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jpeg" ContentType="image/jpeg"/>
  <Default Extension="rels" ContentType="application/vnd.openxmlformats-package.relationships+xml"/>
  <Default Extension="emf" ContentType="image/x-emf"/>
  <Default Extension="vml" ContentType="application/vnd.openxmlformats-officedocument.vmlDrawing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embeddings/oleObject1.bin" ContentType="application/vnd.openxmlformats-officedocument.oleObject"/>
  <Override PartName="/ppt/embeddings/oleObject2.bin" ContentType="application/vnd.openxmlformats-officedocument.oleObject"/>
  <Override PartName="/ppt/embeddings/oleObject3.bin" ContentType="application/vnd.openxmlformats-officedocument.oleObject"/>
  <Override PartName="/ppt/notesSlides/notesSlide2.xml" ContentType="application/vnd.openxmlformats-officedocument.presentationml.notesSlide+xml"/>
  <Override PartName="/ppt/embeddings/oleObject4.bin" ContentType="application/vnd.openxmlformats-officedocument.oleObject"/>
  <Override PartName="/ppt/embeddings/oleObject5.bin" ContentType="application/vnd.openxmlformats-officedocument.oleObject"/>
  <Override PartName="/ppt/embeddings/oleObject6.bin" ContentType="application/vnd.openxmlformats-officedocument.oleObject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51" r:id="rId1"/>
    <p:sldMasterId id="2147483981" r:id="rId2"/>
    <p:sldMasterId id="2147483969" r:id="rId3"/>
  </p:sldMasterIdLst>
  <p:notesMasterIdLst>
    <p:notesMasterId r:id="rId25"/>
  </p:notesMasterIdLst>
  <p:handoutMasterIdLst>
    <p:handoutMasterId r:id="rId26"/>
  </p:handoutMasterIdLst>
  <p:sldIdLst>
    <p:sldId id="780" r:id="rId4"/>
    <p:sldId id="984" r:id="rId5"/>
    <p:sldId id="1041" r:id="rId6"/>
    <p:sldId id="1025" r:id="rId7"/>
    <p:sldId id="1066" r:id="rId8"/>
    <p:sldId id="1067" r:id="rId9"/>
    <p:sldId id="1068" r:id="rId10"/>
    <p:sldId id="1070" r:id="rId11"/>
    <p:sldId id="1072" r:id="rId12"/>
    <p:sldId id="1047" r:id="rId13"/>
    <p:sldId id="1073" r:id="rId14"/>
    <p:sldId id="1074" r:id="rId15"/>
    <p:sldId id="1071" r:id="rId16"/>
    <p:sldId id="1075" r:id="rId17"/>
    <p:sldId id="1059" r:id="rId18"/>
    <p:sldId id="1032" r:id="rId19"/>
    <p:sldId id="1016" r:id="rId20"/>
    <p:sldId id="1064" r:id="rId21"/>
    <p:sldId id="1076" r:id="rId22"/>
    <p:sldId id="1052" r:id="rId23"/>
    <p:sldId id="1046" r:id="rId24"/>
  </p:sldIdLst>
  <p:sldSz cx="9144000" cy="6858000" type="letter"/>
  <p:notesSz cx="6934200" cy="9232900"/>
  <p:kinsoku lang="ja-JP" invalStChars="、。，．・：；？！゛゜ヽヾゝゞ々ー’”）〕］｝〉》」』】°‰′″℃￠％ぁぃぅぇぉっゃゅょゎァィゥェォッャュョヮヵヶ!%),.:;?]}｡｣､･ｧｨｩｪｫｬｭｮｯｰﾞﾟ" invalEndChars="‘“（〔［｛〈《「『【￥＄$([\{｢￡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5pPr>
    <a:lvl6pPr marL="22860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6pPr>
    <a:lvl7pPr marL="27432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7pPr>
    <a:lvl8pPr marL="32004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8pPr>
    <a:lvl9pPr marL="36576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90099"/>
    <a:srgbClr val="800080"/>
    <a:srgbClr val="FFFFA7"/>
    <a:srgbClr val="000066"/>
    <a:srgbClr val="7030A0"/>
    <a:srgbClr val="FFE505"/>
    <a:srgbClr val="D7FF9D"/>
    <a:srgbClr val="B4FFFC"/>
    <a:srgbClr val="B4FFAC"/>
    <a:srgbClr val="00B05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252" autoAdjust="0"/>
    <p:restoredTop sz="99548" autoAdjust="0"/>
  </p:normalViewPr>
  <p:slideViewPr>
    <p:cSldViewPr snapToGrid="0">
      <p:cViewPr varScale="1">
        <p:scale>
          <a:sx n="117" d="100"/>
          <a:sy n="117" d="100"/>
        </p:scale>
        <p:origin x="-1280" y="-11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82" d="100"/>
          <a:sy n="82" d="100"/>
        </p:scale>
        <p:origin x="-1998" y="-90"/>
      </p:cViewPr>
      <p:guideLst>
        <p:guide orient="horz" pos="2907"/>
        <p:guide pos="218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20" Type="http://schemas.openxmlformats.org/officeDocument/2006/relationships/slide" Target="slides/slide17.xml"/><Relationship Id="rId21" Type="http://schemas.openxmlformats.org/officeDocument/2006/relationships/slide" Target="slides/slide18.xml"/><Relationship Id="rId22" Type="http://schemas.openxmlformats.org/officeDocument/2006/relationships/slide" Target="slides/slide19.xml"/><Relationship Id="rId23" Type="http://schemas.openxmlformats.org/officeDocument/2006/relationships/slide" Target="slides/slide20.xml"/><Relationship Id="rId24" Type="http://schemas.openxmlformats.org/officeDocument/2006/relationships/slide" Target="slides/slide21.xml"/><Relationship Id="rId25" Type="http://schemas.openxmlformats.org/officeDocument/2006/relationships/notesMaster" Target="notesMasters/notesMaster1.xml"/><Relationship Id="rId26" Type="http://schemas.openxmlformats.org/officeDocument/2006/relationships/handoutMaster" Target="handoutMasters/handoutMaster1.xml"/><Relationship Id="rId27" Type="http://schemas.openxmlformats.org/officeDocument/2006/relationships/printerSettings" Target="printerSettings/printerSettings1.bin"/><Relationship Id="rId28" Type="http://schemas.openxmlformats.org/officeDocument/2006/relationships/presProps" Target="presProps.xml"/><Relationship Id="rId29" Type="http://schemas.openxmlformats.org/officeDocument/2006/relationships/viewProps" Target="viewProps.xml"/><Relationship Id="rId30" Type="http://schemas.openxmlformats.org/officeDocument/2006/relationships/theme" Target="theme/theme1.xml"/><Relationship Id="rId31" Type="http://schemas.openxmlformats.org/officeDocument/2006/relationships/tableStyles" Target="tableStyles.xml"/><Relationship Id="rId10" Type="http://schemas.openxmlformats.org/officeDocument/2006/relationships/slide" Target="slides/slide7.xml"/><Relationship Id="rId11" Type="http://schemas.openxmlformats.org/officeDocument/2006/relationships/slide" Target="slides/slide8.xml"/><Relationship Id="rId12" Type="http://schemas.openxmlformats.org/officeDocument/2006/relationships/slide" Target="slides/slide9.xml"/><Relationship Id="rId13" Type="http://schemas.openxmlformats.org/officeDocument/2006/relationships/slide" Target="slides/slide10.xml"/><Relationship Id="rId14" Type="http://schemas.openxmlformats.org/officeDocument/2006/relationships/slide" Target="slides/slide11.xml"/><Relationship Id="rId15" Type="http://schemas.openxmlformats.org/officeDocument/2006/relationships/slide" Target="slides/slide12.xml"/><Relationship Id="rId16" Type="http://schemas.openxmlformats.org/officeDocument/2006/relationships/slide" Target="slides/slide13.xml"/><Relationship Id="rId17" Type="http://schemas.openxmlformats.org/officeDocument/2006/relationships/slide" Target="slides/slide14.xml"/><Relationship Id="rId18" Type="http://schemas.openxmlformats.org/officeDocument/2006/relationships/slide" Target="slides/slide15.xml"/><Relationship Id="rId19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" Target="slides/slide1.xml"/><Relationship Id="rId5" Type="http://schemas.openxmlformats.org/officeDocument/2006/relationships/slide" Target="slides/slide2.xml"/><Relationship Id="rId6" Type="http://schemas.openxmlformats.org/officeDocument/2006/relationships/slide" Target="slides/slide3.xml"/><Relationship Id="rId7" Type="http://schemas.openxmlformats.org/officeDocument/2006/relationships/slide" Target="slides/slide4.xml"/><Relationship Id="rId8" Type="http://schemas.openxmlformats.org/officeDocument/2006/relationships/slide" Target="slides/slide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wmf"/><Relationship Id="rId2" Type="http://schemas.openxmlformats.org/officeDocument/2006/relationships/image" Target="../media/image6.emf"/><Relationship Id="rId3" Type="http://schemas.openxmlformats.org/officeDocument/2006/relationships/image" Target="../media/image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ChangeArrowheads="1"/>
          </p:cNvSpPr>
          <p:nvPr/>
        </p:nvSpPr>
        <p:spPr bwMode="auto">
          <a:xfrm>
            <a:off x="6483350" y="8847138"/>
            <a:ext cx="407988" cy="27622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124294" tIns="60512" rIns="124294" bIns="60512" anchor="ctr">
            <a:spAutoFit/>
          </a:bodyPr>
          <a:lstStyle/>
          <a:p>
            <a:pPr algn="r" defTabSz="1252538">
              <a:defRPr/>
            </a:pPr>
            <a:fld id="{33A5499F-9D61-49BB-A487-F20F3D996DB7}" type="slidenum">
              <a:rPr lang="en-US"/>
              <a:pPr algn="r" defTabSz="1252538"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1120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25513" y="4386263"/>
            <a:ext cx="5083175" cy="41529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  <a:effectLst/>
        </p:spPr>
        <p:txBody>
          <a:bodyPr vert="horz" wrap="square" lIns="124294" tIns="60512" rIns="124294" bIns="6051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noProof="0" smtClean="0"/>
              <a:t>Click to edit Master notes styles</a:t>
            </a:r>
          </a:p>
          <a:p>
            <a:pPr lvl="1"/>
            <a:r>
              <a:rPr lang="en-US" altLang="en-US" noProof="0" smtClean="0"/>
              <a:t>Second Level</a:t>
            </a:r>
          </a:p>
          <a:p>
            <a:pPr lvl="2"/>
            <a:r>
              <a:rPr lang="en-US" altLang="en-US" noProof="0" smtClean="0"/>
              <a:t>Third Level</a:t>
            </a:r>
          </a:p>
          <a:p>
            <a:pPr lvl="3"/>
            <a:r>
              <a:rPr lang="en-US" altLang="en-US" noProof="0" smtClean="0"/>
              <a:t>Fourth Level</a:t>
            </a:r>
          </a:p>
          <a:p>
            <a:pPr lvl="4"/>
            <a:r>
              <a:rPr lang="en-US" altLang="en-US" noProof="0" smtClean="0"/>
              <a:t>Fifth Level</a:t>
            </a:r>
          </a:p>
        </p:txBody>
      </p:sp>
      <p:sp>
        <p:nvSpPr>
          <p:cNvPr id="31747" name="Rectangle 3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68400" y="698500"/>
            <a:ext cx="4602163" cy="3451225"/>
          </a:xfrm>
          <a:prstGeom prst="rect">
            <a:avLst/>
          </a:prstGeom>
          <a:noFill/>
          <a:ln w="12699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44036" name="Rectangle 4"/>
          <p:cNvSpPr>
            <a:spLocks noChangeArrowheads="1"/>
          </p:cNvSpPr>
          <p:nvPr/>
        </p:nvSpPr>
        <p:spPr bwMode="auto">
          <a:xfrm>
            <a:off x="6327775" y="8770938"/>
            <a:ext cx="563563" cy="430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124294" tIns="60512" rIns="124294" bIns="60512" anchor="ctr">
            <a:spAutoFit/>
          </a:bodyPr>
          <a:lstStyle/>
          <a:p>
            <a:pPr algn="r" defTabSz="1252538">
              <a:defRPr/>
            </a:pPr>
            <a:fld id="{9DABF0C7-4125-4784-99E9-B1377A956AD0}" type="slidenum">
              <a:rPr lang="en-US" sz="2000"/>
              <a:pPr algn="r" defTabSz="1252538">
                <a:defRPr/>
              </a:pPr>
              <a:t>‹#›</a:t>
            </a:fld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133233798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1pPr>
    <a:lvl2pPr marL="608013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2pPr>
    <a:lvl3pPr marL="1216025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3pPr>
    <a:lvl4pPr marL="1824038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4pPr>
    <a:lvl5pPr marL="2432050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/>
          <p:cNvSpPr>
            <a:spLocks noGrp="1"/>
          </p:cNvSpPr>
          <p:nvPr>
            <p:ph type="body" sz="quarter" idx="1"/>
          </p:nvPr>
        </p:nvSpPr>
        <p:spPr>
          <a:noFill/>
          <a:ln w="9525"/>
        </p:spPr>
        <p:txBody>
          <a:bodyPr/>
          <a:lstStyle/>
          <a:p>
            <a:pPr eaLnBrk="1"/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>
          <a:xfrm>
            <a:off x="3675063" y="6569075"/>
            <a:ext cx="4905375" cy="265113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37350" y="366713"/>
            <a:ext cx="2182813" cy="5748337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85738" y="366713"/>
            <a:ext cx="6399212" cy="574833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223963"/>
            <a:ext cx="4291013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185738" y="1223963"/>
            <a:ext cx="8734425" cy="4891087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29150" y="1223963"/>
            <a:ext cx="4291013" cy="23685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29150" y="3744913"/>
            <a:ext cx="4291013" cy="23701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765F47-6A7B-481C-B090-44670C9BA87D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C5A285-52E4-4BA1-8D19-D92719B697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7CDD92-7326-48C7-9EB0-208E4E852E6B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DABA5A-4774-440E-BB6A-D68C81BC10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0DAB22-5384-433B-BEF9-1B86FA413B81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73E493-F94D-4CB9-B3EA-338ADA917A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23BA55-3766-43FC-8DE2-BB887879A200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76340D-FB82-4D32-8090-D862ABDF85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61A0AA-B3AE-4F0D-B8C8-979789D90E0A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8C2B3D-6C33-48AC-BF80-1142CE9E36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5DC76F-F3AD-4DDF-BB2A-0123240C5B43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8E8034-5471-428D-8FFF-9F2176A6B7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822DA0-31BD-4747-9848-F5378BD7AA98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6A91A8-7654-43B5-AE93-27BD2BECDD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B2B36D-8F43-4A81-9276-DAB3249D244D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410F7-51CD-491D-B827-944D8DD0D36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2588A5-A010-4586-A3F8-9781FA04F3CB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2F5A3B-2F39-4C78-B873-6252D2BCC6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C9703E-B881-40A5-9963-403C6F64114D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A0A83D-3C63-429F-8C3F-29B187E8CE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093853-56AC-44C0-A8BE-D7E63E7EB2BB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B3EF8B-643E-4A9C-A625-08D0BDE5D0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06A39E-4216-41ED-9EC1-E9BD3FB85DBA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5BA969-0823-4038-A03F-6BD253662B6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8DC6E3-B907-4794-9422-7A627AC39A34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233AE6-252C-42A9-8E1E-3B89587853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48F161-1251-44AB-990E-3A4E03536A60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77598-6208-487F-AF3D-F387C3EB61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8DCA47-B5CF-4B0D-BF6F-56040AF14BA9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BD5CF5-5945-45BB-AEAC-97B403BA99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07C49C-655C-48B5-91A0-21843431D127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53F587-634F-4358-B8F6-37AFF26242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46898B-2A49-4F0D-92EE-5A1C1D303566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E8071E-7C67-4A2D-B735-D7AD51509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8C7A45-DBF6-42B8-BF6F-C1FE28B716FA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381EC0-934B-4F1E-8FB4-6C8D9325F98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08B45A-FE34-4E43-A98B-BD3BE8EF8D5B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AC9E47-4FA4-420C-9E3C-7F44E8A58B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CEFC8C-A793-40CD-9BCD-958671027E01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A13751-0537-4DFC-BF3D-7CDD70A9A7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8F0A32-8FC7-4744-A27F-A1C824AE5B18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6678BCC-52F4-4C96-9B61-E638B1EF5A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1E4211-40FF-44DB-AC03-AC7FAC0EE439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83F4EF-3900-4DF5-940E-D7CA588C02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223963"/>
            <a:ext cx="4291013" cy="48910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20" Type="http://schemas.openxmlformats.org/officeDocument/2006/relationships/image" Target="../media/image4.png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theme" Target="../theme/theme1.xml"/><Relationship Id="rId17" Type="http://schemas.openxmlformats.org/officeDocument/2006/relationships/image" Target="../media/image1.jpeg"/><Relationship Id="rId18" Type="http://schemas.openxmlformats.org/officeDocument/2006/relationships/image" Target="../media/image2.png"/><Relationship Id="rId19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6.xml"/><Relationship Id="rId12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9.xml"/><Relationship Id="rId5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2.xml"/><Relationship Id="rId8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7.xml"/><Relationship Id="rId12" Type="http://schemas.openxmlformats.org/officeDocument/2006/relationships/theme" Target="../theme/theme3.xml"/><Relationship Id="rId1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9.xml"/><Relationship Id="rId4" Type="http://schemas.openxmlformats.org/officeDocument/2006/relationships/slideLayout" Target="../slideLayouts/slideLayout30.xml"/><Relationship Id="rId5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3.xml"/><Relationship Id="rId8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Line 22"/>
          <p:cNvSpPr>
            <a:spLocks noChangeShapeType="1"/>
          </p:cNvSpPr>
          <p:nvPr userDrawn="1"/>
        </p:nvSpPr>
        <p:spPr bwMode="auto">
          <a:xfrm>
            <a:off x="0" y="6424613"/>
            <a:ext cx="9144000" cy="0"/>
          </a:xfrm>
          <a:prstGeom prst="line">
            <a:avLst/>
          </a:prstGeom>
          <a:noFill/>
          <a:ln w="57150">
            <a:solidFill>
              <a:srgbClr val="006699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614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51000" y="366713"/>
            <a:ext cx="6530975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Title of Slide</a:t>
            </a:r>
          </a:p>
        </p:txBody>
      </p:sp>
      <p:sp>
        <p:nvSpPr>
          <p:cNvPr id="1028" name="Line 3"/>
          <p:cNvSpPr>
            <a:spLocks noChangeShapeType="1"/>
          </p:cNvSpPr>
          <p:nvPr/>
        </p:nvSpPr>
        <p:spPr bwMode="auto">
          <a:xfrm>
            <a:off x="0" y="823913"/>
            <a:ext cx="9144000" cy="0"/>
          </a:xfrm>
          <a:prstGeom prst="line">
            <a:avLst/>
          </a:prstGeom>
          <a:noFill/>
          <a:ln w="57150">
            <a:solidFill>
              <a:srgbClr val="006699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029" name="Text Box 5"/>
          <p:cNvSpPr txBox="1">
            <a:spLocks noChangeArrowheads="1"/>
          </p:cNvSpPr>
          <p:nvPr/>
        </p:nvSpPr>
        <p:spPr bwMode="auto">
          <a:xfrm>
            <a:off x="82550" y="6677025"/>
            <a:ext cx="2633663" cy="1651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60000"/>
              </a:lnSpc>
              <a:defRPr/>
            </a:pPr>
            <a:r>
              <a:rPr lang="en-US" sz="800">
                <a:solidFill>
                  <a:srgbClr val="660066"/>
                </a:solidFill>
              </a:rPr>
              <a:t>Operated by JSA for the U.S. Department of Energy</a:t>
            </a:r>
          </a:p>
        </p:txBody>
      </p:sp>
      <p:sp>
        <p:nvSpPr>
          <p:cNvPr id="1030" name="Rectangle 8"/>
          <p:cNvSpPr>
            <a:spLocks noChangeArrowheads="1"/>
          </p:cNvSpPr>
          <p:nvPr/>
        </p:nvSpPr>
        <p:spPr bwMode="auto">
          <a:xfrm>
            <a:off x="2574925" y="6335713"/>
            <a:ext cx="3852863" cy="16986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1400" b="1">
                <a:solidFill>
                  <a:srgbClr val="339966"/>
                </a:solidFill>
                <a:latin typeface="Century Schoolbook" pitchFamily="18" charset="0"/>
              </a:rPr>
              <a:t> </a:t>
            </a:r>
            <a:r>
              <a:rPr lang="en-US" sz="1200" b="1">
                <a:solidFill>
                  <a:srgbClr val="339966"/>
                </a:solidFill>
              </a:rPr>
              <a:t>Thomas Jefferson National Accelerator Facility</a:t>
            </a:r>
          </a:p>
        </p:txBody>
      </p:sp>
      <p:sp>
        <p:nvSpPr>
          <p:cNvPr id="6151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185738" y="1117600"/>
            <a:ext cx="8734425" cy="4891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First level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pic>
        <p:nvPicPr>
          <p:cNvPr id="6152" name="Picture 27" descr="JLab_logo_white-sm"/>
          <p:cNvPicPr>
            <a:picLocks noChangeAspect="1" noChangeArrowheads="1"/>
          </p:cNvPicPr>
          <p:nvPr userDrawn="1"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77838" y="6145213"/>
            <a:ext cx="1566862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TextBox 12"/>
          <p:cNvSpPr txBox="1"/>
          <p:nvPr userDrawn="1"/>
        </p:nvSpPr>
        <p:spPr>
          <a:xfrm>
            <a:off x="8799513" y="6543675"/>
            <a:ext cx="357187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fld id="{313F9175-FDC9-43D9-8D69-88311FF35135}" type="slidenum">
              <a:rPr lang="en-US" sz="1100"/>
              <a:pPr>
                <a:defRPr/>
              </a:pPr>
              <a:t>‹#›</a:t>
            </a:fld>
            <a:endParaRPr lang="en-US" sz="1100"/>
          </a:p>
        </p:txBody>
      </p:sp>
      <p:sp>
        <p:nvSpPr>
          <p:cNvPr id="17" name="Rectangle 37"/>
          <p:cNvSpPr txBox="1">
            <a:spLocks noChangeArrowheads="1"/>
          </p:cNvSpPr>
          <p:nvPr userDrawn="1"/>
        </p:nvSpPr>
        <p:spPr>
          <a:xfrm>
            <a:off x="3384550" y="6569075"/>
            <a:ext cx="1258888" cy="2889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z="1200" dirty="0" smtClean="0">
                <a:solidFill>
                  <a:srgbClr val="0000CC"/>
                </a:solidFill>
                <a:ea typeface="+mn-ea"/>
              </a:rPr>
              <a:t>Alex </a:t>
            </a:r>
            <a:r>
              <a:rPr lang="en-US" sz="1200" dirty="0" err="1" smtClean="0">
                <a:solidFill>
                  <a:srgbClr val="0000CC"/>
                </a:solidFill>
                <a:ea typeface="+mn-ea"/>
              </a:rPr>
              <a:t>Bogacz</a:t>
            </a:r>
            <a:endParaRPr lang="en-US" sz="1200" dirty="0">
              <a:solidFill>
                <a:srgbClr val="0000CC"/>
              </a:solidFill>
              <a:ea typeface="+mn-ea"/>
            </a:endParaRPr>
          </a:p>
        </p:txBody>
      </p:sp>
      <p:sp>
        <p:nvSpPr>
          <p:cNvPr id="14" name="Rectangle 37"/>
          <p:cNvSpPr>
            <a:spLocks noGrp="1" noChangeArrowheads="1"/>
          </p:cNvSpPr>
          <p:nvPr>
            <p:ph type="ftr" sz="quarter" idx="3"/>
          </p:nvPr>
        </p:nvSpPr>
        <p:spPr>
          <a:xfrm>
            <a:off x="5043488" y="6569075"/>
            <a:ext cx="3125787" cy="2889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800080"/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r>
              <a:rPr lang="en-US"/>
              <a:t>May 29, 2013 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50" r:id="rId1"/>
    <p:sldLayoutId id="2147485151" r:id="rId2"/>
    <p:sldLayoutId id="2147485152" r:id="rId3"/>
    <p:sldLayoutId id="2147485153" r:id="rId4"/>
    <p:sldLayoutId id="2147485154" r:id="rId5"/>
    <p:sldLayoutId id="2147485155" r:id="rId6"/>
    <p:sldLayoutId id="2147485156" r:id="rId7"/>
    <p:sldLayoutId id="2147485157" r:id="rId8"/>
    <p:sldLayoutId id="2147485158" r:id="rId9"/>
    <p:sldLayoutId id="2147485159" r:id="rId10"/>
    <p:sldLayoutId id="2147485160" r:id="rId11"/>
    <p:sldLayoutId id="2147485161" r:id="rId12"/>
    <p:sldLayoutId id="2147485162" r:id="rId13"/>
    <p:sldLayoutId id="2147485163" r:id="rId14"/>
    <p:sldLayoutId id="2147485164" r:id="rId1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  <p:hf hdr="0" dt="0"/>
  <p:txStyles>
    <p:titleStyle>
      <a:lvl1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2pPr>
      <a:lvl3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3pPr>
      <a:lvl4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4pPr>
      <a:lvl5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5pPr>
      <a:lvl6pPr marL="4572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6pPr>
      <a:lvl7pPr marL="9144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7pPr>
      <a:lvl8pPr marL="13716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8pPr>
      <a:lvl9pPr marL="18288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9pPr>
    </p:titleStyle>
    <p:bodyStyle>
      <a:lvl1pPr marL="342900" indent="-34290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SzPct val="100000"/>
        <a:buBlip>
          <a:blip r:embed="rId18"/>
        </a:buBlip>
        <a:defRPr sz="2400">
          <a:solidFill>
            <a:srgbClr val="000066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Blip>
          <a:blip r:embed="rId19"/>
        </a:buBlip>
        <a:defRPr sz="2000">
          <a:solidFill>
            <a:srgbClr val="990099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SzPct val="100000"/>
        <a:buBlip>
          <a:blip r:embed="rId20"/>
        </a:buBlip>
        <a:defRPr>
          <a:solidFill>
            <a:srgbClr val="009900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SzPct val="100000"/>
        <a:defRPr sz="2400">
          <a:solidFill>
            <a:schemeClr val="tx1"/>
          </a:solidFill>
          <a:latin typeface="Times New Roman" pitchFamily="18" charset="0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  <a:ea typeface="MS PGothic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17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CDF38EFA-411A-427D-AD96-6D6196746C56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EEAC5E7B-4550-4040-A444-FF855D84BF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8" r:id="rId1"/>
    <p:sldLayoutId id="2147485129" r:id="rId2"/>
    <p:sldLayoutId id="2147485130" r:id="rId3"/>
    <p:sldLayoutId id="2147485131" r:id="rId4"/>
    <p:sldLayoutId id="2147485132" r:id="rId5"/>
    <p:sldLayoutId id="2147485133" r:id="rId6"/>
    <p:sldLayoutId id="2147485134" r:id="rId7"/>
    <p:sldLayoutId id="2147485135" r:id="rId8"/>
    <p:sldLayoutId id="2147485136" r:id="rId9"/>
    <p:sldLayoutId id="2147485137" r:id="rId10"/>
    <p:sldLayoutId id="2147485138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19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6EB0F0F9-BD3E-47F9-8147-36C6F1270C5D}" type="datetimeFigureOut">
              <a:rPr lang="en-US"/>
              <a:pPr>
                <a:defRPr/>
              </a:pPr>
              <a:t>10/4/15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2D3B2289-0AEA-4BD1-921E-148935539A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9" r:id="rId1"/>
    <p:sldLayoutId id="2147485140" r:id="rId2"/>
    <p:sldLayoutId id="2147485141" r:id="rId3"/>
    <p:sldLayoutId id="2147485142" r:id="rId4"/>
    <p:sldLayoutId id="2147485143" r:id="rId5"/>
    <p:sldLayoutId id="2147485144" r:id="rId6"/>
    <p:sldLayoutId id="2147485145" r:id="rId7"/>
    <p:sldLayoutId id="2147485146" r:id="rId8"/>
    <p:sldLayoutId id="2147485147" r:id="rId9"/>
    <p:sldLayoutId id="2147485148" r:id="rId10"/>
    <p:sldLayoutId id="2147485149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4" Type="http://schemas.openxmlformats.org/officeDocument/2006/relationships/image" Target="../media/image15.wmf"/><Relationship Id="rId5" Type="http://schemas.openxmlformats.org/officeDocument/2006/relationships/oleObject" Target="../embeddings/oleObject6.bin"/><Relationship Id="rId6" Type="http://schemas.openxmlformats.org/officeDocument/2006/relationships/image" Target="../media/image13.emf"/><Relationship Id="rId1" Type="http://schemas.openxmlformats.org/officeDocument/2006/relationships/vmlDrawing" Target="../drawings/vmlDrawing4.vml"/><Relationship Id="rId2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.png"/><Relationship Id="rId3" Type="http://schemas.openxmlformats.org/officeDocument/2006/relationships/image" Target="../media/image17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4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4" Type="http://schemas.openxmlformats.org/officeDocument/2006/relationships/image" Target="../media/image22.png"/><Relationship Id="rId5" Type="http://schemas.openxmlformats.org/officeDocument/2006/relationships/image" Target="../media/image23.png"/><Relationship Id="rId6" Type="http://schemas.openxmlformats.org/officeDocument/2006/relationships/image" Target="../media/image24.png"/><Relationship Id="rId7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1" Type="http://schemas.openxmlformats.org/officeDocument/2006/relationships/oleObject" Target="../embeddings/oleObject3.bin"/><Relationship Id="rId12" Type="http://schemas.openxmlformats.org/officeDocument/2006/relationships/image" Target="../media/image7.wmf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7.xml"/><Relationship Id="rId3" Type="http://schemas.openxmlformats.org/officeDocument/2006/relationships/image" Target="../media/image8.emf"/><Relationship Id="rId4" Type="http://schemas.openxmlformats.org/officeDocument/2006/relationships/oleObject" Target="../embeddings/oleObject1.bin"/><Relationship Id="rId5" Type="http://schemas.openxmlformats.org/officeDocument/2006/relationships/image" Target="../media/image5.wmf"/><Relationship Id="rId6" Type="http://schemas.openxmlformats.org/officeDocument/2006/relationships/oleObject" Target="../embeddings/oleObject2.bin"/><Relationship Id="rId7" Type="http://schemas.openxmlformats.org/officeDocument/2006/relationships/image" Target="../media/image6.emf"/><Relationship Id="rId8" Type="http://schemas.openxmlformats.org/officeDocument/2006/relationships/image" Target="../media/image2.png"/><Relationship Id="rId9" Type="http://schemas.openxmlformats.org/officeDocument/2006/relationships/image" Target="../media/image3.png"/><Relationship Id="rId10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9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4" Type="http://schemas.openxmlformats.org/officeDocument/2006/relationships/image" Target="../media/image10.emf"/><Relationship Id="rId1" Type="http://schemas.openxmlformats.org/officeDocument/2006/relationships/vmlDrawing" Target="../drawings/vmlDrawing2.vml"/><Relationship Id="rId2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4" Type="http://schemas.openxmlformats.org/officeDocument/2006/relationships/image" Target="../media/image12.wmf"/><Relationship Id="rId1" Type="http://schemas.openxmlformats.org/officeDocument/2006/relationships/vmlDrawing" Target="../drawings/vmlDrawing3.vml"/><Relationship Id="rId2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2"/>
          <p:cNvSpPr txBox="1">
            <a:spLocks noChangeArrowheads="1"/>
          </p:cNvSpPr>
          <p:nvPr/>
        </p:nvSpPr>
        <p:spPr bwMode="auto">
          <a:xfrm>
            <a:off x="0" y="3055093"/>
            <a:ext cx="9144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en-US" sz="2800" dirty="0">
                <a:solidFill>
                  <a:srgbClr val="660066"/>
                </a:solidFill>
              </a:rPr>
              <a:t>Alex </a:t>
            </a:r>
            <a:r>
              <a:rPr lang="en-US" sz="2800" dirty="0" err="1" smtClean="0">
                <a:solidFill>
                  <a:srgbClr val="660066"/>
                </a:solidFill>
              </a:rPr>
              <a:t>Bogacz</a:t>
            </a:r>
            <a:endParaRPr lang="en-US" sz="2800" dirty="0" smtClean="0">
              <a:solidFill>
                <a:srgbClr val="660066"/>
              </a:solidFill>
            </a:endParaRPr>
          </a:p>
        </p:txBody>
      </p:sp>
      <p:sp>
        <p:nvSpPr>
          <p:cNvPr id="25603" name="Rectangle 4"/>
          <p:cNvSpPr>
            <a:spLocks noChangeArrowheads="1"/>
          </p:cNvSpPr>
          <p:nvPr/>
        </p:nvSpPr>
        <p:spPr bwMode="auto">
          <a:xfrm>
            <a:off x="0" y="784225"/>
            <a:ext cx="9144000" cy="2857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0489" tIns="44448" rIns="90489" bIns="44448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Text Box 5"/>
          <p:cNvSpPr txBox="1"/>
          <p:nvPr/>
        </p:nvSpPr>
        <p:spPr>
          <a:xfrm>
            <a:off x="653144" y="867714"/>
            <a:ext cx="7736114" cy="769441"/>
          </a:xfrm>
          <a:prstGeom prst="rect">
            <a:avLst/>
          </a:prstGeom>
          <a:noFill/>
          <a:ln>
            <a:noFill/>
          </a:ln>
        </p:spPr>
        <p:txBody>
          <a:bodyPr wrap="square" anchorCtr="1">
            <a:spAutoFit/>
          </a:bodyPr>
          <a:lstStyle/>
          <a:p>
            <a:pPr algn="ctr" fontAlgn="auto">
              <a:spcBef>
                <a:spcPts val="120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4400" dirty="0" smtClean="0">
                <a:solidFill>
                  <a:srgbClr val="00B050"/>
                </a:solidFill>
                <a:latin typeface="Arial" pitchFamily="34" charset="0"/>
                <a:cs typeface="Arial" pitchFamily="34" charset="0"/>
              </a:rPr>
              <a:t>Ion Booster Ring Design</a:t>
            </a:r>
            <a:endParaRPr lang="en-US" sz="4400" kern="0" dirty="0" smtClean="0">
              <a:solidFill>
                <a:srgbClr val="00B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605" name="Rectangle 6"/>
          <p:cNvSpPr>
            <a:spLocks noChangeArrowheads="1"/>
          </p:cNvSpPr>
          <p:nvPr/>
        </p:nvSpPr>
        <p:spPr bwMode="auto">
          <a:xfrm>
            <a:off x="1449388" y="0"/>
            <a:ext cx="6731000" cy="6873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0489" tIns="44448" rIns="90489" bIns="44448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25606" name="Rectangle 5"/>
          <p:cNvSpPr>
            <a:spLocks noChangeArrowheads="1"/>
          </p:cNvSpPr>
          <p:nvPr/>
        </p:nvSpPr>
        <p:spPr bwMode="auto">
          <a:xfrm>
            <a:off x="3233625" y="6581775"/>
            <a:ext cx="1720850" cy="276225"/>
          </a:xfrm>
          <a:prstGeom prst="rect">
            <a:avLst/>
          </a:prstGeom>
          <a:solidFill>
            <a:schemeClr val="bg1"/>
          </a:solidFill>
          <a:ln w="12699">
            <a:noFill/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25607" name="Rectangle 7"/>
          <p:cNvSpPr>
            <a:spLocks noChangeArrowheads="1"/>
          </p:cNvSpPr>
          <p:nvPr/>
        </p:nvSpPr>
        <p:spPr bwMode="auto">
          <a:xfrm flipH="1" flipV="1">
            <a:off x="8807450" y="6592888"/>
            <a:ext cx="192088" cy="265112"/>
          </a:xfrm>
          <a:prstGeom prst="rect">
            <a:avLst/>
          </a:prstGeom>
          <a:solidFill>
            <a:schemeClr val="bg1"/>
          </a:solidFill>
          <a:ln w="12699">
            <a:noFill/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9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1130400" y="5388275"/>
            <a:ext cx="7092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800" dirty="0" smtClean="0">
                <a:solidFill>
                  <a:srgbClr val="7030A0"/>
                </a:solidFill>
                <a:ea typeface="MS PGothic" pitchFamily="34" charset="-128"/>
              </a:rPr>
              <a:t>MEIC Fall Collaboration Meeting, Jefferson Lab, Oct.  5-7, 2015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6765" y="3856545"/>
            <a:ext cx="3480179" cy="21972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5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38914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82" y="3859430"/>
            <a:ext cx="3697950" cy="219729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5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grpSp>
        <p:nvGrpSpPr>
          <p:cNvPr id="396292" name="Group 4"/>
          <p:cNvGrpSpPr>
            <a:grpSpLocks noChangeAspect="1"/>
          </p:cNvGrpSpPr>
          <p:nvPr/>
        </p:nvGrpSpPr>
        <p:grpSpPr bwMode="auto">
          <a:xfrm>
            <a:off x="1139222" y="850186"/>
            <a:ext cx="3943350" cy="2701229"/>
            <a:chOff x="1536" y="650"/>
            <a:chExt cx="2484" cy="1476"/>
          </a:xfrm>
        </p:grpSpPr>
        <p:sp>
          <p:nvSpPr>
            <p:cNvPr id="396291" name="AutoShape 3"/>
            <p:cNvSpPr>
              <a:spLocks noChangeAspect="1" noChangeArrowheads="1" noTextEdit="1"/>
            </p:cNvSpPr>
            <p:nvPr/>
          </p:nvSpPr>
          <p:spPr bwMode="auto">
            <a:xfrm>
              <a:off x="1536" y="650"/>
              <a:ext cx="2448" cy="1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293" name="Rectangle 5"/>
            <p:cNvSpPr>
              <a:spLocks noChangeArrowheads="1"/>
            </p:cNvSpPr>
            <p:nvPr/>
          </p:nvSpPr>
          <p:spPr bwMode="auto">
            <a:xfrm>
              <a:off x="1536" y="650"/>
              <a:ext cx="2448" cy="14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294" name="Rectangle 6"/>
            <p:cNvSpPr>
              <a:spLocks noChangeArrowheads="1"/>
            </p:cNvSpPr>
            <p:nvPr/>
          </p:nvSpPr>
          <p:spPr bwMode="auto">
            <a:xfrm>
              <a:off x="1608" y="794"/>
              <a:ext cx="2304" cy="118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295" name="Rectangle 7"/>
            <p:cNvSpPr>
              <a:spLocks noChangeArrowheads="1"/>
            </p:cNvSpPr>
            <p:nvPr/>
          </p:nvSpPr>
          <p:spPr bwMode="auto">
            <a:xfrm>
              <a:off x="3840" y="1988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55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296" name="Rectangle 8"/>
            <p:cNvSpPr>
              <a:spLocks noChangeArrowheads="1"/>
            </p:cNvSpPr>
            <p:nvPr/>
          </p:nvSpPr>
          <p:spPr bwMode="auto">
            <a:xfrm>
              <a:off x="1608" y="1988"/>
              <a:ext cx="18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31.8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298" name="Rectangle 10"/>
            <p:cNvSpPr>
              <a:spLocks noChangeArrowheads="1"/>
            </p:cNvSpPr>
            <p:nvPr/>
          </p:nvSpPr>
          <p:spPr bwMode="auto">
            <a:xfrm>
              <a:off x="1656" y="728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299" name="Rectangle 11"/>
            <p:cNvSpPr>
              <a:spLocks noChangeArrowheads="1"/>
            </p:cNvSpPr>
            <p:nvPr/>
          </p:nvSpPr>
          <p:spPr bwMode="auto">
            <a:xfrm rot="16200000">
              <a:off x="1527" y="754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30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300" name="Rectangle 12"/>
            <p:cNvSpPr>
              <a:spLocks noChangeArrowheads="1"/>
            </p:cNvSpPr>
            <p:nvPr/>
          </p:nvSpPr>
          <p:spPr bwMode="auto">
            <a:xfrm rot="16200000">
              <a:off x="1548" y="189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301" name="Rectangle 13"/>
            <p:cNvSpPr>
              <a:spLocks noChangeArrowheads="1"/>
            </p:cNvSpPr>
            <p:nvPr/>
          </p:nvSpPr>
          <p:spPr bwMode="auto">
            <a:xfrm rot="16200000">
              <a:off x="3930" y="739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302" name="Rectangle 14"/>
            <p:cNvSpPr>
              <a:spLocks noChangeArrowheads="1"/>
            </p:cNvSpPr>
            <p:nvPr/>
          </p:nvSpPr>
          <p:spPr bwMode="auto">
            <a:xfrm rot="16200000">
              <a:off x="3918" y="1879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-5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303" name="Rectangle 15"/>
            <p:cNvSpPr>
              <a:spLocks noChangeArrowheads="1"/>
            </p:cNvSpPr>
            <p:nvPr/>
          </p:nvSpPr>
          <p:spPr bwMode="auto">
            <a:xfrm rot="16200000">
              <a:off x="1314" y="1261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304" name="Rectangle 16"/>
            <p:cNvSpPr>
              <a:spLocks noChangeArrowheads="1"/>
            </p:cNvSpPr>
            <p:nvPr/>
          </p:nvSpPr>
          <p:spPr bwMode="auto">
            <a:xfrm rot="16200000">
              <a:off x="3714" y="1279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305" name="Line 17"/>
            <p:cNvSpPr>
              <a:spLocks noChangeShapeType="1"/>
            </p:cNvSpPr>
            <p:nvPr/>
          </p:nvSpPr>
          <p:spPr bwMode="auto">
            <a:xfrm flipH="1">
              <a:off x="3894" y="90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06" name="Line 18"/>
            <p:cNvSpPr>
              <a:spLocks noChangeShapeType="1"/>
            </p:cNvSpPr>
            <p:nvPr/>
          </p:nvSpPr>
          <p:spPr bwMode="auto">
            <a:xfrm>
              <a:off x="1608" y="90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07" name="Line 19"/>
            <p:cNvSpPr>
              <a:spLocks noChangeShapeType="1"/>
            </p:cNvSpPr>
            <p:nvPr/>
          </p:nvSpPr>
          <p:spPr bwMode="auto">
            <a:xfrm flipV="1">
              <a:off x="1836" y="19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08" name="Line 20"/>
            <p:cNvSpPr>
              <a:spLocks noChangeShapeType="1"/>
            </p:cNvSpPr>
            <p:nvPr/>
          </p:nvSpPr>
          <p:spPr bwMode="auto">
            <a:xfrm>
              <a:off x="1836" y="7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09" name="Line 21"/>
            <p:cNvSpPr>
              <a:spLocks noChangeShapeType="1"/>
            </p:cNvSpPr>
            <p:nvPr/>
          </p:nvSpPr>
          <p:spPr bwMode="auto">
            <a:xfrm flipH="1">
              <a:off x="3894" y="102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10" name="Line 22"/>
            <p:cNvSpPr>
              <a:spLocks noChangeShapeType="1"/>
            </p:cNvSpPr>
            <p:nvPr/>
          </p:nvSpPr>
          <p:spPr bwMode="auto">
            <a:xfrm>
              <a:off x="1608" y="102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11" name="Line 23"/>
            <p:cNvSpPr>
              <a:spLocks noChangeShapeType="1"/>
            </p:cNvSpPr>
            <p:nvPr/>
          </p:nvSpPr>
          <p:spPr bwMode="auto">
            <a:xfrm flipV="1">
              <a:off x="2064" y="19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12" name="Line 24"/>
            <p:cNvSpPr>
              <a:spLocks noChangeShapeType="1"/>
            </p:cNvSpPr>
            <p:nvPr/>
          </p:nvSpPr>
          <p:spPr bwMode="auto">
            <a:xfrm>
              <a:off x="2064" y="7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13" name="Line 25"/>
            <p:cNvSpPr>
              <a:spLocks noChangeShapeType="1"/>
            </p:cNvSpPr>
            <p:nvPr/>
          </p:nvSpPr>
          <p:spPr bwMode="auto">
            <a:xfrm flipH="1">
              <a:off x="3894" y="114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14" name="Line 26"/>
            <p:cNvSpPr>
              <a:spLocks noChangeShapeType="1"/>
            </p:cNvSpPr>
            <p:nvPr/>
          </p:nvSpPr>
          <p:spPr bwMode="auto">
            <a:xfrm>
              <a:off x="1608" y="114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15" name="Line 27"/>
            <p:cNvSpPr>
              <a:spLocks noChangeShapeType="1"/>
            </p:cNvSpPr>
            <p:nvPr/>
          </p:nvSpPr>
          <p:spPr bwMode="auto">
            <a:xfrm flipV="1">
              <a:off x="2298" y="19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16" name="Line 28"/>
            <p:cNvSpPr>
              <a:spLocks noChangeShapeType="1"/>
            </p:cNvSpPr>
            <p:nvPr/>
          </p:nvSpPr>
          <p:spPr bwMode="auto">
            <a:xfrm>
              <a:off x="2298" y="7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17" name="Line 29"/>
            <p:cNvSpPr>
              <a:spLocks noChangeShapeType="1"/>
            </p:cNvSpPr>
            <p:nvPr/>
          </p:nvSpPr>
          <p:spPr bwMode="auto">
            <a:xfrm flipH="1">
              <a:off x="3894" y="126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18" name="Line 30"/>
            <p:cNvSpPr>
              <a:spLocks noChangeShapeType="1"/>
            </p:cNvSpPr>
            <p:nvPr/>
          </p:nvSpPr>
          <p:spPr bwMode="auto">
            <a:xfrm>
              <a:off x="1608" y="126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19" name="Line 31"/>
            <p:cNvSpPr>
              <a:spLocks noChangeShapeType="1"/>
            </p:cNvSpPr>
            <p:nvPr/>
          </p:nvSpPr>
          <p:spPr bwMode="auto">
            <a:xfrm flipV="1">
              <a:off x="2526" y="19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20" name="Line 32"/>
            <p:cNvSpPr>
              <a:spLocks noChangeShapeType="1"/>
            </p:cNvSpPr>
            <p:nvPr/>
          </p:nvSpPr>
          <p:spPr bwMode="auto">
            <a:xfrm>
              <a:off x="2526" y="7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21" name="Line 33"/>
            <p:cNvSpPr>
              <a:spLocks noChangeShapeType="1"/>
            </p:cNvSpPr>
            <p:nvPr/>
          </p:nvSpPr>
          <p:spPr bwMode="auto">
            <a:xfrm flipH="1">
              <a:off x="3894" y="138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22" name="Line 34"/>
            <p:cNvSpPr>
              <a:spLocks noChangeShapeType="1"/>
            </p:cNvSpPr>
            <p:nvPr/>
          </p:nvSpPr>
          <p:spPr bwMode="auto">
            <a:xfrm>
              <a:off x="1608" y="138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23" name="Line 35"/>
            <p:cNvSpPr>
              <a:spLocks noChangeShapeType="1"/>
            </p:cNvSpPr>
            <p:nvPr/>
          </p:nvSpPr>
          <p:spPr bwMode="auto">
            <a:xfrm flipV="1">
              <a:off x="2760" y="19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24" name="Line 36"/>
            <p:cNvSpPr>
              <a:spLocks noChangeShapeType="1"/>
            </p:cNvSpPr>
            <p:nvPr/>
          </p:nvSpPr>
          <p:spPr bwMode="auto">
            <a:xfrm>
              <a:off x="2760" y="7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25" name="Line 37"/>
            <p:cNvSpPr>
              <a:spLocks noChangeShapeType="1"/>
            </p:cNvSpPr>
            <p:nvPr/>
          </p:nvSpPr>
          <p:spPr bwMode="auto">
            <a:xfrm flipH="1">
              <a:off x="3894" y="150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26" name="Line 38"/>
            <p:cNvSpPr>
              <a:spLocks noChangeShapeType="1"/>
            </p:cNvSpPr>
            <p:nvPr/>
          </p:nvSpPr>
          <p:spPr bwMode="auto">
            <a:xfrm>
              <a:off x="1608" y="150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27" name="Line 39"/>
            <p:cNvSpPr>
              <a:spLocks noChangeShapeType="1"/>
            </p:cNvSpPr>
            <p:nvPr/>
          </p:nvSpPr>
          <p:spPr bwMode="auto">
            <a:xfrm flipV="1">
              <a:off x="2988" y="19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28" name="Line 40"/>
            <p:cNvSpPr>
              <a:spLocks noChangeShapeType="1"/>
            </p:cNvSpPr>
            <p:nvPr/>
          </p:nvSpPr>
          <p:spPr bwMode="auto">
            <a:xfrm>
              <a:off x="2988" y="7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29" name="Line 41"/>
            <p:cNvSpPr>
              <a:spLocks noChangeShapeType="1"/>
            </p:cNvSpPr>
            <p:nvPr/>
          </p:nvSpPr>
          <p:spPr bwMode="auto">
            <a:xfrm flipH="1">
              <a:off x="3894" y="162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30" name="Line 42"/>
            <p:cNvSpPr>
              <a:spLocks noChangeShapeType="1"/>
            </p:cNvSpPr>
            <p:nvPr/>
          </p:nvSpPr>
          <p:spPr bwMode="auto">
            <a:xfrm>
              <a:off x="1608" y="162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31" name="Line 43"/>
            <p:cNvSpPr>
              <a:spLocks noChangeShapeType="1"/>
            </p:cNvSpPr>
            <p:nvPr/>
          </p:nvSpPr>
          <p:spPr bwMode="auto">
            <a:xfrm flipV="1">
              <a:off x="3216" y="19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32" name="Line 44"/>
            <p:cNvSpPr>
              <a:spLocks noChangeShapeType="1"/>
            </p:cNvSpPr>
            <p:nvPr/>
          </p:nvSpPr>
          <p:spPr bwMode="auto">
            <a:xfrm>
              <a:off x="3216" y="7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33" name="Line 45"/>
            <p:cNvSpPr>
              <a:spLocks noChangeShapeType="1"/>
            </p:cNvSpPr>
            <p:nvPr/>
          </p:nvSpPr>
          <p:spPr bwMode="auto">
            <a:xfrm flipH="1">
              <a:off x="3894" y="174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34" name="Line 46"/>
            <p:cNvSpPr>
              <a:spLocks noChangeShapeType="1"/>
            </p:cNvSpPr>
            <p:nvPr/>
          </p:nvSpPr>
          <p:spPr bwMode="auto">
            <a:xfrm>
              <a:off x="1608" y="174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35" name="Line 47"/>
            <p:cNvSpPr>
              <a:spLocks noChangeShapeType="1"/>
            </p:cNvSpPr>
            <p:nvPr/>
          </p:nvSpPr>
          <p:spPr bwMode="auto">
            <a:xfrm flipV="1">
              <a:off x="3450" y="19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36" name="Line 48"/>
            <p:cNvSpPr>
              <a:spLocks noChangeShapeType="1"/>
            </p:cNvSpPr>
            <p:nvPr/>
          </p:nvSpPr>
          <p:spPr bwMode="auto">
            <a:xfrm>
              <a:off x="3450" y="7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37" name="Line 49"/>
            <p:cNvSpPr>
              <a:spLocks noChangeShapeType="1"/>
            </p:cNvSpPr>
            <p:nvPr/>
          </p:nvSpPr>
          <p:spPr bwMode="auto">
            <a:xfrm flipH="1">
              <a:off x="3894" y="186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38" name="Line 50"/>
            <p:cNvSpPr>
              <a:spLocks noChangeShapeType="1"/>
            </p:cNvSpPr>
            <p:nvPr/>
          </p:nvSpPr>
          <p:spPr bwMode="auto">
            <a:xfrm>
              <a:off x="1608" y="186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39" name="Line 51"/>
            <p:cNvSpPr>
              <a:spLocks noChangeShapeType="1"/>
            </p:cNvSpPr>
            <p:nvPr/>
          </p:nvSpPr>
          <p:spPr bwMode="auto">
            <a:xfrm flipV="1">
              <a:off x="3678" y="19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40" name="Line 52"/>
            <p:cNvSpPr>
              <a:spLocks noChangeShapeType="1"/>
            </p:cNvSpPr>
            <p:nvPr/>
          </p:nvSpPr>
          <p:spPr bwMode="auto">
            <a:xfrm>
              <a:off x="3678" y="7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41" name="Freeform 53"/>
            <p:cNvSpPr>
              <a:spLocks/>
            </p:cNvSpPr>
            <p:nvPr/>
          </p:nvSpPr>
          <p:spPr bwMode="auto">
            <a:xfrm>
              <a:off x="1608" y="794"/>
              <a:ext cx="2304" cy="1158"/>
            </a:xfrm>
            <a:custGeom>
              <a:avLst/>
              <a:gdLst/>
              <a:ahLst/>
              <a:cxnLst>
                <a:cxn ang="0">
                  <a:pos x="0" y="534"/>
                </a:cxn>
                <a:cxn ang="0">
                  <a:pos x="0" y="1122"/>
                </a:cxn>
                <a:cxn ang="0">
                  <a:pos x="0" y="510"/>
                </a:cxn>
                <a:cxn ang="0">
                  <a:pos x="0" y="1134"/>
                </a:cxn>
                <a:cxn ang="0">
                  <a:pos x="0" y="300"/>
                </a:cxn>
                <a:cxn ang="0">
                  <a:pos x="0" y="1074"/>
                </a:cxn>
                <a:cxn ang="0">
                  <a:pos x="0" y="948"/>
                </a:cxn>
                <a:cxn ang="0">
                  <a:pos x="252" y="618"/>
                </a:cxn>
                <a:cxn ang="0">
                  <a:pos x="684" y="1044"/>
                </a:cxn>
                <a:cxn ang="0">
                  <a:pos x="1110" y="1020"/>
                </a:cxn>
                <a:cxn ang="0">
                  <a:pos x="1536" y="1068"/>
                </a:cxn>
                <a:cxn ang="0">
                  <a:pos x="1962" y="744"/>
                </a:cxn>
                <a:cxn ang="0">
                  <a:pos x="2304" y="660"/>
                </a:cxn>
                <a:cxn ang="0">
                  <a:pos x="2304" y="750"/>
                </a:cxn>
                <a:cxn ang="0">
                  <a:pos x="2304" y="672"/>
                </a:cxn>
                <a:cxn ang="0">
                  <a:pos x="2304" y="1068"/>
                </a:cxn>
                <a:cxn ang="0">
                  <a:pos x="2304" y="738"/>
                </a:cxn>
                <a:cxn ang="0">
                  <a:pos x="2304" y="1062"/>
                </a:cxn>
                <a:cxn ang="0">
                  <a:pos x="2304" y="744"/>
                </a:cxn>
                <a:cxn ang="0">
                  <a:pos x="2304" y="1038"/>
                </a:cxn>
                <a:cxn ang="0">
                  <a:pos x="2304" y="924"/>
                </a:cxn>
                <a:cxn ang="0">
                  <a:pos x="2304" y="810"/>
                </a:cxn>
                <a:cxn ang="0">
                  <a:pos x="2304" y="768"/>
                </a:cxn>
                <a:cxn ang="0">
                  <a:pos x="2304" y="708"/>
                </a:cxn>
                <a:cxn ang="0">
                  <a:pos x="2304" y="690"/>
                </a:cxn>
                <a:cxn ang="0">
                  <a:pos x="2304" y="702"/>
                </a:cxn>
                <a:cxn ang="0">
                  <a:pos x="2304" y="708"/>
                </a:cxn>
                <a:cxn ang="0">
                  <a:pos x="2304" y="750"/>
                </a:cxn>
                <a:cxn ang="0">
                  <a:pos x="2304" y="708"/>
                </a:cxn>
                <a:cxn ang="0">
                  <a:pos x="2304" y="696"/>
                </a:cxn>
                <a:cxn ang="0">
                  <a:pos x="2304" y="918"/>
                </a:cxn>
                <a:cxn ang="0">
                  <a:pos x="2304" y="930"/>
                </a:cxn>
                <a:cxn ang="0">
                  <a:pos x="2304" y="984"/>
                </a:cxn>
                <a:cxn ang="0">
                  <a:pos x="2304" y="852"/>
                </a:cxn>
                <a:cxn ang="0">
                  <a:pos x="2304" y="996"/>
                </a:cxn>
                <a:cxn ang="0">
                  <a:pos x="2304" y="906"/>
                </a:cxn>
                <a:cxn ang="0">
                  <a:pos x="2304" y="714"/>
                </a:cxn>
                <a:cxn ang="0">
                  <a:pos x="2304" y="0"/>
                </a:cxn>
                <a:cxn ang="0">
                  <a:pos x="2304" y="1128"/>
                </a:cxn>
                <a:cxn ang="0">
                  <a:pos x="2304" y="1014"/>
                </a:cxn>
                <a:cxn ang="0">
                  <a:pos x="2304" y="774"/>
                </a:cxn>
                <a:cxn ang="0">
                  <a:pos x="2304" y="0"/>
                </a:cxn>
                <a:cxn ang="0">
                  <a:pos x="2304" y="1128"/>
                </a:cxn>
                <a:cxn ang="0">
                  <a:pos x="2304" y="972"/>
                </a:cxn>
                <a:cxn ang="0">
                  <a:pos x="2304" y="870"/>
                </a:cxn>
                <a:cxn ang="0">
                  <a:pos x="2304" y="0"/>
                </a:cxn>
                <a:cxn ang="0">
                  <a:pos x="2304" y="1152"/>
                </a:cxn>
                <a:cxn ang="0">
                  <a:pos x="2304" y="570"/>
                </a:cxn>
                <a:cxn ang="0">
                  <a:pos x="2304" y="1104"/>
                </a:cxn>
                <a:cxn ang="0">
                  <a:pos x="2304" y="558"/>
                </a:cxn>
                <a:cxn ang="0">
                  <a:pos x="2304" y="1116"/>
                </a:cxn>
                <a:cxn ang="0">
                  <a:pos x="2304" y="876"/>
                </a:cxn>
                <a:cxn ang="0">
                  <a:pos x="2304" y="708"/>
                </a:cxn>
                <a:cxn ang="0">
                  <a:pos x="2304" y="696"/>
                </a:cxn>
                <a:cxn ang="0">
                  <a:pos x="2304" y="696"/>
                </a:cxn>
                <a:cxn ang="0">
                  <a:pos x="2304" y="708"/>
                </a:cxn>
                <a:cxn ang="0">
                  <a:pos x="2304" y="798"/>
                </a:cxn>
                <a:cxn ang="0">
                  <a:pos x="2304" y="708"/>
                </a:cxn>
                <a:cxn ang="0">
                  <a:pos x="2304" y="696"/>
                </a:cxn>
                <a:cxn ang="0">
                  <a:pos x="2304" y="696"/>
                </a:cxn>
                <a:cxn ang="0">
                  <a:pos x="2304" y="708"/>
                </a:cxn>
                <a:cxn ang="0">
                  <a:pos x="2304" y="906"/>
                </a:cxn>
                <a:cxn ang="0">
                  <a:pos x="2304" y="1092"/>
                </a:cxn>
              </a:cxnLst>
              <a:rect l="0" t="0" r="r" b="b"/>
              <a:pathLst>
                <a:path w="2304" h="1158">
                  <a:moveTo>
                    <a:pt x="0" y="1110"/>
                  </a:moveTo>
                  <a:lnTo>
                    <a:pt x="0" y="1104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0" y="1092"/>
                  </a:lnTo>
                  <a:lnTo>
                    <a:pt x="0" y="1086"/>
                  </a:lnTo>
                  <a:lnTo>
                    <a:pt x="0" y="1086"/>
                  </a:lnTo>
                  <a:lnTo>
                    <a:pt x="0" y="1080"/>
                  </a:lnTo>
                  <a:lnTo>
                    <a:pt x="0" y="1074"/>
                  </a:lnTo>
                  <a:lnTo>
                    <a:pt x="0" y="1068"/>
                  </a:lnTo>
                  <a:lnTo>
                    <a:pt x="0" y="1068"/>
                  </a:lnTo>
                  <a:lnTo>
                    <a:pt x="0" y="1062"/>
                  </a:lnTo>
                  <a:lnTo>
                    <a:pt x="0" y="1056"/>
                  </a:lnTo>
                  <a:lnTo>
                    <a:pt x="0" y="1050"/>
                  </a:lnTo>
                  <a:lnTo>
                    <a:pt x="0" y="1044"/>
                  </a:lnTo>
                  <a:lnTo>
                    <a:pt x="0" y="1038"/>
                  </a:lnTo>
                  <a:lnTo>
                    <a:pt x="0" y="1032"/>
                  </a:lnTo>
                  <a:lnTo>
                    <a:pt x="0" y="1026"/>
                  </a:lnTo>
                  <a:lnTo>
                    <a:pt x="0" y="1020"/>
                  </a:lnTo>
                  <a:lnTo>
                    <a:pt x="0" y="1014"/>
                  </a:lnTo>
                  <a:lnTo>
                    <a:pt x="0" y="1008"/>
                  </a:lnTo>
                  <a:lnTo>
                    <a:pt x="0" y="1002"/>
                  </a:lnTo>
                  <a:lnTo>
                    <a:pt x="0" y="996"/>
                  </a:lnTo>
                  <a:lnTo>
                    <a:pt x="0" y="990"/>
                  </a:lnTo>
                  <a:lnTo>
                    <a:pt x="0" y="984"/>
                  </a:lnTo>
                  <a:lnTo>
                    <a:pt x="0" y="972"/>
                  </a:lnTo>
                  <a:lnTo>
                    <a:pt x="0" y="966"/>
                  </a:lnTo>
                  <a:lnTo>
                    <a:pt x="0" y="954"/>
                  </a:lnTo>
                  <a:lnTo>
                    <a:pt x="0" y="948"/>
                  </a:lnTo>
                  <a:lnTo>
                    <a:pt x="0" y="942"/>
                  </a:lnTo>
                  <a:lnTo>
                    <a:pt x="0" y="936"/>
                  </a:lnTo>
                  <a:lnTo>
                    <a:pt x="0" y="924"/>
                  </a:lnTo>
                  <a:lnTo>
                    <a:pt x="0" y="912"/>
                  </a:lnTo>
                  <a:lnTo>
                    <a:pt x="0" y="900"/>
                  </a:lnTo>
                  <a:lnTo>
                    <a:pt x="0" y="894"/>
                  </a:lnTo>
                  <a:lnTo>
                    <a:pt x="0" y="888"/>
                  </a:lnTo>
                  <a:lnTo>
                    <a:pt x="0" y="870"/>
                  </a:lnTo>
                  <a:lnTo>
                    <a:pt x="0" y="858"/>
                  </a:lnTo>
                  <a:lnTo>
                    <a:pt x="0" y="852"/>
                  </a:lnTo>
                  <a:lnTo>
                    <a:pt x="0" y="840"/>
                  </a:lnTo>
                  <a:lnTo>
                    <a:pt x="0" y="828"/>
                  </a:lnTo>
                  <a:lnTo>
                    <a:pt x="0" y="822"/>
                  </a:lnTo>
                  <a:lnTo>
                    <a:pt x="0" y="810"/>
                  </a:lnTo>
                  <a:lnTo>
                    <a:pt x="0" y="798"/>
                  </a:lnTo>
                  <a:lnTo>
                    <a:pt x="0" y="786"/>
                  </a:lnTo>
                  <a:lnTo>
                    <a:pt x="0" y="774"/>
                  </a:lnTo>
                  <a:lnTo>
                    <a:pt x="0" y="762"/>
                  </a:lnTo>
                  <a:lnTo>
                    <a:pt x="0" y="750"/>
                  </a:lnTo>
                  <a:lnTo>
                    <a:pt x="0" y="744"/>
                  </a:lnTo>
                  <a:lnTo>
                    <a:pt x="0" y="732"/>
                  </a:lnTo>
                  <a:lnTo>
                    <a:pt x="0" y="720"/>
                  </a:lnTo>
                  <a:lnTo>
                    <a:pt x="0" y="708"/>
                  </a:lnTo>
                  <a:lnTo>
                    <a:pt x="0" y="696"/>
                  </a:lnTo>
                  <a:lnTo>
                    <a:pt x="0" y="684"/>
                  </a:lnTo>
                  <a:lnTo>
                    <a:pt x="0" y="666"/>
                  </a:lnTo>
                  <a:lnTo>
                    <a:pt x="0" y="654"/>
                  </a:lnTo>
                  <a:lnTo>
                    <a:pt x="0" y="642"/>
                  </a:lnTo>
                  <a:lnTo>
                    <a:pt x="0" y="630"/>
                  </a:lnTo>
                  <a:lnTo>
                    <a:pt x="0" y="618"/>
                  </a:lnTo>
                  <a:lnTo>
                    <a:pt x="0" y="594"/>
                  </a:lnTo>
                  <a:lnTo>
                    <a:pt x="0" y="582"/>
                  </a:lnTo>
                  <a:lnTo>
                    <a:pt x="0" y="570"/>
                  </a:lnTo>
                  <a:lnTo>
                    <a:pt x="0" y="558"/>
                  </a:lnTo>
                  <a:lnTo>
                    <a:pt x="0" y="534"/>
                  </a:lnTo>
                  <a:lnTo>
                    <a:pt x="0" y="516"/>
                  </a:lnTo>
                  <a:lnTo>
                    <a:pt x="0" y="504"/>
                  </a:lnTo>
                  <a:lnTo>
                    <a:pt x="0" y="492"/>
                  </a:lnTo>
                  <a:lnTo>
                    <a:pt x="0" y="474"/>
                  </a:lnTo>
                  <a:lnTo>
                    <a:pt x="0" y="462"/>
                  </a:lnTo>
                  <a:lnTo>
                    <a:pt x="0" y="456"/>
                  </a:lnTo>
                  <a:lnTo>
                    <a:pt x="0" y="450"/>
                  </a:lnTo>
                  <a:lnTo>
                    <a:pt x="0" y="444"/>
                  </a:lnTo>
                  <a:lnTo>
                    <a:pt x="0" y="450"/>
                  </a:lnTo>
                  <a:lnTo>
                    <a:pt x="0" y="456"/>
                  </a:lnTo>
                  <a:lnTo>
                    <a:pt x="0" y="462"/>
                  </a:lnTo>
                  <a:lnTo>
                    <a:pt x="0" y="492"/>
                  </a:lnTo>
                  <a:lnTo>
                    <a:pt x="0" y="504"/>
                  </a:lnTo>
                  <a:lnTo>
                    <a:pt x="0" y="522"/>
                  </a:lnTo>
                  <a:lnTo>
                    <a:pt x="0" y="534"/>
                  </a:lnTo>
                  <a:lnTo>
                    <a:pt x="0" y="546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0" y="588"/>
                  </a:lnTo>
                  <a:lnTo>
                    <a:pt x="0" y="612"/>
                  </a:lnTo>
                  <a:lnTo>
                    <a:pt x="0" y="624"/>
                  </a:lnTo>
                  <a:lnTo>
                    <a:pt x="0" y="636"/>
                  </a:lnTo>
                  <a:lnTo>
                    <a:pt x="0" y="648"/>
                  </a:lnTo>
                  <a:lnTo>
                    <a:pt x="0" y="660"/>
                  </a:lnTo>
                  <a:lnTo>
                    <a:pt x="0" y="672"/>
                  </a:lnTo>
                  <a:lnTo>
                    <a:pt x="0" y="684"/>
                  </a:lnTo>
                  <a:lnTo>
                    <a:pt x="0" y="696"/>
                  </a:lnTo>
                  <a:lnTo>
                    <a:pt x="0" y="708"/>
                  </a:lnTo>
                  <a:lnTo>
                    <a:pt x="0" y="726"/>
                  </a:lnTo>
                  <a:lnTo>
                    <a:pt x="0" y="738"/>
                  </a:lnTo>
                  <a:lnTo>
                    <a:pt x="0" y="744"/>
                  </a:lnTo>
                  <a:lnTo>
                    <a:pt x="0" y="756"/>
                  </a:lnTo>
                  <a:lnTo>
                    <a:pt x="0" y="780"/>
                  </a:lnTo>
                  <a:lnTo>
                    <a:pt x="0" y="792"/>
                  </a:lnTo>
                  <a:lnTo>
                    <a:pt x="0" y="804"/>
                  </a:lnTo>
                  <a:lnTo>
                    <a:pt x="0" y="816"/>
                  </a:lnTo>
                  <a:lnTo>
                    <a:pt x="0" y="828"/>
                  </a:lnTo>
                  <a:lnTo>
                    <a:pt x="0" y="834"/>
                  </a:lnTo>
                  <a:lnTo>
                    <a:pt x="0" y="846"/>
                  </a:lnTo>
                  <a:lnTo>
                    <a:pt x="0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0" y="888"/>
                  </a:lnTo>
                  <a:lnTo>
                    <a:pt x="0" y="894"/>
                  </a:lnTo>
                  <a:lnTo>
                    <a:pt x="0" y="900"/>
                  </a:lnTo>
                  <a:lnTo>
                    <a:pt x="0" y="918"/>
                  </a:lnTo>
                  <a:lnTo>
                    <a:pt x="0" y="924"/>
                  </a:lnTo>
                  <a:lnTo>
                    <a:pt x="0" y="936"/>
                  </a:lnTo>
                  <a:lnTo>
                    <a:pt x="0" y="942"/>
                  </a:lnTo>
                  <a:lnTo>
                    <a:pt x="0" y="948"/>
                  </a:lnTo>
                  <a:lnTo>
                    <a:pt x="0" y="954"/>
                  </a:lnTo>
                  <a:lnTo>
                    <a:pt x="0" y="966"/>
                  </a:lnTo>
                  <a:lnTo>
                    <a:pt x="0" y="972"/>
                  </a:lnTo>
                  <a:lnTo>
                    <a:pt x="0" y="984"/>
                  </a:lnTo>
                  <a:lnTo>
                    <a:pt x="0" y="990"/>
                  </a:lnTo>
                  <a:lnTo>
                    <a:pt x="0" y="996"/>
                  </a:lnTo>
                  <a:lnTo>
                    <a:pt x="0" y="1002"/>
                  </a:lnTo>
                  <a:lnTo>
                    <a:pt x="0" y="1008"/>
                  </a:lnTo>
                  <a:lnTo>
                    <a:pt x="0" y="1014"/>
                  </a:lnTo>
                  <a:lnTo>
                    <a:pt x="0" y="1020"/>
                  </a:lnTo>
                  <a:lnTo>
                    <a:pt x="0" y="1026"/>
                  </a:lnTo>
                  <a:lnTo>
                    <a:pt x="0" y="1032"/>
                  </a:lnTo>
                  <a:lnTo>
                    <a:pt x="0" y="1038"/>
                  </a:lnTo>
                  <a:lnTo>
                    <a:pt x="0" y="1050"/>
                  </a:lnTo>
                  <a:lnTo>
                    <a:pt x="0" y="1056"/>
                  </a:lnTo>
                  <a:lnTo>
                    <a:pt x="0" y="1062"/>
                  </a:lnTo>
                  <a:lnTo>
                    <a:pt x="0" y="1068"/>
                  </a:lnTo>
                  <a:lnTo>
                    <a:pt x="0" y="1074"/>
                  </a:lnTo>
                  <a:lnTo>
                    <a:pt x="0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0" y="1104"/>
                  </a:lnTo>
                  <a:lnTo>
                    <a:pt x="0" y="1104"/>
                  </a:lnTo>
                  <a:lnTo>
                    <a:pt x="0" y="1110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0" y="1122"/>
                  </a:lnTo>
                  <a:lnTo>
                    <a:pt x="0" y="1122"/>
                  </a:lnTo>
                  <a:lnTo>
                    <a:pt x="0" y="1122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2"/>
                  </a:lnTo>
                  <a:lnTo>
                    <a:pt x="0" y="1122"/>
                  </a:lnTo>
                  <a:lnTo>
                    <a:pt x="0" y="1122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0" y="1110"/>
                  </a:lnTo>
                  <a:lnTo>
                    <a:pt x="0" y="1110"/>
                  </a:lnTo>
                  <a:lnTo>
                    <a:pt x="0" y="1110"/>
                  </a:lnTo>
                  <a:lnTo>
                    <a:pt x="0" y="1104"/>
                  </a:lnTo>
                  <a:lnTo>
                    <a:pt x="0" y="1098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0" y="1086"/>
                  </a:lnTo>
                  <a:lnTo>
                    <a:pt x="0" y="1086"/>
                  </a:lnTo>
                  <a:lnTo>
                    <a:pt x="0" y="1080"/>
                  </a:lnTo>
                  <a:lnTo>
                    <a:pt x="0" y="1074"/>
                  </a:lnTo>
                  <a:lnTo>
                    <a:pt x="0" y="1068"/>
                  </a:lnTo>
                  <a:lnTo>
                    <a:pt x="0" y="1062"/>
                  </a:lnTo>
                  <a:lnTo>
                    <a:pt x="0" y="1062"/>
                  </a:lnTo>
                  <a:lnTo>
                    <a:pt x="0" y="1056"/>
                  </a:lnTo>
                  <a:lnTo>
                    <a:pt x="0" y="1050"/>
                  </a:lnTo>
                  <a:lnTo>
                    <a:pt x="0" y="1044"/>
                  </a:lnTo>
                  <a:lnTo>
                    <a:pt x="0" y="1038"/>
                  </a:lnTo>
                  <a:lnTo>
                    <a:pt x="0" y="1032"/>
                  </a:lnTo>
                  <a:lnTo>
                    <a:pt x="0" y="1026"/>
                  </a:lnTo>
                  <a:lnTo>
                    <a:pt x="0" y="1020"/>
                  </a:lnTo>
                  <a:lnTo>
                    <a:pt x="0" y="1014"/>
                  </a:lnTo>
                  <a:lnTo>
                    <a:pt x="0" y="1008"/>
                  </a:lnTo>
                  <a:lnTo>
                    <a:pt x="0" y="1002"/>
                  </a:lnTo>
                  <a:lnTo>
                    <a:pt x="0" y="996"/>
                  </a:lnTo>
                  <a:lnTo>
                    <a:pt x="0" y="978"/>
                  </a:lnTo>
                  <a:lnTo>
                    <a:pt x="0" y="972"/>
                  </a:lnTo>
                  <a:lnTo>
                    <a:pt x="0" y="966"/>
                  </a:lnTo>
                  <a:lnTo>
                    <a:pt x="0" y="960"/>
                  </a:lnTo>
                  <a:lnTo>
                    <a:pt x="0" y="954"/>
                  </a:lnTo>
                  <a:lnTo>
                    <a:pt x="0" y="936"/>
                  </a:lnTo>
                  <a:lnTo>
                    <a:pt x="0" y="930"/>
                  </a:lnTo>
                  <a:lnTo>
                    <a:pt x="0" y="924"/>
                  </a:lnTo>
                  <a:lnTo>
                    <a:pt x="0" y="918"/>
                  </a:lnTo>
                  <a:lnTo>
                    <a:pt x="0" y="906"/>
                  </a:lnTo>
                  <a:lnTo>
                    <a:pt x="0" y="900"/>
                  </a:lnTo>
                  <a:lnTo>
                    <a:pt x="0" y="882"/>
                  </a:lnTo>
                  <a:lnTo>
                    <a:pt x="0" y="870"/>
                  </a:lnTo>
                  <a:lnTo>
                    <a:pt x="0" y="864"/>
                  </a:lnTo>
                  <a:lnTo>
                    <a:pt x="0" y="852"/>
                  </a:lnTo>
                  <a:lnTo>
                    <a:pt x="0" y="840"/>
                  </a:lnTo>
                  <a:lnTo>
                    <a:pt x="0" y="834"/>
                  </a:lnTo>
                  <a:lnTo>
                    <a:pt x="0" y="822"/>
                  </a:lnTo>
                  <a:lnTo>
                    <a:pt x="0" y="810"/>
                  </a:lnTo>
                  <a:lnTo>
                    <a:pt x="0" y="798"/>
                  </a:lnTo>
                  <a:lnTo>
                    <a:pt x="0" y="792"/>
                  </a:lnTo>
                  <a:lnTo>
                    <a:pt x="0" y="780"/>
                  </a:lnTo>
                  <a:lnTo>
                    <a:pt x="0" y="768"/>
                  </a:lnTo>
                  <a:lnTo>
                    <a:pt x="0" y="756"/>
                  </a:lnTo>
                  <a:lnTo>
                    <a:pt x="0" y="744"/>
                  </a:lnTo>
                  <a:lnTo>
                    <a:pt x="0" y="732"/>
                  </a:lnTo>
                  <a:lnTo>
                    <a:pt x="0" y="720"/>
                  </a:lnTo>
                  <a:lnTo>
                    <a:pt x="0" y="708"/>
                  </a:lnTo>
                  <a:lnTo>
                    <a:pt x="0" y="696"/>
                  </a:lnTo>
                  <a:lnTo>
                    <a:pt x="0" y="684"/>
                  </a:lnTo>
                  <a:lnTo>
                    <a:pt x="0" y="672"/>
                  </a:lnTo>
                  <a:lnTo>
                    <a:pt x="0" y="642"/>
                  </a:lnTo>
                  <a:lnTo>
                    <a:pt x="0" y="630"/>
                  </a:lnTo>
                  <a:lnTo>
                    <a:pt x="0" y="618"/>
                  </a:lnTo>
                  <a:lnTo>
                    <a:pt x="0" y="606"/>
                  </a:lnTo>
                  <a:lnTo>
                    <a:pt x="0" y="594"/>
                  </a:lnTo>
                  <a:lnTo>
                    <a:pt x="0" y="582"/>
                  </a:lnTo>
                  <a:lnTo>
                    <a:pt x="0" y="558"/>
                  </a:lnTo>
                  <a:lnTo>
                    <a:pt x="0" y="546"/>
                  </a:lnTo>
                  <a:lnTo>
                    <a:pt x="0" y="534"/>
                  </a:lnTo>
                  <a:lnTo>
                    <a:pt x="0" y="516"/>
                  </a:lnTo>
                  <a:lnTo>
                    <a:pt x="0" y="504"/>
                  </a:lnTo>
                  <a:lnTo>
                    <a:pt x="0" y="486"/>
                  </a:lnTo>
                  <a:lnTo>
                    <a:pt x="0" y="474"/>
                  </a:lnTo>
                  <a:lnTo>
                    <a:pt x="0" y="468"/>
                  </a:lnTo>
                  <a:lnTo>
                    <a:pt x="0" y="462"/>
                  </a:lnTo>
                  <a:lnTo>
                    <a:pt x="0" y="462"/>
                  </a:lnTo>
                  <a:lnTo>
                    <a:pt x="0" y="462"/>
                  </a:lnTo>
                  <a:lnTo>
                    <a:pt x="0" y="480"/>
                  </a:lnTo>
                  <a:lnTo>
                    <a:pt x="0" y="492"/>
                  </a:lnTo>
                  <a:lnTo>
                    <a:pt x="0" y="510"/>
                  </a:lnTo>
                  <a:lnTo>
                    <a:pt x="0" y="522"/>
                  </a:lnTo>
                  <a:lnTo>
                    <a:pt x="0" y="540"/>
                  </a:lnTo>
                  <a:lnTo>
                    <a:pt x="0" y="552"/>
                  </a:lnTo>
                  <a:lnTo>
                    <a:pt x="0" y="570"/>
                  </a:lnTo>
                  <a:lnTo>
                    <a:pt x="0" y="582"/>
                  </a:lnTo>
                  <a:lnTo>
                    <a:pt x="0" y="594"/>
                  </a:lnTo>
                  <a:lnTo>
                    <a:pt x="0" y="618"/>
                  </a:lnTo>
                  <a:lnTo>
                    <a:pt x="0" y="630"/>
                  </a:lnTo>
                  <a:lnTo>
                    <a:pt x="0" y="642"/>
                  </a:lnTo>
                  <a:lnTo>
                    <a:pt x="0" y="660"/>
                  </a:lnTo>
                  <a:lnTo>
                    <a:pt x="0" y="672"/>
                  </a:lnTo>
                  <a:lnTo>
                    <a:pt x="0" y="684"/>
                  </a:lnTo>
                  <a:lnTo>
                    <a:pt x="0" y="702"/>
                  </a:lnTo>
                  <a:lnTo>
                    <a:pt x="0" y="714"/>
                  </a:lnTo>
                  <a:lnTo>
                    <a:pt x="0" y="726"/>
                  </a:lnTo>
                  <a:lnTo>
                    <a:pt x="0" y="738"/>
                  </a:lnTo>
                  <a:lnTo>
                    <a:pt x="0" y="750"/>
                  </a:lnTo>
                  <a:lnTo>
                    <a:pt x="0" y="774"/>
                  </a:lnTo>
                  <a:lnTo>
                    <a:pt x="0" y="786"/>
                  </a:lnTo>
                  <a:lnTo>
                    <a:pt x="0" y="798"/>
                  </a:lnTo>
                  <a:lnTo>
                    <a:pt x="0" y="810"/>
                  </a:lnTo>
                  <a:lnTo>
                    <a:pt x="0" y="822"/>
                  </a:lnTo>
                  <a:lnTo>
                    <a:pt x="0" y="834"/>
                  </a:lnTo>
                  <a:lnTo>
                    <a:pt x="0" y="846"/>
                  </a:lnTo>
                  <a:lnTo>
                    <a:pt x="0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0" y="888"/>
                  </a:lnTo>
                  <a:lnTo>
                    <a:pt x="0" y="900"/>
                  </a:lnTo>
                  <a:lnTo>
                    <a:pt x="0" y="906"/>
                  </a:lnTo>
                  <a:lnTo>
                    <a:pt x="0" y="918"/>
                  </a:lnTo>
                  <a:lnTo>
                    <a:pt x="0" y="924"/>
                  </a:lnTo>
                  <a:lnTo>
                    <a:pt x="0" y="936"/>
                  </a:lnTo>
                  <a:lnTo>
                    <a:pt x="0" y="948"/>
                  </a:lnTo>
                  <a:lnTo>
                    <a:pt x="0" y="954"/>
                  </a:lnTo>
                  <a:lnTo>
                    <a:pt x="0" y="966"/>
                  </a:lnTo>
                  <a:lnTo>
                    <a:pt x="0" y="972"/>
                  </a:lnTo>
                  <a:lnTo>
                    <a:pt x="0" y="978"/>
                  </a:lnTo>
                  <a:lnTo>
                    <a:pt x="0" y="990"/>
                  </a:lnTo>
                  <a:lnTo>
                    <a:pt x="0" y="996"/>
                  </a:lnTo>
                  <a:lnTo>
                    <a:pt x="0" y="1008"/>
                  </a:lnTo>
                  <a:lnTo>
                    <a:pt x="0" y="1014"/>
                  </a:lnTo>
                  <a:lnTo>
                    <a:pt x="0" y="1020"/>
                  </a:lnTo>
                  <a:lnTo>
                    <a:pt x="0" y="1026"/>
                  </a:lnTo>
                  <a:lnTo>
                    <a:pt x="0" y="1032"/>
                  </a:lnTo>
                  <a:lnTo>
                    <a:pt x="0" y="1038"/>
                  </a:lnTo>
                  <a:lnTo>
                    <a:pt x="0" y="1044"/>
                  </a:lnTo>
                  <a:lnTo>
                    <a:pt x="0" y="1050"/>
                  </a:lnTo>
                  <a:lnTo>
                    <a:pt x="0" y="1062"/>
                  </a:lnTo>
                  <a:lnTo>
                    <a:pt x="0" y="1068"/>
                  </a:lnTo>
                  <a:lnTo>
                    <a:pt x="0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0" y="1086"/>
                  </a:lnTo>
                  <a:lnTo>
                    <a:pt x="0" y="1092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0" y="1104"/>
                  </a:lnTo>
                  <a:lnTo>
                    <a:pt x="0" y="1110"/>
                  </a:lnTo>
                  <a:lnTo>
                    <a:pt x="0" y="1110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0" y="1122"/>
                  </a:lnTo>
                  <a:lnTo>
                    <a:pt x="0" y="1122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2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0" y="1110"/>
                  </a:lnTo>
                  <a:lnTo>
                    <a:pt x="0" y="1110"/>
                  </a:lnTo>
                  <a:lnTo>
                    <a:pt x="0" y="1104"/>
                  </a:lnTo>
                  <a:lnTo>
                    <a:pt x="0" y="1098"/>
                  </a:lnTo>
                  <a:lnTo>
                    <a:pt x="0" y="1092"/>
                  </a:lnTo>
                  <a:lnTo>
                    <a:pt x="0" y="1086"/>
                  </a:lnTo>
                  <a:lnTo>
                    <a:pt x="0" y="1086"/>
                  </a:lnTo>
                  <a:lnTo>
                    <a:pt x="0" y="1080"/>
                  </a:lnTo>
                  <a:lnTo>
                    <a:pt x="0" y="1074"/>
                  </a:lnTo>
                  <a:lnTo>
                    <a:pt x="0" y="1068"/>
                  </a:lnTo>
                  <a:lnTo>
                    <a:pt x="0" y="1062"/>
                  </a:lnTo>
                  <a:lnTo>
                    <a:pt x="0" y="1056"/>
                  </a:lnTo>
                  <a:lnTo>
                    <a:pt x="0" y="1050"/>
                  </a:lnTo>
                  <a:lnTo>
                    <a:pt x="0" y="1044"/>
                  </a:lnTo>
                  <a:lnTo>
                    <a:pt x="0" y="1038"/>
                  </a:lnTo>
                  <a:lnTo>
                    <a:pt x="0" y="1026"/>
                  </a:lnTo>
                  <a:lnTo>
                    <a:pt x="0" y="1020"/>
                  </a:lnTo>
                  <a:lnTo>
                    <a:pt x="0" y="1014"/>
                  </a:lnTo>
                  <a:lnTo>
                    <a:pt x="0" y="1008"/>
                  </a:lnTo>
                  <a:lnTo>
                    <a:pt x="0" y="996"/>
                  </a:lnTo>
                  <a:lnTo>
                    <a:pt x="0" y="990"/>
                  </a:lnTo>
                  <a:lnTo>
                    <a:pt x="0" y="984"/>
                  </a:lnTo>
                  <a:lnTo>
                    <a:pt x="0" y="966"/>
                  </a:lnTo>
                  <a:lnTo>
                    <a:pt x="0" y="954"/>
                  </a:lnTo>
                  <a:lnTo>
                    <a:pt x="0" y="948"/>
                  </a:lnTo>
                  <a:lnTo>
                    <a:pt x="0" y="936"/>
                  </a:lnTo>
                  <a:lnTo>
                    <a:pt x="0" y="930"/>
                  </a:lnTo>
                  <a:lnTo>
                    <a:pt x="0" y="918"/>
                  </a:lnTo>
                  <a:lnTo>
                    <a:pt x="0" y="912"/>
                  </a:lnTo>
                  <a:lnTo>
                    <a:pt x="0" y="906"/>
                  </a:lnTo>
                  <a:lnTo>
                    <a:pt x="0" y="882"/>
                  </a:lnTo>
                  <a:lnTo>
                    <a:pt x="0" y="876"/>
                  </a:lnTo>
                  <a:lnTo>
                    <a:pt x="0" y="864"/>
                  </a:lnTo>
                  <a:lnTo>
                    <a:pt x="0" y="852"/>
                  </a:lnTo>
                  <a:lnTo>
                    <a:pt x="0" y="846"/>
                  </a:lnTo>
                  <a:lnTo>
                    <a:pt x="0" y="828"/>
                  </a:lnTo>
                  <a:lnTo>
                    <a:pt x="0" y="810"/>
                  </a:lnTo>
                  <a:lnTo>
                    <a:pt x="0" y="798"/>
                  </a:lnTo>
                  <a:lnTo>
                    <a:pt x="0" y="786"/>
                  </a:lnTo>
                  <a:lnTo>
                    <a:pt x="0" y="774"/>
                  </a:lnTo>
                  <a:lnTo>
                    <a:pt x="0" y="762"/>
                  </a:lnTo>
                  <a:lnTo>
                    <a:pt x="0" y="750"/>
                  </a:lnTo>
                  <a:lnTo>
                    <a:pt x="0" y="732"/>
                  </a:lnTo>
                  <a:lnTo>
                    <a:pt x="0" y="720"/>
                  </a:lnTo>
                  <a:lnTo>
                    <a:pt x="0" y="708"/>
                  </a:lnTo>
                  <a:lnTo>
                    <a:pt x="0" y="690"/>
                  </a:lnTo>
                  <a:lnTo>
                    <a:pt x="0" y="678"/>
                  </a:lnTo>
                  <a:lnTo>
                    <a:pt x="0" y="666"/>
                  </a:lnTo>
                  <a:lnTo>
                    <a:pt x="0" y="648"/>
                  </a:lnTo>
                  <a:lnTo>
                    <a:pt x="0" y="636"/>
                  </a:lnTo>
                  <a:lnTo>
                    <a:pt x="0" y="618"/>
                  </a:lnTo>
                  <a:lnTo>
                    <a:pt x="0" y="606"/>
                  </a:lnTo>
                  <a:lnTo>
                    <a:pt x="0" y="588"/>
                  </a:lnTo>
                  <a:lnTo>
                    <a:pt x="0" y="558"/>
                  </a:lnTo>
                  <a:lnTo>
                    <a:pt x="0" y="540"/>
                  </a:lnTo>
                  <a:lnTo>
                    <a:pt x="0" y="522"/>
                  </a:lnTo>
                  <a:lnTo>
                    <a:pt x="0" y="510"/>
                  </a:lnTo>
                  <a:lnTo>
                    <a:pt x="0" y="492"/>
                  </a:lnTo>
                  <a:lnTo>
                    <a:pt x="0" y="474"/>
                  </a:lnTo>
                  <a:lnTo>
                    <a:pt x="0" y="462"/>
                  </a:lnTo>
                  <a:lnTo>
                    <a:pt x="0" y="444"/>
                  </a:lnTo>
                  <a:lnTo>
                    <a:pt x="0" y="432"/>
                  </a:lnTo>
                  <a:lnTo>
                    <a:pt x="0" y="402"/>
                  </a:lnTo>
                  <a:lnTo>
                    <a:pt x="0" y="384"/>
                  </a:lnTo>
                  <a:lnTo>
                    <a:pt x="0" y="366"/>
                  </a:lnTo>
                  <a:lnTo>
                    <a:pt x="0" y="348"/>
                  </a:lnTo>
                  <a:lnTo>
                    <a:pt x="0" y="330"/>
                  </a:lnTo>
                  <a:lnTo>
                    <a:pt x="0" y="306"/>
                  </a:lnTo>
                  <a:lnTo>
                    <a:pt x="0" y="294"/>
                  </a:lnTo>
                  <a:lnTo>
                    <a:pt x="0" y="282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300"/>
                  </a:lnTo>
                  <a:lnTo>
                    <a:pt x="0" y="318"/>
                  </a:lnTo>
                  <a:lnTo>
                    <a:pt x="0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62"/>
                  </a:lnTo>
                  <a:lnTo>
                    <a:pt x="0" y="486"/>
                  </a:lnTo>
                  <a:lnTo>
                    <a:pt x="0" y="528"/>
                  </a:lnTo>
                  <a:lnTo>
                    <a:pt x="0" y="546"/>
                  </a:lnTo>
                  <a:lnTo>
                    <a:pt x="0" y="570"/>
                  </a:lnTo>
                  <a:lnTo>
                    <a:pt x="0" y="588"/>
                  </a:lnTo>
                  <a:lnTo>
                    <a:pt x="0" y="606"/>
                  </a:lnTo>
                  <a:lnTo>
                    <a:pt x="0" y="630"/>
                  </a:lnTo>
                  <a:lnTo>
                    <a:pt x="0" y="654"/>
                  </a:lnTo>
                  <a:lnTo>
                    <a:pt x="0" y="672"/>
                  </a:lnTo>
                  <a:lnTo>
                    <a:pt x="0" y="690"/>
                  </a:lnTo>
                  <a:lnTo>
                    <a:pt x="0" y="732"/>
                  </a:lnTo>
                  <a:lnTo>
                    <a:pt x="0" y="750"/>
                  </a:lnTo>
                  <a:lnTo>
                    <a:pt x="0" y="768"/>
                  </a:lnTo>
                  <a:lnTo>
                    <a:pt x="0" y="786"/>
                  </a:lnTo>
                  <a:lnTo>
                    <a:pt x="0" y="804"/>
                  </a:lnTo>
                  <a:lnTo>
                    <a:pt x="0" y="822"/>
                  </a:lnTo>
                  <a:lnTo>
                    <a:pt x="0" y="840"/>
                  </a:lnTo>
                  <a:lnTo>
                    <a:pt x="0" y="858"/>
                  </a:lnTo>
                  <a:lnTo>
                    <a:pt x="0" y="876"/>
                  </a:lnTo>
                  <a:lnTo>
                    <a:pt x="0" y="888"/>
                  </a:lnTo>
                  <a:lnTo>
                    <a:pt x="0" y="906"/>
                  </a:lnTo>
                  <a:lnTo>
                    <a:pt x="0" y="918"/>
                  </a:lnTo>
                  <a:lnTo>
                    <a:pt x="0" y="936"/>
                  </a:lnTo>
                  <a:lnTo>
                    <a:pt x="0" y="948"/>
                  </a:lnTo>
                  <a:lnTo>
                    <a:pt x="0" y="960"/>
                  </a:lnTo>
                  <a:lnTo>
                    <a:pt x="0" y="972"/>
                  </a:lnTo>
                  <a:lnTo>
                    <a:pt x="0" y="990"/>
                  </a:lnTo>
                  <a:lnTo>
                    <a:pt x="0" y="996"/>
                  </a:lnTo>
                  <a:lnTo>
                    <a:pt x="0" y="1020"/>
                  </a:lnTo>
                  <a:lnTo>
                    <a:pt x="0" y="1026"/>
                  </a:lnTo>
                  <a:lnTo>
                    <a:pt x="0" y="1038"/>
                  </a:lnTo>
                  <a:lnTo>
                    <a:pt x="0" y="1044"/>
                  </a:lnTo>
                  <a:lnTo>
                    <a:pt x="0" y="1056"/>
                  </a:lnTo>
                  <a:lnTo>
                    <a:pt x="0" y="1068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0" y="1092"/>
                  </a:lnTo>
                  <a:lnTo>
                    <a:pt x="0" y="1098"/>
                  </a:lnTo>
                  <a:lnTo>
                    <a:pt x="0" y="1104"/>
                  </a:lnTo>
                  <a:lnTo>
                    <a:pt x="0" y="1110"/>
                  </a:lnTo>
                  <a:lnTo>
                    <a:pt x="0" y="1122"/>
                  </a:lnTo>
                  <a:lnTo>
                    <a:pt x="0" y="1128"/>
                  </a:lnTo>
                  <a:lnTo>
                    <a:pt x="0" y="1134"/>
                  </a:lnTo>
                  <a:lnTo>
                    <a:pt x="0" y="1140"/>
                  </a:lnTo>
                  <a:lnTo>
                    <a:pt x="0" y="1146"/>
                  </a:lnTo>
                  <a:lnTo>
                    <a:pt x="0" y="1146"/>
                  </a:lnTo>
                  <a:lnTo>
                    <a:pt x="0" y="1152"/>
                  </a:lnTo>
                  <a:lnTo>
                    <a:pt x="0" y="1152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2"/>
                  </a:lnTo>
                  <a:lnTo>
                    <a:pt x="0" y="1152"/>
                  </a:lnTo>
                  <a:lnTo>
                    <a:pt x="0" y="1146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134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16"/>
                  </a:lnTo>
                  <a:lnTo>
                    <a:pt x="0" y="1110"/>
                  </a:lnTo>
                  <a:lnTo>
                    <a:pt x="0" y="1098"/>
                  </a:lnTo>
                  <a:lnTo>
                    <a:pt x="0" y="1092"/>
                  </a:lnTo>
                  <a:lnTo>
                    <a:pt x="0" y="1080"/>
                  </a:lnTo>
                  <a:lnTo>
                    <a:pt x="0" y="1074"/>
                  </a:lnTo>
                  <a:lnTo>
                    <a:pt x="0" y="1062"/>
                  </a:lnTo>
                  <a:lnTo>
                    <a:pt x="0" y="1044"/>
                  </a:lnTo>
                  <a:lnTo>
                    <a:pt x="0" y="1026"/>
                  </a:lnTo>
                  <a:lnTo>
                    <a:pt x="0" y="1008"/>
                  </a:lnTo>
                  <a:lnTo>
                    <a:pt x="0" y="990"/>
                  </a:lnTo>
                  <a:lnTo>
                    <a:pt x="0" y="942"/>
                  </a:lnTo>
                  <a:lnTo>
                    <a:pt x="0" y="918"/>
                  </a:lnTo>
                  <a:lnTo>
                    <a:pt x="0" y="894"/>
                  </a:lnTo>
                  <a:lnTo>
                    <a:pt x="0" y="870"/>
                  </a:lnTo>
                  <a:lnTo>
                    <a:pt x="0" y="840"/>
                  </a:lnTo>
                  <a:lnTo>
                    <a:pt x="0" y="816"/>
                  </a:lnTo>
                  <a:lnTo>
                    <a:pt x="0" y="798"/>
                  </a:lnTo>
                  <a:lnTo>
                    <a:pt x="0" y="780"/>
                  </a:lnTo>
                  <a:lnTo>
                    <a:pt x="0" y="768"/>
                  </a:lnTo>
                  <a:lnTo>
                    <a:pt x="0" y="75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6"/>
                  </a:lnTo>
                  <a:lnTo>
                    <a:pt x="0" y="768"/>
                  </a:lnTo>
                  <a:lnTo>
                    <a:pt x="0" y="786"/>
                  </a:lnTo>
                  <a:lnTo>
                    <a:pt x="0" y="804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0" y="876"/>
                  </a:lnTo>
                  <a:lnTo>
                    <a:pt x="0" y="906"/>
                  </a:lnTo>
                  <a:lnTo>
                    <a:pt x="0" y="930"/>
                  </a:lnTo>
                  <a:lnTo>
                    <a:pt x="0" y="954"/>
                  </a:lnTo>
                  <a:lnTo>
                    <a:pt x="0" y="1002"/>
                  </a:lnTo>
                  <a:lnTo>
                    <a:pt x="0" y="1020"/>
                  </a:lnTo>
                  <a:lnTo>
                    <a:pt x="0" y="1038"/>
                  </a:lnTo>
                  <a:lnTo>
                    <a:pt x="0" y="1056"/>
                  </a:lnTo>
                  <a:lnTo>
                    <a:pt x="0" y="1068"/>
                  </a:lnTo>
                  <a:lnTo>
                    <a:pt x="0" y="1080"/>
                  </a:lnTo>
                  <a:lnTo>
                    <a:pt x="0" y="1092"/>
                  </a:lnTo>
                  <a:lnTo>
                    <a:pt x="0" y="1104"/>
                  </a:lnTo>
                  <a:lnTo>
                    <a:pt x="0" y="1110"/>
                  </a:lnTo>
                  <a:lnTo>
                    <a:pt x="0" y="1116"/>
                  </a:lnTo>
                  <a:lnTo>
                    <a:pt x="0" y="1122"/>
                  </a:lnTo>
                  <a:lnTo>
                    <a:pt x="0" y="1134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146"/>
                  </a:lnTo>
                  <a:lnTo>
                    <a:pt x="0" y="1146"/>
                  </a:lnTo>
                  <a:lnTo>
                    <a:pt x="0" y="1152"/>
                  </a:lnTo>
                  <a:lnTo>
                    <a:pt x="0" y="1152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52"/>
                  </a:lnTo>
                  <a:lnTo>
                    <a:pt x="0" y="1152"/>
                  </a:lnTo>
                  <a:lnTo>
                    <a:pt x="0" y="1152"/>
                  </a:lnTo>
                  <a:lnTo>
                    <a:pt x="0" y="1146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134"/>
                  </a:lnTo>
                  <a:lnTo>
                    <a:pt x="0" y="1128"/>
                  </a:lnTo>
                  <a:lnTo>
                    <a:pt x="0" y="1116"/>
                  </a:lnTo>
                  <a:lnTo>
                    <a:pt x="0" y="1110"/>
                  </a:lnTo>
                  <a:lnTo>
                    <a:pt x="0" y="1104"/>
                  </a:lnTo>
                  <a:lnTo>
                    <a:pt x="0" y="1092"/>
                  </a:lnTo>
                  <a:lnTo>
                    <a:pt x="0" y="1086"/>
                  </a:lnTo>
                  <a:lnTo>
                    <a:pt x="0" y="1080"/>
                  </a:lnTo>
                  <a:lnTo>
                    <a:pt x="0" y="1068"/>
                  </a:lnTo>
                  <a:lnTo>
                    <a:pt x="0" y="1062"/>
                  </a:lnTo>
                  <a:lnTo>
                    <a:pt x="0" y="1056"/>
                  </a:lnTo>
                  <a:lnTo>
                    <a:pt x="0" y="1038"/>
                  </a:lnTo>
                  <a:lnTo>
                    <a:pt x="0" y="1026"/>
                  </a:lnTo>
                  <a:lnTo>
                    <a:pt x="0" y="1014"/>
                  </a:lnTo>
                  <a:lnTo>
                    <a:pt x="0" y="1002"/>
                  </a:lnTo>
                  <a:lnTo>
                    <a:pt x="0" y="996"/>
                  </a:lnTo>
                  <a:lnTo>
                    <a:pt x="0" y="984"/>
                  </a:lnTo>
                  <a:lnTo>
                    <a:pt x="0" y="960"/>
                  </a:lnTo>
                  <a:lnTo>
                    <a:pt x="0" y="948"/>
                  </a:lnTo>
                  <a:lnTo>
                    <a:pt x="0" y="930"/>
                  </a:lnTo>
                  <a:lnTo>
                    <a:pt x="0" y="918"/>
                  </a:lnTo>
                  <a:lnTo>
                    <a:pt x="0" y="900"/>
                  </a:lnTo>
                  <a:lnTo>
                    <a:pt x="0" y="888"/>
                  </a:lnTo>
                  <a:lnTo>
                    <a:pt x="0" y="870"/>
                  </a:lnTo>
                  <a:lnTo>
                    <a:pt x="0" y="852"/>
                  </a:lnTo>
                  <a:lnTo>
                    <a:pt x="0" y="834"/>
                  </a:lnTo>
                  <a:lnTo>
                    <a:pt x="0" y="822"/>
                  </a:lnTo>
                  <a:lnTo>
                    <a:pt x="0" y="804"/>
                  </a:lnTo>
                  <a:lnTo>
                    <a:pt x="0" y="780"/>
                  </a:lnTo>
                  <a:lnTo>
                    <a:pt x="0" y="762"/>
                  </a:lnTo>
                  <a:lnTo>
                    <a:pt x="0" y="744"/>
                  </a:lnTo>
                  <a:lnTo>
                    <a:pt x="0" y="726"/>
                  </a:lnTo>
                  <a:lnTo>
                    <a:pt x="0" y="702"/>
                  </a:lnTo>
                  <a:lnTo>
                    <a:pt x="0" y="660"/>
                  </a:lnTo>
                  <a:lnTo>
                    <a:pt x="0" y="642"/>
                  </a:lnTo>
                  <a:lnTo>
                    <a:pt x="0" y="618"/>
                  </a:lnTo>
                  <a:lnTo>
                    <a:pt x="0" y="600"/>
                  </a:lnTo>
                  <a:lnTo>
                    <a:pt x="0" y="576"/>
                  </a:lnTo>
                  <a:lnTo>
                    <a:pt x="0" y="552"/>
                  </a:lnTo>
                  <a:lnTo>
                    <a:pt x="0" y="528"/>
                  </a:lnTo>
                  <a:lnTo>
                    <a:pt x="0" y="510"/>
                  </a:lnTo>
                  <a:lnTo>
                    <a:pt x="0" y="486"/>
                  </a:lnTo>
                  <a:lnTo>
                    <a:pt x="0" y="462"/>
                  </a:lnTo>
                  <a:lnTo>
                    <a:pt x="0" y="420"/>
                  </a:lnTo>
                  <a:lnTo>
                    <a:pt x="0" y="396"/>
                  </a:lnTo>
                  <a:lnTo>
                    <a:pt x="0" y="372"/>
                  </a:lnTo>
                  <a:lnTo>
                    <a:pt x="0" y="342"/>
                  </a:lnTo>
                  <a:lnTo>
                    <a:pt x="0" y="318"/>
                  </a:lnTo>
                  <a:lnTo>
                    <a:pt x="0" y="288"/>
                  </a:lnTo>
                  <a:lnTo>
                    <a:pt x="0" y="264"/>
                  </a:lnTo>
                  <a:lnTo>
                    <a:pt x="0" y="240"/>
                  </a:lnTo>
                  <a:lnTo>
                    <a:pt x="6" y="216"/>
                  </a:lnTo>
                  <a:lnTo>
                    <a:pt x="6" y="198"/>
                  </a:lnTo>
                  <a:lnTo>
                    <a:pt x="18" y="180"/>
                  </a:lnTo>
                  <a:lnTo>
                    <a:pt x="24" y="180"/>
                  </a:lnTo>
                  <a:lnTo>
                    <a:pt x="30" y="186"/>
                  </a:lnTo>
                  <a:lnTo>
                    <a:pt x="36" y="192"/>
                  </a:lnTo>
                  <a:lnTo>
                    <a:pt x="36" y="204"/>
                  </a:lnTo>
                  <a:lnTo>
                    <a:pt x="42" y="216"/>
                  </a:lnTo>
                  <a:lnTo>
                    <a:pt x="48" y="228"/>
                  </a:lnTo>
                  <a:lnTo>
                    <a:pt x="54" y="240"/>
                  </a:lnTo>
                  <a:lnTo>
                    <a:pt x="60" y="246"/>
                  </a:lnTo>
                  <a:lnTo>
                    <a:pt x="66" y="258"/>
                  </a:lnTo>
                  <a:lnTo>
                    <a:pt x="72" y="276"/>
                  </a:lnTo>
                  <a:lnTo>
                    <a:pt x="78" y="288"/>
                  </a:lnTo>
                  <a:lnTo>
                    <a:pt x="84" y="294"/>
                  </a:lnTo>
                  <a:lnTo>
                    <a:pt x="84" y="306"/>
                  </a:lnTo>
                  <a:lnTo>
                    <a:pt x="90" y="318"/>
                  </a:lnTo>
                  <a:lnTo>
                    <a:pt x="96" y="324"/>
                  </a:lnTo>
                  <a:lnTo>
                    <a:pt x="102" y="336"/>
                  </a:lnTo>
                  <a:lnTo>
                    <a:pt x="114" y="354"/>
                  </a:lnTo>
                  <a:lnTo>
                    <a:pt x="114" y="366"/>
                  </a:lnTo>
                  <a:lnTo>
                    <a:pt x="120" y="378"/>
                  </a:lnTo>
                  <a:lnTo>
                    <a:pt x="126" y="384"/>
                  </a:lnTo>
                  <a:lnTo>
                    <a:pt x="132" y="396"/>
                  </a:lnTo>
                  <a:lnTo>
                    <a:pt x="138" y="408"/>
                  </a:lnTo>
                  <a:lnTo>
                    <a:pt x="144" y="414"/>
                  </a:lnTo>
                  <a:lnTo>
                    <a:pt x="150" y="426"/>
                  </a:lnTo>
                  <a:lnTo>
                    <a:pt x="150" y="438"/>
                  </a:lnTo>
                  <a:lnTo>
                    <a:pt x="156" y="444"/>
                  </a:lnTo>
                  <a:lnTo>
                    <a:pt x="162" y="456"/>
                  </a:lnTo>
                  <a:lnTo>
                    <a:pt x="168" y="468"/>
                  </a:lnTo>
                  <a:lnTo>
                    <a:pt x="174" y="474"/>
                  </a:lnTo>
                  <a:lnTo>
                    <a:pt x="180" y="486"/>
                  </a:lnTo>
                  <a:lnTo>
                    <a:pt x="186" y="492"/>
                  </a:lnTo>
                  <a:lnTo>
                    <a:pt x="192" y="504"/>
                  </a:lnTo>
                  <a:lnTo>
                    <a:pt x="192" y="516"/>
                  </a:lnTo>
                  <a:lnTo>
                    <a:pt x="198" y="522"/>
                  </a:lnTo>
                  <a:lnTo>
                    <a:pt x="204" y="534"/>
                  </a:lnTo>
                  <a:lnTo>
                    <a:pt x="216" y="546"/>
                  </a:lnTo>
                  <a:lnTo>
                    <a:pt x="216" y="558"/>
                  </a:lnTo>
                  <a:lnTo>
                    <a:pt x="222" y="564"/>
                  </a:lnTo>
                  <a:lnTo>
                    <a:pt x="228" y="570"/>
                  </a:lnTo>
                  <a:lnTo>
                    <a:pt x="234" y="582"/>
                  </a:lnTo>
                  <a:lnTo>
                    <a:pt x="234" y="588"/>
                  </a:lnTo>
                  <a:lnTo>
                    <a:pt x="246" y="600"/>
                  </a:lnTo>
                  <a:lnTo>
                    <a:pt x="252" y="606"/>
                  </a:lnTo>
                  <a:lnTo>
                    <a:pt x="252" y="618"/>
                  </a:lnTo>
                  <a:lnTo>
                    <a:pt x="258" y="624"/>
                  </a:lnTo>
                  <a:lnTo>
                    <a:pt x="264" y="630"/>
                  </a:lnTo>
                  <a:lnTo>
                    <a:pt x="270" y="636"/>
                  </a:lnTo>
                  <a:lnTo>
                    <a:pt x="282" y="654"/>
                  </a:lnTo>
                  <a:lnTo>
                    <a:pt x="282" y="660"/>
                  </a:lnTo>
                  <a:lnTo>
                    <a:pt x="288" y="672"/>
                  </a:lnTo>
                  <a:lnTo>
                    <a:pt x="294" y="678"/>
                  </a:lnTo>
                  <a:lnTo>
                    <a:pt x="300" y="684"/>
                  </a:lnTo>
                  <a:lnTo>
                    <a:pt x="306" y="690"/>
                  </a:lnTo>
                  <a:lnTo>
                    <a:pt x="312" y="702"/>
                  </a:lnTo>
                  <a:lnTo>
                    <a:pt x="318" y="708"/>
                  </a:lnTo>
                  <a:lnTo>
                    <a:pt x="318" y="714"/>
                  </a:lnTo>
                  <a:lnTo>
                    <a:pt x="324" y="720"/>
                  </a:lnTo>
                  <a:lnTo>
                    <a:pt x="330" y="732"/>
                  </a:lnTo>
                  <a:lnTo>
                    <a:pt x="336" y="738"/>
                  </a:lnTo>
                  <a:lnTo>
                    <a:pt x="342" y="744"/>
                  </a:lnTo>
                  <a:lnTo>
                    <a:pt x="348" y="750"/>
                  </a:lnTo>
                  <a:lnTo>
                    <a:pt x="354" y="756"/>
                  </a:lnTo>
                  <a:lnTo>
                    <a:pt x="354" y="762"/>
                  </a:lnTo>
                  <a:lnTo>
                    <a:pt x="360" y="774"/>
                  </a:lnTo>
                  <a:lnTo>
                    <a:pt x="366" y="780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0" y="810"/>
                  </a:lnTo>
                  <a:lnTo>
                    <a:pt x="396" y="816"/>
                  </a:lnTo>
                  <a:lnTo>
                    <a:pt x="402" y="822"/>
                  </a:lnTo>
                  <a:lnTo>
                    <a:pt x="402" y="822"/>
                  </a:lnTo>
                  <a:lnTo>
                    <a:pt x="408" y="828"/>
                  </a:lnTo>
                  <a:lnTo>
                    <a:pt x="420" y="840"/>
                  </a:lnTo>
                  <a:lnTo>
                    <a:pt x="420" y="846"/>
                  </a:lnTo>
                  <a:lnTo>
                    <a:pt x="426" y="852"/>
                  </a:lnTo>
                  <a:lnTo>
                    <a:pt x="432" y="858"/>
                  </a:lnTo>
                  <a:lnTo>
                    <a:pt x="438" y="864"/>
                  </a:lnTo>
                  <a:lnTo>
                    <a:pt x="444" y="870"/>
                  </a:lnTo>
                  <a:lnTo>
                    <a:pt x="450" y="876"/>
                  </a:lnTo>
                  <a:lnTo>
                    <a:pt x="456" y="882"/>
                  </a:lnTo>
                  <a:lnTo>
                    <a:pt x="462" y="888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480" y="900"/>
                  </a:lnTo>
                  <a:lnTo>
                    <a:pt x="486" y="906"/>
                  </a:lnTo>
                  <a:lnTo>
                    <a:pt x="486" y="912"/>
                  </a:lnTo>
                  <a:lnTo>
                    <a:pt x="492" y="918"/>
                  </a:lnTo>
                  <a:lnTo>
                    <a:pt x="498" y="924"/>
                  </a:lnTo>
                  <a:lnTo>
                    <a:pt x="504" y="924"/>
                  </a:lnTo>
                  <a:lnTo>
                    <a:pt x="510" y="930"/>
                  </a:lnTo>
                  <a:lnTo>
                    <a:pt x="516" y="936"/>
                  </a:lnTo>
                  <a:lnTo>
                    <a:pt x="522" y="942"/>
                  </a:lnTo>
                  <a:lnTo>
                    <a:pt x="522" y="948"/>
                  </a:lnTo>
                  <a:lnTo>
                    <a:pt x="528" y="948"/>
                  </a:lnTo>
                  <a:lnTo>
                    <a:pt x="534" y="954"/>
                  </a:lnTo>
                  <a:lnTo>
                    <a:pt x="540" y="960"/>
                  </a:lnTo>
                  <a:lnTo>
                    <a:pt x="546" y="960"/>
                  </a:lnTo>
                  <a:lnTo>
                    <a:pt x="552" y="966"/>
                  </a:lnTo>
                  <a:lnTo>
                    <a:pt x="558" y="972"/>
                  </a:lnTo>
                  <a:lnTo>
                    <a:pt x="564" y="978"/>
                  </a:lnTo>
                  <a:lnTo>
                    <a:pt x="570" y="978"/>
                  </a:lnTo>
                  <a:lnTo>
                    <a:pt x="570" y="984"/>
                  </a:lnTo>
                  <a:lnTo>
                    <a:pt x="576" y="984"/>
                  </a:lnTo>
                  <a:lnTo>
                    <a:pt x="588" y="990"/>
                  </a:lnTo>
                  <a:lnTo>
                    <a:pt x="588" y="996"/>
                  </a:lnTo>
                  <a:lnTo>
                    <a:pt x="594" y="996"/>
                  </a:lnTo>
                  <a:lnTo>
                    <a:pt x="600" y="1002"/>
                  </a:lnTo>
                  <a:lnTo>
                    <a:pt x="606" y="1002"/>
                  </a:lnTo>
                  <a:lnTo>
                    <a:pt x="612" y="1008"/>
                  </a:lnTo>
                  <a:lnTo>
                    <a:pt x="618" y="1014"/>
                  </a:lnTo>
                  <a:lnTo>
                    <a:pt x="624" y="1014"/>
                  </a:lnTo>
                  <a:lnTo>
                    <a:pt x="630" y="1020"/>
                  </a:lnTo>
                  <a:lnTo>
                    <a:pt x="636" y="1020"/>
                  </a:lnTo>
                  <a:lnTo>
                    <a:pt x="642" y="1026"/>
                  </a:lnTo>
                  <a:lnTo>
                    <a:pt x="648" y="1026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60" y="1032"/>
                  </a:lnTo>
                  <a:lnTo>
                    <a:pt x="666" y="1038"/>
                  </a:lnTo>
                  <a:lnTo>
                    <a:pt x="672" y="1038"/>
                  </a:lnTo>
                  <a:lnTo>
                    <a:pt x="678" y="1038"/>
                  </a:lnTo>
                  <a:lnTo>
                    <a:pt x="684" y="1044"/>
                  </a:lnTo>
                  <a:lnTo>
                    <a:pt x="690" y="1044"/>
                  </a:lnTo>
                  <a:lnTo>
                    <a:pt x="690" y="1044"/>
                  </a:lnTo>
                  <a:lnTo>
                    <a:pt x="696" y="1050"/>
                  </a:lnTo>
                  <a:lnTo>
                    <a:pt x="702" y="1050"/>
                  </a:lnTo>
                  <a:lnTo>
                    <a:pt x="708" y="1050"/>
                  </a:lnTo>
                  <a:lnTo>
                    <a:pt x="714" y="1050"/>
                  </a:lnTo>
                  <a:lnTo>
                    <a:pt x="720" y="1056"/>
                  </a:lnTo>
                  <a:lnTo>
                    <a:pt x="726" y="1056"/>
                  </a:lnTo>
                  <a:lnTo>
                    <a:pt x="732" y="1056"/>
                  </a:lnTo>
                  <a:lnTo>
                    <a:pt x="738" y="1062"/>
                  </a:lnTo>
                  <a:lnTo>
                    <a:pt x="738" y="1062"/>
                  </a:lnTo>
                  <a:lnTo>
                    <a:pt x="744" y="1062"/>
                  </a:lnTo>
                  <a:lnTo>
                    <a:pt x="750" y="1062"/>
                  </a:lnTo>
                  <a:lnTo>
                    <a:pt x="762" y="1062"/>
                  </a:lnTo>
                  <a:lnTo>
                    <a:pt x="768" y="1062"/>
                  </a:lnTo>
                  <a:lnTo>
                    <a:pt x="768" y="1068"/>
                  </a:lnTo>
                  <a:lnTo>
                    <a:pt x="774" y="1068"/>
                  </a:lnTo>
                  <a:lnTo>
                    <a:pt x="780" y="1068"/>
                  </a:lnTo>
                  <a:lnTo>
                    <a:pt x="786" y="1068"/>
                  </a:lnTo>
                  <a:lnTo>
                    <a:pt x="792" y="1062"/>
                  </a:lnTo>
                  <a:lnTo>
                    <a:pt x="792" y="1062"/>
                  </a:lnTo>
                  <a:lnTo>
                    <a:pt x="798" y="1062"/>
                  </a:lnTo>
                  <a:lnTo>
                    <a:pt x="804" y="1056"/>
                  </a:lnTo>
                  <a:lnTo>
                    <a:pt x="810" y="1050"/>
                  </a:lnTo>
                  <a:lnTo>
                    <a:pt x="822" y="1044"/>
                  </a:lnTo>
                  <a:lnTo>
                    <a:pt x="822" y="1038"/>
                  </a:lnTo>
                  <a:lnTo>
                    <a:pt x="828" y="1032"/>
                  </a:lnTo>
                  <a:lnTo>
                    <a:pt x="834" y="1020"/>
                  </a:lnTo>
                  <a:lnTo>
                    <a:pt x="840" y="1014"/>
                  </a:lnTo>
                  <a:lnTo>
                    <a:pt x="846" y="1008"/>
                  </a:lnTo>
                  <a:lnTo>
                    <a:pt x="852" y="1002"/>
                  </a:lnTo>
                  <a:lnTo>
                    <a:pt x="852" y="996"/>
                  </a:lnTo>
                  <a:lnTo>
                    <a:pt x="858" y="990"/>
                  </a:lnTo>
                  <a:lnTo>
                    <a:pt x="864" y="984"/>
                  </a:lnTo>
                  <a:lnTo>
                    <a:pt x="870" y="972"/>
                  </a:lnTo>
                  <a:lnTo>
                    <a:pt x="882" y="966"/>
                  </a:lnTo>
                  <a:lnTo>
                    <a:pt x="882" y="960"/>
                  </a:lnTo>
                  <a:lnTo>
                    <a:pt x="888" y="960"/>
                  </a:lnTo>
                  <a:lnTo>
                    <a:pt x="894" y="960"/>
                  </a:lnTo>
                  <a:lnTo>
                    <a:pt x="900" y="960"/>
                  </a:lnTo>
                  <a:lnTo>
                    <a:pt x="906" y="960"/>
                  </a:lnTo>
                  <a:lnTo>
                    <a:pt x="912" y="960"/>
                  </a:lnTo>
                  <a:lnTo>
                    <a:pt x="912" y="966"/>
                  </a:lnTo>
                  <a:lnTo>
                    <a:pt x="918" y="966"/>
                  </a:lnTo>
                  <a:lnTo>
                    <a:pt x="924" y="972"/>
                  </a:lnTo>
                  <a:lnTo>
                    <a:pt x="930" y="972"/>
                  </a:lnTo>
                  <a:lnTo>
                    <a:pt x="936" y="972"/>
                  </a:lnTo>
                  <a:lnTo>
                    <a:pt x="942" y="978"/>
                  </a:lnTo>
                  <a:lnTo>
                    <a:pt x="948" y="978"/>
                  </a:lnTo>
                  <a:lnTo>
                    <a:pt x="954" y="984"/>
                  </a:lnTo>
                  <a:lnTo>
                    <a:pt x="960" y="984"/>
                  </a:lnTo>
                  <a:lnTo>
                    <a:pt x="966" y="984"/>
                  </a:lnTo>
                  <a:lnTo>
                    <a:pt x="966" y="990"/>
                  </a:lnTo>
                  <a:lnTo>
                    <a:pt x="972" y="990"/>
                  </a:lnTo>
                  <a:lnTo>
                    <a:pt x="978" y="990"/>
                  </a:lnTo>
                  <a:lnTo>
                    <a:pt x="984" y="996"/>
                  </a:lnTo>
                  <a:lnTo>
                    <a:pt x="990" y="996"/>
                  </a:lnTo>
                  <a:lnTo>
                    <a:pt x="996" y="996"/>
                  </a:lnTo>
                  <a:lnTo>
                    <a:pt x="1002" y="996"/>
                  </a:lnTo>
                  <a:lnTo>
                    <a:pt x="1008" y="1002"/>
                  </a:lnTo>
                  <a:lnTo>
                    <a:pt x="1014" y="1002"/>
                  </a:lnTo>
                  <a:lnTo>
                    <a:pt x="1020" y="1002"/>
                  </a:lnTo>
                  <a:lnTo>
                    <a:pt x="1020" y="1002"/>
                  </a:lnTo>
                  <a:lnTo>
                    <a:pt x="1026" y="1008"/>
                  </a:lnTo>
                  <a:lnTo>
                    <a:pt x="1032" y="1008"/>
                  </a:lnTo>
                  <a:lnTo>
                    <a:pt x="1038" y="1008"/>
                  </a:lnTo>
                  <a:lnTo>
                    <a:pt x="1044" y="1008"/>
                  </a:lnTo>
                  <a:lnTo>
                    <a:pt x="1050" y="1008"/>
                  </a:lnTo>
                  <a:lnTo>
                    <a:pt x="1056" y="1014"/>
                  </a:lnTo>
                  <a:lnTo>
                    <a:pt x="1062" y="1014"/>
                  </a:lnTo>
                  <a:lnTo>
                    <a:pt x="1068" y="1014"/>
                  </a:lnTo>
                  <a:lnTo>
                    <a:pt x="1074" y="1014"/>
                  </a:lnTo>
                  <a:lnTo>
                    <a:pt x="1074" y="1014"/>
                  </a:lnTo>
                  <a:lnTo>
                    <a:pt x="1080" y="1014"/>
                  </a:lnTo>
                  <a:lnTo>
                    <a:pt x="1086" y="1020"/>
                  </a:lnTo>
                  <a:lnTo>
                    <a:pt x="1092" y="1020"/>
                  </a:lnTo>
                  <a:lnTo>
                    <a:pt x="1098" y="1020"/>
                  </a:lnTo>
                  <a:lnTo>
                    <a:pt x="1104" y="1020"/>
                  </a:lnTo>
                  <a:lnTo>
                    <a:pt x="1110" y="1020"/>
                  </a:lnTo>
                  <a:lnTo>
                    <a:pt x="1116" y="1020"/>
                  </a:lnTo>
                  <a:lnTo>
                    <a:pt x="1122" y="1020"/>
                  </a:lnTo>
                  <a:lnTo>
                    <a:pt x="1128" y="1020"/>
                  </a:lnTo>
                  <a:lnTo>
                    <a:pt x="1128" y="1020"/>
                  </a:lnTo>
                  <a:lnTo>
                    <a:pt x="1134" y="1020"/>
                  </a:lnTo>
                  <a:lnTo>
                    <a:pt x="1140" y="1020"/>
                  </a:lnTo>
                  <a:lnTo>
                    <a:pt x="1146" y="1020"/>
                  </a:lnTo>
                  <a:lnTo>
                    <a:pt x="1152" y="1020"/>
                  </a:lnTo>
                  <a:lnTo>
                    <a:pt x="1158" y="1020"/>
                  </a:lnTo>
                  <a:lnTo>
                    <a:pt x="1164" y="1020"/>
                  </a:lnTo>
                  <a:lnTo>
                    <a:pt x="1170" y="1020"/>
                  </a:lnTo>
                  <a:lnTo>
                    <a:pt x="1176" y="1020"/>
                  </a:lnTo>
                  <a:lnTo>
                    <a:pt x="1182" y="1020"/>
                  </a:lnTo>
                  <a:lnTo>
                    <a:pt x="1182" y="1020"/>
                  </a:lnTo>
                  <a:lnTo>
                    <a:pt x="1188" y="1020"/>
                  </a:lnTo>
                  <a:lnTo>
                    <a:pt x="1194" y="1020"/>
                  </a:lnTo>
                  <a:lnTo>
                    <a:pt x="1200" y="1020"/>
                  </a:lnTo>
                  <a:lnTo>
                    <a:pt x="1206" y="1020"/>
                  </a:lnTo>
                  <a:lnTo>
                    <a:pt x="1212" y="1020"/>
                  </a:lnTo>
                  <a:lnTo>
                    <a:pt x="1218" y="1020"/>
                  </a:lnTo>
                  <a:lnTo>
                    <a:pt x="1224" y="1014"/>
                  </a:lnTo>
                  <a:lnTo>
                    <a:pt x="1230" y="1014"/>
                  </a:lnTo>
                  <a:lnTo>
                    <a:pt x="1236" y="1014"/>
                  </a:lnTo>
                  <a:lnTo>
                    <a:pt x="1236" y="1014"/>
                  </a:lnTo>
                  <a:lnTo>
                    <a:pt x="1242" y="1014"/>
                  </a:lnTo>
                  <a:lnTo>
                    <a:pt x="1248" y="1014"/>
                  </a:lnTo>
                  <a:lnTo>
                    <a:pt x="1254" y="1008"/>
                  </a:lnTo>
                  <a:lnTo>
                    <a:pt x="1260" y="1008"/>
                  </a:lnTo>
                  <a:lnTo>
                    <a:pt x="1266" y="1008"/>
                  </a:lnTo>
                  <a:lnTo>
                    <a:pt x="1272" y="1008"/>
                  </a:lnTo>
                  <a:lnTo>
                    <a:pt x="1278" y="1008"/>
                  </a:lnTo>
                  <a:lnTo>
                    <a:pt x="1284" y="1002"/>
                  </a:lnTo>
                  <a:lnTo>
                    <a:pt x="1290" y="1002"/>
                  </a:lnTo>
                  <a:lnTo>
                    <a:pt x="1290" y="1002"/>
                  </a:lnTo>
                  <a:lnTo>
                    <a:pt x="1296" y="1002"/>
                  </a:lnTo>
                  <a:lnTo>
                    <a:pt x="1302" y="996"/>
                  </a:lnTo>
                  <a:lnTo>
                    <a:pt x="1308" y="996"/>
                  </a:lnTo>
                  <a:lnTo>
                    <a:pt x="1314" y="996"/>
                  </a:lnTo>
                  <a:lnTo>
                    <a:pt x="1320" y="996"/>
                  </a:lnTo>
                  <a:lnTo>
                    <a:pt x="1326" y="990"/>
                  </a:lnTo>
                  <a:lnTo>
                    <a:pt x="1332" y="990"/>
                  </a:lnTo>
                  <a:lnTo>
                    <a:pt x="1338" y="990"/>
                  </a:lnTo>
                  <a:lnTo>
                    <a:pt x="1344" y="984"/>
                  </a:lnTo>
                  <a:lnTo>
                    <a:pt x="1344" y="984"/>
                  </a:lnTo>
                  <a:lnTo>
                    <a:pt x="1350" y="984"/>
                  </a:lnTo>
                  <a:lnTo>
                    <a:pt x="1356" y="978"/>
                  </a:lnTo>
                  <a:lnTo>
                    <a:pt x="1362" y="978"/>
                  </a:lnTo>
                  <a:lnTo>
                    <a:pt x="1368" y="972"/>
                  </a:lnTo>
                  <a:lnTo>
                    <a:pt x="1374" y="972"/>
                  </a:lnTo>
                  <a:lnTo>
                    <a:pt x="1380" y="972"/>
                  </a:lnTo>
                  <a:lnTo>
                    <a:pt x="1386" y="966"/>
                  </a:lnTo>
                  <a:lnTo>
                    <a:pt x="1392" y="966"/>
                  </a:lnTo>
                  <a:lnTo>
                    <a:pt x="1398" y="960"/>
                  </a:lnTo>
                  <a:lnTo>
                    <a:pt x="1398" y="960"/>
                  </a:lnTo>
                  <a:lnTo>
                    <a:pt x="1404" y="960"/>
                  </a:lnTo>
                  <a:lnTo>
                    <a:pt x="1410" y="960"/>
                  </a:lnTo>
                  <a:lnTo>
                    <a:pt x="1416" y="960"/>
                  </a:lnTo>
                  <a:lnTo>
                    <a:pt x="1428" y="966"/>
                  </a:lnTo>
                  <a:lnTo>
                    <a:pt x="1428" y="966"/>
                  </a:lnTo>
                  <a:lnTo>
                    <a:pt x="1434" y="972"/>
                  </a:lnTo>
                  <a:lnTo>
                    <a:pt x="1440" y="984"/>
                  </a:lnTo>
                  <a:lnTo>
                    <a:pt x="1446" y="990"/>
                  </a:lnTo>
                  <a:lnTo>
                    <a:pt x="1452" y="996"/>
                  </a:lnTo>
                  <a:lnTo>
                    <a:pt x="1458" y="1002"/>
                  </a:lnTo>
                  <a:lnTo>
                    <a:pt x="1458" y="1008"/>
                  </a:lnTo>
                  <a:lnTo>
                    <a:pt x="1464" y="1014"/>
                  </a:lnTo>
                  <a:lnTo>
                    <a:pt x="1470" y="1020"/>
                  </a:lnTo>
                  <a:lnTo>
                    <a:pt x="1476" y="1032"/>
                  </a:lnTo>
                  <a:lnTo>
                    <a:pt x="1488" y="1044"/>
                  </a:lnTo>
                  <a:lnTo>
                    <a:pt x="1488" y="1044"/>
                  </a:lnTo>
                  <a:lnTo>
                    <a:pt x="1494" y="1050"/>
                  </a:lnTo>
                  <a:lnTo>
                    <a:pt x="1500" y="1056"/>
                  </a:lnTo>
                  <a:lnTo>
                    <a:pt x="1506" y="1062"/>
                  </a:lnTo>
                  <a:lnTo>
                    <a:pt x="1512" y="1062"/>
                  </a:lnTo>
                  <a:lnTo>
                    <a:pt x="1512" y="1062"/>
                  </a:lnTo>
                  <a:lnTo>
                    <a:pt x="1518" y="1068"/>
                  </a:lnTo>
                  <a:lnTo>
                    <a:pt x="1524" y="1068"/>
                  </a:lnTo>
                  <a:lnTo>
                    <a:pt x="1530" y="1068"/>
                  </a:lnTo>
                  <a:lnTo>
                    <a:pt x="1536" y="1068"/>
                  </a:lnTo>
                  <a:lnTo>
                    <a:pt x="1542" y="1062"/>
                  </a:lnTo>
                  <a:lnTo>
                    <a:pt x="1548" y="1062"/>
                  </a:lnTo>
                  <a:lnTo>
                    <a:pt x="1554" y="1062"/>
                  </a:lnTo>
                  <a:lnTo>
                    <a:pt x="1560" y="1062"/>
                  </a:lnTo>
                  <a:lnTo>
                    <a:pt x="1566" y="1062"/>
                  </a:lnTo>
                  <a:lnTo>
                    <a:pt x="1566" y="1062"/>
                  </a:lnTo>
                  <a:lnTo>
                    <a:pt x="1572" y="1056"/>
                  </a:lnTo>
                  <a:lnTo>
                    <a:pt x="1584" y="1056"/>
                  </a:lnTo>
                  <a:lnTo>
                    <a:pt x="1584" y="1056"/>
                  </a:lnTo>
                  <a:lnTo>
                    <a:pt x="1590" y="1050"/>
                  </a:lnTo>
                  <a:lnTo>
                    <a:pt x="1596" y="1050"/>
                  </a:lnTo>
                  <a:lnTo>
                    <a:pt x="1602" y="1050"/>
                  </a:lnTo>
                  <a:lnTo>
                    <a:pt x="1608" y="1050"/>
                  </a:lnTo>
                  <a:lnTo>
                    <a:pt x="1614" y="1044"/>
                  </a:lnTo>
                  <a:lnTo>
                    <a:pt x="1620" y="1044"/>
                  </a:lnTo>
                  <a:lnTo>
                    <a:pt x="1620" y="1044"/>
                  </a:lnTo>
                  <a:lnTo>
                    <a:pt x="1626" y="1038"/>
                  </a:lnTo>
                  <a:lnTo>
                    <a:pt x="1632" y="1038"/>
                  </a:lnTo>
                  <a:lnTo>
                    <a:pt x="1638" y="1038"/>
                  </a:lnTo>
                  <a:lnTo>
                    <a:pt x="1644" y="1032"/>
                  </a:lnTo>
                  <a:lnTo>
                    <a:pt x="1650" y="1032"/>
                  </a:lnTo>
                  <a:lnTo>
                    <a:pt x="1656" y="1026"/>
                  </a:lnTo>
                  <a:lnTo>
                    <a:pt x="1662" y="1026"/>
                  </a:lnTo>
                  <a:lnTo>
                    <a:pt x="1662" y="1026"/>
                  </a:lnTo>
                  <a:lnTo>
                    <a:pt x="1674" y="1020"/>
                  </a:lnTo>
                  <a:lnTo>
                    <a:pt x="1680" y="1014"/>
                  </a:lnTo>
                  <a:lnTo>
                    <a:pt x="1686" y="1014"/>
                  </a:lnTo>
                  <a:lnTo>
                    <a:pt x="1692" y="1008"/>
                  </a:lnTo>
                  <a:lnTo>
                    <a:pt x="1698" y="1008"/>
                  </a:lnTo>
                  <a:lnTo>
                    <a:pt x="1698" y="1002"/>
                  </a:lnTo>
                  <a:lnTo>
                    <a:pt x="1704" y="1002"/>
                  </a:lnTo>
                  <a:lnTo>
                    <a:pt x="1710" y="996"/>
                  </a:lnTo>
                  <a:lnTo>
                    <a:pt x="1716" y="996"/>
                  </a:lnTo>
                  <a:lnTo>
                    <a:pt x="1722" y="990"/>
                  </a:lnTo>
                  <a:lnTo>
                    <a:pt x="1728" y="984"/>
                  </a:lnTo>
                  <a:lnTo>
                    <a:pt x="1734" y="984"/>
                  </a:lnTo>
                  <a:lnTo>
                    <a:pt x="1734" y="978"/>
                  </a:lnTo>
                  <a:lnTo>
                    <a:pt x="1740" y="978"/>
                  </a:lnTo>
                  <a:lnTo>
                    <a:pt x="1746" y="972"/>
                  </a:lnTo>
                  <a:lnTo>
                    <a:pt x="1752" y="966"/>
                  </a:lnTo>
                  <a:lnTo>
                    <a:pt x="1758" y="960"/>
                  </a:lnTo>
                  <a:lnTo>
                    <a:pt x="1764" y="960"/>
                  </a:lnTo>
                  <a:lnTo>
                    <a:pt x="1770" y="954"/>
                  </a:lnTo>
                  <a:lnTo>
                    <a:pt x="1776" y="948"/>
                  </a:lnTo>
                  <a:lnTo>
                    <a:pt x="1782" y="948"/>
                  </a:lnTo>
                  <a:lnTo>
                    <a:pt x="1788" y="942"/>
                  </a:lnTo>
                  <a:lnTo>
                    <a:pt x="1788" y="936"/>
                  </a:lnTo>
                  <a:lnTo>
                    <a:pt x="1794" y="930"/>
                  </a:lnTo>
                  <a:lnTo>
                    <a:pt x="1800" y="924"/>
                  </a:lnTo>
                  <a:lnTo>
                    <a:pt x="1806" y="924"/>
                  </a:lnTo>
                  <a:lnTo>
                    <a:pt x="1812" y="918"/>
                  </a:lnTo>
                  <a:lnTo>
                    <a:pt x="1818" y="912"/>
                  </a:lnTo>
                  <a:lnTo>
                    <a:pt x="1824" y="906"/>
                  </a:lnTo>
                  <a:lnTo>
                    <a:pt x="1824" y="900"/>
                  </a:lnTo>
                  <a:lnTo>
                    <a:pt x="1836" y="894"/>
                  </a:lnTo>
                  <a:lnTo>
                    <a:pt x="1842" y="888"/>
                  </a:lnTo>
                  <a:lnTo>
                    <a:pt x="1848" y="882"/>
                  </a:lnTo>
                  <a:lnTo>
                    <a:pt x="1854" y="876"/>
                  </a:lnTo>
                  <a:lnTo>
                    <a:pt x="1860" y="870"/>
                  </a:lnTo>
                  <a:lnTo>
                    <a:pt x="1866" y="864"/>
                  </a:lnTo>
                  <a:lnTo>
                    <a:pt x="1866" y="864"/>
                  </a:lnTo>
                  <a:lnTo>
                    <a:pt x="1872" y="858"/>
                  </a:lnTo>
                  <a:lnTo>
                    <a:pt x="1878" y="852"/>
                  </a:lnTo>
                  <a:lnTo>
                    <a:pt x="1884" y="846"/>
                  </a:lnTo>
                  <a:lnTo>
                    <a:pt x="1884" y="840"/>
                  </a:lnTo>
                  <a:lnTo>
                    <a:pt x="1896" y="828"/>
                  </a:lnTo>
                  <a:lnTo>
                    <a:pt x="1902" y="822"/>
                  </a:lnTo>
                  <a:lnTo>
                    <a:pt x="1908" y="822"/>
                  </a:lnTo>
                  <a:lnTo>
                    <a:pt x="1908" y="816"/>
                  </a:lnTo>
                  <a:lnTo>
                    <a:pt x="1914" y="810"/>
                  </a:lnTo>
                  <a:lnTo>
                    <a:pt x="1920" y="798"/>
                  </a:lnTo>
                  <a:lnTo>
                    <a:pt x="1926" y="792"/>
                  </a:lnTo>
                  <a:lnTo>
                    <a:pt x="1932" y="786"/>
                  </a:lnTo>
                  <a:lnTo>
                    <a:pt x="1938" y="780"/>
                  </a:lnTo>
                  <a:lnTo>
                    <a:pt x="1944" y="774"/>
                  </a:lnTo>
                  <a:lnTo>
                    <a:pt x="1950" y="762"/>
                  </a:lnTo>
                  <a:lnTo>
                    <a:pt x="1956" y="756"/>
                  </a:lnTo>
                  <a:lnTo>
                    <a:pt x="1956" y="750"/>
                  </a:lnTo>
                  <a:lnTo>
                    <a:pt x="1962" y="744"/>
                  </a:lnTo>
                  <a:lnTo>
                    <a:pt x="1968" y="738"/>
                  </a:lnTo>
                  <a:lnTo>
                    <a:pt x="1974" y="732"/>
                  </a:lnTo>
                  <a:lnTo>
                    <a:pt x="1980" y="720"/>
                  </a:lnTo>
                  <a:lnTo>
                    <a:pt x="1986" y="714"/>
                  </a:lnTo>
                  <a:lnTo>
                    <a:pt x="1992" y="708"/>
                  </a:lnTo>
                  <a:lnTo>
                    <a:pt x="1992" y="702"/>
                  </a:lnTo>
                  <a:lnTo>
                    <a:pt x="2004" y="684"/>
                  </a:lnTo>
                  <a:lnTo>
                    <a:pt x="2010" y="678"/>
                  </a:lnTo>
                  <a:lnTo>
                    <a:pt x="2016" y="672"/>
                  </a:lnTo>
                  <a:lnTo>
                    <a:pt x="2022" y="660"/>
                  </a:lnTo>
                  <a:lnTo>
                    <a:pt x="2028" y="654"/>
                  </a:lnTo>
                  <a:lnTo>
                    <a:pt x="2028" y="648"/>
                  </a:lnTo>
                  <a:lnTo>
                    <a:pt x="2034" y="636"/>
                  </a:lnTo>
                  <a:lnTo>
                    <a:pt x="2040" y="630"/>
                  </a:lnTo>
                  <a:lnTo>
                    <a:pt x="2046" y="624"/>
                  </a:lnTo>
                  <a:lnTo>
                    <a:pt x="2052" y="618"/>
                  </a:lnTo>
                  <a:lnTo>
                    <a:pt x="2058" y="606"/>
                  </a:lnTo>
                  <a:lnTo>
                    <a:pt x="2058" y="600"/>
                  </a:lnTo>
                  <a:lnTo>
                    <a:pt x="2070" y="588"/>
                  </a:lnTo>
                  <a:lnTo>
                    <a:pt x="2076" y="582"/>
                  </a:lnTo>
                  <a:lnTo>
                    <a:pt x="2076" y="570"/>
                  </a:lnTo>
                  <a:lnTo>
                    <a:pt x="2082" y="564"/>
                  </a:lnTo>
                  <a:lnTo>
                    <a:pt x="2088" y="558"/>
                  </a:lnTo>
                  <a:lnTo>
                    <a:pt x="2094" y="540"/>
                  </a:lnTo>
                  <a:lnTo>
                    <a:pt x="2100" y="534"/>
                  </a:lnTo>
                  <a:lnTo>
                    <a:pt x="2106" y="522"/>
                  </a:lnTo>
                  <a:lnTo>
                    <a:pt x="2112" y="516"/>
                  </a:lnTo>
                  <a:lnTo>
                    <a:pt x="2118" y="504"/>
                  </a:lnTo>
                  <a:lnTo>
                    <a:pt x="2118" y="492"/>
                  </a:lnTo>
                  <a:lnTo>
                    <a:pt x="2124" y="486"/>
                  </a:lnTo>
                  <a:lnTo>
                    <a:pt x="2130" y="474"/>
                  </a:lnTo>
                  <a:lnTo>
                    <a:pt x="2136" y="468"/>
                  </a:lnTo>
                  <a:lnTo>
                    <a:pt x="2142" y="456"/>
                  </a:lnTo>
                  <a:lnTo>
                    <a:pt x="2148" y="444"/>
                  </a:lnTo>
                  <a:lnTo>
                    <a:pt x="2154" y="438"/>
                  </a:lnTo>
                  <a:lnTo>
                    <a:pt x="2160" y="426"/>
                  </a:lnTo>
                  <a:lnTo>
                    <a:pt x="2160" y="414"/>
                  </a:lnTo>
                  <a:lnTo>
                    <a:pt x="2172" y="396"/>
                  </a:lnTo>
                  <a:lnTo>
                    <a:pt x="2178" y="384"/>
                  </a:lnTo>
                  <a:lnTo>
                    <a:pt x="2184" y="378"/>
                  </a:lnTo>
                  <a:lnTo>
                    <a:pt x="2190" y="366"/>
                  </a:lnTo>
                  <a:lnTo>
                    <a:pt x="2196" y="354"/>
                  </a:lnTo>
                  <a:lnTo>
                    <a:pt x="2196" y="348"/>
                  </a:lnTo>
                  <a:lnTo>
                    <a:pt x="2202" y="336"/>
                  </a:lnTo>
                  <a:lnTo>
                    <a:pt x="2208" y="324"/>
                  </a:lnTo>
                  <a:lnTo>
                    <a:pt x="2214" y="318"/>
                  </a:lnTo>
                  <a:lnTo>
                    <a:pt x="2220" y="306"/>
                  </a:lnTo>
                  <a:lnTo>
                    <a:pt x="2226" y="294"/>
                  </a:lnTo>
                  <a:lnTo>
                    <a:pt x="2226" y="288"/>
                  </a:lnTo>
                  <a:lnTo>
                    <a:pt x="2232" y="276"/>
                  </a:lnTo>
                  <a:lnTo>
                    <a:pt x="2244" y="258"/>
                  </a:lnTo>
                  <a:lnTo>
                    <a:pt x="2244" y="246"/>
                  </a:lnTo>
                  <a:lnTo>
                    <a:pt x="2250" y="240"/>
                  </a:lnTo>
                  <a:lnTo>
                    <a:pt x="2256" y="228"/>
                  </a:lnTo>
                  <a:lnTo>
                    <a:pt x="2262" y="216"/>
                  </a:lnTo>
                  <a:lnTo>
                    <a:pt x="2268" y="204"/>
                  </a:lnTo>
                  <a:lnTo>
                    <a:pt x="2268" y="192"/>
                  </a:lnTo>
                  <a:lnTo>
                    <a:pt x="2274" y="186"/>
                  </a:lnTo>
                  <a:lnTo>
                    <a:pt x="2286" y="180"/>
                  </a:lnTo>
                  <a:lnTo>
                    <a:pt x="2292" y="192"/>
                  </a:lnTo>
                  <a:lnTo>
                    <a:pt x="2298" y="198"/>
                  </a:lnTo>
                  <a:lnTo>
                    <a:pt x="2298" y="216"/>
                  </a:lnTo>
                  <a:lnTo>
                    <a:pt x="2304" y="240"/>
                  </a:lnTo>
                  <a:lnTo>
                    <a:pt x="2304" y="264"/>
                  </a:lnTo>
                  <a:lnTo>
                    <a:pt x="2304" y="288"/>
                  </a:lnTo>
                  <a:lnTo>
                    <a:pt x="2304" y="318"/>
                  </a:lnTo>
                  <a:lnTo>
                    <a:pt x="2304" y="342"/>
                  </a:lnTo>
                  <a:lnTo>
                    <a:pt x="2304" y="372"/>
                  </a:lnTo>
                  <a:lnTo>
                    <a:pt x="2304" y="396"/>
                  </a:lnTo>
                  <a:lnTo>
                    <a:pt x="2304" y="444"/>
                  </a:lnTo>
                  <a:lnTo>
                    <a:pt x="2304" y="462"/>
                  </a:lnTo>
                  <a:lnTo>
                    <a:pt x="2304" y="486"/>
                  </a:lnTo>
                  <a:lnTo>
                    <a:pt x="2304" y="510"/>
                  </a:lnTo>
                  <a:lnTo>
                    <a:pt x="2304" y="528"/>
                  </a:lnTo>
                  <a:lnTo>
                    <a:pt x="2304" y="576"/>
                  </a:lnTo>
                  <a:lnTo>
                    <a:pt x="2304" y="600"/>
                  </a:lnTo>
                  <a:lnTo>
                    <a:pt x="2304" y="618"/>
                  </a:lnTo>
                  <a:lnTo>
                    <a:pt x="2304" y="642"/>
                  </a:lnTo>
                  <a:lnTo>
                    <a:pt x="2304" y="660"/>
                  </a:lnTo>
                  <a:lnTo>
                    <a:pt x="2304" y="684"/>
                  </a:lnTo>
                  <a:lnTo>
                    <a:pt x="2304" y="702"/>
                  </a:lnTo>
                  <a:lnTo>
                    <a:pt x="2304" y="726"/>
                  </a:lnTo>
                  <a:lnTo>
                    <a:pt x="2304" y="744"/>
                  </a:lnTo>
                  <a:lnTo>
                    <a:pt x="2304" y="762"/>
                  </a:lnTo>
                  <a:lnTo>
                    <a:pt x="2304" y="780"/>
                  </a:lnTo>
                  <a:lnTo>
                    <a:pt x="2304" y="804"/>
                  </a:lnTo>
                  <a:lnTo>
                    <a:pt x="2304" y="822"/>
                  </a:lnTo>
                  <a:lnTo>
                    <a:pt x="2304" y="834"/>
                  </a:lnTo>
                  <a:lnTo>
                    <a:pt x="2304" y="852"/>
                  </a:lnTo>
                  <a:lnTo>
                    <a:pt x="2304" y="870"/>
                  </a:lnTo>
                  <a:lnTo>
                    <a:pt x="2304" y="888"/>
                  </a:lnTo>
                  <a:lnTo>
                    <a:pt x="2304" y="900"/>
                  </a:lnTo>
                  <a:lnTo>
                    <a:pt x="2304" y="918"/>
                  </a:lnTo>
                  <a:lnTo>
                    <a:pt x="2304" y="930"/>
                  </a:lnTo>
                  <a:lnTo>
                    <a:pt x="2304" y="948"/>
                  </a:lnTo>
                  <a:lnTo>
                    <a:pt x="2304" y="960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14"/>
                  </a:lnTo>
                  <a:lnTo>
                    <a:pt x="2304" y="1026"/>
                  </a:lnTo>
                  <a:lnTo>
                    <a:pt x="2304" y="1044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2"/>
                  </a:lnTo>
                  <a:lnTo>
                    <a:pt x="2304" y="1080"/>
                  </a:lnTo>
                  <a:lnTo>
                    <a:pt x="2304" y="1068"/>
                  </a:lnTo>
                  <a:lnTo>
                    <a:pt x="2304" y="1056"/>
                  </a:lnTo>
                  <a:lnTo>
                    <a:pt x="2304" y="1020"/>
                  </a:lnTo>
                  <a:lnTo>
                    <a:pt x="2304" y="1002"/>
                  </a:lnTo>
                  <a:lnTo>
                    <a:pt x="2304" y="978"/>
                  </a:lnTo>
                  <a:lnTo>
                    <a:pt x="2304" y="954"/>
                  </a:lnTo>
                  <a:lnTo>
                    <a:pt x="2304" y="930"/>
                  </a:lnTo>
                  <a:lnTo>
                    <a:pt x="2304" y="906"/>
                  </a:lnTo>
                  <a:lnTo>
                    <a:pt x="2304" y="876"/>
                  </a:lnTo>
                  <a:lnTo>
                    <a:pt x="2304" y="852"/>
                  </a:lnTo>
                  <a:lnTo>
                    <a:pt x="2304" y="828"/>
                  </a:lnTo>
                  <a:lnTo>
                    <a:pt x="2304" y="804"/>
                  </a:lnTo>
                  <a:lnTo>
                    <a:pt x="2304" y="786"/>
                  </a:lnTo>
                  <a:lnTo>
                    <a:pt x="2304" y="768"/>
                  </a:lnTo>
                  <a:lnTo>
                    <a:pt x="2304" y="750"/>
                  </a:lnTo>
                  <a:lnTo>
                    <a:pt x="2304" y="750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80"/>
                  </a:lnTo>
                  <a:lnTo>
                    <a:pt x="2304" y="798"/>
                  </a:lnTo>
                  <a:lnTo>
                    <a:pt x="2304" y="816"/>
                  </a:lnTo>
                  <a:lnTo>
                    <a:pt x="2304" y="840"/>
                  </a:lnTo>
                  <a:lnTo>
                    <a:pt x="2304" y="870"/>
                  </a:lnTo>
                  <a:lnTo>
                    <a:pt x="2304" y="894"/>
                  </a:lnTo>
                  <a:lnTo>
                    <a:pt x="2304" y="942"/>
                  </a:lnTo>
                  <a:lnTo>
                    <a:pt x="2304" y="966"/>
                  </a:lnTo>
                  <a:lnTo>
                    <a:pt x="2304" y="990"/>
                  </a:lnTo>
                  <a:lnTo>
                    <a:pt x="2304" y="1008"/>
                  </a:lnTo>
                  <a:lnTo>
                    <a:pt x="2304" y="1026"/>
                  </a:lnTo>
                  <a:lnTo>
                    <a:pt x="2304" y="1044"/>
                  </a:lnTo>
                  <a:lnTo>
                    <a:pt x="2304" y="1062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48"/>
                  </a:lnTo>
                  <a:lnTo>
                    <a:pt x="2304" y="936"/>
                  </a:lnTo>
                  <a:lnTo>
                    <a:pt x="2304" y="918"/>
                  </a:lnTo>
                  <a:lnTo>
                    <a:pt x="2304" y="906"/>
                  </a:lnTo>
                  <a:lnTo>
                    <a:pt x="2304" y="888"/>
                  </a:lnTo>
                  <a:lnTo>
                    <a:pt x="2304" y="876"/>
                  </a:lnTo>
                  <a:lnTo>
                    <a:pt x="2304" y="858"/>
                  </a:lnTo>
                  <a:lnTo>
                    <a:pt x="2304" y="840"/>
                  </a:lnTo>
                  <a:lnTo>
                    <a:pt x="2304" y="804"/>
                  </a:lnTo>
                  <a:lnTo>
                    <a:pt x="2304" y="786"/>
                  </a:lnTo>
                  <a:lnTo>
                    <a:pt x="2304" y="768"/>
                  </a:lnTo>
                  <a:lnTo>
                    <a:pt x="2304" y="750"/>
                  </a:lnTo>
                  <a:lnTo>
                    <a:pt x="2304" y="732"/>
                  </a:lnTo>
                  <a:lnTo>
                    <a:pt x="2304" y="714"/>
                  </a:lnTo>
                  <a:lnTo>
                    <a:pt x="2304" y="690"/>
                  </a:lnTo>
                  <a:lnTo>
                    <a:pt x="2304" y="672"/>
                  </a:lnTo>
                  <a:lnTo>
                    <a:pt x="2304" y="654"/>
                  </a:lnTo>
                  <a:lnTo>
                    <a:pt x="2304" y="630"/>
                  </a:lnTo>
                  <a:lnTo>
                    <a:pt x="2304" y="606"/>
                  </a:lnTo>
                  <a:lnTo>
                    <a:pt x="2304" y="588"/>
                  </a:lnTo>
                  <a:lnTo>
                    <a:pt x="2304" y="570"/>
                  </a:lnTo>
                  <a:lnTo>
                    <a:pt x="2304" y="546"/>
                  </a:lnTo>
                  <a:lnTo>
                    <a:pt x="2304" y="510"/>
                  </a:lnTo>
                  <a:lnTo>
                    <a:pt x="2304" y="486"/>
                  </a:lnTo>
                  <a:lnTo>
                    <a:pt x="2304" y="462"/>
                  </a:lnTo>
                  <a:lnTo>
                    <a:pt x="2304" y="438"/>
                  </a:lnTo>
                  <a:lnTo>
                    <a:pt x="2304" y="414"/>
                  </a:lnTo>
                  <a:lnTo>
                    <a:pt x="2304" y="390"/>
                  </a:lnTo>
                  <a:lnTo>
                    <a:pt x="2304" y="366"/>
                  </a:lnTo>
                  <a:lnTo>
                    <a:pt x="2304" y="342"/>
                  </a:lnTo>
                  <a:lnTo>
                    <a:pt x="2304" y="300"/>
                  </a:lnTo>
                  <a:lnTo>
                    <a:pt x="2304" y="288"/>
                  </a:lnTo>
                  <a:lnTo>
                    <a:pt x="2304" y="276"/>
                  </a:lnTo>
                  <a:lnTo>
                    <a:pt x="2304" y="276"/>
                  </a:lnTo>
                  <a:lnTo>
                    <a:pt x="2304" y="282"/>
                  </a:lnTo>
                  <a:lnTo>
                    <a:pt x="2304" y="294"/>
                  </a:lnTo>
                  <a:lnTo>
                    <a:pt x="2304" y="306"/>
                  </a:lnTo>
                  <a:lnTo>
                    <a:pt x="2304" y="330"/>
                  </a:lnTo>
                  <a:lnTo>
                    <a:pt x="2304" y="348"/>
                  </a:lnTo>
                  <a:lnTo>
                    <a:pt x="2304" y="366"/>
                  </a:lnTo>
                  <a:lnTo>
                    <a:pt x="2304" y="384"/>
                  </a:lnTo>
                  <a:lnTo>
                    <a:pt x="2304" y="414"/>
                  </a:lnTo>
                  <a:lnTo>
                    <a:pt x="2304" y="432"/>
                  </a:lnTo>
                  <a:lnTo>
                    <a:pt x="2304" y="444"/>
                  </a:lnTo>
                  <a:lnTo>
                    <a:pt x="2304" y="462"/>
                  </a:lnTo>
                  <a:lnTo>
                    <a:pt x="2304" y="474"/>
                  </a:lnTo>
                  <a:lnTo>
                    <a:pt x="2304" y="510"/>
                  </a:lnTo>
                  <a:lnTo>
                    <a:pt x="2304" y="522"/>
                  </a:lnTo>
                  <a:lnTo>
                    <a:pt x="2304" y="540"/>
                  </a:lnTo>
                  <a:lnTo>
                    <a:pt x="2304" y="558"/>
                  </a:lnTo>
                  <a:lnTo>
                    <a:pt x="2304" y="570"/>
                  </a:lnTo>
                  <a:lnTo>
                    <a:pt x="2304" y="588"/>
                  </a:lnTo>
                  <a:lnTo>
                    <a:pt x="2304" y="606"/>
                  </a:lnTo>
                  <a:lnTo>
                    <a:pt x="2304" y="618"/>
                  </a:lnTo>
                  <a:lnTo>
                    <a:pt x="2304" y="636"/>
                  </a:lnTo>
                  <a:lnTo>
                    <a:pt x="2304" y="648"/>
                  </a:lnTo>
                  <a:lnTo>
                    <a:pt x="2304" y="666"/>
                  </a:lnTo>
                  <a:lnTo>
                    <a:pt x="2304" y="678"/>
                  </a:lnTo>
                  <a:lnTo>
                    <a:pt x="2304" y="690"/>
                  </a:lnTo>
                  <a:lnTo>
                    <a:pt x="2304" y="708"/>
                  </a:lnTo>
                  <a:lnTo>
                    <a:pt x="2304" y="720"/>
                  </a:lnTo>
                  <a:lnTo>
                    <a:pt x="2304" y="732"/>
                  </a:lnTo>
                  <a:lnTo>
                    <a:pt x="2304" y="750"/>
                  </a:lnTo>
                  <a:lnTo>
                    <a:pt x="2304" y="762"/>
                  </a:lnTo>
                  <a:lnTo>
                    <a:pt x="2304" y="774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34"/>
                  </a:lnTo>
                  <a:lnTo>
                    <a:pt x="2304" y="846"/>
                  </a:lnTo>
                  <a:lnTo>
                    <a:pt x="2304" y="852"/>
                  </a:lnTo>
                  <a:lnTo>
                    <a:pt x="2304" y="864"/>
                  </a:lnTo>
                  <a:lnTo>
                    <a:pt x="2304" y="876"/>
                  </a:lnTo>
                  <a:lnTo>
                    <a:pt x="2304" y="894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18"/>
                  </a:lnTo>
                  <a:lnTo>
                    <a:pt x="2304" y="930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6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86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6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36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888"/>
                  </a:lnTo>
                  <a:lnTo>
                    <a:pt x="2304" y="876"/>
                  </a:lnTo>
                  <a:lnTo>
                    <a:pt x="2304" y="864"/>
                  </a:lnTo>
                  <a:lnTo>
                    <a:pt x="2304" y="858"/>
                  </a:lnTo>
                  <a:lnTo>
                    <a:pt x="2304" y="846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62"/>
                  </a:lnTo>
                  <a:lnTo>
                    <a:pt x="2304" y="750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14"/>
                  </a:lnTo>
                  <a:lnTo>
                    <a:pt x="2304" y="702"/>
                  </a:lnTo>
                  <a:lnTo>
                    <a:pt x="2304" y="684"/>
                  </a:lnTo>
                  <a:lnTo>
                    <a:pt x="2304" y="672"/>
                  </a:lnTo>
                  <a:lnTo>
                    <a:pt x="2304" y="660"/>
                  </a:lnTo>
                  <a:lnTo>
                    <a:pt x="2304" y="642"/>
                  </a:lnTo>
                  <a:lnTo>
                    <a:pt x="2304" y="630"/>
                  </a:lnTo>
                  <a:lnTo>
                    <a:pt x="2304" y="606"/>
                  </a:lnTo>
                  <a:lnTo>
                    <a:pt x="2304" y="594"/>
                  </a:lnTo>
                  <a:lnTo>
                    <a:pt x="2304" y="582"/>
                  </a:lnTo>
                  <a:lnTo>
                    <a:pt x="2304" y="570"/>
                  </a:lnTo>
                  <a:lnTo>
                    <a:pt x="2304" y="552"/>
                  </a:lnTo>
                  <a:lnTo>
                    <a:pt x="2304" y="540"/>
                  </a:lnTo>
                  <a:lnTo>
                    <a:pt x="2304" y="522"/>
                  </a:lnTo>
                  <a:lnTo>
                    <a:pt x="2304" y="492"/>
                  </a:lnTo>
                  <a:lnTo>
                    <a:pt x="2304" y="480"/>
                  </a:lnTo>
                  <a:lnTo>
                    <a:pt x="2304" y="468"/>
                  </a:lnTo>
                  <a:lnTo>
                    <a:pt x="2304" y="462"/>
                  </a:lnTo>
                  <a:lnTo>
                    <a:pt x="2304" y="462"/>
                  </a:lnTo>
                  <a:lnTo>
                    <a:pt x="2304" y="462"/>
                  </a:lnTo>
                  <a:lnTo>
                    <a:pt x="2304" y="468"/>
                  </a:lnTo>
                  <a:lnTo>
                    <a:pt x="2304" y="474"/>
                  </a:lnTo>
                  <a:lnTo>
                    <a:pt x="2304" y="486"/>
                  </a:lnTo>
                  <a:lnTo>
                    <a:pt x="2304" y="504"/>
                  </a:lnTo>
                  <a:lnTo>
                    <a:pt x="2304" y="516"/>
                  </a:lnTo>
                  <a:lnTo>
                    <a:pt x="2304" y="534"/>
                  </a:lnTo>
                  <a:lnTo>
                    <a:pt x="2304" y="558"/>
                  </a:lnTo>
                  <a:lnTo>
                    <a:pt x="2304" y="576"/>
                  </a:lnTo>
                  <a:lnTo>
                    <a:pt x="2304" y="582"/>
                  </a:lnTo>
                  <a:lnTo>
                    <a:pt x="2304" y="594"/>
                  </a:lnTo>
                  <a:lnTo>
                    <a:pt x="2304" y="606"/>
                  </a:lnTo>
                  <a:lnTo>
                    <a:pt x="2304" y="630"/>
                  </a:lnTo>
                  <a:lnTo>
                    <a:pt x="2304" y="642"/>
                  </a:lnTo>
                  <a:lnTo>
                    <a:pt x="2304" y="660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304" y="696"/>
                  </a:lnTo>
                  <a:lnTo>
                    <a:pt x="2304" y="708"/>
                  </a:lnTo>
                  <a:lnTo>
                    <a:pt x="2304" y="720"/>
                  </a:lnTo>
                  <a:lnTo>
                    <a:pt x="2304" y="732"/>
                  </a:lnTo>
                  <a:lnTo>
                    <a:pt x="2304" y="744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80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34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70"/>
                  </a:lnTo>
                  <a:lnTo>
                    <a:pt x="2304" y="882"/>
                  </a:lnTo>
                  <a:lnTo>
                    <a:pt x="2304" y="894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36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66"/>
                  </a:lnTo>
                  <a:lnTo>
                    <a:pt x="2304" y="978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72"/>
                  </a:lnTo>
                  <a:lnTo>
                    <a:pt x="2304" y="966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24"/>
                  </a:lnTo>
                  <a:lnTo>
                    <a:pt x="2304" y="912"/>
                  </a:lnTo>
                  <a:lnTo>
                    <a:pt x="2304" y="900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76"/>
                  </a:lnTo>
                  <a:lnTo>
                    <a:pt x="2304" y="864"/>
                  </a:lnTo>
                  <a:lnTo>
                    <a:pt x="2304" y="858"/>
                  </a:lnTo>
                  <a:lnTo>
                    <a:pt x="2304" y="846"/>
                  </a:lnTo>
                  <a:lnTo>
                    <a:pt x="2304" y="828"/>
                  </a:lnTo>
                  <a:lnTo>
                    <a:pt x="2304" y="816"/>
                  </a:lnTo>
                  <a:lnTo>
                    <a:pt x="2304" y="804"/>
                  </a:lnTo>
                  <a:lnTo>
                    <a:pt x="2304" y="792"/>
                  </a:lnTo>
                  <a:lnTo>
                    <a:pt x="2304" y="780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08"/>
                  </a:lnTo>
                  <a:lnTo>
                    <a:pt x="2304" y="696"/>
                  </a:lnTo>
                  <a:lnTo>
                    <a:pt x="2304" y="684"/>
                  </a:lnTo>
                  <a:lnTo>
                    <a:pt x="2304" y="672"/>
                  </a:lnTo>
                  <a:lnTo>
                    <a:pt x="2304" y="660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12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22"/>
                  </a:lnTo>
                  <a:lnTo>
                    <a:pt x="2304" y="492"/>
                  </a:lnTo>
                  <a:lnTo>
                    <a:pt x="2304" y="474"/>
                  </a:lnTo>
                  <a:lnTo>
                    <a:pt x="2304" y="462"/>
                  </a:lnTo>
                  <a:lnTo>
                    <a:pt x="2304" y="456"/>
                  </a:lnTo>
                  <a:lnTo>
                    <a:pt x="2304" y="450"/>
                  </a:lnTo>
                  <a:lnTo>
                    <a:pt x="2304" y="444"/>
                  </a:lnTo>
                  <a:lnTo>
                    <a:pt x="2304" y="450"/>
                  </a:lnTo>
                  <a:lnTo>
                    <a:pt x="2304" y="456"/>
                  </a:lnTo>
                  <a:lnTo>
                    <a:pt x="2304" y="462"/>
                  </a:lnTo>
                  <a:lnTo>
                    <a:pt x="2304" y="474"/>
                  </a:lnTo>
                  <a:lnTo>
                    <a:pt x="2304" y="492"/>
                  </a:lnTo>
                  <a:lnTo>
                    <a:pt x="2304" y="516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8"/>
                  </a:lnTo>
                  <a:lnTo>
                    <a:pt x="2304" y="570"/>
                  </a:lnTo>
                  <a:lnTo>
                    <a:pt x="2304" y="582"/>
                  </a:lnTo>
                  <a:lnTo>
                    <a:pt x="2304" y="594"/>
                  </a:lnTo>
                  <a:lnTo>
                    <a:pt x="2304" y="618"/>
                  </a:lnTo>
                  <a:lnTo>
                    <a:pt x="2304" y="630"/>
                  </a:lnTo>
                  <a:lnTo>
                    <a:pt x="2304" y="642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84"/>
                  </a:lnTo>
                  <a:lnTo>
                    <a:pt x="2304" y="696"/>
                  </a:lnTo>
                  <a:lnTo>
                    <a:pt x="2304" y="708"/>
                  </a:lnTo>
                  <a:lnTo>
                    <a:pt x="2304" y="720"/>
                  </a:lnTo>
                  <a:lnTo>
                    <a:pt x="2304" y="732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62"/>
                  </a:lnTo>
                  <a:lnTo>
                    <a:pt x="2304" y="774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28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58"/>
                  </a:lnTo>
                  <a:lnTo>
                    <a:pt x="2304" y="870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900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6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42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900"/>
                  </a:lnTo>
                  <a:lnTo>
                    <a:pt x="2304" y="894"/>
                  </a:lnTo>
                  <a:lnTo>
                    <a:pt x="2304" y="894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88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82"/>
                  </a:lnTo>
                  <a:lnTo>
                    <a:pt x="2304" y="882"/>
                  </a:lnTo>
                  <a:lnTo>
                    <a:pt x="2304" y="876"/>
                  </a:lnTo>
                  <a:lnTo>
                    <a:pt x="2304" y="876"/>
                  </a:lnTo>
                  <a:lnTo>
                    <a:pt x="2304" y="876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6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30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60"/>
                  </a:lnTo>
                  <a:lnTo>
                    <a:pt x="2304" y="966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78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76"/>
                  </a:lnTo>
                  <a:lnTo>
                    <a:pt x="2304" y="864"/>
                  </a:lnTo>
                  <a:lnTo>
                    <a:pt x="2304" y="852"/>
                  </a:lnTo>
                  <a:lnTo>
                    <a:pt x="2304" y="840"/>
                  </a:lnTo>
                  <a:lnTo>
                    <a:pt x="2304" y="834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62"/>
                  </a:lnTo>
                  <a:lnTo>
                    <a:pt x="2304" y="750"/>
                  </a:lnTo>
                  <a:lnTo>
                    <a:pt x="2304" y="738"/>
                  </a:lnTo>
                  <a:lnTo>
                    <a:pt x="2304" y="732"/>
                  </a:lnTo>
                  <a:lnTo>
                    <a:pt x="2304" y="720"/>
                  </a:lnTo>
                  <a:lnTo>
                    <a:pt x="2304" y="720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0"/>
                  </a:lnTo>
                  <a:lnTo>
                    <a:pt x="2304" y="732"/>
                  </a:lnTo>
                  <a:lnTo>
                    <a:pt x="2304" y="738"/>
                  </a:lnTo>
                  <a:lnTo>
                    <a:pt x="2304" y="750"/>
                  </a:lnTo>
                  <a:lnTo>
                    <a:pt x="2304" y="762"/>
                  </a:lnTo>
                  <a:lnTo>
                    <a:pt x="2304" y="774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34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64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906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78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6"/>
                  </a:lnTo>
                  <a:lnTo>
                    <a:pt x="2304" y="960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30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76"/>
                  </a:lnTo>
                  <a:lnTo>
                    <a:pt x="2304" y="876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6"/>
                  </a:lnTo>
                  <a:lnTo>
                    <a:pt x="2304" y="876"/>
                  </a:lnTo>
                  <a:lnTo>
                    <a:pt x="2304" y="876"/>
                  </a:lnTo>
                  <a:lnTo>
                    <a:pt x="2304" y="882"/>
                  </a:lnTo>
                  <a:lnTo>
                    <a:pt x="2304" y="882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888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894"/>
                  </a:lnTo>
                  <a:lnTo>
                    <a:pt x="2304" y="900"/>
                  </a:lnTo>
                  <a:lnTo>
                    <a:pt x="2304" y="900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62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6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72"/>
                  </a:lnTo>
                  <a:lnTo>
                    <a:pt x="2304" y="966"/>
                  </a:lnTo>
                  <a:lnTo>
                    <a:pt x="2304" y="960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00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70"/>
                  </a:lnTo>
                  <a:lnTo>
                    <a:pt x="2304" y="858"/>
                  </a:lnTo>
                  <a:lnTo>
                    <a:pt x="2304" y="840"/>
                  </a:lnTo>
                  <a:lnTo>
                    <a:pt x="2304" y="828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62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32"/>
                  </a:lnTo>
                  <a:lnTo>
                    <a:pt x="2304" y="720"/>
                  </a:lnTo>
                  <a:lnTo>
                    <a:pt x="2304" y="708"/>
                  </a:lnTo>
                  <a:lnTo>
                    <a:pt x="2304" y="696"/>
                  </a:lnTo>
                  <a:lnTo>
                    <a:pt x="2304" y="684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42"/>
                  </a:lnTo>
                  <a:lnTo>
                    <a:pt x="2304" y="630"/>
                  </a:lnTo>
                  <a:lnTo>
                    <a:pt x="2304" y="618"/>
                  </a:lnTo>
                  <a:lnTo>
                    <a:pt x="2304" y="594"/>
                  </a:lnTo>
                  <a:lnTo>
                    <a:pt x="2304" y="582"/>
                  </a:lnTo>
                  <a:lnTo>
                    <a:pt x="2304" y="570"/>
                  </a:lnTo>
                  <a:lnTo>
                    <a:pt x="2304" y="558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04"/>
                  </a:lnTo>
                  <a:lnTo>
                    <a:pt x="2304" y="492"/>
                  </a:lnTo>
                  <a:lnTo>
                    <a:pt x="2304" y="474"/>
                  </a:lnTo>
                  <a:lnTo>
                    <a:pt x="2304" y="462"/>
                  </a:lnTo>
                  <a:lnTo>
                    <a:pt x="2304" y="456"/>
                  </a:lnTo>
                  <a:lnTo>
                    <a:pt x="2304" y="450"/>
                  </a:lnTo>
                  <a:lnTo>
                    <a:pt x="2304" y="444"/>
                  </a:lnTo>
                  <a:lnTo>
                    <a:pt x="2304" y="450"/>
                  </a:lnTo>
                  <a:lnTo>
                    <a:pt x="2304" y="456"/>
                  </a:lnTo>
                  <a:lnTo>
                    <a:pt x="2304" y="462"/>
                  </a:lnTo>
                  <a:lnTo>
                    <a:pt x="2304" y="474"/>
                  </a:lnTo>
                  <a:lnTo>
                    <a:pt x="2304" y="504"/>
                  </a:lnTo>
                  <a:lnTo>
                    <a:pt x="2304" y="516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8"/>
                  </a:lnTo>
                  <a:lnTo>
                    <a:pt x="2304" y="570"/>
                  </a:lnTo>
                  <a:lnTo>
                    <a:pt x="2304" y="582"/>
                  </a:lnTo>
                  <a:lnTo>
                    <a:pt x="2304" y="606"/>
                  </a:lnTo>
                  <a:lnTo>
                    <a:pt x="2304" y="618"/>
                  </a:lnTo>
                  <a:lnTo>
                    <a:pt x="2304" y="630"/>
                  </a:lnTo>
                  <a:lnTo>
                    <a:pt x="2304" y="642"/>
                  </a:lnTo>
                  <a:lnTo>
                    <a:pt x="2304" y="654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304" y="696"/>
                  </a:lnTo>
                  <a:lnTo>
                    <a:pt x="2304" y="708"/>
                  </a:lnTo>
                  <a:lnTo>
                    <a:pt x="2304" y="720"/>
                  </a:lnTo>
                  <a:lnTo>
                    <a:pt x="2304" y="732"/>
                  </a:lnTo>
                  <a:lnTo>
                    <a:pt x="2304" y="744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86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28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58"/>
                  </a:lnTo>
                  <a:lnTo>
                    <a:pt x="2304" y="870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906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60"/>
                  </a:lnTo>
                  <a:lnTo>
                    <a:pt x="2304" y="966"/>
                  </a:lnTo>
                  <a:lnTo>
                    <a:pt x="2304" y="978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6"/>
                  </a:lnTo>
                  <a:lnTo>
                    <a:pt x="2304" y="960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30"/>
                  </a:lnTo>
                  <a:lnTo>
                    <a:pt x="2304" y="924"/>
                  </a:lnTo>
                  <a:lnTo>
                    <a:pt x="2304" y="912"/>
                  </a:lnTo>
                  <a:lnTo>
                    <a:pt x="2304" y="900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76"/>
                  </a:lnTo>
                  <a:lnTo>
                    <a:pt x="2304" y="858"/>
                  </a:lnTo>
                  <a:lnTo>
                    <a:pt x="2304" y="846"/>
                  </a:lnTo>
                  <a:lnTo>
                    <a:pt x="2304" y="834"/>
                  </a:lnTo>
                  <a:lnTo>
                    <a:pt x="2304" y="822"/>
                  </a:lnTo>
                  <a:lnTo>
                    <a:pt x="2304" y="816"/>
                  </a:lnTo>
                  <a:lnTo>
                    <a:pt x="2304" y="804"/>
                  </a:lnTo>
                  <a:lnTo>
                    <a:pt x="2304" y="792"/>
                  </a:lnTo>
                  <a:lnTo>
                    <a:pt x="2304" y="780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44"/>
                  </a:lnTo>
                  <a:lnTo>
                    <a:pt x="2304" y="732"/>
                  </a:lnTo>
                  <a:lnTo>
                    <a:pt x="2304" y="720"/>
                  </a:lnTo>
                  <a:lnTo>
                    <a:pt x="2304" y="708"/>
                  </a:lnTo>
                  <a:lnTo>
                    <a:pt x="2304" y="696"/>
                  </a:lnTo>
                  <a:lnTo>
                    <a:pt x="2304" y="684"/>
                  </a:lnTo>
                  <a:lnTo>
                    <a:pt x="2304" y="672"/>
                  </a:lnTo>
                  <a:lnTo>
                    <a:pt x="2304" y="660"/>
                  </a:lnTo>
                  <a:lnTo>
                    <a:pt x="2304" y="648"/>
                  </a:lnTo>
                  <a:lnTo>
                    <a:pt x="2304" y="630"/>
                  </a:lnTo>
                  <a:lnTo>
                    <a:pt x="2304" y="618"/>
                  </a:lnTo>
                  <a:lnTo>
                    <a:pt x="2304" y="606"/>
                  </a:lnTo>
                  <a:lnTo>
                    <a:pt x="2304" y="594"/>
                  </a:lnTo>
                  <a:lnTo>
                    <a:pt x="2304" y="570"/>
                  </a:lnTo>
                  <a:lnTo>
                    <a:pt x="2304" y="558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04"/>
                  </a:lnTo>
                  <a:lnTo>
                    <a:pt x="2304" y="492"/>
                  </a:lnTo>
                  <a:lnTo>
                    <a:pt x="2304" y="474"/>
                  </a:lnTo>
                  <a:lnTo>
                    <a:pt x="2304" y="462"/>
                  </a:lnTo>
                  <a:lnTo>
                    <a:pt x="2304" y="444"/>
                  </a:lnTo>
                  <a:lnTo>
                    <a:pt x="2304" y="432"/>
                  </a:lnTo>
                  <a:lnTo>
                    <a:pt x="2304" y="420"/>
                  </a:lnTo>
                  <a:lnTo>
                    <a:pt x="2304" y="420"/>
                  </a:lnTo>
                  <a:lnTo>
                    <a:pt x="2304" y="420"/>
                  </a:lnTo>
                  <a:lnTo>
                    <a:pt x="2304" y="426"/>
                  </a:lnTo>
                  <a:lnTo>
                    <a:pt x="2304" y="432"/>
                  </a:lnTo>
                  <a:lnTo>
                    <a:pt x="2304" y="462"/>
                  </a:lnTo>
                  <a:lnTo>
                    <a:pt x="2304" y="486"/>
                  </a:lnTo>
                  <a:lnTo>
                    <a:pt x="2304" y="504"/>
                  </a:lnTo>
                  <a:lnTo>
                    <a:pt x="2304" y="522"/>
                  </a:lnTo>
                  <a:lnTo>
                    <a:pt x="2304" y="540"/>
                  </a:lnTo>
                  <a:lnTo>
                    <a:pt x="2304" y="558"/>
                  </a:lnTo>
                  <a:lnTo>
                    <a:pt x="2304" y="576"/>
                  </a:lnTo>
                  <a:lnTo>
                    <a:pt x="2304" y="594"/>
                  </a:lnTo>
                  <a:lnTo>
                    <a:pt x="2304" y="606"/>
                  </a:lnTo>
                  <a:lnTo>
                    <a:pt x="2304" y="636"/>
                  </a:lnTo>
                  <a:lnTo>
                    <a:pt x="2304" y="654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304" y="702"/>
                  </a:lnTo>
                  <a:lnTo>
                    <a:pt x="2304" y="720"/>
                  </a:lnTo>
                  <a:lnTo>
                    <a:pt x="2304" y="738"/>
                  </a:lnTo>
                  <a:lnTo>
                    <a:pt x="2304" y="750"/>
                  </a:lnTo>
                  <a:lnTo>
                    <a:pt x="2304" y="768"/>
                  </a:lnTo>
                  <a:lnTo>
                    <a:pt x="2304" y="780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28"/>
                  </a:lnTo>
                  <a:lnTo>
                    <a:pt x="2304" y="852"/>
                  </a:lnTo>
                  <a:lnTo>
                    <a:pt x="2304" y="864"/>
                  </a:lnTo>
                  <a:lnTo>
                    <a:pt x="2304" y="882"/>
                  </a:lnTo>
                  <a:lnTo>
                    <a:pt x="2304" y="894"/>
                  </a:lnTo>
                  <a:lnTo>
                    <a:pt x="2304" y="906"/>
                  </a:lnTo>
                  <a:lnTo>
                    <a:pt x="2304" y="918"/>
                  </a:lnTo>
                  <a:lnTo>
                    <a:pt x="2304" y="930"/>
                  </a:lnTo>
                  <a:lnTo>
                    <a:pt x="2304" y="942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0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0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42"/>
                  </a:lnTo>
                  <a:lnTo>
                    <a:pt x="2304" y="924"/>
                  </a:lnTo>
                  <a:lnTo>
                    <a:pt x="2304" y="912"/>
                  </a:lnTo>
                  <a:lnTo>
                    <a:pt x="2304" y="894"/>
                  </a:lnTo>
                  <a:lnTo>
                    <a:pt x="2304" y="876"/>
                  </a:lnTo>
                  <a:lnTo>
                    <a:pt x="2304" y="858"/>
                  </a:lnTo>
                  <a:lnTo>
                    <a:pt x="2304" y="840"/>
                  </a:lnTo>
                  <a:lnTo>
                    <a:pt x="2304" y="822"/>
                  </a:lnTo>
                  <a:lnTo>
                    <a:pt x="2304" y="798"/>
                  </a:lnTo>
                  <a:lnTo>
                    <a:pt x="2304" y="780"/>
                  </a:lnTo>
                  <a:lnTo>
                    <a:pt x="2304" y="762"/>
                  </a:lnTo>
                  <a:lnTo>
                    <a:pt x="2304" y="738"/>
                  </a:lnTo>
                  <a:lnTo>
                    <a:pt x="2304" y="714"/>
                  </a:lnTo>
                  <a:lnTo>
                    <a:pt x="2304" y="696"/>
                  </a:lnTo>
                  <a:lnTo>
                    <a:pt x="2304" y="672"/>
                  </a:lnTo>
                  <a:lnTo>
                    <a:pt x="2304" y="648"/>
                  </a:lnTo>
                  <a:lnTo>
                    <a:pt x="2304" y="624"/>
                  </a:lnTo>
                  <a:lnTo>
                    <a:pt x="2304" y="600"/>
                  </a:lnTo>
                  <a:lnTo>
                    <a:pt x="2304" y="576"/>
                  </a:lnTo>
                  <a:lnTo>
                    <a:pt x="2304" y="528"/>
                  </a:lnTo>
                  <a:lnTo>
                    <a:pt x="2304" y="504"/>
                  </a:lnTo>
                  <a:lnTo>
                    <a:pt x="2304" y="480"/>
                  </a:lnTo>
                  <a:lnTo>
                    <a:pt x="2304" y="456"/>
                  </a:lnTo>
                  <a:lnTo>
                    <a:pt x="2304" y="432"/>
                  </a:lnTo>
                  <a:lnTo>
                    <a:pt x="2304" y="384"/>
                  </a:lnTo>
                  <a:lnTo>
                    <a:pt x="2304" y="354"/>
                  </a:lnTo>
                  <a:lnTo>
                    <a:pt x="2304" y="330"/>
                  </a:lnTo>
                  <a:lnTo>
                    <a:pt x="2304" y="300"/>
                  </a:lnTo>
                  <a:lnTo>
                    <a:pt x="2304" y="276"/>
                  </a:lnTo>
                  <a:lnTo>
                    <a:pt x="2304" y="252"/>
                  </a:lnTo>
                  <a:lnTo>
                    <a:pt x="2304" y="192"/>
                  </a:lnTo>
                  <a:lnTo>
                    <a:pt x="2304" y="156"/>
                  </a:lnTo>
                  <a:lnTo>
                    <a:pt x="2304" y="126"/>
                  </a:lnTo>
                  <a:lnTo>
                    <a:pt x="2304" y="90"/>
                  </a:lnTo>
                  <a:lnTo>
                    <a:pt x="2304" y="54"/>
                  </a:lnTo>
                  <a:lnTo>
                    <a:pt x="2304" y="18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18"/>
                  </a:lnTo>
                  <a:lnTo>
                    <a:pt x="2304" y="54"/>
                  </a:lnTo>
                  <a:lnTo>
                    <a:pt x="2304" y="84"/>
                  </a:lnTo>
                  <a:lnTo>
                    <a:pt x="2304" y="120"/>
                  </a:lnTo>
                  <a:lnTo>
                    <a:pt x="2304" y="150"/>
                  </a:lnTo>
                  <a:lnTo>
                    <a:pt x="2304" y="174"/>
                  </a:lnTo>
                  <a:lnTo>
                    <a:pt x="2304" y="228"/>
                  </a:lnTo>
                  <a:lnTo>
                    <a:pt x="2304" y="252"/>
                  </a:lnTo>
                  <a:lnTo>
                    <a:pt x="2304" y="276"/>
                  </a:lnTo>
                  <a:lnTo>
                    <a:pt x="2304" y="306"/>
                  </a:lnTo>
                  <a:lnTo>
                    <a:pt x="2304" y="330"/>
                  </a:lnTo>
                  <a:lnTo>
                    <a:pt x="2304" y="354"/>
                  </a:lnTo>
                  <a:lnTo>
                    <a:pt x="2304" y="402"/>
                  </a:lnTo>
                  <a:lnTo>
                    <a:pt x="2304" y="426"/>
                  </a:lnTo>
                  <a:lnTo>
                    <a:pt x="2304" y="444"/>
                  </a:lnTo>
                  <a:lnTo>
                    <a:pt x="2304" y="474"/>
                  </a:lnTo>
                  <a:lnTo>
                    <a:pt x="2304" y="498"/>
                  </a:lnTo>
                  <a:lnTo>
                    <a:pt x="2304" y="522"/>
                  </a:lnTo>
                  <a:lnTo>
                    <a:pt x="2304" y="546"/>
                  </a:lnTo>
                  <a:lnTo>
                    <a:pt x="2304" y="570"/>
                  </a:lnTo>
                  <a:lnTo>
                    <a:pt x="2304" y="594"/>
                  </a:lnTo>
                  <a:lnTo>
                    <a:pt x="2304" y="636"/>
                  </a:lnTo>
                  <a:lnTo>
                    <a:pt x="2304" y="660"/>
                  </a:lnTo>
                  <a:lnTo>
                    <a:pt x="2304" y="684"/>
                  </a:lnTo>
                  <a:lnTo>
                    <a:pt x="2304" y="702"/>
                  </a:lnTo>
                  <a:lnTo>
                    <a:pt x="2304" y="726"/>
                  </a:lnTo>
                  <a:lnTo>
                    <a:pt x="2304" y="744"/>
                  </a:lnTo>
                  <a:lnTo>
                    <a:pt x="2304" y="762"/>
                  </a:lnTo>
                  <a:lnTo>
                    <a:pt x="2304" y="786"/>
                  </a:lnTo>
                  <a:lnTo>
                    <a:pt x="2304" y="804"/>
                  </a:lnTo>
                  <a:lnTo>
                    <a:pt x="2304" y="822"/>
                  </a:lnTo>
                  <a:lnTo>
                    <a:pt x="2304" y="840"/>
                  </a:lnTo>
                  <a:lnTo>
                    <a:pt x="2304" y="858"/>
                  </a:lnTo>
                  <a:lnTo>
                    <a:pt x="2304" y="870"/>
                  </a:lnTo>
                  <a:lnTo>
                    <a:pt x="2304" y="888"/>
                  </a:lnTo>
                  <a:lnTo>
                    <a:pt x="2304" y="906"/>
                  </a:lnTo>
                  <a:lnTo>
                    <a:pt x="2304" y="924"/>
                  </a:lnTo>
                  <a:lnTo>
                    <a:pt x="2304" y="936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6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66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30"/>
                  </a:lnTo>
                  <a:lnTo>
                    <a:pt x="2304" y="924"/>
                  </a:lnTo>
                  <a:lnTo>
                    <a:pt x="2304" y="912"/>
                  </a:lnTo>
                  <a:lnTo>
                    <a:pt x="2304" y="900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70"/>
                  </a:lnTo>
                  <a:lnTo>
                    <a:pt x="2304" y="864"/>
                  </a:lnTo>
                  <a:lnTo>
                    <a:pt x="2304" y="852"/>
                  </a:lnTo>
                  <a:lnTo>
                    <a:pt x="2304" y="846"/>
                  </a:lnTo>
                  <a:lnTo>
                    <a:pt x="2304" y="834"/>
                  </a:lnTo>
                  <a:lnTo>
                    <a:pt x="2304" y="828"/>
                  </a:lnTo>
                  <a:lnTo>
                    <a:pt x="2304" y="822"/>
                  </a:lnTo>
                  <a:lnTo>
                    <a:pt x="2304" y="822"/>
                  </a:lnTo>
                  <a:lnTo>
                    <a:pt x="2304" y="828"/>
                  </a:lnTo>
                  <a:lnTo>
                    <a:pt x="2304" y="834"/>
                  </a:lnTo>
                  <a:lnTo>
                    <a:pt x="2304" y="846"/>
                  </a:lnTo>
                  <a:lnTo>
                    <a:pt x="2304" y="852"/>
                  </a:lnTo>
                  <a:lnTo>
                    <a:pt x="2304" y="864"/>
                  </a:lnTo>
                  <a:lnTo>
                    <a:pt x="2304" y="870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900"/>
                  </a:lnTo>
                  <a:lnTo>
                    <a:pt x="2304" y="912"/>
                  </a:lnTo>
                  <a:lnTo>
                    <a:pt x="2304" y="918"/>
                  </a:lnTo>
                  <a:lnTo>
                    <a:pt x="2304" y="930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60"/>
                  </a:lnTo>
                  <a:lnTo>
                    <a:pt x="2304" y="966"/>
                  </a:lnTo>
                  <a:lnTo>
                    <a:pt x="2304" y="978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0"/>
                  </a:lnTo>
                  <a:lnTo>
                    <a:pt x="2304" y="1038"/>
                  </a:lnTo>
                  <a:lnTo>
                    <a:pt x="2304" y="1020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84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48"/>
                  </a:lnTo>
                  <a:lnTo>
                    <a:pt x="2304" y="924"/>
                  </a:lnTo>
                  <a:lnTo>
                    <a:pt x="2304" y="912"/>
                  </a:lnTo>
                  <a:lnTo>
                    <a:pt x="2304" y="894"/>
                  </a:lnTo>
                  <a:lnTo>
                    <a:pt x="2304" y="882"/>
                  </a:lnTo>
                  <a:lnTo>
                    <a:pt x="2304" y="864"/>
                  </a:lnTo>
                  <a:lnTo>
                    <a:pt x="2304" y="846"/>
                  </a:lnTo>
                  <a:lnTo>
                    <a:pt x="2304" y="828"/>
                  </a:lnTo>
                  <a:lnTo>
                    <a:pt x="2304" y="810"/>
                  </a:lnTo>
                  <a:lnTo>
                    <a:pt x="2304" y="792"/>
                  </a:lnTo>
                  <a:lnTo>
                    <a:pt x="2304" y="774"/>
                  </a:lnTo>
                  <a:lnTo>
                    <a:pt x="2304" y="756"/>
                  </a:lnTo>
                  <a:lnTo>
                    <a:pt x="2304" y="732"/>
                  </a:lnTo>
                  <a:lnTo>
                    <a:pt x="2304" y="714"/>
                  </a:lnTo>
                  <a:lnTo>
                    <a:pt x="2304" y="690"/>
                  </a:lnTo>
                  <a:lnTo>
                    <a:pt x="2304" y="672"/>
                  </a:lnTo>
                  <a:lnTo>
                    <a:pt x="2304" y="648"/>
                  </a:lnTo>
                  <a:lnTo>
                    <a:pt x="2304" y="606"/>
                  </a:lnTo>
                  <a:lnTo>
                    <a:pt x="2304" y="582"/>
                  </a:lnTo>
                  <a:lnTo>
                    <a:pt x="2304" y="558"/>
                  </a:lnTo>
                  <a:lnTo>
                    <a:pt x="2304" y="534"/>
                  </a:lnTo>
                  <a:lnTo>
                    <a:pt x="2304" y="510"/>
                  </a:lnTo>
                  <a:lnTo>
                    <a:pt x="2304" y="486"/>
                  </a:lnTo>
                  <a:lnTo>
                    <a:pt x="2304" y="462"/>
                  </a:lnTo>
                  <a:lnTo>
                    <a:pt x="2304" y="438"/>
                  </a:lnTo>
                  <a:lnTo>
                    <a:pt x="2304" y="420"/>
                  </a:lnTo>
                  <a:lnTo>
                    <a:pt x="2304" y="396"/>
                  </a:lnTo>
                  <a:lnTo>
                    <a:pt x="2304" y="348"/>
                  </a:lnTo>
                  <a:lnTo>
                    <a:pt x="2304" y="324"/>
                  </a:lnTo>
                  <a:lnTo>
                    <a:pt x="2304" y="294"/>
                  </a:lnTo>
                  <a:lnTo>
                    <a:pt x="2304" y="270"/>
                  </a:lnTo>
                  <a:lnTo>
                    <a:pt x="2304" y="246"/>
                  </a:lnTo>
                  <a:lnTo>
                    <a:pt x="2304" y="198"/>
                  </a:lnTo>
                  <a:lnTo>
                    <a:pt x="2304" y="174"/>
                  </a:lnTo>
                  <a:lnTo>
                    <a:pt x="2304" y="138"/>
                  </a:lnTo>
                  <a:lnTo>
                    <a:pt x="2304" y="108"/>
                  </a:lnTo>
                  <a:lnTo>
                    <a:pt x="2304" y="78"/>
                  </a:lnTo>
                  <a:lnTo>
                    <a:pt x="2304" y="42"/>
                  </a:lnTo>
                  <a:lnTo>
                    <a:pt x="2304" y="12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12"/>
                  </a:lnTo>
                  <a:lnTo>
                    <a:pt x="2304" y="42"/>
                  </a:lnTo>
                  <a:lnTo>
                    <a:pt x="2304" y="78"/>
                  </a:lnTo>
                  <a:lnTo>
                    <a:pt x="2304" y="108"/>
                  </a:lnTo>
                  <a:lnTo>
                    <a:pt x="2304" y="138"/>
                  </a:lnTo>
                  <a:lnTo>
                    <a:pt x="2304" y="174"/>
                  </a:lnTo>
                  <a:lnTo>
                    <a:pt x="2304" y="222"/>
                  </a:lnTo>
                  <a:lnTo>
                    <a:pt x="2304" y="246"/>
                  </a:lnTo>
                  <a:lnTo>
                    <a:pt x="2304" y="270"/>
                  </a:lnTo>
                  <a:lnTo>
                    <a:pt x="2304" y="294"/>
                  </a:lnTo>
                  <a:lnTo>
                    <a:pt x="2304" y="324"/>
                  </a:lnTo>
                  <a:lnTo>
                    <a:pt x="2304" y="372"/>
                  </a:lnTo>
                  <a:lnTo>
                    <a:pt x="2304" y="396"/>
                  </a:lnTo>
                  <a:lnTo>
                    <a:pt x="2304" y="420"/>
                  </a:lnTo>
                  <a:lnTo>
                    <a:pt x="2304" y="438"/>
                  </a:lnTo>
                  <a:lnTo>
                    <a:pt x="2304" y="462"/>
                  </a:lnTo>
                  <a:lnTo>
                    <a:pt x="2304" y="510"/>
                  </a:lnTo>
                  <a:lnTo>
                    <a:pt x="2304" y="534"/>
                  </a:lnTo>
                  <a:lnTo>
                    <a:pt x="2304" y="558"/>
                  </a:lnTo>
                  <a:lnTo>
                    <a:pt x="2304" y="582"/>
                  </a:lnTo>
                  <a:lnTo>
                    <a:pt x="2304" y="606"/>
                  </a:lnTo>
                  <a:lnTo>
                    <a:pt x="2304" y="630"/>
                  </a:lnTo>
                  <a:lnTo>
                    <a:pt x="2304" y="648"/>
                  </a:lnTo>
                  <a:lnTo>
                    <a:pt x="2304" y="672"/>
                  </a:lnTo>
                  <a:lnTo>
                    <a:pt x="2304" y="690"/>
                  </a:lnTo>
                  <a:lnTo>
                    <a:pt x="2304" y="714"/>
                  </a:lnTo>
                  <a:lnTo>
                    <a:pt x="2304" y="732"/>
                  </a:lnTo>
                  <a:lnTo>
                    <a:pt x="2304" y="756"/>
                  </a:lnTo>
                  <a:lnTo>
                    <a:pt x="2304" y="774"/>
                  </a:lnTo>
                  <a:lnTo>
                    <a:pt x="2304" y="792"/>
                  </a:lnTo>
                  <a:lnTo>
                    <a:pt x="2304" y="810"/>
                  </a:lnTo>
                  <a:lnTo>
                    <a:pt x="2304" y="828"/>
                  </a:lnTo>
                  <a:lnTo>
                    <a:pt x="2304" y="846"/>
                  </a:lnTo>
                  <a:lnTo>
                    <a:pt x="2304" y="864"/>
                  </a:lnTo>
                  <a:lnTo>
                    <a:pt x="2304" y="882"/>
                  </a:lnTo>
                  <a:lnTo>
                    <a:pt x="2304" y="894"/>
                  </a:lnTo>
                  <a:lnTo>
                    <a:pt x="2304" y="912"/>
                  </a:lnTo>
                  <a:lnTo>
                    <a:pt x="2304" y="924"/>
                  </a:lnTo>
                  <a:lnTo>
                    <a:pt x="2304" y="948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20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50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08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6"/>
                  </a:lnTo>
                  <a:lnTo>
                    <a:pt x="2304" y="960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30"/>
                  </a:lnTo>
                  <a:lnTo>
                    <a:pt x="2304" y="918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70"/>
                  </a:lnTo>
                  <a:lnTo>
                    <a:pt x="2304" y="864"/>
                  </a:lnTo>
                  <a:lnTo>
                    <a:pt x="2304" y="852"/>
                  </a:lnTo>
                  <a:lnTo>
                    <a:pt x="2304" y="846"/>
                  </a:lnTo>
                  <a:lnTo>
                    <a:pt x="2304" y="828"/>
                  </a:lnTo>
                  <a:lnTo>
                    <a:pt x="2304" y="822"/>
                  </a:lnTo>
                  <a:lnTo>
                    <a:pt x="2304" y="822"/>
                  </a:lnTo>
                  <a:lnTo>
                    <a:pt x="2304" y="822"/>
                  </a:lnTo>
                  <a:lnTo>
                    <a:pt x="2304" y="828"/>
                  </a:lnTo>
                  <a:lnTo>
                    <a:pt x="2304" y="834"/>
                  </a:lnTo>
                  <a:lnTo>
                    <a:pt x="2304" y="846"/>
                  </a:lnTo>
                  <a:lnTo>
                    <a:pt x="2304" y="852"/>
                  </a:lnTo>
                  <a:lnTo>
                    <a:pt x="2304" y="864"/>
                  </a:lnTo>
                  <a:lnTo>
                    <a:pt x="2304" y="870"/>
                  </a:lnTo>
                  <a:lnTo>
                    <a:pt x="2304" y="882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24"/>
                  </a:lnTo>
                  <a:lnTo>
                    <a:pt x="2304" y="930"/>
                  </a:lnTo>
                  <a:lnTo>
                    <a:pt x="2304" y="942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66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74"/>
                  </a:lnTo>
                  <a:lnTo>
                    <a:pt x="2304" y="1086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50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48"/>
                  </a:lnTo>
                  <a:lnTo>
                    <a:pt x="2304" y="936"/>
                  </a:lnTo>
                  <a:lnTo>
                    <a:pt x="2304" y="924"/>
                  </a:lnTo>
                  <a:lnTo>
                    <a:pt x="2304" y="906"/>
                  </a:lnTo>
                  <a:lnTo>
                    <a:pt x="2304" y="888"/>
                  </a:lnTo>
                  <a:lnTo>
                    <a:pt x="2304" y="870"/>
                  </a:lnTo>
                  <a:lnTo>
                    <a:pt x="2304" y="858"/>
                  </a:lnTo>
                  <a:lnTo>
                    <a:pt x="2304" y="840"/>
                  </a:lnTo>
                  <a:lnTo>
                    <a:pt x="2304" y="822"/>
                  </a:lnTo>
                  <a:lnTo>
                    <a:pt x="2304" y="804"/>
                  </a:lnTo>
                  <a:lnTo>
                    <a:pt x="2304" y="786"/>
                  </a:lnTo>
                  <a:lnTo>
                    <a:pt x="2304" y="762"/>
                  </a:lnTo>
                  <a:lnTo>
                    <a:pt x="2304" y="726"/>
                  </a:lnTo>
                  <a:lnTo>
                    <a:pt x="2304" y="702"/>
                  </a:lnTo>
                  <a:lnTo>
                    <a:pt x="2304" y="684"/>
                  </a:lnTo>
                  <a:lnTo>
                    <a:pt x="2304" y="660"/>
                  </a:lnTo>
                  <a:lnTo>
                    <a:pt x="2304" y="636"/>
                  </a:lnTo>
                  <a:lnTo>
                    <a:pt x="2304" y="618"/>
                  </a:lnTo>
                  <a:lnTo>
                    <a:pt x="2304" y="594"/>
                  </a:lnTo>
                  <a:lnTo>
                    <a:pt x="2304" y="570"/>
                  </a:lnTo>
                  <a:lnTo>
                    <a:pt x="2304" y="546"/>
                  </a:lnTo>
                  <a:lnTo>
                    <a:pt x="2304" y="522"/>
                  </a:lnTo>
                  <a:lnTo>
                    <a:pt x="2304" y="498"/>
                  </a:lnTo>
                  <a:lnTo>
                    <a:pt x="2304" y="474"/>
                  </a:lnTo>
                  <a:lnTo>
                    <a:pt x="2304" y="444"/>
                  </a:lnTo>
                  <a:lnTo>
                    <a:pt x="2304" y="426"/>
                  </a:lnTo>
                  <a:lnTo>
                    <a:pt x="2304" y="402"/>
                  </a:lnTo>
                  <a:lnTo>
                    <a:pt x="2304" y="354"/>
                  </a:lnTo>
                  <a:lnTo>
                    <a:pt x="2304" y="330"/>
                  </a:lnTo>
                  <a:lnTo>
                    <a:pt x="2304" y="306"/>
                  </a:lnTo>
                  <a:lnTo>
                    <a:pt x="2304" y="276"/>
                  </a:lnTo>
                  <a:lnTo>
                    <a:pt x="2304" y="252"/>
                  </a:lnTo>
                  <a:lnTo>
                    <a:pt x="2304" y="204"/>
                  </a:lnTo>
                  <a:lnTo>
                    <a:pt x="2304" y="174"/>
                  </a:lnTo>
                  <a:lnTo>
                    <a:pt x="2304" y="150"/>
                  </a:lnTo>
                  <a:lnTo>
                    <a:pt x="2304" y="120"/>
                  </a:lnTo>
                  <a:lnTo>
                    <a:pt x="2304" y="84"/>
                  </a:lnTo>
                  <a:lnTo>
                    <a:pt x="2304" y="54"/>
                  </a:lnTo>
                  <a:lnTo>
                    <a:pt x="2304" y="18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18"/>
                  </a:lnTo>
                  <a:lnTo>
                    <a:pt x="2304" y="54"/>
                  </a:lnTo>
                  <a:lnTo>
                    <a:pt x="2304" y="90"/>
                  </a:lnTo>
                  <a:lnTo>
                    <a:pt x="2304" y="156"/>
                  </a:lnTo>
                  <a:lnTo>
                    <a:pt x="2304" y="192"/>
                  </a:lnTo>
                  <a:lnTo>
                    <a:pt x="2304" y="222"/>
                  </a:lnTo>
                  <a:lnTo>
                    <a:pt x="2304" y="252"/>
                  </a:lnTo>
                  <a:lnTo>
                    <a:pt x="2304" y="276"/>
                  </a:lnTo>
                  <a:lnTo>
                    <a:pt x="2304" y="300"/>
                  </a:lnTo>
                  <a:lnTo>
                    <a:pt x="2304" y="330"/>
                  </a:lnTo>
                  <a:lnTo>
                    <a:pt x="2304" y="384"/>
                  </a:lnTo>
                  <a:lnTo>
                    <a:pt x="2304" y="408"/>
                  </a:lnTo>
                  <a:lnTo>
                    <a:pt x="2304" y="432"/>
                  </a:lnTo>
                  <a:lnTo>
                    <a:pt x="2304" y="456"/>
                  </a:lnTo>
                  <a:lnTo>
                    <a:pt x="2304" y="480"/>
                  </a:lnTo>
                  <a:lnTo>
                    <a:pt x="2304" y="528"/>
                  </a:lnTo>
                  <a:lnTo>
                    <a:pt x="2304" y="552"/>
                  </a:lnTo>
                  <a:lnTo>
                    <a:pt x="2304" y="576"/>
                  </a:lnTo>
                  <a:lnTo>
                    <a:pt x="2304" y="600"/>
                  </a:lnTo>
                  <a:lnTo>
                    <a:pt x="2304" y="624"/>
                  </a:lnTo>
                  <a:lnTo>
                    <a:pt x="2304" y="648"/>
                  </a:lnTo>
                  <a:lnTo>
                    <a:pt x="2304" y="672"/>
                  </a:lnTo>
                  <a:lnTo>
                    <a:pt x="2304" y="696"/>
                  </a:lnTo>
                  <a:lnTo>
                    <a:pt x="2304" y="714"/>
                  </a:lnTo>
                  <a:lnTo>
                    <a:pt x="2304" y="738"/>
                  </a:lnTo>
                  <a:lnTo>
                    <a:pt x="2304" y="762"/>
                  </a:lnTo>
                  <a:lnTo>
                    <a:pt x="2304" y="780"/>
                  </a:lnTo>
                  <a:lnTo>
                    <a:pt x="2304" y="798"/>
                  </a:lnTo>
                  <a:lnTo>
                    <a:pt x="2304" y="822"/>
                  </a:lnTo>
                  <a:lnTo>
                    <a:pt x="2304" y="840"/>
                  </a:lnTo>
                  <a:lnTo>
                    <a:pt x="2304" y="858"/>
                  </a:lnTo>
                  <a:lnTo>
                    <a:pt x="2304" y="876"/>
                  </a:lnTo>
                  <a:lnTo>
                    <a:pt x="2304" y="894"/>
                  </a:lnTo>
                  <a:lnTo>
                    <a:pt x="2304" y="912"/>
                  </a:lnTo>
                  <a:lnTo>
                    <a:pt x="2304" y="942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20"/>
                  </a:lnTo>
                  <a:lnTo>
                    <a:pt x="2304" y="1032"/>
                  </a:lnTo>
                  <a:lnTo>
                    <a:pt x="2304" y="1050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80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56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6"/>
                  </a:lnTo>
                  <a:lnTo>
                    <a:pt x="2304" y="1014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2"/>
                  </a:lnTo>
                  <a:lnTo>
                    <a:pt x="2304" y="930"/>
                  </a:lnTo>
                  <a:lnTo>
                    <a:pt x="2304" y="918"/>
                  </a:lnTo>
                  <a:lnTo>
                    <a:pt x="2304" y="894"/>
                  </a:lnTo>
                  <a:lnTo>
                    <a:pt x="2304" y="882"/>
                  </a:lnTo>
                  <a:lnTo>
                    <a:pt x="2304" y="864"/>
                  </a:lnTo>
                  <a:lnTo>
                    <a:pt x="2304" y="852"/>
                  </a:lnTo>
                  <a:lnTo>
                    <a:pt x="2304" y="840"/>
                  </a:lnTo>
                  <a:lnTo>
                    <a:pt x="2304" y="828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80"/>
                  </a:lnTo>
                  <a:lnTo>
                    <a:pt x="2304" y="768"/>
                  </a:lnTo>
                  <a:lnTo>
                    <a:pt x="2304" y="750"/>
                  </a:lnTo>
                  <a:lnTo>
                    <a:pt x="2304" y="738"/>
                  </a:lnTo>
                  <a:lnTo>
                    <a:pt x="2304" y="720"/>
                  </a:lnTo>
                  <a:lnTo>
                    <a:pt x="2304" y="702"/>
                  </a:lnTo>
                  <a:lnTo>
                    <a:pt x="2304" y="684"/>
                  </a:lnTo>
                  <a:lnTo>
                    <a:pt x="2304" y="672"/>
                  </a:lnTo>
                  <a:lnTo>
                    <a:pt x="2304" y="654"/>
                  </a:lnTo>
                  <a:lnTo>
                    <a:pt x="2304" y="636"/>
                  </a:lnTo>
                  <a:lnTo>
                    <a:pt x="2304" y="606"/>
                  </a:lnTo>
                  <a:lnTo>
                    <a:pt x="2304" y="594"/>
                  </a:lnTo>
                  <a:lnTo>
                    <a:pt x="2304" y="576"/>
                  </a:lnTo>
                  <a:lnTo>
                    <a:pt x="2304" y="558"/>
                  </a:lnTo>
                  <a:lnTo>
                    <a:pt x="2304" y="540"/>
                  </a:lnTo>
                  <a:lnTo>
                    <a:pt x="2304" y="522"/>
                  </a:lnTo>
                  <a:lnTo>
                    <a:pt x="2304" y="486"/>
                  </a:lnTo>
                  <a:lnTo>
                    <a:pt x="2304" y="462"/>
                  </a:lnTo>
                  <a:lnTo>
                    <a:pt x="2304" y="444"/>
                  </a:lnTo>
                  <a:lnTo>
                    <a:pt x="2304" y="432"/>
                  </a:lnTo>
                  <a:lnTo>
                    <a:pt x="2304" y="426"/>
                  </a:lnTo>
                  <a:lnTo>
                    <a:pt x="2304" y="420"/>
                  </a:lnTo>
                  <a:lnTo>
                    <a:pt x="2304" y="420"/>
                  </a:lnTo>
                  <a:lnTo>
                    <a:pt x="2304" y="420"/>
                  </a:lnTo>
                  <a:lnTo>
                    <a:pt x="2304" y="432"/>
                  </a:lnTo>
                  <a:lnTo>
                    <a:pt x="2304" y="444"/>
                  </a:lnTo>
                  <a:lnTo>
                    <a:pt x="2304" y="462"/>
                  </a:lnTo>
                  <a:lnTo>
                    <a:pt x="2304" y="486"/>
                  </a:lnTo>
                  <a:lnTo>
                    <a:pt x="2304" y="504"/>
                  </a:lnTo>
                  <a:lnTo>
                    <a:pt x="2304" y="516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8"/>
                  </a:lnTo>
                  <a:lnTo>
                    <a:pt x="2304" y="570"/>
                  </a:lnTo>
                  <a:lnTo>
                    <a:pt x="2304" y="594"/>
                  </a:lnTo>
                  <a:lnTo>
                    <a:pt x="2304" y="606"/>
                  </a:lnTo>
                  <a:lnTo>
                    <a:pt x="2304" y="618"/>
                  </a:lnTo>
                  <a:lnTo>
                    <a:pt x="2304" y="630"/>
                  </a:lnTo>
                  <a:lnTo>
                    <a:pt x="2304" y="648"/>
                  </a:lnTo>
                  <a:lnTo>
                    <a:pt x="2304" y="660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304" y="696"/>
                  </a:lnTo>
                  <a:lnTo>
                    <a:pt x="2304" y="708"/>
                  </a:lnTo>
                  <a:lnTo>
                    <a:pt x="2304" y="720"/>
                  </a:lnTo>
                  <a:lnTo>
                    <a:pt x="2304" y="732"/>
                  </a:lnTo>
                  <a:lnTo>
                    <a:pt x="2304" y="744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80"/>
                  </a:lnTo>
                  <a:lnTo>
                    <a:pt x="2304" y="792"/>
                  </a:lnTo>
                  <a:lnTo>
                    <a:pt x="2304" y="816"/>
                  </a:lnTo>
                  <a:lnTo>
                    <a:pt x="2304" y="822"/>
                  </a:lnTo>
                  <a:lnTo>
                    <a:pt x="2304" y="834"/>
                  </a:lnTo>
                  <a:lnTo>
                    <a:pt x="2304" y="846"/>
                  </a:lnTo>
                  <a:lnTo>
                    <a:pt x="2304" y="858"/>
                  </a:lnTo>
                  <a:lnTo>
                    <a:pt x="2304" y="864"/>
                  </a:lnTo>
                  <a:lnTo>
                    <a:pt x="2304" y="876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24"/>
                  </a:lnTo>
                  <a:lnTo>
                    <a:pt x="2304" y="930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60"/>
                  </a:lnTo>
                  <a:lnTo>
                    <a:pt x="2304" y="966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6"/>
                  </a:lnTo>
                  <a:lnTo>
                    <a:pt x="2304" y="1074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78"/>
                  </a:lnTo>
                  <a:lnTo>
                    <a:pt x="2304" y="966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06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70"/>
                  </a:lnTo>
                  <a:lnTo>
                    <a:pt x="2304" y="858"/>
                  </a:lnTo>
                  <a:lnTo>
                    <a:pt x="2304" y="840"/>
                  </a:lnTo>
                  <a:lnTo>
                    <a:pt x="2304" y="828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44"/>
                  </a:lnTo>
                  <a:lnTo>
                    <a:pt x="2304" y="732"/>
                  </a:lnTo>
                  <a:lnTo>
                    <a:pt x="2304" y="720"/>
                  </a:lnTo>
                  <a:lnTo>
                    <a:pt x="2304" y="708"/>
                  </a:lnTo>
                  <a:lnTo>
                    <a:pt x="2304" y="696"/>
                  </a:lnTo>
                  <a:lnTo>
                    <a:pt x="2304" y="684"/>
                  </a:lnTo>
                  <a:lnTo>
                    <a:pt x="2304" y="672"/>
                  </a:lnTo>
                  <a:lnTo>
                    <a:pt x="2304" y="654"/>
                  </a:lnTo>
                  <a:lnTo>
                    <a:pt x="2304" y="642"/>
                  </a:lnTo>
                  <a:lnTo>
                    <a:pt x="2304" y="630"/>
                  </a:lnTo>
                  <a:lnTo>
                    <a:pt x="2304" y="618"/>
                  </a:lnTo>
                  <a:lnTo>
                    <a:pt x="2304" y="594"/>
                  </a:lnTo>
                  <a:lnTo>
                    <a:pt x="2304" y="582"/>
                  </a:lnTo>
                  <a:lnTo>
                    <a:pt x="2304" y="570"/>
                  </a:lnTo>
                  <a:lnTo>
                    <a:pt x="2304" y="558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04"/>
                  </a:lnTo>
                  <a:lnTo>
                    <a:pt x="2304" y="492"/>
                  </a:lnTo>
                  <a:lnTo>
                    <a:pt x="2304" y="474"/>
                  </a:lnTo>
                  <a:lnTo>
                    <a:pt x="2304" y="462"/>
                  </a:lnTo>
                  <a:lnTo>
                    <a:pt x="2304" y="456"/>
                  </a:lnTo>
                  <a:lnTo>
                    <a:pt x="2304" y="450"/>
                  </a:lnTo>
                  <a:lnTo>
                    <a:pt x="2304" y="444"/>
                  </a:lnTo>
                  <a:lnTo>
                    <a:pt x="2304" y="450"/>
                  </a:lnTo>
                  <a:lnTo>
                    <a:pt x="2304" y="456"/>
                  </a:lnTo>
                  <a:lnTo>
                    <a:pt x="2304" y="462"/>
                  </a:lnTo>
                  <a:lnTo>
                    <a:pt x="2304" y="474"/>
                  </a:lnTo>
                  <a:lnTo>
                    <a:pt x="2304" y="504"/>
                  </a:lnTo>
                  <a:lnTo>
                    <a:pt x="2304" y="516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8"/>
                  </a:lnTo>
                  <a:lnTo>
                    <a:pt x="2304" y="570"/>
                  </a:lnTo>
                  <a:lnTo>
                    <a:pt x="2304" y="582"/>
                  </a:lnTo>
                  <a:lnTo>
                    <a:pt x="2304" y="606"/>
                  </a:lnTo>
                  <a:lnTo>
                    <a:pt x="2304" y="618"/>
                  </a:lnTo>
                  <a:lnTo>
                    <a:pt x="2304" y="630"/>
                  </a:lnTo>
                  <a:lnTo>
                    <a:pt x="2304" y="642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84"/>
                  </a:lnTo>
                  <a:lnTo>
                    <a:pt x="2304" y="696"/>
                  </a:lnTo>
                  <a:lnTo>
                    <a:pt x="2304" y="708"/>
                  </a:lnTo>
                  <a:lnTo>
                    <a:pt x="2304" y="720"/>
                  </a:lnTo>
                  <a:lnTo>
                    <a:pt x="2304" y="732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62"/>
                  </a:lnTo>
                  <a:lnTo>
                    <a:pt x="2304" y="774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28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58"/>
                  </a:lnTo>
                  <a:lnTo>
                    <a:pt x="2304" y="870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900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60"/>
                  </a:lnTo>
                  <a:lnTo>
                    <a:pt x="2304" y="966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42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900"/>
                  </a:lnTo>
                  <a:lnTo>
                    <a:pt x="2304" y="900"/>
                  </a:lnTo>
                  <a:lnTo>
                    <a:pt x="2304" y="894"/>
                  </a:lnTo>
                  <a:lnTo>
                    <a:pt x="2304" y="894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88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82"/>
                  </a:lnTo>
                  <a:lnTo>
                    <a:pt x="2304" y="882"/>
                  </a:lnTo>
                  <a:lnTo>
                    <a:pt x="2304" y="876"/>
                  </a:lnTo>
                  <a:lnTo>
                    <a:pt x="2304" y="876"/>
                  </a:lnTo>
                  <a:lnTo>
                    <a:pt x="2304" y="876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6"/>
                  </a:lnTo>
                  <a:lnTo>
                    <a:pt x="2304" y="876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30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60"/>
                  </a:lnTo>
                  <a:lnTo>
                    <a:pt x="2304" y="966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2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06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76"/>
                  </a:lnTo>
                  <a:lnTo>
                    <a:pt x="2304" y="864"/>
                  </a:lnTo>
                  <a:lnTo>
                    <a:pt x="2304" y="852"/>
                  </a:lnTo>
                  <a:lnTo>
                    <a:pt x="2304" y="840"/>
                  </a:lnTo>
                  <a:lnTo>
                    <a:pt x="2304" y="834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62"/>
                  </a:lnTo>
                  <a:lnTo>
                    <a:pt x="2304" y="750"/>
                  </a:lnTo>
                  <a:lnTo>
                    <a:pt x="2304" y="738"/>
                  </a:lnTo>
                  <a:lnTo>
                    <a:pt x="2304" y="732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74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0"/>
                  </a:lnTo>
                  <a:lnTo>
                    <a:pt x="2304" y="732"/>
                  </a:lnTo>
                  <a:lnTo>
                    <a:pt x="2304" y="738"/>
                  </a:lnTo>
                  <a:lnTo>
                    <a:pt x="2304" y="750"/>
                  </a:lnTo>
                  <a:lnTo>
                    <a:pt x="2304" y="762"/>
                  </a:lnTo>
                  <a:lnTo>
                    <a:pt x="2304" y="774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34"/>
                  </a:lnTo>
                  <a:lnTo>
                    <a:pt x="2304" y="852"/>
                  </a:lnTo>
                  <a:lnTo>
                    <a:pt x="2304" y="864"/>
                  </a:lnTo>
                  <a:lnTo>
                    <a:pt x="2304" y="876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906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78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6"/>
                  </a:lnTo>
                  <a:lnTo>
                    <a:pt x="2304" y="960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30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76"/>
                  </a:lnTo>
                  <a:lnTo>
                    <a:pt x="2304" y="876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0"/>
                  </a:lnTo>
                  <a:lnTo>
                    <a:pt x="2304" y="876"/>
                  </a:lnTo>
                  <a:lnTo>
                    <a:pt x="2304" y="876"/>
                  </a:lnTo>
                  <a:lnTo>
                    <a:pt x="2304" y="876"/>
                  </a:lnTo>
                  <a:lnTo>
                    <a:pt x="2304" y="882"/>
                  </a:lnTo>
                  <a:lnTo>
                    <a:pt x="2304" y="882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894"/>
                  </a:lnTo>
                  <a:lnTo>
                    <a:pt x="2304" y="894"/>
                  </a:lnTo>
                  <a:lnTo>
                    <a:pt x="2304" y="900"/>
                  </a:lnTo>
                  <a:lnTo>
                    <a:pt x="2304" y="900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24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0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50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1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42" name="Rectangle 54"/>
            <p:cNvSpPr>
              <a:spLocks noChangeArrowheads="1"/>
            </p:cNvSpPr>
            <p:nvPr/>
          </p:nvSpPr>
          <p:spPr bwMode="auto">
            <a:xfrm>
              <a:off x="1836" y="198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343" name="Freeform 55"/>
            <p:cNvSpPr>
              <a:spLocks/>
            </p:cNvSpPr>
            <p:nvPr/>
          </p:nvSpPr>
          <p:spPr bwMode="auto">
            <a:xfrm>
              <a:off x="1608" y="794"/>
              <a:ext cx="2304" cy="1158"/>
            </a:xfrm>
            <a:custGeom>
              <a:avLst/>
              <a:gdLst/>
              <a:ahLst/>
              <a:cxnLst>
                <a:cxn ang="0">
                  <a:pos x="0" y="1122"/>
                </a:cxn>
                <a:cxn ang="0">
                  <a:pos x="0" y="414"/>
                </a:cxn>
                <a:cxn ang="0">
                  <a:pos x="0" y="978"/>
                </a:cxn>
                <a:cxn ang="0">
                  <a:pos x="0" y="414"/>
                </a:cxn>
                <a:cxn ang="0">
                  <a:pos x="0" y="1026"/>
                </a:cxn>
                <a:cxn ang="0">
                  <a:pos x="0" y="372"/>
                </a:cxn>
                <a:cxn ang="0">
                  <a:pos x="0" y="762"/>
                </a:cxn>
                <a:cxn ang="0">
                  <a:pos x="252" y="936"/>
                </a:cxn>
                <a:cxn ang="0">
                  <a:pos x="684" y="492"/>
                </a:cxn>
                <a:cxn ang="0">
                  <a:pos x="1110" y="828"/>
                </a:cxn>
                <a:cxn ang="0">
                  <a:pos x="1536" y="372"/>
                </a:cxn>
                <a:cxn ang="0">
                  <a:pos x="1962" y="864"/>
                </a:cxn>
                <a:cxn ang="0">
                  <a:pos x="2304" y="912"/>
                </a:cxn>
                <a:cxn ang="0">
                  <a:pos x="2304" y="810"/>
                </a:cxn>
                <a:cxn ang="0">
                  <a:pos x="2304" y="942"/>
                </a:cxn>
                <a:cxn ang="0">
                  <a:pos x="2304" y="588"/>
                </a:cxn>
                <a:cxn ang="0">
                  <a:pos x="2304" y="900"/>
                </a:cxn>
                <a:cxn ang="0">
                  <a:pos x="2304" y="582"/>
                </a:cxn>
                <a:cxn ang="0">
                  <a:pos x="2304" y="1056"/>
                </a:cxn>
                <a:cxn ang="0">
                  <a:pos x="2304" y="738"/>
                </a:cxn>
                <a:cxn ang="0">
                  <a:pos x="2304" y="1152"/>
                </a:cxn>
                <a:cxn ang="0">
                  <a:pos x="2304" y="588"/>
                </a:cxn>
                <a:cxn ang="0">
                  <a:pos x="2304" y="576"/>
                </a:cxn>
                <a:cxn ang="0">
                  <a:pos x="2304" y="708"/>
                </a:cxn>
                <a:cxn ang="0">
                  <a:pos x="2304" y="684"/>
                </a:cxn>
                <a:cxn ang="0">
                  <a:pos x="2304" y="702"/>
                </a:cxn>
                <a:cxn ang="0">
                  <a:pos x="2304" y="708"/>
                </a:cxn>
                <a:cxn ang="0">
                  <a:pos x="2304" y="600"/>
                </a:cxn>
                <a:cxn ang="0">
                  <a:pos x="2304" y="708"/>
                </a:cxn>
                <a:cxn ang="0">
                  <a:pos x="2304" y="678"/>
                </a:cxn>
                <a:cxn ang="0">
                  <a:pos x="2304" y="414"/>
                </a:cxn>
                <a:cxn ang="0">
                  <a:pos x="2304" y="1134"/>
                </a:cxn>
                <a:cxn ang="0">
                  <a:pos x="2304" y="846"/>
                </a:cxn>
                <a:cxn ang="0">
                  <a:pos x="2304" y="990"/>
                </a:cxn>
                <a:cxn ang="0">
                  <a:pos x="2304" y="858"/>
                </a:cxn>
                <a:cxn ang="0">
                  <a:pos x="2304" y="882"/>
                </a:cxn>
                <a:cxn ang="0">
                  <a:pos x="2304" y="498"/>
                </a:cxn>
                <a:cxn ang="0">
                  <a:pos x="2304" y="984"/>
                </a:cxn>
                <a:cxn ang="0">
                  <a:pos x="2304" y="420"/>
                </a:cxn>
                <a:cxn ang="0">
                  <a:pos x="2304" y="1014"/>
                </a:cxn>
                <a:cxn ang="0">
                  <a:pos x="2304" y="348"/>
                </a:cxn>
                <a:cxn ang="0">
                  <a:pos x="2304" y="1050"/>
                </a:cxn>
                <a:cxn ang="0">
                  <a:pos x="2304" y="264"/>
                </a:cxn>
                <a:cxn ang="0">
                  <a:pos x="2304" y="1074"/>
                </a:cxn>
                <a:cxn ang="0">
                  <a:pos x="2304" y="186"/>
                </a:cxn>
                <a:cxn ang="0">
                  <a:pos x="2304" y="1098"/>
                </a:cxn>
                <a:cxn ang="0">
                  <a:pos x="2304" y="72"/>
                </a:cxn>
                <a:cxn ang="0">
                  <a:pos x="2304" y="1140"/>
                </a:cxn>
                <a:cxn ang="0">
                  <a:pos x="2304" y="540"/>
                </a:cxn>
                <a:cxn ang="0">
                  <a:pos x="2304" y="1116"/>
                </a:cxn>
                <a:cxn ang="0">
                  <a:pos x="2304" y="432"/>
                </a:cxn>
                <a:cxn ang="0">
                  <a:pos x="2304" y="960"/>
                </a:cxn>
                <a:cxn ang="0">
                  <a:pos x="2304" y="708"/>
                </a:cxn>
                <a:cxn ang="0">
                  <a:pos x="2304" y="696"/>
                </a:cxn>
                <a:cxn ang="0">
                  <a:pos x="2304" y="696"/>
                </a:cxn>
                <a:cxn ang="0">
                  <a:pos x="2304" y="708"/>
                </a:cxn>
                <a:cxn ang="0">
                  <a:pos x="2304" y="522"/>
                </a:cxn>
                <a:cxn ang="0">
                  <a:pos x="2304" y="708"/>
                </a:cxn>
                <a:cxn ang="0">
                  <a:pos x="2304" y="690"/>
                </a:cxn>
                <a:cxn ang="0">
                  <a:pos x="2304" y="696"/>
                </a:cxn>
                <a:cxn ang="0">
                  <a:pos x="2304" y="708"/>
                </a:cxn>
                <a:cxn ang="0">
                  <a:pos x="2304" y="846"/>
                </a:cxn>
                <a:cxn ang="0">
                  <a:pos x="2304" y="630"/>
                </a:cxn>
              </a:cxnLst>
              <a:rect l="0" t="0" r="r" b="b"/>
              <a:pathLst>
                <a:path w="2304" h="1158">
                  <a:moveTo>
                    <a:pt x="0" y="516"/>
                  </a:moveTo>
                  <a:lnTo>
                    <a:pt x="0" y="540"/>
                  </a:lnTo>
                  <a:lnTo>
                    <a:pt x="0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0" y="606"/>
                  </a:lnTo>
                  <a:lnTo>
                    <a:pt x="0" y="618"/>
                  </a:lnTo>
                  <a:lnTo>
                    <a:pt x="0" y="636"/>
                  </a:lnTo>
                  <a:lnTo>
                    <a:pt x="0" y="648"/>
                  </a:lnTo>
                  <a:lnTo>
                    <a:pt x="0" y="660"/>
                  </a:lnTo>
                  <a:lnTo>
                    <a:pt x="0" y="672"/>
                  </a:lnTo>
                  <a:lnTo>
                    <a:pt x="0" y="690"/>
                  </a:lnTo>
                  <a:lnTo>
                    <a:pt x="0" y="702"/>
                  </a:lnTo>
                  <a:lnTo>
                    <a:pt x="0" y="714"/>
                  </a:lnTo>
                  <a:lnTo>
                    <a:pt x="0" y="726"/>
                  </a:lnTo>
                  <a:lnTo>
                    <a:pt x="0" y="738"/>
                  </a:lnTo>
                  <a:lnTo>
                    <a:pt x="0" y="750"/>
                  </a:lnTo>
                  <a:lnTo>
                    <a:pt x="0" y="762"/>
                  </a:lnTo>
                  <a:lnTo>
                    <a:pt x="0" y="774"/>
                  </a:lnTo>
                  <a:lnTo>
                    <a:pt x="0" y="786"/>
                  </a:lnTo>
                  <a:lnTo>
                    <a:pt x="0" y="798"/>
                  </a:lnTo>
                  <a:lnTo>
                    <a:pt x="0" y="810"/>
                  </a:lnTo>
                  <a:lnTo>
                    <a:pt x="0" y="822"/>
                  </a:lnTo>
                  <a:lnTo>
                    <a:pt x="0" y="834"/>
                  </a:lnTo>
                  <a:lnTo>
                    <a:pt x="0" y="846"/>
                  </a:lnTo>
                  <a:lnTo>
                    <a:pt x="0" y="852"/>
                  </a:lnTo>
                  <a:lnTo>
                    <a:pt x="0" y="864"/>
                  </a:lnTo>
                  <a:lnTo>
                    <a:pt x="0" y="882"/>
                  </a:lnTo>
                  <a:lnTo>
                    <a:pt x="0" y="888"/>
                  </a:lnTo>
                  <a:lnTo>
                    <a:pt x="0" y="900"/>
                  </a:lnTo>
                  <a:lnTo>
                    <a:pt x="0" y="906"/>
                  </a:lnTo>
                  <a:lnTo>
                    <a:pt x="0" y="918"/>
                  </a:lnTo>
                  <a:lnTo>
                    <a:pt x="0" y="936"/>
                  </a:lnTo>
                  <a:lnTo>
                    <a:pt x="0" y="942"/>
                  </a:lnTo>
                  <a:lnTo>
                    <a:pt x="0" y="948"/>
                  </a:lnTo>
                  <a:lnTo>
                    <a:pt x="0" y="954"/>
                  </a:lnTo>
                  <a:lnTo>
                    <a:pt x="0" y="972"/>
                  </a:lnTo>
                  <a:lnTo>
                    <a:pt x="0" y="978"/>
                  </a:lnTo>
                  <a:lnTo>
                    <a:pt x="0" y="990"/>
                  </a:lnTo>
                  <a:lnTo>
                    <a:pt x="0" y="996"/>
                  </a:lnTo>
                  <a:lnTo>
                    <a:pt x="0" y="1002"/>
                  </a:lnTo>
                  <a:lnTo>
                    <a:pt x="0" y="1008"/>
                  </a:lnTo>
                  <a:lnTo>
                    <a:pt x="0" y="1020"/>
                  </a:lnTo>
                  <a:lnTo>
                    <a:pt x="0" y="1026"/>
                  </a:lnTo>
                  <a:lnTo>
                    <a:pt x="0" y="1032"/>
                  </a:lnTo>
                  <a:lnTo>
                    <a:pt x="0" y="1038"/>
                  </a:lnTo>
                  <a:lnTo>
                    <a:pt x="0" y="1044"/>
                  </a:lnTo>
                  <a:lnTo>
                    <a:pt x="0" y="1050"/>
                  </a:lnTo>
                  <a:lnTo>
                    <a:pt x="0" y="1056"/>
                  </a:lnTo>
                  <a:lnTo>
                    <a:pt x="0" y="1062"/>
                  </a:lnTo>
                  <a:lnTo>
                    <a:pt x="0" y="1068"/>
                  </a:lnTo>
                  <a:lnTo>
                    <a:pt x="0" y="1074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0" y="1092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0" y="1104"/>
                  </a:lnTo>
                  <a:lnTo>
                    <a:pt x="0" y="1110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0" y="1122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2"/>
                  </a:lnTo>
                  <a:lnTo>
                    <a:pt x="0" y="1122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0" y="1110"/>
                  </a:lnTo>
                  <a:lnTo>
                    <a:pt x="0" y="1104"/>
                  </a:lnTo>
                  <a:lnTo>
                    <a:pt x="0" y="1104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0" y="1092"/>
                  </a:lnTo>
                  <a:lnTo>
                    <a:pt x="0" y="1086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74"/>
                  </a:lnTo>
                  <a:lnTo>
                    <a:pt x="0" y="1068"/>
                  </a:lnTo>
                  <a:lnTo>
                    <a:pt x="0" y="1062"/>
                  </a:lnTo>
                  <a:lnTo>
                    <a:pt x="0" y="1056"/>
                  </a:lnTo>
                  <a:lnTo>
                    <a:pt x="0" y="1050"/>
                  </a:lnTo>
                  <a:lnTo>
                    <a:pt x="0" y="1038"/>
                  </a:lnTo>
                  <a:lnTo>
                    <a:pt x="0" y="1032"/>
                  </a:lnTo>
                  <a:lnTo>
                    <a:pt x="0" y="1026"/>
                  </a:lnTo>
                  <a:lnTo>
                    <a:pt x="0" y="1014"/>
                  </a:lnTo>
                  <a:lnTo>
                    <a:pt x="0" y="1008"/>
                  </a:lnTo>
                  <a:lnTo>
                    <a:pt x="0" y="1002"/>
                  </a:lnTo>
                  <a:lnTo>
                    <a:pt x="0" y="996"/>
                  </a:lnTo>
                  <a:lnTo>
                    <a:pt x="0" y="984"/>
                  </a:lnTo>
                  <a:lnTo>
                    <a:pt x="0" y="978"/>
                  </a:lnTo>
                  <a:lnTo>
                    <a:pt x="0" y="972"/>
                  </a:lnTo>
                  <a:lnTo>
                    <a:pt x="0" y="960"/>
                  </a:lnTo>
                  <a:lnTo>
                    <a:pt x="0" y="954"/>
                  </a:lnTo>
                  <a:lnTo>
                    <a:pt x="0" y="948"/>
                  </a:lnTo>
                  <a:lnTo>
                    <a:pt x="0" y="930"/>
                  </a:lnTo>
                  <a:lnTo>
                    <a:pt x="0" y="924"/>
                  </a:lnTo>
                  <a:lnTo>
                    <a:pt x="0" y="918"/>
                  </a:lnTo>
                  <a:lnTo>
                    <a:pt x="0" y="906"/>
                  </a:lnTo>
                  <a:lnTo>
                    <a:pt x="0" y="900"/>
                  </a:lnTo>
                  <a:lnTo>
                    <a:pt x="0" y="888"/>
                  </a:lnTo>
                  <a:lnTo>
                    <a:pt x="0" y="870"/>
                  </a:lnTo>
                  <a:lnTo>
                    <a:pt x="0" y="864"/>
                  </a:lnTo>
                  <a:lnTo>
                    <a:pt x="0" y="852"/>
                  </a:lnTo>
                  <a:lnTo>
                    <a:pt x="0" y="840"/>
                  </a:lnTo>
                  <a:lnTo>
                    <a:pt x="0" y="834"/>
                  </a:lnTo>
                  <a:lnTo>
                    <a:pt x="0" y="822"/>
                  </a:lnTo>
                  <a:lnTo>
                    <a:pt x="0" y="810"/>
                  </a:lnTo>
                  <a:lnTo>
                    <a:pt x="0" y="798"/>
                  </a:lnTo>
                  <a:lnTo>
                    <a:pt x="0" y="786"/>
                  </a:lnTo>
                  <a:lnTo>
                    <a:pt x="0" y="774"/>
                  </a:lnTo>
                  <a:lnTo>
                    <a:pt x="0" y="762"/>
                  </a:lnTo>
                  <a:lnTo>
                    <a:pt x="0" y="750"/>
                  </a:lnTo>
                  <a:lnTo>
                    <a:pt x="0" y="726"/>
                  </a:lnTo>
                  <a:lnTo>
                    <a:pt x="0" y="714"/>
                  </a:lnTo>
                  <a:lnTo>
                    <a:pt x="0" y="702"/>
                  </a:lnTo>
                  <a:lnTo>
                    <a:pt x="0" y="684"/>
                  </a:lnTo>
                  <a:lnTo>
                    <a:pt x="0" y="672"/>
                  </a:lnTo>
                  <a:lnTo>
                    <a:pt x="0" y="660"/>
                  </a:lnTo>
                  <a:lnTo>
                    <a:pt x="0" y="648"/>
                  </a:lnTo>
                  <a:lnTo>
                    <a:pt x="0" y="630"/>
                  </a:lnTo>
                  <a:lnTo>
                    <a:pt x="0" y="618"/>
                  </a:lnTo>
                  <a:lnTo>
                    <a:pt x="0" y="600"/>
                  </a:lnTo>
                  <a:lnTo>
                    <a:pt x="0" y="588"/>
                  </a:lnTo>
                  <a:lnTo>
                    <a:pt x="0" y="576"/>
                  </a:lnTo>
                  <a:lnTo>
                    <a:pt x="0" y="564"/>
                  </a:lnTo>
                  <a:lnTo>
                    <a:pt x="0" y="546"/>
                  </a:lnTo>
                  <a:lnTo>
                    <a:pt x="0" y="522"/>
                  </a:lnTo>
                  <a:lnTo>
                    <a:pt x="0" y="510"/>
                  </a:lnTo>
                  <a:lnTo>
                    <a:pt x="0" y="498"/>
                  </a:lnTo>
                  <a:lnTo>
                    <a:pt x="0" y="480"/>
                  </a:lnTo>
                  <a:lnTo>
                    <a:pt x="0" y="468"/>
                  </a:lnTo>
                  <a:lnTo>
                    <a:pt x="0" y="450"/>
                  </a:lnTo>
                  <a:lnTo>
                    <a:pt x="0" y="438"/>
                  </a:lnTo>
                  <a:lnTo>
                    <a:pt x="0" y="420"/>
                  </a:lnTo>
                  <a:lnTo>
                    <a:pt x="0" y="396"/>
                  </a:lnTo>
                  <a:lnTo>
                    <a:pt x="0" y="384"/>
                  </a:lnTo>
                  <a:lnTo>
                    <a:pt x="0" y="384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408"/>
                  </a:lnTo>
                  <a:lnTo>
                    <a:pt x="0" y="414"/>
                  </a:lnTo>
                  <a:lnTo>
                    <a:pt x="0" y="426"/>
                  </a:lnTo>
                  <a:lnTo>
                    <a:pt x="0" y="432"/>
                  </a:lnTo>
                  <a:lnTo>
                    <a:pt x="0" y="456"/>
                  </a:lnTo>
                  <a:lnTo>
                    <a:pt x="0" y="462"/>
                  </a:lnTo>
                  <a:lnTo>
                    <a:pt x="0" y="468"/>
                  </a:lnTo>
                  <a:lnTo>
                    <a:pt x="0" y="480"/>
                  </a:lnTo>
                  <a:lnTo>
                    <a:pt x="0" y="486"/>
                  </a:lnTo>
                  <a:lnTo>
                    <a:pt x="0" y="504"/>
                  </a:lnTo>
                  <a:lnTo>
                    <a:pt x="0" y="516"/>
                  </a:lnTo>
                  <a:lnTo>
                    <a:pt x="0" y="522"/>
                  </a:lnTo>
                  <a:lnTo>
                    <a:pt x="0" y="534"/>
                  </a:lnTo>
                  <a:lnTo>
                    <a:pt x="0" y="546"/>
                  </a:lnTo>
                  <a:lnTo>
                    <a:pt x="0" y="552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0" y="582"/>
                  </a:lnTo>
                  <a:lnTo>
                    <a:pt x="0" y="588"/>
                  </a:lnTo>
                  <a:lnTo>
                    <a:pt x="0" y="600"/>
                  </a:lnTo>
                  <a:lnTo>
                    <a:pt x="0" y="606"/>
                  </a:lnTo>
                  <a:lnTo>
                    <a:pt x="0" y="618"/>
                  </a:lnTo>
                  <a:lnTo>
                    <a:pt x="0" y="624"/>
                  </a:lnTo>
                  <a:lnTo>
                    <a:pt x="0" y="636"/>
                  </a:lnTo>
                  <a:lnTo>
                    <a:pt x="0" y="642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6"/>
                  </a:lnTo>
                  <a:lnTo>
                    <a:pt x="0" y="678"/>
                  </a:lnTo>
                  <a:lnTo>
                    <a:pt x="0" y="684"/>
                  </a:lnTo>
                  <a:lnTo>
                    <a:pt x="0" y="702"/>
                  </a:lnTo>
                  <a:lnTo>
                    <a:pt x="0" y="708"/>
                  </a:lnTo>
                  <a:lnTo>
                    <a:pt x="0" y="714"/>
                  </a:lnTo>
                  <a:lnTo>
                    <a:pt x="0" y="720"/>
                  </a:lnTo>
                  <a:lnTo>
                    <a:pt x="0" y="732"/>
                  </a:lnTo>
                  <a:lnTo>
                    <a:pt x="0" y="744"/>
                  </a:lnTo>
                  <a:lnTo>
                    <a:pt x="0" y="750"/>
                  </a:lnTo>
                  <a:lnTo>
                    <a:pt x="0" y="756"/>
                  </a:lnTo>
                  <a:lnTo>
                    <a:pt x="0" y="762"/>
                  </a:lnTo>
                  <a:lnTo>
                    <a:pt x="0" y="768"/>
                  </a:lnTo>
                  <a:lnTo>
                    <a:pt x="0" y="774"/>
                  </a:lnTo>
                  <a:lnTo>
                    <a:pt x="0" y="792"/>
                  </a:lnTo>
                  <a:lnTo>
                    <a:pt x="0" y="798"/>
                  </a:lnTo>
                  <a:lnTo>
                    <a:pt x="0" y="804"/>
                  </a:lnTo>
                  <a:lnTo>
                    <a:pt x="0" y="810"/>
                  </a:lnTo>
                  <a:lnTo>
                    <a:pt x="0" y="822"/>
                  </a:lnTo>
                  <a:lnTo>
                    <a:pt x="0" y="828"/>
                  </a:lnTo>
                  <a:lnTo>
                    <a:pt x="0" y="834"/>
                  </a:lnTo>
                  <a:lnTo>
                    <a:pt x="0" y="840"/>
                  </a:lnTo>
                  <a:lnTo>
                    <a:pt x="0" y="846"/>
                  </a:lnTo>
                  <a:lnTo>
                    <a:pt x="0" y="852"/>
                  </a:lnTo>
                  <a:lnTo>
                    <a:pt x="0" y="858"/>
                  </a:lnTo>
                  <a:lnTo>
                    <a:pt x="0" y="870"/>
                  </a:lnTo>
                  <a:lnTo>
                    <a:pt x="0" y="876"/>
                  </a:lnTo>
                  <a:lnTo>
                    <a:pt x="0" y="882"/>
                  </a:lnTo>
                  <a:lnTo>
                    <a:pt x="0" y="888"/>
                  </a:lnTo>
                  <a:lnTo>
                    <a:pt x="0" y="894"/>
                  </a:lnTo>
                  <a:lnTo>
                    <a:pt x="0" y="900"/>
                  </a:lnTo>
                  <a:lnTo>
                    <a:pt x="0" y="906"/>
                  </a:lnTo>
                  <a:lnTo>
                    <a:pt x="0" y="912"/>
                  </a:lnTo>
                  <a:lnTo>
                    <a:pt x="0" y="918"/>
                  </a:lnTo>
                  <a:lnTo>
                    <a:pt x="0" y="930"/>
                  </a:lnTo>
                  <a:lnTo>
                    <a:pt x="0" y="936"/>
                  </a:lnTo>
                  <a:lnTo>
                    <a:pt x="0" y="936"/>
                  </a:lnTo>
                  <a:lnTo>
                    <a:pt x="0" y="942"/>
                  </a:lnTo>
                  <a:lnTo>
                    <a:pt x="0" y="948"/>
                  </a:lnTo>
                  <a:lnTo>
                    <a:pt x="0" y="954"/>
                  </a:lnTo>
                  <a:lnTo>
                    <a:pt x="0" y="960"/>
                  </a:lnTo>
                  <a:lnTo>
                    <a:pt x="0" y="966"/>
                  </a:lnTo>
                  <a:lnTo>
                    <a:pt x="0" y="972"/>
                  </a:lnTo>
                  <a:lnTo>
                    <a:pt x="0" y="972"/>
                  </a:lnTo>
                  <a:lnTo>
                    <a:pt x="0" y="978"/>
                  </a:lnTo>
                  <a:lnTo>
                    <a:pt x="0" y="984"/>
                  </a:lnTo>
                  <a:lnTo>
                    <a:pt x="0" y="990"/>
                  </a:lnTo>
                  <a:lnTo>
                    <a:pt x="0" y="990"/>
                  </a:lnTo>
                  <a:lnTo>
                    <a:pt x="0" y="990"/>
                  </a:lnTo>
                  <a:lnTo>
                    <a:pt x="0" y="990"/>
                  </a:lnTo>
                  <a:lnTo>
                    <a:pt x="0" y="990"/>
                  </a:lnTo>
                  <a:lnTo>
                    <a:pt x="0" y="990"/>
                  </a:lnTo>
                  <a:lnTo>
                    <a:pt x="0" y="984"/>
                  </a:lnTo>
                  <a:lnTo>
                    <a:pt x="0" y="978"/>
                  </a:lnTo>
                  <a:lnTo>
                    <a:pt x="0" y="978"/>
                  </a:lnTo>
                  <a:lnTo>
                    <a:pt x="0" y="972"/>
                  </a:lnTo>
                  <a:lnTo>
                    <a:pt x="0" y="966"/>
                  </a:lnTo>
                  <a:lnTo>
                    <a:pt x="0" y="960"/>
                  </a:lnTo>
                  <a:lnTo>
                    <a:pt x="0" y="960"/>
                  </a:lnTo>
                  <a:lnTo>
                    <a:pt x="0" y="954"/>
                  </a:lnTo>
                  <a:lnTo>
                    <a:pt x="0" y="942"/>
                  </a:lnTo>
                  <a:lnTo>
                    <a:pt x="0" y="942"/>
                  </a:lnTo>
                  <a:lnTo>
                    <a:pt x="0" y="936"/>
                  </a:lnTo>
                  <a:lnTo>
                    <a:pt x="0" y="930"/>
                  </a:lnTo>
                  <a:lnTo>
                    <a:pt x="0" y="924"/>
                  </a:lnTo>
                  <a:lnTo>
                    <a:pt x="0" y="918"/>
                  </a:lnTo>
                  <a:lnTo>
                    <a:pt x="0" y="912"/>
                  </a:lnTo>
                  <a:lnTo>
                    <a:pt x="0" y="906"/>
                  </a:lnTo>
                  <a:lnTo>
                    <a:pt x="0" y="906"/>
                  </a:lnTo>
                  <a:lnTo>
                    <a:pt x="0" y="900"/>
                  </a:lnTo>
                  <a:lnTo>
                    <a:pt x="0" y="894"/>
                  </a:lnTo>
                  <a:lnTo>
                    <a:pt x="0" y="882"/>
                  </a:lnTo>
                  <a:lnTo>
                    <a:pt x="0" y="876"/>
                  </a:lnTo>
                  <a:lnTo>
                    <a:pt x="0" y="864"/>
                  </a:lnTo>
                  <a:lnTo>
                    <a:pt x="0" y="858"/>
                  </a:lnTo>
                  <a:lnTo>
                    <a:pt x="0" y="852"/>
                  </a:lnTo>
                  <a:lnTo>
                    <a:pt x="0" y="846"/>
                  </a:lnTo>
                  <a:lnTo>
                    <a:pt x="0" y="840"/>
                  </a:lnTo>
                  <a:lnTo>
                    <a:pt x="0" y="834"/>
                  </a:lnTo>
                  <a:lnTo>
                    <a:pt x="0" y="828"/>
                  </a:lnTo>
                  <a:lnTo>
                    <a:pt x="0" y="822"/>
                  </a:lnTo>
                  <a:lnTo>
                    <a:pt x="0" y="816"/>
                  </a:lnTo>
                  <a:lnTo>
                    <a:pt x="0" y="804"/>
                  </a:lnTo>
                  <a:lnTo>
                    <a:pt x="0" y="798"/>
                  </a:lnTo>
                  <a:lnTo>
                    <a:pt x="0" y="792"/>
                  </a:lnTo>
                  <a:lnTo>
                    <a:pt x="0" y="786"/>
                  </a:lnTo>
                  <a:lnTo>
                    <a:pt x="0" y="780"/>
                  </a:lnTo>
                  <a:lnTo>
                    <a:pt x="0" y="768"/>
                  </a:lnTo>
                  <a:lnTo>
                    <a:pt x="0" y="762"/>
                  </a:lnTo>
                  <a:lnTo>
                    <a:pt x="0" y="756"/>
                  </a:lnTo>
                  <a:lnTo>
                    <a:pt x="0" y="750"/>
                  </a:lnTo>
                  <a:lnTo>
                    <a:pt x="0" y="738"/>
                  </a:lnTo>
                  <a:lnTo>
                    <a:pt x="0" y="726"/>
                  </a:lnTo>
                  <a:lnTo>
                    <a:pt x="0" y="720"/>
                  </a:lnTo>
                  <a:lnTo>
                    <a:pt x="0" y="714"/>
                  </a:lnTo>
                  <a:lnTo>
                    <a:pt x="0" y="708"/>
                  </a:lnTo>
                  <a:lnTo>
                    <a:pt x="0" y="702"/>
                  </a:lnTo>
                  <a:lnTo>
                    <a:pt x="0" y="690"/>
                  </a:lnTo>
                  <a:lnTo>
                    <a:pt x="0" y="684"/>
                  </a:lnTo>
                  <a:lnTo>
                    <a:pt x="0" y="678"/>
                  </a:lnTo>
                  <a:lnTo>
                    <a:pt x="0" y="666"/>
                  </a:lnTo>
                  <a:lnTo>
                    <a:pt x="0" y="660"/>
                  </a:lnTo>
                  <a:lnTo>
                    <a:pt x="0" y="642"/>
                  </a:lnTo>
                  <a:lnTo>
                    <a:pt x="0" y="636"/>
                  </a:lnTo>
                  <a:lnTo>
                    <a:pt x="0" y="624"/>
                  </a:lnTo>
                  <a:lnTo>
                    <a:pt x="0" y="618"/>
                  </a:lnTo>
                  <a:lnTo>
                    <a:pt x="0" y="606"/>
                  </a:lnTo>
                  <a:lnTo>
                    <a:pt x="0" y="600"/>
                  </a:lnTo>
                  <a:lnTo>
                    <a:pt x="0" y="588"/>
                  </a:lnTo>
                  <a:lnTo>
                    <a:pt x="0" y="582"/>
                  </a:lnTo>
                  <a:lnTo>
                    <a:pt x="0" y="570"/>
                  </a:lnTo>
                  <a:lnTo>
                    <a:pt x="0" y="564"/>
                  </a:lnTo>
                  <a:lnTo>
                    <a:pt x="0" y="552"/>
                  </a:lnTo>
                  <a:lnTo>
                    <a:pt x="0" y="546"/>
                  </a:lnTo>
                  <a:lnTo>
                    <a:pt x="0" y="534"/>
                  </a:lnTo>
                  <a:lnTo>
                    <a:pt x="0" y="528"/>
                  </a:lnTo>
                  <a:lnTo>
                    <a:pt x="0" y="516"/>
                  </a:lnTo>
                  <a:lnTo>
                    <a:pt x="0" y="510"/>
                  </a:lnTo>
                  <a:lnTo>
                    <a:pt x="0" y="492"/>
                  </a:lnTo>
                  <a:lnTo>
                    <a:pt x="0" y="486"/>
                  </a:lnTo>
                  <a:lnTo>
                    <a:pt x="0" y="480"/>
                  </a:lnTo>
                  <a:lnTo>
                    <a:pt x="0" y="468"/>
                  </a:lnTo>
                  <a:lnTo>
                    <a:pt x="0" y="462"/>
                  </a:lnTo>
                  <a:lnTo>
                    <a:pt x="0" y="450"/>
                  </a:lnTo>
                  <a:lnTo>
                    <a:pt x="0" y="438"/>
                  </a:lnTo>
                  <a:lnTo>
                    <a:pt x="0" y="420"/>
                  </a:lnTo>
                  <a:lnTo>
                    <a:pt x="0" y="414"/>
                  </a:lnTo>
                  <a:lnTo>
                    <a:pt x="0" y="408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0" y="414"/>
                  </a:lnTo>
                  <a:lnTo>
                    <a:pt x="0" y="426"/>
                  </a:lnTo>
                  <a:lnTo>
                    <a:pt x="0" y="438"/>
                  </a:lnTo>
                  <a:lnTo>
                    <a:pt x="0" y="444"/>
                  </a:lnTo>
                  <a:lnTo>
                    <a:pt x="0" y="468"/>
                  </a:lnTo>
                  <a:lnTo>
                    <a:pt x="0" y="474"/>
                  </a:lnTo>
                  <a:lnTo>
                    <a:pt x="0" y="486"/>
                  </a:lnTo>
                  <a:lnTo>
                    <a:pt x="0" y="498"/>
                  </a:lnTo>
                  <a:lnTo>
                    <a:pt x="0" y="504"/>
                  </a:lnTo>
                  <a:lnTo>
                    <a:pt x="0" y="510"/>
                  </a:lnTo>
                  <a:lnTo>
                    <a:pt x="0" y="528"/>
                  </a:lnTo>
                  <a:lnTo>
                    <a:pt x="0" y="540"/>
                  </a:lnTo>
                  <a:lnTo>
                    <a:pt x="0" y="552"/>
                  </a:lnTo>
                  <a:lnTo>
                    <a:pt x="0" y="558"/>
                  </a:lnTo>
                  <a:lnTo>
                    <a:pt x="0" y="570"/>
                  </a:lnTo>
                  <a:lnTo>
                    <a:pt x="0" y="582"/>
                  </a:lnTo>
                  <a:lnTo>
                    <a:pt x="0" y="588"/>
                  </a:lnTo>
                  <a:lnTo>
                    <a:pt x="0" y="600"/>
                  </a:lnTo>
                  <a:lnTo>
                    <a:pt x="0" y="612"/>
                  </a:lnTo>
                  <a:lnTo>
                    <a:pt x="0" y="618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48"/>
                  </a:lnTo>
                  <a:lnTo>
                    <a:pt x="0" y="654"/>
                  </a:lnTo>
                  <a:lnTo>
                    <a:pt x="0" y="666"/>
                  </a:lnTo>
                  <a:lnTo>
                    <a:pt x="0" y="672"/>
                  </a:lnTo>
                  <a:lnTo>
                    <a:pt x="0" y="684"/>
                  </a:lnTo>
                  <a:lnTo>
                    <a:pt x="0" y="690"/>
                  </a:lnTo>
                  <a:lnTo>
                    <a:pt x="0" y="702"/>
                  </a:lnTo>
                  <a:lnTo>
                    <a:pt x="0" y="720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0" y="744"/>
                  </a:lnTo>
                  <a:lnTo>
                    <a:pt x="0" y="750"/>
                  </a:lnTo>
                  <a:lnTo>
                    <a:pt x="0" y="756"/>
                  </a:lnTo>
                  <a:lnTo>
                    <a:pt x="0" y="762"/>
                  </a:lnTo>
                  <a:lnTo>
                    <a:pt x="0" y="768"/>
                  </a:lnTo>
                  <a:lnTo>
                    <a:pt x="0" y="786"/>
                  </a:lnTo>
                  <a:lnTo>
                    <a:pt x="0" y="792"/>
                  </a:lnTo>
                  <a:lnTo>
                    <a:pt x="0" y="798"/>
                  </a:lnTo>
                  <a:lnTo>
                    <a:pt x="0" y="804"/>
                  </a:lnTo>
                  <a:lnTo>
                    <a:pt x="0" y="810"/>
                  </a:lnTo>
                  <a:lnTo>
                    <a:pt x="0" y="822"/>
                  </a:lnTo>
                  <a:lnTo>
                    <a:pt x="0" y="834"/>
                  </a:lnTo>
                  <a:lnTo>
                    <a:pt x="0" y="840"/>
                  </a:lnTo>
                  <a:lnTo>
                    <a:pt x="0" y="846"/>
                  </a:lnTo>
                  <a:lnTo>
                    <a:pt x="0" y="852"/>
                  </a:lnTo>
                  <a:lnTo>
                    <a:pt x="0" y="864"/>
                  </a:lnTo>
                  <a:lnTo>
                    <a:pt x="0" y="870"/>
                  </a:lnTo>
                  <a:lnTo>
                    <a:pt x="0" y="876"/>
                  </a:lnTo>
                  <a:lnTo>
                    <a:pt x="0" y="882"/>
                  </a:lnTo>
                  <a:lnTo>
                    <a:pt x="0" y="888"/>
                  </a:lnTo>
                  <a:lnTo>
                    <a:pt x="0" y="894"/>
                  </a:lnTo>
                  <a:lnTo>
                    <a:pt x="0" y="900"/>
                  </a:lnTo>
                  <a:lnTo>
                    <a:pt x="0" y="906"/>
                  </a:lnTo>
                  <a:lnTo>
                    <a:pt x="0" y="912"/>
                  </a:lnTo>
                  <a:lnTo>
                    <a:pt x="0" y="918"/>
                  </a:lnTo>
                  <a:lnTo>
                    <a:pt x="0" y="924"/>
                  </a:lnTo>
                  <a:lnTo>
                    <a:pt x="0" y="930"/>
                  </a:lnTo>
                  <a:lnTo>
                    <a:pt x="0" y="936"/>
                  </a:lnTo>
                  <a:lnTo>
                    <a:pt x="0" y="948"/>
                  </a:lnTo>
                  <a:lnTo>
                    <a:pt x="0" y="954"/>
                  </a:lnTo>
                  <a:lnTo>
                    <a:pt x="0" y="960"/>
                  </a:lnTo>
                  <a:lnTo>
                    <a:pt x="0" y="966"/>
                  </a:lnTo>
                  <a:lnTo>
                    <a:pt x="0" y="972"/>
                  </a:lnTo>
                  <a:lnTo>
                    <a:pt x="0" y="978"/>
                  </a:lnTo>
                  <a:lnTo>
                    <a:pt x="0" y="978"/>
                  </a:lnTo>
                  <a:lnTo>
                    <a:pt x="0" y="984"/>
                  </a:lnTo>
                  <a:lnTo>
                    <a:pt x="0" y="990"/>
                  </a:lnTo>
                  <a:lnTo>
                    <a:pt x="0" y="996"/>
                  </a:lnTo>
                  <a:lnTo>
                    <a:pt x="0" y="1002"/>
                  </a:lnTo>
                  <a:lnTo>
                    <a:pt x="0" y="1008"/>
                  </a:lnTo>
                  <a:lnTo>
                    <a:pt x="0" y="1008"/>
                  </a:lnTo>
                  <a:lnTo>
                    <a:pt x="0" y="1014"/>
                  </a:lnTo>
                  <a:lnTo>
                    <a:pt x="0" y="1020"/>
                  </a:lnTo>
                  <a:lnTo>
                    <a:pt x="0" y="1020"/>
                  </a:lnTo>
                  <a:lnTo>
                    <a:pt x="0" y="1026"/>
                  </a:lnTo>
                  <a:lnTo>
                    <a:pt x="0" y="1026"/>
                  </a:lnTo>
                  <a:lnTo>
                    <a:pt x="0" y="1026"/>
                  </a:lnTo>
                  <a:lnTo>
                    <a:pt x="0" y="1026"/>
                  </a:lnTo>
                  <a:lnTo>
                    <a:pt x="0" y="1020"/>
                  </a:lnTo>
                  <a:lnTo>
                    <a:pt x="0" y="1020"/>
                  </a:lnTo>
                  <a:lnTo>
                    <a:pt x="0" y="1014"/>
                  </a:lnTo>
                  <a:lnTo>
                    <a:pt x="0" y="1008"/>
                  </a:lnTo>
                  <a:lnTo>
                    <a:pt x="0" y="1002"/>
                  </a:lnTo>
                  <a:lnTo>
                    <a:pt x="0" y="996"/>
                  </a:lnTo>
                  <a:lnTo>
                    <a:pt x="0" y="996"/>
                  </a:lnTo>
                  <a:lnTo>
                    <a:pt x="0" y="990"/>
                  </a:lnTo>
                  <a:lnTo>
                    <a:pt x="0" y="978"/>
                  </a:lnTo>
                  <a:lnTo>
                    <a:pt x="0" y="972"/>
                  </a:lnTo>
                  <a:lnTo>
                    <a:pt x="0" y="972"/>
                  </a:lnTo>
                  <a:lnTo>
                    <a:pt x="0" y="966"/>
                  </a:lnTo>
                  <a:lnTo>
                    <a:pt x="0" y="960"/>
                  </a:lnTo>
                  <a:lnTo>
                    <a:pt x="0" y="954"/>
                  </a:lnTo>
                  <a:lnTo>
                    <a:pt x="0" y="948"/>
                  </a:lnTo>
                  <a:lnTo>
                    <a:pt x="0" y="942"/>
                  </a:lnTo>
                  <a:lnTo>
                    <a:pt x="0" y="936"/>
                  </a:lnTo>
                  <a:lnTo>
                    <a:pt x="0" y="924"/>
                  </a:lnTo>
                  <a:lnTo>
                    <a:pt x="0" y="918"/>
                  </a:lnTo>
                  <a:lnTo>
                    <a:pt x="0" y="912"/>
                  </a:lnTo>
                  <a:lnTo>
                    <a:pt x="0" y="900"/>
                  </a:lnTo>
                  <a:lnTo>
                    <a:pt x="0" y="894"/>
                  </a:lnTo>
                  <a:lnTo>
                    <a:pt x="0" y="888"/>
                  </a:lnTo>
                  <a:lnTo>
                    <a:pt x="0" y="882"/>
                  </a:lnTo>
                  <a:lnTo>
                    <a:pt x="0" y="876"/>
                  </a:lnTo>
                  <a:lnTo>
                    <a:pt x="0" y="864"/>
                  </a:lnTo>
                  <a:lnTo>
                    <a:pt x="0" y="858"/>
                  </a:lnTo>
                  <a:lnTo>
                    <a:pt x="0" y="852"/>
                  </a:lnTo>
                  <a:lnTo>
                    <a:pt x="0" y="846"/>
                  </a:lnTo>
                  <a:lnTo>
                    <a:pt x="0" y="834"/>
                  </a:lnTo>
                  <a:lnTo>
                    <a:pt x="0" y="828"/>
                  </a:lnTo>
                  <a:lnTo>
                    <a:pt x="0" y="822"/>
                  </a:lnTo>
                  <a:lnTo>
                    <a:pt x="0" y="810"/>
                  </a:lnTo>
                  <a:lnTo>
                    <a:pt x="0" y="804"/>
                  </a:lnTo>
                  <a:lnTo>
                    <a:pt x="0" y="798"/>
                  </a:lnTo>
                  <a:lnTo>
                    <a:pt x="0" y="780"/>
                  </a:lnTo>
                  <a:lnTo>
                    <a:pt x="0" y="774"/>
                  </a:lnTo>
                  <a:lnTo>
                    <a:pt x="0" y="768"/>
                  </a:lnTo>
                  <a:lnTo>
                    <a:pt x="0" y="762"/>
                  </a:lnTo>
                  <a:lnTo>
                    <a:pt x="0" y="750"/>
                  </a:lnTo>
                  <a:lnTo>
                    <a:pt x="0" y="738"/>
                  </a:lnTo>
                  <a:lnTo>
                    <a:pt x="0" y="726"/>
                  </a:lnTo>
                  <a:lnTo>
                    <a:pt x="0" y="720"/>
                  </a:lnTo>
                  <a:lnTo>
                    <a:pt x="0" y="714"/>
                  </a:lnTo>
                  <a:lnTo>
                    <a:pt x="0" y="702"/>
                  </a:lnTo>
                  <a:lnTo>
                    <a:pt x="0" y="696"/>
                  </a:lnTo>
                  <a:lnTo>
                    <a:pt x="0" y="684"/>
                  </a:lnTo>
                  <a:lnTo>
                    <a:pt x="0" y="678"/>
                  </a:lnTo>
                  <a:lnTo>
                    <a:pt x="0" y="654"/>
                  </a:lnTo>
                  <a:lnTo>
                    <a:pt x="0" y="648"/>
                  </a:lnTo>
                  <a:lnTo>
                    <a:pt x="0" y="636"/>
                  </a:lnTo>
                  <a:lnTo>
                    <a:pt x="0" y="630"/>
                  </a:lnTo>
                  <a:lnTo>
                    <a:pt x="0" y="618"/>
                  </a:lnTo>
                  <a:lnTo>
                    <a:pt x="0" y="606"/>
                  </a:lnTo>
                  <a:lnTo>
                    <a:pt x="0" y="594"/>
                  </a:lnTo>
                  <a:lnTo>
                    <a:pt x="0" y="588"/>
                  </a:lnTo>
                  <a:lnTo>
                    <a:pt x="0" y="576"/>
                  </a:lnTo>
                  <a:lnTo>
                    <a:pt x="0" y="564"/>
                  </a:lnTo>
                  <a:lnTo>
                    <a:pt x="0" y="552"/>
                  </a:lnTo>
                  <a:lnTo>
                    <a:pt x="0" y="546"/>
                  </a:lnTo>
                  <a:lnTo>
                    <a:pt x="0" y="534"/>
                  </a:lnTo>
                  <a:lnTo>
                    <a:pt x="0" y="522"/>
                  </a:lnTo>
                  <a:lnTo>
                    <a:pt x="0" y="510"/>
                  </a:lnTo>
                  <a:lnTo>
                    <a:pt x="0" y="498"/>
                  </a:lnTo>
                  <a:lnTo>
                    <a:pt x="0" y="486"/>
                  </a:lnTo>
                  <a:lnTo>
                    <a:pt x="0" y="480"/>
                  </a:lnTo>
                  <a:lnTo>
                    <a:pt x="0" y="468"/>
                  </a:lnTo>
                  <a:lnTo>
                    <a:pt x="0" y="450"/>
                  </a:lnTo>
                  <a:lnTo>
                    <a:pt x="0" y="438"/>
                  </a:lnTo>
                  <a:lnTo>
                    <a:pt x="0" y="432"/>
                  </a:lnTo>
                  <a:lnTo>
                    <a:pt x="0" y="420"/>
                  </a:lnTo>
                  <a:lnTo>
                    <a:pt x="0" y="408"/>
                  </a:lnTo>
                  <a:lnTo>
                    <a:pt x="0" y="396"/>
                  </a:lnTo>
                  <a:lnTo>
                    <a:pt x="0" y="372"/>
                  </a:lnTo>
                  <a:lnTo>
                    <a:pt x="0" y="360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60"/>
                  </a:lnTo>
                  <a:lnTo>
                    <a:pt x="0" y="372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50"/>
                  </a:lnTo>
                  <a:lnTo>
                    <a:pt x="0" y="486"/>
                  </a:lnTo>
                  <a:lnTo>
                    <a:pt x="0" y="522"/>
                  </a:lnTo>
                  <a:lnTo>
                    <a:pt x="0" y="594"/>
                  </a:lnTo>
                  <a:lnTo>
                    <a:pt x="0" y="630"/>
                  </a:lnTo>
                  <a:lnTo>
                    <a:pt x="0" y="666"/>
                  </a:lnTo>
                  <a:lnTo>
                    <a:pt x="0" y="702"/>
                  </a:lnTo>
                  <a:lnTo>
                    <a:pt x="0" y="726"/>
                  </a:lnTo>
                  <a:lnTo>
                    <a:pt x="0" y="750"/>
                  </a:lnTo>
                  <a:lnTo>
                    <a:pt x="0" y="774"/>
                  </a:lnTo>
                  <a:lnTo>
                    <a:pt x="0" y="786"/>
                  </a:lnTo>
                  <a:lnTo>
                    <a:pt x="0" y="798"/>
                  </a:lnTo>
                  <a:lnTo>
                    <a:pt x="0" y="804"/>
                  </a:lnTo>
                  <a:lnTo>
                    <a:pt x="0" y="810"/>
                  </a:lnTo>
                  <a:lnTo>
                    <a:pt x="0" y="804"/>
                  </a:lnTo>
                  <a:lnTo>
                    <a:pt x="0" y="792"/>
                  </a:lnTo>
                  <a:lnTo>
                    <a:pt x="0" y="780"/>
                  </a:lnTo>
                  <a:lnTo>
                    <a:pt x="0" y="762"/>
                  </a:lnTo>
                  <a:lnTo>
                    <a:pt x="0" y="744"/>
                  </a:lnTo>
                  <a:lnTo>
                    <a:pt x="0" y="714"/>
                  </a:lnTo>
                  <a:lnTo>
                    <a:pt x="0" y="684"/>
                  </a:lnTo>
                  <a:lnTo>
                    <a:pt x="0" y="642"/>
                  </a:lnTo>
                  <a:lnTo>
                    <a:pt x="0" y="600"/>
                  </a:lnTo>
                  <a:lnTo>
                    <a:pt x="0" y="558"/>
                  </a:lnTo>
                  <a:lnTo>
                    <a:pt x="0" y="510"/>
                  </a:lnTo>
                  <a:lnTo>
                    <a:pt x="0" y="414"/>
                  </a:lnTo>
                  <a:lnTo>
                    <a:pt x="0" y="360"/>
                  </a:lnTo>
                  <a:lnTo>
                    <a:pt x="0" y="312"/>
                  </a:lnTo>
                  <a:lnTo>
                    <a:pt x="0" y="270"/>
                  </a:lnTo>
                  <a:lnTo>
                    <a:pt x="0" y="234"/>
                  </a:lnTo>
                  <a:lnTo>
                    <a:pt x="0" y="210"/>
                  </a:lnTo>
                  <a:lnTo>
                    <a:pt x="0" y="192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210"/>
                  </a:lnTo>
                  <a:lnTo>
                    <a:pt x="0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0" y="282"/>
                  </a:lnTo>
                  <a:lnTo>
                    <a:pt x="0" y="294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0" y="342"/>
                  </a:lnTo>
                  <a:lnTo>
                    <a:pt x="0" y="354"/>
                  </a:lnTo>
                  <a:lnTo>
                    <a:pt x="0" y="372"/>
                  </a:lnTo>
                  <a:lnTo>
                    <a:pt x="0" y="384"/>
                  </a:lnTo>
                  <a:lnTo>
                    <a:pt x="0" y="396"/>
                  </a:lnTo>
                  <a:lnTo>
                    <a:pt x="0" y="414"/>
                  </a:lnTo>
                  <a:lnTo>
                    <a:pt x="0" y="426"/>
                  </a:lnTo>
                  <a:lnTo>
                    <a:pt x="0" y="438"/>
                  </a:lnTo>
                  <a:lnTo>
                    <a:pt x="0" y="456"/>
                  </a:lnTo>
                  <a:lnTo>
                    <a:pt x="0" y="468"/>
                  </a:lnTo>
                  <a:lnTo>
                    <a:pt x="0" y="480"/>
                  </a:lnTo>
                  <a:lnTo>
                    <a:pt x="0" y="492"/>
                  </a:lnTo>
                  <a:lnTo>
                    <a:pt x="0" y="504"/>
                  </a:lnTo>
                  <a:lnTo>
                    <a:pt x="0" y="516"/>
                  </a:lnTo>
                  <a:lnTo>
                    <a:pt x="0" y="534"/>
                  </a:lnTo>
                  <a:lnTo>
                    <a:pt x="0" y="546"/>
                  </a:lnTo>
                  <a:lnTo>
                    <a:pt x="0" y="558"/>
                  </a:lnTo>
                  <a:lnTo>
                    <a:pt x="0" y="582"/>
                  </a:lnTo>
                  <a:lnTo>
                    <a:pt x="0" y="594"/>
                  </a:lnTo>
                  <a:lnTo>
                    <a:pt x="0" y="606"/>
                  </a:lnTo>
                  <a:lnTo>
                    <a:pt x="0" y="618"/>
                  </a:lnTo>
                  <a:lnTo>
                    <a:pt x="0" y="630"/>
                  </a:lnTo>
                  <a:lnTo>
                    <a:pt x="0" y="642"/>
                  </a:lnTo>
                  <a:lnTo>
                    <a:pt x="0" y="648"/>
                  </a:lnTo>
                  <a:lnTo>
                    <a:pt x="0" y="660"/>
                  </a:lnTo>
                  <a:lnTo>
                    <a:pt x="0" y="672"/>
                  </a:lnTo>
                  <a:lnTo>
                    <a:pt x="0" y="690"/>
                  </a:lnTo>
                  <a:lnTo>
                    <a:pt x="0" y="696"/>
                  </a:lnTo>
                  <a:lnTo>
                    <a:pt x="0" y="708"/>
                  </a:lnTo>
                  <a:lnTo>
                    <a:pt x="0" y="720"/>
                  </a:lnTo>
                  <a:lnTo>
                    <a:pt x="0" y="726"/>
                  </a:lnTo>
                  <a:lnTo>
                    <a:pt x="0" y="738"/>
                  </a:lnTo>
                  <a:lnTo>
                    <a:pt x="0" y="756"/>
                  </a:lnTo>
                  <a:lnTo>
                    <a:pt x="0" y="762"/>
                  </a:lnTo>
                  <a:lnTo>
                    <a:pt x="0" y="774"/>
                  </a:lnTo>
                  <a:lnTo>
                    <a:pt x="0" y="786"/>
                  </a:lnTo>
                  <a:lnTo>
                    <a:pt x="0" y="792"/>
                  </a:lnTo>
                  <a:lnTo>
                    <a:pt x="0" y="804"/>
                  </a:lnTo>
                  <a:lnTo>
                    <a:pt x="0" y="816"/>
                  </a:lnTo>
                  <a:lnTo>
                    <a:pt x="0" y="822"/>
                  </a:lnTo>
                  <a:lnTo>
                    <a:pt x="0" y="834"/>
                  </a:lnTo>
                  <a:lnTo>
                    <a:pt x="0" y="840"/>
                  </a:lnTo>
                  <a:lnTo>
                    <a:pt x="0" y="852"/>
                  </a:lnTo>
                  <a:lnTo>
                    <a:pt x="0" y="858"/>
                  </a:lnTo>
                  <a:lnTo>
                    <a:pt x="0" y="870"/>
                  </a:lnTo>
                  <a:lnTo>
                    <a:pt x="0" y="876"/>
                  </a:lnTo>
                  <a:lnTo>
                    <a:pt x="0" y="888"/>
                  </a:lnTo>
                  <a:lnTo>
                    <a:pt x="0" y="894"/>
                  </a:lnTo>
                  <a:lnTo>
                    <a:pt x="0" y="912"/>
                  </a:lnTo>
                  <a:lnTo>
                    <a:pt x="0" y="918"/>
                  </a:lnTo>
                  <a:lnTo>
                    <a:pt x="0" y="924"/>
                  </a:lnTo>
                  <a:lnTo>
                    <a:pt x="0" y="936"/>
                  </a:lnTo>
                  <a:lnTo>
                    <a:pt x="0" y="942"/>
                  </a:lnTo>
                  <a:lnTo>
                    <a:pt x="0" y="948"/>
                  </a:lnTo>
                  <a:lnTo>
                    <a:pt x="0" y="954"/>
                  </a:lnTo>
                  <a:lnTo>
                    <a:pt x="0" y="960"/>
                  </a:lnTo>
                  <a:lnTo>
                    <a:pt x="0" y="966"/>
                  </a:lnTo>
                  <a:lnTo>
                    <a:pt x="0" y="972"/>
                  </a:lnTo>
                  <a:lnTo>
                    <a:pt x="0" y="984"/>
                  </a:lnTo>
                  <a:lnTo>
                    <a:pt x="0" y="990"/>
                  </a:lnTo>
                  <a:lnTo>
                    <a:pt x="0" y="996"/>
                  </a:lnTo>
                  <a:lnTo>
                    <a:pt x="0" y="1002"/>
                  </a:lnTo>
                  <a:lnTo>
                    <a:pt x="0" y="1008"/>
                  </a:lnTo>
                  <a:lnTo>
                    <a:pt x="0" y="1014"/>
                  </a:lnTo>
                  <a:lnTo>
                    <a:pt x="0" y="1020"/>
                  </a:lnTo>
                  <a:lnTo>
                    <a:pt x="0" y="1026"/>
                  </a:lnTo>
                  <a:lnTo>
                    <a:pt x="6" y="1032"/>
                  </a:lnTo>
                  <a:lnTo>
                    <a:pt x="6" y="1032"/>
                  </a:lnTo>
                  <a:lnTo>
                    <a:pt x="18" y="1038"/>
                  </a:lnTo>
                  <a:lnTo>
                    <a:pt x="24" y="1038"/>
                  </a:lnTo>
                  <a:lnTo>
                    <a:pt x="30" y="1038"/>
                  </a:lnTo>
                  <a:lnTo>
                    <a:pt x="36" y="1038"/>
                  </a:lnTo>
                  <a:lnTo>
                    <a:pt x="36" y="1038"/>
                  </a:lnTo>
                  <a:lnTo>
                    <a:pt x="42" y="1032"/>
                  </a:lnTo>
                  <a:lnTo>
                    <a:pt x="48" y="1032"/>
                  </a:lnTo>
                  <a:lnTo>
                    <a:pt x="54" y="1032"/>
                  </a:lnTo>
                  <a:lnTo>
                    <a:pt x="60" y="1032"/>
                  </a:lnTo>
                  <a:lnTo>
                    <a:pt x="66" y="1026"/>
                  </a:lnTo>
                  <a:lnTo>
                    <a:pt x="72" y="1026"/>
                  </a:lnTo>
                  <a:lnTo>
                    <a:pt x="78" y="1026"/>
                  </a:lnTo>
                  <a:lnTo>
                    <a:pt x="84" y="1026"/>
                  </a:lnTo>
                  <a:lnTo>
                    <a:pt x="84" y="1020"/>
                  </a:lnTo>
                  <a:lnTo>
                    <a:pt x="90" y="1020"/>
                  </a:lnTo>
                  <a:lnTo>
                    <a:pt x="96" y="1020"/>
                  </a:lnTo>
                  <a:lnTo>
                    <a:pt x="102" y="1014"/>
                  </a:lnTo>
                  <a:lnTo>
                    <a:pt x="114" y="1014"/>
                  </a:lnTo>
                  <a:lnTo>
                    <a:pt x="114" y="1008"/>
                  </a:lnTo>
                  <a:lnTo>
                    <a:pt x="120" y="1008"/>
                  </a:lnTo>
                  <a:lnTo>
                    <a:pt x="126" y="1008"/>
                  </a:lnTo>
                  <a:lnTo>
                    <a:pt x="132" y="1002"/>
                  </a:lnTo>
                  <a:lnTo>
                    <a:pt x="138" y="1002"/>
                  </a:lnTo>
                  <a:lnTo>
                    <a:pt x="144" y="996"/>
                  </a:lnTo>
                  <a:lnTo>
                    <a:pt x="150" y="996"/>
                  </a:lnTo>
                  <a:lnTo>
                    <a:pt x="150" y="996"/>
                  </a:lnTo>
                  <a:lnTo>
                    <a:pt x="156" y="990"/>
                  </a:lnTo>
                  <a:lnTo>
                    <a:pt x="162" y="990"/>
                  </a:lnTo>
                  <a:lnTo>
                    <a:pt x="168" y="984"/>
                  </a:lnTo>
                  <a:lnTo>
                    <a:pt x="174" y="984"/>
                  </a:lnTo>
                  <a:lnTo>
                    <a:pt x="180" y="978"/>
                  </a:lnTo>
                  <a:lnTo>
                    <a:pt x="186" y="978"/>
                  </a:lnTo>
                  <a:lnTo>
                    <a:pt x="192" y="972"/>
                  </a:lnTo>
                  <a:lnTo>
                    <a:pt x="192" y="972"/>
                  </a:lnTo>
                  <a:lnTo>
                    <a:pt x="198" y="966"/>
                  </a:lnTo>
                  <a:lnTo>
                    <a:pt x="204" y="966"/>
                  </a:lnTo>
                  <a:lnTo>
                    <a:pt x="216" y="960"/>
                  </a:lnTo>
                  <a:lnTo>
                    <a:pt x="216" y="960"/>
                  </a:lnTo>
                  <a:lnTo>
                    <a:pt x="222" y="954"/>
                  </a:lnTo>
                  <a:lnTo>
                    <a:pt x="228" y="954"/>
                  </a:lnTo>
                  <a:lnTo>
                    <a:pt x="234" y="948"/>
                  </a:lnTo>
                  <a:lnTo>
                    <a:pt x="234" y="948"/>
                  </a:lnTo>
                  <a:lnTo>
                    <a:pt x="246" y="942"/>
                  </a:lnTo>
                  <a:lnTo>
                    <a:pt x="252" y="936"/>
                  </a:lnTo>
                  <a:lnTo>
                    <a:pt x="252" y="936"/>
                  </a:lnTo>
                  <a:lnTo>
                    <a:pt x="258" y="930"/>
                  </a:lnTo>
                  <a:lnTo>
                    <a:pt x="264" y="924"/>
                  </a:lnTo>
                  <a:lnTo>
                    <a:pt x="270" y="924"/>
                  </a:lnTo>
                  <a:lnTo>
                    <a:pt x="282" y="918"/>
                  </a:lnTo>
                  <a:lnTo>
                    <a:pt x="282" y="912"/>
                  </a:lnTo>
                  <a:lnTo>
                    <a:pt x="288" y="906"/>
                  </a:lnTo>
                  <a:lnTo>
                    <a:pt x="294" y="906"/>
                  </a:lnTo>
                  <a:lnTo>
                    <a:pt x="300" y="900"/>
                  </a:lnTo>
                  <a:lnTo>
                    <a:pt x="306" y="894"/>
                  </a:lnTo>
                  <a:lnTo>
                    <a:pt x="312" y="894"/>
                  </a:lnTo>
                  <a:lnTo>
                    <a:pt x="318" y="888"/>
                  </a:lnTo>
                  <a:lnTo>
                    <a:pt x="318" y="882"/>
                  </a:lnTo>
                  <a:lnTo>
                    <a:pt x="324" y="882"/>
                  </a:lnTo>
                  <a:lnTo>
                    <a:pt x="330" y="876"/>
                  </a:lnTo>
                  <a:lnTo>
                    <a:pt x="336" y="870"/>
                  </a:lnTo>
                  <a:lnTo>
                    <a:pt x="342" y="864"/>
                  </a:lnTo>
                  <a:lnTo>
                    <a:pt x="348" y="864"/>
                  </a:lnTo>
                  <a:lnTo>
                    <a:pt x="354" y="858"/>
                  </a:lnTo>
                  <a:lnTo>
                    <a:pt x="354" y="852"/>
                  </a:lnTo>
                  <a:lnTo>
                    <a:pt x="360" y="846"/>
                  </a:lnTo>
                  <a:lnTo>
                    <a:pt x="366" y="840"/>
                  </a:lnTo>
                  <a:lnTo>
                    <a:pt x="372" y="840"/>
                  </a:lnTo>
                  <a:lnTo>
                    <a:pt x="378" y="834"/>
                  </a:lnTo>
                  <a:lnTo>
                    <a:pt x="384" y="828"/>
                  </a:lnTo>
                  <a:lnTo>
                    <a:pt x="390" y="822"/>
                  </a:lnTo>
                  <a:lnTo>
                    <a:pt x="396" y="816"/>
                  </a:lnTo>
                  <a:lnTo>
                    <a:pt x="402" y="810"/>
                  </a:lnTo>
                  <a:lnTo>
                    <a:pt x="402" y="810"/>
                  </a:lnTo>
                  <a:lnTo>
                    <a:pt x="408" y="804"/>
                  </a:lnTo>
                  <a:lnTo>
                    <a:pt x="420" y="792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32" y="780"/>
                  </a:lnTo>
                  <a:lnTo>
                    <a:pt x="438" y="774"/>
                  </a:lnTo>
                  <a:lnTo>
                    <a:pt x="444" y="768"/>
                  </a:lnTo>
                  <a:lnTo>
                    <a:pt x="450" y="762"/>
                  </a:lnTo>
                  <a:lnTo>
                    <a:pt x="456" y="756"/>
                  </a:lnTo>
                  <a:lnTo>
                    <a:pt x="462" y="750"/>
                  </a:lnTo>
                  <a:lnTo>
                    <a:pt x="468" y="744"/>
                  </a:lnTo>
                  <a:lnTo>
                    <a:pt x="474" y="738"/>
                  </a:lnTo>
                  <a:lnTo>
                    <a:pt x="480" y="732"/>
                  </a:lnTo>
                  <a:lnTo>
                    <a:pt x="486" y="726"/>
                  </a:lnTo>
                  <a:lnTo>
                    <a:pt x="486" y="726"/>
                  </a:lnTo>
                  <a:lnTo>
                    <a:pt x="492" y="720"/>
                  </a:lnTo>
                  <a:lnTo>
                    <a:pt x="498" y="714"/>
                  </a:lnTo>
                  <a:lnTo>
                    <a:pt x="504" y="708"/>
                  </a:lnTo>
                  <a:lnTo>
                    <a:pt x="510" y="702"/>
                  </a:lnTo>
                  <a:lnTo>
                    <a:pt x="516" y="696"/>
                  </a:lnTo>
                  <a:lnTo>
                    <a:pt x="522" y="690"/>
                  </a:lnTo>
                  <a:lnTo>
                    <a:pt x="522" y="684"/>
                  </a:lnTo>
                  <a:lnTo>
                    <a:pt x="528" y="678"/>
                  </a:lnTo>
                  <a:lnTo>
                    <a:pt x="534" y="672"/>
                  </a:lnTo>
                  <a:lnTo>
                    <a:pt x="540" y="666"/>
                  </a:lnTo>
                  <a:lnTo>
                    <a:pt x="546" y="660"/>
                  </a:lnTo>
                  <a:lnTo>
                    <a:pt x="552" y="654"/>
                  </a:lnTo>
                  <a:lnTo>
                    <a:pt x="558" y="642"/>
                  </a:lnTo>
                  <a:lnTo>
                    <a:pt x="564" y="636"/>
                  </a:lnTo>
                  <a:lnTo>
                    <a:pt x="570" y="630"/>
                  </a:lnTo>
                  <a:lnTo>
                    <a:pt x="570" y="624"/>
                  </a:lnTo>
                  <a:lnTo>
                    <a:pt x="576" y="618"/>
                  </a:lnTo>
                  <a:lnTo>
                    <a:pt x="588" y="612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94"/>
                  </a:lnTo>
                  <a:lnTo>
                    <a:pt x="606" y="588"/>
                  </a:lnTo>
                  <a:lnTo>
                    <a:pt x="612" y="576"/>
                  </a:lnTo>
                  <a:lnTo>
                    <a:pt x="618" y="570"/>
                  </a:lnTo>
                  <a:lnTo>
                    <a:pt x="624" y="564"/>
                  </a:lnTo>
                  <a:lnTo>
                    <a:pt x="630" y="558"/>
                  </a:lnTo>
                  <a:lnTo>
                    <a:pt x="636" y="552"/>
                  </a:lnTo>
                  <a:lnTo>
                    <a:pt x="642" y="546"/>
                  </a:lnTo>
                  <a:lnTo>
                    <a:pt x="648" y="540"/>
                  </a:lnTo>
                  <a:lnTo>
                    <a:pt x="648" y="534"/>
                  </a:lnTo>
                  <a:lnTo>
                    <a:pt x="654" y="522"/>
                  </a:lnTo>
                  <a:lnTo>
                    <a:pt x="660" y="516"/>
                  </a:lnTo>
                  <a:lnTo>
                    <a:pt x="666" y="510"/>
                  </a:lnTo>
                  <a:lnTo>
                    <a:pt x="672" y="504"/>
                  </a:lnTo>
                  <a:lnTo>
                    <a:pt x="678" y="498"/>
                  </a:lnTo>
                  <a:lnTo>
                    <a:pt x="684" y="492"/>
                  </a:lnTo>
                  <a:lnTo>
                    <a:pt x="690" y="486"/>
                  </a:lnTo>
                  <a:lnTo>
                    <a:pt x="690" y="480"/>
                  </a:lnTo>
                  <a:lnTo>
                    <a:pt x="696" y="474"/>
                  </a:lnTo>
                  <a:lnTo>
                    <a:pt x="702" y="462"/>
                  </a:lnTo>
                  <a:lnTo>
                    <a:pt x="708" y="456"/>
                  </a:lnTo>
                  <a:lnTo>
                    <a:pt x="714" y="450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32" y="426"/>
                  </a:lnTo>
                  <a:lnTo>
                    <a:pt x="738" y="420"/>
                  </a:lnTo>
                  <a:lnTo>
                    <a:pt x="738" y="414"/>
                  </a:lnTo>
                  <a:lnTo>
                    <a:pt x="744" y="408"/>
                  </a:lnTo>
                  <a:lnTo>
                    <a:pt x="750" y="402"/>
                  </a:lnTo>
                  <a:lnTo>
                    <a:pt x="762" y="390"/>
                  </a:lnTo>
                  <a:lnTo>
                    <a:pt x="768" y="384"/>
                  </a:lnTo>
                  <a:lnTo>
                    <a:pt x="768" y="37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6"/>
                  </a:lnTo>
                  <a:lnTo>
                    <a:pt x="792" y="366"/>
                  </a:lnTo>
                  <a:lnTo>
                    <a:pt x="792" y="378"/>
                  </a:lnTo>
                  <a:lnTo>
                    <a:pt x="798" y="390"/>
                  </a:lnTo>
                  <a:lnTo>
                    <a:pt x="804" y="408"/>
                  </a:lnTo>
                  <a:lnTo>
                    <a:pt x="810" y="432"/>
                  </a:lnTo>
                  <a:lnTo>
                    <a:pt x="822" y="486"/>
                  </a:lnTo>
                  <a:lnTo>
                    <a:pt x="822" y="516"/>
                  </a:lnTo>
                  <a:lnTo>
                    <a:pt x="828" y="540"/>
                  </a:lnTo>
                  <a:lnTo>
                    <a:pt x="834" y="570"/>
                  </a:lnTo>
                  <a:lnTo>
                    <a:pt x="840" y="594"/>
                  </a:lnTo>
                  <a:lnTo>
                    <a:pt x="846" y="618"/>
                  </a:lnTo>
                  <a:lnTo>
                    <a:pt x="852" y="642"/>
                  </a:lnTo>
                  <a:lnTo>
                    <a:pt x="852" y="666"/>
                  </a:lnTo>
                  <a:lnTo>
                    <a:pt x="858" y="690"/>
                  </a:lnTo>
                  <a:lnTo>
                    <a:pt x="864" y="714"/>
                  </a:lnTo>
                  <a:lnTo>
                    <a:pt x="870" y="738"/>
                  </a:lnTo>
                  <a:lnTo>
                    <a:pt x="882" y="768"/>
                  </a:lnTo>
                  <a:lnTo>
                    <a:pt x="882" y="780"/>
                  </a:lnTo>
                  <a:lnTo>
                    <a:pt x="888" y="792"/>
                  </a:lnTo>
                  <a:lnTo>
                    <a:pt x="894" y="798"/>
                  </a:lnTo>
                  <a:lnTo>
                    <a:pt x="900" y="804"/>
                  </a:lnTo>
                  <a:lnTo>
                    <a:pt x="906" y="804"/>
                  </a:lnTo>
                  <a:lnTo>
                    <a:pt x="912" y="804"/>
                  </a:lnTo>
                  <a:lnTo>
                    <a:pt x="912" y="804"/>
                  </a:lnTo>
                  <a:lnTo>
                    <a:pt x="918" y="804"/>
                  </a:lnTo>
                  <a:lnTo>
                    <a:pt x="924" y="810"/>
                  </a:lnTo>
                  <a:lnTo>
                    <a:pt x="930" y="810"/>
                  </a:lnTo>
                  <a:lnTo>
                    <a:pt x="936" y="810"/>
                  </a:lnTo>
                  <a:lnTo>
                    <a:pt x="942" y="810"/>
                  </a:lnTo>
                  <a:lnTo>
                    <a:pt x="948" y="810"/>
                  </a:lnTo>
                  <a:lnTo>
                    <a:pt x="954" y="816"/>
                  </a:lnTo>
                  <a:lnTo>
                    <a:pt x="960" y="816"/>
                  </a:lnTo>
                  <a:lnTo>
                    <a:pt x="966" y="816"/>
                  </a:lnTo>
                  <a:lnTo>
                    <a:pt x="966" y="816"/>
                  </a:lnTo>
                  <a:lnTo>
                    <a:pt x="972" y="816"/>
                  </a:lnTo>
                  <a:lnTo>
                    <a:pt x="978" y="816"/>
                  </a:lnTo>
                  <a:lnTo>
                    <a:pt x="984" y="816"/>
                  </a:lnTo>
                  <a:lnTo>
                    <a:pt x="990" y="822"/>
                  </a:lnTo>
                  <a:lnTo>
                    <a:pt x="996" y="822"/>
                  </a:lnTo>
                  <a:lnTo>
                    <a:pt x="1002" y="822"/>
                  </a:lnTo>
                  <a:lnTo>
                    <a:pt x="1008" y="822"/>
                  </a:lnTo>
                  <a:lnTo>
                    <a:pt x="1014" y="822"/>
                  </a:lnTo>
                  <a:lnTo>
                    <a:pt x="1020" y="822"/>
                  </a:lnTo>
                  <a:lnTo>
                    <a:pt x="1020" y="822"/>
                  </a:lnTo>
                  <a:lnTo>
                    <a:pt x="1026" y="822"/>
                  </a:lnTo>
                  <a:lnTo>
                    <a:pt x="1032" y="822"/>
                  </a:lnTo>
                  <a:lnTo>
                    <a:pt x="1038" y="828"/>
                  </a:lnTo>
                  <a:lnTo>
                    <a:pt x="1044" y="828"/>
                  </a:lnTo>
                  <a:lnTo>
                    <a:pt x="1050" y="828"/>
                  </a:lnTo>
                  <a:lnTo>
                    <a:pt x="1056" y="828"/>
                  </a:lnTo>
                  <a:lnTo>
                    <a:pt x="1062" y="828"/>
                  </a:lnTo>
                  <a:lnTo>
                    <a:pt x="1068" y="828"/>
                  </a:lnTo>
                  <a:lnTo>
                    <a:pt x="1074" y="828"/>
                  </a:lnTo>
                  <a:lnTo>
                    <a:pt x="1074" y="828"/>
                  </a:lnTo>
                  <a:lnTo>
                    <a:pt x="1080" y="828"/>
                  </a:lnTo>
                  <a:lnTo>
                    <a:pt x="1086" y="828"/>
                  </a:lnTo>
                  <a:lnTo>
                    <a:pt x="1092" y="828"/>
                  </a:lnTo>
                  <a:lnTo>
                    <a:pt x="1098" y="828"/>
                  </a:lnTo>
                  <a:lnTo>
                    <a:pt x="1104" y="828"/>
                  </a:lnTo>
                  <a:lnTo>
                    <a:pt x="1110" y="828"/>
                  </a:lnTo>
                  <a:lnTo>
                    <a:pt x="1116" y="828"/>
                  </a:lnTo>
                  <a:lnTo>
                    <a:pt x="1122" y="828"/>
                  </a:lnTo>
                  <a:lnTo>
                    <a:pt x="1128" y="828"/>
                  </a:lnTo>
                  <a:lnTo>
                    <a:pt x="1128" y="834"/>
                  </a:lnTo>
                  <a:lnTo>
                    <a:pt x="1134" y="834"/>
                  </a:lnTo>
                  <a:lnTo>
                    <a:pt x="1140" y="834"/>
                  </a:lnTo>
                  <a:lnTo>
                    <a:pt x="1146" y="834"/>
                  </a:lnTo>
                  <a:lnTo>
                    <a:pt x="1152" y="834"/>
                  </a:lnTo>
                  <a:lnTo>
                    <a:pt x="1158" y="834"/>
                  </a:lnTo>
                  <a:lnTo>
                    <a:pt x="1164" y="834"/>
                  </a:lnTo>
                  <a:lnTo>
                    <a:pt x="1170" y="834"/>
                  </a:lnTo>
                  <a:lnTo>
                    <a:pt x="1176" y="834"/>
                  </a:lnTo>
                  <a:lnTo>
                    <a:pt x="1182" y="828"/>
                  </a:lnTo>
                  <a:lnTo>
                    <a:pt x="1182" y="828"/>
                  </a:lnTo>
                  <a:lnTo>
                    <a:pt x="1188" y="828"/>
                  </a:lnTo>
                  <a:lnTo>
                    <a:pt x="1194" y="828"/>
                  </a:lnTo>
                  <a:lnTo>
                    <a:pt x="1200" y="828"/>
                  </a:lnTo>
                  <a:lnTo>
                    <a:pt x="1206" y="828"/>
                  </a:lnTo>
                  <a:lnTo>
                    <a:pt x="1212" y="828"/>
                  </a:lnTo>
                  <a:lnTo>
                    <a:pt x="1218" y="828"/>
                  </a:lnTo>
                  <a:lnTo>
                    <a:pt x="1224" y="828"/>
                  </a:lnTo>
                  <a:lnTo>
                    <a:pt x="1230" y="828"/>
                  </a:lnTo>
                  <a:lnTo>
                    <a:pt x="1236" y="828"/>
                  </a:lnTo>
                  <a:lnTo>
                    <a:pt x="1236" y="828"/>
                  </a:lnTo>
                  <a:lnTo>
                    <a:pt x="1242" y="828"/>
                  </a:lnTo>
                  <a:lnTo>
                    <a:pt x="1248" y="828"/>
                  </a:lnTo>
                  <a:lnTo>
                    <a:pt x="1254" y="828"/>
                  </a:lnTo>
                  <a:lnTo>
                    <a:pt x="1260" y="828"/>
                  </a:lnTo>
                  <a:lnTo>
                    <a:pt x="1266" y="828"/>
                  </a:lnTo>
                  <a:lnTo>
                    <a:pt x="1272" y="822"/>
                  </a:lnTo>
                  <a:lnTo>
                    <a:pt x="1278" y="822"/>
                  </a:lnTo>
                  <a:lnTo>
                    <a:pt x="1284" y="822"/>
                  </a:lnTo>
                  <a:lnTo>
                    <a:pt x="1290" y="822"/>
                  </a:lnTo>
                  <a:lnTo>
                    <a:pt x="1290" y="822"/>
                  </a:lnTo>
                  <a:lnTo>
                    <a:pt x="1296" y="822"/>
                  </a:lnTo>
                  <a:lnTo>
                    <a:pt x="1302" y="822"/>
                  </a:lnTo>
                  <a:lnTo>
                    <a:pt x="1308" y="822"/>
                  </a:lnTo>
                  <a:lnTo>
                    <a:pt x="1314" y="822"/>
                  </a:lnTo>
                  <a:lnTo>
                    <a:pt x="1320" y="816"/>
                  </a:lnTo>
                  <a:lnTo>
                    <a:pt x="1326" y="816"/>
                  </a:lnTo>
                  <a:lnTo>
                    <a:pt x="1332" y="816"/>
                  </a:lnTo>
                  <a:lnTo>
                    <a:pt x="1338" y="816"/>
                  </a:lnTo>
                  <a:lnTo>
                    <a:pt x="1344" y="816"/>
                  </a:lnTo>
                  <a:lnTo>
                    <a:pt x="1344" y="816"/>
                  </a:lnTo>
                  <a:lnTo>
                    <a:pt x="1350" y="816"/>
                  </a:lnTo>
                  <a:lnTo>
                    <a:pt x="1356" y="810"/>
                  </a:lnTo>
                  <a:lnTo>
                    <a:pt x="1362" y="810"/>
                  </a:lnTo>
                  <a:lnTo>
                    <a:pt x="1368" y="810"/>
                  </a:lnTo>
                  <a:lnTo>
                    <a:pt x="1374" y="810"/>
                  </a:lnTo>
                  <a:lnTo>
                    <a:pt x="1380" y="810"/>
                  </a:lnTo>
                  <a:lnTo>
                    <a:pt x="1386" y="804"/>
                  </a:lnTo>
                  <a:lnTo>
                    <a:pt x="1392" y="804"/>
                  </a:lnTo>
                  <a:lnTo>
                    <a:pt x="1398" y="804"/>
                  </a:lnTo>
                  <a:lnTo>
                    <a:pt x="1398" y="804"/>
                  </a:lnTo>
                  <a:lnTo>
                    <a:pt x="1404" y="804"/>
                  </a:lnTo>
                  <a:lnTo>
                    <a:pt x="1410" y="798"/>
                  </a:lnTo>
                  <a:lnTo>
                    <a:pt x="1416" y="792"/>
                  </a:lnTo>
                  <a:lnTo>
                    <a:pt x="1428" y="768"/>
                  </a:lnTo>
                  <a:lnTo>
                    <a:pt x="1428" y="750"/>
                  </a:lnTo>
                  <a:lnTo>
                    <a:pt x="1434" y="738"/>
                  </a:lnTo>
                  <a:lnTo>
                    <a:pt x="1440" y="714"/>
                  </a:lnTo>
                  <a:lnTo>
                    <a:pt x="1446" y="690"/>
                  </a:lnTo>
                  <a:lnTo>
                    <a:pt x="1452" y="666"/>
                  </a:lnTo>
                  <a:lnTo>
                    <a:pt x="1458" y="642"/>
                  </a:lnTo>
                  <a:lnTo>
                    <a:pt x="1458" y="618"/>
                  </a:lnTo>
                  <a:lnTo>
                    <a:pt x="1464" y="594"/>
                  </a:lnTo>
                  <a:lnTo>
                    <a:pt x="1470" y="570"/>
                  </a:lnTo>
                  <a:lnTo>
                    <a:pt x="1476" y="540"/>
                  </a:lnTo>
                  <a:lnTo>
                    <a:pt x="1488" y="486"/>
                  </a:lnTo>
                  <a:lnTo>
                    <a:pt x="1488" y="462"/>
                  </a:lnTo>
                  <a:lnTo>
                    <a:pt x="1494" y="432"/>
                  </a:lnTo>
                  <a:lnTo>
                    <a:pt x="1500" y="408"/>
                  </a:lnTo>
                  <a:lnTo>
                    <a:pt x="1506" y="390"/>
                  </a:lnTo>
                  <a:lnTo>
                    <a:pt x="1512" y="378"/>
                  </a:lnTo>
                  <a:lnTo>
                    <a:pt x="1512" y="366"/>
                  </a:lnTo>
                  <a:lnTo>
                    <a:pt x="1518" y="366"/>
                  </a:lnTo>
                  <a:lnTo>
                    <a:pt x="1524" y="366"/>
                  </a:lnTo>
                  <a:lnTo>
                    <a:pt x="1530" y="366"/>
                  </a:lnTo>
                  <a:lnTo>
                    <a:pt x="1536" y="372"/>
                  </a:lnTo>
                  <a:lnTo>
                    <a:pt x="1542" y="390"/>
                  </a:lnTo>
                  <a:lnTo>
                    <a:pt x="1548" y="396"/>
                  </a:lnTo>
                  <a:lnTo>
                    <a:pt x="1554" y="402"/>
                  </a:lnTo>
                  <a:lnTo>
                    <a:pt x="1560" y="408"/>
                  </a:lnTo>
                  <a:lnTo>
                    <a:pt x="1566" y="414"/>
                  </a:lnTo>
                  <a:lnTo>
                    <a:pt x="1566" y="420"/>
                  </a:lnTo>
                  <a:lnTo>
                    <a:pt x="1572" y="426"/>
                  </a:lnTo>
                  <a:lnTo>
                    <a:pt x="1584" y="438"/>
                  </a:lnTo>
                  <a:lnTo>
                    <a:pt x="1584" y="444"/>
                  </a:lnTo>
                  <a:lnTo>
                    <a:pt x="1590" y="450"/>
                  </a:lnTo>
                  <a:lnTo>
                    <a:pt x="1596" y="456"/>
                  </a:lnTo>
                  <a:lnTo>
                    <a:pt x="1602" y="462"/>
                  </a:lnTo>
                  <a:lnTo>
                    <a:pt x="1608" y="474"/>
                  </a:lnTo>
                  <a:lnTo>
                    <a:pt x="1614" y="480"/>
                  </a:lnTo>
                  <a:lnTo>
                    <a:pt x="1620" y="486"/>
                  </a:lnTo>
                  <a:lnTo>
                    <a:pt x="1620" y="492"/>
                  </a:lnTo>
                  <a:lnTo>
                    <a:pt x="1626" y="498"/>
                  </a:lnTo>
                  <a:lnTo>
                    <a:pt x="1632" y="504"/>
                  </a:lnTo>
                  <a:lnTo>
                    <a:pt x="1638" y="510"/>
                  </a:lnTo>
                  <a:lnTo>
                    <a:pt x="1644" y="516"/>
                  </a:lnTo>
                  <a:lnTo>
                    <a:pt x="1650" y="522"/>
                  </a:lnTo>
                  <a:lnTo>
                    <a:pt x="1656" y="534"/>
                  </a:lnTo>
                  <a:lnTo>
                    <a:pt x="1662" y="540"/>
                  </a:lnTo>
                  <a:lnTo>
                    <a:pt x="1662" y="546"/>
                  </a:lnTo>
                  <a:lnTo>
                    <a:pt x="1674" y="558"/>
                  </a:lnTo>
                  <a:lnTo>
                    <a:pt x="1680" y="564"/>
                  </a:lnTo>
                  <a:lnTo>
                    <a:pt x="1686" y="570"/>
                  </a:lnTo>
                  <a:lnTo>
                    <a:pt x="1692" y="576"/>
                  </a:lnTo>
                  <a:lnTo>
                    <a:pt x="1698" y="582"/>
                  </a:lnTo>
                  <a:lnTo>
                    <a:pt x="1698" y="588"/>
                  </a:lnTo>
                  <a:lnTo>
                    <a:pt x="1704" y="594"/>
                  </a:lnTo>
                  <a:lnTo>
                    <a:pt x="1710" y="600"/>
                  </a:lnTo>
                  <a:lnTo>
                    <a:pt x="1716" y="606"/>
                  </a:lnTo>
                  <a:lnTo>
                    <a:pt x="1722" y="612"/>
                  </a:lnTo>
                  <a:lnTo>
                    <a:pt x="1728" y="618"/>
                  </a:lnTo>
                  <a:lnTo>
                    <a:pt x="1734" y="624"/>
                  </a:lnTo>
                  <a:lnTo>
                    <a:pt x="1734" y="630"/>
                  </a:lnTo>
                  <a:lnTo>
                    <a:pt x="1740" y="636"/>
                  </a:lnTo>
                  <a:lnTo>
                    <a:pt x="1746" y="642"/>
                  </a:lnTo>
                  <a:lnTo>
                    <a:pt x="1752" y="654"/>
                  </a:lnTo>
                  <a:lnTo>
                    <a:pt x="1758" y="660"/>
                  </a:lnTo>
                  <a:lnTo>
                    <a:pt x="1764" y="666"/>
                  </a:lnTo>
                  <a:lnTo>
                    <a:pt x="1770" y="672"/>
                  </a:lnTo>
                  <a:lnTo>
                    <a:pt x="1776" y="678"/>
                  </a:lnTo>
                  <a:lnTo>
                    <a:pt x="1782" y="684"/>
                  </a:lnTo>
                  <a:lnTo>
                    <a:pt x="1788" y="690"/>
                  </a:lnTo>
                  <a:lnTo>
                    <a:pt x="1788" y="696"/>
                  </a:lnTo>
                  <a:lnTo>
                    <a:pt x="1794" y="702"/>
                  </a:lnTo>
                  <a:lnTo>
                    <a:pt x="1800" y="708"/>
                  </a:lnTo>
                  <a:lnTo>
                    <a:pt x="1806" y="714"/>
                  </a:lnTo>
                  <a:lnTo>
                    <a:pt x="1812" y="720"/>
                  </a:lnTo>
                  <a:lnTo>
                    <a:pt x="1818" y="726"/>
                  </a:lnTo>
                  <a:lnTo>
                    <a:pt x="1824" y="726"/>
                  </a:lnTo>
                  <a:lnTo>
                    <a:pt x="1824" y="732"/>
                  </a:lnTo>
                  <a:lnTo>
                    <a:pt x="1836" y="744"/>
                  </a:lnTo>
                  <a:lnTo>
                    <a:pt x="1842" y="750"/>
                  </a:lnTo>
                  <a:lnTo>
                    <a:pt x="1848" y="756"/>
                  </a:lnTo>
                  <a:lnTo>
                    <a:pt x="1854" y="762"/>
                  </a:lnTo>
                  <a:lnTo>
                    <a:pt x="1860" y="768"/>
                  </a:lnTo>
                  <a:lnTo>
                    <a:pt x="1866" y="774"/>
                  </a:lnTo>
                  <a:lnTo>
                    <a:pt x="1866" y="774"/>
                  </a:lnTo>
                  <a:lnTo>
                    <a:pt x="1872" y="780"/>
                  </a:lnTo>
                  <a:lnTo>
                    <a:pt x="1878" y="786"/>
                  </a:lnTo>
                  <a:lnTo>
                    <a:pt x="1884" y="792"/>
                  </a:lnTo>
                  <a:lnTo>
                    <a:pt x="1884" y="792"/>
                  </a:lnTo>
                  <a:lnTo>
                    <a:pt x="1896" y="804"/>
                  </a:lnTo>
                  <a:lnTo>
                    <a:pt x="1902" y="810"/>
                  </a:lnTo>
                  <a:lnTo>
                    <a:pt x="1908" y="810"/>
                  </a:lnTo>
                  <a:lnTo>
                    <a:pt x="1908" y="816"/>
                  </a:lnTo>
                  <a:lnTo>
                    <a:pt x="1914" y="822"/>
                  </a:lnTo>
                  <a:lnTo>
                    <a:pt x="1920" y="828"/>
                  </a:lnTo>
                  <a:lnTo>
                    <a:pt x="1926" y="834"/>
                  </a:lnTo>
                  <a:lnTo>
                    <a:pt x="1932" y="840"/>
                  </a:lnTo>
                  <a:lnTo>
                    <a:pt x="1938" y="840"/>
                  </a:lnTo>
                  <a:lnTo>
                    <a:pt x="1944" y="846"/>
                  </a:lnTo>
                  <a:lnTo>
                    <a:pt x="1950" y="852"/>
                  </a:lnTo>
                  <a:lnTo>
                    <a:pt x="1956" y="858"/>
                  </a:lnTo>
                  <a:lnTo>
                    <a:pt x="1956" y="864"/>
                  </a:lnTo>
                  <a:lnTo>
                    <a:pt x="1962" y="864"/>
                  </a:lnTo>
                  <a:lnTo>
                    <a:pt x="1968" y="870"/>
                  </a:lnTo>
                  <a:lnTo>
                    <a:pt x="1974" y="876"/>
                  </a:lnTo>
                  <a:lnTo>
                    <a:pt x="1980" y="882"/>
                  </a:lnTo>
                  <a:lnTo>
                    <a:pt x="1986" y="882"/>
                  </a:lnTo>
                  <a:lnTo>
                    <a:pt x="1992" y="888"/>
                  </a:lnTo>
                  <a:lnTo>
                    <a:pt x="1992" y="894"/>
                  </a:lnTo>
                  <a:lnTo>
                    <a:pt x="2004" y="900"/>
                  </a:lnTo>
                  <a:lnTo>
                    <a:pt x="2010" y="906"/>
                  </a:lnTo>
                  <a:lnTo>
                    <a:pt x="2016" y="906"/>
                  </a:lnTo>
                  <a:lnTo>
                    <a:pt x="2022" y="912"/>
                  </a:lnTo>
                  <a:lnTo>
                    <a:pt x="2028" y="918"/>
                  </a:lnTo>
                  <a:lnTo>
                    <a:pt x="2028" y="918"/>
                  </a:lnTo>
                  <a:lnTo>
                    <a:pt x="2034" y="924"/>
                  </a:lnTo>
                  <a:lnTo>
                    <a:pt x="2040" y="924"/>
                  </a:lnTo>
                  <a:lnTo>
                    <a:pt x="2046" y="930"/>
                  </a:lnTo>
                  <a:lnTo>
                    <a:pt x="2052" y="936"/>
                  </a:lnTo>
                  <a:lnTo>
                    <a:pt x="2058" y="936"/>
                  </a:lnTo>
                  <a:lnTo>
                    <a:pt x="2058" y="942"/>
                  </a:lnTo>
                  <a:lnTo>
                    <a:pt x="2070" y="948"/>
                  </a:lnTo>
                  <a:lnTo>
                    <a:pt x="2076" y="948"/>
                  </a:lnTo>
                  <a:lnTo>
                    <a:pt x="2076" y="954"/>
                  </a:lnTo>
                  <a:lnTo>
                    <a:pt x="2082" y="954"/>
                  </a:lnTo>
                  <a:lnTo>
                    <a:pt x="2088" y="960"/>
                  </a:lnTo>
                  <a:lnTo>
                    <a:pt x="2094" y="960"/>
                  </a:lnTo>
                  <a:lnTo>
                    <a:pt x="2100" y="966"/>
                  </a:lnTo>
                  <a:lnTo>
                    <a:pt x="2106" y="966"/>
                  </a:lnTo>
                  <a:lnTo>
                    <a:pt x="2112" y="972"/>
                  </a:lnTo>
                  <a:lnTo>
                    <a:pt x="2118" y="972"/>
                  </a:lnTo>
                  <a:lnTo>
                    <a:pt x="2118" y="978"/>
                  </a:lnTo>
                  <a:lnTo>
                    <a:pt x="2124" y="978"/>
                  </a:lnTo>
                  <a:lnTo>
                    <a:pt x="2130" y="984"/>
                  </a:lnTo>
                  <a:lnTo>
                    <a:pt x="2136" y="984"/>
                  </a:lnTo>
                  <a:lnTo>
                    <a:pt x="2142" y="990"/>
                  </a:lnTo>
                  <a:lnTo>
                    <a:pt x="2148" y="990"/>
                  </a:lnTo>
                  <a:lnTo>
                    <a:pt x="2154" y="996"/>
                  </a:lnTo>
                  <a:lnTo>
                    <a:pt x="2160" y="996"/>
                  </a:lnTo>
                  <a:lnTo>
                    <a:pt x="2160" y="996"/>
                  </a:lnTo>
                  <a:lnTo>
                    <a:pt x="2172" y="1002"/>
                  </a:lnTo>
                  <a:lnTo>
                    <a:pt x="2178" y="1008"/>
                  </a:lnTo>
                  <a:lnTo>
                    <a:pt x="2184" y="1008"/>
                  </a:lnTo>
                  <a:lnTo>
                    <a:pt x="2190" y="1008"/>
                  </a:lnTo>
                  <a:lnTo>
                    <a:pt x="2196" y="1014"/>
                  </a:lnTo>
                  <a:lnTo>
                    <a:pt x="2196" y="1014"/>
                  </a:lnTo>
                  <a:lnTo>
                    <a:pt x="2202" y="1014"/>
                  </a:lnTo>
                  <a:lnTo>
                    <a:pt x="2208" y="1020"/>
                  </a:lnTo>
                  <a:lnTo>
                    <a:pt x="2214" y="1020"/>
                  </a:lnTo>
                  <a:lnTo>
                    <a:pt x="2220" y="1020"/>
                  </a:lnTo>
                  <a:lnTo>
                    <a:pt x="2226" y="1026"/>
                  </a:lnTo>
                  <a:lnTo>
                    <a:pt x="2226" y="1026"/>
                  </a:lnTo>
                  <a:lnTo>
                    <a:pt x="2232" y="1026"/>
                  </a:lnTo>
                  <a:lnTo>
                    <a:pt x="2244" y="1026"/>
                  </a:lnTo>
                  <a:lnTo>
                    <a:pt x="2244" y="1032"/>
                  </a:lnTo>
                  <a:lnTo>
                    <a:pt x="2250" y="1032"/>
                  </a:lnTo>
                  <a:lnTo>
                    <a:pt x="2256" y="1032"/>
                  </a:lnTo>
                  <a:lnTo>
                    <a:pt x="2262" y="1032"/>
                  </a:lnTo>
                  <a:lnTo>
                    <a:pt x="2268" y="1038"/>
                  </a:lnTo>
                  <a:lnTo>
                    <a:pt x="2268" y="1038"/>
                  </a:lnTo>
                  <a:lnTo>
                    <a:pt x="2274" y="1038"/>
                  </a:lnTo>
                  <a:lnTo>
                    <a:pt x="2286" y="1038"/>
                  </a:lnTo>
                  <a:lnTo>
                    <a:pt x="2292" y="1032"/>
                  </a:lnTo>
                  <a:lnTo>
                    <a:pt x="2298" y="1032"/>
                  </a:lnTo>
                  <a:lnTo>
                    <a:pt x="2298" y="1032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6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00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76"/>
                  </a:lnTo>
                  <a:lnTo>
                    <a:pt x="2304" y="870"/>
                  </a:lnTo>
                  <a:lnTo>
                    <a:pt x="2304" y="858"/>
                  </a:lnTo>
                  <a:lnTo>
                    <a:pt x="2304" y="852"/>
                  </a:lnTo>
                  <a:lnTo>
                    <a:pt x="2304" y="840"/>
                  </a:lnTo>
                  <a:lnTo>
                    <a:pt x="2304" y="834"/>
                  </a:lnTo>
                  <a:lnTo>
                    <a:pt x="2304" y="822"/>
                  </a:lnTo>
                  <a:lnTo>
                    <a:pt x="2304" y="816"/>
                  </a:lnTo>
                  <a:lnTo>
                    <a:pt x="2304" y="804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62"/>
                  </a:lnTo>
                  <a:lnTo>
                    <a:pt x="2304" y="756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08"/>
                  </a:lnTo>
                  <a:lnTo>
                    <a:pt x="2304" y="696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0"/>
                  </a:lnTo>
                  <a:lnTo>
                    <a:pt x="2304" y="648"/>
                  </a:lnTo>
                  <a:lnTo>
                    <a:pt x="2304" y="630"/>
                  </a:lnTo>
                  <a:lnTo>
                    <a:pt x="2304" y="618"/>
                  </a:lnTo>
                  <a:lnTo>
                    <a:pt x="2304" y="606"/>
                  </a:lnTo>
                  <a:lnTo>
                    <a:pt x="2304" y="594"/>
                  </a:lnTo>
                  <a:lnTo>
                    <a:pt x="2304" y="582"/>
                  </a:lnTo>
                  <a:lnTo>
                    <a:pt x="2304" y="570"/>
                  </a:lnTo>
                  <a:lnTo>
                    <a:pt x="2304" y="558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16"/>
                  </a:lnTo>
                  <a:lnTo>
                    <a:pt x="2304" y="504"/>
                  </a:lnTo>
                  <a:lnTo>
                    <a:pt x="2304" y="492"/>
                  </a:lnTo>
                  <a:lnTo>
                    <a:pt x="2304" y="480"/>
                  </a:lnTo>
                  <a:lnTo>
                    <a:pt x="2304" y="468"/>
                  </a:lnTo>
                  <a:lnTo>
                    <a:pt x="2304" y="456"/>
                  </a:lnTo>
                  <a:lnTo>
                    <a:pt x="2304" y="438"/>
                  </a:lnTo>
                  <a:lnTo>
                    <a:pt x="2304" y="426"/>
                  </a:lnTo>
                  <a:lnTo>
                    <a:pt x="2304" y="414"/>
                  </a:lnTo>
                  <a:lnTo>
                    <a:pt x="2304" y="396"/>
                  </a:lnTo>
                  <a:lnTo>
                    <a:pt x="2304" y="384"/>
                  </a:lnTo>
                  <a:lnTo>
                    <a:pt x="2304" y="372"/>
                  </a:lnTo>
                  <a:lnTo>
                    <a:pt x="2304" y="354"/>
                  </a:lnTo>
                  <a:lnTo>
                    <a:pt x="2304" y="342"/>
                  </a:lnTo>
                  <a:lnTo>
                    <a:pt x="2304" y="318"/>
                  </a:lnTo>
                  <a:lnTo>
                    <a:pt x="2304" y="306"/>
                  </a:lnTo>
                  <a:lnTo>
                    <a:pt x="2304" y="294"/>
                  </a:lnTo>
                  <a:lnTo>
                    <a:pt x="2304" y="282"/>
                  </a:lnTo>
                  <a:lnTo>
                    <a:pt x="2304" y="252"/>
                  </a:lnTo>
                  <a:lnTo>
                    <a:pt x="2304" y="240"/>
                  </a:lnTo>
                  <a:lnTo>
                    <a:pt x="2304" y="222"/>
                  </a:lnTo>
                  <a:lnTo>
                    <a:pt x="2304" y="210"/>
                  </a:lnTo>
                  <a:lnTo>
                    <a:pt x="2304" y="192"/>
                  </a:lnTo>
                  <a:lnTo>
                    <a:pt x="2304" y="186"/>
                  </a:lnTo>
                  <a:lnTo>
                    <a:pt x="2304" y="186"/>
                  </a:lnTo>
                  <a:lnTo>
                    <a:pt x="2304" y="192"/>
                  </a:lnTo>
                  <a:lnTo>
                    <a:pt x="2304" y="210"/>
                  </a:lnTo>
                  <a:lnTo>
                    <a:pt x="2304" y="234"/>
                  </a:lnTo>
                  <a:lnTo>
                    <a:pt x="2304" y="270"/>
                  </a:lnTo>
                  <a:lnTo>
                    <a:pt x="2304" y="360"/>
                  </a:lnTo>
                  <a:lnTo>
                    <a:pt x="2304" y="414"/>
                  </a:lnTo>
                  <a:lnTo>
                    <a:pt x="2304" y="462"/>
                  </a:lnTo>
                  <a:lnTo>
                    <a:pt x="2304" y="510"/>
                  </a:lnTo>
                  <a:lnTo>
                    <a:pt x="2304" y="558"/>
                  </a:lnTo>
                  <a:lnTo>
                    <a:pt x="2304" y="600"/>
                  </a:lnTo>
                  <a:lnTo>
                    <a:pt x="2304" y="642"/>
                  </a:lnTo>
                  <a:lnTo>
                    <a:pt x="2304" y="684"/>
                  </a:lnTo>
                  <a:lnTo>
                    <a:pt x="2304" y="714"/>
                  </a:lnTo>
                  <a:lnTo>
                    <a:pt x="2304" y="744"/>
                  </a:lnTo>
                  <a:lnTo>
                    <a:pt x="2304" y="762"/>
                  </a:lnTo>
                  <a:lnTo>
                    <a:pt x="2304" y="780"/>
                  </a:lnTo>
                  <a:lnTo>
                    <a:pt x="2304" y="804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50"/>
                  </a:lnTo>
                  <a:lnTo>
                    <a:pt x="2304" y="726"/>
                  </a:lnTo>
                  <a:lnTo>
                    <a:pt x="2304" y="702"/>
                  </a:lnTo>
                  <a:lnTo>
                    <a:pt x="2304" y="666"/>
                  </a:lnTo>
                  <a:lnTo>
                    <a:pt x="2304" y="594"/>
                  </a:lnTo>
                  <a:lnTo>
                    <a:pt x="2304" y="558"/>
                  </a:lnTo>
                  <a:lnTo>
                    <a:pt x="2304" y="522"/>
                  </a:lnTo>
                  <a:lnTo>
                    <a:pt x="2304" y="486"/>
                  </a:lnTo>
                  <a:lnTo>
                    <a:pt x="2304" y="450"/>
                  </a:lnTo>
                  <a:lnTo>
                    <a:pt x="2304" y="414"/>
                  </a:lnTo>
                  <a:lnTo>
                    <a:pt x="2304" y="390"/>
                  </a:lnTo>
                  <a:lnTo>
                    <a:pt x="2304" y="372"/>
                  </a:lnTo>
                  <a:lnTo>
                    <a:pt x="2304" y="360"/>
                  </a:lnTo>
                  <a:lnTo>
                    <a:pt x="2304" y="354"/>
                  </a:lnTo>
                  <a:lnTo>
                    <a:pt x="2304" y="354"/>
                  </a:lnTo>
                  <a:lnTo>
                    <a:pt x="2304" y="372"/>
                  </a:lnTo>
                  <a:lnTo>
                    <a:pt x="2304" y="384"/>
                  </a:lnTo>
                  <a:lnTo>
                    <a:pt x="2304" y="396"/>
                  </a:lnTo>
                  <a:lnTo>
                    <a:pt x="2304" y="408"/>
                  </a:lnTo>
                  <a:lnTo>
                    <a:pt x="2304" y="420"/>
                  </a:lnTo>
                  <a:lnTo>
                    <a:pt x="2304" y="432"/>
                  </a:lnTo>
                  <a:lnTo>
                    <a:pt x="2304" y="438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04" y="480"/>
                  </a:lnTo>
                  <a:lnTo>
                    <a:pt x="2304" y="486"/>
                  </a:lnTo>
                  <a:lnTo>
                    <a:pt x="2304" y="498"/>
                  </a:lnTo>
                  <a:lnTo>
                    <a:pt x="2304" y="510"/>
                  </a:lnTo>
                  <a:lnTo>
                    <a:pt x="2304" y="522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2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594"/>
                  </a:lnTo>
                  <a:lnTo>
                    <a:pt x="2304" y="618"/>
                  </a:lnTo>
                  <a:lnTo>
                    <a:pt x="2304" y="630"/>
                  </a:lnTo>
                  <a:lnTo>
                    <a:pt x="2304" y="636"/>
                  </a:lnTo>
                  <a:lnTo>
                    <a:pt x="2304" y="648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62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80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28"/>
                  </a:lnTo>
                  <a:lnTo>
                    <a:pt x="2304" y="834"/>
                  </a:lnTo>
                  <a:lnTo>
                    <a:pt x="2304" y="846"/>
                  </a:lnTo>
                  <a:lnTo>
                    <a:pt x="2304" y="852"/>
                  </a:lnTo>
                  <a:lnTo>
                    <a:pt x="2304" y="858"/>
                  </a:lnTo>
                  <a:lnTo>
                    <a:pt x="2304" y="864"/>
                  </a:lnTo>
                  <a:lnTo>
                    <a:pt x="2304" y="876"/>
                  </a:lnTo>
                  <a:lnTo>
                    <a:pt x="2304" y="882"/>
                  </a:lnTo>
                  <a:lnTo>
                    <a:pt x="2304" y="894"/>
                  </a:lnTo>
                  <a:lnTo>
                    <a:pt x="2304" y="900"/>
                  </a:lnTo>
                  <a:lnTo>
                    <a:pt x="2304" y="912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30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66"/>
                  </a:lnTo>
                  <a:lnTo>
                    <a:pt x="2304" y="972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26"/>
                  </a:lnTo>
                  <a:lnTo>
                    <a:pt x="2304" y="1026"/>
                  </a:lnTo>
                  <a:lnTo>
                    <a:pt x="2304" y="1026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1008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78"/>
                  </a:lnTo>
                  <a:lnTo>
                    <a:pt x="2304" y="978"/>
                  </a:lnTo>
                  <a:lnTo>
                    <a:pt x="2304" y="966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30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76"/>
                  </a:lnTo>
                  <a:lnTo>
                    <a:pt x="2304" y="870"/>
                  </a:lnTo>
                  <a:lnTo>
                    <a:pt x="2304" y="864"/>
                  </a:lnTo>
                  <a:lnTo>
                    <a:pt x="2304" y="852"/>
                  </a:lnTo>
                  <a:lnTo>
                    <a:pt x="2304" y="846"/>
                  </a:lnTo>
                  <a:lnTo>
                    <a:pt x="2304" y="840"/>
                  </a:lnTo>
                  <a:lnTo>
                    <a:pt x="2304" y="834"/>
                  </a:lnTo>
                  <a:lnTo>
                    <a:pt x="2304" y="816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0"/>
                  </a:lnTo>
                  <a:lnTo>
                    <a:pt x="2304" y="768"/>
                  </a:lnTo>
                  <a:lnTo>
                    <a:pt x="2304" y="762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32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30"/>
                  </a:lnTo>
                  <a:lnTo>
                    <a:pt x="2304" y="618"/>
                  </a:lnTo>
                  <a:lnTo>
                    <a:pt x="2304" y="612"/>
                  </a:lnTo>
                  <a:lnTo>
                    <a:pt x="2304" y="600"/>
                  </a:lnTo>
                  <a:lnTo>
                    <a:pt x="2304" y="588"/>
                  </a:lnTo>
                  <a:lnTo>
                    <a:pt x="2304" y="582"/>
                  </a:lnTo>
                  <a:lnTo>
                    <a:pt x="2304" y="570"/>
                  </a:lnTo>
                  <a:lnTo>
                    <a:pt x="2304" y="558"/>
                  </a:lnTo>
                  <a:lnTo>
                    <a:pt x="2304" y="552"/>
                  </a:lnTo>
                  <a:lnTo>
                    <a:pt x="2304" y="528"/>
                  </a:lnTo>
                  <a:lnTo>
                    <a:pt x="2304" y="522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498"/>
                  </a:lnTo>
                  <a:lnTo>
                    <a:pt x="2304" y="474"/>
                  </a:lnTo>
                  <a:lnTo>
                    <a:pt x="2304" y="468"/>
                  </a:lnTo>
                  <a:lnTo>
                    <a:pt x="2304" y="456"/>
                  </a:lnTo>
                  <a:lnTo>
                    <a:pt x="2304" y="444"/>
                  </a:lnTo>
                  <a:lnTo>
                    <a:pt x="2304" y="438"/>
                  </a:lnTo>
                  <a:lnTo>
                    <a:pt x="2304" y="426"/>
                  </a:lnTo>
                  <a:lnTo>
                    <a:pt x="2304" y="414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2"/>
                  </a:lnTo>
                  <a:lnTo>
                    <a:pt x="2304" y="402"/>
                  </a:lnTo>
                  <a:lnTo>
                    <a:pt x="2304" y="414"/>
                  </a:lnTo>
                  <a:lnTo>
                    <a:pt x="2304" y="420"/>
                  </a:lnTo>
                  <a:lnTo>
                    <a:pt x="2304" y="432"/>
                  </a:lnTo>
                  <a:lnTo>
                    <a:pt x="2304" y="438"/>
                  </a:lnTo>
                  <a:lnTo>
                    <a:pt x="2304" y="450"/>
                  </a:lnTo>
                  <a:lnTo>
                    <a:pt x="2304" y="462"/>
                  </a:lnTo>
                  <a:lnTo>
                    <a:pt x="2304" y="468"/>
                  </a:lnTo>
                  <a:lnTo>
                    <a:pt x="2304" y="480"/>
                  </a:lnTo>
                  <a:lnTo>
                    <a:pt x="2304" y="486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16"/>
                  </a:lnTo>
                  <a:lnTo>
                    <a:pt x="2304" y="528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2"/>
                  </a:lnTo>
                  <a:lnTo>
                    <a:pt x="2304" y="564"/>
                  </a:lnTo>
                  <a:lnTo>
                    <a:pt x="2304" y="570"/>
                  </a:lnTo>
                  <a:lnTo>
                    <a:pt x="2304" y="582"/>
                  </a:lnTo>
                  <a:lnTo>
                    <a:pt x="2304" y="588"/>
                  </a:lnTo>
                  <a:lnTo>
                    <a:pt x="2304" y="606"/>
                  </a:lnTo>
                  <a:lnTo>
                    <a:pt x="2304" y="618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42"/>
                  </a:lnTo>
                  <a:lnTo>
                    <a:pt x="2304" y="648"/>
                  </a:lnTo>
                  <a:lnTo>
                    <a:pt x="2304" y="660"/>
                  </a:lnTo>
                  <a:lnTo>
                    <a:pt x="2304" y="666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62"/>
                  </a:lnTo>
                  <a:lnTo>
                    <a:pt x="2304" y="768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6"/>
                  </a:lnTo>
                  <a:lnTo>
                    <a:pt x="2304" y="822"/>
                  </a:lnTo>
                  <a:lnTo>
                    <a:pt x="2304" y="828"/>
                  </a:lnTo>
                  <a:lnTo>
                    <a:pt x="2304" y="834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58"/>
                  </a:lnTo>
                  <a:lnTo>
                    <a:pt x="2304" y="864"/>
                  </a:lnTo>
                  <a:lnTo>
                    <a:pt x="2304" y="876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30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60"/>
                  </a:lnTo>
                  <a:lnTo>
                    <a:pt x="2304" y="966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0"/>
                  </a:lnTo>
                  <a:lnTo>
                    <a:pt x="2304" y="990"/>
                  </a:lnTo>
                  <a:lnTo>
                    <a:pt x="2304" y="990"/>
                  </a:lnTo>
                  <a:lnTo>
                    <a:pt x="2304" y="990"/>
                  </a:lnTo>
                  <a:lnTo>
                    <a:pt x="2304" y="990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30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76"/>
                  </a:lnTo>
                  <a:lnTo>
                    <a:pt x="2304" y="870"/>
                  </a:lnTo>
                  <a:lnTo>
                    <a:pt x="2304" y="858"/>
                  </a:lnTo>
                  <a:lnTo>
                    <a:pt x="2304" y="852"/>
                  </a:lnTo>
                  <a:lnTo>
                    <a:pt x="2304" y="846"/>
                  </a:lnTo>
                  <a:lnTo>
                    <a:pt x="2304" y="840"/>
                  </a:lnTo>
                  <a:lnTo>
                    <a:pt x="2304" y="834"/>
                  </a:lnTo>
                  <a:lnTo>
                    <a:pt x="2304" y="828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62"/>
                  </a:lnTo>
                  <a:lnTo>
                    <a:pt x="2304" y="756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32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66"/>
                  </a:lnTo>
                  <a:lnTo>
                    <a:pt x="2304" y="660"/>
                  </a:lnTo>
                  <a:lnTo>
                    <a:pt x="2304" y="654"/>
                  </a:lnTo>
                  <a:lnTo>
                    <a:pt x="2304" y="642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18"/>
                  </a:lnTo>
                  <a:lnTo>
                    <a:pt x="2304" y="606"/>
                  </a:lnTo>
                  <a:lnTo>
                    <a:pt x="2304" y="600"/>
                  </a:lnTo>
                  <a:lnTo>
                    <a:pt x="2304" y="588"/>
                  </a:lnTo>
                  <a:lnTo>
                    <a:pt x="2304" y="582"/>
                  </a:lnTo>
                  <a:lnTo>
                    <a:pt x="2304" y="570"/>
                  </a:lnTo>
                  <a:lnTo>
                    <a:pt x="2304" y="564"/>
                  </a:lnTo>
                  <a:lnTo>
                    <a:pt x="2304" y="552"/>
                  </a:lnTo>
                  <a:lnTo>
                    <a:pt x="2304" y="546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04"/>
                  </a:lnTo>
                  <a:lnTo>
                    <a:pt x="2304" y="492"/>
                  </a:lnTo>
                  <a:lnTo>
                    <a:pt x="2304" y="486"/>
                  </a:lnTo>
                  <a:lnTo>
                    <a:pt x="2304" y="480"/>
                  </a:lnTo>
                  <a:lnTo>
                    <a:pt x="2304" y="468"/>
                  </a:lnTo>
                  <a:lnTo>
                    <a:pt x="2304" y="462"/>
                  </a:lnTo>
                  <a:lnTo>
                    <a:pt x="2304" y="444"/>
                  </a:lnTo>
                  <a:lnTo>
                    <a:pt x="2304" y="432"/>
                  </a:lnTo>
                  <a:lnTo>
                    <a:pt x="2304" y="426"/>
                  </a:lnTo>
                  <a:lnTo>
                    <a:pt x="2304" y="414"/>
                  </a:lnTo>
                  <a:lnTo>
                    <a:pt x="2304" y="408"/>
                  </a:lnTo>
                  <a:lnTo>
                    <a:pt x="2304" y="396"/>
                  </a:lnTo>
                  <a:lnTo>
                    <a:pt x="2304" y="390"/>
                  </a:lnTo>
                  <a:lnTo>
                    <a:pt x="2304" y="384"/>
                  </a:lnTo>
                  <a:lnTo>
                    <a:pt x="2304" y="378"/>
                  </a:lnTo>
                  <a:lnTo>
                    <a:pt x="2304" y="384"/>
                  </a:lnTo>
                  <a:lnTo>
                    <a:pt x="2304" y="396"/>
                  </a:lnTo>
                  <a:lnTo>
                    <a:pt x="2304" y="408"/>
                  </a:lnTo>
                  <a:lnTo>
                    <a:pt x="2304" y="420"/>
                  </a:lnTo>
                  <a:lnTo>
                    <a:pt x="2304" y="438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04" y="480"/>
                  </a:lnTo>
                  <a:lnTo>
                    <a:pt x="2304" y="498"/>
                  </a:lnTo>
                  <a:lnTo>
                    <a:pt x="2304" y="510"/>
                  </a:lnTo>
                  <a:lnTo>
                    <a:pt x="2304" y="522"/>
                  </a:lnTo>
                  <a:lnTo>
                    <a:pt x="2304" y="546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0"/>
                  </a:lnTo>
                  <a:lnTo>
                    <a:pt x="2304" y="618"/>
                  </a:lnTo>
                  <a:lnTo>
                    <a:pt x="2304" y="630"/>
                  </a:lnTo>
                  <a:lnTo>
                    <a:pt x="2304" y="648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304" y="702"/>
                  </a:lnTo>
                  <a:lnTo>
                    <a:pt x="2304" y="714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50"/>
                  </a:lnTo>
                  <a:lnTo>
                    <a:pt x="2304" y="762"/>
                  </a:lnTo>
                  <a:lnTo>
                    <a:pt x="2304" y="774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34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64"/>
                  </a:lnTo>
                  <a:lnTo>
                    <a:pt x="2304" y="870"/>
                  </a:lnTo>
                  <a:lnTo>
                    <a:pt x="2304" y="888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64"/>
                  </a:lnTo>
                  <a:lnTo>
                    <a:pt x="2304" y="852"/>
                  </a:lnTo>
                  <a:lnTo>
                    <a:pt x="2304" y="846"/>
                  </a:lnTo>
                  <a:lnTo>
                    <a:pt x="2304" y="834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62"/>
                  </a:lnTo>
                  <a:lnTo>
                    <a:pt x="2304" y="750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14"/>
                  </a:lnTo>
                  <a:lnTo>
                    <a:pt x="2304" y="702"/>
                  </a:lnTo>
                  <a:lnTo>
                    <a:pt x="2304" y="690"/>
                  </a:lnTo>
                  <a:lnTo>
                    <a:pt x="2304" y="660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18"/>
                  </a:lnTo>
                  <a:lnTo>
                    <a:pt x="2304" y="606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52"/>
                  </a:lnTo>
                  <a:lnTo>
                    <a:pt x="2304" y="540"/>
                  </a:lnTo>
                  <a:lnTo>
                    <a:pt x="2304" y="516"/>
                  </a:lnTo>
                  <a:lnTo>
                    <a:pt x="2304" y="498"/>
                  </a:lnTo>
                  <a:lnTo>
                    <a:pt x="2304" y="486"/>
                  </a:lnTo>
                  <a:lnTo>
                    <a:pt x="2304" y="468"/>
                  </a:lnTo>
                  <a:lnTo>
                    <a:pt x="2304" y="456"/>
                  </a:lnTo>
                  <a:lnTo>
                    <a:pt x="2304" y="438"/>
                  </a:lnTo>
                  <a:lnTo>
                    <a:pt x="2304" y="420"/>
                  </a:lnTo>
                  <a:lnTo>
                    <a:pt x="2304" y="408"/>
                  </a:lnTo>
                  <a:lnTo>
                    <a:pt x="2304" y="390"/>
                  </a:lnTo>
                  <a:lnTo>
                    <a:pt x="2304" y="360"/>
                  </a:lnTo>
                  <a:lnTo>
                    <a:pt x="2304" y="348"/>
                  </a:lnTo>
                  <a:lnTo>
                    <a:pt x="2304" y="336"/>
                  </a:lnTo>
                  <a:lnTo>
                    <a:pt x="2304" y="336"/>
                  </a:lnTo>
                  <a:lnTo>
                    <a:pt x="2304" y="348"/>
                  </a:lnTo>
                  <a:lnTo>
                    <a:pt x="2304" y="360"/>
                  </a:lnTo>
                  <a:lnTo>
                    <a:pt x="2304" y="378"/>
                  </a:lnTo>
                  <a:lnTo>
                    <a:pt x="2304" y="402"/>
                  </a:lnTo>
                  <a:lnTo>
                    <a:pt x="2304" y="432"/>
                  </a:lnTo>
                  <a:lnTo>
                    <a:pt x="2304" y="468"/>
                  </a:lnTo>
                  <a:lnTo>
                    <a:pt x="2304" y="504"/>
                  </a:lnTo>
                  <a:lnTo>
                    <a:pt x="2304" y="534"/>
                  </a:lnTo>
                  <a:lnTo>
                    <a:pt x="2304" y="570"/>
                  </a:lnTo>
                  <a:lnTo>
                    <a:pt x="2304" y="600"/>
                  </a:lnTo>
                  <a:lnTo>
                    <a:pt x="2304" y="630"/>
                  </a:lnTo>
                  <a:lnTo>
                    <a:pt x="2304" y="690"/>
                  </a:lnTo>
                  <a:lnTo>
                    <a:pt x="2304" y="720"/>
                  </a:lnTo>
                  <a:lnTo>
                    <a:pt x="2304" y="744"/>
                  </a:lnTo>
                  <a:lnTo>
                    <a:pt x="2304" y="768"/>
                  </a:lnTo>
                  <a:lnTo>
                    <a:pt x="2304" y="798"/>
                  </a:lnTo>
                  <a:lnTo>
                    <a:pt x="2304" y="822"/>
                  </a:lnTo>
                  <a:lnTo>
                    <a:pt x="2304" y="846"/>
                  </a:lnTo>
                  <a:lnTo>
                    <a:pt x="2304" y="870"/>
                  </a:lnTo>
                  <a:lnTo>
                    <a:pt x="2304" y="888"/>
                  </a:lnTo>
                  <a:lnTo>
                    <a:pt x="2304" y="912"/>
                  </a:lnTo>
                  <a:lnTo>
                    <a:pt x="2304" y="930"/>
                  </a:lnTo>
                  <a:lnTo>
                    <a:pt x="2304" y="954"/>
                  </a:lnTo>
                  <a:lnTo>
                    <a:pt x="2304" y="972"/>
                  </a:lnTo>
                  <a:lnTo>
                    <a:pt x="2304" y="990"/>
                  </a:lnTo>
                  <a:lnTo>
                    <a:pt x="2304" y="1002"/>
                  </a:lnTo>
                  <a:lnTo>
                    <a:pt x="2304" y="1020"/>
                  </a:lnTo>
                  <a:lnTo>
                    <a:pt x="2304" y="1032"/>
                  </a:lnTo>
                  <a:lnTo>
                    <a:pt x="2304" y="1044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84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30"/>
                  </a:lnTo>
                  <a:lnTo>
                    <a:pt x="2304" y="912"/>
                  </a:lnTo>
                  <a:lnTo>
                    <a:pt x="2304" y="888"/>
                  </a:lnTo>
                  <a:lnTo>
                    <a:pt x="2304" y="870"/>
                  </a:lnTo>
                  <a:lnTo>
                    <a:pt x="2304" y="846"/>
                  </a:lnTo>
                  <a:lnTo>
                    <a:pt x="2304" y="828"/>
                  </a:lnTo>
                  <a:lnTo>
                    <a:pt x="2304" y="804"/>
                  </a:lnTo>
                  <a:lnTo>
                    <a:pt x="2304" y="780"/>
                  </a:lnTo>
                  <a:lnTo>
                    <a:pt x="2304" y="756"/>
                  </a:lnTo>
                  <a:lnTo>
                    <a:pt x="2304" y="732"/>
                  </a:lnTo>
                  <a:lnTo>
                    <a:pt x="2304" y="702"/>
                  </a:lnTo>
                  <a:lnTo>
                    <a:pt x="2304" y="678"/>
                  </a:lnTo>
                  <a:lnTo>
                    <a:pt x="2304" y="648"/>
                  </a:lnTo>
                  <a:lnTo>
                    <a:pt x="2304" y="624"/>
                  </a:lnTo>
                  <a:lnTo>
                    <a:pt x="2304" y="594"/>
                  </a:lnTo>
                  <a:lnTo>
                    <a:pt x="2304" y="564"/>
                  </a:lnTo>
                  <a:lnTo>
                    <a:pt x="2304" y="534"/>
                  </a:lnTo>
                  <a:lnTo>
                    <a:pt x="2304" y="504"/>
                  </a:lnTo>
                  <a:lnTo>
                    <a:pt x="2304" y="474"/>
                  </a:lnTo>
                  <a:lnTo>
                    <a:pt x="2304" y="438"/>
                  </a:lnTo>
                  <a:lnTo>
                    <a:pt x="2304" y="408"/>
                  </a:lnTo>
                  <a:lnTo>
                    <a:pt x="2304" y="336"/>
                  </a:lnTo>
                  <a:lnTo>
                    <a:pt x="2304" y="306"/>
                  </a:lnTo>
                  <a:lnTo>
                    <a:pt x="2304" y="282"/>
                  </a:lnTo>
                  <a:lnTo>
                    <a:pt x="2304" y="264"/>
                  </a:lnTo>
                  <a:lnTo>
                    <a:pt x="2304" y="252"/>
                  </a:lnTo>
                  <a:lnTo>
                    <a:pt x="2304" y="252"/>
                  </a:lnTo>
                  <a:lnTo>
                    <a:pt x="2304" y="252"/>
                  </a:lnTo>
                  <a:lnTo>
                    <a:pt x="2304" y="264"/>
                  </a:lnTo>
                  <a:lnTo>
                    <a:pt x="2304" y="276"/>
                  </a:lnTo>
                  <a:lnTo>
                    <a:pt x="2304" y="300"/>
                  </a:lnTo>
                  <a:lnTo>
                    <a:pt x="2304" y="318"/>
                  </a:lnTo>
                  <a:lnTo>
                    <a:pt x="2304" y="336"/>
                  </a:lnTo>
                  <a:lnTo>
                    <a:pt x="2304" y="360"/>
                  </a:lnTo>
                  <a:lnTo>
                    <a:pt x="2304" y="378"/>
                  </a:lnTo>
                  <a:lnTo>
                    <a:pt x="2304" y="396"/>
                  </a:lnTo>
                  <a:lnTo>
                    <a:pt x="2304" y="41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04" y="486"/>
                  </a:lnTo>
                  <a:lnTo>
                    <a:pt x="2304" y="504"/>
                  </a:lnTo>
                  <a:lnTo>
                    <a:pt x="2304" y="522"/>
                  </a:lnTo>
                  <a:lnTo>
                    <a:pt x="2304" y="540"/>
                  </a:lnTo>
                  <a:lnTo>
                    <a:pt x="2304" y="558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6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78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00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58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516"/>
                  </a:lnTo>
                  <a:lnTo>
                    <a:pt x="2304" y="522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8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0"/>
                  </a:lnTo>
                  <a:lnTo>
                    <a:pt x="2304" y="612"/>
                  </a:lnTo>
                  <a:lnTo>
                    <a:pt x="2304" y="624"/>
                  </a:lnTo>
                  <a:lnTo>
                    <a:pt x="2304" y="648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12"/>
                  </a:lnTo>
                  <a:lnTo>
                    <a:pt x="2304" y="600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58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16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8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0"/>
                  </a:lnTo>
                  <a:lnTo>
                    <a:pt x="2304" y="612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48"/>
                  </a:lnTo>
                  <a:lnTo>
                    <a:pt x="2304" y="654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12"/>
                  </a:lnTo>
                  <a:lnTo>
                    <a:pt x="2304" y="600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52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16"/>
                  </a:lnTo>
                  <a:lnTo>
                    <a:pt x="2304" y="522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0"/>
                  </a:lnTo>
                  <a:lnTo>
                    <a:pt x="2304" y="612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48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12"/>
                  </a:lnTo>
                  <a:lnTo>
                    <a:pt x="2304" y="600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52"/>
                  </a:lnTo>
                  <a:lnTo>
                    <a:pt x="2304" y="546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16"/>
                  </a:lnTo>
                  <a:lnTo>
                    <a:pt x="2304" y="522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2"/>
                  </a:lnTo>
                  <a:lnTo>
                    <a:pt x="2304" y="564"/>
                  </a:lnTo>
                  <a:lnTo>
                    <a:pt x="2304" y="588"/>
                  </a:lnTo>
                  <a:lnTo>
                    <a:pt x="2304" y="600"/>
                  </a:lnTo>
                  <a:lnTo>
                    <a:pt x="2304" y="612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48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12"/>
                  </a:lnTo>
                  <a:lnTo>
                    <a:pt x="2304" y="600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52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22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16"/>
                  </a:lnTo>
                  <a:lnTo>
                    <a:pt x="2304" y="522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2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12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48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78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06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58"/>
                  </a:lnTo>
                  <a:lnTo>
                    <a:pt x="2304" y="540"/>
                  </a:lnTo>
                  <a:lnTo>
                    <a:pt x="2304" y="522"/>
                  </a:lnTo>
                  <a:lnTo>
                    <a:pt x="2304" y="504"/>
                  </a:lnTo>
                  <a:lnTo>
                    <a:pt x="2304" y="468"/>
                  </a:lnTo>
                  <a:lnTo>
                    <a:pt x="2304" y="450"/>
                  </a:lnTo>
                  <a:lnTo>
                    <a:pt x="2304" y="432"/>
                  </a:lnTo>
                  <a:lnTo>
                    <a:pt x="2304" y="414"/>
                  </a:lnTo>
                  <a:lnTo>
                    <a:pt x="2304" y="396"/>
                  </a:lnTo>
                  <a:lnTo>
                    <a:pt x="2304" y="378"/>
                  </a:lnTo>
                  <a:lnTo>
                    <a:pt x="2304" y="360"/>
                  </a:lnTo>
                  <a:lnTo>
                    <a:pt x="2304" y="336"/>
                  </a:lnTo>
                  <a:lnTo>
                    <a:pt x="2304" y="318"/>
                  </a:lnTo>
                  <a:lnTo>
                    <a:pt x="2304" y="300"/>
                  </a:lnTo>
                  <a:lnTo>
                    <a:pt x="2304" y="276"/>
                  </a:lnTo>
                  <a:lnTo>
                    <a:pt x="2304" y="264"/>
                  </a:lnTo>
                  <a:lnTo>
                    <a:pt x="2304" y="252"/>
                  </a:lnTo>
                  <a:lnTo>
                    <a:pt x="2304" y="252"/>
                  </a:lnTo>
                  <a:lnTo>
                    <a:pt x="2304" y="252"/>
                  </a:lnTo>
                  <a:lnTo>
                    <a:pt x="2304" y="264"/>
                  </a:lnTo>
                  <a:lnTo>
                    <a:pt x="2304" y="282"/>
                  </a:lnTo>
                  <a:lnTo>
                    <a:pt x="2304" y="336"/>
                  </a:lnTo>
                  <a:lnTo>
                    <a:pt x="2304" y="372"/>
                  </a:lnTo>
                  <a:lnTo>
                    <a:pt x="2304" y="408"/>
                  </a:lnTo>
                  <a:lnTo>
                    <a:pt x="2304" y="438"/>
                  </a:lnTo>
                  <a:lnTo>
                    <a:pt x="2304" y="474"/>
                  </a:lnTo>
                  <a:lnTo>
                    <a:pt x="2304" y="504"/>
                  </a:lnTo>
                  <a:lnTo>
                    <a:pt x="2304" y="534"/>
                  </a:lnTo>
                  <a:lnTo>
                    <a:pt x="2304" y="564"/>
                  </a:lnTo>
                  <a:lnTo>
                    <a:pt x="2304" y="594"/>
                  </a:lnTo>
                  <a:lnTo>
                    <a:pt x="2304" y="624"/>
                  </a:lnTo>
                  <a:lnTo>
                    <a:pt x="2304" y="648"/>
                  </a:lnTo>
                  <a:lnTo>
                    <a:pt x="2304" y="678"/>
                  </a:lnTo>
                  <a:lnTo>
                    <a:pt x="2304" y="702"/>
                  </a:lnTo>
                  <a:lnTo>
                    <a:pt x="2304" y="732"/>
                  </a:lnTo>
                  <a:lnTo>
                    <a:pt x="2304" y="756"/>
                  </a:lnTo>
                  <a:lnTo>
                    <a:pt x="2304" y="780"/>
                  </a:lnTo>
                  <a:lnTo>
                    <a:pt x="2304" y="804"/>
                  </a:lnTo>
                  <a:lnTo>
                    <a:pt x="2304" y="828"/>
                  </a:lnTo>
                  <a:lnTo>
                    <a:pt x="2304" y="846"/>
                  </a:lnTo>
                  <a:lnTo>
                    <a:pt x="2304" y="870"/>
                  </a:lnTo>
                  <a:lnTo>
                    <a:pt x="2304" y="888"/>
                  </a:lnTo>
                  <a:lnTo>
                    <a:pt x="2304" y="912"/>
                  </a:lnTo>
                  <a:lnTo>
                    <a:pt x="2304" y="942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62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2"/>
                  </a:lnTo>
                  <a:lnTo>
                    <a:pt x="2304" y="1020"/>
                  </a:lnTo>
                  <a:lnTo>
                    <a:pt x="2304" y="1002"/>
                  </a:lnTo>
                  <a:lnTo>
                    <a:pt x="2304" y="990"/>
                  </a:lnTo>
                  <a:lnTo>
                    <a:pt x="2304" y="972"/>
                  </a:lnTo>
                  <a:lnTo>
                    <a:pt x="2304" y="954"/>
                  </a:lnTo>
                  <a:lnTo>
                    <a:pt x="2304" y="930"/>
                  </a:lnTo>
                  <a:lnTo>
                    <a:pt x="2304" y="912"/>
                  </a:lnTo>
                  <a:lnTo>
                    <a:pt x="2304" y="888"/>
                  </a:lnTo>
                  <a:lnTo>
                    <a:pt x="2304" y="870"/>
                  </a:lnTo>
                  <a:lnTo>
                    <a:pt x="2304" y="846"/>
                  </a:lnTo>
                  <a:lnTo>
                    <a:pt x="2304" y="822"/>
                  </a:lnTo>
                  <a:lnTo>
                    <a:pt x="2304" y="798"/>
                  </a:lnTo>
                  <a:lnTo>
                    <a:pt x="2304" y="768"/>
                  </a:lnTo>
                  <a:lnTo>
                    <a:pt x="2304" y="720"/>
                  </a:lnTo>
                  <a:lnTo>
                    <a:pt x="2304" y="690"/>
                  </a:lnTo>
                  <a:lnTo>
                    <a:pt x="2304" y="660"/>
                  </a:lnTo>
                  <a:lnTo>
                    <a:pt x="2304" y="630"/>
                  </a:lnTo>
                  <a:lnTo>
                    <a:pt x="2304" y="600"/>
                  </a:lnTo>
                  <a:lnTo>
                    <a:pt x="2304" y="570"/>
                  </a:lnTo>
                  <a:lnTo>
                    <a:pt x="2304" y="534"/>
                  </a:lnTo>
                  <a:lnTo>
                    <a:pt x="2304" y="504"/>
                  </a:lnTo>
                  <a:lnTo>
                    <a:pt x="2304" y="468"/>
                  </a:lnTo>
                  <a:lnTo>
                    <a:pt x="2304" y="432"/>
                  </a:lnTo>
                  <a:lnTo>
                    <a:pt x="2304" y="402"/>
                  </a:lnTo>
                  <a:lnTo>
                    <a:pt x="2304" y="378"/>
                  </a:lnTo>
                  <a:lnTo>
                    <a:pt x="2304" y="360"/>
                  </a:lnTo>
                  <a:lnTo>
                    <a:pt x="2304" y="348"/>
                  </a:lnTo>
                  <a:lnTo>
                    <a:pt x="2304" y="336"/>
                  </a:lnTo>
                  <a:lnTo>
                    <a:pt x="2304" y="336"/>
                  </a:lnTo>
                  <a:lnTo>
                    <a:pt x="2304" y="348"/>
                  </a:lnTo>
                  <a:lnTo>
                    <a:pt x="2304" y="372"/>
                  </a:lnTo>
                  <a:lnTo>
                    <a:pt x="2304" y="390"/>
                  </a:lnTo>
                  <a:lnTo>
                    <a:pt x="2304" y="408"/>
                  </a:lnTo>
                  <a:lnTo>
                    <a:pt x="2304" y="420"/>
                  </a:lnTo>
                  <a:lnTo>
                    <a:pt x="2304" y="438"/>
                  </a:lnTo>
                  <a:lnTo>
                    <a:pt x="2304" y="456"/>
                  </a:lnTo>
                  <a:lnTo>
                    <a:pt x="2304" y="468"/>
                  </a:lnTo>
                  <a:lnTo>
                    <a:pt x="2304" y="486"/>
                  </a:lnTo>
                  <a:lnTo>
                    <a:pt x="2304" y="498"/>
                  </a:lnTo>
                  <a:lnTo>
                    <a:pt x="2304" y="510"/>
                  </a:lnTo>
                  <a:lnTo>
                    <a:pt x="2304" y="540"/>
                  </a:lnTo>
                  <a:lnTo>
                    <a:pt x="2304" y="552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6"/>
                  </a:lnTo>
                  <a:lnTo>
                    <a:pt x="2304" y="618"/>
                  </a:lnTo>
                  <a:lnTo>
                    <a:pt x="2304" y="648"/>
                  </a:lnTo>
                  <a:lnTo>
                    <a:pt x="2304" y="660"/>
                  </a:lnTo>
                  <a:lnTo>
                    <a:pt x="2304" y="672"/>
                  </a:lnTo>
                  <a:lnTo>
                    <a:pt x="2304" y="690"/>
                  </a:lnTo>
                  <a:lnTo>
                    <a:pt x="2304" y="702"/>
                  </a:lnTo>
                  <a:lnTo>
                    <a:pt x="2304" y="714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50"/>
                  </a:lnTo>
                  <a:lnTo>
                    <a:pt x="2304" y="762"/>
                  </a:lnTo>
                  <a:lnTo>
                    <a:pt x="2304" y="774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34"/>
                  </a:lnTo>
                  <a:lnTo>
                    <a:pt x="2304" y="846"/>
                  </a:lnTo>
                  <a:lnTo>
                    <a:pt x="2304" y="852"/>
                  </a:lnTo>
                  <a:lnTo>
                    <a:pt x="2304" y="864"/>
                  </a:lnTo>
                  <a:lnTo>
                    <a:pt x="2304" y="876"/>
                  </a:lnTo>
                  <a:lnTo>
                    <a:pt x="2304" y="888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08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0"/>
                  </a:lnTo>
                  <a:lnTo>
                    <a:pt x="2304" y="1008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888"/>
                  </a:lnTo>
                  <a:lnTo>
                    <a:pt x="2304" y="876"/>
                  </a:lnTo>
                  <a:lnTo>
                    <a:pt x="2304" y="864"/>
                  </a:lnTo>
                  <a:lnTo>
                    <a:pt x="2304" y="852"/>
                  </a:lnTo>
                  <a:lnTo>
                    <a:pt x="2304" y="846"/>
                  </a:lnTo>
                  <a:lnTo>
                    <a:pt x="2304" y="834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62"/>
                  </a:lnTo>
                  <a:lnTo>
                    <a:pt x="2304" y="750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14"/>
                  </a:lnTo>
                  <a:lnTo>
                    <a:pt x="2304" y="690"/>
                  </a:lnTo>
                  <a:lnTo>
                    <a:pt x="2304" y="672"/>
                  </a:lnTo>
                  <a:lnTo>
                    <a:pt x="2304" y="660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18"/>
                  </a:lnTo>
                  <a:lnTo>
                    <a:pt x="2304" y="606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52"/>
                  </a:lnTo>
                  <a:lnTo>
                    <a:pt x="2304" y="540"/>
                  </a:lnTo>
                  <a:lnTo>
                    <a:pt x="2304" y="510"/>
                  </a:lnTo>
                  <a:lnTo>
                    <a:pt x="2304" y="498"/>
                  </a:lnTo>
                  <a:lnTo>
                    <a:pt x="2304" y="486"/>
                  </a:lnTo>
                  <a:lnTo>
                    <a:pt x="2304" y="468"/>
                  </a:lnTo>
                  <a:lnTo>
                    <a:pt x="2304" y="450"/>
                  </a:lnTo>
                  <a:lnTo>
                    <a:pt x="2304" y="438"/>
                  </a:lnTo>
                  <a:lnTo>
                    <a:pt x="2304" y="420"/>
                  </a:lnTo>
                  <a:lnTo>
                    <a:pt x="2304" y="408"/>
                  </a:lnTo>
                  <a:lnTo>
                    <a:pt x="2304" y="396"/>
                  </a:lnTo>
                  <a:lnTo>
                    <a:pt x="2304" y="390"/>
                  </a:lnTo>
                  <a:lnTo>
                    <a:pt x="2304" y="396"/>
                  </a:lnTo>
                  <a:lnTo>
                    <a:pt x="2304" y="402"/>
                  </a:lnTo>
                  <a:lnTo>
                    <a:pt x="2304" y="414"/>
                  </a:lnTo>
                  <a:lnTo>
                    <a:pt x="2304" y="432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04" y="480"/>
                  </a:lnTo>
                  <a:lnTo>
                    <a:pt x="2304" y="498"/>
                  </a:lnTo>
                  <a:lnTo>
                    <a:pt x="2304" y="516"/>
                  </a:lnTo>
                  <a:lnTo>
                    <a:pt x="2304" y="546"/>
                  </a:lnTo>
                  <a:lnTo>
                    <a:pt x="2304" y="558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0"/>
                  </a:lnTo>
                  <a:lnTo>
                    <a:pt x="2304" y="636"/>
                  </a:lnTo>
                  <a:lnTo>
                    <a:pt x="2304" y="648"/>
                  </a:lnTo>
                  <a:lnTo>
                    <a:pt x="2304" y="666"/>
                  </a:lnTo>
                  <a:lnTo>
                    <a:pt x="2304" y="678"/>
                  </a:lnTo>
                  <a:lnTo>
                    <a:pt x="2304" y="696"/>
                  </a:lnTo>
                  <a:lnTo>
                    <a:pt x="2304" y="708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80"/>
                  </a:lnTo>
                  <a:lnTo>
                    <a:pt x="2304" y="792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34"/>
                  </a:lnTo>
                  <a:lnTo>
                    <a:pt x="2304" y="846"/>
                  </a:lnTo>
                  <a:lnTo>
                    <a:pt x="2304" y="858"/>
                  </a:lnTo>
                  <a:lnTo>
                    <a:pt x="2304" y="870"/>
                  </a:lnTo>
                  <a:lnTo>
                    <a:pt x="2304" y="882"/>
                  </a:lnTo>
                  <a:lnTo>
                    <a:pt x="2304" y="894"/>
                  </a:lnTo>
                  <a:lnTo>
                    <a:pt x="2304" y="900"/>
                  </a:lnTo>
                  <a:lnTo>
                    <a:pt x="2304" y="912"/>
                  </a:lnTo>
                  <a:lnTo>
                    <a:pt x="2304" y="930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60"/>
                  </a:lnTo>
                  <a:lnTo>
                    <a:pt x="2304" y="966"/>
                  </a:lnTo>
                  <a:lnTo>
                    <a:pt x="2304" y="984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2"/>
                  </a:lnTo>
                  <a:lnTo>
                    <a:pt x="2304" y="1026"/>
                  </a:lnTo>
                  <a:lnTo>
                    <a:pt x="2304" y="1014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84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36"/>
                  </a:lnTo>
                  <a:lnTo>
                    <a:pt x="2304" y="924"/>
                  </a:lnTo>
                  <a:lnTo>
                    <a:pt x="2304" y="906"/>
                  </a:lnTo>
                  <a:lnTo>
                    <a:pt x="2304" y="894"/>
                  </a:lnTo>
                  <a:lnTo>
                    <a:pt x="2304" y="882"/>
                  </a:lnTo>
                  <a:lnTo>
                    <a:pt x="2304" y="870"/>
                  </a:lnTo>
                  <a:lnTo>
                    <a:pt x="2304" y="852"/>
                  </a:lnTo>
                  <a:lnTo>
                    <a:pt x="2304" y="840"/>
                  </a:lnTo>
                  <a:lnTo>
                    <a:pt x="2304" y="822"/>
                  </a:lnTo>
                  <a:lnTo>
                    <a:pt x="2304" y="804"/>
                  </a:lnTo>
                  <a:lnTo>
                    <a:pt x="2304" y="792"/>
                  </a:lnTo>
                  <a:lnTo>
                    <a:pt x="2304" y="774"/>
                  </a:lnTo>
                  <a:lnTo>
                    <a:pt x="2304" y="762"/>
                  </a:lnTo>
                  <a:lnTo>
                    <a:pt x="2304" y="732"/>
                  </a:lnTo>
                  <a:lnTo>
                    <a:pt x="2304" y="720"/>
                  </a:lnTo>
                  <a:lnTo>
                    <a:pt x="2304" y="702"/>
                  </a:lnTo>
                  <a:lnTo>
                    <a:pt x="2304" y="684"/>
                  </a:lnTo>
                  <a:lnTo>
                    <a:pt x="2304" y="672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06"/>
                  </a:lnTo>
                  <a:lnTo>
                    <a:pt x="2304" y="588"/>
                  </a:lnTo>
                  <a:lnTo>
                    <a:pt x="2304" y="564"/>
                  </a:lnTo>
                  <a:lnTo>
                    <a:pt x="2304" y="546"/>
                  </a:lnTo>
                  <a:lnTo>
                    <a:pt x="2304" y="528"/>
                  </a:lnTo>
                  <a:lnTo>
                    <a:pt x="2304" y="504"/>
                  </a:lnTo>
                  <a:lnTo>
                    <a:pt x="2304" y="486"/>
                  </a:lnTo>
                  <a:lnTo>
                    <a:pt x="2304" y="462"/>
                  </a:lnTo>
                  <a:lnTo>
                    <a:pt x="2304" y="438"/>
                  </a:lnTo>
                  <a:lnTo>
                    <a:pt x="2304" y="420"/>
                  </a:lnTo>
                  <a:lnTo>
                    <a:pt x="2304" y="396"/>
                  </a:lnTo>
                  <a:lnTo>
                    <a:pt x="2304" y="348"/>
                  </a:lnTo>
                  <a:lnTo>
                    <a:pt x="2304" y="324"/>
                  </a:lnTo>
                  <a:lnTo>
                    <a:pt x="2304" y="300"/>
                  </a:lnTo>
                  <a:lnTo>
                    <a:pt x="2304" y="276"/>
                  </a:lnTo>
                  <a:lnTo>
                    <a:pt x="2304" y="252"/>
                  </a:lnTo>
                  <a:lnTo>
                    <a:pt x="2304" y="228"/>
                  </a:lnTo>
                  <a:lnTo>
                    <a:pt x="2304" y="204"/>
                  </a:lnTo>
                  <a:lnTo>
                    <a:pt x="2304" y="180"/>
                  </a:lnTo>
                  <a:lnTo>
                    <a:pt x="2304" y="150"/>
                  </a:lnTo>
                  <a:lnTo>
                    <a:pt x="2304" y="126"/>
                  </a:lnTo>
                  <a:lnTo>
                    <a:pt x="2304" y="96"/>
                  </a:lnTo>
                  <a:lnTo>
                    <a:pt x="2304" y="72"/>
                  </a:lnTo>
                  <a:lnTo>
                    <a:pt x="2304" y="48"/>
                  </a:lnTo>
                  <a:lnTo>
                    <a:pt x="2304" y="24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6"/>
                  </a:lnTo>
                  <a:lnTo>
                    <a:pt x="2304" y="30"/>
                  </a:lnTo>
                  <a:lnTo>
                    <a:pt x="2304" y="60"/>
                  </a:lnTo>
                  <a:lnTo>
                    <a:pt x="2304" y="84"/>
                  </a:lnTo>
                  <a:lnTo>
                    <a:pt x="2304" y="132"/>
                  </a:lnTo>
                  <a:lnTo>
                    <a:pt x="2304" y="162"/>
                  </a:lnTo>
                  <a:lnTo>
                    <a:pt x="2304" y="192"/>
                  </a:lnTo>
                  <a:lnTo>
                    <a:pt x="2304" y="222"/>
                  </a:lnTo>
                  <a:lnTo>
                    <a:pt x="2304" y="246"/>
                  </a:lnTo>
                  <a:lnTo>
                    <a:pt x="2304" y="276"/>
                  </a:lnTo>
                  <a:lnTo>
                    <a:pt x="2304" y="300"/>
                  </a:lnTo>
                  <a:lnTo>
                    <a:pt x="2304" y="324"/>
                  </a:lnTo>
                  <a:lnTo>
                    <a:pt x="2304" y="354"/>
                  </a:lnTo>
                  <a:lnTo>
                    <a:pt x="2304" y="378"/>
                  </a:lnTo>
                  <a:lnTo>
                    <a:pt x="2304" y="402"/>
                  </a:lnTo>
                  <a:lnTo>
                    <a:pt x="2304" y="426"/>
                  </a:lnTo>
                  <a:lnTo>
                    <a:pt x="2304" y="450"/>
                  </a:lnTo>
                  <a:lnTo>
                    <a:pt x="2304" y="474"/>
                  </a:lnTo>
                  <a:lnTo>
                    <a:pt x="2304" y="498"/>
                  </a:lnTo>
                  <a:lnTo>
                    <a:pt x="2304" y="522"/>
                  </a:lnTo>
                  <a:lnTo>
                    <a:pt x="2304" y="546"/>
                  </a:lnTo>
                  <a:lnTo>
                    <a:pt x="2304" y="564"/>
                  </a:lnTo>
                  <a:lnTo>
                    <a:pt x="2304" y="588"/>
                  </a:lnTo>
                  <a:lnTo>
                    <a:pt x="2304" y="606"/>
                  </a:lnTo>
                  <a:lnTo>
                    <a:pt x="2304" y="630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304" y="702"/>
                  </a:lnTo>
                  <a:lnTo>
                    <a:pt x="2304" y="720"/>
                  </a:lnTo>
                  <a:lnTo>
                    <a:pt x="2304" y="738"/>
                  </a:lnTo>
                  <a:lnTo>
                    <a:pt x="2304" y="768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16"/>
                  </a:lnTo>
                  <a:lnTo>
                    <a:pt x="2304" y="828"/>
                  </a:lnTo>
                  <a:lnTo>
                    <a:pt x="2304" y="840"/>
                  </a:lnTo>
                  <a:lnTo>
                    <a:pt x="2304" y="870"/>
                  </a:lnTo>
                  <a:lnTo>
                    <a:pt x="2304" y="888"/>
                  </a:lnTo>
                  <a:lnTo>
                    <a:pt x="2304" y="900"/>
                  </a:lnTo>
                  <a:lnTo>
                    <a:pt x="2304" y="918"/>
                  </a:lnTo>
                  <a:lnTo>
                    <a:pt x="2304" y="930"/>
                  </a:lnTo>
                  <a:lnTo>
                    <a:pt x="2304" y="942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8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56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84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42"/>
                  </a:lnTo>
                  <a:lnTo>
                    <a:pt x="2304" y="930"/>
                  </a:lnTo>
                  <a:lnTo>
                    <a:pt x="2304" y="918"/>
                  </a:lnTo>
                  <a:lnTo>
                    <a:pt x="2304" y="900"/>
                  </a:lnTo>
                  <a:lnTo>
                    <a:pt x="2304" y="888"/>
                  </a:lnTo>
                  <a:lnTo>
                    <a:pt x="2304" y="870"/>
                  </a:lnTo>
                  <a:lnTo>
                    <a:pt x="2304" y="852"/>
                  </a:lnTo>
                  <a:lnTo>
                    <a:pt x="2304" y="840"/>
                  </a:lnTo>
                  <a:lnTo>
                    <a:pt x="2304" y="816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68"/>
                  </a:lnTo>
                  <a:lnTo>
                    <a:pt x="2304" y="750"/>
                  </a:lnTo>
                  <a:lnTo>
                    <a:pt x="2304" y="732"/>
                  </a:lnTo>
                  <a:lnTo>
                    <a:pt x="2304" y="702"/>
                  </a:lnTo>
                  <a:lnTo>
                    <a:pt x="2304" y="684"/>
                  </a:lnTo>
                  <a:lnTo>
                    <a:pt x="2304" y="666"/>
                  </a:lnTo>
                  <a:lnTo>
                    <a:pt x="2304" y="648"/>
                  </a:lnTo>
                  <a:lnTo>
                    <a:pt x="2304" y="630"/>
                  </a:lnTo>
                  <a:lnTo>
                    <a:pt x="2304" y="606"/>
                  </a:lnTo>
                  <a:lnTo>
                    <a:pt x="2304" y="588"/>
                  </a:lnTo>
                  <a:lnTo>
                    <a:pt x="2304" y="564"/>
                  </a:lnTo>
                  <a:lnTo>
                    <a:pt x="2304" y="540"/>
                  </a:lnTo>
                  <a:lnTo>
                    <a:pt x="2304" y="498"/>
                  </a:lnTo>
                  <a:lnTo>
                    <a:pt x="2304" y="474"/>
                  </a:lnTo>
                  <a:lnTo>
                    <a:pt x="2304" y="450"/>
                  </a:lnTo>
                  <a:lnTo>
                    <a:pt x="2304" y="426"/>
                  </a:lnTo>
                  <a:lnTo>
                    <a:pt x="2304" y="402"/>
                  </a:lnTo>
                  <a:lnTo>
                    <a:pt x="2304" y="378"/>
                  </a:lnTo>
                  <a:lnTo>
                    <a:pt x="2304" y="348"/>
                  </a:lnTo>
                  <a:lnTo>
                    <a:pt x="2304" y="324"/>
                  </a:lnTo>
                  <a:lnTo>
                    <a:pt x="2304" y="300"/>
                  </a:lnTo>
                  <a:lnTo>
                    <a:pt x="2304" y="270"/>
                  </a:lnTo>
                  <a:lnTo>
                    <a:pt x="2304" y="246"/>
                  </a:lnTo>
                  <a:lnTo>
                    <a:pt x="2304" y="216"/>
                  </a:lnTo>
                  <a:lnTo>
                    <a:pt x="2304" y="192"/>
                  </a:lnTo>
                  <a:lnTo>
                    <a:pt x="2304" y="162"/>
                  </a:lnTo>
                  <a:lnTo>
                    <a:pt x="2304" y="132"/>
                  </a:lnTo>
                  <a:lnTo>
                    <a:pt x="2304" y="102"/>
                  </a:lnTo>
                  <a:lnTo>
                    <a:pt x="2304" y="78"/>
                  </a:lnTo>
                  <a:lnTo>
                    <a:pt x="2304" y="30"/>
                  </a:lnTo>
                  <a:lnTo>
                    <a:pt x="2304" y="6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6"/>
                  </a:lnTo>
                  <a:lnTo>
                    <a:pt x="2304" y="30"/>
                  </a:lnTo>
                  <a:lnTo>
                    <a:pt x="2304" y="54"/>
                  </a:lnTo>
                  <a:lnTo>
                    <a:pt x="2304" y="102"/>
                  </a:lnTo>
                  <a:lnTo>
                    <a:pt x="2304" y="132"/>
                  </a:lnTo>
                  <a:lnTo>
                    <a:pt x="2304" y="156"/>
                  </a:lnTo>
                  <a:lnTo>
                    <a:pt x="2304" y="186"/>
                  </a:lnTo>
                  <a:lnTo>
                    <a:pt x="2304" y="216"/>
                  </a:lnTo>
                  <a:lnTo>
                    <a:pt x="2304" y="240"/>
                  </a:lnTo>
                  <a:lnTo>
                    <a:pt x="2304" y="270"/>
                  </a:lnTo>
                  <a:lnTo>
                    <a:pt x="2304" y="294"/>
                  </a:lnTo>
                  <a:lnTo>
                    <a:pt x="2304" y="324"/>
                  </a:lnTo>
                  <a:lnTo>
                    <a:pt x="2304" y="348"/>
                  </a:lnTo>
                  <a:lnTo>
                    <a:pt x="2304" y="372"/>
                  </a:lnTo>
                  <a:lnTo>
                    <a:pt x="2304" y="396"/>
                  </a:lnTo>
                  <a:lnTo>
                    <a:pt x="2304" y="420"/>
                  </a:lnTo>
                  <a:lnTo>
                    <a:pt x="2304" y="444"/>
                  </a:lnTo>
                  <a:lnTo>
                    <a:pt x="2304" y="468"/>
                  </a:lnTo>
                  <a:lnTo>
                    <a:pt x="2304" y="492"/>
                  </a:lnTo>
                  <a:lnTo>
                    <a:pt x="2304" y="516"/>
                  </a:lnTo>
                  <a:lnTo>
                    <a:pt x="2304" y="540"/>
                  </a:lnTo>
                  <a:lnTo>
                    <a:pt x="2304" y="558"/>
                  </a:lnTo>
                  <a:lnTo>
                    <a:pt x="2304" y="600"/>
                  </a:lnTo>
                  <a:lnTo>
                    <a:pt x="2304" y="624"/>
                  </a:lnTo>
                  <a:lnTo>
                    <a:pt x="2304" y="642"/>
                  </a:lnTo>
                  <a:lnTo>
                    <a:pt x="2304" y="666"/>
                  </a:lnTo>
                  <a:lnTo>
                    <a:pt x="2304" y="684"/>
                  </a:lnTo>
                  <a:lnTo>
                    <a:pt x="2304" y="696"/>
                  </a:lnTo>
                  <a:lnTo>
                    <a:pt x="2304" y="714"/>
                  </a:lnTo>
                  <a:lnTo>
                    <a:pt x="2304" y="732"/>
                  </a:lnTo>
                  <a:lnTo>
                    <a:pt x="2304" y="762"/>
                  </a:lnTo>
                  <a:lnTo>
                    <a:pt x="2304" y="780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52"/>
                  </a:lnTo>
                  <a:lnTo>
                    <a:pt x="2304" y="870"/>
                  </a:lnTo>
                  <a:lnTo>
                    <a:pt x="2304" y="882"/>
                  </a:lnTo>
                  <a:lnTo>
                    <a:pt x="2304" y="900"/>
                  </a:lnTo>
                  <a:lnTo>
                    <a:pt x="2304" y="912"/>
                  </a:lnTo>
                  <a:lnTo>
                    <a:pt x="2304" y="924"/>
                  </a:lnTo>
                  <a:lnTo>
                    <a:pt x="2304" y="942"/>
                  </a:lnTo>
                  <a:lnTo>
                    <a:pt x="2304" y="954"/>
                  </a:lnTo>
                  <a:lnTo>
                    <a:pt x="2304" y="966"/>
                  </a:lnTo>
                  <a:lnTo>
                    <a:pt x="2304" y="978"/>
                  </a:lnTo>
                  <a:lnTo>
                    <a:pt x="2304" y="990"/>
                  </a:lnTo>
                  <a:lnTo>
                    <a:pt x="2304" y="1002"/>
                  </a:lnTo>
                  <a:lnTo>
                    <a:pt x="2304" y="1014"/>
                  </a:lnTo>
                  <a:lnTo>
                    <a:pt x="2304" y="1026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80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44"/>
                  </a:lnTo>
                  <a:lnTo>
                    <a:pt x="2304" y="1032"/>
                  </a:lnTo>
                  <a:lnTo>
                    <a:pt x="2304" y="1026"/>
                  </a:lnTo>
                  <a:lnTo>
                    <a:pt x="2304" y="1014"/>
                  </a:lnTo>
                  <a:lnTo>
                    <a:pt x="2304" y="1002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66"/>
                  </a:lnTo>
                  <a:lnTo>
                    <a:pt x="2304" y="954"/>
                  </a:lnTo>
                  <a:lnTo>
                    <a:pt x="2304" y="936"/>
                  </a:lnTo>
                  <a:lnTo>
                    <a:pt x="2304" y="924"/>
                  </a:lnTo>
                  <a:lnTo>
                    <a:pt x="2304" y="912"/>
                  </a:lnTo>
                  <a:lnTo>
                    <a:pt x="2304" y="894"/>
                  </a:lnTo>
                  <a:lnTo>
                    <a:pt x="2304" y="882"/>
                  </a:lnTo>
                  <a:lnTo>
                    <a:pt x="2304" y="864"/>
                  </a:lnTo>
                  <a:lnTo>
                    <a:pt x="2304" y="846"/>
                  </a:lnTo>
                  <a:lnTo>
                    <a:pt x="2304" y="834"/>
                  </a:lnTo>
                  <a:lnTo>
                    <a:pt x="2304" y="804"/>
                  </a:lnTo>
                  <a:lnTo>
                    <a:pt x="2304" y="792"/>
                  </a:lnTo>
                  <a:lnTo>
                    <a:pt x="2304" y="780"/>
                  </a:lnTo>
                  <a:lnTo>
                    <a:pt x="2304" y="762"/>
                  </a:lnTo>
                  <a:lnTo>
                    <a:pt x="2304" y="744"/>
                  </a:lnTo>
                  <a:lnTo>
                    <a:pt x="2304" y="708"/>
                  </a:lnTo>
                  <a:lnTo>
                    <a:pt x="2304" y="696"/>
                  </a:lnTo>
                  <a:lnTo>
                    <a:pt x="2304" y="678"/>
                  </a:lnTo>
                  <a:lnTo>
                    <a:pt x="2304" y="660"/>
                  </a:lnTo>
                  <a:lnTo>
                    <a:pt x="2304" y="642"/>
                  </a:lnTo>
                  <a:lnTo>
                    <a:pt x="2304" y="618"/>
                  </a:lnTo>
                  <a:lnTo>
                    <a:pt x="2304" y="600"/>
                  </a:lnTo>
                  <a:lnTo>
                    <a:pt x="2304" y="558"/>
                  </a:lnTo>
                  <a:lnTo>
                    <a:pt x="2304" y="534"/>
                  </a:lnTo>
                  <a:lnTo>
                    <a:pt x="2304" y="510"/>
                  </a:lnTo>
                  <a:lnTo>
                    <a:pt x="2304" y="486"/>
                  </a:lnTo>
                  <a:lnTo>
                    <a:pt x="2304" y="462"/>
                  </a:lnTo>
                  <a:lnTo>
                    <a:pt x="2304" y="444"/>
                  </a:lnTo>
                  <a:lnTo>
                    <a:pt x="2304" y="414"/>
                  </a:lnTo>
                  <a:lnTo>
                    <a:pt x="2304" y="390"/>
                  </a:lnTo>
                  <a:lnTo>
                    <a:pt x="2304" y="366"/>
                  </a:lnTo>
                  <a:lnTo>
                    <a:pt x="2304" y="342"/>
                  </a:lnTo>
                  <a:lnTo>
                    <a:pt x="2304" y="318"/>
                  </a:lnTo>
                  <a:lnTo>
                    <a:pt x="2304" y="288"/>
                  </a:lnTo>
                  <a:lnTo>
                    <a:pt x="2304" y="264"/>
                  </a:lnTo>
                  <a:lnTo>
                    <a:pt x="2304" y="234"/>
                  </a:lnTo>
                  <a:lnTo>
                    <a:pt x="2304" y="210"/>
                  </a:lnTo>
                  <a:lnTo>
                    <a:pt x="2304" y="180"/>
                  </a:lnTo>
                  <a:lnTo>
                    <a:pt x="2304" y="150"/>
                  </a:lnTo>
                  <a:lnTo>
                    <a:pt x="2304" y="126"/>
                  </a:lnTo>
                  <a:lnTo>
                    <a:pt x="2304" y="96"/>
                  </a:lnTo>
                  <a:lnTo>
                    <a:pt x="2304" y="72"/>
                  </a:lnTo>
                  <a:lnTo>
                    <a:pt x="2304" y="24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24"/>
                  </a:lnTo>
                  <a:lnTo>
                    <a:pt x="2304" y="48"/>
                  </a:lnTo>
                  <a:lnTo>
                    <a:pt x="2304" y="96"/>
                  </a:lnTo>
                  <a:lnTo>
                    <a:pt x="2304" y="126"/>
                  </a:lnTo>
                  <a:lnTo>
                    <a:pt x="2304" y="156"/>
                  </a:lnTo>
                  <a:lnTo>
                    <a:pt x="2304" y="186"/>
                  </a:lnTo>
                  <a:lnTo>
                    <a:pt x="2304" y="210"/>
                  </a:lnTo>
                  <a:lnTo>
                    <a:pt x="2304" y="240"/>
                  </a:lnTo>
                  <a:lnTo>
                    <a:pt x="2304" y="270"/>
                  </a:lnTo>
                  <a:lnTo>
                    <a:pt x="2304" y="294"/>
                  </a:lnTo>
                  <a:lnTo>
                    <a:pt x="2304" y="318"/>
                  </a:lnTo>
                  <a:lnTo>
                    <a:pt x="2304" y="348"/>
                  </a:lnTo>
                  <a:lnTo>
                    <a:pt x="2304" y="372"/>
                  </a:lnTo>
                  <a:lnTo>
                    <a:pt x="2304" y="396"/>
                  </a:lnTo>
                  <a:lnTo>
                    <a:pt x="2304" y="420"/>
                  </a:lnTo>
                  <a:lnTo>
                    <a:pt x="2304" y="444"/>
                  </a:lnTo>
                  <a:lnTo>
                    <a:pt x="2304" y="468"/>
                  </a:lnTo>
                  <a:lnTo>
                    <a:pt x="2304" y="492"/>
                  </a:lnTo>
                  <a:lnTo>
                    <a:pt x="2304" y="540"/>
                  </a:lnTo>
                  <a:lnTo>
                    <a:pt x="2304" y="564"/>
                  </a:lnTo>
                  <a:lnTo>
                    <a:pt x="2304" y="582"/>
                  </a:lnTo>
                  <a:lnTo>
                    <a:pt x="2304" y="606"/>
                  </a:lnTo>
                  <a:lnTo>
                    <a:pt x="2304" y="624"/>
                  </a:lnTo>
                  <a:lnTo>
                    <a:pt x="2304" y="648"/>
                  </a:lnTo>
                  <a:lnTo>
                    <a:pt x="2304" y="666"/>
                  </a:lnTo>
                  <a:lnTo>
                    <a:pt x="2304" y="684"/>
                  </a:lnTo>
                  <a:lnTo>
                    <a:pt x="2304" y="702"/>
                  </a:lnTo>
                  <a:lnTo>
                    <a:pt x="2304" y="714"/>
                  </a:lnTo>
                  <a:lnTo>
                    <a:pt x="2304" y="750"/>
                  </a:lnTo>
                  <a:lnTo>
                    <a:pt x="2304" y="768"/>
                  </a:lnTo>
                  <a:lnTo>
                    <a:pt x="2304" y="780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70"/>
                  </a:lnTo>
                  <a:lnTo>
                    <a:pt x="2304" y="888"/>
                  </a:lnTo>
                  <a:lnTo>
                    <a:pt x="2304" y="900"/>
                  </a:lnTo>
                  <a:lnTo>
                    <a:pt x="2304" y="918"/>
                  </a:lnTo>
                  <a:lnTo>
                    <a:pt x="2304" y="930"/>
                  </a:lnTo>
                  <a:lnTo>
                    <a:pt x="2304" y="942"/>
                  </a:lnTo>
                  <a:lnTo>
                    <a:pt x="2304" y="954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8"/>
                  </a:lnTo>
                  <a:lnTo>
                    <a:pt x="2304" y="1056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84"/>
                  </a:lnTo>
                  <a:lnTo>
                    <a:pt x="2304" y="972"/>
                  </a:lnTo>
                  <a:lnTo>
                    <a:pt x="2304" y="954"/>
                  </a:lnTo>
                  <a:lnTo>
                    <a:pt x="2304" y="942"/>
                  </a:lnTo>
                  <a:lnTo>
                    <a:pt x="2304" y="930"/>
                  </a:lnTo>
                  <a:lnTo>
                    <a:pt x="2304" y="918"/>
                  </a:lnTo>
                  <a:lnTo>
                    <a:pt x="2304" y="900"/>
                  </a:lnTo>
                  <a:lnTo>
                    <a:pt x="2304" y="888"/>
                  </a:lnTo>
                  <a:lnTo>
                    <a:pt x="2304" y="870"/>
                  </a:lnTo>
                  <a:lnTo>
                    <a:pt x="2304" y="852"/>
                  </a:lnTo>
                  <a:lnTo>
                    <a:pt x="2304" y="828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80"/>
                  </a:lnTo>
                  <a:lnTo>
                    <a:pt x="2304" y="768"/>
                  </a:lnTo>
                  <a:lnTo>
                    <a:pt x="2304" y="732"/>
                  </a:lnTo>
                  <a:lnTo>
                    <a:pt x="2304" y="714"/>
                  </a:lnTo>
                  <a:lnTo>
                    <a:pt x="2304" y="702"/>
                  </a:lnTo>
                  <a:lnTo>
                    <a:pt x="2304" y="684"/>
                  </a:lnTo>
                  <a:lnTo>
                    <a:pt x="2304" y="666"/>
                  </a:lnTo>
                  <a:lnTo>
                    <a:pt x="2304" y="624"/>
                  </a:lnTo>
                  <a:lnTo>
                    <a:pt x="2304" y="606"/>
                  </a:lnTo>
                  <a:lnTo>
                    <a:pt x="2304" y="582"/>
                  </a:lnTo>
                  <a:lnTo>
                    <a:pt x="2304" y="558"/>
                  </a:lnTo>
                  <a:lnTo>
                    <a:pt x="2304" y="540"/>
                  </a:lnTo>
                  <a:lnTo>
                    <a:pt x="2304" y="516"/>
                  </a:lnTo>
                  <a:lnTo>
                    <a:pt x="2304" y="492"/>
                  </a:lnTo>
                  <a:lnTo>
                    <a:pt x="2304" y="468"/>
                  </a:lnTo>
                  <a:lnTo>
                    <a:pt x="2304" y="444"/>
                  </a:lnTo>
                  <a:lnTo>
                    <a:pt x="2304" y="420"/>
                  </a:lnTo>
                  <a:lnTo>
                    <a:pt x="2304" y="396"/>
                  </a:lnTo>
                  <a:lnTo>
                    <a:pt x="2304" y="372"/>
                  </a:lnTo>
                  <a:lnTo>
                    <a:pt x="2304" y="348"/>
                  </a:lnTo>
                  <a:lnTo>
                    <a:pt x="2304" y="318"/>
                  </a:lnTo>
                  <a:lnTo>
                    <a:pt x="2304" y="294"/>
                  </a:lnTo>
                  <a:lnTo>
                    <a:pt x="2304" y="264"/>
                  </a:lnTo>
                  <a:lnTo>
                    <a:pt x="2304" y="240"/>
                  </a:lnTo>
                  <a:lnTo>
                    <a:pt x="2304" y="210"/>
                  </a:lnTo>
                  <a:lnTo>
                    <a:pt x="2304" y="186"/>
                  </a:lnTo>
                  <a:lnTo>
                    <a:pt x="2304" y="156"/>
                  </a:lnTo>
                  <a:lnTo>
                    <a:pt x="2304" y="126"/>
                  </a:lnTo>
                  <a:lnTo>
                    <a:pt x="2304" y="96"/>
                  </a:lnTo>
                  <a:lnTo>
                    <a:pt x="2304" y="48"/>
                  </a:lnTo>
                  <a:lnTo>
                    <a:pt x="2304" y="24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24"/>
                  </a:lnTo>
                  <a:lnTo>
                    <a:pt x="2304" y="72"/>
                  </a:lnTo>
                  <a:lnTo>
                    <a:pt x="2304" y="96"/>
                  </a:lnTo>
                  <a:lnTo>
                    <a:pt x="2304" y="126"/>
                  </a:lnTo>
                  <a:lnTo>
                    <a:pt x="2304" y="150"/>
                  </a:lnTo>
                  <a:lnTo>
                    <a:pt x="2304" y="180"/>
                  </a:lnTo>
                  <a:lnTo>
                    <a:pt x="2304" y="210"/>
                  </a:lnTo>
                  <a:lnTo>
                    <a:pt x="2304" y="234"/>
                  </a:lnTo>
                  <a:lnTo>
                    <a:pt x="2304" y="264"/>
                  </a:lnTo>
                  <a:lnTo>
                    <a:pt x="2304" y="288"/>
                  </a:lnTo>
                  <a:lnTo>
                    <a:pt x="2304" y="318"/>
                  </a:lnTo>
                  <a:lnTo>
                    <a:pt x="2304" y="342"/>
                  </a:lnTo>
                  <a:lnTo>
                    <a:pt x="2304" y="366"/>
                  </a:lnTo>
                  <a:lnTo>
                    <a:pt x="2304" y="390"/>
                  </a:lnTo>
                  <a:lnTo>
                    <a:pt x="2304" y="414"/>
                  </a:lnTo>
                  <a:lnTo>
                    <a:pt x="2304" y="462"/>
                  </a:lnTo>
                  <a:lnTo>
                    <a:pt x="2304" y="486"/>
                  </a:lnTo>
                  <a:lnTo>
                    <a:pt x="2304" y="510"/>
                  </a:lnTo>
                  <a:lnTo>
                    <a:pt x="2304" y="534"/>
                  </a:lnTo>
                  <a:lnTo>
                    <a:pt x="2304" y="558"/>
                  </a:lnTo>
                  <a:lnTo>
                    <a:pt x="2304" y="576"/>
                  </a:lnTo>
                  <a:lnTo>
                    <a:pt x="2304" y="600"/>
                  </a:lnTo>
                  <a:lnTo>
                    <a:pt x="2304" y="618"/>
                  </a:lnTo>
                  <a:lnTo>
                    <a:pt x="2304" y="642"/>
                  </a:lnTo>
                  <a:lnTo>
                    <a:pt x="2304" y="660"/>
                  </a:lnTo>
                  <a:lnTo>
                    <a:pt x="2304" y="678"/>
                  </a:lnTo>
                  <a:lnTo>
                    <a:pt x="2304" y="696"/>
                  </a:lnTo>
                  <a:lnTo>
                    <a:pt x="2304" y="726"/>
                  </a:lnTo>
                  <a:lnTo>
                    <a:pt x="2304" y="744"/>
                  </a:lnTo>
                  <a:lnTo>
                    <a:pt x="2304" y="762"/>
                  </a:lnTo>
                  <a:lnTo>
                    <a:pt x="2304" y="780"/>
                  </a:lnTo>
                  <a:lnTo>
                    <a:pt x="2304" y="792"/>
                  </a:lnTo>
                  <a:lnTo>
                    <a:pt x="2304" y="804"/>
                  </a:lnTo>
                  <a:lnTo>
                    <a:pt x="2304" y="834"/>
                  </a:lnTo>
                  <a:lnTo>
                    <a:pt x="2304" y="846"/>
                  </a:lnTo>
                  <a:lnTo>
                    <a:pt x="2304" y="864"/>
                  </a:lnTo>
                  <a:lnTo>
                    <a:pt x="2304" y="882"/>
                  </a:lnTo>
                  <a:lnTo>
                    <a:pt x="2304" y="894"/>
                  </a:lnTo>
                  <a:lnTo>
                    <a:pt x="2304" y="912"/>
                  </a:lnTo>
                  <a:lnTo>
                    <a:pt x="2304" y="924"/>
                  </a:lnTo>
                  <a:lnTo>
                    <a:pt x="2304" y="936"/>
                  </a:lnTo>
                  <a:lnTo>
                    <a:pt x="2304" y="954"/>
                  </a:lnTo>
                  <a:lnTo>
                    <a:pt x="2304" y="966"/>
                  </a:lnTo>
                  <a:lnTo>
                    <a:pt x="2304" y="978"/>
                  </a:lnTo>
                  <a:lnTo>
                    <a:pt x="2304" y="990"/>
                  </a:lnTo>
                  <a:lnTo>
                    <a:pt x="2304" y="1002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44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14"/>
                  </a:lnTo>
                  <a:lnTo>
                    <a:pt x="2304" y="1002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66"/>
                  </a:lnTo>
                  <a:lnTo>
                    <a:pt x="2304" y="954"/>
                  </a:lnTo>
                  <a:lnTo>
                    <a:pt x="2304" y="942"/>
                  </a:lnTo>
                  <a:lnTo>
                    <a:pt x="2304" y="924"/>
                  </a:lnTo>
                  <a:lnTo>
                    <a:pt x="2304" y="912"/>
                  </a:lnTo>
                  <a:lnTo>
                    <a:pt x="2304" y="900"/>
                  </a:lnTo>
                  <a:lnTo>
                    <a:pt x="2304" y="882"/>
                  </a:lnTo>
                  <a:lnTo>
                    <a:pt x="2304" y="864"/>
                  </a:lnTo>
                  <a:lnTo>
                    <a:pt x="2304" y="840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792"/>
                  </a:lnTo>
                  <a:lnTo>
                    <a:pt x="2304" y="780"/>
                  </a:lnTo>
                  <a:lnTo>
                    <a:pt x="2304" y="744"/>
                  </a:lnTo>
                  <a:lnTo>
                    <a:pt x="2304" y="732"/>
                  </a:lnTo>
                  <a:lnTo>
                    <a:pt x="2304" y="714"/>
                  </a:lnTo>
                  <a:lnTo>
                    <a:pt x="2304" y="696"/>
                  </a:lnTo>
                  <a:lnTo>
                    <a:pt x="2304" y="684"/>
                  </a:lnTo>
                  <a:lnTo>
                    <a:pt x="2304" y="642"/>
                  </a:lnTo>
                  <a:lnTo>
                    <a:pt x="2304" y="624"/>
                  </a:lnTo>
                  <a:lnTo>
                    <a:pt x="2304" y="600"/>
                  </a:lnTo>
                  <a:lnTo>
                    <a:pt x="2304" y="582"/>
                  </a:lnTo>
                  <a:lnTo>
                    <a:pt x="2304" y="558"/>
                  </a:lnTo>
                  <a:lnTo>
                    <a:pt x="2304" y="540"/>
                  </a:lnTo>
                  <a:lnTo>
                    <a:pt x="2304" y="516"/>
                  </a:lnTo>
                  <a:lnTo>
                    <a:pt x="2304" y="492"/>
                  </a:lnTo>
                  <a:lnTo>
                    <a:pt x="2304" y="468"/>
                  </a:lnTo>
                  <a:lnTo>
                    <a:pt x="2304" y="444"/>
                  </a:lnTo>
                  <a:lnTo>
                    <a:pt x="2304" y="420"/>
                  </a:lnTo>
                  <a:lnTo>
                    <a:pt x="2304" y="396"/>
                  </a:lnTo>
                  <a:lnTo>
                    <a:pt x="2304" y="372"/>
                  </a:lnTo>
                  <a:lnTo>
                    <a:pt x="2304" y="348"/>
                  </a:lnTo>
                  <a:lnTo>
                    <a:pt x="2304" y="318"/>
                  </a:lnTo>
                  <a:lnTo>
                    <a:pt x="2304" y="294"/>
                  </a:lnTo>
                  <a:lnTo>
                    <a:pt x="2304" y="270"/>
                  </a:lnTo>
                  <a:lnTo>
                    <a:pt x="2304" y="240"/>
                  </a:lnTo>
                  <a:lnTo>
                    <a:pt x="2304" y="216"/>
                  </a:lnTo>
                  <a:lnTo>
                    <a:pt x="2304" y="186"/>
                  </a:lnTo>
                  <a:lnTo>
                    <a:pt x="2304" y="156"/>
                  </a:lnTo>
                  <a:lnTo>
                    <a:pt x="2304" y="102"/>
                  </a:lnTo>
                  <a:lnTo>
                    <a:pt x="2304" y="78"/>
                  </a:lnTo>
                  <a:lnTo>
                    <a:pt x="2304" y="54"/>
                  </a:lnTo>
                  <a:lnTo>
                    <a:pt x="2304" y="3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6"/>
                  </a:lnTo>
                  <a:lnTo>
                    <a:pt x="2304" y="54"/>
                  </a:lnTo>
                  <a:lnTo>
                    <a:pt x="2304" y="78"/>
                  </a:lnTo>
                  <a:lnTo>
                    <a:pt x="2304" y="102"/>
                  </a:lnTo>
                  <a:lnTo>
                    <a:pt x="2304" y="132"/>
                  </a:lnTo>
                  <a:lnTo>
                    <a:pt x="2304" y="162"/>
                  </a:lnTo>
                  <a:lnTo>
                    <a:pt x="2304" y="186"/>
                  </a:lnTo>
                  <a:lnTo>
                    <a:pt x="2304" y="216"/>
                  </a:lnTo>
                  <a:lnTo>
                    <a:pt x="2304" y="246"/>
                  </a:lnTo>
                  <a:lnTo>
                    <a:pt x="2304" y="270"/>
                  </a:lnTo>
                  <a:lnTo>
                    <a:pt x="2304" y="300"/>
                  </a:lnTo>
                  <a:lnTo>
                    <a:pt x="2304" y="324"/>
                  </a:lnTo>
                  <a:lnTo>
                    <a:pt x="2304" y="348"/>
                  </a:lnTo>
                  <a:lnTo>
                    <a:pt x="2304" y="402"/>
                  </a:lnTo>
                  <a:lnTo>
                    <a:pt x="2304" y="426"/>
                  </a:lnTo>
                  <a:lnTo>
                    <a:pt x="2304" y="450"/>
                  </a:lnTo>
                  <a:lnTo>
                    <a:pt x="2304" y="474"/>
                  </a:lnTo>
                  <a:lnTo>
                    <a:pt x="2304" y="498"/>
                  </a:lnTo>
                  <a:lnTo>
                    <a:pt x="2304" y="516"/>
                  </a:lnTo>
                  <a:lnTo>
                    <a:pt x="2304" y="540"/>
                  </a:lnTo>
                  <a:lnTo>
                    <a:pt x="2304" y="564"/>
                  </a:lnTo>
                  <a:lnTo>
                    <a:pt x="2304" y="582"/>
                  </a:lnTo>
                  <a:lnTo>
                    <a:pt x="2304" y="606"/>
                  </a:lnTo>
                  <a:lnTo>
                    <a:pt x="2304" y="630"/>
                  </a:lnTo>
                  <a:lnTo>
                    <a:pt x="2304" y="648"/>
                  </a:lnTo>
                  <a:lnTo>
                    <a:pt x="2304" y="666"/>
                  </a:lnTo>
                  <a:lnTo>
                    <a:pt x="2304" y="684"/>
                  </a:lnTo>
                  <a:lnTo>
                    <a:pt x="2304" y="702"/>
                  </a:lnTo>
                  <a:lnTo>
                    <a:pt x="2304" y="732"/>
                  </a:lnTo>
                  <a:lnTo>
                    <a:pt x="2304" y="750"/>
                  </a:lnTo>
                  <a:lnTo>
                    <a:pt x="2304" y="768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28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70"/>
                  </a:lnTo>
                  <a:lnTo>
                    <a:pt x="2304" y="888"/>
                  </a:lnTo>
                  <a:lnTo>
                    <a:pt x="2304" y="900"/>
                  </a:lnTo>
                  <a:lnTo>
                    <a:pt x="2304" y="918"/>
                  </a:lnTo>
                  <a:lnTo>
                    <a:pt x="2304" y="930"/>
                  </a:lnTo>
                  <a:lnTo>
                    <a:pt x="2304" y="942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8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8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84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42"/>
                  </a:lnTo>
                  <a:lnTo>
                    <a:pt x="2304" y="930"/>
                  </a:lnTo>
                  <a:lnTo>
                    <a:pt x="2304" y="918"/>
                  </a:lnTo>
                  <a:lnTo>
                    <a:pt x="2304" y="888"/>
                  </a:lnTo>
                  <a:lnTo>
                    <a:pt x="2304" y="870"/>
                  </a:lnTo>
                  <a:lnTo>
                    <a:pt x="2304" y="858"/>
                  </a:lnTo>
                  <a:lnTo>
                    <a:pt x="2304" y="840"/>
                  </a:lnTo>
                  <a:lnTo>
                    <a:pt x="2304" y="828"/>
                  </a:lnTo>
                  <a:lnTo>
                    <a:pt x="2304" y="816"/>
                  </a:lnTo>
                  <a:lnTo>
                    <a:pt x="2304" y="798"/>
                  </a:lnTo>
                  <a:lnTo>
                    <a:pt x="2304" y="768"/>
                  </a:lnTo>
                  <a:lnTo>
                    <a:pt x="2304" y="750"/>
                  </a:lnTo>
                  <a:lnTo>
                    <a:pt x="2304" y="738"/>
                  </a:lnTo>
                  <a:lnTo>
                    <a:pt x="2304" y="720"/>
                  </a:lnTo>
                  <a:lnTo>
                    <a:pt x="2304" y="702"/>
                  </a:lnTo>
                  <a:lnTo>
                    <a:pt x="2304" y="672"/>
                  </a:lnTo>
                  <a:lnTo>
                    <a:pt x="2304" y="648"/>
                  </a:lnTo>
                  <a:lnTo>
                    <a:pt x="2304" y="630"/>
                  </a:lnTo>
                  <a:lnTo>
                    <a:pt x="2304" y="606"/>
                  </a:lnTo>
                  <a:lnTo>
                    <a:pt x="2304" y="588"/>
                  </a:lnTo>
                  <a:lnTo>
                    <a:pt x="2304" y="564"/>
                  </a:lnTo>
                  <a:lnTo>
                    <a:pt x="2304" y="540"/>
                  </a:lnTo>
                  <a:lnTo>
                    <a:pt x="2304" y="522"/>
                  </a:lnTo>
                  <a:lnTo>
                    <a:pt x="2304" y="498"/>
                  </a:lnTo>
                  <a:lnTo>
                    <a:pt x="2304" y="474"/>
                  </a:lnTo>
                  <a:lnTo>
                    <a:pt x="2304" y="450"/>
                  </a:lnTo>
                  <a:lnTo>
                    <a:pt x="2304" y="426"/>
                  </a:lnTo>
                  <a:lnTo>
                    <a:pt x="2304" y="402"/>
                  </a:lnTo>
                  <a:lnTo>
                    <a:pt x="2304" y="378"/>
                  </a:lnTo>
                  <a:lnTo>
                    <a:pt x="2304" y="354"/>
                  </a:lnTo>
                  <a:lnTo>
                    <a:pt x="2304" y="324"/>
                  </a:lnTo>
                  <a:lnTo>
                    <a:pt x="2304" y="300"/>
                  </a:lnTo>
                  <a:lnTo>
                    <a:pt x="2304" y="276"/>
                  </a:lnTo>
                  <a:lnTo>
                    <a:pt x="2304" y="246"/>
                  </a:lnTo>
                  <a:lnTo>
                    <a:pt x="2304" y="192"/>
                  </a:lnTo>
                  <a:lnTo>
                    <a:pt x="2304" y="162"/>
                  </a:lnTo>
                  <a:lnTo>
                    <a:pt x="2304" y="132"/>
                  </a:lnTo>
                  <a:lnTo>
                    <a:pt x="2304" y="108"/>
                  </a:lnTo>
                  <a:lnTo>
                    <a:pt x="2304" y="84"/>
                  </a:lnTo>
                  <a:lnTo>
                    <a:pt x="2304" y="54"/>
                  </a:lnTo>
                  <a:lnTo>
                    <a:pt x="2304" y="30"/>
                  </a:lnTo>
                  <a:lnTo>
                    <a:pt x="2304" y="6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24"/>
                  </a:lnTo>
                  <a:lnTo>
                    <a:pt x="2304" y="48"/>
                  </a:lnTo>
                  <a:lnTo>
                    <a:pt x="2304" y="72"/>
                  </a:lnTo>
                  <a:lnTo>
                    <a:pt x="2304" y="96"/>
                  </a:lnTo>
                  <a:lnTo>
                    <a:pt x="2304" y="126"/>
                  </a:lnTo>
                  <a:lnTo>
                    <a:pt x="2304" y="150"/>
                  </a:lnTo>
                  <a:lnTo>
                    <a:pt x="2304" y="180"/>
                  </a:lnTo>
                  <a:lnTo>
                    <a:pt x="2304" y="204"/>
                  </a:lnTo>
                  <a:lnTo>
                    <a:pt x="2304" y="228"/>
                  </a:lnTo>
                  <a:lnTo>
                    <a:pt x="2304" y="276"/>
                  </a:lnTo>
                  <a:lnTo>
                    <a:pt x="2304" y="300"/>
                  </a:lnTo>
                  <a:lnTo>
                    <a:pt x="2304" y="324"/>
                  </a:lnTo>
                  <a:lnTo>
                    <a:pt x="2304" y="348"/>
                  </a:lnTo>
                  <a:lnTo>
                    <a:pt x="2304" y="372"/>
                  </a:lnTo>
                  <a:lnTo>
                    <a:pt x="2304" y="396"/>
                  </a:lnTo>
                  <a:lnTo>
                    <a:pt x="2304" y="420"/>
                  </a:lnTo>
                  <a:lnTo>
                    <a:pt x="2304" y="438"/>
                  </a:lnTo>
                  <a:lnTo>
                    <a:pt x="2304" y="462"/>
                  </a:lnTo>
                  <a:lnTo>
                    <a:pt x="2304" y="486"/>
                  </a:lnTo>
                  <a:lnTo>
                    <a:pt x="2304" y="504"/>
                  </a:lnTo>
                  <a:lnTo>
                    <a:pt x="2304" y="528"/>
                  </a:lnTo>
                  <a:lnTo>
                    <a:pt x="2304" y="546"/>
                  </a:lnTo>
                  <a:lnTo>
                    <a:pt x="2304" y="564"/>
                  </a:lnTo>
                  <a:lnTo>
                    <a:pt x="2304" y="588"/>
                  </a:lnTo>
                  <a:lnTo>
                    <a:pt x="2304" y="606"/>
                  </a:lnTo>
                  <a:lnTo>
                    <a:pt x="2304" y="624"/>
                  </a:lnTo>
                  <a:lnTo>
                    <a:pt x="2304" y="654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304" y="702"/>
                  </a:lnTo>
                  <a:lnTo>
                    <a:pt x="2304" y="720"/>
                  </a:lnTo>
                  <a:lnTo>
                    <a:pt x="2304" y="750"/>
                  </a:lnTo>
                  <a:lnTo>
                    <a:pt x="2304" y="762"/>
                  </a:lnTo>
                  <a:lnTo>
                    <a:pt x="2304" y="774"/>
                  </a:lnTo>
                  <a:lnTo>
                    <a:pt x="2304" y="792"/>
                  </a:lnTo>
                  <a:lnTo>
                    <a:pt x="2304" y="804"/>
                  </a:lnTo>
                  <a:lnTo>
                    <a:pt x="2304" y="822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64"/>
                  </a:lnTo>
                  <a:lnTo>
                    <a:pt x="2304" y="894"/>
                  </a:lnTo>
                  <a:lnTo>
                    <a:pt x="2304" y="906"/>
                  </a:lnTo>
                  <a:lnTo>
                    <a:pt x="2304" y="924"/>
                  </a:lnTo>
                  <a:lnTo>
                    <a:pt x="2304" y="936"/>
                  </a:lnTo>
                  <a:lnTo>
                    <a:pt x="2304" y="948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14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66"/>
                  </a:lnTo>
                  <a:lnTo>
                    <a:pt x="2304" y="960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0"/>
                  </a:lnTo>
                  <a:lnTo>
                    <a:pt x="2304" y="912"/>
                  </a:lnTo>
                  <a:lnTo>
                    <a:pt x="2304" y="900"/>
                  </a:lnTo>
                  <a:lnTo>
                    <a:pt x="2304" y="894"/>
                  </a:lnTo>
                  <a:lnTo>
                    <a:pt x="2304" y="882"/>
                  </a:lnTo>
                  <a:lnTo>
                    <a:pt x="2304" y="870"/>
                  </a:lnTo>
                  <a:lnTo>
                    <a:pt x="2304" y="858"/>
                  </a:lnTo>
                  <a:lnTo>
                    <a:pt x="2304" y="846"/>
                  </a:lnTo>
                  <a:lnTo>
                    <a:pt x="2304" y="834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792"/>
                  </a:lnTo>
                  <a:lnTo>
                    <a:pt x="2304" y="780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696"/>
                  </a:lnTo>
                  <a:lnTo>
                    <a:pt x="2304" y="678"/>
                  </a:lnTo>
                  <a:lnTo>
                    <a:pt x="2304" y="666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18"/>
                  </a:lnTo>
                  <a:lnTo>
                    <a:pt x="2304" y="600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58"/>
                  </a:lnTo>
                  <a:lnTo>
                    <a:pt x="2304" y="534"/>
                  </a:lnTo>
                  <a:lnTo>
                    <a:pt x="2304" y="516"/>
                  </a:lnTo>
                  <a:lnTo>
                    <a:pt x="2304" y="498"/>
                  </a:lnTo>
                  <a:lnTo>
                    <a:pt x="2304" y="480"/>
                  </a:lnTo>
                  <a:lnTo>
                    <a:pt x="2304" y="468"/>
                  </a:lnTo>
                  <a:lnTo>
                    <a:pt x="2304" y="450"/>
                  </a:lnTo>
                  <a:lnTo>
                    <a:pt x="2304" y="432"/>
                  </a:lnTo>
                  <a:lnTo>
                    <a:pt x="2304" y="414"/>
                  </a:lnTo>
                  <a:lnTo>
                    <a:pt x="2304" y="402"/>
                  </a:lnTo>
                  <a:lnTo>
                    <a:pt x="2304" y="390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408"/>
                  </a:lnTo>
                  <a:lnTo>
                    <a:pt x="2304" y="420"/>
                  </a:lnTo>
                  <a:lnTo>
                    <a:pt x="2304" y="438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04" y="486"/>
                  </a:lnTo>
                  <a:lnTo>
                    <a:pt x="2304" y="498"/>
                  </a:lnTo>
                  <a:lnTo>
                    <a:pt x="2304" y="510"/>
                  </a:lnTo>
                  <a:lnTo>
                    <a:pt x="2304" y="540"/>
                  </a:lnTo>
                  <a:lnTo>
                    <a:pt x="2304" y="552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6"/>
                  </a:lnTo>
                  <a:lnTo>
                    <a:pt x="2304" y="618"/>
                  </a:lnTo>
                  <a:lnTo>
                    <a:pt x="2304" y="648"/>
                  </a:lnTo>
                  <a:lnTo>
                    <a:pt x="2304" y="660"/>
                  </a:lnTo>
                  <a:lnTo>
                    <a:pt x="2304" y="672"/>
                  </a:lnTo>
                  <a:lnTo>
                    <a:pt x="2304" y="690"/>
                  </a:lnTo>
                  <a:lnTo>
                    <a:pt x="2304" y="702"/>
                  </a:lnTo>
                  <a:lnTo>
                    <a:pt x="2304" y="714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50"/>
                  </a:lnTo>
                  <a:lnTo>
                    <a:pt x="2304" y="762"/>
                  </a:lnTo>
                  <a:lnTo>
                    <a:pt x="2304" y="774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34"/>
                  </a:lnTo>
                  <a:lnTo>
                    <a:pt x="2304" y="846"/>
                  </a:lnTo>
                  <a:lnTo>
                    <a:pt x="2304" y="852"/>
                  </a:lnTo>
                  <a:lnTo>
                    <a:pt x="2304" y="864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08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08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888"/>
                  </a:lnTo>
                  <a:lnTo>
                    <a:pt x="2304" y="876"/>
                  </a:lnTo>
                  <a:lnTo>
                    <a:pt x="2304" y="864"/>
                  </a:lnTo>
                  <a:lnTo>
                    <a:pt x="2304" y="852"/>
                  </a:lnTo>
                  <a:lnTo>
                    <a:pt x="2304" y="846"/>
                  </a:lnTo>
                  <a:lnTo>
                    <a:pt x="2304" y="834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74"/>
                  </a:lnTo>
                  <a:lnTo>
                    <a:pt x="2304" y="762"/>
                  </a:lnTo>
                  <a:lnTo>
                    <a:pt x="2304" y="750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02"/>
                  </a:lnTo>
                  <a:lnTo>
                    <a:pt x="2304" y="690"/>
                  </a:lnTo>
                  <a:lnTo>
                    <a:pt x="2304" y="672"/>
                  </a:lnTo>
                  <a:lnTo>
                    <a:pt x="2304" y="660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18"/>
                  </a:lnTo>
                  <a:lnTo>
                    <a:pt x="2304" y="606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52"/>
                  </a:lnTo>
                  <a:lnTo>
                    <a:pt x="2304" y="528"/>
                  </a:lnTo>
                  <a:lnTo>
                    <a:pt x="2304" y="516"/>
                  </a:lnTo>
                  <a:lnTo>
                    <a:pt x="2304" y="498"/>
                  </a:lnTo>
                  <a:lnTo>
                    <a:pt x="2304" y="486"/>
                  </a:lnTo>
                  <a:lnTo>
                    <a:pt x="2304" y="468"/>
                  </a:lnTo>
                  <a:lnTo>
                    <a:pt x="2304" y="456"/>
                  </a:lnTo>
                  <a:lnTo>
                    <a:pt x="2304" y="438"/>
                  </a:lnTo>
                  <a:lnTo>
                    <a:pt x="2304" y="420"/>
                  </a:lnTo>
                  <a:lnTo>
                    <a:pt x="2304" y="408"/>
                  </a:lnTo>
                  <a:lnTo>
                    <a:pt x="2304" y="372"/>
                  </a:lnTo>
                  <a:lnTo>
                    <a:pt x="2304" y="360"/>
                  </a:lnTo>
                  <a:lnTo>
                    <a:pt x="2304" y="348"/>
                  </a:lnTo>
                  <a:lnTo>
                    <a:pt x="2304" y="336"/>
                  </a:lnTo>
                  <a:lnTo>
                    <a:pt x="2304" y="336"/>
                  </a:lnTo>
                  <a:lnTo>
                    <a:pt x="2304" y="348"/>
                  </a:lnTo>
                  <a:lnTo>
                    <a:pt x="2304" y="360"/>
                  </a:lnTo>
                  <a:lnTo>
                    <a:pt x="2304" y="378"/>
                  </a:lnTo>
                  <a:lnTo>
                    <a:pt x="2304" y="402"/>
                  </a:lnTo>
                  <a:lnTo>
                    <a:pt x="2304" y="432"/>
                  </a:lnTo>
                  <a:lnTo>
                    <a:pt x="2304" y="468"/>
                  </a:lnTo>
                  <a:lnTo>
                    <a:pt x="2304" y="504"/>
                  </a:lnTo>
                  <a:lnTo>
                    <a:pt x="2304" y="534"/>
                  </a:lnTo>
                  <a:lnTo>
                    <a:pt x="2304" y="600"/>
                  </a:lnTo>
                  <a:lnTo>
                    <a:pt x="2304" y="630"/>
                  </a:lnTo>
                  <a:lnTo>
                    <a:pt x="2304" y="660"/>
                  </a:lnTo>
                  <a:lnTo>
                    <a:pt x="2304" y="690"/>
                  </a:lnTo>
                  <a:lnTo>
                    <a:pt x="2304" y="720"/>
                  </a:lnTo>
                  <a:lnTo>
                    <a:pt x="2304" y="744"/>
                  </a:lnTo>
                  <a:lnTo>
                    <a:pt x="2304" y="768"/>
                  </a:lnTo>
                  <a:lnTo>
                    <a:pt x="2304" y="798"/>
                  </a:lnTo>
                  <a:lnTo>
                    <a:pt x="2304" y="822"/>
                  </a:lnTo>
                  <a:lnTo>
                    <a:pt x="2304" y="846"/>
                  </a:lnTo>
                  <a:lnTo>
                    <a:pt x="2304" y="870"/>
                  </a:lnTo>
                  <a:lnTo>
                    <a:pt x="2304" y="888"/>
                  </a:lnTo>
                  <a:lnTo>
                    <a:pt x="2304" y="912"/>
                  </a:lnTo>
                  <a:lnTo>
                    <a:pt x="2304" y="930"/>
                  </a:lnTo>
                  <a:lnTo>
                    <a:pt x="2304" y="954"/>
                  </a:lnTo>
                  <a:lnTo>
                    <a:pt x="2304" y="972"/>
                  </a:lnTo>
                  <a:lnTo>
                    <a:pt x="2304" y="990"/>
                  </a:lnTo>
                  <a:lnTo>
                    <a:pt x="2304" y="1002"/>
                  </a:lnTo>
                  <a:lnTo>
                    <a:pt x="2304" y="1020"/>
                  </a:lnTo>
                  <a:lnTo>
                    <a:pt x="2304" y="1032"/>
                  </a:lnTo>
                  <a:lnTo>
                    <a:pt x="2304" y="1050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08"/>
                  </a:lnTo>
                  <a:lnTo>
                    <a:pt x="2304" y="996"/>
                  </a:lnTo>
                  <a:lnTo>
                    <a:pt x="2304" y="984"/>
                  </a:lnTo>
                  <a:lnTo>
                    <a:pt x="2304" y="960"/>
                  </a:lnTo>
                  <a:lnTo>
                    <a:pt x="2304" y="942"/>
                  </a:lnTo>
                  <a:lnTo>
                    <a:pt x="2304" y="930"/>
                  </a:lnTo>
                  <a:lnTo>
                    <a:pt x="2304" y="912"/>
                  </a:lnTo>
                  <a:lnTo>
                    <a:pt x="2304" y="888"/>
                  </a:lnTo>
                  <a:lnTo>
                    <a:pt x="2304" y="870"/>
                  </a:lnTo>
                  <a:lnTo>
                    <a:pt x="2304" y="846"/>
                  </a:lnTo>
                  <a:lnTo>
                    <a:pt x="2304" y="828"/>
                  </a:lnTo>
                  <a:lnTo>
                    <a:pt x="2304" y="804"/>
                  </a:lnTo>
                  <a:lnTo>
                    <a:pt x="2304" y="780"/>
                  </a:lnTo>
                  <a:lnTo>
                    <a:pt x="2304" y="756"/>
                  </a:lnTo>
                  <a:lnTo>
                    <a:pt x="2304" y="732"/>
                  </a:lnTo>
                  <a:lnTo>
                    <a:pt x="2304" y="702"/>
                  </a:lnTo>
                  <a:lnTo>
                    <a:pt x="2304" y="678"/>
                  </a:lnTo>
                  <a:lnTo>
                    <a:pt x="2304" y="648"/>
                  </a:lnTo>
                  <a:lnTo>
                    <a:pt x="2304" y="624"/>
                  </a:lnTo>
                  <a:lnTo>
                    <a:pt x="2304" y="594"/>
                  </a:lnTo>
                  <a:lnTo>
                    <a:pt x="2304" y="564"/>
                  </a:lnTo>
                  <a:lnTo>
                    <a:pt x="2304" y="534"/>
                  </a:lnTo>
                  <a:lnTo>
                    <a:pt x="2304" y="504"/>
                  </a:lnTo>
                  <a:lnTo>
                    <a:pt x="2304" y="438"/>
                  </a:lnTo>
                  <a:lnTo>
                    <a:pt x="2304" y="408"/>
                  </a:lnTo>
                  <a:lnTo>
                    <a:pt x="2304" y="372"/>
                  </a:lnTo>
                  <a:lnTo>
                    <a:pt x="2304" y="336"/>
                  </a:lnTo>
                  <a:lnTo>
                    <a:pt x="2304" y="306"/>
                  </a:lnTo>
                  <a:lnTo>
                    <a:pt x="2304" y="282"/>
                  </a:lnTo>
                  <a:lnTo>
                    <a:pt x="2304" y="264"/>
                  </a:lnTo>
                  <a:lnTo>
                    <a:pt x="2304" y="252"/>
                  </a:lnTo>
                  <a:lnTo>
                    <a:pt x="2304" y="252"/>
                  </a:lnTo>
                  <a:lnTo>
                    <a:pt x="2304" y="252"/>
                  </a:lnTo>
                  <a:lnTo>
                    <a:pt x="2304" y="264"/>
                  </a:lnTo>
                  <a:lnTo>
                    <a:pt x="2304" y="276"/>
                  </a:lnTo>
                  <a:lnTo>
                    <a:pt x="2304" y="300"/>
                  </a:lnTo>
                  <a:lnTo>
                    <a:pt x="2304" y="318"/>
                  </a:lnTo>
                  <a:lnTo>
                    <a:pt x="2304" y="336"/>
                  </a:lnTo>
                  <a:lnTo>
                    <a:pt x="2304" y="360"/>
                  </a:lnTo>
                  <a:lnTo>
                    <a:pt x="2304" y="396"/>
                  </a:lnTo>
                  <a:lnTo>
                    <a:pt x="2304" y="414"/>
                  </a:lnTo>
                  <a:lnTo>
                    <a:pt x="2304" y="432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04" y="486"/>
                  </a:lnTo>
                  <a:lnTo>
                    <a:pt x="2304" y="504"/>
                  </a:lnTo>
                  <a:lnTo>
                    <a:pt x="2304" y="522"/>
                  </a:lnTo>
                  <a:lnTo>
                    <a:pt x="2304" y="540"/>
                  </a:lnTo>
                  <a:lnTo>
                    <a:pt x="2304" y="558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6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78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12"/>
                  </a:lnTo>
                  <a:lnTo>
                    <a:pt x="2304" y="600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58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16"/>
                  </a:lnTo>
                  <a:lnTo>
                    <a:pt x="2304" y="522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8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0"/>
                  </a:lnTo>
                  <a:lnTo>
                    <a:pt x="2304" y="612"/>
                  </a:lnTo>
                  <a:lnTo>
                    <a:pt x="2304" y="636"/>
                  </a:lnTo>
                  <a:lnTo>
                    <a:pt x="2304" y="648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12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58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22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8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0"/>
                  </a:lnTo>
                  <a:lnTo>
                    <a:pt x="2304" y="612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48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12"/>
                  </a:lnTo>
                  <a:lnTo>
                    <a:pt x="2304" y="600"/>
                  </a:lnTo>
                  <a:lnTo>
                    <a:pt x="2304" y="588"/>
                  </a:lnTo>
                  <a:lnTo>
                    <a:pt x="2304" y="564"/>
                  </a:lnTo>
                  <a:lnTo>
                    <a:pt x="2304" y="552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16"/>
                  </a:lnTo>
                  <a:lnTo>
                    <a:pt x="2304" y="522"/>
                  </a:lnTo>
                  <a:lnTo>
                    <a:pt x="2304" y="546"/>
                  </a:lnTo>
                  <a:lnTo>
                    <a:pt x="2304" y="552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0"/>
                  </a:lnTo>
                  <a:lnTo>
                    <a:pt x="2304" y="612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48"/>
                  </a:lnTo>
                  <a:lnTo>
                    <a:pt x="2304" y="654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42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12"/>
                  </a:lnTo>
                  <a:lnTo>
                    <a:pt x="2304" y="600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46"/>
                  </a:lnTo>
                  <a:lnTo>
                    <a:pt x="2304" y="534"/>
                  </a:lnTo>
                  <a:lnTo>
                    <a:pt x="2304" y="522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22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600"/>
                  </a:lnTo>
                  <a:lnTo>
                    <a:pt x="2304" y="612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42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54"/>
                  </a:lnTo>
                  <a:lnTo>
                    <a:pt x="2304" y="642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12"/>
                  </a:lnTo>
                  <a:lnTo>
                    <a:pt x="2304" y="600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64"/>
                  </a:lnTo>
                  <a:lnTo>
                    <a:pt x="2304" y="552"/>
                  </a:lnTo>
                  <a:lnTo>
                    <a:pt x="2304" y="546"/>
                  </a:lnTo>
                  <a:lnTo>
                    <a:pt x="2304" y="522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22"/>
                  </a:lnTo>
                  <a:lnTo>
                    <a:pt x="2304" y="534"/>
                  </a:lnTo>
                  <a:lnTo>
                    <a:pt x="2304" y="546"/>
                  </a:lnTo>
                  <a:lnTo>
                    <a:pt x="2304" y="552"/>
                  </a:lnTo>
                  <a:lnTo>
                    <a:pt x="2304" y="564"/>
                  </a:lnTo>
                  <a:lnTo>
                    <a:pt x="2304" y="576"/>
                  </a:lnTo>
                  <a:lnTo>
                    <a:pt x="2304" y="600"/>
                  </a:lnTo>
                  <a:lnTo>
                    <a:pt x="2304" y="612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42"/>
                  </a:lnTo>
                  <a:lnTo>
                    <a:pt x="2304" y="654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78"/>
                  </a:lnTo>
                  <a:lnTo>
                    <a:pt x="2304" y="666"/>
                  </a:lnTo>
                  <a:lnTo>
                    <a:pt x="2304" y="654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06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58"/>
                  </a:lnTo>
                  <a:lnTo>
                    <a:pt x="2304" y="522"/>
                  </a:lnTo>
                  <a:lnTo>
                    <a:pt x="2304" y="504"/>
                  </a:lnTo>
                  <a:lnTo>
                    <a:pt x="2304" y="486"/>
                  </a:lnTo>
                  <a:lnTo>
                    <a:pt x="2304" y="468"/>
                  </a:lnTo>
                  <a:lnTo>
                    <a:pt x="2304" y="450"/>
                  </a:lnTo>
                  <a:lnTo>
                    <a:pt x="2304" y="432"/>
                  </a:lnTo>
                  <a:lnTo>
                    <a:pt x="2304" y="414"/>
                  </a:lnTo>
                  <a:lnTo>
                    <a:pt x="2304" y="396"/>
                  </a:lnTo>
                  <a:lnTo>
                    <a:pt x="2304" y="378"/>
                  </a:lnTo>
                  <a:lnTo>
                    <a:pt x="2304" y="360"/>
                  </a:lnTo>
                  <a:lnTo>
                    <a:pt x="2304" y="336"/>
                  </a:lnTo>
                  <a:lnTo>
                    <a:pt x="2304" y="318"/>
                  </a:lnTo>
                  <a:lnTo>
                    <a:pt x="2304" y="300"/>
                  </a:lnTo>
                  <a:lnTo>
                    <a:pt x="2304" y="276"/>
                  </a:lnTo>
                  <a:lnTo>
                    <a:pt x="2304" y="264"/>
                  </a:lnTo>
                  <a:lnTo>
                    <a:pt x="2304" y="252"/>
                  </a:lnTo>
                  <a:lnTo>
                    <a:pt x="2304" y="252"/>
                  </a:lnTo>
                  <a:lnTo>
                    <a:pt x="2304" y="252"/>
                  </a:lnTo>
                  <a:lnTo>
                    <a:pt x="2304" y="264"/>
                  </a:lnTo>
                  <a:lnTo>
                    <a:pt x="2304" y="306"/>
                  </a:lnTo>
                  <a:lnTo>
                    <a:pt x="2304" y="336"/>
                  </a:lnTo>
                  <a:lnTo>
                    <a:pt x="2304" y="372"/>
                  </a:lnTo>
                  <a:lnTo>
                    <a:pt x="2304" y="408"/>
                  </a:lnTo>
                  <a:lnTo>
                    <a:pt x="2304" y="438"/>
                  </a:lnTo>
                  <a:lnTo>
                    <a:pt x="2304" y="474"/>
                  </a:lnTo>
                  <a:lnTo>
                    <a:pt x="2304" y="504"/>
                  </a:lnTo>
                  <a:lnTo>
                    <a:pt x="2304" y="534"/>
                  </a:lnTo>
                  <a:lnTo>
                    <a:pt x="2304" y="564"/>
                  </a:lnTo>
                  <a:lnTo>
                    <a:pt x="2304" y="594"/>
                  </a:lnTo>
                  <a:lnTo>
                    <a:pt x="2304" y="624"/>
                  </a:lnTo>
                  <a:lnTo>
                    <a:pt x="2304" y="648"/>
                  </a:lnTo>
                  <a:lnTo>
                    <a:pt x="2304" y="678"/>
                  </a:lnTo>
                  <a:lnTo>
                    <a:pt x="2304" y="702"/>
                  </a:lnTo>
                  <a:lnTo>
                    <a:pt x="2304" y="732"/>
                  </a:lnTo>
                  <a:lnTo>
                    <a:pt x="2304" y="756"/>
                  </a:lnTo>
                  <a:lnTo>
                    <a:pt x="2304" y="780"/>
                  </a:lnTo>
                  <a:lnTo>
                    <a:pt x="2304" y="804"/>
                  </a:lnTo>
                  <a:lnTo>
                    <a:pt x="2304" y="828"/>
                  </a:lnTo>
                  <a:lnTo>
                    <a:pt x="2304" y="846"/>
                  </a:lnTo>
                  <a:lnTo>
                    <a:pt x="2304" y="870"/>
                  </a:lnTo>
                  <a:lnTo>
                    <a:pt x="2304" y="912"/>
                  </a:lnTo>
                  <a:lnTo>
                    <a:pt x="2304" y="930"/>
                  </a:lnTo>
                  <a:lnTo>
                    <a:pt x="2304" y="942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2"/>
                  </a:lnTo>
                  <a:lnTo>
                    <a:pt x="2304" y="1020"/>
                  </a:lnTo>
                  <a:lnTo>
                    <a:pt x="2304" y="1002"/>
                  </a:lnTo>
                  <a:lnTo>
                    <a:pt x="2304" y="990"/>
                  </a:lnTo>
                  <a:lnTo>
                    <a:pt x="2304" y="972"/>
                  </a:lnTo>
                  <a:lnTo>
                    <a:pt x="2304" y="954"/>
                  </a:lnTo>
                  <a:lnTo>
                    <a:pt x="2304" y="930"/>
                  </a:lnTo>
                  <a:lnTo>
                    <a:pt x="2304" y="912"/>
                  </a:lnTo>
                  <a:lnTo>
                    <a:pt x="2304" y="888"/>
                  </a:lnTo>
                  <a:lnTo>
                    <a:pt x="2304" y="870"/>
                  </a:lnTo>
                  <a:lnTo>
                    <a:pt x="2304" y="846"/>
                  </a:lnTo>
                  <a:lnTo>
                    <a:pt x="2304" y="798"/>
                  </a:lnTo>
                  <a:lnTo>
                    <a:pt x="2304" y="768"/>
                  </a:lnTo>
                  <a:lnTo>
                    <a:pt x="2304" y="744"/>
                  </a:lnTo>
                  <a:lnTo>
                    <a:pt x="2304" y="720"/>
                  </a:lnTo>
                  <a:lnTo>
                    <a:pt x="2304" y="690"/>
                  </a:lnTo>
                  <a:lnTo>
                    <a:pt x="2304" y="660"/>
                  </a:lnTo>
                  <a:lnTo>
                    <a:pt x="2304" y="630"/>
                  </a:lnTo>
                  <a:lnTo>
                    <a:pt x="2304" y="600"/>
                  </a:lnTo>
                  <a:lnTo>
                    <a:pt x="2304" y="570"/>
                  </a:lnTo>
                  <a:lnTo>
                    <a:pt x="2304" y="534"/>
                  </a:lnTo>
                  <a:lnTo>
                    <a:pt x="2304" y="504"/>
                  </a:lnTo>
                  <a:lnTo>
                    <a:pt x="2304" y="468"/>
                  </a:lnTo>
                  <a:lnTo>
                    <a:pt x="2304" y="432"/>
                  </a:lnTo>
                  <a:lnTo>
                    <a:pt x="2304" y="402"/>
                  </a:lnTo>
                  <a:lnTo>
                    <a:pt x="2304" y="378"/>
                  </a:lnTo>
                  <a:lnTo>
                    <a:pt x="2304" y="360"/>
                  </a:lnTo>
                  <a:lnTo>
                    <a:pt x="2304" y="348"/>
                  </a:lnTo>
                  <a:lnTo>
                    <a:pt x="2304" y="336"/>
                  </a:lnTo>
                  <a:lnTo>
                    <a:pt x="2304" y="348"/>
                  </a:lnTo>
                  <a:lnTo>
                    <a:pt x="2304" y="360"/>
                  </a:lnTo>
                  <a:lnTo>
                    <a:pt x="2304" y="372"/>
                  </a:lnTo>
                  <a:lnTo>
                    <a:pt x="2304" y="390"/>
                  </a:lnTo>
                  <a:lnTo>
                    <a:pt x="2304" y="408"/>
                  </a:lnTo>
                  <a:lnTo>
                    <a:pt x="2304" y="420"/>
                  </a:lnTo>
                  <a:lnTo>
                    <a:pt x="2304" y="438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04" y="486"/>
                  </a:lnTo>
                  <a:lnTo>
                    <a:pt x="2304" y="498"/>
                  </a:lnTo>
                  <a:lnTo>
                    <a:pt x="2304" y="510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44" name="Rectangle 56"/>
            <p:cNvSpPr>
              <a:spLocks noChangeArrowheads="1"/>
            </p:cNvSpPr>
            <p:nvPr/>
          </p:nvSpPr>
          <p:spPr bwMode="auto">
            <a:xfrm>
              <a:off x="2256" y="198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345" name="Freeform 57"/>
            <p:cNvSpPr>
              <a:spLocks/>
            </p:cNvSpPr>
            <p:nvPr/>
          </p:nvSpPr>
          <p:spPr bwMode="auto">
            <a:xfrm>
              <a:off x="1608" y="794"/>
              <a:ext cx="2304" cy="1182"/>
            </a:xfrm>
            <a:custGeom>
              <a:avLst/>
              <a:gdLst/>
              <a:ahLst/>
              <a:cxnLst>
                <a:cxn ang="0">
                  <a:pos x="0" y="522"/>
                </a:cxn>
                <a:cxn ang="0">
                  <a:pos x="0" y="420"/>
                </a:cxn>
                <a:cxn ang="0">
                  <a:pos x="0" y="60"/>
                </a:cxn>
                <a:cxn ang="0">
                  <a:pos x="0" y="528"/>
                </a:cxn>
                <a:cxn ang="0">
                  <a:pos x="0" y="786"/>
                </a:cxn>
                <a:cxn ang="0">
                  <a:pos x="0" y="492"/>
                </a:cxn>
                <a:cxn ang="0">
                  <a:pos x="0" y="678"/>
                </a:cxn>
                <a:cxn ang="0">
                  <a:pos x="252" y="702"/>
                </a:cxn>
                <a:cxn ang="0">
                  <a:pos x="684" y="438"/>
                </a:cxn>
                <a:cxn ang="0">
                  <a:pos x="1110" y="162"/>
                </a:cxn>
                <a:cxn ang="0">
                  <a:pos x="1536" y="366"/>
                </a:cxn>
                <a:cxn ang="0">
                  <a:pos x="1962" y="660"/>
                </a:cxn>
                <a:cxn ang="0">
                  <a:pos x="2304" y="732"/>
                </a:cxn>
                <a:cxn ang="0">
                  <a:pos x="2304" y="396"/>
                </a:cxn>
                <a:cxn ang="0">
                  <a:pos x="2304" y="744"/>
                </a:cxn>
                <a:cxn ang="0">
                  <a:pos x="2304" y="594"/>
                </a:cxn>
                <a:cxn ang="0">
                  <a:pos x="2304" y="162"/>
                </a:cxn>
                <a:cxn ang="0">
                  <a:pos x="2304" y="348"/>
                </a:cxn>
                <a:cxn ang="0">
                  <a:pos x="2304" y="516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94"/>
                </a:cxn>
                <a:cxn ang="0">
                  <a:pos x="2304" y="666"/>
                </a:cxn>
                <a:cxn ang="0">
                  <a:pos x="2304" y="900"/>
                </a:cxn>
                <a:cxn ang="0">
                  <a:pos x="2304" y="966"/>
                </a:cxn>
                <a:cxn ang="0">
                  <a:pos x="2304" y="348"/>
                </a:cxn>
                <a:cxn ang="0">
                  <a:pos x="2304" y="162"/>
                </a:cxn>
                <a:cxn ang="0">
                  <a:pos x="2304" y="726"/>
                </a:cxn>
                <a:cxn ang="0">
                  <a:pos x="2304" y="960"/>
                </a:cxn>
                <a:cxn ang="0">
                  <a:pos x="2304" y="324"/>
                </a:cxn>
                <a:cxn ang="0">
                  <a:pos x="2304" y="12"/>
                </a:cxn>
                <a:cxn ang="0">
                  <a:pos x="2304" y="660"/>
                </a:cxn>
                <a:cxn ang="0">
                  <a:pos x="2304" y="1020"/>
                </a:cxn>
                <a:cxn ang="0">
                  <a:pos x="2304" y="426"/>
                </a:cxn>
                <a:cxn ang="0">
                  <a:pos x="2304" y="90"/>
                </a:cxn>
                <a:cxn ang="0">
                  <a:pos x="2304" y="666"/>
                </a:cxn>
                <a:cxn ang="0">
                  <a:pos x="2304" y="1146"/>
                </a:cxn>
                <a:cxn ang="0">
                  <a:pos x="2304" y="714"/>
                </a:cxn>
                <a:cxn ang="0">
                  <a:pos x="2304" y="636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  <a:cxn ang="0">
                  <a:pos x="2304" y="588"/>
                </a:cxn>
              </a:cxnLst>
              <a:rect l="0" t="0" r="r" b="b"/>
              <a:pathLst>
                <a:path w="2304" h="1182">
                  <a:moveTo>
                    <a:pt x="0" y="588"/>
                  </a:move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64"/>
                  </a:lnTo>
                  <a:lnTo>
                    <a:pt x="0" y="564"/>
                  </a:lnTo>
                  <a:lnTo>
                    <a:pt x="0" y="564"/>
                  </a:lnTo>
                  <a:lnTo>
                    <a:pt x="0" y="564"/>
                  </a:lnTo>
                  <a:lnTo>
                    <a:pt x="0" y="564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540"/>
                  </a:lnTo>
                  <a:lnTo>
                    <a:pt x="0" y="540"/>
                  </a:lnTo>
                  <a:lnTo>
                    <a:pt x="0" y="540"/>
                  </a:lnTo>
                  <a:lnTo>
                    <a:pt x="0" y="540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462"/>
                  </a:lnTo>
                  <a:lnTo>
                    <a:pt x="0" y="462"/>
                  </a:lnTo>
                  <a:lnTo>
                    <a:pt x="0" y="462"/>
                  </a:lnTo>
                  <a:lnTo>
                    <a:pt x="0" y="456"/>
                  </a:lnTo>
                  <a:lnTo>
                    <a:pt x="0" y="456"/>
                  </a:lnTo>
                  <a:lnTo>
                    <a:pt x="0" y="456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2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0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0"/>
                  </a:lnTo>
                  <a:lnTo>
                    <a:pt x="0" y="384"/>
                  </a:lnTo>
                  <a:lnTo>
                    <a:pt x="0" y="378"/>
                  </a:lnTo>
                  <a:lnTo>
                    <a:pt x="0" y="372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0"/>
                  </a:lnTo>
                  <a:lnTo>
                    <a:pt x="0" y="354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0" y="342"/>
                  </a:lnTo>
                  <a:lnTo>
                    <a:pt x="0" y="336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0" y="324"/>
                  </a:lnTo>
                  <a:lnTo>
                    <a:pt x="0" y="318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4"/>
                  </a:lnTo>
                  <a:lnTo>
                    <a:pt x="0" y="288"/>
                  </a:lnTo>
                  <a:lnTo>
                    <a:pt x="0" y="282"/>
                  </a:lnTo>
                  <a:lnTo>
                    <a:pt x="0" y="27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64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0" y="240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22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0"/>
                  </a:lnTo>
                  <a:lnTo>
                    <a:pt x="0" y="204"/>
                  </a:lnTo>
                  <a:lnTo>
                    <a:pt x="0" y="198"/>
                  </a:lnTo>
                  <a:lnTo>
                    <a:pt x="0" y="192"/>
                  </a:lnTo>
                  <a:lnTo>
                    <a:pt x="0" y="186"/>
                  </a:lnTo>
                  <a:lnTo>
                    <a:pt x="0" y="180"/>
                  </a:lnTo>
                  <a:lnTo>
                    <a:pt x="0" y="174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0" y="150"/>
                  </a:lnTo>
                  <a:lnTo>
                    <a:pt x="0" y="144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0" y="12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2"/>
                  </a:lnTo>
                  <a:lnTo>
                    <a:pt x="0" y="96"/>
                  </a:lnTo>
                  <a:lnTo>
                    <a:pt x="0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0" y="168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2"/>
                  </a:lnTo>
                  <a:lnTo>
                    <a:pt x="0" y="228"/>
                  </a:lnTo>
                  <a:lnTo>
                    <a:pt x="0" y="234"/>
                  </a:lnTo>
                  <a:lnTo>
                    <a:pt x="0" y="240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0" y="264"/>
                  </a:lnTo>
                  <a:lnTo>
                    <a:pt x="0" y="270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0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0" y="360"/>
                  </a:lnTo>
                  <a:lnTo>
                    <a:pt x="0" y="372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0" y="408"/>
                  </a:lnTo>
                  <a:lnTo>
                    <a:pt x="0" y="414"/>
                  </a:lnTo>
                  <a:lnTo>
                    <a:pt x="0" y="420"/>
                  </a:lnTo>
                  <a:lnTo>
                    <a:pt x="0" y="426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44"/>
                  </a:lnTo>
                  <a:lnTo>
                    <a:pt x="0" y="450"/>
                  </a:lnTo>
                  <a:lnTo>
                    <a:pt x="0" y="456"/>
                  </a:lnTo>
                  <a:lnTo>
                    <a:pt x="0" y="462"/>
                  </a:lnTo>
                  <a:lnTo>
                    <a:pt x="0" y="468"/>
                  </a:lnTo>
                  <a:lnTo>
                    <a:pt x="0" y="474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6"/>
                  </a:lnTo>
                  <a:lnTo>
                    <a:pt x="0" y="498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10"/>
                  </a:lnTo>
                  <a:lnTo>
                    <a:pt x="0" y="516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8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40"/>
                  </a:lnTo>
                  <a:lnTo>
                    <a:pt x="0" y="546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0" y="558"/>
                  </a:lnTo>
                  <a:lnTo>
                    <a:pt x="0" y="564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0" y="588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0" y="600"/>
                  </a:lnTo>
                  <a:lnTo>
                    <a:pt x="0" y="606"/>
                  </a:lnTo>
                  <a:lnTo>
                    <a:pt x="0" y="606"/>
                  </a:lnTo>
                  <a:lnTo>
                    <a:pt x="0" y="612"/>
                  </a:lnTo>
                  <a:lnTo>
                    <a:pt x="0" y="618"/>
                  </a:lnTo>
                  <a:lnTo>
                    <a:pt x="0" y="618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642"/>
                  </a:lnTo>
                  <a:lnTo>
                    <a:pt x="0" y="648"/>
                  </a:lnTo>
                  <a:lnTo>
                    <a:pt x="0" y="648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0"/>
                  </a:lnTo>
                  <a:lnTo>
                    <a:pt x="0" y="660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72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4"/>
                  </a:lnTo>
                  <a:lnTo>
                    <a:pt x="0" y="684"/>
                  </a:lnTo>
                  <a:lnTo>
                    <a:pt x="0" y="690"/>
                  </a:lnTo>
                  <a:lnTo>
                    <a:pt x="0" y="696"/>
                  </a:lnTo>
                  <a:lnTo>
                    <a:pt x="0" y="696"/>
                  </a:lnTo>
                  <a:lnTo>
                    <a:pt x="0" y="702"/>
                  </a:lnTo>
                  <a:lnTo>
                    <a:pt x="0" y="702"/>
                  </a:lnTo>
                  <a:lnTo>
                    <a:pt x="0" y="708"/>
                  </a:lnTo>
                  <a:lnTo>
                    <a:pt x="0" y="714"/>
                  </a:lnTo>
                  <a:lnTo>
                    <a:pt x="0" y="714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0" y="732"/>
                  </a:lnTo>
                  <a:lnTo>
                    <a:pt x="0" y="732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0" y="744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6"/>
                  </a:lnTo>
                  <a:lnTo>
                    <a:pt x="0" y="75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0" y="768"/>
                  </a:lnTo>
                  <a:lnTo>
                    <a:pt x="0" y="768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0" y="786"/>
                  </a:lnTo>
                  <a:lnTo>
                    <a:pt x="0" y="786"/>
                  </a:lnTo>
                  <a:lnTo>
                    <a:pt x="0" y="786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0" y="786"/>
                  </a:lnTo>
                  <a:lnTo>
                    <a:pt x="0" y="786"/>
                  </a:lnTo>
                  <a:lnTo>
                    <a:pt x="0" y="786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0" y="768"/>
                  </a:lnTo>
                  <a:lnTo>
                    <a:pt x="0" y="768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0" y="756"/>
                  </a:lnTo>
                  <a:lnTo>
                    <a:pt x="0" y="756"/>
                  </a:lnTo>
                  <a:lnTo>
                    <a:pt x="0" y="75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38"/>
                  </a:lnTo>
                  <a:lnTo>
                    <a:pt x="0" y="732"/>
                  </a:lnTo>
                  <a:lnTo>
                    <a:pt x="0" y="732"/>
                  </a:lnTo>
                  <a:lnTo>
                    <a:pt x="0" y="726"/>
                  </a:lnTo>
                  <a:lnTo>
                    <a:pt x="0" y="726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14"/>
                  </a:lnTo>
                  <a:lnTo>
                    <a:pt x="0" y="708"/>
                  </a:lnTo>
                  <a:lnTo>
                    <a:pt x="0" y="708"/>
                  </a:lnTo>
                  <a:lnTo>
                    <a:pt x="0" y="702"/>
                  </a:lnTo>
                  <a:lnTo>
                    <a:pt x="0" y="702"/>
                  </a:lnTo>
                  <a:lnTo>
                    <a:pt x="0" y="696"/>
                  </a:lnTo>
                  <a:lnTo>
                    <a:pt x="0" y="696"/>
                  </a:lnTo>
                  <a:lnTo>
                    <a:pt x="0" y="690"/>
                  </a:lnTo>
                  <a:lnTo>
                    <a:pt x="0" y="684"/>
                  </a:lnTo>
                  <a:lnTo>
                    <a:pt x="0" y="684"/>
                  </a:lnTo>
                  <a:lnTo>
                    <a:pt x="0" y="678"/>
                  </a:lnTo>
                  <a:lnTo>
                    <a:pt x="0" y="672"/>
                  </a:lnTo>
                  <a:lnTo>
                    <a:pt x="0" y="672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0"/>
                  </a:lnTo>
                  <a:lnTo>
                    <a:pt x="0" y="654"/>
                  </a:lnTo>
                  <a:lnTo>
                    <a:pt x="0" y="654"/>
                  </a:lnTo>
                  <a:lnTo>
                    <a:pt x="0" y="648"/>
                  </a:lnTo>
                  <a:lnTo>
                    <a:pt x="0" y="648"/>
                  </a:lnTo>
                  <a:lnTo>
                    <a:pt x="0" y="642"/>
                  </a:lnTo>
                  <a:lnTo>
                    <a:pt x="0" y="642"/>
                  </a:lnTo>
                  <a:lnTo>
                    <a:pt x="0" y="636"/>
                  </a:lnTo>
                  <a:lnTo>
                    <a:pt x="0" y="630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18"/>
                  </a:lnTo>
                  <a:lnTo>
                    <a:pt x="0" y="612"/>
                  </a:lnTo>
                  <a:lnTo>
                    <a:pt x="0" y="612"/>
                  </a:lnTo>
                  <a:lnTo>
                    <a:pt x="0" y="606"/>
                  </a:lnTo>
                  <a:lnTo>
                    <a:pt x="0" y="600"/>
                  </a:lnTo>
                  <a:lnTo>
                    <a:pt x="0" y="600"/>
                  </a:lnTo>
                  <a:lnTo>
                    <a:pt x="0" y="594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0" y="582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0" y="570"/>
                  </a:lnTo>
                  <a:lnTo>
                    <a:pt x="0" y="564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52"/>
                  </a:lnTo>
                  <a:lnTo>
                    <a:pt x="0" y="546"/>
                  </a:lnTo>
                  <a:lnTo>
                    <a:pt x="0" y="540"/>
                  </a:lnTo>
                  <a:lnTo>
                    <a:pt x="0" y="540"/>
                  </a:lnTo>
                  <a:lnTo>
                    <a:pt x="0" y="534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0"/>
                  </a:lnTo>
                  <a:lnTo>
                    <a:pt x="0" y="504"/>
                  </a:lnTo>
                  <a:lnTo>
                    <a:pt x="0" y="498"/>
                  </a:lnTo>
                  <a:lnTo>
                    <a:pt x="0" y="492"/>
                  </a:lnTo>
                  <a:lnTo>
                    <a:pt x="0" y="486"/>
                  </a:lnTo>
                  <a:lnTo>
                    <a:pt x="0" y="480"/>
                  </a:lnTo>
                  <a:lnTo>
                    <a:pt x="0" y="474"/>
                  </a:lnTo>
                  <a:lnTo>
                    <a:pt x="0" y="468"/>
                  </a:lnTo>
                  <a:lnTo>
                    <a:pt x="0" y="462"/>
                  </a:lnTo>
                  <a:lnTo>
                    <a:pt x="0" y="444"/>
                  </a:lnTo>
                  <a:lnTo>
                    <a:pt x="0" y="438"/>
                  </a:lnTo>
                  <a:lnTo>
                    <a:pt x="0" y="432"/>
                  </a:lnTo>
                  <a:lnTo>
                    <a:pt x="0" y="426"/>
                  </a:lnTo>
                  <a:lnTo>
                    <a:pt x="0" y="420"/>
                  </a:lnTo>
                  <a:lnTo>
                    <a:pt x="0" y="414"/>
                  </a:lnTo>
                  <a:lnTo>
                    <a:pt x="0" y="408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8"/>
                  </a:lnTo>
                  <a:lnTo>
                    <a:pt x="0" y="414"/>
                  </a:lnTo>
                  <a:lnTo>
                    <a:pt x="0" y="420"/>
                  </a:lnTo>
                  <a:lnTo>
                    <a:pt x="0" y="426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0" y="450"/>
                  </a:lnTo>
                  <a:lnTo>
                    <a:pt x="0" y="462"/>
                  </a:lnTo>
                  <a:lnTo>
                    <a:pt x="0" y="468"/>
                  </a:lnTo>
                  <a:lnTo>
                    <a:pt x="0" y="480"/>
                  </a:lnTo>
                  <a:lnTo>
                    <a:pt x="0" y="486"/>
                  </a:lnTo>
                  <a:lnTo>
                    <a:pt x="0" y="492"/>
                  </a:lnTo>
                  <a:lnTo>
                    <a:pt x="0" y="498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10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4"/>
                  </a:lnTo>
                  <a:lnTo>
                    <a:pt x="0" y="540"/>
                  </a:lnTo>
                  <a:lnTo>
                    <a:pt x="0" y="540"/>
                  </a:lnTo>
                  <a:lnTo>
                    <a:pt x="0" y="546"/>
                  </a:lnTo>
                  <a:lnTo>
                    <a:pt x="0" y="552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0" y="588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0" y="600"/>
                  </a:lnTo>
                  <a:lnTo>
                    <a:pt x="0" y="606"/>
                  </a:lnTo>
                  <a:lnTo>
                    <a:pt x="0" y="606"/>
                  </a:lnTo>
                  <a:lnTo>
                    <a:pt x="0" y="612"/>
                  </a:lnTo>
                  <a:lnTo>
                    <a:pt x="0" y="612"/>
                  </a:lnTo>
                  <a:lnTo>
                    <a:pt x="0" y="618"/>
                  </a:lnTo>
                  <a:lnTo>
                    <a:pt x="0" y="624"/>
                  </a:lnTo>
                  <a:lnTo>
                    <a:pt x="0" y="630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642"/>
                  </a:lnTo>
                  <a:lnTo>
                    <a:pt x="0" y="642"/>
                  </a:lnTo>
                  <a:lnTo>
                    <a:pt x="0" y="648"/>
                  </a:lnTo>
                  <a:lnTo>
                    <a:pt x="0" y="648"/>
                  </a:lnTo>
                  <a:lnTo>
                    <a:pt x="0" y="654"/>
                  </a:lnTo>
                  <a:lnTo>
                    <a:pt x="0" y="660"/>
                  </a:lnTo>
                  <a:lnTo>
                    <a:pt x="0" y="660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72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4"/>
                  </a:lnTo>
                  <a:lnTo>
                    <a:pt x="0" y="684"/>
                  </a:lnTo>
                  <a:lnTo>
                    <a:pt x="0" y="690"/>
                  </a:lnTo>
                  <a:lnTo>
                    <a:pt x="0" y="696"/>
                  </a:lnTo>
                  <a:lnTo>
                    <a:pt x="0" y="696"/>
                  </a:lnTo>
                  <a:lnTo>
                    <a:pt x="0" y="702"/>
                  </a:lnTo>
                  <a:lnTo>
                    <a:pt x="0" y="702"/>
                  </a:lnTo>
                  <a:lnTo>
                    <a:pt x="0" y="708"/>
                  </a:lnTo>
                  <a:lnTo>
                    <a:pt x="0" y="708"/>
                  </a:lnTo>
                  <a:lnTo>
                    <a:pt x="0" y="714"/>
                  </a:lnTo>
                  <a:lnTo>
                    <a:pt x="0" y="714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0" y="732"/>
                  </a:lnTo>
                  <a:lnTo>
                    <a:pt x="0" y="732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6"/>
                  </a:lnTo>
                  <a:lnTo>
                    <a:pt x="0" y="75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0" y="768"/>
                  </a:lnTo>
                  <a:lnTo>
                    <a:pt x="0" y="768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6" y="774"/>
                  </a:lnTo>
                  <a:lnTo>
                    <a:pt x="6" y="774"/>
                  </a:lnTo>
                  <a:lnTo>
                    <a:pt x="18" y="780"/>
                  </a:lnTo>
                  <a:lnTo>
                    <a:pt x="24" y="780"/>
                  </a:lnTo>
                  <a:lnTo>
                    <a:pt x="30" y="780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42" y="774"/>
                  </a:lnTo>
                  <a:lnTo>
                    <a:pt x="48" y="774"/>
                  </a:lnTo>
                  <a:lnTo>
                    <a:pt x="54" y="768"/>
                  </a:lnTo>
                  <a:lnTo>
                    <a:pt x="60" y="768"/>
                  </a:lnTo>
                  <a:lnTo>
                    <a:pt x="66" y="768"/>
                  </a:lnTo>
                  <a:lnTo>
                    <a:pt x="72" y="768"/>
                  </a:lnTo>
                  <a:lnTo>
                    <a:pt x="78" y="762"/>
                  </a:lnTo>
                  <a:lnTo>
                    <a:pt x="84" y="762"/>
                  </a:lnTo>
                  <a:lnTo>
                    <a:pt x="84" y="762"/>
                  </a:lnTo>
                  <a:lnTo>
                    <a:pt x="90" y="762"/>
                  </a:lnTo>
                  <a:lnTo>
                    <a:pt x="96" y="762"/>
                  </a:lnTo>
                  <a:lnTo>
                    <a:pt x="102" y="756"/>
                  </a:lnTo>
                  <a:lnTo>
                    <a:pt x="114" y="756"/>
                  </a:lnTo>
                  <a:lnTo>
                    <a:pt x="114" y="756"/>
                  </a:lnTo>
                  <a:lnTo>
                    <a:pt x="120" y="750"/>
                  </a:lnTo>
                  <a:lnTo>
                    <a:pt x="126" y="750"/>
                  </a:lnTo>
                  <a:lnTo>
                    <a:pt x="132" y="750"/>
                  </a:lnTo>
                  <a:lnTo>
                    <a:pt x="138" y="750"/>
                  </a:lnTo>
                  <a:lnTo>
                    <a:pt x="144" y="744"/>
                  </a:lnTo>
                  <a:lnTo>
                    <a:pt x="150" y="744"/>
                  </a:lnTo>
                  <a:lnTo>
                    <a:pt x="150" y="744"/>
                  </a:lnTo>
                  <a:lnTo>
                    <a:pt x="156" y="738"/>
                  </a:lnTo>
                  <a:lnTo>
                    <a:pt x="162" y="738"/>
                  </a:lnTo>
                  <a:lnTo>
                    <a:pt x="168" y="738"/>
                  </a:lnTo>
                  <a:lnTo>
                    <a:pt x="174" y="732"/>
                  </a:lnTo>
                  <a:lnTo>
                    <a:pt x="180" y="732"/>
                  </a:lnTo>
                  <a:lnTo>
                    <a:pt x="186" y="732"/>
                  </a:lnTo>
                  <a:lnTo>
                    <a:pt x="192" y="726"/>
                  </a:lnTo>
                  <a:lnTo>
                    <a:pt x="192" y="726"/>
                  </a:lnTo>
                  <a:lnTo>
                    <a:pt x="198" y="726"/>
                  </a:lnTo>
                  <a:lnTo>
                    <a:pt x="204" y="720"/>
                  </a:lnTo>
                  <a:lnTo>
                    <a:pt x="216" y="720"/>
                  </a:lnTo>
                  <a:lnTo>
                    <a:pt x="216" y="714"/>
                  </a:lnTo>
                  <a:lnTo>
                    <a:pt x="222" y="714"/>
                  </a:lnTo>
                  <a:lnTo>
                    <a:pt x="228" y="714"/>
                  </a:lnTo>
                  <a:lnTo>
                    <a:pt x="234" y="708"/>
                  </a:lnTo>
                  <a:lnTo>
                    <a:pt x="234" y="708"/>
                  </a:lnTo>
                  <a:lnTo>
                    <a:pt x="246" y="702"/>
                  </a:lnTo>
                  <a:lnTo>
                    <a:pt x="252" y="702"/>
                  </a:lnTo>
                  <a:lnTo>
                    <a:pt x="252" y="702"/>
                  </a:lnTo>
                  <a:lnTo>
                    <a:pt x="258" y="702"/>
                  </a:lnTo>
                  <a:lnTo>
                    <a:pt x="264" y="696"/>
                  </a:lnTo>
                  <a:lnTo>
                    <a:pt x="270" y="696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8" y="684"/>
                  </a:lnTo>
                  <a:lnTo>
                    <a:pt x="294" y="684"/>
                  </a:lnTo>
                  <a:lnTo>
                    <a:pt x="300" y="684"/>
                  </a:lnTo>
                  <a:lnTo>
                    <a:pt x="306" y="678"/>
                  </a:lnTo>
                  <a:lnTo>
                    <a:pt x="312" y="678"/>
                  </a:lnTo>
                  <a:lnTo>
                    <a:pt x="318" y="672"/>
                  </a:lnTo>
                  <a:lnTo>
                    <a:pt x="318" y="672"/>
                  </a:lnTo>
                  <a:lnTo>
                    <a:pt x="324" y="672"/>
                  </a:lnTo>
                  <a:lnTo>
                    <a:pt x="330" y="666"/>
                  </a:lnTo>
                  <a:lnTo>
                    <a:pt x="336" y="666"/>
                  </a:lnTo>
                  <a:lnTo>
                    <a:pt x="342" y="660"/>
                  </a:lnTo>
                  <a:lnTo>
                    <a:pt x="348" y="660"/>
                  </a:lnTo>
                  <a:lnTo>
                    <a:pt x="354" y="654"/>
                  </a:lnTo>
                  <a:lnTo>
                    <a:pt x="354" y="654"/>
                  </a:lnTo>
                  <a:lnTo>
                    <a:pt x="360" y="648"/>
                  </a:lnTo>
                  <a:lnTo>
                    <a:pt x="366" y="648"/>
                  </a:lnTo>
                  <a:lnTo>
                    <a:pt x="372" y="642"/>
                  </a:lnTo>
                  <a:lnTo>
                    <a:pt x="378" y="642"/>
                  </a:lnTo>
                  <a:lnTo>
                    <a:pt x="384" y="636"/>
                  </a:lnTo>
                  <a:lnTo>
                    <a:pt x="390" y="636"/>
                  </a:lnTo>
                  <a:lnTo>
                    <a:pt x="396" y="630"/>
                  </a:lnTo>
                  <a:lnTo>
                    <a:pt x="402" y="630"/>
                  </a:lnTo>
                  <a:lnTo>
                    <a:pt x="402" y="624"/>
                  </a:lnTo>
                  <a:lnTo>
                    <a:pt x="408" y="624"/>
                  </a:lnTo>
                  <a:lnTo>
                    <a:pt x="420" y="618"/>
                  </a:lnTo>
                  <a:lnTo>
                    <a:pt x="420" y="618"/>
                  </a:lnTo>
                  <a:lnTo>
                    <a:pt x="426" y="612"/>
                  </a:lnTo>
                  <a:lnTo>
                    <a:pt x="432" y="612"/>
                  </a:lnTo>
                  <a:lnTo>
                    <a:pt x="438" y="606"/>
                  </a:lnTo>
                  <a:lnTo>
                    <a:pt x="444" y="600"/>
                  </a:lnTo>
                  <a:lnTo>
                    <a:pt x="450" y="600"/>
                  </a:lnTo>
                  <a:lnTo>
                    <a:pt x="456" y="594"/>
                  </a:lnTo>
                  <a:lnTo>
                    <a:pt x="462" y="594"/>
                  </a:lnTo>
                  <a:lnTo>
                    <a:pt x="468" y="588"/>
                  </a:lnTo>
                  <a:lnTo>
                    <a:pt x="474" y="588"/>
                  </a:lnTo>
                  <a:lnTo>
                    <a:pt x="480" y="582"/>
                  </a:lnTo>
                  <a:lnTo>
                    <a:pt x="486" y="582"/>
                  </a:lnTo>
                  <a:lnTo>
                    <a:pt x="486" y="576"/>
                  </a:lnTo>
                  <a:lnTo>
                    <a:pt x="492" y="576"/>
                  </a:lnTo>
                  <a:lnTo>
                    <a:pt x="498" y="570"/>
                  </a:lnTo>
                  <a:lnTo>
                    <a:pt x="504" y="570"/>
                  </a:lnTo>
                  <a:lnTo>
                    <a:pt x="510" y="564"/>
                  </a:lnTo>
                  <a:lnTo>
                    <a:pt x="516" y="558"/>
                  </a:lnTo>
                  <a:lnTo>
                    <a:pt x="522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46"/>
                  </a:lnTo>
                  <a:lnTo>
                    <a:pt x="540" y="546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28"/>
                  </a:lnTo>
                  <a:lnTo>
                    <a:pt x="564" y="528"/>
                  </a:lnTo>
                  <a:lnTo>
                    <a:pt x="570" y="522"/>
                  </a:lnTo>
                  <a:lnTo>
                    <a:pt x="570" y="522"/>
                  </a:lnTo>
                  <a:lnTo>
                    <a:pt x="576" y="516"/>
                  </a:lnTo>
                  <a:lnTo>
                    <a:pt x="588" y="510"/>
                  </a:lnTo>
                  <a:lnTo>
                    <a:pt x="588" y="510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98"/>
                  </a:lnTo>
                  <a:lnTo>
                    <a:pt x="612" y="492"/>
                  </a:lnTo>
                  <a:lnTo>
                    <a:pt x="618" y="486"/>
                  </a:lnTo>
                  <a:lnTo>
                    <a:pt x="624" y="480"/>
                  </a:lnTo>
                  <a:lnTo>
                    <a:pt x="630" y="480"/>
                  </a:lnTo>
                  <a:lnTo>
                    <a:pt x="636" y="474"/>
                  </a:lnTo>
                  <a:lnTo>
                    <a:pt x="642" y="474"/>
                  </a:lnTo>
                  <a:lnTo>
                    <a:pt x="648" y="468"/>
                  </a:lnTo>
                  <a:lnTo>
                    <a:pt x="648" y="462"/>
                  </a:lnTo>
                  <a:lnTo>
                    <a:pt x="654" y="462"/>
                  </a:lnTo>
                  <a:lnTo>
                    <a:pt x="660" y="456"/>
                  </a:lnTo>
                  <a:lnTo>
                    <a:pt x="666" y="450"/>
                  </a:lnTo>
                  <a:lnTo>
                    <a:pt x="672" y="450"/>
                  </a:lnTo>
                  <a:lnTo>
                    <a:pt x="678" y="444"/>
                  </a:lnTo>
                  <a:lnTo>
                    <a:pt x="684" y="438"/>
                  </a:lnTo>
                  <a:lnTo>
                    <a:pt x="690" y="432"/>
                  </a:lnTo>
                  <a:lnTo>
                    <a:pt x="690" y="432"/>
                  </a:lnTo>
                  <a:lnTo>
                    <a:pt x="696" y="426"/>
                  </a:lnTo>
                  <a:lnTo>
                    <a:pt x="702" y="420"/>
                  </a:lnTo>
                  <a:lnTo>
                    <a:pt x="708" y="420"/>
                  </a:lnTo>
                  <a:lnTo>
                    <a:pt x="714" y="414"/>
                  </a:lnTo>
                  <a:lnTo>
                    <a:pt x="720" y="408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8" y="396"/>
                  </a:lnTo>
                  <a:lnTo>
                    <a:pt x="738" y="390"/>
                  </a:lnTo>
                  <a:lnTo>
                    <a:pt x="744" y="384"/>
                  </a:lnTo>
                  <a:lnTo>
                    <a:pt x="750" y="384"/>
                  </a:lnTo>
                  <a:lnTo>
                    <a:pt x="762" y="372"/>
                  </a:lnTo>
                  <a:lnTo>
                    <a:pt x="768" y="372"/>
                  </a:lnTo>
                  <a:lnTo>
                    <a:pt x="768" y="366"/>
                  </a:lnTo>
                  <a:lnTo>
                    <a:pt x="774" y="360"/>
                  </a:lnTo>
                  <a:lnTo>
                    <a:pt x="780" y="354"/>
                  </a:lnTo>
                  <a:lnTo>
                    <a:pt x="786" y="348"/>
                  </a:lnTo>
                  <a:lnTo>
                    <a:pt x="792" y="342"/>
                  </a:lnTo>
                  <a:lnTo>
                    <a:pt x="792" y="336"/>
                  </a:lnTo>
                  <a:lnTo>
                    <a:pt x="798" y="330"/>
                  </a:lnTo>
                  <a:lnTo>
                    <a:pt x="804" y="324"/>
                  </a:lnTo>
                  <a:lnTo>
                    <a:pt x="810" y="312"/>
                  </a:lnTo>
                  <a:lnTo>
                    <a:pt x="822" y="294"/>
                  </a:lnTo>
                  <a:lnTo>
                    <a:pt x="822" y="282"/>
                  </a:lnTo>
                  <a:lnTo>
                    <a:pt x="828" y="276"/>
                  </a:lnTo>
                  <a:lnTo>
                    <a:pt x="834" y="264"/>
                  </a:lnTo>
                  <a:lnTo>
                    <a:pt x="840" y="252"/>
                  </a:lnTo>
                  <a:lnTo>
                    <a:pt x="846" y="246"/>
                  </a:lnTo>
                  <a:lnTo>
                    <a:pt x="852" y="234"/>
                  </a:lnTo>
                  <a:lnTo>
                    <a:pt x="852" y="222"/>
                  </a:lnTo>
                  <a:lnTo>
                    <a:pt x="858" y="216"/>
                  </a:lnTo>
                  <a:lnTo>
                    <a:pt x="864" y="204"/>
                  </a:lnTo>
                  <a:lnTo>
                    <a:pt x="870" y="192"/>
                  </a:lnTo>
                  <a:lnTo>
                    <a:pt x="882" y="180"/>
                  </a:lnTo>
                  <a:lnTo>
                    <a:pt x="882" y="174"/>
                  </a:lnTo>
                  <a:lnTo>
                    <a:pt x="888" y="168"/>
                  </a:lnTo>
                  <a:lnTo>
                    <a:pt x="894" y="168"/>
                  </a:lnTo>
                  <a:lnTo>
                    <a:pt x="900" y="162"/>
                  </a:lnTo>
                  <a:lnTo>
                    <a:pt x="906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8" y="162"/>
                  </a:lnTo>
                  <a:lnTo>
                    <a:pt x="924" y="162"/>
                  </a:lnTo>
                  <a:lnTo>
                    <a:pt x="930" y="162"/>
                  </a:lnTo>
                  <a:lnTo>
                    <a:pt x="936" y="162"/>
                  </a:lnTo>
                  <a:lnTo>
                    <a:pt x="942" y="162"/>
                  </a:lnTo>
                  <a:lnTo>
                    <a:pt x="948" y="162"/>
                  </a:lnTo>
                  <a:lnTo>
                    <a:pt x="954" y="162"/>
                  </a:lnTo>
                  <a:lnTo>
                    <a:pt x="960" y="162"/>
                  </a:lnTo>
                  <a:lnTo>
                    <a:pt x="966" y="162"/>
                  </a:lnTo>
                  <a:lnTo>
                    <a:pt x="966" y="162"/>
                  </a:lnTo>
                  <a:lnTo>
                    <a:pt x="972" y="162"/>
                  </a:lnTo>
                  <a:lnTo>
                    <a:pt x="978" y="162"/>
                  </a:lnTo>
                  <a:lnTo>
                    <a:pt x="984" y="162"/>
                  </a:lnTo>
                  <a:lnTo>
                    <a:pt x="990" y="162"/>
                  </a:lnTo>
                  <a:lnTo>
                    <a:pt x="996" y="162"/>
                  </a:lnTo>
                  <a:lnTo>
                    <a:pt x="1002" y="162"/>
                  </a:lnTo>
                  <a:lnTo>
                    <a:pt x="1008" y="162"/>
                  </a:lnTo>
                  <a:lnTo>
                    <a:pt x="1014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6" y="162"/>
                  </a:lnTo>
                  <a:lnTo>
                    <a:pt x="1032" y="162"/>
                  </a:lnTo>
                  <a:lnTo>
                    <a:pt x="1038" y="162"/>
                  </a:lnTo>
                  <a:lnTo>
                    <a:pt x="1044" y="162"/>
                  </a:lnTo>
                  <a:lnTo>
                    <a:pt x="1050" y="162"/>
                  </a:lnTo>
                  <a:lnTo>
                    <a:pt x="1056" y="162"/>
                  </a:lnTo>
                  <a:lnTo>
                    <a:pt x="1062" y="162"/>
                  </a:lnTo>
                  <a:lnTo>
                    <a:pt x="1068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80" y="162"/>
                  </a:lnTo>
                  <a:lnTo>
                    <a:pt x="1086" y="162"/>
                  </a:lnTo>
                  <a:lnTo>
                    <a:pt x="1092" y="162"/>
                  </a:lnTo>
                  <a:lnTo>
                    <a:pt x="1098" y="162"/>
                  </a:lnTo>
                  <a:lnTo>
                    <a:pt x="1104" y="162"/>
                  </a:lnTo>
                  <a:lnTo>
                    <a:pt x="1110" y="162"/>
                  </a:lnTo>
                  <a:lnTo>
                    <a:pt x="1116" y="162"/>
                  </a:lnTo>
                  <a:lnTo>
                    <a:pt x="1122" y="162"/>
                  </a:lnTo>
                  <a:lnTo>
                    <a:pt x="1128" y="162"/>
                  </a:lnTo>
                  <a:lnTo>
                    <a:pt x="1128" y="162"/>
                  </a:lnTo>
                  <a:lnTo>
                    <a:pt x="1134" y="162"/>
                  </a:lnTo>
                  <a:lnTo>
                    <a:pt x="1140" y="162"/>
                  </a:lnTo>
                  <a:lnTo>
                    <a:pt x="1146" y="162"/>
                  </a:lnTo>
                  <a:lnTo>
                    <a:pt x="1152" y="162"/>
                  </a:lnTo>
                  <a:lnTo>
                    <a:pt x="1158" y="162"/>
                  </a:lnTo>
                  <a:lnTo>
                    <a:pt x="1164" y="162"/>
                  </a:lnTo>
                  <a:lnTo>
                    <a:pt x="1170" y="162"/>
                  </a:lnTo>
                  <a:lnTo>
                    <a:pt x="1176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8" y="162"/>
                  </a:lnTo>
                  <a:lnTo>
                    <a:pt x="1194" y="162"/>
                  </a:lnTo>
                  <a:lnTo>
                    <a:pt x="1200" y="162"/>
                  </a:lnTo>
                  <a:lnTo>
                    <a:pt x="1206" y="162"/>
                  </a:lnTo>
                  <a:lnTo>
                    <a:pt x="1212" y="162"/>
                  </a:lnTo>
                  <a:lnTo>
                    <a:pt x="1218" y="162"/>
                  </a:lnTo>
                  <a:lnTo>
                    <a:pt x="1224" y="162"/>
                  </a:lnTo>
                  <a:lnTo>
                    <a:pt x="1230" y="162"/>
                  </a:lnTo>
                  <a:lnTo>
                    <a:pt x="1236" y="162"/>
                  </a:lnTo>
                  <a:lnTo>
                    <a:pt x="1236" y="162"/>
                  </a:lnTo>
                  <a:lnTo>
                    <a:pt x="1242" y="162"/>
                  </a:lnTo>
                  <a:lnTo>
                    <a:pt x="1248" y="162"/>
                  </a:lnTo>
                  <a:lnTo>
                    <a:pt x="1254" y="162"/>
                  </a:lnTo>
                  <a:lnTo>
                    <a:pt x="1260" y="162"/>
                  </a:lnTo>
                  <a:lnTo>
                    <a:pt x="1266" y="162"/>
                  </a:lnTo>
                  <a:lnTo>
                    <a:pt x="1272" y="162"/>
                  </a:lnTo>
                  <a:lnTo>
                    <a:pt x="1278" y="162"/>
                  </a:lnTo>
                  <a:lnTo>
                    <a:pt x="1284" y="162"/>
                  </a:lnTo>
                  <a:lnTo>
                    <a:pt x="1290" y="162"/>
                  </a:lnTo>
                  <a:lnTo>
                    <a:pt x="1290" y="162"/>
                  </a:lnTo>
                  <a:lnTo>
                    <a:pt x="1296" y="162"/>
                  </a:lnTo>
                  <a:lnTo>
                    <a:pt x="1302" y="162"/>
                  </a:lnTo>
                  <a:lnTo>
                    <a:pt x="1308" y="162"/>
                  </a:lnTo>
                  <a:lnTo>
                    <a:pt x="1314" y="162"/>
                  </a:lnTo>
                  <a:lnTo>
                    <a:pt x="1320" y="162"/>
                  </a:lnTo>
                  <a:lnTo>
                    <a:pt x="1326" y="162"/>
                  </a:lnTo>
                  <a:lnTo>
                    <a:pt x="1332" y="162"/>
                  </a:lnTo>
                  <a:lnTo>
                    <a:pt x="1338" y="162"/>
                  </a:lnTo>
                  <a:lnTo>
                    <a:pt x="1344" y="162"/>
                  </a:lnTo>
                  <a:lnTo>
                    <a:pt x="1344" y="162"/>
                  </a:lnTo>
                  <a:lnTo>
                    <a:pt x="1350" y="162"/>
                  </a:lnTo>
                  <a:lnTo>
                    <a:pt x="1356" y="162"/>
                  </a:lnTo>
                  <a:lnTo>
                    <a:pt x="1362" y="162"/>
                  </a:lnTo>
                  <a:lnTo>
                    <a:pt x="1368" y="162"/>
                  </a:lnTo>
                  <a:lnTo>
                    <a:pt x="1374" y="162"/>
                  </a:lnTo>
                  <a:lnTo>
                    <a:pt x="1380" y="162"/>
                  </a:lnTo>
                  <a:lnTo>
                    <a:pt x="1386" y="162"/>
                  </a:lnTo>
                  <a:lnTo>
                    <a:pt x="1392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404" y="162"/>
                  </a:lnTo>
                  <a:lnTo>
                    <a:pt x="1410" y="168"/>
                  </a:lnTo>
                  <a:lnTo>
                    <a:pt x="1416" y="168"/>
                  </a:lnTo>
                  <a:lnTo>
                    <a:pt x="1428" y="180"/>
                  </a:lnTo>
                  <a:lnTo>
                    <a:pt x="1428" y="186"/>
                  </a:lnTo>
                  <a:lnTo>
                    <a:pt x="1434" y="192"/>
                  </a:lnTo>
                  <a:lnTo>
                    <a:pt x="1440" y="204"/>
                  </a:lnTo>
                  <a:lnTo>
                    <a:pt x="1446" y="216"/>
                  </a:lnTo>
                  <a:lnTo>
                    <a:pt x="1452" y="222"/>
                  </a:lnTo>
                  <a:lnTo>
                    <a:pt x="1458" y="234"/>
                  </a:lnTo>
                  <a:lnTo>
                    <a:pt x="1458" y="246"/>
                  </a:lnTo>
                  <a:lnTo>
                    <a:pt x="1464" y="252"/>
                  </a:lnTo>
                  <a:lnTo>
                    <a:pt x="1470" y="264"/>
                  </a:lnTo>
                  <a:lnTo>
                    <a:pt x="1476" y="276"/>
                  </a:lnTo>
                  <a:lnTo>
                    <a:pt x="1488" y="294"/>
                  </a:lnTo>
                  <a:lnTo>
                    <a:pt x="1488" y="306"/>
                  </a:lnTo>
                  <a:lnTo>
                    <a:pt x="1494" y="312"/>
                  </a:lnTo>
                  <a:lnTo>
                    <a:pt x="1500" y="324"/>
                  </a:lnTo>
                  <a:lnTo>
                    <a:pt x="1506" y="330"/>
                  </a:lnTo>
                  <a:lnTo>
                    <a:pt x="1512" y="336"/>
                  </a:lnTo>
                  <a:lnTo>
                    <a:pt x="1512" y="342"/>
                  </a:lnTo>
                  <a:lnTo>
                    <a:pt x="1518" y="348"/>
                  </a:lnTo>
                  <a:lnTo>
                    <a:pt x="1524" y="354"/>
                  </a:lnTo>
                  <a:lnTo>
                    <a:pt x="1530" y="360"/>
                  </a:lnTo>
                  <a:lnTo>
                    <a:pt x="1536" y="366"/>
                  </a:lnTo>
                  <a:lnTo>
                    <a:pt x="1542" y="372"/>
                  </a:lnTo>
                  <a:lnTo>
                    <a:pt x="1548" y="378"/>
                  </a:lnTo>
                  <a:lnTo>
                    <a:pt x="1554" y="384"/>
                  </a:lnTo>
                  <a:lnTo>
                    <a:pt x="1560" y="384"/>
                  </a:lnTo>
                  <a:lnTo>
                    <a:pt x="1566" y="390"/>
                  </a:lnTo>
                  <a:lnTo>
                    <a:pt x="1566" y="396"/>
                  </a:lnTo>
                  <a:lnTo>
                    <a:pt x="1572" y="396"/>
                  </a:lnTo>
                  <a:lnTo>
                    <a:pt x="1584" y="402"/>
                  </a:lnTo>
                  <a:lnTo>
                    <a:pt x="1584" y="408"/>
                  </a:lnTo>
                  <a:lnTo>
                    <a:pt x="1590" y="414"/>
                  </a:lnTo>
                  <a:lnTo>
                    <a:pt x="1596" y="420"/>
                  </a:lnTo>
                  <a:lnTo>
                    <a:pt x="1602" y="420"/>
                  </a:lnTo>
                  <a:lnTo>
                    <a:pt x="1608" y="426"/>
                  </a:lnTo>
                  <a:lnTo>
                    <a:pt x="1614" y="432"/>
                  </a:lnTo>
                  <a:lnTo>
                    <a:pt x="1620" y="432"/>
                  </a:lnTo>
                  <a:lnTo>
                    <a:pt x="1620" y="438"/>
                  </a:lnTo>
                  <a:lnTo>
                    <a:pt x="1626" y="444"/>
                  </a:lnTo>
                  <a:lnTo>
                    <a:pt x="1632" y="450"/>
                  </a:lnTo>
                  <a:lnTo>
                    <a:pt x="1638" y="450"/>
                  </a:lnTo>
                  <a:lnTo>
                    <a:pt x="1644" y="456"/>
                  </a:lnTo>
                  <a:lnTo>
                    <a:pt x="1650" y="462"/>
                  </a:lnTo>
                  <a:lnTo>
                    <a:pt x="1656" y="462"/>
                  </a:lnTo>
                  <a:lnTo>
                    <a:pt x="1662" y="468"/>
                  </a:lnTo>
                  <a:lnTo>
                    <a:pt x="1662" y="474"/>
                  </a:lnTo>
                  <a:lnTo>
                    <a:pt x="1674" y="480"/>
                  </a:lnTo>
                  <a:lnTo>
                    <a:pt x="1680" y="480"/>
                  </a:lnTo>
                  <a:lnTo>
                    <a:pt x="1686" y="486"/>
                  </a:lnTo>
                  <a:lnTo>
                    <a:pt x="1692" y="492"/>
                  </a:lnTo>
                  <a:lnTo>
                    <a:pt x="1698" y="492"/>
                  </a:lnTo>
                  <a:lnTo>
                    <a:pt x="1698" y="498"/>
                  </a:lnTo>
                  <a:lnTo>
                    <a:pt x="1704" y="498"/>
                  </a:lnTo>
                  <a:lnTo>
                    <a:pt x="1710" y="504"/>
                  </a:lnTo>
                  <a:lnTo>
                    <a:pt x="1716" y="510"/>
                  </a:lnTo>
                  <a:lnTo>
                    <a:pt x="1722" y="516"/>
                  </a:lnTo>
                  <a:lnTo>
                    <a:pt x="1728" y="516"/>
                  </a:lnTo>
                  <a:lnTo>
                    <a:pt x="1734" y="522"/>
                  </a:lnTo>
                  <a:lnTo>
                    <a:pt x="1734" y="522"/>
                  </a:lnTo>
                  <a:lnTo>
                    <a:pt x="1740" y="528"/>
                  </a:lnTo>
                  <a:lnTo>
                    <a:pt x="1746" y="528"/>
                  </a:lnTo>
                  <a:lnTo>
                    <a:pt x="1752" y="534"/>
                  </a:lnTo>
                  <a:lnTo>
                    <a:pt x="1758" y="540"/>
                  </a:lnTo>
                  <a:lnTo>
                    <a:pt x="1764" y="546"/>
                  </a:lnTo>
                  <a:lnTo>
                    <a:pt x="1770" y="546"/>
                  </a:lnTo>
                  <a:lnTo>
                    <a:pt x="1776" y="552"/>
                  </a:lnTo>
                  <a:lnTo>
                    <a:pt x="1782" y="552"/>
                  </a:lnTo>
                  <a:lnTo>
                    <a:pt x="1788" y="558"/>
                  </a:lnTo>
                  <a:lnTo>
                    <a:pt x="1788" y="558"/>
                  </a:lnTo>
                  <a:lnTo>
                    <a:pt x="1794" y="564"/>
                  </a:lnTo>
                  <a:lnTo>
                    <a:pt x="1800" y="570"/>
                  </a:lnTo>
                  <a:lnTo>
                    <a:pt x="1806" y="570"/>
                  </a:lnTo>
                  <a:lnTo>
                    <a:pt x="1812" y="576"/>
                  </a:lnTo>
                  <a:lnTo>
                    <a:pt x="1818" y="576"/>
                  </a:lnTo>
                  <a:lnTo>
                    <a:pt x="1824" y="582"/>
                  </a:lnTo>
                  <a:lnTo>
                    <a:pt x="1824" y="582"/>
                  </a:lnTo>
                  <a:lnTo>
                    <a:pt x="1836" y="588"/>
                  </a:lnTo>
                  <a:lnTo>
                    <a:pt x="1842" y="594"/>
                  </a:lnTo>
                  <a:lnTo>
                    <a:pt x="1848" y="594"/>
                  </a:lnTo>
                  <a:lnTo>
                    <a:pt x="1854" y="600"/>
                  </a:lnTo>
                  <a:lnTo>
                    <a:pt x="1860" y="600"/>
                  </a:lnTo>
                  <a:lnTo>
                    <a:pt x="1866" y="606"/>
                  </a:lnTo>
                  <a:lnTo>
                    <a:pt x="1866" y="606"/>
                  </a:lnTo>
                  <a:lnTo>
                    <a:pt x="1872" y="612"/>
                  </a:lnTo>
                  <a:lnTo>
                    <a:pt x="1878" y="612"/>
                  </a:lnTo>
                  <a:lnTo>
                    <a:pt x="1884" y="618"/>
                  </a:lnTo>
                  <a:lnTo>
                    <a:pt x="1884" y="618"/>
                  </a:lnTo>
                  <a:lnTo>
                    <a:pt x="1896" y="624"/>
                  </a:lnTo>
                  <a:lnTo>
                    <a:pt x="1902" y="624"/>
                  </a:lnTo>
                  <a:lnTo>
                    <a:pt x="1908" y="630"/>
                  </a:lnTo>
                  <a:lnTo>
                    <a:pt x="1908" y="630"/>
                  </a:lnTo>
                  <a:lnTo>
                    <a:pt x="1914" y="636"/>
                  </a:lnTo>
                  <a:lnTo>
                    <a:pt x="1920" y="642"/>
                  </a:lnTo>
                  <a:lnTo>
                    <a:pt x="1926" y="642"/>
                  </a:lnTo>
                  <a:lnTo>
                    <a:pt x="1932" y="642"/>
                  </a:lnTo>
                  <a:lnTo>
                    <a:pt x="1938" y="648"/>
                  </a:lnTo>
                  <a:lnTo>
                    <a:pt x="1944" y="648"/>
                  </a:lnTo>
                  <a:lnTo>
                    <a:pt x="1950" y="654"/>
                  </a:lnTo>
                  <a:lnTo>
                    <a:pt x="1956" y="654"/>
                  </a:lnTo>
                  <a:lnTo>
                    <a:pt x="1956" y="660"/>
                  </a:lnTo>
                  <a:lnTo>
                    <a:pt x="1962" y="660"/>
                  </a:lnTo>
                  <a:lnTo>
                    <a:pt x="1968" y="666"/>
                  </a:lnTo>
                  <a:lnTo>
                    <a:pt x="1974" y="666"/>
                  </a:lnTo>
                  <a:lnTo>
                    <a:pt x="1980" y="672"/>
                  </a:lnTo>
                  <a:lnTo>
                    <a:pt x="1986" y="672"/>
                  </a:lnTo>
                  <a:lnTo>
                    <a:pt x="1992" y="672"/>
                  </a:lnTo>
                  <a:lnTo>
                    <a:pt x="1992" y="678"/>
                  </a:lnTo>
                  <a:lnTo>
                    <a:pt x="2004" y="684"/>
                  </a:lnTo>
                  <a:lnTo>
                    <a:pt x="2010" y="684"/>
                  </a:lnTo>
                  <a:lnTo>
                    <a:pt x="2016" y="684"/>
                  </a:lnTo>
                  <a:lnTo>
                    <a:pt x="2022" y="690"/>
                  </a:lnTo>
                  <a:lnTo>
                    <a:pt x="2028" y="690"/>
                  </a:lnTo>
                  <a:lnTo>
                    <a:pt x="2028" y="696"/>
                  </a:lnTo>
                  <a:lnTo>
                    <a:pt x="2034" y="696"/>
                  </a:lnTo>
                  <a:lnTo>
                    <a:pt x="2040" y="696"/>
                  </a:lnTo>
                  <a:lnTo>
                    <a:pt x="2046" y="702"/>
                  </a:lnTo>
                  <a:lnTo>
                    <a:pt x="2052" y="702"/>
                  </a:lnTo>
                  <a:lnTo>
                    <a:pt x="2058" y="702"/>
                  </a:lnTo>
                  <a:lnTo>
                    <a:pt x="2058" y="702"/>
                  </a:lnTo>
                  <a:lnTo>
                    <a:pt x="2070" y="708"/>
                  </a:lnTo>
                  <a:lnTo>
                    <a:pt x="2076" y="708"/>
                  </a:lnTo>
                  <a:lnTo>
                    <a:pt x="2076" y="714"/>
                  </a:lnTo>
                  <a:lnTo>
                    <a:pt x="2082" y="714"/>
                  </a:lnTo>
                  <a:lnTo>
                    <a:pt x="2088" y="714"/>
                  </a:lnTo>
                  <a:lnTo>
                    <a:pt x="2094" y="720"/>
                  </a:lnTo>
                  <a:lnTo>
                    <a:pt x="2100" y="720"/>
                  </a:lnTo>
                  <a:lnTo>
                    <a:pt x="2106" y="726"/>
                  </a:lnTo>
                  <a:lnTo>
                    <a:pt x="2112" y="726"/>
                  </a:lnTo>
                  <a:lnTo>
                    <a:pt x="2118" y="726"/>
                  </a:lnTo>
                  <a:lnTo>
                    <a:pt x="2118" y="732"/>
                  </a:lnTo>
                  <a:lnTo>
                    <a:pt x="2124" y="732"/>
                  </a:lnTo>
                  <a:lnTo>
                    <a:pt x="2130" y="732"/>
                  </a:lnTo>
                  <a:lnTo>
                    <a:pt x="2136" y="738"/>
                  </a:lnTo>
                  <a:lnTo>
                    <a:pt x="2142" y="738"/>
                  </a:lnTo>
                  <a:lnTo>
                    <a:pt x="2148" y="738"/>
                  </a:lnTo>
                  <a:lnTo>
                    <a:pt x="2154" y="744"/>
                  </a:lnTo>
                  <a:lnTo>
                    <a:pt x="2160" y="744"/>
                  </a:lnTo>
                  <a:lnTo>
                    <a:pt x="2160" y="744"/>
                  </a:lnTo>
                  <a:lnTo>
                    <a:pt x="2172" y="750"/>
                  </a:lnTo>
                  <a:lnTo>
                    <a:pt x="2178" y="750"/>
                  </a:lnTo>
                  <a:lnTo>
                    <a:pt x="2184" y="750"/>
                  </a:lnTo>
                  <a:lnTo>
                    <a:pt x="2190" y="756"/>
                  </a:lnTo>
                  <a:lnTo>
                    <a:pt x="2196" y="756"/>
                  </a:lnTo>
                  <a:lnTo>
                    <a:pt x="2196" y="756"/>
                  </a:lnTo>
                  <a:lnTo>
                    <a:pt x="2202" y="756"/>
                  </a:lnTo>
                  <a:lnTo>
                    <a:pt x="2208" y="762"/>
                  </a:lnTo>
                  <a:lnTo>
                    <a:pt x="2214" y="762"/>
                  </a:lnTo>
                  <a:lnTo>
                    <a:pt x="2220" y="762"/>
                  </a:lnTo>
                  <a:lnTo>
                    <a:pt x="2226" y="762"/>
                  </a:lnTo>
                  <a:lnTo>
                    <a:pt x="2226" y="762"/>
                  </a:lnTo>
                  <a:lnTo>
                    <a:pt x="2232" y="768"/>
                  </a:lnTo>
                  <a:lnTo>
                    <a:pt x="2244" y="768"/>
                  </a:lnTo>
                  <a:lnTo>
                    <a:pt x="2244" y="768"/>
                  </a:lnTo>
                  <a:lnTo>
                    <a:pt x="2250" y="768"/>
                  </a:lnTo>
                  <a:lnTo>
                    <a:pt x="2256" y="774"/>
                  </a:lnTo>
                  <a:lnTo>
                    <a:pt x="2262" y="774"/>
                  </a:lnTo>
                  <a:lnTo>
                    <a:pt x="2268" y="774"/>
                  </a:lnTo>
                  <a:lnTo>
                    <a:pt x="2268" y="774"/>
                  </a:lnTo>
                  <a:lnTo>
                    <a:pt x="2274" y="780"/>
                  </a:lnTo>
                  <a:lnTo>
                    <a:pt x="2286" y="780"/>
                  </a:lnTo>
                  <a:lnTo>
                    <a:pt x="2292" y="780"/>
                  </a:lnTo>
                  <a:lnTo>
                    <a:pt x="2298" y="774"/>
                  </a:lnTo>
                  <a:lnTo>
                    <a:pt x="2298" y="774"/>
                  </a:lnTo>
                  <a:lnTo>
                    <a:pt x="2304" y="774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68"/>
                  </a:lnTo>
                  <a:lnTo>
                    <a:pt x="2304" y="762"/>
                  </a:lnTo>
                  <a:lnTo>
                    <a:pt x="2304" y="762"/>
                  </a:lnTo>
                  <a:lnTo>
                    <a:pt x="2304" y="756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50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38"/>
                  </a:lnTo>
                  <a:lnTo>
                    <a:pt x="2304" y="732"/>
                  </a:lnTo>
                  <a:lnTo>
                    <a:pt x="2304" y="732"/>
                  </a:lnTo>
                  <a:lnTo>
                    <a:pt x="2304" y="732"/>
                  </a:lnTo>
                  <a:lnTo>
                    <a:pt x="2304" y="726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54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2"/>
                  </a:lnTo>
                  <a:lnTo>
                    <a:pt x="2304" y="636"/>
                  </a:lnTo>
                  <a:lnTo>
                    <a:pt x="2304" y="636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24"/>
                  </a:lnTo>
                  <a:lnTo>
                    <a:pt x="2304" y="624"/>
                  </a:lnTo>
                  <a:lnTo>
                    <a:pt x="2304" y="618"/>
                  </a:lnTo>
                  <a:lnTo>
                    <a:pt x="2304" y="612"/>
                  </a:lnTo>
                  <a:lnTo>
                    <a:pt x="2304" y="612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0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88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76"/>
                  </a:lnTo>
                  <a:lnTo>
                    <a:pt x="2304" y="570"/>
                  </a:lnTo>
                  <a:lnTo>
                    <a:pt x="2304" y="570"/>
                  </a:lnTo>
                  <a:lnTo>
                    <a:pt x="2304" y="564"/>
                  </a:lnTo>
                  <a:lnTo>
                    <a:pt x="2304" y="558"/>
                  </a:lnTo>
                  <a:lnTo>
                    <a:pt x="2304" y="558"/>
                  </a:lnTo>
                  <a:lnTo>
                    <a:pt x="2304" y="552"/>
                  </a:lnTo>
                  <a:lnTo>
                    <a:pt x="2304" y="546"/>
                  </a:lnTo>
                  <a:lnTo>
                    <a:pt x="2304" y="540"/>
                  </a:lnTo>
                  <a:lnTo>
                    <a:pt x="2304" y="540"/>
                  </a:lnTo>
                  <a:lnTo>
                    <a:pt x="2304" y="528"/>
                  </a:lnTo>
                  <a:lnTo>
                    <a:pt x="2304" y="528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504"/>
                  </a:lnTo>
                  <a:lnTo>
                    <a:pt x="2304" y="498"/>
                  </a:lnTo>
                  <a:lnTo>
                    <a:pt x="2304" y="492"/>
                  </a:lnTo>
                  <a:lnTo>
                    <a:pt x="2304" y="486"/>
                  </a:lnTo>
                  <a:lnTo>
                    <a:pt x="2304" y="468"/>
                  </a:lnTo>
                  <a:lnTo>
                    <a:pt x="2304" y="462"/>
                  </a:lnTo>
                  <a:lnTo>
                    <a:pt x="2304" y="456"/>
                  </a:lnTo>
                  <a:lnTo>
                    <a:pt x="2304" y="450"/>
                  </a:lnTo>
                  <a:lnTo>
                    <a:pt x="2304" y="438"/>
                  </a:lnTo>
                  <a:lnTo>
                    <a:pt x="2304" y="432"/>
                  </a:lnTo>
                  <a:lnTo>
                    <a:pt x="2304" y="426"/>
                  </a:lnTo>
                  <a:lnTo>
                    <a:pt x="2304" y="420"/>
                  </a:lnTo>
                  <a:lnTo>
                    <a:pt x="2304" y="414"/>
                  </a:lnTo>
                  <a:lnTo>
                    <a:pt x="2304" y="408"/>
                  </a:lnTo>
                  <a:lnTo>
                    <a:pt x="2304" y="402"/>
                  </a:lnTo>
                  <a:lnTo>
                    <a:pt x="2304" y="402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402"/>
                  </a:lnTo>
                  <a:lnTo>
                    <a:pt x="2304" y="402"/>
                  </a:lnTo>
                  <a:lnTo>
                    <a:pt x="2304" y="408"/>
                  </a:lnTo>
                  <a:lnTo>
                    <a:pt x="2304" y="414"/>
                  </a:lnTo>
                  <a:lnTo>
                    <a:pt x="2304" y="420"/>
                  </a:lnTo>
                  <a:lnTo>
                    <a:pt x="2304" y="426"/>
                  </a:lnTo>
                  <a:lnTo>
                    <a:pt x="2304" y="432"/>
                  </a:lnTo>
                  <a:lnTo>
                    <a:pt x="2304" y="444"/>
                  </a:lnTo>
                  <a:lnTo>
                    <a:pt x="2304" y="456"/>
                  </a:lnTo>
                  <a:lnTo>
                    <a:pt x="2304" y="462"/>
                  </a:lnTo>
                  <a:lnTo>
                    <a:pt x="2304" y="468"/>
                  </a:lnTo>
                  <a:lnTo>
                    <a:pt x="2304" y="474"/>
                  </a:lnTo>
                  <a:lnTo>
                    <a:pt x="2304" y="480"/>
                  </a:lnTo>
                  <a:lnTo>
                    <a:pt x="2304" y="486"/>
                  </a:lnTo>
                  <a:lnTo>
                    <a:pt x="2304" y="492"/>
                  </a:lnTo>
                  <a:lnTo>
                    <a:pt x="2304" y="498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16"/>
                  </a:lnTo>
                  <a:lnTo>
                    <a:pt x="2304" y="522"/>
                  </a:lnTo>
                  <a:lnTo>
                    <a:pt x="2304" y="528"/>
                  </a:lnTo>
                  <a:lnTo>
                    <a:pt x="2304" y="528"/>
                  </a:lnTo>
                  <a:lnTo>
                    <a:pt x="2304" y="534"/>
                  </a:lnTo>
                  <a:lnTo>
                    <a:pt x="2304" y="540"/>
                  </a:lnTo>
                  <a:lnTo>
                    <a:pt x="2304" y="540"/>
                  </a:lnTo>
                  <a:lnTo>
                    <a:pt x="2304" y="546"/>
                  </a:lnTo>
                  <a:lnTo>
                    <a:pt x="2304" y="552"/>
                  </a:lnTo>
                  <a:lnTo>
                    <a:pt x="2304" y="558"/>
                  </a:lnTo>
                  <a:lnTo>
                    <a:pt x="2304" y="558"/>
                  </a:lnTo>
                  <a:lnTo>
                    <a:pt x="2304" y="564"/>
                  </a:lnTo>
                  <a:lnTo>
                    <a:pt x="2304" y="570"/>
                  </a:lnTo>
                  <a:lnTo>
                    <a:pt x="2304" y="576"/>
                  </a:lnTo>
                  <a:lnTo>
                    <a:pt x="2304" y="576"/>
                  </a:lnTo>
                  <a:lnTo>
                    <a:pt x="2304" y="582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94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12"/>
                  </a:lnTo>
                  <a:lnTo>
                    <a:pt x="2304" y="612"/>
                  </a:lnTo>
                  <a:lnTo>
                    <a:pt x="2304" y="618"/>
                  </a:lnTo>
                  <a:lnTo>
                    <a:pt x="2304" y="624"/>
                  </a:lnTo>
                  <a:lnTo>
                    <a:pt x="2304" y="624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36"/>
                  </a:lnTo>
                  <a:lnTo>
                    <a:pt x="2304" y="642"/>
                  </a:lnTo>
                  <a:lnTo>
                    <a:pt x="2304" y="642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54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26"/>
                  </a:lnTo>
                  <a:lnTo>
                    <a:pt x="2304" y="732"/>
                  </a:lnTo>
                  <a:lnTo>
                    <a:pt x="2304" y="732"/>
                  </a:lnTo>
                  <a:lnTo>
                    <a:pt x="2304" y="738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56"/>
                  </a:lnTo>
                  <a:lnTo>
                    <a:pt x="2304" y="756"/>
                  </a:lnTo>
                  <a:lnTo>
                    <a:pt x="2304" y="762"/>
                  </a:lnTo>
                  <a:lnTo>
                    <a:pt x="2304" y="768"/>
                  </a:lnTo>
                  <a:lnTo>
                    <a:pt x="2304" y="768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74"/>
                  </a:lnTo>
                  <a:lnTo>
                    <a:pt x="2304" y="780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86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86"/>
                  </a:lnTo>
                  <a:lnTo>
                    <a:pt x="2304" y="786"/>
                  </a:lnTo>
                  <a:lnTo>
                    <a:pt x="2304" y="780"/>
                  </a:lnTo>
                  <a:lnTo>
                    <a:pt x="2304" y="780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68"/>
                  </a:lnTo>
                  <a:lnTo>
                    <a:pt x="2304" y="768"/>
                  </a:lnTo>
                  <a:lnTo>
                    <a:pt x="2304" y="762"/>
                  </a:lnTo>
                  <a:lnTo>
                    <a:pt x="2304" y="762"/>
                  </a:lnTo>
                  <a:lnTo>
                    <a:pt x="2304" y="756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38"/>
                  </a:lnTo>
                  <a:lnTo>
                    <a:pt x="2304" y="732"/>
                  </a:lnTo>
                  <a:lnTo>
                    <a:pt x="2304" y="732"/>
                  </a:lnTo>
                  <a:lnTo>
                    <a:pt x="2304" y="732"/>
                  </a:lnTo>
                  <a:lnTo>
                    <a:pt x="2304" y="726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54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2"/>
                  </a:lnTo>
                  <a:lnTo>
                    <a:pt x="2304" y="642"/>
                  </a:lnTo>
                  <a:lnTo>
                    <a:pt x="2304" y="636"/>
                  </a:lnTo>
                  <a:lnTo>
                    <a:pt x="2304" y="636"/>
                  </a:lnTo>
                  <a:lnTo>
                    <a:pt x="2304" y="630"/>
                  </a:lnTo>
                  <a:lnTo>
                    <a:pt x="2304" y="624"/>
                  </a:lnTo>
                  <a:lnTo>
                    <a:pt x="2304" y="624"/>
                  </a:lnTo>
                  <a:lnTo>
                    <a:pt x="2304" y="618"/>
                  </a:lnTo>
                  <a:lnTo>
                    <a:pt x="2304" y="618"/>
                  </a:lnTo>
                  <a:lnTo>
                    <a:pt x="2304" y="612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0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88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70"/>
                  </a:lnTo>
                  <a:lnTo>
                    <a:pt x="2304" y="570"/>
                  </a:lnTo>
                  <a:lnTo>
                    <a:pt x="2304" y="564"/>
                  </a:lnTo>
                  <a:lnTo>
                    <a:pt x="2304" y="564"/>
                  </a:lnTo>
                  <a:lnTo>
                    <a:pt x="2304" y="558"/>
                  </a:lnTo>
                  <a:lnTo>
                    <a:pt x="2304" y="552"/>
                  </a:lnTo>
                  <a:lnTo>
                    <a:pt x="2304" y="546"/>
                  </a:lnTo>
                  <a:lnTo>
                    <a:pt x="2304" y="546"/>
                  </a:lnTo>
                  <a:lnTo>
                    <a:pt x="2304" y="540"/>
                  </a:lnTo>
                  <a:lnTo>
                    <a:pt x="2304" y="534"/>
                  </a:lnTo>
                  <a:lnTo>
                    <a:pt x="2304" y="534"/>
                  </a:lnTo>
                  <a:lnTo>
                    <a:pt x="2304" y="528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498"/>
                  </a:lnTo>
                  <a:lnTo>
                    <a:pt x="2304" y="492"/>
                  </a:lnTo>
                  <a:lnTo>
                    <a:pt x="2304" y="486"/>
                  </a:lnTo>
                  <a:lnTo>
                    <a:pt x="2304" y="480"/>
                  </a:lnTo>
                  <a:lnTo>
                    <a:pt x="2304" y="480"/>
                  </a:lnTo>
                  <a:lnTo>
                    <a:pt x="2304" y="474"/>
                  </a:lnTo>
                  <a:lnTo>
                    <a:pt x="2304" y="468"/>
                  </a:lnTo>
                  <a:lnTo>
                    <a:pt x="2304" y="462"/>
                  </a:lnTo>
                  <a:lnTo>
                    <a:pt x="2304" y="456"/>
                  </a:lnTo>
                  <a:lnTo>
                    <a:pt x="2304" y="450"/>
                  </a:lnTo>
                  <a:lnTo>
                    <a:pt x="2304" y="444"/>
                  </a:lnTo>
                  <a:lnTo>
                    <a:pt x="2304" y="438"/>
                  </a:lnTo>
                  <a:lnTo>
                    <a:pt x="2304" y="438"/>
                  </a:lnTo>
                  <a:lnTo>
                    <a:pt x="2304" y="432"/>
                  </a:lnTo>
                  <a:lnTo>
                    <a:pt x="2304" y="426"/>
                  </a:lnTo>
                  <a:lnTo>
                    <a:pt x="2304" y="420"/>
                  </a:lnTo>
                  <a:lnTo>
                    <a:pt x="2304" y="414"/>
                  </a:lnTo>
                  <a:lnTo>
                    <a:pt x="2304" y="408"/>
                  </a:lnTo>
                  <a:lnTo>
                    <a:pt x="2304" y="402"/>
                  </a:lnTo>
                  <a:lnTo>
                    <a:pt x="2304" y="396"/>
                  </a:lnTo>
                  <a:lnTo>
                    <a:pt x="2304" y="390"/>
                  </a:lnTo>
                  <a:lnTo>
                    <a:pt x="2304" y="384"/>
                  </a:lnTo>
                  <a:lnTo>
                    <a:pt x="2304" y="378"/>
                  </a:lnTo>
                  <a:lnTo>
                    <a:pt x="2304" y="372"/>
                  </a:lnTo>
                  <a:lnTo>
                    <a:pt x="2304" y="366"/>
                  </a:lnTo>
                  <a:lnTo>
                    <a:pt x="2304" y="360"/>
                  </a:lnTo>
                  <a:lnTo>
                    <a:pt x="2304" y="354"/>
                  </a:lnTo>
                  <a:lnTo>
                    <a:pt x="2304" y="348"/>
                  </a:lnTo>
                  <a:lnTo>
                    <a:pt x="2304" y="342"/>
                  </a:lnTo>
                  <a:lnTo>
                    <a:pt x="2304" y="336"/>
                  </a:lnTo>
                  <a:lnTo>
                    <a:pt x="2304" y="330"/>
                  </a:lnTo>
                  <a:lnTo>
                    <a:pt x="2304" y="324"/>
                  </a:lnTo>
                  <a:lnTo>
                    <a:pt x="2304" y="318"/>
                  </a:lnTo>
                  <a:lnTo>
                    <a:pt x="2304" y="318"/>
                  </a:lnTo>
                  <a:lnTo>
                    <a:pt x="2304" y="312"/>
                  </a:lnTo>
                  <a:lnTo>
                    <a:pt x="2304" y="300"/>
                  </a:lnTo>
                  <a:lnTo>
                    <a:pt x="2304" y="294"/>
                  </a:lnTo>
                  <a:lnTo>
                    <a:pt x="2304" y="288"/>
                  </a:lnTo>
                  <a:lnTo>
                    <a:pt x="2304" y="282"/>
                  </a:lnTo>
                  <a:lnTo>
                    <a:pt x="2304" y="282"/>
                  </a:lnTo>
                  <a:lnTo>
                    <a:pt x="2304" y="270"/>
                  </a:lnTo>
                  <a:lnTo>
                    <a:pt x="2304" y="264"/>
                  </a:lnTo>
                  <a:lnTo>
                    <a:pt x="2304" y="258"/>
                  </a:lnTo>
                  <a:lnTo>
                    <a:pt x="2304" y="252"/>
                  </a:lnTo>
                  <a:lnTo>
                    <a:pt x="2304" y="246"/>
                  </a:lnTo>
                  <a:lnTo>
                    <a:pt x="2304" y="240"/>
                  </a:lnTo>
                  <a:lnTo>
                    <a:pt x="2304" y="234"/>
                  </a:lnTo>
                  <a:lnTo>
                    <a:pt x="2304" y="228"/>
                  </a:lnTo>
                  <a:lnTo>
                    <a:pt x="2304" y="222"/>
                  </a:lnTo>
                  <a:lnTo>
                    <a:pt x="2304" y="216"/>
                  </a:lnTo>
                  <a:lnTo>
                    <a:pt x="2304" y="204"/>
                  </a:lnTo>
                  <a:lnTo>
                    <a:pt x="2304" y="198"/>
                  </a:lnTo>
                  <a:lnTo>
                    <a:pt x="2304" y="192"/>
                  </a:lnTo>
                  <a:lnTo>
                    <a:pt x="2304" y="186"/>
                  </a:lnTo>
                  <a:lnTo>
                    <a:pt x="2304" y="180"/>
                  </a:lnTo>
                  <a:lnTo>
                    <a:pt x="2304" y="174"/>
                  </a:lnTo>
                  <a:lnTo>
                    <a:pt x="2304" y="168"/>
                  </a:lnTo>
                  <a:lnTo>
                    <a:pt x="2304" y="162"/>
                  </a:lnTo>
                  <a:lnTo>
                    <a:pt x="2304" y="156"/>
                  </a:lnTo>
                  <a:lnTo>
                    <a:pt x="2304" y="150"/>
                  </a:lnTo>
                  <a:lnTo>
                    <a:pt x="2304" y="144"/>
                  </a:lnTo>
                  <a:lnTo>
                    <a:pt x="2304" y="138"/>
                  </a:lnTo>
                  <a:lnTo>
                    <a:pt x="2304" y="132"/>
                  </a:lnTo>
                  <a:lnTo>
                    <a:pt x="2304" y="126"/>
                  </a:lnTo>
                  <a:lnTo>
                    <a:pt x="2304" y="114"/>
                  </a:lnTo>
                  <a:lnTo>
                    <a:pt x="2304" y="114"/>
                  </a:lnTo>
                  <a:lnTo>
                    <a:pt x="2304" y="102"/>
                  </a:lnTo>
                  <a:lnTo>
                    <a:pt x="2304" y="96"/>
                  </a:lnTo>
                  <a:lnTo>
                    <a:pt x="2304" y="90"/>
                  </a:lnTo>
                  <a:lnTo>
                    <a:pt x="2304" y="84"/>
                  </a:lnTo>
                  <a:lnTo>
                    <a:pt x="2304" y="78"/>
                  </a:lnTo>
                  <a:lnTo>
                    <a:pt x="2304" y="72"/>
                  </a:lnTo>
                  <a:lnTo>
                    <a:pt x="2304" y="66"/>
                  </a:lnTo>
                  <a:lnTo>
                    <a:pt x="2304" y="48"/>
                  </a:lnTo>
                  <a:lnTo>
                    <a:pt x="2304" y="48"/>
                  </a:lnTo>
                  <a:lnTo>
                    <a:pt x="2304" y="42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42"/>
                  </a:lnTo>
                  <a:lnTo>
                    <a:pt x="2304" y="42"/>
                  </a:lnTo>
                  <a:lnTo>
                    <a:pt x="2304" y="48"/>
                  </a:lnTo>
                  <a:lnTo>
                    <a:pt x="2304" y="54"/>
                  </a:lnTo>
                  <a:lnTo>
                    <a:pt x="2304" y="60"/>
                  </a:lnTo>
                  <a:lnTo>
                    <a:pt x="2304" y="66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84"/>
                  </a:lnTo>
                  <a:lnTo>
                    <a:pt x="2304" y="90"/>
                  </a:lnTo>
                  <a:lnTo>
                    <a:pt x="2304" y="96"/>
                  </a:lnTo>
                  <a:lnTo>
                    <a:pt x="2304" y="108"/>
                  </a:lnTo>
                  <a:lnTo>
                    <a:pt x="2304" y="108"/>
                  </a:lnTo>
                  <a:lnTo>
                    <a:pt x="2304" y="114"/>
                  </a:lnTo>
                  <a:lnTo>
                    <a:pt x="2304" y="120"/>
                  </a:lnTo>
                  <a:lnTo>
                    <a:pt x="2304" y="126"/>
                  </a:lnTo>
                  <a:lnTo>
                    <a:pt x="2304" y="132"/>
                  </a:lnTo>
                  <a:lnTo>
                    <a:pt x="2304" y="138"/>
                  </a:lnTo>
                  <a:lnTo>
                    <a:pt x="2304" y="144"/>
                  </a:lnTo>
                  <a:lnTo>
                    <a:pt x="2304" y="150"/>
                  </a:lnTo>
                  <a:lnTo>
                    <a:pt x="2304" y="156"/>
                  </a:lnTo>
                  <a:lnTo>
                    <a:pt x="2304" y="162"/>
                  </a:lnTo>
                  <a:lnTo>
                    <a:pt x="2304" y="168"/>
                  </a:lnTo>
                  <a:lnTo>
                    <a:pt x="2304" y="168"/>
                  </a:lnTo>
                  <a:lnTo>
                    <a:pt x="2304" y="174"/>
                  </a:lnTo>
                  <a:lnTo>
                    <a:pt x="2304" y="180"/>
                  </a:lnTo>
                  <a:lnTo>
                    <a:pt x="2304" y="186"/>
                  </a:lnTo>
                  <a:lnTo>
                    <a:pt x="2304" y="192"/>
                  </a:lnTo>
                  <a:lnTo>
                    <a:pt x="2304" y="198"/>
                  </a:lnTo>
                  <a:lnTo>
                    <a:pt x="2304" y="204"/>
                  </a:lnTo>
                  <a:lnTo>
                    <a:pt x="2304" y="210"/>
                  </a:lnTo>
                  <a:lnTo>
                    <a:pt x="2304" y="216"/>
                  </a:lnTo>
                  <a:lnTo>
                    <a:pt x="2304" y="222"/>
                  </a:lnTo>
                  <a:lnTo>
                    <a:pt x="2304" y="228"/>
                  </a:lnTo>
                  <a:lnTo>
                    <a:pt x="2304" y="234"/>
                  </a:lnTo>
                  <a:lnTo>
                    <a:pt x="2304" y="234"/>
                  </a:lnTo>
                  <a:lnTo>
                    <a:pt x="2304" y="240"/>
                  </a:lnTo>
                  <a:lnTo>
                    <a:pt x="2304" y="246"/>
                  </a:lnTo>
                  <a:lnTo>
                    <a:pt x="2304" y="252"/>
                  </a:lnTo>
                  <a:lnTo>
                    <a:pt x="2304" y="258"/>
                  </a:lnTo>
                  <a:lnTo>
                    <a:pt x="2304" y="264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04" y="282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94"/>
                  </a:lnTo>
                  <a:lnTo>
                    <a:pt x="2304" y="300"/>
                  </a:lnTo>
                  <a:lnTo>
                    <a:pt x="2304" y="306"/>
                  </a:lnTo>
                  <a:lnTo>
                    <a:pt x="2304" y="312"/>
                  </a:lnTo>
                  <a:lnTo>
                    <a:pt x="2304" y="312"/>
                  </a:lnTo>
                  <a:lnTo>
                    <a:pt x="2304" y="318"/>
                  </a:lnTo>
                  <a:lnTo>
                    <a:pt x="2304" y="324"/>
                  </a:lnTo>
                  <a:lnTo>
                    <a:pt x="2304" y="330"/>
                  </a:lnTo>
                  <a:lnTo>
                    <a:pt x="2304" y="330"/>
                  </a:lnTo>
                  <a:lnTo>
                    <a:pt x="2304" y="336"/>
                  </a:lnTo>
                  <a:lnTo>
                    <a:pt x="2304" y="342"/>
                  </a:lnTo>
                  <a:lnTo>
                    <a:pt x="2304" y="348"/>
                  </a:lnTo>
                  <a:lnTo>
                    <a:pt x="2304" y="348"/>
                  </a:lnTo>
                  <a:lnTo>
                    <a:pt x="2304" y="354"/>
                  </a:lnTo>
                  <a:lnTo>
                    <a:pt x="2304" y="360"/>
                  </a:lnTo>
                  <a:lnTo>
                    <a:pt x="2304" y="366"/>
                  </a:lnTo>
                  <a:lnTo>
                    <a:pt x="2304" y="372"/>
                  </a:lnTo>
                  <a:lnTo>
                    <a:pt x="2304" y="378"/>
                  </a:lnTo>
                  <a:lnTo>
                    <a:pt x="2304" y="384"/>
                  </a:lnTo>
                  <a:lnTo>
                    <a:pt x="2304" y="384"/>
                  </a:lnTo>
                  <a:lnTo>
                    <a:pt x="2304" y="390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402"/>
                  </a:lnTo>
                  <a:lnTo>
                    <a:pt x="2304" y="408"/>
                  </a:lnTo>
                  <a:lnTo>
                    <a:pt x="2304" y="414"/>
                  </a:lnTo>
                  <a:lnTo>
                    <a:pt x="2304" y="414"/>
                  </a:lnTo>
                  <a:lnTo>
                    <a:pt x="2304" y="420"/>
                  </a:lnTo>
                  <a:lnTo>
                    <a:pt x="2304" y="426"/>
                  </a:lnTo>
                  <a:lnTo>
                    <a:pt x="2304" y="426"/>
                  </a:lnTo>
                  <a:lnTo>
                    <a:pt x="2304" y="432"/>
                  </a:lnTo>
                  <a:lnTo>
                    <a:pt x="2304" y="438"/>
                  </a:lnTo>
                  <a:lnTo>
                    <a:pt x="2304" y="438"/>
                  </a:lnTo>
                  <a:lnTo>
                    <a:pt x="2304" y="444"/>
                  </a:lnTo>
                  <a:lnTo>
                    <a:pt x="2304" y="450"/>
                  </a:lnTo>
                  <a:lnTo>
                    <a:pt x="2304" y="450"/>
                  </a:lnTo>
                  <a:lnTo>
                    <a:pt x="2304" y="450"/>
                  </a:lnTo>
                  <a:lnTo>
                    <a:pt x="2304" y="450"/>
                  </a:lnTo>
                  <a:lnTo>
                    <a:pt x="2304" y="456"/>
                  </a:lnTo>
                  <a:lnTo>
                    <a:pt x="2304" y="456"/>
                  </a:lnTo>
                  <a:lnTo>
                    <a:pt x="2304" y="456"/>
                  </a:lnTo>
                  <a:lnTo>
                    <a:pt x="2304" y="462"/>
                  </a:lnTo>
                  <a:lnTo>
                    <a:pt x="2304" y="462"/>
                  </a:lnTo>
                  <a:lnTo>
                    <a:pt x="2304" y="462"/>
                  </a:lnTo>
                  <a:lnTo>
                    <a:pt x="2304" y="468"/>
                  </a:lnTo>
                  <a:lnTo>
                    <a:pt x="2304" y="468"/>
                  </a:lnTo>
                  <a:lnTo>
                    <a:pt x="2304" y="468"/>
                  </a:lnTo>
                  <a:lnTo>
                    <a:pt x="2304" y="468"/>
                  </a:lnTo>
                  <a:lnTo>
                    <a:pt x="2304" y="474"/>
                  </a:lnTo>
                  <a:lnTo>
                    <a:pt x="2304" y="474"/>
                  </a:lnTo>
                  <a:lnTo>
                    <a:pt x="2304" y="474"/>
                  </a:lnTo>
                  <a:lnTo>
                    <a:pt x="2304" y="474"/>
                  </a:lnTo>
                  <a:lnTo>
                    <a:pt x="2304" y="480"/>
                  </a:lnTo>
                  <a:lnTo>
                    <a:pt x="2304" y="480"/>
                  </a:lnTo>
                  <a:lnTo>
                    <a:pt x="2304" y="480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04" y="492"/>
                  </a:lnTo>
                  <a:lnTo>
                    <a:pt x="2304" y="492"/>
                  </a:lnTo>
                  <a:lnTo>
                    <a:pt x="2304" y="492"/>
                  </a:lnTo>
                  <a:lnTo>
                    <a:pt x="2304" y="492"/>
                  </a:lnTo>
                  <a:lnTo>
                    <a:pt x="2304" y="492"/>
                  </a:lnTo>
                  <a:lnTo>
                    <a:pt x="2304" y="498"/>
                  </a:lnTo>
                  <a:lnTo>
                    <a:pt x="2304" y="498"/>
                  </a:lnTo>
                  <a:lnTo>
                    <a:pt x="2304" y="498"/>
                  </a:lnTo>
                  <a:lnTo>
                    <a:pt x="2304" y="498"/>
                  </a:lnTo>
                  <a:lnTo>
                    <a:pt x="2304" y="498"/>
                  </a:lnTo>
                  <a:lnTo>
                    <a:pt x="2304" y="498"/>
                  </a:lnTo>
                  <a:lnTo>
                    <a:pt x="2304" y="504"/>
                  </a:lnTo>
                  <a:lnTo>
                    <a:pt x="2304" y="504"/>
                  </a:lnTo>
                  <a:lnTo>
                    <a:pt x="2304" y="504"/>
                  </a:lnTo>
                  <a:lnTo>
                    <a:pt x="2304" y="504"/>
                  </a:lnTo>
                  <a:lnTo>
                    <a:pt x="2304" y="504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10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8"/>
                  </a:lnTo>
                  <a:lnTo>
                    <a:pt x="2304" y="528"/>
                  </a:lnTo>
                  <a:lnTo>
                    <a:pt x="2304" y="528"/>
                  </a:lnTo>
                  <a:lnTo>
                    <a:pt x="2304" y="528"/>
                  </a:lnTo>
                  <a:lnTo>
                    <a:pt x="2304" y="528"/>
                  </a:lnTo>
                  <a:lnTo>
                    <a:pt x="2304" y="534"/>
                  </a:lnTo>
                  <a:lnTo>
                    <a:pt x="2304" y="534"/>
                  </a:lnTo>
                  <a:lnTo>
                    <a:pt x="2304" y="534"/>
                  </a:lnTo>
                  <a:lnTo>
                    <a:pt x="2304" y="540"/>
                  </a:lnTo>
                  <a:lnTo>
                    <a:pt x="2304" y="540"/>
                  </a:lnTo>
                  <a:lnTo>
                    <a:pt x="2304" y="540"/>
                  </a:lnTo>
                  <a:lnTo>
                    <a:pt x="2304" y="540"/>
                  </a:lnTo>
                  <a:lnTo>
                    <a:pt x="2304" y="540"/>
                  </a:lnTo>
                  <a:lnTo>
                    <a:pt x="2304" y="546"/>
                  </a:lnTo>
                  <a:lnTo>
                    <a:pt x="2304" y="546"/>
                  </a:lnTo>
                  <a:lnTo>
                    <a:pt x="2304" y="546"/>
                  </a:lnTo>
                  <a:lnTo>
                    <a:pt x="2304" y="552"/>
                  </a:lnTo>
                  <a:lnTo>
                    <a:pt x="2304" y="552"/>
                  </a:lnTo>
                  <a:lnTo>
                    <a:pt x="2304" y="552"/>
                  </a:lnTo>
                  <a:lnTo>
                    <a:pt x="2304" y="552"/>
                  </a:lnTo>
                  <a:lnTo>
                    <a:pt x="2304" y="552"/>
                  </a:lnTo>
                  <a:lnTo>
                    <a:pt x="2304" y="558"/>
                  </a:lnTo>
                  <a:lnTo>
                    <a:pt x="2304" y="558"/>
                  </a:lnTo>
                  <a:lnTo>
                    <a:pt x="2304" y="558"/>
                  </a:lnTo>
                  <a:lnTo>
                    <a:pt x="2304" y="558"/>
                  </a:lnTo>
                  <a:lnTo>
                    <a:pt x="2304" y="558"/>
                  </a:lnTo>
                  <a:lnTo>
                    <a:pt x="2304" y="564"/>
                  </a:lnTo>
                  <a:lnTo>
                    <a:pt x="2304" y="564"/>
                  </a:lnTo>
                  <a:lnTo>
                    <a:pt x="2304" y="564"/>
                  </a:lnTo>
                  <a:lnTo>
                    <a:pt x="2304" y="564"/>
                  </a:lnTo>
                  <a:lnTo>
                    <a:pt x="2304" y="570"/>
                  </a:lnTo>
                  <a:lnTo>
                    <a:pt x="2304" y="570"/>
                  </a:lnTo>
                  <a:lnTo>
                    <a:pt x="2304" y="570"/>
                  </a:lnTo>
                  <a:lnTo>
                    <a:pt x="2304" y="570"/>
                  </a:lnTo>
                  <a:lnTo>
                    <a:pt x="2304" y="570"/>
                  </a:lnTo>
                  <a:lnTo>
                    <a:pt x="2304" y="570"/>
                  </a:lnTo>
                  <a:lnTo>
                    <a:pt x="2304" y="570"/>
                  </a:lnTo>
                  <a:lnTo>
                    <a:pt x="2304" y="570"/>
                  </a:lnTo>
                  <a:lnTo>
                    <a:pt x="2304" y="576"/>
                  </a:lnTo>
                  <a:lnTo>
                    <a:pt x="2304" y="576"/>
                  </a:lnTo>
                  <a:lnTo>
                    <a:pt x="2304" y="576"/>
                  </a:lnTo>
                  <a:lnTo>
                    <a:pt x="2304" y="576"/>
                  </a:lnTo>
                  <a:lnTo>
                    <a:pt x="2304" y="576"/>
                  </a:lnTo>
                  <a:lnTo>
                    <a:pt x="2304" y="576"/>
                  </a:lnTo>
                  <a:lnTo>
                    <a:pt x="2304" y="576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12"/>
                  </a:lnTo>
                  <a:lnTo>
                    <a:pt x="2304" y="612"/>
                  </a:lnTo>
                  <a:lnTo>
                    <a:pt x="2304" y="612"/>
                  </a:lnTo>
                  <a:lnTo>
                    <a:pt x="2304" y="612"/>
                  </a:lnTo>
                  <a:lnTo>
                    <a:pt x="2304" y="612"/>
                  </a:lnTo>
                  <a:lnTo>
                    <a:pt x="2304" y="618"/>
                  </a:lnTo>
                  <a:lnTo>
                    <a:pt x="2304" y="618"/>
                  </a:lnTo>
                  <a:lnTo>
                    <a:pt x="2304" y="618"/>
                  </a:lnTo>
                  <a:lnTo>
                    <a:pt x="2304" y="618"/>
                  </a:lnTo>
                  <a:lnTo>
                    <a:pt x="2304" y="618"/>
                  </a:lnTo>
                  <a:lnTo>
                    <a:pt x="2304" y="624"/>
                  </a:lnTo>
                  <a:lnTo>
                    <a:pt x="2304" y="624"/>
                  </a:lnTo>
                  <a:lnTo>
                    <a:pt x="2304" y="624"/>
                  </a:lnTo>
                  <a:lnTo>
                    <a:pt x="2304" y="624"/>
                  </a:lnTo>
                  <a:lnTo>
                    <a:pt x="2304" y="624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36"/>
                  </a:lnTo>
                  <a:lnTo>
                    <a:pt x="2304" y="636"/>
                  </a:lnTo>
                  <a:lnTo>
                    <a:pt x="2304" y="636"/>
                  </a:lnTo>
                  <a:lnTo>
                    <a:pt x="2304" y="636"/>
                  </a:lnTo>
                  <a:lnTo>
                    <a:pt x="2304" y="636"/>
                  </a:lnTo>
                  <a:lnTo>
                    <a:pt x="2304" y="642"/>
                  </a:lnTo>
                  <a:lnTo>
                    <a:pt x="2304" y="642"/>
                  </a:lnTo>
                  <a:lnTo>
                    <a:pt x="2304" y="642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2"/>
                  </a:lnTo>
                  <a:lnTo>
                    <a:pt x="2304" y="672"/>
                  </a:lnTo>
                  <a:lnTo>
                    <a:pt x="2304" y="672"/>
                  </a:lnTo>
                  <a:lnTo>
                    <a:pt x="2304" y="672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78"/>
                  </a:lnTo>
                  <a:lnTo>
                    <a:pt x="2304" y="678"/>
                  </a:lnTo>
                  <a:lnTo>
                    <a:pt x="2304" y="678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0"/>
                  </a:lnTo>
                  <a:lnTo>
                    <a:pt x="2304" y="720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26"/>
                  </a:lnTo>
                  <a:lnTo>
                    <a:pt x="2304" y="726"/>
                  </a:lnTo>
                  <a:lnTo>
                    <a:pt x="2304" y="732"/>
                  </a:lnTo>
                  <a:lnTo>
                    <a:pt x="2304" y="738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62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74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6"/>
                  </a:lnTo>
                  <a:lnTo>
                    <a:pt x="2304" y="816"/>
                  </a:lnTo>
                  <a:lnTo>
                    <a:pt x="2304" y="822"/>
                  </a:lnTo>
                  <a:lnTo>
                    <a:pt x="2304" y="828"/>
                  </a:lnTo>
                  <a:lnTo>
                    <a:pt x="2304" y="834"/>
                  </a:lnTo>
                  <a:lnTo>
                    <a:pt x="2304" y="840"/>
                  </a:lnTo>
                  <a:lnTo>
                    <a:pt x="2304" y="846"/>
                  </a:lnTo>
                  <a:lnTo>
                    <a:pt x="2304" y="852"/>
                  </a:lnTo>
                  <a:lnTo>
                    <a:pt x="2304" y="858"/>
                  </a:lnTo>
                  <a:lnTo>
                    <a:pt x="2304" y="864"/>
                  </a:lnTo>
                  <a:lnTo>
                    <a:pt x="2304" y="864"/>
                  </a:lnTo>
                  <a:lnTo>
                    <a:pt x="2304" y="870"/>
                  </a:lnTo>
                  <a:lnTo>
                    <a:pt x="2304" y="876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30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0"/>
                  </a:lnTo>
                  <a:lnTo>
                    <a:pt x="2304" y="972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8"/>
                  </a:lnTo>
                  <a:lnTo>
                    <a:pt x="2304" y="1164"/>
                  </a:lnTo>
                  <a:lnTo>
                    <a:pt x="2304" y="1176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76"/>
                  </a:lnTo>
                  <a:lnTo>
                    <a:pt x="2304" y="1164"/>
                  </a:lnTo>
                  <a:lnTo>
                    <a:pt x="2304" y="1158"/>
                  </a:lnTo>
                  <a:lnTo>
                    <a:pt x="2304" y="1152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10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6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0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06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76"/>
                  </a:lnTo>
                  <a:lnTo>
                    <a:pt x="2304" y="870"/>
                  </a:lnTo>
                  <a:lnTo>
                    <a:pt x="2304" y="864"/>
                  </a:lnTo>
                  <a:lnTo>
                    <a:pt x="2304" y="846"/>
                  </a:lnTo>
                  <a:lnTo>
                    <a:pt x="2304" y="840"/>
                  </a:lnTo>
                  <a:lnTo>
                    <a:pt x="2304" y="834"/>
                  </a:lnTo>
                  <a:lnTo>
                    <a:pt x="2304" y="828"/>
                  </a:lnTo>
                  <a:lnTo>
                    <a:pt x="2304" y="822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86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56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60"/>
                  </a:lnTo>
                  <a:lnTo>
                    <a:pt x="2304" y="654"/>
                  </a:lnTo>
                  <a:lnTo>
                    <a:pt x="2304" y="642"/>
                  </a:lnTo>
                  <a:lnTo>
                    <a:pt x="2304" y="636"/>
                  </a:lnTo>
                  <a:lnTo>
                    <a:pt x="2304" y="624"/>
                  </a:lnTo>
                  <a:lnTo>
                    <a:pt x="2304" y="618"/>
                  </a:lnTo>
                  <a:lnTo>
                    <a:pt x="2304" y="612"/>
                  </a:lnTo>
                  <a:lnTo>
                    <a:pt x="2304" y="606"/>
                  </a:lnTo>
                  <a:lnTo>
                    <a:pt x="2304" y="600"/>
                  </a:lnTo>
                  <a:lnTo>
                    <a:pt x="2304" y="594"/>
                  </a:lnTo>
                  <a:lnTo>
                    <a:pt x="2304" y="582"/>
                  </a:lnTo>
                  <a:lnTo>
                    <a:pt x="2304" y="570"/>
                  </a:lnTo>
                  <a:lnTo>
                    <a:pt x="2304" y="564"/>
                  </a:lnTo>
                  <a:lnTo>
                    <a:pt x="2304" y="558"/>
                  </a:lnTo>
                  <a:lnTo>
                    <a:pt x="2304" y="552"/>
                  </a:lnTo>
                  <a:lnTo>
                    <a:pt x="2304" y="546"/>
                  </a:lnTo>
                  <a:lnTo>
                    <a:pt x="2304" y="540"/>
                  </a:lnTo>
                  <a:lnTo>
                    <a:pt x="2304" y="528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492"/>
                  </a:lnTo>
                  <a:lnTo>
                    <a:pt x="2304" y="486"/>
                  </a:lnTo>
                  <a:lnTo>
                    <a:pt x="2304" y="480"/>
                  </a:lnTo>
                  <a:lnTo>
                    <a:pt x="2304" y="474"/>
                  </a:lnTo>
                  <a:lnTo>
                    <a:pt x="2304" y="468"/>
                  </a:lnTo>
                  <a:lnTo>
                    <a:pt x="2304" y="456"/>
                  </a:lnTo>
                  <a:lnTo>
                    <a:pt x="2304" y="444"/>
                  </a:lnTo>
                  <a:lnTo>
                    <a:pt x="2304" y="438"/>
                  </a:lnTo>
                  <a:lnTo>
                    <a:pt x="2304" y="432"/>
                  </a:lnTo>
                  <a:lnTo>
                    <a:pt x="2304" y="426"/>
                  </a:lnTo>
                  <a:lnTo>
                    <a:pt x="2304" y="414"/>
                  </a:lnTo>
                  <a:lnTo>
                    <a:pt x="2304" y="408"/>
                  </a:lnTo>
                  <a:lnTo>
                    <a:pt x="2304" y="402"/>
                  </a:lnTo>
                  <a:lnTo>
                    <a:pt x="2304" y="396"/>
                  </a:lnTo>
                  <a:lnTo>
                    <a:pt x="2304" y="384"/>
                  </a:lnTo>
                  <a:lnTo>
                    <a:pt x="2304" y="378"/>
                  </a:lnTo>
                  <a:lnTo>
                    <a:pt x="2304" y="372"/>
                  </a:lnTo>
                  <a:lnTo>
                    <a:pt x="2304" y="366"/>
                  </a:lnTo>
                  <a:lnTo>
                    <a:pt x="2304" y="360"/>
                  </a:lnTo>
                  <a:lnTo>
                    <a:pt x="2304" y="348"/>
                  </a:lnTo>
                  <a:lnTo>
                    <a:pt x="2304" y="342"/>
                  </a:lnTo>
                  <a:lnTo>
                    <a:pt x="2304" y="336"/>
                  </a:lnTo>
                  <a:lnTo>
                    <a:pt x="2304" y="330"/>
                  </a:lnTo>
                  <a:lnTo>
                    <a:pt x="2304" y="324"/>
                  </a:lnTo>
                  <a:lnTo>
                    <a:pt x="2304" y="318"/>
                  </a:lnTo>
                  <a:lnTo>
                    <a:pt x="2304" y="312"/>
                  </a:lnTo>
                  <a:lnTo>
                    <a:pt x="2304" y="294"/>
                  </a:lnTo>
                  <a:lnTo>
                    <a:pt x="2304" y="288"/>
                  </a:lnTo>
                  <a:lnTo>
                    <a:pt x="2304" y="282"/>
                  </a:lnTo>
                  <a:lnTo>
                    <a:pt x="2304" y="276"/>
                  </a:lnTo>
                  <a:lnTo>
                    <a:pt x="2304" y="270"/>
                  </a:lnTo>
                  <a:lnTo>
                    <a:pt x="2304" y="258"/>
                  </a:lnTo>
                  <a:lnTo>
                    <a:pt x="2304" y="252"/>
                  </a:lnTo>
                  <a:lnTo>
                    <a:pt x="2304" y="246"/>
                  </a:lnTo>
                  <a:lnTo>
                    <a:pt x="2304" y="240"/>
                  </a:lnTo>
                  <a:lnTo>
                    <a:pt x="2304" y="234"/>
                  </a:lnTo>
                  <a:lnTo>
                    <a:pt x="2304" y="228"/>
                  </a:lnTo>
                  <a:lnTo>
                    <a:pt x="2304" y="216"/>
                  </a:lnTo>
                  <a:lnTo>
                    <a:pt x="2304" y="210"/>
                  </a:lnTo>
                  <a:lnTo>
                    <a:pt x="2304" y="204"/>
                  </a:lnTo>
                  <a:lnTo>
                    <a:pt x="2304" y="198"/>
                  </a:lnTo>
                  <a:lnTo>
                    <a:pt x="2304" y="192"/>
                  </a:lnTo>
                  <a:lnTo>
                    <a:pt x="2304" y="186"/>
                  </a:lnTo>
                  <a:lnTo>
                    <a:pt x="2304" y="180"/>
                  </a:lnTo>
                  <a:lnTo>
                    <a:pt x="2304" y="168"/>
                  </a:lnTo>
                  <a:lnTo>
                    <a:pt x="2304" y="162"/>
                  </a:lnTo>
                  <a:lnTo>
                    <a:pt x="2304" y="156"/>
                  </a:lnTo>
                  <a:lnTo>
                    <a:pt x="2304" y="150"/>
                  </a:lnTo>
                  <a:lnTo>
                    <a:pt x="2304" y="144"/>
                  </a:lnTo>
                  <a:lnTo>
                    <a:pt x="2304" y="138"/>
                  </a:lnTo>
                  <a:lnTo>
                    <a:pt x="2304" y="132"/>
                  </a:lnTo>
                  <a:lnTo>
                    <a:pt x="2304" y="126"/>
                  </a:lnTo>
                  <a:lnTo>
                    <a:pt x="2304" y="120"/>
                  </a:lnTo>
                  <a:lnTo>
                    <a:pt x="2304" y="114"/>
                  </a:lnTo>
                  <a:lnTo>
                    <a:pt x="2304" y="108"/>
                  </a:lnTo>
                  <a:lnTo>
                    <a:pt x="2304" y="102"/>
                  </a:lnTo>
                  <a:lnTo>
                    <a:pt x="2304" y="96"/>
                  </a:lnTo>
                  <a:lnTo>
                    <a:pt x="2304" y="84"/>
                  </a:lnTo>
                  <a:lnTo>
                    <a:pt x="2304" y="78"/>
                  </a:lnTo>
                  <a:lnTo>
                    <a:pt x="2304" y="72"/>
                  </a:lnTo>
                  <a:lnTo>
                    <a:pt x="2304" y="66"/>
                  </a:lnTo>
                  <a:lnTo>
                    <a:pt x="2304" y="60"/>
                  </a:lnTo>
                  <a:lnTo>
                    <a:pt x="2304" y="54"/>
                  </a:lnTo>
                  <a:lnTo>
                    <a:pt x="2304" y="48"/>
                  </a:lnTo>
                  <a:lnTo>
                    <a:pt x="2304" y="42"/>
                  </a:lnTo>
                  <a:lnTo>
                    <a:pt x="2304" y="36"/>
                  </a:lnTo>
                  <a:lnTo>
                    <a:pt x="2304" y="30"/>
                  </a:lnTo>
                  <a:lnTo>
                    <a:pt x="2304" y="24"/>
                  </a:lnTo>
                  <a:lnTo>
                    <a:pt x="2304" y="18"/>
                  </a:lnTo>
                  <a:lnTo>
                    <a:pt x="2304" y="12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12"/>
                  </a:lnTo>
                  <a:lnTo>
                    <a:pt x="2304" y="18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30"/>
                  </a:lnTo>
                  <a:lnTo>
                    <a:pt x="2304" y="36"/>
                  </a:lnTo>
                  <a:lnTo>
                    <a:pt x="2304" y="42"/>
                  </a:lnTo>
                  <a:lnTo>
                    <a:pt x="2304" y="48"/>
                  </a:lnTo>
                  <a:lnTo>
                    <a:pt x="2304" y="54"/>
                  </a:lnTo>
                  <a:lnTo>
                    <a:pt x="2304" y="66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8"/>
                  </a:lnTo>
                  <a:lnTo>
                    <a:pt x="2304" y="84"/>
                  </a:lnTo>
                  <a:lnTo>
                    <a:pt x="2304" y="90"/>
                  </a:lnTo>
                  <a:lnTo>
                    <a:pt x="2304" y="96"/>
                  </a:lnTo>
                  <a:lnTo>
                    <a:pt x="2304" y="102"/>
                  </a:lnTo>
                  <a:lnTo>
                    <a:pt x="2304" y="108"/>
                  </a:lnTo>
                  <a:lnTo>
                    <a:pt x="2304" y="114"/>
                  </a:lnTo>
                  <a:lnTo>
                    <a:pt x="2304" y="126"/>
                  </a:lnTo>
                  <a:lnTo>
                    <a:pt x="2304" y="132"/>
                  </a:lnTo>
                  <a:lnTo>
                    <a:pt x="2304" y="138"/>
                  </a:lnTo>
                  <a:lnTo>
                    <a:pt x="2304" y="144"/>
                  </a:lnTo>
                  <a:lnTo>
                    <a:pt x="2304" y="156"/>
                  </a:lnTo>
                  <a:lnTo>
                    <a:pt x="2304" y="162"/>
                  </a:lnTo>
                  <a:lnTo>
                    <a:pt x="2304" y="168"/>
                  </a:lnTo>
                  <a:lnTo>
                    <a:pt x="2304" y="174"/>
                  </a:lnTo>
                  <a:lnTo>
                    <a:pt x="2304" y="180"/>
                  </a:lnTo>
                  <a:lnTo>
                    <a:pt x="2304" y="186"/>
                  </a:lnTo>
                  <a:lnTo>
                    <a:pt x="2304" y="192"/>
                  </a:lnTo>
                  <a:lnTo>
                    <a:pt x="2304" y="198"/>
                  </a:lnTo>
                  <a:lnTo>
                    <a:pt x="2304" y="204"/>
                  </a:lnTo>
                  <a:lnTo>
                    <a:pt x="2304" y="210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34"/>
                  </a:lnTo>
                  <a:lnTo>
                    <a:pt x="2304" y="240"/>
                  </a:lnTo>
                  <a:lnTo>
                    <a:pt x="2304" y="246"/>
                  </a:lnTo>
                  <a:lnTo>
                    <a:pt x="2304" y="252"/>
                  </a:lnTo>
                  <a:lnTo>
                    <a:pt x="2304" y="258"/>
                  </a:lnTo>
                  <a:lnTo>
                    <a:pt x="2304" y="264"/>
                  </a:lnTo>
                  <a:lnTo>
                    <a:pt x="2304" y="276"/>
                  </a:lnTo>
                  <a:lnTo>
                    <a:pt x="2304" y="282"/>
                  </a:lnTo>
                  <a:lnTo>
                    <a:pt x="2304" y="288"/>
                  </a:lnTo>
                  <a:lnTo>
                    <a:pt x="2304" y="294"/>
                  </a:lnTo>
                  <a:lnTo>
                    <a:pt x="2304" y="300"/>
                  </a:lnTo>
                  <a:lnTo>
                    <a:pt x="2304" y="306"/>
                  </a:lnTo>
                  <a:lnTo>
                    <a:pt x="2304" y="318"/>
                  </a:lnTo>
                  <a:lnTo>
                    <a:pt x="2304" y="324"/>
                  </a:lnTo>
                  <a:lnTo>
                    <a:pt x="2304" y="330"/>
                  </a:lnTo>
                  <a:lnTo>
                    <a:pt x="2304" y="342"/>
                  </a:lnTo>
                  <a:lnTo>
                    <a:pt x="2304" y="348"/>
                  </a:lnTo>
                  <a:lnTo>
                    <a:pt x="2304" y="354"/>
                  </a:lnTo>
                  <a:lnTo>
                    <a:pt x="2304" y="366"/>
                  </a:lnTo>
                  <a:lnTo>
                    <a:pt x="2304" y="372"/>
                  </a:lnTo>
                  <a:lnTo>
                    <a:pt x="2304" y="378"/>
                  </a:lnTo>
                  <a:lnTo>
                    <a:pt x="2304" y="384"/>
                  </a:lnTo>
                  <a:lnTo>
                    <a:pt x="2304" y="390"/>
                  </a:lnTo>
                  <a:lnTo>
                    <a:pt x="2304" y="402"/>
                  </a:lnTo>
                  <a:lnTo>
                    <a:pt x="2304" y="408"/>
                  </a:lnTo>
                  <a:lnTo>
                    <a:pt x="2304" y="414"/>
                  </a:lnTo>
                  <a:lnTo>
                    <a:pt x="2304" y="420"/>
                  </a:lnTo>
                  <a:lnTo>
                    <a:pt x="2304" y="426"/>
                  </a:lnTo>
                  <a:lnTo>
                    <a:pt x="2304" y="438"/>
                  </a:lnTo>
                  <a:lnTo>
                    <a:pt x="2304" y="444"/>
                  </a:lnTo>
                  <a:lnTo>
                    <a:pt x="2304" y="450"/>
                  </a:lnTo>
                  <a:lnTo>
                    <a:pt x="2304" y="456"/>
                  </a:lnTo>
                  <a:lnTo>
                    <a:pt x="2304" y="468"/>
                  </a:lnTo>
                  <a:lnTo>
                    <a:pt x="2304" y="474"/>
                  </a:lnTo>
                  <a:lnTo>
                    <a:pt x="2304" y="480"/>
                  </a:lnTo>
                  <a:lnTo>
                    <a:pt x="2304" y="492"/>
                  </a:lnTo>
                  <a:lnTo>
                    <a:pt x="2304" y="498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22"/>
                  </a:lnTo>
                  <a:lnTo>
                    <a:pt x="2304" y="534"/>
                  </a:lnTo>
                  <a:lnTo>
                    <a:pt x="2304" y="540"/>
                  </a:lnTo>
                  <a:lnTo>
                    <a:pt x="2304" y="546"/>
                  </a:lnTo>
                  <a:lnTo>
                    <a:pt x="2304" y="552"/>
                  </a:lnTo>
                  <a:lnTo>
                    <a:pt x="2304" y="558"/>
                  </a:lnTo>
                  <a:lnTo>
                    <a:pt x="2304" y="564"/>
                  </a:lnTo>
                  <a:lnTo>
                    <a:pt x="2304" y="570"/>
                  </a:lnTo>
                  <a:lnTo>
                    <a:pt x="2304" y="576"/>
                  </a:lnTo>
                  <a:lnTo>
                    <a:pt x="2304" y="582"/>
                  </a:lnTo>
                  <a:lnTo>
                    <a:pt x="2304" y="588"/>
                  </a:lnTo>
                  <a:lnTo>
                    <a:pt x="2304" y="606"/>
                  </a:lnTo>
                  <a:lnTo>
                    <a:pt x="2304" y="612"/>
                  </a:lnTo>
                  <a:lnTo>
                    <a:pt x="2304" y="618"/>
                  </a:lnTo>
                  <a:lnTo>
                    <a:pt x="2304" y="624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42"/>
                  </a:lnTo>
                  <a:lnTo>
                    <a:pt x="2304" y="648"/>
                  </a:lnTo>
                  <a:lnTo>
                    <a:pt x="2304" y="660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14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32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6"/>
                  </a:lnTo>
                  <a:lnTo>
                    <a:pt x="2304" y="762"/>
                  </a:lnTo>
                  <a:lnTo>
                    <a:pt x="2304" y="768"/>
                  </a:lnTo>
                  <a:lnTo>
                    <a:pt x="2304" y="780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16"/>
                  </a:lnTo>
                  <a:lnTo>
                    <a:pt x="2304" y="822"/>
                  </a:lnTo>
                  <a:lnTo>
                    <a:pt x="2304" y="828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58"/>
                  </a:lnTo>
                  <a:lnTo>
                    <a:pt x="2304" y="864"/>
                  </a:lnTo>
                  <a:lnTo>
                    <a:pt x="2304" y="870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894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36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66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14"/>
                  </a:lnTo>
                  <a:lnTo>
                    <a:pt x="2304" y="1026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0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92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46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04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84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36"/>
                  </a:lnTo>
                  <a:lnTo>
                    <a:pt x="2304" y="930"/>
                  </a:lnTo>
                  <a:lnTo>
                    <a:pt x="2304" y="924"/>
                  </a:lnTo>
                  <a:lnTo>
                    <a:pt x="2304" y="912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76"/>
                  </a:lnTo>
                  <a:lnTo>
                    <a:pt x="2304" y="864"/>
                  </a:lnTo>
                  <a:lnTo>
                    <a:pt x="2304" y="858"/>
                  </a:lnTo>
                  <a:lnTo>
                    <a:pt x="2304" y="846"/>
                  </a:lnTo>
                  <a:lnTo>
                    <a:pt x="2304" y="840"/>
                  </a:lnTo>
                  <a:lnTo>
                    <a:pt x="2304" y="834"/>
                  </a:lnTo>
                  <a:lnTo>
                    <a:pt x="2304" y="828"/>
                  </a:lnTo>
                  <a:lnTo>
                    <a:pt x="2304" y="816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6"/>
                  </a:lnTo>
                  <a:lnTo>
                    <a:pt x="2304" y="780"/>
                  </a:lnTo>
                  <a:lnTo>
                    <a:pt x="2304" y="768"/>
                  </a:lnTo>
                  <a:lnTo>
                    <a:pt x="2304" y="762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32"/>
                  </a:lnTo>
                  <a:lnTo>
                    <a:pt x="2304" y="726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60"/>
                  </a:lnTo>
                  <a:lnTo>
                    <a:pt x="2304" y="648"/>
                  </a:lnTo>
                  <a:lnTo>
                    <a:pt x="2304" y="642"/>
                  </a:lnTo>
                  <a:lnTo>
                    <a:pt x="2304" y="636"/>
                  </a:lnTo>
                  <a:lnTo>
                    <a:pt x="2304" y="630"/>
                  </a:lnTo>
                  <a:lnTo>
                    <a:pt x="2304" y="624"/>
                  </a:lnTo>
                  <a:lnTo>
                    <a:pt x="2304" y="618"/>
                  </a:lnTo>
                  <a:lnTo>
                    <a:pt x="2304" y="612"/>
                  </a:lnTo>
                  <a:lnTo>
                    <a:pt x="2304" y="600"/>
                  </a:lnTo>
                  <a:lnTo>
                    <a:pt x="2304" y="594"/>
                  </a:lnTo>
                  <a:lnTo>
                    <a:pt x="2304" y="588"/>
                  </a:lnTo>
                  <a:lnTo>
                    <a:pt x="2304" y="576"/>
                  </a:lnTo>
                  <a:lnTo>
                    <a:pt x="2304" y="570"/>
                  </a:lnTo>
                  <a:lnTo>
                    <a:pt x="2304" y="558"/>
                  </a:lnTo>
                  <a:lnTo>
                    <a:pt x="2304" y="552"/>
                  </a:lnTo>
                  <a:lnTo>
                    <a:pt x="2304" y="546"/>
                  </a:lnTo>
                  <a:lnTo>
                    <a:pt x="2304" y="540"/>
                  </a:lnTo>
                  <a:lnTo>
                    <a:pt x="2304" y="534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492"/>
                  </a:lnTo>
                  <a:lnTo>
                    <a:pt x="2304" y="486"/>
                  </a:lnTo>
                  <a:lnTo>
                    <a:pt x="2304" y="480"/>
                  </a:lnTo>
                  <a:lnTo>
                    <a:pt x="2304" y="462"/>
                  </a:lnTo>
                  <a:lnTo>
                    <a:pt x="2304" y="450"/>
                  </a:lnTo>
                  <a:lnTo>
                    <a:pt x="2304" y="444"/>
                  </a:lnTo>
                  <a:lnTo>
                    <a:pt x="2304" y="438"/>
                  </a:lnTo>
                  <a:lnTo>
                    <a:pt x="2304" y="426"/>
                  </a:lnTo>
                  <a:lnTo>
                    <a:pt x="2304" y="420"/>
                  </a:lnTo>
                  <a:lnTo>
                    <a:pt x="2304" y="414"/>
                  </a:lnTo>
                  <a:lnTo>
                    <a:pt x="2304" y="402"/>
                  </a:lnTo>
                  <a:lnTo>
                    <a:pt x="2304" y="390"/>
                  </a:lnTo>
                  <a:lnTo>
                    <a:pt x="2304" y="384"/>
                  </a:lnTo>
                  <a:lnTo>
                    <a:pt x="2304" y="372"/>
                  </a:lnTo>
                  <a:lnTo>
                    <a:pt x="2304" y="366"/>
                  </a:lnTo>
                  <a:lnTo>
                    <a:pt x="2304" y="354"/>
                  </a:lnTo>
                  <a:lnTo>
                    <a:pt x="2304" y="348"/>
                  </a:lnTo>
                  <a:lnTo>
                    <a:pt x="2304" y="336"/>
                  </a:lnTo>
                  <a:lnTo>
                    <a:pt x="2304" y="330"/>
                  </a:lnTo>
                  <a:lnTo>
                    <a:pt x="2304" y="324"/>
                  </a:lnTo>
                  <a:lnTo>
                    <a:pt x="2304" y="312"/>
                  </a:lnTo>
                  <a:lnTo>
                    <a:pt x="2304" y="306"/>
                  </a:lnTo>
                  <a:lnTo>
                    <a:pt x="2304" y="294"/>
                  </a:lnTo>
                  <a:lnTo>
                    <a:pt x="2304" y="288"/>
                  </a:lnTo>
                  <a:lnTo>
                    <a:pt x="2304" y="282"/>
                  </a:lnTo>
                  <a:lnTo>
                    <a:pt x="2304" y="270"/>
                  </a:lnTo>
                  <a:lnTo>
                    <a:pt x="2304" y="258"/>
                  </a:lnTo>
                  <a:lnTo>
                    <a:pt x="2304" y="246"/>
                  </a:lnTo>
                  <a:lnTo>
                    <a:pt x="2304" y="240"/>
                  </a:lnTo>
                  <a:lnTo>
                    <a:pt x="2304" y="234"/>
                  </a:lnTo>
                  <a:lnTo>
                    <a:pt x="2304" y="222"/>
                  </a:lnTo>
                  <a:lnTo>
                    <a:pt x="2304" y="216"/>
                  </a:lnTo>
                  <a:lnTo>
                    <a:pt x="2304" y="210"/>
                  </a:lnTo>
                  <a:lnTo>
                    <a:pt x="2304" y="204"/>
                  </a:lnTo>
                  <a:lnTo>
                    <a:pt x="2304" y="198"/>
                  </a:lnTo>
                  <a:lnTo>
                    <a:pt x="2304" y="186"/>
                  </a:lnTo>
                  <a:lnTo>
                    <a:pt x="2304" y="174"/>
                  </a:lnTo>
                  <a:lnTo>
                    <a:pt x="2304" y="168"/>
                  </a:lnTo>
                  <a:lnTo>
                    <a:pt x="2304" y="162"/>
                  </a:lnTo>
                  <a:lnTo>
                    <a:pt x="2304" y="156"/>
                  </a:lnTo>
                  <a:lnTo>
                    <a:pt x="2304" y="144"/>
                  </a:lnTo>
                  <a:lnTo>
                    <a:pt x="2304" y="132"/>
                  </a:lnTo>
                  <a:lnTo>
                    <a:pt x="2304" y="126"/>
                  </a:lnTo>
                  <a:lnTo>
                    <a:pt x="2304" y="120"/>
                  </a:lnTo>
                  <a:lnTo>
                    <a:pt x="2304" y="108"/>
                  </a:lnTo>
                  <a:lnTo>
                    <a:pt x="2304" y="102"/>
                  </a:lnTo>
                  <a:lnTo>
                    <a:pt x="2304" y="96"/>
                  </a:lnTo>
                  <a:lnTo>
                    <a:pt x="2304" y="84"/>
                  </a:lnTo>
                  <a:lnTo>
                    <a:pt x="2304" y="78"/>
                  </a:lnTo>
                  <a:lnTo>
                    <a:pt x="2304" y="72"/>
                  </a:lnTo>
                  <a:lnTo>
                    <a:pt x="2304" y="66"/>
                  </a:lnTo>
                  <a:lnTo>
                    <a:pt x="2304" y="54"/>
                  </a:lnTo>
                  <a:lnTo>
                    <a:pt x="2304" y="48"/>
                  </a:lnTo>
                  <a:lnTo>
                    <a:pt x="2304" y="42"/>
                  </a:lnTo>
                  <a:lnTo>
                    <a:pt x="2304" y="36"/>
                  </a:lnTo>
                  <a:lnTo>
                    <a:pt x="2304" y="24"/>
                  </a:lnTo>
                  <a:lnTo>
                    <a:pt x="2304" y="18"/>
                  </a:lnTo>
                  <a:lnTo>
                    <a:pt x="2304" y="6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6"/>
                  </a:lnTo>
                  <a:lnTo>
                    <a:pt x="2304" y="12"/>
                  </a:lnTo>
                  <a:lnTo>
                    <a:pt x="2304" y="18"/>
                  </a:lnTo>
                  <a:lnTo>
                    <a:pt x="2304" y="24"/>
                  </a:lnTo>
                  <a:lnTo>
                    <a:pt x="2304" y="36"/>
                  </a:lnTo>
                  <a:lnTo>
                    <a:pt x="2304" y="42"/>
                  </a:lnTo>
                  <a:lnTo>
                    <a:pt x="2304" y="48"/>
                  </a:lnTo>
                  <a:lnTo>
                    <a:pt x="2304" y="54"/>
                  </a:lnTo>
                  <a:lnTo>
                    <a:pt x="2304" y="66"/>
                  </a:lnTo>
                  <a:lnTo>
                    <a:pt x="2304" y="72"/>
                  </a:lnTo>
                  <a:lnTo>
                    <a:pt x="2304" y="78"/>
                  </a:lnTo>
                  <a:lnTo>
                    <a:pt x="2304" y="84"/>
                  </a:lnTo>
                  <a:lnTo>
                    <a:pt x="2304" y="96"/>
                  </a:lnTo>
                  <a:lnTo>
                    <a:pt x="2304" y="102"/>
                  </a:lnTo>
                  <a:lnTo>
                    <a:pt x="2304" y="108"/>
                  </a:lnTo>
                  <a:lnTo>
                    <a:pt x="2304" y="120"/>
                  </a:lnTo>
                  <a:lnTo>
                    <a:pt x="2304" y="126"/>
                  </a:lnTo>
                  <a:lnTo>
                    <a:pt x="2304" y="138"/>
                  </a:lnTo>
                  <a:lnTo>
                    <a:pt x="2304" y="144"/>
                  </a:lnTo>
                  <a:lnTo>
                    <a:pt x="2304" y="156"/>
                  </a:lnTo>
                  <a:lnTo>
                    <a:pt x="2304" y="162"/>
                  </a:lnTo>
                  <a:lnTo>
                    <a:pt x="2304" y="168"/>
                  </a:lnTo>
                  <a:lnTo>
                    <a:pt x="2304" y="180"/>
                  </a:lnTo>
                  <a:lnTo>
                    <a:pt x="2304" y="186"/>
                  </a:lnTo>
                  <a:lnTo>
                    <a:pt x="2304" y="198"/>
                  </a:lnTo>
                  <a:lnTo>
                    <a:pt x="2304" y="204"/>
                  </a:lnTo>
                  <a:lnTo>
                    <a:pt x="2304" y="210"/>
                  </a:lnTo>
                  <a:lnTo>
                    <a:pt x="2304" y="222"/>
                  </a:lnTo>
                  <a:lnTo>
                    <a:pt x="2304" y="234"/>
                  </a:lnTo>
                  <a:lnTo>
                    <a:pt x="2304" y="240"/>
                  </a:lnTo>
                  <a:lnTo>
                    <a:pt x="2304" y="246"/>
                  </a:lnTo>
                  <a:lnTo>
                    <a:pt x="2304" y="258"/>
                  </a:lnTo>
                  <a:lnTo>
                    <a:pt x="2304" y="264"/>
                  </a:lnTo>
                  <a:lnTo>
                    <a:pt x="2304" y="270"/>
                  </a:lnTo>
                  <a:lnTo>
                    <a:pt x="2304" y="282"/>
                  </a:lnTo>
                  <a:lnTo>
                    <a:pt x="2304" y="288"/>
                  </a:lnTo>
                  <a:lnTo>
                    <a:pt x="2304" y="294"/>
                  </a:lnTo>
                  <a:lnTo>
                    <a:pt x="2304" y="306"/>
                  </a:lnTo>
                  <a:lnTo>
                    <a:pt x="2304" y="312"/>
                  </a:lnTo>
                  <a:lnTo>
                    <a:pt x="2304" y="324"/>
                  </a:lnTo>
                  <a:lnTo>
                    <a:pt x="2304" y="330"/>
                  </a:lnTo>
                  <a:lnTo>
                    <a:pt x="2304" y="336"/>
                  </a:lnTo>
                  <a:lnTo>
                    <a:pt x="2304" y="348"/>
                  </a:lnTo>
                  <a:lnTo>
                    <a:pt x="2304" y="354"/>
                  </a:lnTo>
                  <a:lnTo>
                    <a:pt x="2304" y="366"/>
                  </a:lnTo>
                  <a:lnTo>
                    <a:pt x="2304" y="372"/>
                  </a:lnTo>
                  <a:lnTo>
                    <a:pt x="2304" y="384"/>
                  </a:lnTo>
                  <a:lnTo>
                    <a:pt x="2304" y="390"/>
                  </a:lnTo>
                  <a:lnTo>
                    <a:pt x="2304" y="402"/>
                  </a:lnTo>
                  <a:lnTo>
                    <a:pt x="2304" y="414"/>
                  </a:lnTo>
                  <a:lnTo>
                    <a:pt x="2304" y="420"/>
                  </a:lnTo>
                  <a:lnTo>
                    <a:pt x="2304" y="426"/>
                  </a:lnTo>
                  <a:lnTo>
                    <a:pt x="2304" y="438"/>
                  </a:lnTo>
                  <a:lnTo>
                    <a:pt x="2304" y="444"/>
                  </a:lnTo>
                  <a:lnTo>
                    <a:pt x="2304" y="462"/>
                  </a:lnTo>
                  <a:lnTo>
                    <a:pt x="2304" y="468"/>
                  </a:lnTo>
                  <a:lnTo>
                    <a:pt x="2304" y="480"/>
                  </a:lnTo>
                  <a:lnTo>
                    <a:pt x="2304" y="486"/>
                  </a:lnTo>
                  <a:lnTo>
                    <a:pt x="2304" y="492"/>
                  </a:lnTo>
                  <a:lnTo>
                    <a:pt x="2304" y="504"/>
                  </a:lnTo>
                  <a:lnTo>
                    <a:pt x="2304" y="510"/>
                  </a:lnTo>
                  <a:lnTo>
                    <a:pt x="2304" y="516"/>
                  </a:lnTo>
                  <a:lnTo>
                    <a:pt x="2304" y="522"/>
                  </a:lnTo>
                  <a:lnTo>
                    <a:pt x="2304" y="534"/>
                  </a:lnTo>
                  <a:lnTo>
                    <a:pt x="2304" y="540"/>
                  </a:lnTo>
                  <a:lnTo>
                    <a:pt x="2304" y="552"/>
                  </a:lnTo>
                  <a:lnTo>
                    <a:pt x="2304" y="558"/>
                  </a:lnTo>
                  <a:lnTo>
                    <a:pt x="2304" y="564"/>
                  </a:lnTo>
                  <a:lnTo>
                    <a:pt x="2304" y="570"/>
                  </a:lnTo>
                  <a:lnTo>
                    <a:pt x="2304" y="576"/>
                  </a:lnTo>
                  <a:lnTo>
                    <a:pt x="2304" y="588"/>
                  </a:lnTo>
                  <a:lnTo>
                    <a:pt x="2304" y="594"/>
                  </a:lnTo>
                  <a:lnTo>
                    <a:pt x="2304" y="600"/>
                  </a:lnTo>
                  <a:lnTo>
                    <a:pt x="2304" y="612"/>
                  </a:lnTo>
                  <a:lnTo>
                    <a:pt x="2304" y="618"/>
                  </a:lnTo>
                  <a:lnTo>
                    <a:pt x="2304" y="624"/>
                  </a:lnTo>
                  <a:lnTo>
                    <a:pt x="2304" y="630"/>
                  </a:lnTo>
                  <a:lnTo>
                    <a:pt x="2304" y="636"/>
                  </a:lnTo>
                  <a:lnTo>
                    <a:pt x="2304" y="642"/>
                  </a:lnTo>
                  <a:lnTo>
                    <a:pt x="2304" y="648"/>
                  </a:lnTo>
                  <a:lnTo>
                    <a:pt x="2304" y="660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90"/>
                  </a:lnTo>
                  <a:lnTo>
                    <a:pt x="2304" y="696"/>
                  </a:lnTo>
                  <a:lnTo>
                    <a:pt x="2304" y="702"/>
                  </a:lnTo>
                  <a:lnTo>
                    <a:pt x="2304" y="714"/>
                  </a:lnTo>
                  <a:lnTo>
                    <a:pt x="2304" y="726"/>
                  </a:lnTo>
                  <a:lnTo>
                    <a:pt x="2304" y="732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6"/>
                  </a:lnTo>
                  <a:lnTo>
                    <a:pt x="2304" y="762"/>
                  </a:lnTo>
                  <a:lnTo>
                    <a:pt x="2304" y="768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2"/>
                  </a:lnTo>
                  <a:lnTo>
                    <a:pt x="2304" y="798"/>
                  </a:lnTo>
                  <a:lnTo>
                    <a:pt x="2304" y="810"/>
                  </a:lnTo>
                  <a:lnTo>
                    <a:pt x="2304" y="816"/>
                  </a:lnTo>
                  <a:lnTo>
                    <a:pt x="2304" y="828"/>
                  </a:lnTo>
                  <a:lnTo>
                    <a:pt x="2304" y="834"/>
                  </a:lnTo>
                  <a:lnTo>
                    <a:pt x="2304" y="840"/>
                  </a:lnTo>
                  <a:lnTo>
                    <a:pt x="2304" y="846"/>
                  </a:lnTo>
                  <a:lnTo>
                    <a:pt x="2304" y="858"/>
                  </a:lnTo>
                  <a:lnTo>
                    <a:pt x="2304" y="864"/>
                  </a:lnTo>
                  <a:lnTo>
                    <a:pt x="2304" y="876"/>
                  </a:lnTo>
                  <a:lnTo>
                    <a:pt x="2304" y="882"/>
                  </a:lnTo>
                  <a:lnTo>
                    <a:pt x="2304" y="888"/>
                  </a:lnTo>
                  <a:lnTo>
                    <a:pt x="2304" y="900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24"/>
                  </a:lnTo>
                  <a:lnTo>
                    <a:pt x="2304" y="930"/>
                  </a:lnTo>
                  <a:lnTo>
                    <a:pt x="2304" y="936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84"/>
                  </a:lnTo>
                  <a:lnTo>
                    <a:pt x="2304" y="996"/>
                  </a:lnTo>
                  <a:lnTo>
                    <a:pt x="2304" y="1002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68"/>
                  </a:lnTo>
                  <a:lnTo>
                    <a:pt x="2304" y="1080"/>
                  </a:lnTo>
                  <a:lnTo>
                    <a:pt x="2304" y="1092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6"/>
                  </a:lnTo>
                  <a:lnTo>
                    <a:pt x="2304" y="1122"/>
                  </a:lnTo>
                  <a:lnTo>
                    <a:pt x="2304" y="1128"/>
                  </a:lnTo>
                  <a:lnTo>
                    <a:pt x="2304" y="1140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58"/>
                  </a:lnTo>
                  <a:lnTo>
                    <a:pt x="2304" y="1152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40"/>
                  </a:lnTo>
                  <a:lnTo>
                    <a:pt x="2304" y="1134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26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6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06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76"/>
                  </a:lnTo>
                  <a:lnTo>
                    <a:pt x="2304" y="870"/>
                  </a:lnTo>
                  <a:lnTo>
                    <a:pt x="2304" y="864"/>
                  </a:lnTo>
                  <a:lnTo>
                    <a:pt x="2304" y="858"/>
                  </a:lnTo>
                  <a:lnTo>
                    <a:pt x="2304" y="852"/>
                  </a:lnTo>
                  <a:lnTo>
                    <a:pt x="2304" y="834"/>
                  </a:lnTo>
                  <a:lnTo>
                    <a:pt x="2304" y="828"/>
                  </a:lnTo>
                  <a:lnTo>
                    <a:pt x="2304" y="822"/>
                  </a:lnTo>
                  <a:lnTo>
                    <a:pt x="2304" y="816"/>
                  </a:lnTo>
                  <a:lnTo>
                    <a:pt x="2304" y="810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62"/>
                  </a:lnTo>
                  <a:lnTo>
                    <a:pt x="2304" y="756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32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60"/>
                  </a:lnTo>
                  <a:lnTo>
                    <a:pt x="2304" y="642"/>
                  </a:lnTo>
                  <a:lnTo>
                    <a:pt x="2304" y="636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24"/>
                  </a:lnTo>
                  <a:lnTo>
                    <a:pt x="2304" y="612"/>
                  </a:lnTo>
                  <a:lnTo>
                    <a:pt x="2304" y="606"/>
                  </a:lnTo>
                  <a:lnTo>
                    <a:pt x="2304" y="594"/>
                  </a:lnTo>
                  <a:lnTo>
                    <a:pt x="2304" y="588"/>
                  </a:lnTo>
                  <a:lnTo>
                    <a:pt x="2304" y="582"/>
                  </a:lnTo>
                  <a:lnTo>
                    <a:pt x="2304" y="576"/>
                  </a:lnTo>
                  <a:lnTo>
                    <a:pt x="2304" y="570"/>
                  </a:lnTo>
                  <a:lnTo>
                    <a:pt x="2304" y="564"/>
                  </a:lnTo>
                  <a:lnTo>
                    <a:pt x="2304" y="558"/>
                  </a:lnTo>
                  <a:lnTo>
                    <a:pt x="2304" y="552"/>
                  </a:lnTo>
                  <a:lnTo>
                    <a:pt x="2304" y="546"/>
                  </a:lnTo>
                  <a:lnTo>
                    <a:pt x="2304" y="540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0"/>
                  </a:lnTo>
                  <a:lnTo>
                    <a:pt x="2304" y="504"/>
                  </a:lnTo>
                  <a:lnTo>
                    <a:pt x="2304" y="498"/>
                  </a:lnTo>
                  <a:lnTo>
                    <a:pt x="2304" y="492"/>
                  </a:lnTo>
                  <a:lnTo>
                    <a:pt x="2304" y="480"/>
                  </a:lnTo>
                  <a:lnTo>
                    <a:pt x="2304" y="474"/>
                  </a:lnTo>
                  <a:lnTo>
                    <a:pt x="2304" y="462"/>
                  </a:lnTo>
                  <a:lnTo>
                    <a:pt x="2304" y="456"/>
                  </a:lnTo>
                  <a:lnTo>
                    <a:pt x="2304" y="450"/>
                  </a:lnTo>
                  <a:lnTo>
                    <a:pt x="2304" y="444"/>
                  </a:lnTo>
                  <a:lnTo>
                    <a:pt x="2304" y="438"/>
                  </a:lnTo>
                  <a:lnTo>
                    <a:pt x="2304" y="426"/>
                  </a:lnTo>
                  <a:lnTo>
                    <a:pt x="2304" y="420"/>
                  </a:lnTo>
                  <a:lnTo>
                    <a:pt x="2304" y="414"/>
                  </a:lnTo>
                  <a:lnTo>
                    <a:pt x="2304" y="408"/>
                  </a:lnTo>
                  <a:lnTo>
                    <a:pt x="2304" y="402"/>
                  </a:lnTo>
                  <a:lnTo>
                    <a:pt x="2304" y="390"/>
                  </a:lnTo>
                  <a:lnTo>
                    <a:pt x="2304" y="384"/>
                  </a:lnTo>
                  <a:lnTo>
                    <a:pt x="2304" y="372"/>
                  </a:lnTo>
                  <a:lnTo>
                    <a:pt x="2304" y="366"/>
                  </a:lnTo>
                  <a:lnTo>
                    <a:pt x="2304" y="354"/>
                  </a:lnTo>
                  <a:lnTo>
                    <a:pt x="2304" y="348"/>
                  </a:lnTo>
                  <a:lnTo>
                    <a:pt x="2304" y="342"/>
                  </a:lnTo>
                  <a:lnTo>
                    <a:pt x="2304" y="336"/>
                  </a:lnTo>
                  <a:lnTo>
                    <a:pt x="2304" y="330"/>
                  </a:lnTo>
                  <a:lnTo>
                    <a:pt x="2304" y="324"/>
                  </a:lnTo>
                  <a:lnTo>
                    <a:pt x="2304" y="318"/>
                  </a:lnTo>
                  <a:lnTo>
                    <a:pt x="2304" y="306"/>
                  </a:lnTo>
                  <a:lnTo>
                    <a:pt x="2304" y="300"/>
                  </a:lnTo>
                  <a:lnTo>
                    <a:pt x="2304" y="294"/>
                  </a:lnTo>
                  <a:lnTo>
                    <a:pt x="2304" y="288"/>
                  </a:lnTo>
                  <a:lnTo>
                    <a:pt x="2304" y="282"/>
                  </a:lnTo>
                  <a:lnTo>
                    <a:pt x="2304" y="276"/>
                  </a:lnTo>
                  <a:lnTo>
                    <a:pt x="2304" y="264"/>
                  </a:lnTo>
                  <a:lnTo>
                    <a:pt x="2304" y="258"/>
                  </a:lnTo>
                  <a:lnTo>
                    <a:pt x="2304" y="252"/>
                  </a:lnTo>
                  <a:lnTo>
                    <a:pt x="2304" y="246"/>
                  </a:lnTo>
                  <a:lnTo>
                    <a:pt x="2304" y="240"/>
                  </a:lnTo>
                  <a:lnTo>
                    <a:pt x="2304" y="228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10"/>
                  </a:lnTo>
                  <a:lnTo>
                    <a:pt x="2304" y="204"/>
                  </a:lnTo>
                  <a:lnTo>
                    <a:pt x="2304" y="198"/>
                  </a:lnTo>
                  <a:lnTo>
                    <a:pt x="2304" y="192"/>
                  </a:lnTo>
                  <a:lnTo>
                    <a:pt x="2304" y="186"/>
                  </a:lnTo>
                  <a:lnTo>
                    <a:pt x="2304" y="180"/>
                  </a:lnTo>
                  <a:lnTo>
                    <a:pt x="2304" y="174"/>
                  </a:lnTo>
                  <a:lnTo>
                    <a:pt x="2304" y="168"/>
                  </a:lnTo>
                  <a:lnTo>
                    <a:pt x="2304" y="156"/>
                  </a:lnTo>
                  <a:lnTo>
                    <a:pt x="2304" y="144"/>
                  </a:lnTo>
                  <a:lnTo>
                    <a:pt x="2304" y="138"/>
                  </a:lnTo>
                  <a:lnTo>
                    <a:pt x="2304" y="132"/>
                  </a:lnTo>
                  <a:lnTo>
                    <a:pt x="2304" y="126"/>
                  </a:lnTo>
                  <a:lnTo>
                    <a:pt x="2304" y="120"/>
                  </a:lnTo>
                  <a:lnTo>
                    <a:pt x="2304" y="114"/>
                  </a:lnTo>
                  <a:lnTo>
                    <a:pt x="2304" y="108"/>
                  </a:lnTo>
                  <a:lnTo>
                    <a:pt x="2304" y="102"/>
                  </a:lnTo>
                  <a:lnTo>
                    <a:pt x="2304" y="96"/>
                  </a:lnTo>
                  <a:lnTo>
                    <a:pt x="2304" y="90"/>
                  </a:lnTo>
                  <a:lnTo>
                    <a:pt x="2304" y="84"/>
                  </a:lnTo>
                  <a:lnTo>
                    <a:pt x="2304" y="78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66"/>
                  </a:lnTo>
                  <a:lnTo>
                    <a:pt x="2304" y="54"/>
                  </a:lnTo>
                  <a:lnTo>
                    <a:pt x="2304" y="48"/>
                  </a:lnTo>
                  <a:lnTo>
                    <a:pt x="2304" y="42"/>
                  </a:lnTo>
                  <a:lnTo>
                    <a:pt x="2304" y="36"/>
                  </a:lnTo>
                  <a:lnTo>
                    <a:pt x="2304" y="30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12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6"/>
                  </a:lnTo>
                  <a:lnTo>
                    <a:pt x="2304" y="12"/>
                  </a:lnTo>
                  <a:lnTo>
                    <a:pt x="2304" y="18"/>
                  </a:lnTo>
                  <a:lnTo>
                    <a:pt x="2304" y="24"/>
                  </a:lnTo>
                  <a:lnTo>
                    <a:pt x="2304" y="30"/>
                  </a:lnTo>
                  <a:lnTo>
                    <a:pt x="2304" y="36"/>
                  </a:lnTo>
                  <a:lnTo>
                    <a:pt x="2304" y="48"/>
                  </a:lnTo>
                  <a:lnTo>
                    <a:pt x="2304" y="48"/>
                  </a:lnTo>
                  <a:lnTo>
                    <a:pt x="2304" y="54"/>
                  </a:lnTo>
                  <a:lnTo>
                    <a:pt x="2304" y="60"/>
                  </a:lnTo>
                  <a:lnTo>
                    <a:pt x="2304" y="66"/>
                  </a:lnTo>
                  <a:lnTo>
                    <a:pt x="2304" y="72"/>
                  </a:lnTo>
                  <a:lnTo>
                    <a:pt x="2304" y="84"/>
                  </a:lnTo>
                  <a:lnTo>
                    <a:pt x="2304" y="90"/>
                  </a:lnTo>
                  <a:lnTo>
                    <a:pt x="2304" y="96"/>
                  </a:lnTo>
                  <a:lnTo>
                    <a:pt x="2304" y="102"/>
                  </a:lnTo>
                  <a:lnTo>
                    <a:pt x="2304" y="108"/>
                  </a:lnTo>
                  <a:lnTo>
                    <a:pt x="2304" y="114"/>
                  </a:lnTo>
                  <a:lnTo>
                    <a:pt x="2304" y="120"/>
                  </a:lnTo>
                  <a:lnTo>
                    <a:pt x="2304" y="126"/>
                  </a:lnTo>
                  <a:lnTo>
                    <a:pt x="2304" y="132"/>
                  </a:lnTo>
                  <a:lnTo>
                    <a:pt x="2304" y="138"/>
                  </a:lnTo>
                  <a:lnTo>
                    <a:pt x="2304" y="144"/>
                  </a:lnTo>
                  <a:lnTo>
                    <a:pt x="2304" y="150"/>
                  </a:lnTo>
                  <a:lnTo>
                    <a:pt x="2304" y="156"/>
                  </a:lnTo>
                  <a:lnTo>
                    <a:pt x="2304" y="162"/>
                  </a:lnTo>
                  <a:lnTo>
                    <a:pt x="2304" y="168"/>
                  </a:lnTo>
                  <a:lnTo>
                    <a:pt x="2304" y="180"/>
                  </a:lnTo>
                  <a:lnTo>
                    <a:pt x="2304" y="186"/>
                  </a:lnTo>
                  <a:lnTo>
                    <a:pt x="2304" y="192"/>
                  </a:lnTo>
                  <a:lnTo>
                    <a:pt x="2304" y="198"/>
                  </a:lnTo>
                  <a:lnTo>
                    <a:pt x="2304" y="210"/>
                  </a:lnTo>
                  <a:lnTo>
                    <a:pt x="2304" y="216"/>
                  </a:lnTo>
                  <a:lnTo>
                    <a:pt x="2304" y="222"/>
                  </a:lnTo>
                  <a:lnTo>
                    <a:pt x="2304" y="228"/>
                  </a:lnTo>
                  <a:lnTo>
                    <a:pt x="2304" y="234"/>
                  </a:lnTo>
                  <a:lnTo>
                    <a:pt x="2304" y="240"/>
                  </a:lnTo>
                  <a:lnTo>
                    <a:pt x="2304" y="246"/>
                  </a:lnTo>
                  <a:lnTo>
                    <a:pt x="2304" y="258"/>
                  </a:lnTo>
                  <a:lnTo>
                    <a:pt x="2304" y="264"/>
                  </a:lnTo>
                  <a:lnTo>
                    <a:pt x="2304" y="270"/>
                  </a:lnTo>
                  <a:lnTo>
                    <a:pt x="2304" y="276"/>
                  </a:lnTo>
                  <a:lnTo>
                    <a:pt x="2304" y="282"/>
                  </a:lnTo>
                  <a:lnTo>
                    <a:pt x="2304" y="294"/>
                  </a:lnTo>
                  <a:lnTo>
                    <a:pt x="2304" y="300"/>
                  </a:lnTo>
                  <a:lnTo>
                    <a:pt x="2304" y="312"/>
                  </a:lnTo>
                  <a:lnTo>
                    <a:pt x="2304" y="318"/>
                  </a:lnTo>
                  <a:lnTo>
                    <a:pt x="2304" y="324"/>
                  </a:lnTo>
                  <a:lnTo>
                    <a:pt x="2304" y="330"/>
                  </a:lnTo>
                  <a:lnTo>
                    <a:pt x="2304" y="336"/>
                  </a:lnTo>
                  <a:lnTo>
                    <a:pt x="2304" y="342"/>
                  </a:lnTo>
                  <a:lnTo>
                    <a:pt x="2304" y="348"/>
                  </a:lnTo>
                  <a:lnTo>
                    <a:pt x="2304" y="360"/>
                  </a:lnTo>
                  <a:lnTo>
                    <a:pt x="2304" y="366"/>
                  </a:lnTo>
                  <a:lnTo>
                    <a:pt x="2304" y="372"/>
                  </a:lnTo>
                  <a:lnTo>
                    <a:pt x="2304" y="378"/>
                  </a:lnTo>
                  <a:lnTo>
                    <a:pt x="2304" y="384"/>
                  </a:lnTo>
                  <a:lnTo>
                    <a:pt x="2304" y="396"/>
                  </a:lnTo>
                  <a:lnTo>
                    <a:pt x="2304" y="402"/>
                  </a:lnTo>
                  <a:lnTo>
                    <a:pt x="2304" y="408"/>
                  </a:lnTo>
                  <a:lnTo>
                    <a:pt x="2304" y="414"/>
                  </a:lnTo>
                  <a:lnTo>
                    <a:pt x="2304" y="426"/>
                  </a:lnTo>
                  <a:lnTo>
                    <a:pt x="2304" y="438"/>
                  </a:lnTo>
                  <a:lnTo>
                    <a:pt x="2304" y="444"/>
                  </a:lnTo>
                  <a:lnTo>
                    <a:pt x="2304" y="456"/>
                  </a:lnTo>
                  <a:lnTo>
                    <a:pt x="2304" y="462"/>
                  </a:lnTo>
                  <a:lnTo>
                    <a:pt x="2304" y="468"/>
                  </a:lnTo>
                  <a:lnTo>
                    <a:pt x="2304" y="474"/>
                  </a:lnTo>
                  <a:lnTo>
                    <a:pt x="2304" y="480"/>
                  </a:lnTo>
                  <a:lnTo>
                    <a:pt x="2304" y="486"/>
                  </a:lnTo>
                  <a:lnTo>
                    <a:pt x="2304" y="498"/>
                  </a:lnTo>
                  <a:lnTo>
                    <a:pt x="2304" y="510"/>
                  </a:lnTo>
                  <a:lnTo>
                    <a:pt x="2304" y="516"/>
                  </a:lnTo>
                  <a:lnTo>
                    <a:pt x="2304" y="522"/>
                  </a:lnTo>
                  <a:lnTo>
                    <a:pt x="2304" y="528"/>
                  </a:lnTo>
                  <a:lnTo>
                    <a:pt x="2304" y="540"/>
                  </a:lnTo>
                  <a:lnTo>
                    <a:pt x="2304" y="546"/>
                  </a:lnTo>
                  <a:lnTo>
                    <a:pt x="2304" y="552"/>
                  </a:lnTo>
                  <a:lnTo>
                    <a:pt x="2304" y="558"/>
                  </a:lnTo>
                  <a:lnTo>
                    <a:pt x="2304" y="564"/>
                  </a:lnTo>
                  <a:lnTo>
                    <a:pt x="2304" y="582"/>
                  </a:lnTo>
                  <a:lnTo>
                    <a:pt x="2304" y="588"/>
                  </a:lnTo>
                  <a:lnTo>
                    <a:pt x="2304" y="594"/>
                  </a:lnTo>
                  <a:lnTo>
                    <a:pt x="2304" y="600"/>
                  </a:lnTo>
                  <a:lnTo>
                    <a:pt x="2304" y="606"/>
                  </a:lnTo>
                  <a:lnTo>
                    <a:pt x="2304" y="612"/>
                  </a:lnTo>
                  <a:lnTo>
                    <a:pt x="2304" y="618"/>
                  </a:lnTo>
                  <a:lnTo>
                    <a:pt x="2304" y="624"/>
                  </a:lnTo>
                  <a:lnTo>
                    <a:pt x="2304" y="636"/>
                  </a:lnTo>
                  <a:lnTo>
                    <a:pt x="2304" y="642"/>
                  </a:lnTo>
                  <a:lnTo>
                    <a:pt x="2304" y="654"/>
                  </a:lnTo>
                  <a:lnTo>
                    <a:pt x="2304" y="660"/>
                  </a:lnTo>
                  <a:lnTo>
                    <a:pt x="2304" y="666"/>
                  </a:lnTo>
                  <a:lnTo>
                    <a:pt x="2304" y="672"/>
                  </a:lnTo>
                  <a:lnTo>
                    <a:pt x="2304" y="678"/>
                  </a:lnTo>
                  <a:lnTo>
                    <a:pt x="2304" y="684"/>
                  </a:lnTo>
                  <a:lnTo>
                    <a:pt x="2304" y="690"/>
                  </a:lnTo>
                  <a:lnTo>
                    <a:pt x="2304" y="702"/>
                  </a:lnTo>
                  <a:lnTo>
                    <a:pt x="2304" y="708"/>
                  </a:lnTo>
                  <a:lnTo>
                    <a:pt x="2304" y="720"/>
                  </a:lnTo>
                  <a:lnTo>
                    <a:pt x="2304" y="726"/>
                  </a:lnTo>
                  <a:lnTo>
                    <a:pt x="2304" y="738"/>
                  </a:lnTo>
                  <a:lnTo>
                    <a:pt x="2304" y="744"/>
                  </a:lnTo>
                  <a:lnTo>
                    <a:pt x="2304" y="750"/>
                  </a:lnTo>
                  <a:lnTo>
                    <a:pt x="2304" y="756"/>
                  </a:lnTo>
                  <a:lnTo>
                    <a:pt x="2304" y="768"/>
                  </a:lnTo>
                  <a:lnTo>
                    <a:pt x="2304" y="774"/>
                  </a:lnTo>
                  <a:lnTo>
                    <a:pt x="2304" y="780"/>
                  </a:lnTo>
                  <a:lnTo>
                    <a:pt x="2304" y="786"/>
                  </a:lnTo>
                  <a:lnTo>
                    <a:pt x="2304" y="798"/>
                  </a:lnTo>
                  <a:lnTo>
                    <a:pt x="2304" y="804"/>
                  </a:lnTo>
                  <a:lnTo>
                    <a:pt x="2304" y="810"/>
                  </a:lnTo>
                  <a:lnTo>
                    <a:pt x="2304" y="822"/>
                  </a:lnTo>
                  <a:lnTo>
                    <a:pt x="2304" y="828"/>
                  </a:lnTo>
                  <a:lnTo>
                    <a:pt x="2304" y="834"/>
                  </a:lnTo>
                  <a:lnTo>
                    <a:pt x="2304" y="840"/>
                  </a:lnTo>
                  <a:lnTo>
                    <a:pt x="2304" y="852"/>
                  </a:lnTo>
                  <a:lnTo>
                    <a:pt x="2304" y="864"/>
                  </a:lnTo>
                  <a:lnTo>
                    <a:pt x="2304" y="870"/>
                  </a:lnTo>
                  <a:lnTo>
                    <a:pt x="2304" y="876"/>
                  </a:lnTo>
                  <a:lnTo>
                    <a:pt x="2304" y="882"/>
                  </a:lnTo>
                  <a:lnTo>
                    <a:pt x="2304" y="894"/>
                  </a:lnTo>
                  <a:lnTo>
                    <a:pt x="2304" y="906"/>
                  </a:lnTo>
                  <a:lnTo>
                    <a:pt x="2304" y="912"/>
                  </a:lnTo>
                  <a:lnTo>
                    <a:pt x="2304" y="918"/>
                  </a:lnTo>
                  <a:lnTo>
                    <a:pt x="2304" y="924"/>
                  </a:lnTo>
                  <a:lnTo>
                    <a:pt x="2304" y="930"/>
                  </a:lnTo>
                  <a:lnTo>
                    <a:pt x="2304" y="942"/>
                  </a:lnTo>
                  <a:lnTo>
                    <a:pt x="2304" y="948"/>
                  </a:lnTo>
                  <a:lnTo>
                    <a:pt x="2304" y="954"/>
                  </a:lnTo>
                  <a:lnTo>
                    <a:pt x="2304" y="972"/>
                  </a:lnTo>
                  <a:lnTo>
                    <a:pt x="2304" y="978"/>
                  </a:lnTo>
                  <a:lnTo>
                    <a:pt x="2304" y="990"/>
                  </a:lnTo>
                  <a:lnTo>
                    <a:pt x="2304" y="996"/>
                  </a:lnTo>
                  <a:lnTo>
                    <a:pt x="2304" y="1008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32"/>
                  </a:lnTo>
                  <a:lnTo>
                    <a:pt x="2304" y="1038"/>
                  </a:lnTo>
                  <a:lnTo>
                    <a:pt x="2304" y="1044"/>
                  </a:lnTo>
                  <a:lnTo>
                    <a:pt x="2304" y="1056"/>
                  </a:lnTo>
                  <a:lnTo>
                    <a:pt x="2304" y="1062"/>
                  </a:lnTo>
                  <a:lnTo>
                    <a:pt x="2304" y="1074"/>
                  </a:lnTo>
                  <a:lnTo>
                    <a:pt x="2304" y="1080"/>
                  </a:lnTo>
                  <a:lnTo>
                    <a:pt x="2304" y="1086"/>
                  </a:lnTo>
                  <a:lnTo>
                    <a:pt x="2304" y="1098"/>
                  </a:lnTo>
                  <a:lnTo>
                    <a:pt x="2304" y="1104"/>
                  </a:lnTo>
                  <a:lnTo>
                    <a:pt x="2304" y="1110"/>
                  </a:lnTo>
                  <a:lnTo>
                    <a:pt x="2304" y="1128"/>
                  </a:lnTo>
                  <a:lnTo>
                    <a:pt x="2304" y="1134"/>
                  </a:lnTo>
                  <a:lnTo>
                    <a:pt x="2304" y="1140"/>
                  </a:lnTo>
                  <a:lnTo>
                    <a:pt x="2304" y="1152"/>
                  </a:lnTo>
                  <a:lnTo>
                    <a:pt x="2304" y="1158"/>
                  </a:lnTo>
                  <a:lnTo>
                    <a:pt x="2304" y="1164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82"/>
                  </a:lnTo>
                  <a:lnTo>
                    <a:pt x="2304" y="1176"/>
                  </a:lnTo>
                  <a:lnTo>
                    <a:pt x="2304" y="1170"/>
                  </a:lnTo>
                  <a:lnTo>
                    <a:pt x="2304" y="1164"/>
                  </a:lnTo>
                  <a:lnTo>
                    <a:pt x="2304" y="1158"/>
                  </a:lnTo>
                  <a:lnTo>
                    <a:pt x="2304" y="1152"/>
                  </a:lnTo>
                  <a:lnTo>
                    <a:pt x="2304" y="1146"/>
                  </a:lnTo>
                  <a:lnTo>
                    <a:pt x="2304" y="1134"/>
                  </a:lnTo>
                  <a:lnTo>
                    <a:pt x="2304" y="1128"/>
                  </a:lnTo>
                  <a:lnTo>
                    <a:pt x="2304" y="1122"/>
                  </a:lnTo>
                  <a:lnTo>
                    <a:pt x="2304" y="1116"/>
                  </a:lnTo>
                  <a:lnTo>
                    <a:pt x="2304" y="1110"/>
                  </a:lnTo>
                  <a:lnTo>
                    <a:pt x="2304" y="1098"/>
                  </a:lnTo>
                  <a:lnTo>
                    <a:pt x="2304" y="1092"/>
                  </a:lnTo>
                  <a:lnTo>
                    <a:pt x="2304" y="1086"/>
                  </a:lnTo>
                  <a:lnTo>
                    <a:pt x="2304" y="1080"/>
                  </a:lnTo>
                  <a:lnTo>
                    <a:pt x="2304" y="1074"/>
                  </a:lnTo>
                  <a:lnTo>
                    <a:pt x="2304" y="1068"/>
                  </a:lnTo>
                  <a:lnTo>
                    <a:pt x="2304" y="1062"/>
                  </a:lnTo>
                  <a:lnTo>
                    <a:pt x="2304" y="1056"/>
                  </a:lnTo>
                  <a:lnTo>
                    <a:pt x="2304" y="1050"/>
                  </a:lnTo>
                  <a:lnTo>
                    <a:pt x="2304" y="1044"/>
                  </a:lnTo>
                  <a:lnTo>
                    <a:pt x="2304" y="1038"/>
                  </a:lnTo>
                  <a:lnTo>
                    <a:pt x="2304" y="1032"/>
                  </a:lnTo>
                  <a:lnTo>
                    <a:pt x="2304" y="1020"/>
                  </a:lnTo>
                  <a:lnTo>
                    <a:pt x="2304" y="1014"/>
                  </a:lnTo>
                  <a:lnTo>
                    <a:pt x="2304" y="1008"/>
                  </a:lnTo>
                  <a:lnTo>
                    <a:pt x="2304" y="1002"/>
                  </a:lnTo>
                  <a:lnTo>
                    <a:pt x="2304" y="996"/>
                  </a:lnTo>
                  <a:lnTo>
                    <a:pt x="2304" y="990"/>
                  </a:lnTo>
                  <a:lnTo>
                    <a:pt x="2304" y="984"/>
                  </a:lnTo>
                  <a:lnTo>
                    <a:pt x="2304" y="978"/>
                  </a:lnTo>
                  <a:lnTo>
                    <a:pt x="2304" y="972"/>
                  </a:lnTo>
                  <a:lnTo>
                    <a:pt x="2304" y="966"/>
                  </a:lnTo>
                  <a:lnTo>
                    <a:pt x="2304" y="960"/>
                  </a:lnTo>
                  <a:lnTo>
                    <a:pt x="2304" y="954"/>
                  </a:lnTo>
                  <a:lnTo>
                    <a:pt x="2304" y="948"/>
                  </a:lnTo>
                  <a:lnTo>
                    <a:pt x="2304" y="942"/>
                  </a:lnTo>
                  <a:lnTo>
                    <a:pt x="2304" y="936"/>
                  </a:lnTo>
                  <a:lnTo>
                    <a:pt x="2304" y="930"/>
                  </a:lnTo>
                  <a:lnTo>
                    <a:pt x="2304" y="924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06"/>
                  </a:lnTo>
                  <a:lnTo>
                    <a:pt x="2304" y="900"/>
                  </a:lnTo>
                  <a:lnTo>
                    <a:pt x="2304" y="894"/>
                  </a:lnTo>
                  <a:lnTo>
                    <a:pt x="2304" y="888"/>
                  </a:lnTo>
                  <a:lnTo>
                    <a:pt x="2304" y="882"/>
                  </a:lnTo>
                  <a:lnTo>
                    <a:pt x="2304" y="876"/>
                  </a:lnTo>
                  <a:lnTo>
                    <a:pt x="2304" y="870"/>
                  </a:lnTo>
                  <a:lnTo>
                    <a:pt x="2304" y="864"/>
                  </a:lnTo>
                  <a:lnTo>
                    <a:pt x="2304" y="864"/>
                  </a:lnTo>
                  <a:lnTo>
                    <a:pt x="2304" y="858"/>
                  </a:lnTo>
                  <a:lnTo>
                    <a:pt x="2304" y="852"/>
                  </a:lnTo>
                  <a:lnTo>
                    <a:pt x="2304" y="846"/>
                  </a:lnTo>
                  <a:lnTo>
                    <a:pt x="2304" y="834"/>
                  </a:lnTo>
                  <a:lnTo>
                    <a:pt x="2304" y="828"/>
                  </a:lnTo>
                  <a:lnTo>
                    <a:pt x="2304" y="822"/>
                  </a:lnTo>
                  <a:lnTo>
                    <a:pt x="2304" y="816"/>
                  </a:lnTo>
                  <a:lnTo>
                    <a:pt x="2304" y="816"/>
                  </a:lnTo>
                  <a:lnTo>
                    <a:pt x="2304" y="810"/>
                  </a:lnTo>
                  <a:lnTo>
                    <a:pt x="2304" y="804"/>
                  </a:lnTo>
                  <a:lnTo>
                    <a:pt x="2304" y="798"/>
                  </a:lnTo>
                  <a:lnTo>
                    <a:pt x="2304" y="792"/>
                  </a:lnTo>
                  <a:lnTo>
                    <a:pt x="2304" y="792"/>
                  </a:lnTo>
                  <a:lnTo>
                    <a:pt x="2304" y="780"/>
                  </a:lnTo>
                  <a:lnTo>
                    <a:pt x="2304" y="774"/>
                  </a:lnTo>
                  <a:lnTo>
                    <a:pt x="2304" y="774"/>
                  </a:lnTo>
                  <a:lnTo>
                    <a:pt x="2304" y="768"/>
                  </a:lnTo>
                  <a:lnTo>
                    <a:pt x="2304" y="762"/>
                  </a:lnTo>
                  <a:lnTo>
                    <a:pt x="2304" y="756"/>
                  </a:lnTo>
                  <a:lnTo>
                    <a:pt x="2304" y="750"/>
                  </a:lnTo>
                  <a:lnTo>
                    <a:pt x="2304" y="750"/>
                  </a:lnTo>
                  <a:lnTo>
                    <a:pt x="2304" y="744"/>
                  </a:lnTo>
                  <a:lnTo>
                    <a:pt x="2304" y="738"/>
                  </a:lnTo>
                  <a:lnTo>
                    <a:pt x="2304" y="732"/>
                  </a:lnTo>
                  <a:lnTo>
                    <a:pt x="2304" y="732"/>
                  </a:lnTo>
                  <a:lnTo>
                    <a:pt x="2304" y="726"/>
                  </a:lnTo>
                  <a:lnTo>
                    <a:pt x="2304" y="726"/>
                  </a:lnTo>
                  <a:lnTo>
                    <a:pt x="2304" y="726"/>
                  </a:lnTo>
                  <a:lnTo>
                    <a:pt x="2304" y="720"/>
                  </a:lnTo>
                  <a:lnTo>
                    <a:pt x="2304" y="720"/>
                  </a:lnTo>
                  <a:lnTo>
                    <a:pt x="2304" y="720"/>
                  </a:lnTo>
                  <a:lnTo>
                    <a:pt x="2304" y="720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14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702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6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90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4" y="678"/>
                  </a:lnTo>
                  <a:lnTo>
                    <a:pt x="2304" y="678"/>
                  </a:lnTo>
                  <a:lnTo>
                    <a:pt x="2304" y="678"/>
                  </a:lnTo>
                  <a:lnTo>
                    <a:pt x="2304" y="678"/>
                  </a:lnTo>
                  <a:lnTo>
                    <a:pt x="2304" y="678"/>
                  </a:lnTo>
                  <a:lnTo>
                    <a:pt x="2304" y="672"/>
                  </a:lnTo>
                  <a:lnTo>
                    <a:pt x="2304" y="672"/>
                  </a:lnTo>
                  <a:lnTo>
                    <a:pt x="2304" y="672"/>
                  </a:lnTo>
                  <a:lnTo>
                    <a:pt x="2304" y="672"/>
                  </a:lnTo>
                  <a:lnTo>
                    <a:pt x="2304" y="672"/>
                  </a:lnTo>
                  <a:lnTo>
                    <a:pt x="2304" y="672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6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60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54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2"/>
                  </a:lnTo>
                  <a:lnTo>
                    <a:pt x="2304" y="642"/>
                  </a:lnTo>
                  <a:lnTo>
                    <a:pt x="2304" y="642"/>
                  </a:lnTo>
                  <a:lnTo>
                    <a:pt x="2304" y="636"/>
                  </a:lnTo>
                  <a:lnTo>
                    <a:pt x="2304" y="636"/>
                  </a:lnTo>
                  <a:lnTo>
                    <a:pt x="2304" y="636"/>
                  </a:lnTo>
                  <a:lnTo>
                    <a:pt x="2304" y="636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24"/>
                  </a:lnTo>
                  <a:lnTo>
                    <a:pt x="2304" y="624"/>
                  </a:lnTo>
                  <a:lnTo>
                    <a:pt x="2304" y="624"/>
                  </a:lnTo>
                  <a:lnTo>
                    <a:pt x="2304" y="624"/>
                  </a:lnTo>
                  <a:lnTo>
                    <a:pt x="2304" y="624"/>
                  </a:lnTo>
                  <a:lnTo>
                    <a:pt x="2304" y="618"/>
                  </a:lnTo>
                  <a:lnTo>
                    <a:pt x="2304" y="618"/>
                  </a:lnTo>
                  <a:lnTo>
                    <a:pt x="2304" y="618"/>
                  </a:lnTo>
                  <a:lnTo>
                    <a:pt x="2304" y="618"/>
                  </a:lnTo>
                  <a:lnTo>
                    <a:pt x="2304" y="618"/>
                  </a:lnTo>
                  <a:lnTo>
                    <a:pt x="2304" y="612"/>
                  </a:lnTo>
                  <a:lnTo>
                    <a:pt x="2304" y="612"/>
                  </a:lnTo>
                  <a:lnTo>
                    <a:pt x="2304" y="612"/>
                  </a:lnTo>
                  <a:lnTo>
                    <a:pt x="2304" y="612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6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600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94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  <a:lnTo>
                    <a:pt x="2304" y="588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46" name="Rectangle 58"/>
            <p:cNvSpPr>
              <a:spLocks noChangeArrowheads="1"/>
            </p:cNvSpPr>
            <p:nvPr/>
          </p:nvSpPr>
          <p:spPr bwMode="auto">
            <a:xfrm>
              <a:off x="2676" y="198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347" name="Freeform 59"/>
            <p:cNvSpPr>
              <a:spLocks/>
            </p:cNvSpPr>
            <p:nvPr/>
          </p:nvSpPr>
          <p:spPr bwMode="auto">
            <a:xfrm>
              <a:off x="1608" y="1382"/>
              <a:ext cx="2304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52" y="0"/>
                </a:cxn>
                <a:cxn ang="0">
                  <a:pos x="684" y="0"/>
                </a:cxn>
                <a:cxn ang="0">
                  <a:pos x="1110" y="0"/>
                </a:cxn>
                <a:cxn ang="0">
                  <a:pos x="1536" y="0"/>
                </a:cxn>
                <a:cxn ang="0">
                  <a:pos x="1962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  <a:cxn ang="0">
                  <a:pos x="2304" y="0"/>
                </a:cxn>
              </a:cxnLst>
              <a:rect l="0" t="0" r="r" b="b"/>
              <a:pathLst>
                <a:path w="23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48" name="Rectangle 60"/>
            <p:cNvSpPr>
              <a:spLocks noChangeArrowheads="1"/>
            </p:cNvSpPr>
            <p:nvPr/>
          </p:nvSpPr>
          <p:spPr bwMode="auto">
            <a:xfrm>
              <a:off x="3096" y="198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396349" name="Rectangle 61"/>
            <p:cNvSpPr>
              <a:spLocks noChangeArrowheads="1"/>
            </p:cNvSpPr>
            <p:nvPr/>
          </p:nvSpPr>
          <p:spPr bwMode="auto">
            <a:xfrm>
              <a:off x="1608" y="2078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50" name="Rectangle 62"/>
            <p:cNvSpPr>
              <a:spLocks noChangeArrowheads="1"/>
            </p:cNvSpPr>
            <p:nvPr/>
          </p:nvSpPr>
          <p:spPr bwMode="auto">
            <a:xfrm>
              <a:off x="1692" y="2090"/>
              <a:ext cx="12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51" name="Rectangle 63"/>
            <p:cNvSpPr>
              <a:spLocks noChangeArrowheads="1"/>
            </p:cNvSpPr>
            <p:nvPr/>
          </p:nvSpPr>
          <p:spPr bwMode="auto">
            <a:xfrm>
              <a:off x="1836" y="2102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52" name="Rectangle 64"/>
            <p:cNvSpPr>
              <a:spLocks noChangeArrowheads="1"/>
            </p:cNvSpPr>
            <p:nvPr/>
          </p:nvSpPr>
          <p:spPr bwMode="auto">
            <a:xfrm>
              <a:off x="1866" y="2090"/>
              <a:ext cx="12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53" name="Rectangle 65"/>
            <p:cNvSpPr>
              <a:spLocks noChangeArrowheads="1"/>
            </p:cNvSpPr>
            <p:nvPr/>
          </p:nvSpPr>
          <p:spPr bwMode="auto">
            <a:xfrm>
              <a:off x="2040" y="2090"/>
              <a:ext cx="12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54" name="Rectangle 66"/>
            <p:cNvSpPr>
              <a:spLocks noChangeArrowheads="1"/>
            </p:cNvSpPr>
            <p:nvPr/>
          </p:nvSpPr>
          <p:spPr bwMode="auto">
            <a:xfrm>
              <a:off x="2178" y="2102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55" name="Rectangle 67"/>
            <p:cNvSpPr>
              <a:spLocks noChangeArrowheads="1"/>
            </p:cNvSpPr>
            <p:nvPr/>
          </p:nvSpPr>
          <p:spPr bwMode="auto">
            <a:xfrm>
              <a:off x="2214" y="2090"/>
              <a:ext cx="12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56" name="Rectangle 68"/>
            <p:cNvSpPr>
              <a:spLocks noChangeArrowheads="1"/>
            </p:cNvSpPr>
            <p:nvPr/>
          </p:nvSpPr>
          <p:spPr bwMode="auto">
            <a:xfrm>
              <a:off x="2382" y="2078"/>
              <a:ext cx="4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57" name="Rectangle 69"/>
            <p:cNvSpPr>
              <a:spLocks noChangeArrowheads="1"/>
            </p:cNvSpPr>
            <p:nvPr/>
          </p:nvSpPr>
          <p:spPr bwMode="auto">
            <a:xfrm>
              <a:off x="2472" y="2078"/>
              <a:ext cx="4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58" name="Rectangle 70"/>
            <p:cNvSpPr>
              <a:spLocks noChangeArrowheads="1"/>
            </p:cNvSpPr>
            <p:nvPr/>
          </p:nvSpPr>
          <p:spPr bwMode="auto">
            <a:xfrm>
              <a:off x="3006" y="2078"/>
              <a:ext cx="4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59" name="Rectangle 71"/>
            <p:cNvSpPr>
              <a:spLocks noChangeArrowheads="1"/>
            </p:cNvSpPr>
            <p:nvPr/>
          </p:nvSpPr>
          <p:spPr bwMode="auto">
            <a:xfrm>
              <a:off x="3096" y="2078"/>
              <a:ext cx="4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60" name="Rectangle 72"/>
            <p:cNvSpPr>
              <a:spLocks noChangeArrowheads="1"/>
            </p:cNvSpPr>
            <p:nvPr/>
          </p:nvSpPr>
          <p:spPr bwMode="auto">
            <a:xfrm>
              <a:off x="3192" y="2090"/>
              <a:ext cx="11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61" name="Rectangle 73"/>
            <p:cNvSpPr>
              <a:spLocks noChangeArrowheads="1"/>
            </p:cNvSpPr>
            <p:nvPr/>
          </p:nvSpPr>
          <p:spPr bwMode="auto">
            <a:xfrm>
              <a:off x="3330" y="2102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62" name="Rectangle 74"/>
            <p:cNvSpPr>
              <a:spLocks noChangeArrowheads="1"/>
            </p:cNvSpPr>
            <p:nvPr/>
          </p:nvSpPr>
          <p:spPr bwMode="auto">
            <a:xfrm>
              <a:off x="3360" y="2090"/>
              <a:ext cx="12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63" name="Rectangle 75"/>
            <p:cNvSpPr>
              <a:spLocks noChangeArrowheads="1"/>
            </p:cNvSpPr>
            <p:nvPr/>
          </p:nvSpPr>
          <p:spPr bwMode="auto">
            <a:xfrm>
              <a:off x="3534" y="2090"/>
              <a:ext cx="12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64" name="Rectangle 76"/>
            <p:cNvSpPr>
              <a:spLocks noChangeArrowheads="1"/>
            </p:cNvSpPr>
            <p:nvPr/>
          </p:nvSpPr>
          <p:spPr bwMode="auto">
            <a:xfrm>
              <a:off x="3678" y="2102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65" name="Rectangle 77"/>
            <p:cNvSpPr>
              <a:spLocks noChangeArrowheads="1"/>
            </p:cNvSpPr>
            <p:nvPr/>
          </p:nvSpPr>
          <p:spPr bwMode="auto">
            <a:xfrm>
              <a:off x="3708" y="2090"/>
              <a:ext cx="12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366" name="Rectangle 78"/>
            <p:cNvSpPr>
              <a:spLocks noChangeArrowheads="1"/>
            </p:cNvSpPr>
            <p:nvPr/>
          </p:nvSpPr>
          <p:spPr bwMode="auto">
            <a:xfrm>
              <a:off x="3876" y="2078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915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76200"/>
            <a:ext cx="9144000" cy="746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46662" dir="2115817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  <a:latin typeface="Arial" charset="0"/>
              </a:rPr>
              <a:t>Ion </a:t>
            </a:r>
            <a:r>
              <a:rPr lang="en-US" sz="3200" b="0" dirty="0">
                <a:solidFill>
                  <a:srgbClr val="00B050"/>
                </a:solidFill>
                <a:latin typeface="Arial" charset="0"/>
              </a:rPr>
              <a:t>Injection 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</a:rPr>
              <a:t>– Transverse Phase-space Painting</a:t>
            </a:r>
            <a:endParaRPr lang="en-US" sz="3200" b="0" dirty="0">
              <a:solidFill>
                <a:srgbClr val="00B050"/>
              </a:solidFill>
              <a:latin typeface="Arial" charset="0"/>
            </a:endParaRPr>
          </a:p>
        </p:txBody>
      </p:sp>
      <p:graphicFrame>
        <p:nvGraphicFramePr>
          <p:cNvPr id="81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99760889"/>
              </p:ext>
            </p:extLst>
          </p:nvPr>
        </p:nvGraphicFramePr>
        <p:xfrm>
          <a:off x="5868678" y="1606550"/>
          <a:ext cx="3160342" cy="170439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2470" name="Equation" r:id="rId5" imgW="2779200" imgH="1672920" progId="Equation.3">
                  <p:embed/>
                </p:oleObj>
              </mc:Choice>
              <mc:Fallback>
                <p:oleObj name="Equation" r:id="rId5" imgW="2779200" imgH="1672920" progId="Equation.3">
                  <p:embed/>
                  <p:pic>
                    <p:nvPicPr>
                      <p:cNvPr id="0" name="Picture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68678" y="1606550"/>
                        <a:ext cx="3160342" cy="170439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82" name="Rectangle 81"/>
          <p:cNvSpPr/>
          <p:nvPr/>
        </p:nvSpPr>
        <p:spPr>
          <a:xfrm>
            <a:off x="2072734" y="1121230"/>
            <a:ext cx="1959616" cy="24622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dirty="0" smtClean="0"/>
              <a:t>Doublet straight injection optics</a:t>
            </a:r>
            <a:endParaRPr lang="en-US" dirty="0"/>
          </a:p>
        </p:txBody>
      </p:sp>
      <p:sp>
        <p:nvSpPr>
          <p:cNvPr id="83" name="Text Box 40"/>
          <p:cNvSpPr txBox="1">
            <a:spLocks noChangeArrowheads="1"/>
          </p:cNvSpPr>
          <p:nvPr/>
        </p:nvSpPr>
        <p:spPr bwMode="auto">
          <a:xfrm>
            <a:off x="5741711" y="1611749"/>
            <a:ext cx="1476880" cy="536044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600"/>
              </a:spcBef>
            </a:pPr>
            <a:endParaRPr lang="en-US" sz="1200" b="1" dirty="0" err="1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endParaRPr lang="en-US" sz="1200" b="1" dirty="0" err="1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84" name="Text Box 10"/>
          <p:cNvSpPr txBox="1">
            <a:spLocks noChangeArrowheads="1"/>
          </p:cNvSpPr>
          <p:nvPr/>
        </p:nvSpPr>
        <p:spPr bwMode="auto">
          <a:xfrm>
            <a:off x="5391958" y="988451"/>
            <a:ext cx="3669977" cy="30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400" dirty="0" smtClean="0">
                <a:solidFill>
                  <a:srgbClr val="7030A0"/>
                </a:solidFill>
                <a:cs typeface="Arial" charset="0"/>
              </a:rPr>
              <a:t>separation of the injection orbit bump (12</a:t>
            </a:r>
            <a:r>
              <a:rPr lang="en-US" sz="1400" dirty="0" smtClean="0">
                <a:solidFill>
                  <a:srgbClr val="7030A0"/>
                </a:solidFill>
                <a:latin typeface="Symbol" charset="2"/>
                <a:cs typeface="Symbol" charset="2"/>
              </a:rPr>
              <a:t>s</a:t>
            </a:r>
            <a:r>
              <a:rPr lang="en-US" sz="1400" dirty="0" smtClean="0">
                <a:solidFill>
                  <a:srgbClr val="7030A0"/>
                </a:solidFill>
                <a:cs typeface="Arial" charset="0"/>
              </a:rPr>
              <a:t>)</a:t>
            </a:r>
            <a:endParaRPr lang="en-US" sz="1400" dirty="0">
              <a:solidFill>
                <a:srgbClr val="7030A0"/>
              </a:solidFill>
              <a:cs typeface="Arial" charset="0"/>
            </a:endParaRPr>
          </a:p>
        </p:txBody>
      </p:sp>
      <p:sp>
        <p:nvSpPr>
          <p:cNvPr id="85" name="Rectangle 84"/>
          <p:cNvSpPr>
            <a:spLocks noChangeArrowheads="1"/>
          </p:cNvSpPr>
          <p:nvPr/>
        </p:nvSpPr>
        <p:spPr bwMode="auto">
          <a:xfrm>
            <a:off x="3919133" y="6064694"/>
            <a:ext cx="1572099" cy="307777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400" dirty="0" smtClean="0">
                <a:solidFill>
                  <a:srgbClr val="7030A0"/>
                </a:solidFill>
                <a:latin typeface="Arial"/>
                <a:cs typeface="Arial"/>
              </a:rPr>
              <a:t>B. </a:t>
            </a:r>
            <a:r>
              <a:rPr lang="en-US" sz="1400" dirty="0" err="1" smtClean="0">
                <a:solidFill>
                  <a:srgbClr val="7030A0"/>
                </a:solidFill>
                <a:latin typeface="Arial"/>
                <a:cs typeface="Arial"/>
              </a:rPr>
              <a:t>Erdelyi</a:t>
            </a:r>
            <a:r>
              <a:rPr lang="en-US" sz="1400" dirty="0" smtClean="0">
                <a:solidFill>
                  <a:srgbClr val="7030A0"/>
                </a:solidFill>
                <a:latin typeface="Arial"/>
                <a:cs typeface="Arial"/>
              </a:rPr>
              <a:t>, NIU</a:t>
            </a:r>
          </a:p>
        </p:txBody>
      </p:sp>
      <p:sp>
        <p:nvSpPr>
          <p:cNvPr id="8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  <p:sp>
        <p:nvSpPr>
          <p:cNvPr id="87" name="Oval 14"/>
          <p:cNvSpPr>
            <a:spLocks noChangeArrowheads="1"/>
          </p:cNvSpPr>
          <p:nvPr/>
        </p:nvSpPr>
        <p:spPr bwMode="auto">
          <a:xfrm>
            <a:off x="5666321" y="2839531"/>
            <a:ext cx="1476283" cy="525693"/>
          </a:xfrm>
          <a:prstGeom prst="ellipse">
            <a:avLst/>
          </a:prstGeom>
          <a:noFill/>
          <a:ln w="38100">
            <a:solidFill>
              <a:srgbClr val="FFC000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9278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Content Placeholder 1"/>
          <p:cNvSpPr>
            <a:spLocks noGrp="1"/>
          </p:cNvSpPr>
          <p:nvPr>
            <p:ph idx="4294967295"/>
          </p:nvPr>
        </p:nvSpPr>
        <p:spPr>
          <a:xfrm>
            <a:off x="333634" y="931717"/>
            <a:ext cx="8657966" cy="3329981"/>
          </a:xfrm>
        </p:spPr>
        <p:txBody>
          <a:bodyPr lIns="45720" rIns="45720"/>
          <a:lstStyle/>
          <a:p>
            <a:pPr marL="233363" indent="-233363">
              <a:lnSpc>
                <a:spcPct val="100000"/>
              </a:lnSpc>
              <a:spcBef>
                <a:spcPct val="0"/>
              </a:spcBef>
              <a:buFontTx/>
              <a:buBlip>
                <a:blip r:embed="rId2"/>
              </a:buBlip>
            </a:pPr>
            <a:r>
              <a:rPr lang="en-US" sz="1600" dirty="0">
                <a:solidFill>
                  <a:srgbClr val="000090"/>
                </a:solidFill>
                <a:latin typeface="Arial" charset="0"/>
                <a:ea typeface="ＭＳ Ｐゴシック" charset="0"/>
                <a:cs typeface="Arial" charset="0"/>
              </a:rPr>
              <a:t>Booster injection scheme</a:t>
            </a:r>
          </a:p>
          <a:p>
            <a:pPr marL="574675" lvl="1" indent="-227013">
              <a:lnSpc>
                <a:spcPct val="100000"/>
              </a:lnSpc>
              <a:spcBef>
                <a:spcPct val="0"/>
              </a:spcBef>
              <a:buSzPct val="70000"/>
              <a:buFont typeface="Arial" charset="0"/>
              <a:buChar char="̶"/>
            </a:pPr>
            <a:r>
              <a:rPr lang="en-US" sz="14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Combined longitudinal and transverse phase space painting</a:t>
            </a:r>
          </a:p>
          <a:p>
            <a:pPr marL="574675" lvl="1" indent="-227013">
              <a:lnSpc>
                <a:spcPct val="100000"/>
              </a:lnSpc>
              <a:spcBef>
                <a:spcPct val="0"/>
              </a:spcBef>
              <a:buSzPct val="70000"/>
              <a:buFont typeface="Arial" charset="0"/>
              <a:buChar char="̶"/>
            </a:pPr>
            <a:r>
              <a:rPr lang="en-US" sz="14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Components: stripping foil, four-dipole booster orbit bumper system, magnetic and electrostatic septa</a:t>
            </a:r>
          </a:p>
          <a:p>
            <a:pPr marL="233363" indent="-233363">
              <a:lnSpc>
                <a:spcPct val="100000"/>
              </a:lnSpc>
              <a:spcBef>
                <a:spcPct val="0"/>
              </a:spcBef>
              <a:buFontTx/>
              <a:buBlip>
                <a:blip r:embed="rId2"/>
              </a:buBlip>
            </a:pPr>
            <a:r>
              <a:rPr lang="en-US" sz="1600" dirty="0" smtClean="0">
                <a:solidFill>
                  <a:srgbClr val="000090"/>
                </a:solidFill>
                <a:latin typeface="Arial" charset="0"/>
                <a:ea typeface="ＭＳ Ｐゴシック" charset="0"/>
                <a:cs typeface="Arial" charset="0"/>
              </a:rPr>
              <a:t>Two </a:t>
            </a:r>
            <a:r>
              <a:rPr lang="en-US" sz="1600" dirty="0">
                <a:solidFill>
                  <a:srgbClr val="000090"/>
                </a:solidFill>
                <a:latin typeface="Arial" charset="0"/>
                <a:ea typeface="ＭＳ Ｐゴシック" charset="0"/>
                <a:cs typeface="Arial" charset="0"/>
              </a:rPr>
              <a:t>same-strength </a:t>
            </a:r>
            <a:r>
              <a:rPr lang="en-US" sz="1600" dirty="0" err="1">
                <a:solidFill>
                  <a:srgbClr val="000090"/>
                </a:solidFill>
                <a:latin typeface="Arial" charset="0"/>
                <a:ea typeface="ＭＳ Ｐゴシック" charset="0"/>
                <a:cs typeface="Arial" charset="0"/>
              </a:rPr>
              <a:t>quadrupole</a:t>
            </a:r>
            <a:r>
              <a:rPr lang="en-US" sz="1600" dirty="0">
                <a:solidFill>
                  <a:srgbClr val="000090"/>
                </a:solidFill>
                <a:latin typeface="Arial" charset="0"/>
                <a:ea typeface="ＭＳ Ｐゴシック" charset="0"/>
                <a:cs typeface="Arial" charset="0"/>
              </a:rPr>
              <a:t> families of opposite sign</a:t>
            </a:r>
          </a:p>
          <a:p>
            <a:pPr marL="574675" lvl="1" indent="-227013">
              <a:lnSpc>
                <a:spcPct val="100000"/>
              </a:lnSpc>
              <a:spcBef>
                <a:spcPct val="0"/>
              </a:spcBef>
              <a:buSzPct val="70000"/>
              <a:buFont typeface="Arial" charset="0"/>
              <a:buChar char="̶"/>
            </a:pPr>
            <a:r>
              <a:rPr lang="en-US" sz="14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Eighteen 16 T/m 20/30 cm magnetic/physical length </a:t>
            </a:r>
            <a:r>
              <a:rPr lang="en-US" sz="1400" dirty="0" err="1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quadrupoles</a:t>
            </a:r>
            <a:endParaRPr lang="en-US" sz="1400" dirty="0">
              <a:solidFill>
                <a:srgbClr val="7030A0"/>
              </a:solidFill>
              <a:latin typeface="Arial" charset="0"/>
              <a:ea typeface="ＭＳ Ｐゴシック" charset="0"/>
              <a:cs typeface="Arial" charset="0"/>
            </a:endParaRPr>
          </a:p>
          <a:p>
            <a:pPr marL="574675" lvl="1" indent="-227013">
              <a:lnSpc>
                <a:spcPct val="100000"/>
              </a:lnSpc>
              <a:spcBef>
                <a:spcPct val="0"/>
              </a:spcBef>
              <a:buSzPct val="70000"/>
              <a:buFont typeface="Arial" charset="0"/>
              <a:buChar char="̶"/>
            </a:pPr>
            <a:r>
              <a:rPr lang="en-US" sz="14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Each </a:t>
            </a:r>
            <a:r>
              <a:rPr lang="en-US" sz="1400" dirty="0" err="1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quadrupole</a:t>
            </a:r>
            <a:r>
              <a:rPr lang="en-US" sz="14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 surrounded by 30 cm long corrector and 15 cm long BPM</a:t>
            </a:r>
          </a:p>
          <a:p>
            <a:pPr marL="574675" lvl="1" indent="-227013">
              <a:lnSpc>
                <a:spcPct val="100000"/>
              </a:lnSpc>
              <a:spcBef>
                <a:spcPct val="0"/>
              </a:spcBef>
              <a:buSzPct val="70000"/>
              <a:buFont typeface="Arial" charset="0"/>
              <a:buChar char="̶"/>
            </a:pPr>
            <a:r>
              <a:rPr lang="en-US" sz="14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Enough </a:t>
            </a:r>
            <a:r>
              <a:rPr lang="en-US" sz="1400" dirty="0" err="1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quadrupoles</a:t>
            </a:r>
            <a:r>
              <a:rPr lang="en-US" sz="14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 for matching to </a:t>
            </a:r>
            <a:r>
              <a:rPr lang="en-US" sz="1400" dirty="0" err="1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linac</a:t>
            </a:r>
            <a:r>
              <a:rPr lang="en-US" sz="14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 and booster as needed</a:t>
            </a:r>
          </a:p>
          <a:p>
            <a:pPr marL="233363" indent="-233363">
              <a:lnSpc>
                <a:spcPct val="100000"/>
              </a:lnSpc>
              <a:spcBef>
                <a:spcPct val="0"/>
              </a:spcBef>
              <a:buFontTx/>
              <a:buBlip>
                <a:blip r:embed="rId2"/>
              </a:buBlip>
            </a:pPr>
            <a:r>
              <a:rPr lang="en-US" sz="1600" dirty="0">
                <a:solidFill>
                  <a:srgbClr val="000090"/>
                </a:solidFill>
                <a:latin typeface="Arial" charset="0"/>
                <a:ea typeface="ＭＳ Ｐゴシック" charset="0"/>
                <a:cs typeface="Arial" charset="0"/>
              </a:rPr>
              <a:t>Achromatic 1 m vertical </a:t>
            </a:r>
            <a:r>
              <a:rPr lang="en-US" sz="1600" dirty="0" smtClean="0">
                <a:solidFill>
                  <a:srgbClr val="000090"/>
                </a:solidFill>
                <a:latin typeface="Arial" charset="0"/>
                <a:ea typeface="ＭＳ Ｐゴシック" charset="0"/>
                <a:cs typeface="Arial" charset="0"/>
              </a:rPr>
              <a:t>step</a:t>
            </a:r>
            <a:endParaRPr lang="en-US" sz="1600" dirty="0">
              <a:solidFill>
                <a:srgbClr val="000090"/>
              </a:solidFill>
              <a:latin typeface="Arial" charset="0"/>
              <a:ea typeface="ＭＳ Ｐゴシック" charset="0"/>
              <a:cs typeface="Arial" charset="0"/>
            </a:endParaRPr>
          </a:p>
          <a:p>
            <a:pPr marL="574675" lvl="1" indent="-227013">
              <a:lnSpc>
                <a:spcPct val="100000"/>
              </a:lnSpc>
              <a:spcBef>
                <a:spcPct val="0"/>
              </a:spcBef>
              <a:buSzPct val="70000"/>
              <a:buFont typeface="Arial" charset="0"/>
              <a:buChar char="̶"/>
            </a:pPr>
            <a:r>
              <a:rPr lang="en-US" sz="14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Two 0.5 T 50/78 cm magnetic/physical length </a:t>
            </a:r>
            <a:r>
              <a:rPr lang="en-US" sz="1400" dirty="0" smtClean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dipoles</a:t>
            </a:r>
            <a:endParaRPr lang="en-US" sz="1400" dirty="0">
              <a:solidFill>
                <a:srgbClr val="7030A0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9459" name="Title 2"/>
          <p:cNvSpPr>
            <a:spLocks noGrp="1"/>
          </p:cNvSpPr>
          <p:nvPr>
            <p:ph type="title" idx="4294967295"/>
          </p:nvPr>
        </p:nvSpPr>
        <p:spPr>
          <a:xfrm>
            <a:off x="762000" y="0"/>
            <a:ext cx="7772400" cy="838200"/>
          </a:xfrm>
        </p:spPr>
        <p:txBody>
          <a:bodyPr/>
          <a:lstStyle/>
          <a:p>
            <a:r>
              <a:rPr lang="en-US" sz="3200" b="0" dirty="0" err="1" smtClean="0">
                <a:solidFill>
                  <a:srgbClr val="00B050"/>
                </a:solidFill>
                <a:latin typeface="Arial" charset="0"/>
                <a:ea typeface="ＭＳ Ｐゴシック" charset="0"/>
                <a:cs typeface="Arial" charset="0"/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Arial" charset="0"/>
              </a:rPr>
              <a:t>-to-Booster </a:t>
            </a:r>
            <a:r>
              <a:rPr lang="en-US" sz="3200" b="0" dirty="0">
                <a:solidFill>
                  <a:srgbClr val="00B050"/>
                </a:solidFill>
                <a:latin typeface="Arial" charset="0"/>
                <a:ea typeface="ＭＳ Ｐゴシック" charset="0"/>
                <a:cs typeface="Arial" charset="0"/>
              </a:rPr>
              <a:t>Transfer Line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224205" y="3712842"/>
            <a:ext cx="4620683" cy="2593610"/>
            <a:chOff x="287046" y="3863510"/>
            <a:chExt cx="4310232" cy="2324567"/>
          </a:xfrm>
        </p:grpSpPr>
        <p:sp>
          <p:nvSpPr>
            <p:cNvPr id="19485" name="AutoShape 29"/>
            <p:cNvSpPr>
              <a:spLocks/>
            </p:cNvSpPr>
            <p:nvPr/>
          </p:nvSpPr>
          <p:spPr bwMode="auto">
            <a:xfrm rot="5400000">
              <a:off x="1333838" y="3793601"/>
              <a:ext cx="93132" cy="606719"/>
            </a:xfrm>
            <a:prstGeom prst="leftBrace">
              <a:avLst>
                <a:gd name="adj1" fmla="val 37333"/>
                <a:gd name="adj2" fmla="val 50000"/>
              </a:avLst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9501" name="Text Box 45"/>
            <p:cNvSpPr txBox="1">
              <a:spLocks noChangeArrowheads="1"/>
            </p:cNvSpPr>
            <p:nvPr/>
          </p:nvSpPr>
          <p:spPr bwMode="auto">
            <a:xfrm>
              <a:off x="1058084" y="3863510"/>
              <a:ext cx="624776" cy="2458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0" rIns="0">
              <a:spAutoFit/>
            </a:bodyPr>
            <a:lstStyle/>
            <a:p>
              <a:pPr algn="ctr" eaLnBrk="1" hangingPunct="1">
                <a:lnSpc>
                  <a:spcPct val="80000"/>
                </a:lnSpc>
              </a:pPr>
              <a:r>
                <a:rPr lang="en-US" sz="1200">
                  <a:latin typeface="Arial"/>
                  <a:cs typeface="Arial"/>
                </a:rPr>
                <a:t>matching</a:t>
              </a:r>
            </a:p>
          </p:txBody>
        </p:sp>
        <p:pic>
          <p:nvPicPr>
            <p:cNvPr id="19502" name="Picture 46" descr="lin_to_b_tr_line_1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726" y="4168982"/>
              <a:ext cx="4158552" cy="201909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504" name="AutoShape 48"/>
            <p:cNvSpPr>
              <a:spLocks/>
            </p:cNvSpPr>
            <p:nvPr/>
          </p:nvSpPr>
          <p:spPr bwMode="auto">
            <a:xfrm rot="5400000">
              <a:off x="2151825" y="3604001"/>
              <a:ext cx="93132" cy="985918"/>
            </a:xfrm>
            <a:prstGeom prst="leftBrace">
              <a:avLst>
                <a:gd name="adj1" fmla="val 60667"/>
                <a:gd name="adj2" fmla="val 50000"/>
              </a:avLst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9505" name="AutoShape 49"/>
            <p:cNvSpPr>
              <a:spLocks/>
            </p:cNvSpPr>
            <p:nvPr/>
          </p:nvSpPr>
          <p:spPr bwMode="auto">
            <a:xfrm rot="5400000">
              <a:off x="3045652" y="3717761"/>
              <a:ext cx="93132" cy="758399"/>
            </a:xfrm>
            <a:prstGeom prst="leftBrace">
              <a:avLst>
                <a:gd name="adj1" fmla="val 46667"/>
                <a:gd name="adj2" fmla="val 50000"/>
              </a:avLst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9506" name="Line 50"/>
            <p:cNvSpPr>
              <a:spLocks noChangeShapeType="1"/>
            </p:cNvSpPr>
            <p:nvPr/>
          </p:nvSpPr>
          <p:spPr bwMode="auto">
            <a:xfrm rot="16200000" flipV="1">
              <a:off x="841399" y="4076066"/>
              <a:ext cx="0" cy="34850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stealth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0" rIns="0"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9507" name="Text Box 51"/>
            <p:cNvSpPr txBox="1">
              <a:spLocks noChangeArrowheads="1"/>
            </p:cNvSpPr>
            <p:nvPr/>
          </p:nvSpPr>
          <p:spPr bwMode="auto">
            <a:xfrm>
              <a:off x="287046" y="4139180"/>
              <a:ext cx="281691" cy="276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0" rIns="0">
              <a:spAutoFit/>
            </a:bodyPr>
            <a:lstStyle/>
            <a:p>
              <a:pPr algn="r" eaLnBrk="1" hangingPunct="1"/>
              <a:r>
                <a:rPr lang="en-US" sz="1200">
                  <a:latin typeface="Arial"/>
                  <a:cs typeface="Arial"/>
                </a:rPr>
                <a:t>ions</a:t>
              </a:r>
            </a:p>
          </p:txBody>
        </p:sp>
        <p:sp>
          <p:nvSpPr>
            <p:cNvPr id="19508" name="Text Box 52"/>
            <p:cNvSpPr txBox="1">
              <a:spLocks noChangeArrowheads="1"/>
            </p:cNvSpPr>
            <p:nvPr/>
          </p:nvSpPr>
          <p:spPr bwMode="auto">
            <a:xfrm>
              <a:off x="1780369" y="3863510"/>
              <a:ext cx="821598" cy="2458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0" rIns="0">
              <a:spAutoFit/>
            </a:bodyPr>
            <a:lstStyle/>
            <a:p>
              <a:pPr algn="ctr" eaLnBrk="1" hangingPunct="1">
                <a:lnSpc>
                  <a:spcPct val="80000"/>
                </a:lnSpc>
              </a:pPr>
              <a:r>
                <a:rPr lang="en-US" sz="1200" dirty="0">
                  <a:latin typeface="Arial"/>
                  <a:cs typeface="Arial"/>
                </a:rPr>
                <a:t>v</a:t>
              </a:r>
              <a:r>
                <a:rPr lang="en-US" sz="1200" dirty="0" smtClean="0">
                  <a:latin typeface="Arial"/>
                  <a:cs typeface="Arial"/>
                </a:rPr>
                <a:t>ertical step</a:t>
              </a:r>
              <a:endParaRPr lang="en-US" sz="1200" dirty="0">
                <a:latin typeface="Arial"/>
                <a:cs typeface="Arial"/>
              </a:endParaRPr>
            </a:p>
          </p:txBody>
        </p:sp>
        <p:sp>
          <p:nvSpPr>
            <p:cNvPr id="19509" name="Text Box 53"/>
            <p:cNvSpPr txBox="1">
              <a:spLocks noChangeArrowheads="1"/>
            </p:cNvSpPr>
            <p:nvPr/>
          </p:nvSpPr>
          <p:spPr bwMode="auto">
            <a:xfrm>
              <a:off x="2782538" y="3863510"/>
              <a:ext cx="624776" cy="2458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0" rIns="0">
              <a:spAutoFit/>
            </a:bodyPr>
            <a:lstStyle/>
            <a:p>
              <a:pPr algn="ctr" eaLnBrk="1" hangingPunct="1">
                <a:lnSpc>
                  <a:spcPct val="80000"/>
                </a:lnSpc>
              </a:pPr>
              <a:r>
                <a:rPr lang="en-US" sz="1200">
                  <a:latin typeface="Arial"/>
                  <a:cs typeface="Arial"/>
                </a:rPr>
                <a:t>matching</a:t>
              </a:r>
            </a:p>
          </p:txBody>
        </p:sp>
      </p:grpSp>
      <p:sp>
        <p:nvSpPr>
          <p:cNvPr id="18" name="Rectangle 5"/>
          <p:cNvSpPr>
            <a:spLocks noChangeArrowheads="1"/>
          </p:cNvSpPr>
          <p:nvPr/>
        </p:nvSpPr>
        <p:spPr bwMode="auto">
          <a:xfrm>
            <a:off x="7404531" y="5429492"/>
            <a:ext cx="1136778" cy="307777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400" dirty="0" smtClean="0">
                <a:solidFill>
                  <a:srgbClr val="7030A0"/>
                </a:solidFill>
              </a:rPr>
              <a:t>V. </a:t>
            </a:r>
            <a:r>
              <a:rPr lang="en-US" sz="1400" dirty="0" err="1" smtClean="0">
                <a:solidFill>
                  <a:srgbClr val="7030A0"/>
                </a:solidFill>
              </a:rPr>
              <a:t>Morozov</a:t>
            </a:r>
            <a:endParaRPr lang="en-US" sz="1400" dirty="0">
              <a:solidFill>
                <a:srgbClr val="7030A0"/>
              </a:solidFill>
            </a:endParaRPr>
          </a:p>
        </p:txBody>
      </p:sp>
      <p:sp>
        <p:nvSpPr>
          <p:cNvPr id="17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</p:spTree>
    <p:extLst>
      <p:ext uri="{BB962C8B-B14F-4D97-AF65-F5344CB8AC3E}">
        <p14:creationId xmlns:p14="http://schemas.microsoft.com/office/powerpoint/2010/main" val="3997522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Booster-to-Ion Ring Transfer Line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155"/>
          <p:cNvGrpSpPr/>
          <p:nvPr/>
        </p:nvGrpSpPr>
        <p:grpSpPr>
          <a:xfrm>
            <a:off x="264791" y="906826"/>
            <a:ext cx="8879209" cy="3287807"/>
            <a:chOff x="264791" y="1073737"/>
            <a:chExt cx="8879209" cy="3287807"/>
          </a:xfrm>
        </p:grpSpPr>
        <p:grpSp>
          <p:nvGrpSpPr>
            <p:cNvPr id="3" name="Group 6"/>
            <p:cNvGrpSpPr>
              <a:grpSpLocks noChangeAspect="1"/>
            </p:cNvGrpSpPr>
            <p:nvPr/>
          </p:nvGrpSpPr>
          <p:grpSpPr bwMode="auto">
            <a:xfrm>
              <a:off x="600982" y="1224637"/>
              <a:ext cx="8107363" cy="2619375"/>
              <a:chOff x="406" y="616"/>
              <a:chExt cx="5107" cy="1650"/>
            </a:xfrm>
          </p:grpSpPr>
          <p:sp>
            <p:nvSpPr>
              <p:cNvPr id="166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407" y="616"/>
                <a:ext cx="5070" cy="16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Rectangle 7"/>
              <p:cNvSpPr>
                <a:spLocks noChangeArrowheads="1"/>
              </p:cNvSpPr>
              <p:nvPr/>
            </p:nvSpPr>
            <p:spPr bwMode="auto">
              <a:xfrm>
                <a:off x="484" y="616"/>
                <a:ext cx="4927" cy="1650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Rectangle 8"/>
              <p:cNvSpPr>
                <a:spLocks noChangeArrowheads="1"/>
              </p:cNvSpPr>
              <p:nvPr/>
            </p:nvSpPr>
            <p:spPr bwMode="auto">
              <a:xfrm>
                <a:off x="479" y="760"/>
                <a:ext cx="4926" cy="1356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Rectangle 9"/>
              <p:cNvSpPr>
                <a:spLocks noChangeArrowheads="1"/>
              </p:cNvSpPr>
              <p:nvPr/>
            </p:nvSpPr>
            <p:spPr bwMode="auto">
              <a:xfrm>
                <a:off x="5153" y="2128"/>
                <a:ext cx="3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83.8917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2" name="Rectangle 10"/>
              <p:cNvSpPr>
                <a:spLocks noChangeArrowheads="1"/>
              </p:cNvSpPr>
              <p:nvPr/>
            </p:nvSpPr>
            <p:spPr bwMode="auto">
              <a:xfrm>
                <a:off x="479" y="2128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Rectangle 12"/>
              <p:cNvSpPr>
                <a:spLocks noChangeArrowheads="1"/>
              </p:cNvSpPr>
              <p:nvPr/>
            </p:nvSpPr>
            <p:spPr bwMode="auto">
              <a:xfrm>
                <a:off x="527" y="694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4" name="Rectangle 13"/>
              <p:cNvSpPr>
                <a:spLocks noChangeArrowheads="1"/>
              </p:cNvSpPr>
              <p:nvPr/>
            </p:nvSpPr>
            <p:spPr bwMode="auto">
              <a:xfrm rot="16200000">
                <a:off x="398" y="721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" name="Rectangle 14"/>
              <p:cNvSpPr>
                <a:spLocks noChangeArrowheads="1"/>
              </p:cNvSpPr>
              <p:nvPr/>
            </p:nvSpPr>
            <p:spPr bwMode="auto">
              <a:xfrm rot="16200000">
                <a:off x="418" y="203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" name="Rectangle 15"/>
              <p:cNvSpPr>
                <a:spLocks noChangeArrowheads="1"/>
              </p:cNvSpPr>
              <p:nvPr/>
            </p:nvSpPr>
            <p:spPr bwMode="auto">
              <a:xfrm rot="16200000">
                <a:off x="5423" y="705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" name="Rectangle 16"/>
              <p:cNvSpPr>
                <a:spLocks noChangeArrowheads="1"/>
              </p:cNvSpPr>
              <p:nvPr/>
            </p:nvSpPr>
            <p:spPr bwMode="auto">
              <a:xfrm rot="16200000">
                <a:off x="5411" y="2019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" name="Rectangle 17"/>
              <p:cNvSpPr>
                <a:spLocks noChangeArrowheads="1"/>
              </p:cNvSpPr>
              <p:nvPr/>
            </p:nvSpPr>
            <p:spPr bwMode="auto">
              <a:xfrm rot="16200000">
                <a:off x="184" y="1312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" name="Rectangle 18"/>
              <p:cNvSpPr>
                <a:spLocks noChangeArrowheads="1"/>
              </p:cNvSpPr>
              <p:nvPr/>
            </p:nvSpPr>
            <p:spPr bwMode="auto">
              <a:xfrm rot="16200000">
                <a:off x="5207" y="1329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" name="Line 19"/>
              <p:cNvSpPr>
                <a:spLocks noChangeShapeType="1"/>
              </p:cNvSpPr>
              <p:nvPr/>
            </p:nvSpPr>
            <p:spPr bwMode="auto">
              <a:xfrm flipH="1">
                <a:off x="5369" y="8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Line 20"/>
              <p:cNvSpPr>
                <a:spLocks noChangeShapeType="1"/>
              </p:cNvSpPr>
              <p:nvPr/>
            </p:nvSpPr>
            <p:spPr bwMode="auto">
              <a:xfrm>
                <a:off x="479" y="8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Line 21"/>
              <p:cNvSpPr>
                <a:spLocks noChangeShapeType="1"/>
              </p:cNvSpPr>
              <p:nvPr/>
            </p:nvSpPr>
            <p:spPr bwMode="auto">
              <a:xfrm flipV="1">
                <a:off x="971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Line 22"/>
              <p:cNvSpPr>
                <a:spLocks noChangeShapeType="1"/>
              </p:cNvSpPr>
              <p:nvPr/>
            </p:nvSpPr>
            <p:spPr bwMode="auto">
              <a:xfrm>
                <a:off x="971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Line 23"/>
              <p:cNvSpPr>
                <a:spLocks noChangeShapeType="1"/>
              </p:cNvSpPr>
              <p:nvPr/>
            </p:nvSpPr>
            <p:spPr bwMode="auto">
              <a:xfrm flipH="1">
                <a:off x="5369" y="103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Line 24"/>
              <p:cNvSpPr>
                <a:spLocks noChangeShapeType="1"/>
              </p:cNvSpPr>
              <p:nvPr/>
            </p:nvSpPr>
            <p:spPr bwMode="auto">
              <a:xfrm>
                <a:off x="479" y="103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Line 25"/>
              <p:cNvSpPr>
                <a:spLocks noChangeShapeType="1"/>
              </p:cNvSpPr>
              <p:nvPr/>
            </p:nvSpPr>
            <p:spPr bwMode="auto">
              <a:xfrm flipV="1">
                <a:off x="1463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Line 26"/>
              <p:cNvSpPr>
                <a:spLocks noChangeShapeType="1"/>
              </p:cNvSpPr>
              <p:nvPr/>
            </p:nvSpPr>
            <p:spPr bwMode="auto">
              <a:xfrm>
                <a:off x="1463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Line 27"/>
              <p:cNvSpPr>
                <a:spLocks noChangeShapeType="1"/>
              </p:cNvSpPr>
              <p:nvPr/>
            </p:nvSpPr>
            <p:spPr bwMode="auto">
              <a:xfrm flipH="1">
                <a:off x="5369" y="116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Line 28"/>
              <p:cNvSpPr>
                <a:spLocks noChangeShapeType="1"/>
              </p:cNvSpPr>
              <p:nvPr/>
            </p:nvSpPr>
            <p:spPr bwMode="auto">
              <a:xfrm>
                <a:off x="479" y="116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Line 29"/>
              <p:cNvSpPr>
                <a:spLocks noChangeShapeType="1"/>
              </p:cNvSpPr>
              <p:nvPr/>
            </p:nvSpPr>
            <p:spPr bwMode="auto">
              <a:xfrm flipV="1">
                <a:off x="1955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Line 30"/>
              <p:cNvSpPr>
                <a:spLocks noChangeShapeType="1"/>
              </p:cNvSpPr>
              <p:nvPr/>
            </p:nvSpPr>
            <p:spPr bwMode="auto">
              <a:xfrm>
                <a:off x="1955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Line 31"/>
              <p:cNvSpPr>
                <a:spLocks noChangeShapeType="1"/>
              </p:cNvSpPr>
              <p:nvPr/>
            </p:nvSpPr>
            <p:spPr bwMode="auto">
              <a:xfrm flipH="1">
                <a:off x="5369" y="13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Line 32"/>
              <p:cNvSpPr>
                <a:spLocks noChangeShapeType="1"/>
              </p:cNvSpPr>
              <p:nvPr/>
            </p:nvSpPr>
            <p:spPr bwMode="auto">
              <a:xfrm>
                <a:off x="479" y="13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Line 33"/>
              <p:cNvSpPr>
                <a:spLocks noChangeShapeType="1"/>
              </p:cNvSpPr>
              <p:nvPr/>
            </p:nvSpPr>
            <p:spPr bwMode="auto">
              <a:xfrm flipV="1">
                <a:off x="2447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Line 34"/>
              <p:cNvSpPr>
                <a:spLocks noChangeShapeType="1"/>
              </p:cNvSpPr>
              <p:nvPr/>
            </p:nvSpPr>
            <p:spPr bwMode="auto">
              <a:xfrm>
                <a:off x="2447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Line 35"/>
              <p:cNvSpPr>
                <a:spLocks noChangeShapeType="1"/>
              </p:cNvSpPr>
              <p:nvPr/>
            </p:nvSpPr>
            <p:spPr bwMode="auto">
              <a:xfrm flipH="1">
                <a:off x="5369" y="143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Line 36"/>
              <p:cNvSpPr>
                <a:spLocks noChangeShapeType="1"/>
              </p:cNvSpPr>
              <p:nvPr/>
            </p:nvSpPr>
            <p:spPr bwMode="auto">
              <a:xfrm>
                <a:off x="479" y="143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Line 37"/>
              <p:cNvSpPr>
                <a:spLocks noChangeShapeType="1"/>
              </p:cNvSpPr>
              <p:nvPr/>
            </p:nvSpPr>
            <p:spPr bwMode="auto">
              <a:xfrm flipV="1">
                <a:off x="2939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Line 38"/>
              <p:cNvSpPr>
                <a:spLocks noChangeShapeType="1"/>
              </p:cNvSpPr>
              <p:nvPr/>
            </p:nvSpPr>
            <p:spPr bwMode="auto">
              <a:xfrm>
                <a:off x="2939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Line 39"/>
              <p:cNvSpPr>
                <a:spLocks noChangeShapeType="1"/>
              </p:cNvSpPr>
              <p:nvPr/>
            </p:nvSpPr>
            <p:spPr bwMode="auto">
              <a:xfrm flipH="1">
                <a:off x="5369" y="157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Line 40"/>
              <p:cNvSpPr>
                <a:spLocks noChangeShapeType="1"/>
              </p:cNvSpPr>
              <p:nvPr/>
            </p:nvSpPr>
            <p:spPr bwMode="auto">
              <a:xfrm>
                <a:off x="479" y="157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Line 41"/>
              <p:cNvSpPr>
                <a:spLocks noChangeShapeType="1"/>
              </p:cNvSpPr>
              <p:nvPr/>
            </p:nvSpPr>
            <p:spPr bwMode="auto">
              <a:xfrm flipV="1">
                <a:off x="3431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Line 42"/>
              <p:cNvSpPr>
                <a:spLocks noChangeShapeType="1"/>
              </p:cNvSpPr>
              <p:nvPr/>
            </p:nvSpPr>
            <p:spPr bwMode="auto">
              <a:xfrm>
                <a:off x="3431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Line 43"/>
              <p:cNvSpPr>
                <a:spLocks noChangeShapeType="1"/>
              </p:cNvSpPr>
              <p:nvPr/>
            </p:nvSpPr>
            <p:spPr bwMode="auto">
              <a:xfrm flipH="1">
                <a:off x="5369" y="170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Line 44"/>
              <p:cNvSpPr>
                <a:spLocks noChangeShapeType="1"/>
              </p:cNvSpPr>
              <p:nvPr/>
            </p:nvSpPr>
            <p:spPr bwMode="auto">
              <a:xfrm>
                <a:off x="479" y="170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Line 45"/>
              <p:cNvSpPr>
                <a:spLocks noChangeShapeType="1"/>
              </p:cNvSpPr>
              <p:nvPr/>
            </p:nvSpPr>
            <p:spPr bwMode="auto">
              <a:xfrm flipV="1">
                <a:off x="3923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Line 46"/>
              <p:cNvSpPr>
                <a:spLocks noChangeShapeType="1"/>
              </p:cNvSpPr>
              <p:nvPr/>
            </p:nvSpPr>
            <p:spPr bwMode="auto">
              <a:xfrm>
                <a:off x="3923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Line 47"/>
              <p:cNvSpPr>
                <a:spLocks noChangeShapeType="1"/>
              </p:cNvSpPr>
              <p:nvPr/>
            </p:nvSpPr>
            <p:spPr bwMode="auto">
              <a:xfrm flipH="1">
                <a:off x="5369" y="184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Line 48"/>
              <p:cNvSpPr>
                <a:spLocks noChangeShapeType="1"/>
              </p:cNvSpPr>
              <p:nvPr/>
            </p:nvSpPr>
            <p:spPr bwMode="auto">
              <a:xfrm>
                <a:off x="479" y="184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Line 49"/>
              <p:cNvSpPr>
                <a:spLocks noChangeShapeType="1"/>
              </p:cNvSpPr>
              <p:nvPr/>
            </p:nvSpPr>
            <p:spPr bwMode="auto">
              <a:xfrm flipV="1">
                <a:off x="4415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Line 50"/>
              <p:cNvSpPr>
                <a:spLocks noChangeShapeType="1"/>
              </p:cNvSpPr>
              <p:nvPr/>
            </p:nvSpPr>
            <p:spPr bwMode="auto">
              <a:xfrm>
                <a:off x="4415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Line 51"/>
              <p:cNvSpPr>
                <a:spLocks noChangeShapeType="1"/>
              </p:cNvSpPr>
              <p:nvPr/>
            </p:nvSpPr>
            <p:spPr bwMode="auto">
              <a:xfrm flipH="1">
                <a:off x="5369" y="198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Line 52"/>
              <p:cNvSpPr>
                <a:spLocks noChangeShapeType="1"/>
              </p:cNvSpPr>
              <p:nvPr/>
            </p:nvSpPr>
            <p:spPr bwMode="auto">
              <a:xfrm>
                <a:off x="479" y="198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Line 53"/>
              <p:cNvSpPr>
                <a:spLocks noChangeShapeType="1"/>
              </p:cNvSpPr>
              <p:nvPr/>
            </p:nvSpPr>
            <p:spPr bwMode="auto">
              <a:xfrm flipV="1">
                <a:off x="4907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Line 54"/>
              <p:cNvSpPr>
                <a:spLocks noChangeShapeType="1"/>
              </p:cNvSpPr>
              <p:nvPr/>
            </p:nvSpPr>
            <p:spPr bwMode="auto">
              <a:xfrm>
                <a:off x="4907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55"/>
              <p:cNvSpPr>
                <a:spLocks/>
              </p:cNvSpPr>
              <p:nvPr/>
            </p:nvSpPr>
            <p:spPr bwMode="auto">
              <a:xfrm>
                <a:off x="479" y="1582"/>
                <a:ext cx="4920" cy="456"/>
              </a:xfrm>
              <a:custGeom>
                <a:avLst/>
                <a:gdLst/>
                <a:ahLst/>
                <a:cxnLst>
                  <a:cxn ang="0">
                    <a:pos x="72" y="204"/>
                  </a:cxn>
                  <a:cxn ang="0">
                    <a:pos x="150" y="210"/>
                  </a:cxn>
                  <a:cxn ang="0">
                    <a:pos x="228" y="204"/>
                  </a:cxn>
                  <a:cxn ang="0">
                    <a:pos x="306" y="192"/>
                  </a:cxn>
                  <a:cxn ang="0">
                    <a:pos x="384" y="174"/>
                  </a:cxn>
                  <a:cxn ang="0">
                    <a:pos x="462" y="252"/>
                  </a:cxn>
                  <a:cxn ang="0">
                    <a:pos x="540" y="330"/>
                  </a:cxn>
                  <a:cxn ang="0">
                    <a:pos x="618" y="390"/>
                  </a:cxn>
                  <a:cxn ang="0">
                    <a:pos x="696" y="372"/>
                  </a:cxn>
                  <a:cxn ang="0">
                    <a:pos x="774" y="270"/>
                  </a:cxn>
                  <a:cxn ang="0">
                    <a:pos x="852" y="126"/>
                  </a:cxn>
                  <a:cxn ang="0">
                    <a:pos x="930" y="24"/>
                  </a:cxn>
                  <a:cxn ang="0">
                    <a:pos x="1008" y="222"/>
                  </a:cxn>
                  <a:cxn ang="0">
                    <a:pos x="1086" y="366"/>
                  </a:cxn>
                  <a:cxn ang="0">
                    <a:pos x="1164" y="456"/>
                  </a:cxn>
                  <a:cxn ang="0">
                    <a:pos x="1242" y="432"/>
                  </a:cxn>
                  <a:cxn ang="0">
                    <a:pos x="1320" y="360"/>
                  </a:cxn>
                  <a:cxn ang="0">
                    <a:pos x="1398" y="246"/>
                  </a:cxn>
                  <a:cxn ang="0">
                    <a:pos x="1476" y="252"/>
                  </a:cxn>
                  <a:cxn ang="0">
                    <a:pos x="1554" y="342"/>
                  </a:cxn>
                  <a:cxn ang="0">
                    <a:pos x="1632" y="402"/>
                  </a:cxn>
                  <a:cxn ang="0">
                    <a:pos x="1710" y="408"/>
                  </a:cxn>
                  <a:cxn ang="0">
                    <a:pos x="1788" y="312"/>
                  </a:cxn>
                  <a:cxn ang="0">
                    <a:pos x="1866" y="174"/>
                  </a:cxn>
                  <a:cxn ang="0">
                    <a:pos x="1944" y="0"/>
                  </a:cxn>
                  <a:cxn ang="0">
                    <a:pos x="2022" y="150"/>
                  </a:cxn>
                  <a:cxn ang="0">
                    <a:pos x="2100" y="294"/>
                  </a:cxn>
                  <a:cxn ang="0">
                    <a:pos x="2178" y="390"/>
                  </a:cxn>
                  <a:cxn ang="0">
                    <a:pos x="2256" y="372"/>
                  </a:cxn>
                  <a:cxn ang="0">
                    <a:pos x="2334" y="270"/>
                  </a:cxn>
                  <a:cxn ang="0">
                    <a:pos x="2412" y="138"/>
                  </a:cxn>
                  <a:cxn ang="0">
                    <a:pos x="2490" y="96"/>
                  </a:cxn>
                  <a:cxn ang="0">
                    <a:pos x="2568" y="240"/>
                  </a:cxn>
                  <a:cxn ang="0">
                    <a:pos x="2646" y="348"/>
                  </a:cxn>
                  <a:cxn ang="0">
                    <a:pos x="2724" y="414"/>
                  </a:cxn>
                  <a:cxn ang="0">
                    <a:pos x="2796" y="336"/>
                  </a:cxn>
                  <a:cxn ang="0">
                    <a:pos x="2874" y="210"/>
                  </a:cxn>
                  <a:cxn ang="0">
                    <a:pos x="2952" y="48"/>
                  </a:cxn>
                  <a:cxn ang="0">
                    <a:pos x="3030" y="138"/>
                  </a:cxn>
                  <a:cxn ang="0">
                    <a:pos x="3108" y="282"/>
                  </a:cxn>
                  <a:cxn ang="0">
                    <a:pos x="3186" y="390"/>
                  </a:cxn>
                  <a:cxn ang="0">
                    <a:pos x="3264" y="414"/>
                  </a:cxn>
                  <a:cxn ang="0">
                    <a:pos x="3342" y="354"/>
                  </a:cxn>
                  <a:cxn ang="0">
                    <a:pos x="3420" y="270"/>
                  </a:cxn>
                  <a:cxn ang="0">
                    <a:pos x="3498" y="192"/>
                  </a:cxn>
                  <a:cxn ang="0">
                    <a:pos x="3576" y="318"/>
                  </a:cxn>
                  <a:cxn ang="0">
                    <a:pos x="3654" y="408"/>
                  </a:cxn>
                  <a:cxn ang="0">
                    <a:pos x="3732" y="456"/>
                  </a:cxn>
                  <a:cxn ang="0">
                    <a:pos x="3810" y="402"/>
                  </a:cxn>
                  <a:cxn ang="0">
                    <a:pos x="3888" y="282"/>
                  </a:cxn>
                  <a:cxn ang="0">
                    <a:pos x="3966" y="108"/>
                  </a:cxn>
                  <a:cxn ang="0">
                    <a:pos x="4044" y="96"/>
                  </a:cxn>
                  <a:cxn ang="0">
                    <a:pos x="4122" y="246"/>
                  </a:cxn>
                  <a:cxn ang="0">
                    <a:pos x="4200" y="354"/>
                  </a:cxn>
                  <a:cxn ang="0">
                    <a:pos x="4278" y="402"/>
                  </a:cxn>
                  <a:cxn ang="0">
                    <a:pos x="4356" y="354"/>
                  </a:cxn>
                  <a:cxn ang="0">
                    <a:pos x="4434" y="276"/>
                  </a:cxn>
                  <a:cxn ang="0">
                    <a:pos x="4512" y="174"/>
                  </a:cxn>
                  <a:cxn ang="0">
                    <a:pos x="4590" y="180"/>
                  </a:cxn>
                  <a:cxn ang="0">
                    <a:pos x="4668" y="192"/>
                  </a:cxn>
                  <a:cxn ang="0">
                    <a:pos x="4746" y="198"/>
                  </a:cxn>
                  <a:cxn ang="0">
                    <a:pos x="4824" y="198"/>
                  </a:cxn>
                  <a:cxn ang="0">
                    <a:pos x="4902" y="186"/>
                  </a:cxn>
                </a:cxnLst>
                <a:rect l="0" t="0" r="r" b="b"/>
                <a:pathLst>
                  <a:path w="4920" h="456">
                    <a:moveTo>
                      <a:pt x="0" y="192"/>
                    </a:move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30" y="198"/>
                    </a:lnTo>
                    <a:lnTo>
                      <a:pt x="30" y="198"/>
                    </a:lnTo>
                    <a:lnTo>
                      <a:pt x="30" y="198"/>
                    </a:lnTo>
                    <a:lnTo>
                      <a:pt x="30" y="198"/>
                    </a:lnTo>
                    <a:lnTo>
                      <a:pt x="30" y="198"/>
                    </a:lnTo>
                    <a:lnTo>
                      <a:pt x="30" y="198"/>
                    </a:lnTo>
                    <a:lnTo>
                      <a:pt x="36" y="198"/>
                    </a:lnTo>
                    <a:lnTo>
                      <a:pt x="36" y="198"/>
                    </a:lnTo>
                    <a:lnTo>
                      <a:pt x="36" y="204"/>
                    </a:lnTo>
                    <a:lnTo>
                      <a:pt x="36" y="204"/>
                    </a:lnTo>
                    <a:lnTo>
                      <a:pt x="36" y="204"/>
                    </a:lnTo>
                    <a:lnTo>
                      <a:pt x="36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54" y="204"/>
                    </a:lnTo>
                    <a:lnTo>
                      <a:pt x="54" y="204"/>
                    </a:lnTo>
                    <a:lnTo>
                      <a:pt x="54" y="204"/>
                    </a:lnTo>
                    <a:lnTo>
                      <a:pt x="54" y="204"/>
                    </a:lnTo>
                    <a:lnTo>
                      <a:pt x="54" y="204"/>
                    </a:lnTo>
                    <a:lnTo>
                      <a:pt x="54" y="204"/>
                    </a:lnTo>
                    <a:lnTo>
                      <a:pt x="60" y="204"/>
                    </a:lnTo>
                    <a:lnTo>
                      <a:pt x="60" y="204"/>
                    </a:lnTo>
                    <a:lnTo>
                      <a:pt x="60" y="204"/>
                    </a:lnTo>
                    <a:lnTo>
                      <a:pt x="60" y="204"/>
                    </a:lnTo>
                    <a:lnTo>
                      <a:pt x="60" y="204"/>
                    </a:lnTo>
                    <a:lnTo>
                      <a:pt x="60" y="204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84" y="204"/>
                    </a:lnTo>
                    <a:lnTo>
                      <a:pt x="84" y="204"/>
                    </a:lnTo>
                    <a:lnTo>
                      <a:pt x="84" y="204"/>
                    </a:lnTo>
                    <a:lnTo>
                      <a:pt x="84" y="204"/>
                    </a:lnTo>
                    <a:lnTo>
                      <a:pt x="84" y="204"/>
                    </a:lnTo>
                    <a:lnTo>
                      <a:pt x="84" y="204"/>
                    </a:lnTo>
                    <a:lnTo>
                      <a:pt x="90" y="204"/>
                    </a:lnTo>
                    <a:lnTo>
                      <a:pt x="90" y="204"/>
                    </a:lnTo>
                    <a:lnTo>
                      <a:pt x="90" y="204"/>
                    </a:lnTo>
                    <a:lnTo>
                      <a:pt x="90" y="210"/>
                    </a:lnTo>
                    <a:lnTo>
                      <a:pt x="90" y="210"/>
                    </a:lnTo>
                    <a:lnTo>
                      <a:pt x="90" y="210"/>
                    </a:lnTo>
                    <a:lnTo>
                      <a:pt x="90" y="210"/>
                    </a:lnTo>
                    <a:lnTo>
                      <a:pt x="96" y="210"/>
                    </a:lnTo>
                    <a:lnTo>
                      <a:pt x="96" y="210"/>
                    </a:lnTo>
                    <a:lnTo>
                      <a:pt x="96" y="210"/>
                    </a:lnTo>
                    <a:lnTo>
                      <a:pt x="96" y="210"/>
                    </a:lnTo>
                    <a:lnTo>
                      <a:pt x="96" y="210"/>
                    </a:lnTo>
                    <a:lnTo>
                      <a:pt x="96" y="210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14" y="210"/>
                    </a:lnTo>
                    <a:lnTo>
                      <a:pt x="114" y="210"/>
                    </a:lnTo>
                    <a:lnTo>
                      <a:pt x="114" y="210"/>
                    </a:lnTo>
                    <a:lnTo>
                      <a:pt x="114" y="210"/>
                    </a:lnTo>
                    <a:lnTo>
                      <a:pt x="114" y="210"/>
                    </a:lnTo>
                    <a:lnTo>
                      <a:pt x="114" y="210"/>
                    </a:lnTo>
                    <a:lnTo>
                      <a:pt x="120" y="210"/>
                    </a:lnTo>
                    <a:lnTo>
                      <a:pt x="120" y="210"/>
                    </a:lnTo>
                    <a:lnTo>
                      <a:pt x="120" y="210"/>
                    </a:lnTo>
                    <a:lnTo>
                      <a:pt x="120" y="210"/>
                    </a:lnTo>
                    <a:lnTo>
                      <a:pt x="120" y="210"/>
                    </a:lnTo>
                    <a:lnTo>
                      <a:pt x="120" y="210"/>
                    </a:lnTo>
                    <a:lnTo>
                      <a:pt x="126" y="210"/>
                    </a:lnTo>
                    <a:lnTo>
                      <a:pt x="126" y="210"/>
                    </a:lnTo>
                    <a:lnTo>
                      <a:pt x="126" y="210"/>
                    </a:lnTo>
                    <a:lnTo>
                      <a:pt x="126" y="210"/>
                    </a:lnTo>
                    <a:lnTo>
                      <a:pt x="126" y="210"/>
                    </a:lnTo>
                    <a:lnTo>
                      <a:pt x="126" y="210"/>
                    </a:lnTo>
                    <a:lnTo>
                      <a:pt x="132" y="210"/>
                    </a:lnTo>
                    <a:lnTo>
                      <a:pt x="132" y="210"/>
                    </a:lnTo>
                    <a:lnTo>
                      <a:pt x="132" y="210"/>
                    </a:lnTo>
                    <a:lnTo>
                      <a:pt x="132" y="210"/>
                    </a:lnTo>
                    <a:lnTo>
                      <a:pt x="132" y="210"/>
                    </a:lnTo>
                    <a:lnTo>
                      <a:pt x="132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62" y="210"/>
                    </a:lnTo>
                    <a:lnTo>
                      <a:pt x="162" y="210"/>
                    </a:lnTo>
                    <a:lnTo>
                      <a:pt x="162" y="210"/>
                    </a:lnTo>
                    <a:lnTo>
                      <a:pt x="162" y="210"/>
                    </a:lnTo>
                    <a:lnTo>
                      <a:pt x="162" y="210"/>
                    </a:lnTo>
                    <a:lnTo>
                      <a:pt x="162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74" y="210"/>
                    </a:lnTo>
                    <a:lnTo>
                      <a:pt x="174" y="210"/>
                    </a:lnTo>
                    <a:lnTo>
                      <a:pt x="174" y="210"/>
                    </a:lnTo>
                    <a:lnTo>
                      <a:pt x="174" y="210"/>
                    </a:lnTo>
                    <a:lnTo>
                      <a:pt x="174" y="210"/>
                    </a:lnTo>
                    <a:lnTo>
                      <a:pt x="174" y="210"/>
                    </a:lnTo>
                    <a:lnTo>
                      <a:pt x="180" y="210"/>
                    </a:lnTo>
                    <a:lnTo>
                      <a:pt x="180" y="210"/>
                    </a:lnTo>
                    <a:lnTo>
                      <a:pt x="180" y="210"/>
                    </a:lnTo>
                    <a:lnTo>
                      <a:pt x="180" y="210"/>
                    </a:lnTo>
                    <a:lnTo>
                      <a:pt x="180" y="210"/>
                    </a:lnTo>
                    <a:lnTo>
                      <a:pt x="180" y="210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8" y="210"/>
                    </a:lnTo>
                    <a:lnTo>
                      <a:pt x="198" y="210"/>
                    </a:lnTo>
                    <a:lnTo>
                      <a:pt x="198" y="210"/>
                    </a:lnTo>
                    <a:lnTo>
                      <a:pt x="198" y="204"/>
                    </a:lnTo>
                    <a:lnTo>
                      <a:pt x="198" y="204"/>
                    </a:lnTo>
                    <a:lnTo>
                      <a:pt x="198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10" y="204"/>
                    </a:lnTo>
                    <a:lnTo>
                      <a:pt x="210" y="204"/>
                    </a:lnTo>
                    <a:lnTo>
                      <a:pt x="210" y="204"/>
                    </a:lnTo>
                    <a:lnTo>
                      <a:pt x="210" y="204"/>
                    </a:lnTo>
                    <a:lnTo>
                      <a:pt x="210" y="204"/>
                    </a:lnTo>
                    <a:lnTo>
                      <a:pt x="210" y="204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22" y="204"/>
                    </a:lnTo>
                    <a:lnTo>
                      <a:pt x="222" y="204"/>
                    </a:lnTo>
                    <a:lnTo>
                      <a:pt x="222" y="204"/>
                    </a:lnTo>
                    <a:lnTo>
                      <a:pt x="222" y="204"/>
                    </a:lnTo>
                    <a:lnTo>
                      <a:pt x="222" y="204"/>
                    </a:lnTo>
                    <a:lnTo>
                      <a:pt x="222" y="204"/>
                    </a:lnTo>
                    <a:lnTo>
                      <a:pt x="228" y="204"/>
                    </a:lnTo>
                    <a:lnTo>
                      <a:pt x="228" y="204"/>
                    </a:lnTo>
                    <a:lnTo>
                      <a:pt x="228" y="204"/>
                    </a:lnTo>
                    <a:lnTo>
                      <a:pt x="228" y="204"/>
                    </a:lnTo>
                    <a:lnTo>
                      <a:pt x="228" y="204"/>
                    </a:lnTo>
                    <a:lnTo>
                      <a:pt x="228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40" y="204"/>
                    </a:lnTo>
                    <a:lnTo>
                      <a:pt x="240" y="204"/>
                    </a:lnTo>
                    <a:lnTo>
                      <a:pt x="240" y="204"/>
                    </a:lnTo>
                    <a:lnTo>
                      <a:pt x="240" y="204"/>
                    </a:lnTo>
                    <a:lnTo>
                      <a:pt x="240" y="204"/>
                    </a:lnTo>
                    <a:lnTo>
                      <a:pt x="240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8" y="204"/>
                    </a:lnTo>
                    <a:lnTo>
                      <a:pt x="258" y="204"/>
                    </a:lnTo>
                    <a:lnTo>
                      <a:pt x="258" y="204"/>
                    </a:lnTo>
                    <a:lnTo>
                      <a:pt x="258" y="204"/>
                    </a:lnTo>
                    <a:lnTo>
                      <a:pt x="258" y="204"/>
                    </a:lnTo>
                    <a:lnTo>
                      <a:pt x="258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300" y="198"/>
                    </a:lnTo>
                    <a:lnTo>
                      <a:pt x="300" y="198"/>
                    </a:lnTo>
                    <a:lnTo>
                      <a:pt x="300" y="198"/>
                    </a:lnTo>
                    <a:lnTo>
                      <a:pt x="300" y="198"/>
                    </a:lnTo>
                    <a:lnTo>
                      <a:pt x="300" y="192"/>
                    </a:lnTo>
                    <a:lnTo>
                      <a:pt x="300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54" y="180"/>
                    </a:lnTo>
                    <a:lnTo>
                      <a:pt x="354" y="180"/>
                    </a:lnTo>
                    <a:lnTo>
                      <a:pt x="354" y="180"/>
                    </a:lnTo>
                    <a:lnTo>
                      <a:pt x="354" y="180"/>
                    </a:lnTo>
                    <a:lnTo>
                      <a:pt x="354" y="180"/>
                    </a:lnTo>
                    <a:lnTo>
                      <a:pt x="354" y="180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72" y="180"/>
                    </a:lnTo>
                    <a:lnTo>
                      <a:pt x="372" y="180"/>
                    </a:lnTo>
                    <a:lnTo>
                      <a:pt x="372" y="174"/>
                    </a:lnTo>
                    <a:lnTo>
                      <a:pt x="372" y="174"/>
                    </a:lnTo>
                    <a:lnTo>
                      <a:pt x="372" y="174"/>
                    </a:lnTo>
                    <a:lnTo>
                      <a:pt x="372" y="174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84" y="174"/>
                    </a:lnTo>
                    <a:lnTo>
                      <a:pt x="384" y="174"/>
                    </a:lnTo>
                    <a:lnTo>
                      <a:pt x="384" y="174"/>
                    </a:lnTo>
                    <a:lnTo>
                      <a:pt x="384" y="174"/>
                    </a:lnTo>
                    <a:lnTo>
                      <a:pt x="384" y="174"/>
                    </a:lnTo>
                    <a:lnTo>
                      <a:pt x="384" y="174"/>
                    </a:lnTo>
                    <a:lnTo>
                      <a:pt x="390" y="174"/>
                    </a:lnTo>
                    <a:lnTo>
                      <a:pt x="390" y="174"/>
                    </a:lnTo>
                    <a:lnTo>
                      <a:pt x="390" y="174"/>
                    </a:lnTo>
                    <a:lnTo>
                      <a:pt x="390" y="168"/>
                    </a:lnTo>
                    <a:lnTo>
                      <a:pt x="390" y="168"/>
                    </a:lnTo>
                    <a:lnTo>
                      <a:pt x="390" y="168"/>
                    </a:lnTo>
                    <a:lnTo>
                      <a:pt x="396" y="168"/>
                    </a:lnTo>
                    <a:lnTo>
                      <a:pt x="396" y="168"/>
                    </a:lnTo>
                    <a:lnTo>
                      <a:pt x="396" y="168"/>
                    </a:lnTo>
                    <a:lnTo>
                      <a:pt x="396" y="168"/>
                    </a:lnTo>
                    <a:lnTo>
                      <a:pt x="396" y="168"/>
                    </a:lnTo>
                    <a:lnTo>
                      <a:pt x="396" y="168"/>
                    </a:lnTo>
                    <a:lnTo>
                      <a:pt x="402" y="174"/>
                    </a:lnTo>
                    <a:lnTo>
                      <a:pt x="402" y="174"/>
                    </a:lnTo>
                    <a:lnTo>
                      <a:pt x="402" y="174"/>
                    </a:lnTo>
                    <a:lnTo>
                      <a:pt x="402" y="174"/>
                    </a:lnTo>
                    <a:lnTo>
                      <a:pt x="402" y="174"/>
                    </a:lnTo>
                    <a:lnTo>
                      <a:pt x="402" y="174"/>
                    </a:lnTo>
                    <a:lnTo>
                      <a:pt x="408" y="174"/>
                    </a:lnTo>
                    <a:lnTo>
                      <a:pt x="408" y="174"/>
                    </a:lnTo>
                    <a:lnTo>
                      <a:pt x="408" y="174"/>
                    </a:lnTo>
                    <a:lnTo>
                      <a:pt x="408" y="174"/>
                    </a:lnTo>
                    <a:lnTo>
                      <a:pt x="408" y="180"/>
                    </a:lnTo>
                    <a:lnTo>
                      <a:pt x="408" y="180"/>
                    </a:lnTo>
                    <a:lnTo>
                      <a:pt x="408" y="180"/>
                    </a:lnTo>
                    <a:lnTo>
                      <a:pt x="414" y="180"/>
                    </a:lnTo>
                    <a:lnTo>
                      <a:pt x="414" y="180"/>
                    </a:lnTo>
                    <a:lnTo>
                      <a:pt x="414" y="186"/>
                    </a:lnTo>
                    <a:lnTo>
                      <a:pt x="414" y="186"/>
                    </a:lnTo>
                    <a:lnTo>
                      <a:pt x="414" y="186"/>
                    </a:lnTo>
                    <a:lnTo>
                      <a:pt x="414" y="186"/>
                    </a:lnTo>
                    <a:lnTo>
                      <a:pt x="420" y="192"/>
                    </a:lnTo>
                    <a:lnTo>
                      <a:pt x="420" y="192"/>
                    </a:lnTo>
                    <a:lnTo>
                      <a:pt x="420" y="192"/>
                    </a:lnTo>
                    <a:lnTo>
                      <a:pt x="420" y="192"/>
                    </a:lnTo>
                    <a:lnTo>
                      <a:pt x="420" y="198"/>
                    </a:lnTo>
                    <a:lnTo>
                      <a:pt x="420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204"/>
                    </a:lnTo>
                    <a:lnTo>
                      <a:pt x="426" y="204"/>
                    </a:lnTo>
                    <a:lnTo>
                      <a:pt x="426" y="204"/>
                    </a:lnTo>
                    <a:lnTo>
                      <a:pt x="432" y="204"/>
                    </a:lnTo>
                    <a:lnTo>
                      <a:pt x="432" y="210"/>
                    </a:lnTo>
                    <a:lnTo>
                      <a:pt x="432" y="210"/>
                    </a:lnTo>
                    <a:lnTo>
                      <a:pt x="432" y="210"/>
                    </a:lnTo>
                    <a:lnTo>
                      <a:pt x="432" y="210"/>
                    </a:lnTo>
                    <a:lnTo>
                      <a:pt x="432" y="210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22"/>
                    </a:lnTo>
                    <a:lnTo>
                      <a:pt x="438" y="222"/>
                    </a:lnTo>
                    <a:lnTo>
                      <a:pt x="444" y="222"/>
                    </a:lnTo>
                    <a:lnTo>
                      <a:pt x="444" y="222"/>
                    </a:lnTo>
                    <a:lnTo>
                      <a:pt x="444" y="222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50" y="228"/>
                    </a:lnTo>
                    <a:lnTo>
                      <a:pt x="450" y="228"/>
                    </a:lnTo>
                    <a:lnTo>
                      <a:pt x="450" y="234"/>
                    </a:lnTo>
                    <a:lnTo>
                      <a:pt x="450" y="234"/>
                    </a:lnTo>
                    <a:lnTo>
                      <a:pt x="450" y="234"/>
                    </a:lnTo>
                    <a:lnTo>
                      <a:pt x="450" y="234"/>
                    </a:lnTo>
                    <a:lnTo>
                      <a:pt x="456" y="234"/>
                    </a:lnTo>
                    <a:lnTo>
                      <a:pt x="456" y="240"/>
                    </a:lnTo>
                    <a:lnTo>
                      <a:pt x="456" y="240"/>
                    </a:lnTo>
                    <a:lnTo>
                      <a:pt x="456" y="240"/>
                    </a:lnTo>
                    <a:lnTo>
                      <a:pt x="456" y="240"/>
                    </a:lnTo>
                    <a:lnTo>
                      <a:pt x="462" y="246"/>
                    </a:lnTo>
                    <a:lnTo>
                      <a:pt x="462" y="246"/>
                    </a:lnTo>
                    <a:lnTo>
                      <a:pt x="462" y="246"/>
                    </a:lnTo>
                    <a:lnTo>
                      <a:pt x="462" y="246"/>
                    </a:lnTo>
                    <a:lnTo>
                      <a:pt x="462" y="246"/>
                    </a:lnTo>
                    <a:lnTo>
                      <a:pt x="462" y="252"/>
                    </a:lnTo>
                    <a:lnTo>
                      <a:pt x="462" y="252"/>
                    </a:lnTo>
                    <a:lnTo>
                      <a:pt x="468" y="252"/>
                    </a:lnTo>
                    <a:lnTo>
                      <a:pt x="468" y="252"/>
                    </a:lnTo>
                    <a:lnTo>
                      <a:pt x="468" y="252"/>
                    </a:lnTo>
                    <a:lnTo>
                      <a:pt x="468" y="258"/>
                    </a:lnTo>
                    <a:lnTo>
                      <a:pt x="468" y="258"/>
                    </a:lnTo>
                    <a:lnTo>
                      <a:pt x="468" y="258"/>
                    </a:lnTo>
                    <a:lnTo>
                      <a:pt x="474" y="258"/>
                    </a:lnTo>
                    <a:lnTo>
                      <a:pt x="474" y="258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80" y="264"/>
                    </a:lnTo>
                    <a:lnTo>
                      <a:pt x="480" y="264"/>
                    </a:lnTo>
                    <a:lnTo>
                      <a:pt x="480" y="270"/>
                    </a:lnTo>
                    <a:lnTo>
                      <a:pt x="480" y="270"/>
                    </a:lnTo>
                    <a:lnTo>
                      <a:pt x="480" y="270"/>
                    </a:lnTo>
                    <a:lnTo>
                      <a:pt x="480" y="270"/>
                    </a:lnTo>
                    <a:lnTo>
                      <a:pt x="486" y="270"/>
                    </a:lnTo>
                    <a:lnTo>
                      <a:pt x="486" y="276"/>
                    </a:lnTo>
                    <a:lnTo>
                      <a:pt x="486" y="276"/>
                    </a:lnTo>
                    <a:lnTo>
                      <a:pt x="486" y="276"/>
                    </a:lnTo>
                    <a:lnTo>
                      <a:pt x="486" y="276"/>
                    </a:lnTo>
                    <a:lnTo>
                      <a:pt x="486" y="276"/>
                    </a:lnTo>
                    <a:lnTo>
                      <a:pt x="492" y="276"/>
                    </a:lnTo>
                    <a:lnTo>
                      <a:pt x="492" y="282"/>
                    </a:lnTo>
                    <a:lnTo>
                      <a:pt x="492" y="282"/>
                    </a:lnTo>
                    <a:lnTo>
                      <a:pt x="492" y="282"/>
                    </a:lnTo>
                    <a:lnTo>
                      <a:pt x="492" y="282"/>
                    </a:lnTo>
                    <a:lnTo>
                      <a:pt x="492" y="282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6"/>
                    </a:lnTo>
                    <a:lnTo>
                      <a:pt x="510" y="306"/>
                    </a:lnTo>
                    <a:lnTo>
                      <a:pt x="516" y="306"/>
                    </a:lnTo>
                    <a:lnTo>
                      <a:pt x="516" y="306"/>
                    </a:lnTo>
                    <a:lnTo>
                      <a:pt x="516" y="306"/>
                    </a:lnTo>
                    <a:lnTo>
                      <a:pt x="516" y="306"/>
                    </a:lnTo>
                    <a:lnTo>
                      <a:pt x="516" y="306"/>
                    </a:lnTo>
                    <a:lnTo>
                      <a:pt x="516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8" y="318"/>
                    </a:lnTo>
                    <a:lnTo>
                      <a:pt x="528" y="318"/>
                    </a:lnTo>
                    <a:lnTo>
                      <a:pt x="528" y="318"/>
                    </a:lnTo>
                    <a:lnTo>
                      <a:pt x="528" y="318"/>
                    </a:lnTo>
                    <a:lnTo>
                      <a:pt x="528" y="318"/>
                    </a:lnTo>
                    <a:lnTo>
                      <a:pt x="528" y="318"/>
                    </a:lnTo>
                    <a:lnTo>
                      <a:pt x="528" y="324"/>
                    </a:lnTo>
                    <a:lnTo>
                      <a:pt x="534" y="324"/>
                    </a:lnTo>
                    <a:lnTo>
                      <a:pt x="534" y="324"/>
                    </a:lnTo>
                    <a:lnTo>
                      <a:pt x="534" y="324"/>
                    </a:lnTo>
                    <a:lnTo>
                      <a:pt x="534" y="324"/>
                    </a:lnTo>
                    <a:lnTo>
                      <a:pt x="534" y="324"/>
                    </a:lnTo>
                    <a:lnTo>
                      <a:pt x="534" y="324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6" y="336"/>
                    </a:lnTo>
                    <a:lnTo>
                      <a:pt x="546" y="336"/>
                    </a:lnTo>
                    <a:lnTo>
                      <a:pt x="546" y="336"/>
                    </a:lnTo>
                    <a:lnTo>
                      <a:pt x="546" y="336"/>
                    </a:lnTo>
                    <a:lnTo>
                      <a:pt x="546" y="336"/>
                    </a:lnTo>
                    <a:lnTo>
                      <a:pt x="552" y="336"/>
                    </a:lnTo>
                    <a:lnTo>
                      <a:pt x="552" y="342"/>
                    </a:lnTo>
                    <a:lnTo>
                      <a:pt x="552" y="342"/>
                    </a:lnTo>
                    <a:lnTo>
                      <a:pt x="552" y="342"/>
                    </a:lnTo>
                    <a:lnTo>
                      <a:pt x="552" y="342"/>
                    </a:lnTo>
                    <a:lnTo>
                      <a:pt x="552" y="342"/>
                    </a:lnTo>
                    <a:lnTo>
                      <a:pt x="558" y="342"/>
                    </a:lnTo>
                    <a:lnTo>
                      <a:pt x="558" y="342"/>
                    </a:lnTo>
                    <a:lnTo>
                      <a:pt x="558" y="342"/>
                    </a:lnTo>
                    <a:lnTo>
                      <a:pt x="558" y="348"/>
                    </a:lnTo>
                    <a:lnTo>
                      <a:pt x="558" y="348"/>
                    </a:lnTo>
                    <a:lnTo>
                      <a:pt x="558" y="348"/>
                    </a:lnTo>
                    <a:lnTo>
                      <a:pt x="564" y="348"/>
                    </a:lnTo>
                    <a:lnTo>
                      <a:pt x="564" y="348"/>
                    </a:lnTo>
                    <a:lnTo>
                      <a:pt x="564" y="348"/>
                    </a:lnTo>
                    <a:lnTo>
                      <a:pt x="564" y="348"/>
                    </a:lnTo>
                    <a:lnTo>
                      <a:pt x="564" y="354"/>
                    </a:lnTo>
                    <a:lnTo>
                      <a:pt x="564" y="354"/>
                    </a:lnTo>
                    <a:lnTo>
                      <a:pt x="570" y="354"/>
                    </a:lnTo>
                    <a:lnTo>
                      <a:pt x="570" y="354"/>
                    </a:lnTo>
                    <a:lnTo>
                      <a:pt x="570" y="354"/>
                    </a:lnTo>
                    <a:lnTo>
                      <a:pt x="570" y="354"/>
                    </a:lnTo>
                    <a:lnTo>
                      <a:pt x="570" y="354"/>
                    </a:lnTo>
                    <a:lnTo>
                      <a:pt x="570" y="354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82" y="360"/>
                    </a:lnTo>
                    <a:lnTo>
                      <a:pt x="582" y="360"/>
                    </a:lnTo>
                    <a:lnTo>
                      <a:pt x="582" y="366"/>
                    </a:lnTo>
                    <a:lnTo>
                      <a:pt x="582" y="366"/>
                    </a:lnTo>
                    <a:lnTo>
                      <a:pt x="582" y="366"/>
                    </a:lnTo>
                    <a:lnTo>
                      <a:pt x="582" y="366"/>
                    </a:lnTo>
                    <a:lnTo>
                      <a:pt x="588" y="366"/>
                    </a:lnTo>
                    <a:lnTo>
                      <a:pt x="588" y="366"/>
                    </a:lnTo>
                    <a:lnTo>
                      <a:pt x="588" y="366"/>
                    </a:lnTo>
                    <a:lnTo>
                      <a:pt x="588" y="366"/>
                    </a:lnTo>
                    <a:lnTo>
                      <a:pt x="588" y="372"/>
                    </a:lnTo>
                    <a:lnTo>
                      <a:pt x="588" y="372"/>
                    </a:lnTo>
                    <a:lnTo>
                      <a:pt x="594" y="372"/>
                    </a:lnTo>
                    <a:lnTo>
                      <a:pt x="594" y="372"/>
                    </a:lnTo>
                    <a:lnTo>
                      <a:pt x="594" y="372"/>
                    </a:lnTo>
                    <a:lnTo>
                      <a:pt x="594" y="372"/>
                    </a:lnTo>
                    <a:lnTo>
                      <a:pt x="594" y="372"/>
                    </a:lnTo>
                    <a:lnTo>
                      <a:pt x="594" y="372"/>
                    </a:lnTo>
                    <a:lnTo>
                      <a:pt x="600" y="372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84"/>
                    </a:lnTo>
                    <a:lnTo>
                      <a:pt x="612" y="384"/>
                    </a:lnTo>
                    <a:lnTo>
                      <a:pt x="612" y="384"/>
                    </a:lnTo>
                    <a:lnTo>
                      <a:pt x="612" y="384"/>
                    </a:lnTo>
                    <a:lnTo>
                      <a:pt x="612" y="384"/>
                    </a:lnTo>
                    <a:lnTo>
                      <a:pt x="612" y="384"/>
                    </a:lnTo>
                    <a:lnTo>
                      <a:pt x="612" y="384"/>
                    </a:lnTo>
                    <a:lnTo>
                      <a:pt x="618" y="384"/>
                    </a:lnTo>
                    <a:lnTo>
                      <a:pt x="618" y="384"/>
                    </a:lnTo>
                    <a:lnTo>
                      <a:pt x="618" y="384"/>
                    </a:lnTo>
                    <a:lnTo>
                      <a:pt x="618" y="390"/>
                    </a:lnTo>
                    <a:lnTo>
                      <a:pt x="618" y="390"/>
                    </a:lnTo>
                    <a:lnTo>
                      <a:pt x="618" y="390"/>
                    </a:lnTo>
                    <a:lnTo>
                      <a:pt x="618" y="390"/>
                    </a:lnTo>
                    <a:lnTo>
                      <a:pt x="624" y="390"/>
                    </a:lnTo>
                    <a:lnTo>
                      <a:pt x="624" y="390"/>
                    </a:lnTo>
                    <a:lnTo>
                      <a:pt x="624" y="390"/>
                    </a:lnTo>
                    <a:lnTo>
                      <a:pt x="624" y="390"/>
                    </a:lnTo>
                    <a:lnTo>
                      <a:pt x="624" y="390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42" y="396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8" y="402"/>
                    </a:lnTo>
                    <a:lnTo>
                      <a:pt x="648" y="402"/>
                    </a:lnTo>
                    <a:lnTo>
                      <a:pt x="648" y="402"/>
                    </a:lnTo>
                    <a:lnTo>
                      <a:pt x="648" y="402"/>
                    </a:lnTo>
                    <a:lnTo>
                      <a:pt x="648" y="402"/>
                    </a:lnTo>
                    <a:lnTo>
                      <a:pt x="648" y="402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60" y="402"/>
                    </a:lnTo>
                    <a:lnTo>
                      <a:pt x="660" y="402"/>
                    </a:lnTo>
                    <a:lnTo>
                      <a:pt x="660" y="402"/>
                    </a:lnTo>
                    <a:lnTo>
                      <a:pt x="660" y="402"/>
                    </a:lnTo>
                    <a:lnTo>
                      <a:pt x="660" y="402"/>
                    </a:lnTo>
                    <a:lnTo>
                      <a:pt x="660" y="402"/>
                    </a:lnTo>
                    <a:lnTo>
                      <a:pt x="666" y="402"/>
                    </a:lnTo>
                    <a:lnTo>
                      <a:pt x="666" y="402"/>
                    </a:lnTo>
                    <a:lnTo>
                      <a:pt x="666" y="402"/>
                    </a:lnTo>
                    <a:lnTo>
                      <a:pt x="666" y="402"/>
                    </a:lnTo>
                    <a:lnTo>
                      <a:pt x="666" y="402"/>
                    </a:lnTo>
                    <a:lnTo>
                      <a:pt x="666" y="402"/>
                    </a:lnTo>
                    <a:lnTo>
                      <a:pt x="672" y="402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8" y="396"/>
                    </a:lnTo>
                    <a:lnTo>
                      <a:pt x="678" y="390"/>
                    </a:lnTo>
                    <a:lnTo>
                      <a:pt x="678" y="390"/>
                    </a:lnTo>
                    <a:lnTo>
                      <a:pt x="678" y="390"/>
                    </a:lnTo>
                    <a:lnTo>
                      <a:pt x="678" y="390"/>
                    </a:lnTo>
                    <a:lnTo>
                      <a:pt x="678" y="390"/>
                    </a:lnTo>
                    <a:lnTo>
                      <a:pt x="678" y="390"/>
                    </a:lnTo>
                    <a:lnTo>
                      <a:pt x="684" y="390"/>
                    </a:lnTo>
                    <a:lnTo>
                      <a:pt x="684" y="384"/>
                    </a:lnTo>
                    <a:lnTo>
                      <a:pt x="684" y="384"/>
                    </a:lnTo>
                    <a:lnTo>
                      <a:pt x="684" y="384"/>
                    </a:lnTo>
                    <a:lnTo>
                      <a:pt x="684" y="384"/>
                    </a:lnTo>
                    <a:lnTo>
                      <a:pt x="684" y="384"/>
                    </a:lnTo>
                    <a:lnTo>
                      <a:pt x="690" y="384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6" y="378"/>
                    </a:lnTo>
                    <a:lnTo>
                      <a:pt x="696" y="372"/>
                    </a:lnTo>
                    <a:lnTo>
                      <a:pt x="696" y="372"/>
                    </a:lnTo>
                    <a:lnTo>
                      <a:pt x="696" y="372"/>
                    </a:lnTo>
                    <a:lnTo>
                      <a:pt x="696" y="372"/>
                    </a:lnTo>
                    <a:lnTo>
                      <a:pt x="696" y="372"/>
                    </a:lnTo>
                    <a:lnTo>
                      <a:pt x="696" y="372"/>
                    </a:lnTo>
                    <a:lnTo>
                      <a:pt x="702" y="366"/>
                    </a:lnTo>
                    <a:lnTo>
                      <a:pt x="702" y="366"/>
                    </a:lnTo>
                    <a:lnTo>
                      <a:pt x="702" y="366"/>
                    </a:lnTo>
                    <a:lnTo>
                      <a:pt x="702" y="366"/>
                    </a:lnTo>
                    <a:lnTo>
                      <a:pt x="702" y="366"/>
                    </a:lnTo>
                    <a:lnTo>
                      <a:pt x="702" y="366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54"/>
                    </a:lnTo>
                    <a:lnTo>
                      <a:pt x="714" y="354"/>
                    </a:lnTo>
                    <a:lnTo>
                      <a:pt x="714" y="354"/>
                    </a:lnTo>
                    <a:lnTo>
                      <a:pt x="714" y="354"/>
                    </a:lnTo>
                    <a:lnTo>
                      <a:pt x="714" y="354"/>
                    </a:lnTo>
                    <a:lnTo>
                      <a:pt x="714" y="348"/>
                    </a:lnTo>
                    <a:lnTo>
                      <a:pt x="714" y="348"/>
                    </a:lnTo>
                    <a:lnTo>
                      <a:pt x="720" y="348"/>
                    </a:lnTo>
                    <a:lnTo>
                      <a:pt x="720" y="348"/>
                    </a:lnTo>
                    <a:lnTo>
                      <a:pt x="720" y="342"/>
                    </a:lnTo>
                    <a:lnTo>
                      <a:pt x="720" y="342"/>
                    </a:lnTo>
                    <a:lnTo>
                      <a:pt x="720" y="342"/>
                    </a:lnTo>
                    <a:lnTo>
                      <a:pt x="726" y="342"/>
                    </a:lnTo>
                    <a:lnTo>
                      <a:pt x="726" y="342"/>
                    </a:lnTo>
                    <a:lnTo>
                      <a:pt x="726" y="336"/>
                    </a:lnTo>
                    <a:lnTo>
                      <a:pt x="726" y="336"/>
                    </a:lnTo>
                    <a:lnTo>
                      <a:pt x="726" y="336"/>
                    </a:lnTo>
                    <a:lnTo>
                      <a:pt x="726" y="336"/>
                    </a:lnTo>
                    <a:lnTo>
                      <a:pt x="732" y="336"/>
                    </a:lnTo>
                    <a:lnTo>
                      <a:pt x="732" y="330"/>
                    </a:lnTo>
                    <a:lnTo>
                      <a:pt x="732" y="330"/>
                    </a:lnTo>
                    <a:lnTo>
                      <a:pt x="732" y="330"/>
                    </a:lnTo>
                    <a:lnTo>
                      <a:pt x="732" y="330"/>
                    </a:lnTo>
                    <a:lnTo>
                      <a:pt x="732" y="330"/>
                    </a:lnTo>
                    <a:lnTo>
                      <a:pt x="732" y="324"/>
                    </a:lnTo>
                    <a:lnTo>
                      <a:pt x="738" y="324"/>
                    </a:lnTo>
                    <a:lnTo>
                      <a:pt x="738" y="324"/>
                    </a:lnTo>
                    <a:lnTo>
                      <a:pt x="738" y="324"/>
                    </a:lnTo>
                    <a:lnTo>
                      <a:pt x="738" y="324"/>
                    </a:lnTo>
                    <a:lnTo>
                      <a:pt x="738" y="318"/>
                    </a:lnTo>
                    <a:lnTo>
                      <a:pt x="738" y="318"/>
                    </a:lnTo>
                    <a:lnTo>
                      <a:pt x="744" y="318"/>
                    </a:lnTo>
                    <a:lnTo>
                      <a:pt x="744" y="318"/>
                    </a:lnTo>
                    <a:lnTo>
                      <a:pt x="744" y="312"/>
                    </a:lnTo>
                    <a:lnTo>
                      <a:pt x="744" y="312"/>
                    </a:lnTo>
                    <a:lnTo>
                      <a:pt x="744" y="312"/>
                    </a:lnTo>
                    <a:lnTo>
                      <a:pt x="744" y="312"/>
                    </a:lnTo>
                    <a:lnTo>
                      <a:pt x="750" y="312"/>
                    </a:lnTo>
                    <a:lnTo>
                      <a:pt x="750" y="306"/>
                    </a:lnTo>
                    <a:lnTo>
                      <a:pt x="750" y="306"/>
                    </a:lnTo>
                    <a:lnTo>
                      <a:pt x="750" y="306"/>
                    </a:lnTo>
                    <a:lnTo>
                      <a:pt x="750" y="306"/>
                    </a:lnTo>
                    <a:lnTo>
                      <a:pt x="750" y="300"/>
                    </a:lnTo>
                    <a:lnTo>
                      <a:pt x="756" y="300"/>
                    </a:lnTo>
                    <a:lnTo>
                      <a:pt x="756" y="300"/>
                    </a:lnTo>
                    <a:lnTo>
                      <a:pt x="756" y="300"/>
                    </a:lnTo>
                    <a:lnTo>
                      <a:pt x="756" y="294"/>
                    </a:lnTo>
                    <a:lnTo>
                      <a:pt x="756" y="294"/>
                    </a:lnTo>
                    <a:lnTo>
                      <a:pt x="756" y="294"/>
                    </a:lnTo>
                    <a:lnTo>
                      <a:pt x="762" y="294"/>
                    </a:lnTo>
                    <a:lnTo>
                      <a:pt x="762" y="294"/>
                    </a:lnTo>
                    <a:lnTo>
                      <a:pt x="762" y="288"/>
                    </a:lnTo>
                    <a:lnTo>
                      <a:pt x="762" y="288"/>
                    </a:lnTo>
                    <a:lnTo>
                      <a:pt x="762" y="288"/>
                    </a:lnTo>
                    <a:lnTo>
                      <a:pt x="762" y="288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76"/>
                    </a:lnTo>
                    <a:lnTo>
                      <a:pt x="768" y="276"/>
                    </a:lnTo>
                    <a:lnTo>
                      <a:pt x="774" y="276"/>
                    </a:lnTo>
                    <a:lnTo>
                      <a:pt x="774" y="276"/>
                    </a:lnTo>
                    <a:lnTo>
                      <a:pt x="774" y="270"/>
                    </a:lnTo>
                    <a:lnTo>
                      <a:pt x="774" y="270"/>
                    </a:lnTo>
                    <a:lnTo>
                      <a:pt x="774" y="270"/>
                    </a:lnTo>
                    <a:lnTo>
                      <a:pt x="774" y="270"/>
                    </a:lnTo>
                    <a:lnTo>
                      <a:pt x="774" y="264"/>
                    </a:lnTo>
                    <a:lnTo>
                      <a:pt x="780" y="264"/>
                    </a:lnTo>
                    <a:lnTo>
                      <a:pt x="780" y="264"/>
                    </a:lnTo>
                    <a:lnTo>
                      <a:pt x="780" y="264"/>
                    </a:lnTo>
                    <a:lnTo>
                      <a:pt x="780" y="258"/>
                    </a:lnTo>
                    <a:lnTo>
                      <a:pt x="780" y="258"/>
                    </a:lnTo>
                    <a:lnTo>
                      <a:pt x="786" y="258"/>
                    </a:lnTo>
                    <a:lnTo>
                      <a:pt x="786" y="252"/>
                    </a:lnTo>
                    <a:lnTo>
                      <a:pt x="786" y="252"/>
                    </a:lnTo>
                    <a:lnTo>
                      <a:pt x="786" y="252"/>
                    </a:lnTo>
                    <a:lnTo>
                      <a:pt x="786" y="252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92" y="246"/>
                    </a:lnTo>
                    <a:lnTo>
                      <a:pt x="792" y="246"/>
                    </a:lnTo>
                    <a:lnTo>
                      <a:pt x="792" y="240"/>
                    </a:lnTo>
                    <a:lnTo>
                      <a:pt x="792" y="240"/>
                    </a:lnTo>
                    <a:lnTo>
                      <a:pt x="792" y="240"/>
                    </a:lnTo>
                    <a:lnTo>
                      <a:pt x="792" y="234"/>
                    </a:lnTo>
                    <a:lnTo>
                      <a:pt x="798" y="234"/>
                    </a:lnTo>
                    <a:lnTo>
                      <a:pt x="798" y="234"/>
                    </a:lnTo>
                    <a:lnTo>
                      <a:pt x="798" y="234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804" y="228"/>
                    </a:lnTo>
                    <a:lnTo>
                      <a:pt x="804" y="222"/>
                    </a:lnTo>
                    <a:lnTo>
                      <a:pt x="804" y="222"/>
                    </a:lnTo>
                    <a:lnTo>
                      <a:pt x="804" y="222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10" y="216"/>
                    </a:lnTo>
                    <a:lnTo>
                      <a:pt x="810" y="216"/>
                    </a:lnTo>
                    <a:lnTo>
                      <a:pt x="810" y="210"/>
                    </a:lnTo>
                    <a:lnTo>
                      <a:pt x="810" y="210"/>
                    </a:lnTo>
                    <a:lnTo>
                      <a:pt x="810" y="210"/>
                    </a:lnTo>
                    <a:lnTo>
                      <a:pt x="810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34" y="174"/>
                    </a:lnTo>
                    <a:lnTo>
                      <a:pt x="834" y="168"/>
                    </a:lnTo>
                    <a:lnTo>
                      <a:pt x="834" y="168"/>
                    </a:lnTo>
                    <a:lnTo>
                      <a:pt x="834" y="168"/>
                    </a:lnTo>
                    <a:lnTo>
                      <a:pt x="834" y="162"/>
                    </a:lnTo>
                    <a:lnTo>
                      <a:pt x="834" y="162"/>
                    </a:lnTo>
                    <a:lnTo>
                      <a:pt x="840" y="162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6" y="150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38"/>
                    </a:lnTo>
                    <a:lnTo>
                      <a:pt x="846" y="138"/>
                    </a:lnTo>
                    <a:lnTo>
                      <a:pt x="846" y="138"/>
                    </a:lnTo>
                    <a:lnTo>
                      <a:pt x="852" y="132"/>
                    </a:lnTo>
                    <a:lnTo>
                      <a:pt x="852" y="132"/>
                    </a:lnTo>
                    <a:lnTo>
                      <a:pt x="852" y="132"/>
                    </a:lnTo>
                    <a:lnTo>
                      <a:pt x="852" y="126"/>
                    </a:lnTo>
                    <a:lnTo>
                      <a:pt x="852" y="126"/>
                    </a:lnTo>
                    <a:lnTo>
                      <a:pt x="852" y="126"/>
                    </a:lnTo>
                    <a:lnTo>
                      <a:pt x="858" y="120"/>
                    </a:lnTo>
                    <a:lnTo>
                      <a:pt x="858" y="120"/>
                    </a:lnTo>
                    <a:lnTo>
                      <a:pt x="858" y="120"/>
                    </a:lnTo>
                    <a:lnTo>
                      <a:pt x="858" y="114"/>
                    </a:lnTo>
                    <a:lnTo>
                      <a:pt x="858" y="114"/>
                    </a:lnTo>
                    <a:lnTo>
                      <a:pt x="858" y="114"/>
                    </a:lnTo>
                    <a:lnTo>
                      <a:pt x="864" y="108"/>
                    </a:lnTo>
                    <a:lnTo>
                      <a:pt x="864" y="108"/>
                    </a:lnTo>
                    <a:lnTo>
                      <a:pt x="864" y="108"/>
                    </a:lnTo>
                    <a:lnTo>
                      <a:pt x="864" y="102"/>
                    </a:lnTo>
                    <a:lnTo>
                      <a:pt x="864" y="102"/>
                    </a:lnTo>
                    <a:lnTo>
                      <a:pt x="864" y="102"/>
                    </a:lnTo>
                    <a:lnTo>
                      <a:pt x="870" y="96"/>
                    </a:lnTo>
                    <a:lnTo>
                      <a:pt x="870" y="96"/>
                    </a:lnTo>
                    <a:lnTo>
                      <a:pt x="870" y="96"/>
                    </a:lnTo>
                    <a:lnTo>
                      <a:pt x="870" y="90"/>
                    </a:lnTo>
                    <a:lnTo>
                      <a:pt x="870" y="90"/>
                    </a:lnTo>
                    <a:lnTo>
                      <a:pt x="870" y="84"/>
                    </a:lnTo>
                    <a:lnTo>
                      <a:pt x="876" y="84"/>
                    </a:lnTo>
                    <a:lnTo>
                      <a:pt x="876" y="84"/>
                    </a:lnTo>
                    <a:lnTo>
                      <a:pt x="876" y="78"/>
                    </a:lnTo>
                    <a:lnTo>
                      <a:pt x="876" y="78"/>
                    </a:lnTo>
                    <a:lnTo>
                      <a:pt x="876" y="78"/>
                    </a:lnTo>
                    <a:lnTo>
                      <a:pt x="876" y="72"/>
                    </a:lnTo>
                    <a:lnTo>
                      <a:pt x="882" y="72"/>
                    </a:lnTo>
                    <a:lnTo>
                      <a:pt x="882" y="72"/>
                    </a:lnTo>
                    <a:lnTo>
                      <a:pt x="882" y="66"/>
                    </a:lnTo>
                    <a:lnTo>
                      <a:pt x="882" y="66"/>
                    </a:lnTo>
                    <a:lnTo>
                      <a:pt x="882" y="60"/>
                    </a:lnTo>
                    <a:lnTo>
                      <a:pt x="882" y="60"/>
                    </a:lnTo>
                    <a:lnTo>
                      <a:pt x="888" y="60"/>
                    </a:lnTo>
                    <a:lnTo>
                      <a:pt x="888" y="54"/>
                    </a:lnTo>
                    <a:lnTo>
                      <a:pt x="888" y="54"/>
                    </a:lnTo>
                    <a:lnTo>
                      <a:pt x="888" y="54"/>
                    </a:lnTo>
                    <a:lnTo>
                      <a:pt x="888" y="48"/>
                    </a:lnTo>
                    <a:lnTo>
                      <a:pt x="888" y="48"/>
                    </a:lnTo>
                    <a:lnTo>
                      <a:pt x="894" y="48"/>
                    </a:lnTo>
                    <a:lnTo>
                      <a:pt x="894" y="42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6"/>
                    </a:lnTo>
                    <a:lnTo>
                      <a:pt x="894" y="36"/>
                    </a:lnTo>
                    <a:lnTo>
                      <a:pt x="900" y="30"/>
                    </a:lnTo>
                    <a:lnTo>
                      <a:pt x="900" y="30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6" y="18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6"/>
                    </a:lnTo>
                    <a:lnTo>
                      <a:pt x="906" y="6"/>
                    </a:lnTo>
                    <a:lnTo>
                      <a:pt x="906" y="6"/>
                    </a:lnTo>
                    <a:lnTo>
                      <a:pt x="912" y="6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6"/>
                    </a:lnTo>
                    <a:lnTo>
                      <a:pt x="924" y="6"/>
                    </a:lnTo>
                    <a:lnTo>
                      <a:pt x="924" y="6"/>
                    </a:lnTo>
                    <a:lnTo>
                      <a:pt x="924" y="6"/>
                    </a:lnTo>
                    <a:lnTo>
                      <a:pt x="924" y="12"/>
                    </a:lnTo>
                    <a:lnTo>
                      <a:pt x="924" y="12"/>
                    </a:lnTo>
                    <a:lnTo>
                      <a:pt x="924" y="12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24"/>
                    </a:lnTo>
                    <a:lnTo>
                      <a:pt x="930" y="24"/>
                    </a:lnTo>
                    <a:lnTo>
                      <a:pt x="930" y="30"/>
                    </a:lnTo>
                    <a:lnTo>
                      <a:pt x="930" y="30"/>
                    </a:lnTo>
                    <a:lnTo>
                      <a:pt x="936" y="36"/>
                    </a:lnTo>
                    <a:lnTo>
                      <a:pt x="936" y="36"/>
                    </a:lnTo>
                    <a:lnTo>
                      <a:pt x="936" y="42"/>
                    </a:lnTo>
                    <a:lnTo>
                      <a:pt x="936" y="42"/>
                    </a:lnTo>
                    <a:lnTo>
                      <a:pt x="936" y="48"/>
                    </a:lnTo>
                    <a:lnTo>
                      <a:pt x="936" y="48"/>
                    </a:lnTo>
                    <a:lnTo>
                      <a:pt x="942" y="48"/>
                    </a:lnTo>
                    <a:lnTo>
                      <a:pt x="942" y="54"/>
                    </a:lnTo>
                    <a:lnTo>
                      <a:pt x="942" y="54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2" y="66"/>
                    </a:lnTo>
                    <a:lnTo>
                      <a:pt x="942" y="66"/>
                    </a:lnTo>
                    <a:lnTo>
                      <a:pt x="948" y="72"/>
                    </a:lnTo>
                    <a:lnTo>
                      <a:pt x="948" y="72"/>
                    </a:lnTo>
                    <a:lnTo>
                      <a:pt x="948" y="78"/>
                    </a:lnTo>
                    <a:lnTo>
                      <a:pt x="948" y="78"/>
                    </a:lnTo>
                    <a:lnTo>
                      <a:pt x="948" y="84"/>
                    </a:lnTo>
                    <a:lnTo>
                      <a:pt x="954" y="84"/>
                    </a:lnTo>
                    <a:lnTo>
                      <a:pt x="954" y="90"/>
                    </a:lnTo>
                    <a:lnTo>
                      <a:pt x="954" y="90"/>
                    </a:lnTo>
                    <a:lnTo>
                      <a:pt x="954" y="90"/>
                    </a:lnTo>
                    <a:lnTo>
                      <a:pt x="954" y="96"/>
                    </a:lnTo>
                    <a:lnTo>
                      <a:pt x="954" y="96"/>
                    </a:lnTo>
                    <a:lnTo>
                      <a:pt x="960" y="102"/>
                    </a:lnTo>
                    <a:lnTo>
                      <a:pt x="960" y="102"/>
                    </a:lnTo>
                    <a:lnTo>
                      <a:pt x="960" y="102"/>
                    </a:lnTo>
                    <a:lnTo>
                      <a:pt x="960" y="108"/>
                    </a:lnTo>
                    <a:lnTo>
                      <a:pt x="960" y="108"/>
                    </a:lnTo>
                    <a:lnTo>
                      <a:pt x="960" y="114"/>
                    </a:lnTo>
                    <a:lnTo>
                      <a:pt x="960" y="114"/>
                    </a:lnTo>
                    <a:lnTo>
                      <a:pt x="966" y="120"/>
                    </a:lnTo>
                    <a:lnTo>
                      <a:pt x="966" y="120"/>
                    </a:lnTo>
                    <a:lnTo>
                      <a:pt x="966" y="120"/>
                    </a:lnTo>
                    <a:lnTo>
                      <a:pt x="966" y="126"/>
                    </a:lnTo>
                    <a:lnTo>
                      <a:pt x="966" y="126"/>
                    </a:lnTo>
                    <a:lnTo>
                      <a:pt x="966" y="132"/>
                    </a:lnTo>
                    <a:lnTo>
                      <a:pt x="972" y="132"/>
                    </a:lnTo>
                    <a:lnTo>
                      <a:pt x="972" y="132"/>
                    </a:lnTo>
                    <a:lnTo>
                      <a:pt x="972" y="138"/>
                    </a:lnTo>
                    <a:lnTo>
                      <a:pt x="972" y="138"/>
                    </a:lnTo>
                    <a:lnTo>
                      <a:pt x="972" y="144"/>
                    </a:lnTo>
                    <a:lnTo>
                      <a:pt x="972" y="144"/>
                    </a:lnTo>
                    <a:lnTo>
                      <a:pt x="978" y="144"/>
                    </a:lnTo>
                    <a:lnTo>
                      <a:pt x="978" y="150"/>
                    </a:lnTo>
                    <a:lnTo>
                      <a:pt x="978" y="150"/>
                    </a:lnTo>
                    <a:lnTo>
                      <a:pt x="978" y="156"/>
                    </a:lnTo>
                    <a:lnTo>
                      <a:pt x="978" y="156"/>
                    </a:lnTo>
                    <a:lnTo>
                      <a:pt x="978" y="156"/>
                    </a:lnTo>
                    <a:lnTo>
                      <a:pt x="984" y="162"/>
                    </a:lnTo>
                    <a:lnTo>
                      <a:pt x="984" y="168"/>
                    </a:lnTo>
                    <a:lnTo>
                      <a:pt x="984" y="168"/>
                    </a:lnTo>
                    <a:lnTo>
                      <a:pt x="984" y="168"/>
                    </a:lnTo>
                    <a:lnTo>
                      <a:pt x="984" y="174"/>
                    </a:lnTo>
                    <a:lnTo>
                      <a:pt x="990" y="174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6"/>
                    </a:lnTo>
                    <a:lnTo>
                      <a:pt x="990" y="186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8" y="216"/>
                    </a:lnTo>
                    <a:lnTo>
                      <a:pt x="1008" y="222"/>
                    </a:lnTo>
                    <a:lnTo>
                      <a:pt x="1008" y="222"/>
                    </a:lnTo>
                    <a:lnTo>
                      <a:pt x="1008" y="222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14" y="228"/>
                    </a:lnTo>
                    <a:lnTo>
                      <a:pt x="1014" y="234"/>
                    </a:lnTo>
                    <a:lnTo>
                      <a:pt x="1014" y="234"/>
                    </a:lnTo>
                    <a:lnTo>
                      <a:pt x="1014" y="240"/>
                    </a:lnTo>
                    <a:lnTo>
                      <a:pt x="1014" y="240"/>
                    </a:lnTo>
                    <a:lnTo>
                      <a:pt x="1014" y="240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20" y="252"/>
                    </a:lnTo>
                    <a:lnTo>
                      <a:pt x="1020" y="252"/>
                    </a:lnTo>
                    <a:lnTo>
                      <a:pt x="1020" y="252"/>
                    </a:lnTo>
                    <a:lnTo>
                      <a:pt x="1026" y="258"/>
                    </a:lnTo>
                    <a:lnTo>
                      <a:pt x="1026" y="258"/>
                    </a:lnTo>
                    <a:lnTo>
                      <a:pt x="1026" y="258"/>
                    </a:lnTo>
                    <a:lnTo>
                      <a:pt x="1026" y="264"/>
                    </a:lnTo>
                    <a:lnTo>
                      <a:pt x="1026" y="264"/>
                    </a:lnTo>
                    <a:lnTo>
                      <a:pt x="1026" y="264"/>
                    </a:lnTo>
                    <a:lnTo>
                      <a:pt x="1032" y="270"/>
                    </a:lnTo>
                    <a:lnTo>
                      <a:pt x="1032" y="270"/>
                    </a:lnTo>
                    <a:lnTo>
                      <a:pt x="1032" y="270"/>
                    </a:lnTo>
                    <a:lnTo>
                      <a:pt x="1032" y="276"/>
                    </a:lnTo>
                    <a:lnTo>
                      <a:pt x="1032" y="276"/>
                    </a:lnTo>
                    <a:lnTo>
                      <a:pt x="1032" y="276"/>
                    </a:lnTo>
                    <a:lnTo>
                      <a:pt x="1032" y="276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8"/>
                    </a:lnTo>
                    <a:lnTo>
                      <a:pt x="1038" y="288"/>
                    </a:lnTo>
                    <a:lnTo>
                      <a:pt x="1044" y="294"/>
                    </a:lnTo>
                    <a:lnTo>
                      <a:pt x="1044" y="294"/>
                    </a:lnTo>
                    <a:lnTo>
                      <a:pt x="1044" y="294"/>
                    </a:lnTo>
                    <a:lnTo>
                      <a:pt x="1044" y="294"/>
                    </a:lnTo>
                    <a:lnTo>
                      <a:pt x="1044" y="300"/>
                    </a:lnTo>
                    <a:lnTo>
                      <a:pt x="1044" y="300"/>
                    </a:lnTo>
                    <a:lnTo>
                      <a:pt x="1050" y="300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50" y="312"/>
                    </a:lnTo>
                    <a:lnTo>
                      <a:pt x="1050" y="312"/>
                    </a:lnTo>
                    <a:lnTo>
                      <a:pt x="1056" y="312"/>
                    </a:lnTo>
                    <a:lnTo>
                      <a:pt x="1056" y="312"/>
                    </a:lnTo>
                    <a:lnTo>
                      <a:pt x="1056" y="318"/>
                    </a:lnTo>
                    <a:lnTo>
                      <a:pt x="1056" y="318"/>
                    </a:lnTo>
                    <a:lnTo>
                      <a:pt x="1056" y="318"/>
                    </a:lnTo>
                    <a:lnTo>
                      <a:pt x="1056" y="324"/>
                    </a:lnTo>
                    <a:lnTo>
                      <a:pt x="1056" y="324"/>
                    </a:lnTo>
                    <a:lnTo>
                      <a:pt x="1062" y="324"/>
                    </a:lnTo>
                    <a:lnTo>
                      <a:pt x="1062" y="324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8" y="336"/>
                    </a:lnTo>
                    <a:lnTo>
                      <a:pt x="1068" y="336"/>
                    </a:lnTo>
                    <a:lnTo>
                      <a:pt x="1068" y="336"/>
                    </a:lnTo>
                    <a:lnTo>
                      <a:pt x="1068" y="342"/>
                    </a:lnTo>
                    <a:lnTo>
                      <a:pt x="1068" y="342"/>
                    </a:lnTo>
                    <a:lnTo>
                      <a:pt x="1068" y="342"/>
                    </a:lnTo>
                    <a:lnTo>
                      <a:pt x="1074" y="342"/>
                    </a:lnTo>
                    <a:lnTo>
                      <a:pt x="1074" y="348"/>
                    </a:lnTo>
                    <a:lnTo>
                      <a:pt x="1074" y="348"/>
                    </a:lnTo>
                    <a:lnTo>
                      <a:pt x="1074" y="348"/>
                    </a:lnTo>
                    <a:lnTo>
                      <a:pt x="1074" y="348"/>
                    </a:lnTo>
                    <a:lnTo>
                      <a:pt x="1074" y="354"/>
                    </a:lnTo>
                    <a:lnTo>
                      <a:pt x="1080" y="354"/>
                    </a:lnTo>
                    <a:lnTo>
                      <a:pt x="1080" y="354"/>
                    </a:lnTo>
                    <a:lnTo>
                      <a:pt x="1080" y="354"/>
                    </a:lnTo>
                    <a:lnTo>
                      <a:pt x="1080" y="360"/>
                    </a:lnTo>
                    <a:lnTo>
                      <a:pt x="1080" y="360"/>
                    </a:lnTo>
                    <a:lnTo>
                      <a:pt x="1080" y="360"/>
                    </a:lnTo>
                    <a:lnTo>
                      <a:pt x="1086" y="360"/>
                    </a:lnTo>
                    <a:lnTo>
                      <a:pt x="1086" y="366"/>
                    </a:lnTo>
                    <a:lnTo>
                      <a:pt x="1086" y="366"/>
                    </a:lnTo>
                    <a:lnTo>
                      <a:pt x="1086" y="366"/>
                    </a:lnTo>
                    <a:lnTo>
                      <a:pt x="1086" y="366"/>
                    </a:lnTo>
                    <a:lnTo>
                      <a:pt x="1086" y="372"/>
                    </a:lnTo>
                    <a:lnTo>
                      <a:pt x="1092" y="372"/>
                    </a:lnTo>
                    <a:lnTo>
                      <a:pt x="1092" y="372"/>
                    </a:lnTo>
                    <a:lnTo>
                      <a:pt x="1092" y="372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098" y="384"/>
                    </a:lnTo>
                    <a:lnTo>
                      <a:pt x="1098" y="384"/>
                    </a:lnTo>
                    <a:lnTo>
                      <a:pt x="1098" y="384"/>
                    </a:lnTo>
                    <a:lnTo>
                      <a:pt x="1098" y="384"/>
                    </a:lnTo>
                    <a:lnTo>
                      <a:pt x="1104" y="390"/>
                    </a:lnTo>
                    <a:lnTo>
                      <a:pt x="1104" y="390"/>
                    </a:lnTo>
                    <a:lnTo>
                      <a:pt x="1104" y="390"/>
                    </a:lnTo>
                    <a:lnTo>
                      <a:pt x="1104" y="390"/>
                    </a:lnTo>
                    <a:lnTo>
                      <a:pt x="1104" y="390"/>
                    </a:lnTo>
                    <a:lnTo>
                      <a:pt x="1104" y="396"/>
                    </a:lnTo>
                    <a:lnTo>
                      <a:pt x="1110" y="396"/>
                    </a:lnTo>
                    <a:lnTo>
                      <a:pt x="1110" y="396"/>
                    </a:lnTo>
                    <a:lnTo>
                      <a:pt x="1110" y="396"/>
                    </a:lnTo>
                    <a:lnTo>
                      <a:pt x="1110" y="396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6" y="402"/>
                    </a:lnTo>
                    <a:lnTo>
                      <a:pt x="1116" y="402"/>
                    </a:lnTo>
                    <a:lnTo>
                      <a:pt x="1116" y="408"/>
                    </a:lnTo>
                    <a:lnTo>
                      <a:pt x="1116" y="408"/>
                    </a:lnTo>
                    <a:lnTo>
                      <a:pt x="1116" y="408"/>
                    </a:lnTo>
                    <a:lnTo>
                      <a:pt x="1116" y="408"/>
                    </a:lnTo>
                    <a:lnTo>
                      <a:pt x="1116" y="408"/>
                    </a:lnTo>
                    <a:lnTo>
                      <a:pt x="1122" y="408"/>
                    </a:lnTo>
                    <a:lnTo>
                      <a:pt x="1122" y="414"/>
                    </a:lnTo>
                    <a:lnTo>
                      <a:pt x="1122" y="414"/>
                    </a:lnTo>
                    <a:lnTo>
                      <a:pt x="1122" y="414"/>
                    </a:lnTo>
                    <a:lnTo>
                      <a:pt x="1122" y="414"/>
                    </a:lnTo>
                    <a:lnTo>
                      <a:pt x="1122" y="414"/>
                    </a:lnTo>
                    <a:lnTo>
                      <a:pt x="1128" y="420"/>
                    </a:lnTo>
                    <a:lnTo>
                      <a:pt x="1128" y="420"/>
                    </a:lnTo>
                    <a:lnTo>
                      <a:pt x="1128" y="420"/>
                    </a:lnTo>
                    <a:lnTo>
                      <a:pt x="1128" y="420"/>
                    </a:lnTo>
                    <a:lnTo>
                      <a:pt x="1128" y="420"/>
                    </a:lnTo>
                    <a:lnTo>
                      <a:pt x="1128" y="420"/>
                    </a:lnTo>
                    <a:lnTo>
                      <a:pt x="1134" y="426"/>
                    </a:lnTo>
                    <a:lnTo>
                      <a:pt x="1134" y="426"/>
                    </a:lnTo>
                    <a:lnTo>
                      <a:pt x="1134" y="426"/>
                    </a:lnTo>
                    <a:lnTo>
                      <a:pt x="1134" y="426"/>
                    </a:lnTo>
                    <a:lnTo>
                      <a:pt x="1134" y="426"/>
                    </a:lnTo>
                    <a:lnTo>
                      <a:pt x="1134" y="432"/>
                    </a:lnTo>
                    <a:lnTo>
                      <a:pt x="1140" y="432"/>
                    </a:lnTo>
                    <a:lnTo>
                      <a:pt x="1140" y="432"/>
                    </a:lnTo>
                    <a:lnTo>
                      <a:pt x="1140" y="432"/>
                    </a:lnTo>
                    <a:lnTo>
                      <a:pt x="1140" y="432"/>
                    </a:lnTo>
                    <a:lnTo>
                      <a:pt x="1140" y="432"/>
                    </a:lnTo>
                    <a:lnTo>
                      <a:pt x="1140" y="432"/>
                    </a:lnTo>
                    <a:lnTo>
                      <a:pt x="1146" y="438"/>
                    </a:lnTo>
                    <a:lnTo>
                      <a:pt x="1146" y="438"/>
                    </a:lnTo>
                    <a:lnTo>
                      <a:pt x="1146" y="438"/>
                    </a:lnTo>
                    <a:lnTo>
                      <a:pt x="1146" y="438"/>
                    </a:lnTo>
                    <a:lnTo>
                      <a:pt x="1146" y="438"/>
                    </a:lnTo>
                    <a:lnTo>
                      <a:pt x="1146" y="438"/>
                    </a:lnTo>
                    <a:lnTo>
                      <a:pt x="1152" y="444"/>
                    </a:lnTo>
                    <a:lnTo>
                      <a:pt x="1152" y="444"/>
                    </a:lnTo>
                    <a:lnTo>
                      <a:pt x="1152" y="444"/>
                    </a:lnTo>
                    <a:lnTo>
                      <a:pt x="1152" y="444"/>
                    </a:lnTo>
                    <a:lnTo>
                      <a:pt x="1152" y="444"/>
                    </a:lnTo>
                    <a:lnTo>
                      <a:pt x="1152" y="444"/>
                    </a:lnTo>
                    <a:lnTo>
                      <a:pt x="1158" y="444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76" y="456"/>
                    </a:lnTo>
                    <a:lnTo>
                      <a:pt x="1176" y="456"/>
                    </a:lnTo>
                    <a:lnTo>
                      <a:pt x="1176" y="456"/>
                    </a:lnTo>
                    <a:lnTo>
                      <a:pt x="1176" y="456"/>
                    </a:lnTo>
                    <a:lnTo>
                      <a:pt x="1176" y="456"/>
                    </a:lnTo>
                    <a:lnTo>
                      <a:pt x="1176" y="456"/>
                    </a:lnTo>
                    <a:lnTo>
                      <a:pt x="1182" y="456"/>
                    </a:lnTo>
                    <a:lnTo>
                      <a:pt x="1182" y="456"/>
                    </a:lnTo>
                    <a:lnTo>
                      <a:pt x="1182" y="456"/>
                    </a:lnTo>
                    <a:lnTo>
                      <a:pt x="1182" y="456"/>
                    </a:lnTo>
                    <a:lnTo>
                      <a:pt x="1182" y="456"/>
                    </a:lnTo>
                    <a:lnTo>
                      <a:pt x="1182" y="456"/>
                    </a:lnTo>
                    <a:lnTo>
                      <a:pt x="1188" y="456"/>
                    </a:lnTo>
                    <a:lnTo>
                      <a:pt x="1188" y="456"/>
                    </a:lnTo>
                    <a:lnTo>
                      <a:pt x="1188" y="456"/>
                    </a:lnTo>
                    <a:lnTo>
                      <a:pt x="1188" y="456"/>
                    </a:lnTo>
                    <a:lnTo>
                      <a:pt x="1188" y="456"/>
                    </a:lnTo>
                    <a:lnTo>
                      <a:pt x="1188" y="456"/>
                    </a:lnTo>
                    <a:lnTo>
                      <a:pt x="1194" y="456"/>
                    </a:lnTo>
                    <a:lnTo>
                      <a:pt x="1194" y="456"/>
                    </a:lnTo>
                    <a:lnTo>
                      <a:pt x="1194" y="456"/>
                    </a:lnTo>
                    <a:lnTo>
                      <a:pt x="1194" y="456"/>
                    </a:lnTo>
                    <a:lnTo>
                      <a:pt x="1194" y="456"/>
                    </a:lnTo>
                    <a:lnTo>
                      <a:pt x="1194" y="456"/>
                    </a:lnTo>
                    <a:lnTo>
                      <a:pt x="1200" y="450"/>
                    </a:lnTo>
                    <a:lnTo>
                      <a:pt x="1200" y="450"/>
                    </a:lnTo>
                    <a:lnTo>
                      <a:pt x="1200" y="450"/>
                    </a:lnTo>
                    <a:lnTo>
                      <a:pt x="1200" y="450"/>
                    </a:lnTo>
                    <a:lnTo>
                      <a:pt x="1200" y="450"/>
                    </a:lnTo>
                    <a:lnTo>
                      <a:pt x="1200" y="450"/>
                    </a:lnTo>
                    <a:lnTo>
                      <a:pt x="1206" y="450"/>
                    </a:lnTo>
                    <a:lnTo>
                      <a:pt x="1206" y="450"/>
                    </a:lnTo>
                    <a:lnTo>
                      <a:pt x="1206" y="450"/>
                    </a:lnTo>
                    <a:lnTo>
                      <a:pt x="1206" y="450"/>
                    </a:lnTo>
                    <a:lnTo>
                      <a:pt x="1206" y="450"/>
                    </a:lnTo>
                    <a:lnTo>
                      <a:pt x="1206" y="450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44"/>
                    </a:lnTo>
                    <a:lnTo>
                      <a:pt x="1212" y="444"/>
                    </a:lnTo>
                    <a:lnTo>
                      <a:pt x="1212" y="444"/>
                    </a:lnTo>
                    <a:lnTo>
                      <a:pt x="1212" y="444"/>
                    </a:lnTo>
                    <a:lnTo>
                      <a:pt x="1218" y="444"/>
                    </a:lnTo>
                    <a:lnTo>
                      <a:pt x="1218" y="444"/>
                    </a:lnTo>
                    <a:lnTo>
                      <a:pt x="1218" y="444"/>
                    </a:lnTo>
                    <a:lnTo>
                      <a:pt x="1218" y="444"/>
                    </a:lnTo>
                    <a:lnTo>
                      <a:pt x="1218" y="444"/>
                    </a:lnTo>
                    <a:lnTo>
                      <a:pt x="1218" y="444"/>
                    </a:lnTo>
                    <a:lnTo>
                      <a:pt x="1224" y="444"/>
                    </a:lnTo>
                    <a:lnTo>
                      <a:pt x="1224" y="444"/>
                    </a:lnTo>
                    <a:lnTo>
                      <a:pt x="1224" y="438"/>
                    </a:lnTo>
                    <a:lnTo>
                      <a:pt x="1224" y="438"/>
                    </a:lnTo>
                    <a:lnTo>
                      <a:pt x="1224" y="438"/>
                    </a:lnTo>
                    <a:lnTo>
                      <a:pt x="1224" y="438"/>
                    </a:lnTo>
                    <a:lnTo>
                      <a:pt x="1224" y="438"/>
                    </a:lnTo>
                    <a:lnTo>
                      <a:pt x="1230" y="438"/>
                    </a:lnTo>
                    <a:lnTo>
                      <a:pt x="1230" y="438"/>
                    </a:lnTo>
                    <a:lnTo>
                      <a:pt x="1230" y="438"/>
                    </a:lnTo>
                    <a:lnTo>
                      <a:pt x="1230" y="438"/>
                    </a:lnTo>
                    <a:lnTo>
                      <a:pt x="1230" y="438"/>
                    </a:lnTo>
                    <a:lnTo>
                      <a:pt x="1230" y="438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42" y="432"/>
                    </a:lnTo>
                    <a:lnTo>
                      <a:pt x="1242" y="432"/>
                    </a:lnTo>
                    <a:lnTo>
                      <a:pt x="1242" y="432"/>
                    </a:lnTo>
                    <a:lnTo>
                      <a:pt x="1242" y="426"/>
                    </a:lnTo>
                    <a:lnTo>
                      <a:pt x="1242" y="426"/>
                    </a:lnTo>
                    <a:lnTo>
                      <a:pt x="1242" y="426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54" y="420"/>
                    </a:lnTo>
                    <a:lnTo>
                      <a:pt x="1254" y="420"/>
                    </a:lnTo>
                    <a:lnTo>
                      <a:pt x="1254" y="420"/>
                    </a:lnTo>
                    <a:lnTo>
                      <a:pt x="1254" y="420"/>
                    </a:lnTo>
                    <a:lnTo>
                      <a:pt x="1254" y="420"/>
                    </a:lnTo>
                    <a:lnTo>
                      <a:pt x="1254" y="420"/>
                    </a:lnTo>
                    <a:lnTo>
                      <a:pt x="1260" y="420"/>
                    </a:lnTo>
                    <a:lnTo>
                      <a:pt x="1260" y="420"/>
                    </a:lnTo>
                    <a:lnTo>
                      <a:pt x="1260" y="414"/>
                    </a:lnTo>
                    <a:lnTo>
                      <a:pt x="1260" y="414"/>
                    </a:lnTo>
                    <a:lnTo>
                      <a:pt x="1260" y="414"/>
                    </a:lnTo>
                    <a:lnTo>
                      <a:pt x="1260" y="414"/>
                    </a:lnTo>
                    <a:lnTo>
                      <a:pt x="1266" y="414"/>
                    </a:lnTo>
                    <a:lnTo>
                      <a:pt x="1266" y="414"/>
                    </a:lnTo>
                    <a:lnTo>
                      <a:pt x="1266" y="414"/>
                    </a:lnTo>
                    <a:lnTo>
                      <a:pt x="1266" y="414"/>
                    </a:lnTo>
                    <a:lnTo>
                      <a:pt x="1266" y="408"/>
                    </a:lnTo>
                    <a:lnTo>
                      <a:pt x="1266" y="408"/>
                    </a:lnTo>
                    <a:lnTo>
                      <a:pt x="1266" y="408"/>
                    </a:lnTo>
                    <a:lnTo>
                      <a:pt x="1272" y="408"/>
                    </a:lnTo>
                    <a:lnTo>
                      <a:pt x="1272" y="408"/>
                    </a:lnTo>
                    <a:lnTo>
                      <a:pt x="1272" y="408"/>
                    </a:lnTo>
                    <a:lnTo>
                      <a:pt x="1272" y="408"/>
                    </a:lnTo>
                    <a:lnTo>
                      <a:pt x="1272" y="402"/>
                    </a:lnTo>
                    <a:lnTo>
                      <a:pt x="1272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396"/>
                    </a:lnTo>
                    <a:lnTo>
                      <a:pt x="1284" y="396"/>
                    </a:lnTo>
                    <a:lnTo>
                      <a:pt x="1284" y="396"/>
                    </a:lnTo>
                    <a:lnTo>
                      <a:pt x="1284" y="396"/>
                    </a:lnTo>
                    <a:lnTo>
                      <a:pt x="1284" y="396"/>
                    </a:lnTo>
                    <a:lnTo>
                      <a:pt x="1284" y="396"/>
                    </a:lnTo>
                    <a:lnTo>
                      <a:pt x="1284" y="396"/>
                    </a:lnTo>
                    <a:lnTo>
                      <a:pt x="1290" y="390"/>
                    </a:lnTo>
                    <a:lnTo>
                      <a:pt x="1290" y="390"/>
                    </a:lnTo>
                    <a:lnTo>
                      <a:pt x="1290" y="390"/>
                    </a:lnTo>
                    <a:lnTo>
                      <a:pt x="1290" y="390"/>
                    </a:lnTo>
                    <a:lnTo>
                      <a:pt x="1290" y="390"/>
                    </a:lnTo>
                    <a:lnTo>
                      <a:pt x="1290" y="390"/>
                    </a:lnTo>
                    <a:lnTo>
                      <a:pt x="1296" y="384"/>
                    </a:lnTo>
                    <a:lnTo>
                      <a:pt x="1296" y="384"/>
                    </a:lnTo>
                    <a:lnTo>
                      <a:pt x="1296" y="384"/>
                    </a:lnTo>
                    <a:lnTo>
                      <a:pt x="1296" y="384"/>
                    </a:lnTo>
                    <a:lnTo>
                      <a:pt x="1296" y="384"/>
                    </a:lnTo>
                    <a:lnTo>
                      <a:pt x="1296" y="384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8" y="372"/>
                    </a:lnTo>
                    <a:lnTo>
                      <a:pt x="1308" y="372"/>
                    </a:lnTo>
                    <a:lnTo>
                      <a:pt x="1308" y="372"/>
                    </a:lnTo>
                    <a:lnTo>
                      <a:pt x="1308" y="372"/>
                    </a:lnTo>
                    <a:lnTo>
                      <a:pt x="1308" y="372"/>
                    </a:lnTo>
                    <a:lnTo>
                      <a:pt x="1308" y="366"/>
                    </a:lnTo>
                    <a:lnTo>
                      <a:pt x="1308" y="366"/>
                    </a:lnTo>
                    <a:lnTo>
                      <a:pt x="1314" y="366"/>
                    </a:lnTo>
                    <a:lnTo>
                      <a:pt x="1314" y="366"/>
                    </a:lnTo>
                    <a:lnTo>
                      <a:pt x="1314" y="366"/>
                    </a:lnTo>
                    <a:lnTo>
                      <a:pt x="1314" y="366"/>
                    </a:lnTo>
                    <a:lnTo>
                      <a:pt x="1314" y="360"/>
                    </a:lnTo>
                    <a:lnTo>
                      <a:pt x="1314" y="360"/>
                    </a:lnTo>
                    <a:lnTo>
                      <a:pt x="1320" y="360"/>
                    </a:lnTo>
                    <a:lnTo>
                      <a:pt x="1320" y="360"/>
                    </a:lnTo>
                    <a:lnTo>
                      <a:pt x="1320" y="360"/>
                    </a:lnTo>
                    <a:lnTo>
                      <a:pt x="1320" y="354"/>
                    </a:lnTo>
                    <a:lnTo>
                      <a:pt x="1320" y="354"/>
                    </a:lnTo>
                    <a:lnTo>
                      <a:pt x="1326" y="354"/>
                    </a:lnTo>
                    <a:lnTo>
                      <a:pt x="1326" y="354"/>
                    </a:lnTo>
                    <a:lnTo>
                      <a:pt x="1326" y="354"/>
                    </a:lnTo>
                    <a:lnTo>
                      <a:pt x="1326" y="348"/>
                    </a:lnTo>
                    <a:lnTo>
                      <a:pt x="1326" y="348"/>
                    </a:lnTo>
                    <a:lnTo>
                      <a:pt x="1326" y="348"/>
                    </a:lnTo>
                    <a:lnTo>
                      <a:pt x="1332" y="348"/>
                    </a:lnTo>
                    <a:lnTo>
                      <a:pt x="1332" y="348"/>
                    </a:lnTo>
                    <a:lnTo>
                      <a:pt x="1332" y="342"/>
                    </a:lnTo>
                    <a:lnTo>
                      <a:pt x="1332" y="342"/>
                    </a:lnTo>
                    <a:lnTo>
                      <a:pt x="1332" y="342"/>
                    </a:lnTo>
                    <a:lnTo>
                      <a:pt x="1332" y="342"/>
                    </a:lnTo>
                    <a:lnTo>
                      <a:pt x="1332" y="342"/>
                    </a:lnTo>
                    <a:lnTo>
                      <a:pt x="1338" y="336"/>
                    </a:lnTo>
                    <a:lnTo>
                      <a:pt x="1338" y="336"/>
                    </a:lnTo>
                    <a:lnTo>
                      <a:pt x="1338" y="336"/>
                    </a:lnTo>
                    <a:lnTo>
                      <a:pt x="1338" y="336"/>
                    </a:lnTo>
                    <a:lnTo>
                      <a:pt x="1338" y="330"/>
                    </a:lnTo>
                    <a:lnTo>
                      <a:pt x="1338" y="330"/>
                    </a:lnTo>
                    <a:lnTo>
                      <a:pt x="1344" y="330"/>
                    </a:lnTo>
                    <a:lnTo>
                      <a:pt x="1344" y="330"/>
                    </a:lnTo>
                    <a:lnTo>
                      <a:pt x="1344" y="330"/>
                    </a:lnTo>
                    <a:lnTo>
                      <a:pt x="1344" y="324"/>
                    </a:lnTo>
                    <a:lnTo>
                      <a:pt x="1344" y="324"/>
                    </a:lnTo>
                    <a:lnTo>
                      <a:pt x="1344" y="324"/>
                    </a:lnTo>
                    <a:lnTo>
                      <a:pt x="1350" y="324"/>
                    </a:lnTo>
                    <a:lnTo>
                      <a:pt x="1350" y="324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6" y="312"/>
                    </a:lnTo>
                    <a:lnTo>
                      <a:pt x="1356" y="312"/>
                    </a:lnTo>
                    <a:lnTo>
                      <a:pt x="1356" y="312"/>
                    </a:lnTo>
                    <a:lnTo>
                      <a:pt x="1356" y="312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8" y="300"/>
                    </a:lnTo>
                    <a:lnTo>
                      <a:pt x="1368" y="294"/>
                    </a:lnTo>
                    <a:lnTo>
                      <a:pt x="1368" y="294"/>
                    </a:lnTo>
                    <a:lnTo>
                      <a:pt x="1368" y="294"/>
                    </a:lnTo>
                    <a:lnTo>
                      <a:pt x="1368" y="294"/>
                    </a:lnTo>
                    <a:lnTo>
                      <a:pt x="1368" y="288"/>
                    </a:lnTo>
                    <a:lnTo>
                      <a:pt x="1374" y="288"/>
                    </a:lnTo>
                    <a:lnTo>
                      <a:pt x="1374" y="288"/>
                    </a:lnTo>
                    <a:lnTo>
                      <a:pt x="1374" y="288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80" y="282"/>
                    </a:lnTo>
                    <a:lnTo>
                      <a:pt x="1380" y="276"/>
                    </a:lnTo>
                    <a:lnTo>
                      <a:pt x="1380" y="276"/>
                    </a:lnTo>
                    <a:lnTo>
                      <a:pt x="1380" y="276"/>
                    </a:lnTo>
                    <a:lnTo>
                      <a:pt x="1380" y="276"/>
                    </a:lnTo>
                    <a:lnTo>
                      <a:pt x="1380" y="270"/>
                    </a:lnTo>
                    <a:lnTo>
                      <a:pt x="1380" y="270"/>
                    </a:lnTo>
                    <a:lnTo>
                      <a:pt x="1386" y="270"/>
                    </a:lnTo>
                    <a:lnTo>
                      <a:pt x="1386" y="270"/>
                    </a:lnTo>
                    <a:lnTo>
                      <a:pt x="1386" y="264"/>
                    </a:lnTo>
                    <a:lnTo>
                      <a:pt x="1386" y="264"/>
                    </a:lnTo>
                    <a:lnTo>
                      <a:pt x="1386" y="264"/>
                    </a:lnTo>
                    <a:lnTo>
                      <a:pt x="1386" y="264"/>
                    </a:lnTo>
                    <a:lnTo>
                      <a:pt x="1392" y="258"/>
                    </a:lnTo>
                    <a:lnTo>
                      <a:pt x="1392" y="258"/>
                    </a:lnTo>
                    <a:lnTo>
                      <a:pt x="1392" y="258"/>
                    </a:lnTo>
                    <a:lnTo>
                      <a:pt x="1392" y="258"/>
                    </a:lnTo>
                    <a:lnTo>
                      <a:pt x="1392" y="252"/>
                    </a:lnTo>
                    <a:lnTo>
                      <a:pt x="1392" y="252"/>
                    </a:lnTo>
                    <a:lnTo>
                      <a:pt x="1398" y="252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40"/>
                    </a:lnTo>
                    <a:lnTo>
                      <a:pt x="1404" y="240"/>
                    </a:lnTo>
                    <a:lnTo>
                      <a:pt x="1404" y="240"/>
                    </a:lnTo>
                    <a:lnTo>
                      <a:pt x="1404" y="240"/>
                    </a:lnTo>
                    <a:lnTo>
                      <a:pt x="1404" y="234"/>
                    </a:lnTo>
                    <a:lnTo>
                      <a:pt x="1404" y="234"/>
                    </a:lnTo>
                    <a:lnTo>
                      <a:pt x="1404" y="234"/>
                    </a:lnTo>
                    <a:lnTo>
                      <a:pt x="1410" y="228"/>
                    </a:lnTo>
                    <a:lnTo>
                      <a:pt x="1410" y="228"/>
                    </a:lnTo>
                    <a:lnTo>
                      <a:pt x="1410" y="228"/>
                    </a:lnTo>
                    <a:lnTo>
                      <a:pt x="1410" y="228"/>
                    </a:lnTo>
                    <a:lnTo>
                      <a:pt x="1410" y="222"/>
                    </a:lnTo>
                    <a:lnTo>
                      <a:pt x="1410" y="222"/>
                    </a:lnTo>
                    <a:lnTo>
                      <a:pt x="1416" y="222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04"/>
                    </a:lnTo>
                    <a:lnTo>
                      <a:pt x="1422" y="204"/>
                    </a:lnTo>
                    <a:lnTo>
                      <a:pt x="1422" y="204"/>
                    </a:lnTo>
                    <a:lnTo>
                      <a:pt x="1422" y="204"/>
                    </a:lnTo>
                    <a:lnTo>
                      <a:pt x="1428" y="204"/>
                    </a:lnTo>
                    <a:lnTo>
                      <a:pt x="1428" y="198"/>
                    </a:lnTo>
                    <a:lnTo>
                      <a:pt x="1428" y="198"/>
                    </a:lnTo>
                    <a:lnTo>
                      <a:pt x="1428" y="198"/>
                    </a:lnTo>
                    <a:lnTo>
                      <a:pt x="1428" y="198"/>
                    </a:lnTo>
                    <a:lnTo>
                      <a:pt x="1428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6"/>
                    </a:lnTo>
                    <a:lnTo>
                      <a:pt x="1452" y="216"/>
                    </a:lnTo>
                    <a:lnTo>
                      <a:pt x="1452" y="216"/>
                    </a:lnTo>
                    <a:lnTo>
                      <a:pt x="1452" y="216"/>
                    </a:lnTo>
                    <a:lnTo>
                      <a:pt x="1452" y="222"/>
                    </a:lnTo>
                    <a:lnTo>
                      <a:pt x="1452" y="222"/>
                    </a:lnTo>
                    <a:lnTo>
                      <a:pt x="1452" y="222"/>
                    </a:lnTo>
                    <a:lnTo>
                      <a:pt x="1458" y="222"/>
                    </a:lnTo>
                    <a:lnTo>
                      <a:pt x="1458" y="228"/>
                    </a:lnTo>
                    <a:lnTo>
                      <a:pt x="1458" y="228"/>
                    </a:lnTo>
                    <a:lnTo>
                      <a:pt x="1458" y="228"/>
                    </a:lnTo>
                    <a:lnTo>
                      <a:pt x="1458" y="228"/>
                    </a:lnTo>
                    <a:lnTo>
                      <a:pt x="1458" y="228"/>
                    </a:lnTo>
                    <a:lnTo>
                      <a:pt x="1464" y="234"/>
                    </a:lnTo>
                    <a:lnTo>
                      <a:pt x="1464" y="234"/>
                    </a:lnTo>
                    <a:lnTo>
                      <a:pt x="1464" y="234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70" y="240"/>
                    </a:lnTo>
                    <a:lnTo>
                      <a:pt x="1470" y="240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6" y="246"/>
                    </a:lnTo>
                    <a:lnTo>
                      <a:pt x="1476" y="252"/>
                    </a:lnTo>
                    <a:lnTo>
                      <a:pt x="1476" y="252"/>
                    </a:lnTo>
                    <a:lnTo>
                      <a:pt x="1476" y="252"/>
                    </a:lnTo>
                    <a:lnTo>
                      <a:pt x="1476" y="252"/>
                    </a:lnTo>
                    <a:lnTo>
                      <a:pt x="1476" y="252"/>
                    </a:lnTo>
                    <a:lnTo>
                      <a:pt x="1482" y="258"/>
                    </a:lnTo>
                    <a:lnTo>
                      <a:pt x="1482" y="258"/>
                    </a:lnTo>
                    <a:lnTo>
                      <a:pt x="1482" y="258"/>
                    </a:lnTo>
                    <a:lnTo>
                      <a:pt x="1482" y="258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70"/>
                    </a:lnTo>
                    <a:lnTo>
                      <a:pt x="1488" y="270"/>
                    </a:lnTo>
                    <a:lnTo>
                      <a:pt x="1488" y="270"/>
                    </a:lnTo>
                    <a:lnTo>
                      <a:pt x="1488" y="270"/>
                    </a:lnTo>
                    <a:lnTo>
                      <a:pt x="1494" y="270"/>
                    </a:lnTo>
                    <a:lnTo>
                      <a:pt x="1494" y="276"/>
                    </a:lnTo>
                    <a:lnTo>
                      <a:pt x="1494" y="276"/>
                    </a:lnTo>
                    <a:lnTo>
                      <a:pt x="1494" y="276"/>
                    </a:lnTo>
                    <a:lnTo>
                      <a:pt x="1494" y="276"/>
                    </a:lnTo>
                    <a:lnTo>
                      <a:pt x="1494" y="276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8"/>
                    </a:lnTo>
                    <a:lnTo>
                      <a:pt x="1506" y="288"/>
                    </a:lnTo>
                    <a:lnTo>
                      <a:pt x="1506" y="288"/>
                    </a:lnTo>
                    <a:lnTo>
                      <a:pt x="1506" y="288"/>
                    </a:lnTo>
                    <a:lnTo>
                      <a:pt x="1506" y="288"/>
                    </a:lnTo>
                    <a:lnTo>
                      <a:pt x="1506" y="288"/>
                    </a:lnTo>
                    <a:lnTo>
                      <a:pt x="1512" y="294"/>
                    </a:lnTo>
                    <a:lnTo>
                      <a:pt x="1512" y="294"/>
                    </a:lnTo>
                    <a:lnTo>
                      <a:pt x="1512" y="294"/>
                    </a:lnTo>
                    <a:lnTo>
                      <a:pt x="1512" y="294"/>
                    </a:lnTo>
                    <a:lnTo>
                      <a:pt x="1512" y="300"/>
                    </a:lnTo>
                    <a:lnTo>
                      <a:pt x="1512" y="300"/>
                    </a:lnTo>
                    <a:lnTo>
                      <a:pt x="1518" y="300"/>
                    </a:lnTo>
                    <a:lnTo>
                      <a:pt x="1518" y="300"/>
                    </a:lnTo>
                    <a:lnTo>
                      <a:pt x="1518" y="300"/>
                    </a:lnTo>
                    <a:lnTo>
                      <a:pt x="1518" y="306"/>
                    </a:lnTo>
                    <a:lnTo>
                      <a:pt x="1518" y="306"/>
                    </a:lnTo>
                    <a:lnTo>
                      <a:pt x="1518" y="306"/>
                    </a:lnTo>
                    <a:lnTo>
                      <a:pt x="1524" y="306"/>
                    </a:lnTo>
                    <a:lnTo>
                      <a:pt x="1524" y="306"/>
                    </a:lnTo>
                    <a:lnTo>
                      <a:pt x="1524" y="306"/>
                    </a:lnTo>
                    <a:lnTo>
                      <a:pt x="1524" y="312"/>
                    </a:lnTo>
                    <a:lnTo>
                      <a:pt x="1524" y="312"/>
                    </a:lnTo>
                    <a:lnTo>
                      <a:pt x="1524" y="312"/>
                    </a:lnTo>
                    <a:lnTo>
                      <a:pt x="1530" y="312"/>
                    </a:lnTo>
                    <a:lnTo>
                      <a:pt x="1530" y="312"/>
                    </a:lnTo>
                    <a:lnTo>
                      <a:pt x="1530" y="318"/>
                    </a:lnTo>
                    <a:lnTo>
                      <a:pt x="1530" y="318"/>
                    </a:lnTo>
                    <a:lnTo>
                      <a:pt x="1530" y="318"/>
                    </a:lnTo>
                    <a:lnTo>
                      <a:pt x="1530" y="318"/>
                    </a:lnTo>
                    <a:lnTo>
                      <a:pt x="1536" y="318"/>
                    </a:lnTo>
                    <a:lnTo>
                      <a:pt x="1536" y="318"/>
                    </a:lnTo>
                    <a:lnTo>
                      <a:pt x="1536" y="324"/>
                    </a:lnTo>
                    <a:lnTo>
                      <a:pt x="1536" y="324"/>
                    </a:lnTo>
                    <a:lnTo>
                      <a:pt x="1536" y="324"/>
                    </a:lnTo>
                    <a:lnTo>
                      <a:pt x="1536" y="324"/>
                    </a:lnTo>
                    <a:lnTo>
                      <a:pt x="1536" y="324"/>
                    </a:lnTo>
                    <a:lnTo>
                      <a:pt x="1542" y="324"/>
                    </a:lnTo>
                    <a:lnTo>
                      <a:pt x="1542" y="330"/>
                    </a:lnTo>
                    <a:lnTo>
                      <a:pt x="1542" y="330"/>
                    </a:lnTo>
                    <a:lnTo>
                      <a:pt x="1542" y="330"/>
                    </a:lnTo>
                    <a:lnTo>
                      <a:pt x="1542" y="330"/>
                    </a:lnTo>
                    <a:lnTo>
                      <a:pt x="1542" y="330"/>
                    </a:lnTo>
                    <a:lnTo>
                      <a:pt x="1548" y="330"/>
                    </a:lnTo>
                    <a:lnTo>
                      <a:pt x="1548" y="336"/>
                    </a:lnTo>
                    <a:lnTo>
                      <a:pt x="1548" y="336"/>
                    </a:lnTo>
                    <a:lnTo>
                      <a:pt x="1548" y="336"/>
                    </a:lnTo>
                    <a:lnTo>
                      <a:pt x="1548" y="336"/>
                    </a:lnTo>
                    <a:lnTo>
                      <a:pt x="1548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60" y="342"/>
                    </a:lnTo>
                    <a:lnTo>
                      <a:pt x="1560" y="348"/>
                    </a:lnTo>
                    <a:lnTo>
                      <a:pt x="1560" y="348"/>
                    </a:lnTo>
                    <a:lnTo>
                      <a:pt x="1560" y="348"/>
                    </a:lnTo>
                    <a:lnTo>
                      <a:pt x="1560" y="348"/>
                    </a:lnTo>
                    <a:lnTo>
                      <a:pt x="1560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72" y="354"/>
                    </a:lnTo>
                    <a:lnTo>
                      <a:pt x="1572" y="354"/>
                    </a:lnTo>
                    <a:lnTo>
                      <a:pt x="1572" y="354"/>
                    </a:lnTo>
                    <a:lnTo>
                      <a:pt x="1572" y="354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8" y="360"/>
                    </a:lnTo>
                    <a:lnTo>
                      <a:pt x="1578" y="360"/>
                    </a:lnTo>
                    <a:lnTo>
                      <a:pt x="1578" y="360"/>
                    </a:lnTo>
                    <a:lnTo>
                      <a:pt x="1578" y="366"/>
                    </a:lnTo>
                    <a:lnTo>
                      <a:pt x="1578" y="366"/>
                    </a:lnTo>
                    <a:lnTo>
                      <a:pt x="1584" y="366"/>
                    </a:lnTo>
                    <a:lnTo>
                      <a:pt x="1584" y="366"/>
                    </a:lnTo>
                    <a:lnTo>
                      <a:pt x="1584" y="366"/>
                    </a:lnTo>
                    <a:lnTo>
                      <a:pt x="1584" y="366"/>
                    </a:lnTo>
                    <a:lnTo>
                      <a:pt x="1584" y="366"/>
                    </a:lnTo>
                    <a:lnTo>
                      <a:pt x="1584" y="366"/>
                    </a:lnTo>
                    <a:lnTo>
                      <a:pt x="1590" y="372"/>
                    </a:lnTo>
                    <a:lnTo>
                      <a:pt x="1590" y="372"/>
                    </a:lnTo>
                    <a:lnTo>
                      <a:pt x="1590" y="372"/>
                    </a:lnTo>
                    <a:lnTo>
                      <a:pt x="1590" y="372"/>
                    </a:lnTo>
                    <a:lnTo>
                      <a:pt x="1590" y="372"/>
                    </a:lnTo>
                    <a:lnTo>
                      <a:pt x="1590" y="372"/>
                    </a:lnTo>
                    <a:lnTo>
                      <a:pt x="1596" y="372"/>
                    </a:lnTo>
                    <a:lnTo>
                      <a:pt x="1596" y="372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84"/>
                    </a:lnTo>
                    <a:lnTo>
                      <a:pt x="1602" y="384"/>
                    </a:lnTo>
                    <a:lnTo>
                      <a:pt x="1602" y="384"/>
                    </a:lnTo>
                    <a:lnTo>
                      <a:pt x="1608" y="384"/>
                    </a:lnTo>
                    <a:lnTo>
                      <a:pt x="1608" y="384"/>
                    </a:lnTo>
                    <a:lnTo>
                      <a:pt x="1608" y="384"/>
                    </a:lnTo>
                    <a:lnTo>
                      <a:pt x="1608" y="384"/>
                    </a:lnTo>
                    <a:lnTo>
                      <a:pt x="1608" y="384"/>
                    </a:lnTo>
                    <a:lnTo>
                      <a:pt x="1608" y="390"/>
                    </a:lnTo>
                    <a:lnTo>
                      <a:pt x="1614" y="390"/>
                    </a:lnTo>
                    <a:lnTo>
                      <a:pt x="1614" y="390"/>
                    </a:lnTo>
                    <a:lnTo>
                      <a:pt x="1614" y="390"/>
                    </a:lnTo>
                    <a:lnTo>
                      <a:pt x="1614" y="390"/>
                    </a:lnTo>
                    <a:lnTo>
                      <a:pt x="1614" y="390"/>
                    </a:lnTo>
                    <a:lnTo>
                      <a:pt x="1614" y="390"/>
                    </a:lnTo>
                    <a:lnTo>
                      <a:pt x="1620" y="390"/>
                    </a:lnTo>
                    <a:lnTo>
                      <a:pt x="1620" y="390"/>
                    </a:lnTo>
                    <a:lnTo>
                      <a:pt x="1620" y="396"/>
                    </a:lnTo>
                    <a:lnTo>
                      <a:pt x="1620" y="396"/>
                    </a:lnTo>
                    <a:lnTo>
                      <a:pt x="1620" y="396"/>
                    </a:lnTo>
                    <a:lnTo>
                      <a:pt x="1620" y="396"/>
                    </a:lnTo>
                    <a:lnTo>
                      <a:pt x="1626" y="396"/>
                    </a:lnTo>
                    <a:lnTo>
                      <a:pt x="1626" y="396"/>
                    </a:lnTo>
                    <a:lnTo>
                      <a:pt x="1626" y="396"/>
                    </a:lnTo>
                    <a:lnTo>
                      <a:pt x="1626" y="396"/>
                    </a:lnTo>
                    <a:lnTo>
                      <a:pt x="1626" y="396"/>
                    </a:lnTo>
                    <a:lnTo>
                      <a:pt x="1626" y="396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38" y="402"/>
                    </a:lnTo>
                    <a:lnTo>
                      <a:pt x="1638" y="402"/>
                    </a:lnTo>
                    <a:lnTo>
                      <a:pt x="1638" y="402"/>
                    </a:lnTo>
                    <a:lnTo>
                      <a:pt x="1638" y="402"/>
                    </a:lnTo>
                    <a:lnTo>
                      <a:pt x="1638" y="408"/>
                    </a:lnTo>
                    <a:lnTo>
                      <a:pt x="1638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50" y="408"/>
                    </a:lnTo>
                    <a:lnTo>
                      <a:pt x="1650" y="408"/>
                    </a:lnTo>
                    <a:lnTo>
                      <a:pt x="1650" y="408"/>
                    </a:lnTo>
                    <a:lnTo>
                      <a:pt x="1650" y="414"/>
                    </a:lnTo>
                    <a:lnTo>
                      <a:pt x="1650" y="414"/>
                    </a:lnTo>
                    <a:lnTo>
                      <a:pt x="1650" y="414"/>
                    </a:lnTo>
                    <a:lnTo>
                      <a:pt x="1656" y="414"/>
                    </a:lnTo>
                    <a:lnTo>
                      <a:pt x="1656" y="414"/>
                    </a:lnTo>
                    <a:lnTo>
                      <a:pt x="1656" y="414"/>
                    </a:lnTo>
                    <a:lnTo>
                      <a:pt x="1656" y="414"/>
                    </a:lnTo>
                    <a:lnTo>
                      <a:pt x="1656" y="414"/>
                    </a:lnTo>
                    <a:lnTo>
                      <a:pt x="1656" y="414"/>
                    </a:lnTo>
                    <a:lnTo>
                      <a:pt x="1662" y="414"/>
                    </a:lnTo>
                    <a:lnTo>
                      <a:pt x="1662" y="414"/>
                    </a:lnTo>
                    <a:lnTo>
                      <a:pt x="1662" y="414"/>
                    </a:lnTo>
                    <a:lnTo>
                      <a:pt x="1662" y="420"/>
                    </a:lnTo>
                    <a:lnTo>
                      <a:pt x="1662" y="420"/>
                    </a:lnTo>
                    <a:lnTo>
                      <a:pt x="1662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74" y="420"/>
                    </a:lnTo>
                    <a:lnTo>
                      <a:pt x="1674" y="420"/>
                    </a:lnTo>
                    <a:lnTo>
                      <a:pt x="1674" y="420"/>
                    </a:lnTo>
                    <a:lnTo>
                      <a:pt x="1674" y="420"/>
                    </a:lnTo>
                    <a:lnTo>
                      <a:pt x="1674" y="420"/>
                    </a:lnTo>
                    <a:lnTo>
                      <a:pt x="1674" y="420"/>
                    </a:lnTo>
                    <a:lnTo>
                      <a:pt x="1680" y="426"/>
                    </a:lnTo>
                    <a:lnTo>
                      <a:pt x="1680" y="426"/>
                    </a:lnTo>
                    <a:lnTo>
                      <a:pt x="1680" y="426"/>
                    </a:lnTo>
                    <a:lnTo>
                      <a:pt x="1680" y="426"/>
                    </a:lnTo>
                    <a:lnTo>
                      <a:pt x="1680" y="426"/>
                    </a:lnTo>
                    <a:lnTo>
                      <a:pt x="1680" y="426"/>
                    </a:lnTo>
                    <a:lnTo>
                      <a:pt x="1686" y="426"/>
                    </a:lnTo>
                    <a:lnTo>
                      <a:pt x="1686" y="426"/>
                    </a:lnTo>
                    <a:lnTo>
                      <a:pt x="1686" y="426"/>
                    </a:lnTo>
                    <a:lnTo>
                      <a:pt x="1686" y="426"/>
                    </a:lnTo>
                    <a:lnTo>
                      <a:pt x="1686" y="426"/>
                    </a:lnTo>
                    <a:lnTo>
                      <a:pt x="1686" y="426"/>
                    </a:lnTo>
                    <a:lnTo>
                      <a:pt x="1692" y="426"/>
                    </a:lnTo>
                    <a:lnTo>
                      <a:pt x="1692" y="426"/>
                    </a:lnTo>
                    <a:lnTo>
                      <a:pt x="1692" y="420"/>
                    </a:lnTo>
                    <a:lnTo>
                      <a:pt x="1692" y="420"/>
                    </a:lnTo>
                    <a:lnTo>
                      <a:pt x="1692" y="420"/>
                    </a:lnTo>
                    <a:lnTo>
                      <a:pt x="1692" y="420"/>
                    </a:lnTo>
                    <a:lnTo>
                      <a:pt x="1698" y="420"/>
                    </a:lnTo>
                    <a:lnTo>
                      <a:pt x="1698" y="420"/>
                    </a:lnTo>
                    <a:lnTo>
                      <a:pt x="1698" y="420"/>
                    </a:lnTo>
                    <a:lnTo>
                      <a:pt x="1698" y="420"/>
                    </a:lnTo>
                    <a:lnTo>
                      <a:pt x="1698" y="420"/>
                    </a:lnTo>
                    <a:lnTo>
                      <a:pt x="1698" y="420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10" y="408"/>
                    </a:lnTo>
                    <a:lnTo>
                      <a:pt x="1710" y="408"/>
                    </a:lnTo>
                    <a:lnTo>
                      <a:pt x="1710" y="408"/>
                    </a:lnTo>
                    <a:lnTo>
                      <a:pt x="1710" y="408"/>
                    </a:lnTo>
                    <a:lnTo>
                      <a:pt x="1710" y="408"/>
                    </a:lnTo>
                    <a:lnTo>
                      <a:pt x="1710" y="408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22" y="396"/>
                    </a:lnTo>
                    <a:lnTo>
                      <a:pt x="1722" y="396"/>
                    </a:lnTo>
                    <a:lnTo>
                      <a:pt x="1722" y="396"/>
                    </a:lnTo>
                    <a:lnTo>
                      <a:pt x="1722" y="396"/>
                    </a:lnTo>
                    <a:lnTo>
                      <a:pt x="1722" y="396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84"/>
                    </a:lnTo>
                    <a:lnTo>
                      <a:pt x="1734" y="384"/>
                    </a:lnTo>
                    <a:lnTo>
                      <a:pt x="1734" y="384"/>
                    </a:lnTo>
                    <a:lnTo>
                      <a:pt x="1734" y="384"/>
                    </a:lnTo>
                    <a:lnTo>
                      <a:pt x="1734" y="384"/>
                    </a:lnTo>
                    <a:lnTo>
                      <a:pt x="1734" y="384"/>
                    </a:lnTo>
                    <a:lnTo>
                      <a:pt x="1734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2"/>
                    </a:lnTo>
                    <a:lnTo>
                      <a:pt x="1740" y="372"/>
                    </a:lnTo>
                    <a:lnTo>
                      <a:pt x="1746" y="372"/>
                    </a:lnTo>
                    <a:lnTo>
                      <a:pt x="1746" y="372"/>
                    </a:lnTo>
                    <a:lnTo>
                      <a:pt x="1746" y="372"/>
                    </a:lnTo>
                    <a:lnTo>
                      <a:pt x="1746" y="366"/>
                    </a:lnTo>
                    <a:lnTo>
                      <a:pt x="1746" y="366"/>
                    </a:lnTo>
                    <a:lnTo>
                      <a:pt x="1746" y="366"/>
                    </a:lnTo>
                    <a:lnTo>
                      <a:pt x="1752" y="366"/>
                    </a:lnTo>
                    <a:lnTo>
                      <a:pt x="1752" y="366"/>
                    </a:lnTo>
                    <a:lnTo>
                      <a:pt x="1752" y="360"/>
                    </a:lnTo>
                    <a:lnTo>
                      <a:pt x="1752" y="360"/>
                    </a:lnTo>
                    <a:lnTo>
                      <a:pt x="1752" y="360"/>
                    </a:lnTo>
                    <a:lnTo>
                      <a:pt x="1752" y="360"/>
                    </a:lnTo>
                    <a:lnTo>
                      <a:pt x="1758" y="360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48"/>
                    </a:lnTo>
                    <a:lnTo>
                      <a:pt x="1764" y="348"/>
                    </a:lnTo>
                    <a:lnTo>
                      <a:pt x="1764" y="348"/>
                    </a:lnTo>
                    <a:lnTo>
                      <a:pt x="1764" y="348"/>
                    </a:lnTo>
                    <a:lnTo>
                      <a:pt x="1764" y="342"/>
                    </a:lnTo>
                    <a:lnTo>
                      <a:pt x="1764" y="342"/>
                    </a:lnTo>
                    <a:lnTo>
                      <a:pt x="1764" y="342"/>
                    </a:lnTo>
                    <a:lnTo>
                      <a:pt x="1770" y="342"/>
                    </a:lnTo>
                    <a:lnTo>
                      <a:pt x="1770" y="342"/>
                    </a:lnTo>
                    <a:lnTo>
                      <a:pt x="1770" y="336"/>
                    </a:lnTo>
                    <a:lnTo>
                      <a:pt x="1770" y="336"/>
                    </a:lnTo>
                    <a:lnTo>
                      <a:pt x="1770" y="336"/>
                    </a:lnTo>
                    <a:lnTo>
                      <a:pt x="1776" y="330"/>
                    </a:lnTo>
                    <a:lnTo>
                      <a:pt x="1776" y="330"/>
                    </a:lnTo>
                    <a:lnTo>
                      <a:pt x="1776" y="330"/>
                    </a:lnTo>
                    <a:lnTo>
                      <a:pt x="1776" y="330"/>
                    </a:lnTo>
                    <a:lnTo>
                      <a:pt x="1776" y="324"/>
                    </a:lnTo>
                    <a:lnTo>
                      <a:pt x="1776" y="324"/>
                    </a:lnTo>
                    <a:lnTo>
                      <a:pt x="1782" y="324"/>
                    </a:lnTo>
                    <a:lnTo>
                      <a:pt x="1782" y="324"/>
                    </a:lnTo>
                    <a:lnTo>
                      <a:pt x="1782" y="324"/>
                    </a:lnTo>
                    <a:lnTo>
                      <a:pt x="1782" y="318"/>
                    </a:lnTo>
                    <a:lnTo>
                      <a:pt x="1782" y="318"/>
                    </a:lnTo>
                    <a:lnTo>
                      <a:pt x="1782" y="318"/>
                    </a:lnTo>
                    <a:lnTo>
                      <a:pt x="1788" y="318"/>
                    </a:lnTo>
                    <a:lnTo>
                      <a:pt x="1788" y="312"/>
                    </a:lnTo>
                    <a:lnTo>
                      <a:pt x="1788" y="312"/>
                    </a:lnTo>
                    <a:lnTo>
                      <a:pt x="1788" y="312"/>
                    </a:lnTo>
                    <a:lnTo>
                      <a:pt x="1788" y="312"/>
                    </a:lnTo>
                    <a:lnTo>
                      <a:pt x="1788" y="306"/>
                    </a:lnTo>
                    <a:lnTo>
                      <a:pt x="1794" y="306"/>
                    </a:lnTo>
                    <a:lnTo>
                      <a:pt x="1794" y="306"/>
                    </a:lnTo>
                    <a:lnTo>
                      <a:pt x="1794" y="306"/>
                    </a:lnTo>
                    <a:lnTo>
                      <a:pt x="1794" y="300"/>
                    </a:lnTo>
                    <a:lnTo>
                      <a:pt x="1794" y="300"/>
                    </a:lnTo>
                    <a:lnTo>
                      <a:pt x="1794" y="300"/>
                    </a:lnTo>
                    <a:lnTo>
                      <a:pt x="1800" y="300"/>
                    </a:lnTo>
                    <a:lnTo>
                      <a:pt x="1800" y="294"/>
                    </a:lnTo>
                    <a:lnTo>
                      <a:pt x="1800" y="294"/>
                    </a:lnTo>
                    <a:lnTo>
                      <a:pt x="1800" y="294"/>
                    </a:lnTo>
                    <a:lnTo>
                      <a:pt x="1800" y="294"/>
                    </a:lnTo>
                    <a:lnTo>
                      <a:pt x="1800" y="288"/>
                    </a:lnTo>
                    <a:lnTo>
                      <a:pt x="1800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24" y="258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6" y="234"/>
                    </a:lnTo>
                    <a:lnTo>
                      <a:pt x="1836" y="234"/>
                    </a:lnTo>
                    <a:lnTo>
                      <a:pt x="1836" y="234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42" y="222"/>
                    </a:lnTo>
                    <a:lnTo>
                      <a:pt x="1842" y="222"/>
                    </a:lnTo>
                    <a:lnTo>
                      <a:pt x="1842" y="222"/>
                    </a:lnTo>
                    <a:lnTo>
                      <a:pt x="1842" y="216"/>
                    </a:lnTo>
                    <a:lnTo>
                      <a:pt x="1842" y="216"/>
                    </a:lnTo>
                    <a:lnTo>
                      <a:pt x="1842" y="216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54" y="198"/>
                    </a:lnTo>
                    <a:lnTo>
                      <a:pt x="1854" y="198"/>
                    </a:lnTo>
                    <a:lnTo>
                      <a:pt x="1854" y="198"/>
                    </a:lnTo>
                    <a:lnTo>
                      <a:pt x="1854" y="192"/>
                    </a:lnTo>
                    <a:lnTo>
                      <a:pt x="1854" y="192"/>
                    </a:lnTo>
                    <a:lnTo>
                      <a:pt x="1854" y="192"/>
                    </a:lnTo>
                    <a:lnTo>
                      <a:pt x="1860" y="186"/>
                    </a:lnTo>
                    <a:lnTo>
                      <a:pt x="1860" y="186"/>
                    </a:lnTo>
                    <a:lnTo>
                      <a:pt x="1860" y="186"/>
                    </a:lnTo>
                    <a:lnTo>
                      <a:pt x="1860" y="186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6" y="174"/>
                    </a:lnTo>
                    <a:lnTo>
                      <a:pt x="1866" y="174"/>
                    </a:lnTo>
                    <a:lnTo>
                      <a:pt x="1866" y="174"/>
                    </a:lnTo>
                    <a:lnTo>
                      <a:pt x="1866" y="168"/>
                    </a:lnTo>
                    <a:lnTo>
                      <a:pt x="1866" y="168"/>
                    </a:lnTo>
                    <a:lnTo>
                      <a:pt x="1866" y="168"/>
                    </a:lnTo>
                    <a:lnTo>
                      <a:pt x="1866" y="162"/>
                    </a:lnTo>
                    <a:lnTo>
                      <a:pt x="1872" y="162"/>
                    </a:lnTo>
                    <a:lnTo>
                      <a:pt x="1872" y="162"/>
                    </a:lnTo>
                    <a:lnTo>
                      <a:pt x="1872" y="156"/>
                    </a:lnTo>
                    <a:lnTo>
                      <a:pt x="1872" y="156"/>
                    </a:lnTo>
                    <a:lnTo>
                      <a:pt x="1872" y="156"/>
                    </a:lnTo>
                    <a:lnTo>
                      <a:pt x="1872" y="150"/>
                    </a:lnTo>
                    <a:lnTo>
                      <a:pt x="1878" y="150"/>
                    </a:lnTo>
                    <a:lnTo>
                      <a:pt x="1878" y="150"/>
                    </a:lnTo>
                    <a:lnTo>
                      <a:pt x="1878" y="144"/>
                    </a:lnTo>
                    <a:lnTo>
                      <a:pt x="1878" y="144"/>
                    </a:lnTo>
                    <a:lnTo>
                      <a:pt x="1878" y="144"/>
                    </a:lnTo>
                    <a:lnTo>
                      <a:pt x="1878" y="138"/>
                    </a:lnTo>
                    <a:lnTo>
                      <a:pt x="1884" y="138"/>
                    </a:lnTo>
                    <a:lnTo>
                      <a:pt x="1884" y="138"/>
                    </a:lnTo>
                    <a:lnTo>
                      <a:pt x="1884" y="132"/>
                    </a:lnTo>
                    <a:lnTo>
                      <a:pt x="1884" y="132"/>
                    </a:lnTo>
                    <a:lnTo>
                      <a:pt x="1884" y="132"/>
                    </a:lnTo>
                    <a:lnTo>
                      <a:pt x="1884" y="126"/>
                    </a:lnTo>
                    <a:lnTo>
                      <a:pt x="1890" y="126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14"/>
                    </a:lnTo>
                    <a:lnTo>
                      <a:pt x="1890" y="114"/>
                    </a:lnTo>
                    <a:lnTo>
                      <a:pt x="1896" y="114"/>
                    </a:lnTo>
                    <a:lnTo>
                      <a:pt x="1896" y="108"/>
                    </a:lnTo>
                    <a:lnTo>
                      <a:pt x="1896" y="108"/>
                    </a:lnTo>
                    <a:lnTo>
                      <a:pt x="1896" y="108"/>
                    </a:lnTo>
                    <a:lnTo>
                      <a:pt x="1896" y="102"/>
                    </a:lnTo>
                    <a:lnTo>
                      <a:pt x="1896" y="102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2" y="90"/>
                    </a:lnTo>
                    <a:lnTo>
                      <a:pt x="1902" y="90"/>
                    </a:lnTo>
                    <a:lnTo>
                      <a:pt x="1902" y="90"/>
                    </a:lnTo>
                    <a:lnTo>
                      <a:pt x="1908" y="84"/>
                    </a:lnTo>
                    <a:lnTo>
                      <a:pt x="1908" y="84"/>
                    </a:lnTo>
                    <a:lnTo>
                      <a:pt x="1908" y="78"/>
                    </a:lnTo>
                    <a:lnTo>
                      <a:pt x="1908" y="78"/>
                    </a:lnTo>
                    <a:lnTo>
                      <a:pt x="1908" y="78"/>
                    </a:lnTo>
                    <a:lnTo>
                      <a:pt x="1908" y="72"/>
                    </a:lnTo>
                    <a:lnTo>
                      <a:pt x="1908" y="72"/>
                    </a:lnTo>
                    <a:lnTo>
                      <a:pt x="1914" y="66"/>
                    </a:lnTo>
                    <a:lnTo>
                      <a:pt x="1914" y="66"/>
                    </a:lnTo>
                    <a:lnTo>
                      <a:pt x="1914" y="66"/>
                    </a:lnTo>
                    <a:lnTo>
                      <a:pt x="1914" y="60"/>
                    </a:lnTo>
                    <a:lnTo>
                      <a:pt x="1914" y="60"/>
                    </a:lnTo>
                    <a:lnTo>
                      <a:pt x="1920" y="54"/>
                    </a:lnTo>
                    <a:lnTo>
                      <a:pt x="1920" y="54"/>
                    </a:lnTo>
                    <a:lnTo>
                      <a:pt x="1920" y="54"/>
                    </a:lnTo>
                    <a:lnTo>
                      <a:pt x="1920" y="48"/>
                    </a:lnTo>
                    <a:lnTo>
                      <a:pt x="1920" y="48"/>
                    </a:lnTo>
                    <a:lnTo>
                      <a:pt x="1920" y="42"/>
                    </a:lnTo>
                    <a:lnTo>
                      <a:pt x="1926" y="42"/>
                    </a:lnTo>
                    <a:lnTo>
                      <a:pt x="1926" y="42"/>
                    </a:lnTo>
                    <a:lnTo>
                      <a:pt x="1926" y="36"/>
                    </a:lnTo>
                    <a:lnTo>
                      <a:pt x="1926" y="36"/>
                    </a:lnTo>
                    <a:lnTo>
                      <a:pt x="1926" y="30"/>
                    </a:lnTo>
                    <a:lnTo>
                      <a:pt x="1926" y="30"/>
                    </a:lnTo>
                    <a:lnTo>
                      <a:pt x="1926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18"/>
                    </a:lnTo>
                    <a:lnTo>
                      <a:pt x="1932" y="18"/>
                    </a:lnTo>
                    <a:lnTo>
                      <a:pt x="1932" y="12"/>
                    </a:lnTo>
                    <a:lnTo>
                      <a:pt x="1932" y="12"/>
                    </a:lnTo>
                    <a:lnTo>
                      <a:pt x="1938" y="12"/>
                    </a:lnTo>
                    <a:lnTo>
                      <a:pt x="1938" y="6"/>
                    </a:lnTo>
                    <a:lnTo>
                      <a:pt x="1938" y="6"/>
                    </a:lnTo>
                    <a:lnTo>
                      <a:pt x="1938" y="6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8"/>
                    </a:lnTo>
                    <a:lnTo>
                      <a:pt x="1962" y="18"/>
                    </a:lnTo>
                    <a:lnTo>
                      <a:pt x="1962" y="18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30"/>
                    </a:lnTo>
                    <a:lnTo>
                      <a:pt x="1962" y="30"/>
                    </a:lnTo>
                    <a:lnTo>
                      <a:pt x="1968" y="30"/>
                    </a:lnTo>
                    <a:lnTo>
                      <a:pt x="1968" y="36"/>
                    </a:lnTo>
                    <a:lnTo>
                      <a:pt x="1968" y="36"/>
                    </a:lnTo>
                    <a:lnTo>
                      <a:pt x="1968" y="36"/>
                    </a:lnTo>
                    <a:lnTo>
                      <a:pt x="1968" y="42"/>
                    </a:lnTo>
                    <a:lnTo>
                      <a:pt x="1968" y="42"/>
                    </a:lnTo>
                    <a:lnTo>
                      <a:pt x="1968" y="48"/>
                    </a:lnTo>
                    <a:lnTo>
                      <a:pt x="1974" y="48"/>
                    </a:lnTo>
                    <a:lnTo>
                      <a:pt x="1974" y="48"/>
                    </a:lnTo>
                    <a:lnTo>
                      <a:pt x="1974" y="54"/>
                    </a:lnTo>
                    <a:lnTo>
                      <a:pt x="1974" y="54"/>
                    </a:lnTo>
                    <a:lnTo>
                      <a:pt x="1974" y="60"/>
                    </a:lnTo>
                    <a:lnTo>
                      <a:pt x="1974" y="60"/>
                    </a:lnTo>
                    <a:lnTo>
                      <a:pt x="1980" y="60"/>
                    </a:lnTo>
                    <a:lnTo>
                      <a:pt x="1980" y="66"/>
                    </a:lnTo>
                    <a:lnTo>
                      <a:pt x="1980" y="66"/>
                    </a:lnTo>
                    <a:lnTo>
                      <a:pt x="1980" y="72"/>
                    </a:lnTo>
                    <a:lnTo>
                      <a:pt x="1980" y="72"/>
                    </a:lnTo>
                    <a:lnTo>
                      <a:pt x="1986" y="72"/>
                    </a:lnTo>
                    <a:lnTo>
                      <a:pt x="1986" y="78"/>
                    </a:lnTo>
                    <a:lnTo>
                      <a:pt x="1986" y="78"/>
                    </a:lnTo>
                    <a:lnTo>
                      <a:pt x="1986" y="78"/>
                    </a:lnTo>
                    <a:lnTo>
                      <a:pt x="1986" y="84"/>
                    </a:lnTo>
                    <a:lnTo>
                      <a:pt x="1986" y="84"/>
                    </a:lnTo>
                    <a:lnTo>
                      <a:pt x="1986" y="84"/>
                    </a:lnTo>
                    <a:lnTo>
                      <a:pt x="1992" y="90"/>
                    </a:lnTo>
                    <a:lnTo>
                      <a:pt x="1992" y="90"/>
                    </a:lnTo>
                    <a:lnTo>
                      <a:pt x="1992" y="96"/>
                    </a:lnTo>
                    <a:lnTo>
                      <a:pt x="1992" y="96"/>
                    </a:lnTo>
                    <a:lnTo>
                      <a:pt x="1992" y="96"/>
                    </a:lnTo>
                    <a:lnTo>
                      <a:pt x="1992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1998" y="108"/>
                    </a:lnTo>
                    <a:lnTo>
                      <a:pt x="1998" y="108"/>
                    </a:lnTo>
                    <a:lnTo>
                      <a:pt x="1998" y="108"/>
                    </a:lnTo>
                    <a:lnTo>
                      <a:pt x="1998" y="114"/>
                    </a:lnTo>
                    <a:lnTo>
                      <a:pt x="2004" y="114"/>
                    </a:lnTo>
                    <a:lnTo>
                      <a:pt x="2004" y="114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6"/>
                    </a:lnTo>
                    <a:lnTo>
                      <a:pt x="2010" y="126"/>
                    </a:lnTo>
                    <a:lnTo>
                      <a:pt x="2010" y="126"/>
                    </a:lnTo>
                    <a:lnTo>
                      <a:pt x="2010" y="132"/>
                    </a:lnTo>
                    <a:lnTo>
                      <a:pt x="2010" y="132"/>
                    </a:lnTo>
                    <a:lnTo>
                      <a:pt x="2010" y="132"/>
                    </a:lnTo>
                    <a:lnTo>
                      <a:pt x="2010" y="138"/>
                    </a:lnTo>
                    <a:lnTo>
                      <a:pt x="2016" y="138"/>
                    </a:lnTo>
                    <a:lnTo>
                      <a:pt x="2016" y="138"/>
                    </a:lnTo>
                    <a:lnTo>
                      <a:pt x="2016" y="144"/>
                    </a:lnTo>
                    <a:lnTo>
                      <a:pt x="2016" y="144"/>
                    </a:lnTo>
                    <a:lnTo>
                      <a:pt x="2016" y="144"/>
                    </a:lnTo>
                    <a:lnTo>
                      <a:pt x="2016" y="150"/>
                    </a:lnTo>
                    <a:lnTo>
                      <a:pt x="2022" y="150"/>
                    </a:lnTo>
                    <a:lnTo>
                      <a:pt x="2022" y="150"/>
                    </a:lnTo>
                    <a:lnTo>
                      <a:pt x="2022" y="156"/>
                    </a:lnTo>
                    <a:lnTo>
                      <a:pt x="2022" y="156"/>
                    </a:lnTo>
                    <a:lnTo>
                      <a:pt x="2022" y="156"/>
                    </a:lnTo>
                    <a:lnTo>
                      <a:pt x="2022" y="162"/>
                    </a:lnTo>
                    <a:lnTo>
                      <a:pt x="2028" y="162"/>
                    </a:lnTo>
                    <a:lnTo>
                      <a:pt x="2028" y="162"/>
                    </a:lnTo>
                    <a:lnTo>
                      <a:pt x="2028" y="168"/>
                    </a:lnTo>
                    <a:lnTo>
                      <a:pt x="2028" y="168"/>
                    </a:lnTo>
                    <a:lnTo>
                      <a:pt x="2028" y="168"/>
                    </a:lnTo>
                    <a:lnTo>
                      <a:pt x="2028" y="174"/>
                    </a:lnTo>
                    <a:lnTo>
                      <a:pt x="2028" y="174"/>
                    </a:lnTo>
                    <a:lnTo>
                      <a:pt x="2034" y="174"/>
                    </a:lnTo>
                    <a:lnTo>
                      <a:pt x="2034" y="180"/>
                    </a:lnTo>
                    <a:lnTo>
                      <a:pt x="2034" y="180"/>
                    </a:lnTo>
                    <a:lnTo>
                      <a:pt x="2034" y="180"/>
                    </a:lnTo>
                    <a:lnTo>
                      <a:pt x="2034" y="186"/>
                    </a:lnTo>
                    <a:lnTo>
                      <a:pt x="2040" y="186"/>
                    </a:lnTo>
                    <a:lnTo>
                      <a:pt x="2040" y="192"/>
                    </a:lnTo>
                    <a:lnTo>
                      <a:pt x="2040" y="192"/>
                    </a:lnTo>
                    <a:lnTo>
                      <a:pt x="2040" y="192"/>
                    </a:lnTo>
                    <a:lnTo>
                      <a:pt x="2040" y="198"/>
                    </a:lnTo>
                    <a:lnTo>
                      <a:pt x="2040" y="198"/>
                    </a:lnTo>
                    <a:lnTo>
                      <a:pt x="2046" y="198"/>
                    </a:lnTo>
                    <a:lnTo>
                      <a:pt x="2046" y="198"/>
                    </a:lnTo>
                    <a:lnTo>
                      <a:pt x="2046" y="204"/>
                    </a:lnTo>
                    <a:lnTo>
                      <a:pt x="2046" y="204"/>
                    </a:lnTo>
                    <a:lnTo>
                      <a:pt x="2046" y="204"/>
                    </a:lnTo>
                    <a:lnTo>
                      <a:pt x="2046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6"/>
                    </a:lnTo>
                    <a:lnTo>
                      <a:pt x="2052" y="216"/>
                    </a:lnTo>
                    <a:lnTo>
                      <a:pt x="2052" y="216"/>
                    </a:lnTo>
                    <a:lnTo>
                      <a:pt x="2052" y="222"/>
                    </a:lnTo>
                    <a:lnTo>
                      <a:pt x="2058" y="222"/>
                    </a:lnTo>
                    <a:lnTo>
                      <a:pt x="2058" y="222"/>
                    </a:lnTo>
                    <a:lnTo>
                      <a:pt x="2058" y="222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64" y="234"/>
                    </a:lnTo>
                    <a:lnTo>
                      <a:pt x="2064" y="234"/>
                    </a:lnTo>
                    <a:lnTo>
                      <a:pt x="2064" y="234"/>
                    </a:lnTo>
                    <a:lnTo>
                      <a:pt x="2064" y="234"/>
                    </a:lnTo>
                    <a:lnTo>
                      <a:pt x="2064" y="240"/>
                    </a:lnTo>
                    <a:lnTo>
                      <a:pt x="2064" y="240"/>
                    </a:lnTo>
                    <a:lnTo>
                      <a:pt x="2064" y="240"/>
                    </a:lnTo>
                    <a:lnTo>
                      <a:pt x="2070" y="240"/>
                    </a:lnTo>
                    <a:lnTo>
                      <a:pt x="2070" y="246"/>
                    </a:lnTo>
                    <a:lnTo>
                      <a:pt x="2070" y="246"/>
                    </a:lnTo>
                    <a:lnTo>
                      <a:pt x="2070" y="246"/>
                    </a:lnTo>
                    <a:lnTo>
                      <a:pt x="2070" y="252"/>
                    </a:lnTo>
                    <a:lnTo>
                      <a:pt x="2076" y="252"/>
                    </a:lnTo>
                    <a:lnTo>
                      <a:pt x="2076" y="252"/>
                    </a:lnTo>
                    <a:lnTo>
                      <a:pt x="2076" y="258"/>
                    </a:lnTo>
                    <a:lnTo>
                      <a:pt x="2076" y="258"/>
                    </a:lnTo>
                    <a:lnTo>
                      <a:pt x="2076" y="258"/>
                    </a:lnTo>
                    <a:lnTo>
                      <a:pt x="2076" y="258"/>
                    </a:lnTo>
                    <a:lnTo>
                      <a:pt x="2076" y="264"/>
                    </a:lnTo>
                    <a:lnTo>
                      <a:pt x="2082" y="264"/>
                    </a:lnTo>
                    <a:lnTo>
                      <a:pt x="2082" y="264"/>
                    </a:lnTo>
                    <a:lnTo>
                      <a:pt x="2082" y="264"/>
                    </a:lnTo>
                    <a:lnTo>
                      <a:pt x="2082" y="270"/>
                    </a:lnTo>
                    <a:lnTo>
                      <a:pt x="2082" y="270"/>
                    </a:lnTo>
                    <a:lnTo>
                      <a:pt x="2082" y="270"/>
                    </a:lnTo>
                    <a:lnTo>
                      <a:pt x="2088" y="270"/>
                    </a:lnTo>
                    <a:lnTo>
                      <a:pt x="2088" y="276"/>
                    </a:lnTo>
                    <a:lnTo>
                      <a:pt x="2088" y="276"/>
                    </a:lnTo>
                    <a:lnTo>
                      <a:pt x="2088" y="276"/>
                    </a:lnTo>
                    <a:lnTo>
                      <a:pt x="2088" y="276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94" y="282"/>
                    </a:lnTo>
                    <a:lnTo>
                      <a:pt x="2094" y="282"/>
                    </a:lnTo>
                    <a:lnTo>
                      <a:pt x="2094" y="288"/>
                    </a:lnTo>
                    <a:lnTo>
                      <a:pt x="2094" y="288"/>
                    </a:lnTo>
                    <a:lnTo>
                      <a:pt x="2094" y="288"/>
                    </a:lnTo>
                    <a:lnTo>
                      <a:pt x="2100" y="294"/>
                    </a:lnTo>
                    <a:lnTo>
                      <a:pt x="2100" y="294"/>
                    </a:lnTo>
                    <a:lnTo>
                      <a:pt x="2100" y="294"/>
                    </a:lnTo>
                    <a:lnTo>
                      <a:pt x="2100" y="294"/>
                    </a:lnTo>
                    <a:lnTo>
                      <a:pt x="2100" y="300"/>
                    </a:lnTo>
                    <a:lnTo>
                      <a:pt x="2100" y="300"/>
                    </a:lnTo>
                    <a:lnTo>
                      <a:pt x="2106" y="300"/>
                    </a:lnTo>
                    <a:lnTo>
                      <a:pt x="2106" y="300"/>
                    </a:lnTo>
                    <a:lnTo>
                      <a:pt x="2106" y="300"/>
                    </a:lnTo>
                    <a:lnTo>
                      <a:pt x="2106" y="306"/>
                    </a:lnTo>
                    <a:lnTo>
                      <a:pt x="2106" y="306"/>
                    </a:lnTo>
                    <a:lnTo>
                      <a:pt x="2106" y="306"/>
                    </a:lnTo>
                    <a:lnTo>
                      <a:pt x="2112" y="306"/>
                    </a:lnTo>
                    <a:lnTo>
                      <a:pt x="2112" y="312"/>
                    </a:lnTo>
                    <a:lnTo>
                      <a:pt x="2112" y="312"/>
                    </a:lnTo>
                    <a:lnTo>
                      <a:pt x="2112" y="312"/>
                    </a:lnTo>
                    <a:lnTo>
                      <a:pt x="2112" y="312"/>
                    </a:lnTo>
                    <a:lnTo>
                      <a:pt x="2112" y="318"/>
                    </a:lnTo>
                    <a:lnTo>
                      <a:pt x="2118" y="318"/>
                    </a:lnTo>
                    <a:lnTo>
                      <a:pt x="2118" y="318"/>
                    </a:lnTo>
                    <a:lnTo>
                      <a:pt x="2118" y="318"/>
                    </a:lnTo>
                    <a:lnTo>
                      <a:pt x="2118" y="318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24" y="324"/>
                    </a:lnTo>
                    <a:lnTo>
                      <a:pt x="2124" y="324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30" y="330"/>
                    </a:lnTo>
                    <a:lnTo>
                      <a:pt x="2130" y="336"/>
                    </a:lnTo>
                    <a:lnTo>
                      <a:pt x="2130" y="336"/>
                    </a:lnTo>
                    <a:lnTo>
                      <a:pt x="2130" y="336"/>
                    </a:lnTo>
                    <a:lnTo>
                      <a:pt x="2130" y="336"/>
                    </a:lnTo>
                    <a:lnTo>
                      <a:pt x="2130" y="342"/>
                    </a:lnTo>
                    <a:lnTo>
                      <a:pt x="2136" y="342"/>
                    </a:lnTo>
                    <a:lnTo>
                      <a:pt x="2136" y="342"/>
                    </a:lnTo>
                    <a:lnTo>
                      <a:pt x="2136" y="342"/>
                    </a:lnTo>
                    <a:lnTo>
                      <a:pt x="2136" y="342"/>
                    </a:lnTo>
                    <a:lnTo>
                      <a:pt x="2136" y="348"/>
                    </a:lnTo>
                    <a:lnTo>
                      <a:pt x="2136" y="348"/>
                    </a:lnTo>
                    <a:lnTo>
                      <a:pt x="2136" y="348"/>
                    </a:lnTo>
                    <a:lnTo>
                      <a:pt x="2142" y="348"/>
                    </a:lnTo>
                    <a:lnTo>
                      <a:pt x="2142" y="348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8" y="354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54" y="366"/>
                    </a:lnTo>
                    <a:lnTo>
                      <a:pt x="2154" y="366"/>
                    </a:lnTo>
                    <a:lnTo>
                      <a:pt x="2154" y="366"/>
                    </a:lnTo>
                    <a:lnTo>
                      <a:pt x="2154" y="366"/>
                    </a:lnTo>
                    <a:lnTo>
                      <a:pt x="2154" y="366"/>
                    </a:lnTo>
                    <a:lnTo>
                      <a:pt x="2154" y="372"/>
                    </a:lnTo>
                    <a:lnTo>
                      <a:pt x="2160" y="372"/>
                    </a:lnTo>
                    <a:lnTo>
                      <a:pt x="2160" y="372"/>
                    </a:lnTo>
                    <a:lnTo>
                      <a:pt x="2160" y="372"/>
                    </a:lnTo>
                    <a:lnTo>
                      <a:pt x="2160" y="372"/>
                    </a:lnTo>
                    <a:lnTo>
                      <a:pt x="2160" y="372"/>
                    </a:lnTo>
                    <a:lnTo>
                      <a:pt x="2160" y="378"/>
                    </a:lnTo>
                    <a:lnTo>
                      <a:pt x="2166" y="378"/>
                    </a:lnTo>
                    <a:lnTo>
                      <a:pt x="2166" y="378"/>
                    </a:lnTo>
                    <a:lnTo>
                      <a:pt x="2166" y="378"/>
                    </a:lnTo>
                    <a:lnTo>
                      <a:pt x="2166" y="378"/>
                    </a:lnTo>
                    <a:lnTo>
                      <a:pt x="2166" y="378"/>
                    </a:lnTo>
                    <a:lnTo>
                      <a:pt x="2166" y="384"/>
                    </a:lnTo>
                    <a:lnTo>
                      <a:pt x="2172" y="384"/>
                    </a:lnTo>
                    <a:lnTo>
                      <a:pt x="2172" y="384"/>
                    </a:lnTo>
                    <a:lnTo>
                      <a:pt x="2172" y="384"/>
                    </a:lnTo>
                    <a:lnTo>
                      <a:pt x="2172" y="384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6"/>
                    </a:lnTo>
                    <a:lnTo>
                      <a:pt x="2178" y="396"/>
                    </a:lnTo>
                    <a:lnTo>
                      <a:pt x="2184" y="396"/>
                    </a:lnTo>
                    <a:lnTo>
                      <a:pt x="2184" y="396"/>
                    </a:lnTo>
                    <a:lnTo>
                      <a:pt x="2184" y="396"/>
                    </a:lnTo>
                    <a:lnTo>
                      <a:pt x="2184" y="396"/>
                    </a:lnTo>
                    <a:lnTo>
                      <a:pt x="2184" y="396"/>
                    </a:lnTo>
                    <a:lnTo>
                      <a:pt x="2184" y="402"/>
                    </a:lnTo>
                    <a:lnTo>
                      <a:pt x="2190" y="402"/>
                    </a:lnTo>
                    <a:lnTo>
                      <a:pt x="2190" y="402"/>
                    </a:lnTo>
                    <a:lnTo>
                      <a:pt x="2190" y="402"/>
                    </a:lnTo>
                    <a:lnTo>
                      <a:pt x="2190" y="402"/>
                    </a:lnTo>
                    <a:lnTo>
                      <a:pt x="2190" y="402"/>
                    </a:lnTo>
                    <a:lnTo>
                      <a:pt x="2190" y="408"/>
                    </a:lnTo>
                    <a:lnTo>
                      <a:pt x="2190" y="408"/>
                    </a:lnTo>
                    <a:lnTo>
                      <a:pt x="2196" y="408"/>
                    </a:lnTo>
                    <a:lnTo>
                      <a:pt x="2196" y="408"/>
                    </a:lnTo>
                    <a:lnTo>
                      <a:pt x="2196" y="408"/>
                    </a:lnTo>
                    <a:lnTo>
                      <a:pt x="2196" y="408"/>
                    </a:lnTo>
                    <a:lnTo>
                      <a:pt x="2196" y="408"/>
                    </a:lnTo>
                    <a:lnTo>
                      <a:pt x="2196" y="408"/>
                    </a:lnTo>
                    <a:lnTo>
                      <a:pt x="2202" y="408"/>
                    </a:lnTo>
                    <a:lnTo>
                      <a:pt x="2202" y="408"/>
                    </a:lnTo>
                    <a:lnTo>
                      <a:pt x="2202" y="408"/>
                    </a:lnTo>
                    <a:lnTo>
                      <a:pt x="2202" y="408"/>
                    </a:lnTo>
                    <a:lnTo>
                      <a:pt x="2202" y="408"/>
                    </a:lnTo>
                    <a:lnTo>
                      <a:pt x="2202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14" y="408"/>
                    </a:lnTo>
                    <a:lnTo>
                      <a:pt x="2214" y="408"/>
                    </a:lnTo>
                    <a:lnTo>
                      <a:pt x="2214" y="408"/>
                    </a:lnTo>
                    <a:lnTo>
                      <a:pt x="2214" y="408"/>
                    </a:lnTo>
                    <a:lnTo>
                      <a:pt x="2214" y="402"/>
                    </a:lnTo>
                    <a:lnTo>
                      <a:pt x="2214" y="402"/>
                    </a:lnTo>
                    <a:lnTo>
                      <a:pt x="2220" y="402"/>
                    </a:lnTo>
                    <a:lnTo>
                      <a:pt x="2220" y="402"/>
                    </a:lnTo>
                    <a:lnTo>
                      <a:pt x="2220" y="402"/>
                    </a:lnTo>
                    <a:lnTo>
                      <a:pt x="2220" y="402"/>
                    </a:lnTo>
                    <a:lnTo>
                      <a:pt x="2220" y="402"/>
                    </a:lnTo>
                    <a:lnTo>
                      <a:pt x="2220" y="402"/>
                    </a:lnTo>
                    <a:lnTo>
                      <a:pt x="2226" y="396"/>
                    </a:lnTo>
                    <a:lnTo>
                      <a:pt x="2226" y="396"/>
                    </a:lnTo>
                    <a:lnTo>
                      <a:pt x="2226" y="396"/>
                    </a:lnTo>
                    <a:lnTo>
                      <a:pt x="2226" y="396"/>
                    </a:lnTo>
                    <a:lnTo>
                      <a:pt x="2226" y="396"/>
                    </a:lnTo>
                    <a:lnTo>
                      <a:pt x="2226" y="396"/>
                    </a:lnTo>
                    <a:lnTo>
                      <a:pt x="2232" y="396"/>
                    </a:lnTo>
                    <a:lnTo>
                      <a:pt x="2232" y="390"/>
                    </a:lnTo>
                    <a:lnTo>
                      <a:pt x="2232" y="390"/>
                    </a:lnTo>
                    <a:lnTo>
                      <a:pt x="2232" y="390"/>
                    </a:lnTo>
                    <a:lnTo>
                      <a:pt x="2232" y="390"/>
                    </a:lnTo>
                    <a:lnTo>
                      <a:pt x="2232" y="390"/>
                    </a:lnTo>
                    <a:lnTo>
                      <a:pt x="2232" y="390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44" y="384"/>
                    </a:lnTo>
                    <a:lnTo>
                      <a:pt x="2244" y="384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50" y="378"/>
                    </a:lnTo>
                    <a:lnTo>
                      <a:pt x="2250" y="378"/>
                    </a:lnTo>
                    <a:lnTo>
                      <a:pt x="2250" y="378"/>
                    </a:lnTo>
                    <a:lnTo>
                      <a:pt x="2250" y="372"/>
                    </a:lnTo>
                    <a:lnTo>
                      <a:pt x="2250" y="372"/>
                    </a:lnTo>
                    <a:lnTo>
                      <a:pt x="2250" y="372"/>
                    </a:lnTo>
                    <a:lnTo>
                      <a:pt x="2250" y="372"/>
                    </a:lnTo>
                    <a:lnTo>
                      <a:pt x="2256" y="372"/>
                    </a:lnTo>
                    <a:lnTo>
                      <a:pt x="2256" y="372"/>
                    </a:lnTo>
                    <a:lnTo>
                      <a:pt x="2256" y="366"/>
                    </a:lnTo>
                    <a:lnTo>
                      <a:pt x="2256" y="366"/>
                    </a:lnTo>
                    <a:lnTo>
                      <a:pt x="2256" y="366"/>
                    </a:lnTo>
                    <a:lnTo>
                      <a:pt x="2256" y="366"/>
                    </a:lnTo>
                    <a:lnTo>
                      <a:pt x="2262" y="366"/>
                    </a:lnTo>
                    <a:lnTo>
                      <a:pt x="2262" y="360"/>
                    </a:lnTo>
                    <a:lnTo>
                      <a:pt x="2262" y="360"/>
                    </a:lnTo>
                    <a:lnTo>
                      <a:pt x="2262" y="360"/>
                    </a:lnTo>
                    <a:lnTo>
                      <a:pt x="2262" y="360"/>
                    </a:lnTo>
                    <a:lnTo>
                      <a:pt x="2262" y="360"/>
                    </a:lnTo>
                    <a:lnTo>
                      <a:pt x="2268" y="360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74" y="354"/>
                    </a:lnTo>
                    <a:lnTo>
                      <a:pt x="2274" y="348"/>
                    </a:lnTo>
                    <a:lnTo>
                      <a:pt x="2274" y="348"/>
                    </a:lnTo>
                    <a:lnTo>
                      <a:pt x="2274" y="348"/>
                    </a:lnTo>
                    <a:lnTo>
                      <a:pt x="2274" y="348"/>
                    </a:lnTo>
                    <a:lnTo>
                      <a:pt x="2274" y="348"/>
                    </a:lnTo>
                    <a:lnTo>
                      <a:pt x="2280" y="342"/>
                    </a:lnTo>
                    <a:lnTo>
                      <a:pt x="2280" y="342"/>
                    </a:lnTo>
                    <a:lnTo>
                      <a:pt x="2280" y="342"/>
                    </a:lnTo>
                    <a:lnTo>
                      <a:pt x="2280" y="342"/>
                    </a:lnTo>
                    <a:lnTo>
                      <a:pt x="2280" y="342"/>
                    </a:lnTo>
                    <a:lnTo>
                      <a:pt x="2280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92" y="330"/>
                    </a:lnTo>
                    <a:lnTo>
                      <a:pt x="2292" y="330"/>
                    </a:lnTo>
                    <a:lnTo>
                      <a:pt x="2292" y="330"/>
                    </a:lnTo>
                    <a:lnTo>
                      <a:pt x="2292" y="324"/>
                    </a:lnTo>
                    <a:lnTo>
                      <a:pt x="2292" y="324"/>
                    </a:lnTo>
                    <a:lnTo>
                      <a:pt x="2292" y="324"/>
                    </a:lnTo>
                    <a:lnTo>
                      <a:pt x="2292" y="324"/>
                    </a:lnTo>
                    <a:lnTo>
                      <a:pt x="2298" y="324"/>
                    </a:lnTo>
                    <a:lnTo>
                      <a:pt x="2298" y="318"/>
                    </a:lnTo>
                    <a:lnTo>
                      <a:pt x="2298" y="318"/>
                    </a:lnTo>
                    <a:lnTo>
                      <a:pt x="2298" y="318"/>
                    </a:lnTo>
                    <a:lnTo>
                      <a:pt x="2298" y="318"/>
                    </a:lnTo>
                    <a:lnTo>
                      <a:pt x="2304" y="312"/>
                    </a:lnTo>
                    <a:lnTo>
                      <a:pt x="2304" y="312"/>
                    </a:lnTo>
                    <a:lnTo>
                      <a:pt x="2304" y="312"/>
                    </a:lnTo>
                    <a:lnTo>
                      <a:pt x="2304" y="312"/>
                    </a:lnTo>
                    <a:lnTo>
                      <a:pt x="2304" y="312"/>
                    </a:lnTo>
                    <a:lnTo>
                      <a:pt x="2304" y="306"/>
                    </a:lnTo>
                    <a:lnTo>
                      <a:pt x="2310" y="306"/>
                    </a:lnTo>
                    <a:lnTo>
                      <a:pt x="2310" y="306"/>
                    </a:lnTo>
                    <a:lnTo>
                      <a:pt x="2310" y="306"/>
                    </a:lnTo>
                    <a:lnTo>
                      <a:pt x="2310" y="300"/>
                    </a:lnTo>
                    <a:lnTo>
                      <a:pt x="2310" y="300"/>
                    </a:lnTo>
                    <a:lnTo>
                      <a:pt x="2310" y="300"/>
                    </a:lnTo>
                    <a:lnTo>
                      <a:pt x="2316" y="300"/>
                    </a:lnTo>
                    <a:lnTo>
                      <a:pt x="2316" y="300"/>
                    </a:lnTo>
                    <a:lnTo>
                      <a:pt x="2316" y="294"/>
                    </a:lnTo>
                    <a:lnTo>
                      <a:pt x="2316" y="294"/>
                    </a:lnTo>
                    <a:lnTo>
                      <a:pt x="2316" y="294"/>
                    </a:lnTo>
                    <a:lnTo>
                      <a:pt x="2316" y="294"/>
                    </a:lnTo>
                    <a:lnTo>
                      <a:pt x="2322" y="294"/>
                    </a:lnTo>
                    <a:lnTo>
                      <a:pt x="2322" y="288"/>
                    </a:lnTo>
                    <a:lnTo>
                      <a:pt x="2322" y="288"/>
                    </a:lnTo>
                    <a:lnTo>
                      <a:pt x="2322" y="288"/>
                    </a:lnTo>
                    <a:lnTo>
                      <a:pt x="2322" y="288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76"/>
                    </a:lnTo>
                    <a:lnTo>
                      <a:pt x="2328" y="276"/>
                    </a:lnTo>
                    <a:lnTo>
                      <a:pt x="2334" y="276"/>
                    </a:lnTo>
                    <a:lnTo>
                      <a:pt x="2334" y="270"/>
                    </a:lnTo>
                    <a:lnTo>
                      <a:pt x="2334" y="270"/>
                    </a:lnTo>
                    <a:lnTo>
                      <a:pt x="2334" y="270"/>
                    </a:lnTo>
                    <a:lnTo>
                      <a:pt x="2334" y="270"/>
                    </a:lnTo>
                    <a:lnTo>
                      <a:pt x="2334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58"/>
                    </a:lnTo>
                    <a:lnTo>
                      <a:pt x="2340" y="258"/>
                    </a:lnTo>
                    <a:lnTo>
                      <a:pt x="2340" y="258"/>
                    </a:lnTo>
                    <a:lnTo>
                      <a:pt x="2346" y="258"/>
                    </a:lnTo>
                    <a:lnTo>
                      <a:pt x="2346" y="252"/>
                    </a:lnTo>
                    <a:lnTo>
                      <a:pt x="2346" y="252"/>
                    </a:lnTo>
                    <a:lnTo>
                      <a:pt x="2346" y="252"/>
                    </a:lnTo>
                    <a:lnTo>
                      <a:pt x="2346" y="252"/>
                    </a:lnTo>
                    <a:lnTo>
                      <a:pt x="2346" y="246"/>
                    </a:lnTo>
                    <a:lnTo>
                      <a:pt x="2352" y="246"/>
                    </a:lnTo>
                    <a:lnTo>
                      <a:pt x="2352" y="246"/>
                    </a:lnTo>
                    <a:lnTo>
                      <a:pt x="2352" y="246"/>
                    </a:lnTo>
                    <a:lnTo>
                      <a:pt x="2352" y="240"/>
                    </a:lnTo>
                    <a:lnTo>
                      <a:pt x="2352" y="240"/>
                    </a:lnTo>
                    <a:lnTo>
                      <a:pt x="2352" y="240"/>
                    </a:lnTo>
                    <a:lnTo>
                      <a:pt x="2358" y="234"/>
                    </a:lnTo>
                    <a:lnTo>
                      <a:pt x="2358" y="234"/>
                    </a:lnTo>
                    <a:lnTo>
                      <a:pt x="2358" y="234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64" y="228"/>
                    </a:lnTo>
                    <a:lnTo>
                      <a:pt x="2364" y="222"/>
                    </a:lnTo>
                    <a:lnTo>
                      <a:pt x="2364" y="222"/>
                    </a:lnTo>
                    <a:lnTo>
                      <a:pt x="2364" y="222"/>
                    </a:lnTo>
                    <a:lnTo>
                      <a:pt x="2364" y="222"/>
                    </a:lnTo>
                    <a:lnTo>
                      <a:pt x="2364" y="216"/>
                    </a:lnTo>
                    <a:lnTo>
                      <a:pt x="2370" y="216"/>
                    </a:lnTo>
                    <a:lnTo>
                      <a:pt x="2370" y="216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6" y="204"/>
                    </a:lnTo>
                    <a:lnTo>
                      <a:pt x="2376" y="204"/>
                    </a:lnTo>
                    <a:lnTo>
                      <a:pt x="2376" y="204"/>
                    </a:lnTo>
                    <a:lnTo>
                      <a:pt x="2376" y="198"/>
                    </a:lnTo>
                    <a:lnTo>
                      <a:pt x="2376" y="198"/>
                    </a:lnTo>
                    <a:lnTo>
                      <a:pt x="2376" y="198"/>
                    </a:lnTo>
                    <a:lnTo>
                      <a:pt x="2382" y="198"/>
                    </a:lnTo>
                    <a:lnTo>
                      <a:pt x="2382" y="192"/>
                    </a:lnTo>
                    <a:lnTo>
                      <a:pt x="2382" y="192"/>
                    </a:lnTo>
                    <a:lnTo>
                      <a:pt x="2382" y="192"/>
                    </a:lnTo>
                    <a:lnTo>
                      <a:pt x="2382" y="186"/>
                    </a:lnTo>
                    <a:lnTo>
                      <a:pt x="2382" y="186"/>
                    </a:lnTo>
                    <a:lnTo>
                      <a:pt x="2388" y="186"/>
                    </a:lnTo>
                    <a:lnTo>
                      <a:pt x="2388" y="186"/>
                    </a:lnTo>
                    <a:lnTo>
                      <a:pt x="2388" y="180"/>
                    </a:lnTo>
                    <a:lnTo>
                      <a:pt x="2388" y="180"/>
                    </a:lnTo>
                    <a:lnTo>
                      <a:pt x="2388" y="180"/>
                    </a:lnTo>
                    <a:lnTo>
                      <a:pt x="2388" y="174"/>
                    </a:lnTo>
                    <a:lnTo>
                      <a:pt x="2394" y="174"/>
                    </a:lnTo>
                    <a:lnTo>
                      <a:pt x="2394" y="174"/>
                    </a:lnTo>
                    <a:lnTo>
                      <a:pt x="2394" y="168"/>
                    </a:lnTo>
                    <a:lnTo>
                      <a:pt x="2394" y="168"/>
                    </a:lnTo>
                    <a:lnTo>
                      <a:pt x="2394" y="168"/>
                    </a:lnTo>
                    <a:lnTo>
                      <a:pt x="2394" y="168"/>
                    </a:lnTo>
                    <a:lnTo>
                      <a:pt x="2400" y="162"/>
                    </a:lnTo>
                    <a:lnTo>
                      <a:pt x="2400" y="162"/>
                    </a:lnTo>
                    <a:lnTo>
                      <a:pt x="2400" y="162"/>
                    </a:lnTo>
                    <a:lnTo>
                      <a:pt x="2400" y="156"/>
                    </a:lnTo>
                    <a:lnTo>
                      <a:pt x="2400" y="156"/>
                    </a:lnTo>
                    <a:lnTo>
                      <a:pt x="2400" y="156"/>
                    </a:lnTo>
                    <a:lnTo>
                      <a:pt x="2406" y="150"/>
                    </a:lnTo>
                    <a:lnTo>
                      <a:pt x="2406" y="150"/>
                    </a:lnTo>
                    <a:lnTo>
                      <a:pt x="2406" y="150"/>
                    </a:lnTo>
                    <a:lnTo>
                      <a:pt x="2406" y="150"/>
                    </a:lnTo>
                    <a:lnTo>
                      <a:pt x="2406" y="144"/>
                    </a:lnTo>
                    <a:lnTo>
                      <a:pt x="2406" y="144"/>
                    </a:lnTo>
                    <a:lnTo>
                      <a:pt x="2406" y="144"/>
                    </a:lnTo>
                    <a:lnTo>
                      <a:pt x="2412" y="138"/>
                    </a:lnTo>
                    <a:lnTo>
                      <a:pt x="2412" y="138"/>
                    </a:lnTo>
                    <a:lnTo>
                      <a:pt x="2412" y="138"/>
                    </a:lnTo>
                    <a:lnTo>
                      <a:pt x="2412" y="132"/>
                    </a:lnTo>
                    <a:lnTo>
                      <a:pt x="2412" y="132"/>
                    </a:lnTo>
                    <a:lnTo>
                      <a:pt x="2412" y="132"/>
                    </a:lnTo>
                    <a:lnTo>
                      <a:pt x="2418" y="126"/>
                    </a:lnTo>
                    <a:lnTo>
                      <a:pt x="2418" y="126"/>
                    </a:lnTo>
                    <a:lnTo>
                      <a:pt x="2418" y="126"/>
                    </a:lnTo>
                    <a:lnTo>
                      <a:pt x="2418" y="120"/>
                    </a:lnTo>
                    <a:lnTo>
                      <a:pt x="2418" y="120"/>
                    </a:lnTo>
                    <a:lnTo>
                      <a:pt x="2418" y="120"/>
                    </a:lnTo>
                    <a:lnTo>
                      <a:pt x="2424" y="120"/>
                    </a:lnTo>
                    <a:lnTo>
                      <a:pt x="2424" y="114"/>
                    </a:lnTo>
                    <a:lnTo>
                      <a:pt x="2424" y="114"/>
                    </a:lnTo>
                    <a:lnTo>
                      <a:pt x="2424" y="114"/>
                    </a:lnTo>
                    <a:lnTo>
                      <a:pt x="2424" y="108"/>
                    </a:lnTo>
                    <a:lnTo>
                      <a:pt x="2424" y="108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96"/>
                    </a:lnTo>
                    <a:lnTo>
                      <a:pt x="2430" y="96"/>
                    </a:lnTo>
                    <a:lnTo>
                      <a:pt x="2430" y="96"/>
                    </a:lnTo>
                    <a:lnTo>
                      <a:pt x="2436" y="90"/>
                    </a:lnTo>
                    <a:lnTo>
                      <a:pt x="2436" y="90"/>
                    </a:lnTo>
                    <a:lnTo>
                      <a:pt x="2436" y="90"/>
                    </a:lnTo>
                    <a:lnTo>
                      <a:pt x="2436" y="84"/>
                    </a:lnTo>
                    <a:lnTo>
                      <a:pt x="2436" y="84"/>
                    </a:lnTo>
                    <a:lnTo>
                      <a:pt x="2436" y="84"/>
                    </a:lnTo>
                    <a:lnTo>
                      <a:pt x="2442" y="78"/>
                    </a:lnTo>
                    <a:lnTo>
                      <a:pt x="2442" y="78"/>
                    </a:lnTo>
                    <a:lnTo>
                      <a:pt x="2442" y="78"/>
                    </a:lnTo>
                    <a:lnTo>
                      <a:pt x="2442" y="72"/>
                    </a:lnTo>
                    <a:lnTo>
                      <a:pt x="2442" y="72"/>
                    </a:lnTo>
                    <a:lnTo>
                      <a:pt x="2442" y="72"/>
                    </a:lnTo>
                    <a:lnTo>
                      <a:pt x="2448" y="66"/>
                    </a:lnTo>
                    <a:lnTo>
                      <a:pt x="2448" y="66"/>
                    </a:lnTo>
                    <a:lnTo>
                      <a:pt x="2448" y="66"/>
                    </a:lnTo>
                    <a:lnTo>
                      <a:pt x="2448" y="60"/>
                    </a:lnTo>
                    <a:lnTo>
                      <a:pt x="2448" y="60"/>
                    </a:lnTo>
                    <a:lnTo>
                      <a:pt x="2448" y="60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54" y="48"/>
                    </a:lnTo>
                    <a:lnTo>
                      <a:pt x="2454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6" y="48"/>
                    </a:lnTo>
                    <a:lnTo>
                      <a:pt x="2466" y="54"/>
                    </a:lnTo>
                    <a:lnTo>
                      <a:pt x="2466" y="54"/>
                    </a:lnTo>
                    <a:lnTo>
                      <a:pt x="2466" y="54"/>
                    </a:lnTo>
                    <a:lnTo>
                      <a:pt x="2466" y="54"/>
                    </a:lnTo>
                    <a:lnTo>
                      <a:pt x="2466" y="54"/>
                    </a:lnTo>
                    <a:lnTo>
                      <a:pt x="2472" y="60"/>
                    </a:lnTo>
                    <a:lnTo>
                      <a:pt x="2472" y="60"/>
                    </a:lnTo>
                    <a:lnTo>
                      <a:pt x="2472" y="60"/>
                    </a:lnTo>
                    <a:lnTo>
                      <a:pt x="2472" y="66"/>
                    </a:lnTo>
                    <a:lnTo>
                      <a:pt x="2472" y="66"/>
                    </a:lnTo>
                    <a:lnTo>
                      <a:pt x="2472" y="66"/>
                    </a:lnTo>
                    <a:lnTo>
                      <a:pt x="2478" y="72"/>
                    </a:lnTo>
                    <a:lnTo>
                      <a:pt x="2478" y="72"/>
                    </a:lnTo>
                    <a:lnTo>
                      <a:pt x="2478" y="72"/>
                    </a:lnTo>
                    <a:lnTo>
                      <a:pt x="2478" y="78"/>
                    </a:lnTo>
                    <a:lnTo>
                      <a:pt x="2478" y="78"/>
                    </a:lnTo>
                    <a:lnTo>
                      <a:pt x="2478" y="84"/>
                    </a:lnTo>
                    <a:lnTo>
                      <a:pt x="2484" y="84"/>
                    </a:lnTo>
                    <a:lnTo>
                      <a:pt x="2484" y="84"/>
                    </a:lnTo>
                    <a:lnTo>
                      <a:pt x="2484" y="90"/>
                    </a:lnTo>
                    <a:lnTo>
                      <a:pt x="2484" y="90"/>
                    </a:lnTo>
                    <a:lnTo>
                      <a:pt x="2484" y="90"/>
                    </a:lnTo>
                    <a:lnTo>
                      <a:pt x="2484" y="96"/>
                    </a:lnTo>
                    <a:lnTo>
                      <a:pt x="2490" y="96"/>
                    </a:lnTo>
                    <a:lnTo>
                      <a:pt x="2490" y="96"/>
                    </a:lnTo>
                    <a:lnTo>
                      <a:pt x="2490" y="102"/>
                    </a:lnTo>
                    <a:lnTo>
                      <a:pt x="2490" y="102"/>
                    </a:lnTo>
                    <a:lnTo>
                      <a:pt x="2490" y="102"/>
                    </a:lnTo>
                    <a:lnTo>
                      <a:pt x="2490" y="108"/>
                    </a:lnTo>
                    <a:lnTo>
                      <a:pt x="2496" y="108"/>
                    </a:lnTo>
                    <a:lnTo>
                      <a:pt x="2496" y="114"/>
                    </a:lnTo>
                    <a:lnTo>
                      <a:pt x="2496" y="114"/>
                    </a:lnTo>
                    <a:lnTo>
                      <a:pt x="2496" y="114"/>
                    </a:lnTo>
                    <a:lnTo>
                      <a:pt x="2496" y="114"/>
                    </a:lnTo>
                    <a:lnTo>
                      <a:pt x="2496" y="120"/>
                    </a:lnTo>
                    <a:lnTo>
                      <a:pt x="2502" y="120"/>
                    </a:lnTo>
                    <a:lnTo>
                      <a:pt x="2502" y="120"/>
                    </a:lnTo>
                    <a:lnTo>
                      <a:pt x="2502" y="126"/>
                    </a:lnTo>
                    <a:lnTo>
                      <a:pt x="2502" y="126"/>
                    </a:lnTo>
                    <a:lnTo>
                      <a:pt x="2502" y="126"/>
                    </a:lnTo>
                    <a:lnTo>
                      <a:pt x="2502" y="132"/>
                    </a:lnTo>
                    <a:lnTo>
                      <a:pt x="2508" y="132"/>
                    </a:lnTo>
                    <a:lnTo>
                      <a:pt x="2508" y="132"/>
                    </a:lnTo>
                    <a:lnTo>
                      <a:pt x="2508" y="138"/>
                    </a:lnTo>
                    <a:lnTo>
                      <a:pt x="2508" y="138"/>
                    </a:lnTo>
                    <a:lnTo>
                      <a:pt x="2508" y="138"/>
                    </a:lnTo>
                    <a:lnTo>
                      <a:pt x="2508" y="144"/>
                    </a:lnTo>
                    <a:lnTo>
                      <a:pt x="2514" y="144"/>
                    </a:lnTo>
                    <a:lnTo>
                      <a:pt x="2514" y="144"/>
                    </a:lnTo>
                    <a:lnTo>
                      <a:pt x="2514" y="150"/>
                    </a:lnTo>
                    <a:lnTo>
                      <a:pt x="2514" y="150"/>
                    </a:lnTo>
                    <a:lnTo>
                      <a:pt x="2514" y="150"/>
                    </a:lnTo>
                    <a:lnTo>
                      <a:pt x="2514" y="150"/>
                    </a:lnTo>
                    <a:lnTo>
                      <a:pt x="2514" y="156"/>
                    </a:lnTo>
                    <a:lnTo>
                      <a:pt x="2520" y="156"/>
                    </a:lnTo>
                    <a:lnTo>
                      <a:pt x="2520" y="156"/>
                    </a:lnTo>
                    <a:lnTo>
                      <a:pt x="2520" y="162"/>
                    </a:lnTo>
                    <a:lnTo>
                      <a:pt x="2520" y="162"/>
                    </a:lnTo>
                    <a:lnTo>
                      <a:pt x="2520" y="162"/>
                    </a:lnTo>
                    <a:lnTo>
                      <a:pt x="2520" y="168"/>
                    </a:lnTo>
                    <a:lnTo>
                      <a:pt x="2526" y="168"/>
                    </a:lnTo>
                    <a:lnTo>
                      <a:pt x="2526" y="168"/>
                    </a:lnTo>
                    <a:lnTo>
                      <a:pt x="2526" y="174"/>
                    </a:lnTo>
                    <a:lnTo>
                      <a:pt x="2526" y="174"/>
                    </a:lnTo>
                    <a:lnTo>
                      <a:pt x="2526" y="174"/>
                    </a:lnTo>
                    <a:lnTo>
                      <a:pt x="2526" y="174"/>
                    </a:lnTo>
                    <a:lnTo>
                      <a:pt x="2532" y="180"/>
                    </a:lnTo>
                    <a:lnTo>
                      <a:pt x="2532" y="180"/>
                    </a:lnTo>
                    <a:lnTo>
                      <a:pt x="2532" y="180"/>
                    </a:lnTo>
                    <a:lnTo>
                      <a:pt x="2532" y="186"/>
                    </a:lnTo>
                    <a:lnTo>
                      <a:pt x="2532" y="186"/>
                    </a:lnTo>
                    <a:lnTo>
                      <a:pt x="2532" y="186"/>
                    </a:lnTo>
                    <a:lnTo>
                      <a:pt x="2538" y="192"/>
                    </a:lnTo>
                    <a:lnTo>
                      <a:pt x="2538" y="192"/>
                    </a:lnTo>
                    <a:lnTo>
                      <a:pt x="2538" y="192"/>
                    </a:lnTo>
                    <a:lnTo>
                      <a:pt x="2538" y="192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44" y="198"/>
                    </a:lnTo>
                    <a:lnTo>
                      <a:pt x="2544" y="204"/>
                    </a:lnTo>
                    <a:lnTo>
                      <a:pt x="2544" y="204"/>
                    </a:lnTo>
                    <a:lnTo>
                      <a:pt x="2544" y="204"/>
                    </a:lnTo>
                    <a:lnTo>
                      <a:pt x="2544" y="204"/>
                    </a:lnTo>
                    <a:lnTo>
                      <a:pt x="2544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6"/>
                    </a:lnTo>
                    <a:lnTo>
                      <a:pt x="2550" y="216"/>
                    </a:lnTo>
                    <a:lnTo>
                      <a:pt x="2550" y="216"/>
                    </a:lnTo>
                    <a:lnTo>
                      <a:pt x="2550" y="216"/>
                    </a:lnTo>
                    <a:lnTo>
                      <a:pt x="2556" y="222"/>
                    </a:lnTo>
                    <a:lnTo>
                      <a:pt x="2556" y="222"/>
                    </a:lnTo>
                    <a:lnTo>
                      <a:pt x="2556" y="222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62" y="228"/>
                    </a:lnTo>
                    <a:lnTo>
                      <a:pt x="2562" y="234"/>
                    </a:lnTo>
                    <a:lnTo>
                      <a:pt x="2562" y="234"/>
                    </a:lnTo>
                    <a:lnTo>
                      <a:pt x="2562" y="234"/>
                    </a:lnTo>
                    <a:lnTo>
                      <a:pt x="2562" y="240"/>
                    </a:lnTo>
                    <a:lnTo>
                      <a:pt x="2562" y="240"/>
                    </a:lnTo>
                    <a:lnTo>
                      <a:pt x="2568" y="240"/>
                    </a:lnTo>
                    <a:lnTo>
                      <a:pt x="2568" y="246"/>
                    </a:lnTo>
                    <a:lnTo>
                      <a:pt x="2568" y="246"/>
                    </a:lnTo>
                    <a:lnTo>
                      <a:pt x="2568" y="246"/>
                    </a:lnTo>
                    <a:lnTo>
                      <a:pt x="2568" y="246"/>
                    </a:lnTo>
                    <a:lnTo>
                      <a:pt x="2568" y="252"/>
                    </a:lnTo>
                    <a:lnTo>
                      <a:pt x="2574" y="252"/>
                    </a:lnTo>
                    <a:lnTo>
                      <a:pt x="2574" y="252"/>
                    </a:lnTo>
                    <a:lnTo>
                      <a:pt x="2574" y="252"/>
                    </a:lnTo>
                    <a:lnTo>
                      <a:pt x="2574" y="258"/>
                    </a:lnTo>
                    <a:lnTo>
                      <a:pt x="2574" y="258"/>
                    </a:lnTo>
                    <a:lnTo>
                      <a:pt x="2574" y="258"/>
                    </a:lnTo>
                    <a:lnTo>
                      <a:pt x="2580" y="258"/>
                    </a:lnTo>
                    <a:lnTo>
                      <a:pt x="2580" y="264"/>
                    </a:lnTo>
                    <a:lnTo>
                      <a:pt x="2580" y="264"/>
                    </a:lnTo>
                    <a:lnTo>
                      <a:pt x="2580" y="264"/>
                    </a:lnTo>
                    <a:lnTo>
                      <a:pt x="2580" y="264"/>
                    </a:lnTo>
                    <a:lnTo>
                      <a:pt x="2580" y="270"/>
                    </a:lnTo>
                    <a:lnTo>
                      <a:pt x="2580" y="270"/>
                    </a:lnTo>
                    <a:lnTo>
                      <a:pt x="2586" y="270"/>
                    </a:lnTo>
                    <a:lnTo>
                      <a:pt x="2586" y="270"/>
                    </a:lnTo>
                    <a:lnTo>
                      <a:pt x="2586" y="270"/>
                    </a:lnTo>
                    <a:lnTo>
                      <a:pt x="2586" y="276"/>
                    </a:lnTo>
                    <a:lnTo>
                      <a:pt x="2586" y="276"/>
                    </a:lnTo>
                    <a:lnTo>
                      <a:pt x="2586" y="276"/>
                    </a:lnTo>
                    <a:lnTo>
                      <a:pt x="2592" y="276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8"/>
                    </a:lnTo>
                    <a:lnTo>
                      <a:pt x="2598" y="288"/>
                    </a:lnTo>
                    <a:lnTo>
                      <a:pt x="2598" y="288"/>
                    </a:lnTo>
                    <a:lnTo>
                      <a:pt x="2598" y="288"/>
                    </a:lnTo>
                    <a:lnTo>
                      <a:pt x="2598" y="288"/>
                    </a:lnTo>
                    <a:lnTo>
                      <a:pt x="2598" y="294"/>
                    </a:lnTo>
                    <a:lnTo>
                      <a:pt x="2598" y="294"/>
                    </a:lnTo>
                    <a:lnTo>
                      <a:pt x="2598" y="294"/>
                    </a:lnTo>
                    <a:lnTo>
                      <a:pt x="2604" y="294"/>
                    </a:lnTo>
                    <a:lnTo>
                      <a:pt x="2604" y="300"/>
                    </a:lnTo>
                    <a:lnTo>
                      <a:pt x="2604" y="300"/>
                    </a:lnTo>
                    <a:lnTo>
                      <a:pt x="2604" y="300"/>
                    </a:lnTo>
                    <a:lnTo>
                      <a:pt x="2604" y="300"/>
                    </a:lnTo>
                    <a:lnTo>
                      <a:pt x="2604" y="300"/>
                    </a:lnTo>
                    <a:lnTo>
                      <a:pt x="2610" y="306"/>
                    </a:lnTo>
                    <a:lnTo>
                      <a:pt x="2610" y="306"/>
                    </a:lnTo>
                    <a:lnTo>
                      <a:pt x="2610" y="306"/>
                    </a:lnTo>
                    <a:lnTo>
                      <a:pt x="2610" y="306"/>
                    </a:lnTo>
                    <a:lnTo>
                      <a:pt x="2610" y="312"/>
                    </a:lnTo>
                    <a:lnTo>
                      <a:pt x="2610" y="312"/>
                    </a:lnTo>
                    <a:lnTo>
                      <a:pt x="2616" y="312"/>
                    </a:lnTo>
                    <a:lnTo>
                      <a:pt x="2616" y="312"/>
                    </a:lnTo>
                    <a:lnTo>
                      <a:pt x="2616" y="312"/>
                    </a:lnTo>
                    <a:lnTo>
                      <a:pt x="2616" y="318"/>
                    </a:lnTo>
                    <a:lnTo>
                      <a:pt x="2616" y="318"/>
                    </a:lnTo>
                    <a:lnTo>
                      <a:pt x="2616" y="318"/>
                    </a:lnTo>
                    <a:lnTo>
                      <a:pt x="2622" y="318"/>
                    </a:lnTo>
                    <a:lnTo>
                      <a:pt x="2622" y="318"/>
                    </a:lnTo>
                    <a:lnTo>
                      <a:pt x="2622" y="324"/>
                    </a:lnTo>
                    <a:lnTo>
                      <a:pt x="2622" y="324"/>
                    </a:lnTo>
                    <a:lnTo>
                      <a:pt x="2622" y="324"/>
                    </a:lnTo>
                    <a:lnTo>
                      <a:pt x="2628" y="330"/>
                    </a:lnTo>
                    <a:lnTo>
                      <a:pt x="2628" y="330"/>
                    </a:lnTo>
                    <a:lnTo>
                      <a:pt x="2628" y="330"/>
                    </a:lnTo>
                    <a:lnTo>
                      <a:pt x="2628" y="330"/>
                    </a:lnTo>
                    <a:lnTo>
                      <a:pt x="2628" y="330"/>
                    </a:lnTo>
                    <a:lnTo>
                      <a:pt x="2628" y="336"/>
                    </a:lnTo>
                    <a:lnTo>
                      <a:pt x="2628" y="336"/>
                    </a:lnTo>
                    <a:lnTo>
                      <a:pt x="2634" y="336"/>
                    </a:lnTo>
                    <a:lnTo>
                      <a:pt x="2634" y="336"/>
                    </a:lnTo>
                    <a:lnTo>
                      <a:pt x="2634" y="336"/>
                    </a:lnTo>
                    <a:lnTo>
                      <a:pt x="2634" y="342"/>
                    </a:lnTo>
                    <a:lnTo>
                      <a:pt x="2634" y="342"/>
                    </a:lnTo>
                    <a:lnTo>
                      <a:pt x="2634" y="342"/>
                    </a:lnTo>
                    <a:lnTo>
                      <a:pt x="2640" y="342"/>
                    </a:lnTo>
                    <a:lnTo>
                      <a:pt x="2640" y="342"/>
                    </a:lnTo>
                    <a:lnTo>
                      <a:pt x="2640" y="348"/>
                    </a:lnTo>
                    <a:lnTo>
                      <a:pt x="2640" y="348"/>
                    </a:lnTo>
                    <a:lnTo>
                      <a:pt x="2640" y="348"/>
                    </a:lnTo>
                    <a:lnTo>
                      <a:pt x="2640" y="348"/>
                    </a:lnTo>
                    <a:lnTo>
                      <a:pt x="2646" y="348"/>
                    </a:lnTo>
                    <a:lnTo>
                      <a:pt x="2646" y="348"/>
                    </a:lnTo>
                    <a:lnTo>
                      <a:pt x="2646" y="354"/>
                    </a:lnTo>
                    <a:lnTo>
                      <a:pt x="2646" y="354"/>
                    </a:lnTo>
                    <a:lnTo>
                      <a:pt x="2646" y="354"/>
                    </a:lnTo>
                    <a:lnTo>
                      <a:pt x="2646" y="354"/>
                    </a:lnTo>
                    <a:lnTo>
                      <a:pt x="2652" y="354"/>
                    </a:lnTo>
                    <a:lnTo>
                      <a:pt x="2652" y="360"/>
                    </a:lnTo>
                    <a:lnTo>
                      <a:pt x="2652" y="360"/>
                    </a:lnTo>
                    <a:lnTo>
                      <a:pt x="2652" y="360"/>
                    </a:lnTo>
                    <a:lnTo>
                      <a:pt x="2652" y="360"/>
                    </a:lnTo>
                    <a:lnTo>
                      <a:pt x="2652" y="360"/>
                    </a:lnTo>
                    <a:lnTo>
                      <a:pt x="2658" y="360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84"/>
                    </a:lnTo>
                    <a:lnTo>
                      <a:pt x="2676" y="384"/>
                    </a:lnTo>
                    <a:lnTo>
                      <a:pt x="2676" y="384"/>
                    </a:lnTo>
                    <a:lnTo>
                      <a:pt x="2676" y="384"/>
                    </a:lnTo>
                    <a:lnTo>
                      <a:pt x="2676" y="384"/>
                    </a:lnTo>
                    <a:lnTo>
                      <a:pt x="2676" y="384"/>
                    </a:lnTo>
                    <a:lnTo>
                      <a:pt x="2676" y="384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94" y="396"/>
                    </a:lnTo>
                    <a:lnTo>
                      <a:pt x="2694" y="402"/>
                    </a:lnTo>
                    <a:lnTo>
                      <a:pt x="2694" y="402"/>
                    </a:lnTo>
                    <a:lnTo>
                      <a:pt x="2694" y="402"/>
                    </a:lnTo>
                    <a:lnTo>
                      <a:pt x="2694" y="402"/>
                    </a:lnTo>
                    <a:lnTo>
                      <a:pt x="2694" y="402"/>
                    </a:lnTo>
                    <a:lnTo>
                      <a:pt x="2700" y="402"/>
                    </a:lnTo>
                    <a:lnTo>
                      <a:pt x="2700" y="402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6" y="408"/>
                    </a:lnTo>
                    <a:lnTo>
                      <a:pt x="2706" y="408"/>
                    </a:lnTo>
                    <a:lnTo>
                      <a:pt x="2706" y="408"/>
                    </a:lnTo>
                    <a:lnTo>
                      <a:pt x="2706" y="408"/>
                    </a:lnTo>
                    <a:lnTo>
                      <a:pt x="2706" y="414"/>
                    </a:lnTo>
                    <a:lnTo>
                      <a:pt x="2706" y="414"/>
                    </a:lnTo>
                    <a:lnTo>
                      <a:pt x="2712" y="414"/>
                    </a:lnTo>
                    <a:lnTo>
                      <a:pt x="2712" y="414"/>
                    </a:lnTo>
                    <a:lnTo>
                      <a:pt x="2712" y="414"/>
                    </a:lnTo>
                    <a:lnTo>
                      <a:pt x="2712" y="414"/>
                    </a:lnTo>
                    <a:lnTo>
                      <a:pt x="2712" y="414"/>
                    </a:lnTo>
                    <a:lnTo>
                      <a:pt x="2712" y="414"/>
                    </a:lnTo>
                    <a:lnTo>
                      <a:pt x="2718" y="414"/>
                    </a:lnTo>
                    <a:lnTo>
                      <a:pt x="2718" y="414"/>
                    </a:lnTo>
                    <a:lnTo>
                      <a:pt x="2718" y="414"/>
                    </a:lnTo>
                    <a:lnTo>
                      <a:pt x="2718" y="414"/>
                    </a:lnTo>
                    <a:lnTo>
                      <a:pt x="2718" y="414"/>
                    </a:lnTo>
                    <a:lnTo>
                      <a:pt x="2718" y="414"/>
                    </a:lnTo>
                    <a:lnTo>
                      <a:pt x="2724" y="414"/>
                    </a:lnTo>
                    <a:lnTo>
                      <a:pt x="2724" y="414"/>
                    </a:lnTo>
                    <a:lnTo>
                      <a:pt x="2724" y="414"/>
                    </a:lnTo>
                    <a:lnTo>
                      <a:pt x="2724" y="414"/>
                    </a:lnTo>
                    <a:lnTo>
                      <a:pt x="2724" y="414"/>
                    </a:lnTo>
                    <a:lnTo>
                      <a:pt x="2724" y="414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6" y="402"/>
                    </a:lnTo>
                    <a:lnTo>
                      <a:pt x="2736" y="402"/>
                    </a:lnTo>
                    <a:lnTo>
                      <a:pt x="2736" y="402"/>
                    </a:lnTo>
                    <a:lnTo>
                      <a:pt x="2736" y="402"/>
                    </a:lnTo>
                    <a:lnTo>
                      <a:pt x="2736" y="402"/>
                    </a:lnTo>
                    <a:lnTo>
                      <a:pt x="2736" y="402"/>
                    </a:lnTo>
                    <a:lnTo>
                      <a:pt x="2742" y="402"/>
                    </a:lnTo>
                    <a:lnTo>
                      <a:pt x="2742" y="396"/>
                    </a:lnTo>
                    <a:lnTo>
                      <a:pt x="2742" y="396"/>
                    </a:lnTo>
                    <a:lnTo>
                      <a:pt x="2742" y="396"/>
                    </a:lnTo>
                    <a:lnTo>
                      <a:pt x="2742" y="396"/>
                    </a:lnTo>
                    <a:lnTo>
                      <a:pt x="2742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54" y="390"/>
                    </a:lnTo>
                    <a:lnTo>
                      <a:pt x="2754" y="384"/>
                    </a:lnTo>
                    <a:lnTo>
                      <a:pt x="2754" y="384"/>
                    </a:lnTo>
                    <a:lnTo>
                      <a:pt x="2754" y="384"/>
                    </a:lnTo>
                    <a:lnTo>
                      <a:pt x="2754" y="384"/>
                    </a:lnTo>
                    <a:lnTo>
                      <a:pt x="2754" y="384"/>
                    </a:lnTo>
                    <a:lnTo>
                      <a:pt x="2760" y="384"/>
                    </a:lnTo>
                    <a:lnTo>
                      <a:pt x="2760" y="384"/>
                    </a:lnTo>
                    <a:lnTo>
                      <a:pt x="2760" y="378"/>
                    </a:lnTo>
                    <a:lnTo>
                      <a:pt x="2760" y="378"/>
                    </a:lnTo>
                    <a:lnTo>
                      <a:pt x="2760" y="378"/>
                    </a:lnTo>
                    <a:lnTo>
                      <a:pt x="2760" y="378"/>
                    </a:lnTo>
                    <a:lnTo>
                      <a:pt x="2766" y="378"/>
                    </a:lnTo>
                    <a:lnTo>
                      <a:pt x="2766" y="372"/>
                    </a:lnTo>
                    <a:lnTo>
                      <a:pt x="2766" y="372"/>
                    </a:lnTo>
                    <a:lnTo>
                      <a:pt x="2766" y="372"/>
                    </a:lnTo>
                    <a:lnTo>
                      <a:pt x="2766" y="372"/>
                    </a:lnTo>
                    <a:lnTo>
                      <a:pt x="2766" y="372"/>
                    </a:lnTo>
                    <a:lnTo>
                      <a:pt x="2772" y="372"/>
                    </a:lnTo>
                    <a:lnTo>
                      <a:pt x="2772" y="366"/>
                    </a:lnTo>
                    <a:lnTo>
                      <a:pt x="2772" y="366"/>
                    </a:lnTo>
                    <a:lnTo>
                      <a:pt x="2772" y="366"/>
                    </a:lnTo>
                    <a:lnTo>
                      <a:pt x="2772" y="366"/>
                    </a:lnTo>
                    <a:lnTo>
                      <a:pt x="2772" y="366"/>
                    </a:lnTo>
                    <a:lnTo>
                      <a:pt x="2778" y="360"/>
                    </a:lnTo>
                    <a:lnTo>
                      <a:pt x="2778" y="360"/>
                    </a:lnTo>
                    <a:lnTo>
                      <a:pt x="2778" y="360"/>
                    </a:lnTo>
                    <a:lnTo>
                      <a:pt x="2778" y="360"/>
                    </a:lnTo>
                    <a:lnTo>
                      <a:pt x="2778" y="360"/>
                    </a:lnTo>
                    <a:lnTo>
                      <a:pt x="2778" y="354"/>
                    </a:lnTo>
                    <a:lnTo>
                      <a:pt x="2784" y="354"/>
                    </a:lnTo>
                    <a:lnTo>
                      <a:pt x="2784" y="354"/>
                    </a:lnTo>
                    <a:lnTo>
                      <a:pt x="2784" y="354"/>
                    </a:lnTo>
                    <a:lnTo>
                      <a:pt x="2784" y="354"/>
                    </a:lnTo>
                    <a:lnTo>
                      <a:pt x="2784" y="348"/>
                    </a:lnTo>
                    <a:lnTo>
                      <a:pt x="2784" y="348"/>
                    </a:lnTo>
                    <a:lnTo>
                      <a:pt x="2784" y="348"/>
                    </a:lnTo>
                    <a:lnTo>
                      <a:pt x="2790" y="348"/>
                    </a:lnTo>
                    <a:lnTo>
                      <a:pt x="2790" y="348"/>
                    </a:lnTo>
                    <a:lnTo>
                      <a:pt x="2790" y="342"/>
                    </a:lnTo>
                    <a:lnTo>
                      <a:pt x="2790" y="342"/>
                    </a:lnTo>
                    <a:lnTo>
                      <a:pt x="2790" y="342"/>
                    </a:lnTo>
                    <a:lnTo>
                      <a:pt x="2790" y="342"/>
                    </a:lnTo>
                    <a:lnTo>
                      <a:pt x="2796" y="342"/>
                    </a:lnTo>
                    <a:lnTo>
                      <a:pt x="2796" y="336"/>
                    </a:lnTo>
                    <a:lnTo>
                      <a:pt x="2796" y="336"/>
                    </a:lnTo>
                    <a:lnTo>
                      <a:pt x="2796" y="336"/>
                    </a:lnTo>
                    <a:lnTo>
                      <a:pt x="2796" y="336"/>
                    </a:lnTo>
                    <a:lnTo>
                      <a:pt x="2796" y="336"/>
                    </a:lnTo>
                    <a:lnTo>
                      <a:pt x="2802" y="330"/>
                    </a:lnTo>
                    <a:lnTo>
                      <a:pt x="2802" y="330"/>
                    </a:lnTo>
                    <a:lnTo>
                      <a:pt x="2802" y="330"/>
                    </a:lnTo>
                    <a:lnTo>
                      <a:pt x="2802" y="330"/>
                    </a:lnTo>
                    <a:lnTo>
                      <a:pt x="2802" y="330"/>
                    </a:lnTo>
                    <a:lnTo>
                      <a:pt x="2802" y="324"/>
                    </a:lnTo>
                    <a:lnTo>
                      <a:pt x="2808" y="324"/>
                    </a:lnTo>
                    <a:lnTo>
                      <a:pt x="2808" y="324"/>
                    </a:lnTo>
                    <a:lnTo>
                      <a:pt x="2808" y="324"/>
                    </a:lnTo>
                    <a:lnTo>
                      <a:pt x="2808" y="318"/>
                    </a:lnTo>
                    <a:lnTo>
                      <a:pt x="2808" y="318"/>
                    </a:lnTo>
                    <a:lnTo>
                      <a:pt x="2808" y="318"/>
                    </a:lnTo>
                    <a:lnTo>
                      <a:pt x="2814" y="318"/>
                    </a:lnTo>
                    <a:lnTo>
                      <a:pt x="2814" y="318"/>
                    </a:lnTo>
                    <a:lnTo>
                      <a:pt x="2814" y="312"/>
                    </a:lnTo>
                    <a:lnTo>
                      <a:pt x="2814" y="312"/>
                    </a:lnTo>
                    <a:lnTo>
                      <a:pt x="2814" y="312"/>
                    </a:lnTo>
                    <a:lnTo>
                      <a:pt x="2814" y="312"/>
                    </a:lnTo>
                    <a:lnTo>
                      <a:pt x="2820" y="306"/>
                    </a:lnTo>
                    <a:lnTo>
                      <a:pt x="2820" y="306"/>
                    </a:lnTo>
                    <a:lnTo>
                      <a:pt x="2820" y="306"/>
                    </a:lnTo>
                    <a:lnTo>
                      <a:pt x="2820" y="306"/>
                    </a:lnTo>
                    <a:lnTo>
                      <a:pt x="2820" y="300"/>
                    </a:lnTo>
                    <a:lnTo>
                      <a:pt x="2820" y="300"/>
                    </a:lnTo>
                    <a:lnTo>
                      <a:pt x="2826" y="300"/>
                    </a:lnTo>
                    <a:lnTo>
                      <a:pt x="2826" y="300"/>
                    </a:lnTo>
                    <a:lnTo>
                      <a:pt x="2826" y="300"/>
                    </a:lnTo>
                    <a:lnTo>
                      <a:pt x="2826" y="294"/>
                    </a:lnTo>
                    <a:lnTo>
                      <a:pt x="2826" y="294"/>
                    </a:lnTo>
                    <a:lnTo>
                      <a:pt x="2832" y="294"/>
                    </a:lnTo>
                    <a:lnTo>
                      <a:pt x="2832" y="288"/>
                    </a:lnTo>
                    <a:lnTo>
                      <a:pt x="2832" y="288"/>
                    </a:lnTo>
                    <a:lnTo>
                      <a:pt x="2832" y="288"/>
                    </a:lnTo>
                    <a:lnTo>
                      <a:pt x="2832" y="288"/>
                    </a:lnTo>
                    <a:lnTo>
                      <a:pt x="2832" y="282"/>
                    </a:lnTo>
                    <a:lnTo>
                      <a:pt x="2832" y="282"/>
                    </a:lnTo>
                    <a:lnTo>
                      <a:pt x="2838" y="282"/>
                    </a:lnTo>
                    <a:lnTo>
                      <a:pt x="2838" y="282"/>
                    </a:lnTo>
                    <a:lnTo>
                      <a:pt x="2838" y="276"/>
                    </a:lnTo>
                    <a:lnTo>
                      <a:pt x="2838" y="276"/>
                    </a:lnTo>
                    <a:lnTo>
                      <a:pt x="2838" y="276"/>
                    </a:lnTo>
                    <a:lnTo>
                      <a:pt x="2838" y="276"/>
                    </a:lnTo>
                    <a:lnTo>
                      <a:pt x="2844" y="270"/>
                    </a:lnTo>
                    <a:lnTo>
                      <a:pt x="2844" y="270"/>
                    </a:lnTo>
                    <a:lnTo>
                      <a:pt x="2844" y="270"/>
                    </a:lnTo>
                    <a:lnTo>
                      <a:pt x="2844" y="270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50" y="264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46"/>
                    </a:lnTo>
                    <a:lnTo>
                      <a:pt x="2856" y="246"/>
                    </a:lnTo>
                    <a:lnTo>
                      <a:pt x="2856" y="246"/>
                    </a:lnTo>
                    <a:lnTo>
                      <a:pt x="2856" y="246"/>
                    </a:lnTo>
                    <a:lnTo>
                      <a:pt x="2862" y="240"/>
                    </a:lnTo>
                    <a:lnTo>
                      <a:pt x="2862" y="240"/>
                    </a:lnTo>
                    <a:lnTo>
                      <a:pt x="2862" y="240"/>
                    </a:lnTo>
                    <a:lnTo>
                      <a:pt x="2862" y="234"/>
                    </a:lnTo>
                    <a:lnTo>
                      <a:pt x="2862" y="234"/>
                    </a:lnTo>
                    <a:lnTo>
                      <a:pt x="2862" y="234"/>
                    </a:lnTo>
                    <a:lnTo>
                      <a:pt x="2868" y="234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2"/>
                    </a:lnTo>
                    <a:lnTo>
                      <a:pt x="2868" y="222"/>
                    </a:lnTo>
                    <a:lnTo>
                      <a:pt x="2874" y="222"/>
                    </a:lnTo>
                    <a:lnTo>
                      <a:pt x="2874" y="222"/>
                    </a:lnTo>
                    <a:lnTo>
                      <a:pt x="2874" y="216"/>
                    </a:lnTo>
                    <a:lnTo>
                      <a:pt x="2874" y="216"/>
                    </a:lnTo>
                    <a:lnTo>
                      <a:pt x="2874" y="216"/>
                    </a:lnTo>
                    <a:lnTo>
                      <a:pt x="2874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04"/>
                    </a:lnTo>
                    <a:lnTo>
                      <a:pt x="2880" y="204"/>
                    </a:lnTo>
                    <a:lnTo>
                      <a:pt x="2880" y="204"/>
                    </a:lnTo>
                    <a:lnTo>
                      <a:pt x="2880" y="204"/>
                    </a:lnTo>
                    <a:lnTo>
                      <a:pt x="2886" y="198"/>
                    </a:lnTo>
                    <a:lnTo>
                      <a:pt x="2886" y="198"/>
                    </a:lnTo>
                    <a:lnTo>
                      <a:pt x="2886" y="192"/>
                    </a:lnTo>
                    <a:lnTo>
                      <a:pt x="2886" y="192"/>
                    </a:lnTo>
                    <a:lnTo>
                      <a:pt x="2886" y="192"/>
                    </a:lnTo>
                    <a:lnTo>
                      <a:pt x="2892" y="186"/>
                    </a:lnTo>
                    <a:lnTo>
                      <a:pt x="2892" y="186"/>
                    </a:lnTo>
                    <a:lnTo>
                      <a:pt x="2892" y="186"/>
                    </a:lnTo>
                    <a:lnTo>
                      <a:pt x="2892" y="186"/>
                    </a:lnTo>
                    <a:lnTo>
                      <a:pt x="2892" y="180"/>
                    </a:lnTo>
                    <a:lnTo>
                      <a:pt x="2892" y="180"/>
                    </a:lnTo>
                    <a:lnTo>
                      <a:pt x="2892" y="180"/>
                    </a:lnTo>
                    <a:lnTo>
                      <a:pt x="2898" y="174"/>
                    </a:lnTo>
                    <a:lnTo>
                      <a:pt x="2898" y="174"/>
                    </a:lnTo>
                    <a:lnTo>
                      <a:pt x="2898" y="174"/>
                    </a:lnTo>
                    <a:lnTo>
                      <a:pt x="2898" y="168"/>
                    </a:lnTo>
                    <a:lnTo>
                      <a:pt x="2898" y="168"/>
                    </a:lnTo>
                    <a:lnTo>
                      <a:pt x="2898" y="168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56"/>
                    </a:lnTo>
                    <a:lnTo>
                      <a:pt x="2904" y="156"/>
                    </a:lnTo>
                    <a:lnTo>
                      <a:pt x="2904" y="156"/>
                    </a:lnTo>
                    <a:lnTo>
                      <a:pt x="2910" y="150"/>
                    </a:lnTo>
                    <a:lnTo>
                      <a:pt x="2910" y="150"/>
                    </a:lnTo>
                    <a:lnTo>
                      <a:pt x="2910" y="150"/>
                    </a:lnTo>
                    <a:lnTo>
                      <a:pt x="2910" y="144"/>
                    </a:lnTo>
                    <a:lnTo>
                      <a:pt x="2910" y="144"/>
                    </a:lnTo>
                    <a:lnTo>
                      <a:pt x="2910" y="144"/>
                    </a:lnTo>
                    <a:lnTo>
                      <a:pt x="2916" y="138"/>
                    </a:lnTo>
                    <a:lnTo>
                      <a:pt x="2916" y="138"/>
                    </a:lnTo>
                    <a:lnTo>
                      <a:pt x="2916" y="138"/>
                    </a:lnTo>
                    <a:lnTo>
                      <a:pt x="2916" y="132"/>
                    </a:lnTo>
                    <a:lnTo>
                      <a:pt x="2916" y="132"/>
                    </a:lnTo>
                    <a:lnTo>
                      <a:pt x="2916" y="132"/>
                    </a:lnTo>
                    <a:lnTo>
                      <a:pt x="2922" y="126"/>
                    </a:lnTo>
                    <a:lnTo>
                      <a:pt x="2922" y="126"/>
                    </a:lnTo>
                    <a:lnTo>
                      <a:pt x="2922" y="126"/>
                    </a:lnTo>
                    <a:lnTo>
                      <a:pt x="2922" y="120"/>
                    </a:lnTo>
                    <a:lnTo>
                      <a:pt x="2922" y="120"/>
                    </a:lnTo>
                    <a:lnTo>
                      <a:pt x="2922" y="120"/>
                    </a:lnTo>
                    <a:lnTo>
                      <a:pt x="2928" y="114"/>
                    </a:lnTo>
                    <a:lnTo>
                      <a:pt x="2928" y="114"/>
                    </a:lnTo>
                    <a:lnTo>
                      <a:pt x="2928" y="114"/>
                    </a:lnTo>
                    <a:lnTo>
                      <a:pt x="2928" y="108"/>
                    </a:lnTo>
                    <a:lnTo>
                      <a:pt x="2928" y="108"/>
                    </a:lnTo>
                    <a:lnTo>
                      <a:pt x="2928" y="108"/>
                    </a:lnTo>
                    <a:lnTo>
                      <a:pt x="2934" y="102"/>
                    </a:lnTo>
                    <a:lnTo>
                      <a:pt x="2934" y="102"/>
                    </a:lnTo>
                    <a:lnTo>
                      <a:pt x="2934" y="102"/>
                    </a:lnTo>
                    <a:lnTo>
                      <a:pt x="2934" y="96"/>
                    </a:lnTo>
                    <a:lnTo>
                      <a:pt x="2934" y="96"/>
                    </a:lnTo>
                    <a:lnTo>
                      <a:pt x="2934" y="96"/>
                    </a:lnTo>
                    <a:lnTo>
                      <a:pt x="2934" y="90"/>
                    </a:lnTo>
                    <a:lnTo>
                      <a:pt x="2940" y="90"/>
                    </a:lnTo>
                    <a:lnTo>
                      <a:pt x="2940" y="90"/>
                    </a:lnTo>
                    <a:lnTo>
                      <a:pt x="2940" y="84"/>
                    </a:lnTo>
                    <a:lnTo>
                      <a:pt x="2940" y="84"/>
                    </a:lnTo>
                    <a:lnTo>
                      <a:pt x="2940" y="84"/>
                    </a:lnTo>
                    <a:lnTo>
                      <a:pt x="2946" y="78"/>
                    </a:lnTo>
                    <a:lnTo>
                      <a:pt x="2946" y="78"/>
                    </a:lnTo>
                    <a:lnTo>
                      <a:pt x="2946" y="72"/>
                    </a:lnTo>
                    <a:lnTo>
                      <a:pt x="2946" y="72"/>
                    </a:lnTo>
                    <a:lnTo>
                      <a:pt x="2946" y="66"/>
                    </a:lnTo>
                    <a:lnTo>
                      <a:pt x="2946" y="66"/>
                    </a:lnTo>
                    <a:lnTo>
                      <a:pt x="2952" y="66"/>
                    </a:lnTo>
                    <a:lnTo>
                      <a:pt x="2952" y="60"/>
                    </a:lnTo>
                    <a:lnTo>
                      <a:pt x="2952" y="60"/>
                    </a:lnTo>
                    <a:lnTo>
                      <a:pt x="2952" y="60"/>
                    </a:lnTo>
                    <a:lnTo>
                      <a:pt x="2952" y="54"/>
                    </a:lnTo>
                    <a:lnTo>
                      <a:pt x="2952" y="54"/>
                    </a:lnTo>
                    <a:lnTo>
                      <a:pt x="2952" y="48"/>
                    </a:lnTo>
                    <a:lnTo>
                      <a:pt x="2958" y="48"/>
                    </a:lnTo>
                    <a:lnTo>
                      <a:pt x="2958" y="48"/>
                    </a:lnTo>
                    <a:lnTo>
                      <a:pt x="2958" y="42"/>
                    </a:lnTo>
                    <a:lnTo>
                      <a:pt x="2958" y="42"/>
                    </a:lnTo>
                    <a:lnTo>
                      <a:pt x="2958" y="42"/>
                    </a:lnTo>
                    <a:lnTo>
                      <a:pt x="2958" y="36"/>
                    </a:lnTo>
                    <a:lnTo>
                      <a:pt x="2964" y="36"/>
                    </a:lnTo>
                    <a:lnTo>
                      <a:pt x="2964" y="30"/>
                    </a:lnTo>
                    <a:lnTo>
                      <a:pt x="2964" y="30"/>
                    </a:lnTo>
                    <a:lnTo>
                      <a:pt x="2964" y="30"/>
                    </a:lnTo>
                    <a:lnTo>
                      <a:pt x="2964" y="24"/>
                    </a:lnTo>
                    <a:lnTo>
                      <a:pt x="2964" y="24"/>
                    </a:lnTo>
                    <a:lnTo>
                      <a:pt x="2970" y="24"/>
                    </a:lnTo>
                    <a:lnTo>
                      <a:pt x="2970" y="24"/>
                    </a:lnTo>
                    <a:lnTo>
                      <a:pt x="2970" y="18"/>
                    </a:lnTo>
                    <a:lnTo>
                      <a:pt x="2970" y="18"/>
                    </a:lnTo>
                    <a:lnTo>
                      <a:pt x="2970" y="18"/>
                    </a:lnTo>
                    <a:lnTo>
                      <a:pt x="2970" y="18"/>
                    </a:lnTo>
                    <a:lnTo>
                      <a:pt x="2976" y="18"/>
                    </a:lnTo>
                    <a:lnTo>
                      <a:pt x="2976" y="18"/>
                    </a:lnTo>
                    <a:lnTo>
                      <a:pt x="2976" y="18"/>
                    </a:lnTo>
                    <a:lnTo>
                      <a:pt x="2976" y="18"/>
                    </a:lnTo>
                    <a:lnTo>
                      <a:pt x="2976" y="18"/>
                    </a:lnTo>
                    <a:lnTo>
                      <a:pt x="2976" y="18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30"/>
                    </a:lnTo>
                    <a:lnTo>
                      <a:pt x="2988" y="30"/>
                    </a:lnTo>
                    <a:lnTo>
                      <a:pt x="2988" y="36"/>
                    </a:lnTo>
                    <a:lnTo>
                      <a:pt x="2988" y="36"/>
                    </a:lnTo>
                    <a:lnTo>
                      <a:pt x="2988" y="36"/>
                    </a:lnTo>
                    <a:lnTo>
                      <a:pt x="2988" y="42"/>
                    </a:lnTo>
                    <a:lnTo>
                      <a:pt x="2988" y="42"/>
                    </a:lnTo>
                    <a:lnTo>
                      <a:pt x="2994" y="48"/>
                    </a:lnTo>
                    <a:lnTo>
                      <a:pt x="2994" y="48"/>
                    </a:lnTo>
                    <a:lnTo>
                      <a:pt x="2994" y="48"/>
                    </a:lnTo>
                    <a:lnTo>
                      <a:pt x="2994" y="54"/>
                    </a:lnTo>
                    <a:lnTo>
                      <a:pt x="2994" y="54"/>
                    </a:lnTo>
                    <a:lnTo>
                      <a:pt x="2994" y="54"/>
                    </a:lnTo>
                    <a:lnTo>
                      <a:pt x="2994" y="60"/>
                    </a:lnTo>
                    <a:lnTo>
                      <a:pt x="3000" y="60"/>
                    </a:lnTo>
                    <a:lnTo>
                      <a:pt x="3000" y="66"/>
                    </a:lnTo>
                    <a:lnTo>
                      <a:pt x="3000" y="66"/>
                    </a:lnTo>
                    <a:lnTo>
                      <a:pt x="3000" y="66"/>
                    </a:lnTo>
                    <a:lnTo>
                      <a:pt x="3000" y="72"/>
                    </a:lnTo>
                    <a:lnTo>
                      <a:pt x="3000" y="72"/>
                    </a:lnTo>
                    <a:lnTo>
                      <a:pt x="3006" y="78"/>
                    </a:lnTo>
                    <a:lnTo>
                      <a:pt x="3006" y="78"/>
                    </a:lnTo>
                    <a:lnTo>
                      <a:pt x="3006" y="78"/>
                    </a:lnTo>
                    <a:lnTo>
                      <a:pt x="3006" y="84"/>
                    </a:lnTo>
                    <a:lnTo>
                      <a:pt x="3006" y="84"/>
                    </a:lnTo>
                    <a:lnTo>
                      <a:pt x="3006" y="84"/>
                    </a:lnTo>
                    <a:lnTo>
                      <a:pt x="3012" y="90"/>
                    </a:lnTo>
                    <a:lnTo>
                      <a:pt x="3012" y="90"/>
                    </a:lnTo>
                    <a:lnTo>
                      <a:pt x="3012" y="96"/>
                    </a:lnTo>
                    <a:lnTo>
                      <a:pt x="3012" y="96"/>
                    </a:lnTo>
                    <a:lnTo>
                      <a:pt x="3012" y="96"/>
                    </a:lnTo>
                    <a:lnTo>
                      <a:pt x="3012" y="102"/>
                    </a:lnTo>
                    <a:lnTo>
                      <a:pt x="3018" y="102"/>
                    </a:lnTo>
                    <a:lnTo>
                      <a:pt x="3018" y="102"/>
                    </a:lnTo>
                    <a:lnTo>
                      <a:pt x="3018" y="108"/>
                    </a:lnTo>
                    <a:lnTo>
                      <a:pt x="3018" y="108"/>
                    </a:lnTo>
                    <a:lnTo>
                      <a:pt x="3018" y="114"/>
                    </a:lnTo>
                    <a:lnTo>
                      <a:pt x="3018" y="114"/>
                    </a:lnTo>
                    <a:lnTo>
                      <a:pt x="3024" y="114"/>
                    </a:lnTo>
                    <a:lnTo>
                      <a:pt x="3024" y="120"/>
                    </a:lnTo>
                    <a:lnTo>
                      <a:pt x="3024" y="120"/>
                    </a:lnTo>
                    <a:lnTo>
                      <a:pt x="3024" y="120"/>
                    </a:lnTo>
                    <a:lnTo>
                      <a:pt x="3024" y="126"/>
                    </a:lnTo>
                    <a:lnTo>
                      <a:pt x="3024" y="126"/>
                    </a:lnTo>
                    <a:lnTo>
                      <a:pt x="3030" y="126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8"/>
                    </a:lnTo>
                    <a:lnTo>
                      <a:pt x="3030" y="138"/>
                    </a:lnTo>
                    <a:lnTo>
                      <a:pt x="3036" y="138"/>
                    </a:lnTo>
                    <a:lnTo>
                      <a:pt x="3036" y="144"/>
                    </a:lnTo>
                    <a:lnTo>
                      <a:pt x="3036" y="144"/>
                    </a:lnTo>
                    <a:lnTo>
                      <a:pt x="3036" y="144"/>
                    </a:lnTo>
                    <a:lnTo>
                      <a:pt x="3036" y="150"/>
                    </a:lnTo>
                    <a:lnTo>
                      <a:pt x="3036" y="150"/>
                    </a:lnTo>
                    <a:lnTo>
                      <a:pt x="3042" y="156"/>
                    </a:lnTo>
                    <a:lnTo>
                      <a:pt x="3042" y="156"/>
                    </a:lnTo>
                    <a:lnTo>
                      <a:pt x="3042" y="156"/>
                    </a:lnTo>
                    <a:lnTo>
                      <a:pt x="3042" y="162"/>
                    </a:lnTo>
                    <a:lnTo>
                      <a:pt x="3042" y="162"/>
                    </a:lnTo>
                    <a:lnTo>
                      <a:pt x="3042" y="162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74"/>
                    </a:lnTo>
                    <a:lnTo>
                      <a:pt x="3048" y="174"/>
                    </a:lnTo>
                    <a:lnTo>
                      <a:pt x="3048" y="174"/>
                    </a:lnTo>
                    <a:lnTo>
                      <a:pt x="3054" y="180"/>
                    </a:lnTo>
                    <a:lnTo>
                      <a:pt x="3054" y="180"/>
                    </a:lnTo>
                    <a:lnTo>
                      <a:pt x="3054" y="180"/>
                    </a:lnTo>
                    <a:lnTo>
                      <a:pt x="3054" y="180"/>
                    </a:lnTo>
                    <a:lnTo>
                      <a:pt x="3054" y="186"/>
                    </a:lnTo>
                    <a:lnTo>
                      <a:pt x="3054" y="186"/>
                    </a:lnTo>
                    <a:lnTo>
                      <a:pt x="3054" y="186"/>
                    </a:lnTo>
                    <a:lnTo>
                      <a:pt x="3060" y="192"/>
                    </a:lnTo>
                    <a:lnTo>
                      <a:pt x="3060" y="192"/>
                    </a:lnTo>
                    <a:lnTo>
                      <a:pt x="3060" y="192"/>
                    </a:lnTo>
                    <a:lnTo>
                      <a:pt x="3060" y="198"/>
                    </a:lnTo>
                    <a:lnTo>
                      <a:pt x="3060" y="198"/>
                    </a:lnTo>
                    <a:lnTo>
                      <a:pt x="3060" y="198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72" y="216"/>
                    </a:lnTo>
                    <a:lnTo>
                      <a:pt x="3072" y="216"/>
                    </a:lnTo>
                    <a:lnTo>
                      <a:pt x="3072" y="216"/>
                    </a:lnTo>
                    <a:lnTo>
                      <a:pt x="3072" y="216"/>
                    </a:lnTo>
                    <a:lnTo>
                      <a:pt x="3072" y="222"/>
                    </a:lnTo>
                    <a:lnTo>
                      <a:pt x="3072" y="222"/>
                    </a:lnTo>
                    <a:lnTo>
                      <a:pt x="3078" y="222"/>
                    </a:lnTo>
                    <a:lnTo>
                      <a:pt x="3078" y="228"/>
                    </a:lnTo>
                    <a:lnTo>
                      <a:pt x="3078" y="228"/>
                    </a:lnTo>
                    <a:lnTo>
                      <a:pt x="3078" y="228"/>
                    </a:lnTo>
                    <a:lnTo>
                      <a:pt x="3078" y="234"/>
                    </a:lnTo>
                    <a:lnTo>
                      <a:pt x="3078" y="234"/>
                    </a:lnTo>
                    <a:lnTo>
                      <a:pt x="3084" y="234"/>
                    </a:lnTo>
                    <a:lnTo>
                      <a:pt x="3084" y="234"/>
                    </a:lnTo>
                    <a:lnTo>
                      <a:pt x="3084" y="240"/>
                    </a:lnTo>
                    <a:lnTo>
                      <a:pt x="3084" y="240"/>
                    </a:lnTo>
                    <a:lnTo>
                      <a:pt x="3084" y="240"/>
                    </a:lnTo>
                    <a:lnTo>
                      <a:pt x="3084" y="246"/>
                    </a:lnTo>
                    <a:lnTo>
                      <a:pt x="3090" y="246"/>
                    </a:lnTo>
                    <a:lnTo>
                      <a:pt x="3090" y="246"/>
                    </a:lnTo>
                    <a:lnTo>
                      <a:pt x="3090" y="252"/>
                    </a:lnTo>
                    <a:lnTo>
                      <a:pt x="3090" y="252"/>
                    </a:lnTo>
                    <a:lnTo>
                      <a:pt x="3090" y="252"/>
                    </a:lnTo>
                    <a:lnTo>
                      <a:pt x="3090" y="258"/>
                    </a:lnTo>
                    <a:lnTo>
                      <a:pt x="3096" y="258"/>
                    </a:lnTo>
                    <a:lnTo>
                      <a:pt x="3096" y="258"/>
                    </a:lnTo>
                    <a:lnTo>
                      <a:pt x="3096" y="258"/>
                    </a:lnTo>
                    <a:lnTo>
                      <a:pt x="3096" y="264"/>
                    </a:lnTo>
                    <a:lnTo>
                      <a:pt x="3096" y="264"/>
                    </a:lnTo>
                    <a:lnTo>
                      <a:pt x="3096" y="264"/>
                    </a:lnTo>
                    <a:lnTo>
                      <a:pt x="3102" y="264"/>
                    </a:lnTo>
                    <a:lnTo>
                      <a:pt x="3102" y="270"/>
                    </a:lnTo>
                    <a:lnTo>
                      <a:pt x="3102" y="270"/>
                    </a:lnTo>
                    <a:lnTo>
                      <a:pt x="3102" y="270"/>
                    </a:lnTo>
                    <a:lnTo>
                      <a:pt x="3102" y="270"/>
                    </a:lnTo>
                    <a:lnTo>
                      <a:pt x="3102" y="276"/>
                    </a:lnTo>
                    <a:lnTo>
                      <a:pt x="3108" y="276"/>
                    </a:lnTo>
                    <a:lnTo>
                      <a:pt x="3108" y="276"/>
                    </a:lnTo>
                    <a:lnTo>
                      <a:pt x="3108" y="282"/>
                    </a:lnTo>
                    <a:lnTo>
                      <a:pt x="3108" y="282"/>
                    </a:lnTo>
                    <a:lnTo>
                      <a:pt x="3108" y="282"/>
                    </a:lnTo>
                    <a:lnTo>
                      <a:pt x="3108" y="282"/>
                    </a:lnTo>
                    <a:lnTo>
                      <a:pt x="3114" y="288"/>
                    </a:lnTo>
                    <a:lnTo>
                      <a:pt x="3114" y="288"/>
                    </a:lnTo>
                    <a:lnTo>
                      <a:pt x="3114" y="288"/>
                    </a:lnTo>
                    <a:lnTo>
                      <a:pt x="3114" y="288"/>
                    </a:lnTo>
                    <a:lnTo>
                      <a:pt x="3114" y="294"/>
                    </a:lnTo>
                    <a:lnTo>
                      <a:pt x="3114" y="294"/>
                    </a:lnTo>
                    <a:lnTo>
                      <a:pt x="3120" y="294"/>
                    </a:lnTo>
                    <a:lnTo>
                      <a:pt x="3120" y="294"/>
                    </a:lnTo>
                    <a:lnTo>
                      <a:pt x="3120" y="300"/>
                    </a:lnTo>
                    <a:lnTo>
                      <a:pt x="3120" y="300"/>
                    </a:lnTo>
                    <a:lnTo>
                      <a:pt x="3120" y="300"/>
                    </a:lnTo>
                    <a:lnTo>
                      <a:pt x="3120" y="300"/>
                    </a:lnTo>
                    <a:lnTo>
                      <a:pt x="3120" y="306"/>
                    </a:lnTo>
                    <a:lnTo>
                      <a:pt x="3126" y="306"/>
                    </a:lnTo>
                    <a:lnTo>
                      <a:pt x="3126" y="306"/>
                    </a:lnTo>
                    <a:lnTo>
                      <a:pt x="3126" y="306"/>
                    </a:lnTo>
                    <a:lnTo>
                      <a:pt x="3126" y="312"/>
                    </a:lnTo>
                    <a:lnTo>
                      <a:pt x="3126" y="312"/>
                    </a:lnTo>
                    <a:lnTo>
                      <a:pt x="3126" y="312"/>
                    </a:lnTo>
                    <a:lnTo>
                      <a:pt x="3132" y="312"/>
                    </a:lnTo>
                    <a:lnTo>
                      <a:pt x="3132" y="318"/>
                    </a:lnTo>
                    <a:lnTo>
                      <a:pt x="3132" y="318"/>
                    </a:lnTo>
                    <a:lnTo>
                      <a:pt x="3132" y="318"/>
                    </a:lnTo>
                    <a:lnTo>
                      <a:pt x="3132" y="318"/>
                    </a:lnTo>
                    <a:lnTo>
                      <a:pt x="3132" y="318"/>
                    </a:lnTo>
                    <a:lnTo>
                      <a:pt x="3138" y="324"/>
                    </a:lnTo>
                    <a:lnTo>
                      <a:pt x="3138" y="324"/>
                    </a:lnTo>
                    <a:lnTo>
                      <a:pt x="3138" y="324"/>
                    </a:lnTo>
                    <a:lnTo>
                      <a:pt x="3138" y="324"/>
                    </a:lnTo>
                    <a:lnTo>
                      <a:pt x="3138" y="330"/>
                    </a:lnTo>
                    <a:lnTo>
                      <a:pt x="3138" y="330"/>
                    </a:lnTo>
                    <a:lnTo>
                      <a:pt x="3144" y="330"/>
                    </a:lnTo>
                    <a:lnTo>
                      <a:pt x="3144" y="330"/>
                    </a:lnTo>
                    <a:lnTo>
                      <a:pt x="3144" y="336"/>
                    </a:lnTo>
                    <a:lnTo>
                      <a:pt x="3144" y="336"/>
                    </a:lnTo>
                    <a:lnTo>
                      <a:pt x="3144" y="336"/>
                    </a:lnTo>
                    <a:lnTo>
                      <a:pt x="3144" y="336"/>
                    </a:lnTo>
                    <a:lnTo>
                      <a:pt x="3150" y="336"/>
                    </a:lnTo>
                    <a:lnTo>
                      <a:pt x="3150" y="342"/>
                    </a:lnTo>
                    <a:lnTo>
                      <a:pt x="3150" y="342"/>
                    </a:lnTo>
                    <a:lnTo>
                      <a:pt x="3150" y="342"/>
                    </a:lnTo>
                    <a:lnTo>
                      <a:pt x="3150" y="342"/>
                    </a:lnTo>
                    <a:lnTo>
                      <a:pt x="3156" y="348"/>
                    </a:lnTo>
                    <a:lnTo>
                      <a:pt x="3156" y="348"/>
                    </a:lnTo>
                    <a:lnTo>
                      <a:pt x="3156" y="348"/>
                    </a:lnTo>
                    <a:lnTo>
                      <a:pt x="3156" y="348"/>
                    </a:lnTo>
                    <a:lnTo>
                      <a:pt x="3156" y="354"/>
                    </a:lnTo>
                    <a:lnTo>
                      <a:pt x="3156" y="354"/>
                    </a:lnTo>
                    <a:lnTo>
                      <a:pt x="3162" y="354"/>
                    </a:lnTo>
                    <a:lnTo>
                      <a:pt x="3162" y="354"/>
                    </a:lnTo>
                    <a:lnTo>
                      <a:pt x="3162" y="354"/>
                    </a:lnTo>
                    <a:lnTo>
                      <a:pt x="3162" y="360"/>
                    </a:lnTo>
                    <a:lnTo>
                      <a:pt x="3162" y="360"/>
                    </a:lnTo>
                    <a:lnTo>
                      <a:pt x="3162" y="360"/>
                    </a:lnTo>
                    <a:lnTo>
                      <a:pt x="3162" y="360"/>
                    </a:lnTo>
                    <a:lnTo>
                      <a:pt x="3168" y="360"/>
                    </a:lnTo>
                    <a:lnTo>
                      <a:pt x="3168" y="366"/>
                    </a:lnTo>
                    <a:lnTo>
                      <a:pt x="3168" y="366"/>
                    </a:lnTo>
                    <a:lnTo>
                      <a:pt x="3168" y="366"/>
                    </a:lnTo>
                    <a:lnTo>
                      <a:pt x="3168" y="366"/>
                    </a:lnTo>
                    <a:lnTo>
                      <a:pt x="3168" y="366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90"/>
                    </a:lnTo>
                    <a:lnTo>
                      <a:pt x="3192" y="390"/>
                    </a:lnTo>
                    <a:lnTo>
                      <a:pt x="3192" y="390"/>
                    </a:lnTo>
                    <a:lnTo>
                      <a:pt x="3192" y="390"/>
                    </a:lnTo>
                    <a:lnTo>
                      <a:pt x="3192" y="390"/>
                    </a:lnTo>
                    <a:lnTo>
                      <a:pt x="3192" y="390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8" y="396"/>
                    </a:lnTo>
                    <a:lnTo>
                      <a:pt x="3198" y="396"/>
                    </a:lnTo>
                    <a:lnTo>
                      <a:pt x="3198" y="396"/>
                    </a:lnTo>
                    <a:lnTo>
                      <a:pt x="3198" y="396"/>
                    </a:lnTo>
                    <a:lnTo>
                      <a:pt x="3198" y="402"/>
                    </a:lnTo>
                    <a:lnTo>
                      <a:pt x="3204" y="402"/>
                    </a:lnTo>
                    <a:lnTo>
                      <a:pt x="3204" y="402"/>
                    </a:lnTo>
                    <a:lnTo>
                      <a:pt x="3204" y="402"/>
                    </a:lnTo>
                    <a:lnTo>
                      <a:pt x="3204" y="402"/>
                    </a:lnTo>
                    <a:lnTo>
                      <a:pt x="3204" y="402"/>
                    </a:lnTo>
                    <a:lnTo>
                      <a:pt x="3204" y="408"/>
                    </a:lnTo>
                    <a:lnTo>
                      <a:pt x="3210" y="408"/>
                    </a:lnTo>
                    <a:lnTo>
                      <a:pt x="3210" y="408"/>
                    </a:lnTo>
                    <a:lnTo>
                      <a:pt x="3210" y="408"/>
                    </a:lnTo>
                    <a:lnTo>
                      <a:pt x="3210" y="408"/>
                    </a:lnTo>
                    <a:lnTo>
                      <a:pt x="3210" y="408"/>
                    </a:lnTo>
                    <a:lnTo>
                      <a:pt x="3210" y="414"/>
                    </a:lnTo>
                    <a:lnTo>
                      <a:pt x="3216" y="414"/>
                    </a:lnTo>
                    <a:lnTo>
                      <a:pt x="3216" y="414"/>
                    </a:lnTo>
                    <a:lnTo>
                      <a:pt x="3216" y="414"/>
                    </a:lnTo>
                    <a:lnTo>
                      <a:pt x="3216" y="414"/>
                    </a:lnTo>
                    <a:lnTo>
                      <a:pt x="3216" y="414"/>
                    </a:lnTo>
                    <a:lnTo>
                      <a:pt x="3216" y="414"/>
                    </a:lnTo>
                    <a:lnTo>
                      <a:pt x="3216" y="420"/>
                    </a:lnTo>
                    <a:lnTo>
                      <a:pt x="3222" y="420"/>
                    </a:lnTo>
                    <a:lnTo>
                      <a:pt x="3222" y="420"/>
                    </a:lnTo>
                    <a:lnTo>
                      <a:pt x="3222" y="420"/>
                    </a:lnTo>
                    <a:lnTo>
                      <a:pt x="3222" y="420"/>
                    </a:lnTo>
                    <a:lnTo>
                      <a:pt x="3222" y="420"/>
                    </a:lnTo>
                    <a:lnTo>
                      <a:pt x="3222" y="420"/>
                    </a:lnTo>
                    <a:lnTo>
                      <a:pt x="3228" y="420"/>
                    </a:lnTo>
                    <a:lnTo>
                      <a:pt x="3228" y="420"/>
                    </a:lnTo>
                    <a:lnTo>
                      <a:pt x="3228" y="420"/>
                    </a:lnTo>
                    <a:lnTo>
                      <a:pt x="3228" y="426"/>
                    </a:lnTo>
                    <a:lnTo>
                      <a:pt x="3228" y="426"/>
                    </a:lnTo>
                    <a:lnTo>
                      <a:pt x="3228" y="426"/>
                    </a:lnTo>
                    <a:lnTo>
                      <a:pt x="3234" y="426"/>
                    </a:lnTo>
                    <a:lnTo>
                      <a:pt x="3234" y="426"/>
                    </a:lnTo>
                    <a:lnTo>
                      <a:pt x="3234" y="426"/>
                    </a:lnTo>
                    <a:lnTo>
                      <a:pt x="3234" y="426"/>
                    </a:lnTo>
                    <a:lnTo>
                      <a:pt x="3234" y="426"/>
                    </a:lnTo>
                    <a:lnTo>
                      <a:pt x="3234" y="426"/>
                    </a:lnTo>
                    <a:lnTo>
                      <a:pt x="3240" y="426"/>
                    </a:lnTo>
                    <a:lnTo>
                      <a:pt x="3240" y="426"/>
                    </a:lnTo>
                    <a:lnTo>
                      <a:pt x="3240" y="426"/>
                    </a:lnTo>
                    <a:lnTo>
                      <a:pt x="3240" y="426"/>
                    </a:lnTo>
                    <a:lnTo>
                      <a:pt x="3240" y="426"/>
                    </a:lnTo>
                    <a:lnTo>
                      <a:pt x="3240" y="426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52" y="420"/>
                    </a:lnTo>
                    <a:lnTo>
                      <a:pt x="3252" y="420"/>
                    </a:lnTo>
                    <a:lnTo>
                      <a:pt x="3252" y="420"/>
                    </a:lnTo>
                    <a:lnTo>
                      <a:pt x="3252" y="420"/>
                    </a:lnTo>
                    <a:lnTo>
                      <a:pt x="3252" y="420"/>
                    </a:lnTo>
                    <a:lnTo>
                      <a:pt x="3252" y="420"/>
                    </a:lnTo>
                    <a:lnTo>
                      <a:pt x="3258" y="420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6" y="408"/>
                    </a:lnTo>
                    <a:lnTo>
                      <a:pt x="3276" y="408"/>
                    </a:lnTo>
                    <a:lnTo>
                      <a:pt x="3276" y="408"/>
                    </a:lnTo>
                    <a:lnTo>
                      <a:pt x="3276" y="408"/>
                    </a:lnTo>
                    <a:lnTo>
                      <a:pt x="3276" y="408"/>
                    </a:lnTo>
                    <a:lnTo>
                      <a:pt x="3276" y="408"/>
                    </a:lnTo>
                    <a:lnTo>
                      <a:pt x="3276" y="402"/>
                    </a:lnTo>
                    <a:lnTo>
                      <a:pt x="3282" y="402"/>
                    </a:lnTo>
                    <a:lnTo>
                      <a:pt x="3282" y="402"/>
                    </a:lnTo>
                    <a:lnTo>
                      <a:pt x="3282" y="402"/>
                    </a:lnTo>
                    <a:lnTo>
                      <a:pt x="3282" y="402"/>
                    </a:lnTo>
                    <a:lnTo>
                      <a:pt x="3282" y="402"/>
                    </a:lnTo>
                    <a:lnTo>
                      <a:pt x="3282" y="402"/>
                    </a:lnTo>
                    <a:lnTo>
                      <a:pt x="3288" y="402"/>
                    </a:lnTo>
                    <a:lnTo>
                      <a:pt x="3288" y="402"/>
                    </a:lnTo>
                    <a:lnTo>
                      <a:pt x="3288" y="396"/>
                    </a:lnTo>
                    <a:lnTo>
                      <a:pt x="3288" y="396"/>
                    </a:lnTo>
                    <a:lnTo>
                      <a:pt x="3288" y="396"/>
                    </a:lnTo>
                    <a:lnTo>
                      <a:pt x="3288" y="396"/>
                    </a:lnTo>
                    <a:lnTo>
                      <a:pt x="3294" y="396"/>
                    </a:lnTo>
                    <a:lnTo>
                      <a:pt x="3294" y="396"/>
                    </a:lnTo>
                    <a:lnTo>
                      <a:pt x="3294" y="396"/>
                    </a:lnTo>
                    <a:lnTo>
                      <a:pt x="3294" y="396"/>
                    </a:lnTo>
                    <a:lnTo>
                      <a:pt x="3294" y="396"/>
                    </a:lnTo>
                    <a:lnTo>
                      <a:pt x="3294" y="390"/>
                    </a:lnTo>
                    <a:lnTo>
                      <a:pt x="3300" y="390"/>
                    </a:lnTo>
                    <a:lnTo>
                      <a:pt x="3300" y="390"/>
                    </a:lnTo>
                    <a:lnTo>
                      <a:pt x="3300" y="390"/>
                    </a:lnTo>
                    <a:lnTo>
                      <a:pt x="3300" y="390"/>
                    </a:lnTo>
                    <a:lnTo>
                      <a:pt x="3300" y="390"/>
                    </a:lnTo>
                    <a:lnTo>
                      <a:pt x="3300" y="390"/>
                    </a:lnTo>
                    <a:lnTo>
                      <a:pt x="3306" y="390"/>
                    </a:lnTo>
                    <a:lnTo>
                      <a:pt x="3306" y="390"/>
                    </a:lnTo>
                    <a:lnTo>
                      <a:pt x="3306" y="384"/>
                    </a:lnTo>
                    <a:lnTo>
                      <a:pt x="3306" y="384"/>
                    </a:lnTo>
                    <a:lnTo>
                      <a:pt x="3306" y="384"/>
                    </a:lnTo>
                    <a:lnTo>
                      <a:pt x="3306" y="384"/>
                    </a:lnTo>
                    <a:lnTo>
                      <a:pt x="3312" y="384"/>
                    </a:lnTo>
                    <a:lnTo>
                      <a:pt x="3312" y="384"/>
                    </a:lnTo>
                    <a:lnTo>
                      <a:pt x="3312" y="384"/>
                    </a:lnTo>
                    <a:lnTo>
                      <a:pt x="3312" y="384"/>
                    </a:lnTo>
                    <a:lnTo>
                      <a:pt x="3312" y="378"/>
                    </a:lnTo>
                    <a:lnTo>
                      <a:pt x="3312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2"/>
                    </a:lnTo>
                    <a:lnTo>
                      <a:pt x="3324" y="372"/>
                    </a:lnTo>
                    <a:lnTo>
                      <a:pt x="3324" y="372"/>
                    </a:lnTo>
                    <a:lnTo>
                      <a:pt x="3324" y="372"/>
                    </a:lnTo>
                    <a:lnTo>
                      <a:pt x="3324" y="372"/>
                    </a:lnTo>
                    <a:lnTo>
                      <a:pt x="3324" y="372"/>
                    </a:lnTo>
                    <a:lnTo>
                      <a:pt x="3324" y="372"/>
                    </a:lnTo>
                    <a:lnTo>
                      <a:pt x="3330" y="372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0"/>
                    </a:lnTo>
                    <a:lnTo>
                      <a:pt x="3336" y="360"/>
                    </a:lnTo>
                    <a:lnTo>
                      <a:pt x="3336" y="360"/>
                    </a:lnTo>
                    <a:lnTo>
                      <a:pt x="3336" y="360"/>
                    </a:lnTo>
                    <a:lnTo>
                      <a:pt x="3342" y="360"/>
                    </a:lnTo>
                    <a:lnTo>
                      <a:pt x="3342" y="360"/>
                    </a:lnTo>
                    <a:lnTo>
                      <a:pt x="3342" y="360"/>
                    </a:lnTo>
                    <a:lnTo>
                      <a:pt x="3342" y="354"/>
                    </a:lnTo>
                    <a:lnTo>
                      <a:pt x="3342" y="354"/>
                    </a:lnTo>
                    <a:lnTo>
                      <a:pt x="3342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48"/>
                    </a:lnTo>
                    <a:lnTo>
                      <a:pt x="3348" y="348"/>
                    </a:lnTo>
                    <a:lnTo>
                      <a:pt x="3348" y="348"/>
                    </a:lnTo>
                    <a:lnTo>
                      <a:pt x="3354" y="348"/>
                    </a:lnTo>
                    <a:lnTo>
                      <a:pt x="3354" y="348"/>
                    </a:lnTo>
                    <a:lnTo>
                      <a:pt x="3354" y="348"/>
                    </a:lnTo>
                    <a:lnTo>
                      <a:pt x="3354" y="348"/>
                    </a:lnTo>
                    <a:lnTo>
                      <a:pt x="3354" y="342"/>
                    </a:lnTo>
                    <a:lnTo>
                      <a:pt x="3354" y="342"/>
                    </a:lnTo>
                    <a:lnTo>
                      <a:pt x="3360" y="342"/>
                    </a:lnTo>
                    <a:lnTo>
                      <a:pt x="3360" y="342"/>
                    </a:lnTo>
                    <a:lnTo>
                      <a:pt x="3360" y="342"/>
                    </a:lnTo>
                    <a:lnTo>
                      <a:pt x="3360" y="342"/>
                    </a:lnTo>
                    <a:lnTo>
                      <a:pt x="3360" y="342"/>
                    </a:lnTo>
                    <a:lnTo>
                      <a:pt x="3360" y="336"/>
                    </a:lnTo>
                    <a:lnTo>
                      <a:pt x="3366" y="336"/>
                    </a:lnTo>
                    <a:lnTo>
                      <a:pt x="3366" y="336"/>
                    </a:lnTo>
                    <a:lnTo>
                      <a:pt x="3366" y="336"/>
                    </a:lnTo>
                    <a:lnTo>
                      <a:pt x="3366" y="336"/>
                    </a:lnTo>
                    <a:lnTo>
                      <a:pt x="3366" y="330"/>
                    </a:lnTo>
                    <a:lnTo>
                      <a:pt x="3366" y="330"/>
                    </a:lnTo>
                    <a:lnTo>
                      <a:pt x="3372" y="330"/>
                    </a:lnTo>
                    <a:lnTo>
                      <a:pt x="3372" y="330"/>
                    </a:lnTo>
                    <a:lnTo>
                      <a:pt x="3372" y="330"/>
                    </a:lnTo>
                    <a:lnTo>
                      <a:pt x="3372" y="330"/>
                    </a:lnTo>
                    <a:lnTo>
                      <a:pt x="3372" y="324"/>
                    </a:lnTo>
                    <a:lnTo>
                      <a:pt x="3372" y="324"/>
                    </a:lnTo>
                    <a:lnTo>
                      <a:pt x="3378" y="324"/>
                    </a:lnTo>
                    <a:lnTo>
                      <a:pt x="3378" y="324"/>
                    </a:lnTo>
                    <a:lnTo>
                      <a:pt x="3378" y="324"/>
                    </a:lnTo>
                    <a:lnTo>
                      <a:pt x="3378" y="324"/>
                    </a:lnTo>
                    <a:lnTo>
                      <a:pt x="3378" y="318"/>
                    </a:lnTo>
                    <a:lnTo>
                      <a:pt x="3378" y="318"/>
                    </a:lnTo>
                    <a:lnTo>
                      <a:pt x="3384" y="318"/>
                    </a:lnTo>
                    <a:lnTo>
                      <a:pt x="3384" y="318"/>
                    </a:lnTo>
                    <a:lnTo>
                      <a:pt x="3384" y="318"/>
                    </a:lnTo>
                    <a:lnTo>
                      <a:pt x="3384" y="318"/>
                    </a:lnTo>
                    <a:lnTo>
                      <a:pt x="3384" y="312"/>
                    </a:lnTo>
                    <a:lnTo>
                      <a:pt x="3384" y="312"/>
                    </a:lnTo>
                    <a:lnTo>
                      <a:pt x="3384" y="312"/>
                    </a:lnTo>
                    <a:lnTo>
                      <a:pt x="3390" y="312"/>
                    </a:lnTo>
                    <a:lnTo>
                      <a:pt x="3390" y="312"/>
                    </a:lnTo>
                    <a:lnTo>
                      <a:pt x="3390" y="306"/>
                    </a:lnTo>
                    <a:lnTo>
                      <a:pt x="3390" y="306"/>
                    </a:lnTo>
                    <a:lnTo>
                      <a:pt x="3390" y="306"/>
                    </a:lnTo>
                    <a:lnTo>
                      <a:pt x="3390" y="306"/>
                    </a:lnTo>
                    <a:lnTo>
                      <a:pt x="3396" y="306"/>
                    </a:lnTo>
                    <a:lnTo>
                      <a:pt x="3396" y="300"/>
                    </a:lnTo>
                    <a:lnTo>
                      <a:pt x="3396" y="300"/>
                    </a:lnTo>
                    <a:lnTo>
                      <a:pt x="3396" y="300"/>
                    </a:lnTo>
                    <a:lnTo>
                      <a:pt x="3396" y="300"/>
                    </a:lnTo>
                    <a:lnTo>
                      <a:pt x="3396" y="300"/>
                    </a:lnTo>
                    <a:lnTo>
                      <a:pt x="3402" y="300"/>
                    </a:lnTo>
                    <a:lnTo>
                      <a:pt x="3402" y="294"/>
                    </a:lnTo>
                    <a:lnTo>
                      <a:pt x="3402" y="294"/>
                    </a:lnTo>
                    <a:lnTo>
                      <a:pt x="3402" y="294"/>
                    </a:lnTo>
                    <a:lnTo>
                      <a:pt x="3402" y="294"/>
                    </a:lnTo>
                    <a:lnTo>
                      <a:pt x="3402" y="294"/>
                    </a:lnTo>
                    <a:lnTo>
                      <a:pt x="3408" y="288"/>
                    </a:lnTo>
                    <a:lnTo>
                      <a:pt x="3408" y="288"/>
                    </a:lnTo>
                    <a:lnTo>
                      <a:pt x="3408" y="288"/>
                    </a:lnTo>
                    <a:lnTo>
                      <a:pt x="3408" y="288"/>
                    </a:lnTo>
                    <a:lnTo>
                      <a:pt x="3408" y="288"/>
                    </a:lnTo>
                    <a:lnTo>
                      <a:pt x="3408" y="282"/>
                    </a:lnTo>
                    <a:lnTo>
                      <a:pt x="3414" y="282"/>
                    </a:lnTo>
                    <a:lnTo>
                      <a:pt x="3414" y="282"/>
                    </a:lnTo>
                    <a:lnTo>
                      <a:pt x="3414" y="282"/>
                    </a:lnTo>
                    <a:lnTo>
                      <a:pt x="3414" y="276"/>
                    </a:lnTo>
                    <a:lnTo>
                      <a:pt x="3414" y="276"/>
                    </a:lnTo>
                    <a:lnTo>
                      <a:pt x="3420" y="276"/>
                    </a:lnTo>
                    <a:lnTo>
                      <a:pt x="3420" y="276"/>
                    </a:lnTo>
                    <a:lnTo>
                      <a:pt x="3420" y="276"/>
                    </a:lnTo>
                    <a:lnTo>
                      <a:pt x="3420" y="270"/>
                    </a:lnTo>
                    <a:lnTo>
                      <a:pt x="3420" y="270"/>
                    </a:lnTo>
                    <a:lnTo>
                      <a:pt x="3420" y="270"/>
                    </a:lnTo>
                    <a:lnTo>
                      <a:pt x="3426" y="270"/>
                    </a:lnTo>
                    <a:lnTo>
                      <a:pt x="3426" y="270"/>
                    </a:lnTo>
                    <a:lnTo>
                      <a:pt x="3426" y="264"/>
                    </a:lnTo>
                    <a:lnTo>
                      <a:pt x="3426" y="264"/>
                    </a:lnTo>
                    <a:lnTo>
                      <a:pt x="3426" y="264"/>
                    </a:lnTo>
                    <a:lnTo>
                      <a:pt x="3426" y="264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2"/>
                    </a:lnTo>
                    <a:lnTo>
                      <a:pt x="3432" y="252"/>
                    </a:lnTo>
                    <a:lnTo>
                      <a:pt x="3438" y="252"/>
                    </a:lnTo>
                    <a:lnTo>
                      <a:pt x="3438" y="252"/>
                    </a:lnTo>
                    <a:lnTo>
                      <a:pt x="3438" y="252"/>
                    </a:lnTo>
                    <a:lnTo>
                      <a:pt x="3438" y="246"/>
                    </a:lnTo>
                    <a:lnTo>
                      <a:pt x="3438" y="246"/>
                    </a:lnTo>
                    <a:lnTo>
                      <a:pt x="3438" y="246"/>
                    </a:lnTo>
                    <a:lnTo>
                      <a:pt x="3444" y="246"/>
                    </a:lnTo>
                    <a:lnTo>
                      <a:pt x="3444" y="240"/>
                    </a:lnTo>
                    <a:lnTo>
                      <a:pt x="3444" y="240"/>
                    </a:lnTo>
                    <a:lnTo>
                      <a:pt x="3444" y="240"/>
                    </a:lnTo>
                    <a:lnTo>
                      <a:pt x="3444" y="240"/>
                    </a:lnTo>
                    <a:lnTo>
                      <a:pt x="3444" y="240"/>
                    </a:lnTo>
                    <a:lnTo>
                      <a:pt x="3450" y="234"/>
                    </a:lnTo>
                    <a:lnTo>
                      <a:pt x="3450" y="234"/>
                    </a:lnTo>
                    <a:lnTo>
                      <a:pt x="3450" y="234"/>
                    </a:lnTo>
                    <a:lnTo>
                      <a:pt x="3450" y="234"/>
                    </a:lnTo>
                    <a:lnTo>
                      <a:pt x="3450" y="228"/>
                    </a:lnTo>
                    <a:lnTo>
                      <a:pt x="3450" y="228"/>
                    </a:lnTo>
                    <a:lnTo>
                      <a:pt x="3456" y="228"/>
                    </a:lnTo>
                    <a:lnTo>
                      <a:pt x="3456" y="228"/>
                    </a:lnTo>
                    <a:lnTo>
                      <a:pt x="3456" y="228"/>
                    </a:lnTo>
                    <a:lnTo>
                      <a:pt x="3456" y="222"/>
                    </a:lnTo>
                    <a:lnTo>
                      <a:pt x="3456" y="222"/>
                    </a:lnTo>
                    <a:lnTo>
                      <a:pt x="3456" y="222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04"/>
                    </a:lnTo>
                    <a:lnTo>
                      <a:pt x="3468" y="204"/>
                    </a:lnTo>
                    <a:lnTo>
                      <a:pt x="3468" y="204"/>
                    </a:lnTo>
                    <a:lnTo>
                      <a:pt x="3474" y="204"/>
                    </a:lnTo>
                    <a:lnTo>
                      <a:pt x="3474" y="198"/>
                    </a:lnTo>
                    <a:lnTo>
                      <a:pt x="3474" y="198"/>
                    </a:lnTo>
                    <a:lnTo>
                      <a:pt x="3474" y="198"/>
                    </a:lnTo>
                    <a:lnTo>
                      <a:pt x="3474" y="198"/>
                    </a:lnTo>
                    <a:lnTo>
                      <a:pt x="3474" y="192"/>
                    </a:lnTo>
                    <a:lnTo>
                      <a:pt x="3480" y="192"/>
                    </a:lnTo>
                    <a:lnTo>
                      <a:pt x="3480" y="192"/>
                    </a:lnTo>
                    <a:lnTo>
                      <a:pt x="3480" y="192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92" y="186"/>
                    </a:lnTo>
                    <a:lnTo>
                      <a:pt x="3492" y="186"/>
                    </a:lnTo>
                    <a:lnTo>
                      <a:pt x="3492" y="186"/>
                    </a:lnTo>
                    <a:lnTo>
                      <a:pt x="3492" y="186"/>
                    </a:lnTo>
                    <a:lnTo>
                      <a:pt x="3492" y="186"/>
                    </a:lnTo>
                    <a:lnTo>
                      <a:pt x="3492" y="186"/>
                    </a:lnTo>
                    <a:lnTo>
                      <a:pt x="3498" y="186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8"/>
                    </a:lnTo>
                    <a:lnTo>
                      <a:pt x="3504" y="198"/>
                    </a:lnTo>
                    <a:lnTo>
                      <a:pt x="3504" y="198"/>
                    </a:lnTo>
                    <a:lnTo>
                      <a:pt x="3504" y="204"/>
                    </a:lnTo>
                    <a:lnTo>
                      <a:pt x="3504" y="204"/>
                    </a:lnTo>
                    <a:lnTo>
                      <a:pt x="3504" y="204"/>
                    </a:lnTo>
                    <a:lnTo>
                      <a:pt x="3504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6"/>
                    </a:lnTo>
                    <a:lnTo>
                      <a:pt x="3510" y="216"/>
                    </a:lnTo>
                    <a:lnTo>
                      <a:pt x="3510" y="216"/>
                    </a:lnTo>
                    <a:lnTo>
                      <a:pt x="3516" y="222"/>
                    </a:lnTo>
                    <a:lnTo>
                      <a:pt x="3516" y="222"/>
                    </a:lnTo>
                    <a:lnTo>
                      <a:pt x="3516" y="222"/>
                    </a:lnTo>
                    <a:lnTo>
                      <a:pt x="3516" y="222"/>
                    </a:lnTo>
                    <a:lnTo>
                      <a:pt x="3516" y="228"/>
                    </a:lnTo>
                    <a:lnTo>
                      <a:pt x="3516" y="228"/>
                    </a:lnTo>
                    <a:lnTo>
                      <a:pt x="3522" y="228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8" y="240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8"/>
                    </a:lnTo>
                    <a:lnTo>
                      <a:pt x="3534" y="258"/>
                    </a:lnTo>
                    <a:lnTo>
                      <a:pt x="3534" y="258"/>
                    </a:lnTo>
                    <a:lnTo>
                      <a:pt x="3540" y="258"/>
                    </a:lnTo>
                    <a:lnTo>
                      <a:pt x="3540" y="264"/>
                    </a:lnTo>
                    <a:lnTo>
                      <a:pt x="3540" y="264"/>
                    </a:lnTo>
                    <a:lnTo>
                      <a:pt x="3540" y="264"/>
                    </a:lnTo>
                    <a:lnTo>
                      <a:pt x="3540" y="264"/>
                    </a:lnTo>
                    <a:lnTo>
                      <a:pt x="3540" y="270"/>
                    </a:lnTo>
                    <a:lnTo>
                      <a:pt x="3540" y="270"/>
                    </a:lnTo>
                    <a:lnTo>
                      <a:pt x="3546" y="270"/>
                    </a:lnTo>
                    <a:lnTo>
                      <a:pt x="3546" y="270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52" y="282"/>
                    </a:lnTo>
                    <a:lnTo>
                      <a:pt x="3552" y="282"/>
                    </a:lnTo>
                    <a:lnTo>
                      <a:pt x="3552" y="282"/>
                    </a:lnTo>
                    <a:lnTo>
                      <a:pt x="3552" y="282"/>
                    </a:lnTo>
                    <a:lnTo>
                      <a:pt x="3552" y="288"/>
                    </a:lnTo>
                    <a:lnTo>
                      <a:pt x="3552" y="288"/>
                    </a:lnTo>
                    <a:lnTo>
                      <a:pt x="3558" y="288"/>
                    </a:lnTo>
                    <a:lnTo>
                      <a:pt x="3558" y="288"/>
                    </a:lnTo>
                    <a:lnTo>
                      <a:pt x="3558" y="294"/>
                    </a:lnTo>
                    <a:lnTo>
                      <a:pt x="3558" y="294"/>
                    </a:lnTo>
                    <a:lnTo>
                      <a:pt x="3558" y="294"/>
                    </a:lnTo>
                    <a:lnTo>
                      <a:pt x="3558" y="294"/>
                    </a:lnTo>
                    <a:lnTo>
                      <a:pt x="3564" y="300"/>
                    </a:lnTo>
                    <a:lnTo>
                      <a:pt x="3564" y="300"/>
                    </a:lnTo>
                    <a:lnTo>
                      <a:pt x="3564" y="300"/>
                    </a:lnTo>
                    <a:lnTo>
                      <a:pt x="3564" y="300"/>
                    </a:lnTo>
                    <a:lnTo>
                      <a:pt x="3564" y="306"/>
                    </a:lnTo>
                    <a:lnTo>
                      <a:pt x="3564" y="306"/>
                    </a:lnTo>
                    <a:lnTo>
                      <a:pt x="3570" y="306"/>
                    </a:lnTo>
                    <a:lnTo>
                      <a:pt x="3570" y="306"/>
                    </a:lnTo>
                    <a:lnTo>
                      <a:pt x="3570" y="312"/>
                    </a:lnTo>
                    <a:lnTo>
                      <a:pt x="3570" y="312"/>
                    </a:lnTo>
                    <a:lnTo>
                      <a:pt x="3570" y="312"/>
                    </a:lnTo>
                    <a:lnTo>
                      <a:pt x="3570" y="312"/>
                    </a:lnTo>
                    <a:lnTo>
                      <a:pt x="3576" y="312"/>
                    </a:lnTo>
                    <a:lnTo>
                      <a:pt x="3576" y="318"/>
                    </a:lnTo>
                    <a:lnTo>
                      <a:pt x="3576" y="318"/>
                    </a:lnTo>
                    <a:lnTo>
                      <a:pt x="3576" y="318"/>
                    </a:lnTo>
                    <a:lnTo>
                      <a:pt x="3576" y="318"/>
                    </a:lnTo>
                    <a:lnTo>
                      <a:pt x="3576" y="324"/>
                    </a:lnTo>
                    <a:lnTo>
                      <a:pt x="3582" y="324"/>
                    </a:lnTo>
                    <a:lnTo>
                      <a:pt x="3582" y="324"/>
                    </a:lnTo>
                    <a:lnTo>
                      <a:pt x="3582" y="324"/>
                    </a:lnTo>
                    <a:lnTo>
                      <a:pt x="3582" y="324"/>
                    </a:lnTo>
                    <a:lnTo>
                      <a:pt x="3582" y="330"/>
                    </a:lnTo>
                    <a:lnTo>
                      <a:pt x="3582" y="330"/>
                    </a:lnTo>
                    <a:lnTo>
                      <a:pt x="3588" y="330"/>
                    </a:lnTo>
                    <a:lnTo>
                      <a:pt x="3588" y="330"/>
                    </a:lnTo>
                    <a:lnTo>
                      <a:pt x="3588" y="336"/>
                    </a:lnTo>
                    <a:lnTo>
                      <a:pt x="3588" y="336"/>
                    </a:lnTo>
                    <a:lnTo>
                      <a:pt x="3588" y="336"/>
                    </a:lnTo>
                    <a:lnTo>
                      <a:pt x="3588" y="336"/>
                    </a:lnTo>
                    <a:lnTo>
                      <a:pt x="3588" y="336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54"/>
                    </a:lnTo>
                    <a:lnTo>
                      <a:pt x="3600" y="354"/>
                    </a:lnTo>
                    <a:lnTo>
                      <a:pt x="3600" y="354"/>
                    </a:lnTo>
                    <a:lnTo>
                      <a:pt x="3606" y="354"/>
                    </a:lnTo>
                    <a:lnTo>
                      <a:pt x="3606" y="354"/>
                    </a:lnTo>
                    <a:lnTo>
                      <a:pt x="3606" y="360"/>
                    </a:lnTo>
                    <a:lnTo>
                      <a:pt x="3606" y="360"/>
                    </a:lnTo>
                    <a:lnTo>
                      <a:pt x="3606" y="360"/>
                    </a:lnTo>
                    <a:lnTo>
                      <a:pt x="3612" y="360"/>
                    </a:lnTo>
                    <a:lnTo>
                      <a:pt x="3612" y="360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8" y="366"/>
                    </a:lnTo>
                    <a:lnTo>
                      <a:pt x="3618" y="372"/>
                    </a:lnTo>
                    <a:lnTo>
                      <a:pt x="3618" y="372"/>
                    </a:lnTo>
                    <a:lnTo>
                      <a:pt x="3618" y="372"/>
                    </a:lnTo>
                    <a:lnTo>
                      <a:pt x="3618" y="372"/>
                    </a:lnTo>
                    <a:lnTo>
                      <a:pt x="3618" y="372"/>
                    </a:lnTo>
                    <a:lnTo>
                      <a:pt x="3624" y="372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30" y="384"/>
                    </a:lnTo>
                    <a:lnTo>
                      <a:pt x="3630" y="384"/>
                    </a:lnTo>
                    <a:lnTo>
                      <a:pt x="3630" y="384"/>
                    </a:lnTo>
                    <a:lnTo>
                      <a:pt x="3630" y="384"/>
                    </a:lnTo>
                    <a:lnTo>
                      <a:pt x="3630" y="384"/>
                    </a:lnTo>
                    <a:lnTo>
                      <a:pt x="3630" y="384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8" y="396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54" y="402"/>
                    </a:lnTo>
                    <a:lnTo>
                      <a:pt x="3654" y="402"/>
                    </a:lnTo>
                    <a:lnTo>
                      <a:pt x="3654" y="408"/>
                    </a:lnTo>
                    <a:lnTo>
                      <a:pt x="3654" y="408"/>
                    </a:lnTo>
                    <a:lnTo>
                      <a:pt x="3654" y="408"/>
                    </a:lnTo>
                    <a:lnTo>
                      <a:pt x="3654" y="408"/>
                    </a:lnTo>
                    <a:lnTo>
                      <a:pt x="3654" y="408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6" y="414"/>
                    </a:lnTo>
                    <a:lnTo>
                      <a:pt x="3666" y="414"/>
                    </a:lnTo>
                    <a:lnTo>
                      <a:pt x="3666" y="414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6"/>
                    </a:lnTo>
                    <a:lnTo>
                      <a:pt x="3678" y="426"/>
                    </a:lnTo>
                    <a:lnTo>
                      <a:pt x="3678" y="426"/>
                    </a:lnTo>
                    <a:lnTo>
                      <a:pt x="3678" y="426"/>
                    </a:lnTo>
                    <a:lnTo>
                      <a:pt x="3678" y="426"/>
                    </a:lnTo>
                    <a:lnTo>
                      <a:pt x="3678" y="426"/>
                    </a:lnTo>
                    <a:lnTo>
                      <a:pt x="3684" y="426"/>
                    </a:lnTo>
                    <a:lnTo>
                      <a:pt x="3684" y="426"/>
                    </a:lnTo>
                    <a:lnTo>
                      <a:pt x="3684" y="432"/>
                    </a:lnTo>
                    <a:lnTo>
                      <a:pt x="3684" y="432"/>
                    </a:lnTo>
                    <a:lnTo>
                      <a:pt x="3684" y="432"/>
                    </a:lnTo>
                    <a:lnTo>
                      <a:pt x="3684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702" y="438"/>
                    </a:lnTo>
                    <a:lnTo>
                      <a:pt x="3702" y="438"/>
                    </a:lnTo>
                    <a:lnTo>
                      <a:pt x="3702" y="444"/>
                    </a:lnTo>
                    <a:lnTo>
                      <a:pt x="3702" y="444"/>
                    </a:lnTo>
                    <a:lnTo>
                      <a:pt x="3702" y="444"/>
                    </a:lnTo>
                    <a:lnTo>
                      <a:pt x="3702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14" y="444"/>
                    </a:lnTo>
                    <a:lnTo>
                      <a:pt x="3714" y="444"/>
                    </a:lnTo>
                    <a:lnTo>
                      <a:pt x="3714" y="450"/>
                    </a:lnTo>
                    <a:lnTo>
                      <a:pt x="3714" y="450"/>
                    </a:lnTo>
                    <a:lnTo>
                      <a:pt x="3714" y="450"/>
                    </a:lnTo>
                    <a:lnTo>
                      <a:pt x="3714" y="450"/>
                    </a:lnTo>
                    <a:lnTo>
                      <a:pt x="3720" y="450"/>
                    </a:lnTo>
                    <a:lnTo>
                      <a:pt x="3720" y="450"/>
                    </a:lnTo>
                    <a:lnTo>
                      <a:pt x="3720" y="450"/>
                    </a:lnTo>
                    <a:lnTo>
                      <a:pt x="3720" y="450"/>
                    </a:lnTo>
                    <a:lnTo>
                      <a:pt x="3720" y="450"/>
                    </a:lnTo>
                    <a:lnTo>
                      <a:pt x="3720" y="450"/>
                    </a:lnTo>
                    <a:lnTo>
                      <a:pt x="3726" y="450"/>
                    </a:lnTo>
                    <a:lnTo>
                      <a:pt x="3726" y="450"/>
                    </a:lnTo>
                    <a:lnTo>
                      <a:pt x="3726" y="450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32" y="456"/>
                    </a:lnTo>
                    <a:lnTo>
                      <a:pt x="3732" y="456"/>
                    </a:lnTo>
                    <a:lnTo>
                      <a:pt x="3732" y="456"/>
                    </a:lnTo>
                    <a:lnTo>
                      <a:pt x="3732" y="456"/>
                    </a:lnTo>
                    <a:lnTo>
                      <a:pt x="3732" y="456"/>
                    </a:lnTo>
                    <a:lnTo>
                      <a:pt x="3732" y="456"/>
                    </a:lnTo>
                    <a:lnTo>
                      <a:pt x="3738" y="456"/>
                    </a:lnTo>
                    <a:lnTo>
                      <a:pt x="3738" y="456"/>
                    </a:lnTo>
                    <a:lnTo>
                      <a:pt x="3738" y="456"/>
                    </a:lnTo>
                    <a:lnTo>
                      <a:pt x="3738" y="456"/>
                    </a:lnTo>
                    <a:lnTo>
                      <a:pt x="3738" y="456"/>
                    </a:lnTo>
                    <a:lnTo>
                      <a:pt x="3738" y="456"/>
                    </a:lnTo>
                    <a:lnTo>
                      <a:pt x="3744" y="456"/>
                    </a:lnTo>
                    <a:lnTo>
                      <a:pt x="3744" y="456"/>
                    </a:lnTo>
                    <a:lnTo>
                      <a:pt x="3744" y="456"/>
                    </a:lnTo>
                    <a:lnTo>
                      <a:pt x="3744" y="456"/>
                    </a:lnTo>
                    <a:lnTo>
                      <a:pt x="3744" y="456"/>
                    </a:lnTo>
                    <a:lnTo>
                      <a:pt x="3744" y="456"/>
                    </a:lnTo>
                    <a:lnTo>
                      <a:pt x="3750" y="456"/>
                    </a:lnTo>
                    <a:lnTo>
                      <a:pt x="3750" y="456"/>
                    </a:lnTo>
                    <a:lnTo>
                      <a:pt x="3750" y="456"/>
                    </a:lnTo>
                    <a:lnTo>
                      <a:pt x="3750" y="456"/>
                    </a:lnTo>
                    <a:lnTo>
                      <a:pt x="3750" y="456"/>
                    </a:lnTo>
                    <a:lnTo>
                      <a:pt x="3750" y="456"/>
                    </a:lnTo>
                    <a:lnTo>
                      <a:pt x="3756" y="456"/>
                    </a:lnTo>
                    <a:lnTo>
                      <a:pt x="3756" y="456"/>
                    </a:lnTo>
                    <a:lnTo>
                      <a:pt x="3756" y="456"/>
                    </a:lnTo>
                    <a:lnTo>
                      <a:pt x="3756" y="456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74" y="438"/>
                    </a:lnTo>
                    <a:lnTo>
                      <a:pt x="3774" y="438"/>
                    </a:lnTo>
                    <a:lnTo>
                      <a:pt x="3774" y="438"/>
                    </a:lnTo>
                    <a:lnTo>
                      <a:pt x="3774" y="438"/>
                    </a:lnTo>
                    <a:lnTo>
                      <a:pt x="3774" y="438"/>
                    </a:lnTo>
                    <a:lnTo>
                      <a:pt x="3774" y="438"/>
                    </a:lnTo>
                    <a:lnTo>
                      <a:pt x="3780" y="438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6" y="432"/>
                    </a:lnTo>
                    <a:lnTo>
                      <a:pt x="3786" y="432"/>
                    </a:lnTo>
                    <a:lnTo>
                      <a:pt x="3786" y="426"/>
                    </a:lnTo>
                    <a:lnTo>
                      <a:pt x="3786" y="426"/>
                    </a:lnTo>
                    <a:lnTo>
                      <a:pt x="3786" y="426"/>
                    </a:lnTo>
                    <a:lnTo>
                      <a:pt x="3786" y="426"/>
                    </a:lnTo>
                    <a:lnTo>
                      <a:pt x="3792" y="426"/>
                    </a:lnTo>
                    <a:lnTo>
                      <a:pt x="3792" y="426"/>
                    </a:lnTo>
                    <a:lnTo>
                      <a:pt x="3792" y="420"/>
                    </a:lnTo>
                    <a:lnTo>
                      <a:pt x="3792" y="420"/>
                    </a:lnTo>
                    <a:lnTo>
                      <a:pt x="3792" y="420"/>
                    </a:lnTo>
                    <a:lnTo>
                      <a:pt x="3792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14"/>
                    </a:lnTo>
                    <a:lnTo>
                      <a:pt x="3798" y="414"/>
                    </a:lnTo>
                    <a:lnTo>
                      <a:pt x="3798" y="414"/>
                    </a:lnTo>
                    <a:lnTo>
                      <a:pt x="3798" y="414"/>
                    </a:lnTo>
                    <a:lnTo>
                      <a:pt x="3804" y="414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10" y="402"/>
                    </a:lnTo>
                    <a:lnTo>
                      <a:pt x="3810" y="402"/>
                    </a:lnTo>
                    <a:lnTo>
                      <a:pt x="3810" y="402"/>
                    </a:lnTo>
                    <a:lnTo>
                      <a:pt x="3810" y="402"/>
                    </a:lnTo>
                    <a:lnTo>
                      <a:pt x="3810" y="402"/>
                    </a:lnTo>
                    <a:lnTo>
                      <a:pt x="3810" y="396"/>
                    </a:lnTo>
                    <a:lnTo>
                      <a:pt x="3816" y="396"/>
                    </a:lnTo>
                    <a:lnTo>
                      <a:pt x="3816" y="396"/>
                    </a:lnTo>
                    <a:lnTo>
                      <a:pt x="3816" y="396"/>
                    </a:lnTo>
                    <a:lnTo>
                      <a:pt x="3816" y="396"/>
                    </a:lnTo>
                    <a:lnTo>
                      <a:pt x="3816" y="390"/>
                    </a:lnTo>
                    <a:lnTo>
                      <a:pt x="3816" y="390"/>
                    </a:lnTo>
                    <a:lnTo>
                      <a:pt x="3822" y="390"/>
                    </a:lnTo>
                    <a:lnTo>
                      <a:pt x="3822" y="390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8" y="384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2"/>
                    </a:lnTo>
                    <a:lnTo>
                      <a:pt x="3834" y="372"/>
                    </a:lnTo>
                    <a:lnTo>
                      <a:pt x="3834" y="372"/>
                    </a:lnTo>
                    <a:lnTo>
                      <a:pt x="3834" y="372"/>
                    </a:lnTo>
                    <a:lnTo>
                      <a:pt x="3834" y="372"/>
                    </a:lnTo>
                    <a:lnTo>
                      <a:pt x="3834" y="366"/>
                    </a:lnTo>
                    <a:lnTo>
                      <a:pt x="3834" y="366"/>
                    </a:lnTo>
                    <a:lnTo>
                      <a:pt x="3840" y="366"/>
                    </a:lnTo>
                    <a:lnTo>
                      <a:pt x="3840" y="366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6" y="354"/>
                    </a:lnTo>
                    <a:lnTo>
                      <a:pt x="3846" y="354"/>
                    </a:lnTo>
                    <a:lnTo>
                      <a:pt x="3846" y="354"/>
                    </a:lnTo>
                    <a:lnTo>
                      <a:pt x="3846" y="354"/>
                    </a:lnTo>
                    <a:lnTo>
                      <a:pt x="3846" y="348"/>
                    </a:lnTo>
                    <a:lnTo>
                      <a:pt x="3846" y="348"/>
                    </a:lnTo>
                    <a:lnTo>
                      <a:pt x="3852" y="348"/>
                    </a:lnTo>
                    <a:lnTo>
                      <a:pt x="3852" y="348"/>
                    </a:lnTo>
                    <a:lnTo>
                      <a:pt x="3852" y="342"/>
                    </a:lnTo>
                    <a:lnTo>
                      <a:pt x="3852" y="342"/>
                    </a:lnTo>
                    <a:lnTo>
                      <a:pt x="3852" y="342"/>
                    </a:lnTo>
                    <a:lnTo>
                      <a:pt x="3852" y="342"/>
                    </a:lnTo>
                    <a:lnTo>
                      <a:pt x="3858" y="336"/>
                    </a:lnTo>
                    <a:lnTo>
                      <a:pt x="3858" y="336"/>
                    </a:lnTo>
                    <a:lnTo>
                      <a:pt x="3858" y="336"/>
                    </a:lnTo>
                    <a:lnTo>
                      <a:pt x="3858" y="336"/>
                    </a:lnTo>
                    <a:lnTo>
                      <a:pt x="3858" y="330"/>
                    </a:lnTo>
                    <a:lnTo>
                      <a:pt x="3858" y="330"/>
                    </a:lnTo>
                    <a:lnTo>
                      <a:pt x="3864" y="330"/>
                    </a:lnTo>
                    <a:lnTo>
                      <a:pt x="3864" y="330"/>
                    </a:lnTo>
                    <a:lnTo>
                      <a:pt x="3864" y="324"/>
                    </a:lnTo>
                    <a:lnTo>
                      <a:pt x="3864" y="324"/>
                    </a:lnTo>
                    <a:lnTo>
                      <a:pt x="3864" y="324"/>
                    </a:lnTo>
                    <a:lnTo>
                      <a:pt x="3864" y="318"/>
                    </a:lnTo>
                    <a:lnTo>
                      <a:pt x="3864" y="318"/>
                    </a:lnTo>
                    <a:lnTo>
                      <a:pt x="3870" y="318"/>
                    </a:lnTo>
                    <a:lnTo>
                      <a:pt x="3870" y="318"/>
                    </a:lnTo>
                    <a:lnTo>
                      <a:pt x="3870" y="312"/>
                    </a:lnTo>
                    <a:lnTo>
                      <a:pt x="3870" y="312"/>
                    </a:lnTo>
                    <a:lnTo>
                      <a:pt x="3870" y="312"/>
                    </a:lnTo>
                    <a:lnTo>
                      <a:pt x="3870" y="306"/>
                    </a:lnTo>
                    <a:lnTo>
                      <a:pt x="3876" y="306"/>
                    </a:lnTo>
                    <a:lnTo>
                      <a:pt x="3876" y="306"/>
                    </a:lnTo>
                    <a:lnTo>
                      <a:pt x="3876" y="306"/>
                    </a:lnTo>
                    <a:lnTo>
                      <a:pt x="3876" y="300"/>
                    </a:lnTo>
                    <a:lnTo>
                      <a:pt x="3876" y="300"/>
                    </a:lnTo>
                    <a:lnTo>
                      <a:pt x="3876" y="300"/>
                    </a:lnTo>
                    <a:lnTo>
                      <a:pt x="3882" y="294"/>
                    </a:lnTo>
                    <a:lnTo>
                      <a:pt x="3882" y="294"/>
                    </a:lnTo>
                    <a:lnTo>
                      <a:pt x="3882" y="294"/>
                    </a:lnTo>
                    <a:lnTo>
                      <a:pt x="3882" y="288"/>
                    </a:lnTo>
                    <a:lnTo>
                      <a:pt x="3882" y="288"/>
                    </a:lnTo>
                    <a:lnTo>
                      <a:pt x="3888" y="288"/>
                    </a:lnTo>
                    <a:lnTo>
                      <a:pt x="3888" y="288"/>
                    </a:lnTo>
                    <a:lnTo>
                      <a:pt x="3888" y="282"/>
                    </a:lnTo>
                    <a:lnTo>
                      <a:pt x="3888" y="282"/>
                    </a:lnTo>
                    <a:lnTo>
                      <a:pt x="3888" y="282"/>
                    </a:lnTo>
                    <a:lnTo>
                      <a:pt x="3888" y="276"/>
                    </a:lnTo>
                    <a:lnTo>
                      <a:pt x="3888" y="276"/>
                    </a:lnTo>
                    <a:lnTo>
                      <a:pt x="3894" y="276"/>
                    </a:lnTo>
                    <a:lnTo>
                      <a:pt x="3894" y="270"/>
                    </a:lnTo>
                    <a:lnTo>
                      <a:pt x="3894" y="270"/>
                    </a:lnTo>
                    <a:lnTo>
                      <a:pt x="3894" y="270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900" y="264"/>
                    </a:lnTo>
                    <a:lnTo>
                      <a:pt x="3900" y="258"/>
                    </a:lnTo>
                    <a:lnTo>
                      <a:pt x="3900" y="258"/>
                    </a:lnTo>
                    <a:lnTo>
                      <a:pt x="3900" y="258"/>
                    </a:lnTo>
                    <a:lnTo>
                      <a:pt x="3900" y="258"/>
                    </a:lnTo>
                    <a:lnTo>
                      <a:pt x="3900" y="252"/>
                    </a:lnTo>
                    <a:lnTo>
                      <a:pt x="3906" y="252"/>
                    </a:lnTo>
                    <a:lnTo>
                      <a:pt x="3906" y="252"/>
                    </a:lnTo>
                    <a:lnTo>
                      <a:pt x="3906" y="246"/>
                    </a:lnTo>
                    <a:lnTo>
                      <a:pt x="3906" y="246"/>
                    </a:lnTo>
                    <a:lnTo>
                      <a:pt x="3906" y="246"/>
                    </a:lnTo>
                    <a:lnTo>
                      <a:pt x="3906" y="240"/>
                    </a:lnTo>
                    <a:lnTo>
                      <a:pt x="3912" y="240"/>
                    </a:lnTo>
                    <a:lnTo>
                      <a:pt x="3912" y="234"/>
                    </a:lnTo>
                    <a:lnTo>
                      <a:pt x="3912" y="234"/>
                    </a:lnTo>
                    <a:lnTo>
                      <a:pt x="3912" y="234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8" y="228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16"/>
                    </a:lnTo>
                    <a:lnTo>
                      <a:pt x="3918" y="216"/>
                    </a:lnTo>
                    <a:lnTo>
                      <a:pt x="3918" y="216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04"/>
                    </a:lnTo>
                    <a:lnTo>
                      <a:pt x="3924" y="204"/>
                    </a:lnTo>
                    <a:lnTo>
                      <a:pt x="3924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2"/>
                    </a:lnTo>
                    <a:lnTo>
                      <a:pt x="3930" y="192"/>
                    </a:lnTo>
                    <a:lnTo>
                      <a:pt x="3930" y="192"/>
                    </a:lnTo>
                    <a:lnTo>
                      <a:pt x="3930" y="186"/>
                    </a:lnTo>
                    <a:lnTo>
                      <a:pt x="3936" y="186"/>
                    </a:lnTo>
                    <a:lnTo>
                      <a:pt x="3936" y="186"/>
                    </a:lnTo>
                    <a:lnTo>
                      <a:pt x="3936" y="180"/>
                    </a:lnTo>
                    <a:lnTo>
                      <a:pt x="3936" y="180"/>
                    </a:lnTo>
                    <a:lnTo>
                      <a:pt x="3936" y="174"/>
                    </a:lnTo>
                    <a:lnTo>
                      <a:pt x="3936" y="174"/>
                    </a:lnTo>
                    <a:lnTo>
                      <a:pt x="3942" y="168"/>
                    </a:lnTo>
                    <a:lnTo>
                      <a:pt x="3942" y="168"/>
                    </a:lnTo>
                    <a:lnTo>
                      <a:pt x="3942" y="168"/>
                    </a:lnTo>
                    <a:lnTo>
                      <a:pt x="3942" y="162"/>
                    </a:lnTo>
                    <a:lnTo>
                      <a:pt x="3942" y="162"/>
                    </a:lnTo>
                    <a:lnTo>
                      <a:pt x="3948" y="156"/>
                    </a:lnTo>
                    <a:lnTo>
                      <a:pt x="3948" y="156"/>
                    </a:lnTo>
                    <a:lnTo>
                      <a:pt x="3948" y="156"/>
                    </a:lnTo>
                    <a:lnTo>
                      <a:pt x="3948" y="150"/>
                    </a:lnTo>
                    <a:lnTo>
                      <a:pt x="3948" y="150"/>
                    </a:lnTo>
                    <a:lnTo>
                      <a:pt x="3948" y="144"/>
                    </a:lnTo>
                    <a:lnTo>
                      <a:pt x="3954" y="144"/>
                    </a:lnTo>
                    <a:lnTo>
                      <a:pt x="3954" y="144"/>
                    </a:lnTo>
                    <a:lnTo>
                      <a:pt x="3954" y="138"/>
                    </a:lnTo>
                    <a:lnTo>
                      <a:pt x="3954" y="138"/>
                    </a:lnTo>
                    <a:lnTo>
                      <a:pt x="3954" y="132"/>
                    </a:lnTo>
                    <a:lnTo>
                      <a:pt x="3954" y="132"/>
                    </a:lnTo>
                    <a:lnTo>
                      <a:pt x="3960" y="132"/>
                    </a:lnTo>
                    <a:lnTo>
                      <a:pt x="3960" y="126"/>
                    </a:lnTo>
                    <a:lnTo>
                      <a:pt x="3960" y="126"/>
                    </a:lnTo>
                    <a:lnTo>
                      <a:pt x="3960" y="120"/>
                    </a:lnTo>
                    <a:lnTo>
                      <a:pt x="3960" y="120"/>
                    </a:lnTo>
                    <a:lnTo>
                      <a:pt x="3960" y="120"/>
                    </a:lnTo>
                    <a:lnTo>
                      <a:pt x="3960" y="114"/>
                    </a:lnTo>
                    <a:lnTo>
                      <a:pt x="3966" y="114"/>
                    </a:lnTo>
                    <a:lnTo>
                      <a:pt x="3966" y="108"/>
                    </a:lnTo>
                    <a:lnTo>
                      <a:pt x="3966" y="108"/>
                    </a:lnTo>
                    <a:lnTo>
                      <a:pt x="3966" y="108"/>
                    </a:lnTo>
                    <a:lnTo>
                      <a:pt x="3966" y="102"/>
                    </a:lnTo>
                    <a:lnTo>
                      <a:pt x="3966" y="102"/>
                    </a:lnTo>
                    <a:lnTo>
                      <a:pt x="3972" y="96"/>
                    </a:lnTo>
                    <a:lnTo>
                      <a:pt x="3972" y="96"/>
                    </a:lnTo>
                    <a:lnTo>
                      <a:pt x="3972" y="96"/>
                    </a:lnTo>
                    <a:lnTo>
                      <a:pt x="3972" y="90"/>
                    </a:lnTo>
                    <a:lnTo>
                      <a:pt x="3972" y="90"/>
                    </a:lnTo>
                    <a:lnTo>
                      <a:pt x="3978" y="84"/>
                    </a:lnTo>
                    <a:lnTo>
                      <a:pt x="3978" y="84"/>
                    </a:lnTo>
                    <a:lnTo>
                      <a:pt x="3978" y="78"/>
                    </a:lnTo>
                    <a:lnTo>
                      <a:pt x="3978" y="78"/>
                    </a:lnTo>
                    <a:lnTo>
                      <a:pt x="3978" y="72"/>
                    </a:lnTo>
                    <a:lnTo>
                      <a:pt x="3978" y="72"/>
                    </a:lnTo>
                    <a:lnTo>
                      <a:pt x="3978" y="66"/>
                    </a:lnTo>
                    <a:lnTo>
                      <a:pt x="3984" y="66"/>
                    </a:lnTo>
                    <a:lnTo>
                      <a:pt x="3984" y="66"/>
                    </a:lnTo>
                    <a:lnTo>
                      <a:pt x="3984" y="60"/>
                    </a:lnTo>
                    <a:lnTo>
                      <a:pt x="3984" y="60"/>
                    </a:lnTo>
                    <a:lnTo>
                      <a:pt x="3984" y="54"/>
                    </a:lnTo>
                    <a:lnTo>
                      <a:pt x="3984" y="54"/>
                    </a:lnTo>
                    <a:lnTo>
                      <a:pt x="3990" y="48"/>
                    </a:lnTo>
                    <a:lnTo>
                      <a:pt x="3990" y="48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0" y="36"/>
                    </a:lnTo>
                    <a:lnTo>
                      <a:pt x="3990" y="36"/>
                    </a:lnTo>
                    <a:lnTo>
                      <a:pt x="3996" y="36"/>
                    </a:lnTo>
                    <a:lnTo>
                      <a:pt x="3996" y="30"/>
                    </a:lnTo>
                    <a:lnTo>
                      <a:pt x="3996" y="30"/>
                    </a:lnTo>
                    <a:lnTo>
                      <a:pt x="3996" y="30"/>
                    </a:lnTo>
                    <a:lnTo>
                      <a:pt x="3996" y="24"/>
                    </a:lnTo>
                    <a:lnTo>
                      <a:pt x="3996" y="24"/>
                    </a:lnTo>
                    <a:lnTo>
                      <a:pt x="4002" y="24"/>
                    </a:lnTo>
                    <a:lnTo>
                      <a:pt x="4002" y="24"/>
                    </a:lnTo>
                    <a:lnTo>
                      <a:pt x="4002" y="24"/>
                    </a:lnTo>
                    <a:lnTo>
                      <a:pt x="4002" y="24"/>
                    </a:lnTo>
                    <a:lnTo>
                      <a:pt x="4002" y="18"/>
                    </a:lnTo>
                    <a:lnTo>
                      <a:pt x="4002" y="18"/>
                    </a:lnTo>
                    <a:lnTo>
                      <a:pt x="4008" y="18"/>
                    </a:lnTo>
                    <a:lnTo>
                      <a:pt x="4008" y="24"/>
                    </a:lnTo>
                    <a:lnTo>
                      <a:pt x="4008" y="24"/>
                    </a:lnTo>
                    <a:lnTo>
                      <a:pt x="4008" y="24"/>
                    </a:lnTo>
                    <a:lnTo>
                      <a:pt x="4008" y="24"/>
                    </a:lnTo>
                    <a:lnTo>
                      <a:pt x="4008" y="24"/>
                    </a:lnTo>
                    <a:lnTo>
                      <a:pt x="4014" y="24"/>
                    </a:lnTo>
                    <a:lnTo>
                      <a:pt x="4014" y="30"/>
                    </a:lnTo>
                    <a:lnTo>
                      <a:pt x="4014" y="30"/>
                    </a:lnTo>
                    <a:lnTo>
                      <a:pt x="4014" y="30"/>
                    </a:lnTo>
                    <a:lnTo>
                      <a:pt x="4014" y="30"/>
                    </a:lnTo>
                    <a:lnTo>
                      <a:pt x="4014" y="36"/>
                    </a:lnTo>
                    <a:lnTo>
                      <a:pt x="4020" y="36"/>
                    </a:lnTo>
                    <a:lnTo>
                      <a:pt x="4020" y="42"/>
                    </a:lnTo>
                    <a:lnTo>
                      <a:pt x="4020" y="42"/>
                    </a:lnTo>
                    <a:lnTo>
                      <a:pt x="4020" y="42"/>
                    </a:lnTo>
                    <a:lnTo>
                      <a:pt x="4020" y="48"/>
                    </a:lnTo>
                    <a:lnTo>
                      <a:pt x="4020" y="48"/>
                    </a:lnTo>
                    <a:lnTo>
                      <a:pt x="4020" y="48"/>
                    </a:lnTo>
                    <a:lnTo>
                      <a:pt x="4026" y="54"/>
                    </a:lnTo>
                    <a:lnTo>
                      <a:pt x="4026" y="54"/>
                    </a:lnTo>
                    <a:lnTo>
                      <a:pt x="4026" y="60"/>
                    </a:lnTo>
                    <a:lnTo>
                      <a:pt x="4026" y="60"/>
                    </a:lnTo>
                    <a:lnTo>
                      <a:pt x="4026" y="60"/>
                    </a:lnTo>
                    <a:lnTo>
                      <a:pt x="4026" y="66"/>
                    </a:lnTo>
                    <a:lnTo>
                      <a:pt x="4032" y="66"/>
                    </a:lnTo>
                    <a:lnTo>
                      <a:pt x="4032" y="66"/>
                    </a:lnTo>
                    <a:lnTo>
                      <a:pt x="4032" y="72"/>
                    </a:lnTo>
                    <a:lnTo>
                      <a:pt x="4032" y="72"/>
                    </a:lnTo>
                    <a:lnTo>
                      <a:pt x="4032" y="72"/>
                    </a:lnTo>
                    <a:lnTo>
                      <a:pt x="4032" y="78"/>
                    </a:lnTo>
                    <a:lnTo>
                      <a:pt x="4038" y="78"/>
                    </a:lnTo>
                    <a:lnTo>
                      <a:pt x="4038" y="84"/>
                    </a:lnTo>
                    <a:lnTo>
                      <a:pt x="4038" y="84"/>
                    </a:lnTo>
                    <a:lnTo>
                      <a:pt x="4038" y="84"/>
                    </a:lnTo>
                    <a:lnTo>
                      <a:pt x="4038" y="90"/>
                    </a:lnTo>
                    <a:lnTo>
                      <a:pt x="4038" y="90"/>
                    </a:lnTo>
                    <a:lnTo>
                      <a:pt x="4044" y="90"/>
                    </a:lnTo>
                    <a:lnTo>
                      <a:pt x="4044" y="96"/>
                    </a:lnTo>
                    <a:lnTo>
                      <a:pt x="4044" y="96"/>
                    </a:lnTo>
                    <a:lnTo>
                      <a:pt x="4044" y="96"/>
                    </a:lnTo>
                    <a:lnTo>
                      <a:pt x="4044" y="102"/>
                    </a:lnTo>
                    <a:lnTo>
                      <a:pt x="4044" y="102"/>
                    </a:lnTo>
                    <a:lnTo>
                      <a:pt x="4050" y="102"/>
                    </a:lnTo>
                    <a:lnTo>
                      <a:pt x="4050" y="108"/>
                    </a:lnTo>
                    <a:lnTo>
                      <a:pt x="4050" y="108"/>
                    </a:lnTo>
                    <a:lnTo>
                      <a:pt x="4050" y="108"/>
                    </a:lnTo>
                    <a:lnTo>
                      <a:pt x="4050" y="114"/>
                    </a:lnTo>
                    <a:lnTo>
                      <a:pt x="4050" y="114"/>
                    </a:lnTo>
                    <a:lnTo>
                      <a:pt x="4056" y="114"/>
                    </a:lnTo>
                    <a:lnTo>
                      <a:pt x="4056" y="120"/>
                    </a:lnTo>
                    <a:lnTo>
                      <a:pt x="4056" y="120"/>
                    </a:lnTo>
                    <a:lnTo>
                      <a:pt x="4056" y="120"/>
                    </a:lnTo>
                    <a:lnTo>
                      <a:pt x="4056" y="126"/>
                    </a:lnTo>
                    <a:lnTo>
                      <a:pt x="4056" y="126"/>
                    </a:lnTo>
                    <a:lnTo>
                      <a:pt x="4062" y="126"/>
                    </a:lnTo>
                    <a:lnTo>
                      <a:pt x="4062" y="132"/>
                    </a:lnTo>
                    <a:lnTo>
                      <a:pt x="4062" y="132"/>
                    </a:lnTo>
                    <a:lnTo>
                      <a:pt x="4062" y="132"/>
                    </a:lnTo>
                    <a:lnTo>
                      <a:pt x="4062" y="138"/>
                    </a:lnTo>
                    <a:lnTo>
                      <a:pt x="4062" y="138"/>
                    </a:lnTo>
                    <a:lnTo>
                      <a:pt x="4068" y="138"/>
                    </a:lnTo>
                    <a:lnTo>
                      <a:pt x="4068" y="144"/>
                    </a:lnTo>
                    <a:lnTo>
                      <a:pt x="4068" y="144"/>
                    </a:lnTo>
                    <a:lnTo>
                      <a:pt x="4068" y="144"/>
                    </a:lnTo>
                    <a:lnTo>
                      <a:pt x="4068" y="150"/>
                    </a:lnTo>
                    <a:lnTo>
                      <a:pt x="4068" y="150"/>
                    </a:lnTo>
                    <a:lnTo>
                      <a:pt x="4074" y="150"/>
                    </a:lnTo>
                    <a:lnTo>
                      <a:pt x="4074" y="156"/>
                    </a:lnTo>
                    <a:lnTo>
                      <a:pt x="4074" y="156"/>
                    </a:lnTo>
                    <a:lnTo>
                      <a:pt x="4074" y="156"/>
                    </a:lnTo>
                    <a:lnTo>
                      <a:pt x="4074" y="162"/>
                    </a:lnTo>
                    <a:lnTo>
                      <a:pt x="4074" y="162"/>
                    </a:lnTo>
                    <a:lnTo>
                      <a:pt x="4074" y="162"/>
                    </a:lnTo>
                    <a:lnTo>
                      <a:pt x="4080" y="168"/>
                    </a:lnTo>
                    <a:lnTo>
                      <a:pt x="4080" y="168"/>
                    </a:lnTo>
                    <a:lnTo>
                      <a:pt x="4080" y="168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6" y="174"/>
                    </a:lnTo>
                    <a:lnTo>
                      <a:pt x="4086" y="180"/>
                    </a:lnTo>
                    <a:lnTo>
                      <a:pt x="4086" y="180"/>
                    </a:lnTo>
                    <a:lnTo>
                      <a:pt x="4086" y="180"/>
                    </a:lnTo>
                    <a:lnTo>
                      <a:pt x="4086" y="186"/>
                    </a:lnTo>
                    <a:lnTo>
                      <a:pt x="4086" y="186"/>
                    </a:lnTo>
                    <a:lnTo>
                      <a:pt x="4092" y="186"/>
                    </a:lnTo>
                    <a:lnTo>
                      <a:pt x="4092" y="192"/>
                    </a:lnTo>
                    <a:lnTo>
                      <a:pt x="4092" y="192"/>
                    </a:lnTo>
                    <a:lnTo>
                      <a:pt x="4092" y="192"/>
                    </a:lnTo>
                    <a:lnTo>
                      <a:pt x="4092" y="192"/>
                    </a:lnTo>
                    <a:lnTo>
                      <a:pt x="4092" y="198"/>
                    </a:lnTo>
                    <a:lnTo>
                      <a:pt x="4098" y="198"/>
                    </a:lnTo>
                    <a:lnTo>
                      <a:pt x="4098" y="198"/>
                    </a:lnTo>
                    <a:lnTo>
                      <a:pt x="4098" y="204"/>
                    </a:lnTo>
                    <a:lnTo>
                      <a:pt x="4098" y="204"/>
                    </a:lnTo>
                    <a:lnTo>
                      <a:pt x="4098" y="204"/>
                    </a:lnTo>
                    <a:lnTo>
                      <a:pt x="4098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6"/>
                    </a:lnTo>
                    <a:lnTo>
                      <a:pt x="4104" y="216"/>
                    </a:lnTo>
                    <a:lnTo>
                      <a:pt x="4104" y="216"/>
                    </a:lnTo>
                    <a:lnTo>
                      <a:pt x="4110" y="222"/>
                    </a:lnTo>
                    <a:lnTo>
                      <a:pt x="4110" y="222"/>
                    </a:lnTo>
                    <a:lnTo>
                      <a:pt x="4110" y="222"/>
                    </a:lnTo>
                    <a:lnTo>
                      <a:pt x="4110" y="222"/>
                    </a:lnTo>
                    <a:lnTo>
                      <a:pt x="4110" y="228"/>
                    </a:lnTo>
                    <a:lnTo>
                      <a:pt x="4110" y="228"/>
                    </a:lnTo>
                    <a:lnTo>
                      <a:pt x="4116" y="228"/>
                    </a:lnTo>
                    <a:lnTo>
                      <a:pt x="4116" y="234"/>
                    </a:lnTo>
                    <a:lnTo>
                      <a:pt x="4116" y="234"/>
                    </a:lnTo>
                    <a:lnTo>
                      <a:pt x="4116" y="234"/>
                    </a:lnTo>
                    <a:lnTo>
                      <a:pt x="4116" y="234"/>
                    </a:lnTo>
                    <a:lnTo>
                      <a:pt x="4116" y="240"/>
                    </a:lnTo>
                    <a:lnTo>
                      <a:pt x="4122" y="240"/>
                    </a:lnTo>
                    <a:lnTo>
                      <a:pt x="4122" y="240"/>
                    </a:lnTo>
                    <a:lnTo>
                      <a:pt x="4122" y="240"/>
                    </a:lnTo>
                    <a:lnTo>
                      <a:pt x="4122" y="246"/>
                    </a:lnTo>
                    <a:lnTo>
                      <a:pt x="4122" y="246"/>
                    </a:lnTo>
                    <a:lnTo>
                      <a:pt x="4122" y="246"/>
                    </a:lnTo>
                    <a:lnTo>
                      <a:pt x="4128" y="246"/>
                    </a:lnTo>
                    <a:lnTo>
                      <a:pt x="4128" y="252"/>
                    </a:lnTo>
                    <a:lnTo>
                      <a:pt x="4128" y="252"/>
                    </a:lnTo>
                    <a:lnTo>
                      <a:pt x="4128" y="252"/>
                    </a:lnTo>
                    <a:lnTo>
                      <a:pt x="4128" y="258"/>
                    </a:lnTo>
                    <a:lnTo>
                      <a:pt x="4128" y="258"/>
                    </a:lnTo>
                    <a:lnTo>
                      <a:pt x="4134" y="258"/>
                    </a:lnTo>
                    <a:lnTo>
                      <a:pt x="4134" y="258"/>
                    </a:lnTo>
                    <a:lnTo>
                      <a:pt x="4134" y="264"/>
                    </a:lnTo>
                    <a:lnTo>
                      <a:pt x="4134" y="264"/>
                    </a:lnTo>
                    <a:lnTo>
                      <a:pt x="4134" y="264"/>
                    </a:lnTo>
                    <a:lnTo>
                      <a:pt x="4134" y="264"/>
                    </a:lnTo>
                    <a:lnTo>
                      <a:pt x="4134" y="270"/>
                    </a:lnTo>
                    <a:lnTo>
                      <a:pt x="4140" y="270"/>
                    </a:lnTo>
                    <a:lnTo>
                      <a:pt x="4140" y="270"/>
                    </a:lnTo>
                    <a:lnTo>
                      <a:pt x="4140" y="276"/>
                    </a:lnTo>
                    <a:lnTo>
                      <a:pt x="4140" y="276"/>
                    </a:lnTo>
                    <a:lnTo>
                      <a:pt x="4140" y="276"/>
                    </a:lnTo>
                    <a:lnTo>
                      <a:pt x="4146" y="276"/>
                    </a:lnTo>
                    <a:lnTo>
                      <a:pt x="4146" y="276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8"/>
                    </a:lnTo>
                    <a:lnTo>
                      <a:pt x="4152" y="288"/>
                    </a:lnTo>
                    <a:lnTo>
                      <a:pt x="4152" y="288"/>
                    </a:lnTo>
                    <a:lnTo>
                      <a:pt x="4152" y="288"/>
                    </a:lnTo>
                    <a:lnTo>
                      <a:pt x="4152" y="294"/>
                    </a:lnTo>
                    <a:lnTo>
                      <a:pt x="4152" y="294"/>
                    </a:lnTo>
                    <a:lnTo>
                      <a:pt x="4152" y="294"/>
                    </a:lnTo>
                    <a:lnTo>
                      <a:pt x="4158" y="294"/>
                    </a:lnTo>
                    <a:lnTo>
                      <a:pt x="4158" y="294"/>
                    </a:lnTo>
                    <a:lnTo>
                      <a:pt x="4158" y="300"/>
                    </a:lnTo>
                    <a:lnTo>
                      <a:pt x="4158" y="300"/>
                    </a:lnTo>
                    <a:lnTo>
                      <a:pt x="4158" y="300"/>
                    </a:lnTo>
                    <a:lnTo>
                      <a:pt x="4158" y="300"/>
                    </a:lnTo>
                    <a:lnTo>
                      <a:pt x="4164" y="306"/>
                    </a:lnTo>
                    <a:lnTo>
                      <a:pt x="4164" y="306"/>
                    </a:lnTo>
                    <a:lnTo>
                      <a:pt x="4164" y="306"/>
                    </a:lnTo>
                    <a:lnTo>
                      <a:pt x="4164" y="306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8"/>
                    </a:lnTo>
                    <a:lnTo>
                      <a:pt x="4170" y="318"/>
                    </a:lnTo>
                    <a:lnTo>
                      <a:pt x="4170" y="318"/>
                    </a:lnTo>
                    <a:lnTo>
                      <a:pt x="4176" y="318"/>
                    </a:lnTo>
                    <a:lnTo>
                      <a:pt x="4176" y="318"/>
                    </a:lnTo>
                    <a:lnTo>
                      <a:pt x="4176" y="324"/>
                    </a:lnTo>
                    <a:lnTo>
                      <a:pt x="4176" y="324"/>
                    </a:lnTo>
                    <a:lnTo>
                      <a:pt x="4176" y="324"/>
                    </a:lnTo>
                    <a:lnTo>
                      <a:pt x="4176" y="324"/>
                    </a:lnTo>
                    <a:lnTo>
                      <a:pt x="4182" y="330"/>
                    </a:lnTo>
                    <a:lnTo>
                      <a:pt x="4182" y="330"/>
                    </a:lnTo>
                    <a:lnTo>
                      <a:pt x="4182" y="330"/>
                    </a:lnTo>
                    <a:lnTo>
                      <a:pt x="4182" y="330"/>
                    </a:lnTo>
                    <a:lnTo>
                      <a:pt x="4182" y="330"/>
                    </a:lnTo>
                    <a:lnTo>
                      <a:pt x="4182" y="336"/>
                    </a:lnTo>
                    <a:lnTo>
                      <a:pt x="4188" y="336"/>
                    </a:lnTo>
                    <a:lnTo>
                      <a:pt x="4188" y="336"/>
                    </a:lnTo>
                    <a:lnTo>
                      <a:pt x="4188" y="336"/>
                    </a:lnTo>
                    <a:lnTo>
                      <a:pt x="4188" y="336"/>
                    </a:lnTo>
                    <a:lnTo>
                      <a:pt x="4188" y="342"/>
                    </a:lnTo>
                    <a:lnTo>
                      <a:pt x="4188" y="342"/>
                    </a:lnTo>
                    <a:lnTo>
                      <a:pt x="4188" y="342"/>
                    </a:lnTo>
                    <a:lnTo>
                      <a:pt x="4194" y="342"/>
                    </a:lnTo>
                    <a:lnTo>
                      <a:pt x="4194" y="342"/>
                    </a:lnTo>
                    <a:lnTo>
                      <a:pt x="4194" y="348"/>
                    </a:lnTo>
                    <a:lnTo>
                      <a:pt x="4194" y="348"/>
                    </a:lnTo>
                    <a:lnTo>
                      <a:pt x="4194" y="348"/>
                    </a:lnTo>
                    <a:lnTo>
                      <a:pt x="4194" y="348"/>
                    </a:lnTo>
                    <a:lnTo>
                      <a:pt x="4200" y="348"/>
                    </a:lnTo>
                    <a:lnTo>
                      <a:pt x="4200" y="354"/>
                    </a:lnTo>
                    <a:lnTo>
                      <a:pt x="4200" y="354"/>
                    </a:lnTo>
                    <a:lnTo>
                      <a:pt x="4200" y="354"/>
                    </a:lnTo>
                    <a:lnTo>
                      <a:pt x="4200" y="354"/>
                    </a:lnTo>
                    <a:lnTo>
                      <a:pt x="4206" y="360"/>
                    </a:lnTo>
                    <a:lnTo>
                      <a:pt x="4206" y="360"/>
                    </a:lnTo>
                    <a:lnTo>
                      <a:pt x="4206" y="360"/>
                    </a:lnTo>
                    <a:lnTo>
                      <a:pt x="4206" y="360"/>
                    </a:lnTo>
                    <a:lnTo>
                      <a:pt x="4206" y="360"/>
                    </a:lnTo>
                    <a:lnTo>
                      <a:pt x="4206" y="360"/>
                    </a:lnTo>
                    <a:lnTo>
                      <a:pt x="4212" y="366"/>
                    </a:lnTo>
                    <a:lnTo>
                      <a:pt x="4212" y="366"/>
                    </a:lnTo>
                    <a:lnTo>
                      <a:pt x="4212" y="366"/>
                    </a:lnTo>
                    <a:lnTo>
                      <a:pt x="4212" y="366"/>
                    </a:lnTo>
                    <a:lnTo>
                      <a:pt x="4212" y="366"/>
                    </a:lnTo>
                    <a:lnTo>
                      <a:pt x="4212" y="372"/>
                    </a:lnTo>
                    <a:lnTo>
                      <a:pt x="4218" y="372"/>
                    </a:lnTo>
                    <a:lnTo>
                      <a:pt x="4218" y="372"/>
                    </a:lnTo>
                    <a:lnTo>
                      <a:pt x="4218" y="372"/>
                    </a:lnTo>
                    <a:lnTo>
                      <a:pt x="4218" y="372"/>
                    </a:lnTo>
                    <a:lnTo>
                      <a:pt x="4218" y="372"/>
                    </a:lnTo>
                    <a:lnTo>
                      <a:pt x="4218" y="378"/>
                    </a:lnTo>
                    <a:lnTo>
                      <a:pt x="4224" y="378"/>
                    </a:lnTo>
                    <a:lnTo>
                      <a:pt x="4224" y="378"/>
                    </a:lnTo>
                    <a:lnTo>
                      <a:pt x="4224" y="378"/>
                    </a:lnTo>
                    <a:lnTo>
                      <a:pt x="4224" y="378"/>
                    </a:lnTo>
                    <a:lnTo>
                      <a:pt x="4224" y="378"/>
                    </a:lnTo>
                    <a:lnTo>
                      <a:pt x="4224" y="378"/>
                    </a:lnTo>
                    <a:lnTo>
                      <a:pt x="4224" y="384"/>
                    </a:lnTo>
                    <a:lnTo>
                      <a:pt x="4230" y="384"/>
                    </a:lnTo>
                    <a:lnTo>
                      <a:pt x="4230" y="384"/>
                    </a:lnTo>
                    <a:lnTo>
                      <a:pt x="4230" y="384"/>
                    </a:lnTo>
                    <a:lnTo>
                      <a:pt x="4230" y="384"/>
                    </a:lnTo>
                    <a:lnTo>
                      <a:pt x="4230" y="384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8" y="402"/>
                    </a:lnTo>
                    <a:lnTo>
                      <a:pt x="4248" y="402"/>
                    </a:lnTo>
                    <a:lnTo>
                      <a:pt x="4248" y="402"/>
                    </a:lnTo>
                    <a:lnTo>
                      <a:pt x="4248" y="402"/>
                    </a:lnTo>
                    <a:lnTo>
                      <a:pt x="4248" y="402"/>
                    </a:lnTo>
                    <a:lnTo>
                      <a:pt x="4248" y="402"/>
                    </a:lnTo>
                    <a:lnTo>
                      <a:pt x="4254" y="402"/>
                    </a:lnTo>
                    <a:lnTo>
                      <a:pt x="4254" y="408"/>
                    </a:lnTo>
                    <a:lnTo>
                      <a:pt x="4254" y="408"/>
                    </a:lnTo>
                    <a:lnTo>
                      <a:pt x="4254" y="408"/>
                    </a:lnTo>
                    <a:lnTo>
                      <a:pt x="4254" y="408"/>
                    </a:lnTo>
                    <a:lnTo>
                      <a:pt x="4254" y="408"/>
                    </a:lnTo>
                    <a:lnTo>
                      <a:pt x="4260" y="408"/>
                    </a:lnTo>
                    <a:lnTo>
                      <a:pt x="4260" y="408"/>
                    </a:lnTo>
                    <a:lnTo>
                      <a:pt x="4260" y="408"/>
                    </a:lnTo>
                    <a:lnTo>
                      <a:pt x="4260" y="408"/>
                    </a:lnTo>
                    <a:lnTo>
                      <a:pt x="4260" y="408"/>
                    </a:lnTo>
                    <a:lnTo>
                      <a:pt x="4260" y="408"/>
                    </a:lnTo>
                    <a:lnTo>
                      <a:pt x="4266" y="408"/>
                    </a:lnTo>
                    <a:lnTo>
                      <a:pt x="4266" y="408"/>
                    </a:lnTo>
                    <a:lnTo>
                      <a:pt x="4266" y="408"/>
                    </a:lnTo>
                    <a:lnTo>
                      <a:pt x="4266" y="408"/>
                    </a:lnTo>
                    <a:lnTo>
                      <a:pt x="4266" y="408"/>
                    </a:lnTo>
                    <a:lnTo>
                      <a:pt x="4266" y="408"/>
                    </a:lnTo>
                    <a:lnTo>
                      <a:pt x="4272" y="408"/>
                    </a:lnTo>
                    <a:lnTo>
                      <a:pt x="4272" y="408"/>
                    </a:lnTo>
                    <a:lnTo>
                      <a:pt x="4272" y="408"/>
                    </a:lnTo>
                    <a:lnTo>
                      <a:pt x="4272" y="408"/>
                    </a:lnTo>
                    <a:lnTo>
                      <a:pt x="4272" y="408"/>
                    </a:lnTo>
                    <a:lnTo>
                      <a:pt x="4272" y="408"/>
                    </a:lnTo>
                    <a:lnTo>
                      <a:pt x="4278" y="408"/>
                    </a:lnTo>
                    <a:lnTo>
                      <a:pt x="4278" y="408"/>
                    </a:lnTo>
                    <a:lnTo>
                      <a:pt x="4278" y="402"/>
                    </a:lnTo>
                    <a:lnTo>
                      <a:pt x="4278" y="402"/>
                    </a:lnTo>
                    <a:lnTo>
                      <a:pt x="4278" y="402"/>
                    </a:lnTo>
                    <a:lnTo>
                      <a:pt x="4278" y="402"/>
                    </a:lnTo>
                    <a:lnTo>
                      <a:pt x="4284" y="402"/>
                    </a:lnTo>
                    <a:lnTo>
                      <a:pt x="4284" y="402"/>
                    </a:lnTo>
                    <a:lnTo>
                      <a:pt x="4284" y="402"/>
                    </a:lnTo>
                    <a:lnTo>
                      <a:pt x="4284" y="402"/>
                    </a:lnTo>
                    <a:lnTo>
                      <a:pt x="4284" y="402"/>
                    </a:lnTo>
                    <a:lnTo>
                      <a:pt x="4284" y="402"/>
                    </a:lnTo>
                    <a:lnTo>
                      <a:pt x="4290" y="402"/>
                    </a:lnTo>
                    <a:lnTo>
                      <a:pt x="4290" y="402"/>
                    </a:lnTo>
                    <a:lnTo>
                      <a:pt x="4290" y="396"/>
                    </a:lnTo>
                    <a:lnTo>
                      <a:pt x="4290" y="396"/>
                    </a:lnTo>
                    <a:lnTo>
                      <a:pt x="4290" y="396"/>
                    </a:lnTo>
                    <a:lnTo>
                      <a:pt x="4290" y="396"/>
                    </a:lnTo>
                    <a:lnTo>
                      <a:pt x="4290" y="396"/>
                    </a:lnTo>
                    <a:lnTo>
                      <a:pt x="4296" y="396"/>
                    </a:lnTo>
                    <a:lnTo>
                      <a:pt x="4296" y="396"/>
                    </a:lnTo>
                    <a:lnTo>
                      <a:pt x="4296" y="396"/>
                    </a:lnTo>
                    <a:lnTo>
                      <a:pt x="4296" y="396"/>
                    </a:lnTo>
                    <a:lnTo>
                      <a:pt x="4296" y="396"/>
                    </a:lnTo>
                    <a:lnTo>
                      <a:pt x="4296" y="396"/>
                    </a:lnTo>
                    <a:lnTo>
                      <a:pt x="4302" y="390"/>
                    </a:lnTo>
                    <a:lnTo>
                      <a:pt x="4302" y="390"/>
                    </a:lnTo>
                    <a:lnTo>
                      <a:pt x="4302" y="390"/>
                    </a:lnTo>
                    <a:lnTo>
                      <a:pt x="4302" y="390"/>
                    </a:lnTo>
                    <a:lnTo>
                      <a:pt x="4302" y="390"/>
                    </a:lnTo>
                    <a:lnTo>
                      <a:pt x="4302" y="390"/>
                    </a:lnTo>
                    <a:lnTo>
                      <a:pt x="4308" y="390"/>
                    </a:lnTo>
                    <a:lnTo>
                      <a:pt x="4308" y="390"/>
                    </a:lnTo>
                    <a:lnTo>
                      <a:pt x="4308" y="390"/>
                    </a:lnTo>
                    <a:lnTo>
                      <a:pt x="4308" y="390"/>
                    </a:lnTo>
                    <a:lnTo>
                      <a:pt x="4308" y="384"/>
                    </a:lnTo>
                    <a:lnTo>
                      <a:pt x="4308" y="384"/>
                    </a:lnTo>
                    <a:lnTo>
                      <a:pt x="4314" y="384"/>
                    </a:lnTo>
                    <a:lnTo>
                      <a:pt x="4314" y="384"/>
                    </a:lnTo>
                    <a:lnTo>
                      <a:pt x="4314" y="384"/>
                    </a:lnTo>
                    <a:lnTo>
                      <a:pt x="4314" y="384"/>
                    </a:lnTo>
                    <a:lnTo>
                      <a:pt x="4314" y="384"/>
                    </a:lnTo>
                    <a:lnTo>
                      <a:pt x="4314" y="384"/>
                    </a:lnTo>
                    <a:lnTo>
                      <a:pt x="4320" y="384"/>
                    </a:lnTo>
                    <a:lnTo>
                      <a:pt x="4320" y="378"/>
                    </a:lnTo>
                    <a:lnTo>
                      <a:pt x="4320" y="378"/>
                    </a:lnTo>
                    <a:lnTo>
                      <a:pt x="4320" y="378"/>
                    </a:lnTo>
                    <a:lnTo>
                      <a:pt x="4320" y="378"/>
                    </a:lnTo>
                    <a:lnTo>
                      <a:pt x="4320" y="378"/>
                    </a:lnTo>
                    <a:lnTo>
                      <a:pt x="4326" y="378"/>
                    </a:lnTo>
                    <a:lnTo>
                      <a:pt x="4326" y="378"/>
                    </a:lnTo>
                    <a:lnTo>
                      <a:pt x="4326" y="378"/>
                    </a:lnTo>
                    <a:lnTo>
                      <a:pt x="4326" y="378"/>
                    </a:lnTo>
                    <a:lnTo>
                      <a:pt x="4326" y="372"/>
                    </a:lnTo>
                    <a:lnTo>
                      <a:pt x="4326" y="372"/>
                    </a:lnTo>
                    <a:lnTo>
                      <a:pt x="4332" y="372"/>
                    </a:lnTo>
                    <a:lnTo>
                      <a:pt x="4332" y="372"/>
                    </a:lnTo>
                    <a:lnTo>
                      <a:pt x="4332" y="372"/>
                    </a:lnTo>
                    <a:lnTo>
                      <a:pt x="4332" y="372"/>
                    </a:lnTo>
                    <a:lnTo>
                      <a:pt x="4332" y="372"/>
                    </a:lnTo>
                    <a:lnTo>
                      <a:pt x="4332" y="372"/>
                    </a:lnTo>
                    <a:lnTo>
                      <a:pt x="4338" y="372"/>
                    </a:lnTo>
                    <a:lnTo>
                      <a:pt x="4338" y="366"/>
                    </a:lnTo>
                    <a:lnTo>
                      <a:pt x="4338" y="366"/>
                    </a:lnTo>
                    <a:lnTo>
                      <a:pt x="4338" y="366"/>
                    </a:lnTo>
                    <a:lnTo>
                      <a:pt x="4338" y="366"/>
                    </a:lnTo>
                    <a:lnTo>
                      <a:pt x="4338" y="366"/>
                    </a:lnTo>
                    <a:lnTo>
                      <a:pt x="4344" y="366"/>
                    </a:lnTo>
                    <a:lnTo>
                      <a:pt x="4344" y="366"/>
                    </a:lnTo>
                    <a:lnTo>
                      <a:pt x="4344" y="366"/>
                    </a:lnTo>
                    <a:lnTo>
                      <a:pt x="4344" y="360"/>
                    </a:lnTo>
                    <a:lnTo>
                      <a:pt x="4344" y="360"/>
                    </a:lnTo>
                    <a:lnTo>
                      <a:pt x="4344" y="360"/>
                    </a:lnTo>
                    <a:lnTo>
                      <a:pt x="4344" y="360"/>
                    </a:lnTo>
                    <a:lnTo>
                      <a:pt x="4350" y="360"/>
                    </a:lnTo>
                    <a:lnTo>
                      <a:pt x="4350" y="360"/>
                    </a:lnTo>
                    <a:lnTo>
                      <a:pt x="4350" y="360"/>
                    </a:lnTo>
                    <a:lnTo>
                      <a:pt x="4350" y="360"/>
                    </a:lnTo>
                    <a:lnTo>
                      <a:pt x="4350" y="354"/>
                    </a:lnTo>
                    <a:lnTo>
                      <a:pt x="4350" y="354"/>
                    </a:lnTo>
                    <a:lnTo>
                      <a:pt x="4356" y="354"/>
                    </a:lnTo>
                    <a:lnTo>
                      <a:pt x="4356" y="354"/>
                    </a:lnTo>
                    <a:lnTo>
                      <a:pt x="4356" y="354"/>
                    </a:lnTo>
                    <a:lnTo>
                      <a:pt x="4356" y="354"/>
                    </a:lnTo>
                    <a:lnTo>
                      <a:pt x="4356" y="354"/>
                    </a:lnTo>
                    <a:lnTo>
                      <a:pt x="4356" y="348"/>
                    </a:lnTo>
                    <a:lnTo>
                      <a:pt x="4362" y="348"/>
                    </a:lnTo>
                    <a:lnTo>
                      <a:pt x="4362" y="348"/>
                    </a:lnTo>
                    <a:lnTo>
                      <a:pt x="4362" y="348"/>
                    </a:lnTo>
                    <a:lnTo>
                      <a:pt x="4362" y="348"/>
                    </a:lnTo>
                    <a:lnTo>
                      <a:pt x="4362" y="348"/>
                    </a:lnTo>
                    <a:lnTo>
                      <a:pt x="4362" y="348"/>
                    </a:lnTo>
                    <a:lnTo>
                      <a:pt x="4368" y="348"/>
                    </a:lnTo>
                    <a:lnTo>
                      <a:pt x="4368" y="342"/>
                    </a:lnTo>
                    <a:lnTo>
                      <a:pt x="4368" y="342"/>
                    </a:lnTo>
                    <a:lnTo>
                      <a:pt x="4368" y="342"/>
                    </a:lnTo>
                    <a:lnTo>
                      <a:pt x="4368" y="342"/>
                    </a:lnTo>
                    <a:lnTo>
                      <a:pt x="4368" y="342"/>
                    </a:lnTo>
                    <a:lnTo>
                      <a:pt x="4374" y="342"/>
                    </a:lnTo>
                    <a:lnTo>
                      <a:pt x="4374" y="342"/>
                    </a:lnTo>
                    <a:lnTo>
                      <a:pt x="4374" y="336"/>
                    </a:lnTo>
                    <a:lnTo>
                      <a:pt x="4374" y="336"/>
                    </a:lnTo>
                    <a:lnTo>
                      <a:pt x="4374" y="336"/>
                    </a:lnTo>
                    <a:lnTo>
                      <a:pt x="4374" y="336"/>
                    </a:lnTo>
                    <a:lnTo>
                      <a:pt x="4380" y="336"/>
                    </a:lnTo>
                    <a:lnTo>
                      <a:pt x="4380" y="336"/>
                    </a:lnTo>
                    <a:lnTo>
                      <a:pt x="4380" y="330"/>
                    </a:lnTo>
                    <a:lnTo>
                      <a:pt x="4380" y="330"/>
                    </a:lnTo>
                    <a:lnTo>
                      <a:pt x="4380" y="330"/>
                    </a:lnTo>
                    <a:lnTo>
                      <a:pt x="4380" y="330"/>
                    </a:lnTo>
                    <a:lnTo>
                      <a:pt x="4386" y="330"/>
                    </a:lnTo>
                    <a:lnTo>
                      <a:pt x="4386" y="330"/>
                    </a:lnTo>
                    <a:lnTo>
                      <a:pt x="4386" y="330"/>
                    </a:lnTo>
                    <a:lnTo>
                      <a:pt x="4386" y="324"/>
                    </a:lnTo>
                    <a:lnTo>
                      <a:pt x="4386" y="324"/>
                    </a:lnTo>
                    <a:lnTo>
                      <a:pt x="4386" y="324"/>
                    </a:lnTo>
                    <a:lnTo>
                      <a:pt x="4392" y="324"/>
                    </a:lnTo>
                    <a:lnTo>
                      <a:pt x="4392" y="324"/>
                    </a:lnTo>
                    <a:lnTo>
                      <a:pt x="4392" y="324"/>
                    </a:lnTo>
                    <a:lnTo>
                      <a:pt x="4392" y="318"/>
                    </a:lnTo>
                    <a:lnTo>
                      <a:pt x="4392" y="318"/>
                    </a:lnTo>
                    <a:lnTo>
                      <a:pt x="4392" y="318"/>
                    </a:lnTo>
                    <a:lnTo>
                      <a:pt x="4392" y="318"/>
                    </a:lnTo>
                    <a:lnTo>
                      <a:pt x="4398" y="318"/>
                    </a:lnTo>
                    <a:lnTo>
                      <a:pt x="4398" y="318"/>
                    </a:lnTo>
                    <a:lnTo>
                      <a:pt x="4398" y="312"/>
                    </a:lnTo>
                    <a:lnTo>
                      <a:pt x="4398" y="312"/>
                    </a:lnTo>
                    <a:lnTo>
                      <a:pt x="4398" y="312"/>
                    </a:lnTo>
                    <a:lnTo>
                      <a:pt x="4404" y="312"/>
                    </a:lnTo>
                    <a:lnTo>
                      <a:pt x="4404" y="312"/>
                    </a:lnTo>
                    <a:lnTo>
                      <a:pt x="4404" y="312"/>
                    </a:lnTo>
                    <a:lnTo>
                      <a:pt x="4404" y="306"/>
                    </a:lnTo>
                    <a:lnTo>
                      <a:pt x="4404" y="306"/>
                    </a:lnTo>
                    <a:lnTo>
                      <a:pt x="4404" y="306"/>
                    </a:lnTo>
                    <a:lnTo>
                      <a:pt x="4410" y="306"/>
                    </a:lnTo>
                    <a:lnTo>
                      <a:pt x="4410" y="306"/>
                    </a:lnTo>
                    <a:lnTo>
                      <a:pt x="4410" y="306"/>
                    </a:lnTo>
                    <a:lnTo>
                      <a:pt x="4410" y="300"/>
                    </a:lnTo>
                    <a:lnTo>
                      <a:pt x="4410" y="300"/>
                    </a:lnTo>
                    <a:lnTo>
                      <a:pt x="4410" y="300"/>
                    </a:lnTo>
                    <a:lnTo>
                      <a:pt x="4410" y="300"/>
                    </a:lnTo>
                    <a:lnTo>
                      <a:pt x="4416" y="300"/>
                    </a:lnTo>
                    <a:lnTo>
                      <a:pt x="4416" y="300"/>
                    </a:lnTo>
                    <a:lnTo>
                      <a:pt x="4416" y="294"/>
                    </a:lnTo>
                    <a:lnTo>
                      <a:pt x="4416" y="294"/>
                    </a:lnTo>
                    <a:lnTo>
                      <a:pt x="4416" y="294"/>
                    </a:lnTo>
                    <a:lnTo>
                      <a:pt x="4416" y="294"/>
                    </a:lnTo>
                    <a:lnTo>
                      <a:pt x="4422" y="294"/>
                    </a:lnTo>
                    <a:lnTo>
                      <a:pt x="4422" y="288"/>
                    </a:lnTo>
                    <a:lnTo>
                      <a:pt x="4422" y="288"/>
                    </a:lnTo>
                    <a:lnTo>
                      <a:pt x="4422" y="288"/>
                    </a:lnTo>
                    <a:lnTo>
                      <a:pt x="4422" y="288"/>
                    </a:lnTo>
                    <a:lnTo>
                      <a:pt x="4422" y="288"/>
                    </a:lnTo>
                    <a:lnTo>
                      <a:pt x="4428" y="288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34" y="276"/>
                    </a:lnTo>
                    <a:lnTo>
                      <a:pt x="4434" y="276"/>
                    </a:lnTo>
                    <a:lnTo>
                      <a:pt x="4434" y="276"/>
                    </a:lnTo>
                    <a:lnTo>
                      <a:pt x="4434" y="276"/>
                    </a:lnTo>
                    <a:lnTo>
                      <a:pt x="4434" y="276"/>
                    </a:lnTo>
                    <a:lnTo>
                      <a:pt x="4434" y="270"/>
                    </a:lnTo>
                    <a:lnTo>
                      <a:pt x="4440" y="270"/>
                    </a:lnTo>
                    <a:lnTo>
                      <a:pt x="4440" y="270"/>
                    </a:lnTo>
                    <a:lnTo>
                      <a:pt x="4440" y="270"/>
                    </a:lnTo>
                    <a:lnTo>
                      <a:pt x="4440" y="270"/>
                    </a:lnTo>
                    <a:lnTo>
                      <a:pt x="4440" y="270"/>
                    </a:lnTo>
                    <a:lnTo>
                      <a:pt x="4440" y="264"/>
                    </a:lnTo>
                    <a:lnTo>
                      <a:pt x="4446" y="264"/>
                    </a:lnTo>
                    <a:lnTo>
                      <a:pt x="4446" y="264"/>
                    </a:lnTo>
                    <a:lnTo>
                      <a:pt x="4446" y="264"/>
                    </a:lnTo>
                    <a:lnTo>
                      <a:pt x="4446" y="264"/>
                    </a:lnTo>
                    <a:lnTo>
                      <a:pt x="4446" y="258"/>
                    </a:lnTo>
                    <a:lnTo>
                      <a:pt x="4446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2"/>
                    </a:lnTo>
                    <a:lnTo>
                      <a:pt x="4452" y="252"/>
                    </a:lnTo>
                    <a:lnTo>
                      <a:pt x="4452" y="252"/>
                    </a:lnTo>
                    <a:lnTo>
                      <a:pt x="4458" y="252"/>
                    </a:lnTo>
                    <a:lnTo>
                      <a:pt x="4458" y="252"/>
                    </a:lnTo>
                    <a:lnTo>
                      <a:pt x="4458" y="246"/>
                    </a:lnTo>
                    <a:lnTo>
                      <a:pt x="4458" y="246"/>
                    </a:lnTo>
                    <a:lnTo>
                      <a:pt x="4458" y="246"/>
                    </a:lnTo>
                    <a:lnTo>
                      <a:pt x="4458" y="246"/>
                    </a:lnTo>
                    <a:lnTo>
                      <a:pt x="4458" y="246"/>
                    </a:lnTo>
                    <a:lnTo>
                      <a:pt x="4464" y="240"/>
                    </a:lnTo>
                    <a:lnTo>
                      <a:pt x="4464" y="240"/>
                    </a:lnTo>
                    <a:lnTo>
                      <a:pt x="4464" y="240"/>
                    </a:lnTo>
                    <a:lnTo>
                      <a:pt x="4464" y="240"/>
                    </a:lnTo>
                    <a:lnTo>
                      <a:pt x="4464" y="234"/>
                    </a:lnTo>
                    <a:lnTo>
                      <a:pt x="4470" y="234"/>
                    </a:lnTo>
                    <a:lnTo>
                      <a:pt x="4470" y="234"/>
                    </a:lnTo>
                    <a:lnTo>
                      <a:pt x="4470" y="234"/>
                    </a:lnTo>
                    <a:lnTo>
                      <a:pt x="4470" y="228"/>
                    </a:lnTo>
                    <a:lnTo>
                      <a:pt x="4470" y="228"/>
                    </a:lnTo>
                    <a:lnTo>
                      <a:pt x="4470" y="228"/>
                    </a:lnTo>
                    <a:lnTo>
                      <a:pt x="4476" y="228"/>
                    </a:lnTo>
                    <a:lnTo>
                      <a:pt x="4476" y="228"/>
                    </a:lnTo>
                    <a:lnTo>
                      <a:pt x="4476" y="222"/>
                    </a:lnTo>
                    <a:lnTo>
                      <a:pt x="4476" y="222"/>
                    </a:lnTo>
                    <a:lnTo>
                      <a:pt x="4476" y="222"/>
                    </a:lnTo>
                    <a:lnTo>
                      <a:pt x="4476" y="222"/>
                    </a:lnTo>
                    <a:lnTo>
                      <a:pt x="4482" y="222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04"/>
                    </a:lnTo>
                    <a:lnTo>
                      <a:pt x="4488" y="204"/>
                    </a:lnTo>
                    <a:lnTo>
                      <a:pt x="4488" y="204"/>
                    </a:lnTo>
                    <a:lnTo>
                      <a:pt x="4494" y="204"/>
                    </a:lnTo>
                    <a:lnTo>
                      <a:pt x="4494" y="204"/>
                    </a:lnTo>
                    <a:lnTo>
                      <a:pt x="4494" y="198"/>
                    </a:lnTo>
                    <a:lnTo>
                      <a:pt x="4494" y="198"/>
                    </a:lnTo>
                    <a:lnTo>
                      <a:pt x="4494" y="198"/>
                    </a:lnTo>
                    <a:lnTo>
                      <a:pt x="4500" y="192"/>
                    </a:lnTo>
                    <a:lnTo>
                      <a:pt x="4500" y="192"/>
                    </a:lnTo>
                    <a:lnTo>
                      <a:pt x="4500" y="192"/>
                    </a:lnTo>
                    <a:lnTo>
                      <a:pt x="4500" y="192"/>
                    </a:lnTo>
                    <a:lnTo>
                      <a:pt x="4500" y="186"/>
                    </a:lnTo>
                    <a:lnTo>
                      <a:pt x="4500" y="186"/>
                    </a:lnTo>
                    <a:lnTo>
                      <a:pt x="4506" y="186"/>
                    </a:lnTo>
                    <a:lnTo>
                      <a:pt x="4506" y="186"/>
                    </a:lnTo>
                    <a:lnTo>
                      <a:pt x="4506" y="186"/>
                    </a:lnTo>
                    <a:lnTo>
                      <a:pt x="4506" y="180"/>
                    </a:lnTo>
                    <a:lnTo>
                      <a:pt x="4506" y="180"/>
                    </a:lnTo>
                    <a:lnTo>
                      <a:pt x="4506" y="180"/>
                    </a:lnTo>
                    <a:lnTo>
                      <a:pt x="4512" y="180"/>
                    </a:lnTo>
                    <a:lnTo>
                      <a:pt x="4512" y="174"/>
                    </a:lnTo>
                    <a:lnTo>
                      <a:pt x="4512" y="174"/>
                    </a:lnTo>
                    <a:lnTo>
                      <a:pt x="4512" y="174"/>
                    </a:lnTo>
                    <a:lnTo>
                      <a:pt x="4512" y="174"/>
                    </a:lnTo>
                    <a:lnTo>
                      <a:pt x="4512" y="174"/>
                    </a:lnTo>
                    <a:lnTo>
                      <a:pt x="4512" y="174"/>
                    </a:lnTo>
                    <a:lnTo>
                      <a:pt x="4518" y="168"/>
                    </a:lnTo>
                    <a:lnTo>
                      <a:pt x="4518" y="168"/>
                    </a:lnTo>
                    <a:lnTo>
                      <a:pt x="4518" y="168"/>
                    </a:lnTo>
                    <a:lnTo>
                      <a:pt x="4518" y="168"/>
                    </a:lnTo>
                    <a:lnTo>
                      <a:pt x="4518" y="168"/>
                    </a:lnTo>
                    <a:lnTo>
                      <a:pt x="4518" y="168"/>
                    </a:lnTo>
                    <a:lnTo>
                      <a:pt x="4524" y="168"/>
                    </a:lnTo>
                    <a:lnTo>
                      <a:pt x="4524" y="168"/>
                    </a:lnTo>
                    <a:lnTo>
                      <a:pt x="4524" y="168"/>
                    </a:lnTo>
                    <a:lnTo>
                      <a:pt x="4524" y="168"/>
                    </a:lnTo>
                    <a:lnTo>
                      <a:pt x="4524" y="168"/>
                    </a:lnTo>
                    <a:lnTo>
                      <a:pt x="4524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6" y="168"/>
                    </a:lnTo>
                    <a:lnTo>
                      <a:pt x="4536" y="168"/>
                    </a:lnTo>
                    <a:lnTo>
                      <a:pt x="4536" y="168"/>
                    </a:lnTo>
                    <a:lnTo>
                      <a:pt x="4536" y="168"/>
                    </a:lnTo>
                    <a:lnTo>
                      <a:pt x="4536" y="168"/>
                    </a:lnTo>
                    <a:lnTo>
                      <a:pt x="4536" y="168"/>
                    </a:lnTo>
                    <a:lnTo>
                      <a:pt x="4542" y="168"/>
                    </a:lnTo>
                    <a:lnTo>
                      <a:pt x="4542" y="168"/>
                    </a:lnTo>
                    <a:lnTo>
                      <a:pt x="4542" y="168"/>
                    </a:lnTo>
                    <a:lnTo>
                      <a:pt x="4542" y="174"/>
                    </a:lnTo>
                    <a:lnTo>
                      <a:pt x="4542" y="174"/>
                    </a:lnTo>
                    <a:lnTo>
                      <a:pt x="4542" y="174"/>
                    </a:lnTo>
                    <a:lnTo>
                      <a:pt x="4548" y="174"/>
                    </a:lnTo>
                    <a:lnTo>
                      <a:pt x="4548" y="174"/>
                    </a:lnTo>
                    <a:lnTo>
                      <a:pt x="4548" y="174"/>
                    </a:lnTo>
                    <a:lnTo>
                      <a:pt x="4548" y="174"/>
                    </a:lnTo>
                    <a:lnTo>
                      <a:pt x="4548" y="174"/>
                    </a:lnTo>
                    <a:lnTo>
                      <a:pt x="4548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60" y="174"/>
                    </a:lnTo>
                    <a:lnTo>
                      <a:pt x="4560" y="174"/>
                    </a:lnTo>
                    <a:lnTo>
                      <a:pt x="4560" y="174"/>
                    </a:lnTo>
                    <a:lnTo>
                      <a:pt x="4560" y="174"/>
                    </a:lnTo>
                    <a:lnTo>
                      <a:pt x="4560" y="174"/>
                    </a:lnTo>
                    <a:lnTo>
                      <a:pt x="4560" y="174"/>
                    </a:lnTo>
                    <a:lnTo>
                      <a:pt x="4566" y="174"/>
                    </a:lnTo>
                    <a:lnTo>
                      <a:pt x="4566" y="180"/>
                    </a:lnTo>
                    <a:lnTo>
                      <a:pt x="4566" y="180"/>
                    </a:lnTo>
                    <a:lnTo>
                      <a:pt x="4566" y="180"/>
                    </a:lnTo>
                    <a:lnTo>
                      <a:pt x="4566" y="180"/>
                    </a:lnTo>
                    <a:lnTo>
                      <a:pt x="4566" y="180"/>
                    </a:lnTo>
                    <a:lnTo>
                      <a:pt x="4572" y="180"/>
                    </a:lnTo>
                    <a:lnTo>
                      <a:pt x="4572" y="180"/>
                    </a:lnTo>
                    <a:lnTo>
                      <a:pt x="4572" y="180"/>
                    </a:lnTo>
                    <a:lnTo>
                      <a:pt x="4572" y="180"/>
                    </a:lnTo>
                    <a:lnTo>
                      <a:pt x="4572" y="180"/>
                    </a:lnTo>
                    <a:lnTo>
                      <a:pt x="4572" y="180"/>
                    </a:lnTo>
                    <a:lnTo>
                      <a:pt x="4578" y="180"/>
                    </a:lnTo>
                    <a:lnTo>
                      <a:pt x="4578" y="180"/>
                    </a:lnTo>
                    <a:lnTo>
                      <a:pt x="4578" y="180"/>
                    </a:lnTo>
                    <a:lnTo>
                      <a:pt x="4578" y="180"/>
                    </a:lnTo>
                    <a:lnTo>
                      <a:pt x="4578" y="180"/>
                    </a:lnTo>
                    <a:lnTo>
                      <a:pt x="4578" y="180"/>
                    </a:lnTo>
                    <a:lnTo>
                      <a:pt x="4584" y="180"/>
                    </a:lnTo>
                    <a:lnTo>
                      <a:pt x="4584" y="180"/>
                    </a:lnTo>
                    <a:lnTo>
                      <a:pt x="4584" y="180"/>
                    </a:lnTo>
                    <a:lnTo>
                      <a:pt x="4584" y="180"/>
                    </a:lnTo>
                    <a:lnTo>
                      <a:pt x="4584" y="180"/>
                    </a:lnTo>
                    <a:lnTo>
                      <a:pt x="4584" y="180"/>
                    </a:lnTo>
                    <a:lnTo>
                      <a:pt x="4590" y="180"/>
                    </a:lnTo>
                    <a:lnTo>
                      <a:pt x="4590" y="180"/>
                    </a:lnTo>
                    <a:lnTo>
                      <a:pt x="4590" y="180"/>
                    </a:lnTo>
                    <a:lnTo>
                      <a:pt x="4590" y="180"/>
                    </a:lnTo>
                    <a:lnTo>
                      <a:pt x="4590" y="186"/>
                    </a:lnTo>
                    <a:lnTo>
                      <a:pt x="4590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92"/>
                    </a:lnTo>
                    <a:lnTo>
                      <a:pt x="4620" y="192"/>
                    </a:lnTo>
                    <a:lnTo>
                      <a:pt x="4626" y="192"/>
                    </a:lnTo>
                    <a:lnTo>
                      <a:pt x="4626" y="192"/>
                    </a:lnTo>
                    <a:lnTo>
                      <a:pt x="4626" y="192"/>
                    </a:lnTo>
                    <a:lnTo>
                      <a:pt x="4626" y="192"/>
                    </a:lnTo>
                    <a:lnTo>
                      <a:pt x="4626" y="192"/>
                    </a:lnTo>
                    <a:lnTo>
                      <a:pt x="4626" y="192"/>
                    </a:lnTo>
                    <a:lnTo>
                      <a:pt x="4632" y="192"/>
                    </a:lnTo>
                    <a:lnTo>
                      <a:pt x="4632" y="192"/>
                    </a:lnTo>
                    <a:lnTo>
                      <a:pt x="4632" y="192"/>
                    </a:lnTo>
                    <a:lnTo>
                      <a:pt x="4632" y="192"/>
                    </a:lnTo>
                    <a:lnTo>
                      <a:pt x="4632" y="192"/>
                    </a:lnTo>
                    <a:lnTo>
                      <a:pt x="4632" y="192"/>
                    </a:lnTo>
                    <a:lnTo>
                      <a:pt x="4638" y="192"/>
                    </a:lnTo>
                    <a:lnTo>
                      <a:pt x="4638" y="192"/>
                    </a:lnTo>
                    <a:lnTo>
                      <a:pt x="4638" y="192"/>
                    </a:lnTo>
                    <a:lnTo>
                      <a:pt x="4638" y="192"/>
                    </a:lnTo>
                    <a:lnTo>
                      <a:pt x="4638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50" y="192"/>
                    </a:lnTo>
                    <a:lnTo>
                      <a:pt x="4650" y="192"/>
                    </a:lnTo>
                    <a:lnTo>
                      <a:pt x="4650" y="192"/>
                    </a:lnTo>
                    <a:lnTo>
                      <a:pt x="4650" y="192"/>
                    </a:lnTo>
                    <a:lnTo>
                      <a:pt x="4650" y="192"/>
                    </a:lnTo>
                    <a:lnTo>
                      <a:pt x="4650" y="192"/>
                    </a:lnTo>
                    <a:lnTo>
                      <a:pt x="4656" y="192"/>
                    </a:lnTo>
                    <a:lnTo>
                      <a:pt x="4656" y="192"/>
                    </a:lnTo>
                    <a:lnTo>
                      <a:pt x="4656" y="192"/>
                    </a:lnTo>
                    <a:lnTo>
                      <a:pt x="4656" y="192"/>
                    </a:lnTo>
                    <a:lnTo>
                      <a:pt x="4656" y="192"/>
                    </a:lnTo>
                    <a:lnTo>
                      <a:pt x="4656" y="192"/>
                    </a:lnTo>
                    <a:lnTo>
                      <a:pt x="4662" y="192"/>
                    </a:lnTo>
                    <a:lnTo>
                      <a:pt x="4662" y="192"/>
                    </a:lnTo>
                    <a:lnTo>
                      <a:pt x="4662" y="192"/>
                    </a:lnTo>
                    <a:lnTo>
                      <a:pt x="4662" y="192"/>
                    </a:lnTo>
                    <a:lnTo>
                      <a:pt x="4662" y="192"/>
                    </a:lnTo>
                    <a:lnTo>
                      <a:pt x="4662" y="192"/>
                    </a:lnTo>
                    <a:lnTo>
                      <a:pt x="4668" y="192"/>
                    </a:lnTo>
                    <a:lnTo>
                      <a:pt x="4668" y="192"/>
                    </a:lnTo>
                    <a:lnTo>
                      <a:pt x="4668" y="192"/>
                    </a:lnTo>
                    <a:lnTo>
                      <a:pt x="4668" y="192"/>
                    </a:lnTo>
                    <a:lnTo>
                      <a:pt x="4668" y="192"/>
                    </a:lnTo>
                    <a:lnTo>
                      <a:pt x="4668" y="192"/>
                    </a:lnTo>
                    <a:lnTo>
                      <a:pt x="4674" y="192"/>
                    </a:lnTo>
                    <a:lnTo>
                      <a:pt x="4674" y="192"/>
                    </a:lnTo>
                    <a:lnTo>
                      <a:pt x="4674" y="192"/>
                    </a:lnTo>
                    <a:lnTo>
                      <a:pt x="4674" y="192"/>
                    </a:lnTo>
                    <a:lnTo>
                      <a:pt x="4674" y="192"/>
                    </a:lnTo>
                    <a:lnTo>
                      <a:pt x="4674" y="192"/>
                    </a:lnTo>
                    <a:lnTo>
                      <a:pt x="4680" y="192"/>
                    </a:lnTo>
                    <a:lnTo>
                      <a:pt x="4680" y="192"/>
                    </a:lnTo>
                    <a:lnTo>
                      <a:pt x="4680" y="192"/>
                    </a:lnTo>
                    <a:lnTo>
                      <a:pt x="4680" y="192"/>
                    </a:lnTo>
                    <a:lnTo>
                      <a:pt x="4680" y="198"/>
                    </a:lnTo>
                    <a:lnTo>
                      <a:pt x="4680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92" y="198"/>
                    </a:lnTo>
                    <a:lnTo>
                      <a:pt x="4692" y="198"/>
                    </a:lnTo>
                    <a:lnTo>
                      <a:pt x="4692" y="198"/>
                    </a:lnTo>
                    <a:lnTo>
                      <a:pt x="4692" y="198"/>
                    </a:lnTo>
                    <a:lnTo>
                      <a:pt x="4692" y="198"/>
                    </a:lnTo>
                    <a:lnTo>
                      <a:pt x="4692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704" y="198"/>
                    </a:lnTo>
                    <a:lnTo>
                      <a:pt x="4704" y="198"/>
                    </a:lnTo>
                    <a:lnTo>
                      <a:pt x="4704" y="198"/>
                    </a:lnTo>
                    <a:lnTo>
                      <a:pt x="4704" y="198"/>
                    </a:lnTo>
                    <a:lnTo>
                      <a:pt x="4704" y="198"/>
                    </a:lnTo>
                    <a:lnTo>
                      <a:pt x="4704" y="198"/>
                    </a:lnTo>
                    <a:lnTo>
                      <a:pt x="4710" y="198"/>
                    </a:lnTo>
                    <a:lnTo>
                      <a:pt x="4710" y="198"/>
                    </a:lnTo>
                    <a:lnTo>
                      <a:pt x="4710" y="198"/>
                    </a:lnTo>
                    <a:lnTo>
                      <a:pt x="4710" y="198"/>
                    </a:lnTo>
                    <a:lnTo>
                      <a:pt x="4710" y="198"/>
                    </a:lnTo>
                    <a:lnTo>
                      <a:pt x="4710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8" y="198"/>
                    </a:lnTo>
                    <a:lnTo>
                      <a:pt x="4758" y="198"/>
                    </a:lnTo>
                    <a:lnTo>
                      <a:pt x="4758" y="198"/>
                    </a:lnTo>
                    <a:lnTo>
                      <a:pt x="4758" y="198"/>
                    </a:lnTo>
                    <a:lnTo>
                      <a:pt x="4758" y="198"/>
                    </a:lnTo>
                    <a:lnTo>
                      <a:pt x="4758" y="198"/>
                    </a:lnTo>
                    <a:lnTo>
                      <a:pt x="4764" y="198"/>
                    </a:lnTo>
                    <a:lnTo>
                      <a:pt x="4764" y="198"/>
                    </a:lnTo>
                    <a:lnTo>
                      <a:pt x="4764" y="198"/>
                    </a:lnTo>
                    <a:lnTo>
                      <a:pt x="4764" y="198"/>
                    </a:lnTo>
                    <a:lnTo>
                      <a:pt x="4764" y="198"/>
                    </a:lnTo>
                    <a:lnTo>
                      <a:pt x="4764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8" y="198"/>
                    </a:lnTo>
                    <a:lnTo>
                      <a:pt x="4788" y="198"/>
                    </a:lnTo>
                    <a:lnTo>
                      <a:pt x="4788" y="198"/>
                    </a:lnTo>
                    <a:lnTo>
                      <a:pt x="4788" y="198"/>
                    </a:lnTo>
                    <a:lnTo>
                      <a:pt x="4788" y="198"/>
                    </a:lnTo>
                    <a:lnTo>
                      <a:pt x="4788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30" y="198"/>
                    </a:lnTo>
                    <a:lnTo>
                      <a:pt x="4830" y="198"/>
                    </a:lnTo>
                    <a:lnTo>
                      <a:pt x="4830" y="198"/>
                    </a:lnTo>
                    <a:lnTo>
                      <a:pt x="4830" y="192"/>
                    </a:lnTo>
                    <a:lnTo>
                      <a:pt x="4830" y="192"/>
                    </a:lnTo>
                    <a:lnTo>
                      <a:pt x="4830" y="192"/>
                    </a:lnTo>
                    <a:lnTo>
                      <a:pt x="4830" y="192"/>
                    </a:lnTo>
                    <a:lnTo>
                      <a:pt x="4836" y="192"/>
                    </a:lnTo>
                    <a:lnTo>
                      <a:pt x="4836" y="192"/>
                    </a:lnTo>
                    <a:lnTo>
                      <a:pt x="4836" y="192"/>
                    </a:lnTo>
                    <a:lnTo>
                      <a:pt x="4836" y="192"/>
                    </a:lnTo>
                    <a:lnTo>
                      <a:pt x="4836" y="192"/>
                    </a:lnTo>
                    <a:lnTo>
                      <a:pt x="4836" y="192"/>
                    </a:lnTo>
                    <a:lnTo>
                      <a:pt x="4842" y="192"/>
                    </a:lnTo>
                    <a:lnTo>
                      <a:pt x="4842" y="192"/>
                    </a:lnTo>
                    <a:lnTo>
                      <a:pt x="4842" y="192"/>
                    </a:lnTo>
                    <a:lnTo>
                      <a:pt x="4842" y="192"/>
                    </a:lnTo>
                    <a:lnTo>
                      <a:pt x="4842" y="192"/>
                    </a:lnTo>
                    <a:lnTo>
                      <a:pt x="4842" y="192"/>
                    </a:lnTo>
                    <a:lnTo>
                      <a:pt x="4848" y="192"/>
                    </a:lnTo>
                    <a:lnTo>
                      <a:pt x="4848" y="192"/>
                    </a:lnTo>
                    <a:lnTo>
                      <a:pt x="4848" y="192"/>
                    </a:lnTo>
                    <a:lnTo>
                      <a:pt x="4848" y="192"/>
                    </a:lnTo>
                    <a:lnTo>
                      <a:pt x="4848" y="192"/>
                    </a:lnTo>
                    <a:lnTo>
                      <a:pt x="4848" y="192"/>
                    </a:lnTo>
                    <a:lnTo>
                      <a:pt x="4854" y="192"/>
                    </a:lnTo>
                    <a:lnTo>
                      <a:pt x="4854" y="192"/>
                    </a:lnTo>
                    <a:lnTo>
                      <a:pt x="4854" y="192"/>
                    </a:lnTo>
                    <a:lnTo>
                      <a:pt x="4854" y="192"/>
                    </a:lnTo>
                    <a:lnTo>
                      <a:pt x="4854" y="192"/>
                    </a:lnTo>
                    <a:lnTo>
                      <a:pt x="4854" y="192"/>
                    </a:lnTo>
                    <a:lnTo>
                      <a:pt x="4860" y="192"/>
                    </a:lnTo>
                    <a:lnTo>
                      <a:pt x="4860" y="192"/>
                    </a:lnTo>
                    <a:lnTo>
                      <a:pt x="4860" y="192"/>
                    </a:lnTo>
                    <a:lnTo>
                      <a:pt x="4860" y="192"/>
                    </a:lnTo>
                    <a:lnTo>
                      <a:pt x="4860" y="192"/>
                    </a:lnTo>
                    <a:lnTo>
                      <a:pt x="4860" y="192"/>
                    </a:lnTo>
                    <a:lnTo>
                      <a:pt x="4866" y="192"/>
                    </a:lnTo>
                    <a:lnTo>
                      <a:pt x="4866" y="192"/>
                    </a:lnTo>
                    <a:lnTo>
                      <a:pt x="4866" y="192"/>
                    </a:lnTo>
                    <a:lnTo>
                      <a:pt x="4866" y="192"/>
                    </a:lnTo>
                    <a:lnTo>
                      <a:pt x="4866" y="192"/>
                    </a:lnTo>
                    <a:lnTo>
                      <a:pt x="4866" y="192"/>
                    </a:lnTo>
                    <a:lnTo>
                      <a:pt x="4872" y="192"/>
                    </a:lnTo>
                    <a:lnTo>
                      <a:pt x="4872" y="192"/>
                    </a:lnTo>
                    <a:lnTo>
                      <a:pt x="4872" y="192"/>
                    </a:lnTo>
                    <a:lnTo>
                      <a:pt x="4872" y="192"/>
                    </a:lnTo>
                    <a:lnTo>
                      <a:pt x="4872" y="192"/>
                    </a:lnTo>
                    <a:lnTo>
                      <a:pt x="4872" y="192"/>
                    </a:lnTo>
                    <a:lnTo>
                      <a:pt x="4878" y="192"/>
                    </a:lnTo>
                    <a:lnTo>
                      <a:pt x="4878" y="192"/>
                    </a:lnTo>
                    <a:lnTo>
                      <a:pt x="4878" y="192"/>
                    </a:lnTo>
                    <a:lnTo>
                      <a:pt x="4878" y="186"/>
                    </a:lnTo>
                    <a:lnTo>
                      <a:pt x="4878" y="186"/>
                    </a:lnTo>
                    <a:lnTo>
                      <a:pt x="4878" y="186"/>
                    </a:lnTo>
                    <a:lnTo>
                      <a:pt x="4878" y="186"/>
                    </a:lnTo>
                    <a:lnTo>
                      <a:pt x="4884" y="186"/>
                    </a:lnTo>
                    <a:lnTo>
                      <a:pt x="4884" y="186"/>
                    </a:lnTo>
                    <a:lnTo>
                      <a:pt x="4884" y="186"/>
                    </a:lnTo>
                    <a:lnTo>
                      <a:pt x="4884" y="186"/>
                    </a:lnTo>
                    <a:lnTo>
                      <a:pt x="4884" y="186"/>
                    </a:lnTo>
                    <a:lnTo>
                      <a:pt x="4884" y="186"/>
                    </a:lnTo>
                    <a:lnTo>
                      <a:pt x="4890" y="186"/>
                    </a:lnTo>
                    <a:lnTo>
                      <a:pt x="4890" y="186"/>
                    </a:lnTo>
                    <a:lnTo>
                      <a:pt x="4890" y="186"/>
                    </a:lnTo>
                    <a:lnTo>
                      <a:pt x="4890" y="186"/>
                    </a:lnTo>
                    <a:lnTo>
                      <a:pt x="4890" y="186"/>
                    </a:lnTo>
                    <a:lnTo>
                      <a:pt x="4890" y="186"/>
                    </a:lnTo>
                    <a:lnTo>
                      <a:pt x="4896" y="186"/>
                    </a:lnTo>
                    <a:lnTo>
                      <a:pt x="4896" y="186"/>
                    </a:lnTo>
                    <a:lnTo>
                      <a:pt x="4896" y="186"/>
                    </a:lnTo>
                    <a:lnTo>
                      <a:pt x="4896" y="186"/>
                    </a:lnTo>
                    <a:lnTo>
                      <a:pt x="4896" y="186"/>
                    </a:lnTo>
                    <a:lnTo>
                      <a:pt x="4896" y="186"/>
                    </a:lnTo>
                    <a:lnTo>
                      <a:pt x="4902" y="186"/>
                    </a:lnTo>
                    <a:lnTo>
                      <a:pt x="4902" y="186"/>
                    </a:lnTo>
                    <a:lnTo>
                      <a:pt x="4902" y="186"/>
                    </a:lnTo>
                    <a:lnTo>
                      <a:pt x="4902" y="186"/>
                    </a:lnTo>
                    <a:lnTo>
                      <a:pt x="4902" y="186"/>
                    </a:lnTo>
                    <a:lnTo>
                      <a:pt x="4902" y="186"/>
                    </a:lnTo>
                    <a:lnTo>
                      <a:pt x="4908" y="186"/>
                    </a:lnTo>
                    <a:lnTo>
                      <a:pt x="4908" y="186"/>
                    </a:lnTo>
                    <a:lnTo>
                      <a:pt x="4908" y="186"/>
                    </a:lnTo>
                    <a:lnTo>
                      <a:pt x="4908" y="186"/>
                    </a:lnTo>
                    <a:lnTo>
                      <a:pt x="4908" y="186"/>
                    </a:lnTo>
                    <a:lnTo>
                      <a:pt x="4908" y="186"/>
                    </a:lnTo>
                    <a:lnTo>
                      <a:pt x="4914" y="186"/>
                    </a:lnTo>
                    <a:lnTo>
                      <a:pt x="4914" y="180"/>
                    </a:lnTo>
                    <a:lnTo>
                      <a:pt x="4914" y="180"/>
                    </a:lnTo>
                    <a:lnTo>
                      <a:pt x="4914" y="180"/>
                    </a:lnTo>
                    <a:lnTo>
                      <a:pt x="4914" y="180"/>
                    </a:lnTo>
                    <a:lnTo>
                      <a:pt x="4914" y="180"/>
                    </a:lnTo>
                    <a:lnTo>
                      <a:pt x="4920" y="180"/>
                    </a:lnTo>
                    <a:lnTo>
                      <a:pt x="4920" y="180"/>
                    </a:lnTo>
                    <a:lnTo>
                      <a:pt x="4920" y="180"/>
                    </a:lnTo>
                    <a:lnTo>
                      <a:pt x="4920" y="180"/>
                    </a:lnTo>
                    <a:lnTo>
                      <a:pt x="4920" y="180"/>
                    </a:lnTo>
                    <a:lnTo>
                      <a:pt x="4920" y="18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Rectangle 56"/>
              <p:cNvSpPr>
                <a:spLocks noChangeArrowheads="1"/>
              </p:cNvSpPr>
              <p:nvPr/>
            </p:nvSpPr>
            <p:spPr bwMode="auto">
              <a:xfrm>
                <a:off x="707" y="212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1" name="Freeform 57"/>
              <p:cNvSpPr>
                <a:spLocks/>
              </p:cNvSpPr>
              <p:nvPr/>
            </p:nvSpPr>
            <p:spPr bwMode="auto">
              <a:xfrm>
                <a:off x="479" y="1012"/>
                <a:ext cx="4920" cy="1074"/>
              </a:xfrm>
              <a:custGeom>
                <a:avLst/>
                <a:gdLst/>
                <a:ahLst/>
                <a:cxnLst>
                  <a:cxn ang="0">
                    <a:pos x="72" y="774"/>
                  </a:cxn>
                  <a:cxn ang="0">
                    <a:pos x="150" y="780"/>
                  </a:cxn>
                  <a:cxn ang="0">
                    <a:pos x="228" y="774"/>
                  </a:cxn>
                  <a:cxn ang="0">
                    <a:pos x="306" y="762"/>
                  </a:cxn>
                  <a:cxn ang="0">
                    <a:pos x="384" y="744"/>
                  </a:cxn>
                  <a:cxn ang="0">
                    <a:pos x="462" y="594"/>
                  </a:cxn>
                  <a:cxn ang="0">
                    <a:pos x="540" y="384"/>
                  </a:cxn>
                  <a:cxn ang="0">
                    <a:pos x="618" y="132"/>
                  </a:cxn>
                  <a:cxn ang="0">
                    <a:pos x="696" y="246"/>
                  </a:cxn>
                  <a:cxn ang="0">
                    <a:pos x="774" y="666"/>
                  </a:cxn>
                  <a:cxn ang="0">
                    <a:pos x="852" y="942"/>
                  </a:cxn>
                  <a:cxn ang="0">
                    <a:pos x="930" y="1068"/>
                  </a:cxn>
                  <a:cxn ang="0">
                    <a:pos x="1008" y="1056"/>
                  </a:cxn>
                  <a:cxn ang="0">
                    <a:pos x="1086" y="948"/>
                  </a:cxn>
                  <a:cxn ang="0">
                    <a:pos x="1164" y="750"/>
                  </a:cxn>
                  <a:cxn ang="0">
                    <a:pos x="1242" y="804"/>
                  </a:cxn>
                  <a:cxn ang="0">
                    <a:pos x="1320" y="882"/>
                  </a:cxn>
                  <a:cxn ang="0">
                    <a:pos x="1398" y="942"/>
                  </a:cxn>
                  <a:cxn ang="0">
                    <a:pos x="1476" y="912"/>
                  </a:cxn>
                  <a:cxn ang="0">
                    <a:pos x="1554" y="798"/>
                  </a:cxn>
                  <a:cxn ang="0">
                    <a:pos x="1632" y="654"/>
                  </a:cxn>
                  <a:cxn ang="0">
                    <a:pos x="1710" y="600"/>
                  </a:cxn>
                  <a:cxn ang="0">
                    <a:pos x="1788" y="828"/>
                  </a:cxn>
                  <a:cxn ang="0">
                    <a:pos x="1866" y="984"/>
                  </a:cxn>
                  <a:cxn ang="0">
                    <a:pos x="1944" y="1056"/>
                  </a:cxn>
                  <a:cxn ang="0">
                    <a:pos x="2022" y="1038"/>
                  </a:cxn>
                  <a:cxn ang="0">
                    <a:pos x="2100" y="948"/>
                  </a:cxn>
                  <a:cxn ang="0">
                    <a:pos x="2178" y="792"/>
                  </a:cxn>
                  <a:cxn ang="0">
                    <a:pos x="2256" y="828"/>
                  </a:cxn>
                  <a:cxn ang="0">
                    <a:pos x="2334" y="942"/>
                  </a:cxn>
                  <a:cxn ang="0">
                    <a:pos x="2412" y="1014"/>
                  </a:cxn>
                  <a:cxn ang="0">
                    <a:pos x="2490" y="1026"/>
                  </a:cxn>
                  <a:cxn ang="0">
                    <a:pos x="2568" y="966"/>
                  </a:cxn>
                  <a:cxn ang="0">
                    <a:pos x="2646" y="858"/>
                  </a:cxn>
                  <a:cxn ang="0">
                    <a:pos x="2724" y="732"/>
                  </a:cxn>
                  <a:cxn ang="0">
                    <a:pos x="2796" y="900"/>
                  </a:cxn>
                  <a:cxn ang="0">
                    <a:pos x="2874" y="1014"/>
                  </a:cxn>
                  <a:cxn ang="0">
                    <a:pos x="2952" y="1062"/>
                  </a:cxn>
                  <a:cxn ang="0">
                    <a:pos x="3030" y="1014"/>
                  </a:cxn>
                  <a:cxn ang="0">
                    <a:pos x="3108" y="882"/>
                  </a:cxn>
                  <a:cxn ang="0">
                    <a:pos x="3186" y="672"/>
                  </a:cxn>
                  <a:cxn ang="0">
                    <a:pos x="3264" y="606"/>
                  </a:cxn>
                  <a:cxn ang="0">
                    <a:pos x="3342" y="756"/>
                  </a:cxn>
                  <a:cxn ang="0">
                    <a:pos x="3420" y="882"/>
                  </a:cxn>
                  <a:cxn ang="0">
                    <a:pos x="3498" y="954"/>
                  </a:cxn>
                  <a:cxn ang="0">
                    <a:pos x="3576" y="894"/>
                  </a:cxn>
                  <a:cxn ang="0">
                    <a:pos x="3654" y="816"/>
                  </a:cxn>
                  <a:cxn ang="0">
                    <a:pos x="3732" y="720"/>
                  </a:cxn>
                  <a:cxn ang="0">
                    <a:pos x="3810" y="894"/>
                  </a:cxn>
                  <a:cxn ang="0">
                    <a:pos x="3888" y="1032"/>
                  </a:cxn>
                  <a:cxn ang="0">
                    <a:pos x="3966" y="1074"/>
                  </a:cxn>
                  <a:cxn ang="0">
                    <a:pos x="4044" y="996"/>
                  </a:cxn>
                  <a:cxn ang="0">
                    <a:pos x="4122" y="756"/>
                  </a:cxn>
                  <a:cxn ang="0">
                    <a:pos x="4200" y="372"/>
                  </a:cxn>
                  <a:cxn ang="0">
                    <a:pos x="4278" y="36"/>
                  </a:cxn>
                  <a:cxn ang="0">
                    <a:pos x="4356" y="294"/>
                  </a:cxn>
                  <a:cxn ang="0">
                    <a:pos x="4434" y="528"/>
                  </a:cxn>
                  <a:cxn ang="0">
                    <a:pos x="4512" y="714"/>
                  </a:cxn>
                  <a:cxn ang="0">
                    <a:pos x="4590" y="750"/>
                  </a:cxn>
                  <a:cxn ang="0">
                    <a:pos x="4668" y="762"/>
                  </a:cxn>
                  <a:cxn ang="0">
                    <a:pos x="4746" y="768"/>
                  </a:cxn>
                  <a:cxn ang="0">
                    <a:pos x="4824" y="768"/>
                  </a:cxn>
                  <a:cxn ang="0">
                    <a:pos x="4902" y="756"/>
                  </a:cxn>
                </a:cxnLst>
                <a:rect l="0" t="0" r="r" b="b"/>
                <a:pathLst>
                  <a:path w="4920" h="1074">
                    <a:moveTo>
                      <a:pt x="0" y="762"/>
                    </a:move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6" y="768"/>
                    </a:lnTo>
                    <a:lnTo>
                      <a:pt x="6" y="768"/>
                    </a:lnTo>
                    <a:lnTo>
                      <a:pt x="6" y="768"/>
                    </a:lnTo>
                    <a:lnTo>
                      <a:pt x="6" y="768"/>
                    </a:lnTo>
                    <a:lnTo>
                      <a:pt x="6" y="768"/>
                    </a:lnTo>
                    <a:lnTo>
                      <a:pt x="6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8" y="768"/>
                    </a:lnTo>
                    <a:lnTo>
                      <a:pt x="18" y="768"/>
                    </a:lnTo>
                    <a:lnTo>
                      <a:pt x="18" y="768"/>
                    </a:lnTo>
                    <a:lnTo>
                      <a:pt x="18" y="768"/>
                    </a:lnTo>
                    <a:lnTo>
                      <a:pt x="18" y="768"/>
                    </a:lnTo>
                    <a:lnTo>
                      <a:pt x="18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30" y="768"/>
                    </a:lnTo>
                    <a:lnTo>
                      <a:pt x="30" y="768"/>
                    </a:lnTo>
                    <a:lnTo>
                      <a:pt x="30" y="768"/>
                    </a:lnTo>
                    <a:lnTo>
                      <a:pt x="30" y="768"/>
                    </a:lnTo>
                    <a:lnTo>
                      <a:pt x="30" y="768"/>
                    </a:lnTo>
                    <a:lnTo>
                      <a:pt x="30" y="768"/>
                    </a:lnTo>
                    <a:lnTo>
                      <a:pt x="36" y="768"/>
                    </a:lnTo>
                    <a:lnTo>
                      <a:pt x="36" y="768"/>
                    </a:lnTo>
                    <a:lnTo>
                      <a:pt x="36" y="774"/>
                    </a:lnTo>
                    <a:lnTo>
                      <a:pt x="36" y="774"/>
                    </a:lnTo>
                    <a:lnTo>
                      <a:pt x="36" y="774"/>
                    </a:lnTo>
                    <a:lnTo>
                      <a:pt x="36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8" y="774"/>
                    </a:lnTo>
                    <a:lnTo>
                      <a:pt x="48" y="774"/>
                    </a:lnTo>
                    <a:lnTo>
                      <a:pt x="48" y="774"/>
                    </a:lnTo>
                    <a:lnTo>
                      <a:pt x="48" y="774"/>
                    </a:lnTo>
                    <a:lnTo>
                      <a:pt x="48" y="774"/>
                    </a:lnTo>
                    <a:lnTo>
                      <a:pt x="48" y="774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60" y="774"/>
                    </a:lnTo>
                    <a:lnTo>
                      <a:pt x="60" y="774"/>
                    </a:lnTo>
                    <a:lnTo>
                      <a:pt x="60" y="774"/>
                    </a:lnTo>
                    <a:lnTo>
                      <a:pt x="60" y="774"/>
                    </a:lnTo>
                    <a:lnTo>
                      <a:pt x="60" y="774"/>
                    </a:lnTo>
                    <a:lnTo>
                      <a:pt x="60" y="774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72" y="774"/>
                    </a:lnTo>
                    <a:lnTo>
                      <a:pt x="72" y="774"/>
                    </a:lnTo>
                    <a:lnTo>
                      <a:pt x="72" y="774"/>
                    </a:lnTo>
                    <a:lnTo>
                      <a:pt x="72" y="774"/>
                    </a:lnTo>
                    <a:lnTo>
                      <a:pt x="72" y="774"/>
                    </a:lnTo>
                    <a:lnTo>
                      <a:pt x="72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90" y="774"/>
                    </a:lnTo>
                    <a:lnTo>
                      <a:pt x="90" y="774"/>
                    </a:lnTo>
                    <a:lnTo>
                      <a:pt x="90" y="774"/>
                    </a:lnTo>
                    <a:lnTo>
                      <a:pt x="90" y="780"/>
                    </a:lnTo>
                    <a:lnTo>
                      <a:pt x="90" y="780"/>
                    </a:lnTo>
                    <a:lnTo>
                      <a:pt x="90" y="780"/>
                    </a:lnTo>
                    <a:lnTo>
                      <a:pt x="90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20" y="780"/>
                    </a:lnTo>
                    <a:lnTo>
                      <a:pt x="120" y="780"/>
                    </a:lnTo>
                    <a:lnTo>
                      <a:pt x="120" y="780"/>
                    </a:lnTo>
                    <a:lnTo>
                      <a:pt x="120" y="780"/>
                    </a:lnTo>
                    <a:lnTo>
                      <a:pt x="120" y="780"/>
                    </a:lnTo>
                    <a:lnTo>
                      <a:pt x="120" y="780"/>
                    </a:lnTo>
                    <a:lnTo>
                      <a:pt x="126" y="780"/>
                    </a:lnTo>
                    <a:lnTo>
                      <a:pt x="126" y="780"/>
                    </a:lnTo>
                    <a:lnTo>
                      <a:pt x="126" y="780"/>
                    </a:lnTo>
                    <a:lnTo>
                      <a:pt x="126" y="780"/>
                    </a:lnTo>
                    <a:lnTo>
                      <a:pt x="126" y="780"/>
                    </a:lnTo>
                    <a:lnTo>
                      <a:pt x="126" y="780"/>
                    </a:lnTo>
                    <a:lnTo>
                      <a:pt x="132" y="780"/>
                    </a:lnTo>
                    <a:lnTo>
                      <a:pt x="132" y="780"/>
                    </a:lnTo>
                    <a:lnTo>
                      <a:pt x="132" y="780"/>
                    </a:lnTo>
                    <a:lnTo>
                      <a:pt x="132" y="780"/>
                    </a:lnTo>
                    <a:lnTo>
                      <a:pt x="132" y="780"/>
                    </a:lnTo>
                    <a:lnTo>
                      <a:pt x="132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6" y="780"/>
                    </a:lnTo>
                    <a:lnTo>
                      <a:pt x="156" y="780"/>
                    </a:lnTo>
                    <a:lnTo>
                      <a:pt x="156" y="780"/>
                    </a:lnTo>
                    <a:lnTo>
                      <a:pt x="156" y="780"/>
                    </a:lnTo>
                    <a:lnTo>
                      <a:pt x="156" y="780"/>
                    </a:lnTo>
                    <a:lnTo>
                      <a:pt x="156" y="780"/>
                    </a:lnTo>
                    <a:lnTo>
                      <a:pt x="162" y="780"/>
                    </a:lnTo>
                    <a:lnTo>
                      <a:pt x="162" y="780"/>
                    </a:lnTo>
                    <a:lnTo>
                      <a:pt x="162" y="780"/>
                    </a:lnTo>
                    <a:lnTo>
                      <a:pt x="162" y="780"/>
                    </a:lnTo>
                    <a:lnTo>
                      <a:pt x="162" y="780"/>
                    </a:lnTo>
                    <a:lnTo>
                      <a:pt x="162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80" y="780"/>
                    </a:lnTo>
                    <a:lnTo>
                      <a:pt x="180" y="780"/>
                    </a:lnTo>
                    <a:lnTo>
                      <a:pt x="180" y="780"/>
                    </a:lnTo>
                    <a:lnTo>
                      <a:pt x="180" y="780"/>
                    </a:lnTo>
                    <a:lnTo>
                      <a:pt x="180" y="780"/>
                    </a:lnTo>
                    <a:lnTo>
                      <a:pt x="180" y="780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204" y="774"/>
                    </a:lnTo>
                    <a:lnTo>
                      <a:pt x="204" y="774"/>
                    </a:lnTo>
                    <a:lnTo>
                      <a:pt x="204" y="774"/>
                    </a:lnTo>
                    <a:lnTo>
                      <a:pt x="204" y="774"/>
                    </a:lnTo>
                    <a:lnTo>
                      <a:pt x="204" y="774"/>
                    </a:lnTo>
                    <a:lnTo>
                      <a:pt x="204" y="774"/>
                    </a:lnTo>
                    <a:lnTo>
                      <a:pt x="210" y="774"/>
                    </a:lnTo>
                    <a:lnTo>
                      <a:pt x="210" y="774"/>
                    </a:lnTo>
                    <a:lnTo>
                      <a:pt x="210" y="774"/>
                    </a:lnTo>
                    <a:lnTo>
                      <a:pt x="210" y="774"/>
                    </a:lnTo>
                    <a:lnTo>
                      <a:pt x="210" y="774"/>
                    </a:lnTo>
                    <a:lnTo>
                      <a:pt x="210" y="774"/>
                    </a:lnTo>
                    <a:lnTo>
                      <a:pt x="216" y="774"/>
                    </a:lnTo>
                    <a:lnTo>
                      <a:pt x="216" y="774"/>
                    </a:lnTo>
                    <a:lnTo>
                      <a:pt x="216" y="774"/>
                    </a:lnTo>
                    <a:lnTo>
                      <a:pt x="216" y="774"/>
                    </a:lnTo>
                    <a:lnTo>
                      <a:pt x="216" y="774"/>
                    </a:lnTo>
                    <a:lnTo>
                      <a:pt x="216" y="774"/>
                    </a:lnTo>
                    <a:lnTo>
                      <a:pt x="222" y="774"/>
                    </a:lnTo>
                    <a:lnTo>
                      <a:pt x="222" y="774"/>
                    </a:lnTo>
                    <a:lnTo>
                      <a:pt x="222" y="774"/>
                    </a:lnTo>
                    <a:lnTo>
                      <a:pt x="222" y="774"/>
                    </a:lnTo>
                    <a:lnTo>
                      <a:pt x="222" y="774"/>
                    </a:lnTo>
                    <a:lnTo>
                      <a:pt x="222" y="774"/>
                    </a:lnTo>
                    <a:lnTo>
                      <a:pt x="228" y="774"/>
                    </a:lnTo>
                    <a:lnTo>
                      <a:pt x="228" y="774"/>
                    </a:lnTo>
                    <a:lnTo>
                      <a:pt x="228" y="774"/>
                    </a:lnTo>
                    <a:lnTo>
                      <a:pt x="228" y="774"/>
                    </a:lnTo>
                    <a:lnTo>
                      <a:pt x="228" y="774"/>
                    </a:lnTo>
                    <a:lnTo>
                      <a:pt x="228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6" y="774"/>
                    </a:lnTo>
                    <a:lnTo>
                      <a:pt x="246" y="774"/>
                    </a:lnTo>
                    <a:lnTo>
                      <a:pt x="246" y="774"/>
                    </a:lnTo>
                    <a:lnTo>
                      <a:pt x="246" y="774"/>
                    </a:lnTo>
                    <a:lnTo>
                      <a:pt x="246" y="774"/>
                    </a:lnTo>
                    <a:lnTo>
                      <a:pt x="246" y="774"/>
                    </a:lnTo>
                    <a:lnTo>
                      <a:pt x="252" y="774"/>
                    </a:lnTo>
                    <a:lnTo>
                      <a:pt x="252" y="774"/>
                    </a:lnTo>
                    <a:lnTo>
                      <a:pt x="252" y="774"/>
                    </a:lnTo>
                    <a:lnTo>
                      <a:pt x="252" y="774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88" y="762"/>
                    </a:lnTo>
                    <a:lnTo>
                      <a:pt x="288" y="762"/>
                    </a:lnTo>
                    <a:lnTo>
                      <a:pt x="288" y="762"/>
                    </a:lnTo>
                    <a:lnTo>
                      <a:pt x="294" y="762"/>
                    </a:lnTo>
                    <a:lnTo>
                      <a:pt x="294" y="762"/>
                    </a:lnTo>
                    <a:lnTo>
                      <a:pt x="294" y="762"/>
                    </a:lnTo>
                    <a:lnTo>
                      <a:pt x="294" y="762"/>
                    </a:lnTo>
                    <a:lnTo>
                      <a:pt x="294" y="762"/>
                    </a:lnTo>
                    <a:lnTo>
                      <a:pt x="294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6" y="762"/>
                    </a:lnTo>
                    <a:lnTo>
                      <a:pt x="306" y="762"/>
                    </a:lnTo>
                    <a:lnTo>
                      <a:pt x="306" y="762"/>
                    </a:lnTo>
                    <a:lnTo>
                      <a:pt x="306" y="762"/>
                    </a:lnTo>
                    <a:lnTo>
                      <a:pt x="306" y="762"/>
                    </a:lnTo>
                    <a:lnTo>
                      <a:pt x="306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24" y="762"/>
                    </a:lnTo>
                    <a:lnTo>
                      <a:pt x="324" y="762"/>
                    </a:lnTo>
                    <a:lnTo>
                      <a:pt x="324" y="762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30" y="756"/>
                    </a:lnTo>
                    <a:lnTo>
                      <a:pt x="330" y="756"/>
                    </a:lnTo>
                    <a:lnTo>
                      <a:pt x="330" y="756"/>
                    </a:lnTo>
                    <a:lnTo>
                      <a:pt x="330" y="756"/>
                    </a:lnTo>
                    <a:lnTo>
                      <a:pt x="330" y="756"/>
                    </a:lnTo>
                    <a:lnTo>
                      <a:pt x="330" y="756"/>
                    </a:lnTo>
                    <a:lnTo>
                      <a:pt x="336" y="756"/>
                    </a:lnTo>
                    <a:lnTo>
                      <a:pt x="336" y="756"/>
                    </a:lnTo>
                    <a:lnTo>
                      <a:pt x="336" y="756"/>
                    </a:lnTo>
                    <a:lnTo>
                      <a:pt x="336" y="756"/>
                    </a:lnTo>
                    <a:lnTo>
                      <a:pt x="336" y="756"/>
                    </a:lnTo>
                    <a:lnTo>
                      <a:pt x="336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8" y="756"/>
                    </a:lnTo>
                    <a:lnTo>
                      <a:pt x="348" y="756"/>
                    </a:lnTo>
                    <a:lnTo>
                      <a:pt x="348" y="756"/>
                    </a:lnTo>
                    <a:lnTo>
                      <a:pt x="348" y="756"/>
                    </a:lnTo>
                    <a:lnTo>
                      <a:pt x="348" y="756"/>
                    </a:lnTo>
                    <a:lnTo>
                      <a:pt x="348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60" y="750"/>
                    </a:lnTo>
                    <a:lnTo>
                      <a:pt x="360" y="750"/>
                    </a:lnTo>
                    <a:lnTo>
                      <a:pt x="360" y="750"/>
                    </a:lnTo>
                    <a:lnTo>
                      <a:pt x="360" y="750"/>
                    </a:lnTo>
                    <a:lnTo>
                      <a:pt x="360" y="750"/>
                    </a:lnTo>
                    <a:lnTo>
                      <a:pt x="360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8" y="750"/>
                    </a:lnTo>
                    <a:lnTo>
                      <a:pt x="378" y="750"/>
                    </a:lnTo>
                    <a:lnTo>
                      <a:pt x="378" y="750"/>
                    </a:lnTo>
                    <a:lnTo>
                      <a:pt x="378" y="744"/>
                    </a:lnTo>
                    <a:lnTo>
                      <a:pt x="378" y="744"/>
                    </a:lnTo>
                    <a:lnTo>
                      <a:pt x="378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90" y="744"/>
                    </a:lnTo>
                    <a:lnTo>
                      <a:pt x="390" y="744"/>
                    </a:lnTo>
                    <a:lnTo>
                      <a:pt x="390" y="744"/>
                    </a:lnTo>
                    <a:lnTo>
                      <a:pt x="390" y="744"/>
                    </a:lnTo>
                    <a:lnTo>
                      <a:pt x="390" y="744"/>
                    </a:lnTo>
                    <a:lnTo>
                      <a:pt x="390" y="744"/>
                    </a:lnTo>
                    <a:lnTo>
                      <a:pt x="396" y="744"/>
                    </a:lnTo>
                    <a:lnTo>
                      <a:pt x="396" y="744"/>
                    </a:lnTo>
                    <a:lnTo>
                      <a:pt x="396" y="744"/>
                    </a:lnTo>
                    <a:lnTo>
                      <a:pt x="396" y="738"/>
                    </a:lnTo>
                    <a:lnTo>
                      <a:pt x="396" y="738"/>
                    </a:lnTo>
                    <a:lnTo>
                      <a:pt x="396" y="738"/>
                    </a:lnTo>
                    <a:lnTo>
                      <a:pt x="402" y="738"/>
                    </a:lnTo>
                    <a:lnTo>
                      <a:pt x="402" y="738"/>
                    </a:lnTo>
                    <a:lnTo>
                      <a:pt x="402" y="738"/>
                    </a:lnTo>
                    <a:lnTo>
                      <a:pt x="402" y="738"/>
                    </a:lnTo>
                    <a:lnTo>
                      <a:pt x="402" y="732"/>
                    </a:lnTo>
                    <a:lnTo>
                      <a:pt x="402" y="732"/>
                    </a:lnTo>
                    <a:lnTo>
                      <a:pt x="408" y="732"/>
                    </a:lnTo>
                    <a:lnTo>
                      <a:pt x="408" y="732"/>
                    </a:lnTo>
                    <a:lnTo>
                      <a:pt x="408" y="726"/>
                    </a:lnTo>
                    <a:lnTo>
                      <a:pt x="408" y="726"/>
                    </a:lnTo>
                    <a:lnTo>
                      <a:pt x="408" y="726"/>
                    </a:lnTo>
                    <a:lnTo>
                      <a:pt x="408" y="726"/>
                    </a:lnTo>
                    <a:lnTo>
                      <a:pt x="408" y="720"/>
                    </a:lnTo>
                    <a:lnTo>
                      <a:pt x="414" y="720"/>
                    </a:lnTo>
                    <a:lnTo>
                      <a:pt x="414" y="720"/>
                    </a:lnTo>
                    <a:lnTo>
                      <a:pt x="414" y="714"/>
                    </a:lnTo>
                    <a:lnTo>
                      <a:pt x="414" y="714"/>
                    </a:lnTo>
                    <a:lnTo>
                      <a:pt x="414" y="708"/>
                    </a:lnTo>
                    <a:lnTo>
                      <a:pt x="414" y="708"/>
                    </a:lnTo>
                    <a:lnTo>
                      <a:pt x="420" y="708"/>
                    </a:lnTo>
                    <a:lnTo>
                      <a:pt x="420" y="702"/>
                    </a:lnTo>
                    <a:lnTo>
                      <a:pt x="420" y="702"/>
                    </a:lnTo>
                    <a:lnTo>
                      <a:pt x="420" y="702"/>
                    </a:lnTo>
                    <a:lnTo>
                      <a:pt x="420" y="696"/>
                    </a:lnTo>
                    <a:lnTo>
                      <a:pt x="420" y="696"/>
                    </a:lnTo>
                    <a:lnTo>
                      <a:pt x="426" y="696"/>
                    </a:lnTo>
                    <a:lnTo>
                      <a:pt x="426" y="690"/>
                    </a:lnTo>
                    <a:lnTo>
                      <a:pt x="426" y="684"/>
                    </a:lnTo>
                    <a:lnTo>
                      <a:pt x="426" y="684"/>
                    </a:lnTo>
                    <a:lnTo>
                      <a:pt x="426" y="684"/>
                    </a:lnTo>
                    <a:lnTo>
                      <a:pt x="432" y="678"/>
                    </a:lnTo>
                    <a:lnTo>
                      <a:pt x="432" y="678"/>
                    </a:lnTo>
                    <a:lnTo>
                      <a:pt x="432" y="678"/>
                    </a:lnTo>
                    <a:lnTo>
                      <a:pt x="432" y="672"/>
                    </a:lnTo>
                    <a:lnTo>
                      <a:pt x="432" y="672"/>
                    </a:lnTo>
                    <a:lnTo>
                      <a:pt x="432" y="666"/>
                    </a:lnTo>
                    <a:lnTo>
                      <a:pt x="438" y="666"/>
                    </a:lnTo>
                    <a:lnTo>
                      <a:pt x="438" y="666"/>
                    </a:lnTo>
                    <a:lnTo>
                      <a:pt x="438" y="660"/>
                    </a:lnTo>
                    <a:lnTo>
                      <a:pt x="438" y="660"/>
                    </a:lnTo>
                    <a:lnTo>
                      <a:pt x="438" y="660"/>
                    </a:lnTo>
                    <a:lnTo>
                      <a:pt x="438" y="654"/>
                    </a:lnTo>
                    <a:lnTo>
                      <a:pt x="438" y="654"/>
                    </a:lnTo>
                    <a:lnTo>
                      <a:pt x="444" y="654"/>
                    </a:lnTo>
                    <a:lnTo>
                      <a:pt x="444" y="648"/>
                    </a:lnTo>
                    <a:lnTo>
                      <a:pt x="444" y="648"/>
                    </a:lnTo>
                    <a:lnTo>
                      <a:pt x="444" y="642"/>
                    </a:lnTo>
                    <a:lnTo>
                      <a:pt x="444" y="642"/>
                    </a:lnTo>
                    <a:lnTo>
                      <a:pt x="444" y="642"/>
                    </a:lnTo>
                    <a:lnTo>
                      <a:pt x="450" y="636"/>
                    </a:lnTo>
                    <a:lnTo>
                      <a:pt x="450" y="636"/>
                    </a:lnTo>
                    <a:lnTo>
                      <a:pt x="450" y="630"/>
                    </a:lnTo>
                    <a:lnTo>
                      <a:pt x="450" y="630"/>
                    </a:lnTo>
                    <a:lnTo>
                      <a:pt x="450" y="630"/>
                    </a:lnTo>
                    <a:lnTo>
                      <a:pt x="450" y="624"/>
                    </a:lnTo>
                    <a:lnTo>
                      <a:pt x="456" y="624"/>
                    </a:lnTo>
                    <a:lnTo>
                      <a:pt x="456" y="618"/>
                    </a:lnTo>
                    <a:lnTo>
                      <a:pt x="456" y="618"/>
                    </a:lnTo>
                    <a:lnTo>
                      <a:pt x="456" y="612"/>
                    </a:lnTo>
                    <a:lnTo>
                      <a:pt x="456" y="612"/>
                    </a:lnTo>
                    <a:lnTo>
                      <a:pt x="462" y="606"/>
                    </a:lnTo>
                    <a:lnTo>
                      <a:pt x="462" y="606"/>
                    </a:lnTo>
                    <a:lnTo>
                      <a:pt x="462" y="606"/>
                    </a:lnTo>
                    <a:lnTo>
                      <a:pt x="462" y="600"/>
                    </a:lnTo>
                    <a:lnTo>
                      <a:pt x="462" y="600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8" y="594"/>
                    </a:lnTo>
                    <a:lnTo>
                      <a:pt x="468" y="588"/>
                    </a:lnTo>
                    <a:lnTo>
                      <a:pt x="468" y="588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74" y="576"/>
                    </a:lnTo>
                    <a:lnTo>
                      <a:pt x="474" y="576"/>
                    </a:lnTo>
                    <a:lnTo>
                      <a:pt x="474" y="570"/>
                    </a:lnTo>
                    <a:lnTo>
                      <a:pt x="474" y="570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80" y="564"/>
                    </a:lnTo>
                    <a:lnTo>
                      <a:pt x="480" y="558"/>
                    </a:lnTo>
                    <a:lnTo>
                      <a:pt x="480" y="558"/>
                    </a:lnTo>
                    <a:lnTo>
                      <a:pt x="480" y="552"/>
                    </a:lnTo>
                    <a:lnTo>
                      <a:pt x="480" y="552"/>
                    </a:lnTo>
                    <a:lnTo>
                      <a:pt x="480" y="546"/>
                    </a:lnTo>
                    <a:lnTo>
                      <a:pt x="486" y="546"/>
                    </a:lnTo>
                    <a:lnTo>
                      <a:pt x="486" y="546"/>
                    </a:lnTo>
                    <a:lnTo>
                      <a:pt x="486" y="540"/>
                    </a:lnTo>
                    <a:lnTo>
                      <a:pt x="486" y="540"/>
                    </a:lnTo>
                    <a:lnTo>
                      <a:pt x="486" y="534"/>
                    </a:lnTo>
                    <a:lnTo>
                      <a:pt x="486" y="534"/>
                    </a:lnTo>
                    <a:lnTo>
                      <a:pt x="492" y="528"/>
                    </a:lnTo>
                    <a:lnTo>
                      <a:pt x="492" y="528"/>
                    </a:lnTo>
                    <a:lnTo>
                      <a:pt x="492" y="522"/>
                    </a:lnTo>
                    <a:lnTo>
                      <a:pt x="492" y="522"/>
                    </a:lnTo>
                    <a:lnTo>
                      <a:pt x="492" y="522"/>
                    </a:lnTo>
                    <a:lnTo>
                      <a:pt x="492" y="516"/>
                    </a:lnTo>
                    <a:lnTo>
                      <a:pt x="498" y="516"/>
                    </a:lnTo>
                    <a:lnTo>
                      <a:pt x="498" y="510"/>
                    </a:lnTo>
                    <a:lnTo>
                      <a:pt x="498" y="510"/>
                    </a:lnTo>
                    <a:lnTo>
                      <a:pt x="498" y="504"/>
                    </a:lnTo>
                    <a:lnTo>
                      <a:pt x="498" y="504"/>
                    </a:lnTo>
                    <a:lnTo>
                      <a:pt x="498" y="498"/>
                    </a:lnTo>
                    <a:lnTo>
                      <a:pt x="504" y="498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86"/>
                    </a:lnTo>
                    <a:lnTo>
                      <a:pt x="504" y="486"/>
                    </a:lnTo>
                    <a:lnTo>
                      <a:pt x="510" y="480"/>
                    </a:lnTo>
                    <a:lnTo>
                      <a:pt x="510" y="480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2"/>
                    </a:lnTo>
                    <a:lnTo>
                      <a:pt x="516" y="462"/>
                    </a:lnTo>
                    <a:lnTo>
                      <a:pt x="516" y="456"/>
                    </a:lnTo>
                    <a:lnTo>
                      <a:pt x="516" y="456"/>
                    </a:lnTo>
                    <a:lnTo>
                      <a:pt x="516" y="456"/>
                    </a:lnTo>
                    <a:lnTo>
                      <a:pt x="516" y="450"/>
                    </a:lnTo>
                    <a:lnTo>
                      <a:pt x="516" y="450"/>
                    </a:lnTo>
                    <a:lnTo>
                      <a:pt x="522" y="444"/>
                    </a:lnTo>
                    <a:lnTo>
                      <a:pt x="522" y="444"/>
                    </a:lnTo>
                    <a:lnTo>
                      <a:pt x="522" y="438"/>
                    </a:lnTo>
                    <a:lnTo>
                      <a:pt x="522" y="438"/>
                    </a:lnTo>
                    <a:lnTo>
                      <a:pt x="522" y="438"/>
                    </a:lnTo>
                    <a:lnTo>
                      <a:pt x="528" y="432"/>
                    </a:lnTo>
                    <a:lnTo>
                      <a:pt x="528" y="426"/>
                    </a:lnTo>
                    <a:lnTo>
                      <a:pt x="528" y="426"/>
                    </a:lnTo>
                    <a:lnTo>
                      <a:pt x="528" y="420"/>
                    </a:lnTo>
                    <a:lnTo>
                      <a:pt x="528" y="420"/>
                    </a:lnTo>
                    <a:lnTo>
                      <a:pt x="528" y="414"/>
                    </a:lnTo>
                    <a:lnTo>
                      <a:pt x="528" y="414"/>
                    </a:lnTo>
                    <a:lnTo>
                      <a:pt x="534" y="408"/>
                    </a:lnTo>
                    <a:lnTo>
                      <a:pt x="534" y="408"/>
                    </a:lnTo>
                    <a:lnTo>
                      <a:pt x="534" y="402"/>
                    </a:lnTo>
                    <a:lnTo>
                      <a:pt x="534" y="402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40" y="396"/>
                    </a:lnTo>
                    <a:lnTo>
                      <a:pt x="540" y="390"/>
                    </a:lnTo>
                    <a:lnTo>
                      <a:pt x="540" y="390"/>
                    </a:lnTo>
                    <a:lnTo>
                      <a:pt x="540" y="384"/>
                    </a:lnTo>
                    <a:lnTo>
                      <a:pt x="540" y="384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6" y="372"/>
                    </a:lnTo>
                    <a:lnTo>
                      <a:pt x="546" y="366"/>
                    </a:lnTo>
                    <a:lnTo>
                      <a:pt x="546" y="366"/>
                    </a:lnTo>
                    <a:lnTo>
                      <a:pt x="546" y="360"/>
                    </a:lnTo>
                    <a:lnTo>
                      <a:pt x="546" y="360"/>
                    </a:lnTo>
                    <a:lnTo>
                      <a:pt x="552" y="354"/>
                    </a:lnTo>
                    <a:lnTo>
                      <a:pt x="552" y="354"/>
                    </a:lnTo>
                    <a:lnTo>
                      <a:pt x="552" y="348"/>
                    </a:lnTo>
                    <a:lnTo>
                      <a:pt x="552" y="348"/>
                    </a:lnTo>
                    <a:lnTo>
                      <a:pt x="552" y="348"/>
                    </a:lnTo>
                    <a:lnTo>
                      <a:pt x="552" y="342"/>
                    </a:lnTo>
                    <a:lnTo>
                      <a:pt x="558" y="342"/>
                    </a:lnTo>
                    <a:lnTo>
                      <a:pt x="558" y="336"/>
                    </a:lnTo>
                    <a:lnTo>
                      <a:pt x="558" y="336"/>
                    </a:lnTo>
                    <a:lnTo>
                      <a:pt x="558" y="330"/>
                    </a:lnTo>
                    <a:lnTo>
                      <a:pt x="558" y="330"/>
                    </a:lnTo>
                    <a:lnTo>
                      <a:pt x="558" y="324"/>
                    </a:lnTo>
                    <a:lnTo>
                      <a:pt x="564" y="324"/>
                    </a:lnTo>
                    <a:lnTo>
                      <a:pt x="564" y="318"/>
                    </a:lnTo>
                    <a:lnTo>
                      <a:pt x="564" y="318"/>
                    </a:lnTo>
                    <a:lnTo>
                      <a:pt x="564" y="312"/>
                    </a:lnTo>
                    <a:lnTo>
                      <a:pt x="564" y="312"/>
                    </a:lnTo>
                    <a:lnTo>
                      <a:pt x="564" y="306"/>
                    </a:lnTo>
                    <a:lnTo>
                      <a:pt x="570" y="306"/>
                    </a:lnTo>
                    <a:lnTo>
                      <a:pt x="570" y="300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88"/>
                    </a:lnTo>
                    <a:lnTo>
                      <a:pt x="570" y="288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76"/>
                    </a:lnTo>
                    <a:lnTo>
                      <a:pt x="576" y="276"/>
                    </a:lnTo>
                    <a:lnTo>
                      <a:pt x="576" y="270"/>
                    </a:lnTo>
                    <a:lnTo>
                      <a:pt x="576" y="270"/>
                    </a:lnTo>
                    <a:lnTo>
                      <a:pt x="576" y="264"/>
                    </a:lnTo>
                    <a:lnTo>
                      <a:pt x="582" y="264"/>
                    </a:lnTo>
                    <a:lnTo>
                      <a:pt x="582" y="258"/>
                    </a:lnTo>
                    <a:lnTo>
                      <a:pt x="582" y="258"/>
                    </a:lnTo>
                    <a:lnTo>
                      <a:pt x="582" y="252"/>
                    </a:lnTo>
                    <a:lnTo>
                      <a:pt x="582" y="252"/>
                    </a:lnTo>
                    <a:lnTo>
                      <a:pt x="582" y="246"/>
                    </a:lnTo>
                    <a:lnTo>
                      <a:pt x="588" y="246"/>
                    </a:lnTo>
                    <a:lnTo>
                      <a:pt x="588" y="240"/>
                    </a:lnTo>
                    <a:lnTo>
                      <a:pt x="588" y="240"/>
                    </a:lnTo>
                    <a:lnTo>
                      <a:pt x="588" y="234"/>
                    </a:lnTo>
                    <a:lnTo>
                      <a:pt x="588" y="234"/>
                    </a:lnTo>
                    <a:lnTo>
                      <a:pt x="588" y="228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16"/>
                    </a:lnTo>
                    <a:lnTo>
                      <a:pt x="594" y="216"/>
                    </a:lnTo>
                    <a:lnTo>
                      <a:pt x="594" y="210"/>
                    </a:lnTo>
                    <a:lnTo>
                      <a:pt x="594" y="210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6" y="186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6" y="168"/>
                    </a:lnTo>
                    <a:lnTo>
                      <a:pt x="612" y="168"/>
                    </a:lnTo>
                    <a:lnTo>
                      <a:pt x="612" y="162"/>
                    </a:lnTo>
                    <a:lnTo>
                      <a:pt x="612" y="162"/>
                    </a:lnTo>
                    <a:lnTo>
                      <a:pt x="612" y="156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8" y="144"/>
                    </a:lnTo>
                    <a:lnTo>
                      <a:pt x="618" y="144"/>
                    </a:lnTo>
                    <a:lnTo>
                      <a:pt x="618" y="138"/>
                    </a:lnTo>
                    <a:lnTo>
                      <a:pt x="618" y="138"/>
                    </a:lnTo>
                    <a:lnTo>
                      <a:pt x="618" y="132"/>
                    </a:lnTo>
                    <a:lnTo>
                      <a:pt x="618" y="132"/>
                    </a:lnTo>
                    <a:lnTo>
                      <a:pt x="618" y="126"/>
                    </a:lnTo>
                    <a:lnTo>
                      <a:pt x="624" y="120"/>
                    </a:lnTo>
                    <a:lnTo>
                      <a:pt x="624" y="120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08"/>
                    </a:lnTo>
                    <a:lnTo>
                      <a:pt x="630" y="108"/>
                    </a:lnTo>
                    <a:lnTo>
                      <a:pt x="630" y="102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84"/>
                    </a:lnTo>
                    <a:lnTo>
                      <a:pt x="636" y="84"/>
                    </a:lnTo>
                    <a:lnTo>
                      <a:pt x="636" y="78"/>
                    </a:lnTo>
                    <a:lnTo>
                      <a:pt x="636" y="78"/>
                    </a:lnTo>
                    <a:lnTo>
                      <a:pt x="636" y="72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48"/>
                    </a:lnTo>
                    <a:lnTo>
                      <a:pt x="642" y="42"/>
                    </a:lnTo>
                    <a:lnTo>
                      <a:pt x="648" y="42"/>
                    </a:lnTo>
                    <a:lnTo>
                      <a:pt x="648" y="36"/>
                    </a:lnTo>
                    <a:lnTo>
                      <a:pt x="648" y="36"/>
                    </a:lnTo>
                    <a:lnTo>
                      <a:pt x="648" y="30"/>
                    </a:lnTo>
                    <a:lnTo>
                      <a:pt x="648" y="30"/>
                    </a:lnTo>
                    <a:lnTo>
                      <a:pt x="648" y="24"/>
                    </a:lnTo>
                    <a:lnTo>
                      <a:pt x="654" y="24"/>
                    </a:lnTo>
                    <a:lnTo>
                      <a:pt x="654" y="24"/>
                    </a:lnTo>
                    <a:lnTo>
                      <a:pt x="654" y="24"/>
                    </a:lnTo>
                    <a:lnTo>
                      <a:pt x="654" y="18"/>
                    </a:lnTo>
                    <a:lnTo>
                      <a:pt x="654" y="18"/>
                    </a:lnTo>
                    <a:lnTo>
                      <a:pt x="654" y="18"/>
                    </a:lnTo>
                    <a:lnTo>
                      <a:pt x="660" y="18"/>
                    </a:lnTo>
                    <a:lnTo>
                      <a:pt x="660" y="24"/>
                    </a:lnTo>
                    <a:lnTo>
                      <a:pt x="660" y="24"/>
                    </a:lnTo>
                    <a:lnTo>
                      <a:pt x="660" y="24"/>
                    </a:lnTo>
                    <a:lnTo>
                      <a:pt x="660" y="30"/>
                    </a:lnTo>
                    <a:lnTo>
                      <a:pt x="660" y="30"/>
                    </a:lnTo>
                    <a:lnTo>
                      <a:pt x="666" y="36"/>
                    </a:lnTo>
                    <a:lnTo>
                      <a:pt x="666" y="36"/>
                    </a:lnTo>
                    <a:lnTo>
                      <a:pt x="666" y="42"/>
                    </a:lnTo>
                    <a:lnTo>
                      <a:pt x="666" y="48"/>
                    </a:lnTo>
                    <a:lnTo>
                      <a:pt x="666" y="48"/>
                    </a:lnTo>
                    <a:lnTo>
                      <a:pt x="666" y="54"/>
                    </a:lnTo>
                    <a:lnTo>
                      <a:pt x="672" y="60"/>
                    </a:lnTo>
                    <a:lnTo>
                      <a:pt x="672" y="66"/>
                    </a:lnTo>
                    <a:lnTo>
                      <a:pt x="672" y="72"/>
                    </a:lnTo>
                    <a:lnTo>
                      <a:pt x="672" y="84"/>
                    </a:lnTo>
                    <a:lnTo>
                      <a:pt x="672" y="90"/>
                    </a:lnTo>
                    <a:lnTo>
                      <a:pt x="672" y="96"/>
                    </a:lnTo>
                    <a:lnTo>
                      <a:pt x="678" y="102"/>
                    </a:lnTo>
                    <a:lnTo>
                      <a:pt x="678" y="108"/>
                    </a:lnTo>
                    <a:lnTo>
                      <a:pt x="678" y="114"/>
                    </a:lnTo>
                    <a:lnTo>
                      <a:pt x="678" y="120"/>
                    </a:lnTo>
                    <a:lnTo>
                      <a:pt x="678" y="126"/>
                    </a:lnTo>
                    <a:lnTo>
                      <a:pt x="678" y="132"/>
                    </a:lnTo>
                    <a:lnTo>
                      <a:pt x="678" y="138"/>
                    </a:lnTo>
                    <a:lnTo>
                      <a:pt x="684" y="150"/>
                    </a:lnTo>
                    <a:lnTo>
                      <a:pt x="684" y="156"/>
                    </a:lnTo>
                    <a:lnTo>
                      <a:pt x="684" y="162"/>
                    </a:lnTo>
                    <a:lnTo>
                      <a:pt x="684" y="168"/>
                    </a:lnTo>
                    <a:lnTo>
                      <a:pt x="684" y="174"/>
                    </a:lnTo>
                    <a:lnTo>
                      <a:pt x="684" y="180"/>
                    </a:lnTo>
                    <a:lnTo>
                      <a:pt x="690" y="186"/>
                    </a:lnTo>
                    <a:lnTo>
                      <a:pt x="690" y="198"/>
                    </a:lnTo>
                    <a:lnTo>
                      <a:pt x="690" y="204"/>
                    </a:lnTo>
                    <a:lnTo>
                      <a:pt x="690" y="210"/>
                    </a:lnTo>
                    <a:lnTo>
                      <a:pt x="690" y="216"/>
                    </a:lnTo>
                    <a:lnTo>
                      <a:pt x="696" y="222"/>
                    </a:lnTo>
                    <a:lnTo>
                      <a:pt x="696" y="228"/>
                    </a:lnTo>
                    <a:lnTo>
                      <a:pt x="696" y="234"/>
                    </a:lnTo>
                    <a:lnTo>
                      <a:pt x="696" y="240"/>
                    </a:lnTo>
                    <a:lnTo>
                      <a:pt x="696" y="246"/>
                    </a:lnTo>
                    <a:lnTo>
                      <a:pt x="696" y="252"/>
                    </a:lnTo>
                    <a:lnTo>
                      <a:pt x="696" y="258"/>
                    </a:lnTo>
                    <a:lnTo>
                      <a:pt x="702" y="264"/>
                    </a:lnTo>
                    <a:lnTo>
                      <a:pt x="702" y="270"/>
                    </a:lnTo>
                    <a:lnTo>
                      <a:pt x="702" y="276"/>
                    </a:lnTo>
                    <a:lnTo>
                      <a:pt x="702" y="282"/>
                    </a:lnTo>
                    <a:lnTo>
                      <a:pt x="702" y="288"/>
                    </a:lnTo>
                    <a:lnTo>
                      <a:pt x="702" y="294"/>
                    </a:lnTo>
                    <a:lnTo>
                      <a:pt x="708" y="300"/>
                    </a:lnTo>
                    <a:lnTo>
                      <a:pt x="708" y="306"/>
                    </a:lnTo>
                    <a:lnTo>
                      <a:pt x="708" y="312"/>
                    </a:lnTo>
                    <a:lnTo>
                      <a:pt x="708" y="318"/>
                    </a:lnTo>
                    <a:lnTo>
                      <a:pt x="708" y="324"/>
                    </a:lnTo>
                    <a:lnTo>
                      <a:pt x="708" y="330"/>
                    </a:lnTo>
                    <a:lnTo>
                      <a:pt x="714" y="330"/>
                    </a:lnTo>
                    <a:lnTo>
                      <a:pt x="714" y="336"/>
                    </a:lnTo>
                    <a:lnTo>
                      <a:pt x="714" y="342"/>
                    </a:lnTo>
                    <a:lnTo>
                      <a:pt x="714" y="348"/>
                    </a:lnTo>
                    <a:lnTo>
                      <a:pt x="714" y="354"/>
                    </a:lnTo>
                    <a:lnTo>
                      <a:pt x="714" y="360"/>
                    </a:lnTo>
                    <a:lnTo>
                      <a:pt x="720" y="366"/>
                    </a:lnTo>
                    <a:lnTo>
                      <a:pt x="720" y="378"/>
                    </a:lnTo>
                    <a:lnTo>
                      <a:pt x="720" y="384"/>
                    </a:lnTo>
                    <a:lnTo>
                      <a:pt x="720" y="390"/>
                    </a:lnTo>
                    <a:lnTo>
                      <a:pt x="720" y="396"/>
                    </a:lnTo>
                    <a:lnTo>
                      <a:pt x="726" y="402"/>
                    </a:lnTo>
                    <a:lnTo>
                      <a:pt x="726" y="408"/>
                    </a:lnTo>
                    <a:lnTo>
                      <a:pt x="726" y="414"/>
                    </a:lnTo>
                    <a:lnTo>
                      <a:pt x="726" y="420"/>
                    </a:lnTo>
                    <a:lnTo>
                      <a:pt x="726" y="426"/>
                    </a:lnTo>
                    <a:lnTo>
                      <a:pt x="726" y="432"/>
                    </a:lnTo>
                    <a:lnTo>
                      <a:pt x="732" y="432"/>
                    </a:lnTo>
                    <a:lnTo>
                      <a:pt x="732" y="438"/>
                    </a:lnTo>
                    <a:lnTo>
                      <a:pt x="732" y="444"/>
                    </a:lnTo>
                    <a:lnTo>
                      <a:pt x="732" y="450"/>
                    </a:lnTo>
                    <a:lnTo>
                      <a:pt x="732" y="456"/>
                    </a:lnTo>
                    <a:lnTo>
                      <a:pt x="732" y="462"/>
                    </a:lnTo>
                    <a:lnTo>
                      <a:pt x="732" y="468"/>
                    </a:lnTo>
                    <a:lnTo>
                      <a:pt x="738" y="474"/>
                    </a:lnTo>
                    <a:lnTo>
                      <a:pt x="738" y="480"/>
                    </a:lnTo>
                    <a:lnTo>
                      <a:pt x="738" y="480"/>
                    </a:lnTo>
                    <a:lnTo>
                      <a:pt x="738" y="486"/>
                    </a:lnTo>
                    <a:lnTo>
                      <a:pt x="738" y="492"/>
                    </a:lnTo>
                    <a:lnTo>
                      <a:pt x="738" y="498"/>
                    </a:lnTo>
                    <a:lnTo>
                      <a:pt x="744" y="504"/>
                    </a:lnTo>
                    <a:lnTo>
                      <a:pt x="744" y="510"/>
                    </a:lnTo>
                    <a:lnTo>
                      <a:pt x="744" y="516"/>
                    </a:lnTo>
                    <a:lnTo>
                      <a:pt x="744" y="522"/>
                    </a:lnTo>
                    <a:lnTo>
                      <a:pt x="744" y="522"/>
                    </a:lnTo>
                    <a:lnTo>
                      <a:pt x="744" y="528"/>
                    </a:lnTo>
                    <a:lnTo>
                      <a:pt x="750" y="534"/>
                    </a:lnTo>
                    <a:lnTo>
                      <a:pt x="750" y="540"/>
                    </a:lnTo>
                    <a:lnTo>
                      <a:pt x="750" y="546"/>
                    </a:lnTo>
                    <a:lnTo>
                      <a:pt x="750" y="552"/>
                    </a:lnTo>
                    <a:lnTo>
                      <a:pt x="750" y="552"/>
                    </a:lnTo>
                    <a:lnTo>
                      <a:pt x="750" y="558"/>
                    </a:lnTo>
                    <a:lnTo>
                      <a:pt x="756" y="564"/>
                    </a:lnTo>
                    <a:lnTo>
                      <a:pt x="756" y="570"/>
                    </a:lnTo>
                    <a:lnTo>
                      <a:pt x="756" y="576"/>
                    </a:lnTo>
                    <a:lnTo>
                      <a:pt x="756" y="576"/>
                    </a:lnTo>
                    <a:lnTo>
                      <a:pt x="756" y="582"/>
                    </a:lnTo>
                    <a:lnTo>
                      <a:pt x="756" y="588"/>
                    </a:lnTo>
                    <a:lnTo>
                      <a:pt x="762" y="594"/>
                    </a:lnTo>
                    <a:lnTo>
                      <a:pt x="762" y="600"/>
                    </a:lnTo>
                    <a:lnTo>
                      <a:pt x="762" y="600"/>
                    </a:lnTo>
                    <a:lnTo>
                      <a:pt x="762" y="606"/>
                    </a:lnTo>
                    <a:lnTo>
                      <a:pt x="762" y="612"/>
                    </a:lnTo>
                    <a:lnTo>
                      <a:pt x="762" y="618"/>
                    </a:lnTo>
                    <a:lnTo>
                      <a:pt x="768" y="618"/>
                    </a:lnTo>
                    <a:lnTo>
                      <a:pt x="768" y="624"/>
                    </a:lnTo>
                    <a:lnTo>
                      <a:pt x="768" y="630"/>
                    </a:lnTo>
                    <a:lnTo>
                      <a:pt x="768" y="636"/>
                    </a:lnTo>
                    <a:lnTo>
                      <a:pt x="768" y="642"/>
                    </a:lnTo>
                    <a:lnTo>
                      <a:pt x="768" y="642"/>
                    </a:lnTo>
                    <a:lnTo>
                      <a:pt x="774" y="648"/>
                    </a:lnTo>
                    <a:lnTo>
                      <a:pt x="774" y="654"/>
                    </a:lnTo>
                    <a:lnTo>
                      <a:pt x="774" y="654"/>
                    </a:lnTo>
                    <a:lnTo>
                      <a:pt x="774" y="660"/>
                    </a:lnTo>
                    <a:lnTo>
                      <a:pt x="774" y="666"/>
                    </a:lnTo>
                    <a:lnTo>
                      <a:pt x="774" y="672"/>
                    </a:lnTo>
                    <a:lnTo>
                      <a:pt x="774" y="672"/>
                    </a:lnTo>
                    <a:lnTo>
                      <a:pt x="780" y="678"/>
                    </a:lnTo>
                    <a:lnTo>
                      <a:pt x="780" y="684"/>
                    </a:lnTo>
                    <a:lnTo>
                      <a:pt x="780" y="684"/>
                    </a:lnTo>
                    <a:lnTo>
                      <a:pt x="780" y="690"/>
                    </a:lnTo>
                    <a:lnTo>
                      <a:pt x="780" y="696"/>
                    </a:lnTo>
                    <a:lnTo>
                      <a:pt x="786" y="702"/>
                    </a:lnTo>
                    <a:lnTo>
                      <a:pt x="786" y="708"/>
                    </a:lnTo>
                    <a:lnTo>
                      <a:pt x="786" y="708"/>
                    </a:lnTo>
                    <a:lnTo>
                      <a:pt x="786" y="714"/>
                    </a:lnTo>
                    <a:lnTo>
                      <a:pt x="786" y="720"/>
                    </a:lnTo>
                    <a:lnTo>
                      <a:pt x="786" y="720"/>
                    </a:lnTo>
                    <a:lnTo>
                      <a:pt x="786" y="726"/>
                    </a:lnTo>
                    <a:lnTo>
                      <a:pt x="792" y="732"/>
                    </a:lnTo>
                    <a:lnTo>
                      <a:pt x="792" y="732"/>
                    </a:lnTo>
                    <a:lnTo>
                      <a:pt x="792" y="738"/>
                    </a:lnTo>
                    <a:lnTo>
                      <a:pt x="792" y="744"/>
                    </a:lnTo>
                    <a:lnTo>
                      <a:pt x="792" y="744"/>
                    </a:lnTo>
                    <a:lnTo>
                      <a:pt x="792" y="750"/>
                    </a:lnTo>
                    <a:lnTo>
                      <a:pt x="798" y="756"/>
                    </a:lnTo>
                    <a:lnTo>
                      <a:pt x="798" y="756"/>
                    </a:lnTo>
                    <a:lnTo>
                      <a:pt x="798" y="762"/>
                    </a:lnTo>
                    <a:lnTo>
                      <a:pt x="798" y="768"/>
                    </a:lnTo>
                    <a:lnTo>
                      <a:pt x="798" y="768"/>
                    </a:lnTo>
                    <a:lnTo>
                      <a:pt x="798" y="774"/>
                    </a:lnTo>
                    <a:lnTo>
                      <a:pt x="804" y="780"/>
                    </a:lnTo>
                    <a:lnTo>
                      <a:pt x="804" y="780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92"/>
                    </a:lnTo>
                    <a:lnTo>
                      <a:pt x="804" y="798"/>
                    </a:lnTo>
                    <a:lnTo>
                      <a:pt x="810" y="798"/>
                    </a:lnTo>
                    <a:lnTo>
                      <a:pt x="810" y="804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6"/>
                    </a:lnTo>
                    <a:lnTo>
                      <a:pt x="810" y="816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16" y="828"/>
                    </a:lnTo>
                    <a:lnTo>
                      <a:pt x="816" y="834"/>
                    </a:lnTo>
                    <a:lnTo>
                      <a:pt x="816" y="834"/>
                    </a:lnTo>
                    <a:lnTo>
                      <a:pt x="816" y="840"/>
                    </a:lnTo>
                    <a:lnTo>
                      <a:pt x="822" y="840"/>
                    </a:lnTo>
                    <a:lnTo>
                      <a:pt x="822" y="846"/>
                    </a:lnTo>
                    <a:lnTo>
                      <a:pt x="822" y="846"/>
                    </a:lnTo>
                    <a:lnTo>
                      <a:pt x="822" y="852"/>
                    </a:lnTo>
                    <a:lnTo>
                      <a:pt x="822" y="858"/>
                    </a:lnTo>
                    <a:lnTo>
                      <a:pt x="822" y="858"/>
                    </a:lnTo>
                    <a:lnTo>
                      <a:pt x="828" y="864"/>
                    </a:lnTo>
                    <a:lnTo>
                      <a:pt x="828" y="864"/>
                    </a:lnTo>
                    <a:lnTo>
                      <a:pt x="828" y="870"/>
                    </a:lnTo>
                    <a:lnTo>
                      <a:pt x="828" y="870"/>
                    </a:lnTo>
                    <a:lnTo>
                      <a:pt x="828" y="876"/>
                    </a:lnTo>
                    <a:lnTo>
                      <a:pt x="828" y="876"/>
                    </a:lnTo>
                    <a:lnTo>
                      <a:pt x="834" y="882"/>
                    </a:lnTo>
                    <a:lnTo>
                      <a:pt x="834" y="882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4" y="894"/>
                    </a:lnTo>
                    <a:lnTo>
                      <a:pt x="834" y="894"/>
                    </a:lnTo>
                    <a:lnTo>
                      <a:pt x="840" y="900"/>
                    </a:lnTo>
                    <a:lnTo>
                      <a:pt x="840" y="900"/>
                    </a:lnTo>
                    <a:lnTo>
                      <a:pt x="840" y="906"/>
                    </a:lnTo>
                    <a:lnTo>
                      <a:pt x="840" y="906"/>
                    </a:lnTo>
                    <a:lnTo>
                      <a:pt x="840" y="912"/>
                    </a:lnTo>
                    <a:lnTo>
                      <a:pt x="840" y="912"/>
                    </a:lnTo>
                    <a:lnTo>
                      <a:pt x="846" y="918"/>
                    </a:lnTo>
                    <a:lnTo>
                      <a:pt x="846" y="918"/>
                    </a:lnTo>
                    <a:lnTo>
                      <a:pt x="846" y="924"/>
                    </a:lnTo>
                    <a:lnTo>
                      <a:pt x="846" y="924"/>
                    </a:lnTo>
                    <a:lnTo>
                      <a:pt x="846" y="930"/>
                    </a:lnTo>
                    <a:lnTo>
                      <a:pt x="846" y="930"/>
                    </a:lnTo>
                    <a:lnTo>
                      <a:pt x="846" y="930"/>
                    </a:lnTo>
                    <a:lnTo>
                      <a:pt x="852" y="936"/>
                    </a:lnTo>
                    <a:lnTo>
                      <a:pt x="852" y="936"/>
                    </a:lnTo>
                    <a:lnTo>
                      <a:pt x="852" y="942"/>
                    </a:lnTo>
                    <a:lnTo>
                      <a:pt x="852" y="942"/>
                    </a:lnTo>
                    <a:lnTo>
                      <a:pt x="852" y="948"/>
                    </a:lnTo>
                    <a:lnTo>
                      <a:pt x="852" y="948"/>
                    </a:lnTo>
                    <a:lnTo>
                      <a:pt x="858" y="948"/>
                    </a:lnTo>
                    <a:lnTo>
                      <a:pt x="858" y="954"/>
                    </a:lnTo>
                    <a:lnTo>
                      <a:pt x="858" y="954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64" y="966"/>
                    </a:lnTo>
                    <a:lnTo>
                      <a:pt x="864" y="966"/>
                    </a:lnTo>
                    <a:lnTo>
                      <a:pt x="864" y="972"/>
                    </a:lnTo>
                    <a:lnTo>
                      <a:pt x="864" y="972"/>
                    </a:lnTo>
                    <a:lnTo>
                      <a:pt x="864" y="972"/>
                    </a:lnTo>
                    <a:lnTo>
                      <a:pt x="864" y="978"/>
                    </a:lnTo>
                    <a:lnTo>
                      <a:pt x="870" y="978"/>
                    </a:lnTo>
                    <a:lnTo>
                      <a:pt x="870" y="984"/>
                    </a:lnTo>
                    <a:lnTo>
                      <a:pt x="870" y="984"/>
                    </a:lnTo>
                    <a:lnTo>
                      <a:pt x="870" y="984"/>
                    </a:lnTo>
                    <a:lnTo>
                      <a:pt x="870" y="990"/>
                    </a:lnTo>
                    <a:lnTo>
                      <a:pt x="870" y="990"/>
                    </a:lnTo>
                    <a:lnTo>
                      <a:pt x="876" y="990"/>
                    </a:lnTo>
                    <a:lnTo>
                      <a:pt x="876" y="996"/>
                    </a:lnTo>
                    <a:lnTo>
                      <a:pt x="876" y="996"/>
                    </a:lnTo>
                    <a:lnTo>
                      <a:pt x="876" y="996"/>
                    </a:lnTo>
                    <a:lnTo>
                      <a:pt x="876" y="1002"/>
                    </a:lnTo>
                    <a:lnTo>
                      <a:pt x="876" y="1002"/>
                    </a:lnTo>
                    <a:lnTo>
                      <a:pt x="882" y="1002"/>
                    </a:lnTo>
                    <a:lnTo>
                      <a:pt x="882" y="1008"/>
                    </a:lnTo>
                    <a:lnTo>
                      <a:pt x="882" y="1008"/>
                    </a:lnTo>
                    <a:lnTo>
                      <a:pt x="882" y="1008"/>
                    </a:lnTo>
                    <a:lnTo>
                      <a:pt x="882" y="1014"/>
                    </a:lnTo>
                    <a:lnTo>
                      <a:pt x="882" y="1014"/>
                    </a:lnTo>
                    <a:lnTo>
                      <a:pt x="888" y="1014"/>
                    </a:lnTo>
                    <a:lnTo>
                      <a:pt x="888" y="1014"/>
                    </a:lnTo>
                    <a:lnTo>
                      <a:pt x="888" y="1020"/>
                    </a:lnTo>
                    <a:lnTo>
                      <a:pt x="888" y="1020"/>
                    </a:lnTo>
                    <a:lnTo>
                      <a:pt x="888" y="1020"/>
                    </a:lnTo>
                    <a:lnTo>
                      <a:pt x="888" y="1026"/>
                    </a:lnTo>
                    <a:lnTo>
                      <a:pt x="894" y="1026"/>
                    </a:lnTo>
                    <a:lnTo>
                      <a:pt x="894" y="1026"/>
                    </a:lnTo>
                    <a:lnTo>
                      <a:pt x="894" y="1026"/>
                    </a:lnTo>
                    <a:lnTo>
                      <a:pt x="894" y="1032"/>
                    </a:lnTo>
                    <a:lnTo>
                      <a:pt x="894" y="1032"/>
                    </a:lnTo>
                    <a:lnTo>
                      <a:pt x="894" y="1032"/>
                    </a:lnTo>
                    <a:lnTo>
                      <a:pt x="900" y="1032"/>
                    </a:lnTo>
                    <a:lnTo>
                      <a:pt x="900" y="1038"/>
                    </a:lnTo>
                    <a:lnTo>
                      <a:pt x="900" y="1038"/>
                    </a:lnTo>
                    <a:lnTo>
                      <a:pt x="900" y="1038"/>
                    </a:lnTo>
                    <a:lnTo>
                      <a:pt x="900" y="1038"/>
                    </a:lnTo>
                    <a:lnTo>
                      <a:pt x="900" y="1044"/>
                    </a:lnTo>
                    <a:lnTo>
                      <a:pt x="900" y="1044"/>
                    </a:lnTo>
                    <a:lnTo>
                      <a:pt x="906" y="1044"/>
                    </a:lnTo>
                    <a:lnTo>
                      <a:pt x="906" y="1044"/>
                    </a:lnTo>
                    <a:lnTo>
                      <a:pt x="906" y="1050"/>
                    </a:lnTo>
                    <a:lnTo>
                      <a:pt x="906" y="1050"/>
                    </a:lnTo>
                    <a:lnTo>
                      <a:pt x="906" y="1050"/>
                    </a:lnTo>
                    <a:lnTo>
                      <a:pt x="906" y="1050"/>
                    </a:lnTo>
                    <a:lnTo>
                      <a:pt x="912" y="1050"/>
                    </a:lnTo>
                    <a:lnTo>
                      <a:pt x="912" y="1056"/>
                    </a:lnTo>
                    <a:lnTo>
                      <a:pt x="912" y="1056"/>
                    </a:lnTo>
                    <a:lnTo>
                      <a:pt x="912" y="1056"/>
                    </a:lnTo>
                    <a:lnTo>
                      <a:pt x="912" y="1056"/>
                    </a:lnTo>
                    <a:lnTo>
                      <a:pt x="912" y="1056"/>
                    </a:lnTo>
                    <a:lnTo>
                      <a:pt x="918" y="1056"/>
                    </a:lnTo>
                    <a:lnTo>
                      <a:pt x="918" y="1056"/>
                    </a:lnTo>
                    <a:lnTo>
                      <a:pt x="918" y="1062"/>
                    </a:lnTo>
                    <a:lnTo>
                      <a:pt x="918" y="1062"/>
                    </a:lnTo>
                    <a:lnTo>
                      <a:pt x="918" y="1062"/>
                    </a:lnTo>
                    <a:lnTo>
                      <a:pt x="918" y="1062"/>
                    </a:lnTo>
                    <a:lnTo>
                      <a:pt x="924" y="1062"/>
                    </a:lnTo>
                    <a:lnTo>
                      <a:pt x="924" y="1062"/>
                    </a:lnTo>
                    <a:lnTo>
                      <a:pt x="924" y="1062"/>
                    </a:lnTo>
                    <a:lnTo>
                      <a:pt x="924" y="1062"/>
                    </a:lnTo>
                    <a:lnTo>
                      <a:pt x="924" y="1068"/>
                    </a:lnTo>
                    <a:lnTo>
                      <a:pt x="924" y="1068"/>
                    </a:lnTo>
                    <a:lnTo>
                      <a:pt x="930" y="1068"/>
                    </a:lnTo>
                    <a:lnTo>
                      <a:pt x="930" y="1068"/>
                    </a:lnTo>
                    <a:lnTo>
                      <a:pt x="930" y="1068"/>
                    </a:lnTo>
                    <a:lnTo>
                      <a:pt x="930" y="1068"/>
                    </a:lnTo>
                    <a:lnTo>
                      <a:pt x="930" y="1068"/>
                    </a:lnTo>
                    <a:lnTo>
                      <a:pt x="930" y="1068"/>
                    </a:lnTo>
                    <a:lnTo>
                      <a:pt x="936" y="1068"/>
                    </a:lnTo>
                    <a:lnTo>
                      <a:pt x="936" y="1068"/>
                    </a:lnTo>
                    <a:lnTo>
                      <a:pt x="936" y="1068"/>
                    </a:lnTo>
                    <a:lnTo>
                      <a:pt x="936" y="1068"/>
                    </a:lnTo>
                    <a:lnTo>
                      <a:pt x="936" y="1068"/>
                    </a:lnTo>
                    <a:lnTo>
                      <a:pt x="936" y="1068"/>
                    </a:lnTo>
                    <a:lnTo>
                      <a:pt x="942" y="1068"/>
                    </a:lnTo>
                    <a:lnTo>
                      <a:pt x="942" y="1068"/>
                    </a:lnTo>
                    <a:lnTo>
                      <a:pt x="942" y="1074"/>
                    </a:lnTo>
                    <a:lnTo>
                      <a:pt x="942" y="1074"/>
                    </a:lnTo>
                    <a:lnTo>
                      <a:pt x="942" y="1074"/>
                    </a:lnTo>
                    <a:lnTo>
                      <a:pt x="942" y="1074"/>
                    </a:lnTo>
                    <a:lnTo>
                      <a:pt x="942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54" y="1074"/>
                    </a:lnTo>
                    <a:lnTo>
                      <a:pt x="954" y="1074"/>
                    </a:lnTo>
                    <a:lnTo>
                      <a:pt x="954" y="1074"/>
                    </a:lnTo>
                    <a:lnTo>
                      <a:pt x="954" y="1074"/>
                    </a:lnTo>
                    <a:lnTo>
                      <a:pt x="954" y="1074"/>
                    </a:lnTo>
                    <a:lnTo>
                      <a:pt x="954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6" y="1074"/>
                    </a:lnTo>
                    <a:lnTo>
                      <a:pt x="966" y="1074"/>
                    </a:lnTo>
                    <a:lnTo>
                      <a:pt x="966" y="1074"/>
                    </a:lnTo>
                    <a:lnTo>
                      <a:pt x="966" y="1074"/>
                    </a:lnTo>
                    <a:lnTo>
                      <a:pt x="966" y="1074"/>
                    </a:lnTo>
                    <a:lnTo>
                      <a:pt x="966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8" y="1074"/>
                    </a:lnTo>
                    <a:lnTo>
                      <a:pt x="978" y="1068"/>
                    </a:lnTo>
                    <a:lnTo>
                      <a:pt x="978" y="1068"/>
                    </a:lnTo>
                    <a:lnTo>
                      <a:pt x="978" y="1068"/>
                    </a:lnTo>
                    <a:lnTo>
                      <a:pt x="978" y="1068"/>
                    </a:lnTo>
                    <a:lnTo>
                      <a:pt x="978" y="1068"/>
                    </a:lnTo>
                    <a:lnTo>
                      <a:pt x="984" y="1068"/>
                    </a:lnTo>
                    <a:lnTo>
                      <a:pt x="984" y="1068"/>
                    </a:lnTo>
                    <a:lnTo>
                      <a:pt x="984" y="1068"/>
                    </a:lnTo>
                    <a:lnTo>
                      <a:pt x="984" y="1068"/>
                    </a:lnTo>
                    <a:lnTo>
                      <a:pt x="984" y="1068"/>
                    </a:lnTo>
                    <a:lnTo>
                      <a:pt x="990" y="1068"/>
                    </a:lnTo>
                    <a:lnTo>
                      <a:pt x="990" y="1068"/>
                    </a:lnTo>
                    <a:lnTo>
                      <a:pt x="990" y="1068"/>
                    </a:lnTo>
                    <a:lnTo>
                      <a:pt x="990" y="1068"/>
                    </a:lnTo>
                    <a:lnTo>
                      <a:pt x="990" y="1068"/>
                    </a:lnTo>
                    <a:lnTo>
                      <a:pt x="990" y="1062"/>
                    </a:lnTo>
                    <a:lnTo>
                      <a:pt x="996" y="1062"/>
                    </a:lnTo>
                    <a:lnTo>
                      <a:pt x="996" y="1062"/>
                    </a:lnTo>
                    <a:lnTo>
                      <a:pt x="996" y="1062"/>
                    </a:lnTo>
                    <a:lnTo>
                      <a:pt x="996" y="1062"/>
                    </a:lnTo>
                    <a:lnTo>
                      <a:pt x="996" y="1062"/>
                    </a:lnTo>
                    <a:lnTo>
                      <a:pt x="996" y="1062"/>
                    </a:lnTo>
                    <a:lnTo>
                      <a:pt x="1002" y="1062"/>
                    </a:lnTo>
                    <a:lnTo>
                      <a:pt x="1002" y="1062"/>
                    </a:lnTo>
                    <a:lnTo>
                      <a:pt x="1002" y="1062"/>
                    </a:lnTo>
                    <a:lnTo>
                      <a:pt x="1002" y="1056"/>
                    </a:lnTo>
                    <a:lnTo>
                      <a:pt x="1002" y="1056"/>
                    </a:lnTo>
                    <a:lnTo>
                      <a:pt x="1002" y="1056"/>
                    </a:lnTo>
                    <a:lnTo>
                      <a:pt x="1002" y="1056"/>
                    </a:lnTo>
                    <a:lnTo>
                      <a:pt x="1008" y="1056"/>
                    </a:lnTo>
                    <a:lnTo>
                      <a:pt x="1008" y="1056"/>
                    </a:lnTo>
                    <a:lnTo>
                      <a:pt x="1008" y="1056"/>
                    </a:lnTo>
                    <a:lnTo>
                      <a:pt x="1008" y="1056"/>
                    </a:lnTo>
                    <a:lnTo>
                      <a:pt x="1008" y="1050"/>
                    </a:lnTo>
                    <a:lnTo>
                      <a:pt x="1008" y="1050"/>
                    </a:lnTo>
                    <a:lnTo>
                      <a:pt x="1014" y="1050"/>
                    </a:lnTo>
                    <a:lnTo>
                      <a:pt x="1014" y="1050"/>
                    </a:lnTo>
                    <a:lnTo>
                      <a:pt x="1014" y="1050"/>
                    </a:lnTo>
                    <a:lnTo>
                      <a:pt x="1014" y="1050"/>
                    </a:lnTo>
                    <a:lnTo>
                      <a:pt x="1014" y="1050"/>
                    </a:lnTo>
                    <a:lnTo>
                      <a:pt x="1014" y="1050"/>
                    </a:lnTo>
                    <a:lnTo>
                      <a:pt x="1020" y="1044"/>
                    </a:lnTo>
                    <a:lnTo>
                      <a:pt x="1020" y="1044"/>
                    </a:lnTo>
                    <a:lnTo>
                      <a:pt x="1020" y="1044"/>
                    </a:lnTo>
                    <a:lnTo>
                      <a:pt x="1020" y="1044"/>
                    </a:lnTo>
                    <a:lnTo>
                      <a:pt x="1020" y="1044"/>
                    </a:lnTo>
                    <a:lnTo>
                      <a:pt x="1020" y="1044"/>
                    </a:lnTo>
                    <a:lnTo>
                      <a:pt x="1026" y="1038"/>
                    </a:lnTo>
                    <a:lnTo>
                      <a:pt x="1026" y="1038"/>
                    </a:lnTo>
                    <a:lnTo>
                      <a:pt x="1026" y="1038"/>
                    </a:lnTo>
                    <a:lnTo>
                      <a:pt x="1026" y="1038"/>
                    </a:lnTo>
                    <a:lnTo>
                      <a:pt x="1026" y="1038"/>
                    </a:lnTo>
                    <a:lnTo>
                      <a:pt x="1026" y="1038"/>
                    </a:lnTo>
                    <a:lnTo>
                      <a:pt x="1032" y="1032"/>
                    </a:lnTo>
                    <a:lnTo>
                      <a:pt x="1032" y="1032"/>
                    </a:lnTo>
                    <a:lnTo>
                      <a:pt x="1032" y="1032"/>
                    </a:lnTo>
                    <a:lnTo>
                      <a:pt x="1032" y="1032"/>
                    </a:lnTo>
                    <a:lnTo>
                      <a:pt x="1032" y="1032"/>
                    </a:lnTo>
                    <a:lnTo>
                      <a:pt x="1032" y="1032"/>
                    </a:lnTo>
                    <a:lnTo>
                      <a:pt x="1032" y="1026"/>
                    </a:lnTo>
                    <a:lnTo>
                      <a:pt x="1038" y="1026"/>
                    </a:lnTo>
                    <a:lnTo>
                      <a:pt x="1038" y="1026"/>
                    </a:lnTo>
                    <a:lnTo>
                      <a:pt x="1038" y="1026"/>
                    </a:lnTo>
                    <a:lnTo>
                      <a:pt x="1038" y="1026"/>
                    </a:lnTo>
                    <a:lnTo>
                      <a:pt x="1038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50" y="1014"/>
                    </a:lnTo>
                    <a:lnTo>
                      <a:pt x="1050" y="1014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6" y="1002"/>
                    </a:lnTo>
                    <a:lnTo>
                      <a:pt x="1056" y="1002"/>
                    </a:lnTo>
                    <a:lnTo>
                      <a:pt x="1056" y="1002"/>
                    </a:lnTo>
                    <a:lnTo>
                      <a:pt x="1056" y="1002"/>
                    </a:lnTo>
                    <a:lnTo>
                      <a:pt x="1056" y="996"/>
                    </a:lnTo>
                    <a:lnTo>
                      <a:pt x="1056" y="996"/>
                    </a:lnTo>
                    <a:lnTo>
                      <a:pt x="1056" y="996"/>
                    </a:lnTo>
                    <a:lnTo>
                      <a:pt x="1062" y="996"/>
                    </a:lnTo>
                    <a:lnTo>
                      <a:pt x="1062" y="990"/>
                    </a:lnTo>
                    <a:lnTo>
                      <a:pt x="1062" y="990"/>
                    </a:lnTo>
                    <a:lnTo>
                      <a:pt x="1062" y="990"/>
                    </a:lnTo>
                    <a:lnTo>
                      <a:pt x="1062" y="990"/>
                    </a:lnTo>
                    <a:lnTo>
                      <a:pt x="1062" y="984"/>
                    </a:lnTo>
                    <a:lnTo>
                      <a:pt x="1068" y="984"/>
                    </a:lnTo>
                    <a:lnTo>
                      <a:pt x="1068" y="984"/>
                    </a:lnTo>
                    <a:lnTo>
                      <a:pt x="1068" y="984"/>
                    </a:lnTo>
                    <a:lnTo>
                      <a:pt x="1068" y="978"/>
                    </a:lnTo>
                    <a:lnTo>
                      <a:pt x="1068" y="978"/>
                    </a:lnTo>
                    <a:lnTo>
                      <a:pt x="1068" y="978"/>
                    </a:lnTo>
                    <a:lnTo>
                      <a:pt x="1074" y="972"/>
                    </a:lnTo>
                    <a:lnTo>
                      <a:pt x="1074" y="972"/>
                    </a:lnTo>
                    <a:lnTo>
                      <a:pt x="1074" y="972"/>
                    </a:lnTo>
                    <a:lnTo>
                      <a:pt x="1074" y="972"/>
                    </a:lnTo>
                    <a:lnTo>
                      <a:pt x="1074" y="966"/>
                    </a:lnTo>
                    <a:lnTo>
                      <a:pt x="1074" y="966"/>
                    </a:lnTo>
                    <a:lnTo>
                      <a:pt x="1080" y="966"/>
                    </a:lnTo>
                    <a:lnTo>
                      <a:pt x="1080" y="960"/>
                    </a:lnTo>
                    <a:lnTo>
                      <a:pt x="1080" y="960"/>
                    </a:lnTo>
                    <a:lnTo>
                      <a:pt x="1080" y="960"/>
                    </a:lnTo>
                    <a:lnTo>
                      <a:pt x="1080" y="954"/>
                    </a:lnTo>
                    <a:lnTo>
                      <a:pt x="1080" y="954"/>
                    </a:lnTo>
                    <a:lnTo>
                      <a:pt x="1086" y="954"/>
                    </a:lnTo>
                    <a:lnTo>
                      <a:pt x="1086" y="948"/>
                    </a:lnTo>
                    <a:lnTo>
                      <a:pt x="1086" y="948"/>
                    </a:lnTo>
                    <a:lnTo>
                      <a:pt x="1086" y="948"/>
                    </a:lnTo>
                    <a:lnTo>
                      <a:pt x="1086" y="948"/>
                    </a:lnTo>
                    <a:lnTo>
                      <a:pt x="1086" y="942"/>
                    </a:lnTo>
                    <a:lnTo>
                      <a:pt x="1092" y="942"/>
                    </a:lnTo>
                    <a:lnTo>
                      <a:pt x="1092" y="942"/>
                    </a:lnTo>
                    <a:lnTo>
                      <a:pt x="1092" y="936"/>
                    </a:lnTo>
                    <a:lnTo>
                      <a:pt x="1092" y="936"/>
                    </a:lnTo>
                    <a:lnTo>
                      <a:pt x="1092" y="936"/>
                    </a:lnTo>
                    <a:lnTo>
                      <a:pt x="1092" y="930"/>
                    </a:lnTo>
                    <a:lnTo>
                      <a:pt x="1098" y="930"/>
                    </a:lnTo>
                    <a:lnTo>
                      <a:pt x="1098" y="930"/>
                    </a:lnTo>
                    <a:lnTo>
                      <a:pt x="1098" y="924"/>
                    </a:lnTo>
                    <a:lnTo>
                      <a:pt x="1098" y="924"/>
                    </a:lnTo>
                    <a:lnTo>
                      <a:pt x="1098" y="918"/>
                    </a:lnTo>
                    <a:lnTo>
                      <a:pt x="1098" y="918"/>
                    </a:lnTo>
                    <a:lnTo>
                      <a:pt x="1104" y="918"/>
                    </a:lnTo>
                    <a:lnTo>
                      <a:pt x="1104" y="912"/>
                    </a:lnTo>
                    <a:lnTo>
                      <a:pt x="1104" y="912"/>
                    </a:lnTo>
                    <a:lnTo>
                      <a:pt x="1104" y="912"/>
                    </a:lnTo>
                    <a:lnTo>
                      <a:pt x="1104" y="906"/>
                    </a:lnTo>
                    <a:lnTo>
                      <a:pt x="1104" y="906"/>
                    </a:lnTo>
                    <a:lnTo>
                      <a:pt x="1110" y="906"/>
                    </a:lnTo>
                    <a:lnTo>
                      <a:pt x="1110" y="900"/>
                    </a:lnTo>
                    <a:lnTo>
                      <a:pt x="1110" y="900"/>
                    </a:lnTo>
                    <a:lnTo>
                      <a:pt x="1110" y="894"/>
                    </a:lnTo>
                    <a:lnTo>
                      <a:pt x="1110" y="894"/>
                    </a:lnTo>
                    <a:lnTo>
                      <a:pt x="1110" y="894"/>
                    </a:lnTo>
                    <a:lnTo>
                      <a:pt x="1116" y="888"/>
                    </a:lnTo>
                    <a:lnTo>
                      <a:pt x="1116" y="888"/>
                    </a:lnTo>
                    <a:lnTo>
                      <a:pt x="1116" y="882"/>
                    </a:lnTo>
                    <a:lnTo>
                      <a:pt x="1116" y="882"/>
                    </a:lnTo>
                    <a:lnTo>
                      <a:pt x="1116" y="882"/>
                    </a:lnTo>
                    <a:lnTo>
                      <a:pt x="1116" y="876"/>
                    </a:lnTo>
                    <a:lnTo>
                      <a:pt x="1116" y="876"/>
                    </a:lnTo>
                    <a:lnTo>
                      <a:pt x="1122" y="870"/>
                    </a:lnTo>
                    <a:lnTo>
                      <a:pt x="1122" y="870"/>
                    </a:lnTo>
                    <a:lnTo>
                      <a:pt x="1122" y="870"/>
                    </a:lnTo>
                    <a:lnTo>
                      <a:pt x="1122" y="864"/>
                    </a:lnTo>
                    <a:lnTo>
                      <a:pt x="1122" y="864"/>
                    </a:lnTo>
                    <a:lnTo>
                      <a:pt x="1122" y="858"/>
                    </a:lnTo>
                    <a:lnTo>
                      <a:pt x="1128" y="858"/>
                    </a:lnTo>
                    <a:lnTo>
                      <a:pt x="1128" y="858"/>
                    </a:lnTo>
                    <a:lnTo>
                      <a:pt x="1128" y="852"/>
                    </a:lnTo>
                    <a:lnTo>
                      <a:pt x="1128" y="852"/>
                    </a:lnTo>
                    <a:lnTo>
                      <a:pt x="1128" y="846"/>
                    </a:lnTo>
                    <a:lnTo>
                      <a:pt x="1128" y="846"/>
                    </a:lnTo>
                    <a:lnTo>
                      <a:pt x="1134" y="840"/>
                    </a:lnTo>
                    <a:lnTo>
                      <a:pt x="1134" y="840"/>
                    </a:lnTo>
                    <a:lnTo>
                      <a:pt x="1134" y="840"/>
                    </a:lnTo>
                    <a:lnTo>
                      <a:pt x="1134" y="834"/>
                    </a:lnTo>
                    <a:lnTo>
                      <a:pt x="1134" y="834"/>
                    </a:lnTo>
                    <a:lnTo>
                      <a:pt x="1134" y="828"/>
                    </a:lnTo>
                    <a:lnTo>
                      <a:pt x="1140" y="828"/>
                    </a:lnTo>
                    <a:lnTo>
                      <a:pt x="1140" y="822"/>
                    </a:lnTo>
                    <a:lnTo>
                      <a:pt x="1140" y="822"/>
                    </a:lnTo>
                    <a:lnTo>
                      <a:pt x="1140" y="816"/>
                    </a:lnTo>
                    <a:lnTo>
                      <a:pt x="1140" y="816"/>
                    </a:lnTo>
                    <a:lnTo>
                      <a:pt x="1140" y="810"/>
                    </a:lnTo>
                    <a:lnTo>
                      <a:pt x="1146" y="810"/>
                    </a:lnTo>
                    <a:lnTo>
                      <a:pt x="1146" y="810"/>
                    </a:lnTo>
                    <a:lnTo>
                      <a:pt x="1146" y="804"/>
                    </a:lnTo>
                    <a:lnTo>
                      <a:pt x="1146" y="804"/>
                    </a:lnTo>
                    <a:lnTo>
                      <a:pt x="1146" y="798"/>
                    </a:lnTo>
                    <a:lnTo>
                      <a:pt x="1146" y="798"/>
                    </a:lnTo>
                    <a:lnTo>
                      <a:pt x="1152" y="792"/>
                    </a:lnTo>
                    <a:lnTo>
                      <a:pt x="1152" y="792"/>
                    </a:lnTo>
                    <a:lnTo>
                      <a:pt x="1152" y="786"/>
                    </a:lnTo>
                    <a:lnTo>
                      <a:pt x="1152" y="786"/>
                    </a:lnTo>
                    <a:lnTo>
                      <a:pt x="1152" y="780"/>
                    </a:lnTo>
                    <a:lnTo>
                      <a:pt x="1152" y="780"/>
                    </a:lnTo>
                    <a:lnTo>
                      <a:pt x="1158" y="774"/>
                    </a:lnTo>
                    <a:lnTo>
                      <a:pt x="1158" y="774"/>
                    </a:lnTo>
                    <a:lnTo>
                      <a:pt x="1158" y="768"/>
                    </a:lnTo>
                    <a:lnTo>
                      <a:pt x="1158" y="768"/>
                    </a:lnTo>
                    <a:lnTo>
                      <a:pt x="1158" y="762"/>
                    </a:lnTo>
                    <a:lnTo>
                      <a:pt x="1158" y="762"/>
                    </a:lnTo>
                    <a:lnTo>
                      <a:pt x="1164" y="756"/>
                    </a:lnTo>
                    <a:lnTo>
                      <a:pt x="1164" y="756"/>
                    </a:lnTo>
                    <a:lnTo>
                      <a:pt x="1164" y="750"/>
                    </a:lnTo>
                    <a:lnTo>
                      <a:pt x="1164" y="750"/>
                    </a:lnTo>
                    <a:lnTo>
                      <a:pt x="1164" y="744"/>
                    </a:lnTo>
                    <a:lnTo>
                      <a:pt x="1164" y="744"/>
                    </a:lnTo>
                    <a:lnTo>
                      <a:pt x="1164" y="744"/>
                    </a:lnTo>
                    <a:lnTo>
                      <a:pt x="1170" y="738"/>
                    </a:lnTo>
                    <a:lnTo>
                      <a:pt x="1170" y="738"/>
                    </a:lnTo>
                    <a:lnTo>
                      <a:pt x="1170" y="738"/>
                    </a:lnTo>
                    <a:lnTo>
                      <a:pt x="1170" y="732"/>
                    </a:lnTo>
                    <a:lnTo>
                      <a:pt x="1170" y="732"/>
                    </a:lnTo>
                    <a:lnTo>
                      <a:pt x="1170" y="732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26"/>
                    </a:lnTo>
                    <a:lnTo>
                      <a:pt x="1176" y="726"/>
                    </a:lnTo>
                    <a:lnTo>
                      <a:pt x="1176" y="726"/>
                    </a:lnTo>
                    <a:lnTo>
                      <a:pt x="1176" y="726"/>
                    </a:lnTo>
                    <a:lnTo>
                      <a:pt x="1182" y="726"/>
                    </a:lnTo>
                    <a:lnTo>
                      <a:pt x="1182" y="726"/>
                    </a:lnTo>
                    <a:lnTo>
                      <a:pt x="1182" y="726"/>
                    </a:lnTo>
                    <a:lnTo>
                      <a:pt x="1182" y="732"/>
                    </a:lnTo>
                    <a:lnTo>
                      <a:pt x="1182" y="732"/>
                    </a:lnTo>
                    <a:lnTo>
                      <a:pt x="1182" y="732"/>
                    </a:lnTo>
                    <a:lnTo>
                      <a:pt x="1188" y="732"/>
                    </a:lnTo>
                    <a:lnTo>
                      <a:pt x="1188" y="732"/>
                    </a:lnTo>
                    <a:lnTo>
                      <a:pt x="1188" y="732"/>
                    </a:lnTo>
                    <a:lnTo>
                      <a:pt x="1188" y="738"/>
                    </a:lnTo>
                    <a:lnTo>
                      <a:pt x="1188" y="738"/>
                    </a:lnTo>
                    <a:lnTo>
                      <a:pt x="1188" y="738"/>
                    </a:lnTo>
                    <a:lnTo>
                      <a:pt x="1194" y="738"/>
                    </a:lnTo>
                    <a:lnTo>
                      <a:pt x="1194" y="744"/>
                    </a:lnTo>
                    <a:lnTo>
                      <a:pt x="1194" y="744"/>
                    </a:lnTo>
                    <a:lnTo>
                      <a:pt x="1194" y="744"/>
                    </a:lnTo>
                    <a:lnTo>
                      <a:pt x="1194" y="744"/>
                    </a:lnTo>
                    <a:lnTo>
                      <a:pt x="1194" y="744"/>
                    </a:lnTo>
                    <a:lnTo>
                      <a:pt x="1200" y="750"/>
                    </a:lnTo>
                    <a:lnTo>
                      <a:pt x="1200" y="750"/>
                    </a:lnTo>
                    <a:lnTo>
                      <a:pt x="1200" y="750"/>
                    </a:lnTo>
                    <a:lnTo>
                      <a:pt x="1200" y="750"/>
                    </a:lnTo>
                    <a:lnTo>
                      <a:pt x="1200" y="750"/>
                    </a:lnTo>
                    <a:lnTo>
                      <a:pt x="1200" y="756"/>
                    </a:lnTo>
                    <a:lnTo>
                      <a:pt x="1206" y="756"/>
                    </a:lnTo>
                    <a:lnTo>
                      <a:pt x="1206" y="756"/>
                    </a:lnTo>
                    <a:lnTo>
                      <a:pt x="1206" y="756"/>
                    </a:lnTo>
                    <a:lnTo>
                      <a:pt x="1206" y="762"/>
                    </a:lnTo>
                    <a:lnTo>
                      <a:pt x="1206" y="762"/>
                    </a:lnTo>
                    <a:lnTo>
                      <a:pt x="1206" y="762"/>
                    </a:lnTo>
                    <a:lnTo>
                      <a:pt x="1212" y="762"/>
                    </a:lnTo>
                    <a:lnTo>
                      <a:pt x="1212" y="762"/>
                    </a:lnTo>
                    <a:lnTo>
                      <a:pt x="1212" y="768"/>
                    </a:lnTo>
                    <a:lnTo>
                      <a:pt x="1212" y="768"/>
                    </a:lnTo>
                    <a:lnTo>
                      <a:pt x="1212" y="768"/>
                    </a:lnTo>
                    <a:lnTo>
                      <a:pt x="1212" y="768"/>
                    </a:lnTo>
                    <a:lnTo>
                      <a:pt x="1218" y="768"/>
                    </a:lnTo>
                    <a:lnTo>
                      <a:pt x="1218" y="774"/>
                    </a:lnTo>
                    <a:lnTo>
                      <a:pt x="1218" y="774"/>
                    </a:lnTo>
                    <a:lnTo>
                      <a:pt x="1218" y="774"/>
                    </a:lnTo>
                    <a:lnTo>
                      <a:pt x="1218" y="774"/>
                    </a:lnTo>
                    <a:lnTo>
                      <a:pt x="1218" y="774"/>
                    </a:lnTo>
                    <a:lnTo>
                      <a:pt x="1224" y="780"/>
                    </a:lnTo>
                    <a:lnTo>
                      <a:pt x="1224" y="780"/>
                    </a:lnTo>
                    <a:lnTo>
                      <a:pt x="1224" y="780"/>
                    </a:lnTo>
                    <a:lnTo>
                      <a:pt x="1224" y="780"/>
                    </a:lnTo>
                    <a:lnTo>
                      <a:pt x="1224" y="780"/>
                    </a:lnTo>
                    <a:lnTo>
                      <a:pt x="1224" y="786"/>
                    </a:lnTo>
                    <a:lnTo>
                      <a:pt x="1224" y="786"/>
                    </a:lnTo>
                    <a:lnTo>
                      <a:pt x="1230" y="786"/>
                    </a:lnTo>
                    <a:lnTo>
                      <a:pt x="1230" y="786"/>
                    </a:lnTo>
                    <a:lnTo>
                      <a:pt x="1230" y="786"/>
                    </a:lnTo>
                    <a:lnTo>
                      <a:pt x="1230" y="792"/>
                    </a:lnTo>
                    <a:lnTo>
                      <a:pt x="1230" y="792"/>
                    </a:lnTo>
                    <a:lnTo>
                      <a:pt x="1230" y="792"/>
                    </a:lnTo>
                    <a:lnTo>
                      <a:pt x="1236" y="792"/>
                    </a:lnTo>
                    <a:lnTo>
                      <a:pt x="1236" y="792"/>
                    </a:lnTo>
                    <a:lnTo>
                      <a:pt x="1236" y="798"/>
                    </a:lnTo>
                    <a:lnTo>
                      <a:pt x="1236" y="798"/>
                    </a:lnTo>
                    <a:lnTo>
                      <a:pt x="1236" y="798"/>
                    </a:lnTo>
                    <a:lnTo>
                      <a:pt x="1236" y="798"/>
                    </a:lnTo>
                    <a:lnTo>
                      <a:pt x="1242" y="798"/>
                    </a:lnTo>
                    <a:lnTo>
                      <a:pt x="1242" y="798"/>
                    </a:lnTo>
                    <a:lnTo>
                      <a:pt x="1242" y="804"/>
                    </a:lnTo>
                    <a:lnTo>
                      <a:pt x="1242" y="804"/>
                    </a:lnTo>
                    <a:lnTo>
                      <a:pt x="1242" y="804"/>
                    </a:lnTo>
                    <a:lnTo>
                      <a:pt x="1242" y="804"/>
                    </a:lnTo>
                    <a:lnTo>
                      <a:pt x="1248" y="810"/>
                    </a:lnTo>
                    <a:lnTo>
                      <a:pt x="1248" y="810"/>
                    </a:lnTo>
                    <a:lnTo>
                      <a:pt x="1248" y="810"/>
                    </a:lnTo>
                    <a:lnTo>
                      <a:pt x="1248" y="810"/>
                    </a:lnTo>
                    <a:lnTo>
                      <a:pt x="1248" y="810"/>
                    </a:lnTo>
                    <a:lnTo>
                      <a:pt x="1254" y="816"/>
                    </a:lnTo>
                    <a:lnTo>
                      <a:pt x="1254" y="816"/>
                    </a:lnTo>
                    <a:lnTo>
                      <a:pt x="1254" y="816"/>
                    </a:lnTo>
                    <a:lnTo>
                      <a:pt x="1254" y="816"/>
                    </a:lnTo>
                    <a:lnTo>
                      <a:pt x="1254" y="816"/>
                    </a:lnTo>
                    <a:lnTo>
                      <a:pt x="1254" y="816"/>
                    </a:lnTo>
                    <a:lnTo>
                      <a:pt x="1260" y="822"/>
                    </a:lnTo>
                    <a:lnTo>
                      <a:pt x="1260" y="822"/>
                    </a:lnTo>
                    <a:lnTo>
                      <a:pt x="1260" y="822"/>
                    </a:lnTo>
                    <a:lnTo>
                      <a:pt x="1260" y="822"/>
                    </a:lnTo>
                    <a:lnTo>
                      <a:pt x="1260" y="822"/>
                    </a:lnTo>
                    <a:lnTo>
                      <a:pt x="1260" y="822"/>
                    </a:lnTo>
                    <a:lnTo>
                      <a:pt x="1266" y="828"/>
                    </a:lnTo>
                    <a:lnTo>
                      <a:pt x="1266" y="828"/>
                    </a:lnTo>
                    <a:lnTo>
                      <a:pt x="1266" y="828"/>
                    </a:lnTo>
                    <a:lnTo>
                      <a:pt x="1266" y="828"/>
                    </a:lnTo>
                    <a:lnTo>
                      <a:pt x="1266" y="828"/>
                    </a:lnTo>
                    <a:lnTo>
                      <a:pt x="1266" y="834"/>
                    </a:lnTo>
                    <a:lnTo>
                      <a:pt x="1266" y="834"/>
                    </a:lnTo>
                    <a:lnTo>
                      <a:pt x="1272" y="834"/>
                    </a:lnTo>
                    <a:lnTo>
                      <a:pt x="1272" y="834"/>
                    </a:lnTo>
                    <a:lnTo>
                      <a:pt x="1272" y="834"/>
                    </a:lnTo>
                    <a:lnTo>
                      <a:pt x="1272" y="834"/>
                    </a:lnTo>
                    <a:lnTo>
                      <a:pt x="1272" y="840"/>
                    </a:lnTo>
                    <a:lnTo>
                      <a:pt x="1272" y="840"/>
                    </a:lnTo>
                    <a:lnTo>
                      <a:pt x="1278" y="840"/>
                    </a:lnTo>
                    <a:lnTo>
                      <a:pt x="1278" y="840"/>
                    </a:lnTo>
                    <a:lnTo>
                      <a:pt x="1278" y="840"/>
                    </a:lnTo>
                    <a:lnTo>
                      <a:pt x="1278" y="840"/>
                    </a:lnTo>
                    <a:lnTo>
                      <a:pt x="1278" y="846"/>
                    </a:lnTo>
                    <a:lnTo>
                      <a:pt x="1278" y="846"/>
                    </a:lnTo>
                    <a:lnTo>
                      <a:pt x="1284" y="846"/>
                    </a:lnTo>
                    <a:lnTo>
                      <a:pt x="1284" y="846"/>
                    </a:lnTo>
                    <a:lnTo>
                      <a:pt x="1284" y="846"/>
                    </a:lnTo>
                    <a:lnTo>
                      <a:pt x="1284" y="846"/>
                    </a:lnTo>
                    <a:lnTo>
                      <a:pt x="1284" y="852"/>
                    </a:lnTo>
                    <a:lnTo>
                      <a:pt x="1284" y="852"/>
                    </a:lnTo>
                    <a:lnTo>
                      <a:pt x="1290" y="852"/>
                    </a:lnTo>
                    <a:lnTo>
                      <a:pt x="1290" y="852"/>
                    </a:lnTo>
                    <a:lnTo>
                      <a:pt x="1290" y="852"/>
                    </a:lnTo>
                    <a:lnTo>
                      <a:pt x="1290" y="852"/>
                    </a:lnTo>
                    <a:lnTo>
                      <a:pt x="1290" y="858"/>
                    </a:lnTo>
                    <a:lnTo>
                      <a:pt x="1290" y="858"/>
                    </a:lnTo>
                    <a:lnTo>
                      <a:pt x="1296" y="858"/>
                    </a:lnTo>
                    <a:lnTo>
                      <a:pt x="1296" y="858"/>
                    </a:lnTo>
                    <a:lnTo>
                      <a:pt x="1296" y="858"/>
                    </a:lnTo>
                    <a:lnTo>
                      <a:pt x="1296" y="858"/>
                    </a:lnTo>
                    <a:lnTo>
                      <a:pt x="1296" y="858"/>
                    </a:lnTo>
                    <a:lnTo>
                      <a:pt x="1296" y="864"/>
                    </a:lnTo>
                    <a:lnTo>
                      <a:pt x="1302" y="864"/>
                    </a:lnTo>
                    <a:lnTo>
                      <a:pt x="1302" y="864"/>
                    </a:lnTo>
                    <a:lnTo>
                      <a:pt x="1302" y="864"/>
                    </a:lnTo>
                    <a:lnTo>
                      <a:pt x="1302" y="864"/>
                    </a:lnTo>
                    <a:lnTo>
                      <a:pt x="1302" y="864"/>
                    </a:lnTo>
                    <a:lnTo>
                      <a:pt x="1302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6"/>
                    </a:lnTo>
                    <a:lnTo>
                      <a:pt x="1308" y="876"/>
                    </a:lnTo>
                    <a:lnTo>
                      <a:pt x="1314" y="876"/>
                    </a:lnTo>
                    <a:lnTo>
                      <a:pt x="1314" y="876"/>
                    </a:lnTo>
                    <a:lnTo>
                      <a:pt x="1314" y="876"/>
                    </a:lnTo>
                    <a:lnTo>
                      <a:pt x="1314" y="876"/>
                    </a:lnTo>
                    <a:lnTo>
                      <a:pt x="1314" y="876"/>
                    </a:lnTo>
                    <a:lnTo>
                      <a:pt x="1314" y="882"/>
                    </a:lnTo>
                    <a:lnTo>
                      <a:pt x="1320" y="882"/>
                    </a:lnTo>
                    <a:lnTo>
                      <a:pt x="1320" y="882"/>
                    </a:lnTo>
                    <a:lnTo>
                      <a:pt x="1320" y="882"/>
                    </a:lnTo>
                    <a:lnTo>
                      <a:pt x="1320" y="882"/>
                    </a:lnTo>
                    <a:lnTo>
                      <a:pt x="1320" y="882"/>
                    </a:lnTo>
                    <a:lnTo>
                      <a:pt x="1326" y="888"/>
                    </a:lnTo>
                    <a:lnTo>
                      <a:pt x="1326" y="888"/>
                    </a:lnTo>
                    <a:lnTo>
                      <a:pt x="1326" y="888"/>
                    </a:lnTo>
                    <a:lnTo>
                      <a:pt x="1326" y="888"/>
                    </a:lnTo>
                    <a:lnTo>
                      <a:pt x="1326" y="888"/>
                    </a:lnTo>
                    <a:lnTo>
                      <a:pt x="1326" y="888"/>
                    </a:lnTo>
                    <a:lnTo>
                      <a:pt x="1332" y="888"/>
                    </a:lnTo>
                    <a:lnTo>
                      <a:pt x="1332" y="894"/>
                    </a:lnTo>
                    <a:lnTo>
                      <a:pt x="1332" y="894"/>
                    </a:lnTo>
                    <a:lnTo>
                      <a:pt x="1332" y="894"/>
                    </a:lnTo>
                    <a:lnTo>
                      <a:pt x="1332" y="894"/>
                    </a:lnTo>
                    <a:lnTo>
                      <a:pt x="1332" y="894"/>
                    </a:lnTo>
                    <a:lnTo>
                      <a:pt x="1332" y="894"/>
                    </a:lnTo>
                    <a:lnTo>
                      <a:pt x="1338" y="894"/>
                    </a:lnTo>
                    <a:lnTo>
                      <a:pt x="1338" y="900"/>
                    </a:lnTo>
                    <a:lnTo>
                      <a:pt x="1338" y="900"/>
                    </a:lnTo>
                    <a:lnTo>
                      <a:pt x="1338" y="900"/>
                    </a:lnTo>
                    <a:lnTo>
                      <a:pt x="1338" y="900"/>
                    </a:lnTo>
                    <a:lnTo>
                      <a:pt x="1338" y="900"/>
                    </a:lnTo>
                    <a:lnTo>
                      <a:pt x="1344" y="900"/>
                    </a:lnTo>
                    <a:lnTo>
                      <a:pt x="1344" y="900"/>
                    </a:lnTo>
                    <a:lnTo>
                      <a:pt x="1344" y="900"/>
                    </a:lnTo>
                    <a:lnTo>
                      <a:pt x="1344" y="906"/>
                    </a:lnTo>
                    <a:lnTo>
                      <a:pt x="1344" y="906"/>
                    </a:lnTo>
                    <a:lnTo>
                      <a:pt x="1344" y="906"/>
                    </a:lnTo>
                    <a:lnTo>
                      <a:pt x="1350" y="906"/>
                    </a:lnTo>
                    <a:lnTo>
                      <a:pt x="1350" y="906"/>
                    </a:lnTo>
                    <a:lnTo>
                      <a:pt x="1350" y="906"/>
                    </a:lnTo>
                    <a:lnTo>
                      <a:pt x="1350" y="906"/>
                    </a:lnTo>
                    <a:lnTo>
                      <a:pt x="1350" y="912"/>
                    </a:lnTo>
                    <a:lnTo>
                      <a:pt x="1350" y="912"/>
                    </a:lnTo>
                    <a:lnTo>
                      <a:pt x="1356" y="912"/>
                    </a:lnTo>
                    <a:lnTo>
                      <a:pt x="1356" y="912"/>
                    </a:lnTo>
                    <a:lnTo>
                      <a:pt x="1356" y="912"/>
                    </a:lnTo>
                    <a:lnTo>
                      <a:pt x="1356" y="912"/>
                    </a:lnTo>
                    <a:lnTo>
                      <a:pt x="1356" y="912"/>
                    </a:lnTo>
                    <a:lnTo>
                      <a:pt x="1356" y="912"/>
                    </a:lnTo>
                    <a:lnTo>
                      <a:pt x="1362" y="918"/>
                    </a:lnTo>
                    <a:lnTo>
                      <a:pt x="1362" y="918"/>
                    </a:lnTo>
                    <a:lnTo>
                      <a:pt x="1362" y="918"/>
                    </a:lnTo>
                    <a:lnTo>
                      <a:pt x="1362" y="918"/>
                    </a:lnTo>
                    <a:lnTo>
                      <a:pt x="1362" y="918"/>
                    </a:lnTo>
                    <a:lnTo>
                      <a:pt x="1362" y="918"/>
                    </a:lnTo>
                    <a:lnTo>
                      <a:pt x="1368" y="918"/>
                    </a:lnTo>
                    <a:lnTo>
                      <a:pt x="1368" y="918"/>
                    </a:lnTo>
                    <a:lnTo>
                      <a:pt x="1368" y="924"/>
                    </a:lnTo>
                    <a:lnTo>
                      <a:pt x="1368" y="924"/>
                    </a:lnTo>
                    <a:lnTo>
                      <a:pt x="1368" y="924"/>
                    </a:lnTo>
                    <a:lnTo>
                      <a:pt x="1368" y="924"/>
                    </a:lnTo>
                    <a:lnTo>
                      <a:pt x="1374" y="924"/>
                    </a:lnTo>
                    <a:lnTo>
                      <a:pt x="1374" y="924"/>
                    </a:lnTo>
                    <a:lnTo>
                      <a:pt x="1374" y="924"/>
                    </a:lnTo>
                    <a:lnTo>
                      <a:pt x="1374" y="924"/>
                    </a:lnTo>
                    <a:lnTo>
                      <a:pt x="1374" y="924"/>
                    </a:lnTo>
                    <a:lnTo>
                      <a:pt x="1374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6" y="930"/>
                    </a:lnTo>
                    <a:lnTo>
                      <a:pt x="1386" y="936"/>
                    </a:lnTo>
                    <a:lnTo>
                      <a:pt x="1386" y="936"/>
                    </a:lnTo>
                    <a:lnTo>
                      <a:pt x="1386" y="936"/>
                    </a:lnTo>
                    <a:lnTo>
                      <a:pt x="1386" y="936"/>
                    </a:lnTo>
                    <a:lnTo>
                      <a:pt x="1386" y="936"/>
                    </a:lnTo>
                    <a:lnTo>
                      <a:pt x="1392" y="936"/>
                    </a:lnTo>
                    <a:lnTo>
                      <a:pt x="1392" y="936"/>
                    </a:lnTo>
                    <a:lnTo>
                      <a:pt x="1392" y="936"/>
                    </a:lnTo>
                    <a:lnTo>
                      <a:pt x="1392" y="936"/>
                    </a:lnTo>
                    <a:lnTo>
                      <a:pt x="1392" y="936"/>
                    </a:lnTo>
                    <a:lnTo>
                      <a:pt x="1392" y="942"/>
                    </a:lnTo>
                    <a:lnTo>
                      <a:pt x="1398" y="942"/>
                    </a:lnTo>
                    <a:lnTo>
                      <a:pt x="1398" y="942"/>
                    </a:lnTo>
                    <a:lnTo>
                      <a:pt x="1398" y="942"/>
                    </a:lnTo>
                    <a:lnTo>
                      <a:pt x="1398" y="942"/>
                    </a:lnTo>
                    <a:lnTo>
                      <a:pt x="1398" y="942"/>
                    </a:lnTo>
                    <a:lnTo>
                      <a:pt x="1398" y="942"/>
                    </a:lnTo>
                    <a:lnTo>
                      <a:pt x="1404" y="942"/>
                    </a:lnTo>
                    <a:lnTo>
                      <a:pt x="1404" y="942"/>
                    </a:lnTo>
                    <a:lnTo>
                      <a:pt x="1404" y="948"/>
                    </a:lnTo>
                    <a:lnTo>
                      <a:pt x="1404" y="948"/>
                    </a:lnTo>
                    <a:lnTo>
                      <a:pt x="1404" y="948"/>
                    </a:lnTo>
                    <a:lnTo>
                      <a:pt x="1404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6" y="954"/>
                    </a:lnTo>
                    <a:lnTo>
                      <a:pt x="1416" y="954"/>
                    </a:lnTo>
                    <a:lnTo>
                      <a:pt x="1416" y="954"/>
                    </a:lnTo>
                    <a:lnTo>
                      <a:pt x="1416" y="954"/>
                    </a:lnTo>
                    <a:lnTo>
                      <a:pt x="1416" y="954"/>
                    </a:lnTo>
                    <a:lnTo>
                      <a:pt x="1416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40" y="954"/>
                    </a:lnTo>
                    <a:lnTo>
                      <a:pt x="1440" y="954"/>
                    </a:lnTo>
                    <a:lnTo>
                      <a:pt x="1440" y="954"/>
                    </a:lnTo>
                    <a:lnTo>
                      <a:pt x="1440" y="948"/>
                    </a:lnTo>
                    <a:lnTo>
                      <a:pt x="1440" y="948"/>
                    </a:lnTo>
                    <a:lnTo>
                      <a:pt x="1440" y="948"/>
                    </a:lnTo>
                    <a:lnTo>
                      <a:pt x="1446" y="948"/>
                    </a:lnTo>
                    <a:lnTo>
                      <a:pt x="1446" y="948"/>
                    </a:lnTo>
                    <a:lnTo>
                      <a:pt x="1446" y="948"/>
                    </a:lnTo>
                    <a:lnTo>
                      <a:pt x="1446" y="942"/>
                    </a:lnTo>
                    <a:lnTo>
                      <a:pt x="1446" y="942"/>
                    </a:lnTo>
                    <a:lnTo>
                      <a:pt x="1446" y="942"/>
                    </a:lnTo>
                    <a:lnTo>
                      <a:pt x="1452" y="942"/>
                    </a:lnTo>
                    <a:lnTo>
                      <a:pt x="1452" y="942"/>
                    </a:lnTo>
                    <a:lnTo>
                      <a:pt x="1452" y="942"/>
                    </a:lnTo>
                    <a:lnTo>
                      <a:pt x="1452" y="936"/>
                    </a:lnTo>
                    <a:lnTo>
                      <a:pt x="1452" y="936"/>
                    </a:lnTo>
                    <a:lnTo>
                      <a:pt x="1452" y="936"/>
                    </a:lnTo>
                    <a:lnTo>
                      <a:pt x="1458" y="936"/>
                    </a:lnTo>
                    <a:lnTo>
                      <a:pt x="1458" y="936"/>
                    </a:lnTo>
                    <a:lnTo>
                      <a:pt x="1458" y="930"/>
                    </a:lnTo>
                    <a:lnTo>
                      <a:pt x="1458" y="930"/>
                    </a:lnTo>
                    <a:lnTo>
                      <a:pt x="1458" y="930"/>
                    </a:lnTo>
                    <a:lnTo>
                      <a:pt x="1458" y="930"/>
                    </a:lnTo>
                    <a:lnTo>
                      <a:pt x="1464" y="930"/>
                    </a:lnTo>
                    <a:lnTo>
                      <a:pt x="1464" y="924"/>
                    </a:lnTo>
                    <a:lnTo>
                      <a:pt x="1464" y="924"/>
                    </a:lnTo>
                    <a:lnTo>
                      <a:pt x="1464" y="924"/>
                    </a:lnTo>
                    <a:lnTo>
                      <a:pt x="1464" y="924"/>
                    </a:lnTo>
                    <a:lnTo>
                      <a:pt x="1464" y="924"/>
                    </a:lnTo>
                    <a:lnTo>
                      <a:pt x="1470" y="924"/>
                    </a:lnTo>
                    <a:lnTo>
                      <a:pt x="1470" y="918"/>
                    </a:lnTo>
                    <a:lnTo>
                      <a:pt x="1470" y="918"/>
                    </a:lnTo>
                    <a:lnTo>
                      <a:pt x="1470" y="918"/>
                    </a:lnTo>
                    <a:lnTo>
                      <a:pt x="1470" y="918"/>
                    </a:lnTo>
                    <a:lnTo>
                      <a:pt x="1470" y="918"/>
                    </a:lnTo>
                    <a:lnTo>
                      <a:pt x="1476" y="912"/>
                    </a:lnTo>
                    <a:lnTo>
                      <a:pt x="1476" y="912"/>
                    </a:lnTo>
                    <a:lnTo>
                      <a:pt x="1476" y="912"/>
                    </a:lnTo>
                    <a:lnTo>
                      <a:pt x="1476" y="912"/>
                    </a:lnTo>
                    <a:lnTo>
                      <a:pt x="1476" y="912"/>
                    </a:lnTo>
                    <a:lnTo>
                      <a:pt x="1476" y="906"/>
                    </a:lnTo>
                    <a:lnTo>
                      <a:pt x="1482" y="906"/>
                    </a:lnTo>
                    <a:lnTo>
                      <a:pt x="1482" y="906"/>
                    </a:lnTo>
                    <a:lnTo>
                      <a:pt x="1482" y="906"/>
                    </a:lnTo>
                    <a:lnTo>
                      <a:pt x="1482" y="906"/>
                    </a:lnTo>
                    <a:lnTo>
                      <a:pt x="1482" y="900"/>
                    </a:lnTo>
                    <a:lnTo>
                      <a:pt x="1482" y="900"/>
                    </a:lnTo>
                    <a:lnTo>
                      <a:pt x="1488" y="900"/>
                    </a:lnTo>
                    <a:lnTo>
                      <a:pt x="1488" y="900"/>
                    </a:lnTo>
                    <a:lnTo>
                      <a:pt x="1488" y="900"/>
                    </a:lnTo>
                    <a:lnTo>
                      <a:pt x="1488" y="894"/>
                    </a:lnTo>
                    <a:lnTo>
                      <a:pt x="1488" y="894"/>
                    </a:lnTo>
                    <a:lnTo>
                      <a:pt x="1488" y="894"/>
                    </a:lnTo>
                    <a:lnTo>
                      <a:pt x="1488" y="894"/>
                    </a:lnTo>
                    <a:lnTo>
                      <a:pt x="1494" y="888"/>
                    </a:lnTo>
                    <a:lnTo>
                      <a:pt x="1494" y="888"/>
                    </a:lnTo>
                    <a:lnTo>
                      <a:pt x="1494" y="888"/>
                    </a:lnTo>
                    <a:lnTo>
                      <a:pt x="1494" y="888"/>
                    </a:lnTo>
                    <a:lnTo>
                      <a:pt x="1494" y="888"/>
                    </a:lnTo>
                    <a:lnTo>
                      <a:pt x="1494" y="882"/>
                    </a:lnTo>
                    <a:lnTo>
                      <a:pt x="1500" y="882"/>
                    </a:lnTo>
                    <a:lnTo>
                      <a:pt x="1500" y="882"/>
                    </a:lnTo>
                    <a:lnTo>
                      <a:pt x="1500" y="882"/>
                    </a:lnTo>
                    <a:lnTo>
                      <a:pt x="1500" y="882"/>
                    </a:lnTo>
                    <a:lnTo>
                      <a:pt x="1500" y="876"/>
                    </a:lnTo>
                    <a:lnTo>
                      <a:pt x="1500" y="876"/>
                    </a:lnTo>
                    <a:lnTo>
                      <a:pt x="1506" y="876"/>
                    </a:lnTo>
                    <a:lnTo>
                      <a:pt x="1506" y="876"/>
                    </a:lnTo>
                    <a:lnTo>
                      <a:pt x="1506" y="870"/>
                    </a:lnTo>
                    <a:lnTo>
                      <a:pt x="1506" y="870"/>
                    </a:lnTo>
                    <a:lnTo>
                      <a:pt x="1506" y="870"/>
                    </a:lnTo>
                    <a:lnTo>
                      <a:pt x="1512" y="864"/>
                    </a:lnTo>
                    <a:lnTo>
                      <a:pt x="1512" y="864"/>
                    </a:lnTo>
                    <a:lnTo>
                      <a:pt x="1512" y="864"/>
                    </a:lnTo>
                    <a:lnTo>
                      <a:pt x="1512" y="864"/>
                    </a:lnTo>
                    <a:lnTo>
                      <a:pt x="1512" y="864"/>
                    </a:lnTo>
                    <a:lnTo>
                      <a:pt x="1512" y="858"/>
                    </a:lnTo>
                    <a:lnTo>
                      <a:pt x="1518" y="858"/>
                    </a:lnTo>
                    <a:lnTo>
                      <a:pt x="1518" y="858"/>
                    </a:lnTo>
                    <a:lnTo>
                      <a:pt x="1518" y="858"/>
                    </a:lnTo>
                    <a:lnTo>
                      <a:pt x="1518" y="852"/>
                    </a:lnTo>
                    <a:lnTo>
                      <a:pt x="1518" y="852"/>
                    </a:lnTo>
                    <a:lnTo>
                      <a:pt x="1518" y="852"/>
                    </a:lnTo>
                    <a:lnTo>
                      <a:pt x="1524" y="852"/>
                    </a:lnTo>
                    <a:lnTo>
                      <a:pt x="1524" y="846"/>
                    </a:lnTo>
                    <a:lnTo>
                      <a:pt x="1524" y="846"/>
                    </a:lnTo>
                    <a:lnTo>
                      <a:pt x="1524" y="846"/>
                    </a:lnTo>
                    <a:lnTo>
                      <a:pt x="1524" y="846"/>
                    </a:lnTo>
                    <a:lnTo>
                      <a:pt x="1524" y="840"/>
                    </a:lnTo>
                    <a:lnTo>
                      <a:pt x="1530" y="840"/>
                    </a:lnTo>
                    <a:lnTo>
                      <a:pt x="1530" y="840"/>
                    </a:lnTo>
                    <a:lnTo>
                      <a:pt x="1530" y="840"/>
                    </a:lnTo>
                    <a:lnTo>
                      <a:pt x="1530" y="834"/>
                    </a:lnTo>
                    <a:lnTo>
                      <a:pt x="1530" y="834"/>
                    </a:lnTo>
                    <a:lnTo>
                      <a:pt x="1530" y="834"/>
                    </a:lnTo>
                    <a:lnTo>
                      <a:pt x="1536" y="834"/>
                    </a:lnTo>
                    <a:lnTo>
                      <a:pt x="1536" y="828"/>
                    </a:lnTo>
                    <a:lnTo>
                      <a:pt x="1536" y="828"/>
                    </a:lnTo>
                    <a:lnTo>
                      <a:pt x="1536" y="828"/>
                    </a:lnTo>
                    <a:lnTo>
                      <a:pt x="1536" y="828"/>
                    </a:lnTo>
                    <a:lnTo>
                      <a:pt x="1536" y="822"/>
                    </a:lnTo>
                    <a:lnTo>
                      <a:pt x="1536" y="822"/>
                    </a:lnTo>
                    <a:lnTo>
                      <a:pt x="1542" y="822"/>
                    </a:lnTo>
                    <a:lnTo>
                      <a:pt x="1542" y="816"/>
                    </a:lnTo>
                    <a:lnTo>
                      <a:pt x="1542" y="816"/>
                    </a:lnTo>
                    <a:lnTo>
                      <a:pt x="1542" y="816"/>
                    </a:lnTo>
                    <a:lnTo>
                      <a:pt x="1542" y="816"/>
                    </a:lnTo>
                    <a:lnTo>
                      <a:pt x="1542" y="810"/>
                    </a:lnTo>
                    <a:lnTo>
                      <a:pt x="1548" y="810"/>
                    </a:lnTo>
                    <a:lnTo>
                      <a:pt x="1548" y="810"/>
                    </a:lnTo>
                    <a:lnTo>
                      <a:pt x="1548" y="810"/>
                    </a:lnTo>
                    <a:lnTo>
                      <a:pt x="1548" y="804"/>
                    </a:lnTo>
                    <a:lnTo>
                      <a:pt x="1548" y="804"/>
                    </a:lnTo>
                    <a:lnTo>
                      <a:pt x="1548" y="804"/>
                    </a:lnTo>
                    <a:lnTo>
                      <a:pt x="1554" y="804"/>
                    </a:lnTo>
                    <a:lnTo>
                      <a:pt x="1554" y="798"/>
                    </a:lnTo>
                    <a:lnTo>
                      <a:pt x="1554" y="798"/>
                    </a:lnTo>
                    <a:lnTo>
                      <a:pt x="1554" y="798"/>
                    </a:lnTo>
                    <a:lnTo>
                      <a:pt x="1554" y="792"/>
                    </a:lnTo>
                    <a:lnTo>
                      <a:pt x="1554" y="792"/>
                    </a:lnTo>
                    <a:lnTo>
                      <a:pt x="1560" y="792"/>
                    </a:lnTo>
                    <a:lnTo>
                      <a:pt x="1560" y="792"/>
                    </a:lnTo>
                    <a:lnTo>
                      <a:pt x="1560" y="786"/>
                    </a:lnTo>
                    <a:lnTo>
                      <a:pt x="1560" y="786"/>
                    </a:lnTo>
                    <a:lnTo>
                      <a:pt x="1560" y="786"/>
                    </a:lnTo>
                    <a:lnTo>
                      <a:pt x="1560" y="780"/>
                    </a:lnTo>
                    <a:lnTo>
                      <a:pt x="1566" y="780"/>
                    </a:lnTo>
                    <a:lnTo>
                      <a:pt x="1566" y="780"/>
                    </a:lnTo>
                    <a:lnTo>
                      <a:pt x="1566" y="780"/>
                    </a:lnTo>
                    <a:lnTo>
                      <a:pt x="1566" y="774"/>
                    </a:lnTo>
                    <a:lnTo>
                      <a:pt x="1566" y="774"/>
                    </a:lnTo>
                    <a:lnTo>
                      <a:pt x="1566" y="774"/>
                    </a:lnTo>
                    <a:lnTo>
                      <a:pt x="1572" y="774"/>
                    </a:lnTo>
                    <a:lnTo>
                      <a:pt x="1572" y="768"/>
                    </a:lnTo>
                    <a:lnTo>
                      <a:pt x="1572" y="768"/>
                    </a:lnTo>
                    <a:lnTo>
                      <a:pt x="1572" y="768"/>
                    </a:lnTo>
                    <a:lnTo>
                      <a:pt x="1572" y="762"/>
                    </a:lnTo>
                    <a:lnTo>
                      <a:pt x="1572" y="762"/>
                    </a:lnTo>
                    <a:lnTo>
                      <a:pt x="1572" y="762"/>
                    </a:lnTo>
                    <a:lnTo>
                      <a:pt x="1578" y="756"/>
                    </a:lnTo>
                    <a:lnTo>
                      <a:pt x="1578" y="756"/>
                    </a:lnTo>
                    <a:lnTo>
                      <a:pt x="1578" y="756"/>
                    </a:lnTo>
                    <a:lnTo>
                      <a:pt x="1578" y="750"/>
                    </a:lnTo>
                    <a:lnTo>
                      <a:pt x="1578" y="750"/>
                    </a:lnTo>
                    <a:lnTo>
                      <a:pt x="1584" y="750"/>
                    </a:lnTo>
                    <a:lnTo>
                      <a:pt x="1584" y="750"/>
                    </a:lnTo>
                    <a:lnTo>
                      <a:pt x="1584" y="744"/>
                    </a:lnTo>
                    <a:lnTo>
                      <a:pt x="1584" y="744"/>
                    </a:lnTo>
                    <a:lnTo>
                      <a:pt x="1584" y="744"/>
                    </a:lnTo>
                    <a:lnTo>
                      <a:pt x="1584" y="738"/>
                    </a:lnTo>
                    <a:lnTo>
                      <a:pt x="1590" y="738"/>
                    </a:lnTo>
                    <a:lnTo>
                      <a:pt x="1590" y="738"/>
                    </a:lnTo>
                    <a:lnTo>
                      <a:pt x="1590" y="738"/>
                    </a:lnTo>
                    <a:lnTo>
                      <a:pt x="1590" y="732"/>
                    </a:lnTo>
                    <a:lnTo>
                      <a:pt x="1590" y="732"/>
                    </a:lnTo>
                    <a:lnTo>
                      <a:pt x="1590" y="732"/>
                    </a:lnTo>
                    <a:lnTo>
                      <a:pt x="1596" y="726"/>
                    </a:lnTo>
                    <a:lnTo>
                      <a:pt x="1596" y="726"/>
                    </a:lnTo>
                    <a:lnTo>
                      <a:pt x="1596" y="726"/>
                    </a:lnTo>
                    <a:lnTo>
                      <a:pt x="1596" y="720"/>
                    </a:lnTo>
                    <a:lnTo>
                      <a:pt x="1596" y="720"/>
                    </a:lnTo>
                    <a:lnTo>
                      <a:pt x="1596" y="720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08"/>
                    </a:lnTo>
                    <a:lnTo>
                      <a:pt x="1602" y="708"/>
                    </a:lnTo>
                    <a:lnTo>
                      <a:pt x="1602" y="708"/>
                    </a:lnTo>
                    <a:lnTo>
                      <a:pt x="1608" y="702"/>
                    </a:lnTo>
                    <a:lnTo>
                      <a:pt x="1608" y="702"/>
                    </a:lnTo>
                    <a:lnTo>
                      <a:pt x="1608" y="702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84"/>
                    </a:lnTo>
                    <a:lnTo>
                      <a:pt x="1614" y="684"/>
                    </a:lnTo>
                    <a:lnTo>
                      <a:pt x="1614" y="684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2"/>
                    </a:lnTo>
                    <a:lnTo>
                      <a:pt x="1620" y="672"/>
                    </a:lnTo>
                    <a:lnTo>
                      <a:pt x="1620" y="672"/>
                    </a:lnTo>
                    <a:lnTo>
                      <a:pt x="1626" y="666"/>
                    </a:lnTo>
                    <a:lnTo>
                      <a:pt x="1626" y="666"/>
                    </a:lnTo>
                    <a:lnTo>
                      <a:pt x="1626" y="666"/>
                    </a:lnTo>
                    <a:lnTo>
                      <a:pt x="1626" y="660"/>
                    </a:lnTo>
                    <a:lnTo>
                      <a:pt x="1626" y="660"/>
                    </a:lnTo>
                    <a:lnTo>
                      <a:pt x="1626" y="660"/>
                    </a:lnTo>
                    <a:lnTo>
                      <a:pt x="1632" y="654"/>
                    </a:lnTo>
                    <a:lnTo>
                      <a:pt x="1632" y="654"/>
                    </a:lnTo>
                    <a:lnTo>
                      <a:pt x="1632" y="654"/>
                    </a:lnTo>
                    <a:lnTo>
                      <a:pt x="1632" y="648"/>
                    </a:lnTo>
                    <a:lnTo>
                      <a:pt x="1632" y="648"/>
                    </a:lnTo>
                    <a:lnTo>
                      <a:pt x="1632" y="648"/>
                    </a:lnTo>
                    <a:lnTo>
                      <a:pt x="1638" y="642"/>
                    </a:lnTo>
                    <a:lnTo>
                      <a:pt x="1638" y="642"/>
                    </a:lnTo>
                    <a:lnTo>
                      <a:pt x="1638" y="642"/>
                    </a:lnTo>
                    <a:lnTo>
                      <a:pt x="1638" y="636"/>
                    </a:lnTo>
                    <a:lnTo>
                      <a:pt x="1638" y="636"/>
                    </a:lnTo>
                    <a:lnTo>
                      <a:pt x="1638" y="636"/>
                    </a:lnTo>
                    <a:lnTo>
                      <a:pt x="1644" y="630"/>
                    </a:lnTo>
                    <a:lnTo>
                      <a:pt x="1644" y="630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18"/>
                    </a:lnTo>
                    <a:lnTo>
                      <a:pt x="1644" y="618"/>
                    </a:lnTo>
                    <a:lnTo>
                      <a:pt x="1650" y="618"/>
                    </a:lnTo>
                    <a:lnTo>
                      <a:pt x="1650" y="612"/>
                    </a:lnTo>
                    <a:lnTo>
                      <a:pt x="1650" y="612"/>
                    </a:lnTo>
                    <a:lnTo>
                      <a:pt x="1650" y="612"/>
                    </a:lnTo>
                    <a:lnTo>
                      <a:pt x="1650" y="606"/>
                    </a:lnTo>
                    <a:lnTo>
                      <a:pt x="1650" y="606"/>
                    </a:lnTo>
                    <a:lnTo>
                      <a:pt x="1656" y="600"/>
                    </a:lnTo>
                    <a:lnTo>
                      <a:pt x="1656" y="600"/>
                    </a:lnTo>
                    <a:lnTo>
                      <a:pt x="1656" y="600"/>
                    </a:lnTo>
                    <a:lnTo>
                      <a:pt x="1656" y="594"/>
                    </a:lnTo>
                    <a:lnTo>
                      <a:pt x="1656" y="594"/>
                    </a:lnTo>
                    <a:lnTo>
                      <a:pt x="1656" y="594"/>
                    </a:lnTo>
                    <a:lnTo>
                      <a:pt x="1662" y="588"/>
                    </a:lnTo>
                    <a:lnTo>
                      <a:pt x="1662" y="588"/>
                    </a:lnTo>
                    <a:lnTo>
                      <a:pt x="1662" y="588"/>
                    </a:lnTo>
                    <a:lnTo>
                      <a:pt x="1662" y="582"/>
                    </a:lnTo>
                    <a:lnTo>
                      <a:pt x="1662" y="582"/>
                    </a:lnTo>
                    <a:lnTo>
                      <a:pt x="1662" y="582"/>
                    </a:lnTo>
                    <a:lnTo>
                      <a:pt x="1668" y="576"/>
                    </a:lnTo>
                    <a:lnTo>
                      <a:pt x="1668" y="576"/>
                    </a:lnTo>
                    <a:lnTo>
                      <a:pt x="1668" y="570"/>
                    </a:lnTo>
                    <a:lnTo>
                      <a:pt x="1668" y="570"/>
                    </a:lnTo>
                    <a:lnTo>
                      <a:pt x="1668" y="570"/>
                    </a:lnTo>
                    <a:lnTo>
                      <a:pt x="1668" y="564"/>
                    </a:lnTo>
                    <a:lnTo>
                      <a:pt x="1674" y="564"/>
                    </a:lnTo>
                    <a:lnTo>
                      <a:pt x="1674" y="564"/>
                    </a:lnTo>
                    <a:lnTo>
                      <a:pt x="1674" y="558"/>
                    </a:lnTo>
                    <a:lnTo>
                      <a:pt x="1674" y="558"/>
                    </a:lnTo>
                    <a:lnTo>
                      <a:pt x="1674" y="552"/>
                    </a:lnTo>
                    <a:lnTo>
                      <a:pt x="1674" y="552"/>
                    </a:lnTo>
                    <a:lnTo>
                      <a:pt x="1680" y="552"/>
                    </a:lnTo>
                    <a:lnTo>
                      <a:pt x="1680" y="546"/>
                    </a:lnTo>
                    <a:lnTo>
                      <a:pt x="1680" y="546"/>
                    </a:lnTo>
                    <a:lnTo>
                      <a:pt x="1680" y="546"/>
                    </a:lnTo>
                    <a:lnTo>
                      <a:pt x="1680" y="546"/>
                    </a:lnTo>
                    <a:lnTo>
                      <a:pt x="1680" y="546"/>
                    </a:lnTo>
                    <a:lnTo>
                      <a:pt x="1686" y="540"/>
                    </a:lnTo>
                    <a:lnTo>
                      <a:pt x="1686" y="540"/>
                    </a:lnTo>
                    <a:lnTo>
                      <a:pt x="1686" y="540"/>
                    </a:lnTo>
                    <a:lnTo>
                      <a:pt x="1686" y="540"/>
                    </a:lnTo>
                    <a:lnTo>
                      <a:pt x="1686" y="540"/>
                    </a:lnTo>
                    <a:lnTo>
                      <a:pt x="1686" y="540"/>
                    </a:lnTo>
                    <a:lnTo>
                      <a:pt x="1692" y="546"/>
                    </a:lnTo>
                    <a:lnTo>
                      <a:pt x="1692" y="546"/>
                    </a:lnTo>
                    <a:lnTo>
                      <a:pt x="1692" y="546"/>
                    </a:lnTo>
                    <a:lnTo>
                      <a:pt x="1692" y="546"/>
                    </a:lnTo>
                    <a:lnTo>
                      <a:pt x="1692" y="546"/>
                    </a:lnTo>
                    <a:lnTo>
                      <a:pt x="1692" y="552"/>
                    </a:lnTo>
                    <a:lnTo>
                      <a:pt x="1698" y="552"/>
                    </a:lnTo>
                    <a:lnTo>
                      <a:pt x="1698" y="558"/>
                    </a:lnTo>
                    <a:lnTo>
                      <a:pt x="1698" y="558"/>
                    </a:lnTo>
                    <a:lnTo>
                      <a:pt x="1698" y="558"/>
                    </a:lnTo>
                    <a:lnTo>
                      <a:pt x="1698" y="564"/>
                    </a:lnTo>
                    <a:lnTo>
                      <a:pt x="1698" y="570"/>
                    </a:lnTo>
                    <a:lnTo>
                      <a:pt x="1704" y="570"/>
                    </a:lnTo>
                    <a:lnTo>
                      <a:pt x="1704" y="576"/>
                    </a:lnTo>
                    <a:lnTo>
                      <a:pt x="1704" y="576"/>
                    </a:lnTo>
                    <a:lnTo>
                      <a:pt x="1704" y="582"/>
                    </a:lnTo>
                    <a:lnTo>
                      <a:pt x="1704" y="582"/>
                    </a:lnTo>
                    <a:lnTo>
                      <a:pt x="1704" y="588"/>
                    </a:lnTo>
                    <a:lnTo>
                      <a:pt x="1704" y="594"/>
                    </a:lnTo>
                    <a:lnTo>
                      <a:pt x="1710" y="594"/>
                    </a:lnTo>
                    <a:lnTo>
                      <a:pt x="1710" y="600"/>
                    </a:lnTo>
                    <a:lnTo>
                      <a:pt x="1710" y="600"/>
                    </a:lnTo>
                    <a:lnTo>
                      <a:pt x="1710" y="606"/>
                    </a:lnTo>
                    <a:lnTo>
                      <a:pt x="1710" y="606"/>
                    </a:lnTo>
                    <a:lnTo>
                      <a:pt x="1710" y="612"/>
                    </a:lnTo>
                    <a:lnTo>
                      <a:pt x="1716" y="612"/>
                    </a:lnTo>
                    <a:lnTo>
                      <a:pt x="1716" y="618"/>
                    </a:lnTo>
                    <a:lnTo>
                      <a:pt x="1716" y="618"/>
                    </a:lnTo>
                    <a:lnTo>
                      <a:pt x="1716" y="624"/>
                    </a:lnTo>
                    <a:lnTo>
                      <a:pt x="1716" y="630"/>
                    </a:lnTo>
                    <a:lnTo>
                      <a:pt x="1716" y="630"/>
                    </a:lnTo>
                    <a:lnTo>
                      <a:pt x="1722" y="636"/>
                    </a:lnTo>
                    <a:lnTo>
                      <a:pt x="1722" y="642"/>
                    </a:lnTo>
                    <a:lnTo>
                      <a:pt x="1722" y="642"/>
                    </a:lnTo>
                    <a:lnTo>
                      <a:pt x="1722" y="648"/>
                    </a:lnTo>
                    <a:lnTo>
                      <a:pt x="1722" y="648"/>
                    </a:lnTo>
                    <a:lnTo>
                      <a:pt x="1728" y="654"/>
                    </a:lnTo>
                    <a:lnTo>
                      <a:pt x="1728" y="654"/>
                    </a:lnTo>
                    <a:lnTo>
                      <a:pt x="1728" y="660"/>
                    </a:lnTo>
                    <a:lnTo>
                      <a:pt x="1728" y="660"/>
                    </a:lnTo>
                    <a:lnTo>
                      <a:pt x="1728" y="660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34" y="672"/>
                    </a:lnTo>
                    <a:lnTo>
                      <a:pt x="1734" y="672"/>
                    </a:lnTo>
                    <a:lnTo>
                      <a:pt x="1734" y="678"/>
                    </a:lnTo>
                    <a:lnTo>
                      <a:pt x="1734" y="684"/>
                    </a:lnTo>
                    <a:lnTo>
                      <a:pt x="1734" y="684"/>
                    </a:lnTo>
                    <a:lnTo>
                      <a:pt x="1734" y="690"/>
                    </a:lnTo>
                    <a:lnTo>
                      <a:pt x="1740" y="690"/>
                    </a:lnTo>
                    <a:lnTo>
                      <a:pt x="1740" y="696"/>
                    </a:lnTo>
                    <a:lnTo>
                      <a:pt x="1740" y="696"/>
                    </a:lnTo>
                    <a:lnTo>
                      <a:pt x="1740" y="702"/>
                    </a:lnTo>
                    <a:lnTo>
                      <a:pt x="1740" y="702"/>
                    </a:lnTo>
                    <a:lnTo>
                      <a:pt x="1740" y="708"/>
                    </a:lnTo>
                    <a:lnTo>
                      <a:pt x="1746" y="708"/>
                    </a:lnTo>
                    <a:lnTo>
                      <a:pt x="1746" y="714"/>
                    </a:lnTo>
                    <a:lnTo>
                      <a:pt x="1746" y="714"/>
                    </a:lnTo>
                    <a:lnTo>
                      <a:pt x="1746" y="714"/>
                    </a:lnTo>
                    <a:lnTo>
                      <a:pt x="1746" y="720"/>
                    </a:lnTo>
                    <a:lnTo>
                      <a:pt x="1746" y="720"/>
                    </a:lnTo>
                    <a:lnTo>
                      <a:pt x="1752" y="726"/>
                    </a:lnTo>
                    <a:lnTo>
                      <a:pt x="1752" y="726"/>
                    </a:lnTo>
                    <a:lnTo>
                      <a:pt x="1752" y="732"/>
                    </a:lnTo>
                    <a:lnTo>
                      <a:pt x="1752" y="732"/>
                    </a:lnTo>
                    <a:lnTo>
                      <a:pt x="1752" y="738"/>
                    </a:lnTo>
                    <a:lnTo>
                      <a:pt x="1752" y="738"/>
                    </a:lnTo>
                    <a:lnTo>
                      <a:pt x="1758" y="744"/>
                    </a:lnTo>
                    <a:lnTo>
                      <a:pt x="1758" y="744"/>
                    </a:lnTo>
                    <a:lnTo>
                      <a:pt x="1758" y="750"/>
                    </a:lnTo>
                    <a:lnTo>
                      <a:pt x="1758" y="750"/>
                    </a:lnTo>
                    <a:lnTo>
                      <a:pt x="1758" y="756"/>
                    </a:lnTo>
                    <a:lnTo>
                      <a:pt x="1758" y="756"/>
                    </a:lnTo>
                    <a:lnTo>
                      <a:pt x="1758" y="762"/>
                    </a:lnTo>
                    <a:lnTo>
                      <a:pt x="1764" y="762"/>
                    </a:lnTo>
                    <a:lnTo>
                      <a:pt x="1764" y="762"/>
                    </a:lnTo>
                    <a:lnTo>
                      <a:pt x="1764" y="768"/>
                    </a:lnTo>
                    <a:lnTo>
                      <a:pt x="1764" y="768"/>
                    </a:lnTo>
                    <a:lnTo>
                      <a:pt x="1764" y="774"/>
                    </a:lnTo>
                    <a:lnTo>
                      <a:pt x="1764" y="774"/>
                    </a:lnTo>
                    <a:lnTo>
                      <a:pt x="1770" y="780"/>
                    </a:lnTo>
                    <a:lnTo>
                      <a:pt x="1770" y="780"/>
                    </a:lnTo>
                    <a:lnTo>
                      <a:pt x="1770" y="786"/>
                    </a:lnTo>
                    <a:lnTo>
                      <a:pt x="1770" y="786"/>
                    </a:lnTo>
                    <a:lnTo>
                      <a:pt x="1770" y="786"/>
                    </a:lnTo>
                    <a:lnTo>
                      <a:pt x="1776" y="792"/>
                    </a:lnTo>
                    <a:lnTo>
                      <a:pt x="1776" y="798"/>
                    </a:lnTo>
                    <a:lnTo>
                      <a:pt x="1776" y="798"/>
                    </a:lnTo>
                    <a:lnTo>
                      <a:pt x="1776" y="804"/>
                    </a:lnTo>
                    <a:lnTo>
                      <a:pt x="1776" y="804"/>
                    </a:lnTo>
                    <a:lnTo>
                      <a:pt x="1776" y="804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6"/>
                    </a:lnTo>
                    <a:lnTo>
                      <a:pt x="1782" y="816"/>
                    </a:lnTo>
                    <a:lnTo>
                      <a:pt x="1782" y="816"/>
                    </a:lnTo>
                    <a:lnTo>
                      <a:pt x="1782" y="822"/>
                    </a:lnTo>
                    <a:lnTo>
                      <a:pt x="1788" y="822"/>
                    </a:lnTo>
                    <a:lnTo>
                      <a:pt x="1788" y="828"/>
                    </a:lnTo>
                    <a:lnTo>
                      <a:pt x="1788" y="828"/>
                    </a:lnTo>
                    <a:lnTo>
                      <a:pt x="1788" y="834"/>
                    </a:lnTo>
                    <a:lnTo>
                      <a:pt x="1788" y="834"/>
                    </a:lnTo>
                    <a:lnTo>
                      <a:pt x="1788" y="834"/>
                    </a:lnTo>
                    <a:lnTo>
                      <a:pt x="1794" y="840"/>
                    </a:lnTo>
                    <a:lnTo>
                      <a:pt x="1794" y="840"/>
                    </a:lnTo>
                    <a:lnTo>
                      <a:pt x="1794" y="840"/>
                    </a:lnTo>
                    <a:lnTo>
                      <a:pt x="1794" y="846"/>
                    </a:lnTo>
                    <a:lnTo>
                      <a:pt x="1794" y="846"/>
                    </a:lnTo>
                    <a:lnTo>
                      <a:pt x="1794" y="852"/>
                    </a:lnTo>
                    <a:lnTo>
                      <a:pt x="1800" y="852"/>
                    </a:lnTo>
                    <a:lnTo>
                      <a:pt x="1800" y="852"/>
                    </a:lnTo>
                    <a:lnTo>
                      <a:pt x="1800" y="858"/>
                    </a:lnTo>
                    <a:lnTo>
                      <a:pt x="1800" y="858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6"/>
                    </a:lnTo>
                    <a:lnTo>
                      <a:pt x="1806" y="876"/>
                    </a:lnTo>
                    <a:lnTo>
                      <a:pt x="1806" y="876"/>
                    </a:lnTo>
                    <a:lnTo>
                      <a:pt x="1812" y="882"/>
                    </a:lnTo>
                    <a:lnTo>
                      <a:pt x="1812" y="882"/>
                    </a:lnTo>
                    <a:lnTo>
                      <a:pt x="1812" y="882"/>
                    </a:lnTo>
                    <a:lnTo>
                      <a:pt x="1812" y="888"/>
                    </a:lnTo>
                    <a:lnTo>
                      <a:pt x="1812" y="888"/>
                    </a:lnTo>
                    <a:lnTo>
                      <a:pt x="1812" y="894"/>
                    </a:lnTo>
                    <a:lnTo>
                      <a:pt x="1818" y="894"/>
                    </a:lnTo>
                    <a:lnTo>
                      <a:pt x="1818" y="894"/>
                    </a:lnTo>
                    <a:lnTo>
                      <a:pt x="1818" y="900"/>
                    </a:lnTo>
                    <a:lnTo>
                      <a:pt x="1818" y="900"/>
                    </a:lnTo>
                    <a:lnTo>
                      <a:pt x="1818" y="900"/>
                    </a:lnTo>
                    <a:lnTo>
                      <a:pt x="1818" y="906"/>
                    </a:lnTo>
                    <a:lnTo>
                      <a:pt x="1824" y="906"/>
                    </a:lnTo>
                    <a:lnTo>
                      <a:pt x="1824" y="906"/>
                    </a:lnTo>
                    <a:lnTo>
                      <a:pt x="1824" y="912"/>
                    </a:lnTo>
                    <a:lnTo>
                      <a:pt x="1824" y="912"/>
                    </a:lnTo>
                    <a:lnTo>
                      <a:pt x="1824" y="912"/>
                    </a:lnTo>
                    <a:lnTo>
                      <a:pt x="1824" y="918"/>
                    </a:lnTo>
                    <a:lnTo>
                      <a:pt x="1830" y="918"/>
                    </a:lnTo>
                    <a:lnTo>
                      <a:pt x="1830" y="918"/>
                    </a:lnTo>
                    <a:lnTo>
                      <a:pt x="1830" y="918"/>
                    </a:lnTo>
                    <a:lnTo>
                      <a:pt x="1830" y="924"/>
                    </a:lnTo>
                    <a:lnTo>
                      <a:pt x="1830" y="924"/>
                    </a:lnTo>
                    <a:lnTo>
                      <a:pt x="1830" y="924"/>
                    </a:lnTo>
                    <a:lnTo>
                      <a:pt x="1836" y="930"/>
                    </a:lnTo>
                    <a:lnTo>
                      <a:pt x="1836" y="930"/>
                    </a:lnTo>
                    <a:lnTo>
                      <a:pt x="1836" y="936"/>
                    </a:lnTo>
                    <a:lnTo>
                      <a:pt x="1836" y="936"/>
                    </a:lnTo>
                    <a:lnTo>
                      <a:pt x="1836" y="936"/>
                    </a:lnTo>
                    <a:lnTo>
                      <a:pt x="1836" y="936"/>
                    </a:lnTo>
                    <a:lnTo>
                      <a:pt x="1842" y="942"/>
                    </a:lnTo>
                    <a:lnTo>
                      <a:pt x="1842" y="942"/>
                    </a:lnTo>
                    <a:lnTo>
                      <a:pt x="1842" y="942"/>
                    </a:lnTo>
                    <a:lnTo>
                      <a:pt x="1842" y="948"/>
                    </a:lnTo>
                    <a:lnTo>
                      <a:pt x="1842" y="948"/>
                    </a:lnTo>
                    <a:lnTo>
                      <a:pt x="1842" y="948"/>
                    </a:lnTo>
                    <a:lnTo>
                      <a:pt x="1848" y="954"/>
                    </a:lnTo>
                    <a:lnTo>
                      <a:pt x="1848" y="954"/>
                    </a:lnTo>
                    <a:lnTo>
                      <a:pt x="1848" y="954"/>
                    </a:lnTo>
                    <a:lnTo>
                      <a:pt x="1848" y="954"/>
                    </a:lnTo>
                    <a:lnTo>
                      <a:pt x="1848" y="960"/>
                    </a:lnTo>
                    <a:lnTo>
                      <a:pt x="1848" y="960"/>
                    </a:lnTo>
                    <a:lnTo>
                      <a:pt x="1854" y="960"/>
                    </a:lnTo>
                    <a:lnTo>
                      <a:pt x="1854" y="960"/>
                    </a:lnTo>
                    <a:lnTo>
                      <a:pt x="1854" y="966"/>
                    </a:lnTo>
                    <a:lnTo>
                      <a:pt x="1854" y="966"/>
                    </a:lnTo>
                    <a:lnTo>
                      <a:pt x="1854" y="966"/>
                    </a:lnTo>
                    <a:lnTo>
                      <a:pt x="1854" y="972"/>
                    </a:lnTo>
                    <a:lnTo>
                      <a:pt x="1860" y="972"/>
                    </a:lnTo>
                    <a:lnTo>
                      <a:pt x="1860" y="972"/>
                    </a:lnTo>
                    <a:lnTo>
                      <a:pt x="1860" y="972"/>
                    </a:lnTo>
                    <a:lnTo>
                      <a:pt x="1860" y="978"/>
                    </a:lnTo>
                    <a:lnTo>
                      <a:pt x="1860" y="978"/>
                    </a:lnTo>
                    <a:lnTo>
                      <a:pt x="1860" y="978"/>
                    </a:lnTo>
                    <a:lnTo>
                      <a:pt x="1866" y="978"/>
                    </a:lnTo>
                    <a:lnTo>
                      <a:pt x="1866" y="984"/>
                    </a:lnTo>
                    <a:lnTo>
                      <a:pt x="1866" y="984"/>
                    </a:lnTo>
                    <a:lnTo>
                      <a:pt x="1866" y="984"/>
                    </a:lnTo>
                    <a:lnTo>
                      <a:pt x="1866" y="984"/>
                    </a:lnTo>
                    <a:lnTo>
                      <a:pt x="1866" y="990"/>
                    </a:lnTo>
                    <a:lnTo>
                      <a:pt x="1866" y="990"/>
                    </a:lnTo>
                    <a:lnTo>
                      <a:pt x="1872" y="990"/>
                    </a:lnTo>
                    <a:lnTo>
                      <a:pt x="1872" y="990"/>
                    </a:lnTo>
                    <a:lnTo>
                      <a:pt x="1872" y="990"/>
                    </a:lnTo>
                    <a:lnTo>
                      <a:pt x="1872" y="996"/>
                    </a:lnTo>
                    <a:lnTo>
                      <a:pt x="1872" y="996"/>
                    </a:lnTo>
                    <a:lnTo>
                      <a:pt x="1872" y="996"/>
                    </a:lnTo>
                    <a:lnTo>
                      <a:pt x="1878" y="996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84" y="1008"/>
                    </a:lnTo>
                    <a:lnTo>
                      <a:pt x="1884" y="1008"/>
                    </a:lnTo>
                    <a:lnTo>
                      <a:pt x="1884" y="1008"/>
                    </a:lnTo>
                    <a:lnTo>
                      <a:pt x="1884" y="1008"/>
                    </a:lnTo>
                    <a:lnTo>
                      <a:pt x="1884" y="1008"/>
                    </a:lnTo>
                    <a:lnTo>
                      <a:pt x="1884" y="1014"/>
                    </a:lnTo>
                    <a:lnTo>
                      <a:pt x="1890" y="1014"/>
                    </a:lnTo>
                    <a:lnTo>
                      <a:pt x="1890" y="1014"/>
                    </a:lnTo>
                    <a:lnTo>
                      <a:pt x="1890" y="1014"/>
                    </a:lnTo>
                    <a:lnTo>
                      <a:pt x="1890" y="1014"/>
                    </a:lnTo>
                    <a:lnTo>
                      <a:pt x="1890" y="1020"/>
                    </a:lnTo>
                    <a:lnTo>
                      <a:pt x="1890" y="1020"/>
                    </a:lnTo>
                    <a:lnTo>
                      <a:pt x="1896" y="1020"/>
                    </a:lnTo>
                    <a:lnTo>
                      <a:pt x="1896" y="1020"/>
                    </a:lnTo>
                    <a:lnTo>
                      <a:pt x="1896" y="1020"/>
                    </a:lnTo>
                    <a:lnTo>
                      <a:pt x="1896" y="1026"/>
                    </a:lnTo>
                    <a:lnTo>
                      <a:pt x="1896" y="1026"/>
                    </a:lnTo>
                    <a:lnTo>
                      <a:pt x="1896" y="1026"/>
                    </a:lnTo>
                    <a:lnTo>
                      <a:pt x="1902" y="1026"/>
                    </a:lnTo>
                    <a:lnTo>
                      <a:pt x="1902" y="1026"/>
                    </a:lnTo>
                    <a:lnTo>
                      <a:pt x="1902" y="1026"/>
                    </a:lnTo>
                    <a:lnTo>
                      <a:pt x="1902" y="1032"/>
                    </a:lnTo>
                    <a:lnTo>
                      <a:pt x="1902" y="1032"/>
                    </a:lnTo>
                    <a:lnTo>
                      <a:pt x="1902" y="1032"/>
                    </a:lnTo>
                    <a:lnTo>
                      <a:pt x="1908" y="1032"/>
                    </a:lnTo>
                    <a:lnTo>
                      <a:pt x="1908" y="1032"/>
                    </a:lnTo>
                    <a:lnTo>
                      <a:pt x="1908" y="1032"/>
                    </a:lnTo>
                    <a:lnTo>
                      <a:pt x="1908" y="1032"/>
                    </a:lnTo>
                    <a:lnTo>
                      <a:pt x="1908" y="1038"/>
                    </a:lnTo>
                    <a:lnTo>
                      <a:pt x="1908" y="1038"/>
                    </a:lnTo>
                    <a:lnTo>
                      <a:pt x="1908" y="1038"/>
                    </a:lnTo>
                    <a:lnTo>
                      <a:pt x="1914" y="1038"/>
                    </a:lnTo>
                    <a:lnTo>
                      <a:pt x="1914" y="1038"/>
                    </a:lnTo>
                    <a:lnTo>
                      <a:pt x="1914" y="1038"/>
                    </a:lnTo>
                    <a:lnTo>
                      <a:pt x="1914" y="1044"/>
                    </a:lnTo>
                    <a:lnTo>
                      <a:pt x="1914" y="1044"/>
                    </a:lnTo>
                    <a:lnTo>
                      <a:pt x="1920" y="1044"/>
                    </a:lnTo>
                    <a:lnTo>
                      <a:pt x="1920" y="1044"/>
                    </a:lnTo>
                    <a:lnTo>
                      <a:pt x="1920" y="1044"/>
                    </a:lnTo>
                    <a:lnTo>
                      <a:pt x="1920" y="1044"/>
                    </a:lnTo>
                    <a:lnTo>
                      <a:pt x="1920" y="1044"/>
                    </a:lnTo>
                    <a:lnTo>
                      <a:pt x="1920" y="1044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32" y="1050"/>
                    </a:lnTo>
                    <a:lnTo>
                      <a:pt x="1932" y="1050"/>
                    </a:lnTo>
                    <a:lnTo>
                      <a:pt x="1932" y="1056"/>
                    </a:lnTo>
                    <a:lnTo>
                      <a:pt x="1932" y="1056"/>
                    </a:lnTo>
                    <a:lnTo>
                      <a:pt x="1932" y="1056"/>
                    </a:lnTo>
                    <a:lnTo>
                      <a:pt x="1932" y="1056"/>
                    </a:lnTo>
                    <a:lnTo>
                      <a:pt x="1938" y="1056"/>
                    </a:lnTo>
                    <a:lnTo>
                      <a:pt x="1938" y="1056"/>
                    </a:lnTo>
                    <a:lnTo>
                      <a:pt x="1938" y="1056"/>
                    </a:lnTo>
                    <a:lnTo>
                      <a:pt x="1938" y="1056"/>
                    </a:lnTo>
                    <a:lnTo>
                      <a:pt x="1938" y="1056"/>
                    </a:lnTo>
                    <a:lnTo>
                      <a:pt x="1938" y="1056"/>
                    </a:lnTo>
                    <a:lnTo>
                      <a:pt x="1944" y="1056"/>
                    </a:lnTo>
                    <a:lnTo>
                      <a:pt x="1944" y="1056"/>
                    </a:lnTo>
                    <a:lnTo>
                      <a:pt x="1944" y="1062"/>
                    </a:lnTo>
                    <a:lnTo>
                      <a:pt x="1944" y="1062"/>
                    </a:lnTo>
                    <a:lnTo>
                      <a:pt x="1944" y="1062"/>
                    </a:lnTo>
                    <a:lnTo>
                      <a:pt x="1944" y="1062"/>
                    </a:lnTo>
                    <a:lnTo>
                      <a:pt x="1950" y="1062"/>
                    </a:lnTo>
                    <a:lnTo>
                      <a:pt x="1950" y="1062"/>
                    </a:lnTo>
                    <a:lnTo>
                      <a:pt x="1950" y="1062"/>
                    </a:lnTo>
                    <a:lnTo>
                      <a:pt x="1950" y="1062"/>
                    </a:lnTo>
                    <a:lnTo>
                      <a:pt x="1950" y="1062"/>
                    </a:lnTo>
                    <a:lnTo>
                      <a:pt x="1950" y="1062"/>
                    </a:lnTo>
                    <a:lnTo>
                      <a:pt x="1956" y="1062"/>
                    </a:lnTo>
                    <a:lnTo>
                      <a:pt x="1956" y="1062"/>
                    </a:lnTo>
                    <a:lnTo>
                      <a:pt x="1956" y="1062"/>
                    </a:lnTo>
                    <a:lnTo>
                      <a:pt x="1956" y="1062"/>
                    </a:lnTo>
                    <a:lnTo>
                      <a:pt x="1956" y="1062"/>
                    </a:lnTo>
                    <a:lnTo>
                      <a:pt x="1956" y="1062"/>
                    </a:lnTo>
                    <a:lnTo>
                      <a:pt x="1962" y="1062"/>
                    </a:lnTo>
                    <a:lnTo>
                      <a:pt x="1962" y="1062"/>
                    </a:lnTo>
                    <a:lnTo>
                      <a:pt x="1962" y="1062"/>
                    </a:lnTo>
                    <a:lnTo>
                      <a:pt x="1962" y="1062"/>
                    </a:lnTo>
                    <a:lnTo>
                      <a:pt x="1962" y="1062"/>
                    </a:lnTo>
                    <a:lnTo>
                      <a:pt x="1962" y="1062"/>
                    </a:lnTo>
                    <a:lnTo>
                      <a:pt x="1968" y="1062"/>
                    </a:lnTo>
                    <a:lnTo>
                      <a:pt x="1968" y="1062"/>
                    </a:lnTo>
                    <a:lnTo>
                      <a:pt x="1968" y="1062"/>
                    </a:lnTo>
                    <a:lnTo>
                      <a:pt x="1968" y="1062"/>
                    </a:lnTo>
                    <a:lnTo>
                      <a:pt x="1968" y="1062"/>
                    </a:lnTo>
                    <a:lnTo>
                      <a:pt x="1968" y="1062"/>
                    </a:lnTo>
                    <a:lnTo>
                      <a:pt x="1968" y="1056"/>
                    </a:lnTo>
                    <a:lnTo>
                      <a:pt x="1974" y="1056"/>
                    </a:lnTo>
                    <a:lnTo>
                      <a:pt x="1974" y="1056"/>
                    </a:lnTo>
                    <a:lnTo>
                      <a:pt x="1974" y="1056"/>
                    </a:lnTo>
                    <a:lnTo>
                      <a:pt x="1974" y="1056"/>
                    </a:lnTo>
                    <a:lnTo>
                      <a:pt x="1974" y="1056"/>
                    </a:lnTo>
                    <a:lnTo>
                      <a:pt x="1974" y="1056"/>
                    </a:lnTo>
                    <a:lnTo>
                      <a:pt x="1980" y="1056"/>
                    </a:lnTo>
                    <a:lnTo>
                      <a:pt x="1980" y="1056"/>
                    </a:lnTo>
                    <a:lnTo>
                      <a:pt x="1980" y="1056"/>
                    </a:lnTo>
                    <a:lnTo>
                      <a:pt x="1980" y="1056"/>
                    </a:lnTo>
                    <a:lnTo>
                      <a:pt x="1980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92" y="1050"/>
                    </a:lnTo>
                    <a:lnTo>
                      <a:pt x="1992" y="1050"/>
                    </a:lnTo>
                    <a:lnTo>
                      <a:pt x="1992" y="1050"/>
                    </a:lnTo>
                    <a:lnTo>
                      <a:pt x="1992" y="1050"/>
                    </a:lnTo>
                    <a:lnTo>
                      <a:pt x="1992" y="1050"/>
                    </a:lnTo>
                    <a:lnTo>
                      <a:pt x="1992" y="1050"/>
                    </a:lnTo>
                    <a:lnTo>
                      <a:pt x="1998" y="1050"/>
                    </a:lnTo>
                    <a:lnTo>
                      <a:pt x="1998" y="1050"/>
                    </a:lnTo>
                    <a:lnTo>
                      <a:pt x="1998" y="1050"/>
                    </a:lnTo>
                    <a:lnTo>
                      <a:pt x="1998" y="1050"/>
                    </a:lnTo>
                    <a:lnTo>
                      <a:pt x="1998" y="1050"/>
                    </a:lnTo>
                    <a:lnTo>
                      <a:pt x="1998" y="1050"/>
                    </a:lnTo>
                    <a:lnTo>
                      <a:pt x="2004" y="1050"/>
                    </a:lnTo>
                    <a:lnTo>
                      <a:pt x="2004" y="1044"/>
                    </a:lnTo>
                    <a:lnTo>
                      <a:pt x="2004" y="1044"/>
                    </a:lnTo>
                    <a:lnTo>
                      <a:pt x="2004" y="1044"/>
                    </a:lnTo>
                    <a:lnTo>
                      <a:pt x="2004" y="1044"/>
                    </a:lnTo>
                    <a:lnTo>
                      <a:pt x="2004" y="1044"/>
                    </a:lnTo>
                    <a:lnTo>
                      <a:pt x="2010" y="1044"/>
                    </a:lnTo>
                    <a:lnTo>
                      <a:pt x="2010" y="1044"/>
                    </a:lnTo>
                    <a:lnTo>
                      <a:pt x="2010" y="1044"/>
                    </a:lnTo>
                    <a:lnTo>
                      <a:pt x="2010" y="1044"/>
                    </a:lnTo>
                    <a:lnTo>
                      <a:pt x="2010" y="1044"/>
                    </a:lnTo>
                    <a:lnTo>
                      <a:pt x="2010" y="1038"/>
                    </a:lnTo>
                    <a:lnTo>
                      <a:pt x="2016" y="1038"/>
                    </a:lnTo>
                    <a:lnTo>
                      <a:pt x="2016" y="1038"/>
                    </a:lnTo>
                    <a:lnTo>
                      <a:pt x="2016" y="1038"/>
                    </a:lnTo>
                    <a:lnTo>
                      <a:pt x="2016" y="1038"/>
                    </a:lnTo>
                    <a:lnTo>
                      <a:pt x="2016" y="1038"/>
                    </a:lnTo>
                    <a:lnTo>
                      <a:pt x="2016" y="1038"/>
                    </a:lnTo>
                    <a:lnTo>
                      <a:pt x="2022" y="1038"/>
                    </a:lnTo>
                    <a:lnTo>
                      <a:pt x="2022" y="1038"/>
                    </a:lnTo>
                    <a:lnTo>
                      <a:pt x="2022" y="1032"/>
                    </a:lnTo>
                    <a:lnTo>
                      <a:pt x="2022" y="1032"/>
                    </a:lnTo>
                    <a:lnTo>
                      <a:pt x="2022" y="1032"/>
                    </a:lnTo>
                    <a:lnTo>
                      <a:pt x="2022" y="1032"/>
                    </a:lnTo>
                    <a:lnTo>
                      <a:pt x="2028" y="1032"/>
                    </a:lnTo>
                    <a:lnTo>
                      <a:pt x="2028" y="1032"/>
                    </a:lnTo>
                    <a:lnTo>
                      <a:pt x="2028" y="1032"/>
                    </a:lnTo>
                    <a:lnTo>
                      <a:pt x="2028" y="1032"/>
                    </a:lnTo>
                    <a:lnTo>
                      <a:pt x="2028" y="1026"/>
                    </a:lnTo>
                    <a:lnTo>
                      <a:pt x="2028" y="1026"/>
                    </a:lnTo>
                    <a:lnTo>
                      <a:pt x="2028" y="1026"/>
                    </a:lnTo>
                    <a:lnTo>
                      <a:pt x="2034" y="1026"/>
                    </a:lnTo>
                    <a:lnTo>
                      <a:pt x="2034" y="1026"/>
                    </a:lnTo>
                    <a:lnTo>
                      <a:pt x="2034" y="1026"/>
                    </a:lnTo>
                    <a:lnTo>
                      <a:pt x="2034" y="1026"/>
                    </a:lnTo>
                    <a:lnTo>
                      <a:pt x="2034" y="1020"/>
                    </a:lnTo>
                    <a:lnTo>
                      <a:pt x="2040" y="1020"/>
                    </a:lnTo>
                    <a:lnTo>
                      <a:pt x="2040" y="1020"/>
                    </a:lnTo>
                    <a:lnTo>
                      <a:pt x="2040" y="1020"/>
                    </a:lnTo>
                    <a:lnTo>
                      <a:pt x="2040" y="1020"/>
                    </a:lnTo>
                    <a:lnTo>
                      <a:pt x="2040" y="1020"/>
                    </a:lnTo>
                    <a:lnTo>
                      <a:pt x="2040" y="1014"/>
                    </a:lnTo>
                    <a:lnTo>
                      <a:pt x="2046" y="1014"/>
                    </a:lnTo>
                    <a:lnTo>
                      <a:pt x="2046" y="1014"/>
                    </a:lnTo>
                    <a:lnTo>
                      <a:pt x="2046" y="1014"/>
                    </a:lnTo>
                    <a:lnTo>
                      <a:pt x="2046" y="1014"/>
                    </a:lnTo>
                    <a:lnTo>
                      <a:pt x="2046" y="1014"/>
                    </a:lnTo>
                    <a:lnTo>
                      <a:pt x="2046" y="1008"/>
                    </a:lnTo>
                    <a:lnTo>
                      <a:pt x="2052" y="1008"/>
                    </a:lnTo>
                    <a:lnTo>
                      <a:pt x="2052" y="1008"/>
                    </a:lnTo>
                    <a:lnTo>
                      <a:pt x="2052" y="1008"/>
                    </a:lnTo>
                    <a:lnTo>
                      <a:pt x="2052" y="1008"/>
                    </a:lnTo>
                    <a:lnTo>
                      <a:pt x="2052" y="1008"/>
                    </a:lnTo>
                    <a:lnTo>
                      <a:pt x="2052" y="1002"/>
                    </a:lnTo>
                    <a:lnTo>
                      <a:pt x="2058" y="1002"/>
                    </a:lnTo>
                    <a:lnTo>
                      <a:pt x="2058" y="1002"/>
                    </a:lnTo>
                    <a:lnTo>
                      <a:pt x="2058" y="1002"/>
                    </a:lnTo>
                    <a:lnTo>
                      <a:pt x="2058" y="1002"/>
                    </a:lnTo>
                    <a:lnTo>
                      <a:pt x="2058" y="996"/>
                    </a:lnTo>
                    <a:lnTo>
                      <a:pt x="2058" y="996"/>
                    </a:lnTo>
                    <a:lnTo>
                      <a:pt x="2064" y="996"/>
                    </a:lnTo>
                    <a:lnTo>
                      <a:pt x="2064" y="996"/>
                    </a:lnTo>
                    <a:lnTo>
                      <a:pt x="2064" y="996"/>
                    </a:lnTo>
                    <a:lnTo>
                      <a:pt x="2064" y="996"/>
                    </a:lnTo>
                    <a:lnTo>
                      <a:pt x="2064" y="990"/>
                    </a:lnTo>
                    <a:lnTo>
                      <a:pt x="2064" y="990"/>
                    </a:lnTo>
                    <a:lnTo>
                      <a:pt x="2064" y="990"/>
                    </a:lnTo>
                    <a:lnTo>
                      <a:pt x="2070" y="990"/>
                    </a:lnTo>
                    <a:lnTo>
                      <a:pt x="2070" y="990"/>
                    </a:lnTo>
                    <a:lnTo>
                      <a:pt x="2070" y="984"/>
                    </a:lnTo>
                    <a:lnTo>
                      <a:pt x="2070" y="984"/>
                    </a:lnTo>
                    <a:lnTo>
                      <a:pt x="2070" y="984"/>
                    </a:lnTo>
                    <a:lnTo>
                      <a:pt x="2076" y="984"/>
                    </a:lnTo>
                    <a:lnTo>
                      <a:pt x="2076" y="978"/>
                    </a:lnTo>
                    <a:lnTo>
                      <a:pt x="2076" y="978"/>
                    </a:lnTo>
                    <a:lnTo>
                      <a:pt x="2076" y="978"/>
                    </a:lnTo>
                    <a:lnTo>
                      <a:pt x="2076" y="978"/>
                    </a:lnTo>
                    <a:lnTo>
                      <a:pt x="2076" y="978"/>
                    </a:lnTo>
                    <a:lnTo>
                      <a:pt x="2076" y="972"/>
                    </a:lnTo>
                    <a:lnTo>
                      <a:pt x="2082" y="972"/>
                    </a:lnTo>
                    <a:lnTo>
                      <a:pt x="2082" y="972"/>
                    </a:lnTo>
                    <a:lnTo>
                      <a:pt x="2082" y="972"/>
                    </a:lnTo>
                    <a:lnTo>
                      <a:pt x="2082" y="972"/>
                    </a:lnTo>
                    <a:lnTo>
                      <a:pt x="2082" y="966"/>
                    </a:lnTo>
                    <a:lnTo>
                      <a:pt x="2082" y="966"/>
                    </a:lnTo>
                    <a:lnTo>
                      <a:pt x="2088" y="966"/>
                    </a:lnTo>
                    <a:lnTo>
                      <a:pt x="2088" y="966"/>
                    </a:lnTo>
                    <a:lnTo>
                      <a:pt x="2088" y="960"/>
                    </a:lnTo>
                    <a:lnTo>
                      <a:pt x="2088" y="960"/>
                    </a:lnTo>
                    <a:lnTo>
                      <a:pt x="2088" y="960"/>
                    </a:lnTo>
                    <a:lnTo>
                      <a:pt x="2088" y="960"/>
                    </a:lnTo>
                    <a:lnTo>
                      <a:pt x="2088" y="960"/>
                    </a:lnTo>
                    <a:lnTo>
                      <a:pt x="2094" y="954"/>
                    </a:lnTo>
                    <a:lnTo>
                      <a:pt x="2094" y="954"/>
                    </a:lnTo>
                    <a:lnTo>
                      <a:pt x="2094" y="954"/>
                    </a:lnTo>
                    <a:lnTo>
                      <a:pt x="2094" y="948"/>
                    </a:lnTo>
                    <a:lnTo>
                      <a:pt x="2094" y="948"/>
                    </a:lnTo>
                    <a:lnTo>
                      <a:pt x="2100" y="948"/>
                    </a:lnTo>
                    <a:lnTo>
                      <a:pt x="2100" y="948"/>
                    </a:lnTo>
                    <a:lnTo>
                      <a:pt x="2100" y="942"/>
                    </a:lnTo>
                    <a:lnTo>
                      <a:pt x="2100" y="942"/>
                    </a:lnTo>
                    <a:lnTo>
                      <a:pt x="2100" y="942"/>
                    </a:lnTo>
                    <a:lnTo>
                      <a:pt x="2100" y="942"/>
                    </a:lnTo>
                    <a:lnTo>
                      <a:pt x="2106" y="936"/>
                    </a:lnTo>
                    <a:lnTo>
                      <a:pt x="2106" y="936"/>
                    </a:lnTo>
                    <a:lnTo>
                      <a:pt x="2106" y="936"/>
                    </a:lnTo>
                    <a:lnTo>
                      <a:pt x="2106" y="930"/>
                    </a:lnTo>
                    <a:lnTo>
                      <a:pt x="2106" y="930"/>
                    </a:lnTo>
                    <a:lnTo>
                      <a:pt x="2106" y="930"/>
                    </a:lnTo>
                    <a:lnTo>
                      <a:pt x="2112" y="930"/>
                    </a:lnTo>
                    <a:lnTo>
                      <a:pt x="2112" y="924"/>
                    </a:lnTo>
                    <a:lnTo>
                      <a:pt x="2112" y="924"/>
                    </a:lnTo>
                    <a:lnTo>
                      <a:pt x="2112" y="924"/>
                    </a:lnTo>
                    <a:lnTo>
                      <a:pt x="2112" y="924"/>
                    </a:lnTo>
                    <a:lnTo>
                      <a:pt x="2112" y="918"/>
                    </a:lnTo>
                    <a:lnTo>
                      <a:pt x="2118" y="918"/>
                    </a:lnTo>
                    <a:lnTo>
                      <a:pt x="2118" y="918"/>
                    </a:lnTo>
                    <a:lnTo>
                      <a:pt x="2118" y="912"/>
                    </a:lnTo>
                    <a:lnTo>
                      <a:pt x="2118" y="912"/>
                    </a:lnTo>
                    <a:lnTo>
                      <a:pt x="2118" y="912"/>
                    </a:lnTo>
                    <a:lnTo>
                      <a:pt x="2118" y="912"/>
                    </a:lnTo>
                    <a:lnTo>
                      <a:pt x="2124" y="906"/>
                    </a:lnTo>
                    <a:lnTo>
                      <a:pt x="2124" y="906"/>
                    </a:lnTo>
                    <a:lnTo>
                      <a:pt x="2124" y="906"/>
                    </a:lnTo>
                    <a:lnTo>
                      <a:pt x="2124" y="900"/>
                    </a:lnTo>
                    <a:lnTo>
                      <a:pt x="2124" y="900"/>
                    </a:lnTo>
                    <a:lnTo>
                      <a:pt x="2124" y="900"/>
                    </a:lnTo>
                    <a:lnTo>
                      <a:pt x="2130" y="900"/>
                    </a:lnTo>
                    <a:lnTo>
                      <a:pt x="2130" y="894"/>
                    </a:lnTo>
                    <a:lnTo>
                      <a:pt x="2130" y="894"/>
                    </a:lnTo>
                    <a:lnTo>
                      <a:pt x="2130" y="894"/>
                    </a:lnTo>
                    <a:lnTo>
                      <a:pt x="2130" y="888"/>
                    </a:lnTo>
                    <a:lnTo>
                      <a:pt x="2130" y="888"/>
                    </a:lnTo>
                    <a:lnTo>
                      <a:pt x="2136" y="888"/>
                    </a:lnTo>
                    <a:lnTo>
                      <a:pt x="2136" y="882"/>
                    </a:lnTo>
                    <a:lnTo>
                      <a:pt x="2136" y="882"/>
                    </a:lnTo>
                    <a:lnTo>
                      <a:pt x="2136" y="882"/>
                    </a:lnTo>
                    <a:lnTo>
                      <a:pt x="2136" y="876"/>
                    </a:lnTo>
                    <a:lnTo>
                      <a:pt x="2136" y="876"/>
                    </a:lnTo>
                    <a:lnTo>
                      <a:pt x="2136" y="876"/>
                    </a:lnTo>
                    <a:lnTo>
                      <a:pt x="2142" y="876"/>
                    </a:lnTo>
                    <a:lnTo>
                      <a:pt x="2142" y="870"/>
                    </a:lnTo>
                    <a:lnTo>
                      <a:pt x="2142" y="870"/>
                    </a:lnTo>
                    <a:lnTo>
                      <a:pt x="2142" y="870"/>
                    </a:lnTo>
                    <a:lnTo>
                      <a:pt x="2142" y="864"/>
                    </a:lnTo>
                    <a:lnTo>
                      <a:pt x="2142" y="864"/>
                    </a:lnTo>
                    <a:lnTo>
                      <a:pt x="2148" y="864"/>
                    </a:lnTo>
                    <a:lnTo>
                      <a:pt x="2148" y="858"/>
                    </a:lnTo>
                    <a:lnTo>
                      <a:pt x="2148" y="858"/>
                    </a:lnTo>
                    <a:lnTo>
                      <a:pt x="2148" y="858"/>
                    </a:lnTo>
                    <a:lnTo>
                      <a:pt x="2148" y="852"/>
                    </a:lnTo>
                    <a:lnTo>
                      <a:pt x="2148" y="852"/>
                    </a:lnTo>
                    <a:lnTo>
                      <a:pt x="2154" y="852"/>
                    </a:lnTo>
                    <a:lnTo>
                      <a:pt x="2154" y="846"/>
                    </a:lnTo>
                    <a:lnTo>
                      <a:pt x="2154" y="846"/>
                    </a:lnTo>
                    <a:lnTo>
                      <a:pt x="2154" y="840"/>
                    </a:lnTo>
                    <a:lnTo>
                      <a:pt x="2154" y="840"/>
                    </a:lnTo>
                    <a:lnTo>
                      <a:pt x="2154" y="840"/>
                    </a:lnTo>
                    <a:lnTo>
                      <a:pt x="2160" y="834"/>
                    </a:lnTo>
                    <a:lnTo>
                      <a:pt x="2160" y="834"/>
                    </a:lnTo>
                    <a:lnTo>
                      <a:pt x="2160" y="834"/>
                    </a:lnTo>
                    <a:lnTo>
                      <a:pt x="2160" y="828"/>
                    </a:lnTo>
                    <a:lnTo>
                      <a:pt x="2160" y="828"/>
                    </a:lnTo>
                    <a:lnTo>
                      <a:pt x="2160" y="828"/>
                    </a:lnTo>
                    <a:lnTo>
                      <a:pt x="2166" y="822"/>
                    </a:lnTo>
                    <a:lnTo>
                      <a:pt x="2166" y="822"/>
                    </a:lnTo>
                    <a:lnTo>
                      <a:pt x="2166" y="822"/>
                    </a:lnTo>
                    <a:lnTo>
                      <a:pt x="2166" y="816"/>
                    </a:lnTo>
                    <a:lnTo>
                      <a:pt x="2166" y="816"/>
                    </a:lnTo>
                    <a:lnTo>
                      <a:pt x="2166" y="816"/>
                    </a:lnTo>
                    <a:lnTo>
                      <a:pt x="2172" y="810"/>
                    </a:lnTo>
                    <a:lnTo>
                      <a:pt x="2172" y="810"/>
                    </a:lnTo>
                    <a:lnTo>
                      <a:pt x="2172" y="804"/>
                    </a:lnTo>
                    <a:lnTo>
                      <a:pt x="2172" y="804"/>
                    </a:lnTo>
                    <a:lnTo>
                      <a:pt x="2172" y="804"/>
                    </a:lnTo>
                    <a:lnTo>
                      <a:pt x="2172" y="798"/>
                    </a:lnTo>
                    <a:lnTo>
                      <a:pt x="2178" y="798"/>
                    </a:lnTo>
                    <a:lnTo>
                      <a:pt x="2178" y="792"/>
                    </a:lnTo>
                    <a:lnTo>
                      <a:pt x="2178" y="792"/>
                    </a:lnTo>
                    <a:lnTo>
                      <a:pt x="2178" y="792"/>
                    </a:lnTo>
                    <a:lnTo>
                      <a:pt x="2178" y="786"/>
                    </a:lnTo>
                    <a:lnTo>
                      <a:pt x="2178" y="786"/>
                    </a:lnTo>
                    <a:lnTo>
                      <a:pt x="2184" y="786"/>
                    </a:lnTo>
                    <a:lnTo>
                      <a:pt x="2184" y="780"/>
                    </a:lnTo>
                    <a:lnTo>
                      <a:pt x="2184" y="780"/>
                    </a:lnTo>
                    <a:lnTo>
                      <a:pt x="2184" y="774"/>
                    </a:lnTo>
                    <a:lnTo>
                      <a:pt x="2184" y="774"/>
                    </a:lnTo>
                    <a:lnTo>
                      <a:pt x="2184" y="774"/>
                    </a:lnTo>
                    <a:lnTo>
                      <a:pt x="2190" y="768"/>
                    </a:lnTo>
                    <a:lnTo>
                      <a:pt x="2190" y="768"/>
                    </a:lnTo>
                    <a:lnTo>
                      <a:pt x="2190" y="762"/>
                    </a:lnTo>
                    <a:lnTo>
                      <a:pt x="2190" y="762"/>
                    </a:lnTo>
                    <a:lnTo>
                      <a:pt x="2190" y="762"/>
                    </a:lnTo>
                    <a:lnTo>
                      <a:pt x="2190" y="756"/>
                    </a:lnTo>
                    <a:lnTo>
                      <a:pt x="2190" y="756"/>
                    </a:lnTo>
                    <a:lnTo>
                      <a:pt x="2196" y="756"/>
                    </a:lnTo>
                    <a:lnTo>
                      <a:pt x="2196" y="750"/>
                    </a:lnTo>
                    <a:lnTo>
                      <a:pt x="2196" y="750"/>
                    </a:lnTo>
                    <a:lnTo>
                      <a:pt x="2196" y="750"/>
                    </a:lnTo>
                    <a:lnTo>
                      <a:pt x="2196" y="750"/>
                    </a:lnTo>
                    <a:lnTo>
                      <a:pt x="2196" y="744"/>
                    </a:lnTo>
                    <a:lnTo>
                      <a:pt x="2202" y="744"/>
                    </a:lnTo>
                    <a:lnTo>
                      <a:pt x="2202" y="744"/>
                    </a:lnTo>
                    <a:lnTo>
                      <a:pt x="2202" y="744"/>
                    </a:lnTo>
                    <a:lnTo>
                      <a:pt x="2202" y="744"/>
                    </a:lnTo>
                    <a:lnTo>
                      <a:pt x="2202" y="744"/>
                    </a:lnTo>
                    <a:lnTo>
                      <a:pt x="2202" y="744"/>
                    </a:lnTo>
                    <a:lnTo>
                      <a:pt x="2208" y="744"/>
                    </a:lnTo>
                    <a:lnTo>
                      <a:pt x="2208" y="744"/>
                    </a:lnTo>
                    <a:lnTo>
                      <a:pt x="2208" y="744"/>
                    </a:lnTo>
                    <a:lnTo>
                      <a:pt x="2208" y="744"/>
                    </a:lnTo>
                    <a:lnTo>
                      <a:pt x="2208" y="744"/>
                    </a:lnTo>
                    <a:lnTo>
                      <a:pt x="2208" y="750"/>
                    </a:lnTo>
                    <a:lnTo>
                      <a:pt x="2214" y="750"/>
                    </a:lnTo>
                    <a:lnTo>
                      <a:pt x="2214" y="750"/>
                    </a:lnTo>
                    <a:lnTo>
                      <a:pt x="2214" y="750"/>
                    </a:lnTo>
                    <a:lnTo>
                      <a:pt x="2214" y="756"/>
                    </a:lnTo>
                    <a:lnTo>
                      <a:pt x="2214" y="756"/>
                    </a:lnTo>
                    <a:lnTo>
                      <a:pt x="2214" y="756"/>
                    </a:lnTo>
                    <a:lnTo>
                      <a:pt x="2220" y="762"/>
                    </a:lnTo>
                    <a:lnTo>
                      <a:pt x="2220" y="762"/>
                    </a:lnTo>
                    <a:lnTo>
                      <a:pt x="2220" y="762"/>
                    </a:lnTo>
                    <a:lnTo>
                      <a:pt x="2220" y="768"/>
                    </a:lnTo>
                    <a:lnTo>
                      <a:pt x="2220" y="768"/>
                    </a:lnTo>
                    <a:lnTo>
                      <a:pt x="2220" y="768"/>
                    </a:lnTo>
                    <a:lnTo>
                      <a:pt x="2226" y="774"/>
                    </a:lnTo>
                    <a:lnTo>
                      <a:pt x="2226" y="774"/>
                    </a:lnTo>
                    <a:lnTo>
                      <a:pt x="2226" y="774"/>
                    </a:lnTo>
                    <a:lnTo>
                      <a:pt x="2226" y="780"/>
                    </a:lnTo>
                    <a:lnTo>
                      <a:pt x="2226" y="780"/>
                    </a:lnTo>
                    <a:lnTo>
                      <a:pt x="2226" y="780"/>
                    </a:lnTo>
                    <a:lnTo>
                      <a:pt x="2232" y="780"/>
                    </a:lnTo>
                    <a:lnTo>
                      <a:pt x="2232" y="786"/>
                    </a:lnTo>
                    <a:lnTo>
                      <a:pt x="2232" y="786"/>
                    </a:lnTo>
                    <a:lnTo>
                      <a:pt x="2232" y="786"/>
                    </a:lnTo>
                    <a:lnTo>
                      <a:pt x="2232" y="792"/>
                    </a:lnTo>
                    <a:lnTo>
                      <a:pt x="2232" y="792"/>
                    </a:lnTo>
                    <a:lnTo>
                      <a:pt x="2232" y="792"/>
                    </a:lnTo>
                    <a:lnTo>
                      <a:pt x="2238" y="798"/>
                    </a:lnTo>
                    <a:lnTo>
                      <a:pt x="2238" y="798"/>
                    </a:lnTo>
                    <a:lnTo>
                      <a:pt x="2238" y="798"/>
                    </a:lnTo>
                    <a:lnTo>
                      <a:pt x="2238" y="804"/>
                    </a:lnTo>
                    <a:lnTo>
                      <a:pt x="2238" y="804"/>
                    </a:lnTo>
                    <a:lnTo>
                      <a:pt x="2244" y="804"/>
                    </a:lnTo>
                    <a:lnTo>
                      <a:pt x="2244" y="810"/>
                    </a:lnTo>
                    <a:lnTo>
                      <a:pt x="2244" y="810"/>
                    </a:lnTo>
                    <a:lnTo>
                      <a:pt x="2244" y="810"/>
                    </a:lnTo>
                    <a:lnTo>
                      <a:pt x="2244" y="810"/>
                    </a:lnTo>
                    <a:lnTo>
                      <a:pt x="2244" y="816"/>
                    </a:lnTo>
                    <a:lnTo>
                      <a:pt x="2250" y="816"/>
                    </a:lnTo>
                    <a:lnTo>
                      <a:pt x="2250" y="816"/>
                    </a:lnTo>
                    <a:lnTo>
                      <a:pt x="2250" y="822"/>
                    </a:lnTo>
                    <a:lnTo>
                      <a:pt x="2250" y="822"/>
                    </a:lnTo>
                    <a:lnTo>
                      <a:pt x="2250" y="822"/>
                    </a:lnTo>
                    <a:lnTo>
                      <a:pt x="2250" y="822"/>
                    </a:lnTo>
                    <a:lnTo>
                      <a:pt x="2250" y="828"/>
                    </a:lnTo>
                    <a:lnTo>
                      <a:pt x="2256" y="828"/>
                    </a:lnTo>
                    <a:lnTo>
                      <a:pt x="2256" y="828"/>
                    </a:lnTo>
                    <a:lnTo>
                      <a:pt x="2256" y="834"/>
                    </a:lnTo>
                    <a:lnTo>
                      <a:pt x="2256" y="834"/>
                    </a:lnTo>
                    <a:lnTo>
                      <a:pt x="2256" y="834"/>
                    </a:lnTo>
                    <a:lnTo>
                      <a:pt x="2256" y="834"/>
                    </a:lnTo>
                    <a:lnTo>
                      <a:pt x="2262" y="840"/>
                    </a:lnTo>
                    <a:lnTo>
                      <a:pt x="2262" y="840"/>
                    </a:lnTo>
                    <a:lnTo>
                      <a:pt x="2262" y="840"/>
                    </a:lnTo>
                    <a:lnTo>
                      <a:pt x="2262" y="846"/>
                    </a:lnTo>
                    <a:lnTo>
                      <a:pt x="2262" y="846"/>
                    </a:lnTo>
                    <a:lnTo>
                      <a:pt x="2262" y="846"/>
                    </a:lnTo>
                    <a:lnTo>
                      <a:pt x="2268" y="846"/>
                    </a:lnTo>
                    <a:lnTo>
                      <a:pt x="2268" y="852"/>
                    </a:lnTo>
                    <a:lnTo>
                      <a:pt x="2268" y="852"/>
                    </a:lnTo>
                    <a:lnTo>
                      <a:pt x="2268" y="852"/>
                    </a:lnTo>
                    <a:lnTo>
                      <a:pt x="2268" y="852"/>
                    </a:lnTo>
                    <a:lnTo>
                      <a:pt x="2268" y="858"/>
                    </a:lnTo>
                    <a:lnTo>
                      <a:pt x="2274" y="858"/>
                    </a:lnTo>
                    <a:lnTo>
                      <a:pt x="2274" y="858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80" y="870"/>
                    </a:lnTo>
                    <a:lnTo>
                      <a:pt x="2280" y="870"/>
                    </a:lnTo>
                    <a:lnTo>
                      <a:pt x="2280" y="870"/>
                    </a:lnTo>
                    <a:lnTo>
                      <a:pt x="2280" y="870"/>
                    </a:lnTo>
                    <a:lnTo>
                      <a:pt x="2280" y="876"/>
                    </a:lnTo>
                    <a:lnTo>
                      <a:pt x="2280" y="876"/>
                    </a:lnTo>
                    <a:lnTo>
                      <a:pt x="2286" y="876"/>
                    </a:lnTo>
                    <a:lnTo>
                      <a:pt x="2286" y="876"/>
                    </a:lnTo>
                    <a:lnTo>
                      <a:pt x="2286" y="882"/>
                    </a:lnTo>
                    <a:lnTo>
                      <a:pt x="2286" y="882"/>
                    </a:lnTo>
                    <a:lnTo>
                      <a:pt x="2286" y="882"/>
                    </a:lnTo>
                    <a:lnTo>
                      <a:pt x="2286" y="882"/>
                    </a:lnTo>
                    <a:lnTo>
                      <a:pt x="2292" y="888"/>
                    </a:lnTo>
                    <a:lnTo>
                      <a:pt x="2292" y="888"/>
                    </a:lnTo>
                    <a:lnTo>
                      <a:pt x="2292" y="888"/>
                    </a:lnTo>
                    <a:lnTo>
                      <a:pt x="2292" y="888"/>
                    </a:lnTo>
                    <a:lnTo>
                      <a:pt x="2292" y="894"/>
                    </a:lnTo>
                    <a:lnTo>
                      <a:pt x="2292" y="894"/>
                    </a:lnTo>
                    <a:lnTo>
                      <a:pt x="2292" y="894"/>
                    </a:lnTo>
                    <a:lnTo>
                      <a:pt x="2298" y="894"/>
                    </a:lnTo>
                    <a:lnTo>
                      <a:pt x="2298" y="900"/>
                    </a:lnTo>
                    <a:lnTo>
                      <a:pt x="2298" y="900"/>
                    </a:lnTo>
                    <a:lnTo>
                      <a:pt x="2298" y="900"/>
                    </a:lnTo>
                    <a:lnTo>
                      <a:pt x="2298" y="900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10" y="912"/>
                    </a:lnTo>
                    <a:lnTo>
                      <a:pt x="2310" y="912"/>
                    </a:lnTo>
                    <a:lnTo>
                      <a:pt x="2310" y="912"/>
                    </a:lnTo>
                    <a:lnTo>
                      <a:pt x="2310" y="918"/>
                    </a:lnTo>
                    <a:lnTo>
                      <a:pt x="2310" y="918"/>
                    </a:lnTo>
                    <a:lnTo>
                      <a:pt x="2310" y="918"/>
                    </a:lnTo>
                    <a:lnTo>
                      <a:pt x="2316" y="918"/>
                    </a:lnTo>
                    <a:lnTo>
                      <a:pt x="2316" y="924"/>
                    </a:lnTo>
                    <a:lnTo>
                      <a:pt x="2316" y="924"/>
                    </a:lnTo>
                    <a:lnTo>
                      <a:pt x="2316" y="924"/>
                    </a:lnTo>
                    <a:lnTo>
                      <a:pt x="2316" y="924"/>
                    </a:lnTo>
                    <a:lnTo>
                      <a:pt x="2316" y="924"/>
                    </a:lnTo>
                    <a:lnTo>
                      <a:pt x="2322" y="930"/>
                    </a:lnTo>
                    <a:lnTo>
                      <a:pt x="2322" y="930"/>
                    </a:lnTo>
                    <a:lnTo>
                      <a:pt x="2322" y="930"/>
                    </a:lnTo>
                    <a:lnTo>
                      <a:pt x="2322" y="930"/>
                    </a:lnTo>
                    <a:lnTo>
                      <a:pt x="2322" y="930"/>
                    </a:lnTo>
                    <a:lnTo>
                      <a:pt x="2322" y="936"/>
                    </a:lnTo>
                    <a:lnTo>
                      <a:pt x="2322" y="936"/>
                    </a:lnTo>
                    <a:lnTo>
                      <a:pt x="2328" y="936"/>
                    </a:lnTo>
                    <a:lnTo>
                      <a:pt x="2328" y="936"/>
                    </a:lnTo>
                    <a:lnTo>
                      <a:pt x="2328" y="936"/>
                    </a:lnTo>
                    <a:lnTo>
                      <a:pt x="2328" y="942"/>
                    </a:lnTo>
                    <a:lnTo>
                      <a:pt x="2328" y="942"/>
                    </a:lnTo>
                    <a:lnTo>
                      <a:pt x="2334" y="942"/>
                    </a:lnTo>
                    <a:lnTo>
                      <a:pt x="2334" y="942"/>
                    </a:lnTo>
                    <a:lnTo>
                      <a:pt x="2334" y="948"/>
                    </a:lnTo>
                    <a:lnTo>
                      <a:pt x="2334" y="948"/>
                    </a:lnTo>
                    <a:lnTo>
                      <a:pt x="2334" y="948"/>
                    </a:lnTo>
                    <a:lnTo>
                      <a:pt x="2334" y="948"/>
                    </a:lnTo>
                    <a:lnTo>
                      <a:pt x="2340" y="948"/>
                    </a:lnTo>
                    <a:lnTo>
                      <a:pt x="2340" y="948"/>
                    </a:lnTo>
                    <a:lnTo>
                      <a:pt x="2340" y="954"/>
                    </a:lnTo>
                    <a:lnTo>
                      <a:pt x="2340" y="954"/>
                    </a:lnTo>
                    <a:lnTo>
                      <a:pt x="2340" y="954"/>
                    </a:lnTo>
                    <a:lnTo>
                      <a:pt x="2340" y="954"/>
                    </a:lnTo>
                    <a:lnTo>
                      <a:pt x="2340" y="954"/>
                    </a:lnTo>
                    <a:lnTo>
                      <a:pt x="2346" y="960"/>
                    </a:lnTo>
                    <a:lnTo>
                      <a:pt x="2346" y="960"/>
                    </a:lnTo>
                    <a:lnTo>
                      <a:pt x="2346" y="960"/>
                    </a:lnTo>
                    <a:lnTo>
                      <a:pt x="2346" y="960"/>
                    </a:lnTo>
                    <a:lnTo>
                      <a:pt x="2346" y="960"/>
                    </a:lnTo>
                    <a:lnTo>
                      <a:pt x="2346" y="960"/>
                    </a:lnTo>
                    <a:lnTo>
                      <a:pt x="2352" y="966"/>
                    </a:lnTo>
                    <a:lnTo>
                      <a:pt x="2352" y="966"/>
                    </a:lnTo>
                    <a:lnTo>
                      <a:pt x="2352" y="966"/>
                    </a:lnTo>
                    <a:lnTo>
                      <a:pt x="2352" y="966"/>
                    </a:lnTo>
                    <a:lnTo>
                      <a:pt x="2352" y="966"/>
                    </a:lnTo>
                    <a:lnTo>
                      <a:pt x="2352" y="966"/>
                    </a:lnTo>
                    <a:lnTo>
                      <a:pt x="2358" y="972"/>
                    </a:lnTo>
                    <a:lnTo>
                      <a:pt x="2358" y="972"/>
                    </a:lnTo>
                    <a:lnTo>
                      <a:pt x="2358" y="972"/>
                    </a:lnTo>
                    <a:lnTo>
                      <a:pt x="2358" y="972"/>
                    </a:lnTo>
                    <a:lnTo>
                      <a:pt x="2358" y="972"/>
                    </a:lnTo>
                    <a:lnTo>
                      <a:pt x="2358" y="978"/>
                    </a:lnTo>
                    <a:lnTo>
                      <a:pt x="2364" y="978"/>
                    </a:lnTo>
                    <a:lnTo>
                      <a:pt x="2364" y="978"/>
                    </a:lnTo>
                    <a:lnTo>
                      <a:pt x="2364" y="978"/>
                    </a:lnTo>
                    <a:lnTo>
                      <a:pt x="2364" y="978"/>
                    </a:lnTo>
                    <a:lnTo>
                      <a:pt x="2364" y="978"/>
                    </a:lnTo>
                    <a:lnTo>
                      <a:pt x="2364" y="984"/>
                    </a:lnTo>
                    <a:lnTo>
                      <a:pt x="2370" y="984"/>
                    </a:lnTo>
                    <a:lnTo>
                      <a:pt x="2370" y="984"/>
                    </a:lnTo>
                    <a:lnTo>
                      <a:pt x="2370" y="984"/>
                    </a:lnTo>
                    <a:lnTo>
                      <a:pt x="2370" y="984"/>
                    </a:lnTo>
                    <a:lnTo>
                      <a:pt x="2370" y="984"/>
                    </a:lnTo>
                    <a:lnTo>
                      <a:pt x="2370" y="990"/>
                    </a:lnTo>
                    <a:lnTo>
                      <a:pt x="2376" y="990"/>
                    </a:lnTo>
                    <a:lnTo>
                      <a:pt x="2376" y="990"/>
                    </a:lnTo>
                    <a:lnTo>
                      <a:pt x="2376" y="990"/>
                    </a:lnTo>
                    <a:lnTo>
                      <a:pt x="2376" y="990"/>
                    </a:lnTo>
                    <a:lnTo>
                      <a:pt x="2376" y="990"/>
                    </a:lnTo>
                    <a:lnTo>
                      <a:pt x="2376" y="990"/>
                    </a:lnTo>
                    <a:lnTo>
                      <a:pt x="2382" y="996"/>
                    </a:lnTo>
                    <a:lnTo>
                      <a:pt x="2382" y="996"/>
                    </a:lnTo>
                    <a:lnTo>
                      <a:pt x="2382" y="996"/>
                    </a:lnTo>
                    <a:lnTo>
                      <a:pt x="2382" y="996"/>
                    </a:lnTo>
                    <a:lnTo>
                      <a:pt x="2382" y="996"/>
                    </a:lnTo>
                    <a:lnTo>
                      <a:pt x="2382" y="996"/>
                    </a:lnTo>
                    <a:lnTo>
                      <a:pt x="2388" y="996"/>
                    </a:lnTo>
                    <a:lnTo>
                      <a:pt x="2388" y="996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94" y="1002"/>
                    </a:lnTo>
                    <a:lnTo>
                      <a:pt x="2394" y="1002"/>
                    </a:lnTo>
                    <a:lnTo>
                      <a:pt x="2394" y="1002"/>
                    </a:lnTo>
                    <a:lnTo>
                      <a:pt x="2394" y="1008"/>
                    </a:lnTo>
                    <a:lnTo>
                      <a:pt x="2394" y="1008"/>
                    </a:lnTo>
                    <a:lnTo>
                      <a:pt x="2394" y="1008"/>
                    </a:lnTo>
                    <a:lnTo>
                      <a:pt x="2400" y="1008"/>
                    </a:lnTo>
                    <a:lnTo>
                      <a:pt x="2400" y="1008"/>
                    </a:lnTo>
                    <a:lnTo>
                      <a:pt x="2400" y="1008"/>
                    </a:lnTo>
                    <a:lnTo>
                      <a:pt x="2400" y="1008"/>
                    </a:lnTo>
                    <a:lnTo>
                      <a:pt x="2400" y="1008"/>
                    </a:lnTo>
                    <a:lnTo>
                      <a:pt x="2400" y="1008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12" y="1014"/>
                    </a:lnTo>
                    <a:lnTo>
                      <a:pt x="2412" y="1014"/>
                    </a:lnTo>
                    <a:lnTo>
                      <a:pt x="2412" y="1020"/>
                    </a:lnTo>
                    <a:lnTo>
                      <a:pt x="2412" y="1020"/>
                    </a:lnTo>
                    <a:lnTo>
                      <a:pt x="2412" y="1020"/>
                    </a:lnTo>
                    <a:lnTo>
                      <a:pt x="2412" y="1020"/>
                    </a:lnTo>
                    <a:lnTo>
                      <a:pt x="2418" y="1020"/>
                    </a:lnTo>
                    <a:lnTo>
                      <a:pt x="2418" y="1020"/>
                    </a:lnTo>
                    <a:lnTo>
                      <a:pt x="2418" y="1020"/>
                    </a:lnTo>
                    <a:lnTo>
                      <a:pt x="2418" y="1020"/>
                    </a:lnTo>
                    <a:lnTo>
                      <a:pt x="2418" y="1020"/>
                    </a:lnTo>
                    <a:lnTo>
                      <a:pt x="2418" y="1020"/>
                    </a:lnTo>
                    <a:lnTo>
                      <a:pt x="2424" y="1026"/>
                    </a:lnTo>
                    <a:lnTo>
                      <a:pt x="2424" y="1026"/>
                    </a:lnTo>
                    <a:lnTo>
                      <a:pt x="2424" y="1026"/>
                    </a:lnTo>
                    <a:lnTo>
                      <a:pt x="2424" y="1026"/>
                    </a:lnTo>
                    <a:lnTo>
                      <a:pt x="2424" y="1026"/>
                    </a:lnTo>
                    <a:lnTo>
                      <a:pt x="2424" y="1026"/>
                    </a:lnTo>
                    <a:lnTo>
                      <a:pt x="2430" y="1026"/>
                    </a:lnTo>
                    <a:lnTo>
                      <a:pt x="2430" y="1026"/>
                    </a:lnTo>
                    <a:lnTo>
                      <a:pt x="2430" y="1026"/>
                    </a:lnTo>
                    <a:lnTo>
                      <a:pt x="2430" y="1026"/>
                    </a:lnTo>
                    <a:lnTo>
                      <a:pt x="2430" y="1026"/>
                    </a:lnTo>
                    <a:lnTo>
                      <a:pt x="2430" y="1026"/>
                    </a:lnTo>
                    <a:lnTo>
                      <a:pt x="2436" y="1032"/>
                    </a:lnTo>
                    <a:lnTo>
                      <a:pt x="2436" y="1032"/>
                    </a:lnTo>
                    <a:lnTo>
                      <a:pt x="2436" y="1032"/>
                    </a:lnTo>
                    <a:lnTo>
                      <a:pt x="2436" y="1032"/>
                    </a:lnTo>
                    <a:lnTo>
                      <a:pt x="2436" y="1032"/>
                    </a:lnTo>
                    <a:lnTo>
                      <a:pt x="2436" y="1032"/>
                    </a:lnTo>
                    <a:lnTo>
                      <a:pt x="2442" y="1032"/>
                    </a:lnTo>
                    <a:lnTo>
                      <a:pt x="2442" y="1032"/>
                    </a:lnTo>
                    <a:lnTo>
                      <a:pt x="2442" y="1032"/>
                    </a:lnTo>
                    <a:lnTo>
                      <a:pt x="2442" y="1032"/>
                    </a:lnTo>
                    <a:lnTo>
                      <a:pt x="2442" y="1032"/>
                    </a:lnTo>
                    <a:lnTo>
                      <a:pt x="2442" y="1032"/>
                    </a:lnTo>
                    <a:lnTo>
                      <a:pt x="2448" y="1032"/>
                    </a:lnTo>
                    <a:lnTo>
                      <a:pt x="2448" y="1032"/>
                    </a:lnTo>
                    <a:lnTo>
                      <a:pt x="2448" y="1038"/>
                    </a:lnTo>
                    <a:lnTo>
                      <a:pt x="2448" y="1038"/>
                    </a:lnTo>
                    <a:lnTo>
                      <a:pt x="2448" y="1038"/>
                    </a:lnTo>
                    <a:lnTo>
                      <a:pt x="2448" y="1038"/>
                    </a:lnTo>
                    <a:lnTo>
                      <a:pt x="2454" y="1038"/>
                    </a:lnTo>
                    <a:lnTo>
                      <a:pt x="2454" y="1038"/>
                    </a:lnTo>
                    <a:lnTo>
                      <a:pt x="2454" y="1038"/>
                    </a:lnTo>
                    <a:lnTo>
                      <a:pt x="2454" y="1038"/>
                    </a:lnTo>
                    <a:lnTo>
                      <a:pt x="2454" y="1038"/>
                    </a:lnTo>
                    <a:lnTo>
                      <a:pt x="2454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6" y="1038"/>
                    </a:lnTo>
                    <a:lnTo>
                      <a:pt x="2466" y="1038"/>
                    </a:lnTo>
                    <a:lnTo>
                      <a:pt x="2466" y="1038"/>
                    </a:lnTo>
                    <a:lnTo>
                      <a:pt x="2466" y="1038"/>
                    </a:lnTo>
                    <a:lnTo>
                      <a:pt x="2466" y="1038"/>
                    </a:lnTo>
                    <a:lnTo>
                      <a:pt x="2466" y="1038"/>
                    </a:lnTo>
                    <a:lnTo>
                      <a:pt x="2472" y="1038"/>
                    </a:lnTo>
                    <a:lnTo>
                      <a:pt x="2472" y="1038"/>
                    </a:lnTo>
                    <a:lnTo>
                      <a:pt x="2472" y="1038"/>
                    </a:lnTo>
                    <a:lnTo>
                      <a:pt x="2472" y="1032"/>
                    </a:lnTo>
                    <a:lnTo>
                      <a:pt x="2472" y="1032"/>
                    </a:lnTo>
                    <a:lnTo>
                      <a:pt x="2472" y="1032"/>
                    </a:lnTo>
                    <a:lnTo>
                      <a:pt x="2478" y="1032"/>
                    </a:lnTo>
                    <a:lnTo>
                      <a:pt x="2478" y="1032"/>
                    </a:lnTo>
                    <a:lnTo>
                      <a:pt x="2478" y="1032"/>
                    </a:lnTo>
                    <a:lnTo>
                      <a:pt x="2478" y="1032"/>
                    </a:lnTo>
                    <a:lnTo>
                      <a:pt x="2478" y="1032"/>
                    </a:lnTo>
                    <a:lnTo>
                      <a:pt x="2478" y="1032"/>
                    </a:lnTo>
                    <a:lnTo>
                      <a:pt x="2484" y="1032"/>
                    </a:lnTo>
                    <a:lnTo>
                      <a:pt x="2484" y="1032"/>
                    </a:lnTo>
                    <a:lnTo>
                      <a:pt x="2484" y="1032"/>
                    </a:lnTo>
                    <a:lnTo>
                      <a:pt x="2484" y="1032"/>
                    </a:lnTo>
                    <a:lnTo>
                      <a:pt x="2484" y="1032"/>
                    </a:lnTo>
                    <a:lnTo>
                      <a:pt x="2484" y="1026"/>
                    </a:lnTo>
                    <a:lnTo>
                      <a:pt x="2490" y="1026"/>
                    </a:lnTo>
                    <a:lnTo>
                      <a:pt x="2490" y="1026"/>
                    </a:lnTo>
                    <a:lnTo>
                      <a:pt x="2490" y="1026"/>
                    </a:lnTo>
                    <a:lnTo>
                      <a:pt x="2490" y="1026"/>
                    </a:lnTo>
                    <a:lnTo>
                      <a:pt x="2490" y="1026"/>
                    </a:lnTo>
                    <a:lnTo>
                      <a:pt x="2490" y="1026"/>
                    </a:lnTo>
                    <a:lnTo>
                      <a:pt x="2496" y="1026"/>
                    </a:lnTo>
                    <a:lnTo>
                      <a:pt x="2496" y="1026"/>
                    </a:lnTo>
                    <a:lnTo>
                      <a:pt x="2496" y="1026"/>
                    </a:lnTo>
                    <a:lnTo>
                      <a:pt x="2496" y="1020"/>
                    </a:lnTo>
                    <a:lnTo>
                      <a:pt x="2496" y="1020"/>
                    </a:lnTo>
                    <a:lnTo>
                      <a:pt x="2496" y="1020"/>
                    </a:lnTo>
                    <a:lnTo>
                      <a:pt x="2502" y="1020"/>
                    </a:lnTo>
                    <a:lnTo>
                      <a:pt x="2502" y="1020"/>
                    </a:lnTo>
                    <a:lnTo>
                      <a:pt x="2502" y="1020"/>
                    </a:lnTo>
                    <a:lnTo>
                      <a:pt x="2502" y="1020"/>
                    </a:lnTo>
                    <a:lnTo>
                      <a:pt x="2502" y="1020"/>
                    </a:lnTo>
                    <a:lnTo>
                      <a:pt x="2502" y="1020"/>
                    </a:lnTo>
                    <a:lnTo>
                      <a:pt x="2508" y="1020"/>
                    </a:lnTo>
                    <a:lnTo>
                      <a:pt x="2508" y="1020"/>
                    </a:lnTo>
                    <a:lnTo>
                      <a:pt x="2508" y="1014"/>
                    </a:lnTo>
                    <a:lnTo>
                      <a:pt x="2508" y="1014"/>
                    </a:lnTo>
                    <a:lnTo>
                      <a:pt x="2508" y="1014"/>
                    </a:lnTo>
                    <a:lnTo>
                      <a:pt x="2508" y="1014"/>
                    </a:lnTo>
                    <a:lnTo>
                      <a:pt x="2514" y="1014"/>
                    </a:lnTo>
                    <a:lnTo>
                      <a:pt x="2514" y="1014"/>
                    </a:lnTo>
                    <a:lnTo>
                      <a:pt x="2514" y="1014"/>
                    </a:lnTo>
                    <a:lnTo>
                      <a:pt x="2514" y="1014"/>
                    </a:lnTo>
                    <a:lnTo>
                      <a:pt x="2514" y="1008"/>
                    </a:lnTo>
                    <a:lnTo>
                      <a:pt x="2514" y="1008"/>
                    </a:lnTo>
                    <a:lnTo>
                      <a:pt x="2514" y="1008"/>
                    </a:lnTo>
                    <a:lnTo>
                      <a:pt x="2520" y="1008"/>
                    </a:lnTo>
                    <a:lnTo>
                      <a:pt x="2520" y="1008"/>
                    </a:lnTo>
                    <a:lnTo>
                      <a:pt x="2520" y="1008"/>
                    </a:lnTo>
                    <a:lnTo>
                      <a:pt x="2520" y="1008"/>
                    </a:lnTo>
                    <a:lnTo>
                      <a:pt x="2520" y="1008"/>
                    </a:lnTo>
                    <a:lnTo>
                      <a:pt x="2520" y="1008"/>
                    </a:lnTo>
                    <a:lnTo>
                      <a:pt x="2526" y="1002"/>
                    </a:lnTo>
                    <a:lnTo>
                      <a:pt x="2526" y="1002"/>
                    </a:lnTo>
                    <a:lnTo>
                      <a:pt x="2526" y="1002"/>
                    </a:lnTo>
                    <a:lnTo>
                      <a:pt x="2526" y="1002"/>
                    </a:lnTo>
                    <a:lnTo>
                      <a:pt x="2526" y="1002"/>
                    </a:lnTo>
                    <a:lnTo>
                      <a:pt x="2526" y="1002"/>
                    </a:lnTo>
                    <a:lnTo>
                      <a:pt x="2532" y="1002"/>
                    </a:lnTo>
                    <a:lnTo>
                      <a:pt x="2532" y="996"/>
                    </a:lnTo>
                    <a:lnTo>
                      <a:pt x="2532" y="996"/>
                    </a:lnTo>
                    <a:lnTo>
                      <a:pt x="2532" y="996"/>
                    </a:lnTo>
                    <a:lnTo>
                      <a:pt x="2532" y="996"/>
                    </a:lnTo>
                    <a:lnTo>
                      <a:pt x="2532" y="996"/>
                    </a:lnTo>
                    <a:lnTo>
                      <a:pt x="2538" y="996"/>
                    </a:lnTo>
                    <a:lnTo>
                      <a:pt x="2538" y="996"/>
                    </a:lnTo>
                    <a:lnTo>
                      <a:pt x="2538" y="990"/>
                    </a:lnTo>
                    <a:lnTo>
                      <a:pt x="2538" y="990"/>
                    </a:lnTo>
                    <a:lnTo>
                      <a:pt x="2538" y="990"/>
                    </a:lnTo>
                    <a:lnTo>
                      <a:pt x="2538" y="990"/>
                    </a:lnTo>
                    <a:lnTo>
                      <a:pt x="2544" y="990"/>
                    </a:lnTo>
                    <a:lnTo>
                      <a:pt x="2544" y="990"/>
                    </a:lnTo>
                    <a:lnTo>
                      <a:pt x="2544" y="990"/>
                    </a:lnTo>
                    <a:lnTo>
                      <a:pt x="2544" y="984"/>
                    </a:lnTo>
                    <a:lnTo>
                      <a:pt x="2544" y="984"/>
                    </a:lnTo>
                    <a:lnTo>
                      <a:pt x="2544" y="984"/>
                    </a:lnTo>
                    <a:lnTo>
                      <a:pt x="2550" y="984"/>
                    </a:lnTo>
                    <a:lnTo>
                      <a:pt x="2550" y="984"/>
                    </a:lnTo>
                    <a:lnTo>
                      <a:pt x="2550" y="984"/>
                    </a:lnTo>
                    <a:lnTo>
                      <a:pt x="2550" y="978"/>
                    </a:lnTo>
                    <a:lnTo>
                      <a:pt x="2550" y="978"/>
                    </a:lnTo>
                    <a:lnTo>
                      <a:pt x="2550" y="978"/>
                    </a:lnTo>
                    <a:lnTo>
                      <a:pt x="2556" y="978"/>
                    </a:lnTo>
                    <a:lnTo>
                      <a:pt x="2556" y="978"/>
                    </a:lnTo>
                    <a:lnTo>
                      <a:pt x="2556" y="978"/>
                    </a:lnTo>
                    <a:lnTo>
                      <a:pt x="2556" y="972"/>
                    </a:lnTo>
                    <a:lnTo>
                      <a:pt x="2556" y="972"/>
                    </a:lnTo>
                    <a:lnTo>
                      <a:pt x="2556" y="972"/>
                    </a:lnTo>
                    <a:lnTo>
                      <a:pt x="2562" y="972"/>
                    </a:lnTo>
                    <a:lnTo>
                      <a:pt x="2562" y="972"/>
                    </a:lnTo>
                    <a:lnTo>
                      <a:pt x="2562" y="972"/>
                    </a:lnTo>
                    <a:lnTo>
                      <a:pt x="2562" y="966"/>
                    </a:lnTo>
                    <a:lnTo>
                      <a:pt x="2562" y="966"/>
                    </a:lnTo>
                    <a:lnTo>
                      <a:pt x="2562" y="966"/>
                    </a:lnTo>
                    <a:lnTo>
                      <a:pt x="2568" y="966"/>
                    </a:lnTo>
                    <a:lnTo>
                      <a:pt x="2568" y="966"/>
                    </a:lnTo>
                    <a:lnTo>
                      <a:pt x="2568" y="960"/>
                    </a:lnTo>
                    <a:lnTo>
                      <a:pt x="2568" y="960"/>
                    </a:lnTo>
                    <a:lnTo>
                      <a:pt x="2568" y="960"/>
                    </a:lnTo>
                    <a:lnTo>
                      <a:pt x="2568" y="960"/>
                    </a:lnTo>
                    <a:lnTo>
                      <a:pt x="2574" y="960"/>
                    </a:lnTo>
                    <a:lnTo>
                      <a:pt x="2574" y="954"/>
                    </a:lnTo>
                    <a:lnTo>
                      <a:pt x="2574" y="954"/>
                    </a:lnTo>
                    <a:lnTo>
                      <a:pt x="2574" y="954"/>
                    </a:lnTo>
                    <a:lnTo>
                      <a:pt x="2574" y="954"/>
                    </a:lnTo>
                    <a:lnTo>
                      <a:pt x="2574" y="954"/>
                    </a:lnTo>
                    <a:lnTo>
                      <a:pt x="2580" y="954"/>
                    </a:lnTo>
                    <a:lnTo>
                      <a:pt x="2580" y="948"/>
                    </a:lnTo>
                    <a:lnTo>
                      <a:pt x="2580" y="948"/>
                    </a:lnTo>
                    <a:lnTo>
                      <a:pt x="2580" y="948"/>
                    </a:lnTo>
                    <a:lnTo>
                      <a:pt x="2580" y="948"/>
                    </a:lnTo>
                    <a:lnTo>
                      <a:pt x="2580" y="948"/>
                    </a:lnTo>
                    <a:lnTo>
                      <a:pt x="2580" y="942"/>
                    </a:lnTo>
                    <a:lnTo>
                      <a:pt x="2586" y="942"/>
                    </a:lnTo>
                    <a:lnTo>
                      <a:pt x="2586" y="942"/>
                    </a:lnTo>
                    <a:lnTo>
                      <a:pt x="2586" y="942"/>
                    </a:lnTo>
                    <a:lnTo>
                      <a:pt x="2586" y="942"/>
                    </a:lnTo>
                    <a:lnTo>
                      <a:pt x="2586" y="936"/>
                    </a:lnTo>
                    <a:lnTo>
                      <a:pt x="2586" y="936"/>
                    </a:lnTo>
                    <a:lnTo>
                      <a:pt x="2592" y="936"/>
                    </a:lnTo>
                    <a:lnTo>
                      <a:pt x="2592" y="936"/>
                    </a:lnTo>
                    <a:lnTo>
                      <a:pt x="2592" y="936"/>
                    </a:lnTo>
                    <a:lnTo>
                      <a:pt x="2592" y="930"/>
                    </a:lnTo>
                    <a:lnTo>
                      <a:pt x="2592" y="930"/>
                    </a:lnTo>
                    <a:lnTo>
                      <a:pt x="2598" y="930"/>
                    </a:lnTo>
                    <a:lnTo>
                      <a:pt x="2598" y="930"/>
                    </a:lnTo>
                    <a:lnTo>
                      <a:pt x="2598" y="924"/>
                    </a:lnTo>
                    <a:lnTo>
                      <a:pt x="2598" y="924"/>
                    </a:lnTo>
                    <a:lnTo>
                      <a:pt x="2598" y="924"/>
                    </a:lnTo>
                    <a:lnTo>
                      <a:pt x="2598" y="924"/>
                    </a:lnTo>
                    <a:lnTo>
                      <a:pt x="2598" y="924"/>
                    </a:lnTo>
                    <a:lnTo>
                      <a:pt x="2604" y="918"/>
                    </a:lnTo>
                    <a:lnTo>
                      <a:pt x="2604" y="918"/>
                    </a:lnTo>
                    <a:lnTo>
                      <a:pt x="2604" y="918"/>
                    </a:lnTo>
                    <a:lnTo>
                      <a:pt x="2604" y="918"/>
                    </a:lnTo>
                    <a:lnTo>
                      <a:pt x="2604" y="918"/>
                    </a:lnTo>
                    <a:lnTo>
                      <a:pt x="2604" y="912"/>
                    </a:lnTo>
                    <a:lnTo>
                      <a:pt x="2610" y="912"/>
                    </a:lnTo>
                    <a:lnTo>
                      <a:pt x="2610" y="912"/>
                    </a:lnTo>
                    <a:lnTo>
                      <a:pt x="2610" y="912"/>
                    </a:lnTo>
                    <a:lnTo>
                      <a:pt x="2610" y="906"/>
                    </a:lnTo>
                    <a:lnTo>
                      <a:pt x="2610" y="906"/>
                    </a:lnTo>
                    <a:lnTo>
                      <a:pt x="2610" y="906"/>
                    </a:lnTo>
                    <a:lnTo>
                      <a:pt x="2616" y="906"/>
                    </a:lnTo>
                    <a:lnTo>
                      <a:pt x="2616" y="900"/>
                    </a:lnTo>
                    <a:lnTo>
                      <a:pt x="2616" y="900"/>
                    </a:lnTo>
                    <a:lnTo>
                      <a:pt x="2616" y="900"/>
                    </a:lnTo>
                    <a:lnTo>
                      <a:pt x="2616" y="900"/>
                    </a:lnTo>
                    <a:lnTo>
                      <a:pt x="2616" y="900"/>
                    </a:lnTo>
                    <a:lnTo>
                      <a:pt x="2622" y="894"/>
                    </a:lnTo>
                    <a:lnTo>
                      <a:pt x="2622" y="894"/>
                    </a:lnTo>
                    <a:lnTo>
                      <a:pt x="2622" y="894"/>
                    </a:lnTo>
                    <a:lnTo>
                      <a:pt x="2622" y="888"/>
                    </a:lnTo>
                    <a:lnTo>
                      <a:pt x="2622" y="888"/>
                    </a:lnTo>
                    <a:lnTo>
                      <a:pt x="2628" y="888"/>
                    </a:lnTo>
                    <a:lnTo>
                      <a:pt x="2628" y="888"/>
                    </a:lnTo>
                    <a:lnTo>
                      <a:pt x="2628" y="882"/>
                    </a:lnTo>
                    <a:lnTo>
                      <a:pt x="2628" y="882"/>
                    </a:lnTo>
                    <a:lnTo>
                      <a:pt x="2628" y="882"/>
                    </a:lnTo>
                    <a:lnTo>
                      <a:pt x="2628" y="882"/>
                    </a:lnTo>
                    <a:lnTo>
                      <a:pt x="2628" y="876"/>
                    </a:lnTo>
                    <a:lnTo>
                      <a:pt x="2634" y="876"/>
                    </a:lnTo>
                    <a:lnTo>
                      <a:pt x="2634" y="876"/>
                    </a:lnTo>
                    <a:lnTo>
                      <a:pt x="2634" y="876"/>
                    </a:lnTo>
                    <a:lnTo>
                      <a:pt x="2634" y="870"/>
                    </a:lnTo>
                    <a:lnTo>
                      <a:pt x="2634" y="870"/>
                    </a:lnTo>
                    <a:lnTo>
                      <a:pt x="2634" y="870"/>
                    </a:lnTo>
                    <a:lnTo>
                      <a:pt x="2640" y="870"/>
                    </a:lnTo>
                    <a:lnTo>
                      <a:pt x="2640" y="864"/>
                    </a:lnTo>
                    <a:lnTo>
                      <a:pt x="2640" y="864"/>
                    </a:lnTo>
                    <a:lnTo>
                      <a:pt x="2640" y="864"/>
                    </a:lnTo>
                    <a:lnTo>
                      <a:pt x="2640" y="858"/>
                    </a:lnTo>
                    <a:lnTo>
                      <a:pt x="2640" y="858"/>
                    </a:lnTo>
                    <a:lnTo>
                      <a:pt x="2646" y="858"/>
                    </a:lnTo>
                    <a:lnTo>
                      <a:pt x="2646" y="858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52" y="846"/>
                    </a:lnTo>
                    <a:lnTo>
                      <a:pt x="2652" y="846"/>
                    </a:lnTo>
                    <a:lnTo>
                      <a:pt x="2652" y="846"/>
                    </a:lnTo>
                    <a:lnTo>
                      <a:pt x="2652" y="840"/>
                    </a:lnTo>
                    <a:lnTo>
                      <a:pt x="2652" y="840"/>
                    </a:lnTo>
                    <a:lnTo>
                      <a:pt x="2652" y="840"/>
                    </a:lnTo>
                    <a:lnTo>
                      <a:pt x="2658" y="840"/>
                    </a:lnTo>
                    <a:lnTo>
                      <a:pt x="2658" y="834"/>
                    </a:lnTo>
                    <a:lnTo>
                      <a:pt x="2658" y="834"/>
                    </a:lnTo>
                    <a:lnTo>
                      <a:pt x="2658" y="834"/>
                    </a:lnTo>
                    <a:lnTo>
                      <a:pt x="2658" y="828"/>
                    </a:lnTo>
                    <a:lnTo>
                      <a:pt x="2658" y="828"/>
                    </a:lnTo>
                    <a:lnTo>
                      <a:pt x="2664" y="828"/>
                    </a:lnTo>
                    <a:lnTo>
                      <a:pt x="2664" y="828"/>
                    </a:lnTo>
                    <a:lnTo>
                      <a:pt x="2664" y="822"/>
                    </a:lnTo>
                    <a:lnTo>
                      <a:pt x="2664" y="822"/>
                    </a:lnTo>
                    <a:lnTo>
                      <a:pt x="2664" y="822"/>
                    </a:lnTo>
                    <a:lnTo>
                      <a:pt x="2664" y="816"/>
                    </a:lnTo>
                    <a:lnTo>
                      <a:pt x="2670" y="816"/>
                    </a:lnTo>
                    <a:lnTo>
                      <a:pt x="2670" y="816"/>
                    </a:lnTo>
                    <a:lnTo>
                      <a:pt x="2670" y="816"/>
                    </a:lnTo>
                    <a:lnTo>
                      <a:pt x="2670" y="810"/>
                    </a:lnTo>
                    <a:lnTo>
                      <a:pt x="2670" y="810"/>
                    </a:lnTo>
                    <a:lnTo>
                      <a:pt x="2670" y="810"/>
                    </a:lnTo>
                    <a:lnTo>
                      <a:pt x="2670" y="804"/>
                    </a:lnTo>
                    <a:lnTo>
                      <a:pt x="2676" y="804"/>
                    </a:lnTo>
                    <a:lnTo>
                      <a:pt x="2676" y="804"/>
                    </a:lnTo>
                    <a:lnTo>
                      <a:pt x="2676" y="798"/>
                    </a:lnTo>
                    <a:lnTo>
                      <a:pt x="2676" y="798"/>
                    </a:lnTo>
                    <a:lnTo>
                      <a:pt x="2676" y="798"/>
                    </a:lnTo>
                    <a:lnTo>
                      <a:pt x="2676" y="798"/>
                    </a:lnTo>
                    <a:lnTo>
                      <a:pt x="2682" y="792"/>
                    </a:lnTo>
                    <a:lnTo>
                      <a:pt x="2682" y="792"/>
                    </a:lnTo>
                    <a:lnTo>
                      <a:pt x="2682" y="792"/>
                    </a:lnTo>
                    <a:lnTo>
                      <a:pt x="2682" y="786"/>
                    </a:lnTo>
                    <a:lnTo>
                      <a:pt x="2682" y="786"/>
                    </a:lnTo>
                    <a:lnTo>
                      <a:pt x="2682" y="786"/>
                    </a:lnTo>
                    <a:lnTo>
                      <a:pt x="2688" y="780"/>
                    </a:lnTo>
                    <a:lnTo>
                      <a:pt x="2688" y="780"/>
                    </a:lnTo>
                    <a:lnTo>
                      <a:pt x="2688" y="780"/>
                    </a:lnTo>
                    <a:lnTo>
                      <a:pt x="2688" y="774"/>
                    </a:lnTo>
                    <a:lnTo>
                      <a:pt x="2688" y="774"/>
                    </a:lnTo>
                    <a:lnTo>
                      <a:pt x="2688" y="774"/>
                    </a:lnTo>
                    <a:lnTo>
                      <a:pt x="2694" y="768"/>
                    </a:lnTo>
                    <a:lnTo>
                      <a:pt x="2694" y="768"/>
                    </a:lnTo>
                    <a:lnTo>
                      <a:pt x="2694" y="768"/>
                    </a:lnTo>
                    <a:lnTo>
                      <a:pt x="2694" y="762"/>
                    </a:lnTo>
                    <a:lnTo>
                      <a:pt x="2694" y="762"/>
                    </a:lnTo>
                    <a:lnTo>
                      <a:pt x="2694" y="762"/>
                    </a:lnTo>
                    <a:lnTo>
                      <a:pt x="2700" y="756"/>
                    </a:lnTo>
                    <a:lnTo>
                      <a:pt x="2700" y="756"/>
                    </a:lnTo>
                    <a:lnTo>
                      <a:pt x="2700" y="756"/>
                    </a:lnTo>
                    <a:lnTo>
                      <a:pt x="2700" y="750"/>
                    </a:lnTo>
                    <a:lnTo>
                      <a:pt x="2700" y="750"/>
                    </a:lnTo>
                    <a:lnTo>
                      <a:pt x="2700" y="750"/>
                    </a:lnTo>
                    <a:lnTo>
                      <a:pt x="2706" y="744"/>
                    </a:lnTo>
                    <a:lnTo>
                      <a:pt x="2706" y="744"/>
                    </a:lnTo>
                    <a:lnTo>
                      <a:pt x="2706" y="744"/>
                    </a:lnTo>
                    <a:lnTo>
                      <a:pt x="2706" y="738"/>
                    </a:lnTo>
                    <a:lnTo>
                      <a:pt x="2706" y="738"/>
                    </a:lnTo>
                    <a:lnTo>
                      <a:pt x="2706" y="738"/>
                    </a:lnTo>
                    <a:lnTo>
                      <a:pt x="2712" y="738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8" y="732"/>
                    </a:lnTo>
                    <a:lnTo>
                      <a:pt x="2718" y="732"/>
                    </a:lnTo>
                    <a:lnTo>
                      <a:pt x="2718" y="732"/>
                    </a:lnTo>
                    <a:lnTo>
                      <a:pt x="2718" y="732"/>
                    </a:lnTo>
                    <a:lnTo>
                      <a:pt x="2718" y="732"/>
                    </a:lnTo>
                    <a:lnTo>
                      <a:pt x="2718" y="732"/>
                    </a:lnTo>
                    <a:lnTo>
                      <a:pt x="2724" y="732"/>
                    </a:lnTo>
                    <a:lnTo>
                      <a:pt x="2724" y="738"/>
                    </a:lnTo>
                    <a:lnTo>
                      <a:pt x="2724" y="738"/>
                    </a:lnTo>
                    <a:lnTo>
                      <a:pt x="2724" y="738"/>
                    </a:lnTo>
                    <a:lnTo>
                      <a:pt x="2724" y="738"/>
                    </a:lnTo>
                    <a:lnTo>
                      <a:pt x="2724" y="744"/>
                    </a:lnTo>
                    <a:lnTo>
                      <a:pt x="2730" y="744"/>
                    </a:lnTo>
                    <a:lnTo>
                      <a:pt x="2730" y="744"/>
                    </a:lnTo>
                    <a:lnTo>
                      <a:pt x="2730" y="750"/>
                    </a:lnTo>
                    <a:lnTo>
                      <a:pt x="2730" y="750"/>
                    </a:lnTo>
                    <a:lnTo>
                      <a:pt x="2730" y="756"/>
                    </a:lnTo>
                    <a:lnTo>
                      <a:pt x="2730" y="756"/>
                    </a:lnTo>
                    <a:lnTo>
                      <a:pt x="2730" y="756"/>
                    </a:lnTo>
                    <a:lnTo>
                      <a:pt x="2736" y="762"/>
                    </a:lnTo>
                    <a:lnTo>
                      <a:pt x="2736" y="762"/>
                    </a:lnTo>
                    <a:lnTo>
                      <a:pt x="2736" y="768"/>
                    </a:lnTo>
                    <a:lnTo>
                      <a:pt x="2736" y="768"/>
                    </a:lnTo>
                    <a:lnTo>
                      <a:pt x="2736" y="768"/>
                    </a:lnTo>
                    <a:lnTo>
                      <a:pt x="2736" y="774"/>
                    </a:lnTo>
                    <a:lnTo>
                      <a:pt x="2742" y="774"/>
                    </a:lnTo>
                    <a:lnTo>
                      <a:pt x="2742" y="780"/>
                    </a:lnTo>
                    <a:lnTo>
                      <a:pt x="2742" y="780"/>
                    </a:lnTo>
                    <a:lnTo>
                      <a:pt x="2742" y="780"/>
                    </a:lnTo>
                    <a:lnTo>
                      <a:pt x="2742" y="786"/>
                    </a:lnTo>
                    <a:lnTo>
                      <a:pt x="2742" y="786"/>
                    </a:lnTo>
                    <a:lnTo>
                      <a:pt x="2748" y="792"/>
                    </a:lnTo>
                    <a:lnTo>
                      <a:pt x="2748" y="792"/>
                    </a:lnTo>
                    <a:lnTo>
                      <a:pt x="2748" y="792"/>
                    </a:lnTo>
                    <a:lnTo>
                      <a:pt x="2748" y="798"/>
                    </a:lnTo>
                    <a:lnTo>
                      <a:pt x="2748" y="798"/>
                    </a:lnTo>
                    <a:lnTo>
                      <a:pt x="2748" y="798"/>
                    </a:lnTo>
                    <a:lnTo>
                      <a:pt x="2754" y="804"/>
                    </a:lnTo>
                    <a:lnTo>
                      <a:pt x="2754" y="804"/>
                    </a:lnTo>
                    <a:lnTo>
                      <a:pt x="2754" y="810"/>
                    </a:lnTo>
                    <a:lnTo>
                      <a:pt x="2754" y="810"/>
                    </a:lnTo>
                    <a:lnTo>
                      <a:pt x="2754" y="816"/>
                    </a:lnTo>
                    <a:lnTo>
                      <a:pt x="2754" y="816"/>
                    </a:lnTo>
                    <a:lnTo>
                      <a:pt x="2760" y="816"/>
                    </a:lnTo>
                    <a:lnTo>
                      <a:pt x="2760" y="822"/>
                    </a:lnTo>
                    <a:lnTo>
                      <a:pt x="2760" y="822"/>
                    </a:lnTo>
                    <a:lnTo>
                      <a:pt x="2760" y="822"/>
                    </a:lnTo>
                    <a:lnTo>
                      <a:pt x="2760" y="828"/>
                    </a:lnTo>
                    <a:lnTo>
                      <a:pt x="2760" y="828"/>
                    </a:lnTo>
                    <a:lnTo>
                      <a:pt x="2766" y="828"/>
                    </a:lnTo>
                    <a:lnTo>
                      <a:pt x="2766" y="834"/>
                    </a:lnTo>
                    <a:lnTo>
                      <a:pt x="2766" y="834"/>
                    </a:lnTo>
                    <a:lnTo>
                      <a:pt x="2766" y="834"/>
                    </a:lnTo>
                    <a:lnTo>
                      <a:pt x="2766" y="840"/>
                    </a:lnTo>
                    <a:lnTo>
                      <a:pt x="2766" y="840"/>
                    </a:lnTo>
                    <a:lnTo>
                      <a:pt x="2772" y="846"/>
                    </a:lnTo>
                    <a:lnTo>
                      <a:pt x="2772" y="846"/>
                    </a:lnTo>
                    <a:lnTo>
                      <a:pt x="2772" y="846"/>
                    </a:lnTo>
                    <a:lnTo>
                      <a:pt x="2772" y="852"/>
                    </a:lnTo>
                    <a:lnTo>
                      <a:pt x="2772" y="852"/>
                    </a:lnTo>
                    <a:lnTo>
                      <a:pt x="2772" y="852"/>
                    </a:lnTo>
                    <a:lnTo>
                      <a:pt x="2778" y="858"/>
                    </a:lnTo>
                    <a:lnTo>
                      <a:pt x="2778" y="858"/>
                    </a:lnTo>
                    <a:lnTo>
                      <a:pt x="2778" y="858"/>
                    </a:lnTo>
                    <a:lnTo>
                      <a:pt x="2778" y="864"/>
                    </a:lnTo>
                    <a:lnTo>
                      <a:pt x="2778" y="864"/>
                    </a:lnTo>
                    <a:lnTo>
                      <a:pt x="2778" y="864"/>
                    </a:lnTo>
                    <a:lnTo>
                      <a:pt x="2784" y="870"/>
                    </a:lnTo>
                    <a:lnTo>
                      <a:pt x="2784" y="870"/>
                    </a:lnTo>
                    <a:lnTo>
                      <a:pt x="2784" y="870"/>
                    </a:lnTo>
                    <a:lnTo>
                      <a:pt x="2784" y="876"/>
                    </a:lnTo>
                    <a:lnTo>
                      <a:pt x="2784" y="876"/>
                    </a:lnTo>
                    <a:lnTo>
                      <a:pt x="2784" y="876"/>
                    </a:lnTo>
                    <a:lnTo>
                      <a:pt x="2784" y="882"/>
                    </a:lnTo>
                    <a:lnTo>
                      <a:pt x="2790" y="882"/>
                    </a:lnTo>
                    <a:lnTo>
                      <a:pt x="2790" y="882"/>
                    </a:lnTo>
                    <a:lnTo>
                      <a:pt x="2790" y="888"/>
                    </a:lnTo>
                    <a:lnTo>
                      <a:pt x="2790" y="888"/>
                    </a:lnTo>
                    <a:lnTo>
                      <a:pt x="2790" y="888"/>
                    </a:lnTo>
                    <a:lnTo>
                      <a:pt x="2790" y="888"/>
                    </a:lnTo>
                    <a:lnTo>
                      <a:pt x="2796" y="894"/>
                    </a:lnTo>
                    <a:lnTo>
                      <a:pt x="2796" y="894"/>
                    </a:lnTo>
                    <a:lnTo>
                      <a:pt x="2796" y="894"/>
                    </a:lnTo>
                    <a:lnTo>
                      <a:pt x="2796" y="900"/>
                    </a:lnTo>
                    <a:lnTo>
                      <a:pt x="2796" y="900"/>
                    </a:lnTo>
                    <a:lnTo>
                      <a:pt x="2796" y="900"/>
                    </a:lnTo>
                    <a:lnTo>
                      <a:pt x="2802" y="906"/>
                    </a:lnTo>
                    <a:lnTo>
                      <a:pt x="2802" y="906"/>
                    </a:lnTo>
                    <a:lnTo>
                      <a:pt x="2802" y="906"/>
                    </a:lnTo>
                    <a:lnTo>
                      <a:pt x="2802" y="912"/>
                    </a:lnTo>
                    <a:lnTo>
                      <a:pt x="2802" y="912"/>
                    </a:lnTo>
                    <a:lnTo>
                      <a:pt x="2802" y="912"/>
                    </a:lnTo>
                    <a:lnTo>
                      <a:pt x="2808" y="912"/>
                    </a:lnTo>
                    <a:lnTo>
                      <a:pt x="2808" y="918"/>
                    </a:lnTo>
                    <a:lnTo>
                      <a:pt x="2808" y="918"/>
                    </a:lnTo>
                    <a:lnTo>
                      <a:pt x="2808" y="918"/>
                    </a:lnTo>
                    <a:lnTo>
                      <a:pt x="2808" y="924"/>
                    </a:lnTo>
                    <a:lnTo>
                      <a:pt x="2808" y="924"/>
                    </a:lnTo>
                    <a:lnTo>
                      <a:pt x="2814" y="924"/>
                    </a:lnTo>
                    <a:lnTo>
                      <a:pt x="2814" y="924"/>
                    </a:lnTo>
                    <a:lnTo>
                      <a:pt x="2814" y="930"/>
                    </a:lnTo>
                    <a:lnTo>
                      <a:pt x="2814" y="930"/>
                    </a:lnTo>
                    <a:lnTo>
                      <a:pt x="2814" y="930"/>
                    </a:lnTo>
                    <a:lnTo>
                      <a:pt x="2814" y="930"/>
                    </a:lnTo>
                    <a:lnTo>
                      <a:pt x="2820" y="936"/>
                    </a:lnTo>
                    <a:lnTo>
                      <a:pt x="2820" y="936"/>
                    </a:lnTo>
                    <a:lnTo>
                      <a:pt x="2820" y="936"/>
                    </a:lnTo>
                    <a:lnTo>
                      <a:pt x="2820" y="942"/>
                    </a:lnTo>
                    <a:lnTo>
                      <a:pt x="2820" y="942"/>
                    </a:lnTo>
                    <a:lnTo>
                      <a:pt x="2820" y="942"/>
                    </a:lnTo>
                    <a:lnTo>
                      <a:pt x="2826" y="942"/>
                    </a:lnTo>
                    <a:lnTo>
                      <a:pt x="2826" y="948"/>
                    </a:lnTo>
                    <a:lnTo>
                      <a:pt x="2826" y="948"/>
                    </a:lnTo>
                    <a:lnTo>
                      <a:pt x="2826" y="948"/>
                    </a:lnTo>
                    <a:lnTo>
                      <a:pt x="2826" y="954"/>
                    </a:lnTo>
                    <a:lnTo>
                      <a:pt x="2832" y="954"/>
                    </a:lnTo>
                    <a:lnTo>
                      <a:pt x="2832" y="954"/>
                    </a:lnTo>
                    <a:lnTo>
                      <a:pt x="2832" y="954"/>
                    </a:lnTo>
                    <a:lnTo>
                      <a:pt x="2832" y="960"/>
                    </a:lnTo>
                    <a:lnTo>
                      <a:pt x="2832" y="960"/>
                    </a:lnTo>
                    <a:lnTo>
                      <a:pt x="2832" y="960"/>
                    </a:lnTo>
                    <a:lnTo>
                      <a:pt x="2832" y="960"/>
                    </a:lnTo>
                    <a:lnTo>
                      <a:pt x="2838" y="960"/>
                    </a:lnTo>
                    <a:lnTo>
                      <a:pt x="2838" y="966"/>
                    </a:lnTo>
                    <a:lnTo>
                      <a:pt x="2838" y="966"/>
                    </a:lnTo>
                    <a:lnTo>
                      <a:pt x="2838" y="966"/>
                    </a:lnTo>
                    <a:lnTo>
                      <a:pt x="2838" y="966"/>
                    </a:lnTo>
                    <a:lnTo>
                      <a:pt x="2838" y="972"/>
                    </a:lnTo>
                    <a:lnTo>
                      <a:pt x="2844" y="972"/>
                    </a:lnTo>
                    <a:lnTo>
                      <a:pt x="2844" y="972"/>
                    </a:lnTo>
                    <a:lnTo>
                      <a:pt x="2844" y="972"/>
                    </a:lnTo>
                    <a:lnTo>
                      <a:pt x="2844" y="972"/>
                    </a:lnTo>
                    <a:lnTo>
                      <a:pt x="2844" y="978"/>
                    </a:lnTo>
                    <a:lnTo>
                      <a:pt x="2844" y="978"/>
                    </a:lnTo>
                    <a:lnTo>
                      <a:pt x="2844" y="978"/>
                    </a:lnTo>
                    <a:lnTo>
                      <a:pt x="2850" y="978"/>
                    </a:lnTo>
                    <a:lnTo>
                      <a:pt x="2850" y="984"/>
                    </a:lnTo>
                    <a:lnTo>
                      <a:pt x="2850" y="984"/>
                    </a:lnTo>
                    <a:lnTo>
                      <a:pt x="2850" y="984"/>
                    </a:lnTo>
                    <a:lnTo>
                      <a:pt x="2850" y="984"/>
                    </a:lnTo>
                    <a:lnTo>
                      <a:pt x="2856" y="990"/>
                    </a:lnTo>
                    <a:lnTo>
                      <a:pt x="2856" y="990"/>
                    </a:lnTo>
                    <a:lnTo>
                      <a:pt x="2856" y="990"/>
                    </a:lnTo>
                    <a:lnTo>
                      <a:pt x="2856" y="990"/>
                    </a:lnTo>
                    <a:lnTo>
                      <a:pt x="2856" y="990"/>
                    </a:lnTo>
                    <a:lnTo>
                      <a:pt x="2856" y="996"/>
                    </a:lnTo>
                    <a:lnTo>
                      <a:pt x="2856" y="996"/>
                    </a:lnTo>
                    <a:lnTo>
                      <a:pt x="2862" y="996"/>
                    </a:lnTo>
                    <a:lnTo>
                      <a:pt x="2862" y="996"/>
                    </a:lnTo>
                    <a:lnTo>
                      <a:pt x="2862" y="996"/>
                    </a:lnTo>
                    <a:lnTo>
                      <a:pt x="2862" y="996"/>
                    </a:lnTo>
                    <a:lnTo>
                      <a:pt x="2862" y="1002"/>
                    </a:lnTo>
                    <a:lnTo>
                      <a:pt x="2862" y="1002"/>
                    </a:lnTo>
                    <a:lnTo>
                      <a:pt x="2868" y="1002"/>
                    </a:lnTo>
                    <a:lnTo>
                      <a:pt x="2868" y="1002"/>
                    </a:lnTo>
                    <a:lnTo>
                      <a:pt x="2868" y="1002"/>
                    </a:lnTo>
                    <a:lnTo>
                      <a:pt x="2868" y="1008"/>
                    </a:lnTo>
                    <a:lnTo>
                      <a:pt x="2868" y="1008"/>
                    </a:lnTo>
                    <a:lnTo>
                      <a:pt x="2868" y="1008"/>
                    </a:lnTo>
                    <a:lnTo>
                      <a:pt x="2874" y="1008"/>
                    </a:lnTo>
                    <a:lnTo>
                      <a:pt x="2874" y="1008"/>
                    </a:lnTo>
                    <a:lnTo>
                      <a:pt x="2874" y="1008"/>
                    </a:lnTo>
                    <a:lnTo>
                      <a:pt x="2874" y="1014"/>
                    </a:lnTo>
                    <a:lnTo>
                      <a:pt x="2874" y="1014"/>
                    </a:lnTo>
                    <a:lnTo>
                      <a:pt x="2874" y="1014"/>
                    </a:lnTo>
                    <a:lnTo>
                      <a:pt x="2880" y="1014"/>
                    </a:lnTo>
                    <a:lnTo>
                      <a:pt x="2880" y="1014"/>
                    </a:lnTo>
                    <a:lnTo>
                      <a:pt x="2880" y="1014"/>
                    </a:lnTo>
                    <a:lnTo>
                      <a:pt x="2880" y="1020"/>
                    </a:lnTo>
                    <a:lnTo>
                      <a:pt x="2880" y="1020"/>
                    </a:lnTo>
                    <a:lnTo>
                      <a:pt x="2880" y="1020"/>
                    </a:lnTo>
                    <a:lnTo>
                      <a:pt x="2886" y="1020"/>
                    </a:lnTo>
                    <a:lnTo>
                      <a:pt x="2886" y="1020"/>
                    </a:lnTo>
                    <a:lnTo>
                      <a:pt x="2886" y="1026"/>
                    </a:lnTo>
                    <a:lnTo>
                      <a:pt x="2886" y="1026"/>
                    </a:lnTo>
                    <a:lnTo>
                      <a:pt x="2886" y="1026"/>
                    </a:lnTo>
                    <a:lnTo>
                      <a:pt x="2892" y="1026"/>
                    </a:lnTo>
                    <a:lnTo>
                      <a:pt x="2892" y="1026"/>
                    </a:lnTo>
                    <a:lnTo>
                      <a:pt x="2892" y="1026"/>
                    </a:lnTo>
                    <a:lnTo>
                      <a:pt x="2892" y="1026"/>
                    </a:lnTo>
                    <a:lnTo>
                      <a:pt x="2892" y="1032"/>
                    </a:lnTo>
                    <a:lnTo>
                      <a:pt x="2892" y="1032"/>
                    </a:lnTo>
                    <a:lnTo>
                      <a:pt x="2892" y="1032"/>
                    </a:lnTo>
                    <a:lnTo>
                      <a:pt x="2898" y="1032"/>
                    </a:lnTo>
                    <a:lnTo>
                      <a:pt x="2898" y="1032"/>
                    </a:lnTo>
                    <a:lnTo>
                      <a:pt x="2898" y="1032"/>
                    </a:lnTo>
                    <a:lnTo>
                      <a:pt x="2898" y="1032"/>
                    </a:lnTo>
                    <a:lnTo>
                      <a:pt x="2898" y="1032"/>
                    </a:lnTo>
                    <a:lnTo>
                      <a:pt x="2898" y="1038"/>
                    </a:lnTo>
                    <a:lnTo>
                      <a:pt x="2904" y="1038"/>
                    </a:lnTo>
                    <a:lnTo>
                      <a:pt x="2904" y="1038"/>
                    </a:lnTo>
                    <a:lnTo>
                      <a:pt x="2904" y="1038"/>
                    </a:lnTo>
                    <a:lnTo>
                      <a:pt x="2904" y="1038"/>
                    </a:lnTo>
                    <a:lnTo>
                      <a:pt x="2904" y="1038"/>
                    </a:lnTo>
                    <a:lnTo>
                      <a:pt x="2904" y="1038"/>
                    </a:lnTo>
                    <a:lnTo>
                      <a:pt x="2910" y="1038"/>
                    </a:lnTo>
                    <a:lnTo>
                      <a:pt x="2910" y="1044"/>
                    </a:lnTo>
                    <a:lnTo>
                      <a:pt x="2910" y="1044"/>
                    </a:lnTo>
                    <a:lnTo>
                      <a:pt x="2910" y="1044"/>
                    </a:lnTo>
                    <a:lnTo>
                      <a:pt x="2910" y="1044"/>
                    </a:lnTo>
                    <a:lnTo>
                      <a:pt x="2910" y="1044"/>
                    </a:lnTo>
                    <a:lnTo>
                      <a:pt x="2916" y="1044"/>
                    </a:lnTo>
                    <a:lnTo>
                      <a:pt x="2916" y="1044"/>
                    </a:lnTo>
                    <a:lnTo>
                      <a:pt x="2916" y="1044"/>
                    </a:lnTo>
                    <a:lnTo>
                      <a:pt x="2916" y="1044"/>
                    </a:lnTo>
                    <a:lnTo>
                      <a:pt x="2916" y="1044"/>
                    </a:lnTo>
                    <a:lnTo>
                      <a:pt x="2916" y="1050"/>
                    </a:lnTo>
                    <a:lnTo>
                      <a:pt x="2922" y="1050"/>
                    </a:lnTo>
                    <a:lnTo>
                      <a:pt x="2922" y="1050"/>
                    </a:lnTo>
                    <a:lnTo>
                      <a:pt x="2922" y="1050"/>
                    </a:lnTo>
                    <a:lnTo>
                      <a:pt x="2922" y="1050"/>
                    </a:lnTo>
                    <a:lnTo>
                      <a:pt x="2922" y="1050"/>
                    </a:lnTo>
                    <a:lnTo>
                      <a:pt x="2922" y="1050"/>
                    </a:lnTo>
                    <a:lnTo>
                      <a:pt x="2928" y="1050"/>
                    </a:lnTo>
                    <a:lnTo>
                      <a:pt x="2928" y="1050"/>
                    </a:lnTo>
                    <a:lnTo>
                      <a:pt x="2928" y="1050"/>
                    </a:lnTo>
                    <a:lnTo>
                      <a:pt x="2928" y="1050"/>
                    </a:lnTo>
                    <a:lnTo>
                      <a:pt x="2928" y="1050"/>
                    </a:lnTo>
                    <a:lnTo>
                      <a:pt x="2928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40" y="1056"/>
                    </a:lnTo>
                    <a:lnTo>
                      <a:pt x="2940" y="1056"/>
                    </a:lnTo>
                    <a:lnTo>
                      <a:pt x="2940" y="1056"/>
                    </a:lnTo>
                    <a:lnTo>
                      <a:pt x="2940" y="1056"/>
                    </a:lnTo>
                    <a:lnTo>
                      <a:pt x="2940" y="1056"/>
                    </a:lnTo>
                    <a:lnTo>
                      <a:pt x="2946" y="1056"/>
                    </a:lnTo>
                    <a:lnTo>
                      <a:pt x="2946" y="1056"/>
                    </a:lnTo>
                    <a:lnTo>
                      <a:pt x="2946" y="1056"/>
                    </a:lnTo>
                    <a:lnTo>
                      <a:pt x="2946" y="1056"/>
                    </a:lnTo>
                    <a:lnTo>
                      <a:pt x="2946" y="1062"/>
                    </a:lnTo>
                    <a:lnTo>
                      <a:pt x="2946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8" y="1062"/>
                    </a:lnTo>
                    <a:lnTo>
                      <a:pt x="2958" y="1062"/>
                    </a:lnTo>
                    <a:lnTo>
                      <a:pt x="2958" y="1062"/>
                    </a:lnTo>
                    <a:lnTo>
                      <a:pt x="2958" y="1062"/>
                    </a:lnTo>
                    <a:lnTo>
                      <a:pt x="2958" y="1062"/>
                    </a:lnTo>
                    <a:lnTo>
                      <a:pt x="2958" y="1062"/>
                    </a:lnTo>
                    <a:lnTo>
                      <a:pt x="2964" y="1062"/>
                    </a:lnTo>
                    <a:lnTo>
                      <a:pt x="2964" y="1062"/>
                    </a:lnTo>
                    <a:lnTo>
                      <a:pt x="2964" y="1062"/>
                    </a:lnTo>
                    <a:lnTo>
                      <a:pt x="2964" y="1062"/>
                    </a:lnTo>
                    <a:lnTo>
                      <a:pt x="2964" y="1062"/>
                    </a:lnTo>
                    <a:lnTo>
                      <a:pt x="2964" y="1062"/>
                    </a:lnTo>
                    <a:lnTo>
                      <a:pt x="2970" y="1062"/>
                    </a:lnTo>
                    <a:lnTo>
                      <a:pt x="2970" y="1062"/>
                    </a:lnTo>
                    <a:lnTo>
                      <a:pt x="2970" y="1062"/>
                    </a:lnTo>
                    <a:lnTo>
                      <a:pt x="2970" y="1062"/>
                    </a:lnTo>
                    <a:lnTo>
                      <a:pt x="2970" y="1062"/>
                    </a:lnTo>
                    <a:lnTo>
                      <a:pt x="2970" y="1062"/>
                    </a:lnTo>
                    <a:lnTo>
                      <a:pt x="2976" y="1062"/>
                    </a:lnTo>
                    <a:lnTo>
                      <a:pt x="2976" y="1062"/>
                    </a:lnTo>
                    <a:lnTo>
                      <a:pt x="2976" y="1062"/>
                    </a:lnTo>
                    <a:lnTo>
                      <a:pt x="2976" y="1062"/>
                    </a:lnTo>
                    <a:lnTo>
                      <a:pt x="2976" y="1062"/>
                    </a:lnTo>
                    <a:lnTo>
                      <a:pt x="2976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8" y="1056"/>
                    </a:lnTo>
                    <a:lnTo>
                      <a:pt x="2988" y="1056"/>
                    </a:lnTo>
                    <a:lnTo>
                      <a:pt x="2988" y="1056"/>
                    </a:lnTo>
                    <a:lnTo>
                      <a:pt x="2988" y="1056"/>
                    </a:lnTo>
                    <a:lnTo>
                      <a:pt x="2988" y="1056"/>
                    </a:lnTo>
                    <a:lnTo>
                      <a:pt x="2988" y="1056"/>
                    </a:lnTo>
                    <a:lnTo>
                      <a:pt x="2994" y="1056"/>
                    </a:lnTo>
                    <a:lnTo>
                      <a:pt x="2994" y="1050"/>
                    </a:lnTo>
                    <a:lnTo>
                      <a:pt x="2994" y="1050"/>
                    </a:lnTo>
                    <a:lnTo>
                      <a:pt x="2994" y="1050"/>
                    </a:lnTo>
                    <a:lnTo>
                      <a:pt x="2994" y="1050"/>
                    </a:lnTo>
                    <a:lnTo>
                      <a:pt x="2994" y="1050"/>
                    </a:lnTo>
                    <a:lnTo>
                      <a:pt x="2994" y="1050"/>
                    </a:lnTo>
                    <a:lnTo>
                      <a:pt x="3000" y="1050"/>
                    </a:lnTo>
                    <a:lnTo>
                      <a:pt x="3000" y="1050"/>
                    </a:lnTo>
                    <a:lnTo>
                      <a:pt x="3000" y="1050"/>
                    </a:lnTo>
                    <a:lnTo>
                      <a:pt x="3000" y="1044"/>
                    </a:lnTo>
                    <a:lnTo>
                      <a:pt x="3000" y="1044"/>
                    </a:lnTo>
                    <a:lnTo>
                      <a:pt x="3000" y="1044"/>
                    </a:lnTo>
                    <a:lnTo>
                      <a:pt x="3006" y="1044"/>
                    </a:lnTo>
                    <a:lnTo>
                      <a:pt x="3006" y="1044"/>
                    </a:lnTo>
                    <a:lnTo>
                      <a:pt x="3006" y="1044"/>
                    </a:lnTo>
                    <a:lnTo>
                      <a:pt x="3006" y="1044"/>
                    </a:lnTo>
                    <a:lnTo>
                      <a:pt x="3006" y="1044"/>
                    </a:lnTo>
                    <a:lnTo>
                      <a:pt x="3006" y="1038"/>
                    </a:lnTo>
                    <a:lnTo>
                      <a:pt x="3012" y="1038"/>
                    </a:lnTo>
                    <a:lnTo>
                      <a:pt x="3012" y="1038"/>
                    </a:lnTo>
                    <a:lnTo>
                      <a:pt x="3012" y="1038"/>
                    </a:lnTo>
                    <a:lnTo>
                      <a:pt x="3012" y="1038"/>
                    </a:lnTo>
                    <a:lnTo>
                      <a:pt x="3012" y="1038"/>
                    </a:lnTo>
                    <a:lnTo>
                      <a:pt x="3012" y="1032"/>
                    </a:lnTo>
                    <a:lnTo>
                      <a:pt x="3018" y="1032"/>
                    </a:lnTo>
                    <a:lnTo>
                      <a:pt x="3018" y="1032"/>
                    </a:lnTo>
                    <a:lnTo>
                      <a:pt x="3018" y="1032"/>
                    </a:lnTo>
                    <a:lnTo>
                      <a:pt x="3018" y="1032"/>
                    </a:lnTo>
                    <a:lnTo>
                      <a:pt x="3018" y="1032"/>
                    </a:lnTo>
                    <a:lnTo>
                      <a:pt x="3018" y="1026"/>
                    </a:lnTo>
                    <a:lnTo>
                      <a:pt x="3024" y="1026"/>
                    </a:lnTo>
                    <a:lnTo>
                      <a:pt x="3024" y="1026"/>
                    </a:lnTo>
                    <a:lnTo>
                      <a:pt x="3024" y="1026"/>
                    </a:lnTo>
                    <a:lnTo>
                      <a:pt x="3024" y="1026"/>
                    </a:lnTo>
                    <a:lnTo>
                      <a:pt x="3024" y="1026"/>
                    </a:lnTo>
                    <a:lnTo>
                      <a:pt x="3024" y="1020"/>
                    </a:lnTo>
                    <a:lnTo>
                      <a:pt x="3030" y="1020"/>
                    </a:lnTo>
                    <a:lnTo>
                      <a:pt x="3030" y="1020"/>
                    </a:lnTo>
                    <a:lnTo>
                      <a:pt x="3030" y="1020"/>
                    </a:lnTo>
                    <a:lnTo>
                      <a:pt x="3030" y="1020"/>
                    </a:lnTo>
                    <a:lnTo>
                      <a:pt x="3030" y="1014"/>
                    </a:lnTo>
                    <a:lnTo>
                      <a:pt x="3030" y="1014"/>
                    </a:lnTo>
                    <a:lnTo>
                      <a:pt x="3036" y="1014"/>
                    </a:lnTo>
                    <a:lnTo>
                      <a:pt x="3036" y="1014"/>
                    </a:lnTo>
                    <a:lnTo>
                      <a:pt x="3036" y="1014"/>
                    </a:lnTo>
                    <a:lnTo>
                      <a:pt x="3036" y="1008"/>
                    </a:lnTo>
                    <a:lnTo>
                      <a:pt x="3036" y="1008"/>
                    </a:lnTo>
                    <a:lnTo>
                      <a:pt x="3036" y="1008"/>
                    </a:lnTo>
                    <a:lnTo>
                      <a:pt x="3042" y="1008"/>
                    </a:lnTo>
                    <a:lnTo>
                      <a:pt x="3042" y="1008"/>
                    </a:lnTo>
                    <a:lnTo>
                      <a:pt x="3042" y="1002"/>
                    </a:lnTo>
                    <a:lnTo>
                      <a:pt x="3042" y="1002"/>
                    </a:lnTo>
                    <a:lnTo>
                      <a:pt x="3042" y="1002"/>
                    </a:lnTo>
                    <a:lnTo>
                      <a:pt x="3042" y="1002"/>
                    </a:lnTo>
                    <a:lnTo>
                      <a:pt x="3048" y="1002"/>
                    </a:lnTo>
                    <a:lnTo>
                      <a:pt x="3048" y="996"/>
                    </a:lnTo>
                    <a:lnTo>
                      <a:pt x="3048" y="996"/>
                    </a:lnTo>
                    <a:lnTo>
                      <a:pt x="3048" y="996"/>
                    </a:lnTo>
                    <a:lnTo>
                      <a:pt x="3048" y="996"/>
                    </a:lnTo>
                    <a:lnTo>
                      <a:pt x="3048" y="990"/>
                    </a:lnTo>
                    <a:lnTo>
                      <a:pt x="3054" y="990"/>
                    </a:lnTo>
                    <a:lnTo>
                      <a:pt x="3054" y="990"/>
                    </a:lnTo>
                    <a:lnTo>
                      <a:pt x="3054" y="990"/>
                    </a:lnTo>
                    <a:lnTo>
                      <a:pt x="3054" y="990"/>
                    </a:lnTo>
                    <a:lnTo>
                      <a:pt x="3054" y="984"/>
                    </a:lnTo>
                    <a:lnTo>
                      <a:pt x="3054" y="984"/>
                    </a:lnTo>
                    <a:lnTo>
                      <a:pt x="3054" y="984"/>
                    </a:lnTo>
                    <a:lnTo>
                      <a:pt x="3060" y="984"/>
                    </a:lnTo>
                    <a:lnTo>
                      <a:pt x="3060" y="978"/>
                    </a:lnTo>
                    <a:lnTo>
                      <a:pt x="3060" y="978"/>
                    </a:lnTo>
                    <a:lnTo>
                      <a:pt x="3060" y="978"/>
                    </a:lnTo>
                    <a:lnTo>
                      <a:pt x="3060" y="978"/>
                    </a:lnTo>
                    <a:lnTo>
                      <a:pt x="3060" y="972"/>
                    </a:lnTo>
                    <a:lnTo>
                      <a:pt x="3066" y="972"/>
                    </a:lnTo>
                    <a:lnTo>
                      <a:pt x="3066" y="972"/>
                    </a:lnTo>
                    <a:lnTo>
                      <a:pt x="3066" y="966"/>
                    </a:lnTo>
                    <a:lnTo>
                      <a:pt x="3066" y="966"/>
                    </a:lnTo>
                    <a:lnTo>
                      <a:pt x="3066" y="966"/>
                    </a:lnTo>
                    <a:lnTo>
                      <a:pt x="3066" y="966"/>
                    </a:lnTo>
                    <a:lnTo>
                      <a:pt x="3072" y="960"/>
                    </a:lnTo>
                    <a:lnTo>
                      <a:pt x="3072" y="960"/>
                    </a:lnTo>
                    <a:lnTo>
                      <a:pt x="3072" y="960"/>
                    </a:lnTo>
                    <a:lnTo>
                      <a:pt x="3072" y="960"/>
                    </a:lnTo>
                    <a:lnTo>
                      <a:pt x="3072" y="954"/>
                    </a:lnTo>
                    <a:lnTo>
                      <a:pt x="3072" y="954"/>
                    </a:lnTo>
                    <a:lnTo>
                      <a:pt x="3078" y="954"/>
                    </a:lnTo>
                    <a:lnTo>
                      <a:pt x="3078" y="948"/>
                    </a:lnTo>
                    <a:lnTo>
                      <a:pt x="3078" y="948"/>
                    </a:lnTo>
                    <a:lnTo>
                      <a:pt x="3078" y="948"/>
                    </a:lnTo>
                    <a:lnTo>
                      <a:pt x="3078" y="948"/>
                    </a:lnTo>
                    <a:lnTo>
                      <a:pt x="3078" y="942"/>
                    </a:lnTo>
                    <a:lnTo>
                      <a:pt x="3084" y="942"/>
                    </a:lnTo>
                    <a:lnTo>
                      <a:pt x="3084" y="942"/>
                    </a:lnTo>
                    <a:lnTo>
                      <a:pt x="3084" y="936"/>
                    </a:lnTo>
                    <a:lnTo>
                      <a:pt x="3084" y="936"/>
                    </a:lnTo>
                    <a:lnTo>
                      <a:pt x="3084" y="936"/>
                    </a:lnTo>
                    <a:lnTo>
                      <a:pt x="3084" y="930"/>
                    </a:lnTo>
                    <a:lnTo>
                      <a:pt x="3090" y="930"/>
                    </a:lnTo>
                    <a:lnTo>
                      <a:pt x="3090" y="930"/>
                    </a:lnTo>
                    <a:lnTo>
                      <a:pt x="3090" y="924"/>
                    </a:lnTo>
                    <a:lnTo>
                      <a:pt x="3090" y="924"/>
                    </a:lnTo>
                    <a:lnTo>
                      <a:pt x="3090" y="924"/>
                    </a:lnTo>
                    <a:lnTo>
                      <a:pt x="3090" y="918"/>
                    </a:lnTo>
                    <a:lnTo>
                      <a:pt x="3096" y="918"/>
                    </a:lnTo>
                    <a:lnTo>
                      <a:pt x="3096" y="918"/>
                    </a:lnTo>
                    <a:lnTo>
                      <a:pt x="3096" y="912"/>
                    </a:lnTo>
                    <a:lnTo>
                      <a:pt x="3096" y="912"/>
                    </a:lnTo>
                    <a:lnTo>
                      <a:pt x="3096" y="912"/>
                    </a:lnTo>
                    <a:lnTo>
                      <a:pt x="3096" y="912"/>
                    </a:lnTo>
                    <a:lnTo>
                      <a:pt x="3102" y="906"/>
                    </a:lnTo>
                    <a:lnTo>
                      <a:pt x="3102" y="906"/>
                    </a:lnTo>
                    <a:lnTo>
                      <a:pt x="3102" y="906"/>
                    </a:lnTo>
                    <a:lnTo>
                      <a:pt x="3102" y="900"/>
                    </a:lnTo>
                    <a:lnTo>
                      <a:pt x="3102" y="900"/>
                    </a:lnTo>
                    <a:lnTo>
                      <a:pt x="3102" y="900"/>
                    </a:lnTo>
                    <a:lnTo>
                      <a:pt x="3108" y="894"/>
                    </a:lnTo>
                    <a:lnTo>
                      <a:pt x="3108" y="894"/>
                    </a:lnTo>
                    <a:lnTo>
                      <a:pt x="3108" y="894"/>
                    </a:lnTo>
                    <a:lnTo>
                      <a:pt x="3108" y="888"/>
                    </a:lnTo>
                    <a:lnTo>
                      <a:pt x="3108" y="888"/>
                    </a:lnTo>
                    <a:lnTo>
                      <a:pt x="3108" y="882"/>
                    </a:lnTo>
                    <a:lnTo>
                      <a:pt x="3114" y="882"/>
                    </a:lnTo>
                    <a:lnTo>
                      <a:pt x="3114" y="876"/>
                    </a:lnTo>
                    <a:lnTo>
                      <a:pt x="3114" y="876"/>
                    </a:lnTo>
                    <a:lnTo>
                      <a:pt x="3114" y="876"/>
                    </a:lnTo>
                    <a:lnTo>
                      <a:pt x="3114" y="870"/>
                    </a:lnTo>
                    <a:lnTo>
                      <a:pt x="3114" y="870"/>
                    </a:lnTo>
                    <a:lnTo>
                      <a:pt x="3120" y="870"/>
                    </a:lnTo>
                    <a:lnTo>
                      <a:pt x="3120" y="864"/>
                    </a:lnTo>
                    <a:lnTo>
                      <a:pt x="3120" y="864"/>
                    </a:lnTo>
                    <a:lnTo>
                      <a:pt x="3120" y="864"/>
                    </a:lnTo>
                    <a:lnTo>
                      <a:pt x="3120" y="858"/>
                    </a:lnTo>
                    <a:lnTo>
                      <a:pt x="3120" y="858"/>
                    </a:lnTo>
                    <a:lnTo>
                      <a:pt x="3120" y="858"/>
                    </a:lnTo>
                    <a:lnTo>
                      <a:pt x="3126" y="852"/>
                    </a:lnTo>
                    <a:lnTo>
                      <a:pt x="3126" y="852"/>
                    </a:lnTo>
                    <a:lnTo>
                      <a:pt x="3126" y="846"/>
                    </a:lnTo>
                    <a:lnTo>
                      <a:pt x="3126" y="846"/>
                    </a:lnTo>
                    <a:lnTo>
                      <a:pt x="3126" y="846"/>
                    </a:lnTo>
                    <a:lnTo>
                      <a:pt x="3126" y="840"/>
                    </a:lnTo>
                    <a:lnTo>
                      <a:pt x="3132" y="840"/>
                    </a:lnTo>
                    <a:lnTo>
                      <a:pt x="3132" y="834"/>
                    </a:lnTo>
                    <a:lnTo>
                      <a:pt x="3132" y="834"/>
                    </a:lnTo>
                    <a:lnTo>
                      <a:pt x="3132" y="834"/>
                    </a:lnTo>
                    <a:lnTo>
                      <a:pt x="3132" y="828"/>
                    </a:lnTo>
                    <a:lnTo>
                      <a:pt x="3132" y="828"/>
                    </a:lnTo>
                    <a:lnTo>
                      <a:pt x="3138" y="822"/>
                    </a:lnTo>
                    <a:lnTo>
                      <a:pt x="3138" y="822"/>
                    </a:lnTo>
                    <a:lnTo>
                      <a:pt x="3138" y="822"/>
                    </a:lnTo>
                    <a:lnTo>
                      <a:pt x="3138" y="816"/>
                    </a:lnTo>
                    <a:lnTo>
                      <a:pt x="3138" y="816"/>
                    </a:lnTo>
                    <a:lnTo>
                      <a:pt x="3138" y="810"/>
                    </a:lnTo>
                    <a:lnTo>
                      <a:pt x="3144" y="810"/>
                    </a:lnTo>
                    <a:lnTo>
                      <a:pt x="3144" y="810"/>
                    </a:lnTo>
                    <a:lnTo>
                      <a:pt x="3144" y="804"/>
                    </a:lnTo>
                    <a:lnTo>
                      <a:pt x="3144" y="804"/>
                    </a:lnTo>
                    <a:lnTo>
                      <a:pt x="3144" y="798"/>
                    </a:lnTo>
                    <a:lnTo>
                      <a:pt x="3144" y="798"/>
                    </a:lnTo>
                    <a:lnTo>
                      <a:pt x="3150" y="792"/>
                    </a:lnTo>
                    <a:lnTo>
                      <a:pt x="3150" y="792"/>
                    </a:lnTo>
                    <a:lnTo>
                      <a:pt x="3150" y="786"/>
                    </a:lnTo>
                    <a:lnTo>
                      <a:pt x="3150" y="786"/>
                    </a:lnTo>
                    <a:lnTo>
                      <a:pt x="3150" y="780"/>
                    </a:lnTo>
                    <a:lnTo>
                      <a:pt x="3156" y="780"/>
                    </a:lnTo>
                    <a:lnTo>
                      <a:pt x="3156" y="774"/>
                    </a:lnTo>
                    <a:lnTo>
                      <a:pt x="3156" y="774"/>
                    </a:lnTo>
                    <a:lnTo>
                      <a:pt x="3156" y="768"/>
                    </a:lnTo>
                    <a:lnTo>
                      <a:pt x="3156" y="768"/>
                    </a:lnTo>
                    <a:lnTo>
                      <a:pt x="3156" y="768"/>
                    </a:lnTo>
                    <a:lnTo>
                      <a:pt x="3162" y="762"/>
                    </a:lnTo>
                    <a:lnTo>
                      <a:pt x="3162" y="762"/>
                    </a:lnTo>
                    <a:lnTo>
                      <a:pt x="3162" y="756"/>
                    </a:lnTo>
                    <a:lnTo>
                      <a:pt x="3162" y="756"/>
                    </a:lnTo>
                    <a:lnTo>
                      <a:pt x="3162" y="750"/>
                    </a:lnTo>
                    <a:lnTo>
                      <a:pt x="3162" y="750"/>
                    </a:lnTo>
                    <a:lnTo>
                      <a:pt x="3162" y="744"/>
                    </a:lnTo>
                    <a:lnTo>
                      <a:pt x="3168" y="744"/>
                    </a:lnTo>
                    <a:lnTo>
                      <a:pt x="3168" y="738"/>
                    </a:lnTo>
                    <a:lnTo>
                      <a:pt x="3168" y="738"/>
                    </a:lnTo>
                    <a:lnTo>
                      <a:pt x="3168" y="732"/>
                    </a:lnTo>
                    <a:lnTo>
                      <a:pt x="3168" y="732"/>
                    </a:lnTo>
                    <a:lnTo>
                      <a:pt x="3168" y="726"/>
                    </a:lnTo>
                    <a:lnTo>
                      <a:pt x="3174" y="726"/>
                    </a:lnTo>
                    <a:lnTo>
                      <a:pt x="3174" y="720"/>
                    </a:lnTo>
                    <a:lnTo>
                      <a:pt x="3174" y="720"/>
                    </a:lnTo>
                    <a:lnTo>
                      <a:pt x="3174" y="720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80" y="708"/>
                    </a:lnTo>
                    <a:lnTo>
                      <a:pt x="3180" y="708"/>
                    </a:lnTo>
                    <a:lnTo>
                      <a:pt x="3180" y="702"/>
                    </a:lnTo>
                    <a:lnTo>
                      <a:pt x="3180" y="702"/>
                    </a:lnTo>
                    <a:lnTo>
                      <a:pt x="3180" y="696"/>
                    </a:lnTo>
                    <a:lnTo>
                      <a:pt x="3180" y="696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84"/>
                    </a:lnTo>
                    <a:lnTo>
                      <a:pt x="3186" y="684"/>
                    </a:lnTo>
                    <a:lnTo>
                      <a:pt x="3186" y="678"/>
                    </a:lnTo>
                    <a:lnTo>
                      <a:pt x="3186" y="672"/>
                    </a:lnTo>
                    <a:lnTo>
                      <a:pt x="3192" y="672"/>
                    </a:lnTo>
                    <a:lnTo>
                      <a:pt x="3192" y="666"/>
                    </a:lnTo>
                    <a:lnTo>
                      <a:pt x="3192" y="666"/>
                    </a:lnTo>
                    <a:lnTo>
                      <a:pt x="3192" y="666"/>
                    </a:lnTo>
                    <a:lnTo>
                      <a:pt x="3192" y="660"/>
                    </a:lnTo>
                    <a:lnTo>
                      <a:pt x="3192" y="660"/>
                    </a:lnTo>
                    <a:lnTo>
                      <a:pt x="3192" y="654"/>
                    </a:lnTo>
                    <a:lnTo>
                      <a:pt x="3198" y="654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198" y="642"/>
                    </a:lnTo>
                    <a:lnTo>
                      <a:pt x="3198" y="642"/>
                    </a:lnTo>
                    <a:lnTo>
                      <a:pt x="3204" y="636"/>
                    </a:lnTo>
                    <a:lnTo>
                      <a:pt x="3204" y="630"/>
                    </a:lnTo>
                    <a:lnTo>
                      <a:pt x="3204" y="624"/>
                    </a:lnTo>
                    <a:lnTo>
                      <a:pt x="3204" y="624"/>
                    </a:lnTo>
                    <a:lnTo>
                      <a:pt x="3204" y="618"/>
                    </a:lnTo>
                    <a:lnTo>
                      <a:pt x="3204" y="618"/>
                    </a:lnTo>
                    <a:lnTo>
                      <a:pt x="3210" y="612"/>
                    </a:lnTo>
                    <a:lnTo>
                      <a:pt x="3210" y="612"/>
                    </a:lnTo>
                    <a:lnTo>
                      <a:pt x="3210" y="606"/>
                    </a:lnTo>
                    <a:lnTo>
                      <a:pt x="3210" y="606"/>
                    </a:lnTo>
                    <a:lnTo>
                      <a:pt x="3210" y="600"/>
                    </a:lnTo>
                    <a:lnTo>
                      <a:pt x="3210" y="600"/>
                    </a:lnTo>
                    <a:lnTo>
                      <a:pt x="3216" y="594"/>
                    </a:lnTo>
                    <a:lnTo>
                      <a:pt x="3216" y="588"/>
                    </a:lnTo>
                    <a:lnTo>
                      <a:pt x="3216" y="588"/>
                    </a:lnTo>
                    <a:lnTo>
                      <a:pt x="3216" y="582"/>
                    </a:lnTo>
                    <a:lnTo>
                      <a:pt x="3216" y="582"/>
                    </a:lnTo>
                    <a:lnTo>
                      <a:pt x="3216" y="576"/>
                    </a:lnTo>
                    <a:lnTo>
                      <a:pt x="3216" y="576"/>
                    </a:lnTo>
                    <a:lnTo>
                      <a:pt x="3222" y="570"/>
                    </a:lnTo>
                    <a:lnTo>
                      <a:pt x="3222" y="564"/>
                    </a:lnTo>
                    <a:lnTo>
                      <a:pt x="3222" y="564"/>
                    </a:lnTo>
                    <a:lnTo>
                      <a:pt x="3222" y="558"/>
                    </a:lnTo>
                    <a:lnTo>
                      <a:pt x="3222" y="558"/>
                    </a:lnTo>
                    <a:lnTo>
                      <a:pt x="3222" y="558"/>
                    </a:lnTo>
                    <a:lnTo>
                      <a:pt x="3228" y="552"/>
                    </a:lnTo>
                    <a:lnTo>
                      <a:pt x="3228" y="552"/>
                    </a:lnTo>
                    <a:lnTo>
                      <a:pt x="3228" y="552"/>
                    </a:lnTo>
                    <a:lnTo>
                      <a:pt x="3228" y="546"/>
                    </a:lnTo>
                    <a:lnTo>
                      <a:pt x="3228" y="546"/>
                    </a:lnTo>
                    <a:lnTo>
                      <a:pt x="3228" y="546"/>
                    </a:lnTo>
                    <a:lnTo>
                      <a:pt x="3234" y="546"/>
                    </a:lnTo>
                    <a:lnTo>
                      <a:pt x="3234" y="546"/>
                    </a:lnTo>
                    <a:lnTo>
                      <a:pt x="3234" y="546"/>
                    </a:lnTo>
                    <a:lnTo>
                      <a:pt x="3234" y="546"/>
                    </a:lnTo>
                    <a:lnTo>
                      <a:pt x="3234" y="546"/>
                    </a:lnTo>
                    <a:lnTo>
                      <a:pt x="3234" y="546"/>
                    </a:lnTo>
                    <a:lnTo>
                      <a:pt x="3240" y="546"/>
                    </a:lnTo>
                    <a:lnTo>
                      <a:pt x="3240" y="546"/>
                    </a:lnTo>
                    <a:lnTo>
                      <a:pt x="3240" y="546"/>
                    </a:lnTo>
                    <a:lnTo>
                      <a:pt x="3240" y="546"/>
                    </a:lnTo>
                    <a:lnTo>
                      <a:pt x="3240" y="552"/>
                    </a:lnTo>
                    <a:lnTo>
                      <a:pt x="3240" y="552"/>
                    </a:lnTo>
                    <a:lnTo>
                      <a:pt x="3246" y="552"/>
                    </a:lnTo>
                    <a:lnTo>
                      <a:pt x="3246" y="558"/>
                    </a:lnTo>
                    <a:lnTo>
                      <a:pt x="3246" y="558"/>
                    </a:lnTo>
                    <a:lnTo>
                      <a:pt x="3246" y="564"/>
                    </a:lnTo>
                    <a:lnTo>
                      <a:pt x="3246" y="564"/>
                    </a:lnTo>
                    <a:lnTo>
                      <a:pt x="3246" y="564"/>
                    </a:lnTo>
                    <a:lnTo>
                      <a:pt x="3252" y="570"/>
                    </a:lnTo>
                    <a:lnTo>
                      <a:pt x="3252" y="570"/>
                    </a:lnTo>
                    <a:lnTo>
                      <a:pt x="3252" y="570"/>
                    </a:lnTo>
                    <a:lnTo>
                      <a:pt x="3252" y="576"/>
                    </a:lnTo>
                    <a:lnTo>
                      <a:pt x="3252" y="576"/>
                    </a:lnTo>
                    <a:lnTo>
                      <a:pt x="3252" y="576"/>
                    </a:lnTo>
                    <a:lnTo>
                      <a:pt x="3258" y="582"/>
                    </a:lnTo>
                    <a:lnTo>
                      <a:pt x="3258" y="582"/>
                    </a:lnTo>
                    <a:lnTo>
                      <a:pt x="3258" y="588"/>
                    </a:lnTo>
                    <a:lnTo>
                      <a:pt x="3258" y="588"/>
                    </a:lnTo>
                    <a:lnTo>
                      <a:pt x="3258" y="588"/>
                    </a:lnTo>
                    <a:lnTo>
                      <a:pt x="3258" y="594"/>
                    </a:lnTo>
                    <a:lnTo>
                      <a:pt x="3264" y="594"/>
                    </a:lnTo>
                    <a:lnTo>
                      <a:pt x="3264" y="594"/>
                    </a:lnTo>
                    <a:lnTo>
                      <a:pt x="3264" y="600"/>
                    </a:lnTo>
                    <a:lnTo>
                      <a:pt x="3264" y="600"/>
                    </a:lnTo>
                    <a:lnTo>
                      <a:pt x="3264" y="600"/>
                    </a:lnTo>
                    <a:lnTo>
                      <a:pt x="3264" y="606"/>
                    </a:lnTo>
                    <a:lnTo>
                      <a:pt x="3264" y="606"/>
                    </a:lnTo>
                    <a:lnTo>
                      <a:pt x="3270" y="612"/>
                    </a:lnTo>
                    <a:lnTo>
                      <a:pt x="3270" y="612"/>
                    </a:lnTo>
                    <a:lnTo>
                      <a:pt x="3270" y="612"/>
                    </a:lnTo>
                    <a:lnTo>
                      <a:pt x="3270" y="618"/>
                    </a:lnTo>
                    <a:lnTo>
                      <a:pt x="3270" y="618"/>
                    </a:lnTo>
                    <a:lnTo>
                      <a:pt x="3276" y="618"/>
                    </a:lnTo>
                    <a:lnTo>
                      <a:pt x="3276" y="624"/>
                    </a:lnTo>
                    <a:lnTo>
                      <a:pt x="3276" y="624"/>
                    </a:lnTo>
                    <a:lnTo>
                      <a:pt x="3276" y="624"/>
                    </a:lnTo>
                    <a:lnTo>
                      <a:pt x="3276" y="630"/>
                    </a:lnTo>
                    <a:lnTo>
                      <a:pt x="3276" y="630"/>
                    </a:lnTo>
                    <a:lnTo>
                      <a:pt x="3276" y="630"/>
                    </a:lnTo>
                    <a:lnTo>
                      <a:pt x="3282" y="636"/>
                    </a:lnTo>
                    <a:lnTo>
                      <a:pt x="3282" y="636"/>
                    </a:lnTo>
                    <a:lnTo>
                      <a:pt x="3282" y="636"/>
                    </a:lnTo>
                    <a:lnTo>
                      <a:pt x="3282" y="642"/>
                    </a:lnTo>
                    <a:lnTo>
                      <a:pt x="3282" y="642"/>
                    </a:lnTo>
                    <a:lnTo>
                      <a:pt x="3282" y="642"/>
                    </a:lnTo>
                    <a:lnTo>
                      <a:pt x="3288" y="648"/>
                    </a:lnTo>
                    <a:lnTo>
                      <a:pt x="3288" y="648"/>
                    </a:lnTo>
                    <a:lnTo>
                      <a:pt x="3288" y="648"/>
                    </a:lnTo>
                    <a:lnTo>
                      <a:pt x="3288" y="654"/>
                    </a:lnTo>
                    <a:lnTo>
                      <a:pt x="3288" y="654"/>
                    </a:lnTo>
                    <a:lnTo>
                      <a:pt x="3288" y="654"/>
                    </a:lnTo>
                    <a:lnTo>
                      <a:pt x="3294" y="660"/>
                    </a:lnTo>
                    <a:lnTo>
                      <a:pt x="3294" y="660"/>
                    </a:lnTo>
                    <a:lnTo>
                      <a:pt x="3294" y="660"/>
                    </a:lnTo>
                    <a:lnTo>
                      <a:pt x="3294" y="666"/>
                    </a:lnTo>
                    <a:lnTo>
                      <a:pt x="3294" y="666"/>
                    </a:lnTo>
                    <a:lnTo>
                      <a:pt x="3294" y="666"/>
                    </a:lnTo>
                    <a:lnTo>
                      <a:pt x="3300" y="672"/>
                    </a:lnTo>
                    <a:lnTo>
                      <a:pt x="3300" y="672"/>
                    </a:lnTo>
                    <a:lnTo>
                      <a:pt x="3300" y="672"/>
                    </a:lnTo>
                    <a:lnTo>
                      <a:pt x="3300" y="678"/>
                    </a:lnTo>
                    <a:lnTo>
                      <a:pt x="3300" y="678"/>
                    </a:lnTo>
                    <a:lnTo>
                      <a:pt x="3300" y="678"/>
                    </a:lnTo>
                    <a:lnTo>
                      <a:pt x="3306" y="684"/>
                    </a:lnTo>
                    <a:lnTo>
                      <a:pt x="3306" y="684"/>
                    </a:lnTo>
                    <a:lnTo>
                      <a:pt x="3306" y="684"/>
                    </a:lnTo>
                    <a:lnTo>
                      <a:pt x="3306" y="690"/>
                    </a:lnTo>
                    <a:lnTo>
                      <a:pt x="3306" y="690"/>
                    </a:lnTo>
                    <a:lnTo>
                      <a:pt x="3306" y="690"/>
                    </a:lnTo>
                    <a:lnTo>
                      <a:pt x="3312" y="696"/>
                    </a:lnTo>
                    <a:lnTo>
                      <a:pt x="3312" y="696"/>
                    </a:lnTo>
                    <a:lnTo>
                      <a:pt x="3312" y="696"/>
                    </a:lnTo>
                    <a:lnTo>
                      <a:pt x="3312" y="702"/>
                    </a:lnTo>
                    <a:lnTo>
                      <a:pt x="3312" y="702"/>
                    </a:lnTo>
                    <a:lnTo>
                      <a:pt x="3312" y="702"/>
                    </a:lnTo>
                    <a:lnTo>
                      <a:pt x="3318" y="702"/>
                    </a:lnTo>
                    <a:lnTo>
                      <a:pt x="3318" y="708"/>
                    </a:lnTo>
                    <a:lnTo>
                      <a:pt x="3318" y="708"/>
                    </a:lnTo>
                    <a:lnTo>
                      <a:pt x="3318" y="708"/>
                    </a:lnTo>
                    <a:lnTo>
                      <a:pt x="3318" y="714"/>
                    </a:lnTo>
                    <a:lnTo>
                      <a:pt x="3318" y="714"/>
                    </a:lnTo>
                    <a:lnTo>
                      <a:pt x="3318" y="714"/>
                    </a:lnTo>
                    <a:lnTo>
                      <a:pt x="3324" y="720"/>
                    </a:lnTo>
                    <a:lnTo>
                      <a:pt x="3324" y="720"/>
                    </a:lnTo>
                    <a:lnTo>
                      <a:pt x="3324" y="720"/>
                    </a:lnTo>
                    <a:lnTo>
                      <a:pt x="3324" y="726"/>
                    </a:lnTo>
                    <a:lnTo>
                      <a:pt x="3324" y="726"/>
                    </a:lnTo>
                    <a:lnTo>
                      <a:pt x="3324" y="726"/>
                    </a:lnTo>
                    <a:lnTo>
                      <a:pt x="3330" y="726"/>
                    </a:lnTo>
                    <a:lnTo>
                      <a:pt x="3330" y="732"/>
                    </a:lnTo>
                    <a:lnTo>
                      <a:pt x="3330" y="732"/>
                    </a:lnTo>
                    <a:lnTo>
                      <a:pt x="3330" y="732"/>
                    </a:lnTo>
                    <a:lnTo>
                      <a:pt x="3330" y="738"/>
                    </a:lnTo>
                    <a:lnTo>
                      <a:pt x="3330" y="738"/>
                    </a:lnTo>
                    <a:lnTo>
                      <a:pt x="3336" y="738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50"/>
                    </a:lnTo>
                    <a:lnTo>
                      <a:pt x="3342" y="750"/>
                    </a:lnTo>
                    <a:lnTo>
                      <a:pt x="3342" y="750"/>
                    </a:lnTo>
                    <a:lnTo>
                      <a:pt x="3342" y="756"/>
                    </a:lnTo>
                    <a:lnTo>
                      <a:pt x="3342" y="756"/>
                    </a:lnTo>
                    <a:lnTo>
                      <a:pt x="3342" y="756"/>
                    </a:lnTo>
                    <a:lnTo>
                      <a:pt x="3342" y="756"/>
                    </a:lnTo>
                    <a:lnTo>
                      <a:pt x="3348" y="762"/>
                    </a:lnTo>
                    <a:lnTo>
                      <a:pt x="3348" y="762"/>
                    </a:lnTo>
                    <a:lnTo>
                      <a:pt x="3348" y="768"/>
                    </a:lnTo>
                    <a:lnTo>
                      <a:pt x="3348" y="768"/>
                    </a:lnTo>
                    <a:lnTo>
                      <a:pt x="3348" y="768"/>
                    </a:lnTo>
                    <a:lnTo>
                      <a:pt x="3348" y="768"/>
                    </a:lnTo>
                    <a:lnTo>
                      <a:pt x="3354" y="774"/>
                    </a:lnTo>
                    <a:lnTo>
                      <a:pt x="3354" y="774"/>
                    </a:lnTo>
                    <a:lnTo>
                      <a:pt x="3354" y="774"/>
                    </a:lnTo>
                    <a:lnTo>
                      <a:pt x="3354" y="774"/>
                    </a:lnTo>
                    <a:lnTo>
                      <a:pt x="3354" y="780"/>
                    </a:lnTo>
                    <a:lnTo>
                      <a:pt x="3354" y="780"/>
                    </a:lnTo>
                    <a:lnTo>
                      <a:pt x="3360" y="780"/>
                    </a:lnTo>
                    <a:lnTo>
                      <a:pt x="3360" y="780"/>
                    </a:lnTo>
                    <a:lnTo>
                      <a:pt x="3360" y="786"/>
                    </a:lnTo>
                    <a:lnTo>
                      <a:pt x="3360" y="786"/>
                    </a:lnTo>
                    <a:lnTo>
                      <a:pt x="3360" y="786"/>
                    </a:lnTo>
                    <a:lnTo>
                      <a:pt x="3360" y="792"/>
                    </a:lnTo>
                    <a:lnTo>
                      <a:pt x="3366" y="792"/>
                    </a:lnTo>
                    <a:lnTo>
                      <a:pt x="3366" y="792"/>
                    </a:lnTo>
                    <a:lnTo>
                      <a:pt x="3366" y="792"/>
                    </a:lnTo>
                    <a:lnTo>
                      <a:pt x="3366" y="798"/>
                    </a:lnTo>
                    <a:lnTo>
                      <a:pt x="3366" y="798"/>
                    </a:lnTo>
                    <a:lnTo>
                      <a:pt x="3366" y="798"/>
                    </a:lnTo>
                    <a:lnTo>
                      <a:pt x="3372" y="804"/>
                    </a:lnTo>
                    <a:lnTo>
                      <a:pt x="3372" y="804"/>
                    </a:lnTo>
                    <a:lnTo>
                      <a:pt x="3372" y="804"/>
                    </a:lnTo>
                    <a:lnTo>
                      <a:pt x="3372" y="804"/>
                    </a:lnTo>
                    <a:lnTo>
                      <a:pt x="3372" y="810"/>
                    </a:lnTo>
                    <a:lnTo>
                      <a:pt x="3372" y="810"/>
                    </a:lnTo>
                    <a:lnTo>
                      <a:pt x="3378" y="810"/>
                    </a:lnTo>
                    <a:lnTo>
                      <a:pt x="3378" y="810"/>
                    </a:lnTo>
                    <a:lnTo>
                      <a:pt x="3378" y="816"/>
                    </a:lnTo>
                    <a:lnTo>
                      <a:pt x="3378" y="816"/>
                    </a:lnTo>
                    <a:lnTo>
                      <a:pt x="3378" y="816"/>
                    </a:lnTo>
                    <a:lnTo>
                      <a:pt x="3378" y="816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90" y="828"/>
                    </a:lnTo>
                    <a:lnTo>
                      <a:pt x="3390" y="834"/>
                    </a:lnTo>
                    <a:lnTo>
                      <a:pt x="3390" y="834"/>
                    </a:lnTo>
                    <a:lnTo>
                      <a:pt x="3390" y="834"/>
                    </a:lnTo>
                    <a:lnTo>
                      <a:pt x="3390" y="834"/>
                    </a:lnTo>
                    <a:lnTo>
                      <a:pt x="3390" y="840"/>
                    </a:lnTo>
                    <a:lnTo>
                      <a:pt x="3396" y="840"/>
                    </a:lnTo>
                    <a:lnTo>
                      <a:pt x="3396" y="840"/>
                    </a:lnTo>
                    <a:lnTo>
                      <a:pt x="3396" y="840"/>
                    </a:lnTo>
                    <a:lnTo>
                      <a:pt x="3396" y="846"/>
                    </a:lnTo>
                    <a:lnTo>
                      <a:pt x="3396" y="846"/>
                    </a:lnTo>
                    <a:lnTo>
                      <a:pt x="3396" y="846"/>
                    </a:lnTo>
                    <a:lnTo>
                      <a:pt x="3402" y="846"/>
                    </a:lnTo>
                    <a:lnTo>
                      <a:pt x="3402" y="852"/>
                    </a:lnTo>
                    <a:lnTo>
                      <a:pt x="3402" y="852"/>
                    </a:lnTo>
                    <a:lnTo>
                      <a:pt x="3402" y="852"/>
                    </a:lnTo>
                    <a:lnTo>
                      <a:pt x="3402" y="852"/>
                    </a:lnTo>
                    <a:lnTo>
                      <a:pt x="3402" y="858"/>
                    </a:lnTo>
                    <a:lnTo>
                      <a:pt x="3408" y="858"/>
                    </a:lnTo>
                    <a:lnTo>
                      <a:pt x="3408" y="858"/>
                    </a:lnTo>
                    <a:lnTo>
                      <a:pt x="3408" y="858"/>
                    </a:lnTo>
                    <a:lnTo>
                      <a:pt x="3408" y="864"/>
                    </a:lnTo>
                    <a:lnTo>
                      <a:pt x="3408" y="864"/>
                    </a:lnTo>
                    <a:lnTo>
                      <a:pt x="3408" y="864"/>
                    </a:lnTo>
                    <a:lnTo>
                      <a:pt x="3414" y="864"/>
                    </a:lnTo>
                    <a:lnTo>
                      <a:pt x="3414" y="870"/>
                    </a:lnTo>
                    <a:lnTo>
                      <a:pt x="3414" y="870"/>
                    </a:lnTo>
                    <a:lnTo>
                      <a:pt x="3414" y="870"/>
                    </a:lnTo>
                    <a:lnTo>
                      <a:pt x="3414" y="870"/>
                    </a:lnTo>
                    <a:lnTo>
                      <a:pt x="3420" y="876"/>
                    </a:lnTo>
                    <a:lnTo>
                      <a:pt x="3420" y="876"/>
                    </a:lnTo>
                    <a:lnTo>
                      <a:pt x="3420" y="876"/>
                    </a:lnTo>
                    <a:lnTo>
                      <a:pt x="3420" y="876"/>
                    </a:lnTo>
                    <a:lnTo>
                      <a:pt x="3420" y="876"/>
                    </a:lnTo>
                    <a:lnTo>
                      <a:pt x="3420" y="882"/>
                    </a:lnTo>
                    <a:lnTo>
                      <a:pt x="3426" y="882"/>
                    </a:lnTo>
                    <a:lnTo>
                      <a:pt x="3426" y="882"/>
                    </a:lnTo>
                    <a:lnTo>
                      <a:pt x="3426" y="882"/>
                    </a:lnTo>
                    <a:lnTo>
                      <a:pt x="3426" y="888"/>
                    </a:lnTo>
                    <a:lnTo>
                      <a:pt x="3426" y="888"/>
                    </a:lnTo>
                    <a:lnTo>
                      <a:pt x="3426" y="888"/>
                    </a:lnTo>
                    <a:lnTo>
                      <a:pt x="3432" y="888"/>
                    </a:lnTo>
                    <a:lnTo>
                      <a:pt x="3432" y="888"/>
                    </a:lnTo>
                    <a:lnTo>
                      <a:pt x="3432" y="894"/>
                    </a:lnTo>
                    <a:lnTo>
                      <a:pt x="3432" y="894"/>
                    </a:lnTo>
                    <a:lnTo>
                      <a:pt x="3432" y="894"/>
                    </a:lnTo>
                    <a:lnTo>
                      <a:pt x="3432" y="894"/>
                    </a:lnTo>
                    <a:lnTo>
                      <a:pt x="3432" y="894"/>
                    </a:lnTo>
                    <a:lnTo>
                      <a:pt x="3438" y="900"/>
                    </a:lnTo>
                    <a:lnTo>
                      <a:pt x="3438" y="900"/>
                    </a:lnTo>
                    <a:lnTo>
                      <a:pt x="3438" y="900"/>
                    </a:lnTo>
                    <a:lnTo>
                      <a:pt x="3438" y="900"/>
                    </a:lnTo>
                    <a:lnTo>
                      <a:pt x="3438" y="906"/>
                    </a:lnTo>
                    <a:lnTo>
                      <a:pt x="3438" y="906"/>
                    </a:lnTo>
                    <a:lnTo>
                      <a:pt x="3444" y="906"/>
                    </a:lnTo>
                    <a:lnTo>
                      <a:pt x="3444" y="906"/>
                    </a:lnTo>
                    <a:lnTo>
                      <a:pt x="3444" y="906"/>
                    </a:lnTo>
                    <a:lnTo>
                      <a:pt x="3444" y="912"/>
                    </a:lnTo>
                    <a:lnTo>
                      <a:pt x="3444" y="912"/>
                    </a:lnTo>
                    <a:lnTo>
                      <a:pt x="3444" y="912"/>
                    </a:lnTo>
                    <a:lnTo>
                      <a:pt x="3450" y="912"/>
                    </a:lnTo>
                    <a:lnTo>
                      <a:pt x="3450" y="912"/>
                    </a:lnTo>
                    <a:lnTo>
                      <a:pt x="3450" y="912"/>
                    </a:lnTo>
                    <a:lnTo>
                      <a:pt x="3450" y="918"/>
                    </a:lnTo>
                    <a:lnTo>
                      <a:pt x="3450" y="918"/>
                    </a:lnTo>
                    <a:lnTo>
                      <a:pt x="3450" y="918"/>
                    </a:lnTo>
                    <a:lnTo>
                      <a:pt x="3456" y="918"/>
                    </a:lnTo>
                    <a:lnTo>
                      <a:pt x="3456" y="918"/>
                    </a:lnTo>
                    <a:lnTo>
                      <a:pt x="3456" y="924"/>
                    </a:lnTo>
                    <a:lnTo>
                      <a:pt x="3456" y="924"/>
                    </a:lnTo>
                    <a:lnTo>
                      <a:pt x="3456" y="924"/>
                    </a:lnTo>
                    <a:lnTo>
                      <a:pt x="3456" y="924"/>
                    </a:lnTo>
                    <a:lnTo>
                      <a:pt x="3462" y="924"/>
                    </a:lnTo>
                    <a:lnTo>
                      <a:pt x="3462" y="930"/>
                    </a:lnTo>
                    <a:lnTo>
                      <a:pt x="3462" y="930"/>
                    </a:lnTo>
                    <a:lnTo>
                      <a:pt x="3462" y="930"/>
                    </a:lnTo>
                    <a:lnTo>
                      <a:pt x="3462" y="930"/>
                    </a:lnTo>
                    <a:lnTo>
                      <a:pt x="3462" y="930"/>
                    </a:lnTo>
                    <a:lnTo>
                      <a:pt x="3468" y="936"/>
                    </a:lnTo>
                    <a:lnTo>
                      <a:pt x="3468" y="936"/>
                    </a:lnTo>
                    <a:lnTo>
                      <a:pt x="3468" y="936"/>
                    </a:lnTo>
                    <a:lnTo>
                      <a:pt x="3468" y="936"/>
                    </a:lnTo>
                    <a:lnTo>
                      <a:pt x="3468" y="936"/>
                    </a:lnTo>
                    <a:lnTo>
                      <a:pt x="3468" y="936"/>
                    </a:lnTo>
                    <a:lnTo>
                      <a:pt x="3474" y="942"/>
                    </a:lnTo>
                    <a:lnTo>
                      <a:pt x="3474" y="942"/>
                    </a:lnTo>
                    <a:lnTo>
                      <a:pt x="3474" y="942"/>
                    </a:lnTo>
                    <a:lnTo>
                      <a:pt x="3474" y="942"/>
                    </a:lnTo>
                    <a:lnTo>
                      <a:pt x="3474" y="942"/>
                    </a:lnTo>
                    <a:lnTo>
                      <a:pt x="3474" y="942"/>
                    </a:lnTo>
                    <a:lnTo>
                      <a:pt x="3480" y="948"/>
                    </a:lnTo>
                    <a:lnTo>
                      <a:pt x="3480" y="948"/>
                    </a:lnTo>
                    <a:lnTo>
                      <a:pt x="3480" y="948"/>
                    </a:lnTo>
                    <a:lnTo>
                      <a:pt x="3480" y="948"/>
                    </a:lnTo>
                    <a:lnTo>
                      <a:pt x="3480" y="948"/>
                    </a:lnTo>
                    <a:lnTo>
                      <a:pt x="3480" y="948"/>
                    </a:lnTo>
                    <a:lnTo>
                      <a:pt x="3486" y="948"/>
                    </a:lnTo>
                    <a:lnTo>
                      <a:pt x="3486" y="948"/>
                    </a:lnTo>
                    <a:lnTo>
                      <a:pt x="3486" y="954"/>
                    </a:lnTo>
                    <a:lnTo>
                      <a:pt x="3486" y="954"/>
                    </a:lnTo>
                    <a:lnTo>
                      <a:pt x="3486" y="954"/>
                    </a:lnTo>
                    <a:lnTo>
                      <a:pt x="3486" y="954"/>
                    </a:lnTo>
                    <a:lnTo>
                      <a:pt x="3486" y="954"/>
                    </a:lnTo>
                    <a:lnTo>
                      <a:pt x="3492" y="954"/>
                    </a:lnTo>
                    <a:lnTo>
                      <a:pt x="3492" y="954"/>
                    </a:lnTo>
                    <a:lnTo>
                      <a:pt x="3492" y="954"/>
                    </a:lnTo>
                    <a:lnTo>
                      <a:pt x="3492" y="954"/>
                    </a:lnTo>
                    <a:lnTo>
                      <a:pt x="3492" y="954"/>
                    </a:lnTo>
                    <a:lnTo>
                      <a:pt x="3492" y="954"/>
                    </a:lnTo>
                    <a:lnTo>
                      <a:pt x="3498" y="954"/>
                    </a:lnTo>
                    <a:lnTo>
                      <a:pt x="3498" y="954"/>
                    </a:lnTo>
                    <a:lnTo>
                      <a:pt x="3498" y="954"/>
                    </a:lnTo>
                    <a:lnTo>
                      <a:pt x="3498" y="954"/>
                    </a:lnTo>
                    <a:lnTo>
                      <a:pt x="3498" y="954"/>
                    </a:lnTo>
                    <a:lnTo>
                      <a:pt x="3498" y="948"/>
                    </a:lnTo>
                    <a:lnTo>
                      <a:pt x="3504" y="948"/>
                    </a:lnTo>
                    <a:lnTo>
                      <a:pt x="3504" y="948"/>
                    </a:lnTo>
                    <a:lnTo>
                      <a:pt x="3504" y="948"/>
                    </a:lnTo>
                    <a:lnTo>
                      <a:pt x="3504" y="948"/>
                    </a:lnTo>
                    <a:lnTo>
                      <a:pt x="3504" y="948"/>
                    </a:lnTo>
                    <a:lnTo>
                      <a:pt x="3504" y="948"/>
                    </a:lnTo>
                    <a:lnTo>
                      <a:pt x="3510" y="948"/>
                    </a:lnTo>
                    <a:lnTo>
                      <a:pt x="3510" y="948"/>
                    </a:lnTo>
                    <a:lnTo>
                      <a:pt x="3510" y="948"/>
                    </a:lnTo>
                    <a:lnTo>
                      <a:pt x="3510" y="942"/>
                    </a:lnTo>
                    <a:lnTo>
                      <a:pt x="3510" y="942"/>
                    </a:lnTo>
                    <a:lnTo>
                      <a:pt x="3510" y="942"/>
                    </a:lnTo>
                    <a:lnTo>
                      <a:pt x="3516" y="942"/>
                    </a:lnTo>
                    <a:lnTo>
                      <a:pt x="3516" y="942"/>
                    </a:lnTo>
                    <a:lnTo>
                      <a:pt x="3516" y="942"/>
                    </a:lnTo>
                    <a:lnTo>
                      <a:pt x="3516" y="942"/>
                    </a:lnTo>
                    <a:lnTo>
                      <a:pt x="3516" y="942"/>
                    </a:lnTo>
                    <a:lnTo>
                      <a:pt x="3516" y="942"/>
                    </a:lnTo>
                    <a:lnTo>
                      <a:pt x="3522" y="942"/>
                    </a:lnTo>
                    <a:lnTo>
                      <a:pt x="3522" y="936"/>
                    </a:lnTo>
                    <a:lnTo>
                      <a:pt x="3522" y="936"/>
                    </a:lnTo>
                    <a:lnTo>
                      <a:pt x="3522" y="936"/>
                    </a:lnTo>
                    <a:lnTo>
                      <a:pt x="3522" y="936"/>
                    </a:lnTo>
                    <a:lnTo>
                      <a:pt x="3522" y="936"/>
                    </a:lnTo>
                    <a:lnTo>
                      <a:pt x="3522" y="936"/>
                    </a:lnTo>
                    <a:lnTo>
                      <a:pt x="3528" y="936"/>
                    </a:lnTo>
                    <a:lnTo>
                      <a:pt x="3528" y="936"/>
                    </a:lnTo>
                    <a:lnTo>
                      <a:pt x="3528" y="936"/>
                    </a:lnTo>
                    <a:lnTo>
                      <a:pt x="3528" y="930"/>
                    </a:lnTo>
                    <a:lnTo>
                      <a:pt x="3528" y="930"/>
                    </a:lnTo>
                    <a:lnTo>
                      <a:pt x="3534" y="930"/>
                    </a:lnTo>
                    <a:lnTo>
                      <a:pt x="3534" y="930"/>
                    </a:lnTo>
                    <a:lnTo>
                      <a:pt x="3534" y="930"/>
                    </a:lnTo>
                    <a:lnTo>
                      <a:pt x="3534" y="930"/>
                    </a:lnTo>
                    <a:lnTo>
                      <a:pt x="3534" y="930"/>
                    </a:lnTo>
                    <a:lnTo>
                      <a:pt x="3534" y="930"/>
                    </a:lnTo>
                    <a:lnTo>
                      <a:pt x="3540" y="930"/>
                    </a:lnTo>
                    <a:lnTo>
                      <a:pt x="3540" y="924"/>
                    </a:lnTo>
                    <a:lnTo>
                      <a:pt x="3540" y="924"/>
                    </a:lnTo>
                    <a:lnTo>
                      <a:pt x="3540" y="924"/>
                    </a:lnTo>
                    <a:lnTo>
                      <a:pt x="3540" y="924"/>
                    </a:lnTo>
                    <a:lnTo>
                      <a:pt x="3540" y="924"/>
                    </a:lnTo>
                    <a:lnTo>
                      <a:pt x="3540" y="924"/>
                    </a:lnTo>
                    <a:lnTo>
                      <a:pt x="3546" y="924"/>
                    </a:lnTo>
                    <a:lnTo>
                      <a:pt x="3546" y="924"/>
                    </a:lnTo>
                    <a:lnTo>
                      <a:pt x="3546" y="918"/>
                    </a:lnTo>
                    <a:lnTo>
                      <a:pt x="3546" y="918"/>
                    </a:lnTo>
                    <a:lnTo>
                      <a:pt x="3546" y="918"/>
                    </a:lnTo>
                    <a:lnTo>
                      <a:pt x="3546" y="918"/>
                    </a:lnTo>
                    <a:lnTo>
                      <a:pt x="3552" y="918"/>
                    </a:lnTo>
                    <a:lnTo>
                      <a:pt x="3552" y="918"/>
                    </a:lnTo>
                    <a:lnTo>
                      <a:pt x="3552" y="918"/>
                    </a:lnTo>
                    <a:lnTo>
                      <a:pt x="3552" y="918"/>
                    </a:lnTo>
                    <a:lnTo>
                      <a:pt x="3552" y="912"/>
                    </a:lnTo>
                    <a:lnTo>
                      <a:pt x="3552" y="912"/>
                    </a:lnTo>
                    <a:lnTo>
                      <a:pt x="3558" y="912"/>
                    </a:lnTo>
                    <a:lnTo>
                      <a:pt x="3558" y="912"/>
                    </a:lnTo>
                    <a:lnTo>
                      <a:pt x="3558" y="912"/>
                    </a:lnTo>
                    <a:lnTo>
                      <a:pt x="3558" y="912"/>
                    </a:lnTo>
                    <a:lnTo>
                      <a:pt x="3558" y="912"/>
                    </a:lnTo>
                    <a:lnTo>
                      <a:pt x="3558" y="912"/>
                    </a:lnTo>
                    <a:lnTo>
                      <a:pt x="3564" y="906"/>
                    </a:lnTo>
                    <a:lnTo>
                      <a:pt x="3564" y="906"/>
                    </a:lnTo>
                    <a:lnTo>
                      <a:pt x="3564" y="906"/>
                    </a:lnTo>
                    <a:lnTo>
                      <a:pt x="3564" y="906"/>
                    </a:lnTo>
                    <a:lnTo>
                      <a:pt x="3564" y="906"/>
                    </a:lnTo>
                    <a:lnTo>
                      <a:pt x="3564" y="906"/>
                    </a:lnTo>
                    <a:lnTo>
                      <a:pt x="3570" y="906"/>
                    </a:lnTo>
                    <a:lnTo>
                      <a:pt x="3570" y="906"/>
                    </a:lnTo>
                    <a:lnTo>
                      <a:pt x="3570" y="900"/>
                    </a:lnTo>
                    <a:lnTo>
                      <a:pt x="3570" y="900"/>
                    </a:lnTo>
                    <a:lnTo>
                      <a:pt x="3570" y="900"/>
                    </a:lnTo>
                    <a:lnTo>
                      <a:pt x="3570" y="900"/>
                    </a:lnTo>
                    <a:lnTo>
                      <a:pt x="3576" y="900"/>
                    </a:lnTo>
                    <a:lnTo>
                      <a:pt x="3576" y="900"/>
                    </a:lnTo>
                    <a:lnTo>
                      <a:pt x="3576" y="900"/>
                    </a:lnTo>
                    <a:lnTo>
                      <a:pt x="3576" y="894"/>
                    </a:lnTo>
                    <a:lnTo>
                      <a:pt x="3576" y="894"/>
                    </a:lnTo>
                    <a:lnTo>
                      <a:pt x="3576" y="894"/>
                    </a:lnTo>
                    <a:lnTo>
                      <a:pt x="3582" y="894"/>
                    </a:lnTo>
                    <a:lnTo>
                      <a:pt x="3582" y="894"/>
                    </a:lnTo>
                    <a:lnTo>
                      <a:pt x="3582" y="894"/>
                    </a:lnTo>
                    <a:lnTo>
                      <a:pt x="3582" y="894"/>
                    </a:lnTo>
                    <a:lnTo>
                      <a:pt x="3582" y="888"/>
                    </a:lnTo>
                    <a:lnTo>
                      <a:pt x="3582" y="888"/>
                    </a:lnTo>
                    <a:lnTo>
                      <a:pt x="3588" y="888"/>
                    </a:lnTo>
                    <a:lnTo>
                      <a:pt x="3588" y="888"/>
                    </a:lnTo>
                    <a:lnTo>
                      <a:pt x="3588" y="888"/>
                    </a:lnTo>
                    <a:lnTo>
                      <a:pt x="3588" y="888"/>
                    </a:lnTo>
                    <a:lnTo>
                      <a:pt x="3588" y="888"/>
                    </a:lnTo>
                    <a:lnTo>
                      <a:pt x="3588" y="882"/>
                    </a:lnTo>
                    <a:lnTo>
                      <a:pt x="3588" y="882"/>
                    </a:lnTo>
                    <a:lnTo>
                      <a:pt x="3594" y="882"/>
                    </a:lnTo>
                    <a:lnTo>
                      <a:pt x="3594" y="882"/>
                    </a:lnTo>
                    <a:lnTo>
                      <a:pt x="3594" y="882"/>
                    </a:lnTo>
                    <a:lnTo>
                      <a:pt x="3594" y="882"/>
                    </a:lnTo>
                    <a:lnTo>
                      <a:pt x="3594" y="876"/>
                    </a:lnTo>
                    <a:lnTo>
                      <a:pt x="3594" y="876"/>
                    </a:lnTo>
                    <a:lnTo>
                      <a:pt x="3600" y="876"/>
                    </a:lnTo>
                    <a:lnTo>
                      <a:pt x="3600" y="876"/>
                    </a:lnTo>
                    <a:lnTo>
                      <a:pt x="3600" y="876"/>
                    </a:lnTo>
                    <a:lnTo>
                      <a:pt x="3600" y="876"/>
                    </a:lnTo>
                    <a:lnTo>
                      <a:pt x="3600" y="876"/>
                    </a:lnTo>
                    <a:lnTo>
                      <a:pt x="3600" y="870"/>
                    </a:lnTo>
                    <a:lnTo>
                      <a:pt x="3606" y="870"/>
                    </a:lnTo>
                    <a:lnTo>
                      <a:pt x="3606" y="870"/>
                    </a:lnTo>
                    <a:lnTo>
                      <a:pt x="3606" y="870"/>
                    </a:lnTo>
                    <a:lnTo>
                      <a:pt x="3606" y="870"/>
                    </a:lnTo>
                    <a:lnTo>
                      <a:pt x="3606" y="870"/>
                    </a:lnTo>
                    <a:lnTo>
                      <a:pt x="3612" y="864"/>
                    </a:lnTo>
                    <a:lnTo>
                      <a:pt x="3612" y="864"/>
                    </a:lnTo>
                    <a:lnTo>
                      <a:pt x="3612" y="864"/>
                    </a:lnTo>
                    <a:lnTo>
                      <a:pt x="3612" y="864"/>
                    </a:lnTo>
                    <a:lnTo>
                      <a:pt x="3612" y="864"/>
                    </a:lnTo>
                    <a:lnTo>
                      <a:pt x="3612" y="864"/>
                    </a:lnTo>
                    <a:lnTo>
                      <a:pt x="3612" y="858"/>
                    </a:lnTo>
                    <a:lnTo>
                      <a:pt x="3618" y="858"/>
                    </a:lnTo>
                    <a:lnTo>
                      <a:pt x="3618" y="858"/>
                    </a:lnTo>
                    <a:lnTo>
                      <a:pt x="3618" y="858"/>
                    </a:lnTo>
                    <a:lnTo>
                      <a:pt x="3618" y="858"/>
                    </a:lnTo>
                    <a:lnTo>
                      <a:pt x="3618" y="858"/>
                    </a:lnTo>
                    <a:lnTo>
                      <a:pt x="3618" y="858"/>
                    </a:lnTo>
                    <a:lnTo>
                      <a:pt x="3624" y="852"/>
                    </a:lnTo>
                    <a:lnTo>
                      <a:pt x="3624" y="852"/>
                    </a:lnTo>
                    <a:lnTo>
                      <a:pt x="3624" y="852"/>
                    </a:lnTo>
                    <a:lnTo>
                      <a:pt x="3624" y="852"/>
                    </a:lnTo>
                    <a:lnTo>
                      <a:pt x="3624" y="852"/>
                    </a:lnTo>
                    <a:lnTo>
                      <a:pt x="3624" y="846"/>
                    </a:lnTo>
                    <a:lnTo>
                      <a:pt x="3630" y="846"/>
                    </a:lnTo>
                    <a:lnTo>
                      <a:pt x="3630" y="846"/>
                    </a:lnTo>
                    <a:lnTo>
                      <a:pt x="3630" y="846"/>
                    </a:lnTo>
                    <a:lnTo>
                      <a:pt x="3630" y="846"/>
                    </a:lnTo>
                    <a:lnTo>
                      <a:pt x="3630" y="846"/>
                    </a:lnTo>
                    <a:lnTo>
                      <a:pt x="3630" y="840"/>
                    </a:lnTo>
                    <a:lnTo>
                      <a:pt x="3636" y="840"/>
                    </a:lnTo>
                    <a:lnTo>
                      <a:pt x="3636" y="840"/>
                    </a:lnTo>
                    <a:lnTo>
                      <a:pt x="3636" y="840"/>
                    </a:lnTo>
                    <a:lnTo>
                      <a:pt x="3636" y="840"/>
                    </a:lnTo>
                    <a:lnTo>
                      <a:pt x="3636" y="840"/>
                    </a:lnTo>
                    <a:lnTo>
                      <a:pt x="3636" y="834"/>
                    </a:lnTo>
                    <a:lnTo>
                      <a:pt x="3642" y="834"/>
                    </a:lnTo>
                    <a:lnTo>
                      <a:pt x="3642" y="834"/>
                    </a:lnTo>
                    <a:lnTo>
                      <a:pt x="3642" y="834"/>
                    </a:lnTo>
                    <a:lnTo>
                      <a:pt x="3642" y="834"/>
                    </a:lnTo>
                    <a:lnTo>
                      <a:pt x="3642" y="834"/>
                    </a:lnTo>
                    <a:lnTo>
                      <a:pt x="3642" y="828"/>
                    </a:lnTo>
                    <a:lnTo>
                      <a:pt x="3648" y="828"/>
                    </a:lnTo>
                    <a:lnTo>
                      <a:pt x="3648" y="828"/>
                    </a:lnTo>
                    <a:lnTo>
                      <a:pt x="3648" y="828"/>
                    </a:lnTo>
                    <a:lnTo>
                      <a:pt x="3648" y="828"/>
                    </a:lnTo>
                    <a:lnTo>
                      <a:pt x="3648" y="828"/>
                    </a:lnTo>
                    <a:lnTo>
                      <a:pt x="3648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16"/>
                    </a:lnTo>
                    <a:lnTo>
                      <a:pt x="3654" y="816"/>
                    </a:lnTo>
                    <a:lnTo>
                      <a:pt x="3654" y="816"/>
                    </a:lnTo>
                    <a:lnTo>
                      <a:pt x="3660" y="816"/>
                    </a:lnTo>
                    <a:lnTo>
                      <a:pt x="3660" y="816"/>
                    </a:lnTo>
                    <a:lnTo>
                      <a:pt x="3660" y="816"/>
                    </a:lnTo>
                    <a:lnTo>
                      <a:pt x="3660" y="810"/>
                    </a:lnTo>
                    <a:lnTo>
                      <a:pt x="3660" y="810"/>
                    </a:lnTo>
                    <a:lnTo>
                      <a:pt x="3660" y="810"/>
                    </a:lnTo>
                    <a:lnTo>
                      <a:pt x="3666" y="810"/>
                    </a:lnTo>
                    <a:lnTo>
                      <a:pt x="3666" y="810"/>
                    </a:lnTo>
                    <a:lnTo>
                      <a:pt x="3666" y="804"/>
                    </a:lnTo>
                    <a:lnTo>
                      <a:pt x="3666" y="804"/>
                    </a:lnTo>
                    <a:lnTo>
                      <a:pt x="3666" y="804"/>
                    </a:lnTo>
                    <a:lnTo>
                      <a:pt x="3666" y="804"/>
                    </a:lnTo>
                    <a:lnTo>
                      <a:pt x="3672" y="804"/>
                    </a:lnTo>
                    <a:lnTo>
                      <a:pt x="3672" y="798"/>
                    </a:lnTo>
                    <a:lnTo>
                      <a:pt x="3672" y="798"/>
                    </a:lnTo>
                    <a:lnTo>
                      <a:pt x="3672" y="798"/>
                    </a:lnTo>
                    <a:lnTo>
                      <a:pt x="3672" y="798"/>
                    </a:lnTo>
                    <a:lnTo>
                      <a:pt x="3672" y="798"/>
                    </a:lnTo>
                    <a:lnTo>
                      <a:pt x="3678" y="792"/>
                    </a:lnTo>
                    <a:lnTo>
                      <a:pt x="3678" y="792"/>
                    </a:lnTo>
                    <a:lnTo>
                      <a:pt x="3678" y="792"/>
                    </a:lnTo>
                    <a:lnTo>
                      <a:pt x="3678" y="792"/>
                    </a:lnTo>
                    <a:lnTo>
                      <a:pt x="3678" y="792"/>
                    </a:lnTo>
                    <a:lnTo>
                      <a:pt x="3684" y="786"/>
                    </a:lnTo>
                    <a:lnTo>
                      <a:pt x="3684" y="786"/>
                    </a:lnTo>
                    <a:lnTo>
                      <a:pt x="3684" y="786"/>
                    </a:lnTo>
                    <a:lnTo>
                      <a:pt x="3684" y="786"/>
                    </a:lnTo>
                    <a:lnTo>
                      <a:pt x="3684" y="786"/>
                    </a:lnTo>
                    <a:lnTo>
                      <a:pt x="3684" y="780"/>
                    </a:lnTo>
                    <a:lnTo>
                      <a:pt x="3690" y="780"/>
                    </a:lnTo>
                    <a:lnTo>
                      <a:pt x="3690" y="780"/>
                    </a:lnTo>
                    <a:lnTo>
                      <a:pt x="3690" y="780"/>
                    </a:lnTo>
                    <a:lnTo>
                      <a:pt x="3690" y="780"/>
                    </a:lnTo>
                    <a:lnTo>
                      <a:pt x="3690" y="774"/>
                    </a:lnTo>
                    <a:lnTo>
                      <a:pt x="3690" y="774"/>
                    </a:lnTo>
                    <a:lnTo>
                      <a:pt x="3696" y="774"/>
                    </a:lnTo>
                    <a:lnTo>
                      <a:pt x="3696" y="774"/>
                    </a:lnTo>
                    <a:lnTo>
                      <a:pt x="3696" y="774"/>
                    </a:lnTo>
                    <a:lnTo>
                      <a:pt x="3696" y="768"/>
                    </a:lnTo>
                    <a:lnTo>
                      <a:pt x="3696" y="768"/>
                    </a:lnTo>
                    <a:lnTo>
                      <a:pt x="3696" y="768"/>
                    </a:lnTo>
                    <a:lnTo>
                      <a:pt x="3696" y="768"/>
                    </a:lnTo>
                    <a:lnTo>
                      <a:pt x="3702" y="762"/>
                    </a:lnTo>
                    <a:lnTo>
                      <a:pt x="3702" y="762"/>
                    </a:lnTo>
                    <a:lnTo>
                      <a:pt x="3702" y="762"/>
                    </a:lnTo>
                    <a:lnTo>
                      <a:pt x="3702" y="762"/>
                    </a:lnTo>
                    <a:lnTo>
                      <a:pt x="3702" y="762"/>
                    </a:lnTo>
                    <a:lnTo>
                      <a:pt x="3702" y="756"/>
                    </a:lnTo>
                    <a:lnTo>
                      <a:pt x="3708" y="756"/>
                    </a:lnTo>
                    <a:lnTo>
                      <a:pt x="3708" y="756"/>
                    </a:lnTo>
                    <a:lnTo>
                      <a:pt x="3708" y="756"/>
                    </a:lnTo>
                    <a:lnTo>
                      <a:pt x="3708" y="756"/>
                    </a:lnTo>
                    <a:lnTo>
                      <a:pt x="3708" y="750"/>
                    </a:lnTo>
                    <a:lnTo>
                      <a:pt x="3708" y="750"/>
                    </a:lnTo>
                    <a:lnTo>
                      <a:pt x="3714" y="750"/>
                    </a:lnTo>
                    <a:lnTo>
                      <a:pt x="3714" y="750"/>
                    </a:lnTo>
                    <a:lnTo>
                      <a:pt x="3714" y="750"/>
                    </a:lnTo>
                    <a:lnTo>
                      <a:pt x="3714" y="744"/>
                    </a:lnTo>
                    <a:lnTo>
                      <a:pt x="3714" y="744"/>
                    </a:lnTo>
                    <a:lnTo>
                      <a:pt x="3714" y="744"/>
                    </a:lnTo>
                    <a:lnTo>
                      <a:pt x="3720" y="744"/>
                    </a:lnTo>
                    <a:lnTo>
                      <a:pt x="3720" y="738"/>
                    </a:lnTo>
                    <a:lnTo>
                      <a:pt x="3720" y="738"/>
                    </a:lnTo>
                    <a:lnTo>
                      <a:pt x="3720" y="738"/>
                    </a:lnTo>
                    <a:lnTo>
                      <a:pt x="3720" y="738"/>
                    </a:lnTo>
                    <a:lnTo>
                      <a:pt x="3720" y="738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26"/>
                    </a:lnTo>
                    <a:lnTo>
                      <a:pt x="3732" y="726"/>
                    </a:lnTo>
                    <a:lnTo>
                      <a:pt x="3732" y="726"/>
                    </a:lnTo>
                    <a:lnTo>
                      <a:pt x="3732" y="726"/>
                    </a:lnTo>
                    <a:lnTo>
                      <a:pt x="3732" y="720"/>
                    </a:lnTo>
                    <a:lnTo>
                      <a:pt x="3732" y="720"/>
                    </a:lnTo>
                    <a:lnTo>
                      <a:pt x="3732" y="720"/>
                    </a:lnTo>
                    <a:lnTo>
                      <a:pt x="3738" y="720"/>
                    </a:lnTo>
                    <a:lnTo>
                      <a:pt x="3738" y="720"/>
                    </a:lnTo>
                    <a:lnTo>
                      <a:pt x="3738" y="714"/>
                    </a:lnTo>
                    <a:lnTo>
                      <a:pt x="3738" y="714"/>
                    </a:lnTo>
                    <a:lnTo>
                      <a:pt x="3738" y="714"/>
                    </a:lnTo>
                    <a:lnTo>
                      <a:pt x="3738" y="714"/>
                    </a:lnTo>
                    <a:lnTo>
                      <a:pt x="3744" y="714"/>
                    </a:lnTo>
                    <a:lnTo>
                      <a:pt x="3744" y="714"/>
                    </a:lnTo>
                    <a:lnTo>
                      <a:pt x="3744" y="714"/>
                    </a:lnTo>
                    <a:lnTo>
                      <a:pt x="3744" y="714"/>
                    </a:lnTo>
                    <a:lnTo>
                      <a:pt x="3744" y="714"/>
                    </a:lnTo>
                    <a:lnTo>
                      <a:pt x="3744" y="720"/>
                    </a:lnTo>
                    <a:lnTo>
                      <a:pt x="3750" y="720"/>
                    </a:lnTo>
                    <a:lnTo>
                      <a:pt x="3750" y="720"/>
                    </a:lnTo>
                    <a:lnTo>
                      <a:pt x="3750" y="720"/>
                    </a:lnTo>
                    <a:lnTo>
                      <a:pt x="3750" y="726"/>
                    </a:lnTo>
                    <a:lnTo>
                      <a:pt x="3750" y="726"/>
                    </a:lnTo>
                    <a:lnTo>
                      <a:pt x="3750" y="726"/>
                    </a:lnTo>
                    <a:lnTo>
                      <a:pt x="3756" y="732"/>
                    </a:lnTo>
                    <a:lnTo>
                      <a:pt x="3756" y="732"/>
                    </a:lnTo>
                    <a:lnTo>
                      <a:pt x="3756" y="732"/>
                    </a:lnTo>
                    <a:lnTo>
                      <a:pt x="3756" y="738"/>
                    </a:lnTo>
                    <a:lnTo>
                      <a:pt x="3756" y="738"/>
                    </a:lnTo>
                    <a:lnTo>
                      <a:pt x="3756" y="744"/>
                    </a:lnTo>
                    <a:lnTo>
                      <a:pt x="3756" y="744"/>
                    </a:lnTo>
                    <a:lnTo>
                      <a:pt x="3762" y="750"/>
                    </a:lnTo>
                    <a:lnTo>
                      <a:pt x="3762" y="750"/>
                    </a:lnTo>
                    <a:lnTo>
                      <a:pt x="3762" y="756"/>
                    </a:lnTo>
                    <a:lnTo>
                      <a:pt x="3762" y="756"/>
                    </a:lnTo>
                    <a:lnTo>
                      <a:pt x="3762" y="762"/>
                    </a:lnTo>
                    <a:lnTo>
                      <a:pt x="3762" y="762"/>
                    </a:lnTo>
                    <a:lnTo>
                      <a:pt x="3768" y="768"/>
                    </a:lnTo>
                    <a:lnTo>
                      <a:pt x="3768" y="768"/>
                    </a:lnTo>
                    <a:lnTo>
                      <a:pt x="3768" y="774"/>
                    </a:lnTo>
                    <a:lnTo>
                      <a:pt x="3768" y="774"/>
                    </a:lnTo>
                    <a:lnTo>
                      <a:pt x="3768" y="780"/>
                    </a:lnTo>
                    <a:lnTo>
                      <a:pt x="3768" y="780"/>
                    </a:lnTo>
                    <a:lnTo>
                      <a:pt x="3774" y="786"/>
                    </a:lnTo>
                    <a:lnTo>
                      <a:pt x="3774" y="786"/>
                    </a:lnTo>
                    <a:lnTo>
                      <a:pt x="3774" y="792"/>
                    </a:lnTo>
                    <a:lnTo>
                      <a:pt x="3774" y="792"/>
                    </a:lnTo>
                    <a:lnTo>
                      <a:pt x="3774" y="798"/>
                    </a:lnTo>
                    <a:lnTo>
                      <a:pt x="3774" y="798"/>
                    </a:lnTo>
                    <a:lnTo>
                      <a:pt x="3780" y="804"/>
                    </a:lnTo>
                    <a:lnTo>
                      <a:pt x="3780" y="804"/>
                    </a:lnTo>
                    <a:lnTo>
                      <a:pt x="3780" y="810"/>
                    </a:lnTo>
                    <a:lnTo>
                      <a:pt x="3780" y="810"/>
                    </a:lnTo>
                    <a:lnTo>
                      <a:pt x="3780" y="816"/>
                    </a:lnTo>
                    <a:lnTo>
                      <a:pt x="3780" y="816"/>
                    </a:lnTo>
                    <a:lnTo>
                      <a:pt x="3786" y="822"/>
                    </a:lnTo>
                    <a:lnTo>
                      <a:pt x="3786" y="822"/>
                    </a:lnTo>
                    <a:lnTo>
                      <a:pt x="3786" y="828"/>
                    </a:lnTo>
                    <a:lnTo>
                      <a:pt x="3786" y="828"/>
                    </a:lnTo>
                    <a:lnTo>
                      <a:pt x="3786" y="834"/>
                    </a:lnTo>
                    <a:lnTo>
                      <a:pt x="3786" y="834"/>
                    </a:lnTo>
                    <a:lnTo>
                      <a:pt x="3792" y="834"/>
                    </a:lnTo>
                    <a:lnTo>
                      <a:pt x="3792" y="840"/>
                    </a:lnTo>
                    <a:lnTo>
                      <a:pt x="3792" y="840"/>
                    </a:lnTo>
                    <a:lnTo>
                      <a:pt x="3792" y="846"/>
                    </a:lnTo>
                    <a:lnTo>
                      <a:pt x="3792" y="846"/>
                    </a:lnTo>
                    <a:lnTo>
                      <a:pt x="3792" y="852"/>
                    </a:lnTo>
                    <a:lnTo>
                      <a:pt x="3798" y="852"/>
                    </a:lnTo>
                    <a:lnTo>
                      <a:pt x="3798" y="858"/>
                    </a:lnTo>
                    <a:lnTo>
                      <a:pt x="3798" y="858"/>
                    </a:lnTo>
                    <a:lnTo>
                      <a:pt x="3798" y="858"/>
                    </a:lnTo>
                    <a:lnTo>
                      <a:pt x="3798" y="864"/>
                    </a:lnTo>
                    <a:lnTo>
                      <a:pt x="3798" y="864"/>
                    </a:lnTo>
                    <a:lnTo>
                      <a:pt x="3804" y="870"/>
                    </a:lnTo>
                    <a:lnTo>
                      <a:pt x="3804" y="870"/>
                    </a:lnTo>
                    <a:lnTo>
                      <a:pt x="3804" y="870"/>
                    </a:lnTo>
                    <a:lnTo>
                      <a:pt x="3804" y="876"/>
                    </a:lnTo>
                    <a:lnTo>
                      <a:pt x="3804" y="876"/>
                    </a:lnTo>
                    <a:lnTo>
                      <a:pt x="3804" y="882"/>
                    </a:lnTo>
                    <a:lnTo>
                      <a:pt x="3804" y="882"/>
                    </a:lnTo>
                    <a:lnTo>
                      <a:pt x="3810" y="888"/>
                    </a:lnTo>
                    <a:lnTo>
                      <a:pt x="3810" y="888"/>
                    </a:lnTo>
                    <a:lnTo>
                      <a:pt x="3810" y="888"/>
                    </a:lnTo>
                    <a:lnTo>
                      <a:pt x="3810" y="894"/>
                    </a:lnTo>
                    <a:lnTo>
                      <a:pt x="3810" y="894"/>
                    </a:lnTo>
                    <a:lnTo>
                      <a:pt x="3810" y="894"/>
                    </a:lnTo>
                    <a:lnTo>
                      <a:pt x="3816" y="900"/>
                    </a:lnTo>
                    <a:lnTo>
                      <a:pt x="3816" y="900"/>
                    </a:lnTo>
                    <a:lnTo>
                      <a:pt x="3816" y="906"/>
                    </a:lnTo>
                    <a:lnTo>
                      <a:pt x="3816" y="906"/>
                    </a:lnTo>
                    <a:lnTo>
                      <a:pt x="3816" y="906"/>
                    </a:lnTo>
                    <a:lnTo>
                      <a:pt x="3816" y="912"/>
                    </a:lnTo>
                    <a:lnTo>
                      <a:pt x="3822" y="912"/>
                    </a:lnTo>
                    <a:lnTo>
                      <a:pt x="3822" y="918"/>
                    </a:lnTo>
                    <a:lnTo>
                      <a:pt x="3822" y="918"/>
                    </a:lnTo>
                    <a:lnTo>
                      <a:pt x="3822" y="918"/>
                    </a:lnTo>
                    <a:lnTo>
                      <a:pt x="3822" y="924"/>
                    </a:lnTo>
                    <a:lnTo>
                      <a:pt x="3822" y="924"/>
                    </a:lnTo>
                    <a:lnTo>
                      <a:pt x="3828" y="924"/>
                    </a:lnTo>
                    <a:lnTo>
                      <a:pt x="3828" y="930"/>
                    </a:lnTo>
                    <a:lnTo>
                      <a:pt x="3828" y="930"/>
                    </a:lnTo>
                    <a:lnTo>
                      <a:pt x="3828" y="930"/>
                    </a:lnTo>
                    <a:lnTo>
                      <a:pt x="3828" y="936"/>
                    </a:lnTo>
                    <a:lnTo>
                      <a:pt x="3828" y="936"/>
                    </a:lnTo>
                    <a:lnTo>
                      <a:pt x="3834" y="936"/>
                    </a:lnTo>
                    <a:lnTo>
                      <a:pt x="3834" y="942"/>
                    </a:lnTo>
                    <a:lnTo>
                      <a:pt x="3834" y="942"/>
                    </a:lnTo>
                    <a:lnTo>
                      <a:pt x="3834" y="942"/>
                    </a:lnTo>
                    <a:lnTo>
                      <a:pt x="3834" y="948"/>
                    </a:lnTo>
                    <a:lnTo>
                      <a:pt x="3834" y="948"/>
                    </a:lnTo>
                    <a:lnTo>
                      <a:pt x="3840" y="948"/>
                    </a:lnTo>
                    <a:lnTo>
                      <a:pt x="3840" y="954"/>
                    </a:lnTo>
                    <a:lnTo>
                      <a:pt x="3840" y="954"/>
                    </a:lnTo>
                    <a:lnTo>
                      <a:pt x="3840" y="954"/>
                    </a:lnTo>
                    <a:lnTo>
                      <a:pt x="3840" y="960"/>
                    </a:lnTo>
                    <a:lnTo>
                      <a:pt x="3840" y="960"/>
                    </a:lnTo>
                    <a:lnTo>
                      <a:pt x="3846" y="960"/>
                    </a:lnTo>
                    <a:lnTo>
                      <a:pt x="3846" y="966"/>
                    </a:lnTo>
                    <a:lnTo>
                      <a:pt x="3846" y="966"/>
                    </a:lnTo>
                    <a:lnTo>
                      <a:pt x="3846" y="966"/>
                    </a:lnTo>
                    <a:lnTo>
                      <a:pt x="3846" y="972"/>
                    </a:lnTo>
                    <a:lnTo>
                      <a:pt x="3846" y="972"/>
                    </a:lnTo>
                    <a:lnTo>
                      <a:pt x="3852" y="972"/>
                    </a:lnTo>
                    <a:lnTo>
                      <a:pt x="3852" y="972"/>
                    </a:lnTo>
                    <a:lnTo>
                      <a:pt x="3852" y="978"/>
                    </a:lnTo>
                    <a:lnTo>
                      <a:pt x="3852" y="978"/>
                    </a:lnTo>
                    <a:lnTo>
                      <a:pt x="3852" y="978"/>
                    </a:lnTo>
                    <a:lnTo>
                      <a:pt x="3852" y="984"/>
                    </a:lnTo>
                    <a:lnTo>
                      <a:pt x="3858" y="984"/>
                    </a:lnTo>
                    <a:lnTo>
                      <a:pt x="3858" y="984"/>
                    </a:lnTo>
                    <a:lnTo>
                      <a:pt x="3858" y="984"/>
                    </a:lnTo>
                    <a:lnTo>
                      <a:pt x="3858" y="990"/>
                    </a:lnTo>
                    <a:lnTo>
                      <a:pt x="3858" y="990"/>
                    </a:lnTo>
                    <a:lnTo>
                      <a:pt x="3858" y="990"/>
                    </a:lnTo>
                    <a:lnTo>
                      <a:pt x="3864" y="990"/>
                    </a:lnTo>
                    <a:lnTo>
                      <a:pt x="3864" y="996"/>
                    </a:lnTo>
                    <a:lnTo>
                      <a:pt x="3864" y="996"/>
                    </a:lnTo>
                    <a:lnTo>
                      <a:pt x="3864" y="996"/>
                    </a:lnTo>
                    <a:lnTo>
                      <a:pt x="3864" y="996"/>
                    </a:lnTo>
                    <a:lnTo>
                      <a:pt x="3864" y="1002"/>
                    </a:lnTo>
                    <a:lnTo>
                      <a:pt x="3864" y="1002"/>
                    </a:lnTo>
                    <a:lnTo>
                      <a:pt x="3870" y="1002"/>
                    </a:lnTo>
                    <a:lnTo>
                      <a:pt x="3870" y="1002"/>
                    </a:lnTo>
                    <a:lnTo>
                      <a:pt x="3870" y="1008"/>
                    </a:lnTo>
                    <a:lnTo>
                      <a:pt x="3870" y="1008"/>
                    </a:lnTo>
                    <a:lnTo>
                      <a:pt x="3870" y="1008"/>
                    </a:lnTo>
                    <a:lnTo>
                      <a:pt x="3870" y="1008"/>
                    </a:lnTo>
                    <a:lnTo>
                      <a:pt x="3876" y="1014"/>
                    </a:lnTo>
                    <a:lnTo>
                      <a:pt x="3876" y="1014"/>
                    </a:lnTo>
                    <a:lnTo>
                      <a:pt x="3876" y="1014"/>
                    </a:lnTo>
                    <a:lnTo>
                      <a:pt x="3876" y="1014"/>
                    </a:lnTo>
                    <a:lnTo>
                      <a:pt x="3876" y="1020"/>
                    </a:lnTo>
                    <a:lnTo>
                      <a:pt x="3876" y="1020"/>
                    </a:lnTo>
                    <a:lnTo>
                      <a:pt x="3882" y="1020"/>
                    </a:lnTo>
                    <a:lnTo>
                      <a:pt x="3882" y="1020"/>
                    </a:lnTo>
                    <a:lnTo>
                      <a:pt x="3882" y="1026"/>
                    </a:lnTo>
                    <a:lnTo>
                      <a:pt x="3882" y="1026"/>
                    </a:lnTo>
                    <a:lnTo>
                      <a:pt x="3882" y="1026"/>
                    </a:lnTo>
                    <a:lnTo>
                      <a:pt x="3888" y="1026"/>
                    </a:lnTo>
                    <a:lnTo>
                      <a:pt x="3888" y="1026"/>
                    </a:lnTo>
                    <a:lnTo>
                      <a:pt x="3888" y="1026"/>
                    </a:lnTo>
                    <a:lnTo>
                      <a:pt x="3888" y="1032"/>
                    </a:lnTo>
                    <a:lnTo>
                      <a:pt x="3888" y="1032"/>
                    </a:lnTo>
                    <a:lnTo>
                      <a:pt x="3888" y="1032"/>
                    </a:lnTo>
                    <a:lnTo>
                      <a:pt x="3888" y="1032"/>
                    </a:lnTo>
                    <a:lnTo>
                      <a:pt x="3894" y="1032"/>
                    </a:lnTo>
                    <a:lnTo>
                      <a:pt x="3894" y="1038"/>
                    </a:lnTo>
                    <a:lnTo>
                      <a:pt x="3894" y="1038"/>
                    </a:lnTo>
                    <a:lnTo>
                      <a:pt x="3894" y="1038"/>
                    </a:lnTo>
                    <a:lnTo>
                      <a:pt x="3894" y="1038"/>
                    </a:lnTo>
                    <a:lnTo>
                      <a:pt x="3894" y="1038"/>
                    </a:lnTo>
                    <a:lnTo>
                      <a:pt x="3900" y="1038"/>
                    </a:lnTo>
                    <a:lnTo>
                      <a:pt x="3900" y="1044"/>
                    </a:lnTo>
                    <a:lnTo>
                      <a:pt x="3900" y="1044"/>
                    </a:lnTo>
                    <a:lnTo>
                      <a:pt x="3900" y="1044"/>
                    </a:lnTo>
                    <a:lnTo>
                      <a:pt x="3900" y="1044"/>
                    </a:lnTo>
                    <a:lnTo>
                      <a:pt x="3900" y="1044"/>
                    </a:lnTo>
                    <a:lnTo>
                      <a:pt x="3906" y="1044"/>
                    </a:lnTo>
                    <a:lnTo>
                      <a:pt x="3906" y="1050"/>
                    </a:lnTo>
                    <a:lnTo>
                      <a:pt x="3906" y="1050"/>
                    </a:lnTo>
                    <a:lnTo>
                      <a:pt x="3906" y="1050"/>
                    </a:lnTo>
                    <a:lnTo>
                      <a:pt x="3906" y="1050"/>
                    </a:lnTo>
                    <a:lnTo>
                      <a:pt x="3906" y="1050"/>
                    </a:lnTo>
                    <a:lnTo>
                      <a:pt x="3912" y="1050"/>
                    </a:lnTo>
                    <a:lnTo>
                      <a:pt x="3912" y="1050"/>
                    </a:lnTo>
                    <a:lnTo>
                      <a:pt x="3912" y="1056"/>
                    </a:lnTo>
                    <a:lnTo>
                      <a:pt x="3912" y="1056"/>
                    </a:lnTo>
                    <a:lnTo>
                      <a:pt x="3912" y="1056"/>
                    </a:lnTo>
                    <a:lnTo>
                      <a:pt x="3912" y="1056"/>
                    </a:lnTo>
                    <a:lnTo>
                      <a:pt x="3918" y="1056"/>
                    </a:lnTo>
                    <a:lnTo>
                      <a:pt x="3918" y="1056"/>
                    </a:lnTo>
                    <a:lnTo>
                      <a:pt x="3918" y="1056"/>
                    </a:lnTo>
                    <a:lnTo>
                      <a:pt x="3918" y="1056"/>
                    </a:lnTo>
                    <a:lnTo>
                      <a:pt x="3918" y="1062"/>
                    </a:lnTo>
                    <a:lnTo>
                      <a:pt x="3918" y="1062"/>
                    </a:lnTo>
                    <a:lnTo>
                      <a:pt x="3918" y="1062"/>
                    </a:lnTo>
                    <a:lnTo>
                      <a:pt x="3924" y="1062"/>
                    </a:lnTo>
                    <a:lnTo>
                      <a:pt x="3924" y="1062"/>
                    </a:lnTo>
                    <a:lnTo>
                      <a:pt x="3924" y="1062"/>
                    </a:lnTo>
                    <a:lnTo>
                      <a:pt x="3924" y="1062"/>
                    </a:lnTo>
                    <a:lnTo>
                      <a:pt x="3924" y="1062"/>
                    </a:lnTo>
                    <a:lnTo>
                      <a:pt x="3924" y="1062"/>
                    </a:lnTo>
                    <a:lnTo>
                      <a:pt x="3930" y="1062"/>
                    </a:lnTo>
                    <a:lnTo>
                      <a:pt x="3930" y="1068"/>
                    </a:lnTo>
                    <a:lnTo>
                      <a:pt x="3930" y="1068"/>
                    </a:lnTo>
                    <a:lnTo>
                      <a:pt x="3930" y="1068"/>
                    </a:lnTo>
                    <a:lnTo>
                      <a:pt x="3930" y="1068"/>
                    </a:lnTo>
                    <a:lnTo>
                      <a:pt x="3930" y="1068"/>
                    </a:lnTo>
                    <a:lnTo>
                      <a:pt x="3936" y="1068"/>
                    </a:lnTo>
                    <a:lnTo>
                      <a:pt x="3936" y="1068"/>
                    </a:lnTo>
                    <a:lnTo>
                      <a:pt x="3936" y="1068"/>
                    </a:lnTo>
                    <a:lnTo>
                      <a:pt x="3936" y="1068"/>
                    </a:lnTo>
                    <a:lnTo>
                      <a:pt x="3936" y="1068"/>
                    </a:lnTo>
                    <a:lnTo>
                      <a:pt x="3936" y="1068"/>
                    </a:lnTo>
                    <a:lnTo>
                      <a:pt x="3942" y="1068"/>
                    </a:lnTo>
                    <a:lnTo>
                      <a:pt x="3942" y="1068"/>
                    </a:lnTo>
                    <a:lnTo>
                      <a:pt x="3942" y="1074"/>
                    </a:lnTo>
                    <a:lnTo>
                      <a:pt x="3942" y="1074"/>
                    </a:lnTo>
                    <a:lnTo>
                      <a:pt x="3942" y="1074"/>
                    </a:lnTo>
                    <a:lnTo>
                      <a:pt x="3948" y="1074"/>
                    </a:lnTo>
                    <a:lnTo>
                      <a:pt x="3948" y="1074"/>
                    </a:lnTo>
                    <a:lnTo>
                      <a:pt x="3948" y="1074"/>
                    </a:lnTo>
                    <a:lnTo>
                      <a:pt x="3948" y="1074"/>
                    </a:lnTo>
                    <a:lnTo>
                      <a:pt x="3948" y="1074"/>
                    </a:lnTo>
                    <a:lnTo>
                      <a:pt x="3948" y="1074"/>
                    </a:lnTo>
                    <a:lnTo>
                      <a:pt x="3954" y="1074"/>
                    </a:lnTo>
                    <a:lnTo>
                      <a:pt x="3954" y="1074"/>
                    </a:lnTo>
                    <a:lnTo>
                      <a:pt x="3954" y="1074"/>
                    </a:lnTo>
                    <a:lnTo>
                      <a:pt x="3954" y="1074"/>
                    </a:lnTo>
                    <a:lnTo>
                      <a:pt x="3954" y="1074"/>
                    </a:lnTo>
                    <a:lnTo>
                      <a:pt x="3954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6" y="1074"/>
                    </a:lnTo>
                    <a:lnTo>
                      <a:pt x="3966" y="1074"/>
                    </a:lnTo>
                    <a:lnTo>
                      <a:pt x="3966" y="1074"/>
                    </a:lnTo>
                    <a:lnTo>
                      <a:pt x="3966" y="1074"/>
                    </a:lnTo>
                    <a:lnTo>
                      <a:pt x="3966" y="1074"/>
                    </a:lnTo>
                    <a:lnTo>
                      <a:pt x="3966" y="1074"/>
                    </a:lnTo>
                    <a:lnTo>
                      <a:pt x="3972" y="1074"/>
                    </a:lnTo>
                    <a:lnTo>
                      <a:pt x="3972" y="1074"/>
                    </a:lnTo>
                    <a:lnTo>
                      <a:pt x="3972" y="1074"/>
                    </a:lnTo>
                    <a:lnTo>
                      <a:pt x="3972" y="1074"/>
                    </a:lnTo>
                    <a:lnTo>
                      <a:pt x="3972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84" y="1074"/>
                    </a:lnTo>
                    <a:lnTo>
                      <a:pt x="3984" y="1068"/>
                    </a:lnTo>
                    <a:lnTo>
                      <a:pt x="3984" y="1068"/>
                    </a:lnTo>
                    <a:lnTo>
                      <a:pt x="3984" y="1068"/>
                    </a:lnTo>
                    <a:lnTo>
                      <a:pt x="3984" y="1068"/>
                    </a:lnTo>
                    <a:lnTo>
                      <a:pt x="3984" y="1068"/>
                    </a:lnTo>
                    <a:lnTo>
                      <a:pt x="3990" y="1068"/>
                    </a:lnTo>
                    <a:lnTo>
                      <a:pt x="3990" y="1068"/>
                    </a:lnTo>
                    <a:lnTo>
                      <a:pt x="3990" y="1068"/>
                    </a:lnTo>
                    <a:lnTo>
                      <a:pt x="3990" y="1068"/>
                    </a:lnTo>
                    <a:lnTo>
                      <a:pt x="3990" y="1068"/>
                    </a:lnTo>
                    <a:lnTo>
                      <a:pt x="3990" y="1068"/>
                    </a:lnTo>
                    <a:lnTo>
                      <a:pt x="3996" y="1068"/>
                    </a:lnTo>
                    <a:lnTo>
                      <a:pt x="3996" y="1068"/>
                    </a:lnTo>
                    <a:lnTo>
                      <a:pt x="3996" y="1068"/>
                    </a:lnTo>
                    <a:lnTo>
                      <a:pt x="3996" y="1062"/>
                    </a:lnTo>
                    <a:lnTo>
                      <a:pt x="3996" y="1062"/>
                    </a:lnTo>
                    <a:lnTo>
                      <a:pt x="3996" y="1062"/>
                    </a:lnTo>
                    <a:lnTo>
                      <a:pt x="4002" y="1062"/>
                    </a:lnTo>
                    <a:lnTo>
                      <a:pt x="4002" y="1062"/>
                    </a:lnTo>
                    <a:lnTo>
                      <a:pt x="4002" y="1062"/>
                    </a:lnTo>
                    <a:lnTo>
                      <a:pt x="4002" y="1062"/>
                    </a:lnTo>
                    <a:lnTo>
                      <a:pt x="4002" y="1062"/>
                    </a:lnTo>
                    <a:lnTo>
                      <a:pt x="4002" y="1056"/>
                    </a:lnTo>
                    <a:lnTo>
                      <a:pt x="4008" y="1056"/>
                    </a:lnTo>
                    <a:lnTo>
                      <a:pt x="4008" y="1056"/>
                    </a:lnTo>
                    <a:lnTo>
                      <a:pt x="4008" y="1056"/>
                    </a:lnTo>
                    <a:lnTo>
                      <a:pt x="4008" y="1056"/>
                    </a:lnTo>
                    <a:lnTo>
                      <a:pt x="4008" y="1056"/>
                    </a:lnTo>
                    <a:lnTo>
                      <a:pt x="4008" y="1050"/>
                    </a:lnTo>
                    <a:lnTo>
                      <a:pt x="4014" y="1050"/>
                    </a:lnTo>
                    <a:lnTo>
                      <a:pt x="4014" y="1050"/>
                    </a:lnTo>
                    <a:lnTo>
                      <a:pt x="4014" y="1050"/>
                    </a:lnTo>
                    <a:lnTo>
                      <a:pt x="4014" y="1050"/>
                    </a:lnTo>
                    <a:lnTo>
                      <a:pt x="4014" y="1044"/>
                    </a:lnTo>
                    <a:lnTo>
                      <a:pt x="4014" y="1044"/>
                    </a:lnTo>
                    <a:lnTo>
                      <a:pt x="4020" y="1044"/>
                    </a:lnTo>
                    <a:lnTo>
                      <a:pt x="4020" y="1044"/>
                    </a:lnTo>
                    <a:lnTo>
                      <a:pt x="4020" y="1044"/>
                    </a:lnTo>
                    <a:lnTo>
                      <a:pt x="4020" y="1038"/>
                    </a:lnTo>
                    <a:lnTo>
                      <a:pt x="4020" y="1038"/>
                    </a:lnTo>
                    <a:lnTo>
                      <a:pt x="4020" y="1038"/>
                    </a:lnTo>
                    <a:lnTo>
                      <a:pt x="4020" y="1038"/>
                    </a:lnTo>
                    <a:lnTo>
                      <a:pt x="4026" y="1032"/>
                    </a:lnTo>
                    <a:lnTo>
                      <a:pt x="4026" y="1032"/>
                    </a:lnTo>
                    <a:lnTo>
                      <a:pt x="4026" y="1032"/>
                    </a:lnTo>
                    <a:lnTo>
                      <a:pt x="4026" y="1032"/>
                    </a:lnTo>
                    <a:lnTo>
                      <a:pt x="4026" y="1026"/>
                    </a:lnTo>
                    <a:lnTo>
                      <a:pt x="4026" y="1026"/>
                    </a:lnTo>
                    <a:lnTo>
                      <a:pt x="4032" y="1026"/>
                    </a:lnTo>
                    <a:lnTo>
                      <a:pt x="4032" y="1020"/>
                    </a:lnTo>
                    <a:lnTo>
                      <a:pt x="4032" y="1020"/>
                    </a:lnTo>
                    <a:lnTo>
                      <a:pt x="4032" y="1020"/>
                    </a:lnTo>
                    <a:lnTo>
                      <a:pt x="4032" y="1020"/>
                    </a:lnTo>
                    <a:lnTo>
                      <a:pt x="4032" y="1014"/>
                    </a:lnTo>
                    <a:lnTo>
                      <a:pt x="4038" y="1014"/>
                    </a:lnTo>
                    <a:lnTo>
                      <a:pt x="4038" y="1014"/>
                    </a:lnTo>
                    <a:lnTo>
                      <a:pt x="4038" y="1008"/>
                    </a:lnTo>
                    <a:lnTo>
                      <a:pt x="4038" y="1008"/>
                    </a:lnTo>
                    <a:lnTo>
                      <a:pt x="4038" y="1008"/>
                    </a:lnTo>
                    <a:lnTo>
                      <a:pt x="4038" y="1002"/>
                    </a:lnTo>
                    <a:lnTo>
                      <a:pt x="4044" y="1002"/>
                    </a:lnTo>
                    <a:lnTo>
                      <a:pt x="4044" y="1002"/>
                    </a:lnTo>
                    <a:lnTo>
                      <a:pt x="4044" y="996"/>
                    </a:lnTo>
                    <a:lnTo>
                      <a:pt x="4044" y="996"/>
                    </a:lnTo>
                    <a:lnTo>
                      <a:pt x="4044" y="996"/>
                    </a:lnTo>
                    <a:lnTo>
                      <a:pt x="4044" y="990"/>
                    </a:lnTo>
                    <a:lnTo>
                      <a:pt x="4050" y="990"/>
                    </a:lnTo>
                    <a:lnTo>
                      <a:pt x="4050" y="990"/>
                    </a:lnTo>
                    <a:lnTo>
                      <a:pt x="4050" y="984"/>
                    </a:lnTo>
                    <a:lnTo>
                      <a:pt x="4050" y="984"/>
                    </a:lnTo>
                    <a:lnTo>
                      <a:pt x="4050" y="984"/>
                    </a:lnTo>
                    <a:lnTo>
                      <a:pt x="4050" y="978"/>
                    </a:lnTo>
                    <a:lnTo>
                      <a:pt x="4056" y="978"/>
                    </a:lnTo>
                    <a:lnTo>
                      <a:pt x="4056" y="972"/>
                    </a:lnTo>
                    <a:lnTo>
                      <a:pt x="4056" y="972"/>
                    </a:lnTo>
                    <a:lnTo>
                      <a:pt x="4056" y="972"/>
                    </a:lnTo>
                    <a:lnTo>
                      <a:pt x="4056" y="966"/>
                    </a:lnTo>
                    <a:lnTo>
                      <a:pt x="4056" y="966"/>
                    </a:lnTo>
                    <a:lnTo>
                      <a:pt x="4062" y="960"/>
                    </a:lnTo>
                    <a:lnTo>
                      <a:pt x="4062" y="960"/>
                    </a:lnTo>
                    <a:lnTo>
                      <a:pt x="4062" y="960"/>
                    </a:lnTo>
                    <a:lnTo>
                      <a:pt x="4062" y="954"/>
                    </a:lnTo>
                    <a:lnTo>
                      <a:pt x="4062" y="954"/>
                    </a:lnTo>
                    <a:lnTo>
                      <a:pt x="4062" y="948"/>
                    </a:lnTo>
                    <a:lnTo>
                      <a:pt x="4068" y="948"/>
                    </a:lnTo>
                    <a:lnTo>
                      <a:pt x="4068" y="948"/>
                    </a:lnTo>
                    <a:lnTo>
                      <a:pt x="4068" y="942"/>
                    </a:lnTo>
                    <a:lnTo>
                      <a:pt x="4068" y="942"/>
                    </a:lnTo>
                    <a:lnTo>
                      <a:pt x="4068" y="936"/>
                    </a:lnTo>
                    <a:lnTo>
                      <a:pt x="4068" y="936"/>
                    </a:lnTo>
                    <a:lnTo>
                      <a:pt x="4074" y="930"/>
                    </a:lnTo>
                    <a:lnTo>
                      <a:pt x="4074" y="930"/>
                    </a:lnTo>
                    <a:lnTo>
                      <a:pt x="4074" y="924"/>
                    </a:lnTo>
                    <a:lnTo>
                      <a:pt x="4074" y="924"/>
                    </a:lnTo>
                    <a:lnTo>
                      <a:pt x="4074" y="918"/>
                    </a:lnTo>
                    <a:lnTo>
                      <a:pt x="4074" y="918"/>
                    </a:lnTo>
                    <a:lnTo>
                      <a:pt x="4074" y="918"/>
                    </a:lnTo>
                    <a:lnTo>
                      <a:pt x="4080" y="912"/>
                    </a:lnTo>
                    <a:lnTo>
                      <a:pt x="4080" y="912"/>
                    </a:lnTo>
                    <a:lnTo>
                      <a:pt x="4080" y="906"/>
                    </a:lnTo>
                    <a:lnTo>
                      <a:pt x="4080" y="906"/>
                    </a:lnTo>
                    <a:lnTo>
                      <a:pt x="4080" y="900"/>
                    </a:lnTo>
                    <a:lnTo>
                      <a:pt x="4080" y="900"/>
                    </a:lnTo>
                    <a:lnTo>
                      <a:pt x="4086" y="894"/>
                    </a:lnTo>
                    <a:lnTo>
                      <a:pt x="4086" y="894"/>
                    </a:lnTo>
                    <a:lnTo>
                      <a:pt x="4086" y="888"/>
                    </a:lnTo>
                    <a:lnTo>
                      <a:pt x="4086" y="888"/>
                    </a:lnTo>
                    <a:lnTo>
                      <a:pt x="4086" y="882"/>
                    </a:lnTo>
                    <a:lnTo>
                      <a:pt x="4086" y="882"/>
                    </a:lnTo>
                    <a:lnTo>
                      <a:pt x="4092" y="876"/>
                    </a:lnTo>
                    <a:lnTo>
                      <a:pt x="4092" y="876"/>
                    </a:lnTo>
                    <a:lnTo>
                      <a:pt x="4092" y="870"/>
                    </a:lnTo>
                    <a:lnTo>
                      <a:pt x="4092" y="864"/>
                    </a:lnTo>
                    <a:lnTo>
                      <a:pt x="4092" y="864"/>
                    </a:lnTo>
                    <a:lnTo>
                      <a:pt x="4092" y="858"/>
                    </a:lnTo>
                    <a:lnTo>
                      <a:pt x="4098" y="858"/>
                    </a:lnTo>
                    <a:lnTo>
                      <a:pt x="4098" y="852"/>
                    </a:lnTo>
                    <a:lnTo>
                      <a:pt x="4098" y="852"/>
                    </a:lnTo>
                    <a:lnTo>
                      <a:pt x="4098" y="846"/>
                    </a:lnTo>
                    <a:lnTo>
                      <a:pt x="4098" y="846"/>
                    </a:lnTo>
                    <a:lnTo>
                      <a:pt x="4098" y="840"/>
                    </a:lnTo>
                    <a:lnTo>
                      <a:pt x="4104" y="834"/>
                    </a:lnTo>
                    <a:lnTo>
                      <a:pt x="4104" y="834"/>
                    </a:lnTo>
                    <a:lnTo>
                      <a:pt x="4104" y="828"/>
                    </a:lnTo>
                    <a:lnTo>
                      <a:pt x="4104" y="828"/>
                    </a:lnTo>
                    <a:lnTo>
                      <a:pt x="4104" y="822"/>
                    </a:lnTo>
                    <a:lnTo>
                      <a:pt x="4104" y="816"/>
                    </a:lnTo>
                    <a:lnTo>
                      <a:pt x="4110" y="816"/>
                    </a:lnTo>
                    <a:lnTo>
                      <a:pt x="4110" y="810"/>
                    </a:lnTo>
                    <a:lnTo>
                      <a:pt x="4110" y="810"/>
                    </a:lnTo>
                    <a:lnTo>
                      <a:pt x="4110" y="804"/>
                    </a:lnTo>
                    <a:lnTo>
                      <a:pt x="4110" y="798"/>
                    </a:lnTo>
                    <a:lnTo>
                      <a:pt x="4110" y="798"/>
                    </a:lnTo>
                    <a:lnTo>
                      <a:pt x="4116" y="792"/>
                    </a:lnTo>
                    <a:lnTo>
                      <a:pt x="4116" y="792"/>
                    </a:lnTo>
                    <a:lnTo>
                      <a:pt x="4116" y="786"/>
                    </a:lnTo>
                    <a:lnTo>
                      <a:pt x="4116" y="780"/>
                    </a:lnTo>
                    <a:lnTo>
                      <a:pt x="4116" y="780"/>
                    </a:lnTo>
                    <a:lnTo>
                      <a:pt x="4116" y="774"/>
                    </a:lnTo>
                    <a:lnTo>
                      <a:pt x="4122" y="768"/>
                    </a:lnTo>
                    <a:lnTo>
                      <a:pt x="4122" y="768"/>
                    </a:lnTo>
                    <a:lnTo>
                      <a:pt x="4122" y="762"/>
                    </a:lnTo>
                    <a:lnTo>
                      <a:pt x="4122" y="756"/>
                    </a:lnTo>
                    <a:lnTo>
                      <a:pt x="4122" y="756"/>
                    </a:lnTo>
                    <a:lnTo>
                      <a:pt x="4122" y="750"/>
                    </a:lnTo>
                    <a:lnTo>
                      <a:pt x="4128" y="744"/>
                    </a:lnTo>
                    <a:lnTo>
                      <a:pt x="4128" y="744"/>
                    </a:lnTo>
                    <a:lnTo>
                      <a:pt x="4128" y="738"/>
                    </a:lnTo>
                    <a:lnTo>
                      <a:pt x="4128" y="732"/>
                    </a:lnTo>
                    <a:lnTo>
                      <a:pt x="4128" y="732"/>
                    </a:lnTo>
                    <a:lnTo>
                      <a:pt x="4128" y="726"/>
                    </a:lnTo>
                    <a:lnTo>
                      <a:pt x="4134" y="720"/>
                    </a:lnTo>
                    <a:lnTo>
                      <a:pt x="4134" y="720"/>
                    </a:lnTo>
                    <a:lnTo>
                      <a:pt x="4134" y="714"/>
                    </a:lnTo>
                    <a:lnTo>
                      <a:pt x="4134" y="708"/>
                    </a:lnTo>
                    <a:lnTo>
                      <a:pt x="4134" y="708"/>
                    </a:lnTo>
                    <a:lnTo>
                      <a:pt x="4134" y="702"/>
                    </a:lnTo>
                    <a:lnTo>
                      <a:pt x="4134" y="696"/>
                    </a:lnTo>
                    <a:lnTo>
                      <a:pt x="4140" y="696"/>
                    </a:lnTo>
                    <a:lnTo>
                      <a:pt x="4140" y="684"/>
                    </a:lnTo>
                    <a:lnTo>
                      <a:pt x="4140" y="678"/>
                    </a:lnTo>
                    <a:lnTo>
                      <a:pt x="4140" y="678"/>
                    </a:lnTo>
                    <a:lnTo>
                      <a:pt x="4140" y="672"/>
                    </a:lnTo>
                    <a:lnTo>
                      <a:pt x="4146" y="666"/>
                    </a:lnTo>
                    <a:lnTo>
                      <a:pt x="4146" y="666"/>
                    </a:lnTo>
                    <a:lnTo>
                      <a:pt x="4146" y="660"/>
                    </a:lnTo>
                    <a:lnTo>
                      <a:pt x="4146" y="654"/>
                    </a:lnTo>
                    <a:lnTo>
                      <a:pt x="4146" y="654"/>
                    </a:lnTo>
                    <a:lnTo>
                      <a:pt x="4146" y="648"/>
                    </a:lnTo>
                    <a:lnTo>
                      <a:pt x="4146" y="642"/>
                    </a:lnTo>
                    <a:lnTo>
                      <a:pt x="4152" y="636"/>
                    </a:lnTo>
                    <a:lnTo>
                      <a:pt x="4152" y="636"/>
                    </a:lnTo>
                    <a:lnTo>
                      <a:pt x="4152" y="630"/>
                    </a:lnTo>
                    <a:lnTo>
                      <a:pt x="4152" y="624"/>
                    </a:lnTo>
                    <a:lnTo>
                      <a:pt x="4152" y="618"/>
                    </a:lnTo>
                    <a:lnTo>
                      <a:pt x="4152" y="612"/>
                    </a:lnTo>
                    <a:lnTo>
                      <a:pt x="4158" y="612"/>
                    </a:lnTo>
                    <a:lnTo>
                      <a:pt x="4158" y="606"/>
                    </a:lnTo>
                    <a:lnTo>
                      <a:pt x="4158" y="600"/>
                    </a:lnTo>
                    <a:lnTo>
                      <a:pt x="4158" y="594"/>
                    </a:lnTo>
                    <a:lnTo>
                      <a:pt x="4158" y="594"/>
                    </a:lnTo>
                    <a:lnTo>
                      <a:pt x="4158" y="588"/>
                    </a:lnTo>
                    <a:lnTo>
                      <a:pt x="4164" y="582"/>
                    </a:lnTo>
                    <a:lnTo>
                      <a:pt x="4164" y="576"/>
                    </a:lnTo>
                    <a:lnTo>
                      <a:pt x="4164" y="570"/>
                    </a:lnTo>
                    <a:lnTo>
                      <a:pt x="4164" y="564"/>
                    </a:lnTo>
                    <a:lnTo>
                      <a:pt x="4164" y="564"/>
                    </a:lnTo>
                    <a:lnTo>
                      <a:pt x="4164" y="558"/>
                    </a:lnTo>
                    <a:lnTo>
                      <a:pt x="4170" y="552"/>
                    </a:lnTo>
                    <a:lnTo>
                      <a:pt x="4170" y="546"/>
                    </a:lnTo>
                    <a:lnTo>
                      <a:pt x="4170" y="540"/>
                    </a:lnTo>
                    <a:lnTo>
                      <a:pt x="4170" y="534"/>
                    </a:lnTo>
                    <a:lnTo>
                      <a:pt x="4170" y="534"/>
                    </a:lnTo>
                    <a:lnTo>
                      <a:pt x="4170" y="528"/>
                    </a:lnTo>
                    <a:lnTo>
                      <a:pt x="4176" y="522"/>
                    </a:lnTo>
                    <a:lnTo>
                      <a:pt x="4176" y="516"/>
                    </a:lnTo>
                    <a:lnTo>
                      <a:pt x="4176" y="510"/>
                    </a:lnTo>
                    <a:lnTo>
                      <a:pt x="4176" y="504"/>
                    </a:lnTo>
                    <a:lnTo>
                      <a:pt x="4176" y="498"/>
                    </a:lnTo>
                    <a:lnTo>
                      <a:pt x="4176" y="498"/>
                    </a:lnTo>
                    <a:lnTo>
                      <a:pt x="4182" y="492"/>
                    </a:lnTo>
                    <a:lnTo>
                      <a:pt x="4182" y="486"/>
                    </a:lnTo>
                    <a:lnTo>
                      <a:pt x="4182" y="480"/>
                    </a:lnTo>
                    <a:lnTo>
                      <a:pt x="4182" y="474"/>
                    </a:lnTo>
                    <a:lnTo>
                      <a:pt x="4182" y="468"/>
                    </a:lnTo>
                    <a:lnTo>
                      <a:pt x="4182" y="462"/>
                    </a:lnTo>
                    <a:lnTo>
                      <a:pt x="4188" y="456"/>
                    </a:lnTo>
                    <a:lnTo>
                      <a:pt x="4188" y="450"/>
                    </a:lnTo>
                    <a:lnTo>
                      <a:pt x="4188" y="450"/>
                    </a:lnTo>
                    <a:lnTo>
                      <a:pt x="4188" y="444"/>
                    </a:lnTo>
                    <a:lnTo>
                      <a:pt x="4188" y="438"/>
                    </a:lnTo>
                    <a:lnTo>
                      <a:pt x="4188" y="432"/>
                    </a:lnTo>
                    <a:lnTo>
                      <a:pt x="4188" y="426"/>
                    </a:lnTo>
                    <a:lnTo>
                      <a:pt x="4194" y="420"/>
                    </a:lnTo>
                    <a:lnTo>
                      <a:pt x="4194" y="414"/>
                    </a:lnTo>
                    <a:lnTo>
                      <a:pt x="4194" y="408"/>
                    </a:lnTo>
                    <a:lnTo>
                      <a:pt x="4194" y="402"/>
                    </a:lnTo>
                    <a:lnTo>
                      <a:pt x="4194" y="396"/>
                    </a:lnTo>
                    <a:lnTo>
                      <a:pt x="4194" y="390"/>
                    </a:lnTo>
                    <a:lnTo>
                      <a:pt x="4200" y="384"/>
                    </a:lnTo>
                    <a:lnTo>
                      <a:pt x="4200" y="378"/>
                    </a:lnTo>
                    <a:lnTo>
                      <a:pt x="4200" y="372"/>
                    </a:lnTo>
                    <a:lnTo>
                      <a:pt x="4200" y="366"/>
                    </a:lnTo>
                    <a:lnTo>
                      <a:pt x="4200" y="360"/>
                    </a:lnTo>
                    <a:lnTo>
                      <a:pt x="4206" y="354"/>
                    </a:lnTo>
                    <a:lnTo>
                      <a:pt x="4206" y="348"/>
                    </a:lnTo>
                    <a:lnTo>
                      <a:pt x="4206" y="342"/>
                    </a:lnTo>
                    <a:lnTo>
                      <a:pt x="4206" y="336"/>
                    </a:lnTo>
                    <a:lnTo>
                      <a:pt x="4206" y="330"/>
                    </a:lnTo>
                    <a:lnTo>
                      <a:pt x="4206" y="324"/>
                    </a:lnTo>
                    <a:lnTo>
                      <a:pt x="4212" y="318"/>
                    </a:lnTo>
                    <a:lnTo>
                      <a:pt x="4212" y="312"/>
                    </a:lnTo>
                    <a:lnTo>
                      <a:pt x="4212" y="306"/>
                    </a:lnTo>
                    <a:lnTo>
                      <a:pt x="4212" y="300"/>
                    </a:lnTo>
                    <a:lnTo>
                      <a:pt x="4212" y="294"/>
                    </a:lnTo>
                    <a:lnTo>
                      <a:pt x="4212" y="288"/>
                    </a:lnTo>
                    <a:lnTo>
                      <a:pt x="4218" y="282"/>
                    </a:lnTo>
                    <a:lnTo>
                      <a:pt x="4218" y="270"/>
                    </a:lnTo>
                    <a:lnTo>
                      <a:pt x="4218" y="264"/>
                    </a:lnTo>
                    <a:lnTo>
                      <a:pt x="4218" y="258"/>
                    </a:lnTo>
                    <a:lnTo>
                      <a:pt x="4218" y="252"/>
                    </a:lnTo>
                    <a:lnTo>
                      <a:pt x="4218" y="246"/>
                    </a:lnTo>
                    <a:lnTo>
                      <a:pt x="4224" y="246"/>
                    </a:lnTo>
                    <a:lnTo>
                      <a:pt x="4224" y="240"/>
                    </a:lnTo>
                    <a:lnTo>
                      <a:pt x="4224" y="234"/>
                    </a:lnTo>
                    <a:lnTo>
                      <a:pt x="4224" y="228"/>
                    </a:lnTo>
                    <a:lnTo>
                      <a:pt x="4224" y="222"/>
                    </a:lnTo>
                    <a:lnTo>
                      <a:pt x="4224" y="216"/>
                    </a:lnTo>
                    <a:lnTo>
                      <a:pt x="4224" y="210"/>
                    </a:lnTo>
                    <a:lnTo>
                      <a:pt x="4230" y="204"/>
                    </a:lnTo>
                    <a:lnTo>
                      <a:pt x="4230" y="198"/>
                    </a:lnTo>
                    <a:lnTo>
                      <a:pt x="4230" y="192"/>
                    </a:lnTo>
                    <a:lnTo>
                      <a:pt x="4230" y="186"/>
                    </a:lnTo>
                    <a:lnTo>
                      <a:pt x="4230" y="180"/>
                    </a:lnTo>
                    <a:lnTo>
                      <a:pt x="4236" y="162"/>
                    </a:lnTo>
                    <a:lnTo>
                      <a:pt x="4236" y="156"/>
                    </a:lnTo>
                    <a:lnTo>
                      <a:pt x="4236" y="150"/>
                    </a:lnTo>
                    <a:lnTo>
                      <a:pt x="4236" y="144"/>
                    </a:lnTo>
                    <a:lnTo>
                      <a:pt x="4236" y="138"/>
                    </a:lnTo>
                    <a:lnTo>
                      <a:pt x="4236" y="132"/>
                    </a:lnTo>
                    <a:lnTo>
                      <a:pt x="4242" y="126"/>
                    </a:lnTo>
                    <a:lnTo>
                      <a:pt x="4242" y="120"/>
                    </a:lnTo>
                    <a:lnTo>
                      <a:pt x="4242" y="114"/>
                    </a:lnTo>
                    <a:lnTo>
                      <a:pt x="4242" y="108"/>
                    </a:lnTo>
                    <a:lnTo>
                      <a:pt x="4242" y="96"/>
                    </a:lnTo>
                    <a:lnTo>
                      <a:pt x="4242" y="90"/>
                    </a:lnTo>
                    <a:lnTo>
                      <a:pt x="4242" y="84"/>
                    </a:lnTo>
                    <a:lnTo>
                      <a:pt x="4248" y="78"/>
                    </a:lnTo>
                    <a:lnTo>
                      <a:pt x="4248" y="72"/>
                    </a:lnTo>
                    <a:lnTo>
                      <a:pt x="4248" y="66"/>
                    </a:lnTo>
                    <a:lnTo>
                      <a:pt x="4248" y="60"/>
                    </a:lnTo>
                    <a:lnTo>
                      <a:pt x="4248" y="54"/>
                    </a:lnTo>
                    <a:lnTo>
                      <a:pt x="4248" y="48"/>
                    </a:lnTo>
                    <a:lnTo>
                      <a:pt x="4254" y="42"/>
                    </a:lnTo>
                    <a:lnTo>
                      <a:pt x="4254" y="36"/>
                    </a:lnTo>
                    <a:lnTo>
                      <a:pt x="4254" y="30"/>
                    </a:lnTo>
                    <a:lnTo>
                      <a:pt x="4254" y="24"/>
                    </a:lnTo>
                    <a:lnTo>
                      <a:pt x="4254" y="18"/>
                    </a:lnTo>
                    <a:lnTo>
                      <a:pt x="4254" y="18"/>
                    </a:lnTo>
                    <a:lnTo>
                      <a:pt x="4260" y="12"/>
                    </a:lnTo>
                    <a:lnTo>
                      <a:pt x="4260" y="12"/>
                    </a:lnTo>
                    <a:lnTo>
                      <a:pt x="4260" y="6"/>
                    </a:lnTo>
                    <a:lnTo>
                      <a:pt x="4260" y="6"/>
                    </a:lnTo>
                    <a:lnTo>
                      <a:pt x="4260" y="6"/>
                    </a:lnTo>
                    <a:lnTo>
                      <a:pt x="4260" y="6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6"/>
                    </a:lnTo>
                    <a:lnTo>
                      <a:pt x="4266" y="6"/>
                    </a:lnTo>
                    <a:lnTo>
                      <a:pt x="4266" y="6"/>
                    </a:lnTo>
                    <a:lnTo>
                      <a:pt x="4272" y="6"/>
                    </a:lnTo>
                    <a:lnTo>
                      <a:pt x="4272" y="12"/>
                    </a:lnTo>
                    <a:lnTo>
                      <a:pt x="4272" y="12"/>
                    </a:lnTo>
                    <a:lnTo>
                      <a:pt x="4272" y="18"/>
                    </a:lnTo>
                    <a:lnTo>
                      <a:pt x="4272" y="18"/>
                    </a:lnTo>
                    <a:lnTo>
                      <a:pt x="4272" y="24"/>
                    </a:lnTo>
                    <a:lnTo>
                      <a:pt x="4278" y="24"/>
                    </a:lnTo>
                    <a:lnTo>
                      <a:pt x="4278" y="30"/>
                    </a:lnTo>
                    <a:lnTo>
                      <a:pt x="4278" y="36"/>
                    </a:lnTo>
                    <a:lnTo>
                      <a:pt x="4278" y="36"/>
                    </a:lnTo>
                    <a:lnTo>
                      <a:pt x="4278" y="42"/>
                    </a:lnTo>
                    <a:lnTo>
                      <a:pt x="4278" y="42"/>
                    </a:lnTo>
                    <a:lnTo>
                      <a:pt x="4284" y="48"/>
                    </a:lnTo>
                    <a:lnTo>
                      <a:pt x="4284" y="48"/>
                    </a:lnTo>
                    <a:lnTo>
                      <a:pt x="4284" y="54"/>
                    </a:lnTo>
                    <a:lnTo>
                      <a:pt x="4284" y="60"/>
                    </a:lnTo>
                    <a:lnTo>
                      <a:pt x="4284" y="60"/>
                    </a:lnTo>
                    <a:lnTo>
                      <a:pt x="4284" y="66"/>
                    </a:lnTo>
                    <a:lnTo>
                      <a:pt x="4290" y="66"/>
                    </a:lnTo>
                    <a:lnTo>
                      <a:pt x="4290" y="72"/>
                    </a:lnTo>
                    <a:lnTo>
                      <a:pt x="4290" y="72"/>
                    </a:lnTo>
                    <a:lnTo>
                      <a:pt x="4290" y="78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90"/>
                    </a:lnTo>
                    <a:lnTo>
                      <a:pt x="4296" y="90"/>
                    </a:lnTo>
                    <a:lnTo>
                      <a:pt x="4296" y="96"/>
                    </a:lnTo>
                    <a:lnTo>
                      <a:pt x="4296" y="96"/>
                    </a:lnTo>
                    <a:lnTo>
                      <a:pt x="4296" y="102"/>
                    </a:lnTo>
                    <a:lnTo>
                      <a:pt x="4296" y="102"/>
                    </a:lnTo>
                    <a:lnTo>
                      <a:pt x="4296" y="108"/>
                    </a:lnTo>
                    <a:lnTo>
                      <a:pt x="4302" y="114"/>
                    </a:lnTo>
                    <a:lnTo>
                      <a:pt x="4302" y="114"/>
                    </a:lnTo>
                    <a:lnTo>
                      <a:pt x="4302" y="120"/>
                    </a:lnTo>
                    <a:lnTo>
                      <a:pt x="4302" y="120"/>
                    </a:lnTo>
                    <a:lnTo>
                      <a:pt x="4302" y="126"/>
                    </a:lnTo>
                    <a:lnTo>
                      <a:pt x="4302" y="132"/>
                    </a:lnTo>
                    <a:lnTo>
                      <a:pt x="4308" y="132"/>
                    </a:lnTo>
                    <a:lnTo>
                      <a:pt x="4308" y="138"/>
                    </a:lnTo>
                    <a:lnTo>
                      <a:pt x="4308" y="138"/>
                    </a:lnTo>
                    <a:lnTo>
                      <a:pt x="4308" y="144"/>
                    </a:lnTo>
                    <a:lnTo>
                      <a:pt x="4308" y="144"/>
                    </a:lnTo>
                    <a:lnTo>
                      <a:pt x="4308" y="150"/>
                    </a:lnTo>
                    <a:lnTo>
                      <a:pt x="4314" y="150"/>
                    </a:lnTo>
                    <a:lnTo>
                      <a:pt x="4314" y="156"/>
                    </a:lnTo>
                    <a:lnTo>
                      <a:pt x="4314" y="162"/>
                    </a:lnTo>
                    <a:lnTo>
                      <a:pt x="4314" y="162"/>
                    </a:lnTo>
                    <a:lnTo>
                      <a:pt x="4314" y="168"/>
                    </a:lnTo>
                    <a:lnTo>
                      <a:pt x="4314" y="168"/>
                    </a:lnTo>
                    <a:lnTo>
                      <a:pt x="4320" y="174"/>
                    </a:lnTo>
                    <a:lnTo>
                      <a:pt x="4320" y="174"/>
                    </a:lnTo>
                    <a:lnTo>
                      <a:pt x="4320" y="180"/>
                    </a:lnTo>
                    <a:lnTo>
                      <a:pt x="4320" y="180"/>
                    </a:lnTo>
                    <a:lnTo>
                      <a:pt x="4320" y="186"/>
                    </a:lnTo>
                    <a:lnTo>
                      <a:pt x="4320" y="192"/>
                    </a:lnTo>
                    <a:lnTo>
                      <a:pt x="4326" y="192"/>
                    </a:lnTo>
                    <a:lnTo>
                      <a:pt x="4326" y="198"/>
                    </a:lnTo>
                    <a:lnTo>
                      <a:pt x="4326" y="198"/>
                    </a:lnTo>
                    <a:lnTo>
                      <a:pt x="4326" y="204"/>
                    </a:lnTo>
                    <a:lnTo>
                      <a:pt x="4326" y="204"/>
                    </a:lnTo>
                    <a:lnTo>
                      <a:pt x="4326" y="210"/>
                    </a:lnTo>
                    <a:lnTo>
                      <a:pt x="4332" y="210"/>
                    </a:lnTo>
                    <a:lnTo>
                      <a:pt x="4332" y="216"/>
                    </a:lnTo>
                    <a:lnTo>
                      <a:pt x="4332" y="216"/>
                    </a:lnTo>
                    <a:lnTo>
                      <a:pt x="4332" y="222"/>
                    </a:lnTo>
                    <a:lnTo>
                      <a:pt x="4332" y="222"/>
                    </a:lnTo>
                    <a:lnTo>
                      <a:pt x="4332" y="228"/>
                    </a:lnTo>
                    <a:lnTo>
                      <a:pt x="4338" y="234"/>
                    </a:lnTo>
                    <a:lnTo>
                      <a:pt x="4338" y="234"/>
                    </a:lnTo>
                    <a:lnTo>
                      <a:pt x="4338" y="240"/>
                    </a:lnTo>
                    <a:lnTo>
                      <a:pt x="4338" y="240"/>
                    </a:lnTo>
                    <a:lnTo>
                      <a:pt x="4338" y="246"/>
                    </a:lnTo>
                    <a:lnTo>
                      <a:pt x="4338" y="246"/>
                    </a:lnTo>
                    <a:lnTo>
                      <a:pt x="4344" y="252"/>
                    </a:lnTo>
                    <a:lnTo>
                      <a:pt x="4344" y="252"/>
                    </a:lnTo>
                    <a:lnTo>
                      <a:pt x="4344" y="258"/>
                    </a:lnTo>
                    <a:lnTo>
                      <a:pt x="4344" y="258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70"/>
                    </a:lnTo>
                    <a:lnTo>
                      <a:pt x="4350" y="270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82"/>
                    </a:lnTo>
                    <a:lnTo>
                      <a:pt x="4350" y="282"/>
                    </a:lnTo>
                    <a:lnTo>
                      <a:pt x="4350" y="288"/>
                    </a:lnTo>
                    <a:lnTo>
                      <a:pt x="4356" y="288"/>
                    </a:lnTo>
                    <a:lnTo>
                      <a:pt x="4356" y="294"/>
                    </a:lnTo>
                    <a:lnTo>
                      <a:pt x="4356" y="294"/>
                    </a:lnTo>
                    <a:lnTo>
                      <a:pt x="4356" y="300"/>
                    </a:lnTo>
                    <a:lnTo>
                      <a:pt x="4356" y="306"/>
                    </a:lnTo>
                    <a:lnTo>
                      <a:pt x="4356" y="306"/>
                    </a:lnTo>
                    <a:lnTo>
                      <a:pt x="4362" y="312"/>
                    </a:lnTo>
                    <a:lnTo>
                      <a:pt x="4362" y="312"/>
                    </a:lnTo>
                    <a:lnTo>
                      <a:pt x="4362" y="318"/>
                    </a:lnTo>
                    <a:lnTo>
                      <a:pt x="4362" y="318"/>
                    </a:lnTo>
                    <a:lnTo>
                      <a:pt x="4362" y="324"/>
                    </a:lnTo>
                    <a:lnTo>
                      <a:pt x="4362" y="324"/>
                    </a:lnTo>
                    <a:lnTo>
                      <a:pt x="4368" y="330"/>
                    </a:lnTo>
                    <a:lnTo>
                      <a:pt x="4368" y="330"/>
                    </a:lnTo>
                    <a:lnTo>
                      <a:pt x="4368" y="336"/>
                    </a:lnTo>
                    <a:lnTo>
                      <a:pt x="4368" y="336"/>
                    </a:lnTo>
                    <a:lnTo>
                      <a:pt x="4368" y="342"/>
                    </a:lnTo>
                    <a:lnTo>
                      <a:pt x="4368" y="342"/>
                    </a:lnTo>
                    <a:lnTo>
                      <a:pt x="4374" y="348"/>
                    </a:lnTo>
                    <a:lnTo>
                      <a:pt x="4374" y="348"/>
                    </a:lnTo>
                    <a:lnTo>
                      <a:pt x="4374" y="354"/>
                    </a:lnTo>
                    <a:lnTo>
                      <a:pt x="4374" y="354"/>
                    </a:lnTo>
                    <a:lnTo>
                      <a:pt x="4374" y="354"/>
                    </a:lnTo>
                    <a:lnTo>
                      <a:pt x="4374" y="360"/>
                    </a:lnTo>
                    <a:lnTo>
                      <a:pt x="4380" y="366"/>
                    </a:lnTo>
                    <a:lnTo>
                      <a:pt x="4380" y="366"/>
                    </a:lnTo>
                    <a:lnTo>
                      <a:pt x="4380" y="372"/>
                    </a:lnTo>
                    <a:lnTo>
                      <a:pt x="4380" y="372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6" y="384"/>
                    </a:lnTo>
                    <a:lnTo>
                      <a:pt x="4386" y="384"/>
                    </a:lnTo>
                    <a:lnTo>
                      <a:pt x="4386" y="390"/>
                    </a:lnTo>
                    <a:lnTo>
                      <a:pt x="4386" y="390"/>
                    </a:lnTo>
                    <a:lnTo>
                      <a:pt x="4386" y="396"/>
                    </a:lnTo>
                    <a:lnTo>
                      <a:pt x="4386" y="396"/>
                    </a:lnTo>
                    <a:lnTo>
                      <a:pt x="4392" y="402"/>
                    </a:lnTo>
                    <a:lnTo>
                      <a:pt x="4392" y="402"/>
                    </a:lnTo>
                    <a:lnTo>
                      <a:pt x="4392" y="402"/>
                    </a:lnTo>
                    <a:lnTo>
                      <a:pt x="4392" y="408"/>
                    </a:lnTo>
                    <a:lnTo>
                      <a:pt x="4392" y="408"/>
                    </a:lnTo>
                    <a:lnTo>
                      <a:pt x="4392" y="414"/>
                    </a:lnTo>
                    <a:lnTo>
                      <a:pt x="4392" y="414"/>
                    </a:lnTo>
                    <a:lnTo>
                      <a:pt x="4398" y="420"/>
                    </a:lnTo>
                    <a:lnTo>
                      <a:pt x="4398" y="426"/>
                    </a:lnTo>
                    <a:lnTo>
                      <a:pt x="4398" y="426"/>
                    </a:lnTo>
                    <a:lnTo>
                      <a:pt x="4398" y="432"/>
                    </a:lnTo>
                    <a:lnTo>
                      <a:pt x="4398" y="432"/>
                    </a:lnTo>
                    <a:lnTo>
                      <a:pt x="4404" y="432"/>
                    </a:lnTo>
                    <a:lnTo>
                      <a:pt x="4404" y="438"/>
                    </a:lnTo>
                    <a:lnTo>
                      <a:pt x="4404" y="438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50"/>
                    </a:lnTo>
                    <a:lnTo>
                      <a:pt x="4410" y="450"/>
                    </a:lnTo>
                    <a:lnTo>
                      <a:pt x="4410" y="456"/>
                    </a:lnTo>
                    <a:lnTo>
                      <a:pt x="4410" y="456"/>
                    </a:lnTo>
                    <a:lnTo>
                      <a:pt x="4410" y="462"/>
                    </a:lnTo>
                    <a:lnTo>
                      <a:pt x="4410" y="462"/>
                    </a:lnTo>
                    <a:lnTo>
                      <a:pt x="4410" y="468"/>
                    </a:lnTo>
                    <a:lnTo>
                      <a:pt x="4410" y="468"/>
                    </a:lnTo>
                    <a:lnTo>
                      <a:pt x="4416" y="468"/>
                    </a:lnTo>
                    <a:lnTo>
                      <a:pt x="4416" y="474"/>
                    </a:lnTo>
                    <a:lnTo>
                      <a:pt x="4416" y="474"/>
                    </a:lnTo>
                    <a:lnTo>
                      <a:pt x="4416" y="480"/>
                    </a:lnTo>
                    <a:lnTo>
                      <a:pt x="4416" y="480"/>
                    </a:lnTo>
                    <a:lnTo>
                      <a:pt x="4416" y="486"/>
                    </a:lnTo>
                    <a:lnTo>
                      <a:pt x="4422" y="486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504"/>
                    </a:lnTo>
                    <a:lnTo>
                      <a:pt x="4428" y="504"/>
                    </a:lnTo>
                    <a:lnTo>
                      <a:pt x="4428" y="504"/>
                    </a:lnTo>
                    <a:lnTo>
                      <a:pt x="4428" y="510"/>
                    </a:lnTo>
                    <a:lnTo>
                      <a:pt x="4428" y="510"/>
                    </a:lnTo>
                    <a:lnTo>
                      <a:pt x="4428" y="516"/>
                    </a:lnTo>
                    <a:lnTo>
                      <a:pt x="4428" y="516"/>
                    </a:lnTo>
                    <a:lnTo>
                      <a:pt x="4434" y="522"/>
                    </a:lnTo>
                    <a:lnTo>
                      <a:pt x="4434" y="522"/>
                    </a:lnTo>
                    <a:lnTo>
                      <a:pt x="4434" y="528"/>
                    </a:lnTo>
                    <a:lnTo>
                      <a:pt x="4434" y="528"/>
                    </a:lnTo>
                    <a:lnTo>
                      <a:pt x="4434" y="528"/>
                    </a:lnTo>
                    <a:lnTo>
                      <a:pt x="4434" y="534"/>
                    </a:lnTo>
                    <a:lnTo>
                      <a:pt x="4440" y="534"/>
                    </a:lnTo>
                    <a:lnTo>
                      <a:pt x="4440" y="540"/>
                    </a:lnTo>
                    <a:lnTo>
                      <a:pt x="4440" y="540"/>
                    </a:lnTo>
                    <a:lnTo>
                      <a:pt x="4440" y="546"/>
                    </a:lnTo>
                    <a:lnTo>
                      <a:pt x="4440" y="546"/>
                    </a:lnTo>
                    <a:lnTo>
                      <a:pt x="4440" y="552"/>
                    </a:lnTo>
                    <a:lnTo>
                      <a:pt x="4446" y="552"/>
                    </a:lnTo>
                    <a:lnTo>
                      <a:pt x="4446" y="552"/>
                    </a:lnTo>
                    <a:lnTo>
                      <a:pt x="4446" y="558"/>
                    </a:lnTo>
                    <a:lnTo>
                      <a:pt x="4446" y="558"/>
                    </a:lnTo>
                    <a:lnTo>
                      <a:pt x="4446" y="564"/>
                    </a:lnTo>
                    <a:lnTo>
                      <a:pt x="4446" y="564"/>
                    </a:lnTo>
                    <a:lnTo>
                      <a:pt x="4452" y="570"/>
                    </a:lnTo>
                    <a:lnTo>
                      <a:pt x="4452" y="570"/>
                    </a:lnTo>
                    <a:lnTo>
                      <a:pt x="4452" y="570"/>
                    </a:lnTo>
                    <a:lnTo>
                      <a:pt x="4452" y="576"/>
                    </a:lnTo>
                    <a:lnTo>
                      <a:pt x="4452" y="576"/>
                    </a:lnTo>
                    <a:lnTo>
                      <a:pt x="4452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8"/>
                    </a:lnTo>
                    <a:lnTo>
                      <a:pt x="4458" y="588"/>
                    </a:lnTo>
                    <a:lnTo>
                      <a:pt x="4458" y="594"/>
                    </a:lnTo>
                    <a:lnTo>
                      <a:pt x="4458" y="594"/>
                    </a:lnTo>
                    <a:lnTo>
                      <a:pt x="4458" y="600"/>
                    </a:lnTo>
                    <a:lnTo>
                      <a:pt x="4464" y="600"/>
                    </a:lnTo>
                    <a:lnTo>
                      <a:pt x="4464" y="600"/>
                    </a:lnTo>
                    <a:lnTo>
                      <a:pt x="4464" y="606"/>
                    </a:lnTo>
                    <a:lnTo>
                      <a:pt x="4464" y="606"/>
                    </a:lnTo>
                    <a:lnTo>
                      <a:pt x="4464" y="612"/>
                    </a:lnTo>
                    <a:lnTo>
                      <a:pt x="4470" y="612"/>
                    </a:lnTo>
                    <a:lnTo>
                      <a:pt x="4470" y="618"/>
                    </a:lnTo>
                    <a:lnTo>
                      <a:pt x="4470" y="618"/>
                    </a:lnTo>
                    <a:lnTo>
                      <a:pt x="4470" y="624"/>
                    </a:lnTo>
                    <a:lnTo>
                      <a:pt x="4470" y="624"/>
                    </a:lnTo>
                    <a:lnTo>
                      <a:pt x="4470" y="624"/>
                    </a:lnTo>
                    <a:lnTo>
                      <a:pt x="4476" y="630"/>
                    </a:lnTo>
                    <a:lnTo>
                      <a:pt x="4476" y="630"/>
                    </a:lnTo>
                    <a:lnTo>
                      <a:pt x="4476" y="636"/>
                    </a:lnTo>
                    <a:lnTo>
                      <a:pt x="4476" y="636"/>
                    </a:lnTo>
                    <a:lnTo>
                      <a:pt x="4476" y="636"/>
                    </a:lnTo>
                    <a:lnTo>
                      <a:pt x="4476" y="642"/>
                    </a:lnTo>
                    <a:lnTo>
                      <a:pt x="4482" y="642"/>
                    </a:lnTo>
                    <a:lnTo>
                      <a:pt x="4482" y="642"/>
                    </a:lnTo>
                    <a:lnTo>
                      <a:pt x="4482" y="648"/>
                    </a:lnTo>
                    <a:lnTo>
                      <a:pt x="4482" y="648"/>
                    </a:lnTo>
                    <a:lnTo>
                      <a:pt x="4482" y="654"/>
                    </a:lnTo>
                    <a:lnTo>
                      <a:pt x="4482" y="654"/>
                    </a:lnTo>
                    <a:lnTo>
                      <a:pt x="4482" y="654"/>
                    </a:lnTo>
                    <a:lnTo>
                      <a:pt x="4488" y="660"/>
                    </a:lnTo>
                    <a:lnTo>
                      <a:pt x="4488" y="660"/>
                    </a:lnTo>
                    <a:lnTo>
                      <a:pt x="4488" y="660"/>
                    </a:lnTo>
                    <a:lnTo>
                      <a:pt x="4488" y="666"/>
                    </a:lnTo>
                    <a:lnTo>
                      <a:pt x="4488" y="666"/>
                    </a:lnTo>
                    <a:lnTo>
                      <a:pt x="4488" y="672"/>
                    </a:lnTo>
                    <a:lnTo>
                      <a:pt x="4494" y="672"/>
                    </a:lnTo>
                    <a:lnTo>
                      <a:pt x="4494" y="672"/>
                    </a:lnTo>
                    <a:lnTo>
                      <a:pt x="4494" y="678"/>
                    </a:lnTo>
                    <a:lnTo>
                      <a:pt x="4494" y="678"/>
                    </a:lnTo>
                    <a:lnTo>
                      <a:pt x="4494" y="684"/>
                    </a:lnTo>
                    <a:lnTo>
                      <a:pt x="4500" y="684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6"/>
                    </a:lnTo>
                    <a:lnTo>
                      <a:pt x="4500" y="696"/>
                    </a:lnTo>
                    <a:lnTo>
                      <a:pt x="4506" y="696"/>
                    </a:lnTo>
                    <a:lnTo>
                      <a:pt x="4506" y="702"/>
                    </a:lnTo>
                    <a:lnTo>
                      <a:pt x="4506" y="702"/>
                    </a:lnTo>
                    <a:lnTo>
                      <a:pt x="4506" y="708"/>
                    </a:lnTo>
                    <a:lnTo>
                      <a:pt x="4506" y="708"/>
                    </a:lnTo>
                    <a:lnTo>
                      <a:pt x="4506" y="708"/>
                    </a:lnTo>
                    <a:lnTo>
                      <a:pt x="4512" y="714"/>
                    </a:lnTo>
                    <a:lnTo>
                      <a:pt x="4512" y="714"/>
                    </a:lnTo>
                    <a:lnTo>
                      <a:pt x="4512" y="714"/>
                    </a:lnTo>
                    <a:lnTo>
                      <a:pt x="4512" y="714"/>
                    </a:lnTo>
                    <a:lnTo>
                      <a:pt x="4512" y="720"/>
                    </a:lnTo>
                    <a:lnTo>
                      <a:pt x="4512" y="720"/>
                    </a:lnTo>
                    <a:lnTo>
                      <a:pt x="4512" y="720"/>
                    </a:lnTo>
                    <a:lnTo>
                      <a:pt x="4518" y="726"/>
                    </a:lnTo>
                    <a:lnTo>
                      <a:pt x="4518" y="726"/>
                    </a:lnTo>
                    <a:lnTo>
                      <a:pt x="4518" y="726"/>
                    </a:lnTo>
                    <a:lnTo>
                      <a:pt x="4518" y="726"/>
                    </a:lnTo>
                    <a:lnTo>
                      <a:pt x="4518" y="726"/>
                    </a:lnTo>
                    <a:lnTo>
                      <a:pt x="4518" y="726"/>
                    </a:lnTo>
                    <a:lnTo>
                      <a:pt x="4524" y="732"/>
                    </a:lnTo>
                    <a:lnTo>
                      <a:pt x="4524" y="732"/>
                    </a:lnTo>
                    <a:lnTo>
                      <a:pt x="4524" y="732"/>
                    </a:lnTo>
                    <a:lnTo>
                      <a:pt x="4524" y="732"/>
                    </a:lnTo>
                    <a:lnTo>
                      <a:pt x="4524" y="732"/>
                    </a:lnTo>
                    <a:lnTo>
                      <a:pt x="4524" y="732"/>
                    </a:lnTo>
                    <a:lnTo>
                      <a:pt x="4530" y="732"/>
                    </a:lnTo>
                    <a:lnTo>
                      <a:pt x="4530" y="732"/>
                    </a:lnTo>
                    <a:lnTo>
                      <a:pt x="4530" y="732"/>
                    </a:lnTo>
                    <a:lnTo>
                      <a:pt x="4530" y="732"/>
                    </a:lnTo>
                    <a:lnTo>
                      <a:pt x="4530" y="732"/>
                    </a:lnTo>
                    <a:lnTo>
                      <a:pt x="4530" y="732"/>
                    </a:lnTo>
                    <a:lnTo>
                      <a:pt x="4536" y="738"/>
                    </a:lnTo>
                    <a:lnTo>
                      <a:pt x="4536" y="738"/>
                    </a:lnTo>
                    <a:lnTo>
                      <a:pt x="4536" y="738"/>
                    </a:lnTo>
                    <a:lnTo>
                      <a:pt x="4536" y="738"/>
                    </a:lnTo>
                    <a:lnTo>
                      <a:pt x="4536" y="738"/>
                    </a:lnTo>
                    <a:lnTo>
                      <a:pt x="4536" y="738"/>
                    </a:lnTo>
                    <a:lnTo>
                      <a:pt x="4542" y="738"/>
                    </a:lnTo>
                    <a:lnTo>
                      <a:pt x="4542" y="738"/>
                    </a:lnTo>
                    <a:lnTo>
                      <a:pt x="4542" y="738"/>
                    </a:lnTo>
                    <a:lnTo>
                      <a:pt x="4542" y="738"/>
                    </a:lnTo>
                    <a:lnTo>
                      <a:pt x="4542" y="738"/>
                    </a:lnTo>
                    <a:lnTo>
                      <a:pt x="4542" y="738"/>
                    </a:lnTo>
                    <a:lnTo>
                      <a:pt x="4548" y="738"/>
                    </a:lnTo>
                    <a:lnTo>
                      <a:pt x="4548" y="738"/>
                    </a:lnTo>
                    <a:lnTo>
                      <a:pt x="4548" y="738"/>
                    </a:lnTo>
                    <a:lnTo>
                      <a:pt x="4548" y="738"/>
                    </a:lnTo>
                    <a:lnTo>
                      <a:pt x="4548" y="738"/>
                    </a:lnTo>
                    <a:lnTo>
                      <a:pt x="4548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60" y="744"/>
                    </a:lnTo>
                    <a:lnTo>
                      <a:pt x="4560" y="744"/>
                    </a:lnTo>
                    <a:lnTo>
                      <a:pt x="4560" y="744"/>
                    </a:lnTo>
                    <a:lnTo>
                      <a:pt x="4560" y="744"/>
                    </a:lnTo>
                    <a:lnTo>
                      <a:pt x="4560" y="744"/>
                    </a:lnTo>
                    <a:lnTo>
                      <a:pt x="4560" y="744"/>
                    </a:lnTo>
                    <a:lnTo>
                      <a:pt x="4566" y="744"/>
                    </a:lnTo>
                    <a:lnTo>
                      <a:pt x="4566" y="744"/>
                    </a:lnTo>
                    <a:lnTo>
                      <a:pt x="4566" y="744"/>
                    </a:lnTo>
                    <a:lnTo>
                      <a:pt x="4566" y="744"/>
                    </a:lnTo>
                    <a:lnTo>
                      <a:pt x="4566" y="744"/>
                    </a:lnTo>
                    <a:lnTo>
                      <a:pt x="4566" y="744"/>
                    </a:lnTo>
                    <a:lnTo>
                      <a:pt x="4572" y="744"/>
                    </a:lnTo>
                    <a:lnTo>
                      <a:pt x="4572" y="744"/>
                    </a:lnTo>
                    <a:lnTo>
                      <a:pt x="4572" y="744"/>
                    </a:lnTo>
                    <a:lnTo>
                      <a:pt x="4572" y="744"/>
                    </a:lnTo>
                    <a:lnTo>
                      <a:pt x="4572" y="744"/>
                    </a:lnTo>
                    <a:lnTo>
                      <a:pt x="4572" y="744"/>
                    </a:lnTo>
                    <a:lnTo>
                      <a:pt x="4578" y="744"/>
                    </a:lnTo>
                    <a:lnTo>
                      <a:pt x="4578" y="744"/>
                    </a:lnTo>
                    <a:lnTo>
                      <a:pt x="4578" y="744"/>
                    </a:lnTo>
                    <a:lnTo>
                      <a:pt x="4578" y="744"/>
                    </a:lnTo>
                    <a:lnTo>
                      <a:pt x="4578" y="744"/>
                    </a:lnTo>
                    <a:lnTo>
                      <a:pt x="4578" y="744"/>
                    </a:lnTo>
                    <a:lnTo>
                      <a:pt x="4584" y="744"/>
                    </a:lnTo>
                    <a:lnTo>
                      <a:pt x="4584" y="744"/>
                    </a:lnTo>
                    <a:lnTo>
                      <a:pt x="4584" y="744"/>
                    </a:lnTo>
                    <a:lnTo>
                      <a:pt x="4584" y="744"/>
                    </a:lnTo>
                    <a:lnTo>
                      <a:pt x="4584" y="744"/>
                    </a:lnTo>
                    <a:lnTo>
                      <a:pt x="4584" y="744"/>
                    </a:lnTo>
                    <a:lnTo>
                      <a:pt x="4590" y="750"/>
                    </a:lnTo>
                    <a:lnTo>
                      <a:pt x="4590" y="750"/>
                    </a:lnTo>
                    <a:lnTo>
                      <a:pt x="4590" y="750"/>
                    </a:lnTo>
                    <a:lnTo>
                      <a:pt x="4590" y="750"/>
                    </a:lnTo>
                    <a:lnTo>
                      <a:pt x="4590" y="750"/>
                    </a:lnTo>
                    <a:lnTo>
                      <a:pt x="4590" y="750"/>
                    </a:lnTo>
                    <a:lnTo>
                      <a:pt x="4596" y="750"/>
                    </a:lnTo>
                    <a:lnTo>
                      <a:pt x="4596" y="750"/>
                    </a:lnTo>
                    <a:lnTo>
                      <a:pt x="4596" y="750"/>
                    </a:lnTo>
                    <a:lnTo>
                      <a:pt x="4596" y="750"/>
                    </a:lnTo>
                    <a:lnTo>
                      <a:pt x="4596" y="750"/>
                    </a:lnTo>
                    <a:lnTo>
                      <a:pt x="4596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8" y="750"/>
                    </a:lnTo>
                    <a:lnTo>
                      <a:pt x="4608" y="750"/>
                    </a:lnTo>
                    <a:lnTo>
                      <a:pt x="4608" y="750"/>
                    </a:lnTo>
                    <a:lnTo>
                      <a:pt x="4608" y="750"/>
                    </a:lnTo>
                    <a:lnTo>
                      <a:pt x="4608" y="750"/>
                    </a:lnTo>
                    <a:lnTo>
                      <a:pt x="4608" y="750"/>
                    </a:lnTo>
                    <a:lnTo>
                      <a:pt x="4614" y="750"/>
                    </a:lnTo>
                    <a:lnTo>
                      <a:pt x="4614" y="750"/>
                    </a:lnTo>
                    <a:lnTo>
                      <a:pt x="4614" y="750"/>
                    </a:lnTo>
                    <a:lnTo>
                      <a:pt x="4614" y="750"/>
                    </a:lnTo>
                    <a:lnTo>
                      <a:pt x="4614" y="750"/>
                    </a:lnTo>
                    <a:lnTo>
                      <a:pt x="4614" y="750"/>
                    </a:lnTo>
                    <a:lnTo>
                      <a:pt x="4620" y="750"/>
                    </a:lnTo>
                    <a:lnTo>
                      <a:pt x="4620" y="750"/>
                    </a:lnTo>
                    <a:lnTo>
                      <a:pt x="4620" y="750"/>
                    </a:lnTo>
                    <a:lnTo>
                      <a:pt x="4620" y="750"/>
                    </a:lnTo>
                    <a:lnTo>
                      <a:pt x="4620" y="750"/>
                    </a:lnTo>
                    <a:lnTo>
                      <a:pt x="4620" y="750"/>
                    </a:lnTo>
                    <a:lnTo>
                      <a:pt x="4626" y="756"/>
                    </a:lnTo>
                    <a:lnTo>
                      <a:pt x="4626" y="756"/>
                    </a:lnTo>
                    <a:lnTo>
                      <a:pt x="4626" y="756"/>
                    </a:lnTo>
                    <a:lnTo>
                      <a:pt x="4626" y="756"/>
                    </a:lnTo>
                    <a:lnTo>
                      <a:pt x="4626" y="756"/>
                    </a:lnTo>
                    <a:lnTo>
                      <a:pt x="4626" y="756"/>
                    </a:lnTo>
                    <a:lnTo>
                      <a:pt x="4632" y="756"/>
                    </a:lnTo>
                    <a:lnTo>
                      <a:pt x="4632" y="756"/>
                    </a:lnTo>
                    <a:lnTo>
                      <a:pt x="4632" y="756"/>
                    </a:lnTo>
                    <a:lnTo>
                      <a:pt x="4632" y="756"/>
                    </a:lnTo>
                    <a:lnTo>
                      <a:pt x="4632" y="756"/>
                    </a:lnTo>
                    <a:lnTo>
                      <a:pt x="4632" y="756"/>
                    </a:lnTo>
                    <a:lnTo>
                      <a:pt x="4638" y="756"/>
                    </a:lnTo>
                    <a:lnTo>
                      <a:pt x="4638" y="756"/>
                    </a:lnTo>
                    <a:lnTo>
                      <a:pt x="4638" y="756"/>
                    </a:lnTo>
                    <a:lnTo>
                      <a:pt x="4638" y="756"/>
                    </a:lnTo>
                    <a:lnTo>
                      <a:pt x="4638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50" y="756"/>
                    </a:lnTo>
                    <a:lnTo>
                      <a:pt x="4650" y="756"/>
                    </a:lnTo>
                    <a:lnTo>
                      <a:pt x="4650" y="756"/>
                    </a:lnTo>
                    <a:lnTo>
                      <a:pt x="4650" y="756"/>
                    </a:lnTo>
                    <a:lnTo>
                      <a:pt x="4650" y="756"/>
                    </a:lnTo>
                    <a:lnTo>
                      <a:pt x="4650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8" y="762"/>
                    </a:lnTo>
                    <a:lnTo>
                      <a:pt x="4668" y="762"/>
                    </a:lnTo>
                    <a:lnTo>
                      <a:pt x="4668" y="762"/>
                    </a:lnTo>
                    <a:lnTo>
                      <a:pt x="4668" y="762"/>
                    </a:lnTo>
                    <a:lnTo>
                      <a:pt x="4668" y="762"/>
                    </a:lnTo>
                    <a:lnTo>
                      <a:pt x="4668" y="762"/>
                    </a:lnTo>
                    <a:lnTo>
                      <a:pt x="4674" y="762"/>
                    </a:lnTo>
                    <a:lnTo>
                      <a:pt x="4674" y="762"/>
                    </a:lnTo>
                    <a:lnTo>
                      <a:pt x="4674" y="762"/>
                    </a:lnTo>
                    <a:lnTo>
                      <a:pt x="4674" y="762"/>
                    </a:lnTo>
                    <a:lnTo>
                      <a:pt x="4674" y="762"/>
                    </a:lnTo>
                    <a:lnTo>
                      <a:pt x="4674" y="762"/>
                    </a:lnTo>
                    <a:lnTo>
                      <a:pt x="4680" y="762"/>
                    </a:lnTo>
                    <a:lnTo>
                      <a:pt x="4680" y="762"/>
                    </a:lnTo>
                    <a:lnTo>
                      <a:pt x="4680" y="762"/>
                    </a:lnTo>
                    <a:lnTo>
                      <a:pt x="4680" y="762"/>
                    </a:lnTo>
                    <a:lnTo>
                      <a:pt x="4680" y="762"/>
                    </a:lnTo>
                    <a:lnTo>
                      <a:pt x="4680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92" y="762"/>
                    </a:lnTo>
                    <a:lnTo>
                      <a:pt x="4692" y="762"/>
                    </a:lnTo>
                    <a:lnTo>
                      <a:pt x="4692" y="762"/>
                    </a:lnTo>
                    <a:lnTo>
                      <a:pt x="4692" y="762"/>
                    </a:lnTo>
                    <a:lnTo>
                      <a:pt x="4692" y="762"/>
                    </a:lnTo>
                    <a:lnTo>
                      <a:pt x="4692" y="762"/>
                    </a:lnTo>
                    <a:lnTo>
                      <a:pt x="4698" y="762"/>
                    </a:lnTo>
                    <a:lnTo>
                      <a:pt x="4698" y="762"/>
                    </a:lnTo>
                    <a:lnTo>
                      <a:pt x="4698" y="762"/>
                    </a:lnTo>
                    <a:lnTo>
                      <a:pt x="4698" y="762"/>
                    </a:lnTo>
                    <a:lnTo>
                      <a:pt x="4698" y="762"/>
                    </a:lnTo>
                    <a:lnTo>
                      <a:pt x="4698" y="762"/>
                    </a:lnTo>
                    <a:lnTo>
                      <a:pt x="4704" y="762"/>
                    </a:lnTo>
                    <a:lnTo>
                      <a:pt x="4704" y="762"/>
                    </a:lnTo>
                    <a:lnTo>
                      <a:pt x="4704" y="762"/>
                    </a:lnTo>
                    <a:lnTo>
                      <a:pt x="4704" y="762"/>
                    </a:lnTo>
                    <a:lnTo>
                      <a:pt x="4704" y="762"/>
                    </a:lnTo>
                    <a:lnTo>
                      <a:pt x="4704" y="762"/>
                    </a:lnTo>
                    <a:lnTo>
                      <a:pt x="4710" y="762"/>
                    </a:lnTo>
                    <a:lnTo>
                      <a:pt x="4710" y="762"/>
                    </a:lnTo>
                    <a:lnTo>
                      <a:pt x="4710" y="762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6" y="768"/>
                    </a:lnTo>
                    <a:lnTo>
                      <a:pt x="4746" y="768"/>
                    </a:lnTo>
                    <a:lnTo>
                      <a:pt x="4746" y="768"/>
                    </a:lnTo>
                    <a:lnTo>
                      <a:pt x="4746" y="768"/>
                    </a:lnTo>
                    <a:lnTo>
                      <a:pt x="4746" y="768"/>
                    </a:lnTo>
                    <a:lnTo>
                      <a:pt x="4746" y="768"/>
                    </a:lnTo>
                    <a:lnTo>
                      <a:pt x="4752" y="768"/>
                    </a:lnTo>
                    <a:lnTo>
                      <a:pt x="4752" y="768"/>
                    </a:lnTo>
                    <a:lnTo>
                      <a:pt x="4752" y="768"/>
                    </a:lnTo>
                    <a:lnTo>
                      <a:pt x="4752" y="768"/>
                    </a:lnTo>
                    <a:lnTo>
                      <a:pt x="4752" y="768"/>
                    </a:lnTo>
                    <a:lnTo>
                      <a:pt x="4758" y="768"/>
                    </a:lnTo>
                    <a:lnTo>
                      <a:pt x="4758" y="768"/>
                    </a:lnTo>
                    <a:lnTo>
                      <a:pt x="4758" y="768"/>
                    </a:lnTo>
                    <a:lnTo>
                      <a:pt x="4758" y="768"/>
                    </a:lnTo>
                    <a:lnTo>
                      <a:pt x="4758" y="768"/>
                    </a:lnTo>
                    <a:lnTo>
                      <a:pt x="4758" y="768"/>
                    </a:lnTo>
                    <a:lnTo>
                      <a:pt x="4764" y="768"/>
                    </a:lnTo>
                    <a:lnTo>
                      <a:pt x="4764" y="768"/>
                    </a:lnTo>
                    <a:lnTo>
                      <a:pt x="4764" y="768"/>
                    </a:lnTo>
                    <a:lnTo>
                      <a:pt x="4764" y="768"/>
                    </a:lnTo>
                    <a:lnTo>
                      <a:pt x="4764" y="768"/>
                    </a:lnTo>
                    <a:lnTo>
                      <a:pt x="4764" y="768"/>
                    </a:lnTo>
                    <a:lnTo>
                      <a:pt x="4770" y="768"/>
                    </a:lnTo>
                    <a:lnTo>
                      <a:pt x="4770" y="768"/>
                    </a:lnTo>
                    <a:lnTo>
                      <a:pt x="4770" y="768"/>
                    </a:lnTo>
                    <a:lnTo>
                      <a:pt x="4770" y="768"/>
                    </a:lnTo>
                    <a:lnTo>
                      <a:pt x="4770" y="768"/>
                    </a:lnTo>
                    <a:lnTo>
                      <a:pt x="4770" y="768"/>
                    </a:lnTo>
                    <a:lnTo>
                      <a:pt x="4776" y="768"/>
                    </a:lnTo>
                    <a:lnTo>
                      <a:pt x="4776" y="768"/>
                    </a:lnTo>
                    <a:lnTo>
                      <a:pt x="4776" y="768"/>
                    </a:lnTo>
                    <a:lnTo>
                      <a:pt x="4776" y="768"/>
                    </a:lnTo>
                    <a:lnTo>
                      <a:pt x="4776" y="768"/>
                    </a:lnTo>
                    <a:lnTo>
                      <a:pt x="4776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8" y="768"/>
                    </a:lnTo>
                    <a:lnTo>
                      <a:pt x="4788" y="768"/>
                    </a:lnTo>
                    <a:lnTo>
                      <a:pt x="4788" y="768"/>
                    </a:lnTo>
                    <a:lnTo>
                      <a:pt x="4788" y="768"/>
                    </a:lnTo>
                    <a:lnTo>
                      <a:pt x="4788" y="768"/>
                    </a:lnTo>
                    <a:lnTo>
                      <a:pt x="4788" y="768"/>
                    </a:lnTo>
                    <a:lnTo>
                      <a:pt x="4794" y="768"/>
                    </a:lnTo>
                    <a:lnTo>
                      <a:pt x="4794" y="768"/>
                    </a:lnTo>
                    <a:lnTo>
                      <a:pt x="4794" y="768"/>
                    </a:lnTo>
                    <a:lnTo>
                      <a:pt x="4794" y="768"/>
                    </a:lnTo>
                    <a:lnTo>
                      <a:pt x="4794" y="768"/>
                    </a:lnTo>
                    <a:lnTo>
                      <a:pt x="4794" y="768"/>
                    </a:lnTo>
                    <a:lnTo>
                      <a:pt x="4800" y="768"/>
                    </a:lnTo>
                    <a:lnTo>
                      <a:pt x="4800" y="768"/>
                    </a:lnTo>
                    <a:lnTo>
                      <a:pt x="4800" y="768"/>
                    </a:lnTo>
                    <a:lnTo>
                      <a:pt x="4800" y="768"/>
                    </a:lnTo>
                    <a:lnTo>
                      <a:pt x="4800" y="768"/>
                    </a:lnTo>
                    <a:lnTo>
                      <a:pt x="4800" y="768"/>
                    </a:lnTo>
                    <a:lnTo>
                      <a:pt x="4806" y="768"/>
                    </a:lnTo>
                    <a:lnTo>
                      <a:pt x="4806" y="768"/>
                    </a:lnTo>
                    <a:lnTo>
                      <a:pt x="4806" y="768"/>
                    </a:lnTo>
                    <a:lnTo>
                      <a:pt x="4806" y="768"/>
                    </a:lnTo>
                    <a:lnTo>
                      <a:pt x="4806" y="768"/>
                    </a:lnTo>
                    <a:lnTo>
                      <a:pt x="4806" y="768"/>
                    </a:lnTo>
                    <a:lnTo>
                      <a:pt x="4812" y="768"/>
                    </a:lnTo>
                    <a:lnTo>
                      <a:pt x="4812" y="768"/>
                    </a:lnTo>
                    <a:lnTo>
                      <a:pt x="4812" y="768"/>
                    </a:lnTo>
                    <a:lnTo>
                      <a:pt x="4812" y="768"/>
                    </a:lnTo>
                    <a:lnTo>
                      <a:pt x="4812" y="768"/>
                    </a:lnTo>
                    <a:lnTo>
                      <a:pt x="4812" y="768"/>
                    </a:lnTo>
                    <a:lnTo>
                      <a:pt x="4818" y="768"/>
                    </a:lnTo>
                    <a:lnTo>
                      <a:pt x="4818" y="768"/>
                    </a:lnTo>
                    <a:lnTo>
                      <a:pt x="4818" y="768"/>
                    </a:lnTo>
                    <a:lnTo>
                      <a:pt x="4818" y="768"/>
                    </a:lnTo>
                    <a:lnTo>
                      <a:pt x="4818" y="768"/>
                    </a:lnTo>
                    <a:lnTo>
                      <a:pt x="4818" y="768"/>
                    </a:lnTo>
                    <a:lnTo>
                      <a:pt x="4824" y="768"/>
                    </a:lnTo>
                    <a:lnTo>
                      <a:pt x="4824" y="768"/>
                    </a:lnTo>
                    <a:lnTo>
                      <a:pt x="4824" y="768"/>
                    </a:lnTo>
                    <a:lnTo>
                      <a:pt x="4824" y="768"/>
                    </a:lnTo>
                    <a:lnTo>
                      <a:pt x="4824" y="768"/>
                    </a:lnTo>
                    <a:lnTo>
                      <a:pt x="4824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6" y="768"/>
                    </a:lnTo>
                    <a:lnTo>
                      <a:pt x="4836" y="768"/>
                    </a:lnTo>
                    <a:lnTo>
                      <a:pt x="4836" y="768"/>
                    </a:lnTo>
                    <a:lnTo>
                      <a:pt x="4836" y="768"/>
                    </a:lnTo>
                    <a:lnTo>
                      <a:pt x="4836" y="768"/>
                    </a:lnTo>
                    <a:lnTo>
                      <a:pt x="4836" y="768"/>
                    </a:lnTo>
                    <a:lnTo>
                      <a:pt x="4842" y="768"/>
                    </a:lnTo>
                    <a:lnTo>
                      <a:pt x="4842" y="768"/>
                    </a:lnTo>
                    <a:lnTo>
                      <a:pt x="4842" y="768"/>
                    </a:lnTo>
                    <a:lnTo>
                      <a:pt x="4842" y="762"/>
                    </a:lnTo>
                    <a:lnTo>
                      <a:pt x="4842" y="762"/>
                    </a:lnTo>
                    <a:lnTo>
                      <a:pt x="4842" y="762"/>
                    </a:lnTo>
                    <a:lnTo>
                      <a:pt x="4848" y="762"/>
                    </a:lnTo>
                    <a:lnTo>
                      <a:pt x="4848" y="762"/>
                    </a:lnTo>
                    <a:lnTo>
                      <a:pt x="4848" y="762"/>
                    </a:lnTo>
                    <a:lnTo>
                      <a:pt x="4848" y="762"/>
                    </a:lnTo>
                    <a:lnTo>
                      <a:pt x="4848" y="762"/>
                    </a:lnTo>
                    <a:lnTo>
                      <a:pt x="4848" y="762"/>
                    </a:lnTo>
                    <a:lnTo>
                      <a:pt x="4854" y="762"/>
                    </a:lnTo>
                    <a:lnTo>
                      <a:pt x="4854" y="762"/>
                    </a:lnTo>
                    <a:lnTo>
                      <a:pt x="4854" y="762"/>
                    </a:lnTo>
                    <a:lnTo>
                      <a:pt x="4854" y="762"/>
                    </a:lnTo>
                    <a:lnTo>
                      <a:pt x="4854" y="762"/>
                    </a:lnTo>
                    <a:lnTo>
                      <a:pt x="4854" y="762"/>
                    </a:lnTo>
                    <a:lnTo>
                      <a:pt x="4860" y="762"/>
                    </a:lnTo>
                    <a:lnTo>
                      <a:pt x="4860" y="762"/>
                    </a:lnTo>
                    <a:lnTo>
                      <a:pt x="4860" y="762"/>
                    </a:lnTo>
                    <a:lnTo>
                      <a:pt x="4860" y="762"/>
                    </a:lnTo>
                    <a:lnTo>
                      <a:pt x="4860" y="762"/>
                    </a:lnTo>
                    <a:lnTo>
                      <a:pt x="4860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72" y="762"/>
                    </a:lnTo>
                    <a:lnTo>
                      <a:pt x="4872" y="762"/>
                    </a:lnTo>
                    <a:lnTo>
                      <a:pt x="4872" y="762"/>
                    </a:lnTo>
                    <a:lnTo>
                      <a:pt x="4872" y="762"/>
                    </a:lnTo>
                    <a:lnTo>
                      <a:pt x="4872" y="762"/>
                    </a:lnTo>
                    <a:lnTo>
                      <a:pt x="4872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84" y="762"/>
                    </a:lnTo>
                    <a:lnTo>
                      <a:pt x="4884" y="762"/>
                    </a:lnTo>
                    <a:lnTo>
                      <a:pt x="4884" y="762"/>
                    </a:lnTo>
                    <a:lnTo>
                      <a:pt x="4884" y="762"/>
                    </a:lnTo>
                    <a:lnTo>
                      <a:pt x="4884" y="762"/>
                    </a:lnTo>
                    <a:lnTo>
                      <a:pt x="4884" y="762"/>
                    </a:lnTo>
                    <a:lnTo>
                      <a:pt x="4890" y="762"/>
                    </a:lnTo>
                    <a:lnTo>
                      <a:pt x="4890" y="762"/>
                    </a:lnTo>
                    <a:lnTo>
                      <a:pt x="4890" y="762"/>
                    </a:lnTo>
                    <a:lnTo>
                      <a:pt x="4890" y="762"/>
                    </a:lnTo>
                    <a:lnTo>
                      <a:pt x="4890" y="762"/>
                    </a:lnTo>
                    <a:lnTo>
                      <a:pt x="4890" y="762"/>
                    </a:lnTo>
                    <a:lnTo>
                      <a:pt x="4896" y="756"/>
                    </a:lnTo>
                    <a:lnTo>
                      <a:pt x="4896" y="756"/>
                    </a:lnTo>
                    <a:lnTo>
                      <a:pt x="4896" y="756"/>
                    </a:lnTo>
                    <a:lnTo>
                      <a:pt x="4896" y="756"/>
                    </a:lnTo>
                    <a:lnTo>
                      <a:pt x="4896" y="756"/>
                    </a:lnTo>
                    <a:lnTo>
                      <a:pt x="4896" y="756"/>
                    </a:lnTo>
                    <a:lnTo>
                      <a:pt x="4902" y="756"/>
                    </a:lnTo>
                    <a:lnTo>
                      <a:pt x="4902" y="756"/>
                    </a:lnTo>
                    <a:lnTo>
                      <a:pt x="4902" y="756"/>
                    </a:lnTo>
                    <a:lnTo>
                      <a:pt x="4902" y="756"/>
                    </a:lnTo>
                    <a:lnTo>
                      <a:pt x="4902" y="756"/>
                    </a:lnTo>
                    <a:lnTo>
                      <a:pt x="4902" y="756"/>
                    </a:lnTo>
                    <a:lnTo>
                      <a:pt x="4908" y="756"/>
                    </a:lnTo>
                    <a:lnTo>
                      <a:pt x="4908" y="756"/>
                    </a:lnTo>
                    <a:lnTo>
                      <a:pt x="4908" y="756"/>
                    </a:lnTo>
                    <a:lnTo>
                      <a:pt x="4908" y="756"/>
                    </a:lnTo>
                    <a:lnTo>
                      <a:pt x="4908" y="756"/>
                    </a:lnTo>
                    <a:lnTo>
                      <a:pt x="4908" y="756"/>
                    </a:lnTo>
                    <a:lnTo>
                      <a:pt x="4914" y="756"/>
                    </a:lnTo>
                    <a:lnTo>
                      <a:pt x="4914" y="756"/>
                    </a:lnTo>
                    <a:lnTo>
                      <a:pt x="4914" y="756"/>
                    </a:lnTo>
                    <a:lnTo>
                      <a:pt x="4914" y="756"/>
                    </a:lnTo>
                    <a:lnTo>
                      <a:pt x="4914" y="756"/>
                    </a:lnTo>
                    <a:lnTo>
                      <a:pt x="4914" y="756"/>
                    </a:lnTo>
                    <a:lnTo>
                      <a:pt x="4920" y="756"/>
                    </a:lnTo>
                    <a:lnTo>
                      <a:pt x="4920" y="756"/>
                    </a:lnTo>
                    <a:lnTo>
                      <a:pt x="4920" y="756"/>
                    </a:lnTo>
                    <a:lnTo>
                      <a:pt x="4920" y="756"/>
                    </a:lnTo>
                    <a:lnTo>
                      <a:pt x="4920" y="756"/>
                    </a:lnTo>
                    <a:lnTo>
                      <a:pt x="4920" y="756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Rectangle 58"/>
              <p:cNvSpPr>
                <a:spLocks noChangeArrowheads="1"/>
              </p:cNvSpPr>
              <p:nvPr/>
            </p:nvSpPr>
            <p:spPr bwMode="auto">
              <a:xfrm>
                <a:off x="1127" y="212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3" name="Freeform 59"/>
              <p:cNvSpPr>
                <a:spLocks/>
              </p:cNvSpPr>
              <p:nvPr/>
            </p:nvSpPr>
            <p:spPr bwMode="auto">
              <a:xfrm>
                <a:off x="479" y="886"/>
                <a:ext cx="4920" cy="582"/>
              </a:xfrm>
              <a:custGeom>
                <a:avLst/>
                <a:gdLst/>
                <a:ahLst/>
                <a:cxnLst>
                  <a:cxn ang="0">
                    <a:pos x="72" y="552"/>
                  </a:cxn>
                  <a:cxn ang="0">
                    <a:pos x="150" y="552"/>
                  </a:cxn>
                  <a:cxn ang="0">
                    <a:pos x="228" y="552"/>
                  </a:cxn>
                  <a:cxn ang="0">
                    <a:pos x="306" y="558"/>
                  </a:cxn>
                  <a:cxn ang="0">
                    <a:pos x="384" y="570"/>
                  </a:cxn>
                  <a:cxn ang="0">
                    <a:pos x="462" y="582"/>
                  </a:cxn>
                  <a:cxn ang="0">
                    <a:pos x="540" y="576"/>
                  </a:cxn>
                  <a:cxn ang="0">
                    <a:pos x="618" y="570"/>
                  </a:cxn>
                  <a:cxn ang="0">
                    <a:pos x="696" y="552"/>
                  </a:cxn>
                  <a:cxn ang="0">
                    <a:pos x="774" y="534"/>
                  </a:cxn>
                  <a:cxn ang="0">
                    <a:pos x="852" y="504"/>
                  </a:cxn>
                  <a:cxn ang="0">
                    <a:pos x="930" y="480"/>
                  </a:cxn>
                  <a:cxn ang="0">
                    <a:pos x="1008" y="480"/>
                  </a:cxn>
                  <a:cxn ang="0">
                    <a:pos x="1086" y="468"/>
                  </a:cxn>
                  <a:cxn ang="0">
                    <a:pos x="1164" y="450"/>
                  </a:cxn>
                  <a:cxn ang="0">
                    <a:pos x="1242" y="396"/>
                  </a:cxn>
                  <a:cxn ang="0">
                    <a:pos x="1320" y="318"/>
                  </a:cxn>
                  <a:cxn ang="0">
                    <a:pos x="1398" y="240"/>
                  </a:cxn>
                  <a:cxn ang="0">
                    <a:pos x="1476" y="228"/>
                  </a:cxn>
                  <a:cxn ang="0">
                    <a:pos x="1554" y="264"/>
                  </a:cxn>
                  <a:cxn ang="0">
                    <a:pos x="1632" y="294"/>
                  </a:cxn>
                  <a:cxn ang="0">
                    <a:pos x="1710" y="288"/>
                  </a:cxn>
                  <a:cxn ang="0">
                    <a:pos x="1788" y="204"/>
                  </a:cxn>
                  <a:cxn ang="0">
                    <a:pos x="1866" y="114"/>
                  </a:cxn>
                  <a:cxn ang="0">
                    <a:pos x="1944" y="12"/>
                  </a:cxn>
                  <a:cxn ang="0">
                    <a:pos x="2022" y="96"/>
                  </a:cxn>
                  <a:cxn ang="0">
                    <a:pos x="2100" y="180"/>
                  </a:cxn>
                  <a:cxn ang="0">
                    <a:pos x="2178" y="252"/>
                  </a:cxn>
                  <a:cxn ang="0">
                    <a:pos x="2256" y="228"/>
                  </a:cxn>
                  <a:cxn ang="0">
                    <a:pos x="2334" y="144"/>
                  </a:cxn>
                  <a:cxn ang="0">
                    <a:pos x="2412" y="54"/>
                  </a:cxn>
                  <a:cxn ang="0">
                    <a:pos x="2490" y="24"/>
                  </a:cxn>
                  <a:cxn ang="0">
                    <a:pos x="2568" y="120"/>
                  </a:cxn>
                  <a:cxn ang="0">
                    <a:pos x="2646" y="204"/>
                  </a:cxn>
                  <a:cxn ang="0">
                    <a:pos x="2724" y="270"/>
                  </a:cxn>
                  <a:cxn ang="0">
                    <a:pos x="2796" y="198"/>
                  </a:cxn>
                  <a:cxn ang="0">
                    <a:pos x="2874" y="120"/>
                  </a:cxn>
                  <a:cxn ang="0">
                    <a:pos x="2952" y="30"/>
                  </a:cxn>
                  <a:cxn ang="0">
                    <a:pos x="3030" y="84"/>
                  </a:cxn>
                  <a:cxn ang="0">
                    <a:pos x="3108" y="180"/>
                  </a:cxn>
                  <a:cxn ang="0">
                    <a:pos x="3186" y="264"/>
                  </a:cxn>
                  <a:cxn ang="0">
                    <a:pos x="3264" y="300"/>
                  </a:cxn>
                  <a:cxn ang="0">
                    <a:pos x="3342" y="276"/>
                  </a:cxn>
                  <a:cxn ang="0">
                    <a:pos x="3420" y="240"/>
                  </a:cxn>
                  <a:cxn ang="0">
                    <a:pos x="3498" y="210"/>
                  </a:cxn>
                  <a:cxn ang="0">
                    <a:pos x="3576" y="300"/>
                  </a:cxn>
                  <a:cxn ang="0">
                    <a:pos x="3654" y="372"/>
                  </a:cxn>
                  <a:cxn ang="0">
                    <a:pos x="3732" y="438"/>
                  </a:cxn>
                  <a:cxn ang="0">
                    <a:pos x="3810" y="462"/>
                  </a:cxn>
                  <a:cxn ang="0">
                    <a:pos x="3888" y="474"/>
                  </a:cxn>
                  <a:cxn ang="0">
                    <a:pos x="3966" y="480"/>
                  </a:cxn>
                  <a:cxn ang="0">
                    <a:pos x="4044" y="498"/>
                  </a:cxn>
                  <a:cxn ang="0">
                    <a:pos x="4122" y="522"/>
                  </a:cxn>
                  <a:cxn ang="0">
                    <a:pos x="4200" y="546"/>
                  </a:cxn>
                  <a:cxn ang="0">
                    <a:pos x="4278" y="564"/>
                  </a:cxn>
                  <a:cxn ang="0">
                    <a:pos x="4356" y="576"/>
                  </a:cxn>
                  <a:cxn ang="0">
                    <a:pos x="4434" y="582"/>
                  </a:cxn>
                  <a:cxn ang="0">
                    <a:pos x="4512" y="576"/>
                  </a:cxn>
                  <a:cxn ang="0">
                    <a:pos x="4590" y="564"/>
                  </a:cxn>
                  <a:cxn ang="0">
                    <a:pos x="4668" y="552"/>
                  </a:cxn>
                  <a:cxn ang="0">
                    <a:pos x="4746" y="552"/>
                  </a:cxn>
                  <a:cxn ang="0">
                    <a:pos x="4824" y="552"/>
                  </a:cxn>
                  <a:cxn ang="0">
                    <a:pos x="4902" y="552"/>
                  </a:cxn>
                </a:cxnLst>
                <a:rect l="0" t="0" r="r" b="b"/>
                <a:pathLst>
                  <a:path w="4920" h="582">
                    <a:moveTo>
                      <a:pt x="0" y="552"/>
                    </a:move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6" y="552"/>
                    </a:lnTo>
                    <a:lnTo>
                      <a:pt x="6" y="552"/>
                    </a:lnTo>
                    <a:lnTo>
                      <a:pt x="6" y="552"/>
                    </a:lnTo>
                    <a:lnTo>
                      <a:pt x="6" y="552"/>
                    </a:lnTo>
                    <a:lnTo>
                      <a:pt x="6" y="552"/>
                    </a:lnTo>
                    <a:lnTo>
                      <a:pt x="6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8" y="552"/>
                    </a:lnTo>
                    <a:lnTo>
                      <a:pt x="18" y="552"/>
                    </a:lnTo>
                    <a:lnTo>
                      <a:pt x="18" y="552"/>
                    </a:lnTo>
                    <a:lnTo>
                      <a:pt x="18" y="552"/>
                    </a:lnTo>
                    <a:lnTo>
                      <a:pt x="18" y="552"/>
                    </a:lnTo>
                    <a:lnTo>
                      <a:pt x="18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72" y="552"/>
                    </a:lnTo>
                    <a:lnTo>
                      <a:pt x="72" y="552"/>
                    </a:lnTo>
                    <a:lnTo>
                      <a:pt x="72" y="552"/>
                    </a:lnTo>
                    <a:lnTo>
                      <a:pt x="72" y="552"/>
                    </a:lnTo>
                    <a:lnTo>
                      <a:pt x="72" y="552"/>
                    </a:lnTo>
                    <a:lnTo>
                      <a:pt x="72" y="552"/>
                    </a:lnTo>
                    <a:lnTo>
                      <a:pt x="78" y="552"/>
                    </a:lnTo>
                    <a:lnTo>
                      <a:pt x="78" y="552"/>
                    </a:lnTo>
                    <a:lnTo>
                      <a:pt x="78" y="552"/>
                    </a:lnTo>
                    <a:lnTo>
                      <a:pt x="78" y="552"/>
                    </a:lnTo>
                    <a:lnTo>
                      <a:pt x="78" y="552"/>
                    </a:lnTo>
                    <a:lnTo>
                      <a:pt x="78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102" y="552"/>
                    </a:lnTo>
                    <a:lnTo>
                      <a:pt x="102" y="552"/>
                    </a:lnTo>
                    <a:lnTo>
                      <a:pt x="102" y="552"/>
                    </a:lnTo>
                    <a:lnTo>
                      <a:pt x="102" y="552"/>
                    </a:lnTo>
                    <a:lnTo>
                      <a:pt x="102" y="552"/>
                    </a:lnTo>
                    <a:lnTo>
                      <a:pt x="102" y="552"/>
                    </a:lnTo>
                    <a:lnTo>
                      <a:pt x="108" y="552"/>
                    </a:lnTo>
                    <a:lnTo>
                      <a:pt x="108" y="552"/>
                    </a:lnTo>
                    <a:lnTo>
                      <a:pt x="108" y="552"/>
                    </a:lnTo>
                    <a:lnTo>
                      <a:pt x="108" y="552"/>
                    </a:lnTo>
                    <a:lnTo>
                      <a:pt x="108" y="552"/>
                    </a:lnTo>
                    <a:lnTo>
                      <a:pt x="108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20" y="552"/>
                    </a:lnTo>
                    <a:lnTo>
                      <a:pt x="120" y="552"/>
                    </a:lnTo>
                    <a:lnTo>
                      <a:pt x="120" y="552"/>
                    </a:lnTo>
                    <a:lnTo>
                      <a:pt x="120" y="552"/>
                    </a:lnTo>
                    <a:lnTo>
                      <a:pt x="120" y="552"/>
                    </a:lnTo>
                    <a:lnTo>
                      <a:pt x="120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32" y="552"/>
                    </a:lnTo>
                    <a:lnTo>
                      <a:pt x="132" y="552"/>
                    </a:lnTo>
                    <a:lnTo>
                      <a:pt x="132" y="552"/>
                    </a:lnTo>
                    <a:lnTo>
                      <a:pt x="132" y="552"/>
                    </a:lnTo>
                    <a:lnTo>
                      <a:pt x="132" y="552"/>
                    </a:lnTo>
                    <a:lnTo>
                      <a:pt x="132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50" y="552"/>
                    </a:lnTo>
                    <a:lnTo>
                      <a:pt x="150" y="552"/>
                    </a:lnTo>
                    <a:lnTo>
                      <a:pt x="150" y="552"/>
                    </a:lnTo>
                    <a:lnTo>
                      <a:pt x="150" y="552"/>
                    </a:lnTo>
                    <a:lnTo>
                      <a:pt x="150" y="552"/>
                    </a:lnTo>
                    <a:lnTo>
                      <a:pt x="150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62" y="552"/>
                    </a:lnTo>
                    <a:lnTo>
                      <a:pt x="162" y="552"/>
                    </a:lnTo>
                    <a:lnTo>
                      <a:pt x="162" y="552"/>
                    </a:lnTo>
                    <a:lnTo>
                      <a:pt x="162" y="552"/>
                    </a:lnTo>
                    <a:lnTo>
                      <a:pt x="162" y="552"/>
                    </a:lnTo>
                    <a:lnTo>
                      <a:pt x="162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6" y="552"/>
                    </a:lnTo>
                    <a:lnTo>
                      <a:pt x="186" y="552"/>
                    </a:lnTo>
                    <a:lnTo>
                      <a:pt x="186" y="552"/>
                    </a:lnTo>
                    <a:lnTo>
                      <a:pt x="186" y="552"/>
                    </a:lnTo>
                    <a:lnTo>
                      <a:pt x="186" y="552"/>
                    </a:lnTo>
                    <a:lnTo>
                      <a:pt x="186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204" y="552"/>
                    </a:lnTo>
                    <a:lnTo>
                      <a:pt x="204" y="552"/>
                    </a:lnTo>
                    <a:lnTo>
                      <a:pt x="204" y="552"/>
                    </a:lnTo>
                    <a:lnTo>
                      <a:pt x="204" y="552"/>
                    </a:lnTo>
                    <a:lnTo>
                      <a:pt x="204" y="552"/>
                    </a:lnTo>
                    <a:lnTo>
                      <a:pt x="204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6" y="552"/>
                    </a:lnTo>
                    <a:lnTo>
                      <a:pt x="216" y="552"/>
                    </a:lnTo>
                    <a:lnTo>
                      <a:pt x="216" y="552"/>
                    </a:lnTo>
                    <a:lnTo>
                      <a:pt x="216" y="552"/>
                    </a:lnTo>
                    <a:lnTo>
                      <a:pt x="216" y="552"/>
                    </a:lnTo>
                    <a:lnTo>
                      <a:pt x="216" y="552"/>
                    </a:lnTo>
                    <a:lnTo>
                      <a:pt x="222" y="552"/>
                    </a:lnTo>
                    <a:lnTo>
                      <a:pt x="222" y="552"/>
                    </a:lnTo>
                    <a:lnTo>
                      <a:pt x="222" y="552"/>
                    </a:lnTo>
                    <a:lnTo>
                      <a:pt x="222" y="552"/>
                    </a:lnTo>
                    <a:lnTo>
                      <a:pt x="222" y="552"/>
                    </a:lnTo>
                    <a:lnTo>
                      <a:pt x="222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6" y="552"/>
                    </a:lnTo>
                    <a:lnTo>
                      <a:pt x="246" y="552"/>
                    </a:lnTo>
                    <a:lnTo>
                      <a:pt x="246" y="552"/>
                    </a:lnTo>
                    <a:lnTo>
                      <a:pt x="246" y="552"/>
                    </a:lnTo>
                    <a:lnTo>
                      <a:pt x="246" y="552"/>
                    </a:lnTo>
                    <a:lnTo>
                      <a:pt x="246" y="552"/>
                    </a:lnTo>
                    <a:lnTo>
                      <a:pt x="252" y="552"/>
                    </a:lnTo>
                    <a:lnTo>
                      <a:pt x="252" y="552"/>
                    </a:lnTo>
                    <a:lnTo>
                      <a:pt x="252" y="552"/>
                    </a:lnTo>
                    <a:lnTo>
                      <a:pt x="252" y="552"/>
                    </a:lnTo>
                    <a:lnTo>
                      <a:pt x="252" y="552"/>
                    </a:lnTo>
                    <a:lnTo>
                      <a:pt x="252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64" y="552"/>
                    </a:lnTo>
                    <a:lnTo>
                      <a:pt x="264" y="552"/>
                    </a:lnTo>
                    <a:lnTo>
                      <a:pt x="264" y="552"/>
                    </a:lnTo>
                    <a:lnTo>
                      <a:pt x="264" y="552"/>
                    </a:lnTo>
                    <a:lnTo>
                      <a:pt x="264" y="552"/>
                    </a:lnTo>
                    <a:lnTo>
                      <a:pt x="264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82" y="552"/>
                    </a:lnTo>
                    <a:lnTo>
                      <a:pt x="282" y="552"/>
                    </a:lnTo>
                    <a:lnTo>
                      <a:pt x="282" y="552"/>
                    </a:lnTo>
                    <a:lnTo>
                      <a:pt x="282" y="558"/>
                    </a:lnTo>
                    <a:lnTo>
                      <a:pt x="282" y="558"/>
                    </a:lnTo>
                    <a:lnTo>
                      <a:pt x="282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94" y="558"/>
                    </a:lnTo>
                    <a:lnTo>
                      <a:pt x="294" y="558"/>
                    </a:lnTo>
                    <a:lnTo>
                      <a:pt x="294" y="558"/>
                    </a:lnTo>
                    <a:lnTo>
                      <a:pt x="294" y="558"/>
                    </a:lnTo>
                    <a:lnTo>
                      <a:pt x="294" y="558"/>
                    </a:lnTo>
                    <a:lnTo>
                      <a:pt x="294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8" y="558"/>
                    </a:lnTo>
                    <a:lnTo>
                      <a:pt x="318" y="558"/>
                    </a:lnTo>
                    <a:lnTo>
                      <a:pt x="318" y="558"/>
                    </a:lnTo>
                    <a:lnTo>
                      <a:pt x="318" y="558"/>
                    </a:lnTo>
                    <a:lnTo>
                      <a:pt x="318" y="558"/>
                    </a:lnTo>
                    <a:lnTo>
                      <a:pt x="318" y="564"/>
                    </a:lnTo>
                    <a:lnTo>
                      <a:pt x="318" y="564"/>
                    </a:lnTo>
                    <a:lnTo>
                      <a:pt x="324" y="564"/>
                    </a:lnTo>
                    <a:lnTo>
                      <a:pt x="324" y="564"/>
                    </a:lnTo>
                    <a:lnTo>
                      <a:pt x="324" y="564"/>
                    </a:lnTo>
                    <a:lnTo>
                      <a:pt x="324" y="564"/>
                    </a:lnTo>
                    <a:lnTo>
                      <a:pt x="324" y="564"/>
                    </a:lnTo>
                    <a:lnTo>
                      <a:pt x="324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8" y="564"/>
                    </a:lnTo>
                    <a:lnTo>
                      <a:pt x="348" y="564"/>
                    </a:lnTo>
                    <a:lnTo>
                      <a:pt x="348" y="564"/>
                    </a:lnTo>
                    <a:lnTo>
                      <a:pt x="348" y="564"/>
                    </a:lnTo>
                    <a:lnTo>
                      <a:pt x="348" y="564"/>
                    </a:lnTo>
                    <a:lnTo>
                      <a:pt x="348" y="564"/>
                    </a:lnTo>
                    <a:lnTo>
                      <a:pt x="354" y="564"/>
                    </a:lnTo>
                    <a:lnTo>
                      <a:pt x="354" y="564"/>
                    </a:lnTo>
                    <a:lnTo>
                      <a:pt x="354" y="564"/>
                    </a:lnTo>
                    <a:lnTo>
                      <a:pt x="354" y="564"/>
                    </a:lnTo>
                    <a:lnTo>
                      <a:pt x="354" y="564"/>
                    </a:lnTo>
                    <a:lnTo>
                      <a:pt x="354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6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6" y="576"/>
                    </a:lnTo>
                    <a:lnTo>
                      <a:pt x="426" y="576"/>
                    </a:lnTo>
                    <a:lnTo>
                      <a:pt x="426" y="576"/>
                    </a:lnTo>
                    <a:lnTo>
                      <a:pt x="426" y="576"/>
                    </a:lnTo>
                    <a:lnTo>
                      <a:pt x="426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82"/>
                    </a:lnTo>
                    <a:lnTo>
                      <a:pt x="444" y="582"/>
                    </a:lnTo>
                    <a:lnTo>
                      <a:pt x="444" y="582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6" y="582"/>
                    </a:lnTo>
                    <a:lnTo>
                      <a:pt x="456" y="582"/>
                    </a:lnTo>
                    <a:lnTo>
                      <a:pt x="456" y="582"/>
                    </a:lnTo>
                    <a:lnTo>
                      <a:pt x="456" y="582"/>
                    </a:lnTo>
                    <a:lnTo>
                      <a:pt x="456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92" y="582"/>
                    </a:lnTo>
                    <a:lnTo>
                      <a:pt x="492" y="582"/>
                    </a:lnTo>
                    <a:lnTo>
                      <a:pt x="492" y="582"/>
                    </a:lnTo>
                    <a:lnTo>
                      <a:pt x="492" y="582"/>
                    </a:lnTo>
                    <a:lnTo>
                      <a:pt x="492" y="582"/>
                    </a:lnTo>
                    <a:lnTo>
                      <a:pt x="492" y="582"/>
                    </a:lnTo>
                    <a:lnTo>
                      <a:pt x="498" y="582"/>
                    </a:lnTo>
                    <a:lnTo>
                      <a:pt x="498" y="582"/>
                    </a:lnTo>
                    <a:lnTo>
                      <a:pt x="498" y="582"/>
                    </a:lnTo>
                    <a:lnTo>
                      <a:pt x="498" y="582"/>
                    </a:lnTo>
                    <a:lnTo>
                      <a:pt x="498" y="582"/>
                    </a:lnTo>
                    <a:lnTo>
                      <a:pt x="498" y="582"/>
                    </a:lnTo>
                    <a:lnTo>
                      <a:pt x="504" y="582"/>
                    </a:lnTo>
                    <a:lnTo>
                      <a:pt x="504" y="582"/>
                    </a:lnTo>
                    <a:lnTo>
                      <a:pt x="504" y="582"/>
                    </a:lnTo>
                    <a:lnTo>
                      <a:pt x="504" y="582"/>
                    </a:lnTo>
                    <a:lnTo>
                      <a:pt x="504" y="582"/>
                    </a:lnTo>
                    <a:lnTo>
                      <a:pt x="504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6" y="582"/>
                    </a:lnTo>
                    <a:lnTo>
                      <a:pt x="516" y="582"/>
                    </a:lnTo>
                    <a:lnTo>
                      <a:pt x="516" y="582"/>
                    </a:lnTo>
                    <a:lnTo>
                      <a:pt x="516" y="582"/>
                    </a:lnTo>
                    <a:lnTo>
                      <a:pt x="516" y="582"/>
                    </a:lnTo>
                    <a:lnTo>
                      <a:pt x="516" y="582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34" y="582"/>
                    </a:lnTo>
                    <a:lnTo>
                      <a:pt x="534" y="582"/>
                    </a:lnTo>
                    <a:lnTo>
                      <a:pt x="534" y="582"/>
                    </a:lnTo>
                    <a:lnTo>
                      <a:pt x="534" y="582"/>
                    </a:lnTo>
                    <a:lnTo>
                      <a:pt x="534" y="582"/>
                    </a:lnTo>
                    <a:lnTo>
                      <a:pt x="534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6" y="576"/>
                    </a:lnTo>
                    <a:lnTo>
                      <a:pt x="546" y="576"/>
                    </a:lnTo>
                    <a:lnTo>
                      <a:pt x="546" y="576"/>
                    </a:lnTo>
                    <a:lnTo>
                      <a:pt x="546" y="576"/>
                    </a:lnTo>
                    <a:lnTo>
                      <a:pt x="546" y="576"/>
                    </a:lnTo>
                    <a:lnTo>
                      <a:pt x="552" y="576"/>
                    </a:lnTo>
                    <a:lnTo>
                      <a:pt x="552" y="576"/>
                    </a:lnTo>
                    <a:lnTo>
                      <a:pt x="552" y="576"/>
                    </a:lnTo>
                    <a:lnTo>
                      <a:pt x="552" y="576"/>
                    </a:lnTo>
                    <a:lnTo>
                      <a:pt x="552" y="576"/>
                    </a:lnTo>
                    <a:lnTo>
                      <a:pt x="552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82" y="576"/>
                    </a:lnTo>
                    <a:lnTo>
                      <a:pt x="582" y="576"/>
                    </a:lnTo>
                    <a:lnTo>
                      <a:pt x="582" y="576"/>
                    </a:lnTo>
                    <a:lnTo>
                      <a:pt x="582" y="576"/>
                    </a:lnTo>
                    <a:lnTo>
                      <a:pt x="582" y="576"/>
                    </a:lnTo>
                    <a:lnTo>
                      <a:pt x="582" y="576"/>
                    </a:lnTo>
                    <a:lnTo>
                      <a:pt x="588" y="576"/>
                    </a:lnTo>
                    <a:lnTo>
                      <a:pt x="588" y="576"/>
                    </a:lnTo>
                    <a:lnTo>
                      <a:pt x="588" y="576"/>
                    </a:lnTo>
                    <a:lnTo>
                      <a:pt x="588" y="576"/>
                    </a:lnTo>
                    <a:lnTo>
                      <a:pt x="588" y="576"/>
                    </a:lnTo>
                    <a:lnTo>
                      <a:pt x="588" y="576"/>
                    </a:lnTo>
                    <a:lnTo>
                      <a:pt x="594" y="576"/>
                    </a:lnTo>
                    <a:lnTo>
                      <a:pt x="594" y="570"/>
                    </a:lnTo>
                    <a:lnTo>
                      <a:pt x="594" y="570"/>
                    </a:lnTo>
                    <a:lnTo>
                      <a:pt x="594" y="570"/>
                    </a:lnTo>
                    <a:lnTo>
                      <a:pt x="594" y="570"/>
                    </a:lnTo>
                    <a:lnTo>
                      <a:pt x="594" y="570"/>
                    </a:lnTo>
                    <a:lnTo>
                      <a:pt x="600" y="570"/>
                    </a:lnTo>
                    <a:lnTo>
                      <a:pt x="600" y="570"/>
                    </a:lnTo>
                    <a:lnTo>
                      <a:pt x="600" y="570"/>
                    </a:lnTo>
                    <a:lnTo>
                      <a:pt x="600" y="570"/>
                    </a:lnTo>
                    <a:lnTo>
                      <a:pt x="600" y="570"/>
                    </a:lnTo>
                    <a:lnTo>
                      <a:pt x="600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12" y="570"/>
                    </a:lnTo>
                    <a:lnTo>
                      <a:pt x="612" y="570"/>
                    </a:lnTo>
                    <a:lnTo>
                      <a:pt x="612" y="570"/>
                    </a:lnTo>
                    <a:lnTo>
                      <a:pt x="612" y="570"/>
                    </a:lnTo>
                    <a:lnTo>
                      <a:pt x="612" y="570"/>
                    </a:lnTo>
                    <a:lnTo>
                      <a:pt x="612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24" y="564"/>
                    </a:lnTo>
                    <a:lnTo>
                      <a:pt x="624" y="564"/>
                    </a:lnTo>
                    <a:lnTo>
                      <a:pt x="624" y="564"/>
                    </a:lnTo>
                    <a:lnTo>
                      <a:pt x="624" y="564"/>
                    </a:lnTo>
                    <a:lnTo>
                      <a:pt x="624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6" y="564"/>
                    </a:lnTo>
                    <a:lnTo>
                      <a:pt x="636" y="564"/>
                    </a:lnTo>
                    <a:lnTo>
                      <a:pt x="636" y="564"/>
                    </a:lnTo>
                    <a:lnTo>
                      <a:pt x="636" y="564"/>
                    </a:lnTo>
                    <a:lnTo>
                      <a:pt x="636" y="564"/>
                    </a:lnTo>
                    <a:lnTo>
                      <a:pt x="636" y="564"/>
                    </a:lnTo>
                    <a:lnTo>
                      <a:pt x="642" y="564"/>
                    </a:lnTo>
                    <a:lnTo>
                      <a:pt x="642" y="564"/>
                    </a:lnTo>
                    <a:lnTo>
                      <a:pt x="642" y="564"/>
                    </a:lnTo>
                    <a:lnTo>
                      <a:pt x="642" y="564"/>
                    </a:lnTo>
                    <a:lnTo>
                      <a:pt x="642" y="564"/>
                    </a:lnTo>
                    <a:lnTo>
                      <a:pt x="642" y="564"/>
                    </a:lnTo>
                    <a:lnTo>
                      <a:pt x="648" y="564"/>
                    </a:lnTo>
                    <a:lnTo>
                      <a:pt x="648" y="564"/>
                    </a:lnTo>
                    <a:lnTo>
                      <a:pt x="648" y="564"/>
                    </a:lnTo>
                    <a:lnTo>
                      <a:pt x="648" y="558"/>
                    </a:lnTo>
                    <a:lnTo>
                      <a:pt x="648" y="558"/>
                    </a:lnTo>
                    <a:lnTo>
                      <a:pt x="648" y="558"/>
                    </a:lnTo>
                    <a:lnTo>
                      <a:pt x="654" y="558"/>
                    </a:lnTo>
                    <a:lnTo>
                      <a:pt x="654" y="558"/>
                    </a:lnTo>
                    <a:lnTo>
                      <a:pt x="654" y="558"/>
                    </a:lnTo>
                    <a:lnTo>
                      <a:pt x="654" y="558"/>
                    </a:lnTo>
                    <a:lnTo>
                      <a:pt x="654" y="558"/>
                    </a:lnTo>
                    <a:lnTo>
                      <a:pt x="654" y="558"/>
                    </a:lnTo>
                    <a:lnTo>
                      <a:pt x="660" y="558"/>
                    </a:lnTo>
                    <a:lnTo>
                      <a:pt x="660" y="558"/>
                    </a:lnTo>
                    <a:lnTo>
                      <a:pt x="660" y="558"/>
                    </a:lnTo>
                    <a:lnTo>
                      <a:pt x="660" y="558"/>
                    </a:lnTo>
                    <a:lnTo>
                      <a:pt x="660" y="558"/>
                    </a:lnTo>
                    <a:lnTo>
                      <a:pt x="660" y="558"/>
                    </a:lnTo>
                    <a:lnTo>
                      <a:pt x="666" y="558"/>
                    </a:lnTo>
                    <a:lnTo>
                      <a:pt x="666" y="558"/>
                    </a:lnTo>
                    <a:lnTo>
                      <a:pt x="666" y="558"/>
                    </a:lnTo>
                    <a:lnTo>
                      <a:pt x="666" y="558"/>
                    </a:lnTo>
                    <a:lnTo>
                      <a:pt x="666" y="558"/>
                    </a:lnTo>
                    <a:lnTo>
                      <a:pt x="666" y="558"/>
                    </a:lnTo>
                    <a:lnTo>
                      <a:pt x="672" y="558"/>
                    </a:lnTo>
                    <a:lnTo>
                      <a:pt x="672" y="558"/>
                    </a:lnTo>
                    <a:lnTo>
                      <a:pt x="672" y="558"/>
                    </a:lnTo>
                    <a:lnTo>
                      <a:pt x="672" y="558"/>
                    </a:lnTo>
                    <a:lnTo>
                      <a:pt x="672" y="558"/>
                    </a:lnTo>
                    <a:lnTo>
                      <a:pt x="672" y="558"/>
                    </a:lnTo>
                    <a:lnTo>
                      <a:pt x="678" y="558"/>
                    </a:lnTo>
                    <a:lnTo>
                      <a:pt x="678" y="558"/>
                    </a:lnTo>
                    <a:lnTo>
                      <a:pt x="678" y="558"/>
                    </a:lnTo>
                    <a:lnTo>
                      <a:pt x="678" y="558"/>
                    </a:lnTo>
                    <a:lnTo>
                      <a:pt x="678" y="552"/>
                    </a:lnTo>
                    <a:lnTo>
                      <a:pt x="678" y="552"/>
                    </a:lnTo>
                    <a:lnTo>
                      <a:pt x="678" y="552"/>
                    </a:lnTo>
                    <a:lnTo>
                      <a:pt x="684" y="552"/>
                    </a:lnTo>
                    <a:lnTo>
                      <a:pt x="684" y="552"/>
                    </a:lnTo>
                    <a:lnTo>
                      <a:pt x="684" y="552"/>
                    </a:lnTo>
                    <a:lnTo>
                      <a:pt x="684" y="552"/>
                    </a:lnTo>
                    <a:lnTo>
                      <a:pt x="684" y="552"/>
                    </a:lnTo>
                    <a:lnTo>
                      <a:pt x="684" y="552"/>
                    </a:lnTo>
                    <a:lnTo>
                      <a:pt x="690" y="552"/>
                    </a:lnTo>
                    <a:lnTo>
                      <a:pt x="690" y="552"/>
                    </a:lnTo>
                    <a:lnTo>
                      <a:pt x="690" y="552"/>
                    </a:lnTo>
                    <a:lnTo>
                      <a:pt x="690" y="552"/>
                    </a:lnTo>
                    <a:lnTo>
                      <a:pt x="690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702" y="552"/>
                    </a:lnTo>
                    <a:lnTo>
                      <a:pt x="702" y="552"/>
                    </a:lnTo>
                    <a:lnTo>
                      <a:pt x="702" y="552"/>
                    </a:lnTo>
                    <a:lnTo>
                      <a:pt x="702" y="552"/>
                    </a:lnTo>
                    <a:lnTo>
                      <a:pt x="702" y="552"/>
                    </a:lnTo>
                    <a:lnTo>
                      <a:pt x="702" y="552"/>
                    </a:lnTo>
                    <a:lnTo>
                      <a:pt x="708" y="552"/>
                    </a:lnTo>
                    <a:lnTo>
                      <a:pt x="708" y="552"/>
                    </a:lnTo>
                    <a:lnTo>
                      <a:pt x="708" y="552"/>
                    </a:lnTo>
                    <a:lnTo>
                      <a:pt x="708" y="552"/>
                    </a:lnTo>
                    <a:lnTo>
                      <a:pt x="708" y="552"/>
                    </a:lnTo>
                    <a:lnTo>
                      <a:pt x="708" y="552"/>
                    </a:lnTo>
                    <a:lnTo>
                      <a:pt x="714" y="546"/>
                    </a:lnTo>
                    <a:lnTo>
                      <a:pt x="714" y="546"/>
                    </a:lnTo>
                    <a:lnTo>
                      <a:pt x="714" y="546"/>
                    </a:lnTo>
                    <a:lnTo>
                      <a:pt x="714" y="546"/>
                    </a:lnTo>
                    <a:lnTo>
                      <a:pt x="714" y="546"/>
                    </a:lnTo>
                    <a:lnTo>
                      <a:pt x="714" y="546"/>
                    </a:lnTo>
                    <a:lnTo>
                      <a:pt x="720" y="546"/>
                    </a:lnTo>
                    <a:lnTo>
                      <a:pt x="720" y="546"/>
                    </a:lnTo>
                    <a:lnTo>
                      <a:pt x="720" y="546"/>
                    </a:lnTo>
                    <a:lnTo>
                      <a:pt x="720" y="546"/>
                    </a:lnTo>
                    <a:lnTo>
                      <a:pt x="720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8" y="546"/>
                    </a:lnTo>
                    <a:lnTo>
                      <a:pt x="738" y="540"/>
                    </a:lnTo>
                    <a:lnTo>
                      <a:pt x="738" y="540"/>
                    </a:lnTo>
                    <a:lnTo>
                      <a:pt x="738" y="540"/>
                    </a:lnTo>
                    <a:lnTo>
                      <a:pt x="738" y="540"/>
                    </a:lnTo>
                    <a:lnTo>
                      <a:pt x="738" y="540"/>
                    </a:lnTo>
                    <a:lnTo>
                      <a:pt x="744" y="540"/>
                    </a:lnTo>
                    <a:lnTo>
                      <a:pt x="744" y="540"/>
                    </a:lnTo>
                    <a:lnTo>
                      <a:pt x="744" y="540"/>
                    </a:lnTo>
                    <a:lnTo>
                      <a:pt x="744" y="540"/>
                    </a:lnTo>
                    <a:lnTo>
                      <a:pt x="744" y="540"/>
                    </a:lnTo>
                    <a:lnTo>
                      <a:pt x="744" y="540"/>
                    </a:lnTo>
                    <a:lnTo>
                      <a:pt x="750" y="540"/>
                    </a:lnTo>
                    <a:lnTo>
                      <a:pt x="750" y="540"/>
                    </a:lnTo>
                    <a:lnTo>
                      <a:pt x="750" y="540"/>
                    </a:lnTo>
                    <a:lnTo>
                      <a:pt x="750" y="540"/>
                    </a:lnTo>
                    <a:lnTo>
                      <a:pt x="750" y="540"/>
                    </a:lnTo>
                    <a:lnTo>
                      <a:pt x="750" y="540"/>
                    </a:lnTo>
                    <a:lnTo>
                      <a:pt x="756" y="540"/>
                    </a:lnTo>
                    <a:lnTo>
                      <a:pt x="756" y="540"/>
                    </a:lnTo>
                    <a:lnTo>
                      <a:pt x="756" y="540"/>
                    </a:lnTo>
                    <a:lnTo>
                      <a:pt x="756" y="540"/>
                    </a:lnTo>
                    <a:lnTo>
                      <a:pt x="756" y="540"/>
                    </a:lnTo>
                    <a:lnTo>
                      <a:pt x="756" y="534"/>
                    </a:lnTo>
                    <a:lnTo>
                      <a:pt x="762" y="534"/>
                    </a:lnTo>
                    <a:lnTo>
                      <a:pt x="762" y="534"/>
                    </a:lnTo>
                    <a:lnTo>
                      <a:pt x="762" y="534"/>
                    </a:lnTo>
                    <a:lnTo>
                      <a:pt x="762" y="534"/>
                    </a:lnTo>
                    <a:lnTo>
                      <a:pt x="762" y="534"/>
                    </a:lnTo>
                    <a:lnTo>
                      <a:pt x="762" y="534"/>
                    </a:lnTo>
                    <a:lnTo>
                      <a:pt x="768" y="534"/>
                    </a:lnTo>
                    <a:lnTo>
                      <a:pt x="768" y="534"/>
                    </a:lnTo>
                    <a:lnTo>
                      <a:pt x="768" y="534"/>
                    </a:lnTo>
                    <a:lnTo>
                      <a:pt x="768" y="534"/>
                    </a:lnTo>
                    <a:lnTo>
                      <a:pt x="768" y="534"/>
                    </a:lnTo>
                    <a:lnTo>
                      <a:pt x="768" y="534"/>
                    </a:lnTo>
                    <a:lnTo>
                      <a:pt x="774" y="534"/>
                    </a:lnTo>
                    <a:lnTo>
                      <a:pt x="774" y="534"/>
                    </a:lnTo>
                    <a:lnTo>
                      <a:pt x="774" y="534"/>
                    </a:lnTo>
                    <a:lnTo>
                      <a:pt x="774" y="534"/>
                    </a:lnTo>
                    <a:lnTo>
                      <a:pt x="774" y="534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80" y="528"/>
                    </a:lnTo>
                    <a:lnTo>
                      <a:pt x="780" y="528"/>
                    </a:lnTo>
                    <a:lnTo>
                      <a:pt x="780" y="528"/>
                    </a:lnTo>
                    <a:lnTo>
                      <a:pt x="780" y="528"/>
                    </a:lnTo>
                    <a:lnTo>
                      <a:pt x="780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92" y="528"/>
                    </a:lnTo>
                    <a:lnTo>
                      <a:pt x="792" y="528"/>
                    </a:lnTo>
                    <a:lnTo>
                      <a:pt x="792" y="528"/>
                    </a:lnTo>
                    <a:lnTo>
                      <a:pt x="792" y="528"/>
                    </a:lnTo>
                    <a:lnTo>
                      <a:pt x="792" y="522"/>
                    </a:lnTo>
                    <a:lnTo>
                      <a:pt x="792" y="522"/>
                    </a:lnTo>
                    <a:lnTo>
                      <a:pt x="798" y="522"/>
                    </a:lnTo>
                    <a:lnTo>
                      <a:pt x="798" y="522"/>
                    </a:lnTo>
                    <a:lnTo>
                      <a:pt x="798" y="522"/>
                    </a:lnTo>
                    <a:lnTo>
                      <a:pt x="798" y="522"/>
                    </a:lnTo>
                    <a:lnTo>
                      <a:pt x="798" y="522"/>
                    </a:lnTo>
                    <a:lnTo>
                      <a:pt x="798" y="522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10" y="522"/>
                    </a:lnTo>
                    <a:lnTo>
                      <a:pt x="810" y="522"/>
                    </a:lnTo>
                    <a:lnTo>
                      <a:pt x="810" y="522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22" y="516"/>
                    </a:lnTo>
                    <a:lnTo>
                      <a:pt x="822" y="516"/>
                    </a:lnTo>
                    <a:lnTo>
                      <a:pt x="822" y="516"/>
                    </a:lnTo>
                    <a:lnTo>
                      <a:pt x="822" y="516"/>
                    </a:lnTo>
                    <a:lnTo>
                      <a:pt x="822" y="516"/>
                    </a:lnTo>
                    <a:lnTo>
                      <a:pt x="822" y="516"/>
                    </a:lnTo>
                    <a:lnTo>
                      <a:pt x="828" y="516"/>
                    </a:lnTo>
                    <a:lnTo>
                      <a:pt x="828" y="516"/>
                    </a:lnTo>
                    <a:lnTo>
                      <a:pt x="828" y="516"/>
                    </a:lnTo>
                    <a:lnTo>
                      <a:pt x="828" y="510"/>
                    </a:lnTo>
                    <a:lnTo>
                      <a:pt x="828" y="510"/>
                    </a:lnTo>
                    <a:lnTo>
                      <a:pt x="828" y="510"/>
                    </a:lnTo>
                    <a:lnTo>
                      <a:pt x="834" y="510"/>
                    </a:lnTo>
                    <a:lnTo>
                      <a:pt x="834" y="510"/>
                    </a:lnTo>
                    <a:lnTo>
                      <a:pt x="834" y="510"/>
                    </a:lnTo>
                    <a:lnTo>
                      <a:pt x="834" y="510"/>
                    </a:lnTo>
                    <a:lnTo>
                      <a:pt x="834" y="510"/>
                    </a:lnTo>
                    <a:lnTo>
                      <a:pt x="834" y="510"/>
                    </a:lnTo>
                    <a:lnTo>
                      <a:pt x="840" y="510"/>
                    </a:lnTo>
                    <a:lnTo>
                      <a:pt x="840" y="510"/>
                    </a:lnTo>
                    <a:lnTo>
                      <a:pt x="840" y="510"/>
                    </a:lnTo>
                    <a:lnTo>
                      <a:pt x="840" y="510"/>
                    </a:lnTo>
                    <a:lnTo>
                      <a:pt x="840" y="510"/>
                    </a:lnTo>
                    <a:lnTo>
                      <a:pt x="840" y="510"/>
                    </a:lnTo>
                    <a:lnTo>
                      <a:pt x="846" y="510"/>
                    </a:lnTo>
                    <a:lnTo>
                      <a:pt x="846" y="510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64" y="504"/>
                    </a:lnTo>
                    <a:lnTo>
                      <a:pt x="864" y="498"/>
                    </a:lnTo>
                    <a:lnTo>
                      <a:pt x="864" y="498"/>
                    </a:lnTo>
                    <a:lnTo>
                      <a:pt x="864" y="498"/>
                    </a:lnTo>
                    <a:lnTo>
                      <a:pt x="864" y="498"/>
                    </a:lnTo>
                    <a:lnTo>
                      <a:pt x="864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6" y="498"/>
                    </a:lnTo>
                    <a:lnTo>
                      <a:pt x="876" y="498"/>
                    </a:lnTo>
                    <a:lnTo>
                      <a:pt x="876" y="498"/>
                    </a:lnTo>
                    <a:lnTo>
                      <a:pt x="876" y="498"/>
                    </a:lnTo>
                    <a:lnTo>
                      <a:pt x="876" y="498"/>
                    </a:lnTo>
                    <a:lnTo>
                      <a:pt x="876" y="498"/>
                    </a:lnTo>
                    <a:lnTo>
                      <a:pt x="882" y="498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94" y="492"/>
                    </a:lnTo>
                    <a:lnTo>
                      <a:pt x="894" y="492"/>
                    </a:lnTo>
                    <a:lnTo>
                      <a:pt x="894" y="492"/>
                    </a:lnTo>
                    <a:lnTo>
                      <a:pt x="894" y="492"/>
                    </a:lnTo>
                    <a:lnTo>
                      <a:pt x="894" y="492"/>
                    </a:lnTo>
                    <a:lnTo>
                      <a:pt x="894" y="492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6" y="486"/>
                    </a:lnTo>
                    <a:lnTo>
                      <a:pt x="906" y="486"/>
                    </a:lnTo>
                    <a:lnTo>
                      <a:pt x="906" y="486"/>
                    </a:lnTo>
                    <a:lnTo>
                      <a:pt x="906" y="486"/>
                    </a:lnTo>
                    <a:lnTo>
                      <a:pt x="906" y="486"/>
                    </a:lnTo>
                    <a:lnTo>
                      <a:pt x="906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8" y="486"/>
                    </a:lnTo>
                    <a:lnTo>
                      <a:pt x="918" y="486"/>
                    </a:lnTo>
                    <a:lnTo>
                      <a:pt x="918" y="480"/>
                    </a:lnTo>
                    <a:lnTo>
                      <a:pt x="918" y="480"/>
                    </a:lnTo>
                    <a:lnTo>
                      <a:pt x="918" y="480"/>
                    </a:lnTo>
                    <a:lnTo>
                      <a:pt x="918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30" y="480"/>
                    </a:lnTo>
                    <a:lnTo>
                      <a:pt x="930" y="480"/>
                    </a:lnTo>
                    <a:lnTo>
                      <a:pt x="930" y="480"/>
                    </a:lnTo>
                    <a:lnTo>
                      <a:pt x="930" y="480"/>
                    </a:lnTo>
                    <a:lnTo>
                      <a:pt x="930" y="480"/>
                    </a:lnTo>
                    <a:lnTo>
                      <a:pt x="930" y="480"/>
                    </a:lnTo>
                    <a:lnTo>
                      <a:pt x="936" y="480"/>
                    </a:lnTo>
                    <a:lnTo>
                      <a:pt x="936" y="480"/>
                    </a:lnTo>
                    <a:lnTo>
                      <a:pt x="936" y="480"/>
                    </a:lnTo>
                    <a:lnTo>
                      <a:pt x="936" y="480"/>
                    </a:lnTo>
                    <a:lnTo>
                      <a:pt x="936" y="480"/>
                    </a:lnTo>
                    <a:lnTo>
                      <a:pt x="936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8" y="480"/>
                    </a:lnTo>
                    <a:lnTo>
                      <a:pt x="948" y="480"/>
                    </a:lnTo>
                    <a:lnTo>
                      <a:pt x="948" y="480"/>
                    </a:lnTo>
                    <a:lnTo>
                      <a:pt x="948" y="480"/>
                    </a:lnTo>
                    <a:lnTo>
                      <a:pt x="948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72" y="480"/>
                    </a:lnTo>
                    <a:lnTo>
                      <a:pt x="972" y="480"/>
                    </a:lnTo>
                    <a:lnTo>
                      <a:pt x="972" y="480"/>
                    </a:lnTo>
                    <a:lnTo>
                      <a:pt x="972" y="480"/>
                    </a:lnTo>
                    <a:lnTo>
                      <a:pt x="972" y="480"/>
                    </a:lnTo>
                    <a:lnTo>
                      <a:pt x="972" y="480"/>
                    </a:lnTo>
                    <a:lnTo>
                      <a:pt x="978" y="480"/>
                    </a:lnTo>
                    <a:lnTo>
                      <a:pt x="978" y="480"/>
                    </a:lnTo>
                    <a:lnTo>
                      <a:pt x="978" y="480"/>
                    </a:lnTo>
                    <a:lnTo>
                      <a:pt x="978" y="480"/>
                    </a:lnTo>
                    <a:lnTo>
                      <a:pt x="978" y="480"/>
                    </a:lnTo>
                    <a:lnTo>
                      <a:pt x="978" y="480"/>
                    </a:lnTo>
                    <a:lnTo>
                      <a:pt x="984" y="480"/>
                    </a:lnTo>
                    <a:lnTo>
                      <a:pt x="984" y="480"/>
                    </a:lnTo>
                    <a:lnTo>
                      <a:pt x="984" y="480"/>
                    </a:lnTo>
                    <a:lnTo>
                      <a:pt x="984" y="480"/>
                    </a:lnTo>
                    <a:lnTo>
                      <a:pt x="984" y="480"/>
                    </a:lnTo>
                    <a:lnTo>
                      <a:pt x="990" y="480"/>
                    </a:lnTo>
                    <a:lnTo>
                      <a:pt x="990" y="480"/>
                    </a:lnTo>
                    <a:lnTo>
                      <a:pt x="990" y="480"/>
                    </a:lnTo>
                    <a:lnTo>
                      <a:pt x="990" y="480"/>
                    </a:lnTo>
                    <a:lnTo>
                      <a:pt x="990" y="480"/>
                    </a:lnTo>
                    <a:lnTo>
                      <a:pt x="990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14" y="480"/>
                    </a:lnTo>
                    <a:lnTo>
                      <a:pt x="1014" y="480"/>
                    </a:lnTo>
                    <a:lnTo>
                      <a:pt x="1014" y="480"/>
                    </a:lnTo>
                    <a:lnTo>
                      <a:pt x="1014" y="480"/>
                    </a:lnTo>
                    <a:lnTo>
                      <a:pt x="1014" y="480"/>
                    </a:lnTo>
                    <a:lnTo>
                      <a:pt x="1014" y="480"/>
                    </a:lnTo>
                    <a:lnTo>
                      <a:pt x="1020" y="480"/>
                    </a:lnTo>
                    <a:lnTo>
                      <a:pt x="1020" y="474"/>
                    </a:lnTo>
                    <a:lnTo>
                      <a:pt x="1020" y="474"/>
                    </a:lnTo>
                    <a:lnTo>
                      <a:pt x="1020" y="474"/>
                    </a:lnTo>
                    <a:lnTo>
                      <a:pt x="1020" y="474"/>
                    </a:lnTo>
                    <a:lnTo>
                      <a:pt x="1020" y="474"/>
                    </a:lnTo>
                    <a:lnTo>
                      <a:pt x="1026" y="474"/>
                    </a:lnTo>
                    <a:lnTo>
                      <a:pt x="1026" y="474"/>
                    </a:lnTo>
                    <a:lnTo>
                      <a:pt x="1026" y="474"/>
                    </a:lnTo>
                    <a:lnTo>
                      <a:pt x="1026" y="474"/>
                    </a:lnTo>
                    <a:lnTo>
                      <a:pt x="1026" y="474"/>
                    </a:lnTo>
                    <a:lnTo>
                      <a:pt x="1026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50" y="474"/>
                    </a:lnTo>
                    <a:lnTo>
                      <a:pt x="1050" y="474"/>
                    </a:lnTo>
                    <a:lnTo>
                      <a:pt x="1050" y="474"/>
                    </a:lnTo>
                    <a:lnTo>
                      <a:pt x="1050" y="474"/>
                    </a:lnTo>
                    <a:lnTo>
                      <a:pt x="1050" y="474"/>
                    </a:lnTo>
                    <a:lnTo>
                      <a:pt x="1050" y="474"/>
                    </a:lnTo>
                    <a:lnTo>
                      <a:pt x="1056" y="474"/>
                    </a:lnTo>
                    <a:lnTo>
                      <a:pt x="1056" y="468"/>
                    </a:lnTo>
                    <a:lnTo>
                      <a:pt x="1056" y="468"/>
                    </a:lnTo>
                    <a:lnTo>
                      <a:pt x="1056" y="468"/>
                    </a:lnTo>
                    <a:lnTo>
                      <a:pt x="1056" y="468"/>
                    </a:lnTo>
                    <a:lnTo>
                      <a:pt x="1056" y="468"/>
                    </a:lnTo>
                    <a:lnTo>
                      <a:pt x="1056" y="468"/>
                    </a:lnTo>
                    <a:lnTo>
                      <a:pt x="1062" y="468"/>
                    </a:lnTo>
                    <a:lnTo>
                      <a:pt x="1062" y="468"/>
                    </a:lnTo>
                    <a:lnTo>
                      <a:pt x="1062" y="468"/>
                    </a:lnTo>
                    <a:lnTo>
                      <a:pt x="1062" y="468"/>
                    </a:lnTo>
                    <a:lnTo>
                      <a:pt x="1062" y="468"/>
                    </a:lnTo>
                    <a:lnTo>
                      <a:pt x="1062" y="468"/>
                    </a:lnTo>
                    <a:lnTo>
                      <a:pt x="1068" y="468"/>
                    </a:lnTo>
                    <a:lnTo>
                      <a:pt x="1068" y="468"/>
                    </a:lnTo>
                    <a:lnTo>
                      <a:pt x="1068" y="468"/>
                    </a:lnTo>
                    <a:lnTo>
                      <a:pt x="1068" y="468"/>
                    </a:lnTo>
                    <a:lnTo>
                      <a:pt x="1068" y="468"/>
                    </a:lnTo>
                    <a:lnTo>
                      <a:pt x="1068" y="468"/>
                    </a:lnTo>
                    <a:lnTo>
                      <a:pt x="1074" y="468"/>
                    </a:lnTo>
                    <a:lnTo>
                      <a:pt x="1074" y="468"/>
                    </a:lnTo>
                    <a:lnTo>
                      <a:pt x="1074" y="468"/>
                    </a:lnTo>
                    <a:lnTo>
                      <a:pt x="1074" y="468"/>
                    </a:lnTo>
                    <a:lnTo>
                      <a:pt x="1074" y="468"/>
                    </a:lnTo>
                    <a:lnTo>
                      <a:pt x="1074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92" y="462"/>
                    </a:lnTo>
                    <a:lnTo>
                      <a:pt x="1092" y="462"/>
                    </a:lnTo>
                    <a:lnTo>
                      <a:pt x="1092" y="462"/>
                    </a:lnTo>
                    <a:lnTo>
                      <a:pt x="1092" y="462"/>
                    </a:lnTo>
                    <a:lnTo>
                      <a:pt x="1092" y="462"/>
                    </a:lnTo>
                    <a:lnTo>
                      <a:pt x="1092" y="462"/>
                    </a:lnTo>
                    <a:lnTo>
                      <a:pt x="1098" y="462"/>
                    </a:lnTo>
                    <a:lnTo>
                      <a:pt x="1098" y="462"/>
                    </a:lnTo>
                    <a:lnTo>
                      <a:pt x="1098" y="462"/>
                    </a:lnTo>
                    <a:lnTo>
                      <a:pt x="1098" y="462"/>
                    </a:lnTo>
                    <a:lnTo>
                      <a:pt x="1098" y="462"/>
                    </a:lnTo>
                    <a:lnTo>
                      <a:pt x="1098" y="462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8" y="456"/>
                    </a:lnTo>
                    <a:lnTo>
                      <a:pt x="1128" y="456"/>
                    </a:lnTo>
                    <a:lnTo>
                      <a:pt x="1128" y="456"/>
                    </a:lnTo>
                    <a:lnTo>
                      <a:pt x="1128" y="456"/>
                    </a:lnTo>
                    <a:lnTo>
                      <a:pt x="1128" y="456"/>
                    </a:lnTo>
                    <a:lnTo>
                      <a:pt x="1128" y="456"/>
                    </a:lnTo>
                    <a:lnTo>
                      <a:pt x="1134" y="456"/>
                    </a:lnTo>
                    <a:lnTo>
                      <a:pt x="1134" y="456"/>
                    </a:lnTo>
                    <a:lnTo>
                      <a:pt x="1134" y="456"/>
                    </a:lnTo>
                    <a:lnTo>
                      <a:pt x="1134" y="456"/>
                    </a:lnTo>
                    <a:lnTo>
                      <a:pt x="1134" y="456"/>
                    </a:lnTo>
                    <a:lnTo>
                      <a:pt x="1134" y="456"/>
                    </a:lnTo>
                    <a:lnTo>
                      <a:pt x="1140" y="456"/>
                    </a:lnTo>
                    <a:lnTo>
                      <a:pt x="1140" y="456"/>
                    </a:lnTo>
                    <a:lnTo>
                      <a:pt x="1140" y="456"/>
                    </a:lnTo>
                    <a:lnTo>
                      <a:pt x="1140" y="456"/>
                    </a:lnTo>
                    <a:lnTo>
                      <a:pt x="1140" y="456"/>
                    </a:lnTo>
                    <a:lnTo>
                      <a:pt x="1140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8" y="456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6" y="450"/>
                    </a:lnTo>
                    <a:lnTo>
                      <a:pt x="1176" y="450"/>
                    </a:lnTo>
                    <a:lnTo>
                      <a:pt x="1176" y="450"/>
                    </a:lnTo>
                    <a:lnTo>
                      <a:pt x="1176" y="444"/>
                    </a:lnTo>
                    <a:lnTo>
                      <a:pt x="1176" y="444"/>
                    </a:lnTo>
                    <a:lnTo>
                      <a:pt x="1176" y="444"/>
                    </a:lnTo>
                    <a:lnTo>
                      <a:pt x="1182" y="444"/>
                    </a:lnTo>
                    <a:lnTo>
                      <a:pt x="1182" y="444"/>
                    </a:lnTo>
                    <a:lnTo>
                      <a:pt x="1182" y="444"/>
                    </a:lnTo>
                    <a:lnTo>
                      <a:pt x="1182" y="444"/>
                    </a:lnTo>
                    <a:lnTo>
                      <a:pt x="1182" y="444"/>
                    </a:lnTo>
                    <a:lnTo>
                      <a:pt x="1182" y="444"/>
                    </a:lnTo>
                    <a:lnTo>
                      <a:pt x="1188" y="438"/>
                    </a:lnTo>
                    <a:lnTo>
                      <a:pt x="1188" y="438"/>
                    </a:lnTo>
                    <a:lnTo>
                      <a:pt x="1188" y="438"/>
                    </a:lnTo>
                    <a:lnTo>
                      <a:pt x="1188" y="438"/>
                    </a:lnTo>
                    <a:lnTo>
                      <a:pt x="1188" y="438"/>
                    </a:lnTo>
                    <a:lnTo>
                      <a:pt x="1188" y="438"/>
                    </a:lnTo>
                    <a:lnTo>
                      <a:pt x="1194" y="438"/>
                    </a:lnTo>
                    <a:lnTo>
                      <a:pt x="1194" y="432"/>
                    </a:lnTo>
                    <a:lnTo>
                      <a:pt x="1194" y="432"/>
                    </a:lnTo>
                    <a:lnTo>
                      <a:pt x="1194" y="432"/>
                    </a:lnTo>
                    <a:lnTo>
                      <a:pt x="1194" y="432"/>
                    </a:lnTo>
                    <a:lnTo>
                      <a:pt x="1194" y="432"/>
                    </a:lnTo>
                    <a:lnTo>
                      <a:pt x="1200" y="432"/>
                    </a:lnTo>
                    <a:lnTo>
                      <a:pt x="1200" y="432"/>
                    </a:lnTo>
                    <a:lnTo>
                      <a:pt x="1200" y="432"/>
                    </a:lnTo>
                    <a:lnTo>
                      <a:pt x="1200" y="426"/>
                    </a:lnTo>
                    <a:lnTo>
                      <a:pt x="1200" y="426"/>
                    </a:lnTo>
                    <a:lnTo>
                      <a:pt x="1200" y="426"/>
                    </a:lnTo>
                    <a:lnTo>
                      <a:pt x="1206" y="426"/>
                    </a:lnTo>
                    <a:lnTo>
                      <a:pt x="1206" y="426"/>
                    </a:lnTo>
                    <a:lnTo>
                      <a:pt x="1206" y="426"/>
                    </a:lnTo>
                    <a:lnTo>
                      <a:pt x="1206" y="426"/>
                    </a:lnTo>
                    <a:lnTo>
                      <a:pt x="1206" y="420"/>
                    </a:lnTo>
                    <a:lnTo>
                      <a:pt x="1206" y="420"/>
                    </a:lnTo>
                    <a:lnTo>
                      <a:pt x="1212" y="420"/>
                    </a:lnTo>
                    <a:lnTo>
                      <a:pt x="1212" y="420"/>
                    </a:lnTo>
                    <a:lnTo>
                      <a:pt x="1212" y="420"/>
                    </a:lnTo>
                    <a:lnTo>
                      <a:pt x="1212" y="420"/>
                    </a:lnTo>
                    <a:lnTo>
                      <a:pt x="1212" y="420"/>
                    </a:lnTo>
                    <a:lnTo>
                      <a:pt x="1212" y="420"/>
                    </a:lnTo>
                    <a:lnTo>
                      <a:pt x="1218" y="414"/>
                    </a:lnTo>
                    <a:lnTo>
                      <a:pt x="1218" y="414"/>
                    </a:lnTo>
                    <a:lnTo>
                      <a:pt x="1218" y="414"/>
                    </a:lnTo>
                    <a:lnTo>
                      <a:pt x="1218" y="414"/>
                    </a:lnTo>
                    <a:lnTo>
                      <a:pt x="1218" y="414"/>
                    </a:lnTo>
                    <a:lnTo>
                      <a:pt x="1218" y="414"/>
                    </a:lnTo>
                    <a:lnTo>
                      <a:pt x="1224" y="414"/>
                    </a:lnTo>
                    <a:lnTo>
                      <a:pt x="1224" y="408"/>
                    </a:lnTo>
                    <a:lnTo>
                      <a:pt x="1224" y="408"/>
                    </a:lnTo>
                    <a:lnTo>
                      <a:pt x="1224" y="408"/>
                    </a:lnTo>
                    <a:lnTo>
                      <a:pt x="1224" y="408"/>
                    </a:lnTo>
                    <a:lnTo>
                      <a:pt x="1224" y="408"/>
                    </a:lnTo>
                    <a:lnTo>
                      <a:pt x="1224" y="408"/>
                    </a:lnTo>
                    <a:lnTo>
                      <a:pt x="1230" y="408"/>
                    </a:lnTo>
                    <a:lnTo>
                      <a:pt x="1230" y="408"/>
                    </a:lnTo>
                    <a:lnTo>
                      <a:pt x="1230" y="402"/>
                    </a:lnTo>
                    <a:lnTo>
                      <a:pt x="1230" y="402"/>
                    </a:lnTo>
                    <a:lnTo>
                      <a:pt x="1230" y="402"/>
                    </a:lnTo>
                    <a:lnTo>
                      <a:pt x="1230" y="402"/>
                    </a:lnTo>
                    <a:lnTo>
                      <a:pt x="1236" y="402"/>
                    </a:lnTo>
                    <a:lnTo>
                      <a:pt x="1236" y="402"/>
                    </a:lnTo>
                    <a:lnTo>
                      <a:pt x="1236" y="402"/>
                    </a:lnTo>
                    <a:lnTo>
                      <a:pt x="1236" y="396"/>
                    </a:lnTo>
                    <a:lnTo>
                      <a:pt x="1236" y="396"/>
                    </a:lnTo>
                    <a:lnTo>
                      <a:pt x="1236" y="396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390"/>
                    </a:lnTo>
                    <a:lnTo>
                      <a:pt x="1242" y="390"/>
                    </a:lnTo>
                    <a:lnTo>
                      <a:pt x="1248" y="390"/>
                    </a:lnTo>
                    <a:lnTo>
                      <a:pt x="1248" y="390"/>
                    </a:lnTo>
                    <a:lnTo>
                      <a:pt x="1248" y="390"/>
                    </a:lnTo>
                    <a:lnTo>
                      <a:pt x="1248" y="390"/>
                    </a:lnTo>
                    <a:lnTo>
                      <a:pt x="1248" y="384"/>
                    </a:lnTo>
                    <a:lnTo>
                      <a:pt x="1254" y="384"/>
                    </a:lnTo>
                    <a:lnTo>
                      <a:pt x="1254" y="384"/>
                    </a:lnTo>
                    <a:lnTo>
                      <a:pt x="1254" y="384"/>
                    </a:lnTo>
                    <a:lnTo>
                      <a:pt x="1254" y="384"/>
                    </a:lnTo>
                    <a:lnTo>
                      <a:pt x="1254" y="384"/>
                    </a:lnTo>
                    <a:lnTo>
                      <a:pt x="1254" y="384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6" y="378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72" y="366"/>
                    </a:lnTo>
                    <a:lnTo>
                      <a:pt x="1272" y="366"/>
                    </a:lnTo>
                    <a:lnTo>
                      <a:pt x="1272" y="366"/>
                    </a:lnTo>
                    <a:lnTo>
                      <a:pt x="1272" y="366"/>
                    </a:lnTo>
                    <a:lnTo>
                      <a:pt x="1272" y="366"/>
                    </a:lnTo>
                    <a:lnTo>
                      <a:pt x="1272" y="366"/>
                    </a:lnTo>
                    <a:lnTo>
                      <a:pt x="1278" y="366"/>
                    </a:lnTo>
                    <a:lnTo>
                      <a:pt x="1278" y="360"/>
                    </a:lnTo>
                    <a:lnTo>
                      <a:pt x="1278" y="360"/>
                    </a:lnTo>
                    <a:lnTo>
                      <a:pt x="1278" y="360"/>
                    </a:lnTo>
                    <a:lnTo>
                      <a:pt x="1278" y="360"/>
                    </a:lnTo>
                    <a:lnTo>
                      <a:pt x="1278" y="360"/>
                    </a:lnTo>
                    <a:lnTo>
                      <a:pt x="1284" y="360"/>
                    </a:lnTo>
                    <a:lnTo>
                      <a:pt x="1284" y="354"/>
                    </a:lnTo>
                    <a:lnTo>
                      <a:pt x="1284" y="354"/>
                    </a:lnTo>
                    <a:lnTo>
                      <a:pt x="1284" y="354"/>
                    </a:lnTo>
                    <a:lnTo>
                      <a:pt x="1284" y="354"/>
                    </a:lnTo>
                    <a:lnTo>
                      <a:pt x="1284" y="354"/>
                    </a:lnTo>
                    <a:lnTo>
                      <a:pt x="1290" y="354"/>
                    </a:lnTo>
                    <a:lnTo>
                      <a:pt x="1290" y="354"/>
                    </a:lnTo>
                    <a:lnTo>
                      <a:pt x="1290" y="348"/>
                    </a:lnTo>
                    <a:lnTo>
                      <a:pt x="1290" y="348"/>
                    </a:lnTo>
                    <a:lnTo>
                      <a:pt x="1290" y="348"/>
                    </a:lnTo>
                    <a:lnTo>
                      <a:pt x="1290" y="348"/>
                    </a:lnTo>
                    <a:lnTo>
                      <a:pt x="1296" y="348"/>
                    </a:lnTo>
                    <a:lnTo>
                      <a:pt x="1296" y="348"/>
                    </a:lnTo>
                    <a:lnTo>
                      <a:pt x="1296" y="348"/>
                    </a:lnTo>
                    <a:lnTo>
                      <a:pt x="1296" y="342"/>
                    </a:lnTo>
                    <a:lnTo>
                      <a:pt x="1296" y="342"/>
                    </a:lnTo>
                    <a:lnTo>
                      <a:pt x="1296" y="342"/>
                    </a:lnTo>
                    <a:lnTo>
                      <a:pt x="1302" y="342"/>
                    </a:lnTo>
                    <a:lnTo>
                      <a:pt x="1302" y="342"/>
                    </a:lnTo>
                    <a:lnTo>
                      <a:pt x="1302" y="336"/>
                    </a:lnTo>
                    <a:lnTo>
                      <a:pt x="1302" y="336"/>
                    </a:lnTo>
                    <a:lnTo>
                      <a:pt x="1302" y="336"/>
                    </a:lnTo>
                    <a:lnTo>
                      <a:pt x="1302" y="336"/>
                    </a:lnTo>
                    <a:lnTo>
                      <a:pt x="1308" y="336"/>
                    </a:lnTo>
                    <a:lnTo>
                      <a:pt x="1308" y="336"/>
                    </a:lnTo>
                    <a:lnTo>
                      <a:pt x="1308" y="336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14" y="330"/>
                    </a:lnTo>
                    <a:lnTo>
                      <a:pt x="1314" y="330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20" y="324"/>
                    </a:lnTo>
                    <a:lnTo>
                      <a:pt x="1320" y="324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32" y="312"/>
                    </a:lnTo>
                    <a:lnTo>
                      <a:pt x="1332" y="312"/>
                    </a:lnTo>
                    <a:lnTo>
                      <a:pt x="1332" y="312"/>
                    </a:lnTo>
                    <a:lnTo>
                      <a:pt x="1332" y="306"/>
                    </a:lnTo>
                    <a:lnTo>
                      <a:pt x="1332" y="306"/>
                    </a:lnTo>
                    <a:lnTo>
                      <a:pt x="1332" y="306"/>
                    </a:lnTo>
                    <a:lnTo>
                      <a:pt x="1332" y="306"/>
                    </a:lnTo>
                    <a:lnTo>
                      <a:pt x="1338" y="306"/>
                    </a:lnTo>
                    <a:lnTo>
                      <a:pt x="1338" y="306"/>
                    </a:lnTo>
                    <a:lnTo>
                      <a:pt x="1338" y="300"/>
                    </a:lnTo>
                    <a:lnTo>
                      <a:pt x="1338" y="300"/>
                    </a:lnTo>
                    <a:lnTo>
                      <a:pt x="1338" y="300"/>
                    </a:lnTo>
                    <a:lnTo>
                      <a:pt x="1338" y="300"/>
                    </a:lnTo>
                    <a:lnTo>
                      <a:pt x="1344" y="300"/>
                    </a:lnTo>
                    <a:lnTo>
                      <a:pt x="1344" y="300"/>
                    </a:lnTo>
                    <a:lnTo>
                      <a:pt x="1344" y="294"/>
                    </a:lnTo>
                    <a:lnTo>
                      <a:pt x="1344" y="294"/>
                    </a:lnTo>
                    <a:lnTo>
                      <a:pt x="1344" y="294"/>
                    </a:lnTo>
                    <a:lnTo>
                      <a:pt x="1344" y="294"/>
                    </a:lnTo>
                    <a:lnTo>
                      <a:pt x="1350" y="294"/>
                    </a:lnTo>
                    <a:lnTo>
                      <a:pt x="1350" y="294"/>
                    </a:lnTo>
                    <a:lnTo>
                      <a:pt x="1350" y="288"/>
                    </a:lnTo>
                    <a:lnTo>
                      <a:pt x="1350" y="288"/>
                    </a:lnTo>
                    <a:lnTo>
                      <a:pt x="1350" y="288"/>
                    </a:lnTo>
                    <a:lnTo>
                      <a:pt x="1350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8" y="276"/>
                    </a:lnTo>
                    <a:lnTo>
                      <a:pt x="1368" y="270"/>
                    </a:lnTo>
                    <a:lnTo>
                      <a:pt x="1368" y="270"/>
                    </a:lnTo>
                    <a:lnTo>
                      <a:pt x="1368" y="270"/>
                    </a:lnTo>
                    <a:lnTo>
                      <a:pt x="1368" y="270"/>
                    </a:lnTo>
                    <a:lnTo>
                      <a:pt x="1368" y="270"/>
                    </a:lnTo>
                    <a:lnTo>
                      <a:pt x="1374" y="270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80" y="258"/>
                    </a:lnTo>
                    <a:lnTo>
                      <a:pt x="1380" y="258"/>
                    </a:lnTo>
                    <a:lnTo>
                      <a:pt x="1380" y="258"/>
                    </a:lnTo>
                    <a:lnTo>
                      <a:pt x="1380" y="258"/>
                    </a:lnTo>
                    <a:lnTo>
                      <a:pt x="1380" y="258"/>
                    </a:lnTo>
                    <a:lnTo>
                      <a:pt x="1380" y="258"/>
                    </a:lnTo>
                    <a:lnTo>
                      <a:pt x="1380" y="252"/>
                    </a:lnTo>
                    <a:lnTo>
                      <a:pt x="1386" y="252"/>
                    </a:lnTo>
                    <a:lnTo>
                      <a:pt x="1386" y="252"/>
                    </a:lnTo>
                    <a:lnTo>
                      <a:pt x="1386" y="252"/>
                    </a:lnTo>
                    <a:lnTo>
                      <a:pt x="1386" y="252"/>
                    </a:lnTo>
                    <a:lnTo>
                      <a:pt x="1386" y="252"/>
                    </a:lnTo>
                    <a:lnTo>
                      <a:pt x="1386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0"/>
                    </a:lnTo>
                    <a:lnTo>
                      <a:pt x="1392" y="240"/>
                    </a:lnTo>
                    <a:lnTo>
                      <a:pt x="1398" y="240"/>
                    </a:lnTo>
                    <a:lnTo>
                      <a:pt x="1398" y="240"/>
                    </a:lnTo>
                    <a:lnTo>
                      <a:pt x="1398" y="240"/>
                    </a:lnTo>
                    <a:lnTo>
                      <a:pt x="1398" y="234"/>
                    </a:lnTo>
                    <a:lnTo>
                      <a:pt x="1398" y="234"/>
                    </a:lnTo>
                    <a:lnTo>
                      <a:pt x="1398" y="234"/>
                    </a:lnTo>
                    <a:lnTo>
                      <a:pt x="1404" y="234"/>
                    </a:lnTo>
                    <a:lnTo>
                      <a:pt x="1404" y="234"/>
                    </a:lnTo>
                    <a:lnTo>
                      <a:pt x="1404" y="228"/>
                    </a:lnTo>
                    <a:lnTo>
                      <a:pt x="1404" y="228"/>
                    </a:lnTo>
                    <a:lnTo>
                      <a:pt x="1404" y="228"/>
                    </a:lnTo>
                    <a:lnTo>
                      <a:pt x="1404" y="228"/>
                    </a:lnTo>
                    <a:lnTo>
                      <a:pt x="1410" y="228"/>
                    </a:lnTo>
                    <a:lnTo>
                      <a:pt x="1410" y="228"/>
                    </a:lnTo>
                    <a:lnTo>
                      <a:pt x="1410" y="222"/>
                    </a:lnTo>
                    <a:lnTo>
                      <a:pt x="1410" y="222"/>
                    </a:lnTo>
                    <a:lnTo>
                      <a:pt x="1410" y="222"/>
                    </a:lnTo>
                    <a:lnTo>
                      <a:pt x="1410" y="222"/>
                    </a:lnTo>
                    <a:lnTo>
                      <a:pt x="1416" y="222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22" y="216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8" y="210"/>
                    </a:lnTo>
                    <a:lnTo>
                      <a:pt x="1428" y="210"/>
                    </a:lnTo>
                    <a:lnTo>
                      <a:pt x="1428" y="204"/>
                    </a:lnTo>
                    <a:lnTo>
                      <a:pt x="1428" y="204"/>
                    </a:lnTo>
                    <a:lnTo>
                      <a:pt x="1428" y="204"/>
                    </a:lnTo>
                    <a:lnTo>
                      <a:pt x="1428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52" y="210"/>
                    </a:lnTo>
                    <a:lnTo>
                      <a:pt x="1452" y="210"/>
                    </a:lnTo>
                    <a:lnTo>
                      <a:pt x="1452" y="210"/>
                    </a:lnTo>
                    <a:lnTo>
                      <a:pt x="1452" y="210"/>
                    </a:lnTo>
                    <a:lnTo>
                      <a:pt x="1452" y="216"/>
                    </a:lnTo>
                    <a:lnTo>
                      <a:pt x="1452" y="216"/>
                    </a:lnTo>
                    <a:lnTo>
                      <a:pt x="1458" y="216"/>
                    </a:lnTo>
                    <a:lnTo>
                      <a:pt x="1458" y="216"/>
                    </a:lnTo>
                    <a:lnTo>
                      <a:pt x="1458" y="216"/>
                    </a:lnTo>
                    <a:lnTo>
                      <a:pt x="1458" y="216"/>
                    </a:lnTo>
                    <a:lnTo>
                      <a:pt x="1458" y="216"/>
                    </a:lnTo>
                    <a:lnTo>
                      <a:pt x="1458" y="216"/>
                    </a:lnTo>
                    <a:lnTo>
                      <a:pt x="1464" y="216"/>
                    </a:lnTo>
                    <a:lnTo>
                      <a:pt x="1464" y="216"/>
                    </a:lnTo>
                    <a:lnTo>
                      <a:pt x="1464" y="222"/>
                    </a:lnTo>
                    <a:lnTo>
                      <a:pt x="1464" y="222"/>
                    </a:lnTo>
                    <a:lnTo>
                      <a:pt x="1464" y="222"/>
                    </a:lnTo>
                    <a:lnTo>
                      <a:pt x="1464" y="222"/>
                    </a:lnTo>
                    <a:lnTo>
                      <a:pt x="1470" y="222"/>
                    </a:lnTo>
                    <a:lnTo>
                      <a:pt x="1470" y="222"/>
                    </a:lnTo>
                    <a:lnTo>
                      <a:pt x="1470" y="222"/>
                    </a:lnTo>
                    <a:lnTo>
                      <a:pt x="1470" y="222"/>
                    </a:lnTo>
                    <a:lnTo>
                      <a:pt x="1470" y="222"/>
                    </a:lnTo>
                    <a:lnTo>
                      <a:pt x="1470" y="222"/>
                    </a:lnTo>
                    <a:lnTo>
                      <a:pt x="1476" y="228"/>
                    </a:lnTo>
                    <a:lnTo>
                      <a:pt x="1476" y="228"/>
                    </a:lnTo>
                    <a:lnTo>
                      <a:pt x="1476" y="228"/>
                    </a:lnTo>
                    <a:lnTo>
                      <a:pt x="1476" y="228"/>
                    </a:lnTo>
                    <a:lnTo>
                      <a:pt x="1476" y="228"/>
                    </a:lnTo>
                    <a:lnTo>
                      <a:pt x="1476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94" y="234"/>
                    </a:lnTo>
                    <a:lnTo>
                      <a:pt x="1494" y="234"/>
                    </a:lnTo>
                    <a:lnTo>
                      <a:pt x="1494" y="234"/>
                    </a:lnTo>
                    <a:lnTo>
                      <a:pt x="1494" y="240"/>
                    </a:lnTo>
                    <a:lnTo>
                      <a:pt x="1494" y="240"/>
                    </a:lnTo>
                    <a:lnTo>
                      <a:pt x="1494" y="240"/>
                    </a:lnTo>
                    <a:lnTo>
                      <a:pt x="1500" y="240"/>
                    </a:lnTo>
                    <a:lnTo>
                      <a:pt x="1500" y="240"/>
                    </a:lnTo>
                    <a:lnTo>
                      <a:pt x="1500" y="240"/>
                    </a:lnTo>
                    <a:lnTo>
                      <a:pt x="1500" y="240"/>
                    </a:lnTo>
                    <a:lnTo>
                      <a:pt x="1500" y="240"/>
                    </a:lnTo>
                    <a:lnTo>
                      <a:pt x="1500" y="240"/>
                    </a:lnTo>
                    <a:lnTo>
                      <a:pt x="1506" y="240"/>
                    </a:lnTo>
                    <a:lnTo>
                      <a:pt x="1506" y="240"/>
                    </a:lnTo>
                    <a:lnTo>
                      <a:pt x="1506" y="240"/>
                    </a:lnTo>
                    <a:lnTo>
                      <a:pt x="1506" y="246"/>
                    </a:lnTo>
                    <a:lnTo>
                      <a:pt x="1506" y="246"/>
                    </a:lnTo>
                    <a:lnTo>
                      <a:pt x="1512" y="246"/>
                    </a:lnTo>
                    <a:lnTo>
                      <a:pt x="1512" y="246"/>
                    </a:lnTo>
                    <a:lnTo>
                      <a:pt x="1512" y="246"/>
                    </a:lnTo>
                    <a:lnTo>
                      <a:pt x="1512" y="246"/>
                    </a:lnTo>
                    <a:lnTo>
                      <a:pt x="1512" y="246"/>
                    </a:lnTo>
                    <a:lnTo>
                      <a:pt x="1512" y="246"/>
                    </a:lnTo>
                    <a:lnTo>
                      <a:pt x="1518" y="246"/>
                    </a:lnTo>
                    <a:lnTo>
                      <a:pt x="1518" y="246"/>
                    </a:lnTo>
                    <a:lnTo>
                      <a:pt x="1518" y="246"/>
                    </a:lnTo>
                    <a:lnTo>
                      <a:pt x="1518" y="252"/>
                    </a:lnTo>
                    <a:lnTo>
                      <a:pt x="1518" y="252"/>
                    </a:lnTo>
                    <a:lnTo>
                      <a:pt x="1518" y="252"/>
                    </a:lnTo>
                    <a:lnTo>
                      <a:pt x="1524" y="252"/>
                    </a:lnTo>
                    <a:lnTo>
                      <a:pt x="1524" y="252"/>
                    </a:lnTo>
                    <a:lnTo>
                      <a:pt x="1524" y="252"/>
                    </a:lnTo>
                    <a:lnTo>
                      <a:pt x="1524" y="252"/>
                    </a:lnTo>
                    <a:lnTo>
                      <a:pt x="1524" y="252"/>
                    </a:lnTo>
                    <a:lnTo>
                      <a:pt x="1524" y="252"/>
                    </a:lnTo>
                    <a:lnTo>
                      <a:pt x="1530" y="252"/>
                    </a:lnTo>
                    <a:lnTo>
                      <a:pt x="1530" y="252"/>
                    </a:lnTo>
                    <a:lnTo>
                      <a:pt x="1530" y="252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42" y="258"/>
                    </a:lnTo>
                    <a:lnTo>
                      <a:pt x="1542" y="258"/>
                    </a:lnTo>
                    <a:lnTo>
                      <a:pt x="1542" y="258"/>
                    </a:lnTo>
                    <a:lnTo>
                      <a:pt x="1542" y="258"/>
                    </a:lnTo>
                    <a:lnTo>
                      <a:pt x="1542" y="264"/>
                    </a:lnTo>
                    <a:lnTo>
                      <a:pt x="1542" y="264"/>
                    </a:lnTo>
                    <a:lnTo>
                      <a:pt x="1548" y="264"/>
                    </a:lnTo>
                    <a:lnTo>
                      <a:pt x="1548" y="264"/>
                    </a:lnTo>
                    <a:lnTo>
                      <a:pt x="1548" y="264"/>
                    </a:lnTo>
                    <a:lnTo>
                      <a:pt x="1548" y="264"/>
                    </a:lnTo>
                    <a:lnTo>
                      <a:pt x="1548" y="264"/>
                    </a:lnTo>
                    <a:lnTo>
                      <a:pt x="1548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60" y="270"/>
                    </a:lnTo>
                    <a:lnTo>
                      <a:pt x="1560" y="270"/>
                    </a:lnTo>
                    <a:lnTo>
                      <a:pt x="1560" y="270"/>
                    </a:lnTo>
                    <a:lnTo>
                      <a:pt x="1560" y="270"/>
                    </a:lnTo>
                    <a:lnTo>
                      <a:pt x="1560" y="270"/>
                    </a:lnTo>
                    <a:lnTo>
                      <a:pt x="1560" y="270"/>
                    </a:lnTo>
                    <a:lnTo>
                      <a:pt x="1566" y="270"/>
                    </a:lnTo>
                    <a:lnTo>
                      <a:pt x="1566" y="270"/>
                    </a:lnTo>
                    <a:lnTo>
                      <a:pt x="1566" y="270"/>
                    </a:lnTo>
                    <a:lnTo>
                      <a:pt x="1566" y="270"/>
                    </a:lnTo>
                    <a:lnTo>
                      <a:pt x="1566" y="270"/>
                    </a:lnTo>
                    <a:lnTo>
                      <a:pt x="1566" y="270"/>
                    </a:lnTo>
                    <a:lnTo>
                      <a:pt x="1572" y="270"/>
                    </a:lnTo>
                    <a:lnTo>
                      <a:pt x="1572" y="270"/>
                    </a:lnTo>
                    <a:lnTo>
                      <a:pt x="1572" y="276"/>
                    </a:lnTo>
                    <a:lnTo>
                      <a:pt x="1572" y="276"/>
                    </a:lnTo>
                    <a:lnTo>
                      <a:pt x="1572" y="276"/>
                    </a:lnTo>
                    <a:lnTo>
                      <a:pt x="1572" y="276"/>
                    </a:lnTo>
                    <a:lnTo>
                      <a:pt x="1572" y="276"/>
                    </a:lnTo>
                    <a:lnTo>
                      <a:pt x="1578" y="276"/>
                    </a:lnTo>
                    <a:lnTo>
                      <a:pt x="1578" y="276"/>
                    </a:lnTo>
                    <a:lnTo>
                      <a:pt x="1578" y="276"/>
                    </a:lnTo>
                    <a:lnTo>
                      <a:pt x="1578" y="276"/>
                    </a:lnTo>
                    <a:lnTo>
                      <a:pt x="1578" y="276"/>
                    </a:lnTo>
                    <a:lnTo>
                      <a:pt x="1584" y="276"/>
                    </a:lnTo>
                    <a:lnTo>
                      <a:pt x="1584" y="276"/>
                    </a:lnTo>
                    <a:lnTo>
                      <a:pt x="1584" y="276"/>
                    </a:lnTo>
                    <a:lnTo>
                      <a:pt x="1584" y="276"/>
                    </a:lnTo>
                    <a:lnTo>
                      <a:pt x="1584" y="282"/>
                    </a:lnTo>
                    <a:lnTo>
                      <a:pt x="1584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6" y="282"/>
                    </a:lnTo>
                    <a:lnTo>
                      <a:pt x="1596" y="282"/>
                    </a:lnTo>
                    <a:lnTo>
                      <a:pt x="1596" y="282"/>
                    </a:lnTo>
                    <a:lnTo>
                      <a:pt x="1596" y="282"/>
                    </a:lnTo>
                    <a:lnTo>
                      <a:pt x="1596" y="282"/>
                    </a:lnTo>
                    <a:lnTo>
                      <a:pt x="1596" y="282"/>
                    </a:lnTo>
                    <a:lnTo>
                      <a:pt x="1602" y="282"/>
                    </a:lnTo>
                    <a:lnTo>
                      <a:pt x="1602" y="282"/>
                    </a:lnTo>
                    <a:lnTo>
                      <a:pt x="1602" y="288"/>
                    </a:lnTo>
                    <a:lnTo>
                      <a:pt x="1602" y="288"/>
                    </a:lnTo>
                    <a:lnTo>
                      <a:pt x="1602" y="288"/>
                    </a:lnTo>
                    <a:lnTo>
                      <a:pt x="1602" y="288"/>
                    </a:lnTo>
                    <a:lnTo>
                      <a:pt x="1602" y="288"/>
                    </a:lnTo>
                    <a:lnTo>
                      <a:pt x="1608" y="288"/>
                    </a:lnTo>
                    <a:lnTo>
                      <a:pt x="1608" y="288"/>
                    </a:lnTo>
                    <a:lnTo>
                      <a:pt x="1608" y="288"/>
                    </a:lnTo>
                    <a:lnTo>
                      <a:pt x="1608" y="288"/>
                    </a:lnTo>
                    <a:lnTo>
                      <a:pt x="1608" y="288"/>
                    </a:lnTo>
                    <a:lnTo>
                      <a:pt x="1608" y="288"/>
                    </a:lnTo>
                    <a:lnTo>
                      <a:pt x="1614" y="288"/>
                    </a:lnTo>
                    <a:lnTo>
                      <a:pt x="1614" y="288"/>
                    </a:lnTo>
                    <a:lnTo>
                      <a:pt x="1614" y="288"/>
                    </a:lnTo>
                    <a:lnTo>
                      <a:pt x="1614" y="288"/>
                    </a:lnTo>
                    <a:lnTo>
                      <a:pt x="1614" y="288"/>
                    </a:lnTo>
                    <a:lnTo>
                      <a:pt x="1614" y="288"/>
                    </a:lnTo>
                    <a:lnTo>
                      <a:pt x="1620" y="294"/>
                    </a:lnTo>
                    <a:lnTo>
                      <a:pt x="1620" y="294"/>
                    </a:lnTo>
                    <a:lnTo>
                      <a:pt x="1620" y="294"/>
                    </a:lnTo>
                    <a:lnTo>
                      <a:pt x="1620" y="294"/>
                    </a:lnTo>
                    <a:lnTo>
                      <a:pt x="1620" y="294"/>
                    </a:lnTo>
                    <a:lnTo>
                      <a:pt x="1620" y="294"/>
                    </a:lnTo>
                    <a:lnTo>
                      <a:pt x="1626" y="294"/>
                    </a:lnTo>
                    <a:lnTo>
                      <a:pt x="1626" y="294"/>
                    </a:lnTo>
                    <a:lnTo>
                      <a:pt x="1626" y="294"/>
                    </a:lnTo>
                    <a:lnTo>
                      <a:pt x="1626" y="294"/>
                    </a:lnTo>
                    <a:lnTo>
                      <a:pt x="1626" y="294"/>
                    </a:lnTo>
                    <a:lnTo>
                      <a:pt x="1626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8" y="294"/>
                    </a:lnTo>
                    <a:lnTo>
                      <a:pt x="1638" y="294"/>
                    </a:lnTo>
                    <a:lnTo>
                      <a:pt x="1638" y="300"/>
                    </a:lnTo>
                    <a:lnTo>
                      <a:pt x="1638" y="300"/>
                    </a:lnTo>
                    <a:lnTo>
                      <a:pt x="1638" y="300"/>
                    </a:lnTo>
                    <a:lnTo>
                      <a:pt x="1638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50" y="300"/>
                    </a:lnTo>
                    <a:lnTo>
                      <a:pt x="1650" y="300"/>
                    </a:lnTo>
                    <a:lnTo>
                      <a:pt x="1650" y="300"/>
                    </a:lnTo>
                    <a:lnTo>
                      <a:pt x="1650" y="300"/>
                    </a:lnTo>
                    <a:lnTo>
                      <a:pt x="1650" y="300"/>
                    </a:lnTo>
                    <a:lnTo>
                      <a:pt x="1650" y="300"/>
                    </a:lnTo>
                    <a:lnTo>
                      <a:pt x="1656" y="300"/>
                    </a:lnTo>
                    <a:lnTo>
                      <a:pt x="1656" y="300"/>
                    </a:lnTo>
                    <a:lnTo>
                      <a:pt x="1656" y="300"/>
                    </a:lnTo>
                    <a:lnTo>
                      <a:pt x="1656" y="300"/>
                    </a:lnTo>
                    <a:lnTo>
                      <a:pt x="1656" y="306"/>
                    </a:lnTo>
                    <a:lnTo>
                      <a:pt x="1656" y="306"/>
                    </a:lnTo>
                    <a:lnTo>
                      <a:pt x="1662" y="306"/>
                    </a:lnTo>
                    <a:lnTo>
                      <a:pt x="1662" y="306"/>
                    </a:lnTo>
                    <a:lnTo>
                      <a:pt x="1662" y="306"/>
                    </a:lnTo>
                    <a:lnTo>
                      <a:pt x="1662" y="306"/>
                    </a:lnTo>
                    <a:lnTo>
                      <a:pt x="1662" y="306"/>
                    </a:lnTo>
                    <a:lnTo>
                      <a:pt x="1662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80" y="306"/>
                    </a:lnTo>
                    <a:lnTo>
                      <a:pt x="1680" y="306"/>
                    </a:lnTo>
                    <a:lnTo>
                      <a:pt x="1680" y="306"/>
                    </a:lnTo>
                    <a:lnTo>
                      <a:pt x="1680" y="306"/>
                    </a:lnTo>
                    <a:lnTo>
                      <a:pt x="1680" y="306"/>
                    </a:lnTo>
                    <a:lnTo>
                      <a:pt x="1680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8" y="306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294"/>
                    </a:lnTo>
                    <a:lnTo>
                      <a:pt x="1704" y="294"/>
                    </a:lnTo>
                    <a:lnTo>
                      <a:pt x="1704" y="294"/>
                    </a:lnTo>
                    <a:lnTo>
                      <a:pt x="1704" y="294"/>
                    </a:lnTo>
                    <a:lnTo>
                      <a:pt x="1704" y="294"/>
                    </a:lnTo>
                    <a:lnTo>
                      <a:pt x="1710" y="294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6" y="288"/>
                    </a:lnTo>
                    <a:lnTo>
                      <a:pt x="1716" y="282"/>
                    </a:lnTo>
                    <a:lnTo>
                      <a:pt x="1716" y="282"/>
                    </a:lnTo>
                    <a:lnTo>
                      <a:pt x="1716" y="282"/>
                    </a:lnTo>
                    <a:lnTo>
                      <a:pt x="1716" y="282"/>
                    </a:lnTo>
                    <a:lnTo>
                      <a:pt x="1716" y="282"/>
                    </a:lnTo>
                    <a:lnTo>
                      <a:pt x="1722" y="282"/>
                    </a:lnTo>
                    <a:lnTo>
                      <a:pt x="1722" y="276"/>
                    </a:lnTo>
                    <a:lnTo>
                      <a:pt x="1722" y="276"/>
                    </a:lnTo>
                    <a:lnTo>
                      <a:pt x="1722" y="276"/>
                    </a:lnTo>
                    <a:lnTo>
                      <a:pt x="1722" y="276"/>
                    </a:lnTo>
                    <a:lnTo>
                      <a:pt x="1728" y="276"/>
                    </a:lnTo>
                    <a:lnTo>
                      <a:pt x="1728" y="270"/>
                    </a:lnTo>
                    <a:lnTo>
                      <a:pt x="1728" y="270"/>
                    </a:lnTo>
                    <a:lnTo>
                      <a:pt x="1728" y="270"/>
                    </a:lnTo>
                    <a:lnTo>
                      <a:pt x="1728" y="270"/>
                    </a:lnTo>
                    <a:lnTo>
                      <a:pt x="1728" y="270"/>
                    </a:lnTo>
                    <a:lnTo>
                      <a:pt x="1728" y="270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40" y="258"/>
                    </a:lnTo>
                    <a:lnTo>
                      <a:pt x="1740" y="258"/>
                    </a:lnTo>
                    <a:lnTo>
                      <a:pt x="1740" y="258"/>
                    </a:lnTo>
                    <a:lnTo>
                      <a:pt x="1740" y="258"/>
                    </a:lnTo>
                    <a:lnTo>
                      <a:pt x="1740" y="258"/>
                    </a:lnTo>
                    <a:lnTo>
                      <a:pt x="1740" y="258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64" y="234"/>
                    </a:lnTo>
                    <a:lnTo>
                      <a:pt x="1764" y="234"/>
                    </a:lnTo>
                    <a:lnTo>
                      <a:pt x="1764" y="234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2"/>
                    </a:lnTo>
                    <a:lnTo>
                      <a:pt x="1770" y="222"/>
                    </a:lnTo>
                    <a:lnTo>
                      <a:pt x="1776" y="222"/>
                    </a:lnTo>
                    <a:lnTo>
                      <a:pt x="1776" y="222"/>
                    </a:lnTo>
                    <a:lnTo>
                      <a:pt x="1776" y="216"/>
                    </a:lnTo>
                    <a:lnTo>
                      <a:pt x="1776" y="216"/>
                    </a:lnTo>
                    <a:lnTo>
                      <a:pt x="1776" y="216"/>
                    </a:lnTo>
                    <a:lnTo>
                      <a:pt x="1776" y="216"/>
                    </a:lnTo>
                    <a:lnTo>
                      <a:pt x="1782" y="216"/>
                    </a:lnTo>
                    <a:lnTo>
                      <a:pt x="1782" y="216"/>
                    </a:lnTo>
                    <a:lnTo>
                      <a:pt x="1782" y="210"/>
                    </a:lnTo>
                    <a:lnTo>
                      <a:pt x="1782" y="210"/>
                    </a:lnTo>
                    <a:lnTo>
                      <a:pt x="1782" y="210"/>
                    </a:lnTo>
                    <a:lnTo>
                      <a:pt x="1782" y="210"/>
                    </a:lnTo>
                    <a:lnTo>
                      <a:pt x="1788" y="210"/>
                    </a:lnTo>
                    <a:lnTo>
                      <a:pt x="1788" y="204"/>
                    </a:lnTo>
                    <a:lnTo>
                      <a:pt x="1788" y="204"/>
                    </a:lnTo>
                    <a:lnTo>
                      <a:pt x="1788" y="204"/>
                    </a:lnTo>
                    <a:lnTo>
                      <a:pt x="1788" y="204"/>
                    </a:lnTo>
                    <a:lnTo>
                      <a:pt x="1788" y="204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800" y="192"/>
                    </a:lnTo>
                    <a:lnTo>
                      <a:pt x="1800" y="192"/>
                    </a:lnTo>
                    <a:lnTo>
                      <a:pt x="1800" y="192"/>
                    </a:lnTo>
                    <a:lnTo>
                      <a:pt x="1800" y="192"/>
                    </a:lnTo>
                    <a:lnTo>
                      <a:pt x="1800" y="192"/>
                    </a:lnTo>
                    <a:lnTo>
                      <a:pt x="1800" y="186"/>
                    </a:lnTo>
                    <a:lnTo>
                      <a:pt x="1800" y="186"/>
                    </a:lnTo>
                    <a:lnTo>
                      <a:pt x="1806" y="186"/>
                    </a:lnTo>
                    <a:lnTo>
                      <a:pt x="1806" y="186"/>
                    </a:lnTo>
                    <a:lnTo>
                      <a:pt x="1806" y="186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74"/>
                    </a:lnTo>
                    <a:lnTo>
                      <a:pt x="1812" y="174"/>
                    </a:lnTo>
                    <a:lnTo>
                      <a:pt x="1812" y="174"/>
                    </a:lnTo>
                    <a:lnTo>
                      <a:pt x="1818" y="174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24" y="162"/>
                    </a:lnTo>
                    <a:lnTo>
                      <a:pt x="1824" y="162"/>
                    </a:lnTo>
                    <a:lnTo>
                      <a:pt x="1824" y="162"/>
                    </a:lnTo>
                    <a:lnTo>
                      <a:pt x="1824" y="162"/>
                    </a:lnTo>
                    <a:lnTo>
                      <a:pt x="1824" y="162"/>
                    </a:lnTo>
                    <a:lnTo>
                      <a:pt x="1824" y="162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0"/>
                    </a:lnTo>
                    <a:lnTo>
                      <a:pt x="1836" y="150"/>
                    </a:lnTo>
                    <a:lnTo>
                      <a:pt x="1836" y="150"/>
                    </a:lnTo>
                    <a:lnTo>
                      <a:pt x="1836" y="150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42" y="144"/>
                    </a:lnTo>
                    <a:lnTo>
                      <a:pt x="1842" y="144"/>
                    </a:lnTo>
                    <a:lnTo>
                      <a:pt x="1842" y="138"/>
                    </a:lnTo>
                    <a:lnTo>
                      <a:pt x="1842" y="138"/>
                    </a:lnTo>
                    <a:lnTo>
                      <a:pt x="1842" y="138"/>
                    </a:lnTo>
                    <a:lnTo>
                      <a:pt x="1842" y="138"/>
                    </a:lnTo>
                    <a:lnTo>
                      <a:pt x="1848" y="138"/>
                    </a:lnTo>
                    <a:lnTo>
                      <a:pt x="1848" y="132"/>
                    </a:lnTo>
                    <a:lnTo>
                      <a:pt x="1848" y="132"/>
                    </a:lnTo>
                    <a:lnTo>
                      <a:pt x="1848" y="132"/>
                    </a:lnTo>
                    <a:lnTo>
                      <a:pt x="1848" y="132"/>
                    </a:lnTo>
                    <a:lnTo>
                      <a:pt x="1848" y="132"/>
                    </a:lnTo>
                    <a:lnTo>
                      <a:pt x="1854" y="126"/>
                    </a:lnTo>
                    <a:lnTo>
                      <a:pt x="1854" y="126"/>
                    </a:lnTo>
                    <a:lnTo>
                      <a:pt x="1854" y="126"/>
                    </a:lnTo>
                    <a:lnTo>
                      <a:pt x="1854" y="126"/>
                    </a:lnTo>
                    <a:lnTo>
                      <a:pt x="1854" y="126"/>
                    </a:lnTo>
                    <a:lnTo>
                      <a:pt x="1854" y="120"/>
                    </a:lnTo>
                    <a:lnTo>
                      <a:pt x="1860" y="120"/>
                    </a:lnTo>
                    <a:lnTo>
                      <a:pt x="1860" y="120"/>
                    </a:lnTo>
                    <a:lnTo>
                      <a:pt x="1860" y="120"/>
                    </a:lnTo>
                    <a:lnTo>
                      <a:pt x="1860" y="120"/>
                    </a:lnTo>
                    <a:lnTo>
                      <a:pt x="1860" y="114"/>
                    </a:lnTo>
                    <a:lnTo>
                      <a:pt x="1860" y="114"/>
                    </a:lnTo>
                    <a:lnTo>
                      <a:pt x="1866" y="114"/>
                    </a:lnTo>
                    <a:lnTo>
                      <a:pt x="1866" y="114"/>
                    </a:lnTo>
                    <a:lnTo>
                      <a:pt x="1866" y="114"/>
                    </a:lnTo>
                    <a:lnTo>
                      <a:pt x="1866" y="108"/>
                    </a:lnTo>
                    <a:lnTo>
                      <a:pt x="1866" y="108"/>
                    </a:lnTo>
                    <a:lnTo>
                      <a:pt x="1866" y="108"/>
                    </a:lnTo>
                    <a:lnTo>
                      <a:pt x="1866" y="108"/>
                    </a:lnTo>
                    <a:lnTo>
                      <a:pt x="1872" y="108"/>
                    </a:lnTo>
                    <a:lnTo>
                      <a:pt x="1872" y="102"/>
                    </a:lnTo>
                    <a:lnTo>
                      <a:pt x="1872" y="102"/>
                    </a:lnTo>
                    <a:lnTo>
                      <a:pt x="1872" y="102"/>
                    </a:lnTo>
                    <a:lnTo>
                      <a:pt x="1872" y="102"/>
                    </a:lnTo>
                    <a:lnTo>
                      <a:pt x="1872" y="96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0"/>
                    </a:lnTo>
                    <a:lnTo>
                      <a:pt x="1878" y="90"/>
                    </a:lnTo>
                    <a:lnTo>
                      <a:pt x="1884" y="90"/>
                    </a:lnTo>
                    <a:lnTo>
                      <a:pt x="1884" y="90"/>
                    </a:lnTo>
                    <a:lnTo>
                      <a:pt x="1884" y="90"/>
                    </a:lnTo>
                    <a:lnTo>
                      <a:pt x="1884" y="84"/>
                    </a:lnTo>
                    <a:lnTo>
                      <a:pt x="1884" y="84"/>
                    </a:lnTo>
                    <a:lnTo>
                      <a:pt x="1884" y="84"/>
                    </a:lnTo>
                    <a:lnTo>
                      <a:pt x="1890" y="84"/>
                    </a:lnTo>
                    <a:lnTo>
                      <a:pt x="1890" y="78"/>
                    </a:lnTo>
                    <a:lnTo>
                      <a:pt x="1890" y="78"/>
                    </a:lnTo>
                    <a:lnTo>
                      <a:pt x="1890" y="78"/>
                    </a:lnTo>
                    <a:lnTo>
                      <a:pt x="1890" y="78"/>
                    </a:lnTo>
                    <a:lnTo>
                      <a:pt x="1890" y="78"/>
                    </a:lnTo>
                    <a:lnTo>
                      <a:pt x="1896" y="72"/>
                    </a:lnTo>
                    <a:lnTo>
                      <a:pt x="1896" y="72"/>
                    </a:lnTo>
                    <a:lnTo>
                      <a:pt x="1896" y="72"/>
                    </a:lnTo>
                    <a:lnTo>
                      <a:pt x="1896" y="72"/>
                    </a:lnTo>
                    <a:lnTo>
                      <a:pt x="1896" y="72"/>
                    </a:lnTo>
                    <a:lnTo>
                      <a:pt x="1896" y="66"/>
                    </a:lnTo>
                    <a:lnTo>
                      <a:pt x="1902" y="66"/>
                    </a:lnTo>
                    <a:lnTo>
                      <a:pt x="1902" y="66"/>
                    </a:lnTo>
                    <a:lnTo>
                      <a:pt x="1902" y="66"/>
                    </a:lnTo>
                    <a:lnTo>
                      <a:pt x="1902" y="60"/>
                    </a:lnTo>
                    <a:lnTo>
                      <a:pt x="1902" y="60"/>
                    </a:lnTo>
                    <a:lnTo>
                      <a:pt x="1902" y="60"/>
                    </a:lnTo>
                    <a:lnTo>
                      <a:pt x="1908" y="60"/>
                    </a:lnTo>
                    <a:lnTo>
                      <a:pt x="1908" y="60"/>
                    </a:lnTo>
                    <a:lnTo>
                      <a:pt x="1908" y="54"/>
                    </a:lnTo>
                    <a:lnTo>
                      <a:pt x="1908" y="54"/>
                    </a:lnTo>
                    <a:lnTo>
                      <a:pt x="1908" y="54"/>
                    </a:lnTo>
                    <a:lnTo>
                      <a:pt x="1908" y="54"/>
                    </a:lnTo>
                    <a:lnTo>
                      <a:pt x="1908" y="54"/>
                    </a:lnTo>
                    <a:lnTo>
                      <a:pt x="1914" y="48"/>
                    </a:lnTo>
                    <a:lnTo>
                      <a:pt x="1914" y="48"/>
                    </a:lnTo>
                    <a:lnTo>
                      <a:pt x="1914" y="48"/>
                    </a:lnTo>
                    <a:lnTo>
                      <a:pt x="1914" y="48"/>
                    </a:lnTo>
                    <a:lnTo>
                      <a:pt x="1914" y="42"/>
                    </a:lnTo>
                    <a:lnTo>
                      <a:pt x="1920" y="42"/>
                    </a:lnTo>
                    <a:lnTo>
                      <a:pt x="1920" y="42"/>
                    </a:lnTo>
                    <a:lnTo>
                      <a:pt x="1920" y="42"/>
                    </a:lnTo>
                    <a:lnTo>
                      <a:pt x="1920" y="36"/>
                    </a:lnTo>
                    <a:lnTo>
                      <a:pt x="1920" y="36"/>
                    </a:lnTo>
                    <a:lnTo>
                      <a:pt x="1920" y="36"/>
                    </a:lnTo>
                    <a:lnTo>
                      <a:pt x="1926" y="36"/>
                    </a:lnTo>
                    <a:lnTo>
                      <a:pt x="1926" y="36"/>
                    </a:lnTo>
                    <a:lnTo>
                      <a:pt x="1926" y="30"/>
                    </a:lnTo>
                    <a:lnTo>
                      <a:pt x="1926" y="30"/>
                    </a:lnTo>
                    <a:lnTo>
                      <a:pt x="1926" y="30"/>
                    </a:lnTo>
                    <a:lnTo>
                      <a:pt x="1926" y="30"/>
                    </a:lnTo>
                    <a:lnTo>
                      <a:pt x="1926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18"/>
                    </a:lnTo>
                    <a:lnTo>
                      <a:pt x="1932" y="18"/>
                    </a:lnTo>
                    <a:lnTo>
                      <a:pt x="1938" y="18"/>
                    </a:lnTo>
                    <a:lnTo>
                      <a:pt x="1938" y="18"/>
                    </a:lnTo>
                    <a:lnTo>
                      <a:pt x="1938" y="18"/>
                    </a:lnTo>
                    <a:lnTo>
                      <a:pt x="1938" y="12"/>
                    </a:lnTo>
                    <a:lnTo>
                      <a:pt x="1938" y="12"/>
                    </a:lnTo>
                    <a:lnTo>
                      <a:pt x="1938" y="12"/>
                    </a:lnTo>
                    <a:lnTo>
                      <a:pt x="1944" y="12"/>
                    </a:lnTo>
                    <a:lnTo>
                      <a:pt x="1944" y="12"/>
                    </a:lnTo>
                    <a:lnTo>
                      <a:pt x="1944" y="12"/>
                    </a:lnTo>
                    <a:lnTo>
                      <a:pt x="1944" y="12"/>
                    </a:lnTo>
                    <a:lnTo>
                      <a:pt x="1944" y="12"/>
                    </a:lnTo>
                    <a:lnTo>
                      <a:pt x="1944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6" y="12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62" y="18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6"/>
                    </a:lnTo>
                    <a:lnTo>
                      <a:pt x="1968" y="36"/>
                    </a:lnTo>
                    <a:lnTo>
                      <a:pt x="1974" y="36"/>
                    </a:lnTo>
                    <a:lnTo>
                      <a:pt x="1974" y="36"/>
                    </a:lnTo>
                    <a:lnTo>
                      <a:pt x="1974" y="36"/>
                    </a:lnTo>
                    <a:lnTo>
                      <a:pt x="1974" y="42"/>
                    </a:lnTo>
                    <a:lnTo>
                      <a:pt x="1974" y="42"/>
                    </a:lnTo>
                    <a:lnTo>
                      <a:pt x="1974" y="42"/>
                    </a:lnTo>
                    <a:lnTo>
                      <a:pt x="1980" y="42"/>
                    </a:lnTo>
                    <a:lnTo>
                      <a:pt x="1980" y="48"/>
                    </a:lnTo>
                    <a:lnTo>
                      <a:pt x="1980" y="48"/>
                    </a:lnTo>
                    <a:lnTo>
                      <a:pt x="1980" y="48"/>
                    </a:lnTo>
                    <a:lnTo>
                      <a:pt x="1980" y="48"/>
                    </a:lnTo>
                    <a:lnTo>
                      <a:pt x="1986" y="48"/>
                    </a:lnTo>
                    <a:lnTo>
                      <a:pt x="1986" y="48"/>
                    </a:lnTo>
                    <a:lnTo>
                      <a:pt x="1986" y="54"/>
                    </a:lnTo>
                    <a:lnTo>
                      <a:pt x="1986" y="54"/>
                    </a:lnTo>
                    <a:lnTo>
                      <a:pt x="1986" y="54"/>
                    </a:lnTo>
                    <a:lnTo>
                      <a:pt x="1986" y="54"/>
                    </a:lnTo>
                    <a:lnTo>
                      <a:pt x="1986" y="54"/>
                    </a:lnTo>
                    <a:lnTo>
                      <a:pt x="1992" y="60"/>
                    </a:lnTo>
                    <a:lnTo>
                      <a:pt x="1992" y="60"/>
                    </a:lnTo>
                    <a:lnTo>
                      <a:pt x="1992" y="60"/>
                    </a:lnTo>
                    <a:lnTo>
                      <a:pt x="1992" y="60"/>
                    </a:lnTo>
                    <a:lnTo>
                      <a:pt x="1992" y="60"/>
                    </a:lnTo>
                    <a:lnTo>
                      <a:pt x="1992" y="66"/>
                    </a:lnTo>
                    <a:lnTo>
                      <a:pt x="1998" y="66"/>
                    </a:lnTo>
                    <a:lnTo>
                      <a:pt x="1998" y="66"/>
                    </a:lnTo>
                    <a:lnTo>
                      <a:pt x="1998" y="66"/>
                    </a:lnTo>
                    <a:lnTo>
                      <a:pt x="1998" y="66"/>
                    </a:lnTo>
                    <a:lnTo>
                      <a:pt x="1998" y="72"/>
                    </a:lnTo>
                    <a:lnTo>
                      <a:pt x="1998" y="72"/>
                    </a:lnTo>
                    <a:lnTo>
                      <a:pt x="2004" y="72"/>
                    </a:lnTo>
                    <a:lnTo>
                      <a:pt x="2004" y="72"/>
                    </a:lnTo>
                    <a:lnTo>
                      <a:pt x="2004" y="72"/>
                    </a:lnTo>
                    <a:lnTo>
                      <a:pt x="2004" y="78"/>
                    </a:lnTo>
                    <a:lnTo>
                      <a:pt x="2004" y="78"/>
                    </a:lnTo>
                    <a:lnTo>
                      <a:pt x="2004" y="78"/>
                    </a:lnTo>
                    <a:lnTo>
                      <a:pt x="2010" y="78"/>
                    </a:lnTo>
                    <a:lnTo>
                      <a:pt x="2010" y="78"/>
                    </a:lnTo>
                    <a:lnTo>
                      <a:pt x="2010" y="78"/>
                    </a:lnTo>
                    <a:lnTo>
                      <a:pt x="2010" y="84"/>
                    </a:lnTo>
                    <a:lnTo>
                      <a:pt x="2010" y="84"/>
                    </a:lnTo>
                    <a:lnTo>
                      <a:pt x="2010" y="84"/>
                    </a:lnTo>
                    <a:lnTo>
                      <a:pt x="2016" y="84"/>
                    </a:lnTo>
                    <a:lnTo>
                      <a:pt x="2016" y="84"/>
                    </a:lnTo>
                    <a:lnTo>
                      <a:pt x="2016" y="90"/>
                    </a:lnTo>
                    <a:lnTo>
                      <a:pt x="2016" y="90"/>
                    </a:lnTo>
                    <a:lnTo>
                      <a:pt x="2016" y="90"/>
                    </a:lnTo>
                    <a:lnTo>
                      <a:pt x="2016" y="90"/>
                    </a:lnTo>
                    <a:lnTo>
                      <a:pt x="2022" y="90"/>
                    </a:lnTo>
                    <a:lnTo>
                      <a:pt x="2022" y="96"/>
                    </a:lnTo>
                    <a:lnTo>
                      <a:pt x="2022" y="96"/>
                    </a:lnTo>
                    <a:lnTo>
                      <a:pt x="2022" y="96"/>
                    </a:lnTo>
                    <a:lnTo>
                      <a:pt x="2022" y="96"/>
                    </a:lnTo>
                    <a:lnTo>
                      <a:pt x="2022" y="96"/>
                    </a:lnTo>
                    <a:lnTo>
                      <a:pt x="2028" y="96"/>
                    </a:lnTo>
                    <a:lnTo>
                      <a:pt x="2028" y="102"/>
                    </a:lnTo>
                    <a:lnTo>
                      <a:pt x="2028" y="102"/>
                    </a:lnTo>
                    <a:lnTo>
                      <a:pt x="2028" y="102"/>
                    </a:lnTo>
                    <a:lnTo>
                      <a:pt x="2028" y="102"/>
                    </a:lnTo>
                    <a:lnTo>
                      <a:pt x="2028" y="102"/>
                    </a:lnTo>
                    <a:lnTo>
                      <a:pt x="2028" y="108"/>
                    </a:lnTo>
                    <a:lnTo>
                      <a:pt x="2034" y="108"/>
                    </a:lnTo>
                    <a:lnTo>
                      <a:pt x="2034" y="108"/>
                    </a:lnTo>
                    <a:lnTo>
                      <a:pt x="2034" y="108"/>
                    </a:lnTo>
                    <a:lnTo>
                      <a:pt x="2034" y="108"/>
                    </a:lnTo>
                    <a:lnTo>
                      <a:pt x="2034" y="114"/>
                    </a:lnTo>
                    <a:lnTo>
                      <a:pt x="2040" y="114"/>
                    </a:lnTo>
                    <a:lnTo>
                      <a:pt x="2040" y="114"/>
                    </a:lnTo>
                    <a:lnTo>
                      <a:pt x="2040" y="114"/>
                    </a:lnTo>
                    <a:lnTo>
                      <a:pt x="2040" y="114"/>
                    </a:lnTo>
                    <a:lnTo>
                      <a:pt x="2040" y="120"/>
                    </a:lnTo>
                    <a:lnTo>
                      <a:pt x="2040" y="120"/>
                    </a:lnTo>
                    <a:lnTo>
                      <a:pt x="2046" y="120"/>
                    </a:lnTo>
                    <a:lnTo>
                      <a:pt x="2046" y="120"/>
                    </a:lnTo>
                    <a:lnTo>
                      <a:pt x="2046" y="120"/>
                    </a:lnTo>
                    <a:lnTo>
                      <a:pt x="2046" y="120"/>
                    </a:lnTo>
                    <a:lnTo>
                      <a:pt x="2046" y="126"/>
                    </a:lnTo>
                    <a:lnTo>
                      <a:pt x="2046" y="126"/>
                    </a:lnTo>
                    <a:lnTo>
                      <a:pt x="2052" y="126"/>
                    </a:lnTo>
                    <a:lnTo>
                      <a:pt x="2052" y="126"/>
                    </a:lnTo>
                    <a:lnTo>
                      <a:pt x="2052" y="126"/>
                    </a:lnTo>
                    <a:lnTo>
                      <a:pt x="2052" y="126"/>
                    </a:lnTo>
                    <a:lnTo>
                      <a:pt x="2052" y="132"/>
                    </a:lnTo>
                    <a:lnTo>
                      <a:pt x="2052" y="132"/>
                    </a:lnTo>
                    <a:lnTo>
                      <a:pt x="2058" y="132"/>
                    </a:lnTo>
                    <a:lnTo>
                      <a:pt x="2058" y="132"/>
                    </a:lnTo>
                    <a:lnTo>
                      <a:pt x="2058" y="132"/>
                    </a:lnTo>
                    <a:lnTo>
                      <a:pt x="2058" y="138"/>
                    </a:lnTo>
                    <a:lnTo>
                      <a:pt x="2058" y="138"/>
                    </a:lnTo>
                    <a:lnTo>
                      <a:pt x="2058" y="138"/>
                    </a:lnTo>
                    <a:lnTo>
                      <a:pt x="2064" y="138"/>
                    </a:lnTo>
                    <a:lnTo>
                      <a:pt x="2064" y="138"/>
                    </a:lnTo>
                    <a:lnTo>
                      <a:pt x="2064" y="138"/>
                    </a:lnTo>
                    <a:lnTo>
                      <a:pt x="2064" y="144"/>
                    </a:lnTo>
                    <a:lnTo>
                      <a:pt x="2064" y="144"/>
                    </a:lnTo>
                    <a:lnTo>
                      <a:pt x="2064" y="144"/>
                    </a:lnTo>
                    <a:lnTo>
                      <a:pt x="2064" y="144"/>
                    </a:lnTo>
                    <a:lnTo>
                      <a:pt x="2070" y="144"/>
                    </a:lnTo>
                    <a:lnTo>
                      <a:pt x="2070" y="144"/>
                    </a:lnTo>
                    <a:lnTo>
                      <a:pt x="2070" y="144"/>
                    </a:lnTo>
                    <a:lnTo>
                      <a:pt x="2070" y="150"/>
                    </a:lnTo>
                    <a:lnTo>
                      <a:pt x="2070" y="150"/>
                    </a:lnTo>
                    <a:lnTo>
                      <a:pt x="2076" y="150"/>
                    </a:lnTo>
                    <a:lnTo>
                      <a:pt x="2076" y="150"/>
                    </a:lnTo>
                    <a:lnTo>
                      <a:pt x="2076" y="150"/>
                    </a:lnTo>
                    <a:lnTo>
                      <a:pt x="2076" y="156"/>
                    </a:lnTo>
                    <a:lnTo>
                      <a:pt x="2076" y="156"/>
                    </a:lnTo>
                    <a:lnTo>
                      <a:pt x="2076" y="156"/>
                    </a:lnTo>
                    <a:lnTo>
                      <a:pt x="2076" y="156"/>
                    </a:lnTo>
                    <a:lnTo>
                      <a:pt x="2082" y="156"/>
                    </a:lnTo>
                    <a:lnTo>
                      <a:pt x="2082" y="156"/>
                    </a:lnTo>
                    <a:lnTo>
                      <a:pt x="2082" y="162"/>
                    </a:lnTo>
                    <a:lnTo>
                      <a:pt x="2082" y="162"/>
                    </a:lnTo>
                    <a:lnTo>
                      <a:pt x="2082" y="162"/>
                    </a:lnTo>
                    <a:lnTo>
                      <a:pt x="2082" y="162"/>
                    </a:lnTo>
                    <a:lnTo>
                      <a:pt x="2088" y="162"/>
                    </a:lnTo>
                    <a:lnTo>
                      <a:pt x="2088" y="162"/>
                    </a:lnTo>
                    <a:lnTo>
                      <a:pt x="2088" y="168"/>
                    </a:lnTo>
                    <a:lnTo>
                      <a:pt x="2088" y="168"/>
                    </a:lnTo>
                    <a:lnTo>
                      <a:pt x="2088" y="168"/>
                    </a:lnTo>
                    <a:lnTo>
                      <a:pt x="2088" y="168"/>
                    </a:lnTo>
                    <a:lnTo>
                      <a:pt x="2088" y="168"/>
                    </a:lnTo>
                    <a:lnTo>
                      <a:pt x="2094" y="168"/>
                    </a:lnTo>
                    <a:lnTo>
                      <a:pt x="2094" y="174"/>
                    </a:lnTo>
                    <a:lnTo>
                      <a:pt x="2094" y="174"/>
                    </a:lnTo>
                    <a:lnTo>
                      <a:pt x="2094" y="174"/>
                    </a:lnTo>
                    <a:lnTo>
                      <a:pt x="2094" y="174"/>
                    </a:lnTo>
                    <a:lnTo>
                      <a:pt x="2100" y="174"/>
                    </a:lnTo>
                    <a:lnTo>
                      <a:pt x="2100" y="180"/>
                    </a:lnTo>
                    <a:lnTo>
                      <a:pt x="2100" y="180"/>
                    </a:lnTo>
                    <a:lnTo>
                      <a:pt x="2100" y="180"/>
                    </a:lnTo>
                    <a:lnTo>
                      <a:pt x="2100" y="180"/>
                    </a:lnTo>
                    <a:lnTo>
                      <a:pt x="2100" y="180"/>
                    </a:lnTo>
                    <a:lnTo>
                      <a:pt x="2106" y="180"/>
                    </a:lnTo>
                    <a:lnTo>
                      <a:pt x="2106" y="186"/>
                    </a:lnTo>
                    <a:lnTo>
                      <a:pt x="2106" y="186"/>
                    </a:lnTo>
                    <a:lnTo>
                      <a:pt x="2106" y="186"/>
                    </a:lnTo>
                    <a:lnTo>
                      <a:pt x="2106" y="186"/>
                    </a:lnTo>
                    <a:lnTo>
                      <a:pt x="2106" y="186"/>
                    </a:lnTo>
                    <a:lnTo>
                      <a:pt x="2112" y="186"/>
                    </a:lnTo>
                    <a:lnTo>
                      <a:pt x="2112" y="192"/>
                    </a:lnTo>
                    <a:lnTo>
                      <a:pt x="2112" y="192"/>
                    </a:lnTo>
                    <a:lnTo>
                      <a:pt x="2112" y="192"/>
                    </a:lnTo>
                    <a:lnTo>
                      <a:pt x="2112" y="192"/>
                    </a:lnTo>
                    <a:lnTo>
                      <a:pt x="2112" y="192"/>
                    </a:lnTo>
                    <a:lnTo>
                      <a:pt x="2118" y="192"/>
                    </a:lnTo>
                    <a:lnTo>
                      <a:pt x="2118" y="198"/>
                    </a:lnTo>
                    <a:lnTo>
                      <a:pt x="2118" y="198"/>
                    </a:lnTo>
                    <a:lnTo>
                      <a:pt x="2118" y="198"/>
                    </a:lnTo>
                    <a:lnTo>
                      <a:pt x="2118" y="198"/>
                    </a:lnTo>
                    <a:lnTo>
                      <a:pt x="2118" y="198"/>
                    </a:lnTo>
                    <a:lnTo>
                      <a:pt x="2124" y="198"/>
                    </a:lnTo>
                    <a:lnTo>
                      <a:pt x="2124" y="204"/>
                    </a:lnTo>
                    <a:lnTo>
                      <a:pt x="2124" y="204"/>
                    </a:lnTo>
                    <a:lnTo>
                      <a:pt x="2124" y="204"/>
                    </a:lnTo>
                    <a:lnTo>
                      <a:pt x="2124" y="204"/>
                    </a:lnTo>
                    <a:lnTo>
                      <a:pt x="2124" y="204"/>
                    </a:lnTo>
                    <a:lnTo>
                      <a:pt x="2130" y="204"/>
                    </a:lnTo>
                    <a:lnTo>
                      <a:pt x="2130" y="204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6"/>
                    </a:lnTo>
                    <a:lnTo>
                      <a:pt x="2136" y="216"/>
                    </a:lnTo>
                    <a:lnTo>
                      <a:pt x="2136" y="216"/>
                    </a:lnTo>
                    <a:lnTo>
                      <a:pt x="2136" y="216"/>
                    </a:lnTo>
                    <a:lnTo>
                      <a:pt x="2136" y="216"/>
                    </a:lnTo>
                    <a:lnTo>
                      <a:pt x="2142" y="216"/>
                    </a:lnTo>
                    <a:lnTo>
                      <a:pt x="2142" y="216"/>
                    </a:lnTo>
                    <a:lnTo>
                      <a:pt x="2142" y="222"/>
                    </a:lnTo>
                    <a:lnTo>
                      <a:pt x="2142" y="222"/>
                    </a:lnTo>
                    <a:lnTo>
                      <a:pt x="2142" y="222"/>
                    </a:lnTo>
                    <a:lnTo>
                      <a:pt x="2142" y="222"/>
                    </a:lnTo>
                    <a:lnTo>
                      <a:pt x="2148" y="222"/>
                    </a:lnTo>
                    <a:lnTo>
                      <a:pt x="2148" y="222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34"/>
                    </a:lnTo>
                    <a:lnTo>
                      <a:pt x="2154" y="234"/>
                    </a:lnTo>
                    <a:lnTo>
                      <a:pt x="2154" y="234"/>
                    </a:lnTo>
                    <a:lnTo>
                      <a:pt x="2160" y="234"/>
                    </a:lnTo>
                    <a:lnTo>
                      <a:pt x="2160" y="234"/>
                    </a:lnTo>
                    <a:lnTo>
                      <a:pt x="2160" y="234"/>
                    </a:lnTo>
                    <a:lnTo>
                      <a:pt x="2160" y="234"/>
                    </a:lnTo>
                    <a:lnTo>
                      <a:pt x="2160" y="240"/>
                    </a:lnTo>
                    <a:lnTo>
                      <a:pt x="2160" y="240"/>
                    </a:lnTo>
                    <a:lnTo>
                      <a:pt x="2166" y="240"/>
                    </a:lnTo>
                    <a:lnTo>
                      <a:pt x="2166" y="240"/>
                    </a:lnTo>
                    <a:lnTo>
                      <a:pt x="2166" y="240"/>
                    </a:lnTo>
                    <a:lnTo>
                      <a:pt x="2166" y="240"/>
                    </a:lnTo>
                    <a:lnTo>
                      <a:pt x="2166" y="240"/>
                    </a:lnTo>
                    <a:lnTo>
                      <a:pt x="2166" y="246"/>
                    </a:lnTo>
                    <a:lnTo>
                      <a:pt x="2172" y="246"/>
                    </a:lnTo>
                    <a:lnTo>
                      <a:pt x="2172" y="246"/>
                    </a:lnTo>
                    <a:lnTo>
                      <a:pt x="2172" y="246"/>
                    </a:lnTo>
                    <a:lnTo>
                      <a:pt x="2172" y="246"/>
                    </a:lnTo>
                    <a:lnTo>
                      <a:pt x="2172" y="246"/>
                    </a:lnTo>
                    <a:lnTo>
                      <a:pt x="2172" y="252"/>
                    </a:lnTo>
                    <a:lnTo>
                      <a:pt x="2178" y="252"/>
                    </a:lnTo>
                    <a:lnTo>
                      <a:pt x="2178" y="252"/>
                    </a:lnTo>
                    <a:lnTo>
                      <a:pt x="2178" y="252"/>
                    </a:lnTo>
                    <a:lnTo>
                      <a:pt x="2178" y="252"/>
                    </a:lnTo>
                    <a:lnTo>
                      <a:pt x="2178" y="252"/>
                    </a:lnTo>
                    <a:lnTo>
                      <a:pt x="2178" y="252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90" y="258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6" y="264"/>
                    </a:lnTo>
                    <a:lnTo>
                      <a:pt x="2196" y="264"/>
                    </a:lnTo>
                    <a:lnTo>
                      <a:pt x="2196" y="270"/>
                    </a:lnTo>
                    <a:lnTo>
                      <a:pt x="2196" y="270"/>
                    </a:lnTo>
                    <a:lnTo>
                      <a:pt x="2196" y="270"/>
                    </a:lnTo>
                    <a:lnTo>
                      <a:pt x="2196" y="270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8" y="270"/>
                    </a:lnTo>
                    <a:lnTo>
                      <a:pt x="2208" y="270"/>
                    </a:lnTo>
                    <a:lnTo>
                      <a:pt x="2208" y="270"/>
                    </a:lnTo>
                    <a:lnTo>
                      <a:pt x="2208" y="270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20" y="258"/>
                    </a:lnTo>
                    <a:lnTo>
                      <a:pt x="2220" y="258"/>
                    </a:lnTo>
                    <a:lnTo>
                      <a:pt x="2220" y="258"/>
                    </a:lnTo>
                    <a:lnTo>
                      <a:pt x="2220" y="258"/>
                    </a:lnTo>
                    <a:lnTo>
                      <a:pt x="2220" y="258"/>
                    </a:lnTo>
                    <a:lnTo>
                      <a:pt x="2220" y="258"/>
                    </a:lnTo>
                    <a:lnTo>
                      <a:pt x="2226" y="258"/>
                    </a:lnTo>
                    <a:lnTo>
                      <a:pt x="2226" y="252"/>
                    </a:lnTo>
                    <a:lnTo>
                      <a:pt x="2226" y="252"/>
                    </a:lnTo>
                    <a:lnTo>
                      <a:pt x="2226" y="252"/>
                    </a:lnTo>
                    <a:lnTo>
                      <a:pt x="2226" y="252"/>
                    </a:lnTo>
                    <a:lnTo>
                      <a:pt x="2226" y="252"/>
                    </a:lnTo>
                    <a:lnTo>
                      <a:pt x="2232" y="252"/>
                    </a:lnTo>
                    <a:lnTo>
                      <a:pt x="2232" y="246"/>
                    </a:lnTo>
                    <a:lnTo>
                      <a:pt x="2232" y="246"/>
                    </a:lnTo>
                    <a:lnTo>
                      <a:pt x="2232" y="246"/>
                    </a:lnTo>
                    <a:lnTo>
                      <a:pt x="2232" y="246"/>
                    </a:lnTo>
                    <a:lnTo>
                      <a:pt x="2232" y="246"/>
                    </a:lnTo>
                    <a:lnTo>
                      <a:pt x="2232" y="246"/>
                    </a:lnTo>
                    <a:lnTo>
                      <a:pt x="2238" y="240"/>
                    </a:lnTo>
                    <a:lnTo>
                      <a:pt x="2238" y="240"/>
                    </a:lnTo>
                    <a:lnTo>
                      <a:pt x="2238" y="240"/>
                    </a:lnTo>
                    <a:lnTo>
                      <a:pt x="2238" y="240"/>
                    </a:lnTo>
                    <a:lnTo>
                      <a:pt x="2238" y="240"/>
                    </a:lnTo>
                    <a:lnTo>
                      <a:pt x="2244" y="240"/>
                    </a:lnTo>
                    <a:lnTo>
                      <a:pt x="2244" y="240"/>
                    </a:lnTo>
                    <a:lnTo>
                      <a:pt x="2244" y="234"/>
                    </a:lnTo>
                    <a:lnTo>
                      <a:pt x="2244" y="234"/>
                    </a:lnTo>
                    <a:lnTo>
                      <a:pt x="2244" y="234"/>
                    </a:lnTo>
                    <a:lnTo>
                      <a:pt x="2244" y="234"/>
                    </a:lnTo>
                    <a:lnTo>
                      <a:pt x="2250" y="234"/>
                    </a:lnTo>
                    <a:lnTo>
                      <a:pt x="2250" y="234"/>
                    </a:lnTo>
                    <a:lnTo>
                      <a:pt x="2250" y="228"/>
                    </a:lnTo>
                    <a:lnTo>
                      <a:pt x="2250" y="228"/>
                    </a:lnTo>
                    <a:lnTo>
                      <a:pt x="2250" y="228"/>
                    </a:lnTo>
                    <a:lnTo>
                      <a:pt x="2250" y="228"/>
                    </a:lnTo>
                    <a:lnTo>
                      <a:pt x="2250" y="228"/>
                    </a:lnTo>
                    <a:lnTo>
                      <a:pt x="2256" y="228"/>
                    </a:lnTo>
                    <a:lnTo>
                      <a:pt x="2256" y="228"/>
                    </a:lnTo>
                    <a:lnTo>
                      <a:pt x="2256" y="222"/>
                    </a:lnTo>
                    <a:lnTo>
                      <a:pt x="2256" y="222"/>
                    </a:lnTo>
                    <a:lnTo>
                      <a:pt x="2256" y="222"/>
                    </a:lnTo>
                    <a:lnTo>
                      <a:pt x="2256" y="222"/>
                    </a:lnTo>
                    <a:lnTo>
                      <a:pt x="2262" y="222"/>
                    </a:lnTo>
                    <a:lnTo>
                      <a:pt x="2262" y="222"/>
                    </a:lnTo>
                    <a:lnTo>
                      <a:pt x="2262" y="216"/>
                    </a:lnTo>
                    <a:lnTo>
                      <a:pt x="2262" y="216"/>
                    </a:lnTo>
                    <a:lnTo>
                      <a:pt x="2262" y="216"/>
                    </a:lnTo>
                    <a:lnTo>
                      <a:pt x="2262" y="216"/>
                    </a:lnTo>
                    <a:lnTo>
                      <a:pt x="2268" y="216"/>
                    </a:lnTo>
                    <a:lnTo>
                      <a:pt x="2268" y="216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04"/>
                    </a:lnTo>
                    <a:lnTo>
                      <a:pt x="2274" y="204"/>
                    </a:lnTo>
                    <a:lnTo>
                      <a:pt x="2274" y="204"/>
                    </a:lnTo>
                    <a:lnTo>
                      <a:pt x="2274" y="204"/>
                    </a:lnTo>
                    <a:lnTo>
                      <a:pt x="2280" y="204"/>
                    </a:lnTo>
                    <a:lnTo>
                      <a:pt x="2280" y="204"/>
                    </a:lnTo>
                    <a:lnTo>
                      <a:pt x="2280" y="198"/>
                    </a:lnTo>
                    <a:lnTo>
                      <a:pt x="2280" y="198"/>
                    </a:lnTo>
                    <a:lnTo>
                      <a:pt x="2280" y="198"/>
                    </a:lnTo>
                    <a:lnTo>
                      <a:pt x="2280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2"/>
                    </a:lnTo>
                    <a:lnTo>
                      <a:pt x="2286" y="192"/>
                    </a:lnTo>
                    <a:lnTo>
                      <a:pt x="2286" y="192"/>
                    </a:lnTo>
                    <a:lnTo>
                      <a:pt x="2286" y="192"/>
                    </a:lnTo>
                    <a:lnTo>
                      <a:pt x="2292" y="192"/>
                    </a:lnTo>
                    <a:lnTo>
                      <a:pt x="2292" y="192"/>
                    </a:lnTo>
                    <a:lnTo>
                      <a:pt x="2292" y="186"/>
                    </a:lnTo>
                    <a:lnTo>
                      <a:pt x="2292" y="186"/>
                    </a:lnTo>
                    <a:lnTo>
                      <a:pt x="2292" y="186"/>
                    </a:lnTo>
                    <a:lnTo>
                      <a:pt x="2292" y="186"/>
                    </a:lnTo>
                    <a:lnTo>
                      <a:pt x="2292" y="186"/>
                    </a:lnTo>
                    <a:lnTo>
                      <a:pt x="2298" y="186"/>
                    </a:lnTo>
                    <a:lnTo>
                      <a:pt x="2298" y="180"/>
                    </a:lnTo>
                    <a:lnTo>
                      <a:pt x="2298" y="180"/>
                    </a:lnTo>
                    <a:lnTo>
                      <a:pt x="2298" y="180"/>
                    </a:lnTo>
                    <a:lnTo>
                      <a:pt x="2298" y="180"/>
                    </a:lnTo>
                    <a:lnTo>
                      <a:pt x="2304" y="180"/>
                    </a:lnTo>
                    <a:lnTo>
                      <a:pt x="2304" y="174"/>
                    </a:lnTo>
                    <a:lnTo>
                      <a:pt x="2304" y="174"/>
                    </a:lnTo>
                    <a:lnTo>
                      <a:pt x="2304" y="174"/>
                    </a:lnTo>
                    <a:lnTo>
                      <a:pt x="2304" y="174"/>
                    </a:lnTo>
                    <a:lnTo>
                      <a:pt x="2304" y="174"/>
                    </a:lnTo>
                    <a:lnTo>
                      <a:pt x="2310" y="174"/>
                    </a:lnTo>
                    <a:lnTo>
                      <a:pt x="2310" y="168"/>
                    </a:lnTo>
                    <a:lnTo>
                      <a:pt x="2310" y="168"/>
                    </a:lnTo>
                    <a:lnTo>
                      <a:pt x="2310" y="168"/>
                    </a:lnTo>
                    <a:lnTo>
                      <a:pt x="2310" y="168"/>
                    </a:lnTo>
                    <a:lnTo>
                      <a:pt x="2310" y="168"/>
                    </a:lnTo>
                    <a:lnTo>
                      <a:pt x="2316" y="168"/>
                    </a:lnTo>
                    <a:lnTo>
                      <a:pt x="2316" y="162"/>
                    </a:lnTo>
                    <a:lnTo>
                      <a:pt x="2316" y="162"/>
                    </a:lnTo>
                    <a:lnTo>
                      <a:pt x="2316" y="162"/>
                    </a:lnTo>
                    <a:lnTo>
                      <a:pt x="2316" y="162"/>
                    </a:lnTo>
                    <a:lnTo>
                      <a:pt x="2316" y="162"/>
                    </a:lnTo>
                    <a:lnTo>
                      <a:pt x="2322" y="156"/>
                    </a:lnTo>
                    <a:lnTo>
                      <a:pt x="2322" y="156"/>
                    </a:lnTo>
                    <a:lnTo>
                      <a:pt x="2322" y="156"/>
                    </a:lnTo>
                    <a:lnTo>
                      <a:pt x="2322" y="156"/>
                    </a:lnTo>
                    <a:lnTo>
                      <a:pt x="2322" y="156"/>
                    </a:lnTo>
                    <a:lnTo>
                      <a:pt x="2322" y="156"/>
                    </a:lnTo>
                    <a:lnTo>
                      <a:pt x="2322" y="150"/>
                    </a:lnTo>
                    <a:lnTo>
                      <a:pt x="2328" y="150"/>
                    </a:lnTo>
                    <a:lnTo>
                      <a:pt x="2328" y="150"/>
                    </a:lnTo>
                    <a:lnTo>
                      <a:pt x="2328" y="150"/>
                    </a:lnTo>
                    <a:lnTo>
                      <a:pt x="2328" y="150"/>
                    </a:lnTo>
                    <a:lnTo>
                      <a:pt x="2328" y="144"/>
                    </a:lnTo>
                    <a:lnTo>
                      <a:pt x="2334" y="144"/>
                    </a:lnTo>
                    <a:lnTo>
                      <a:pt x="2334" y="144"/>
                    </a:lnTo>
                    <a:lnTo>
                      <a:pt x="2334" y="144"/>
                    </a:lnTo>
                    <a:lnTo>
                      <a:pt x="2334" y="144"/>
                    </a:lnTo>
                    <a:lnTo>
                      <a:pt x="2334" y="144"/>
                    </a:lnTo>
                    <a:lnTo>
                      <a:pt x="2334" y="138"/>
                    </a:lnTo>
                    <a:lnTo>
                      <a:pt x="2340" y="138"/>
                    </a:lnTo>
                    <a:lnTo>
                      <a:pt x="2340" y="138"/>
                    </a:lnTo>
                    <a:lnTo>
                      <a:pt x="2340" y="138"/>
                    </a:lnTo>
                    <a:lnTo>
                      <a:pt x="2340" y="138"/>
                    </a:lnTo>
                    <a:lnTo>
                      <a:pt x="2340" y="138"/>
                    </a:lnTo>
                    <a:lnTo>
                      <a:pt x="2340" y="132"/>
                    </a:lnTo>
                    <a:lnTo>
                      <a:pt x="2340" y="132"/>
                    </a:lnTo>
                    <a:lnTo>
                      <a:pt x="2346" y="132"/>
                    </a:lnTo>
                    <a:lnTo>
                      <a:pt x="2346" y="132"/>
                    </a:lnTo>
                    <a:lnTo>
                      <a:pt x="2346" y="132"/>
                    </a:lnTo>
                    <a:lnTo>
                      <a:pt x="2346" y="132"/>
                    </a:lnTo>
                    <a:lnTo>
                      <a:pt x="2346" y="126"/>
                    </a:lnTo>
                    <a:lnTo>
                      <a:pt x="2346" y="126"/>
                    </a:lnTo>
                    <a:lnTo>
                      <a:pt x="2352" y="126"/>
                    </a:lnTo>
                    <a:lnTo>
                      <a:pt x="2352" y="126"/>
                    </a:lnTo>
                    <a:lnTo>
                      <a:pt x="2352" y="126"/>
                    </a:lnTo>
                    <a:lnTo>
                      <a:pt x="2352" y="120"/>
                    </a:lnTo>
                    <a:lnTo>
                      <a:pt x="2352" y="120"/>
                    </a:lnTo>
                    <a:lnTo>
                      <a:pt x="2352" y="120"/>
                    </a:lnTo>
                    <a:lnTo>
                      <a:pt x="2358" y="120"/>
                    </a:lnTo>
                    <a:lnTo>
                      <a:pt x="2358" y="120"/>
                    </a:lnTo>
                    <a:lnTo>
                      <a:pt x="2358" y="114"/>
                    </a:lnTo>
                    <a:lnTo>
                      <a:pt x="2358" y="114"/>
                    </a:lnTo>
                    <a:lnTo>
                      <a:pt x="2358" y="114"/>
                    </a:lnTo>
                    <a:lnTo>
                      <a:pt x="2358" y="114"/>
                    </a:lnTo>
                    <a:lnTo>
                      <a:pt x="2364" y="114"/>
                    </a:lnTo>
                    <a:lnTo>
                      <a:pt x="2364" y="108"/>
                    </a:lnTo>
                    <a:lnTo>
                      <a:pt x="2364" y="108"/>
                    </a:lnTo>
                    <a:lnTo>
                      <a:pt x="2364" y="108"/>
                    </a:lnTo>
                    <a:lnTo>
                      <a:pt x="2364" y="108"/>
                    </a:lnTo>
                    <a:lnTo>
                      <a:pt x="2364" y="108"/>
                    </a:lnTo>
                    <a:lnTo>
                      <a:pt x="2370" y="102"/>
                    </a:lnTo>
                    <a:lnTo>
                      <a:pt x="2370" y="102"/>
                    </a:lnTo>
                    <a:lnTo>
                      <a:pt x="2370" y="102"/>
                    </a:lnTo>
                    <a:lnTo>
                      <a:pt x="2370" y="102"/>
                    </a:lnTo>
                    <a:lnTo>
                      <a:pt x="2370" y="102"/>
                    </a:lnTo>
                    <a:lnTo>
                      <a:pt x="2370" y="96"/>
                    </a:lnTo>
                    <a:lnTo>
                      <a:pt x="2376" y="96"/>
                    </a:lnTo>
                    <a:lnTo>
                      <a:pt x="2376" y="96"/>
                    </a:lnTo>
                    <a:lnTo>
                      <a:pt x="2376" y="96"/>
                    </a:lnTo>
                    <a:lnTo>
                      <a:pt x="2376" y="96"/>
                    </a:lnTo>
                    <a:lnTo>
                      <a:pt x="2376" y="96"/>
                    </a:lnTo>
                    <a:lnTo>
                      <a:pt x="2376" y="90"/>
                    </a:lnTo>
                    <a:lnTo>
                      <a:pt x="2382" y="90"/>
                    </a:lnTo>
                    <a:lnTo>
                      <a:pt x="2382" y="90"/>
                    </a:lnTo>
                    <a:lnTo>
                      <a:pt x="2382" y="90"/>
                    </a:lnTo>
                    <a:lnTo>
                      <a:pt x="2382" y="90"/>
                    </a:lnTo>
                    <a:lnTo>
                      <a:pt x="2382" y="84"/>
                    </a:lnTo>
                    <a:lnTo>
                      <a:pt x="2382" y="84"/>
                    </a:lnTo>
                    <a:lnTo>
                      <a:pt x="2388" y="84"/>
                    </a:lnTo>
                    <a:lnTo>
                      <a:pt x="2388" y="84"/>
                    </a:lnTo>
                    <a:lnTo>
                      <a:pt x="2388" y="84"/>
                    </a:lnTo>
                    <a:lnTo>
                      <a:pt x="2388" y="78"/>
                    </a:lnTo>
                    <a:lnTo>
                      <a:pt x="2388" y="78"/>
                    </a:lnTo>
                    <a:lnTo>
                      <a:pt x="2388" y="78"/>
                    </a:lnTo>
                    <a:lnTo>
                      <a:pt x="2394" y="78"/>
                    </a:lnTo>
                    <a:lnTo>
                      <a:pt x="2394" y="78"/>
                    </a:lnTo>
                    <a:lnTo>
                      <a:pt x="2394" y="72"/>
                    </a:lnTo>
                    <a:lnTo>
                      <a:pt x="2394" y="72"/>
                    </a:lnTo>
                    <a:lnTo>
                      <a:pt x="2394" y="72"/>
                    </a:lnTo>
                    <a:lnTo>
                      <a:pt x="2394" y="72"/>
                    </a:lnTo>
                    <a:lnTo>
                      <a:pt x="2400" y="72"/>
                    </a:lnTo>
                    <a:lnTo>
                      <a:pt x="2400" y="66"/>
                    </a:lnTo>
                    <a:lnTo>
                      <a:pt x="2400" y="66"/>
                    </a:lnTo>
                    <a:lnTo>
                      <a:pt x="2400" y="66"/>
                    </a:lnTo>
                    <a:lnTo>
                      <a:pt x="2400" y="66"/>
                    </a:lnTo>
                    <a:lnTo>
                      <a:pt x="2400" y="66"/>
                    </a:lnTo>
                    <a:lnTo>
                      <a:pt x="2406" y="60"/>
                    </a:lnTo>
                    <a:lnTo>
                      <a:pt x="2406" y="60"/>
                    </a:lnTo>
                    <a:lnTo>
                      <a:pt x="2406" y="60"/>
                    </a:lnTo>
                    <a:lnTo>
                      <a:pt x="2406" y="60"/>
                    </a:lnTo>
                    <a:lnTo>
                      <a:pt x="2406" y="60"/>
                    </a:lnTo>
                    <a:lnTo>
                      <a:pt x="2406" y="54"/>
                    </a:lnTo>
                    <a:lnTo>
                      <a:pt x="2406" y="54"/>
                    </a:lnTo>
                    <a:lnTo>
                      <a:pt x="2412" y="54"/>
                    </a:lnTo>
                    <a:lnTo>
                      <a:pt x="2412" y="54"/>
                    </a:lnTo>
                    <a:lnTo>
                      <a:pt x="2412" y="54"/>
                    </a:lnTo>
                    <a:lnTo>
                      <a:pt x="2412" y="48"/>
                    </a:lnTo>
                    <a:lnTo>
                      <a:pt x="2412" y="48"/>
                    </a:lnTo>
                    <a:lnTo>
                      <a:pt x="2412" y="48"/>
                    </a:lnTo>
                    <a:lnTo>
                      <a:pt x="2418" y="48"/>
                    </a:lnTo>
                    <a:lnTo>
                      <a:pt x="2418" y="48"/>
                    </a:lnTo>
                    <a:lnTo>
                      <a:pt x="2418" y="42"/>
                    </a:lnTo>
                    <a:lnTo>
                      <a:pt x="2418" y="42"/>
                    </a:lnTo>
                    <a:lnTo>
                      <a:pt x="2418" y="42"/>
                    </a:lnTo>
                    <a:lnTo>
                      <a:pt x="2418" y="42"/>
                    </a:lnTo>
                    <a:lnTo>
                      <a:pt x="2424" y="42"/>
                    </a:lnTo>
                    <a:lnTo>
                      <a:pt x="2424" y="36"/>
                    </a:lnTo>
                    <a:lnTo>
                      <a:pt x="2424" y="36"/>
                    </a:lnTo>
                    <a:lnTo>
                      <a:pt x="2424" y="36"/>
                    </a:lnTo>
                    <a:lnTo>
                      <a:pt x="2424" y="36"/>
                    </a:lnTo>
                    <a:lnTo>
                      <a:pt x="2424" y="36"/>
                    </a:lnTo>
                    <a:lnTo>
                      <a:pt x="2430" y="30"/>
                    </a:lnTo>
                    <a:lnTo>
                      <a:pt x="2430" y="30"/>
                    </a:lnTo>
                    <a:lnTo>
                      <a:pt x="2430" y="30"/>
                    </a:lnTo>
                    <a:lnTo>
                      <a:pt x="2430" y="30"/>
                    </a:lnTo>
                    <a:lnTo>
                      <a:pt x="2430" y="30"/>
                    </a:lnTo>
                    <a:lnTo>
                      <a:pt x="2430" y="24"/>
                    </a:lnTo>
                    <a:lnTo>
                      <a:pt x="2436" y="24"/>
                    </a:lnTo>
                    <a:lnTo>
                      <a:pt x="2436" y="24"/>
                    </a:lnTo>
                    <a:lnTo>
                      <a:pt x="2436" y="24"/>
                    </a:lnTo>
                    <a:lnTo>
                      <a:pt x="2436" y="18"/>
                    </a:lnTo>
                    <a:lnTo>
                      <a:pt x="2436" y="18"/>
                    </a:lnTo>
                    <a:lnTo>
                      <a:pt x="2436" y="18"/>
                    </a:lnTo>
                    <a:lnTo>
                      <a:pt x="2442" y="18"/>
                    </a:lnTo>
                    <a:lnTo>
                      <a:pt x="2442" y="18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8" y="12"/>
                    </a:lnTo>
                    <a:lnTo>
                      <a:pt x="2448" y="6"/>
                    </a:lnTo>
                    <a:lnTo>
                      <a:pt x="2448" y="6"/>
                    </a:lnTo>
                    <a:lnTo>
                      <a:pt x="2448" y="6"/>
                    </a:lnTo>
                    <a:lnTo>
                      <a:pt x="2448" y="6"/>
                    </a:lnTo>
                    <a:lnTo>
                      <a:pt x="2448" y="6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12"/>
                    </a:lnTo>
                    <a:lnTo>
                      <a:pt x="2478" y="12"/>
                    </a:lnTo>
                    <a:lnTo>
                      <a:pt x="2478" y="12"/>
                    </a:lnTo>
                    <a:lnTo>
                      <a:pt x="2478" y="12"/>
                    </a:lnTo>
                    <a:lnTo>
                      <a:pt x="2478" y="12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84" y="18"/>
                    </a:lnTo>
                    <a:lnTo>
                      <a:pt x="2484" y="18"/>
                    </a:lnTo>
                    <a:lnTo>
                      <a:pt x="2484" y="18"/>
                    </a:lnTo>
                    <a:lnTo>
                      <a:pt x="2484" y="24"/>
                    </a:lnTo>
                    <a:lnTo>
                      <a:pt x="2484" y="24"/>
                    </a:lnTo>
                    <a:lnTo>
                      <a:pt x="2484" y="24"/>
                    </a:lnTo>
                    <a:lnTo>
                      <a:pt x="2490" y="24"/>
                    </a:lnTo>
                    <a:lnTo>
                      <a:pt x="2490" y="30"/>
                    </a:lnTo>
                    <a:lnTo>
                      <a:pt x="2490" y="30"/>
                    </a:lnTo>
                    <a:lnTo>
                      <a:pt x="2490" y="30"/>
                    </a:lnTo>
                    <a:lnTo>
                      <a:pt x="2490" y="30"/>
                    </a:lnTo>
                    <a:lnTo>
                      <a:pt x="2490" y="30"/>
                    </a:lnTo>
                    <a:lnTo>
                      <a:pt x="2496" y="30"/>
                    </a:lnTo>
                    <a:lnTo>
                      <a:pt x="2496" y="36"/>
                    </a:lnTo>
                    <a:lnTo>
                      <a:pt x="2496" y="36"/>
                    </a:lnTo>
                    <a:lnTo>
                      <a:pt x="2496" y="36"/>
                    </a:lnTo>
                    <a:lnTo>
                      <a:pt x="2496" y="36"/>
                    </a:lnTo>
                    <a:lnTo>
                      <a:pt x="2496" y="42"/>
                    </a:lnTo>
                    <a:lnTo>
                      <a:pt x="2502" y="42"/>
                    </a:lnTo>
                    <a:lnTo>
                      <a:pt x="2502" y="42"/>
                    </a:lnTo>
                    <a:lnTo>
                      <a:pt x="2502" y="42"/>
                    </a:lnTo>
                    <a:lnTo>
                      <a:pt x="2502" y="42"/>
                    </a:lnTo>
                    <a:lnTo>
                      <a:pt x="2502" y="48"/>
                    </a:lnTo>
                    <a:lnTo>
                      <a:pt x="2502" y="48"/>
                    </a:lnTo>
                    <a:lnTo>
                      <a:pt x="2508" y="48"/>
                    </a:lnTo>
                    <a:lnTo>
                      <a:pt x="2508" y="48"/>
                    </a:lnTo>
                    <a:lnTo>
                      <a:pt x="2508" y="48"/>
                    </a:lnTo>
                    <a:lnTo>
                      <a:pt x="2508" y="54"/>
                    </a:lnTo>
                    <a:lnTo>
                      <a:pt x="2508" y="54"/>
                    </a:lnTo>
                    <a:lnTo>
                      <a:pt x="2508" y="54"/>
                    </a:lnTo>
                    <a:lnTo>
                      <a:pt x="2514" y="54"/>
                    </a:lnTo>
                    <a:lnTo>
                      <a:pt x="2514" y="54"/>
                    </a:lnTo>
                    <a:lnTo>
                      <a:pt x="2514" y="60"/>
                    </a:lnTo>
                    <a:lnTo>
                      <a:pt x="2514" y="60"/>
                    </a:lnTo>
                    <a:lnTo>
                      <a:pt x="2514" y="60"/>
                    </a:lnTo>
                    <a:lnTo>
                      <a:pt x="2514" y="60"/>
                    </a:lnTo>
                    <a:lnTo>
                      <a:pt x="2514" y="60"/>
                    </a:lnTo>
                    <a:lnTo>
                      <a:pt x="2520" y="66"/>
                    </a:lnTo>
                    <a:lnTo>
                      <a:pt x="2520" y="66"/>
                    </a:lnTo>
                    <a:lnTo>
                      <a:pt x="2520" y="66"/>
                    </a:lnTo>
                    <a:lnTo>
                      <a:pt x="2520" y="66"/>
                    </a:lnTo>
                    <a:lnTo>
                      <a:pt x="2520" y="66"/>
                    </a:lnTo>
                    <a:lnTo>
                      <a:pt x="2520" y="72"/>
                    </a:lnTo>
                    <a:lnTo>
                      <a:pt x="2526" y="72"/>
                    </a:lnTo>
                    <a:lnTo>
                      <a:pt x="2526" y="72"/>
                    </a:lnTo>
                    <a:lnTo>
                      <a:pt x="2526" y="72"/>
                    </a:lnTo>
                    <a:lnTo>
                      <a:pt x="2526" y="72"/>
                    </a:lnTo>
                    <a:lnTo>
                      <a:pt x="2526" y="78"/>
                    </a:lnTo>
                    <a:lnTo>
                      <a:pt x="2526" y="78"/>
                    </a:lnTo>
                    <a:lnTo>
                      <a:pt x="2532" y="78"/>
                    </a:lnTo>
                    <a:lnTo>
                      <a:pt x="2532" y="78"/>
                    </a:lnTo>
                    <a:lnTo>
                      <a:pt x="2532" y="78"/>
                    </a:lnTo>
                    <a:lnTo>
                      <a:pt x="2532" y="84"/>
                    </a:lnTo>
                    <a:lnTo>
                      <a:pt x="2532" y="84"/>
                    </a:lnTo>
                    <a:lnTo>
                      <a:pt x="2532" y="84"/>
                    </a:lnTo>
                    <a:lnTo>
                      <a:pt x="2538" y="84"/>
                    </a:lnTo>
                    <a:lnTo>
                      <a:pt x="2538" y="84"/>
                    </a:lnTo>
                    <a:lnTo>
                      <a:pt x="2538" y="90"/>
                    </a:lnTo>
                    <a:lnTo>
                      <a:pt x="2538" y="90"/>
                    </a:lnTo>
                    <a:lnTo>
                      <a:pt x="2538" y="90"/>
                    </a:lnTo>
                    <a:lnTo>
                      <a:pt x="2538" y="90"/>
                    </a:lnTo>
                    <a:lnTo>
                      <a:pt x="2544" y="90"/>
                    </a:lnTo>
                    <a:lnTo>
                      <a:pt x="2544" y="96"/>
                    </a:lnTo>
                    <a:lnTo>
                      <a:pt x="2544" y="96"/>
                    </a:lnTo>
                    <a:lnTo>
                      <a:pt x="2544" y="96"/>
                    </a:lnTo>
                    <a:lnTo>
                      <a:pt x="2544" y="96"/>
                    </a:lnTo>
                    <a:lnTo>
                      <a:pt x="2544" y="96"/>
                    </a:lnTo>
                    <a:lnTo>
                      <a:pt x="2550" y="96"/>
                    </a:lnTo>
                    <a:lnTo>
                      <a:pt x="2550" y="102"/>
                    </a:lnTo>
                    <a:lnTo>
                      <a:pt x="2550" y="102"/>
                    </a:lnTo>
                    <a:lnTo>
                      <a:pt x="2550" y="102"/>
                    </a:lnTo>
                    <a:lnTo>
                      <a:pt x="2550" y="102"/>
                    </a:lnTo>
                    <a:lnTo>
                      <a:pt x="2550" y="102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14"/>
                    </a:lnTo>
                    <a:lnTo>
                      <a:pt x="2562" y="114"/>
                    </a:lnTo>
                    <a:lnTo>
                      <a:pt x="2562" y="114"/>
                    </a:lnTo>
                    <a:lnTo>
                      <a:pt x="2562" y="114"/>
                    </a:lnTo>
                    <a:lnTo>
                      <a:pt x="2562" y="114"/>
                    </a:lnTo>
                    <a:lnTo>
                      <a:pt x="2562" y="120"/>
                    </a:lnTo>
                    <a:lnTo>
                      <a:pt x="2562" y="120"/>
                    </a:lnTo>
                    <a:lnTo>
                      <a:pt x="2568" y="120"/>
                    </a:lnTo>
                    <a:lnTo>
                      <a:pt x="2568" y="120"/>
                    </a:lnTo>
                    <a:lnTo>
                      <a:pt x="2568" y="120"/>
                    </a:lnTo>
                    <a:lnTo>
                      <a:pt x="2568" y="126"/>
                    </a:lnTo>
                    <a:lnTo>
                      <a:pt x="2568" y="126"/>
                    </a:lnTo>
                    <a:lnTo>
                      <a:pt x="2568" y="126"/>
                    </a:lnTo>
                    <a:lnTo>
                      <a:pt x="2574" y="126"/>
                    </a:lnTo>
                    <a:lnTo>
                      <a:pt x="2574" y="126"/>
                    </a:lnTo>
                    <a:lnTo>
                      <a:pt x="2574" y="132"/>
                    </a:lnTo>
                    <a:lnTo>
                      <a:pt x="2574" y="132"/>
                    </a:lnTo>
                    <a:lnTo>
                      <a:pt x="2574" y="132"/>
                    </a:lnTo>
                    <a:lnTo>
                      <a:pt x="2574" y="132"/>
                    </a:lnTo>
                    <a:lnTo>
                      <a:pt x="2580" y="132"/>
                    </a:lnTo>
                    <a:lnTo>
                      <a:pt x="2580" y="132"/>
                    </a:lnTo>
                    <a:lnTo>
                      <a:pt x="2580" y="138"/>
                    </a:lnTo>
                    <a:lnTo>
                      <a:pt x="2580" y="138"/>
                    </a:lnTo>
                    <a:lnTo>
                      <a:pt x="2580" y="138"/>
                    </a:lnTo>
                    <a:lnTo>
                      <a:pt x="2580" y="138"/>
                    </a:lnTo>
                    <a:lnTo>
                      <a:pt x="2580" y="138"/>
                    </a:lnTo>
                    <a:lnTo>
                      <a:pt x="2586" y="138"/>
                    </a:lnTo>
                    <a:lnTo>
                      <a:pt x="2586" y="144"/>
                    </a:lnTo>
                    <a:lnTo>
                      <a:pt x="2586" y="144"/>
                    </a:lnTo>
                    <a:lnTo>
                      <a:pt x="2586" y="144"/>
                    </a:lnTo>
                    <a:lnTo>
                      <a:pt x="2586" y="144"/>
                    </a:lnTo>
                    <a:lnTo>
                      <a:pt x="2586" y="144"/>
                    </a:lnTo>
                    <a:lnTo>
                      <a:pt x="2592" y="144"/>
                    </a:lnTo>
                    <a:lnTo>
                      <a:pt x="2592" y="150"/>
                    </a:lnTo>
                    <a:lnTo>
                      <a:pt x="2592" y="150"/>
                    </a:lnTo>
                    <a:lnTo>
                      <a:pt x="2592" y="150"/>
                    </a:lnTo>
                    <a:lnTo>
                      <a:pt x="2592" y="150"/>
                    </a:lnTo>
                    <a:lnTo>
                      <a:pt x="2598" y="150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604" y="162"/>
                    </a:lnTo>
                    <a:lnTo>
                      <a:pt x="2604" y="162"/>
                    </a:lnTo>
                    <a:lnTo>
                      <a:pt x="2604" y="162"/>
                    </a:lnTo>
                    <a:lnTo>
                      <a:pt x="2604" y="162"/>
                    </a:lnTo>
                    <a:lnTo>
                      <a:pt x="2604" y="162"/>
                    </a:lnTo>
                    <a:lnTo>
                      <a:pt x="2604" y="168"/>
                    </a:lnTo>
                    <a:lnTo>
                      <a:pt x="2610" y="168"/>
                    </a:lnTo>
                    <a:lnTo>
                      <a:pt x="2610" y="168"/>
                    </a:lnTo>
                    <a:lnTo>
                      <a:pt x="2610" y="168"/>
                    </a:lnTo>
                    <a:lnTo>
                      <a:pt x="2610" y="168"/>
                    </a:lnTo>
                    <a:lnTo>
                      <a:pt x="2610" y="168"/>
                    </a:lnTo>
                    <a:lnTo>
                      <a:pt x="2610" y="174"/>
                    </a:lnTo>
                    <a:lnTo>
                      <a:pt x="2616" y="174"/>
                    </a:lnTo>
                    <a:lnTo>
                      <a:pt x="2616" y="174"/>
                    </a:lnTo>
                    <a:lnTo>
                      <a:pt x="2616" y="174"/>
                    </a:lnTo>
                    <a:lnTo>
                      <a:pt x="2616" y="174"/>
                    </a:lnTo>
                    <a:lnTo>
                      <a:pt x="2616" y="174"/>
                    </a:lnTo>
                    <a:lnTo>
                      <a:pt x="2616" y="180"/>
                    </a:lnTo>
                    <a:lnTo>
                      <a:pt x="2622" y="180"/>
                    </a:lnTo>
                    <a:lnTo>
                      <a:pt x="2622" y="180"/>
                    </a:lnTo>
                    <a:lnTo>
                      <a:pt x="2622" y="180"/>
                    </a:lnTo>
                    <a:lnTo>
                      <a:pt x="2622" y="180"/>
                    </a:lnTo>
                    <a:lnTo>
                      <a:pt x="2622" y="186"/>
                    </a:lnTo>
                    <a:lnTo>
                      <a:pt x="2628" y="186"/>
                    </a:lnTo>
                    <a:lnTo>
                      <a:pt x="2628" y="186"/>
                    </a:lnTo>
                    <a:lnTo>
                      <a:pt x="2628" y="186"/>
                    </a:lnTo>
                    <a:lnTo>
                      <a:pt x="2628" y="186"/>
                    </a:lnTo>
                    <a:lnTo>
                      <a:pt x="2628" y="186"/>
                    </a:lnTo>
                    <a:lnTo>
                      <a:pt x="2628" y="192"/>
                    </a:lnTo>
                    <a:lnTo>
                      <a:pt x="2628" y="192"/>
                    </a:lnTo>
                    <a:lnTo>
                      <a:pt x="2634" y="192"/>
                    </a:lnTo>
                    <a:lnTo>
                      <a:pt x="2634" y="192"/>
                    </a:lnTo>
                    <a:lnTo>
                      <a:pt x="2634" y="192"/>
                    </a:lnTo>
                    <a:lnTo>
                      <a:pt x="2634" y="192"/>
                    </a:lnTo>
                    <a:lnTo>
                      <a:pt x="2634" y="198"/>
                    </a:lnTo>
                    <a:lnTo>
                      <a:pt x="2634" y="198"/>
                    </a:lnTo>
                    <a:lnTo>
                      <a:pt x="2640" y="198"/>
                    </a:lnTo>
                    <a:lnTo>
                      <a:pt x="2640" y="198"/>
                    </a:lnTo>
                    <a:lnTo>
                      <a:pt x="2640" y="198"/>
                    </a:lnTo>
                    <a:lnTo>
                      <a:pt x="2640" y="198"/>
                    </a:lnTo>
                    <a:lnTo>
                      <a:pt x="2640" y="204"/>
                    </a:lnTo>
                    <a:lnTo>
                      <a:pt x="2640" y="204"/>
                    </a:lnTo>
                    <a:lnTo>
                      <a:pt x="2646" y="204"/>
                    </a:lnTo>
                    <a:lnTo>
                      <a:pt x="2646" y="204"/>
                    </a:lnTo>
                    <a:lnTo>
                      <a:pt x="2646" y="204"/>
                    </a:lnTo>
                    <a:lnTo>
                      <a:pt x="2646" y="204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6"/>
                    </a:lnTo>
                    <a:lnTo>
                      <a:pt x="2652" y="216"/>
                    </a:lnTo>
                    <a:lnTo>
                      <a:pt x="2658" y="216"/>
                    </a:lnTo>
                    <a:lnTo>
                      <a:pt x="2658" y="216"/>
                    </a:lnTo>
                    <a:lnTo>
                      <a:pt x="2658" y="216"/>
                    </a:lnTo>
                    <a:lnTo>
                      <a:pt x="2658" y="216"/>
                    </a:lnTo>
                    <a:lnTo>
                      <a:pt x="2658" y="222"/>
                    </a:lnTo>
                    <a:lnTo>
                      <a:pt x="2658" y="222"/>
                    </a:lnTo>
                    <a:lnTo>
                      <a:pt x="2664" y="222"/>
                    </a:lnTo>
                    <a:lnTo>
                      <a:pt x="2664" y="222"/>
                    </a:lnTo>
                    <a:lnTo>
                      <a:pt x="2664" y="222"/>
                    </a:lnTo>
                    <a:lnTo>
                      <a:pt x="2664" y="222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34"/>
                    </a:lnTo>
                    <a:lnTo>
                      <a:pt x="2670" y="234"/>
                    </a:lnTo>
                    <a:lnTo>
                      <a:pt x="2676" y="234"/>
                    </a:lnTo>
                    <a:lnTo>
                      <a:pt x="2676" y="234"/>
                    </a:lnTo>
                    <a:lnTo>
                      <a:pt x="2676" y="234"/>
                    </a:lnTo>
                    <a:lnTo>
                      <a:pt x="2676" y="234"/>
                    </a:lnTo>
                    <a:lnTo>
                      <a:pt x="2676" y="240"/>
                    </a:lnTo>
                    <a:lnTo>
                      <a:pt x="2676" y="240"/>
                    </a:lnTo>
                    <a:lnTo>
                      <a:pt x="2682" y="240"/>
                    </a:lnTo>
                    <a:lnTo>
                      <a:pt x="2682" y="240"/>
                    </a:lnTo>
                    <a:lnTo>
                      <a:pt x="2682" y="240"/>
                    </a:lnTo>
                    <a:lnTo>
                      <a:pt x="2682" y="240"/>
                    </a:lnTo>
                    <a:lnTo>
                      <a:pt x="2682" y="240"/>
                    </a:lnTo>
                    <a:lnTo>
                      <a:pt x="2682" y="246"/>
                    </a:lnTo>
                    <a:lnTo>
                      <a:pt x="2688" y="246"/>
                    </a:lnTo>
                    <a:lnTo>
                      <a:pt x="2688" y="246"/>
                    </a:lnTo>
                    <a:lnTo>
                      <a:pt x="2688" y="246"/>
                    </a:lnTo>
                    <a:lnTo>
                      <a:pt x="2688" y="246"/>
                    </a:lnTo>
                    <a:lnTo>
                      <a:pt x="2688" y="246"/>
                    </a:lnTo>
                    <a:lnTo>
                      <a:pt x="2688" y="252"/>
                    </a:lnTo>
                    <a:lnTo>
                      <a:pt x="2694" y="252"/>
                    </a:lnTo>
                    <a:lnTo>
                      <a:pt x="2694" y="252"/>
                    </a:lnTo>
                    <a:lnTo>
                      <a:pt x="2694" y="252"/>
                    </a:lnTo>
                    <a:lnTo>
                      <a:pt x="2694" y="252"/>
                    </a:lnTo>
                    <a:lnTo>
                      <a:pt x="2694" y="252"/>
                    </a:lnTo>
                    <a:lnTo>
                      <a:pt x="2694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6" y="264"/>
                    </a:lnTo>
                    <a:lnTo>
                      <a:pt x="2706" y="264"/>
                    </a:lnTo>
                    <a:lnTo>
                      <a:pt x="2706" y="264"/>
                    </a:lnTo>
                    <a:lnTo>
                      <a:pt x="2706" y="264"/>
                    </a:lnTo>
                    <a:lnTo>
                      <a:pt x="2706" y="264"/>
                    </a:lnTo>
                    <a:lnTo>
                      <a:pt x="2706" y="264"/>
                    </a:lnTo>
                    <a:lnTo>
                      <a:pt x="2712" y="264"/>
                    </a:lnTo>
                    <a:lnTo>
                      <a:pt x="2712" y="264"/>
                    </a:lnTo>
                    <a:lnTo>
                      <a:pt x="2712" y="270"/>
                    </a:lnTo>
                    <a:lnTo>
                      <a:pt x="2712" y="270"/>
                    </a:lnTo>
                    <a:lnTo>
                      <a:pt x="2712" y="270"/>
                    </a:lnTo>
                    <a:lnTo>
                      <a:pt x="2712" y="270"/>
                    </a:lnTo>
                    <a:lnTo>
                      <a:pt x="2718" y="270"/>
                    </a:lnTo>
                    <a:lnTo>
                      <a:pt x="2718" y="270"/>
                    </a:lnTo>
                    <a:lnTo>
                      <a:pt x="2718" y="270"/>
                    </a:lnTo>
                    <a:lnTo>
                      <a:pt x="2718" y="270"/>
                    </a:lnTo>
                    <a:lnTo>
                      <a:pt x="2718" y="270"/>
                    </a:lnTo>
                    <a:lnTo>
                      <a:pt x="2718" y="270"/>
                    </a:lnTo>
                    <a:lnTo>
                      <a:pt x="2724" y="270"/>
                    </a:lnTo>
                    <a:lnTo>
                      <a:pt x="2724" y="270"/>
                    </a:lnTo>
                    <a:lnTo>
                      <a:pt x="2724" y="270"/>
                    </a:lnTo>
                    <a:lnTo>
                      <a:pt x="2724" y="270"/>
                    </a:lnTo>
                    <a:lnTo>
                      <a:pt x="2724" y="264"/>
                    </a:lnTo>
                    <a:lnTo>
                      <a:pt x="2724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0" y="258"/>
                    </a:lnTo>
                    <a:lnTo>
                      <a:pt x="2736" y="258"/>
                    </a:lnTo>
                    <a:lnTo>
                      <a:pt x="2736" y="258"/>
                    </a:lnTo>
                    <a:lnTo>
                      <a:pt x="2736" y="258"/>
                    </a:lnTo>
                    <a:lnTo>
                      <a:pt x="2736" y="258"/>
                    </a:lnTo>
                    <a:lnTo>
                      <a:pt x="2736" y="258"/>
                    </a:lnTo>
                    <a:lnTo>
                      <a:pt x="2736" y="258"/>
                    </a:lnTo>
                    <a:lnTo>
                      <a:pt x="2742" y="252"/>
                    </a:lnTo>
                    <a:lnTo>
                      <a:pt x="2742" y="252"/>
                    </a:lnTo>
                    <a:lnTo>
                      <a:pt x="2742" y="252"/>
                    </a:lnTo>
                    <a:lnTo>
                      <a:pt x="2742" y="252"/>
                    </a:lnTo>
                    <a:lnTo>
                      <a:pt x="2742" y="252"/>
                    </a:lnTo>
                    <a:lnTo>
                      <a:pt x="2742" y="252"/>
                    </a:lnTo>
                    <a:lnTo>
                      <a:pt x="2748" y="252"/>
                    </a:lnTo>
                    <a:lnTo>
                      <a:pt x="2748" y="246"/>
                    </a:lnTo>
                    <a:lnTo>
                      <a:pt x="2748" y="246"/>
                    </a:lnTo>
                    <a:lnTo>
                      <a:pt x="2748" y="246"/>
                    </a:lnTo>
                    <a:lnTo>
                      <a:pt x="2748" y="246"/>
                    </a:lnTo>
                    <a:lnTo>
                      <a:pt x="2748" y="246"/>
                    </a:lnTo>
                    <a:lnTo>
                      <a:pt x="2754" y="246"/>
                    </a:lnTo>
                    <a:lnTo>
                      <a:pt x="2754" y="240"/>
                    </a:lnTo>
                    <a:lnTo>
                      <a:pt x="2754" y="240"/>
                    </a:lnTo>
                    <a:lnTo>
                      <a:pt x="2754" y="240"/>
                    </a:lnTo>
                    <a:lnTo>
                      <a:pt x="2754" y="240"/>
                    </a:lnTo>
                    <a:lnTo>
                      <a:pt x="2754" y="240"/>
                    </a:lnTo>
                    <a:lnTo>
                      <a:pt x="2760" y="240"/>
                    </a:lnTo>
                    <a:lnTo>
                      <a:pt x="2760" y="240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6" y="234"/>
                    </a:lnTo>
                    <a:lnTo>
                      <a:pt x="2766" y="234"/>
                    </a:lnTo>
                    <a:lnTo>
                      <a:pt x="2766" y="234"/>
                    </a:lnTo>
                    <a:lnTo>
                      <a:pt x="2766" y="228"/>
                    </a:lnTo>
                    <a:lnTo>
                      <a:pt x="2766" y="228"/>
                    </a:lnTo>
                    <a:lnTo>
                      <a:pt x="2766" y="228"/>
                    </a:lnTo>
                    <a:lnTo>
                      <a:pt x="2772" y="228"/>
                    </a:lnTo>
                    <a:lnTo>
                      <a:pt x="2772" y="228"/>
                    </a:lnTo>
                    <a:lnTo>
                      <a:pt x="2772" y="228"/>
                    </a:lnTo>
                    <a:lnTo>
                      <a:pt x="2772" y="228"/>
                    </a:lnTo>
                    <a:lnTo>
                      <a:pt x="2772" y="222"/>
                    </a:lnTo>
                    <a:lnTo>
                      <a:pt x="2772" y="222"/>
                    </a:lnTo>
                    <a:lnTo>
                      <a:pt x="2778" y="222"/>
                    </a:lnTo>
                    <a:lnTo>
                      <a:pt x="2778" y="222"/>
                    </a:lnTo>
                    <a:lnTo>
                      <a:pt x="2778" y="222"/>
                    </a:lnTo>
                    <a:lnTo>
                      <a:pt x="2778" y="222"/>
                    </a:lnTo>
                    <a:lnTo>
                      <a:pt x="2778" y="216"/>
                    </a:lnTo>
                    <a:lnTo>
                      <a:pt x="2778" y="216"/>
                    </a:lnTo>
                    <a:lnTo>
                      <a:pt x="2784" y="216"/>
                    </a:lnTo>
                    <a:lnTo>
                      <a:pt x="2784" y="216"/>
                    </a:lnTo>
                    <a:lnTo>
                      <a:pt x="2784" y="216"/>
                    </a:lnTo>
                    <a:lnTo>
                      <a:pt x="2784" y="216"/>
                    </a:lnTo>
                    <a:lnTo>
                      <a:pt x="2784" y="216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04"/>
                    </a:lnTo>
                    <a:lnTo>
                      <a:pt x="2790" y="204"/>
                    </a:lnTo>
                    <a:lnTo>
                      <a:pt x="2796" y="204"/>
                    </a:lnTo>
                    <a:lnTo>
                      <a:pt x="2796" y="204"/>
                    </a:lnTo>
                    <a:lnTo>
                      <a:pt x="2796" y="204"/>
                    </a:lnTo>
                    <a:lnTo>
                      <a:pt x="2796" y="204"/>
                    </a:lnTo>
                    <a:lnTo>
                      <a:pt x="2796" y="204"/>
                    </a:lnTo>
                    <a:lnTo>
                      <a:pt x="2796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2"/>
                    </a:lnTo>
                    <a:lnTo>
                      <a:pt x="2808" y="192"/>
                    </a:lnTo>
                    <a:lnTo>
                      <a:pt x="2808" y="192"/>
                    </a:lnTo>
                    <a:lnTo>
                      <a:pt x="2808" y="192"/>
                    </a:lnTo>
                    <a:lnTo>
                      <a:pt x="2808" y="192"/>
                    </a:lnTo>
                    <a:lnTo>
                      <a:pt x="2808" y="192"/>
                    </a:lnTo>
                    <a:lnTo>
                      <a:pt x="2808" y="186"/>
                    </a:lnTo>
                    <a:lnTo>
                      <a:pt x="2814" y="186"/>
                    </a:lnTo>
                    <a:lnTo>
                      <a:pt x="2814" y="186"/>
                    </a:lnTo>
                    <a:lnTo>
                      <a:pt x="2814" y="186"/>
                    </a:lnTo>
                    <a:lnTo>
                      <a:pt x="2814" y="186"/>
                    </a:lnTo>
                    <a:lnTo>
                      <a:pt x="2814" y="186"/>
                    </a:lnTo>
                    <a:lnTo>
                      <a:pt x="2814" y="180"/>
                    </a:lnTo>
                    <a:lnTo>
                      <a:pt x="2820" y="180"/>
                    </a:lnTo>
                    <a:lnTo>
                      <a:pt x="2820" y="180"/>
                    </a:lnTo>
                    <a:lnTo>
                      <a:pt x="2820" y="180"/>
                    </a:lnTo>
                    <a:lnTo>
                      <a:pt x="2820" y="180"/>
                    </a:lnTo>
                    <a:lnTo>
                      <a:pt x="2820" y="180"/>
                    </a:lnTo>
                    <a:lnTo>
                      <a:pt x="2820" y="174"/>
                    </a:lnTo>
                    <a:lnTo>
                      <a:pt x="2826" y="174"/>
                    </a:lnTo>
                    <a:lnTo>
                      <a:pt x="2826" y="174"/>
                    </a:lnTo>
                    <a:lnTo>
                      <a:pt x="2826" y="174"/>
                    </a:lnTo>
                    <a:lnTo>
                      <a:pt x="2826" y="174"/>
                    </a:lnTo>
                    <a:lnTo>
                      <a:pt x="2826" y="168"/>
                    </a:lnTo>
                    <a:lnTo>
                      <a:pt x="2832" y="168"/>
                    </a:lnTo>
                    <a:lnTo>
                      <a:pt x="2832" y="168"/>
                    </a:lnTo>
                    <a:lnTo>
                      <a:pt x="2832" y="168"/>
                    </a:lnTo>
                    <a:lnTo>
                      <a:pt x="2832" y="168"/>
                    </a:lnTo>
                    <a:lnTo>
                      <a:pt x="2832" y="168"/>
                    </a:lnTo>
                    <a:lnTo>
                      <a:pt x="2832" y="162"/>
                    </a:lnTo>
                    <a:lnTo>
                      <a:pt x="2832" y="162"/>
                    </a:lnTo>
                    <a:lnTo>
                      <a:pt x="2838" y="162"/>
                    </a:lnTo>
                    <a:lnTo>
                      <a:pt x="2838" y="162"/>
                    </a:lnTo>
                    <a:lnTo>
                      <a:pt x="2838" y="162"/>
                    </a:lnTo>
                    <a:lnTo>
                      <a:pt x="2838" y="162"/>
                    </a:lnTo>
                    <a:lnTo>
                      <a:pt x="2838" y="156"/>
                    </a:lnTo>
                    <a:lnTo>
                      <a:pt x="2838" y="156"/>
                    </a:lnTo>
                    <a:lnTo>
                      <a:pt x="2844" y="156"/>
                    </a:lnTo>
                    <a:lnTo>
                      <a:pt x="2844" y="156"/>
                    </a:lnTo>
                    <a:lnTo>
                      <a:pt x="2844" y="156"/>
                    </a:lnTo>
                    <a:lnTo>
                      <a:pt x="2844" y="156"/>
                    </a:lnTo>
                    <a:lnTo>
                      <a:pt x="2844" y="150"/>
                    </a:lnTo>
                    <a:lnTo>
                      <a:pt x="2844" y="150"/>
                    </a:lnTo>
                    <a:lnTo>
                      <a:pt x="2844" y="150"/>
                    </a:lnTo>
                    <a:lnTo>
                      <a:pt x="2850" y="150"/>
                    </a:lnTo>
                    <a:lnTo>
                      <a:pt x="2850" y="150"/>
                    </a:lnTo>
                    <a:lnTo>
                      <a:pt x="2850" y="144"/>
                    </a:lnTo>
                    <a:lnTo>
                      <a:pt x="2850" y="144"/>
                    </a:lnTo>
                    <a:lnTo>
                      <a:pt x="2850" y="144"/>
                    </a:lnTo>
                    <a:lnTo>
                      <a:pt x="2856" y="144"/>
                    </a:lnTo>
                    <a:lnTo>
                      <a:pt x="2856" y="144"/>
                    </a:lnTo>
                    <a:lnTo>
                      <a:pt x="2856" y="144"/>
                    </a:lnTo>
                    <a:lnTo>
                      <a:pt x="2856" y="144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62" y="138"/>
                    </a:lnTo>
                    <a:lnTo>
                      <a:pt x="2862" y="138"/>
                    </a:lnTo>
                    <a:lnTo>
                      <a:pt x="2862" y="138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8" y="132"/>
                    </a:lnTo>
                    <a:lnTo>
                      <a:pt x="2868" y="132"/>
                    </a:lnTo>
                    <a:lnTo>
                      <a:pt x="2868" y="126"/>
                    </a:lnTo>
                    <a:lnTo>
                      <a:pt x="2868" y="126"/>
                    </a:lnTo>
                    <a:lnTo>
                      <a:pt x="2868" y="126"/>
                    </a:lnTo>
                    <a:lnTo>
                      <a:pt x="2868" y="126"/>
                    </a:lnTo>
                    <a:lnTo>
                      <a:pt x="2874" y="126"/>
                    </a:lnTo>
                    <a:lnTo>
                      <a:pt x="2874" y="126"/>
                    </a:lnTo>
                    <a:lnTo>
                      <a:pt x="2874" y="120"/>
                    </a:lnTo>
                    <a:lnTo>
                      <a:pt x="2874" y="120"/>
                    </a:lnTo>
                    <a:lnTo>
                      <a:pt x="2874" y="120"/>
                    </a:lnTo>
                    <a:lnTo>
                      <a:pt x="2874" y="120"/>
                    </a:lnTo>
                    <a:lnTo>
                      <a:pt x="2880" y="120"/>
                    </a:lnTo>
                    <a:lnTo>
                      <a:pt x="2880" y="120"/>
                    </a:lnTo>
                    <a:lnTo>
                      <a:pt x="2880" y="114"/>
                    </a:lnTo>
                    <a:lnTo>
                      <a:pt x="2880" y="114"/>
                    </a:lnTo>
                    <a:lnTo>
                      <a:pt x="2880" y="114"/>
                    </a:lnTo>
                    <a:lnTo>
                      <a:pt x="2880" y="114"/>
                    </a:lnTo>
                    <a:lnTo>
                      <a:pt x="2886" y="114"/>
                    </a:lnTo>
                    <a:lnTo>
                      <a:pt x="2886" y="108"/>
                    </a:lnTo>
                    <a:lnTo>
                      <a:pt x="2886" y="108"/>
                    </a:lnTo>
                    <a:lnTo>
                      <a:pt x="2886" y="108"/>
                    </a:lnTo>
                    <a:lnTo>
                      <a:pt x="2886" y="108"/>
                    </a:lnTo>
                    <a:lnTo>
                      <a:pt x="2892" y="108"/>
                    </a:lnTo>
                    <a:lnTo>
                      <a:pt x="2892" y="102"/>
                    </a:lnTo>
                    <a:lnTo>
                      <a:pt x="2892" y="102"/>
                    </a:lnTo>
                    <a:lnTo>
                      <a:pt x="2892" y="102"/>
                    </a:lnTo>
                    <a:lnTo>
                      <a:pt x="2892" y="102"/>
                    </a:lnTo>
                    <a:lnTo>
                      <a:pt x="2892" y="102"/>
                    </a:lnTo>
                    <a:lnTo>
                      <a:pt x="2892" y="96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90"/>
                    </a:lnTo>
                    <a:lnTo>
                      <a:pt x="2904" y="90"/>
                    </a:lnTo>
                    <a:lnTo>
                      <a:pt x="2904" y="90"/>
                    </a:lnTo>
                    <a:lnTo>
                      <a:pt x="2904" y="90"/>
                    </a:lnTo>
                    <a:lnTo>
                      <a:pt x="2904" y="90"/>
                    </a:lnTo>
                    <a:lnTo>
                      <a:pt x="2904" y="84"/>
                    </a:lnTo>
                    <a:lnTo>
                      <a:pt x="2904" y="84"/>
                    </a:lnTo>
                    <a:lnTo>
                      <a:pt x="2910" y="84"/>
                    </a:lnTo>
                    <a:lnTo>
                      <a:pt x="2910" y="84"/>
                    </a:lnTo>
                    <a:lnTo>
                      <a:pt x="2910" y="84"/>
                    </a:lnTo>
                    <a:lnTo>
                      <a:pt x="2910" y="78"/>
                    </a:lnTo>
                    <a:lnTo>
                      <a:pt x="2910" y="78"/>
                    </a:lnTo>
                    <a:lnTo>
                      <a:pt x="2910" y="78"/>
                    </a:lnTo>
                    <a:lnTo>
                      <a:pt x="2916" y="78"/>
                    </a:lnTo>
                    <a:lnTo>
                      <a:pt x="2916" y="78"/>
                    </a:lnTo>
                    <a:lnTo>
                      <a:pt x="2916" y="78"/>
                    </a:lnTo>
                    <a:lnTo>
                      <a:pt x="2916" y="72"/>
                    </a:lnTo>
                    <a:lnTo>
                      <a:pt x="2916" y="72"/>
                    </a:lnTo>
                    <a:lnTo>
                      <a:pt x="2916" y="72"/>
                    </a:lnTo>
                    <a:lnTo>
                      <a:pt x="2922" y="72"/>
                    </a:lnTo>
                    <a:lnTo>
                      <a:pt x="2922" y="72"/>
                    </a:lnTo>
                    <a:lnTo>
                      <a:pt x="2922" y="66"/>
                    </a:lnTo>
                    <a:lnTo>
                      <a:pt x="2922" y="66"/>
                    </a:lnTo>
                    <a:lnTo>
                      <a:pt x="2922" y="66"/>
                    </a:lnTo>
                    <a:lnTo>
                      <a:pt x="2922" y="66"/>
                    </a:lnTo>
                    <a:lnTo>
                      <a:pt x="2928" y="66"/>
                    </a:lnTo>
                    <a:lnTo>
                      <a:pt x="2928" y="60"/>
                    </a:lnTo>
                    <a:lnTo>
                      <a:pt x="2928" y="60"/>
                    </a:lnTo>
                    <a:lnTo>
                      <a:pt x="2928" y="60"/>
                    </a:lnTo>
                    <a:lnTo>
                      <a:pt x="2928" y="60"/>
                    </a:lnTo>
                    <a:lnTo>
                      <a:pt x="2928" y="60"/>
                    </a:lnTo>
                    <a:lnTo>
                      <a:pt x="2934" y="54"/>
                    </a:lnTo>
                    <a:lnTo>
                      <a:pt x="2934" y="54"/>
                    </a:lnTo>
                    <a:lnTo>
                      <a:pt x="2934" y="54"/>
                    </a:lnTo>
                    <a:lnTo>
                      <a:pt x="2934" y="54"/>
                    </a:lnTo>
                    <a:lnTo>
                      <a:pt x="2934" y="54"/>
                    </a:lnTo>
                    <a:lnTo>
                      <a:pt x="2934" y="48"/>
                    </a:lnTo>
                    <a:lnTo>
                      <a:pt x="2934" y="48"/>
                    </a:lnTo>
                    <a:lnTo>
                      <a:pt x="2940" y="48"/>
                    </a:lnTo>
                    <a:lnTo>
                      <a:pt x="2940" y="48"/>
                    </a:lnTo>
                    <a:lnTo>
                      <a:pt x="2940" y="48"/>
                    </a:lnTo>
                    <a:lnTo>
                      <a:pt x="2940" y="48"/>
                    </a:lnTo>
                    <a:lnTo>
                      <a:pt x="2940" y="42"/>
                    </a:lnTo>
                    <a:lnTo>
                      <a:pt x="2946" y="42"/>
                    </a:lnTo>
                    <a:lnTo>
                      <a:pt x="2946" y="42"/>
                    </a:lnTo>
                    <a:lnTo>
                      <a:pt x="2946" y="42"/>
                    </a:lnTo>
                    <a:lnTo>
                      <a:pt x="2946" y="36"/>
                    </a:lnTo>
                    <a:lnTo>
                      <a:pt x="2946" y="36"/>
                    </a:lnTo>
                    <a:lnTo>
                      <a:pt x="2946" y="36"/>
                    </a:lnTo>
                    <a:lnTo>
                      <a:pt x="2952" y="36"/>
                    </a:lnTo>
                    <a:lnTo>
                      <a:pt x="2952" y="36"/>
                    </a:lnTo>
                    <a:lnTo>
                      <a:pt x="2952" y="30"/>
                    </a:lnTo>
                    <a:lnTo>
                      <a:pt x="2952" y="30"/>
                    </a:lnTo>
                    <a:lnTo>
                      <a:pt x="2952" y="30"/>
                    </a:lnTo>
                    <a:lnTo>
                      <a:pt x="2952" y="30"/>
                    </a:lnTo>
                    <a:lnTo>
                      <a:pt x="2952" y="30"/>
                    </a:lnTo>
                    <a:lnTo>
                      <a:pt x="2958" y="24"/>
                    </a:lnTo>
                    <a:lnTo>
                      <a:pt x="2958" y="24"/>
                    </a:lnTo>
                    <a:lnTo>
                      <a:pt x="2958" y="24"/>
                    </a:lnTo>
                    <a:lnTo>
                      <a:pt x="2958" y="24"/>
                    </a:lnTo>
                    <a:lnTo>
                      <a:pt x="2958" y="24"/>
                    </a:lnTo>
                    <a:lnTo>
                      <a:pt x="2958" y="18"/>
                    </a:lnTo>
                    <a:lnTo>
                      <a:pt x="2964" y="18"/>
                    </a:lnTo>
                    <a:lnTo>
                      <a:pt x="2964" y="18"/>
                    </a:lnTo>
                    <a:lnTo>
                      <a:pt x="2964" y="18"/>
                    </a:lnTo>
                    <a:lnTo>
                      <a:pt x="2964" y="18"/>
                    </a:lnTo>
                    <a:lnTo>
                      <a:pt x="2964" y="18"/>
                    </a:lnTo>
                    <a:lnTo>
                      <a:pt x="2964" y="12"/>
                    </a:lnTo>
                    <a:lnTo>
                      <a:pt x="2970" y="12"/>
                    </a:lnTo>
                    <a:lnTo>
                      <a:pt x="2970" y="12"/>
                    </a:lnTo>
                    <a:lnTo>
                      <a:pt x="2970" y="12"/>
                    </a:lnTo>
                    <a:lnTo>
                      <a:pt x="2970" y="12"/>
                    </a:lnTo>
                    <a:lnTo>
                      <a:pt x="2970" y="12"/>
                    </a:lnTo>
                    <a:lnTo>
                      <a:pt x="2970" y="12"/>
                    </a:lnTo>
                    <a:lnTo>
                      <a:pt x="2976" y="12"/>
                    </a:lnTo>
                    <a:lnTo>
                      <a:pt x="2976" y="12"/>
                    </a:lnTo>
                    <a:lnTo>
                      <a:pt x="2976" y="12"/>
                    </a:lnTo>
                    <a:lnTo>
                      <a:pt x="2976" y="12"/>
                    </a:lnTo>
                    <a:lnTo>
                      <a:pt x="2976" y="12"/>
                    </a:lnTo>
                    <a:lnTo>
                      <a:pt x="2976" y="12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8" y="18"/>
                    </a:lnTo>
                    <a:lnTo>
                      <a:pt x="2988" y="18"/>
                    </a:lnTo>
                    <a:lnTo>
                      <a:pt x="2988" y="24"/>
                    </a:lnTo>
                    <a:lnTo>
                      <a:pt x="2988" y="24"/>
                    </a:lnTo>
                    <a:lnTo>
                      <a:pt x="2988" y="24"/>
                    </a:lnTo>
                    <a:lnTo>
                      <a:pt x="2988" y="24"/>
                    </a:lnTo>
                    <a:lnTo>
                      <a:pt x="2994" y="24"/>
                    </a:lnTo>
                    <a:lnTo>
                      <a:pt x="2994" y="30"/>
                    </a:lnTo>
                    <a:lnTo>
                      <a:pt x="2994" y="30"/>
                    </a:lnTo>
                    <a:lnTo>
                      <a:pt x="2994" y="30"/>
                    </a:lnTo>
                    <a:lnTo>
                      <a:pt x="2994" y="30"/>
                    </a:lnTo>
                    <a:lnTo>
                      <a:pt x="2994" y="36"/>
                    </a:lnTo>
                    <a:lnTo>
                      <a:pt x="2994" y="36"/>
                    </a:lnTo>
                    <a:lnTo>
                      <a:pt x="3000" y="36"/>
                    </a:lnTo>
                    <a:lnTo>
                      <a:pt x="3000" y="36"/>
                    </a:lnTo>
                    <a:lnTo>
                      <a:pt x="3000" y="36"/>
                    </a:lnTo>
                    <a:lnTo>
                      <a:pt x="3000" y="42"/>
                    </a:lnTo>
                    <a:lnTo>
                      <a:pt x="3000" y="42"/>
                    </a:lnTo>
                    <a:lnTo>
                      <a:pt x="3000" y="42"/>
                    </a:lnTo>
                    <a:lnTo>
                      <a:pt x="3006" y="42"/>
                    </a:lnTo>
                    <a:lnTo>
                      <a:pt x="3006" y="48"/>
                    </a:lnTo>
                    <a:lnTo>
                      <a:pt x="3006" y="48"/>
                    </a:lnTo>
                    <a:lnTo>
                      <a:pt x="3006" y="48"/>
                    </a:lnTo>
                    <a:lnTo>
                      <a:pt x="3006" y="48"/>
                    </a:lnTo>
                    <a:lnTo>
                      <a:pt x="3006" y="48"/>
                    </a:lnTo>
                    <a:lnTo>
                      <a:pt x="3012" y="54"/>
                    </a:lnTo>
                    <a:lnTo>
                      <a:pt x="3012" y="54"/>
                    </a:lnTo>
                    <a:lnTo>
                      <a:pt x="3012" y="54"/>
                    </a:lnTo>
                    <a:lnTo>
                      <a:pt x="3012" y="54"/>
                    </a:lnTo>
                    <a:lnTo>
                      <a:pt x="3012" y="60"/>
                    </a:lnTo>
                    <a:lnTo>
                      <a:pt x="3012" y="60"/>
                    </a:lnTo>
                    <a:lnTo>
                      <a:pt x="3018" y="60"/>
                    </a:lnTo>
                    <a:lnTo>
                      <a:pt x="3018" y="60"/>
                    </a:lnTo>
                    <a:lnTo>
                      <a:pt x="3018" y="60"/>
                    </a:lnTo>
                    <a:lnTo>
                      <a:pt x="3018" y="66"/>
                    </a:lnTo>
                    <a:lnTo>
                      <a:pt x="3018" y="66"/>
                    </a:lnTo>
                    <a:lnTo>
                      <a:pt x="3018" y="66"/>
                    </a:lnTo>
                    <a:lnTo>
                      <a:pt x="3024" y="66"/>
                    </a:lnTo>
                    <a:lnTo>
                      <a:pt x="3024" y="72"/>
                    </a:lnTo>
                    <a:lnTo>
                      <a:pt x="3024" y="72"/>
                    </a:lnTo>
                    <a:lnTo>
                      <a:pt x="3024" y="72"/>
                    </a:lnTo>
                    <a:lnTo>
                      <a:pt x="3024" y="72"/>
                    </a:lnTo>
                    <a:lnTo>
                      <a:pt x="3024" y="72"/>
                    </a:lnTo>
                    <a:lnTo>
                      <a:pt x="3030" y="78"/>
                    </a:lnTo>
                    <a:lnTo>
                      <a:pt x="3030" y="78"/>
                    </a:lnTo>
                    <a:lnTo>
                      <a:pt x="3030" y="78"/>
                    </a:lnTo>
                    <a:lnTo>
                      <a:pt x="3030" y="78"/>
                    </a:lnTo>
                    <a:lnTo>
                      <a:pt x="3030" y="78"/>
                    </a:lnTo>
                    <a:lnTo>
                      <a:pt x="3030" y="84"/>
                    </a:lnTo>
                    <a:lnTo>
                      <a:pt x="3036" y="84"/>
                    </a:lnTo>
                    <a:lnTo>
                      <a:pt x="3036" y="84"/>
                    </a:lnTo>
                    <a:lnTo>
                      <a:pt x="3036" y="84"/>
                    </a:lnTo>
                    <a:lnTo>
                      <a:pt x="3036" y="90"/>
                    </a:lnTo>
                    <a:lnTo>
                      <a:pt x="3036" y="90"/>
                    </a:lnTo>
                    <a:lnTo>
                      <a:pt x="3036" y="90"/>
                    </a:lnTo>
                    <a:lnTo>
                      <a:pt x="3042" y="90"/>
                    </a:lnTo>
                    <a:lnTo>
                      <a:pt x="3042" y="90"/>
                    </a:lnTo>
                    <a:lnTo>
                      <a:pt x="3042" y="96"/>
                    </a:lnTo>
                    <a:lnTo>
                      <a:pt x="3042" y="96"/>
                    </a:lnTo>
                    <a:lnTo>
                      <a:pt x="3042" y="96"/>
                    </a:lnTo>
                    <a:lnTo>
                      <a:pt x="3042" y="96"/>
                    </a:lnTo>
                    <a:lnTo>
                      <a:pt x="3048" y="96"/>
                    </a:lnTo>
                    <a:lnTo>
                      <a:pt x="3048" y="102"/>
                    </a:lnTo>
                    <a:lnTo>
                      <a:pt x="3048" y="102"/>
                    </a:lnTo>
                    <a:lnTo>
                      <a:pt x="3048" y="102"/>
                    </a:lnTo>
                    <a:lnTo>
                      <a:pt x="3048" y="102"/>
                    </a:lnTo>
                    <a:lnTo>
                      <a:pt x="3048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60" y="114"/>
                    </a:lnTo>
                    <a:lnTo>
                      <a:pt x="3060" y="114"/>
                    </a:lnTo>
                    <a:lnTo>
                      <a:pt x="3060" y="120"/>
                    </a:lnTo>
                    <a:lnTo>
                      <a:pt x="3060" y="120"/>
                    </a:lnTo>
                    <a:lnTo>
                      <a:pt x="3060" y="120"/>
                    </a:lnTo>
                    <a:lnTo>
                      <a:pt x="3060" y="120"/>
                    </a:lnTo>
                    <a:lnTo>
                      <a:pt x="3066" y="120"/>
                    </a:lnTo>
                    <a:lnTo>
                      <a:pt x="3066" y="126"/>
                    </a:lnTo>
                    <a:lnTo>
                      <a:pt x="3066" y="126"/>
                    </a:lnTo>
                    <a:lnTo>
                      <a:pt x="3066" y="126"/>
                    </a:lnTo>
                    <a:lnTo>
                      <a:pt x="3066" y="126"/>
                    </a:lnTo>
                    <a:lnTo>
                      <a:pt x="3066" y="126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8"/>
                    </a:lnTo>
                    <a:lnTo>
                      <a:pt x="3078" y="138"/>
                    </a:lnTo>
                    <a:lnTo>
                      <a:pt x="3078" y="138"/>
                    </a:lnTo>
                    <a:lnTo>
                      <a:pt x="3078" y="138"/>
                    </a:lnTo>
                    <a:lnTo>
                      <a:pt x="3078" y="138"/>
                    </a:lnTo>
                    <a:lnTo>
                      <a:pt x="3078" y="144"/>
                    </a:lnTo>
                    <a:lnTo>
                      <a:pt x="3078" y="144"/>
                    </a:lnTo>
                    <a:lnTo>
                      <a:pt x="3084" y="144"/>
                    </a:lnTo>
                    <a:lnTo>
                      <a:pt x="3084" y="144"/>
                    </a:lnTo>
                    <a:lnTo>
                      <a:pt x="3084" y="144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90" y="150"/>
                    </a:lnTo>
                    <a:lnTo>
                      <a:pt x="3090" y="156"/>
                    </a:lnTo>
                    <a:lnTo>
                      <a:pt x="3090" y="156"/>
                    </a:lnTo>
                    <a:lnTo>
                      <a:pt x="3090" y="156"/>
                    </a:lnTo>
                    <a:lnTo>
                      <a:pt x="3090" y="156"/>
                    </a:lnTo>
                    <a:lnTo>
                      <a:pt x="3090" y="156"/>
                    </a:lnTo>
                    <a:lnTo>
                      <a:pt x="3096" y="162"/>
                    </a:lnTo>
                    <a:lnTo>
                      <a:pt x="3096" y="162"/>
                    </a:lnTo>
                    <a:lnTo>
                      <a:pt x="3096" y="162"/>
                    </a:lnTo>
                    <a:lnTo>
                      <a:pt x="3096" y="162"/>
                    </a:lnTo>
                    <a:lnTo>
                      <a:pt x="3096" y="162"/>
                    </a:lnTo>
                    <a:lnTo>
                      <a:pt x="3096" y="162"/>
                    </a:lnTo>
                    <a:lnTo>
                      <a:pt x="3102" y="168"/>
                    </a:lnTo>
                    <a:lnTo>
                      <a:pt x="3102" y="168"/>
                    </a:lnTo>
                    <a:lnTo>
                      <a:pt x="3102" y="168"/>
                    </a:lnTo>
                    <a:lnTo>
                      <a:pt x="3102" y="168"/>
                    </a:lnTo>
                    <a:lnTo>
                      <a:pt x="3102" y="168"/>
                    </a:lnTo>
                    <a:lnTo>
                      <a:pt x="3102" y="174"/>
                    </a:lnTo>
                    <a:lnTo>
                      <a:pt x="3108" y="174"/>
                    </a:lnTo>
                    <a:lnTo>
                      <a:pt x="3108" y="174"/>
                    </a:lnTo>
                    <a:lnTo>
                      <a:pt x="3108" y="174"/>
                    </a:lnTo>
                    <a:lnTo>
                      <a:pt x="3108" y="180"/>
                    </a:lnTo>
                    <a:lnTo>
                      <a:pt x="3108" y="180"/>
                    </a:lnTo>
                    <a:lnTo>
                      <a:pt x="3108" y="180"/>
                    </a:lnTo>
                    <a:lnTo>
                      <a:pt x="3114" y="180"/>
                    </a:lnTo>
                    <a:lnTo>
                      <a:pt x="3114" y="180"/>
                    </a:lnTo>
                    <a:lnTo>
                      <a:pt x="3114" y="180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20" y="186"/>
                    </a:lnTo>
                    <a:lnTo>
                      <a:pt x="3120" y="186"/>
                    </a:lnTo>
                    <a:lnTo>
                      <a:pt x="3120" y="192"/>
                    </a:lnTo>
                    <a:lnTo>
                      <a:pt x="3120" y="192"/>
                    </a:lnTo>
                    <a:lnTo>
                      <a:pt x="3120" y="192"/>
                    </a:lnTo>
                    <a:lnTo>
                      <a:pt x="3120" y="192"/>
                    </a:lnTo>
                    <a:lnTo>
                      <a:pt x="3120" y="192"/>
                    </a:lnTo>
                    <a:lnTo>
                      <a:pt x="3126" y="198"/>
                    </a:lnTo>
                    <a:lnTo>
                      <a:pt x="3126" y="198"/>
                    </a:lnTo>
                    <a:lnTo>
                      <a:pt x="3126" y="198"/>
                    </a:lnTo>
                    <a:lnTo>
                      <a:pt x="3126" y="198"/>
                    </a:lnTo>
                    <a:lnTo>
                      <a:pt x="3126" y="198"/>
                    </a:lnTo>
                    <a:lnTo>
                      <a:pt x="3126" y="198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44" y="216"/>
                    </a:lnTo>
                    <a:lnTo>
                      <a:pt x="3144" y="216"/>
                    </a:lnTo>
                    <a:lnTo>
                      <a:pt x="3144" y="216"/>
                    </a:lnTo>
                    <a:lnTo>
                      <a:pt x="3144" y="216"/>
                    </a:lnTo>
                    <a:lnTo>
                      <a:pt x="3144" y="222"/>
                    </a:lnTo>
                    <a:lnTo>
                      <a:pt x="3144" y="222"/>
                    </a:lnTo>
                    <a:lnTo>
                      <a:pt x="3150" y="222"/>
                    </a:lnTo>
                    <a:lnTo>
                      <a:pt x="3150" y="222"/>
                    </a:lnTo>
                    <a:lnTo>
                      <a:pt x="3150" y="228"/>
                    </a:lnTo>
                    <a:lnTo>
                      <a:pt x="3150" y="228"/>
                    </a:lnTo>
                    <a:lnTo>
                      <a:pt x="3150" y="228"/>
                    </a:lnTo>
                    <a:lnTo>
                      <a:pt x="3156" y="228"/>
                    </a:lnTo>
                    <a:lnTo>
                      <a:pt x="3156" y="228"/>
                    </a:lnTo>
                    <a:lnTo>
                      <a:pt x="3156" y="228"/>
                    </a:lnTo>
                    <a:lnTo>
                      <a:pt x="3156" y="234"/>
                    </a:lnTo>
                    <a:lnTo>
                      <a:pt x="3156" y="234"/>
                    </a:lnTo>
                    <a:lnTo>
                      <a:pt x="3156" y="234"/>
                    </a:lnTo>
                    <a:lnTo>
                      <a:pt x="3162" y="234"/>
                    </a:lnTo>
                    <a:lnTo>
                      <a:pt x="3162" y="234"/>
                    </a:lnTo>
                    <a:lnTo>
                      <a:pt x="3162" y="240"/>
                    </a:lnTo>
                    <a:lnTo>
                      <a:pt x="3162" y="240"/>
                    </a:lnTo>
                    <a:lnTo>
                      <a:pt x="3162" y="240"/>
                    </a:lnTo>
                    <a:lnTo>
                      <a:pt x="3162" y="240"/>
                    </a:lnTo>
                    <a:lnTo>
                      <a:pt x="3162" y="240"/>
                    </a:lnTo>
                    <a:lnTo>
                      <a:pt x="3168" y="240"/>
                    </a:lnTo>
                    <a:lnTo>
                      <a:pt x="3168" y="246"/>
                    </a:lnTo>
                    <a:lnTo>
                      <a:pt x="3168" y="246"/>
                    </a:lnTo>
                    <a:lnTo>
                      <a:pt x="3168" y="246"/>
                    </a:lnTo>
                    <a:lnTo>
                      <a:pt x="3168" y="246"/>
                    </a:lnTo>
                    <a:lnTo>
                      <a:pt x="3168" y="246"/>
                    </a:lnTo>
                    <a:lnTo>
                      <a:pt x="3174" y="246"/>
                    </a:lnTo>
                    <a:lnTo>
                      <a:pt x="3174" y="252"/>
                    </a:lnTo>
                    <a:lnTo>
                      <a:pt x="3174" y="252"/>
                    </a:lnTo>
                    <a:lnTo>
                      <a:pt x="3174" y="252"/>
                    </a:lnTo>
                    <a:lnTo>
                      <a:pt x="3174" y="252"/>
                    </a:lnTo>
                    <a:lnTo>
                      <a:pt x="3174" y="252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6" y="264"/>
                    </a:lnTo>
                    <a:lnTo>
                      <a:pt x="3186" y="264"/>
                    </a:lnTo>
                    <a:lnTo>
                      <a:pt x="3186" y="264"/>
                    </a:lnTo>
                    <a:lnTo>
                      <a:pt x="3186" y="264"/>
                    </a:lnTo>
                    <a:lnTo>
                      <a:pt x="3186" y="264"/>
                    </a:lnTo>
                    <a:lnTo>
                      <a:pt x="3186" y="264"/>
                    </a:lnTo>
                    <a:lnTo>
                      <a:pt x="3192" y="270"/>
                    </a:lnTo>
                    <a:lnTo>
                      <a:pt x="3192" y="270"/>
                    </a:lnTo>
                    <a:lnTo>
                      <a:pt x="3192" y="270"/>
                    </a:lnTo>
                    <a:lnTo>
                      <a:pt x="3192" y="270"/>
                    </a:lnTo>
                    <a:lnTo>
                      <a:pt x="3192" y="270"/>
                    </a:lnTo>
                    <a:lnTo>
                      <a:pt x="3192" y="270"/>
                    </a:lnTo>
                    <a:lnTo>
                      <a:pt x="3192" y="276"/>
                    </a:lnTo>
                    <a:lnTo>
                      <a:pt x="3198" y="276"/>
                    </a:lnTo>
                    <a:lnTo>
                      <a:pt x="3198" y="276"/>
                    </a:lnTo>
                    <a:lnTo>
                      <a:pt x="3198" y="276"/>
                    </a:lnTo>
                    <a:lnTo>
                      <a:pt x="3198" y="276"/>
                    </a:lnTo>
                    <a:lnTo>
                      <a:pt x="3198" y="276"/>
                    </a:lnTo>
                    <a:lnTo>
                      <a:pt x="3204" y="282"/>
                    </a:lnTo>
                    <a:lnTo>
                      <a:pt x="3204" y="282"/>
                    </a:lnTo>
                    <a:lnTo>
                      <a:pt x="3204" y="282"/>
                    </a:lnTo>
                    <a:lnTo>
                      <a:pt x="3204" y="282"/>
                    </a:lnTo>
                    <a:lnTo>
                      <a:pt x="3204" y="282"/>
                    </a:lnTo>
                    <a:lnTo>
                      <a:pt x="3204" y="288"/>
                    </a:lnTo>
                    <a:lnTo>
                      <a:pt x="3210" y="288"/>
                    </a:lnTo>
                    <a:lnTo>
                      <a:pt x="3210" y="288"/>
                    </a:lnTo>
                    <a:lnTo>
                      <a:pt x="3210" y="288"/>
                    </a:lnTo>
                    <a:lnTo>
                      <a:pt x="3210" y="288"/>
                    </a:lnTo>
                    <a:lnTo>
                      <a:pt x="3210" y="288"/>
                    </a:lnTo>
                    <a:lnTo>
                      <a:pt x="3210" y="294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300"/>
                    </a:lnTo>
                    <a:lnTo>
                      <a:pt x="3216" y="300"/>
                    </a:lnTo>
                    <a:lnTo>
                      <a:pt x="3222" y="300"/>
                    </a:lnTo>
                    <a:lnTo>
                      <a:pt x="3222" y="300"/>
                    </a:lnTo>
                    <a:lnTo>
                      <a:pt x="3222" y="300"/>
                    </a:lnTo>
                    <a:lnTo>
                      <a:pt x="3222" y="300"/>
                    </a:lnTo>
                    <a:lnTo>
                      <a:pt x="3222" y="300"/>
                    </a:lnTo>
                    <a:lnTo>
                      <a:pt x="3222" y="306"/>
                    </a:lnTo>
                    <a:lnTo>
                      <a:pt x="3228" y="306"/>
                    </a:lnTo>
                    <a:lnTo>
                      <a:pt x="3228" y="306"/>
                    </a:lnTo>
                    <a:lnTo>
                      <a:pt x="3228" y="306"/>
                    </a:lnTo>
                    <a:lnTo>
                      <a:pt x="3228" y="306"/>
                    </a:lnTo>
                    <a:lnTo>
                      <a:pt x="3228" y="306"/>
                    </a:lnTo>
                    <a:lnTo>
                      <a:pt x="3228" y="306"/>
                    </a:lnTo>
                    <a:lnTo>
                      <a:pt x="3234" y="306"/>
                    </a:lnTo>
                    <a:lnTo>
                      <a:pt x="3234" y="306"/>
                    </a:lnTo>
                    <a:lnTo>
                      <a:pt x="3234" y="306"/>
                    </a:lnTo>
                    <a:lnTo>
                      <a:pt x="3234" y="306"/>
                    </a:lnTo>
                    <a:lnTo>
                      <a:pt x="3234" y="306"/>
                    </a:lnTo>
                    <a:lnTo>
                      <a:pt x="3234" y="306"/>
                    </a:lnTo>
                    <a:lnTo>
                      <a:pt x="3240" y="306"/>
                    </a:lnTo>
                    <a:lnTo>
                      <a:pt x="3240" y="306"/>
                    </a:lnTo>
                    <a:lnTo>
                      <a:pt x="3240" y="306"/>
                    </a:lnTo>
                    <a:lnTo>
                      <a:pt x="3240" y="306"/>
                    </a:lnTo>
                    <a:lnTo>
                      <a:pt x="3240" y="306"/>
                    </a:lnTo>
                    <a:lnTo>
                      <a:pt x="3240" y="306"/>
                    </a:lnTo>
                    <a:lnTo>
                      <a:pt x="3246" y="306"/>
                    </a:lnTo>
                    <a:lnTo>
                      <a:pt x="3246" y="306"/>
                    </a:lnTo>
                    <a:lnTo>
                      <a:pt x="3246" y="306"/>
                    </a:lnTo>
                    <a:lnTo>
                      <a:pt x="3246" y="306"/>
                    </a:lnTo>
                    <a:lnTo>
                      <a:pt x="3246" y="306"/>
                    </a:lnTo>
                    <a:lnTo>
                      <a:pt x="3246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8" y="306"/>
                    </a:lnTo>
                    <a:lnTo>
                      <a:pt x="3258" y="306"/>
                    </a:lnTo>
                    <a:lnTo>
                      <a:pt x="3258" y="306"/>
                    </a:lnTo>
                    <a:lnTo>
                      <a:pt x="3258" y="306"/>
                    </a:lnTo>
                    <a:lnTo>
                      <a:pt x="3258" y="306"/>
                    </a:lnTo>
                    <a:lnTo>
                      <a:pt x="3258" y="306"/>
                    </a:lnTo>
                    <a:lnTo>
                      <a:pt x="3264" y="306"/>
                    </a:lnTo>
                    <a:lnTo>
                      <a:pt x="3264" y="306"/>
                    </a:lnTo>
                    <a:lnTo>
                      <a:pt x="3264" y="300"/>
                    </a:lnTo>
                    <a:lnTo>
                      <a:pt x="3264" y="300"/>
                    </a:lnTo>
                    <a:lnTo>
                      <a:pt x="3264" y="300"/>
                    </a:lnTo>
                    <a:lnTo>
                      <a:pt x="3264" y="300"/>
                    </a:lnTo>
                    <a:lnTo>
                      <a:pt x="3264" y="300"/>
                    </a:lnTo>
                    <a:lnTo>
                      <a:pt x="3270" y="300"/>
                    </a:lnTo>
                    <a:lnTo>
                      <a:pt x="3270" y="300"/>
                    </a:lnTo>
                    <a:lnTo>
                      <a:pt x="3270" y="300"/>
                    </a:lnTo>
                    <a:lnTo>
                      <a:pt x="3270" y="300"/>
                    </a:lnTo>
                    <a:lnTo>
                      <a:pt x="3270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82" y="300"/>
                    </a:lnTo>
                    <a:lnTo>
                      <a:pt x="3282" y="300"/>
                    </a:lnTo>
                    <a:lnTo>
                      <a:pt x="3282" y="300"/>
                    </a:lnTo>
                    <a:lnTo>
                      <a:pt x="3282" y="300"/>
                    </a:lnTo>
                    <a:lnTo>
                      <a:pt x="3282" y="294"/>
                    </a:lnTo>
                    <a:lnTo>
                      <a:pt x="3282" y="294"/>
                    </a:lnTo>
                    <a:lnTo>
                      <a:pt x="3288" y="294"/>
                    </a:lnTo>
                    <a:lnTo>
                      <a:pt x="3288" y="294"/>
                    </a:lnTo>
                    <a:lnTo>
                      <a:pt x="3288" y="294"/>
                    </a:lnTo>
                    <a:lnTo>
                      <a:pt x="3288" y="294"/>
                    </a:lnTo>
                    <a:lnTo>
                      <a:pt x="3288" y="294"/>
                    </a:lnTo>
                    <a:lnTo>
                      <a:pt x="3288" y="294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300" y="294"/>
                    </a:lnTo>
                    <a:lnTo>
                      <a:pt x="3300" y="294"/>
                    </a:lnTo>
                    <a:lnTo>
                      <a:pt x="3300" y="294"/>
                    </a:lnTo>
                    <a:lnTo>
                      <a:pt x="3300" y="294"/>
                    </a:lnTo>
                    <a:lnTo>
                      <a:pt x="3300" y="294"/>
                    </a:lnTo>
                    <a:lnTo>
                      <a:pt x="3300" y="294"/>
                    </a:lnTo>
                    <a:lnTo>
                      <a:pt x="3306" y="288"/>
                    </a:lnTo>
                    <a:lnTo>
                      <a:pt x="3306" y="288"/>
                    </a:lnTo>
                    <a:lnTo>
                      <a:pt x="3306" y="288"/>
                    </a:lnTo>
                    <a:lnTo>
                      <a:pt x="3306" y="288"/>
                    </a:lnTo>
                    <a:lnTo>
                      <a:pt x="3306" y="288"/>
                    </a:lnTo>
                    <a:lnTo>
                      <a:pt x="3306" y="288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8" y="288"/>
                    </a:lnTo>
                    <a:lnTo>
                      <a:pt x="3318" y="288"/>
                    </a:lnTo>
                    <a:lnTo>
                      <a:pt x="3318" y="288"/>
                    </a:lnTo>
                    <a:lnTo>
                      <a:pt x="3318" y="288"/>
                    </a:lnTo>
                    <a:lnTo>
                      <a:pt x="3318" y="288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76"/>
                    </a:lnTo>
                    <a:lnTo>
                      <a:pt x="3336" y="276"/>
                    </a:lnTo>
                    <a:lnTo>
                      <a:pt x="3336" y="276"/>
                    </a:lnTo>
                    <a:lnTo>
                      <a:pt x="3336" y="276"/>
                    </a:lnTo>
                    <a:lnTo>
                      <a:pt x="3342" y="276"/>
                    </a:lnTo>
                    <a:lnTo>
                      <a:pt x="3342" y="276"/>
                    </a:lnTo>
                    <a:lnTo>
                      <a:pt x="3342" y="276"/>
                    </a:lnTo>
                    <a:lnTo>
                      <a:pt x="3342" y="276"/>
                    </a:lnTo>
                    <a:lnTo>
                      <a:pt x="3342" y="276"/>
                    </a:lnTo>
                    <a:lnTo>
                      <a:pt x="3342" y="276"/>
                    </a:lnTo>
                    <a:lnTo>
                      <a:pt x="3348" y="276"/>
                    </a:lnTo>
                    <a:lnTo>
                      <a:pt x="3348" y="276"/>
                    </a:lnTo>
                    <a:lnTo>
                      <a:pt x="3348" y="276"/>
                    </a:lnTo>
                    <a:lnTo>
                      <a:pt x="3348" y="276"/>
                    </a:lnTo>
                    <a:lnTo>
                      <a:pt x="3348" y="270"/>
                    </a:lnTo>
                    <a:lnTo>
                      <a:pt x="3348" y="270"/>
                    </a:lnTo>
                    <a:lnTo>
                      <a:pt x="3354" y="270"/>
                    </a:lnTo>
                    <a:lnTo>
                      <a:pt x="3354" y="270"/>
                    </a:lnTo>
                    <a:lnTo>
                      <a:pt x="3354" y="270"/>
                    </a:lnTo>
                    <a:lnTo>
                      <a:pt x="3354" y="270"/>
                    </a:lnTo>
                    <a:lnTo>
                      <a:pt x="3354" y="270"/>
                    </a:lnTo>
                    <a:lnTo>
                      <a:pt x="3354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6" y="264"/>
                    </a:lnTo>
                    <a:lnTo>
                      <a:pt x="3366" y="264"/>
                    </a:lnTo>
                    <a:lnTo>
                      <a:pt x="3366" y="264"/>
                    </a:lnTo>
                    <a:lnTo>
                      <a:pt x="3366" y="264"/>
                    </a:lnTo>
                    <a:lnTo>
                      <a:pt x="3366" y="264"/>
                    </a:lnTo>
                    <a:lnTo>
                      <a:pt x="3366" y="264"/>
                    </a:lnTo>
                    <a:lnTo>
                      <a:pt x="3372" y="264"/>
                    </a:lnTo>
                    <a:lnTo>
                      <a:pt x="3372" y="264"/>
                    </a:lnTo>
                    <a:lnTo>
                      <a:pt x="3372" y="264"/>
                    </a:lnTo>
                    <a:lnTo>
                      <a:pt x="3372" y="264"/>
                    </a:lnTo>
                    <a:lnTo>
                      <a:pt x="3372" y="264"/>
                    </a:lnTo>
                    <a:lnTo>
                      <a:pt x="3372" y="264"/>
                    </a:lnTo>
                    <a:lnTo>
                      <a:pt x="3378" y="264"/>
                    </a:lnTo>
                    <a:lnTo>
                      <a:pt x="3378" y="264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90" y="258"/>
                    </a:lnTo>
                    <a:lnTo>
                      <a:pt x="3390" y="258"/>
                    </a:lnTo>
                    <a:lnTo>
                      <a:pt x="3390" y="258"/>
                    </a:lnTo>
                    <a:lnTo>
                      <a:pt x="3390" y="252"/>
                    </a:lnTo>
                    <a:lnTo>
                      <a:pt x="3390" y="252"/>
                    </a:lnTo>
                    <a:lnTo>
                      <a:pt x="3390" y="252"/>
                    </a:lnTo>
                    <a:lnTo>
                      <a:pt x="3396" y="252"/>
                    </a:lnTo>
                    <a:lnTo>
                      <a:pt x="3396" y="252"/>
                    </a:lnTo>
                    <a:lnTo>
                      <a:pt x="3396" y="252"/>
                    </a:lnTo>
                    <a:lnTo>
                      <a:pt x="3396" y="252"/>
                    </a:lnTo>
                    <a:lnTo>
                      <a:pt x="3396" y="252"/>
                    </a:lnTo>
                    <a:lnTo>
                      <a:pt x="3396" y="252"/>
                    </a:lnTo>
                    <a:lnTo>
                      <a:pt x="3402" y="252"/>
                    </a:lnTo>
                    <a:lnTo>
                      <a:pt x="3402" y="252"/>
                    </a:lnTo>
                    <a:lnTo>
                      <a:pt x="3402" y="252"/>
                    </a:lnTo>
                    <a:lnTo>
                      <a:pt x="3402" y="246"/>
                    </a:lnTo>
                    <a:lnTo>
                      <a:pt x="3402" y="246"/>
                    </a:lnTo>
                    <a:lnTo>
                      <a:pt x="3402" y="246"/>
                    </a:lnTo>
                    <a:lnTo>
                      <a:pt x="3408" y="246"/>
                    </a:lnTo>
                    <a:lnTo>
                      <a:pt x="3408" y="246"/>
                    </a:lnTo>
                    <a:lnTo>
                      <a:pt x="3408" y="246"/>
                    </a:lnTo>
                    <a:lnTo>
                      <a:pt x="3408" y="246"/>
                    </a:lnTo>
                    <a:lnTo>
                      <a:pt x="3408" y="246"/>
                    </a:lnTo>
                    <a:lnTo>
                      <a:pt x="3408" y="246"/>
                    </a:lnTo>
                    <a:lnTo>
                      <a:pt x="3414" y="246"/>
                    </a:lnTo>
                    <a:lnTo>
                      <a:pt x="3414" y="246"/>
                    </a:lnTo>
                    <a:lnTo>
                      <a:pt x="3414" y="240"/>
                    </a:lnTo>
                    <a:lnTo>
                      <a:pt x="3414" y="240"/>
                    </a:lnTo>
                    <a:lnTo>
                      <a:pt x="3414" y="240"/>
                    </a:lnTo>
                    <a:lnTo>
                      <a:pt x="3420" y="240"/>
                    </a:lnTo>
                    <a:lnTo>
                      <a:pt x="3420" y="240"/>
                    </a:lnTo>
                    <a:lnTo>
                      <a:pt x="3420" y="240"/>
                    </a:lnTo>
                    <a:lnTo>
                      <a:pt x="3420" y="240"/>
                    </a:lnTo>
                    <a:lnTo>
                      <a:pt x="3420" y="240"/>
                    </a:lnTo>
                    <a:lnTo>
                      <a:pt x="3420" y="240"/>
                    </a:lnTo>
                    <a:lnTo>
                      <a:pt x="3426" y="240"/>
                    </a:lnTo>
                    <a:lnTo>
                      <a:pt x="3426" y="240"/>
                    </a:lnTo>
                    <a:lnTo>
                      <a:pt x="3426" y="240"/>
                    </a:lnTo>
                    <a:lnTo>
                      <a:pt x="3426" y="234"/>
                    </a:lnTo>
                    <a:lnTo>
                      <a:pt x="3426" y="234"/>
                    </a:lnTo>
                    <a:lnTo>
                      <a:pt x="3426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8" y="234"/>
                    </a:lnTo>
                    <a:lnTo>
                      <a:pt x="3438" y="228"/>
                    </a:lnTo>
                    <a:lnTo>
                      <a:pt x="3438" y="228"/>
                    </a:lnTo>
                    <a:lnTo>
                      <a:pt x="3438" y="228"/>
                    </a:lnTo>
                    <a:lnTo>
                      <a:pt x="3438" y="228"/>
                    </a:lnTo>
                    <a:lnTo>
                      <a:pt x="3438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6" y="222"/>
                    </a:lnTo>
                    <a:lnTo>
                      <a:pt x="3456" y="222"/>
                    </a:lnTo>
                    <a:lnTo>
                      <a:pt x="3456" y="222"/>
                    </a:lnTo>
                    <a:lnTo>
                      <a:pt x="3456" y="222"/>
                    </a:lnTo>
                    <a:lnTo>
                      <a:pt x="3456" y="216"/>
                    </a:lnTo>
                    <a:lnTo>
                      <a:pt x="3456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8" y="216"/>
                    </a:lnTo>
                    <a:lnTo>
                      <a:pt x="3468" y="216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74" y="210"/>
                    </a:lnTo>
                    <a:lnTo>
                      <a:pt x="3474" y="210"/>
                    </a:lnTo>
                    <a:lnTo>
                      <a:pt x="3474" y="210"/>
                    </a:lnTo>
                    <a:lnTo>
                      <a:pt x="3474" y="210"/>
                    </a:lnTo>
                    <a:lnTo>
                      <a:pt x="3474" y="210"/>
                    </a:lnTo>
                    <a:lnTo>
                      <a:pt x="3474" y="210"/>
                    </a:lnTo>
                    <a:lnTo>
                      <a:pt x="3480" y="204"/>
                    </a:lnTo>
                    <a:lnTo>
                      <a:pt x="3480" y="204"/>
                    </a:lnTo>
                    <a:lnTo>
                      <a:pt x="3480" y="204"/>
                    </a:lnTo>
                    <a:lnTo>
                      <a:pt x="3480" y="204"/>
                    </a:lnTo>
                    <a:lnTo>
                      <a:pt x="3480" y="204"/>
                    </a:lnTo>
                    <a:lnTo>
                      <a:pt x="3480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92" y="204"/>
                    </a:lnTo>
                    <a:lnTo>
                      <a:pt x="3492" y="204"/>
                    </a:lnTo>
                    <a:lnTo>
                      <a:pt x="3492" y="204"/>
                    </a:lnTo>
                    <a:lnTo>
                      <a:pt x="3492" y="204"/>
                    </a:lnTo>
                    <a:lnTo>
                      <a:pt x="3492" y="210"/>
                    </a:lnTo>
                    <a:lnTo>
                      <a:pt x="3492" y="210"/>
                    </a:lnTo>
                    <a:lnTo>
                      <a:pt x="3498" y="210"/>
                    </a:lnTo>
                    <a:lnTo>
                      <a:pt x="3498" y="210"/>
                    </a:lnTo>
                    <a:lnTo>
                      <a:pt x="3498" y="210"/>
                    </a:lnTo>
                    <a:lnTo>
                      <a:pt x="3498" y="210"/>
                    </a:lnTo>
                    <a:lnTo>
                      <a:pt x="3498" y="210"/>
                    </a:lnTo>
                    <a:lnTo>
                      <a:pt x="3498" y="216"/>
                    </a:lnTo>
                    <a:lnTo>
                      <a:pt x="3504" y="216"/>
                    </a:lnTo>
                    <a:lnTo>
                      <a:pt x="3504" y="216"/>
                    </a:lnTo>
                    <a:lnTo>
                      <a:pt x="3504" y="216"/>
                    </a:lnTo>
                    <a:lnTo>
                      <a:pt x="3504" y="216"/>
                    </a:lnTo>
                    <a:lnTo>
                      <a:pt x="3504" y="216"/>
                    </a:lnTo>
                    <a:lnTo>
                      <a:pt x="3504" y="222"/>
                    </a:lnTo>
                    <a:lnTo>
                      <a:pt x="3510" y="222"/>
                    </a:lnTo>
                    <a:lnTo>
                      <a:pt x="3510" y="222"/>
                    </a:lnTo>
                    <a:lnTo>
                      <a:pt x="3510" y="222"/>
                    </a:lnTo>
                    <a:lnTo>
                      <a:pt x="3510" y="222"/>
                    </a:lnTo>
                    <a:lnTo>
                      <a:pt x="3510" y="228"/>
                    </a:lnTo>
                    <a:lnTo>
                      <a:pt x="3510" y="228"/>
                    </a:lnTo>
                    <a:lnTo>
                      <a:pt x="3516" y="228"/>
                    </a:lnTo>
                    <a:lnTo>
                      <a:pt x="3516" y="228"/>
                    </a:lnTo>
                    <a:lnTo>
                      <a:pt x="3516" y="228"/>
                    </a:lnTo>
                    <a:lnTo>
                      <a:pt x="3516" y="228"/>
                    </a:lnTo>
                    <a:lnTo>
                      <a:pt x="3516" y="234"/>
                    </a:lnTo>
                    <a:lnTo>
                      <a:pt x="3516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8" y="240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34" y="246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40" y="252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6" y="264"/>
                    </a:lnTo>
                    <a:lnTo>
                      <a:pt x="3546" y="264"/>
                    </a:lnTo>
                    <a:lnTo>
                      <a:pt x="3546" y="264"/>
                    </a:lnTo>
                    <a:lnTo>
                      <a:pt x="3546" y="264"/>
                    </a:lnTo>
                    <a:lnTo>
                      <a:pt x="3546" y="264"/>
                    </a:lnTo>
                    <a:lnTo>
                      <a:pt x="3546" y="270"/>
                    </a:lnTo>
                    <a:lnTo>
                      <a:pt x="3552" y="270"/>
                    </a:lnTo>
                    <a:lnTo>
                      <a:pt x="3552" y="270"/>
                    </a:lnTo>
                    <a:lnTo>
                      <a:pt x="3552" y="270"/>
                    </a:lnTo>
                    <a:lnTo>
                      <a:pt x="3552" y="270"/>
                    </a:lnTo>
                    <a:lnTo>
                      <a:pt x="3552" y="270"/>
                    </a:lnTo>
                    <a:lnTo>
                      <a:pt x="3552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82"/>
                    </a:lnTo>
                    <a:lnTo>
                      <a:pt x="3558" y="282"/>
                    </a:lnTo>
                    <a:lnTo>
                      <a:pt x="3564" y="282"/>
                    </a:lnTo>
                    <a:lnTo>
                      <a:pt x="3564" y="282"/>
                    </a:lnTo>
                    <a:lnTo>
                      <a:pt x="3564" y="282"/>
                    </a:lnTo>
                    <a:lnTo>
                      <a:pt x="3564" y="282"/>
                    </a:lnTo>
                    <a:lnTo>
                      <a:pt x="3564" y="288"/>
                    </a:lnTo>
                    <a:lnTo>
                      <a:pt x="3564" y="288"/>
                    </a:lnTo>
                    <a:lnTo>
                      <a:pt x="3570" y="288"/>
                    </a:lnTo>
                    <a:lnTo>
                      <a:pt x="3570" y="288"/>
                    </a:lnTo>
                    <a:lnTo>
                      <a:pt x="3570" y="288"/>
                    </a:lnTo>
                    <a:lnTo>
                      <a:pt x="3570" y="288"/>
                    </a:lnTo>
                    <a:lnTo>
                      <a:pt x="3570" y="294"/>
                    </a:lnTo>
                    <a:lnTo>
                      <a:pt x="3570" y="294"/>
                    </a:lnTo>
                    <a:lnTo>
                      <a:pt x="3576" y="294"/>
                    </a:lnTo>
                    <a:lnTo>
                      <a:pt x="3576" y="294"/>
                    </a:lnTo>
                    <a:lnTo>
                      <a:pt x="3576" y="294"/>
                    </a:lnTo>
                    <a:lnTo>
                      <a:pt x="3576" y="294"/>
                    </a:lnTo>
                    <a:lnTo>
                      <a:pt x="3576" y="300"/>
                    </a:lnTo>
                    <a:lnTo>
                      <a:pt x="3576" y="300"/>
                    </a:lnTo>
                    <a:lnTo>
                      <a:pt x="3582" y="300"/>
                    </a:lnTo>
                    <a:lnTo>
                      <a:pt x="3582" y="300"/>
                    </a:lnTo>
                    <a:lnTo>
                      <a:pt x="3582" y="300"/>
                    </a:lnTo>
                    <a:lnTo>
                      <a:pt x="3582" y="300"/>
                    </a:lnTo>
                    <a:lnTo>
                      <a:pt x="3582" y="306"/>
                    </a:lnTo>
                    <a:lnTo>
                      <a:pt x="3582" y="306"/>
                    </a:lnTo>
                    <a:lnTo>
                      <a:pt x="3588" y="306"/>
                    </a:lnTo>
                    <a:lnTo>
                      <a:pt x="3588" y="306"/>
                    </a:lnTo>
                    <a:lnTo>
                      <a:pt x="3588" y="306"/>
                    </a:lnTo>
                    <a:lnTo>
                      <a:pt x="3588" y="306"/>
                    </a:lnTo>
                    <a:lnTo>
                      <a:pt x="3588" y="312"/>
                    </a:lnTo>
                    <a:lnTo>
                      <a:pt x="3588" y="312"/>
                    </a:lnTo>
                    <a:lnTo>
                      <a:pt x="3588" y="312"/>
                    </a:lnTo>
                    <a:lnTo>
                      <a:pt x="3594" y="312"/>
                    </a:lnTo>
                    <a:lnTo>
                      <a:pt x="3594" y="312"/>
                    </a:lnTo>
                    <a:lnTo>
                      <a:pt x="3594" y="312"/>
                    </a:lnTo>
                    <a:lnTo>
                      <a:pt x="3594" y="318"/>
                    </a:lnTo>
                    <a:lnTo>
                      <a:pt x="3594" y="318"/>
                    </a:lnTo>
                    <a:lnTo>
                      <a:pt x="3594" y="318"/>
                    </a:lnTo>
                    <a:lnTo>
                      <a:pt x="3600" y="318"/>
                    </a:lnTo>
                    <a:lnTo>
                      <a:pt x="3600" y="318"/>
                    </a:lnTo>
                    <a:lnTo>
                      <a:pt x="3600" y="318"/>
                    </a:lnTo>
                    <a:lnTo>
                      <a:pt x="3600" y="324"/>
                    </a:lnTo>
                    <a:lnTo>
                      <a:pt x="3600" y="324"/>
                    </a:lnTo>
                    <a:lnTo>
                      <a:pt x="3600" y="324"/>
                    </a:lnTo>
                    <a:lnTo>
                      <a:pt x="3606" y="324"/>
                    </a:lnTo>
                    <a:lnTo>
                      <a:pt x="3606" y="324"/>
                    </a:lnTo>
                    <a:lnTo>
                      <a:pt x="3606" y="324"/>
                    </a:lnTo>
                    <a:lnTo>
                      <a:pt x="3606" y="330"/>
                    </a:lnTo>
                    <a:lnTo>
                      <a:pt x="3606" y="330"/>
                    </a:lnTo>
                    <a:lnTo>
                      <a:pt x="3612" y="330"/>
                    </a:lnTo>
                    <a:lnTo>
                      <a:pt x="3612" y="330"/>
                    </a:lnTo>
                    <a:lnTo>
                      <a:pt x="3612" y="330"/>
                    </a:lnTo>
                    <a:lnTo>
                      <a:pt x="3612" y="330"/>
                    </a:lnTo>
                    <a:lnTo>
                      <a:pt x="3612" y="336"/>
                    </a:lnTo>
                    <a:lnTo>
                      <a:pt x="3612" y="336"/>
                    </a:lnTo>
                    <a:lnTo>
                      <a:pt x="3612" y="336"/>
                    </a:lnTo>
                    <a:lnTo>
                      <a:pt x="3618" y="336"/>
                    </a:lnTo>
                    <a:lnTo>
                      <a:pt x="3618" y="336"/>
                    </a:lnTo>
                    <a:lnTo>
                      <a:pt x="3618" y="336"/>
                    </a:lnTo>
                    <a:lnTo>
                      <a:pt x="3618" y="336"/>
                    </a:lnTo>
                    <a:lnTo>
                      <a:pt x="3618" y="342"/>
                    </a:lnTo>
                    <a:lnTo>
                      <a:pt x="3618" y="342"/>
                    </a:lnTo>
                    <a:lnTo>
                      <a:pt x="3624" y="342"/>
                    </a:lnTo>
                    <a:lnTo>
                      <a:pt x="3624" y="342"/>
                    </a:lnTo>
                    <a:lnTo>
                      <a:pt x="3624" y="342"/>
                    </a:lnTo>
                    <a:lnTo>
                      <a:pt x="3624" y="348"/>
                    </a:lnTo>
                    <a:lnTo>
                      <a:pt x="3624" y="348"/>
                    </a:lnTo>
                    <a:lnTo>
                      <a:pt x="3624" y="348"/>
                    </a:lnTo>
                    <a:lnTo>
                      <a:pt x="3630" y="348"/>
                    </a:lnTo>
                    <a:lnTo>
                      <a:pt x="3630" y="348"/>
                    </a:lnTo>
                    <a:lnTo>
                      <a:pt x="3630" y="348"/>
                    </a:lnTo>
                    <a:lnTo>
                      <a:pt x="3630" y="348"/>
                    </a:lnTo>
                    <a:lnTo>
                      <a:pt x="3630" y="354"/>
                    </a:lnTo>
                    <a:lnTo>
                      <a:pt x="3630" y="354"/>
                    </a:lnTo>
                    <a:lnTo>
                      <a:pt x="3636" y="354"/>
                    </a:lnTo>
                    <a:lnTo>
                      <a:pt x="3636" y="354"/>
                    </a:lnTo>
                    <a:lnTo>
                      <a:pt x="3636" y="354"/>
                    </a:lnTo>
                    <a:lnTo>
                      <a:pt x="3636" y="354"/>
                    </a:lnTo>
                    <a:lnTo>
                      <a:pt x="3636" y="354"/>
                    </a:lnTo>
                    <a:lnTo>
                      <a:pt x="3636" y="360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6"/>
                    </a:lnTo>
                    <a:lnTo>
                      <a:pt x="3648" y="366"/>
                    </a:lnTo>
                    <a:lnTo>
                      <a:pt x="3648" y="366"/>
                    </a:lnTo>
                    <a:lnTo>
                      <a:pt x="3648" y="366"/>
                    </a:lnTo>
                    <a:lnTo>
                      <a:pt x="3648" y="366"/>
                    </a:lnTo>
                    <a:lnTo>
                      <a:pt x="3648" y="366"/>
                    </a:lnTo>
                    <a:lnTo>
                      <a:pt x="3648" y="366"/>
                    </a:lnTo>
                    <a:lnTo>
                      <a:pt x="3654" y="372"/>
                    </a:lnTo>
                    <a:lnTo>
                      <a:pt x="3654" y="372"/>
                    </a:lnTo>
                    <a:lnTo>
                      <a:pt x="3654" y="372"/>
                    </a:lnTo>
                    <a:lnTo>
                      <a:pt x="3654" y="372"/>
                    </a:lnTo>
                    <a:lnTo>
                      <a:pt x="3654" y="372"/>
                    </a:lnTo>
                    <a:lnTo>
                      <a:pt x="3654" y="372"/>
                    </a:lnTo>
                    <a:lnTo>
                      <a:pt x="3654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6" y="384"/>
                    </a:lnTo>
                    <a:lnTo>
                      <a:pt x="3666" y="384"/>
                    </a:lnTo>
                    <a:lnTo>
                      <a:pt x="3666" y="384"/>
                    </a:lnTo>
                    <a:lnTo>
                      <a:pt x="3666" y="384"/>
                    </a:lnTo>
                    <a:lnTo>
                      <a:pt x="3666" y="384"/>
                    </a:lnTo>
                    <a:lnTo>
                      <a:pt x="3666" y="384"/>
                    </a:lnTo>
                    <a:lnTo>
                      <a:pt x="3672" y="384"/>
                    </a:lnTo>
                    <a:lnTo>
                      <a:pt x="3672" y="390"/>
                    </a:lnTo>
                    <a:lnTo>
                      <a:pt x="3672" y="390"/>
                    </a:lnTo>
                    <a:lnTo>
                      <a:pt x="3672" y="390"/>
                    </a:lnTo>
                    <a:lnTo>
                      <a:pt x="3672" y="390"/>
                    </a:lnTo>
                    <a:lnTo>
                      <a:pt x="3672" y="390"/>
                    </a:lnTo>
                    <a:lnTo>
                      <a:pt x="3678" y="390"/>
                    </a:lnTo>
                    <a:lnTo>
                      <a:pt x="3678" y="396"/>
                    </a:lnTo>
                    <a:lnTo>
                      <a:pt x="3678" y="396"/>
                    </a:lnTo>
                    <a:lnTo>
                      <a:pt x="3678" y="396"/>
                    </a:lnTo>
                    <a:lnTo>
                      <a:pt x="3678" y="396"/>
                    </a:lnTo>
                    <a:lnTo>
                      <a:pt x="3684" y="396"/>
                    </a:lnTo>
                    <a:lnTo>
                      <a:pt x="3684" y="396"/>
                    </a:lnTo>
                    <a:lnTo>
                      <a:pt x="3684" y="396"/>
                    </a:lnTo>
                    <a:lnTo>
                      <a:pt x="3684" y="402"/>
                    </a:lnTo>
                    <a:lnTo>
                      <a:pt x="3684" y="402"/>
                    </a:lnTo>
                    <a:lnTo>
                      <a:pt x="3684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8"/>
                    </a:lnTo>
                    <a:lnTo>
                      <a:pt x="3690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14" y="420"/>
                    </a:lnTo>
                    <a:lnTo>
                      <a:pt x="3714" y="420"/>
                    </a:lnTo>
                    <a:lnTo>
                      <a:pt x="3714" y="426"/>
                    </a:lnTo>
                    <a:lnTo>
                      <a:pt x="3714" y="426"/>
                    </a:lnTo>
                    <a:lnTo>
                      <a:pt x="3714" y="426"/>
                    </a:lnTo>
                    <a:lnTo>
                      <a:pt x="3714" y="426"/>
                    </a:lnTo>
                    <a:lnTo>
                      <a:pt x="3720" y="426"/>
                    </a:lnTo>
                    <a:lnTo>
                      <a:pt x="3720" y="426"/>
                    </a:lnTo>
                    <a:lnTo>
                      <a:pt x="3720" y="426"/>
                    </a:lnTo>
                    <a:lnTo>
                      <a:pt x="3720" y="432"/>
                    </a:lnTo>
                    <a:lnTo>
                      <a:pt x="3720" y="432"/>
                    </a:lnTo>
                    <a:lnTo>
                      <a:pt x="3720" y="432"/>
                    </a:lnTo>
                    <a:lnTo>
                      <a:pt x="3726" y="432"/>
                    </a:lnTo>
                    <a:lnTo>
                      <a:pt x="3726" y="432"/>
                    </a:lnTo>
                    <a:lnTo>
                      <a:pt x="3726" y="432"/>
                    </a:lnTo>
                    <a:lnTo>
                      <a:pt x="3726" y="432"/>
                    </a:lnTo>
                    <a:lnTo>
                      <a:pt x="3726" y="432"/>
                    </a:lnTo>
                    <a:lnTo>
                      <a:pt x="3726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8" y="444"/>
                    </a:lnTo>
                    <a:lnTo>
                      <a:pt x="3738" y="444"/>
                    </a:lnTo>
                    <a:lnTo>
                      <a:pt x="3738" y="444"/>
                    </a:lnTo>
                    <a:lnTo>
                      <a:pt x="3738" y="444"/>
                    </a:lnTo>
                    <a:lnTo>
                      <a:pt x="3738" y="444"/>
                    </a:lnTo>
                    <a:lnTo>
                      <a:pt x="3738" y="444"/>
                    </a:lnTo>
                    <a:lnTo>
                      <a:pt x="3744" y="444"/>
                    </a:lnTo>
                    <a:lnTo>
                      <a:pt x="3744" y="444"/>
                    </a:lnTo>
                    <a:lnTo>
                      <a:pt x="3744" y="444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80" y="456"/>
                    </a:lnTo>
                    <a:lnTo>
                      <a:pt x="3780" y="456"/>
                    </a:lnTo>
                    <a:lnTo>
                      <a:pt x="3780" y="456"/>
                    </a:lnTo>
                    <a:lnTo>
                      <a:pt x="3780" y="456"/>
                    </a:lnTo>
                    <a:lnTo>
                      <a:pt x="3780" y="456"/>
                    </a:lnTo>
                    <a:lnTo>
                      <a:pt x="3780" y="456"/>
                    </a:lnTo>
                    <a:lnTo>
                      <a:pt x="3786" y="456"/>
                    </a:lnTo>
                    <a:lnTo>
                      <a:pt x="3786" y="456"/>
                    </a:lnTo>
                    <a:lnTo>
                      <a:pt x="3786" y="456"/>
                    </a:lnTo>
                    <a:lnTo>
                      <a:pt x="3786" y="456"/>
                    </a:lnTo>
                    <a:lnTo>
                      <a:pt x="3786" y="456"/>
                    </a:lnTo>
                    <a:lnTo>
                      <a:pt x="3786" y="456"/>
                    </a:lnTo>
                    <a:lnTo>
                      <a:pt x="3792" y="456"/>
                    </a:lnTo>
                    <a:lnTo>
                      <a:pt x="3792" y="456"/>
                    </a:lnTo>
                    <a:lnTo>
                      <a:pt x="3792" y="456"/>
                    </a:lnTo>
                    <a:lnTo>
                      <a:pt x="3792" y="456"/>
                    </a:lnTo>
                    <a:lnTo>
                      <a:pt x="3792" y="456"/>
                    </a:lnTo>
                    <a:lnTo>
                      <a:pt x="3792" y="456"/>
                    </a:lnTo>
                    <a:lnTo>
                      <a:pt x="3798" y="456"/>
                    </a:lnTo>
                    <a:lnTo>
                      <a:pt x="3798" y="456"/>
                    </a:lnTo>
                    <a:lnTo>
                      <a:pt x="3798" y="456"/>
                    </a:lnTo>
                    <a:lnTo>
                      <a:pt x="3798" y="456"/>
                    </a:lnTo>
                    <a:lnTo>
                      <a:pt x="3798" y="462"/>
                    </a:lnTo>
                    <a:lnTo>
                      <a:pt x="3798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10" y="462"/>
                    </a:lnTo>
                    <a:lnTo>
                      <a:pt x="3810" y="462"/>
                    </a:lnTo>
                    <a:lnTo>
                      <a:pt x="3810" y="462"/>
                    </a:lnTo>
                    <a:lnTo>
                      <a:pt x="3810" y="462"/>
                    </a:lnTo>
                    <a:lnTo>
                      <a:pt x="3810" y="462"/>
                    </a:lnTo>
                    <a:lnTo>
                      <a:pt x="3810" y="462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8" y="462"/>
                    </a:lnTo>
                    <a:lnTo>
                      <a:pt x="3828" y="462"/>
                    </a:lnTo>
                    <a:lnTo>
                      <a:pt x="3828" y="462"/>
                    </a:lnTo>
                    <a:lnTo>
                      <a:pt x="3828" y="462"/>
                    </a:lnTo>
                    <a:lnTo>
                      <a:pt x="3828" y="462"/>
                    </a:lnTo>
                    <a:lnTo>
                      <a:pt x="3828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40" y="468"/>
                    </a:lnTo>
                    <a:lnTo>
                      <a:pt x="3840" y="468"/>
                    </a:lnTo>
                    <a:lnTo>
                      <a:pt x="3840" y="468"/>
                    </a:lnTo>
                    <a:lnTo>
                      <a:pt x="3840" y="468"/>
                    </a:lnTo>
                    <a:lnTo>
                      <a:pt x="3840" y="468"/>
                    </a:lnTo>
                    <a:lnTo>
                      <a:pt x="3840" y="468"/>
                    </a:lnTo>
                    <a:lnTo>
                      <a:pt x="3846" y="468"/>
                    </a:lnTo>
                    <a:lnTo>
                      <a:pt x="3846" y="468"/>
                    </a:lnTo>
                    <a:lnTo>
                      <a:pt x="3846" y="468"/>
                    </a:lnTo>
                    <a:lnTo>
                      <a:pt x="3846" y="468"/>
                    </a:lnTo>
                    <a:lnTo>
                      <a:pt x="3846" y="468"/>
                    </a:lnTo>
                    <a:lnTo>
                      <a:pt x="3846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8" y="468"/>
                    </a:lnTo>
                    <a:lnTo>
                      <a:pt x="3858" y="468"/>
                    </a:lnTo>
                    <a:lnTo>
                      <a:pt x="3858" y="468"/>
                    </a:lnTo>
                    <a:lnTo>
                      <a:pt x="3858" y="468"/>
                    </a:lnTo>
                    <a:lnTo>
                      <a:pt x="3858" y="468"/>
                    </a:lnTo>
                    <a:lnTo>
                      <a:pt x="3858" y="468"/>
                    </a:lnTo>
                    <a:lnTo>
                      <a:pt x="3864" y="468"/>
                    </a:lnTo>
                    <a:lnTo>
                      <a:pt x="3864" y="468"/>
                    </a:lnTo>
                    <a:lnTo>
                      <a:pt x="3864" y="468"/>
                    </a:lnTo>
                    <a:lnTo>
                      <a:pt x="3864" y="468"/>
                    </a:lnTo>
                    <a:lnTo>
                      <a:pt x="3864" y="468"/>
                    </a:lnTo>
                    <a:lnTo>
                      <a:pt x="3864" y="468"/>
                    </a:lnTo>
                    <a:lnTo>
                      <a:pt x="3864" y="474"/>
                    </a:lnTo>
                    <a:lnTo>
                      <a:pt x="3870" y="474"/>
                    </a:lnTo>
                    <a:lnTo>
                      <a:pt x="3870" y="474"/>
                    </a:lnTo>
                    <a:lnTo>
                      <a:pt x="3870" y="474"/>
                    </a:lnTo>
                    <a:lnTo>
                      <a:pt x="3870" y="474"/>
                    </a:lnTo>
                    <a:lnTo>
                      <a:pt x="3870" y="474"/>
                    </a:lnTo>
                    <a:lnTo>
                      <a:pt x="3870" y="474"/>
                    </a:lnTo>
                    <a:lnTo>
                      <a:pt x="3876" y="474"/>
                    </a:lnTo>
                    <a:lnTo>
                      <a:pt x="3876" y="474"/>
                    </a:lnTo>
                    <a:lnTo>
                      <a:pt x="3876" y="474"/>
                    </a:lnTo>
                    <a:lnTo>
                      <a:pt x="3876" y="474"/>
                    </a:lnTo>
                    <a:lnTo>
                      <a:pt x="3876" y="474"/>
                    </a:lnTo>
                    <a:lnTo>
                      <a:pt x="3876" y="474"/>
                    </a:lnTo>
                    <a:lnTo>
                      <a:pt x="3882" y="474"/>
                    </a:lnTo>
                    <a:lnTo>
                      <a:pt x="3882" y="474"/>
                    </a:lnTo>
                    <a:lnTo>
                      <a:pt x="3882" y="474"/>
                    </a:lnTo>
                    <a:lnTo>
                      <a:pt x="3882" y="474"/>
                    </a:lnTo>
                    <a:lnTo>
                      <a:pt x="3882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94" y="474"/>
                    </a:lnTo>
                    <a:lnTo>
                      <a:pt x="3894" y="474"/>
                    </a:lnTo>
                    <a:lnTo>
                      <a:pt x="3894" y="474"/>
                    </a:lnTo>
                    <a:lnTo>
                      <a:pt x="3894" y="474"/>
                    </a:lnTo>
                    <a:lnTo>
                      <a:pt x="3894" y="474"/>
                    </a:lnTo>
                    <a:lnTo>
                      <a:pt x="3894" y="474"/>
                    </a:lnTo>
                    <a:lnTo>
                      <a:pt x="3900" y="474"/>
                    </a:lnTo>
                    <a:lnTo>
                      <a:pt x="3900" y="474"/>
                    </a:lnTo>
                    <a:lnTo>
                      <a:pt x="3900" y="474"/>
                    </a:lnTo>
                    <a:lnTo>
                      <a:pt x="3900" y="474"/>
                    </a:lnTo>
                    <a:lnTo>
                      <a:pt x="3900" y="474"/>
                    </a:lnTo>
                    <a:lnTo>
                      <a:pt x="3900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24" y="480"/>
                    </a:lnTo>
                    <a:lnTo>
                      <a:pt x="3924" y="480"/>
                    </a:lnTo>
                    <a:lnTo>
                      <a:pt x="3924" y="480"/>
                    </a:lnTo>
                    <a:lnTo>
                      <a:pt x="3924" y="480"/>
                    </a:lnTo>
                    <a:lnTo>
                      <a:pt x="3924" y="480"/>
                    </a:lnTo>
                    <a:lnTo>
                      <a:pt x="3924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6" y="480"/>
                    </a:lnTo>
                    <a:lnTo>
                      <a:pt x="3936" y="480"/>
                    </a:lnTo>
                    <a:lnTo>
                      <a:pt x="3936" y="480"/>
                    </a:lnTo>
                    <a:lnTo>
                      <a:pt x="3936" y="480"/>
                    </a:lnTo>
                    <a:lnTo>
                      <a:pt x="3936" y="480"/>
                    </a:lnTo>
                    <a:lnTo>
                      <a:pt x="3936" y="480"/>
                    </a:lnTo>
                    <a:lnTo>
                      <a:pt x="3942" y="480"/>
                    </a:lnTo>
                    <a:lnTo>
                      <a:pt x="3942" y="480"/>
                    </a:lnTo>
                    <a:lnTo>
                      <a:pt x="3942" y="480"/>
                    </a:lnTo>
                    <a:lnTo>
                      <a:pt x="3942" y="480"/>
                    </a:lnTo>
                    <a:lnTo>
                      <a:pt x="3942" y="480"/>
                    </a:lnTo>
                    <a:lnTo>
                      <a:pt x="3948" y="480"/>
                    </a:lnTo>
                    <a:lnTo>
                      <a:pt x="3948" y="480"/>
                    </a:lnTo>
                    <a:lnTo>
                      <a:pt x="3948" y="480"/>
                    </a:lnTo>
                    <a:lnTo>
                      <a:pt x="3948" y="480"/>
                    </a:lnTo>
                    <a:lnTo>
                      <a:pt x="3948" y="480"/>
                    </a:lnTo>
                    <a:lnTo>
                      <a:pt x="3948" y="480"/>
                    </a:lnTo>
                    <a:lnTo>
                      <a:pt x="3954" y="480"/>
                    </a:lnTo>
                    <a:lnTo>
                      <a:pt x="3954" y="480"/>
                    </a:lnTo>
                    <a:lnTo>
                      <a:pt x="3954" y="480"/>
                    </a:lnTo>
                    <a:lnTo>
                      <a:pt x="3954" y="480"/>
                    </a:lnTo>
                    <a:lnTo>
                      <a:pt x="3954" y="480"/>
                    </a:lnTo>
                    <a:lnTo>
                      <a:pt x="3954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6" y="480"/>
                    </a:lnTo>
                    <a:lnTo>
                      <a:pt x="3966" y="480"/>
                    </a:lnTo>
                    <a:lnTo>
                      <a:pt x="3966" y="480"/>
                    </a:lnTo>
                    <a:lnTo>
                      <a:pt x="3966" y="480"/>
                    </a:lnTo>
                    <a:lnTo>
                      <a:pt x="3966" y="480"/>
                    </a:lnTo>
                    <a:lnTo>
                      <a:pt x="3966" y="480"/>
                    </a:lnTo>
                    <a:lnTo>
                      <a:pt x="3972" y="480"/>
                    </a:lnTo>
                    <a:lnTo>
                      <a:pt x="3972" y="480"/>
                    </a:lnTo>
                    <a:lnTo>
                      <a:pt x="3972" y="480"/>
                    </a:lnTo>
                    <a:lnTo>
                      <a:pt x="3972" y="480"/>
                    </a:lnTo>
                    <a:lnTo>
                      <a:pt x="3972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6"/>
                    </a:lnTo>
                    <a:lnTo>
                      <a:pt x="4002" y="486"/>
                    </a:lnTo>
                    <a:lnTo>
                      <a:pt x="4002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14" y="486"/>
                    </a:lnTo>
                    <a:lnTo>
                      <a:pt x="4014" y="486"/>
                    </a:lnTo>
                    <a:lnTo>
                      <a:pt x="4014" y="486"/>
                    </a:lnTo>
                    <a:lnTo>
                      <a:pt x="4014" y="486"/>
                    </a:lnTo>
                    <a:lnTo>
                      <a:pt x="4014" y="486"/>
                    </a:lnTo>
                    <a:lnTo>
                      <a:pt x="4014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6" y="492"/>
                    </a:lnTo>
                    <a:lnTo>
                      <a:pt x="4026" y="492"/>
                    </a:lnTo>
                    <a:lnTo>
                      <a:pt x="4026" y="492"/>
                    </a:lnTo>
                    <a:lnTo>
                      <a:pt x="4026" y="492"/>
                    </a:lnTo>
                    <a:lnTo>
                      <a:pt x="4026" y="492"/>
                    </a:lnTo>
                    <a:lnTo>
                      <a:pt x="4026" y="492"/>
                    </a:lnTo>
                    <a:lnTo>
                      <a:pt x="4032" y="492"/>
                    </a:lnTo>
                    <a:lnTo>
                      <a:pt x="4032" y="492"/>
                    </a:lnTo>
                    <a:lnTo>
                      <a:pt x="4032" y="492"/>
                    </a:lnTo>
                    <a:lnTo>
                      <a:pt x="4032" y="492"/>
                    </a:lnTo>
                    <a:lnTo>
                      <a:pt x="4032" y="492"/>
                    </a:lnTo>
                    <a:lnTo>
                      <a:pt x="4032" y="492"/>
                    </a:lnTo>
                    <a:lnTo>
                      <a:pt x="4038" y="492"/>
                    </a:lnTo>
                    <a:lnTo>
                      <a:pt x="4038" y="492"/>
                    </a:lnTo>
                    <a:lnTo>
                      <a:pt x="4038" y="492"/>
                    </a:lnTo>
                    <a:lnTo>
                      <a:pt x="4038" y="492"/>
                    </a:lnTo>
                    <a:lnTo>
                      <a:pt x="4038" y="492"/>
                    </a:lnTo>
                    <a:lnTo>
                      <a:pt x="4038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6" y="498"/>
                    </a:lnTo>
                    <a:lnTo>
                      <a:pt x="4056" y="498"/>
                    </a:lnTo>
                    <a:lnTo>
                      <a:pt x="4056" y="498"/>
                    </a:lnTo>
                    <a:lnTo>
                      <a:pt x="4056" y="498"/>
                    </a:lnTo>
                    <a:lnTo>
                      <a:pt x="4056" y="498"/>
                    </a:lnTo>
                    <a:lnTo>
                      <a:pt x="4056" y="504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8" y="504"/>
                    </a:lnTo>
                    <a:lnTo>
                      <a:pt x="4068" y="504"/>
                    </a:lnTo>
                    <a:lnTo>
                      <a:pt x="4068" y="504"/>
                    </a:lnTo>
                    <a:lnTo>
                      <a:pt x="4068" y="504"/>
                    </a:lnTo>
                    <a:lnTo>
                      <a:pt x="4068" y="504"/>
                    </a:lnTo>
                    <a:lnTo>
                      <a:pt x="4068" y="504"/>
                    </a:lnTo>
                    <a:lnTo>
                      <a:pt x="4074" y="504"/>
                    </a:lnTo>
                    <a:lnTo>
                      <a:pt x="4074" y="504"/>
                    </a:lnTo>
                    <a:lnTo>
                      <a:pt x="4074" y="504"/>
                    </a:lnTo>
                    <a:lnTo>
                      <a:pt x="4074" y="504"/>
                    </a:lnTo>
                    <a:lnTo>
                      <a:pt x="4074" y="504"/>
                    </a:lnTo>
                    <a:lnTo>
                      <a:pt x="4074" y="510"/>
                    </a:lnTo>
                    <a:lnTo>
                      <a:pt x="4074" y="510"/>
                    </a:lnTo>
                    <a:lnTo>
                      <a:pt x="4080" y="510"/>
                    </a:lnTo>
                    <a:lnTo>
                      <a:pt x="4080" y="510"/>
                    </a:lnTo>
                    <a:lnTo>
                      <a:pt x="4080" y="510"/>
                    </a:lnTo>
                    <a:lnTo>
                      <a:pt x="4080" y="510"/>
                    </a:lnTo>
                    <a:lnTo>
                      <a:pt x="4080" y="510"/>
                    </a:lnTo>
                    <a:lnTo>
                      <a:pt x="4080" y="510"/>
                    </a:lnTo>
                    <a:lnTo>
                      <a:pt x="4086" y="510"/>
                    </a:lnTo>
                    <a:lnTo>
                      <a:pt x="4086" y="510"/>
                    </a:lnTo>
                    <a:lnTo>
                      <a:pt x="4086" y="510"/>
                    </a:lnTo>
                    <a:lnTo>
                      <a:pt x="4086" y="510"/>
                    </a:lnTo>
                    <a:lnTo>
                      <a:pt x="4086" y="510"/>
                    </a:lnTo>
                    <a:lnTo>
                      <a:pt x="4086" y="510"/>
                    </a:lnTo>
                    <a:lnTo>
                      <a:pt x="4092" y="510"/>
                    </a:lnTo>
                    <a:lnTo>
                      <a:pt x="4092" y="510"/>
                    </a:lnTo>
                    <a:lnTo>
                      <a:pt x="4092" y="510"/>
                    </a:lnTo>
                    <a:lnTo>
                      <a:pt x="4092" y="516"/>
                    </a:lnTo>
                    <a:lnTo>
                      <a:pt x="4092" y="516"/>
                    </a:lnTo>
                    <a:lnTo>
                      <a:pt x="4092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10" y="516"/>
                    </a:lnTo>
                    <a:lnTo>
                      <a:pt x="4110" y="516"/>
                    </a:lnTo>
                    <a:lnTo>
                      <a:pt x="4110" y="516"/>
                    </a:lnTo>
                    <a:lnTo>
                      <a:pt x="4110" y="522"/>
                    </a:lnTo>
                    <a:lnTo>
                      <a:pt x="4110" y="522"/>
                    </a:lnTo>
                    <a:lnTo>
                      <a:pt x="4110" y="522"/>
                    </a:lnTo>
                    <a:lnTo>
                      <a:pt x="4116" y="522"/>
                    </a:lnTo>
                    <a:lnTo>
                      <a:pt x="4116" y="522"/>
                    </a:lnTo>
                    <a:lnTo>
                      <a:pt x="4116" y="522"/>
                    </a:lnTo>
                    <a:lnTo>
                      <a:pt x="4116" y="522"/>
                    </a:lnTo>
                    <a:lnTo>
                      <a:pt x="4116" y="522"/>
                    </a:lnTo>
                    <a:lnTo>
                      <a:pt x="4116" y="522"/>
                    </a:lnTo>
                    <a:lnTo>
                      <a:pt x="4122" y="522"/>
                    </a:lnTo>
                    <a:lnTo>
                      <a:pt x="4122" y="522"/>
                    </a:lnTo>
                    <a:lnTo>
                      <a:pt x="4122" y="522"/>
                    </a:lnTo>
                    <a:lnTo>
                      <a:pt x="4122" y="522"/>
                    </a:lnTo>
                    <a:lnTo>
                      <a:pt x="4122" y="522"/>
                    </a:lnTo>
                    <a:lnTo>
                      <a:pt x="4122" y="522"/>
                    </a:lnTo>
                    <a:lnTo>
                      <a:pt x="4128" y="522"/>
                    </a:lnTo>
                    <a:lnTo>
                      <a:pt x="4128" y="522"/>
                    </a:lnTo>
                    <a:lnTo>
                      <a:pt x="4128" y="528"/>
                    </a:lnTo>
                    <a:lnTo>
                      <a:pt x="4128" y="528"/>
                    </a:lnTo>
                    <a:lnTo>
                      <a:pt x="4128" y="528"/>
                    </a:lnTo>
                    <a:lnTo>
                      <a:pt x="4128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40" y="528"/>
                    </a:lnTo>
                    <a:lnTo>
                      <a:pt x="4140" y="528"/>
                    </a:lnTo>
                    <a:lnTo>
                      <a:pt x="4140" y="528"/>
                    </a:lnTo>
                    <a:lnTo>
                      <a:pt x="4140" y="528"/>
                    </a:lnTo>
                    <a:lnTo>
                      <a:pt x="4140" y="528"/>
                    </a:lnTo>
                    <a:lnTo>
                      <a:pt x="4146" y="528"/>
                    </a:lnTo>
                    <a:lnTo>
                      <a:pt x="4146" y="528"/>
                    </a:lnTo>
                    <a:lnTo>
                      <a:pt x="4146" y="534"/>
                    </a:lnTo>
                    <a:lnTo>
                      <a:pt x="4146" y="534"/>
                    </a:lnTo>
                    <a:lnTo>
                      <a:pt x="4146" y="534"/>
                    </a:lnTo>
                    <a:lnTo>
                      <a:pt x="4146" y="534"/>
                    </a:lnTo>
                    <a:lnTo>
                      <a:pt x="4146" y="534"/>
                    </a:lnTo>
                    <a:lnTo>
                      <a:pt x="4152" y="534"/>
                    </a:lnTo>
                    <a:lnTo>
                      <a:pt x="4152" y="534"/>
                    </a:lnTo>
                    <a:lnTo>
                      <a:pt x="4152" y="534"/>
                    </a:lnTo>
                    <a:lnTo>
                      <a:pt x="4152" y="534"/>
                    </a:lnTo>
                    <a:lnTo>
                      <a:pt x="4152" y="534"/>
                    </a:lnTo>
                    <a:lnTo>
                      <a:pt x="4152" y="534"/>
                    </a:lnTo>
                    <a:lnTo>
                      <a:pt x="4158" y="534"/>
                    </a:lnTo>
                    <a:lnTo>
                      <a:pt x="4158" y="534"/>
                    </a:lnTo>
                    <a:lnTo>
                      <a:pt x="4158" y="534"/>
                    </a:lnTo>
                    <a:lnTo>
                      <a:pt x="4158" y="534"/>
                    </a:lnTo>
                    <a:lnTo>
                      <a:pt x="4158" y="534"/>
                    </a:lnTo>
                    <a:lnTo>
                      <a:pt x="4158" y="534"/>
                    </a:lnTo>
                    <a:lnTo>
                      <a:pt x="4164" y="534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70" y="540"/>
                    </a:lnTo>
                    <a:lnTo>
                      <a:pt x="4170" y="540"/>
                    </a:lnTo>
                    <a:lnTo>
                      <a:pt x="4170" y="540"/>
                    </a:lnTo>
                    <a:lnTo>
                      <a:pt x="4170" y="540"/>
                    </a:lnTo>
                    <a:lnTo>
                      <a:pt x="4170" y="540"/>
                    </a:lnTo>
                    <a:lnTo>
                      <a:pt x="4170" y="540"/>
                    </a:lnTo>
                    <a:lnTo>
                      <a:pt x="4176" y="540"/>
                    </a:lnTo>
                    <a:lnTo>
                      <a:pt x="4176" y="540"/>
                    </a:lnTo>
                    <a:lnTo>
                      <a:pt x="4176" y="540"/>
                    </a:lnTo>
                    <a:lnTo>
                      <a:pt x="4176" y="540"/>
                    </a:lnTo>
                    <a:lnTo>
                      <a:pt x="4176" y="540"/>
                    </a:lnTo>
                    <a:lnTo>
                      <a:pt x="4176" y="540"/>
                    </a:lnTo>
                    <a:lnTo>
                      <a:pt x="4182" y="540"/>
                    </a:lnTo>
                    <a:lnTo>
                      <a:pt x="4182" y="540"/>
                    </a:lnTo>
                    <a:lnTo>
                      <a:pt x="4182" y="540"/>
                    </a:lnTo>
                    <a:lnTo>
                      <a:pt x="4182" y="540"/>
                    </a:lnTo>
                    <a:lnTo>
                      <a:pt x="4182" y="540"/>
                    </a:lnTo>
                    <a:lnTo>
                      <a:pt x="4182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94" y="546"/>
                    </a:lnTo>
                    <a:lnTo>
                      <a:pt x="4194" y="546"/>
                    </a:lnTo>
                    <a:lnTo>
                      <a:pt x="4194" y="546"/>
                    </a:lnTo>
                    <a:lnTo>
                      <a:pt x="4194" y="546"/>
                    </a:lnTo>
                    <a:lnTo>
                      <a:pt x="4194" y="546"/>
                    </a:lnTo>
                    <a:lnTo>
                      <a:pt x="4194" y="546"/>
                    </a:lnTo>
                    <a:lnTo>
                      <a:pt x="4200" y="546"/>
                    </a:lnTo>
                    <a:lnTo>
                      <a:pt x="4200" y="546"/>
                    </a:lnTo>
                    <a:lnTo>
                      <a:pt x="4200" y="546"/>
                    </a:lnTo>
                    <a:lnTo>
                      <a:pt x="4200" y="546"/>
                    </a:lnTo>
                    <a:lnTo>
                      <a:pt x="4200" y="546"/>
                    </a:lnTo>
                    <a:lnTo>
                      <a:pt x="4206" y="546"/>
                    </a:lnTo>
                    <a:lnTo>
                      <a:pt x="4206" y="546"/>
                    </a:lnTo>
                    <a:lnTo>
                      <a:pt x="4206" y="546"/>
                    </a:lnTo>
                    <a:lnTo>
                      <a:pt x="4206" y="546"/>
                    </a:lnTo>
                    <a:lnTo>
                      <a:pt x="4206" y="546"/>
                    </a:lnTo>
                    <a:lnTo>
                      <a:pt x="4206" y="546"/>
                    </a:lnTo>
                    <a:lnTo>
                      <a:pt x="4212" y="552"/>
                    </a:lnTo>
                    <a:lnTo>
                      <a:pt x="4212" y="552"/>
                    </a:lnTo>
                    <a:lnTo>
                      <a:pt x="4212" y="552"/>
                    </a:lnTo>
                    <a:lnTo>
                      <a:pt x="4212" y="552"/>
                    </a:lnTo>
                    <a:lnTo>
                      <a:pt x="4212" y="552"/>
                    </a:lnTo>
                    <a:lnTo>
                      <a:pt x="4212" y="552"/>
                    </a:lnTo>
                    <a:lnTo>
                      <a:pt x="4218" y="552"/>
                    </a:lnTo>
                    <a:lnTo>
                      <a:pt x="4218" y="552"/>
                    </a:lnTo>
                    <a:lnTo>
                      <a:pt x="4218" y="552"/>
                    </a:lnTo>
                    <a:lnTo>
                      <a:pt x="4218" y="552"/>
                    </a:lnTo>
                    <a:lnTo>
                      <a:pt x="4218" y="552"/>
                    </a:lnTo>
                    <a:lnTo>
                      <a:pt x="4218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30" y="552"/>
                    </a:lnTo>
                    <a:lnTo>
                      <a:pt x="4230" y="552"/>
                    </a:lnTo>
                    <a:lnTo>
                      <a:pt x="4230" y="552"/>
                    </a:lnTo>
                    <a:lnTo>
                      <a:pt x="4230" y="552"/>
                    </a:lnTo>
                    <a:lnTo>
                      <a:pt x="4230" y="552"/>
                    </a:lnTo>
                    <a:lnTo>
                      <a:pt x="4236" y="552"/>
                    </a:lnTo>
                    <a:lnTo>
                      <a:pt x="4236" y="552"/>
                    </a:lnTo>
                    <a:lnTo>
                      <a:pt x="4236" y="552"/>
                    </a:lnTo>
                    <a:lnTo>
                      <a:pt x="4236" y="552"/>
                    </a:lnTo>
                    <a:lnTo>
                      <a:pt x="4236" y="552"/>
                    </a:lnTo>
                    <a:lnTo>
                      <a:pt x="4236" y="552"/>
                    </a:lnTo>
                    <a:lnTo>
                      <a:pt x="4242" y="552"/>
                    </a:lnTo>
                    <a:lnTo>
                      <a:pt x="4242" y="552"/>
                    </a:lnTo>
                    <a:lnTo>
                      <a:pt x="4242" y="552"/>
                    </a:lnTo>
                    <a:lnTo>
                      <a:pt x="4242" y="558"/>
                    </a:lnTo>
                    <a:lnTo>
                      <a:pt x="4242" y="558"/>
                    </a:lnTo>
                    <a:lnTo>
                      <a:pt x="4242" y="558"/>
                    </a:lnTo>
                    <a:lnTo>
                      <a:pt x="4242" y="558"/>
                    </a:lnTo>
                    <a:lnTo>
                      <a:pt x="4248" y="558"/>
                    </a:lnTo>
                    <a:lnTo>
                      <a:pt x="4248" y="558"/>
                    </a:lnTo>
                    <a:lnTo>
                      <a:pt x="4248" y="558"/>
                    </a:lnTo>
                    <a:lnTo>
                      <a:pt x="4248" y="558"/>
                    </a:lnTo>
                    <a:lnTo>
                      <a:pt x="4248" y="558"/>
                    </a:lnTo>
                    <a:lnTo>
                      <a:pt x="4248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60" y="558"/>
                    </a:lnTo>
                    <a:lnTo>
                      <a:pt x="4260" y="558"/>
                    </a:lnTo>
                    <a:lnTo>
                      <a:pt x="4260" y="558"/>
                    </a:lnTo>
                    <a:lnTo>
                      <a:pt x="4260" y="558"/>
                    </a:lnTo>
                    <a:lnTo>
                      <a:pt x="4260" y="558"/>
                    </a:lnTo>
                    <a:lnTo>
                      <a:pt x="4260" y="558"/>
                    </a:lnTo>
                    <a:lnTo>
                      <a:pt x="4266" y="558"/>
                    </a:lnTo>
                    <a:lnTo>
                      <a:pt x="4266" y="558"/>
                    </a:lnTo>
                    <a:lnTo>
                      <a:pt x="4266" y="558"/>
                    </a:lnTo>
                    <a:lnTo>
                      <a:pt x="4266" y="558"/>
                    </a:lnTo>
                    <a:lnTo>
                      <a:pt x="4266" y="558"/>
                    </a:lnTo>
                    <a:lnTo>
                      <a:pt x="4266" y="558"/>
                    </a:lnTo>
                    <a:lnTo>
                      <a:pt x="4272" y="558"/>
                    </a:lnTo>
                    <a:lnTo>
                      <a:pt x="4272" y="558"/>
                    </a:lnTo>
                    <a:lnTo>
                      <a:pt x="4272" y="558"/>
                    </a:lnTo>
                    <a:lnTo>
                      <a:pt x="4272" y="564"/>
                    </a:lnTo>
                    <a:lnTo>
                      <a:pt x="4272" y="564"/>
                    </a:lnTo>
                    <a:lnTo>
                      <a:pt x="4272" y="564"/>
                    </a:lnTo>
                    <a:lnTo>
                      <a:pt x="4278" y="564"/>
                    </a:lnTo>
                    <a:lnTo>
                      <a:pt x="4278" y="564"/>
                    </a:lnTo>
                    <a:lnTo>
                      <a:pt x="4278" y="564"/>
                    </a:lnTo>
                    <a:lnTo>
                      <a:pt x="4278" y="564"/>
                    </a:lnTo>
                    <a:lnTo>
                      <a:pt x="4278" y="564"/>
                    </a:lnTo>
                    <a:lnTo>
                      <a:pt x="4278" y="564"/>
                    </a:lnTo>
                    <a:lnTo>
                      <a:pt x="4284" y="564"/>
                    </a:lnTo>
                    <a:lnTo>
                      <a:pt x="4284" y="564"/>
                    </a:lnTo>
                    <a:lnTo>
                      <a:pt x="4284" y="564"/>
                    </a:lnTo>
                    <a:lnTo>
                      <a:pt x="4284" y="564"/>
                    </a:lnTo>
                    <a:lnTo>
                      <a:pt x="4284" y="564"/>
                    </a:lnTo>
                    <a:lnTo>
                      <a:pt x="4284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6" y="564"/>
                    </a:lnTo>
                    <a:lnTo>
                      <a:pt x="4296" y="564"/>
                    </a:lnTo>
                    <a:lnTo>
                      <a:pt x="4296" y="564"/>
                    </a:lnTo>
                    <a:lnTo>
                      <a:pt x="4296" y="564"/>
                    </a:lnTo>
                    <a:lnTo>
                      <a:pt x="4296" y="564"/>
                    </a:lnTo>
                    <a:lnTo>
                      <a:pt x="4296" y="564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6"/>
                    </a:lnTo>
                    <a:lnTo>
                      <a:pt x="4332" y="576"/>
                    </a:lnTo>
                    <a:lnTo>
                      <a:pt x="4332" y="576"/>
                    </a:lnTo>
                    <a:lnTo>
                      <a:pt x="4332" y="576"/>
                    </a:lnTo>
                    <a:lnTo>
                      <a:pt x="4332" y="576"/>
                    </a:lnTo>
                    <a:lnTo>
                      <a:pt x="4332" y="576"/>
                    </a:lnTo>
                    <a:lnTo>
                      <a:pt x="4332" y="576"/>
                    </a:lnTo>
                    <a:lnTo>
                      <a:pt x="4338" y="576"/>
                    </a:lnTo>
                    <a:lnTo>
                      <a:pt x="4338" y="576"/>
                    </a:lnTo>
                    <a:lnTo>
                      <a:pt x="4338" y="576"/>
                    </a:lnTo>
                    <a:lnTo>
                      <a:pt x="4338" y="576"/>
                    </a:lnTo>
                    <a:lnTo>
                      <a:pt x="4338" y="576"/>
                    </a:lnTo>
                    <a:lnTo>
                      <a:pt x="4338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50" y="576"/>
                    </a:lnTo>
                    <a:lnTo>
                      <a:pt x="4350" y="576"/>
                    </a:lnTo>
                    <a:lnTo>
                      <a:pt x="4350" y="576"/>
                    </a:lnTo>
                    <a:lnTo>
                      <a:pt x="4350" y="576"/>
                    </a:lnTo>
                    <a:lnTo>
                      <a:pt x="4350" y="576"/>
                    </a:lnTo>
                    <a:lnTo>
                      <a:pt x="4350" y="576"/>
                    </a:lnTo>
                    <a:lnTo>
                      <a:pt x="4356" y="576"/>
                    </a:lnTo>
                    <a:lnTo>
                      <a:pt x="4356" y="576"/>
                    </a:lnTo>
                    <a:lnTo>
                      <a:pt x="4356" y="576"/>
                    </a:lnTo>
                    <a:lnTo>
                      <a:pt x="4356" y="576"/>
                    </a:lnTo>
                    <a:lnTo>
                      <a:pt x="4356" y="576"/>
                    </a:lnTo>
                    <a:lnTo>
                      <a:pt x="4356" y="576"/>
                    </a:lnTo>
                    <a:lnTo>
                      <a:pt x="4362" y="576"/>
                    </a:lnTo>
                    <a:lnTo>
                      <a:pt x="4362" y="576"/>
                    </a:lnTo>
                    <a:lnTo>
                      <a:pt x="4362" y="576"/>
                    </a:lnTo>
                    <a:lnTo>
                      <a:pt x="4362" y="576"/>
                    </a:lnTo>
                    <a:lnTo>
                      <a:pt x="4362" y="576"/>
                    </a:lnTo>
                    <a:lnTo>
                      <a:pt x="4362" y="576"/>
                    </a:lnTo>
                    <a:lnTo>
                      <a:pt x="4368" y="576"/>
                    </a:lnTo>
                    <a:lnTo>
                      <a:pt x="4368" y="576"/>
                    </a:lnTo>
                    <a:lnTo>
                      <a:pt x="4368" y="576"/>
                    </a:lnTo>
                    <a:lnTo>
                      <a:pt x="4368" y="576"/>
                    </a:lnTo>
                    <a:lnTo>
                      <a:pt x="4368" y="576"/>
                    </a:lnTo>
                    <a:lnTo>
                      <a:pt x="4368" y="576"/>
                    </a:lnTo>
                    <a:lnTo>
                      <a:pt x="4374" y="576"/>
                    </a:lnTo>
                    <a:lnTo>
                      <a:pt x="4374" y="576"/>
                    </a:lnTo>
                    <a:lnTo>
                      <a:pt x="4374" y="576"/>
                    </a:lnTo>
                    <a:lnTo>
                      <a:pt x="4374" y="576"/>
                    </a:lnTo>
                    <a:lnTo>
                      <a:pt x="4374" y="576"/>
                    </a:lnTo>
                    <a:lnTo>
                      <a:pt x="4374" y="576"/>
                    </a:lnTo>
                    <a:lnTo>
                      <a:pt x="4380" y="576"/>
                    </a:lnTo>
                    <a:lnTo>
                      <a:pt x="4380" y="576"/>
                    </a:lnTo>
                    <a:lnTo>
                      <a:pt x="4380" y="576"/>
                    </a:lnTo>
                    <a:lnTo>
                      <a:pt x="4380" y="576"/>
                    </a:lnTo>
                    <a:lnTo>
                      <a:pt x="4380" y="576"/>
                    </a:lnTo>
                    <a:lnTo>
                      <a:pt x="4380" y="576"/>
                    </a:lnTo>
                    <a:lnTo>
                      <a:pt x="4386" y="576"/>
                    </a:lnTo>
                    <a:lnTo>
                      <a:pt x="4386" y="582"/>
                    </a:lnTo>
                    <a:lnTo>
                      <a:pt x="4386" y="582"/>
                    </a:lnTo>
                    <a:lnTo>
                      <a:pt x="4386" y="582"/>
                    </a:lnTo>
                    <a:lnTo>
                      <a:pt x="4386" y="582"/>
                    </a:lnTo>
                    <a:lnTo>
                      <a:pt x="4386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8" y="582"/>
                    </a:lnTo>
                    <a:lnTo>
                      <a:pt x="4428" y="582"/>
                    </a:lnTo>
                    <a:lnTo>
                      <a:pt x="4428" y="582"/>
                    </a:lnTo>
                    <a:lnTo>
                      <a:pt x="4428" y="582"/>
                    </a:lnTo>
                    <a:lnTo>
                      <a:pt x="4428" y="582"/>
                    </a:lnTo>
                    <a:lnTo>
                      <a:pt x="4428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6" y="582"/>
                    </a:lnTo>
                    <a:lnTo>
                      <a:pt x="4446" y="582"/>
                    </a:lnTo>
                    <a:lnTo>
                      <a:pt x="4446" y="582"/>
                    </a:lnTo>
                    <a:lnTo>
                      <a:pt x="4446" y="582"/>
                    </a:lnTo>
                    <a:lnTo>
                      <a:pt x="4446" y="582"/>
                    </a:lnTo>
                    <a:lnTo>
                      <a:pt x="4446" y="582"/>
                    </a:lnTo>
                    <a:lnTo>
                      <a:pt x="4452" y="582"/>
                    </a:lnTo>
                    <a:lnTo>
                      <a:pt x="4452" y="582"/>
                    </a:lnTo>
                    <a:lnTo>
                      <a:pt x="4452" y="582"/>
                    </a:lnTo>
                    <a:lnTo>
                      <a:pt x="4452" y="582"/>
                    </a:lnTo>
                    <a:lnTo>
                      <a:pt x="4452" y="582"/>
                    </a:lnTo>
                    <a:lnTo>
                      <a:pt x="4452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64" y="582"/>
                    </a:lnTo>
                    <a:lnTo>
                      <a:pt x="4464" y="582"/>
                    </a:lnTo>
                    <a:lnTo>
                      <a:pt x="4464" y="582"/>
                    </a:lnTo>
                    <a:lnTo>
                      <a:pt x="4464" y="582"/>
                    </a:lnTo>
                    <a:lnTo>
                      <a:pt x="4464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76"/>
                    </a:lnTo>
                    <a:lnTo>
                      <a:pt x="4476" y="576"/>
                    </a:lnTo>
                    <a:lnTo>
                      <a:pt x="4476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94" y="576"/>
                    </a:lnTo>
                    <a:lnTo>
                      <a:pt x="4494" y="576"/>
                    </a:lnTo>
                    <a:lnTo>
                      <a:pt x="4494" y="576"/>
                    </a:lnTo>
                    <a:lnTo>
                      <a:pt x="4494" y="576"/>
                    </a:lnTo>
                    <a:lnTo>
                      <a:pt x="4494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8" y="576"/>
                    </a:lnTo>
                    <a:lnTo>
                      <a:pt x="4518" y="576"/>
                    </a:lnTo>
                    <a:lnTo>
                      <a:pt x="4518" y="576"/>
                    </a:lnTo>
                    <a:lnTo>
                      <a:pt x="4518" y="576"/>
                    </a:lnTo>
                    <a:lnTo>
                      <a:pt x="4518" y="576"/>
                    </a:lnTo>
                    <a:lnTo>
                      <a:pt x="4518" y="576"/>
                    </a:lnTo>
                    <a:lnTo>
                      <a:pt x="4524" y="576"/>
                    </a:lnTo>
                    <a:lnTo>
                      <a:pt x="4524" y="576"/>
                    </a:lnTo>
                    <a:lnTo>
                      <a:pt x="4524" y="576"/>
                    </a:lnTo>
                    <a:lnTo>
                      <a:pt x="4524" y="576"/>
                    </a:lnTo>
                    <a:lnTo>
                      <a:pt x="4524" y="576"/>
                    </a:lnTo>
                    <a:lnTo>
                      <a:pt x="4524" y="576"/>
                    </a:lnTo>
                    <a:lnTo>
                      <a:pt x="4530" y="576"/>
                    </a:lnTo>
                    <a:lnTo>
                      <a:pt x="4530" y="570"/>
                    </a:lnTo>
                    <a:lnTo>
                      <a:pt x="4530" y="570"/>
                    </a:lnTo>
                    <a:lnTo>
                      <a:pt x="4530" y="570"/>
                    </a:lnTo>
                    <a:lnTo>
                      <a:pt x="4530" y="570"/>
                    </a:lnTo>
                    <a:lnTo>
                      <a:pt x="4530" y="570"/>
                    </a:lnTo>
                    <a:lnTo>
                      <a:pt x="4536" y="570"/>
                    </a:lnTo>
                    <a:lnTo>
                      <a:pt x="4536" y="570"/>
                    </a:lnTo>
                    <a:lnTo>
                      <a:pt x="4536" y="570"/>
                    </a:lnTo>
                    <a:lnTo>
                      <a:pt x="4536" y="570"/>
                    </a:lnTo>
                    <a:lnTo>
                      <a:pt x="4536" y="570"/>
                    </a:lnTo>
                    <a:lnTo>
                      <a:pt x="4536" y="570"/>
                    </a:lnTo>
                    <a:lnTo>
                      <a:pt x="4542" y="570"/>
                    </a:lnTo>
                    <a:lnTo>
                      <a:pt x="4542" y="570"/>
                    </a:lnTo>
                    <a:lnTo>
                      <a:pt x="4542" y="570"/>
                    </a:lnTo>
                    <a:lnTo>
                      <a:pt x="4542" y="570"/>
                    </a:lnTo>
                    <a:lnTo>
                      <a:pt x="4542" y="570"/>
                    </a:lnTo>
                    <a:lnTo>
                      <a:pt x="4542" y="570"/>
                    </a:lnTo>
                    <a:lnTo>
                      <a:pt x="4548" y="570"/>
                    </a:lnTo>
                    <a:lnTo>
                      <a:pt x="4548" y="570"/>
                    </a:lnTo>
                    <a:lnTo>
                      <a:pt x="4548" y="570"/>
                    </a:lnTo>
                    <a:lnTo>
                      <a:pt x="4548" y="570"/>
                    </a:lnTo>
                    <a:lnTo>
                      <a:pt x="4548" y="570"/>
                    </a:lnTo>
                    <a:lnTo>
                      <a:pt x="4548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6" y="570"/>
                    </a:lnTo>
                    <a:lnTo>
                      <a:pt x="4566" y="564"/>
                    </a:lnTo>
                    <a:lnTo>
                      <a:pt x="4566" y="564"/>
                    </a:lnTo>
                    <a:lnTo>
                      <a:pt x="4566" y="564"/>
                    </a:lnTo>
                    <a:lnTo>
                      <a:pt x="4566" y="564"/>
                    </a:lnTo>
                    <a:lnTo>
                      <a:pt x="4566" y="564"/>
                    </a:lnTo>
                    <a:lnTo>
                      <a:pt x="4572" y="564"/>
                    </a:lnTo>
                    <a:lnTo>
                      <a:pt x="4572" y="564"/>
                    </a:lnTo>
                    <a:lnTo>
                      <a:pt x="4572" y="564"/>
                    </a:lnTo>
                    <a:lnTo>
                      <a:pt x="4572" y="564"/>
                    </a:lnTo>
                    <a:lnTo>
                      <a:pt x="4572" y="564"/>
                    </a:lnTo>
                    <a:lnTo>
                      <a:pt x="4572" y="564"/>
                    </a:lnTo>
                    <a:lnTo>
                      <a:pt x="4578" y="564"/>
                    </a:lnTo>
                    <a:lnTo>
                      <a:pt x="4578" y="564"/>
                    </a:lnTo>
                    <a:lnTo>
                      <a:pt x="4578" y="564"/>
                    </a:lnTo>
                    <a:lnTo>
                      <a:pt x="4578" y="564"/>
                    </a:lnTo>
                    <a:lnTo>
                      <a:pt x="4578" y="564"/>
                    </a:lnTo>
                    <a:lnTo>
                      <a:pt x="4578" y="564"/>
                    </a:lnTo>
                    <a:lnTo>
                      <a:pt x="4584" y="564"/>
                    </a:lnTo>
                    <a:lnTo>
                      <a:pt x="4584" y="564"/>
                    </a:lnTo>
                    <a:lnTo>
                      <a:pt x="4584" y="564"/>
                    </a:lnTo>
                    <a:lnTo>
                      <a:pt x="4584" y="564"/>
                    </a:lnTo>
                    <a:lnTo>
                      <a:pt x="4584" y="564"/>
                    </a:lnTo>
                    <a:lnTo>
                      <a:pt x="4584" y="564"/>
                    </a:lnTo>
                    <a:lnTo>
                      <a:pt x="4590" y="564"/>
                    </a:lnTo>
                    <a:lnTo>
                      <a:pt x="4590" y="564"/>
                    </a:lnTo>
                    <a:lnTo>
                      <a:pt x="4590" y="564"/>
                    </a:lnTo>
                    <a:lnTo>
                      <a:pt x="4590" y="564"/>
                    </a:lnTo>
                    <a:lnTo>
                      <a:pt x="4590" y="564"/>
                    </a:lnTo>
                    <a:lnTo>
                      <a:pt x="4590" y="564"/>
                    </a:lnTo>
                    <a:lnTo>
                      <a:pt x="4596" y="564"/>
                    </a:lnTo>
                    <a:lnTo>
                      <a:pt x="4596" y="564"/>
                    </a:lnTo>
                    <a:lnTo>
                      <a:pt x="4596" y="564"/>
                    </a:lnTo>
                    <a:lnTo>
                      <a:pt x="4596" y="564"/>
                    </a:lnTo>
                    <a:lnTo>
                      <a:pt x="4596" y="564"/>
                    </a:lnTo>
                    <a:lnTo>
                      <a:pt x="4596" y="564"/>
                    </a:lnTo>
                    <a:lnTo>
                      <a:pt x="4602" y="564"/>
                    </a:lnTo>
                    <a:lnTo>
                      <a:pt x="4602" y="564"/>
                    </a:lnTo>
                    <a:lnTo>
                      <a:pt x="4602" y="558"/>
                    </a:lnTo>
                    <a:lnTo>
                      <a:pt x="4602" y="558"/>
                    </a:lnTo>
                    <a:lnTo>
                      <a:pt x="4602" y="558"/>
                    </a:lnTo>
                    <a:lnTo>
                      <a:pt x="4602" y="558"/>
                    </a:lnTo>
                    <a:lnTo>
                      <a:pt x="4602" y="558"/>
                    </a:lnTo>
                    <a:lnTo>
                      <a:pt x="4608" y="558"/>
                    </a:lnTo>
                    <a:lnTo>
                      <a:pt x="4608" y="558"/>
                    </a:lnTo>
                    <a:lnTo>
                      <a:pt x="4608" y="558"/>
                    </a:lnTo>
                    <a:lnTo>
                      <a:pt x="4608" y="558"/>
                    </a:lnTo>
                    <a:lnTo>
                      <a:pt x="4608" y="558"/>
                    </a:lnTo>
                    <a:lnTo>
                      <a:pt x="4608" y="558"/>
                    </a:lnTo>
                    <a:lnTo>
                      <a:pt x="4614" y="558"/>
                    </a:lnTo>
                    <a:lnTo>
                      <a:pt x="4614" y="558"/>
                    </a:lnTo>
                    <a:lnTo>
                      <a:pt x="4614" y="558"/>
                    </a:lnTo>
                    <a:lnTo>
                      <a:pt x="4614" y="558"/>
                    </a:lnTo>
                    <a:lnTo>
                      <a:pt x="4614" y="558"/>
                    </a:lnTo>
                    <a:lnTo>
                      <a:pt x="4614" y="558"/>
                    </a:lnTo>
                    <a:lnTo>
                      <a:pt x="4620" y="558"/>
                    </a:lnTo>
                    <a:lnTo>
                      <a:pt x="4620" y="558"/>
                    </a:lnTo>
                    <a:lnTo>
                      <a:pt x="4620" y="558"/>
                    </a:lnTo>
                    <a:lnTo>
                      <a:pt x="4620" y="558"/>
                    </a:lnTo>
                    <a:lnTo>
                      <a:pt x="4620" y="558"/>
                    </a:lnTo>
                    <a:lnTo>
                      <a:pt x="4620" y="558"/>
                    </a:lnTo>
                    <a:lnTo>
                      <a:pt x="4626" y="558"/>
                    </a:lnTo>
                    <a:lnTo>
                      <a:pt x="4626" y="558"/>
                    </a:lnTo>
                    <a:lnTo>
                      <a:pt x="4626" y="558"/>
                    </a:lnTo>
                    <a:lnTo>
                      <a:pt x="4626" y="558"/>
                    </a:lnTo>
                    <a:lnTo>
                      <a:pt x="4626" y="558"/>
                    </a:lnTo>
                    <a:lnTo>
                      <a:pt x="4626" y="558"/>
                    </a:lnTo>
                    <a:lnTo>
                      <a:pt x="4632" y="558"/>
                    </a:lnTo>
                    <a:lnTo>
                      <a:pt x="4632" y="558"/>
                    </a:lnTo>
                    <a:lnTo>
                      <a:pt x="4632" y="558"/>
                    </a:lnTo>
                    <a:lnTo>
                      <a:pt x="4632" y="558"/>
                    </a:lnTo>
                    <a:lnTo>
                      <a:pt x="4632" y="558"/>
                    </a:lnTo>
                    <a:lnTo>
                      <a:pt x="4632" y="558"/>
                    </a:lnTo>
                    <a:lnTo>
                      <a:pt x="4638" y="558"/>
                    </a:lnTo>
                    <a:lnTo>
                      <a:pt x="4638" y="558"/>
                    </a:lnTo>
                    <a:lnTo>
                      <a:pt x="4638" y="552"/>
                    </a:lnTo>
                    <a:lnTo>
                      <a:pt x="4638" y="552"/>
                    </a:lnTo>
                    <a:lnTo>
                      <a:pt x="4638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50" y="552"/>
                    </a:lnTo>
                    <a:lnTo>
                      <a:pt x="4650" y="552"/>
                    </a:lnTo>
                    <a:lnTo>
                      <a:pt x="4650" y="552"/>
                    </a:lnTo>
                    <a:lnTo>
                      <a:pt x="4650" y="552"/>
                    </a:lnTo>
                    <a:lnTo>
                      <a:pt x="4650" y="552"/>
                    </a:lnTo>
                    <a:lnTo>
                      <a:pt x="4650" y="552"/>
                    </a:lnTo>
                    <a:lnTo>
                      <a:pt x="4656" y="552"/>
                    </a:lnTo>
                    <a:lnTo>
                      <a:pt x="4656" y="552"/>
                    </a:lnTo>
                    <a:lnTo>
                      <a:pt x="4656" y="552"/>
                    </a:lnTo>
                    <a:lnTo>
                      <a:pt x="4656" y="552"/>
                    </a:lnTo>
                    <a:lnTo>
                      <a:pt x="4656" y="552"/>
                    </a:lnTo>
                    <a:lnTo>
                      <a:pt x="4656" y="552"/>
                    </a:lnTo>
                    <a:lnTo>
                      <a:pt x="4662" y="552"/>
                    </a:lnTo>
                    <a:lnTo>
                      <a:pt x="4662" y="552"/>
                    </a:lnTo>
                    <a:lnTo>
                      <a:pt x="4662" y="552"/>
                    </a:lnTo>
                    <a:lnTo>
                      <a:pt x="4662" y="552"/>
                    </a:lnTo>
                    <a:lnTo>
                      <a:pt x="4662" y="552"/>
                    </a:lnTo>
                    <a:lnTo>
                      <a:pt x="4662" y="552"/>
                    </a:lnTo>
                    <a:lnTo>
                      <a:pt x="4668" y="552"/>
                    </a:lnTo>
                    <a:lnTo>
                      <a:pt x="4668" y="552"/>
                    </a:lnTo>
                    <a:lnTo>
                      <a:pt x="4668" y="552"/>
                    </a:lnTo>
                    <a:lnTo>
                      <a:pt x="4668" y="552"/>
                    </a:lnTo>
                    <a:lnTo>
                      <a:pt x="4668" y="552"/>
                    </a:lnTo>
                    <a:lnTo>
                      <a:pt x="4668" y="552"/>
                    </a:lnTo>
                    <a:lnTo>
                      <a:pt x="4674" y="552"/>
                    </a:lnTo>
                    <a:lnTo>
                      <a:pt x="4674" y="552"/>
                    </a:lnTo>
                    <a:lnTo>
                      <a:pt x="4674" y="552"/>
                    </a:lnTo>
                    <a:lnTo>
                      <a:pt x="4674" y="552"/>
                    </a:lnTo>
                    <a:lnTo>
                      <a:pt x="4674" y="552"/>
                    </a:lnTo>
                    <a:lnTo>
                      <a:pt x="4674" y="552"/>
                    </a:lnTo>
                    <a:lnTo>
                      <a:pt x="4680" y="552"/>
                    </a:lnTo>
                    <a:lnTo>
                      <a:pt x="4680" y="552"/>
                    </a:lnTo>
                    <a:lnTo>
                      <a:pt x="4680" y="552"/>
                    </a:lnTo>
                    <a:lnTo>
                      <a:pt x="4680" y="552"/>
                    </a:lnTo>
                    <a:lnTo>
                      <a:pt x="4680" y="552"/>
                    </a:lnTo>
                    <a:lnTo>
                      <a:pt x="4680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704" y="552"/>
                    </a:lnTo>
                    <a:lnTo>
                      <a:pt x="4704" y="552"/>
                    </a:lnTo>
                    <a:lnTo>
                      <a:pt x="4704" y="552"/>
                    </a:lnTo>
                    <a:lnTo>
                      <a:pt x="4704" y="552"/>
                    </a:lnTo>
                    <a:lnTo>
                      <a:pt x="4704" y="552"/>
                    </a:lnTo>
                    <a:lnTo>
                      <a:pt x="4704" y="552"/>
                    </a:lnTo>
                    <a:lnTo>
                      <a:pt x="4710" y="552"/>
                    </a:lnTo>
                    <a:lnTo>
                      <a:pt x="4710" y="552"/>
                    </a:lnTo>
                    <a:lnTo>
                      <a:pt x="4710" y="552"/>
                    </a:lnTo>
                    <a:lnTo>
                      <a:pt x="4710" y="552"/>
                    </a:lnTo>
                    <a:lnTo>
                      <a:pt x="4710" y="552"/>
                    </a:lnTo>
                    <a:lnTo>
                      <a:pt x="4710" y="552"/>
                    </a:lnTo>
                    <a:lnTo>
                      <a:pt x="4716" y="552"/>
                    </a:lnTo>
                    <a:lnTo>
                      <a:pt x="4716" y="552"/>
                    </a:lnTo>
                    <a:lnTo>
                      <a:pt x="4716" y="552"/>
                    </a:lnTo>
                    <a:lnTo>
                      <a:pt x="4716" y="552"/>
                    </a:lnTo>
                    <a:lnTo>
                      <a:pt x="4716" y="552"/>
                    </a:lnTo>
                    <a:lnTo>
                      <a:pt x="4716" y="552"/>
                    </a:lnTo>
                    <a:lnTo>
                      <a:pt x="4722" y="552"/>
                    </a:lnTo>
                    <a:lnTo>
                      <a:pt x="4722" y="552"/>
                    </a:lnTo>
                    <a:lnTo>
                      <a:pt x="4722" y="552"/>
                    </a:lnTo>
                    <a:lnTo>
                      <a:pt x="4722" y="552"/>
                    </a:lnTo>
                    <a:lnTo>
                      <a:pt x="4722" y="552"/>
                    </a:lnTo>
                    <a:lnTo>
                      <a:pt x="4722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34" y="552"/>
                    </a:lnTo>
                    <a:lnTo>
                      <a:pt x="4734" y="552"/>
                    </a:lnTo>
                    <a:lnTo>
                      <a:pt x="4734" y="552"/>
                    </a:lnTo>
                    <a:lnTo>
                      <a:pt x="4734" y="552"/>
                    </a:lnTo>
                    <a:lnTo>
                      <a:pt x="4734" y="552"/>
                    </a:lnTo>
                    <a:lnTo>
                      <a:pt x="4734" y="552"/>
                    </a:lnTo>
                    <a:lnTo>
                      <a:pt x="4740" y="552"/>
                    </a:lnTo>
                    <a:lnTo>
                      <a:pt x="4740" y="552"/>
                    </a:lnTo>
                    <a:lnTo>
                      <a:pt x="4740" y="552"/>
                    </a:lnTo>
                    <a:lnTo>
                      <a:pt x="4740" y="552"/>
                    </a:lnTo>
                    <a:lnTo>
                      <a:pt x="4740" y="552"/>
                    </a:lnTo>
                    <a:lnTo>
                      <a:pt x="4740" y="552"/>
                    </a:lnTo>
                    <a:lnTo>
                      <a:pt x="4746" y="552"/>
                    </a:lnTo>
                    <a:lnTo>
                      <a:pt x="4746" y="552"/>
                    </a:lnTo>
                    <a:lnTo>
                      <a:pt x="4746" y="552"/>
                    </a:lnTo>
                    <a:lnTo>
                      <a:pt x="4746" y="552"/>
                    </a:lnTo>
                    <a:lnTo>
                      <a:pt x="4746" y="552"/>
                    </a:lnTo>
                    <a:lnTo>
                      <a:pt x="4746" y="552"/>
                    </a:lnTo>
                    <a:lnTo>
                      <a:pt x="4752" y="552"/>
                    </a:lnTo>
                    <a:lnTo>
                      <a:pt x="4752" y="552"/>
                    </a:lnTo>
                    <a:lnTo>
                      <a:pt x="4752" y="552"/>
                    </a:lnTo>
                    <a:lnTo>
                      <a:pt x="4752" y="552"/>
                    </a:lnTo>
                    <a:lnTo>
                      <a:pt x="4752" y="552"/>
                    </a:lnTo>
                    <a:lnTo>
                      <a:pt x="4758" y="552"/>
                    </a:lnTo>
                    <a:lnTo>
                      <a:pt x="4758" y="552"/>
                    </a:lnTo>
                    <a:lnTo>
                      <a:pt x="4758" y="552"/>
                    </a:lnTo>
                    <a:lnTo>
                      <a:pt x="4758" y="552"/>
                    </a:lnTo>
                    <a:lnTo>
                      <a:pt x="4758" y="552"/>
                    </a:lnTo>
                    <a:lnTo>
                      <a:pt x="4758" y="552"/>
                    </a:lnTo>
                    <a:lnTo>
                      <a:pt x="4764" y="552"/>
                    </a:lnTo>
                    <a:lnTo>
                      <a:pt x="4764" y="552"/>
                    </a:lnTo>
                    <a:lnTo>
                      <a:pt x="4764" y="552"/>
                    </a:lnTo>
                    <a:lnTo>
                      <a:pt x="4764" y="552"/>
                    </a:lnTo>
                    <a:lnTo>
                      <a:pt x="4764" y="552"/>
                    </a:lnTo>
                    <a:lnTo>
                      <a:pt x="4764" y="552"/>
                    </a:lnTo>
                    <a:lnTo>
                      <a:pt x="4770" y="552"/>
                    </a:lnTo>
                    <a:lnTo>
                      <a:pt x="4770" y="552"/>
                    </a:lnTo>
                    <a:lnTo>
                      <a:pt x="4770" y="552"/>
                    </a:lnTo>
                    <a:lnTo>
                      <a:pt x="4770" y="552"/>
                    </a:lnTo>
                    <a:lnTo>
                      <a:pt x="4770" y="552"/>
                    </a:lnTo>
                    <a:lnTo>
                      <a:pt x="4770" y="552"/>
                    </a:lnTo>
                    <a:lnTo>
                      <a:pt x="4776" y="552"/>
                    </a:lnTo>
                    <a:lnTo>
                      <a:pt x="4776" y="552"/>
                    </a:lnTo>
                    <a:lnTo>
                      <a:pt x="4776" y="552"/>
                    </a:lnTo>
                    <a:lnTo>
                      <a:pt x="4776" y="552"/>
                    </a:lnTo>
                    <a:lnTo>
                      <a:pt x="4776" y="552"/>
                    </a:lnTo>
                    <a:lnTo>
                      <a:pt x="4776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8" y="552"/>
                    </a:lnTo>
                    <a:lnTo>
                      <a:pt x="4788" y="552"/>
                    </a:lnTo>
                    <a:lnTo>
                      <a:pt x="4788" y="552"/>
                    </a:lnTo>
                    <a:lnTo>
                      <a:pt x="4788" y="552"/>
                    </a:lnTo>
                    <a:lnTo>
                      <a:pt x="4788" y="552"/>
                    </a:lnTo>
                    <a:lnTo>
                      <a:pt x="4788" y="552"/>
                    </a:lnTo>
                    <a:lnTo>
                      <a:pt x="4794" y="552"/>
                    </a:lnTo>
                    <a:lnTo>
                      <a:pt x="4794" y="552"/>
                    </a:lnTo>
                    <a:lnTo>
                      <a:pt x="4794" y="552"/>
                    </a:lnTo>
                    <a:lnTo>
                      <a:pt x="4794" y="552"/>
                    </a:lnTo>
                    <a:lnTo>
                      <a:pt x="4794" y="552"/>
                    </a:lnTo>
                    <a:lnTo>
                      <a:pt x="4794" y="552"/>
                    </a:lnTo>
                    <a:lnTo>
                      <a:pt x="4800" y="552"/>
                    </a:lnTo>
                    <a:lnTo>
                      <a:pt x="4800" y="552"/>
                    </a:lnTo>
                    <a:lnTo>
                      <a:pt x="4800" y="552"/>
                    </a:lnTo>
                    <a:lnTo>
                      <a:pt x="4800" y="552"/>
                    </a:lnTo>
                    <a:lnTo>
                      <a:pt x="4800" y="552"/>
                    </a:lnTo>
                    <a:lnTo>
                      <a:pt x="4800" y="552"/>
                    </a:lnTo>
                    <a:lnTo>
                      <a:pt x="4806" y="552"/>
                    </a:lnTo>
                    <a:lnTo>
                      <a:pt x="4806" y="552"/>
                    </a:lnTo>
                    <a:lnTo>
                      <a:pt x="4806" y="552"/>
                    </a:lnTo>
                    <a:lnTo>
                      <a:pt x="4806" y="552"/>
                    </a:lnTo>
                    <a:lnTo>
                      <a:pt x="4806" y="552"/>
                    </a:lnTo>
                    <a:lnTo>
                      <a:pt x="4806" y="552"/>
                    </a:lnTo>
                    <a:lnTo>
                      <a:pt x="4812" y="552"/>
                    </a:lnTo>
                    <a:lnTo>
                      <a:pt x="4812" y="552"/>
                    </a:lnTo>
                    <a:lnTo>
                      <a:pt x="4812" y="552"/>
                    </a:lnTo>
                    <a:lnTo>
                      <a:pt x="4812" y="552"/>
                    </a:lnTo>
                    <a:lnTo>
                      <a:pt x="4812" y="552"/>
                    </a:lnTo>
                    <a:lnTo>
                      <a:pt x="4812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24" y="552"/>
                    </a:lnTo>
                    <a:lnTo>
                      <a:pt x="4824" y="552"/>
                    </a:lnTo>
                    <a:lnTo>
                      <a:pt x="4824" y="552"/>
                    </a:lnTo>
                    <a:lnTo>
                      <a:pt x="4824" y="552"/>
                    </a:lnTo>
                    <a:lnTo>
                      <a:pt x="4824" y="552"/>
                    </a:lnTo>
                    <a:lnTo>
                      <a:pt x="4824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42" y="552"/>
                    </a:lnTo>
                    <a:lnTo>
                      <a:pt x="4842" y="552"/>
                    </a:lnTo>
                    <a:lnTo>
                      <a:pt x="4842" y="552"/>
                    </a:lnTo>
                    <a:lnTo>
                      <a:pt x="4842" y="552"/>
                    </a:lnTo>
                    <a:lnTo>
                      <a:pt x="4842" y="552"/>
                    </a:lnTo>
                    <a:lnTo>
                      <a:pt x="4842" y="552"/>
                    </a:lnTo>
                    <a:lnTo>
                      <a:pt x="4848" y="552"/>
                    </a:lnTo>
                    <a:lnTo>
                      <a:pt x="4848" y="552"/>
                    </a:lnTo>
                    <a:lnTo>
                      <a:pt x="4848" y="552"/>
                    </a:lnTo>
                    <a:lnTo>
                      <a:pt x="4848" y="552"/>
                    </a:lnTo>
                    <a:lnTo>
                      <a:pt x="4848" y="552"/>
                    </a:lnTo>
                    <a:lnTo>
                      <a:pt x="4848" y="552"/>
                    </a:lnTo>
                    <a:lnTo>
                      <a:pt x="4854" y="552"/>
                    </a:lnTo>
                    <a:lnTo>
                      <a:pt x="4854" y="552"/>
                    </a:lnTo>
                    <a:lnTo>
                      <a:pt x="4854" y="552"/>
                    </a:lnTo>
                    <a:lnTo>
                      <a:pt x="4854" y="552"/>
                    </a:lnTo>
                    <a:lnTo>
                      <a:pt x="4854" y="552"/>
                    </a:lnTo>
                    <a:lnTo>
                      <a:pt x="4854" y="552"/>
                    </a:lnTo>
                    <a:lnTo>
                      <a:pt x="4860" y="552"/>
                    </a:lnTo>
                    <a:lnTo>
                      <a:pt x="4860" y="552"/>
                    </a:lnTo>
                    <a:lnTo>
                      <a:pt x="4860" y="552"/>
                    </a:lnTo>
                    <a:lnTo>
                      <a:pt x="4860" y="552"/>
                    </a:lnTo>
                    <a:lnTo>
                      <a:pt x="4860" y="552"/>
                    </a:lnTo>
                    <a:lnTo>
                      <a:pt x="4860" y="552"/>
                    </a:lnTo>
                    <a:lnTo>
                      <a:pt x="4866" y="552"/>
                    </a:lnTo>
                    <a:lnTo>
                      <a:pt x="4866" y="552"/>
                    </a:lnTo>
                    <a:lnTo>
                      <a:pt x="4866" y="552"/>
                    </a:lnTo>
                    <a:lnTo>
                      <a:pt x="4866" y="552"/>
                    </a:lnTo>
                    <a:lnTo>
                      <a:pt x="4866" y="552"/>
                    </a:lnTo>
                    <a:lnTo>
                      <a:pt x="4866" y="552"/>
                    </a:lnTo>
                    <a:lnTo>
                      <a:pt x="4872" y="552"/>
                    </a:lnTo>
                    <a:lnTo>
                      <a:pt x="4872" y="552"/>
                    </a:lnTo>
                    <a:lnTo>
                      <a:pt x="4872" y="552"/>
                    </a:lnTo>
                    <a:lnTo>
                      <a:pt x="4872" y="552"/>
                    </a:lnTo>
                    <a:lnTo>
                      <a:pt x="4872" y="552"/>
                    </a:lnTo>
                    <a:lnTo>
                      <a:pt x="4872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84" y="552"/>
                    </a:lnTo>
                    <a:lnTo>
                      <a:pt x="4884" y="552"/>
                    </a:lnTo>
                    <a:lnTo>
                      <a:pt x="4884" y="552"/>
                    </a:lnTo>
                    <a:lnTo>
                      <a:pt x="4884" y="552"/>
                    </a:lnTo>
                    <a:lnTo>
                      <a:pt x="4884" y="552"/>
                    </a:lnTo>
                    <a:lnTo>
                      <a:pt x="4884" y="552"/>
                    </a:lnTo>
                    <a:lnTo>
                      <a:pt x="4890" y="552"/>
                    </a:lnTo>
                    <a:lnTo>
                      <a:pt x="4890" y="552"/>
                    </a:lnTo>
                    <a:lnTo>
                      <a:pt x="4890" y="552"/>
                    </a:lnTo>
                    <a:lnTo>
                      <a:pt x="4890" y="552"/>
                    </a:lnTo>
                    <a:lnTo>
                      <a:pt x="4890" y="552"/>
                    </a:lnTo>
                    <a:lnTo>
                      <a:pt x="4890" y="552"/>
                    </a:lnTo>
                    <a:lnTo>
                      <a:pt x="4896" y="552"/>
                    </a:lnTo>
                    <a:lnTo>
                      <a:pt x="4896" y="552"/>
                    </a:lnTo>
                    <a:lnTo>
                      <a:pt x="4896" y="552"/>
                    </a:lnTo>
                    <a:lnTo>
                      <a:pt x="4896" y="552"/>
                    </a:lnTo>
                    <a:lnTo>
                      <a:pt x="4896" y="552"/>
                    </a:lnTo>
                    <a:lnTo>
                      <a:pt x="4896" y="552"/>
                    </a:lnTo>
                    <a:lnTo>
                      <a:pt x="4902" y="552"/>
                    </a:lnTo>
                    <a:lnTo>
                      <a:pt x="4902" y="552"/>
                    </a:lnTo>
                    <a:lnTo>
                      <a:pt x="4902" y="552"/>
                    </a:lnTo>
                    <a:lnTo>
                      <a:pt x="4902" y="552"/>
                    </a:lnTo>
                    <a:lnTo>
                      <a:pt x="4902" y="552"/>
                    </a:lnTo>
                    <a:lnTo>
                      <a:pt x="4902" y="552"/>
                    </a:lnTo>
                    <a:lnTo>
                      <a:pt x="4908" y="552"/>
                    </a:lnTo>
                    <a:lnTo>
                      <a:pt x="4908" y="552"/>
                    </a:lnTo>
                    <a:lnTo>
                      <a:pt x="4908" y="552"/>
                    </a:lnTo>
                    <a:lnTo>
                      <a:pt x="4908" y="552"/>
                    </a:lnTo>
                    <a:lnTo>
                      <a:pt x="4908" y="552"/>
                    </a:lnTo>
                    <a:lnTo>
                      <a:pt x="4908" y="552"/>
                    </a:lnTo>
                    <a:lnTo>
                      <a:pt x="4914" y="552"/>
                    </a:lnTo>
                    <a:lnTo>
                      <a:pt x="4914" y="552"/>
                    </a:lnTo>
                    <a:lnTo>
                      <a:pt x="4914" y="552"/>
                    </a:lnTo>
                    <a:lnTo>
                      <a:pt x="4914" y="552"/>
                    </a:lnTo>
                    <a:lnTo>
                      <a:pt x="4914" y="552"/>
                    </a:lnTo>
                    <a:lnTo>
                      <a:pt x="4914" y="552"/>
                    </a:lnTo>
                    <a:lnTo>
                      <a:pt x="4920" y="552"/>
                    </a:lnTo>
                    <a:lnTo>
                      <a:pt x="4920" y="552"/>
                    </a:lnTo>
                    <a:lnTo>
                      <a:pt x="4920" y="552"/>
                    </a:lnTo>
                    <a:lnTo>
                      <a:pt x="4920" y="552"/>
                    </a:lnTo>
                    <a:lnTo>
                      <a:pt x="4920" y="552"/>
                    </a:lnTo>
                    <a:lnTo>
                      <a:pt x="4920" y="552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Rectangle 60"/>
              <p:cNvSpPr>
                <a:spLocks noChangeArrowheads="1"/>
              </p:cNvSpPr>
              <p:nvPr/>
            </p:nvSpPr>
            <p:spPr bwMode="auto">
              <a:xfrm>
                <a:off x="1547" y="212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Freeform 61"/>
              <p:cNvSpPr>
                <a:spLocks/>
              </p:cNvSpPr>
              <p:nvPr/>
            </p:nvSpPr>
            <p:spPr bwMode="auto">
              <a:xfrm>
                <a:off x="479" y="1438"/>
                <a:ext cx="4920" cy="1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150" y="0"/>
                  </a:cxn>
                  <a:cxn ang="0">
                    <a:pos x="228" y="0"/>
                  </a:cxn>
                  <a:cxn ang="0">
                    <a:pos x="306" y="0"/>
                  </a:cxn>
                  <a:cxn ang="0">
                    <a:pos x="384" y="0"/>
                  </a:cxn>
                  <a:cxn ang="0">
                    <a:pos x="462" y="0"/>
                  </a:cxn>
                  <a:cxn ang="0">
                    <a:pos x="540" y="0"/>
                  </a:cxn>
                  <a:cxn ang="0">
                    <a:pos x="618" y="0"/>
                  </a:cxn>
                  <a:cxn ang="0">
                    <a:pos x="696" y="0"/>
                  </a:cxn>
                  <a:cxn ang="0">
                    <a:pos x="774" y="0"/>
                  </a:cxn>
                  <a:cxn ang="0">
                    <a:pos x="852" y="0"/>
                  </a:cxn>
                  <a:cxn ang="0">
                    <a:pos x="930" y="0"/>
                  </a:cxn>
                  <a:cxn ang="0">
                    <a:pos x="1008" y="0"/>
                  </a:cxn>
                  <a:cxn ang="0">
                    <a:pos x="1086" y="0"/>
                  </a:cxn>
                  <a:cxn ang="0">
                    <a:pos x="1164" y="0"/>
                  </a:cxn>
                  <a:cxn ang="0">
                    <a:pos x="1242" y="0"/>
                  </a:cxn>
                  <a:cxn ang="0">
                    <a:pos x="1320" y="0"/>
                  </a:cxn>
                  <a:cxn ang="0">
                    <a:pos x="1398" y="0"/>
                  </a:cxn>
                  <a:cxn ang="0">
                    <a:pos x="1476" y="0"/>
                  </a:cxn>
                  <a:cxn ang="0">
                    <a:pos x="1554" y="0"/>
                  </a:cxn>
                  <a:cxn ang="0">
                    <a:pos x="1632" y="0"/>
                  </a:cxn>
                  <a:cxn ang="0">
                    <a:pos x="1710" y="0"/>
                  </a:cxn>
                  <a:cxn ang="0">
                    <a:pos x="1788" y="0"/>
                  </a:cxn>
                  <a:cxn ang="0">
                    <a:pos x="1866" y="0"/>
                  </a:cxn>
                  <a:cxn ang="0">
                    <a:pos x="1944" y="0"/>
                  </a:cxn>
                  <a:cxn ang="0">
                    <a:pos x="2022" y="0"/>
                  </a:cxn>
                  <a:cxn ang="0">
                    <a:pos x="2100" y="0"/>
                  </a:cxn>
                  <a:cxn ang="0">
                    <a:pos x="2178" y="0"/>
                  </a:cxn>
                  <a:cxn ang="0">
                    <a:pos x="2256" y="0"/>
                  </a:cxn>
                  <a:cxn ang="0">
                    <a:pos x="2334" y="0"/>
                  </a:cxn>
                  <a:cxn ang="0">
                    <a:pos x="2412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46" y="0"/>
                  </a:cxn>
                  <a:cxn ang="0">
                    <a:pos x="2724" y="0"/>
                  </a:cxn>
                  <a:cxn ang="0">
                    <a:pos x="2796" y="0"/>
                  </a:cxn>
                  <a:cxn ang="0">
                    <a:pos x="2874" y="0"/>
                  </a:cxn>
                  <a:cxn ang="0">
                    <a:pos x="2952" y="0"/>
                  </a:cxn>
                  <a:cxn ang="0">
                    <a:pos x="3030" y="0"/>
                  </a:cxn>
                  <a:cxn ang="0">
                    <a:pos x="3108" y="0"/>
                  </a:cxn>
                  <a:cxn ang="0">
                    <a:pos x="3186" y="0"/>
                  </a:cxn>
                  <a:cxn ang="0">
                    <a:pos x="3264" y="0"/>
                  </a:cxn>
                  <a:cxn ang="0">
                    <a:pos x="3342" y="0"/>
                  </a:cxn>
                  <a:cxn ang="0">
                    <a:pos x="3420" y="0"/>
                  </a:cxn>
                  <a:cxn ang="0">
                    <a:pos x="3498" y="0"/>
                  </a:cxn>
                  <a:cxn ang="0">
                    <a:pos x="3576" y="0"/>
                  </a:cxn>
                  <a:cxn ang="0">
                    <a:pos x="3654" y="0"/>
                  </a:cxn>
                  <a:cxn ang="0">
                    <a:pos x="3732" y="0"/>
                  </a:cxn>
                  <a:cxn ang="0">
                    <a:pos x="3810" y="0"/>
                  </a:cxn>
                  <a:cxn ang="0">
                    <a:pos x="3888" y="0"/>
                  </a:cxn>
                  <a:cxn ang="0">
                    <a:pos x="3966" y="0"/>
                  </a:cxn>
                  <a:cxn ang="0">
                    <a:pos x="4044" y="0"/>
                  </a:cxn>
                  <a:cxn ang="0">
                    <a:pos x="4122" y="0"/>
                  </a:cxn>
                  <a:cxn ang="0">
                    <a:pos x="4200" y="0"/>
                  </a:cxn>
                  <a:cxn ang="0">
                    <a:pos x="4278" y="0"/>
                  </a:cxn>
                  <a:cxn ang="0">
                    <a:pos x="4356" y="0"/>
                  </a:cxn>
                  <a:cxn ang="0">
                    <a:pos x="4434" y="0"/>
                  </a:cxn>
                  <a:cxn ang="0">
                    <a:pos x="4512" y="0"/>
                  </a:cxn>
                  <a:cxn ang="0">
                    <a:pos x="4590" y="0"/>
                  </a:cxn>
                  <a:cxn ang="0">
                    <a:pos x="4668" y="0"/>
                  </a:cxn>
                  <a:cxn ang="0">
                    <a:pos x="4746" y="0"/>
                  </a:cxn>
                  <a:cxn ang="0">
                    <a:pos x="4824" y="0"/>
                  </a:cxn>
                  <a:cxn ang="0">
                    <a:pos x="4902" y="0"/>
                  </a:cxn>
                </a:cxnLst>
                <a:rect l="0" t="0" r="r" b="b"/>
                <a:pathLst>
                  <a:path w="492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Rectangle 62"/>
              <p:cNvSpPr>
                <a:spLocks noChangeArrowheads="1"/>
              </p:cNvSpPr>
              <p:nvPr/>
            </p:nvSpPr>
            <p:spPr bwMode="auto">
              <a:xfrm>
                <a:off x="1967" y="212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7" name="Rectangle 63"/>
              <p:cNvSpPr>
                <a:spLocks noChangeArrowheads="1"/>
              </p:cNvSpPr>
              <p:nvPr/>
            </p:nvSpPr>
            <p:spPr bwMode="auto">
              <a:xfrm>
                <a:off x="479" y="2242"/>
                <a:ext cx="84" cy="18"/>
              </a:xfrm>
              <a:prstGeom prst="rect">
                <a:avLst/>
              </a:prstGeom>
              <a:solidFill>
                <a:srgbClr val="808000"/>
              </a:solidFill>
              <a:ln w="9525">
                <a:solidFill>
                  <a:srgbClr val="808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Rectangle 64"/>
              <p:cNvSpPr>
                <a:spLocks noChangeArrowheads="1"/>
              </p:cNvSpPr>
              <p:nvPr/>
            </p:nvSpPr>
            <p:spPr bwMode="auto">
              <a:xfrm>
                <a:off x="683" y="2230"/>
                <a:ext cx="8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Rectangle 65"/>
              <p:cNvSpPr>
                <a:spLocks noChangeArrowheads="1"/>
              </p:cNvSpPr>
              <p:nvPr/>
            </p:nvSpPr>
            <p:spPr bwMode="auto">
              <a:xfrm>
                <a:off x="869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Rectangle 66"/>
              <p:cNvSpPr>
                <a:spLocks noChangeArrowheads="1"/>
              </p:cNvSpPr>
              <p:nvPr/>
            </p:nvSpPr>
            <p:spPr bwMode="auto">
              <a:xfrm>
                <a:off x="923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Rectangle 67"/>
              <p:cNvSpPr>
                <a:spLocks noChangeArrowheads="1"/>
              </p:cNvSpPr>
              <p:nvPr/>
            </p:nvSpPr>
            <p:spPr bwMode="auto">
              <a:xfrm>
                <a:off x="1025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Rectangle 68"/>
              <p:cNvSpPr>
                <a:spLocks noChangeArrowheads="1"/>
              </p:cNvSpPr>
              <p:nvPr/>
            </p:nvSpPr>
            <p:spPr bwMode="auto">
              <a:xfrm>
                <a:off x="1127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Rectangle 69"/>
              <p:cNvSpPr>
                <a:spLocks noChangeArrowheads="1"/>
              </p:cNvSpPr>
              <p:nvPr/>
            </p:nvSpPr>
            <p:spPr bwMode="auto">
              <a:xfrm>
                <a:off x="1181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Rectangle 70"/>
              <p:cNvSpPr>
                <a:spLocks noChangeArrowheads="1"/>
              </p:cNvSpPr>
              <p:nvPr/>
            </p:nvSpPr>
            <p:spPr bwMode="auto">
              <a:xfrm>
                <a:off x="1385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Rectangle 71"/>
              <p:cNvSpPr>
                <a:spLocks noChangeArrowheads="1"/>
              </p:cNvSpPr>
              <p:nvPr/>
            </p:nvSpPr>
            <p:spPr bwMode="auto">
              <a:xfrm>
                <a:off x="1439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Rectangle 72"/>
              <p:cNvSpPr>
                <a:spLocks noChangeArrowheads="1"/>
              </p:cNvSpPr>
              <p:nvPr/>
            </p:nvSpPr>
            <p:spPr bwMode="auto">
              <a:xfrm>
                <a:off x="1643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Rectangle 73"/>
              <p:cNvSpPr>
                <a:spLocks noChangeArrowheads="1"/>
              </p:cNvSpPr>
              <p:nvPr/>
            </p:nvSpPr>
            <p:spPr bwMode="auto">
              <a:xfrm>
                <a:off x="1697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Rectangle 74"/>
              <p:cNvSpPr>
                <a:spLocks noChangeArrowheads="1"/>
              </p:cNvSpPr>
              <p:nvPr/>
            </p:nvSpPr>
            <p:spPr bwMode="auto">
              <a:xfrm>
                <a:off x="1799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Rectangle 75"/>
              <p:cNvSpPr>
                <a:spLocks noChangeArrowheads="1"/>
              </p:cNvSpPr>
              <p:nvPr/>
            </p:nvSpPr>
            <p:spPr bwMode="auto">
              <a:xfrm>
                <a:off x="1901" y="2218"/>
                <a:ext cx="1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Rectangle 76"/>
              <p:cNvSpPr>
                <a:spLocks noChangeArrowheads="1"/>
              </p:cNvSpPr>
              <p:nvPr/>
            </p:nvSpPr>
            <p:spPr bwMode="auto">
              <a:xfrm>
                <a:off x="1955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Rectangle 77"/>
              <p:cNvSpPr>
                <a:spLocks noChangeArrowheads="1"/>
              </p:cNvSpPr>
              <p:nvPr/>
            </p:nvSpPr>
            <p:spPr bwMode="auto">
              <a:xfrm>
                <a:off x="2057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Rectangle 78"/>
              <p:cNvSpPr>
                <a:spLocks noChangeArrowheads="1"/>
              </p:cNvSpPr>
              <p:nvPr/>
            </p:nvSpPr>
            <p:spPr bwMode="auto">
              <a:xfrm>
                <a:off x="2153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Rectangle 79"/>
              <p:cNvSpPr>
                <a:spLocks noChangeArrowheads="1"/>
              </p:cNvSpPr>
              <p:nvPr/>
            </p:nvSpPr>
            <p:spPr bwMode="auto">
              <a:xfrm>
                <a:off x="2207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Rectangle 80"/>
              <p:cNvSpPr>
                <a:spLocks noChangeArrowheads="1"/>
              </p:cNvSpPr>
              <p:nvPr/>
            </p:nvSpPr>
            <p:spPr bwMode="auto">
              <a:xfrm>
                <a:off x="2309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Rectangle 81"/>
              <p:cNvSpPr>
                <a:spLocks noChangeArrowheads="1"/>
              </p:cNvSpPr>
              <p:nvPr/>
            </p:nvSpPr>
            <p:spPr bwMode="auto">
              <a:xfrm>
                <a:off x="2411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Rectangle 82"/>
              <p:cNvSpPr>
                <a:spLocks noChangeArrowheads="1"/>
              </p:cNvSpPr>
              <p:nvPr/>
            </p:nvSpPr>
            <p:spPr bwMode="auto">
              <a:xfrm>
                <a:off x="2465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ctangle 83"/>
              <p:cNvSpPr>
                <a:spLocks noChangeArrowheads="1"/>
              </p:cNvSpPr>
              <p:nvPr/>
            </p:nvSpPr>
            <p:spPr bwMode="auto">
              <a:xfrm>
                <a:off x="2567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Rectangle 84"/>
              <p:cNvSpPr>
                <a:spLocks noChangeArrowheads="1"/>
              </p:cNvSpPr>
              <p:nvPr/>
            </p:nvSpPr>
            <p:spPr bwMode="auto">
              <a:xfrm>
                <a:off x="2669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Rectangle 85"/>
              <p:cNvSpPr>
                <a:spLocks noChangeArrowheads="1"/>
              </p:cNvSpPr>
              <p:nvPr/>
            </p:nvSpPr>
            <p:spPr bwMode="auto">
              <a:xfrm>
                <a:off x="2723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Rectangle 86"/>
              <p:cNvSpPr>
                <a:spLocks noChangeArrowheads="1"/>
              </p:cNvSpPr>
              <p:nvPr/>
            </p:nvSpPr>
            <p:spPr bwMode="auto">
              <a:xfrm>
                <a:off x="2825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Rectangle 87"/>
              <p:cNvSpPr>
                <a:spLocks noChangeArrowheads="1"/>
              </p:cNvSpPr>
              <p:nvPr/>
            </p:nvSpPr>
            <p:spPr bwMode="auto">
              <a:xfrm>
                <a:off x="2927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Rectangle 88"/>
              <p:cNvSpPr>
                <a:spLocks noChangeArrowheads="1"/>
              </p:cNvSpPr>
              <p:nvPr/>
            </p:nvSpPr>
            <p:spPr bwMode="auto">
              <a:xfrm>
                <a:off x="2981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Rectangle 89"/>
              <p:cNvSpPr>
                <a:spLocks noChangeArrowheads="1"/>
              </p:cNvSpPr>
              <p:nvPr/>
            </p:nvSpPr>
            <p:spPr bwMode="auto">
              <a:xfrm>
                <a:off x="3083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Rectangle 90"/>
              <p:cNvSpPr>
                <a:spLocks noChangeArrowheads="1"/>
              </p:cNvSpPr>
              <p:nvPr/>
            </p:nvSpPr>
            <p:spPr bwMode="auto">
              <a:xfrm>
                <a:off x="3185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Rectangle 91"/>
              <p:cNvSpPr>
                <a:spLocks noChangeArrowheads="1"/>
              </p:cNvSpPr>
              <p:nvPr/>
            </p:nvSpPr>
            <p:spPr bwMode="auto">
              <a:xfrm>
                <a:off x="3239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Rectangle 92"/>
              <p:cNvSpPr>
                <a:spLocks noChangeArrowheads="1"/>
              </p:cNvSpPr>
              <p:nvPr/>
            </p:nvSpPr>
            <p:spPr bwMode="auto">
              <a:xfrm>
                <a:off x="3341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Rectangle 93"/>
              <p:cNvSpPr>
                <a:spLocks noChangeArrowheads="1"/>
              </p:cNvSpPr>
              <p:nvPr/>
            </p:nvSpPr>
            <p:spPr bwMode="auto">
              <a:xfrm>
                <a:off x="3443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Rectangle 94"/>
              <p:cNvSpPr>
                <a:spLocks noChangeArrowheads="1"/>
              </p:cNvSpPr>
              <p:nvPr/>
            </p:nvSpPr>
            <p:spPr bwMode="auto">
              <a:xfrm>
                <a:off x="3497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Rectangle 95"/>
              <p:cNvSpPr>
                <a:spLocks noChangeArrowheads="1"/>
              </p:cNvSpPr>
              <p:nvPr/>
            </p:nvSpPr>
            <p:spPr bwMode="auto">
              <a:xfrm>
                <a:off x="3599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Rectangle 96"/>
              <p:cNvSpPr>
                <a:spLocks noChangeArrowheads="1"/>
              </p:cNvSpPr>
              <p:nvPr/>
            </p:nvSpPr>
            <p:spPr bwMode="auto">
              <a:xfrm>
                <a:off x="3701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Rectangle 97"/>
              <p:cNvSpPr>
                <a:spLocks noChangeArrowheads="1"/>
              </p:cNvSpPr>
              <p:nvPr/>
            </p:nvSpPr>
            <p:spPr bwMode="auto">
              <a:xfrm>
                <a:off x="3755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Rectangle 98"/>
              <p:cNvSpPr>
                <a:spLocks noChangeArrowheads="1"/>
              </p:cNvSpPr>
              <p:nvPr/>
            </p:nvSpPr>
            <p:spPr bwMode="auto">
              <a:xfrm>
                <a:off x="3857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Rectangle 99"/>
              <p:cNvSpPr>
                <a:spLocks noChangeArrowheads="1"/>
              </p:cNvSpPr>
              <p:nvPr/>
            </p:nvSpPr>
            <p:spPr bwMode="auto">
              <a:xfrm>
                <a:off x="3959" y="2218"/>
                <a:ext cx="1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Rectangle 100"/>
              <p:cNvSpPr>
                <a:spLocks noChangeArrowheads="1"/>
              </p:cNvSpPr>
              <p:nvPr/>
            </p:nvSpPr>
            <p:spPr bwMode="auto">
              <a:xfrm>
                <a:off x="4013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Rectangle 101"/>
              <p:cNvSpPr>
                <a:spLocks noChangeArrowheads="1"/>
              </p:cNvSpPr>
              <p:nvPr/>
            </p:nvSpPr>
            <p:spPr bwMode="auto">
              <a:xfrm>
                <a:off x="4115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Rectangle 102"/>
              <p:cNvSpPr>
                <a:spLocks noChangeArrowheads="1"/>
              </p:cNvSpPr>
              <p:nvPr/>
            </p:nvSpPr>
            <p:spPr bwMode="auto">
              <a:xfrm>
                <a:off x="4211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Rectangle 103"/>
              <p:cNvSpPr>
                <a:spLocks noChangeArrowheads="1"/>
              </p:cNvSpPr>
              <p:nvPr/>
            </p:nvSpPr>
            <p:spPr bwMode="auto">
              <a:xfrm>
                <a:off x="4367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Rectangle 104"/>
              <p:cNvSpPr>
                <a:spLocks noChangeArrowheads="1"/>
              </p:cNvSpPr>
              <p:nvPr/>
            </p:nvSpPr>
            <p:spPr bwMode="auto">
              <a:xfrm>
                <a:off x="4469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Rectangle 105"/>
              <p:cNvSpPr>
                <a:spLocks noChangeArrowheads="1"/>
              </p:cNvSpPr>
              <p:nvPr/>
            </p:nvSpPr>
            <p:spPr bwMode="auto">
              <a:xfrm>
                <a:off x="4625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106"/>
              <p:cNvSpPr>
                <a:spLocks noChangeArrowheads="1"/>
              </p:cNvSpPr>
              <p:nvPr/>
            </p:nvSpPr>
            <p:spPr bwMode="auto">
              <a:xfrm>
                <a:off x="4727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Rectangle 107"/>
              <p:cNvSpPr>
                <a:spLocks noChangeArrowheads="1"/>
              </p:cNvSpPr>
              <p:nvPr/>
            </p:nvSpPr>
            <p:spPr bwMode="auto">
              <a:xfrm>
                <a:off x="4781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Rectangle 108"/>
              <p:cNvSpPr>
                <a:spLocks noChangeArrowheads="1"/>
              </p:cNvSpPr>
              <p:nvPr/>
            </p:nvSpPr>
            <p:spPr bwMode="auto">
              <a:xfrm>
                <a:off x="4883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Rectangle 109"/>
              <p:cNvSpPr>
                <a:spLocks noChangeArrowheads="1"/>
              </p:cNvSpPr>
              <p:nvPr/>
            </p:nvSpPr>
            <p:spPr bwMode="auto">
              <a:xfrm>
                <a:off x="4985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Rectangle 110"/>
              <p:cNvSpPr>
                <a:spLocks noChangeArrowheads="1"/>
              </p:cNvSpPr>
              <p:nvPr/>
            </p:nvSpPr>
            <p:spPr bwMode="auto">
              <a:xfrm>
                <a:off x="5111" y="2230"/>
                <a:ext cx="8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Rectangle 111"/>
              <p:cNvSpPr>
                <a:spLocks noChangeArrowheads="1"/>
              </p:cNvSpPr>
              <p:nvPr/>
            </p:nvSpPr>
            <p:spPr bwMode="auto">
              <a:xfrm>
                <a:off x="5315" y="2242"/>
                <a:ext cx="84" cy="18"/>
              </a:xfrm>
              <a:prstGeom prst="rect">
                <a:avLst/>
              </a:prstGeom>
              <a:solidFill>
                <a:srgbClr val="808000"/>
              </a:solidFill>
              <a:ln w="9525">
                <a:solidFill>
                  <a:srgbClr val="808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58" name="AutoShape 3"/>
            <p:cNvSpPr>
              <a:spLocks/>
            </p:cNvSpPr>
            <p:nvPr/>
          </p:nvSpPr>
          <p:spPr bwMode="auto">
            <a:xfrm rot="16200000" flipV="1">
              <a:off x="4492918" y="690177"/>
              <a:ext cx="223478" cy="7119256"/>
            </a:xfrm>
            <a:prstGeom prst="leftBrace">
              <a:avLst>
                <a:gd name="adj1" fmla="val 163981"/>
                <a:gd name="adj2" fmla="val 50000"/>
              </a:avLst>
            </a:prstGeom>
            <a:noFill/>
            <a:ln w="12699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59" name="Text Box 9"/>
            <p:cNvSpPr txBox="1">
              <a:spLocks noChangeArrowheads="1"/>
            </p:cNvSpPr>
            <p:nvPr/>
          </p:nvSpPr>
          <p:spPr bwMode="auto">
            <a:xfrm>
              <a:off x="264791" y="3855214"/>
              <a:ext cx="569780" cy="259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50" dirty="0" smtClean="0">
                  <a:solidFill>
                    <a:srgbClr val="800080"/>
                  </a:solidFill>
                  <a:cs typeface="Arial" charset="0"/>
                </a:rPr>
                <a:t>kicker</a:t>
              </a:r>
              <a:endParaRPr lang="en-US" sz="1050" dirty="0">
                <a:solidFill>
                  <a:srgbClr val="800080"/>
                </a:solidFill>
                <a:cs typeface="Arial" charset="0"/>
              </a:endParaRPr>
            </a:p>
          </p:txBody>
        </p:sp>
        <p:sp>
          <p:nvSpPr>
            <p:cNvPr id="160" name="Text Box 9"/>
            <p:cNvSpPr txBox="1">
              <a:spLocks noChangeArrowheads="1"/>
            </p:cNvSpPr>
            <p:nvPr/>
          </p:nvSpPr>
          <p:spPr bwMode="auto">
            <a:xfrm>
              <a:off x="4125592" y="3840700"/>
              <a:ext cx="976182" cy="259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100" dirty="0" smtClean="0">
                  <a:solidFill>
                    <a:srgbClr val="800080"/>
                  </a:solidFill>
                  <a:cs typeface="Arial" charset="0"/>
                </a:rPr>
                <a:t>127.5</a:t>
              </a:r>
              <a:r>
                <a:rPr lang="en-US" sz="1100" baseline="30000" dirty="0" smtClean="0">
                  <a:solidFill>
                    <a:srgbClr val="800080"/>
                  </a:solidFill>
                  <a:cs typeface="Arial" charset="0"/>
                </a:rPr>
                <a:t>0 </a:t>
              </a: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Arc</a:t>
              </a:r>
              <a:endParaRPr lang="en-US" sz="11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" name="Text Box 9"/>
            <p:cNvSpPr txBox="1">
              <a:spLocks noChangeArrowheads="1"/>
            </p:cNvSpPr>
            <p:nvPr/>
          </p:nvSpPr>
          <p:spPr bwMode="auto">
            <a:xfrm>
              <a:off x="8489898" y="3876985"/>
              <a:ext cx="654102" cy="274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dirty="0" smtClean="0">
                  <a:solidFill>
                    <a:srgbClr val="800080"/>
                  </a:solidFill>
                  <a:cs typeface="Arial" charset="0"/>
                </a:rPr>
                <a:t>kicker</a:t>
              </a:r>
              <a:endParaRPr lang="en-US" sz="1200" dirty="0">
                <a:solidFill>
                  <a:srgbClr val="800080"/>
                </a:solidFill>
                <a:cs typeface="Arial" charset="0"/>
              </a:endParaRPr>
            </a:p>
          </p:txBody>
        </p:sp>
        <p:sp>
          <p:nvSpPr>
            <p:cNvPr id="162" name="Text Box 9"/>
            <p:cNvSpPr txBox="1">
              <a:spLocks noChangeArrowheads="1"/>
            </p:cNvSpPr>
            <p:nvPr/>
          </p:nvSpPr>
          <p:spPr bwMode="auto">
            <a:xfrm>
              <a:off x="838105" y="3855213"/>
              <a:ext cx="697915" cy="274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dirty="0" smtClean="0">
                  <a:solidFill>
                    <a:srgbClr val="800080"/>
                  </a:solidFill>
                  <a:cs typeface="Arial" charset="0"/>
                </a:rPr>
                <a:t>septum</a:t>
              </a:r>
              <a:endParaRPr lang="en-US" sz="1200" dirty="0">
                <a:solidFill>
                  <a:srgbClr val="800080"/>
                </a:solidFill>
                <a:cs typeface="Arial" charset="0"/>
              </a:endParaRPr>
            </a:p>
          </p:txBody>
        </p:sp>
        <p:sp>
          <p:nvSpPr>
            <p:cNvPr id="163" name="Text Box 9"/>
            <p:cNvSpPr txBox="1">
              <a:spLocks noChangeArrowheads="1"/>
            </p:cNvSpPr>
            <p:nvPr/>
          </p:nvSpPr>
          <p:spPr bwMode="auto">
            <a:xfrm>
              <a:off x="7695117" y="3884240"/>
              <a:ext cx="730428" cy="274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dirty="0" smtClean="0">
                  <a:solidFill>
                    <a:srgbClr val="800080"/>
                  </a:solidFill>
                  <a:cs typeface="Arial" charset="0"/>
                </a:rPr>
                <a:t>septum</a:t>
              </a:r>
              <a:endParaRPr lang="en-US" sz="1200" dirty="0">
                <a:solidFill>
                  <a:srgbClr val="800080"/>
                </a:solidFill>
                <a:cs typeface="Arial" charset="0"/>
              </a:endParaRPr>
            </a:p>
          </p:txBody>
        </p:sp>
        <p:sp>
          <p:nvSpPr>
            <p:cNvPr id="165" name="Text Box 9"/>
            <p:cNvSpPr txBox="1">
              <a:spLocks noChangeArrowheads="1"/>
            </p:cNvSpPr>
            <p:nvPr/>
          </p:nvSpPr>
          <p:spPr bwMode="auto">
            <a:xfrm>
              <a:off x="2438400" y="1073737"/>
              <a:ext cx="3650343" cy="305212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rgbClr val="800080"/>
                  </a:solidFill>
                  <a:cs typeface="Arial" pitchFamily="34" charset="0"/>
                </a:rPr>
                <a:t>Lattice based on FODO (90</a:t>
              </a:r>
              <a:r>
                <a:rPr lang="en-US" sz="1400" baseline="30000" dirty="0" smtClean="0">
                  <a:solidFill>
                    <a:srgbClr val="800080"/>
                  </a:solidFill>
                  <a:cs typeface="Arial" pitchFamily="34" charset="0"/>
                </a:rPr>
                <a:t>0</a:t>
              </a:r>
              <a:r>
                <a:rPr lang="en-US" sz="1400" dirty="0" smtClean="0">
                  <a:solidFill>
                    <a:srgbClr val="800080"/>
                  </a:solidFill>
                  <a:cs typeface="Arial" pitchFamily="34" charset="0"/>
                </a:rPr>
                <a:t> )</a:t>
              </a:r>
              <a:endParaRPr lang="en-US" sz="1400" dirty="0">
                <a:solidFill>
                  <a:srgbClr val="800080"/>
                </a:solidFill>
                <a:cs typeface="Arial" pitchFamily="34" charset="0"/>
              </a:endParaRPr>
            </a:p>
          </p:txBody>
        </p:sp>
      </p:grpSp>
      <p:sp>
        <p:nvSpPr>
          <p:cNvPr id="248" name="Oval 14"/>
          <p:cNvSpPr>
            <a:spLocks noChangeArrowheads="1"/>
          </p:cNvSpPr>
          <p:nvPr/>
        </p:nvSpPr>
        <p:spPr bwMode="auto">
          <a:xfrm>
            <a:off x="667658" y="3556000"/>
            <a:ext cx="573314" cy="181428"/>
          </a:xfrm>
          <a:prstGeom prst="ellipse">
            <a:avLst/>
          </a:prstGeom>
          <a:noFill/>
          <a:ln w="38100">
            <a:solidFill>
              <a:srgbClr val="FFC000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grpSp>
        <p:nvGrpSpPr>
          <p:cNvPr id="4" name="Group 296"/>
          <p:cNvGrpSpPr/>
          <p:nvPr/>
        </p:nvGrpSpPr>
        <p:grpSpPr>
          <a:xfrm>
            <a:off x="453543" y="4312897"/>
            <a:ext cx="8254802" cy="1913617"/>
            <a:chOff x="453543" y="4312897"/>
            <a:chExt cx="8254802" cy="1913617"/>
          </a:xfrm>
        </p:grpSpPr>
        <p:grpSp>
          <p:nvGrpSpPr>
            <p:cNvPr id="5" name="Group 63"/>
            <p:cNvGrpSpPr>
              <a:grpSpLocks noChangeAspect="1"/>
            </p:cNvGrpSpPr>
            <p:nvPr/>
          </p:nvGrpSpPr>
          <p:grpSpPr bwMode="auto">
            <a:xfrm>
              <a:off x="466864" y="4329113"/>
              <a:ext cx="4296683" cy="1897401"/>
              <a:chOff x="193" y="2727"/>
              <a:chExt cx="2731" cy="1206"/>
            </a:xfrm>
          </p:grpSpPr>
          <p:sp>
            <p:nvSpPr>
              <p:cNvPr id="20542" name="AutoShape 62"/>
              <p:cNvSpPr>
                <a:spLocks noChangeAspect="1" noChangeArrowheads="1" noTextEdit="1"/>
              </p:cNvSpPr>
              <p:nvPr/>
            </p:nvSpPr>
            <p:spPr bwMode="auto">
              <a:xfrm>
                <a:off x="194" y="2727"/>
                <a:ext cx="2730" cy="12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44" name="Rectangle 64"/>
              <p:cNvSpPr>
                <a:spLocks noChangeArrowheads="1"/>
              </p:cNvSpPr>
              <p:nvPr/>
            </p:nvSpPr>
            <p:spPr bwMode="auto">
              <a:xfrm>
                <a:off x="194" y="2727"/>
                <a:ext cx="2730" cy="120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45" name="Rectangle 65"/>
              <p:cNvSpPr>
                <a:spLocks noChangeArrowheads="1"/>
              </p:cNvSpPr>
              <p:nvPr/>
            </p:nvSpPr>
            <p:spPr bwMode="auto">
              <a:xfrm>
                <a:off x="266" y="2871"/>
                <a:ext cx="2586" cy="912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46" name="Rectangle 66"/>
              <p:cNvSpPr>
                <a:spLocks noChangeArrowheads="1"/>
              </p:cNvSpPr>
              <p:nvPr/>
            </p:nvSpPr>
            <p:spPr bwMode="auto">
              <a:xfrm>
                <a:off x="2744" y="3795"/>
                <a:ext cx="13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47" name="Rectangle 67"/>
              <p:cNvSpPr>
                <a:spLocks noChangeArrowheads="1"/>
              </p:cNvSpPr>
              <p:nvPr/>
            </p:nvSpPr>
            <p:spPr bwMode="auto">
              <a:xfrm>
                <a:off x="266" y="3795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49" name="Rectangle 69"/>
              <p:cNvSpPr>
                <a:spLocks noChangeArrowheads="1"/>
              </p:cNvSpPr>
              <p:nvPr/>
            </p:nvSpPr>
            <p:spPr bwMode="auto">
              <a:xfrm>
                <a:off x="314" y="2805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0" name="Rectangle 70"/>
              <p:cNvSpPr>
                <a:spLocks noChangeArrowheads="1"/>
              </p:cNvSpPr>
              <p:nvPr/>
            </p:nvSpPr>
            <p:spPr bwMode="auto">
              <a:xfrm rot="16200000">
                <a:off x="205" y="2817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1" name="Rectangle 71"/>
              <p:cNvSpPr>
                <a:spLocks noChangeArrowheads="1"/>
              </p:cNvSpPr>
              <p:nvPr/>
            </p:nvSpPr>
            <p:spPr bwMode="auto">
              <a:xfrm rot="16200000">
                <a:off x="193" y="3687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2" name="Rectangle 72"/>
              <p:cNvSpPr>
                <a:spLocks noChangeArrowheads="1"/>
              </p:cNvSpPr>
              <p:nvPr/>
            </p:nvSpPr>
            <p:spPr bwMode="auto">
              <a:xfrm rot="16200000">
                <a:off x="-167" y="3225"/>
                <a:ext cx="82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Coordinates X&amp;Y[cm]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3" name="Line 73"/>
              <p:cNvSpPr>
                <a:spLocks noChangeShapeType="1"/>
              </p:cNvSpPr>
              <p:nvPr/>
            </p:nvSpPr>
            <p:spPr bwMode="auto">
              <a:xfrm flipH="1">
                <a:off x="2828" y="2961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4" name="Line 74"/>
              <p:cNvSpPr>
                <a:spLocks noChangeShapeType="1"/>
              </p:cNvSpPr>
              <p:nvPr/>
            </p:nvSpPr>
            <p:spPr bwMode="auto">
              <a:xfrm>
                <a:off x="266" y="2961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5" name="Line 75"/>
              <p:cNvSpPr>
                <a:spLocks noChangeShapeType="1"/>
              </p:cNvSpPr>
              <p:nvPr/>
            </p:nvSpPr>
            <p:spPr bwMode="auto">
              <a:xfrm flipV="1">
                <a:off x="524" y="3765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6" name="Line 76"/>
              <p:cNvSpPr>
                <a:spLocks noChangeShapeType="1"/>
              </p:cNvSpPr>
              <p:nvPr/>
            </p:nvSpPr>
            <p:spPr bwMode="auto">
              <a:xfrm>
                <a:off x="524" y="287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7" name="Line 77"/>
              <p:cNvSpPr>
                <a:spLocks noChangeShapeType="1"/>
              </p:cNvSpPr>
              <p:nvPr/>
            </p:nvSpPr>
            <p:spPr bwMode="auto">
              <a:xfrm flipH="1">
                <a:off x="2828" y="3051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8" name="Line 78"/>
              <p:cNvSpPr>
                <a:spLocks noChangeShapeType="1"/>
              </p:cNvSpPr>
              <p:nvPr/>
            </p:nvSpPr>
            <p:spPr bwMode="auto">
              <a:xfrm>
                <a:off x="266" y="3051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9" name="Line 79"/>
              <p:cNvSpPr>
                <a:spLocks noChangeShapeType="1"/>
              </p:cNvSpPr>
              <p:nvPr/>
            </p:nvSpPr>
            <p:spPr bwMode="auto">
              <a:xfrm flipV="1">
                <a:off x="782" y="3765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0" name="Line 80"/>
              <p:cNvSpPr>
                <a:spLocks noChangeShapeType="1"/>
              </p:cNvSpPr>
              <p:nvPr/>
            </p:nvSpPr>
            <p:spPr bwMode="auto">
              <a:xfrm>
                <a:off x="782" y="287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1" name="Line 81"/>
              <p:cNvSpPr>
                <a:spLocks noChangeShapeType="1"/>
              </p:cNvSpPr>
              <p:nvPr/>
            </p:nvSpPr>
            <p:spPr bwMode="auto">
              <a:xfrm flipH="1">
                <a:off x="2828" y="3141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2" name="Line 82"/>
              <p:cNvSpPr>
                <a:spLocks noChangeShapeType="1"/>
              </p:cNvSpPr>
              <p:nvPr/>
            </p:nvSpPr>
            <p:spPr bwMode="auto">
              <a:xfrm>
                <a:off x="266" y="3141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3" name="Line 83"/>
              <p:cNvSpPr>
                <a:spLocks noChangeShapeType="1"/>
              </p:cNvSpPr>
              <p:nvPr/>
            </p:nvSpPr>
            <p:spPr bwMode="auto">
              <a:xfrm flipV="1">
                <a:off x="1040" y="3765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4" name="Line 84"/>
              <p:cNvSpPr>
                <a:spLocks noChangeShapeType="1"/>
              </p:cNvSpPr>
              <p:nvPr/>
            </p:nvSpPr>
            <p:spPr bwMode="auto">
              <a:xfrm>
                <a:off x="1040" y="287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5" name="Line 85"/>
              <p:cNvSpPr>
                <a:spLocks noChangeShapeType="1"/>
              </p:cNvSpPr>
              <p:nvPr/>
            </p:nvSpPr>
            <p:spPr bwMode="auto">
              <a:xfrm flipH="1">
                <a:off x="2828" y="3237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6" name="Line 86"/>
              <p:cNvSpPr>
                <a:spLocks noChangeShapeType="1"/>
              </p:cNvSpPr>
              <p:nvPr/>
            </p:nvSpPr>
            <p:spPr bwMode="auto">
              <a:xfrm>
                <a:off x="266" y="3237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7" name="Line 87"/>
              <p:cNvSpPr>
                <a:spLocks noChangeShapeType="1"/>
              </p:cNvSpPr>
              <p:nvPr/>
            </p:nvSpPr>
            <p:spPr bwMode="auto">
              <a:xfrm flipV="1">
                <a:off x="1298" y="3765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8" name="Line 88"/>
              <p:cNvSpPr>
                <a:spLocks noChangeShapeType="1"/>
              </p:cNvSpPr>
              <p:nvPr/>
            </p:nvSpPr>
            <p:spPr bwMode="auto">
              <a:xfrm>
                <a:off x="1298" y="287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9" name="Line 89"/>
              <p:cNvSpPr>
                <a:spLocks noChangeShapeType="1"/>
              </p:cNvSpPr>
              <p:nvPr/>
            </p:nvSpPr>
            <p:spPr bwMode="auto">
              <a:xfrm flipH="1">
                <a:off x="2828" y="3327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0" name="Line 90"/>
              <p:cNvSpPr>
                <a:spLocks noChangeShapeType="1"/>
              </p:cNvSpPr>
              <p:nvPr/>
            </p:nvSpPr>
            <p:spPr bwMode="auto">
              <a:xfrm>
                <a:off x="266" y="3327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1" name="Line 91"/>
              <p:cNvSpPr>
                <a:spLocks noChangeShapeType="1"/>
              </p:cNvSpPr>
              <p:nvPr/>
            </p:nvSpPr>
            <p:spPr bwMode="auto">
              <a:xfrm flipV="1">
                <a:off x="1556" y="3765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2" name="Line 92"/>
              <p:cNvSpPr>
                <a:spLocks noChangeShapeType="1"/>
              </p:cNvSpPr>
              <p:nvPr/>
            </p:nvSpPr>
            <p:spPr bwMode="auto">
              <a:xfrm>
                <a:off x="1556" y="287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3" name="Line 93"/>
              <p:cNvSpPr>
                <a:spLocks noChangeShapeType="1"/>
              </p:cNvSpPr>
              <p:nvPr/>
            </p:nvSpPr>
            <p:spPr bwMode="auto">
              <a:xfrm flipH="1">
                <a:off x="2828" y="3417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4" name="Line 94"/>
              <p:cNvSpPr>
                <a:spLocks noChangeShapeType="1"/>
              </p:cNvSpPr>
              <p:nvPr/>
            </p:nvSpPr>
            <p:spPr bwMode="auto">
              <a:xfrm>
                <a:off x="266" y="3417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5" name="Line 95"/>
              <p:cNvSpPr>
                <a:spLocks noChangeShapeType="1"/>
              </p:cNvSpPr>
              <p:nvPr/>
            </p:nvSpPr>
            <p:spPr bwMode="auto">
              <a:xfrm flipV="1">
                <a:off x="1814" y="3765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6" name="Line 96"/>
              <p:cNvSpPr>
                <a:spLocks noChangeShapeType="1"/>
              </p:cNvSpPr>
              <p:nvPr/>
            </p:nvSpPr>
            <p:spPr bwMode="auto">
              <a:xfrm>
                <a:off x="1814" y="287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7" name="Line 97"/>
              <p:cNvSpPr>
                <a:spLocks noChangeShapeType="1"/>
              </p:cNvSpPr>
              <p:nvPr/>
            </p:nvSpPr>
            <p:spPr bwMode="auto">
              <a:xfrm flipH="1">
                <a:off x="2828" y="3513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8" name="Line 98"/>
              <p:cNvSpPr>
                <a:spLocks noChangeShapeType="1"/>
              </p:cNvSpPr>
              <p:nvPr/>
            </p:nvSpPr>
            <p:spPr bwMode="auto">
              <a:xfrm>
                <a:off x="266" y="3513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9" name="Line 99"/>
              <p:cNvSpPr>
                <a:spLocks noChangeShapeType="1"/>
              </p:cNvSpPr>
              <p:nvPr/>
            </p:nvSpPr>
            <p:spPr bwMode="auto">
              <a:xfrm flipV="1">
                <a:off x="2072" y="3765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0" name="Line 100"/>
              <p:cNvSpPr>
                <a:spLocks noChangeShapeType="1"/>
              </p:cNvSpPr>
              <p:nvPr/>
            </p:nvSpPr>
            <p:spPr bwMode="auto">
              <a:xfrm>
                <a:off x="2072" y="287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1" name="Line 101"/>
              <p:cNvSpPr>
                <a:spLocks noChangeShapeType="1"/>
              </p:cNvSpPr>
              <p:nvPr/>
            </p:nvSpPr>
            <p:spPr bwMode="auto">
              <a:xfrm flipH="1">
                <a:off x="2828" y="3603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2" name="Line 102"/>
              <p:cNvSpPr>
                <a:spLocks noChangeShapeType="1"/>
              </p:cNvSpPr>
              <p:nvPr/>
            </p:nvSpPr>
            <p:spPr bwMode="auto">
              <a:xfrm>
                <a:off x="266" y="3603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3" name="Line 103"/>
              <p:cNvSpPr>
                <a:spLocks noChangeShapeType="1"/>
              </p:cNvSpPr>
              <p:nvPr/>
            </p:nvSpPr>
            <p:spPr bwMode="auto">
              <a:xfrm flipV="1">
                <a:off x="2330" y="3765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4" name="Line 104"/>
              <p:cNvSpPr>
                <a:spLocks noChangeShapeType="1"/>
              </p:cNvSpPr>
              <p:nvPr/>
            </p:nvSpPr>
            <p:spPr bwMode="auto">
              <a:xfrm>
                <a:off x="2330" y="287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5" name="Line 105"/>
              <p:cNvSpPr>
                <a:spLocks noChangeShapeType="1"/>
              </p:cNvSpPr>
              <p:nvPr/>
            </p:nvSpPr>
            <p:spPr bwMode="auto">
              <a:xfrm flipH="1">
                <a:off x="2828" y="3693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6" name="Line 106"/>
              <p:cNvSpPr>
                <a:spLocks noChangeShapeType="1"/>
              </p:cNvSpPr>
              <p:nvPr/>
            </p:nvSpPr>
            <p:spPr bwMode="auto">
              <a:xfrm>
                <a:off x="266" y="3693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7" name="Line 107"/>
              <p:cNvSpPr>
                <a:spLocks noChangeShapeType="1"/>
              </p:cNvSpPr>
              <p:nvPr/>
            </p:nvSpPr>
            <p:spPr bwMode="auto">
              <a:xfrm flipV="1">
                <a:off x="2588" y="3765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8" name="Line 108"/>
              <p:cNvSpPr>
                <a:spLocks noChangeShapeType="1"/>
              </p:cNvSpPr>
              <p:nvPr/>
            </p:nvSpPr>
            <p:spPr bwMode="auto">
              <a:xfrm>
                <a:off x="2588" y="2871"/>
                <a:ext cx="1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9" name="Rectangle 109"/>
              <p:cNvSpPr>
                <a:spLocks noChangeArrowheads="1"/>
              </p:cNvSpPr>
              <p:nvPr/>
            </p:nvSpPr>
            <p:spPr bwMode="auto">
              <a:xfrm>
                <a:off x="494" y="3795"/>
                <a:ext cx="13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X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90" name="Freeform 110"/>
              <p:cNvSpPr>
                <a:spLocks/>
              </p:cNvSpPr>
              <p:nvPr/>
            </p:nvSpPr>
            <p:spPr bwMode="auto">
              <a:xfrm>
                <a:off x="266" y="2871"/>
                <a:ext cx="2586" cy="912"/>
              </a:xfrm>
              <a:custGeom>
                <a:avLst/>
                <a:gdLst/>
                <a:ahLst/>
                <a:cxnLst>
                  <a:cxn ang="0">
                    <a:pos x="618" y="342"/>
                  </a:cxn>
                  <a:cxn ang="0">
                    <a:pos x="1236" y="138"/>
                  </a:cxn>
                  <a:cxn ang="0">
                    <a:pos x="1866" y="0"/>
                  </a:cxn>
                  <a:cxn ang="0">
                    <a:pos x="2490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84"/>
                  </a:cxn>
                  <a:cxn ang="0">
                    <a:pos x="2586" y="312"/>
                  </a:cxn>
                  <a:cxn ang="0">
                    <a:pos x="2586" y="540"/>
                  </a:cxn>
                  <a:cxn ang="0">
                    <a:pos x="2586" y="726"/>
                  </a:cxn>
                  <a:cxn ang="0">
                    <a:pos x="2586" y="900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858"/>
                  </a:cxn>
                  <a:cxn ang="0">
                    <a:pos x="2586" y="630"/>
                  </a:cxn>
                  <a:cxn ang="0">
                    <a:pos x="2586" y="402"/>
                  </a:cxn>
                  <a:cxn ang="0">
                    <a:pos x="2586" y="216"/>
                  </a:cxn>
                  <a:cxn ang="0">
                    <a:pos x="2586" y="54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294"/>
                  </a:cxn>
                  <a:cxn ang="0">
                    <a:pos x="2586" y="88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912"/>
                  </a:cxn>
                  <a:cxn ang="0">
                    <a:pos x="2586" y="414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</a:cxnLst>
                <a:rect l="0" t="0" r="r" b="b"/>
                <a:pathLst>
                  <a:path w="2586" h="912">
                    <a:moveTo>
                      <a:pt x="0" y="456"/>
                    </a:moveTo>
                    <a:lnTo>
                      <a:pt x="12" y="450"/>
                    </a:lnTo>
                    <a:lnTo>
                      <a:pt x="18" y="450"/>
                    </a:lnTo>
                    <a:lnTo>
                      <a:pt x="30" y="450"/>
                    </a:lnTo>
                    <a:lnTo>
                      <a:pt x="36" y="450"/>
                    </a:lnTo>
                    <a:lnTo>
                      <a:pt x="42" y="450"/>
                    </a:lnTo>
                    <a:lnTo>
                      <a:pt x="54" y="450"/>
                    </a:lnTo>
                    <a:lnTo>
                      <a:pt x="60" y="450"/>
                    </a:lnTo>
                    <a:lnTo>
                      <a:pt x="66" y="450"/>
                    </a:lnTo>
                    <a:lnTo>
                      <a:pt x="78" y="450"/>
                    </a:lnTo>
                    <a:lnTo>
                      <a:pt x="84" y="450"/>
                    </a:lnTo>
                    <a:lnTo>
                      <a:pt x="90" y="450"/>
                    </a:lnTo>
                    <a:lnTo>
                      <a:pt x="96" y="450"/>
                    </a:lnTo>
                    <a:lnTo>
                      <a:pt x="108" y="450"/>
                    </a:lnTo>
                    <a:lnTo>
                      <a:pt x="114" y="450"/>
                    </a:lnTo>
                    <a:lnTo>
                      <a:pt x="120" y="450"/>
                    </a:lnTo>
                    <a:lnTo>
                      <a:pt x="132" y="450"/>
                    </a:lnTo>
                    <a:lnTo>
                      <a:pt x="138" y="450"/>
                    </a:lnTo>
                    <a:lnTo>
                      <a:pt x="144" y="444"/>
                    </a:lnTo>
                    <a:lnTo>
                      <a:pt x="156" y="444"/>
                    </a:lnTo>
                    <a:lnTo>
                      <a:pt x="162" y="444"/>
                    </a:lnTo>
                    <a:lnTo>
                      <a:pt x="168" y="444"/>
                    </a:lnTo>
                    <a:lnTo>
                      <a:pt x="180" y="444"/>
                    </a:lnTo>
                    <a:lnTo>
                      <a:pt x="186" y="444"/>
                    </a:lnTo>
                    <a:lnTo>
                      <a:pt x="192" y="444"/>
                    </a:lnTo>
                    <a:lnTo>
                      <a:pt x="198" y="438"/>
                    </a:lnTo>
                    <a:lnTo>
                      <a:pt x="210" y="438"/>
                    </a:lnTo>
                    <a:lnTo>
                      <a:pt x="216" y="438"/>
                    </a:lnTo>
                    <a:lnTo>
                      <a:pt x="222" y="438"/>
                    </a:lnTo>
                    <a:lnTo>
                      <a:pt x="234" y="438"/>
                    </a:lnTo>
                    <a:lnTo>
                      <a:pt x="240" y="438"/>
                    </a:lnTo>
                    <a:lnTo>
                      <a:pt x="246" y="432"/>
                    </a:lnTo>
                    <a:lnTo>
                      <a:pt x="258" y="432"/>
                    </a:lnTo>
                    <a:lnTo>
                      <a:pt x="264" y="432"/>
                    </a:lnTo>
                    <a:lnTo>
                      <a:pt x="270" y="432"/>
                    </a:lnTo>
                    <a:lnTo>
                      <a:pt x="282" y="432"/>
                    </a:lnTo>
                    <a:lnTo>
                      <a:pt x="288" y="426"/>
                    </a:lnTo>
                    <a:lnTo>
                      <a:pt x="294" y="426"/>
                    </a:lnTo>
                    <a:lnTo>
                      <a:pt x="300" y="426"/>
                    </a:lnTo>
                    <a:lnTo>
                      <a:pt x="312" y="426"/>
                    </a:lnTo>
                    <a:lnTo>
                      <a:pt x="318" y="420"/>
                    </a:lnTo>
                    <a:lnTo>
                      <a:pt x="324" y="420"/>
                    </a:lnTo>
                    <a:lnTo>
                      <a:pt x="336" y="420"/>
                    </a:lnTo>
                    <a:lnTo>
                      <a:pt x="342" y="420"/>
                    </a:lnTo>
                    <a:lnTo>
                      <a:pt x="348" y="414"/>
                    </a:lnTo>
                    <a:lnTo>
                      <a:pt x="360" y="414"/>
                    </a:lnTo>
                    <a:lnTo>
                      <a:pt x="366" y="414"/>
                    </a:lnTo>
                    <a:lnTo>
                      <a:pt x="372" y="414"/>
                    </a:lnTo>
                    <a:lnTo>
                      <a:pt x="378" y="408"/>
                    </a:lnTo>
                    <a:lnTo>
                      <a:pt x="390" y="408"/>
                    </a:lnTo>
                    <a:lnTo>
                      <a:pt x="396" y="408"/>
                    </a:lnTo>
                    <a:lnTo>
                      <a:pt x="402" y="402"/>
                    </a:lnTo>
                    <a:lnTo>
                      <a:pt x="414" y="402"/>
                    </a:lnTo>
                    <a:lnTo>
                      <a:pt x="420" y="402"/>
                    </a:lnTo>
                    <a:lnTo>
                      <a:pt x="426" y="396"/>
                    </a:lnTo>
                    <a:lnTo>
                      <a:pt x="438" y="396"/>
                    </a:lnTo>
                    <a:lnTo>
                      <a:pt x="444" y="396"/>
                    </a:lnTo>
                    <a:lnTo>
                      <a:pt x="450" y="390"/>
                    </a:lnTo>
                    <a:lnTo>
                      <a:pt x="462" y="390"/>
                    </a:lnTo>
                    <a:lnTo>
                      <a:pt x="468" y="390"/>
                    </a:lnTo>
                    <a:lnTo>
                      <a:pt x="474" y="384"/>
                    </a:lnTo>
                    <a:lnTo>
                      <a:pt x="480" y="384"/>
                    </a:lnTo>
                    <a:lnTo>
                      <a:pt x="492" y="384"/>
                    </a:lnTo>
                    <a:lnTo>
                      <a:pt x="498" y="378"/>
                    </a:lnTo>
                    <a:lnTo>
                      <a:pt x="504" y="378"/>
                    </a:lnTo>
                    <a:lnTo>
                      <a:pt x="516" y="372"/>
                    </a:lnTo>
                    <a:lnTo>
                      <a:pt x="522" y="372"/>
                    </a:lnTo>
                    <a:lnTo>
                      <a:pt x="528" y="372"/>
                    </a:lnTo>
                    <a:lnTo>
                      <a:pt x="540" y="366"/>
                    </a:lnTo>
                    <a:lnTo>
                      <a:pt x="546" y="366"/>
                    </a:lnTo>
                    <a:lnTo>
                      <a:pt x="552" y="360"/>
                    </a:lnTo>
                    <a:lnTo>
                      <a:pt x="564" y="360"/>
                    </a:lnTo>
                    <a:lnTo>
                      <a:pt x="570" y="360"/>
                    </a:lnTo>
                    <a:lnTo>
                      <a:pt x="576" y="354"/>
                    </a:lnTo>
                    <a:lnTo>
                      <a:pt x="582" y="354"/>
                    </a:lnTo>
                    <a:lnTo>
                      <a:pt x="594" y="348"/>
                    </a:lnTo>
                    <a:lnTo>
                      <a:pt x="600" y="348"/>
                    </a:lnTo>
                    <a:lnTo>
                      <a:pt x="606" y="342"/>
                    </a:lnTo>
                    <a:lnTo>
                      <a:pt x="618" y="342"/>
                    </a:lnTo>
                    <a:lnTo>
                      <a:pt x="624" y="342"/>
                    </a:lnTo>
                    <a:lnTo>
                      <a:pt x="630" y="336"/>
                    </a:lnTo>
                    <a:lnTo>
                      <a:pt x="642" y="336"/>
                    </a:lnTo>
                    <a:lnTo>
                      <a:pt x="648" y="330"/>
                    </a:lnTo>
                    <a:lnTo>
                      <a:pt x="654" y="330"/>
                    </a:lnTo>
                    <a:lnTo>
                      <a:pt x="666" y="324"/>
                    </a:lnTo>
                    <a:lnTo>
                      <a:pt x="672" y="324"/>
                    </a:lnTo>
                    <a:lnTo>
                      <a:pt x="678" y="324"/>
                    </a:lnTo>
                    <a:lnTo>
                      <a:pt x="684" y="318"/>
                    </a:lnTo>
                    <a:lnTo>
                      <a:pt x="696" y="318"/>
                    </a:lnTo>
                    <a:lnTo>
                      <a:pt x="702" y="312"/>
                    </a:lnTo>
                    <a:lnTo>
                      <a:pt x="708" y="312"/>
                    </a:lnTo>
                    <a:lnTo>
                      <a:pt x="720" y="306"/>
                    </a:lnTo>
                    <a:lnTo>
                      <a:pt x="726" y="306"/>
                    </a:lnTo>
                    <a:lnTo>
                      <a:pt x="732" y="306"/>
                    </a:lnTo>
                    <a:lnTo>
                      <a:pt x="744" y="300"/>
                    </a:lnTo>
                    <a:lnTo>
                      <a:pt x="750" y="300"/>
                    </a:lnTo>
                    <a:lnTo>
                      <a:pt x="756" y="294"/>
                    </a:lnTo>
                    <a:lnTo>
                      <a:pt x="768" y="294"/>
                    </a:lnTo>
                    <a:lnTo>
                      <a:pt x="774" y="288"/>
                    </a:lnTo>
                    <a:lnTo>
                      <a:pt x="780" y="288"/>
                    </a:lnTo>
                    <a:lnTo>
                      <a:pt x="786" y="288"/>
                    </a:lnTo>
                    <a:lnTo>
                      <a:pt x="798" y="282"/>
                    </a:lnTo>
                    <a:lnTo>
                      <a:pt x="804" y="282"/>
                    </a:lnTo>
                    <a:lnTo>
                      <a:pt x="810" y="276"/>
                    </a:lnTo>
                    <a:lnTo>
                      <a:pt x="822" y="276"/>
                    </a:lnTo>
                    <a:lnTo>
                      <a:pt x="828" y="270"/>
                    </a:lnTo>
                    <a:lnTo>
                      <a:pt x="834" y="270"/>
                    </a:lnTo>
                    <a:lnTo>
                      <a:pt x="846" y="264"/>
                    </a:lnTo>
                    <a:lnTo>
                      <a:pt x="852" y="264"/>
                    </a:lnTo>
                    <a:lnTo>
                      <a:pt x="858" y="264"/>
                    </a:lnTo>
                    <a:lnTo>
                      <a:pt x="870" y="258"/>
                    </a:lnTo>
                    <a:lnTo>
                      <a:pt x="876" y="258"/>
                    </a:lnTo>
                    <a:lnTo>
                      <a:pt x="882" y="252"/>
                    </a:lnTo>
                    <a:lnTo>
                      <a:pt x="894" y="252"/>
                    </a:lnTo>
                    <a:lnTo>
                      <a:pt x="900" y="246"/>
                    </a:lnTo>
                    <a:lnTo>
                      <a:pt x="906" y="246"/>
                    </a:lnTo>
                    <a:lnTo>
                      <a:pt x="912" y="246"/>
                    </a:lnTo>
                    <a:lnTo>
                      <a:pt x="924" y="240"/>
                    </a:lnTo>
                    <a:lnTo>
                      <a:pt x="930" y="240"/>
                    </a:lnTo>
                    <a:lnTo>
                      <a:pt x="936" y="234"/>
                    </a:lnTo>
                    <a:lnTo>
                      <a:pt x="948" y="234"/>
                    </a:lnTo>
                    <a:lnTo>
                      <a:pt x="954" y="228"/>
                    </a:lnTo>
                    <a:lnTo>
                      <a:pt x="960" y="228"/>
                    </a:lnTo>
                    <a:lnTo>
                      <a:pt x="972" y="228"/>
                    </a:lnTo>
                    <a:lnTo>
                      <a:pt x="978" y="222"/>
                    </a:lnTo>
                    <a:lnTo>
                      <a:pt x="984" y="222"/>
                    </a:lnTo>
                    <a:lnTo>
                      <a:pt x="996" y="216"/>
                    </a:lnTo>
                    <a:lnTo>
                      <a:pt x="1002" y="216"/>
                    </a:lnTo>
                    <a:lnTo>
                      <a:pt x="1008" y="210"/>
                    </a:lnTo>
                    <a:lnTo>
                      <a:pt x="1014" y="210"/>
                    </a:lnTo>
                    <a:lnTo>
                      <a:pt x="1026" y="210"/>
                    </a:lnTo>
                    <a:lnTo>
                      <a:pt x="1032" y="204"/>
                    </a:lnTo>
                    <a:lnTo>
                      <a:pt x="1038" y="204"/>
                    </a:lnTo>
                    <a:lnTo>
                      <a:pt x="1050" y="198"/>
                    </a:lnTo>
                    <a:lnTo>
                      <a:pt x="1056" y="198"/>
                    </a:lnTo>
                    <a:lnTo>
                      <a:pt x="1062" y="192"/>
                    </a:lnTo>
                    <a:lnTo>
                      <a:pt x="1074" y="192"/>
                    </a:lnTo>
                    <a:lnTo>
                      <a:pt x="1080" y="192"/>
                    </a:lnTo>
                    <a:lnTo>
                      <a:pt x="1086" y="186"/>
                    </a:lnTo>
                    <a:lnTo>
                      <a:pt x="1098" y="186"/>
                    </a:lnTo>
                    <a:lnTo>
                      <a:pt x="1104" y="180"/>
                    </a:lnTo>
                    <a:lnTo>
                      <a:pt x="1110" y="180"/>
                    </a:lnTo>
                    <a:lnTo>
                      <a:pt x="1116" y="174"/>
                    </a:lnTo>
                    <a:lnTo>
                      <a:pt x="1128" y="174"/>
                    </a:lnTo>
                    <a:lnTo>
                      <a:pt x="1134" y="174"/>
                    </a:lnTo>
                    <a:lnTo>
                      <a:pt x="1140" y="168"/>
                    </a:lnTo>
                    <a:lnTo>
                      <a:pt x="1152" y="168"/>
                    </a:lnTo>
                    <a:lnTo>
                      <a:pt x="1158" y="162"/>
                    </a:lnTo>
                    <a:lnTo>
                      <a:pt x="1164" y="162"/>
                    </a:lnTo>
                    <a:lnTo>
                      <a:pt x="1176" y="156"/>
                    </a:lnTo>
                    <a:lnTo>
                      <a:pt x="1182" y="156"/>
                    </a:lnTo>
                    <a:lnTo>
                      <a:pt x="1188" y="156"/>
                    </a:lnTo>
                    <a:lnTo>
                      <a:pt x="1200" y="150"/>
                    </a:lnTo>
                    <a:lnTo>
                      <a:pt x="1206" y="150"/>
                    </a:lnTo>
                    <a:lnTo>
                      <a:pt x="1212" y="144"/>
                    </a:lnTo>
                    <a:lnTo>
                      <a:pt x="1218" y="144"/>
                    </a:lnTo>
                    <a:lnTo>
                      <a:pt x="1230" y="138"/>
                    </a:lnTo>
                    <a:lnTo>
                      <a:pt x="1236" y="138"/>
                    </a:lnTo>
                    <a:lnTo>
                      <a:pt x="1242" y="138"/>
                    </a:lnTo>
                    <a:lnTo>
                      <a:pt x="1254" y="132"/>
                    </a:lnTo>
                    <a:lnTo>
                      <a:pt x="1260" y="132"/>
                    </a:lnTo>
                    <a:lnTo>
                      <a:pt x="1266" y="126"/>
                    </a:lnTo>
                    <a:lnTo>
                      <a:pt x="1278" y="126"/>
                    </a:lnTo>
                    <a:lnTo>
                      <a:pt x="1284" y="120"/>
                    </a:lnTo>
                    <a:lnTo>
                      <a:pt x="1290" y="120"/>
                    </a:lnTo>
                    <a:lnTo>
                      <a:pt x="1302" y="114"/>
                    </a:lnTo>
                    <a:lnTo>
                      <a:pt x="1308" y="114"/>
                    </a:lnTo>
                    <a:lnTo>
                      <a:pt x="1314" y="114"/>
                    </a:lnTo>
                    <a:lnTo>
                      <a:pt x="1320" y="108"/>
                    </a:lnTo>
                    <a:lnTo>
                      <a:pt x="1332" y="108"/>
                    </a:lnTo>
                    <a:lnTo>
                      <a:pt x="1338" y="102"/>
                    </a:lnTo>
                    <a:lnTo>
                      <a:pt x="1344" y="102"/>
                    </a:lnTo>
                    <a:lnTo>
                      <a:pt x="1356" y="96"/>
                    </a:lnTo>
                    <a:lnTo>
                      <a:pt x="1362" y="96"/>
                    </a:lnTo>
                    <a:lnTo>
                      <a:pt x="1368" y="96"/>
                    </a:lnTo>
                    <a:lnTo>
                      <a:pt x="1386" y="90"/>
                    </a:lnTo>
                    <a:lnTo>
                      <a:pt x="1392" y="84"/>
                    </a:lnTo>
                    <a:lnTo>
                      <a:pt x="1404" y="84"/>
                    </a:lnTo>
                    <a:lnTo>
                      <a:pt x="1410" y="78"/>
                    </a:lnTo>
                    <a:lnTo>
                      <a:pt x="1416" y="78"/>
                    </a:lnTo>
                    <a:lnTo>
                      <a:pt x="1422" y="78"/>
                    </a:lnTo>
                    <a:lnTo>
                      <a:pt x="1434" y="72"/>
                    </a:lnTo>
                    <a:lnTo>
                      <a:pt x="1440" y="72"/>
                    </a:lnTo>
                    <a:lnTo>
                      <a:pt x="1446" y="66"/>
                    </a:lnTo>
                    <a:lnTo>
                      <a:pt x="1458" y="66"/>
                    </a:lnTo>
                    <a:lnTo>
                      <a:pt x="1464" y="60"/>
                    </a:lnTo>
                    <a:lnTo>
                      <a:pt x="1470" y="60"/>
                    </a:lnTo>
                    <a:lnTo>
                      <a:pt x="1482" y="60"/>
                    </a:lnTo>
                    <a:lnTo>
                      <a:pt x="1488" y="54"/>
                    </a:lnTo>
                    <a:lnTo>
                      <a:pt x="1494" y="54"/>
                    </a:lnTo>
                    <a:lnTo>
                      <a:pt x="1506" y="48"/>
                    </a:lnTo>
                    <a:lnTo>
                      <a:pt x="1512" y="48"/>
                    </a:lnTo>
                    <a:lnTo>
                      <a:pt x="1518" y="42"/>
                    </a:lnTo>
                    <a:lnTo>
                      <a:pt x="1530" y="42"/>
                    </a:lnTo>
                    <a:lnTo>
                      <a:pt x="1536" y="42"/>
                    </a:lnTo>
                    <a:lnTo>
                      <a:pt x="1542" y="36"/>
                    </a:lnTo>
                    <a:lnTo>
                      <a:pt x="1548" y="36"/>
                    </a:lnTo>
                    <a:lnTo>
                      <a:pt x="1560" y="30"/>
                    </a:lnTo>
                    <a:lnTo>
                      <a:pt x="1566" y="30"/>
                    </a:lnTo>
                    <a:lnTo>
                      <a:pt x="1572" y="24"/>
                    </a:lnTo>
                    <a:lnTo>
                      <a:pt x="1584" y="24"/>
                    </a:lnTo>
                    <a:lnTo>
                      <a:pt x="1590" y="24"/>
                    </a:lnTo>
                    <a:lnTo>
                      <a:pt x="1596" y="18"/>
                    </a:lnTo>
                    <a:lnTo>
                      <a:pt x="1608" y="18"/>
                    </a:lnTo>
                    <a:lnTo>
                      <a:pt x="1614" y="12"/>
                    </a:lnTo>
                    <a:lnTo>
                      <a:pt x="1620" y="12"/>
                    </a:lnTo>
                    <a:lnTo>
                      <a:pt x="1632" y="6"/>
                    </a:lnTo>
                    <a:lnTo>
                      <a:pt x="1638" y="6"/>
                    </a:lnTo>
                    <a:lnTo>
                      <a:pt x="1644" y="6"/>
                    </a:lnTo>
                    <a:lnTo>
                      <a:pt x="1650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304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6"/>
                    </a:lnTo>
                    <a:lnTo>
                      <a:pt x="2586" y="12"/>
                    </a:lnTo>
                    <a:lnTo>
                      <a:pt x="2586" y="12"/>
                    </a:lnTo>
                    <a:lnTo>
                      <a:pt x="2586" y="18"/>
                    </a:lnTo>
                    <a:lnTo>
                      <a:pt x="2586" y="18"/>
                    </a:lnTo>
                    <a:lnTo>
                      <a:pt x="2586" y="24"/>
                    </a:lnTo>
                    <a:lnTo>
                      <a:pt x="2586" y="24"/>
                    </a:lnTo>
                    <a:lnTo>
                      <a:pt x="2586" y="30"/>
                    </a:lnTo>
                    <a:lnTo>
                      <a:pt x="2586" y="30"/>
                    </a:lnTo>
                    <a:lnTo>
                      <a:pt x="2586" y="36"/>
                    </a:lnTo>
                    <a:lnTo>
                      <a:pt x="2586" y="36"/>
                    </a:lnTo>
                    <a:lnTo>
                      <a:pt x="2586" y="36"/>
                    </a:lnTo>
                    <a:lnTo>
                      <a:pt x="2586" y="42"/>
                    </a:lnTo>
                    <a:lnTo>
                      <a:pt x="2586" y="42"/>
                    </a:lnTo>
                    <a:lnTo>
                      <a:pt x="2586" y="48"/>
                    </a:lnTo>
                    <a:lnTo>
                      <a:pt x="2586" y="48"/>
                    </a:lnTo>
                    <a:lnTo>
                      <a:pt x="2586" y="54"/>
                    </a:lnTo>
                    <a:lnTo>
                      <a:pt x="2586" y="54"/>
                    </a:lnTo>
                    <a:lnTo>
                      <a:pt x="2586" y="60"/>
                    </a:lnTo>
                    <a:lnTo>
                      <a:pt x="2586" y="60"/>
                    </a:lnTo>
                    <a:lnTo>
                      <a:pt x="2586" y="66"/>
                    </a:lnTo>
                    <a:lnTo>
                      <a:pt x="2586" y="66"/>
                    </a:lnTo>
                    <a:lnTo>
                      <a:pt x="2586" y="72"/>
                    </a:lnTo>
                    <a:lnTo>
                      <a:pt x="2586" y="72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84"/>
                    </a:lnTo>
                    <a:lnTo>
                      <a:pt x="2586" y="84"/>
                    </a:lnTo>
                    <a:lnTo>
                      <a:pt x="2586" y="90"/>
                    </a:lnTo>
                    <a:lnTo>
                      <a:pt x="2586" y="90"/>
                    </a:lnTo>
                    <a:lnTo>
                      <a:pt x="2586" y="96"/>
                    </a:lnTo>
                    <a:lnTo>
                      <a:pt x="2586" y="96"/>
                    </a:lnTo>
                    <a:lnTo>
                      <a:pt x="2586" y="102"/>
                    </a:lnTo>
                    <a:lnTo>
                      <a:pt x="2586" y="102"/>
                    </a:lnTo>
                    <a:lnTo>
                      <a:pt x="2586" y="108"/>
                    </a:lnTo>
                    <a:lnTo>
                      <a:pt x="2586" y="108"/>
                    </a:lnTo>
                    <a:lnTo>
                      <a:pt x="2586" y="108"/>
                    </a:lnTo>
                    <a:lnTo>
                      <a:pt x="2586" y="114"/>
                    </a:lnTo>
                    <a:lnTo>
                      <a:pt x="2586" y="114"/>
                    </a:lnTo>
                    <a:lnTo>
                      <a:pt x="2586" y="120"/>
                    </a:lnTo>
                    <a:lnTo>
                      <a:pt x="2586" y="120"/>
                    </a:lnTo>
                    <a:lnTo>
                      <a:pt x="2586" y="126"/>
                    </a:lnTo>
                    <a:lnTo>
                      <a:pt x="2586" y="126"/>
                    </a:lnTo>
                    <a:lnTo>
                      <a:pt x="2586" y="132"/>
                    </a:lnTo>
                    <a:lnTo>
                      <a:pt x="2586" y="132"/>
                    </a:lnTo>
                    <a:lnTo>
                      <a:pt x="2586" y="138"/>
                    </a:lnTo>
                    <a:lnTo>
                      <a:pt x="2586" y="138"/>
                    </a:lnTo>
                    <a:lnTo>
                      <a:pt x="2586" y="144"/>
                    </a:lnTo>
                    <a:lnTo>
                      <a:pt x="2586" y="144"/>
                    </a:lnTo>
                    <a:lnTo>
                      <a:pt x="2586" y="150"/>
                    </a:lnTo>
                    <a:lnTo>
                      <a:pt x="2586" y="150"/>
                    </a:lnTo>
                    <a:lnTo>
                      <a:pt x="2586" y="156"/>
                    </a:lnTo>
                    <a:lnTo>
                      <a:pt x="2586" y="156"/>
                    </a:lnTo>
                    <a:lnTo>
                      <a:pt x="2586" y="156"/>
                    </a:lnTo>
                    <a:lnTo>
                      <a:pt x="2586" y="162"/>
                    </a:lnTo>
                    <a:lnTo>
                      <a:pt x="2586" y="162"/>
                    </a:lnTo>
                    <a:lnTo>
                      <a:pt x="2586" y="168"/>
                    </a:lnTo>
                    <a:lnTo>
                      <a:pt x="2586" y="168"/>
                    </a:lnTo>
                    <a:lnTo>
                      <a:pt x="2586" y="174"/>
                    </a:lnTo>
                    <a:lnTo>
                      <a:pt x="2586" y="180"/>
                    </a:lnTo>
                    <a:lnTo>
                      <a:pt x="2586" y="180"/>
                    </a:lnTo>
                    <a:lnTo>
                      <a:pt x="2586" y="186"/>
                    </a:lnTo>
                    <a:lnTo>
                      <a:pt x="2586" y="186"/>
                    </a:lnTo>
                    <a:lnTo>
                      <a:pt x="2586" y="192"/>
                    </a:lnTo>
                    <a:lnTo>
                      <a:pt x="2586" y="192"/>
                    </a:lnTo>
                    <a:lnTo>
                      <a:pt x="2586" y="198"/>
                    </a:lnTo>
                    <a:lnTo>
                      <a:pt x="2586" y="198"/>
                    </a:lnTo>
                    <a:lnTo>
                      <a:pt x="2586" y="198"/>
                    </a:lnTo>
                    <a:lnTo>
                      <a:pt x="2586" y="204"/>
                    </a:lnTo>
                    <a:lnTo>
                      <a:pt x="2586" y="204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6"/>
                    </a:lnTo>
                    <a:lnTo>
                      <a:pt x="2586" y="216"/>
                    </a:lnTo>
                    <a:lnTo>
                      <a:pt x="2586" y="222"/>
                    </a:lnTo>
                    <a:lnTo>
                      <a:pt x="2586" y="222"/>
                    </a:lnTo>
                    <a:lnTo>
                      <a:pt x="2586" y="228"/>
                    </a:lnTo>
                    <a:lnTo>
                      <a:pt x="2586" y="228"/>
                    </a:lnTo>
                    <a:lnTo>
                      <a:pt x="2586" y="234"/>
                    </a:lnTo>
                    <a:lnTo>
                      <a:pt x="2586" y="234"/>
                    </a:lnTo>
                    <a:lnTo>
                      <a:pt x="2586" y="240"/>
                    </a:lnTo>
                    <a:lnTo>
                      <a:pt x="2586" y="240"/>
                    </a:lnTo>
                    <a:lnTo>
                      <a:pt x="2586" y="246"/>
                    </a:lnTo>
                    <a:lnTo>
                      <a:pt x="2586" y="246"/>
                    </a:lnTo>
                    <a:lnTo>
                      <a:pt x="2586" y="252"/>
                    </a:lnTo>
                    <a:lnTo>
                      <a:pt x="2586" y="252"/>
                    </a:lnTo>
                    <a:lnTo>
                      <a:pt x="2586" y="258"/>
                    </a:lnTo>
                    <a:lnTo>
                      <a:pt x="2586" y="258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70"/>
                    </a:lnTo>
                    <a:lnTo>
                      <a:pt x="2586" y="270"/>
                    </a:lnTo>
                    <a:lnTo>
                      <a:pt x="2586" y="276"/>
                    </a:lnTo>
                    <a:lnTo>
                      <a:pt x="2586" y="276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8"/>
                    </a:lnTo>
                    <a:lnTo>
                      <a:pt x="2586" y="288"/>
                    </a:lnTo>
                    <a:lnTo>
                      <a:pt x="2586" y="294"/>
                    </a:lnTo>
                    <a:lnTo>
                      <a:pt x="2586" y="294"/>
                    </a:lnTo>
                    <a:lnTo>
                      <a:pt x="2586" y="300"/>
                    </a:lnTo>
                    <a:lnTo>
                      <a:pt x="2586" y="300"/>
                    </a:lnTo>
                    <a:lnTo>
                      <a:pt x="2586" y="306"/>
                    </a:lnTo>
                    <a:lnTo>
                      <a:pt x="2586" y="306"/>
                    </a:lnTo>
                    <a:lnTo>
                      <a:pt x="2586" y="312"/>
                    </a:lnTo>
                    <a:lnTo>
                      <a:pt x="2586" y="312"/>
                    </a:lnTo>
                    <a:lnTo>
                      <a:pt x="2586" y="318"/>
                    </a:lnTo>
                    <a:lnTo>
                      <a:pt x="2586" y="318"/>
                    </a:lnTo>
                    <a:lnTo>
                      <a:pt x="2586" y="324"/>
                    </a:lnTo>
                    <a:lnTo>
                      <a:pt x="2586" y="324"/>
                    </a:lnTo>
                    <a:lnTo>
                      <a:pt x="2586" y="330"/>
                    </a:lnTo>
                    <a:lnTo>
                      <a:pt x="2586" y="330"/>
                    </a:lnTo>
                    <a:lnTo>
                      <a:pt x="2586" y="336"/>
                    </a:lnTo>
                    <a:lnTo>
                      <a:pt x="2586" y="336"/>
                    </a:lnTo>
                    <a:lnTo>
                      <a:pt x="2586" y="342"/>
                    </a:lnTo>
                    <a:lnTo>
                      <a:pt x="2586" y="342"/>
                    </a:lnTo>
                    <a:lnTo>
                      <a:pt x="2586" y="348"/>
                    </a:lnTo>
                    <a:lnTo>
                      <a:pt x="2586" y="348"/>
                    </a:lnTo>
                    <a:lnTo>
                      <a:pt x="2586" y="354"/>
                    </a:lnTo>
                    <a:lnTo>
                      <a:pt x="2586" y="354"/>
                    </a:lnTo>
                    <a:lnTo>
                      <a:pt x="2586" y="360"/>
                    </a:lnTo>
                    <a:lnTo>
                      <a:pt x="2586" y="360"/>
                    </a:lnTo>
                    <a:lnTo>
                      <a:pt x="2586" y="366"/>
                    </a:lnTo>
                    <a:lnTo>
                      <a:pt x="2586" y="366"/>
                    </a:lnTo>
                    <a:lnTo>
                      <a:pt x="2586" y="372"/>
                    </a:lnTo>
                    <a:lnTo>
                      <a:pt x="2586" y="372"/>
                    </a:lnTo>
                    <a:lnTo>
                      <a:pt x="2586" y="372"/>
                    </a:lnTo>
                    <a:lnTo>
                      <a:pt x="2586" y="378"/>
                    </a:lnTo>
                    <a:lnTo>
                      <a:pt x="2586" y="378"/>
                    </a:lnTo>
                    <a:lnTo>
                      <a:pt x="2586" y="384"/>
                    </a:lnTo>
                    <a:lnTo>
                      <a:pt x="2586" y="384"/>
                    </a:lnTo>
                    <a:lnTo>
                      <a:pt x="2586" y="390"/>
                    </a:lnTo>
                    <a:lnTo>
                      <a:pt x="2586" y="390"/>
                    </a:lnTo>
                    <a:lnTo>
                      <a:pt x="2586" y="396"/>
                    </a:lnTo>
                    <a:lnTo>
                      <a:pt x="2586" y="396"/>
                    </a:lnTo>
                    <a:lnTo>
                      <a:pt x="2586" y="402"/>
                    </a:lnTo>
                    <a:lnTo>
                      <a:pt x="2586" y="402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14"/>
                    </a:lnTo>
                    <a:lnTo>
                      <a:pt x="2586" y="414"/>
                    </a:lnTo>
                    <a:lnTo>
                      <a:pt x="2586" y="420"/>
                    </a:lnTo>
                    <a:lnTo>
                      <a:pt x="2586" y="420"/>
                    </a:lnTo>
                    <a:lnTo>
                      <a:pt x="2586" y="426"/>
                    </a:lnTo>
                    <a:lnTo>
                      <a:pt x="2586" y="426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8"/>
                    </a:lnTo>
                    <a:lnTo>
                      <a:pt x="2586" y="438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50"/>
                    </a:lnTo>
                    <a:lnTo>
                      <a:pt x="2586" y="450"/>
                    </a:lnTo>
                    <a:lnTo>
                      <a:pt x="2586" y="456"/>
                    </a:lnTo>
                    <a:lnTo>
                      <a:pt x="2586" y="456"/>
                    </a:lnTo>
                    <a:lnTo>
                      <a:pt x="2586" y="462"/>
                    </a:lnTo>
                    <a:lnTo>
                      <a:pt x="2586" y="462"/>
                    </a:lnTo>
                    <a:lnTo>
                      <a:pt x="2586" y="462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74"/>
                    </a:lnTo>
                    <a:lnTo>
                      <a:pt x="2586" y="474"/>
                    </a:lnTo>
                    <a:lnTo>
                      <a:pt x="2586" y="480"/>
                    </a:lnTo>
                    <a:lnTo>
                      <a:pt x="2586" y="480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92"/>
                    </a:lnTo>
                    <a:lnTo>
                      <a:pt x="2586" y="492"/>
                    </a:lnTo>
                    <a:lnTo>
                      <a:pt x="2586" y="498"/>
                    </a:lnTo>
                    <a:lnTo>
                      <a:pt x="2586" y="498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510"/>
                    </a:lnTo>
                    <a:lnTo>
                      <a:pt x="2586" y="510"/>
                    </a:lnTo>
                    <a:lnTo>
                      <a:pt x="2586" y="516"/>
                    </a:lnTo>
                    <a:lnTo>
                      <a:pt x="2586" y="516"/>
                    </a:lnTo>
                    <a:lnTo>
                      <a:pt x="2586" y="522"/>
                    </a:lnTo>
                    <a:lnTo>
                      <a:pt x="2586" y="522"/>
                    </a:lnTo>
                    <a:lnTo>
                      <a:pt x="2586" y="528"/>
                    </a:lnTo>
                    <a:lnTo>
                      <a:pt x="2586" y="528"/>
                    </a:lnTo>
                    <a:lnTo>
                      <a:pt x="2586" y="534"/>
                    </a:lnTo>
                    <a:lnTo>
                      <a:pt x="2586" y="534"/>
                    </a:lnTo>
                    <a:lnTo>
                      <a:pt x="2586" y="540"/>
                    </a:lnTo>
                    <a:lnTo>
                      <a:pt x="2586" y="540"/>
                    </a:lnTo>
                    <a:lnTo>
                      <a:pt x="2586" y="540"/>
                    </a:lnTo>
                    <a:lnTo>
                      <a:pt x="2586" y="546"/>
                    </a:lnTo>
                    <a:lnTo>
                      <a:pt x="2586" y="546"/>
                    </a:lnTo>
                    <a:lnTo>
                      <a:pt x="2586" y="552"/>
                    </a:lnTo>
                    <a:lnTo>
                      <a:pt x="2586" y="552"/>
                    </a:lnTo>
                    <a:lnTo>
                      <a:pt x="2586" y="558"/>
                    </a:lnTo>
                    <a:lnTo>
                      <a:pt x="2586" y="558"/>
                    </a:lnTo>
                    <a:lnTo>
                      <a:pt x="2586" y="564"/>
                    </a:lnTo>
                    <a:lnTo>
                      <a:pt x="2586" y="564"/>
                    </a:lnTo>
                    <a:lnTo>
                      <a:pt x="2586" y="570"/>
                    </a:lnTo>
                    <a:lnTo>
                      <a:pt x="2586" y="570"/>
                    </a:lnTo>
                    <a:lnTo>
                      <a:pt x="2586" y="570"/>
                    </a:lnTo>
                    <a:lnTo>
                      <a:pt x="2586" y="576"/>
                    </a:lnTo>
                    <a:lnTo>
                      <a:pt x="2586" y="576"/>
                    </a:lnTo>
                    <a:lnTo>
                      <a:pt x="2586" y="582"/>
                    </a:lnTo>
                    <a:lnTo>
                      <a:pt x="2586" y="582"/>
                    </a:lnTo>
                    <a:lnTo>
                      <a:pt x="2586" y="588"/>
                    </a:lnTo>
                    <a:lnTo>
                      <a:pt x="2586" y="588"/>
                    </a:lnTo>
                    <a:lnTo>
                      <a:pt x="2586" y="588"/>
                    </a:lnTo>
                    <a:lnTo>
                      <a:pt x="2586" y="594"/>
                    </a:lnTo>
                    <a:lnTo>
                      <a:pt x="2586" y="594"/>
                    </a:lnTo>
                    <a:lnTo>
                      <a:pt x="2586" y="594"/>
                    </a:lnTo>
                    <a:lnTo>
                      <a:pt x="2586" y="600"/>
                    </a:lnTo>
                    <a:lnTo>
                      <a:pt x="2586" y="600"/>
                    </a:lnTo>
                    <a:lnTo>
                      <a:pt x="2586" y="606"/>
                    </a:lnTo>
                    <a:lnTo>
                      <a:pt x="2586" y="606"/>
                    </a:lnTo>
                    <a:lnTo>
                      <a:pt x="2586" y="606"/>
                    </a:lnTo>
                    <a:lnTo>
                      <a:pt x="2586" y="612"/>
                    </a:lnTo>
                    <a:lnTo>
                      <a:pt x="2586" y="612"/>
                    </a:lnTo>
                    <a:lnTo>
                      <a:pt x="2586" y="612"/>
                    </a:lnTo>
                    <a:lnTo>
                      <a:pt x="2586" y="618"/>
                    </a:lnTo>
                    <a:lnTo>
                      <a:pt x="2586" y="618"/>
                    </a:lnTo>
                    <a:lnTo>
                      <a:pt x="2586" y="618"/>
                    </a:lnTo>
                    <a:lnTo>
                      <a:pt x="2586" y="624"/>
                    </a:lnTo>
                    <a:lnTo>
                      <a:pt x="2586" y="624"/>
                    </a:lnTo>
                    <a:lnTo>
                      <a:pt x="2586" y="630"/>
                    </a:lnTo>
                    <a:lnTo>
                      <a:pt x="2586" y="630"/>
                    </a:lnTo>
                    <a:lnTo>
                      <a:pt x="2586" y="630"/>
                    </a:lnTo>
                    <a:lnTo>
                      <a:pt x="2586" y="636"/>
                    </a:lnTo>
                    <a:lnTo>
                      <a:pt x="2586" y="636"/>
                    </a:lnTo>
                    <a:lnTo>
                      <a:pt x="2586" y="636"/>
                    </a:lnTo>
                    <a:lnTo>
                      <a:pt x="2586" y="642"/>
                    </a:lnTo>
                    <a:lnTo>
                      <a:pt x="2586" y="642"/>
                    </a:lnTo>
                    <a:lnTo>
                      <a:pt x="2586" y="648"/>
                    </a:lnTo>
                    <a:lnTo>
                      <a:pt x="2586" y="648"/>
                    </a:lnTo>
                    <a:lnTo>
                      <a:pt x="2586" y="648"/>
                    </a:lnTo>
                    <a:lnTo>
                      <a:pt x="2586" y="654"/>
                    </a:lnTo>
                    <a:lnTo>
                      <a:pt x="2586" y="654"/>
                    </a:lnTo>
                    <a:lnTo>
                      <a:pt x="2586" y="654"/>
                    </a:lnTo>
                    <a:lnTo>
                      <a:pt x="2586" y="660"/>
                    </a:lnTo>
                    <a:lnTo>
                      <a:pt x="2586" y="660"/>
                    </a:lnTo>
                    <a:lnTo>
                      <a:pt x="2586" y="660"/>
                    </a:lnTo>
                    <a:lnTo>
                      <a:pt x="2586" y="666"/>
                    </a:lnTo>
                    <a:lnTo>
                      <a:pt x="2586" y="666"/>
                    </a:lnTo>
                    <a:lnTo>
                      <a:pt x="2586" y="666"/>
                    </a:lnTo>
                    <a:lnTo>
                      <a:pt x="2586" y="672"/>
                    </a:lnTo>
                    <a:lnTo>
                      <a:pt x="2586" y="672"/>
                    </a:lnTo>
                    <a:lnTo>
                      <a:pt x="2586" y="678"/>
                    </a:lnTo>
                    <a:lnTo>
                      <a:pt x="2586" y="678"/>
                    </a:lnTo>
                    <a:lnTo>
                      <a:pt x="2586" y="678"/>
                    </a:lnTo>
                    <a:lnTo>
                      <a:pt x="2586" y="684"/>
                    </a:lnTo>
                    <a:lnTo>
                      <a:pt x="2586" y="684"/>
                    </a:lnTo>
                    <a:lnTo>
                      <a:pt x="2586" y="684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6"/>
                    </a:lnTo>
                    <a:lnTo>
                      <a:pt x="2586" y="696"/>
                    </a:lnTo>
                    <a:lnTo>
                      <a:pt x="2586" y="702"/>
                    </a:lnTo>
                    <a:lnTo>
                      <a:pt x="2586" y="702"/>
                    </a:lnTo>
                    <a:lnTo>
                      <a:pt x="2586" y="702"/>
                    </a:lnTo>
                    <a:lnTo>
                      <a:pt x="2586" y="708"/>
                    </a:lnTo>
                    <a:lnTo>
                      <a:pt x="2586" y="708"/>
                    </a:lnTo>
                    <a:lnTo>
                      <a:pt x="2586" y="708"/>
                    </a:lnTo>
                    <a:lnTo>
                      <a:pt x="2586" y="714"/>
                    </a:lnTo>
                    <a:lnTo>
                      <a:pt x="2586" y="714"/>
                    </a:lnTo>
                    <a:lnTo>
                      <a:pt x="2586" y="714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32"/>
                    </a:lnTo>
                    <a:lnTo>
                      <a:pt x="2586" y="732"/>
                    </a:lnTo>
                    <a:lnTo>
                      <a:pt x="2586" y="738"/>
                    </a:lnTo>
                    <a:lnTo>
                      <a:pt x="2586" y="738"/>
                    </a:lnTo>
                    <a:lnTo>
                      <a:pt x="2586" y="738"/>
                    </a:lnTo>
                    <a:lnTo>
                      <a:pt x="2586" y="744"/>
                    </a:lnTo>
                    <a:lnTo>
                      <a:pt x="2586" y="744"/>
                    </a:lnTo>
                    <a:lnTo>
                      <a:pt x="2586" y="750"/>
                    </a:lnTo>
                    <a:lnTo>
                      <a:pt x="2586" y="750"/>
                    </a:lnTo>
                    <a:lnTo>
                      <a:pt x="2586" y="750"/>
                    </a:lnTo>
                    <a:lnTo>
                      <a:pt x="2586" y="756"/>
                    </a:lnTo>
                    <a:lnTo>
                      <a:pt x="2586" y="756"/>
                    </a:lnTo>
                    <a:lnTo>
                      <a:pt x="2586" y="756"/>
                    </a:lnTo>
                    <a:lnTo>
                      <a:pt x="2586" y="762"/>
                    </a:lnTo>
                    <a:lnTo>
                      <a:pt x="2586" y="762"/>
                    </a:lnTo>
                    <a:lnTo>
                      <a:pt x="2586" y="762"/>
                    </a:lnTo>
                    <a:lnTo>
                      <a:pt x="2586" y="768"/>
                    </a:lnTo>
                    <a:lnTo>
                      <a:pt x="2586" y="768"/>
                    </a:lnTo>
                    <a:lnTo>
                      <a:pt x="2586" y="768"/>
                    </a:lnTo>
                    <a:lnTo>
                      <a:pt x="2586" y="774"/>
                    </a:lnTo>
                    <a:lnTo>
                      <a:pt x="2586" y="774"/>
                    </a:lnTo>
                    <a:lnTo>
                      <a:pt x="2586" y="780"/>
                    </a:lnTo>
                    <a:lnTo>
                      <a:pt x="2586" y="780"/>
                    </a:lnTo>
                    <a:lnTo>
                      <a:pt x="2586" y="780"/>
                    </a:lnTo>
                    <a:lnTo>
                      <a:pt x="2586" y="786"/>
                    </a:lnTo>
                    <a:lnTo>
                      <a:pt x="2586" y="786"/>
                    </a:lnTo>
                    <a:lnTo>
                      <a:pt x="2586" y="786"/>
                    </a:lnTo>
                    <a:lnTo>
                      <a:pt x="2586" y="792"/>
                    </a:lnTo>
                    <a:lnTo>
                      <a:pt x="2586" y="792"/>
                    </a:lnTo>
                    <a:lnTo>
                      <a:pt x="2586" y="792"/>
                    </a:lnTo>
                    <a:lnTo>
                      <a:pt x="2586" y="798"/>
                    </a:lnTo>
                    <a:lnTo>
                      <a:pt x="2586" y="798"/>
                    </a:lnTo>
                    <a:lnTo>
                      <a:pt x="2586" y="804"/>
                    </a:lnTo>
                    <a:lnTo>
                      <a:pt x="2586" y="804"/>
                    </a:lnTo>
                    <a:lnTo>
                      <a:pt x="2586" y="804"/>
                    </a:lnTo>
                    <a:lnTo>
                      <a:pt x="2586" y="810"/>
                    </a:lnTo>
                    <a:lnTo>
                      <a:pt x="2586" y="810"/>
                    </a:lnTo>
                    <a:lnTo>
                      <a:pt x="2586" y="810"/>
                    </a:lnTo>
                    <a:lnTo>
                      <a:pt x="2586" y="816"/>
                    </a:lnTo>
                    <a:lnTo>
                      <a:pt x="2586" y="816"/>
                    </a:lnTo>
                    <a:lnTo>
                      <a:pt x="2586" y="816"/>
                    </a:lnTo>
                    <a:lnTo>
                      <a:pt x="2586" y="822"/>
                    </a:lnTo>
                    <a:lnTo>
                      <a:pt x="2586" y="822"/>
                    </a:lnTo>
                    <a:lnTo>
                      <a:pt x="2586" y="828"/>
                    </a:lnTo>
                    <a:lnTo>
                      <a:pt x="2586" y="828"/>
                    </a:lnTo>
                    <a:lnTo>
                      <a:pt x="2586" y="828"/>
                    </a:lnTo>
                    <a:lnTo>
                      <a:pt x="2586" y="834"/>
                    </a:lnTo>
                    <a:lnTo>
                      <a:pt x="2586" y="834"/>
                    </a:lnTo>
                    <a:lnTo>
                      <a:pt x="2586" y="834"/>
                    </a:lnTo>
                    <a:lnTo>
                      <a:pt x="2586" y="840"/>
                    </a:lnTo>
                    <a:lnTo>
                      <a:pt x="2586" y="840"/>
                    </a:lnTo>
                    <a:lnTo>
                      <a:pt x="2586" y="840"/>
                    </a:lnTo>
                    <a:lnTo>
                      <a:pt x="2586" y="846"/>
                    </a:lnTo>
                    <a:lnTo>
                      <a:pt x="2586" y="846"/>
                    </a:lnTo>
                    <a:lnTo>
                      <a:pt x="2586" y="852"/>
                    </a:lnTo>
                    <a:lnTo>
                      <a:pt x="2586" y="852"/>
                    </a:lnTo>
                    <a:lnTo>
                      <a:pt x="2586" y="852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86" y="864"/>
                    </a:lnTo>
                    <a:lnTo>
                      <a:pt x="2586" y="864"/>
                    </a:lnTo>
                    <a:lnTo>
                      <a:pt x="2586" y="864"/>
                    </a:lnTo>
                    <a:lnTo>
                      <a:pt x="2586" y="870"/>
                    </a:lnTo>
                    <a:lnTo>
                      <a:pt x="2586" y="870"/>
                    </a:lnTo>
                    <a:lnTo>
                      <a:pt x="2586" y="870"/>
                    </a:lnTo>
                    <a:lnTo>
                      <a:pt x="2586" y="876"/>
                    </a:lnTo>
                    <a:lnTo>
                      <a:pt x="2586" y="876"/>
                    </a:lnTo>
                    <a:lnTo>
                      <a:pt x="2586" y="876"/>
                    </a:lnTo>
                    <a:lnTo>
                      <a:pt x="2586" y="882"/>
                    </a:lnTo>
                    <a:lnTo>
                      <a:pt x="2586" y="882"/>
                    </a:lnTo>
                    <a:lnTo>
                      <a:pt x="2586" y="882"/>
                    </a:lnTo>
                    <a:lnTo>
                      <a:pt x="2586" y="888"/>
                    </a:lnTo>
                    <a:lnTo>
                      <a:pt x="2586" y="888"/>
                    </a:lnTo>
                    <a:lnTo>
                      <a:pt x="2586" y="894"/>
                    </a:lnTo>
                    <a:lnTo>
                      <a:pt x="2586" y="894"/>
                    </a:lnTo>
                    <a:lnTo>
                      <a:pt x="2586" y="900"/>
                    </a:lnTo>
                    <a:lnTo>
                      <a:pt x="2586" y="900"/>
                    </a:lnTo>
                    <a:lnTo>
                      <a:pt x="2586" y="900"/>
                    </a:lnTo>
                    <a:lnTo>
                      <a:pt x="2586" y="906"/>
                    </a:lnTo>
                    <a:lnTo>
                      <a:pt x="2586" y="906"/>
                    </a:lnTo>
                    <a:lnTo>
                      <a:pt x="2586" y="906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06"/>
                    </a:lnTo>
                    <a:lnTo>
                      <a:pt x="2586" y="906"/>
                    </a:lnTo>
                    <a:lnTo>
                      <a:pt x="2586" y="900"/>
                    </a:lnTo>
                    <a:lnTo>
                      <a:pt x="2586" y="900"/>
                    </a:lnTo>
                    <a:lnTo>
                      <a:pt x="2586" y="894"/>
                    </a:lnTo>
                    <a:lnTo>
                      <a:pt x="2586" y="894"/>
                    </a:lnTo>
                    <a:lnTo>
                      <a:pt x="2586" y="888"/>
                    </a:lnTo>
                    <a:lnTo>
                      <a:pt x="2586" y="888"/>
                    </a:lnTo>
                    <a:lnTo>
                      <a:pt x="2586" y="888"/>
                    </a:lnTo>
                    <a:lnTo>
                      <a:pt x="2586" y="882"/>
                    </a:lnTo>
                    <a:lnTo>
                      <a:pt x="2586" y="882"/>
                    </a:lnTo>
                    <a:lnTo>
                      <a:pt x="2586" y="876"/>
                    </a:lnTo>
                    <a:lnTo>
                      <a:pt x="2586" y="876"/>
                    </a:lnTo>
                    <a:lnTo>
                      <a:pt x="2586" y="870"/>
                    </a:lnTo>
                    <a:lnTo>
                      <a:pt x="2586" y="870"/>
                    </a:lnTo>
                    <a:lnTo>
                      <a:pt x="2586" y="864"/>
                    </a:lnTo>
                    <a:lnTo>
                      <a:pt x="2586" y="864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86" y="852"/>
                    </a:lnTo>
                    <a:lnTo>
                      <a:pt x="2586" y="852"/>
                    </a:lnTo>
                    <a:lnTo>
                      <a:pt x="2586" y="846"/>
                    </a:lnTo>
                    <a:lnTo>
                      <a:pt x="2586" y="846"/>
                    </a:lnTo>
                    <a:lnTo>
                      <a:pt x="2586" y="840"/>
                    </a:lnTo>
                    <a:lnTo>
                      <a:pt x="2586" y="840"/>
                    </a:lnTo>
                    <a:lnTo>
                      <a:pt x="2586" y="840"/>
                    </a:lnTo>
                    <a:lnTo>
                      <a:pt x="2586" y="834"/>
                    </a:lnTo>
                    <a:lnTo>
                      <a:pt x="2586" y="834"/>
                    </a:lnTo>
                    <a:lnTo>
                      <a:pt x="2586" y="828"/>
                    </a:lnTo>
                    <a:lnTo>
                      <a:pt x="2586" y="828"/>
                    </a:lnTo>
                    <a:lnTo>
                      <a:pt x="2586" y="822"/>
                    </a:lnTo>
                    <a:lnTo>
                      <a:pt x="2586" y="822"/>
                    </a:lnTo>
                    <a:lnTo>
                      <a:pt x="2586" y="816"/>
                    </a:lnTo>
                    <a:lnTo>
                      <a:pt x="2586" y="810"/>
                    </a:lnTo>
                    <a:lnTo>
                      <a:pt x="2586" y="810"/>
                    </a:lnTo>
                    <a:lnTo>
                      <a:pt x="2586" y="804"/>
                    </a:lnTo>
                    <a:lnTo>
                      <a:pt x="2586" y="804"/>
                    </a:lnTo>
                    <a:lnTo>
                      <a:pt x="2586" y="798"/>
                    </a:lnTo>
                    <a:lnTo>
                      <a:pt x="2586" y="798"/>
                    </a:lnTo>
                    <a:lnTo>
                      <a:pt x="2586" y="792"/>
                    </a:lnTo>
                    <a:lnTo>
                      <a:pt x="2586" y="792"/>
                    </a:lnTo>
                    <a:lnTo>
                      <a:pt x="2586" y="786"/>
                    </a:lnTo>
                    <a:lnTo>
                      <a:pt x="2586" y="786"/>
                    </a:lnTo>
                    <a:lnTo>
                      <a:pt x="2586" y="786"/>
                    </a:lnTo>
                    <a:lnTo>
                      <a:pt x="2586" y="780"/>
                    </a:lnTo>
                    <a:lnTo>
                      <a:pt x="2586" y="780"/>
                    </a:lnTo>
                    <a:lnTo>
                      <a:pt x="2586" y="774"/>
                    </a:lnTo>
                    <a:lnTo>
                      <a:pt x="2586" y="774"/>
                    </a:lnTo>
                    <a:lnTo>
                      <a:pt x="2586" y="768"/>
                    </a:lnTo>
                    <a:lnTo>
                      <a:pt x="2586" y="768"/>
                    </a:lnTo>
                    <a:lnTo>
                      <a:pt x="2586" y="762"/>
                    </a:lnTo>
                    <a:lnTo>
                      <a:pt x="2586" y="762"/>
                    </a:lnTo>
                    <a:lnTo>
                      <a:pt x="2586" y="756"/>
                    </a:lnTo>
                    <a:lnTo>
                      <a:pt x="2586" y="756"/>
                    </a:lnTo>
                    <a:lnTo>
                      <a:pt x="2586" y="750"/>
                    </a:lnTo>
                    <a:lnTo>
                      <a:pt x="2586" y="750"/>
                    </a:lnTo>
                    <a:lnTo>
                      <a:pt x="2586" y="744"/>
                    </a:lnTo>
                    <a:lnTo>
                      <a:pt x="2586" y="744"/>
                    </a:lnTo>
                    <a:lnTo>
                      <a:pt x="2586" y="744"/>
                    </a:lnTo>
                    <a:lnTo>
                      <a:pt x="2586" y="738"/>
                    </a:lnTo>
                    <a:lnTo>
                      <a:pt x="2586" y="738"/>
                    </a:lnTo>
                    <a:lnTo>
                      <a:pt x="2586" y="732"/>
                    </a:lnTo>
                    <a:lnTo>
                      <a:pt x="2586" y="732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14"/>
                    </a:lnTo>
                    <a:lnTo>
                      <a:pt x="2586" y="714"/>
                    </a:lnTo>
                    <a:lnTo>
                      <a:pt x="2586" y="708"/>
                    </a:lnTo>
                    <a:lnTo>
                      <a:pt x="2586" y="708"/>
                    </a:lnTo>
                    <a:lnTo>
                      <a:pt x="2586" y="702"/>
                    </a:lnTo>
                    <a:lnTo>
                      <a:pt x="2586" y="702"/>
                    </a:lnTo>
                    <a:lnTo>
                      <a:pt x="2586" y="696"/>
                    </a:lnTo>
                    <a:lnTo>
                      <a:pt x="2586" y="696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84"/>
                    </a:lnTo>
                    <a:lnTo>
                      <a:pt x="2586" y="684"/>
                    </a:lnTo>
                    <a:lnTo>
                      <a:pt x="2586" y="678"/>
                    </a:lnTo>
                    <a:lnTo>
                      <a:pt x="2586" y="678"/>
                    </a:lnTo>
                    <a:lnTo>
                      <a:pt x="2586" y="678"/>
                    </a:lnTo>
                    <a:lnTo>
                      <a:pt x="2586" y="672"/>
                    </a:lnTo>
                    <a:lnTo>
                      <a:pt x="2586" y="672"/>
                    </a:lnTo>
                    <a:lnTo>
                      <a:pt x="2586" y="666"/>
                    </a:lnTo>
                    <a:lnTo>
                      <a:pt x="2586" y="666"/>
                    </a:lnTo>
                    <a:lnTo>
                      <a:pt x="2586" y="660"/>
                    </a:lnTo>
                    <a:lnTo>
                      <a:pt x="2586" y="660"/>
                    </a:lnTo>
                    <a:lnTo>
                      <a:pt x="2586" y="654"/>
                    </a:lnTo>
                    <a:lnTo>
                      <a:pt x="2586" y="654"/>
                    </a:lnTo>
                    <a:lnTo>
                      <a:pt x="2586" y="654"/>
                    </a:lnTo>
                    <a:lnTo>
                      <a:pt x="2586" y="648"/>
                    </a:lnTo>
                    <a:lnTo>
                      <a:pt x="2586" y="642"/>
                    </a:lnTo>
                    <a:lnTo>
                      <a:pt x="2586" y="642"/>
                    </a:lnTo>
                    <a:lnTo>
                      <a:pt x="2586" y="636"/>
                    </a:lnTo>
                    <a:lnTo>
                      <a:pt x="2586" y="636"/>
                    </a:lnTo>
                    <a:lnTo>
                      <a:pt x="2586" y="630"/>
                    </a:lnTo>
                    <a:lnTo>
                      <a:pt x="2586" y="630"/>
                    </a:lnTo>
                    <a:lnTo>
                      <a:pt x="2586" y="624"/>
                    </a:lnTo>
                    <a:lnTo>
                      <a:pt x="2586" y="624"/>
                    </a:lnTo>
                    <a:lnTo>
                      <a:pt x="2586" y="618"/>
                    </a:lnTo>
                    <a:lnTo>
                      <a:pt x="2586" y="618"/>
                    </a:lnTo>
                    <a:lnTo>
                      <a:pt x="2586" y="612"/>
                    </a:lnTo>
                    <a:lnTo>
                      <a:pt x="2586" y="612"/>
                    </a:lnTo>
                    <a:lnTo>
                      <a:pt x="2586" y="606"/>
                    </a:lnTo>
                    <a:lnTo>
                      <a:pt x="2586" y="606"/>
                    </a:lnTo>
                    <a:lnTo>
                      <a:pt x="2586" y="600"/>
                    </a:lnTo>
                    <a:lnTo>
                      <a:pt x="2586" y="600"/>
                    </a:lnTo>
                    <a:lnTo>
                      <a:pt x="2586" y="594"/>
                    </a:lnTo>
                    <a:lnTo>
                      <a:pt x="2586" y="594"/>
                    </a:lnTo>
                    <a:lnTo>
                      <a:pt x="2586" y="588"/>
                    </a:lnTo>
                    <a:lnTo>
                      <a:pt x="2586" y="588"/>
                    </a:lnTo>
                    <a:lnTo>
                      <a:pt x="2586" y="588"/>
                    </a:lnTo>
                    <a:lnTo>
                      <a:pt x="2586" y="582"/>
                    </a:lnTo>
                    <a:lnTo>
                      <a:pt x="2586" y="582"/>
                    </a:lnTo>
                    <a:lnTo>
                      <a:pt x="2586" y="576"/>
                    </a:lnTo>
                    <a:lnTo>
                      <a:pt x="2586" y="576"/>
                    </a:lnTo>
                    <a:lnTo>
                      <a:pt x="2586" y="570"/>
                    </a:lnTo>
                    <a:lnTo>
                      <a:pt x="2586" y="570"/>
                    </a:lnTo>
                    <a:lnTo>
                      <a:pt x="2586" y="564"/>
                    </a:lnTo>
                    <a:lnTo>
                      <a:pt x="2586" y="564"/>
                    </a:lnTo>
                    <a:lnTo>
                      <a:pt x="2586" y="558"/>
                    </a:lnTo>
                    <a:lnTo>
                      <a:pt x="2586" y="558"/>
                    </a:lnTo>
                    <a:lnTo>
                      <a:pt x="2586" y="552"/>
                    </a:lnTo>
                    <a:lnTo>
                      <a:pt x="2586" y="552"/>
                    </a:lnTo>
                    <a:lnTo>
                      <a:pt x="2586" y="546"/>
                    </a:lnTo>
                    <a:lnTo>
                      <a:pt x="2586" y="546"/>
                    </a:lnTo>
                    <a:lnTo>
                      <a:pt x="2586" y="540"/>
                    </a:lnTo>
                    <a:lnTo>
                      <a:pt x="2586" y="540"/>
                    </a:lnTo>
                    <a:lnTo>
                      <a:pt x="2586" y="534"/>
                    </a:lnTo>
                    <a:lnTo>
                      <a:pt x="2586" y="534"/>
                    </a:lnTo>
                    <a:lnTo>
                      <a:pt x="2586" y="528"/>
                    </a:lnTo>
                    <a:lnTo>
                      <a:pt x="2586" y="528"/>
                    </a:lnTo>
                    <a:lnTo>
                      <a:pt x="2586" y="528"/>
                    </a:lnTo>
                    <a:lnTo>
                      <a:pt x="2586" y="522"/>
                    </a:lnTo>
                    <a:lnTo>
                      <a:pt x="2586" y="522"/>
                    </a:lnTo>
                    <a:lnTo>
                      <a:pt x="2586" y="516"/>
                    </a:lnTo>
                    <a:lnTo>
                      <a:pt x="2586" y="516"/>
                    </a:lnTo>
                    <a:lnTo>
                      <a:pt x="2586" y="510"/>
                    </a:lnTo>
                    <a:lnTo>
                      <a:pt x="2586" y="510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498"/>
                    </a:lnTo>
                    <a:lnTo>
                      <a:pt x="2586" y="498"/>
                    </a:lnTo>
                    <a:lnTo>
                      <a:pt x="2586" y="492"/>
                    </a:lnTo>
                    <a:lnTo>
                      <a:pt x="2586" y="492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0"/>
                    </a:lnTo>
                    <a:lnTo>
                      <a:pt x="2586" y="480"/>
                    </a:lnTo>
                    <a:lnTo>
                      <a:pt x="2586" y="474"/>
                    </a:lnTo>
                    <a:lnTo>
                      <a:pt x="2586" y="474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2"/>
                    </a:lnTo>
                    <a:lnTo>
                      <a:pt x="2586" y="462"/>
                    </a:lnTo>
                    <a:lnTo>
                      <a:pt x="2586" y="456"/>
                    </a:lnTo>
                    <a:lnTo>
                      <a:pt x="2586" y="456"/>
                    </a:lnTo>
                    <a:lnTo>
                      <a:pt x="2586" y="450"/>
                    </a:lnTo>
                    <a:lnTo>
                      <a:pt x="2586" y="450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38"/>
                    </a:lnTo>
                    <a:lnTo>
                      <a:pt x="2586" y="438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26"/>
                    </a:lnTo>
                    <a:lnTo>
                      <a:pt x="2586" y="420"/>
                    </a:lnTo>
                    <a:lnTo>
                      <a:pt x="2586" y="420"/>
                    </a:lnTo>
                    <a:lnTo>
                      <a:pt x="2586" y="414"/>
                    </a:lnTo>
                    <a:lnTo>
                      <a:pt x="2586" y="414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02"/>
                    </a:lnTo>
                    <a:lnTo>
                      <a:pt x="2586" y="402"/>
                    </a:lnTo>
                    <a:lnTo>
                      <a:pt x="2586" y="396"/>
                    </a:lnTo>
                    <a:lnTo>
                      <a:pt x="2586" y="396"/>
                    </a:lnTo>
                    <a:lnTo>
                      <a:pt x="2586" y="396"/>
                    </a:lnTo>
                    <a:lnTo>
                      <a:pt x="2586" y="390"/>
                    </a:lnTo>
                    <a:lnTo>
                      <a:pt x="2586" y="390"/>
                    </a:lnTo>
                    <a:lnTo>
                      <a:pt x="2586" y="384"/>
                    </a:lnTo>
                    <a:lnTo>
                      <a:pt x="2586" y="384"/>
                    </a:lnTo>
                    <a:lnTo>
                      <a:pt x="2586" y="378"/>
                    </a:lnTo>
                    <a:lnTo>
                      <a:pt x="2586" y="378"/>
                    </a:lnTo>
                    <a:lnTo>
                      <a:pt x="2586" y="372"/>
                    </a:lnTo>
                    <a:lnTo>
                      <a:pt x="2586" y="372"/>
                    </a:lnTo>
                    <a:lnTo>
                      <a:pt x="2586" y="366"/>
                    </a:lnTo>
                    <a:lnTo>
                      <a:pt x="2586" y="366"/>
                    </a:lnTo>
                    <a:lnTo>
                      <a:pt x="2586" y="360"/>
                    </a:lnTo>
                    <a:lnTo>
                      <a:pt x="2586" y="360"/>
                    </a:lnTo>
                    <a:lnTo>
                      <a:pt x="2586" y="354"/>
                    </a:lnTo>
                    <a:lnTo>
                      <a:pt x="2586" y="354"/>
                    </a:lnTo>
                    <a:lnTo>
                      <a:pt x="2586" y="348"/>
                    </a:lnTo>
                    <a:lnTo>
                      <a:pt x="2586" y="348"/>
                    </a:lnTo>
                    <a:lnTo>
                      <a:pt x="2586" y="342"/>
                    </a:lnTo>
                    <a:lnTo>
                      <a:pt x="2586" y="342"/>
                    </a:lnTo>
                    <a:lnTo>
                      <a:pt x="2586" y="342"/>
                    </a:lnTo>
                    <a:lnTo>
                      <a:pt x="2586" y="336"/>
                    </a:lnTo>
                    <a:lnTo>
                      <a:pt x="2586" y="336"/>
                    </a:lnTo>
                    <a:lnTo>
                      <a:pt x="2586" y="330"/>
                    </a:lnTo>
                    <a:lnTo>
                      <a:pt x="2586" y="330"/>
                    </a:lnTo>
                    <a:lnTo>
                      <a:pt x="2586" y="324"/>
                    </a:lnTo>
                    <a:lnTo>
                      <a:pt x="2586" y="324"/>
                    </a:lnTo>
                    <a:lnTo>
                      <a:pt x="2586" y="324"/>
                    </a:lnTo>
                    <a:lnTo>
                      <a:pt x="2586" y="318"/>
                    </a:lnTo>
                    <a:lnTo>
                      <a:pt x="2586" y="318"/>
                    </a:lnTo>
                    <a:lnTo>
                      <a:pt x="2586" y="312"/>
                    </a:lnTo>
                    <a:lnTo>
                      <a:pt x="2586" y="312"/>
                    </a:lnTo>
                    <a:lnTo>
                      <a:pt x="2586" y="312"/>
                    </a:lnTo>
                    <a:lnTo>
                      <a:pt x="2586" y="306"/>
                    </a:lnTo>
                    <a:lnTo>
                      <a:pt x="2586" y="306"/>
                    </a:lnTo>
                    <a:lnTo>
                      <a:pt x="2586" y="306"/>
                    </a:lnTo>
                    <a:lnTo>
                      <a:pt x="2586" y="300"/>
                    </a:lnTo>
                    <a:lnTo>
                      <a:pt x="2586" y="300"/>
                    </a:lnTo>
                    <a:lnTo>
                      <a:pt x="2586" y="300"/>
                    </a:lnTo>
                    <a:lnTo>
                      <a:pt x="2586" y="294"/>
                    </a:lnTo>
                    <a:lnTo>
                      <a:pt x="2586" y="294"/>
                    </a:lnTo>
                    <a:lnTo>
                      <a:pt x="2586" y="294"/>
                    </a:lnTo>
                    <a:lnTo>
                      <a:pt x="2586" y="288"/>
                    </a:lnTo>
                    <a:lnTo>
                      <a:pt x="2586" y="288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76"/>
                    </a:lnTo>
                    <a:lnTo>
                      <a:pt x="2586" y="276"/>
                    </a:lnTo>
                    <a:lnTo>
                      <a:pt x="2586" y="276"/>
                    </a:lnTo>
                    <a:lnTo>
                      <a:pt x="2586" y="270"/>
                    </a:lnTo>
                    <a:lnTo>
                      <a:pt x="2586" y="270"/>
                    </a:lnTo>
                    <a:lnTo>
                      <a:pt x="2586" y="270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58"/>
                    </a:lnTo>
                    <a:lnTo>
                      <a:pt x="2586" y="258"/>
                    </a:lnTo>
                    <a:lnTo>
                      <a:pt x="2586" y="252"/>
                    </a:lnTo>
                    <a:lnTo>
                      <a:pt x="2586" y="252"/>
                    </a:lnTo>
                    <a:lnTo>
                      <a:pt x="2586" y="252"/>
                    </a:lnTo>
                    <a:lnTo>
                      <a:pt x="2586" y="246"/>
                    </a:lnTo>
                    <a:lnTo>
                      <a:pt x="2586" y="246"/>
                    </a:lnTo>
                    <a:lnTo>
                      <a:pt x="2586" y="246"/>
                    </a:lnTo>
                    <a:lnTo>
                      <a:pt x="2586" y="240"/>
                    </a:lnTo>
                    <a:lnTo>
                      <a:pt x="2586" y="240"/>
                    </a:lnTo>
                    <a:lnTo>
                      <a:pt x="2586" y="240"/>
                    </a:lnTo>
                    <a:lnTo>
                      <a:pt x="2586" y="234"/>
                    </a:lnTo>
                    <a:lnTo>
                      <a:pt x="2586" y="234"/>
                    </a:lnTo>
                    <a:lnTo>
                      <a:pt x="2586" y="234"/>
                    </a:lnTo>
                    <a:lnTo>
                      <a:pt x="2586" y="228"/>
                    </a:lnTo>
                    <a:lnTo>
                      <a:pt x="2586" y="228"/>
                    </a:lnTo>
                    <a:lnTo>
                      <a:pt x="2586" y="228"/>
                    </a:lnTo>
                    <a:lnTo>
                      <a:pt x="2586" y="222"/>
                    </a:lnTo>
                    <a:lnTo>
                      <a:pt x="2586" y="222"/>
                    </a:lnTo>
                    <a:lnTo>
                      <a:pt x="2586" y="222"/>
                    </a:lnTo>
                    <a:lnTo>
                      <a:pt x="2586" y="216"/>
                    </a:lnTo>
                    <a:lnTo>
                      <a:pt x="2586" y="216"/>
                    </a:lnTo>
                    <a:lnTo>
                      <a:pt x="2586" y="216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04"/>
                    </a:lnTo>
                    <a:lnTo>
                      <a:pt x="2586" y="204"/>
                    </a:lnTo>
                    <a:lnTo>
                      <a:pt x="2586" y="204"/>
                    </a:lnTo>
                    <a:lnTo>
                      <a:pt x="2586" y="198"/>
                    </a:lnTo>
                    <a:lnTo>
                      <a:pt x="2586" y="198"/>
                    </a:lnTo>
                    <a:lnTo>
                      <a:pt x="2586" y="198"/>
                    </a:lnTo>
                    <a:lnTo>
                      <a:pt x="2586" y="192"/>
                    </a:lnTo>
                    <a:lnTo>
                      <a:pt x="2586" y="192"/>
                    </a:lnTo>
                    <a:lnTo>
                      <a:pt x="2586" y="192"/>
                    </a:lnTo>
                    <a:lnTo>
                      <a:pt x="2586" y="186"/>
                    </a:lnTo>
                    <a:lnTo>
                      <a:pt x="2586" y="186"/>
                    </a:lnTo>
                    <a:lnTo>
                      <a:pt x="2586" y="180"/>
                    </a:lnTo>
                    <a:lnTo>
                      <a:pt x="2586" y="180"/>
                    </a:lnTo>
                    <a:lnTo>
                      <a:pt x="2586" y="180"/>
                    </a:lnTo>
                    <a:lnTo>
                      <a:pt x="2586" y="174"/>
                    </a:lnTo>
                    <a:lnTo>
                      <a:pt x="2586" y="174"/>
                    </a:lnTo>
                    <a:lnTo>
                      <a:pt x="2586" y="174"/>
                    </a:lnTo>
                    <a:lnTo>
                      <a:pt x="2586" y="168"/>
                    </a:lnTo>
                    <a:lnTo>
                      <a:pt x="2586" y="168"/>
                    </a:lnTo>
                    <a:lnTo>
                      <a:pt x="2586" y="168"/>
                    </a:lnTo>
                    <a:lnTo>
                      <a:pt x="2586" y="162"/>
                    </a:lnTo>
                    <a:lnTo>
                      <a:pt x="2586" y="162"/>
                    </a:lnTo>
                    <a:lnTo>
                      <a:pt x="2586" y="162"/>
                    </a:lnTo>
                    <a:lnTo>
                      <a:pt x="2586" y="156"/>
                    </a:lnTo>
                    <a:lnTo>
                      <a:pt x="2586" y="156"/>
                    </a:lnTo>
                    <a:lnTo>
                      <a:pt x="2586" y="156"/>
                    </a:lnTo>
                    <a:lnTo>
                      <a:pt x="2586" y="150"/>
                    </a:lnTo>
                    <a:lnTo>
                      <a:pt x="2586" y="150"/>
                    </a:lnTo>
                    <a:lnTo>
                      <a:pt x="2586" y="150"/>
                    </a:lnTo>
                    <a:lnTo>
                      <a:pt x="2586" y="144"/>
                    </a:lnTo>
                    <a:lnTo>
                      <a:pt x="2586" y="144"/>
                    </a:lnTo>
                    <a:lnTo>
                      <a:pt x="2586" y="144"/>
                    </a:lnTo>
                    <a:lnTo>
                      <a:pt x="2586" y="138"/>
                    </a:lnTo>
                    <a:lnTo>
                      <a:pt x="2586" y="138"/>
                    </a:lnTo>
                    <a:lnTo>
                      <a:pt x="2586" y="138"/>
                    </a:lnTo>
                    <a:lnTo>
                      <a:pt x="2586" y="132"/>
                    </a:lnTo>
                    <a:lnTo>
                      <a:pt x="2586" y="132"/>
                    </a:lnTo>
                    <a:lnTo>
                      <a:pt x="2586" y="126"/>
                    </a:lnTo>
                    <a:lnTo>
                      <a:pt x="2586" y="126"/>
                    </a:lnTo>
                    <a:lnTo>
                      <a:pt x="2586" y="126"/>
                    </a:lnTo>
                    <a:lnTo>
                      <a:pt x="2586" y="120"/>
                    </a:lnTo>
                    <a:lnTo>
                      <a:pt x="2586" y="120"/>
                    </a:lnTo>
                    <a:lnTo>
                      <a:pt x="2586" y="114"/>
                    </a:lnTo>
                    <a:lnTo>
                      <a:pt x="2586" y="114"/>
                    </a:lnTo>
                    <a:lnTo>
                      <a:pt x="2586" y="114"/>
                    </a:lnTo>
                    <a:lnTo>
                      <a:pt x="2586" y="108"/>
                    </a:lnTo>
                    <a:lnTo>
                      <a:pt x="2586" y="108"/>
                    </a:lnTo>
                    <a:lnTo>
                      <a:pt x="2586" y="108"/>
                    </a:lnTo>
                    <a:lnTo>
                      <a:pt x="2586" y="102"/>
                    </a:lnTo>
                    <a:lnTo>
                      <a:pt x="2586" y="102"/>
                    </a:lnTo>
                    <a:lnTo>
                      <a:pt x="2586" y="102"/>
                    </a:lnTo>
                    <a:lnTo>
                      <a:pt x="2586" y="96"/>
                    </a:lnTo>
                    <a:lnTo>
                      <a:pt x="2586" y="96"/>
                    </a:lnTo>
                    <a:lnTo>
                      <a:pt x="2586" y="96"/>
                    </a:lnTo>
                    <a:lnTo>
                      <a:pt x="2586" y="90"/>
                    </a:lnTo>
                    <a:lnTo>
                      <a:pt x="2586" y="90"/>
                    </a:lnTo>
                    <a:lnTo>
                      <a:pt x="2586" y="90"/>
                    </a:lnTo>
                    <a:lnTo>
                      <a:pt x="2586" y="84"/>
                    </a:lnTo>
                    <a:lnTo>
                      <a:pt x="2586" y="84"/>
                    </a:lnTo>
                    <a:lnTo>
                      <a:pt x="2586" y="84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2"/>
                    </a:lnTo>
                    <a:lnTo>
                      <a:pt x="2586" y="72"/>
                    </a:lnTo>
                    <a:lnTo>
                      <a:pt x="2586" y="72"/>
                    </a:lnTo>
                    <a:lnTo>
                      <a:pt x="2586" y="66"/>
                    </a:lnTo>
                    <a:lnTo>
                      <a:pt x="2586" y="66"/>
                    </a:lnTo>
                    <a:lnTo>
                      <a:pt x="2586" y="66"/>
                    </a:lnTo>
                    <a:lnTo>
                      <a:pt x="2586" y="60"/>
                    </a:lnTo>
                    <a:lnTo>
                      <a:pt x="2586" y="60"/>
                    </a:lnTo>
                    <a:lnTo>
                      <a:pt x="2586" y="54"/>
                    </a:lnTo>
                    <a:lnTo>
                      <a:pt x="2586" y="54"/>
                    </a:lnTo>
                    <a:lnTo>
                      <a:pt x="2586" y="54"/>
                    </a:lnTo>
                    <a:lnTo>
                      <a:pt x="2586" y="48"/>
                    </a:lnTo>
                    <a:lnTo>
                      <a:pt x="2586" y="48"/>
                    </a:lnTo>
                    <a:lnTo>
                      <a:pt x="2586" y="48"/>
                    </a:lnTo>
                    <a:lnTo>
                      <a:pt x="2586" y="42"/>
                    </a:lnTo>
                    <a:lnTo>
                      <a:pt x="2586" y="42"/>
                    </a:lnTo>
                    <a:lnTo>
                      <a:pt x="2586" y="42"/>
                    </a:lnTo>
                    <a:lnTo>
                      <a:pt x="2586" y="36"/>
                    </a:lnTo>
                    <a:lnTo>
                      <a:pt x="2586" y="36"/>
                    </a:lnTo>
                    <a:lnTo>
                      <a:pt x="2586" y="36"/>
                    </a:lnTo>
                    <a:lnTo>
                      <a:pt x="2586" y="30"/>
                    </a:lnTo>
                    <a:lnTo>
                      <a:pt x="2586" y="30"/>
                    </a:lnTo>
                    <a:lnTo>
                      <a:pt x="2586" y="30"/>
                    </a:lnTo>
                    <a:lnTo>
                      <a:pt x="2586" y="24"/>
                    </a:lnTo>
                    <a:lnTo>
                      <a:pt x="2586" y="24"/>
                    </a:lnTo>
                    <a:lnTo>
                      <a:pt x="2586" y="24"/>
                    </a:lnTo>
                    <a:lnTo>
                      <a:pt x="2586" y="24"/>
                    </a:lnTo>
                    <a:lnTo>
                      <a:pt x="2586" y="18"/>
                    </a:lnTo>
                    <a:lnTo>
                      <a:pt x="2586" y="18"/>
                    </a:lnTo>
                    <a:lnTo>
                      <a:pt x="2586" y="12"/>
                    </a:lnTo>
                    <a:lnTo>
                      <a:pt x="2586" y="12"/>
                    </a:lnTo>
                    <a:lnTo>
                      <a:pt x="2586" y="12"/>
                    </a:lnTo>
                    <a:lnTo>
                      <a:pt x="2586" y="6"/>
                    </a:lnTo>
                    <a:lnTo>
                      <a:pt x="2586" y="6"/>
                    </a:lnTo>
                    <a:lnTo>
                      <a:pt x="2586" y="6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6"/>
                    </a:lnTo>
                    <a:lnTo>
                      <a:pt x="2586" y="12"/>
                    </a:lnTo>
                    <a:lnTo>
                      <a:pt x="2586" y="18"/>
                    </a:lnTo>
                    <a:lnTo>
                      <a:pt x="2586" y="30"/>
                    </a:lnTo>
                    <a:lnTo>
                      <a:pt x="2586" y="36"/>
                    </a:lnTo>
                    <a:lnTo>
                      <a:pt x="2586" y="42"/>
                    </a:lnTo>
                    <a:lnTo>
                      <a:pt x="2586" y="48"/>
                    </a:lnTo>
                    <a:lnTo>
                      <a:pt x="2586" y="60"/>
                    </a:lnTo>
                    <a:lnTo>
                      <a:pt x="2586" y="66"/>
                    </a:lnTo>
                    <a:lnTo>
                      <a:pt x="2586" y="72"/>
                    </a:lnTo>
                    <a:lnTo>
                      <a:pt x="2586" y="78"/>
                    </a:lnTo>
                    <a:lnTo>
                      <a:pt x="2586" y="90"/>
                    </a:lnTo>
                    <a:lnTo>
                      <a:pt x="2586" y="96"/>
                    </a:lnTo>
                    <a:lnTo>
                      <a:pt x="2586" y="102"/>
                    </a:lnTo>
                    <a:lnTo>
                      <a:pt x="2586" y="108"/>
                    </a:lnTo>
                    <a:lnTo>
                      <a:pt x="2586" y="120"/>
                    </a:lnTo>
                    <a:lnTo>
                      <a:pt x="2586" y="126"/>
                    </a:lnTo>
                    <a:lnTo>
                      <a:pt x="2586" y="132"/>
                    </a:lnTo>
                    <a:lnTo>
                      <a:pt x="2586" y="138"/>
                    </a:lnTo>
                    <a:lnTo>
                      <a:pt x="2586" y="144"/>
                    </a:lnTo>
                    <a:lnTo>
                      <a:pt x="2586" y="156"/>
                    </a:lnTo>
                    <a:lnTo>
                      <a:pt x="2586" y="162"/>
                    </a:lnTo>
                    <a:lnTo>
                      <a:pt x="2586" y="168"/>
                    </a:lnTo>
                    <a:lnTo>
                      <a:pt x="2586" y="174"/>
                    </a:lnTo>
                    <a:lnTo>
                      <a:pt x="2586" y="180"/>
                    </a:lnTo>
                    <a:lnTo>
                      <a:pt x="2586" y="186"/>
                    </a:lnTo>
                    <a:lnTo>
                      <a:pt x="2586" y="204"/>
                    </a:lnTo>
                    <a:lnTo>
                      <a:pt x="2586" y="210"/>
                    </a:lnTo>
                    <a:lnTo>
                      <a:pt x="2586" y="216"/>
                    </a:lnTo>
                    <a:lnTo>
                      <a:pt x="2586" y="222"/>
                    </a:lnTo>
                    <a:lnTo>
                      <a:pt x="2586" y="234"/>
                    </a:lnTo>
                    <a:lnTo>
                      <a:pt x="2586" y="240"/>
                    </a:lnTo>
                    <a:lnTo>
                      <a:pt x="2586" y="246"/>
                    </a:lnTo>
                    <a:lnTo>
                      <a:pt x="2586" y="252"/>
                    </a:lnTo>
                    <a:lnTo>
                      <a:pt x="2586" y="264"/>
                    </a:lnTo>
                    <a:lnTo>
                      <a:pt x="2586" y="270"/>
                    </a:lnTo>
                    <a:lnTo>
                      <a:pt x="2586" y="276"/>
                    </a:lnTo>
                    <a:lnTo>
                      <a:pt x="2586" y="282"/>
                    </a:lnTo>
                    <a:lnTo>
                      <a:pt x="2586" y="294"/>
                    </a:lnTo>
                    <a:lnTo>
                      <a:pt x="2586" y="300"/>
                    </a:lnTo>
                    <a:lnTo>
                      <a:pt x="2586" y="306"/>
                    </a:lnTo>
                    <a:lnTo>
                      <a:pt x="2586" y="312"/>
                    </a:lnTo>
                    <a:lnTo>
                      <a:pt x="2586" y="324"/>
                    </a:lnTo>
                    <a:lnTo>
                      <a:pt x="2586" y="330"/>
                    </a:lnTo>
                    <a:lnTo>
                      <a:pt x="2586" y="336"/>
                    </a:lnTo>
                    <a:lnTo>
                      <a:pt x="2586" y="348"/>
                    </a:lnTo>
                    <a:lnTo>
                      <a:pt x="2586" y="354"/>
                    </a:lnTo>
                    <a:lnTo>
                      <a:pt x="2586" y="360"/>
                    </a:lnTo>
                    <a:lnTo>
                      <a:pt x="2586" y="366"/>
                    </a:lnTo>
                    <a:lnTo>
                      <a:pt x="2586" y="378"/>
                    </a:lnTo>
                    <a:lnTo>
                      <a:pt x="2586" y="384"/>
                    </a:lnTo>
                    <a:lnTo>
                      <a:pt x="2586" y="390"/>
                    </a:lnTo>
                    <a:lnTo>
                      <a:pt x="2586" y="396"/>
                    </a:lnTo>
                    <a:lnTo>
                      <a:pt x="2586" y="402"/>
                    </a:lnTo>
                    <a:lnTo>
                      <a:pt x="2586" y="414"/>
                    </a:lnTo>
                    <a:lnTo>
                      <a:pt x="2586" y="420"/>
                    </a:lnTo>
                    <a:lnTo>
                      <a:pt x="2586" y="426"/>
                    </a:lnTo>
                    <a:lnTo>
                      <a:pt x="2586" y="432"/>
                    </a:lnTo>
                    <a:lnTo>
                      <a:pt x="2586" y="444"/>
                    </a:lnTo>
                    <a:lnTo>
                      <a:pt x="2586" y="450"/>
                    </a:lnTo>
                    <a:lnTo>
                      <a:pt x="2586" y="456"/>
                    </a:lnTo>
                    <a:lnTo>
                      <a:pt x="2586" y="462"/>
                    </a:lnTo>
                    <a:lnTo>
                      <a:pt x="2586" y="474"/>
                    </a:lnTo>
                    <a:lnTo>
                      <a:pt x="2586" y="480"/>
                    </a:lnTo>
                    <a:lnTo>
                      <a:pt x="2586" y="486"/>
                    </a:lnTo>
                    <a:lnTo>
                      <a:pt x="2586" y="492"/>
                    </a:lnTo>
                    <a:lnTo>
                      <a:pt x="2586" y="498"/>
                    </a:lnTo>
                    <a:lnTo>
                      <a:pt x="2586" y="510"/>
                    </a:lnTo>
                    <a:lnTo>
                      <a:pt x="2586" y="516"/>
                    </a:lnTo>
                    <a:lnTo>
                      <a:pt x="2586" y="522"/>
                    </a:lnTo>
                    <a:lnTo>
                      <a:pt x="2586" y="528"/>
                    </a:lnTo>
                    <a:lnTo>
                      <a:pt x="2586" y="540"/>
                    </a:lnTo>
                    <a:lnTo>
                      <a:pt x="2586" y="546"/>
                    </a:lnTo>
                    <a:lnTo>
                      <a:pt x="2586" y="552"/>
                    </a:lnTo>
                    <a:lnTo>
                      <a:pt x="2586" y="558"/>
                    </a:lnTo>
                    <a:lnTo>
                      <a:pt x="2586" y="570"/>
                    </a:lnTo>
                    <a:lnTo>
                      <a:pt x="2586" y="576"/>
                    </a:lnTo>
                    <a:lnTo>
                      <a:pt x="2586" y="582"/>
                    </a:lnTo>
                    <a:lnTo>
                      <a:pt x="2586" y="588"/>
                    </a:lnTo>
                    <a:lnTo>
                      <a:pt x="2586" y="600"/>
                    </a:lnTo>
                    <a:lnTo>
                      <a:pt x="2586" y="606"/>
                    </a:lnTo>
                    <a:lnTo>
                      <a:pt x="2586" y="612"/>
                    </a:lnTo>
                    <a:lnTo>
                      <a:pt x="2586" y="618"/>
                    </a:lnTo>
                    <a:lnTo>
                      <a:pt x="2586" y="630"/>
                    </a:lnTo>
                    <a:lnTo>
                      <a:pt x="2586" y="636"/>
                    </a:lnTo>
                    <a:lnTo>
                      <a:pt x="2586" y="642"/>
                    </a:lnTo>
                    <a:lnTo>
                      <a:pt x="2586" y="648"/>
                    </a:lnTo>
                    <a:lnTo>
                      <a:pt x="2586" y="660"/>
                    </a:lnTo>
                    <a:lnTo>
                      <a:pt x="2586" y="666"/>
                    </a:lnTo>
                    <a:lnTo>
                      <a:pt x="2586" y="672"/>
                    </a:lnTo>
                    <a:lnTo>
                      <a:pt x="2586" y="678"/>
                    </a:lnTo>
                    <a:lnTo>
                      <a:pt x="2586" y="684"/>
                    </a:lnTo>
                    <a:lnTo>
                      <a:pt x="2586" y="696"/>
                    </a:lnTo>
                    <a:lnTo>
                      <a:pt x="2586" y="702"/>
                    </a:lnTo>
                    <a:lnTo>
                      <a:pt x="2586" y="714"/>
                    </a:lnTo>
                    <a:lnTo>
                      <a:pt x="2586" y="720"/>
                    </a:lnTo>
                    <a:lnTo>
                      <a:pt x="2586" y="726"/>
                    </a:lnTo>
                    <a:lnTo>
                      <a:pt x="2586" y="738"/>
                    </a:lnTo>
                    <a:lnTo>
                      <a:pt x="2586" y="744"/>
                    </a:lnTo>
                    <a:lnTo>
                      <a:pt x="2586" y="750"/>
                    </a:lnTo>
                    <a:lnTo>
                      <a:pt x="2586" y="756"/>
                    </a:lnTo>
                    <a:lnTo>
                      <a:pt x="2586" y="762"/>
                    </a:lnTo>
                    <a:lnTo>
                      <a:pt x="2586" y="774"/>
                    </a:lnTo>
                    <a:lnTo>
                      <a:pt x="2586" y="780"/>
                    </a:lnTo>
                    <a:lnTo>
                      <a:pt x="2586" y="786"/>
                    </a:lnTo>
                    <a:lnTo>
                      <a:pt x="2586" y="792"/>
                    </a:lnTo>
                    <a:lnTo>
                      <a:pt x="2586" y="798"/>
                    </a:lnTo>
                    <a:lnTo>
                      <a:pt x="2586" y="810"/>
                    </a:lnTo>
                    <a:lnTo>
                      <a:pt x="2586" y="816"/>
                    </a:lnTo>
                    <a:lnTo>
                      <a:pt x="2586" y="822"/>
                    </a:lnTo>
                    <a:lnTo>
                      <a:pt x="2586" y="828"/>
                    </a:lnTo>
                    <a:lnTo>
                      <a:pt x="2586" y="840"/>
                    </a:lnTo>
                    <a:lnTo>
                      <a:pt x="2586" y="846"/>
                    </a:lnTo>
                    <a:lnTo>
                      <a:pt x="2586" y="852"/>
                    </a:lnTo>
                    <a:lnTo>
                      <a:pt x="2586" y="858"/>
                    </a:lnTo>
                    <a:lnTo>
                      <a:pt x="2586" y="870"/>
                    </a:lnTo>
                    <a:lnTo>
                      <a:pt x="2586" y="876"/>
                    </a:lnTo>
                    <a:lnTo>
                      <a:pt x="2586" y="882"/>
                    </a:lnTo>
                    <a:lnTo>
                      <a:pt x="2586" y="888"/>
                    </a:lnTo>
                    <a:lnTo>
                      <a:pt x="2586" y="900"/>
                    </a:lnTo>
                    <a:lnTo>
                      <a:pt x="2586" y="906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12"/>
                    </a:lnTo>
                    <a:lnTo>
                      <a:pt x="2586" y="900"/>
                    </a:lnTo>
                    <a:lnTo>
                      <a:pt x="2586" y="894"/>
                    </a:lnTo>
                    <a:lnTo>
                      <a:pt x="2586" y="882"/>
                    </a:lnTo>
                    <a:lnTo>
                      <a:pt x="2586" y="876"/>
                    </a:lnTo>
                    <a:lnTo>
                      <a:pt x="2586" y="864"/>
                    </a:lnTo>
                    <a:lnTo>
                      <a:pt x="2586" y="858"/>
                    </a:lnTo>
                    <a:lnTo>
                      <a:pt x="2586" y="846"/>
                    </a:lnTo>
                    <a:lnTo>
                      <a:pt x="2586" y="840"/>
                    </a:lnTo>
                    <a:lnTo>
                      <a:pt x="2586" y="828"/>
                    </a:lnTo>
                    <a:lnTo>
                      <a:pt x="2586" y="822"/>
                    </a:lnTo>
                    <a:lnTo>
                      <a:pt x="2586" y="810"/>
                    </a:lnTo>
                    <a:lnTo>
                      <a:pt x="2586" y="804"/>
                    </a:lnTo>
                    <a:lnTo>
                      <a:pt x="2586" y="792"/>
                    </a:lnTo>
                    <a:lnTo>
                      <a:pt x="2586" y="786"/>
                    </a:lnTo>
                    <a:lnTo>
                      <a:pt x="2586" y="774"/>
                    </a:lnTo>
                    <a:lnTo>
                      <a:pt x="2586" y="768"/>
                    </a:lnTo>
                    <a:lnTo>
                      <a:pt x="2586" y="756"/>
                    </a:lnTo>
                    <a:lnTo>
                      <a:pt x="2586" y="750"/>
                    </a:lnTo>
                    <a:lnTo>
                      <a:pt x="2586" y="738"/>
                    </a:lnTo>
                    <a:lnTo>
                      <a:pt x="2586" y="732"/>
                    </a:lnTo>
                    <a:lnTo>
                      <a:pt x="2586" y="720"/>
                    </a:lnTo>
                    <a:lnTo>
                      <a:pt x="2586" y="708"/>
                    </a:lnTo>
                    <a:lnTo>
                      <a:pt x="2586" y="702"/>
                    </a:lnTo>
                    <a:lnTo>
                      <a:pt x="2586" y="690"/>
                    </a:lnTo>
                    <a:lnTo>
                      <a:pt x="2586" y="684"/>
                    </a:lnTo>
                    <a:lnTo>
                      <a:pt x="2586" y="672"/>
                    </a:lnTo>
                    <a:lnTo>
                      <a:pt x="2586" y="654"/>
                    </a:lnTo>
                    <a:lnTo>
                      <a:pt x="2586" y="648"/>
                    </a:lnTo>
                    <a:lnTo>
                      <a:pt x="2586" y="636"/>
                    </a:lnTo>
                    <a:lnTo>
                      <a:pt x="2586" y="630"/>
                    </a:lnTo>
                    <a:lnTo>
                      <a:pt x="2586" y="618"/>
                    </a:lnTo>
                    <a:lnTo>
                      <a:pt x="2586" y="612"/>
                    </a:lnTo>
                    <a:lnTo>
                      <a:pt x="2586" y="600"/>
                    </a:lnTo>
                    <a:lnTo>
                      <a:pt x="2586" y="594"/>
                    </a:lnTo>
                    <a:lnTo>
                      <a:pt x="2586" y="582"/>
                    </a:lnTo>
                    <a:lnTo>
                      <a:pt x="2586" y="576"/>
                    </a:lnTo>
                    <a:lnTo>
                      <a:pt x="2586" y="564"/>
                    </a:lnTo>
                    <a:lnTo>
                      <a:pt x="2586" y="558"/>
                    </a:lnTo>
                    <a:lnTo>
                      <a:pt x="2586" y="546"/>
                    </a:lnTo>
                    <a:lnTo>
                      <a:pt x="2586" y="540"/>
                    </a:lnTo>
                    <a:lnTo>
                      <a:pt x="2586" y="528"/>
                    </a:lnTo>
                    <a:lnTo>
                      <a:pt x="2586" y="522"/>
                    </a:lnTo>
                    <a:lnTo>
                      <a:pt x="2586" y="510"/>
                    </a:lnTo>
                    <a:lnTo>
                      <a:pt x="2586" y="504"/>
                    </a:lnTo>
                    <a:lnTo>
                      <a:pt x="2586" y="492"/>
                    </a:lnTo>
                    <a:lnTo>
                      <a:pt x="2586" y="486"/>
                    </a:lnTo>
                    <a:lnTo>
                      <a:pt x="2586" y="474"/>
                    </a:lnTo>
                    <a:lnTo>
                      <a:pt x="2586" y="468"/>
                    </a:lnTo>
                    <a:lnTo>
                      <a:pt x="2586" y="456"/>
                    </a:lnTo>
                    <a:lnTo>
                      <a:pt x="2586" y="450"/>
                    </a:lnTo>
                    <a:lnTo>
                      <a:pt x="2586" y="438"/>
                    </a:lnTo>
                    <a:lnTo>
                      <a:pt x="2586" y="432"/>
                    </a:lnTo>
                    <a:lnTo>
                      <a:pt x="2586" y="426"/>
                    </a:lnTo>
                    <a:lnTo>
                      <a:pt x="2586" y="414"/>
                    </a:lnTo>
                    <a:lnTo>
                      <a:pt x="2586" y="408"/>
                    </a:lnTo>
                    <a:lnTo>
                      <a:pt x="2586" y="396"/>
                    </a:lnTo>
                    <a:lnTo>
                      <a:pt x="2586" y="390"/>
                    </a:lnTo>
                    <a:lnTo>
                      <a:pt x="2586" y="378"/>
                    </a:lnTo>
                    <a:lnTo>
                      <a:pt x="2586" y="372"/>
                    </a:lnTo>
                    <a:lnTo>
                      <a:pt x="2586" y="366"/>
                    </a:lnTo>
                    <a:lnTo>
                      <a:pt x="2586" y="354"/>
                    </a:lnTo>
                    <a:lnTo>
                      <a:pt x="2586" y="336"/>
                    </a:lnTo>
                    <a:lnTo>
                      <a:pt x="2586" y="330"/>
                    </a:lnTo>
                    <a:lnTo>
                      <a:pt x="2586" y="318"/>
                    </a:lnTo>
                    <a:lnTo>
                      <a:pt x="2586" y="312"/>
                    </a:lnTo>
                    <a:lnTo>
                      <a:pt x="2586" y="300"/>
                    </a:lnTo>
                    <a:lnTo>
                      <a:pt x="2586" y="294"/>
                    </a:lnTo>
                    <a:lnTo>
                      <a:pt x="2586" y="282"/>
                    </a:lnTo>
                    <a:lnTo>
                      <a:pt x="2586" y="276"/>
                    </a:lnTo>
                    <a:lnTo>
                      <a:pt x="2586" y="264"/>
                    </a:lnTo>
                    <a:lnTo>
                      <a:pt x="2586" y="258"/>
                    </a:lnTo>
                    <a:lnTo>
                      <a:pt x="2586" y="246"/>
                    </a:lnTo>
                    <a:lnTo>
                      <a:pt x="2586" y="240"/>
                    </a:lnTo>
                    <a:lnTo>
                      <a:pt x="2586" y="228"/>
                    </a:lnTo>
                    <a:lnTo>
                      <a:pt x="2586" y="222"/>
                    </a:lnTo>
                    <a:lnTo>
                      <a:pt x="2586" y="210"/>
                    </a:lnTo>
                    <a:lnTo>
                      <a:pt x="2586" y="204"/>
                    </a:lnTo>
                    <a:lnTo>
                      <a:pt x="2586" y="192"/>
                    </a:lnTo>
                    <a:lnTo>
                      <a:pt x="2586" y="186"/>
                    </a:lnTo>
                    <a:lnTo>
                      <a:pt x="2586" y="174"/>
                    </a:lnTo>
                    <a:lnTo>
                      <a:pt x="2586" y="162"/>
                    </a:lnTo>
                    <a:lnTo>
                      <a:pt x="2586" y="156"/>
                    </a:lnTo>
                    <a:lnTo>
                      <a:pt x="2586" y="144"/>
                    </a:lnTo>
                    <a:lnTo>
                      <a:pt x="2586" y="138"/>
                    </a:lnTo>
                    <a:lnTo>
                      <a:pt x="2586" y="126"/>
                    </a:lnTo>
                    <a:lnTo>
                      <a:pt x="2586" y="120"/>
                    </a:lnTo>
                    <a:lnTo>
                      <a:pt x="2586" y="108"/>
                    </a:lnTo>
                    <a:lnTo>
                      <a:pt x="2586" y="102"/>
                    </a:lnTo>
                    <a:lnTo>
                      <a:pt x="2586" y="90"/>
                    </a:lnTo>
                    <a:lnTo>
                      <a:pt x="2586" y="78"/>
                    </a:lnTo>
                    <a:lnTo>
                      <a:pt x="2586" y="72"/>
                    </a:lnTo>
                    <a:lnTo>
                      <a:pt x="2586" y="60"/>
                    </a:lnTo>
                    <a:lnTo>
                      <a:pt x="2586" y="48"/>
                    </a:lnTo>
                    <a:lnTo>
                      <a:pt x="2586" y="42"/>
                    </a:lnTo>
                    <a:lnTo>
                      <a:pt x="2586" y="30"/>
                    </a:lnTo>
                    <a:lnTo>
                      <a:pt x="2586" y="18"/>
                    </a:lnTo>
                    <a:lnTo>
                      <a:pt x="2586" y="12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1" name="Rectangle 111"/>
              <p:cNvSpPr>
                <a:spLocks noChangeArrowheads="1"/>
              </p:cNvSpPr>
              <p:nvPr/>
            </p:nvSpPr>
            <p:spPr bwMode="auto">
              <a:xfrm>
                <a:off x="914" y="3795"/>
                <a:ext cx="13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 Y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92" name="Freeform 112"/>
              <p:cNvSpPr>
                <a:spLocks/>
              </p:cNvSpPr>
              <p:nvPr/>
            </p:nvSpPr>
            <p:spPr bwMode="auto">
              <a:xfrm>
                <a:off x="266" y="3327"/>
                <a:ext cx="2586" cy="1"/>
              </a:xfrm>
              <a:custGeom>
                <a:avLst/>
                <a:gdLst/>
                <a:ahLst/>
                <a:cxnLst>
                  <a:cxn ang="0">
                    <a:pos x="618" y="0"/>
                  </a:cxn>
                  <a:cxn ang="0">
                    <a:pos x="1236" y="0"/>
                  </a:cxn>
                  <a:cxn ang="0">
                    <a:pos x="1866" y="0"/>
                  </a:cxn>
                  <a:cxn ang="0">
                    <a:pos x="2490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</a:cxnLst>
                <a:rect l="0" t="0" r="r" b="b"/>
                <a:pathLst>
                  <a:path w="2586">
                    <a:moveTo>
                      <a:pt x="0" y="0"/>
                    </a:moveTo>
                    <a:lnTo>
                      <a:pt x="12" y="0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304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3" name="Rectangle 113"/>
              <p:cNvSpPr>
                <a:spLocks noChangeArrowheads="1"/>
              </p:cNvSpPr>
              <p:nvPr/>
            </p:nvSpPr>
            <p:spPr bwMode="auto">
              <a:xfrm>
                <a:off x="1334" y="3795"/>
                <a:ext cx="1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94" name="Freeform 114"/>
              <p:cNvSpPr>
                <a:spLocks/>
              </p:cNvSpPr>
              <p:nvPr/>
            </p:nvSpPr>
            <p:spPr bwMode="auto">
              <a:xfrm>
                <a:off x="266" y="3327"/>
                <a:ext cx="2586" cy="1"/>
              </a:xfrm>
              <a:custGeom>
                <a:avLst/>
                <a:gdLst/>
                <a:ahLst/>
                <a:cxnLst>
                  <a:cxn ang="0">
                    <a:pos x="618" y="0"/>
                  </a:cxn>
                  <a:cxn ang="0">
                    <a:pos x="1236" y="0"/>
                  </a:cxn>
                  <a:cxn ang="0">
                    <a:pos x="1866" y="0"/>
                  </a:cxn>
                  <a:cxn ang="0">
                    <a:pos x="2490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  <a:cxn ang="0">
                    <a:pos x="2586" y="0"/>
                  </a:cxn>
                </a:cxnLst>
                <a:rect l="0" t="0" r="r" b="b"/>
                <a:pathLst>
                  <a:path w="2586">
                    <a:moveTo>
                      <a:pt x="0" y="0"/>
                    </a:moveTo>
                    <a:lnTo>
                      <a:pt x="12" y="0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304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5" name="Rectangle 115"/>
              <p:cNvSpPr>
                <a:spLocks noChangeArrowheads="1"/>
              </p:cNvSpPr>
              <p:nvPr/>
            </p:nvSpPr>
            <p:spPr bwMode="auto">
              <a:xfrm>
                <a:off x="266" y="3909"/>
                <a:ext cx="564" cy="18"/>
              </a:xfrm>
              <a:prstGeom prst="rect">
                <a:avLst/>
              </a:prstGeom>
              <a:solidFill>
                <a:srgbClr val="808000"/>
              </a:solidFill>
              <a:ln w="9525">
                <a:solidFill>
                  <a:srgbClr val="808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6" name="Rectangle 116"/>
              <p:cNvSpPr>
                <a:spLocks noChangeArrowheads="1"/>
              </p:cNvSpPr>
              <p:nvPr/>
            </p:nvSpPr>
            <p:spPr bwMode="auto">
              <a:xfrm>
                <a:off x="1904" y="3897"/>
                <a:ext cx="70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47" name="Rectangle 246"/>
            <p:cNvSpPr/>
            <p:nvPr/>
          </p:nvSpPr>
          <p:spPr>
            <a:xfrm>
              <a:off x="5012645" y="4312897"/>
              <a:ext cx="2331355" cy="769441"/>
            </a:xfrm>
            <a:prstGeom prst="rect">
              <a:avLst/>
            </a:prstGeom>
            <a:ln w="28575">
              <a:solidFill>
                <a:srgbClr val="800080"/>
              </a:solidFill>
            </a:ln>
          </p:spPr>
          <p:txBody>
            <a:bodyPr wrap="square">
              <a:spAutoFit/>
            </a:bodyPr>
            <a:lstStyle/>
            <a:p>
              <a:r>
                <a:rPr lang="en-US" sz="1100" b="1" dirty="0" smtClean="0">
                  <a:solidFill>
                    <a:srgbClr val="002060"/>
                  </a:solidFill>
                  <a:cs typeface="Arial" pitchFamily="34" charset="0"/>
                </a:rPr>
                <a:t>Kickers (2):</a:t>
              </a:r>
              <a:r>
                <a:rPr lang="en-US" sz="1100" dirty="0" smtClean="0">
                  <a:solidFill>
                    <a:srgbClr val="002060"/>
                  </a:solidFill>
                  <a:cs typeface="Arial" pitchFamily="34" charset="0"/>
                </a:rPr>
                <a:t>	</a:t>
              </a:r>
            </a:p>
            <a:p>
              <a:r>
                <a:rPr lang="en-US" sz="1100" dirty="0" smtClean="0">
                  <a:solidFill>
                    <a:srgbClr val="002060"/>
                  </a:solidFill>
                  <a:cs typeface="Arial" pitchFamily="34" charset="0"/>
                </a:rPr>
                <a:t>L[cm]	 	120</a:t>
              </a:r>
            </a:p>
            <a:p>
              <a:r>
                <a:rPr lang="en-US" sz="1100" dirty="0" smtClean="0">
                  <a:solidFill>
                    <a:srgbClr val="002060"/>
                  </a:solidFill>
                  <a:cs typeface="Arial" pitchFamily="34" charset="0"/>
                </a:rPr>
                <a:t>B[</a:t>
              </a:r>
              <a:r>
                <a:rPr lang="en-US" sz="1100" dirty="0" err="1" smtClean="0">
                  <a:solidFill>
                    <a:srgbClr val="002060"/>
                  </a:solidFill>
                  <a:cs typeface="Arial" pitchFamily="34" charset="0"/>
                </a:rPr>
                <a:t>kG</a:t>
              </a:r>
              <a:r>
                <a:rPr lang="en-US" sz="1100" dirty="0" smtClean="0">
                  <a:solidFill>
                    <a:srgbClr val="002060"/>
                  </a:solidFill>
                  <a:cs typeface="Arial" pitchFamily="34" charset="0"/>
                </a:rPr>
                <a:t>] 		1.5 angle [</a:t>
              </a:r>
              <a:r>
                <a:rPr lang="en-US" sz="1100" dirty="0" err="1" smtClean="0">
                  <a:solidFill>
                    <a:srgbClr val="002060"/>
                  </a:solidFill>
                  <a:cs typeface="Arial" pitchFamily="34" charset="0"/>
                </a:rPr>
                <a:t>mrad</a:t>
              </a:r>
              <a:r>
                <a:rPr lang="en-US" sz="1100" dirty="0" smtClean="0">
                  <a:solidFill>
                    <a:srgbClr val="002060"/>
                  </a:solidFill>
                  <a:cs typeface="Arial" pitchFamily="34" charset="0"/>
                </a:rPr>
                <a:t>]	 	5</a:t>
              </a:r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5603195" y="5285917"/>
              <a:ext cx="3105150" cy="430887"/>
            </a:xfrm>
            <a:prstGeom prst="rect">
              <a:avLst/>
            </a:prstGeom>
            <a:ln w="28575">
              <a:solidFill>
                <a:srgbClr val="800080"/>
              </a:solidFill>
            </a:ln>
          </p:spPr>
          <p:txBody>
            <a:bodyPr wrap="square">
              <a:spAutoFit/>
            </a:bodyPr>
            <a:lstStyle/>
            <a:p>
              <a:r>
                <a:rPr lang="en-US" sz="1100" dirty="0" smtClean="0">
                  <a:solidFill>
                    <a:srgbClr val="002060"/>
                  </a:solidFill>
                </a:rPr>
                <a:t>Rise time [ns] 	 Flat Top [ns] 	 Fall time [ns] </a:t>
              </a:r>
            </a:p>
            <a:p>
              <a:r>
                <a:rPr lang="en-US" sz="1100" dirty="0" smtClean="0">
                  <a:solidFill>
                    <a:srgbClr val="002060"/>
                  </a:solidFill>
                </a:rPr>
                <a:t>300 	300 	300  	</a:t>
              </a:r>
            </a:p>
          </p:txBody>
        </p:sp>
        <p:sp>
          <p:nvSpPr>
            <p:cNvPr id="183" name="Rectangle 2"/>
            <p:cNvSpPr txBox="1">
              <a:spLocks noChangeArrowheads="1"/>
            </p:cNvSpPr>
            <p:nvPr/>
          </p:nvSpPr>
          <p:spPr bwMode="auto">
            <a:xfrm>
              <a:off x="453543" y="5396462"/>
              <a:ext cx="3862425" cy="267263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vert="horz" wrap="square" lIns="90488" tIns="44450" rIns="90488" bIns="44450" numCol="1" anchor="ctr" anchorCtr="0" compatLnSpc="1">
              <a:prstTxWarp prst="textNoShape">
                <a:avLst/>
              </a:prstTxWarp>
            </a:bodyPr>
            <a:lstStyle>
              <a:lvl1pPr algn="ctr" rtl="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279F"/>
                  </a:solidFill>
                  <a:latin typeface="+mj-lt"/>
                  <a:ea typeface="MS PGothic" pitchFamily="34" charset="-128"/>
                  <a:cs typeface="+mj-cs"/>
                </a:defRPr>
              </a:lvl1pPr>
              <a:lvl2pPr algn="ctr" rtl="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279F"/>
                  </a:solidFill>
                  <a:latin typeface="Arial Unicode MS" pitchFamily="34" charset="-128"/>
                  <a:ea typeface="MS PGothic" pitchFamily="34" charset="-128"/>
                </a:defRPr>
              </a:lvl2pPr>
              <a:lvl3pPr algn="ctr" rtl="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279F"/>
                  </a:solidFill>
                  <a:latin typeface="Arial Unicode MS" pitchFamily="34" charset="-128"/>
                  <a:ea typeface="MS PGothic" pitchFamily="34" charset="-128"/>
                </a:defRPr>
              </a:lvl3pPr>
              <a:lvl4pPr algn="ctr" rtl="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279F"/>
                  </a:solidFill>
                  <a:latin typeface="Arial Unicode MS" pitchFamily="34" charset="-128"/>
                  <a:ea typeface="MS PGothic" pitchFamily="34" charset="-128"/>
                </a:defRPr>
              </a:lvl4pPr>
              <a:lvl5pPr algn="ctr" rtl="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279F"/>
                  </a:solidFill>
                  <a:latin typeface="Arial Unicode MS" pitchFamily="34" charset="-128"/>
                  <a:ea typeface="MS PGothic" pitchFamily="34" charset="-128"/>
                </a:defRPr>
              </a:lvl5pPr>
              <a:lvl6pPr marL="457200" algn="ctr" rtl="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279F"/>
                  </a:solidFill>
                  <a:latin typeface="Arial Unicode MS" pitchFamily="34" charset="-128"/>
                </a:defRPr>
              </a:lvl6pPr>
              <a:lvl7pPr marL="914400" algn="ctr" rtl="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279F"/>
                  </a:solidFill>
                  <a:latin typeface="Arial Unicode MS" pitchFamily="34" charset="-128"/>
                </a:defRPr>
              </a:lvl7pPr>
              <a:lvl8pPr marL="1371600" algn="ctr" rtl="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279F"/>
                  </a:solidFill>
                  <a:latin typeface="Arial Unicode MS" pitchFamily="34" charset="-128"/>
                </a:defRPr>
              </a:lvl8pPr>
              <a:lvl9pPr marL="1828800" algn="ctr" rtl="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279F"/>
                  </a:solidFill>
                  <a:latin typeface="Arial Unicode MS" pitchFamily="34" charset="-128"/>
                </a:defRPr>
              </a:lvl9pPr>
            </a:lstStyle>
            <a:p>
              <a:pPr eaLnBrk="1" hangingPunct="1"/>
              <a:r>
                <a:rPr lang="en-US" sz="1200" b="0" dirty="0" smtClean="0">
                  <a:solidFill>
                    <a:srgbClr val="800080"/>
                  </a:solidFill>
                  <a:latin typeface="Arial" charset="0"/>
                  <a:ea typeface="ＭＳ Ｐゴシック" charset="0"/>
                  <a:cs typeface="ＭＳ Ｐゴシック" charset="0"/>
                </a:rPr>
                <a:t>Horizontal Extraction: Kicker + Septum</a:t>
              </a:r>
              <a:endParaRPr lang="en-US" sz="1200" b="0" baseline="-25000" dirty="0">
                <a:solidFill>
                  <a:srgbClr val="80008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79" name="Rectangle 278"/>
          <p:cNvSpPr/>
          <p:nvPr/>
        </p:nvSpPr>
        <p:spPr>
          <a:xfrm>
            <a:off x="2701360" y="2069678"/>
            <a:ext cx="3607775" cy="5293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7662" lvl="1" algn="ctr">
              <a:lnSpc>
                <a:spcPct val="120000"/>
              </a:lnSpc>
              <a:buSzPct val="70000"/>
            </a:pPr>
            <a:r>
              <a:rPr lang="en-US" sz="12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Enough </a:t>
            </a:r>
            <a:r>
              <a:rPr lang="en-US" sz="1200" dirty="0" smtClean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independent </a:t>
            </a:r>
            <a:r>
              <a:rPr lang="en-US" sz="1200" dirty="0" err="1" smtClean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quadrupoles</a:t>
            </a:r>
            <a:r>
              <a:rPr lang="en-US" sz="1200" dirty="0" smtClean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 (8) for </a:t>
            </a:r>
            <a:r>
              <a:rPr lang="en-US" sz="1200" dirty="0" err="1" smtClean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betatron</a:t>
            </a:r>
            <a:r>
              <a:rPr lang="en-US" sz="1200" dirty="0" smtClean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 matching to Ion Ring</a:t>
            </a:r>
            <a:endParaRPr lang="en-US" sz="1200" dirty="0">
              <a:solidFill>
                <a:srgbClr val="7030A0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grpSp>
        <p:nvGrpSpPr>
          <p:cNvPr id="6" name="Group 279"/>
          <p:cNvGrpSpPr/>
          <p:nvPr/>
        </p:nvGrpSpPr>
        <p:grpSpPr>
          <a:xfrm>
            <a:off x="-245489" y="3682584"/>
            <a:ext cx="9809932" cy="758539"/>
            <a:chOff x="-245489" y="3722915"/>
            <a:chExt cx="9809932" cy="758539"/>
          </a:xfrm>
        </p:grpSpPr>
        <p:sp>
          <p:nvSpPr>
            <p:cNvPr id="281" name="Text Box 9"/>
            <p:cNvSpPr txBox="1">
              <a:spLocks noChangeArrowheads="1"/>
            </p:cNvSpPr>
            <p:nvPr/>
          </p:nvSpPr>
          <p:spPr bwMode="auto">
            <a:xfrm>
              <a:off x="-245489" y="3945290"/>
              <a:ext cx="1291771" cy="459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2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Booster Extraction </a:t>
              </a:r>
              <a:endParaRPr lang="en-US" sz="12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2" name="Text Box 9"/>
            <p:cNvSpPr txBox="1">
              <a:spLocks noChangeArrowheads="1"/>
            </p:cNvSpPr>
            <p:nvPr/>
          </p:nvSpPr>
          <p:spPr bwMode="auto">
            <a:xfrm>
              <a:off x="8031905" y="4022354"/>
              <a:ext cx="1532538" cy="459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2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Ion Ring </a:t>
              </a:r>
            </a:p>
            <a:p>
              <a:pPr algn="ctr" eaLnBrk="1" hangingPunct="1"/>
              <a:r>
                <a:rPr lang="en-US" sz="12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Injection </a:t>
              </a:r>
              <a:endParaRPr lang="en-US" sz="12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283" name="Straight Arrow Connector 282"/>
            <p:cNvCxnSpPr/>
            <p:nvPr/>
          </p:nvCxnSpPr>
          <p:spPr bwMode="auto">
            <a:xfrm flipV="1">
              <a:off x="711198" y="3788230"/>
              <a:ext cx="1" cy="341083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284" name="Straight Arrow Connector 283"/>
            <p:cNvCxnSpPr/>
            <p:nvPr/>
          </p:nvCxnSpPr>
          <p:spPr bwMode="auto">
            <a:xfrm flipV="1">
              <a:off x="8534397" y="3722915"/>
              <a:ext cx="1" cy="341083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</p:grpSp>
      <p:sp>
        <p:nvSpPr>
          <p:cNvPr id="249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12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80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</p:spTree>
    <p:extLst>
      <p:ext uri="{BB962C8B-B14F-4D97-AF65-F5344CB8AC3E}">
        <p14:creationId xmlns:p14="http://schemas.microsoft.com/office/powerpoint/2010/main" val="1983158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7548" y="214735"/>
            <a:ext cx="7631080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  <a:latin typeface="Arial"/>
                <a:cs typeface="Arial"/>
              </a:rPr>
              <a:t>Booster </a:t>
            </a:r>
            <a:r>
              <a:rPr lang="en-US" sz="3200" b="0" dirty="0" smtClean="0">
                <a:solidFill>
                  <a:srgbClr val="00B050"/>
                </a:solidFill>
                <a:latin typeface="Symbol" charset="2"/>
                <a:cs typeface="Symbol" charset="2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latin typeface="Arial"/>
                <a:cs typeface="Arial"/>
              </a:rPr>
              <a:t> Space-Charge Issues</a:t>
            </a:r>
            <a:endParaRPr lang="en-US" sz="3200" b="0" dirty="0">
              <a:solidFill>
                <a:srgbClr val="00B050"/>
              </a:solidFill>
              <a:latin typeface="Arial"/>
              <a:cs typeface="Arial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8375" y="1194476"/>
            <a:ext cx="8426954" cy="5090460"/>
          </a:xfrm>
        </p:spPr>
        <p:txBody>
          <a:bodyPr/>
          <a:lstStyle/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dirty="0" smtClean="0"/>
              <a:t>Incoherent space-charge tune shift</a:t>
            </a:r>
            <a:r>
              <a:rPr lang="en-US" dirty="0" smtClean="0">
                <a:solidFill>
                  <a:srgbClr val="7030A0"/>
                </a:solidFill>
              </a:rPr>
              <a:t> </a:t>
            </a:r>
            <a:r>
              <a:rPr lang="en-US" dirty="0" smtClean="0"/>
              <a:t>at injection (285 MeV): 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7030A0"/>
                </a:solidFill>
              </a:rPr>
              <a:t>Present baseline: </a:t>
            </a:r>
            <a:r>
              <a:rPr lang="en-US" dirty="0" err="1" smtClean="0">
                <a:solidFill>
                  <a:srgbClr val="7030A0"/>
                </a:solidFill>
                <a:latin typeface="Symbol" charset="2"/>
                <a:cs typeface="Symbol" charset="2"/>
              </a:rPr>
              <a:t>D</a:t>
            </a:r>
            <a:r>
              <a:rPr lang="en-US" dirty="0" err="1" smtClean="0">
                <a:solidFill>
                  <a:srgbClr val="7030A0"/>
                </a:solidFill>
              </a:rPr>
              <a:t>Q</a:t>
            </a:r>
            <a:r>
              <a:rPr lang="en-US" baseline="-25000" dirty="0" err="1" smtClean="0">
                <a:solidFill>
                  <a:srgbClr val="7030A0"/>
                </a:solidFill>
              </a:rPr>
              <a:t>sc</a:t>
            </a:r>
            <a:r>
              <a:rPr lang="en-US" dirty="0">
                <a:solidFill>
                  <a:srgbClr val="7030A0"/>
                </a:solidFill>
              </a:rPr>
              <a:t> </a:t>
            </a:r>
            <a:r>
              <a:rPr lang="en-US" dirty="0" smtClean="0">
                <a:solidFill>
                  <a:srgbClr val="7030A0"/>
                </a:solidFill>
              </a:rPr>
              <a:t>= 0.1 (for 0.2 Amp coasting beam)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7030A0"/>
                </a:solidFill>
              </a:rPr>
              <a:t>Consider more aggressive scenario … </a:t>
            </a:r>
            <a:r>
              <a:rPr lang="en-US" dirty="0" err="1" smtClean="0">
                <a:solidFill>
                  <a:srgbClr val="7030A0"/>
                </a:solidFill>
                <a:latin typeface="Symbol" charset="2"/>
                <a:cs typeface="Symbol" charset="2"/>
              </a:rPr>
              <a:t>D</a:t>
            </a:r>
            <a:r>
              <a:rPr lang="en-US" dirty="0" err="1" smtClean="0">
                <a:solidFill>
                  <a:srgbClr val="7030A0"/>
                </a:solidFill>
              </a:rPr>
              <a:t>Q</a:t>
            </a:r>
            <a:r>
              <a:rPr lang="en-US" baseline="-25000" dirty="0" err="1" smtClean="0">
                <a:solidFill>
                  <a:srgbClr val="7030A0"/>
                </a:solidFill>
              </a:rPr>
              <a:t>sc</a:t>
            </a:r>
            <a:r>
              <a:rPr lang="en-US" dirty="0" smtClean="0">
                <a:solidFill>
                  <a:srgbClr val="7030A0"/>
                </a:solidFill>
              </a:rPr>
              <a:t> ≥ </a:t>
            </a:r>
            <a:r>
              <a:rPr lang="en-US" dirty="0">
                <a:solidFill>
                  <a:srgbClr val="7030A0"/>
                </a:solidFill>
              </a:rPr>
              <a:t>0.3</a:t>
            </a:r>
            <a:endParaRPr lang="en-US" dirty="0" smtClean="0">
              <a:solidFill>
                <a:srgbClr val="7030A0"/>
              </a:solidFill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dirty="0" smtClean="0"/>
              <a:t>Structure resonance crossing and stop-band corrections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7030A0"/>
                </a:solidFill>
              </a:rPr>
              <a:t>Significant fraction of particles </a:t>
            </a:r>
            <a:r>
              <a:rPr lang="en-US" dirty="0">
                <a:solidFill>
                  <a:srgbClr val="7030A0"/>
                </a:solidFill>
              </a:rPr>
              <a:t>in the beam can move </a:t>
            </a:r>
            <a:r>
              <a:rPr lang="en-US" dirty="0" smtClean="0">
                <a:solidFill>
                  <a:srgbClr val="7030A0"/>
                </a:solidFill>
              </a:rPr>
              <a:t>cross third-integer </a:t>
            </a:r>
            <a:r>
              <a:rPr lang="en-US" dirty="0">
                <a:solidFill>
                  <a:srgbClr val="7030A0"/>
                </a:solidFill>
              </a:rPr>
              <a:t>and </a:t>
            </a:r>
            <a:r>
              <a:rPr lang="en-US" dirty="0" smtClean="0">
                <a:solidFill>
                  <a:srgbClr val="7030A0"/>
                </a:solidFill>
              </a:rPr>
              <a:t>quarter-integer </a:t>
            </a:r>
            <a:r>
              <a:rPr lang="en-US" dirty="0">
                <a:solidFill>
                  <a:srgbClr val="7030A0"/>
                </a:solidFill>
              </a:rPr>
              <a:t>resonance lines. </a:t>
            </a:r>
            <a:endParaRPr lang="en-US" dirty="0" smtClean="0">
              <a:solidFill>
                <a:srgbClr val="7030A0"/>
              </a:solidFill>
            </a:endParaRP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7030A0"/>
                </a:solidFill>
              </a:rPr>
              <a:t>Properly </a:t>
            </a:r>
            <a:r>
              <a:rPr lang="en-US" dirty="0">
                <a:solidFill>
                  <a:srgbClr val="7030A0"/>
                </a:solidFill>
              </a:rPr>
              <a:t>placed </a:t>
            </a:r>
            <a:r>
              <a:rPr lang="en-US" dirty="0" err="1">
                <a:solidFill>
                  <a:srgbClr val="7030A0"/>
                </a:solidFill>
              </a:rPr>
              <a:t>quadrupoles</a:t>
            </a:r>
            <a:r>
              <a:rPr lang="en-US" dirty="0">
                <a:solidFill>
                  <a:srgbClr val="7030A0"/>
                </a:solidFill>
              </a:rPr>
              <a:t> </a:t>
            </a:r>
            <a:r>
              <a:rPr lang="en-US" dirty="0" smtClean="0">
                <a:solidFill>
                  <a:srgbClr val="7030A0"/>
                </a:solidFill>
              </a:rPr>
              <a:t>and </a:t>
            </a:r>
            <a:r>
              <a:rPr lang="en-US" dirty="0" err="1" smtClean="0">
                <a:solidFill>
                  <a:srgbClr val="7030A0"/>
                </a:solidFill>
              </a:rPr>
              <a:t>sextupoles</a:t>
            </a:r>
            <a:r>
              <a:rPr lang="en-US" dirty="0" smtClean="0">
                <a:solidFill>
                  <a:srgbClr val="7030A0"/>
                </a:solidFill>
              </a:rPr>
              <a:t> could be </a:t>
            </a:r>
            <a:r>
              <a:rPr lang="en-US" dirty="0">
                <a:solidFill>
                  <a:srgbClr val="7030A0"/>
                </a:solidFill>
              </a:rPr>
              <a:t>used to correct the </a:t>
            </a:r>
            <a:r>
              <a:rPr lang="en-US" dirty="0" smtClean="0">
                <a:solidFill>
                  <a:srgbClr val="7030A0"/>
                </a:solidFill>
              </a:rPr>
              <a:t>stop-band </a:t>
            </a:r>
            <a:r>
              <a:rPr lang="en-US" dirty="0">
                <a:solidFill>
                  <a:srgbClr val="7030A0"/>
                </a:solidFill>
              </a:rPr>
              <a:t>width of those resonances to </a:t>
            </a:r>
            <a:r>
              <a:rPr lang="en-US" dirty="0" smtClean="0">
                <a:solidFill>
                  <a:srgbClr val="7030A0"/>
                </a:solidFill>
              </a:rPr>
              <a:t>minimize the </a:t>
            </a:r>
            <a:r>
              <a:rPr lang="en-US" dirty="0">
                <a:solidFill>
                  <a:srgbClr val="7030A0"/>
                </a:solidFill>
              </a:rPr>
              <a:t>amplitude </a:t>
            </a:r>
            <a:r>
              <a:rPr lang="en-US" dirty="0" smtClean="0">
                <a:solidFill>
                  <a:srgbClr val="7030A0"/>
                </a:solidFill>
              </a:rPr>
              <a:t>growth and hence the beam loss.</a:t>
            </a:r>
            <a:endParaRPr lang="en-US" dirty="0">
              <a:solidFill>
                <a:srgbClr val="7030A0"/>
              </a:solidFill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dirty="0"/>
              <a:t>H</a:t>
            </a:r>
            <a:r>
              <a:rPr lang="en-US" dirty="0" smtClean="0"/>
              <a:t>alo </a:t>
            </a:r>
            <a:r>
              <a:rPr lang="en-US" dirty="0"/>
              <a:t>generation </a:t>
            </a:r>
            <a:r>
              <a:rPr lang="en-US" dirty="0">
                <a:ea typeface="Arial Unicode MS"/>
                <a:cs typeface="Arial Unicode MS"/>
              </a:rPr>
              <a:t>⇨</a:t>
            </a:r>
            <a:r>
              <a:rPr lang="en-US" dirty="0" smtClean="0"/>
              <a:t> </a:t>
            </a:r>
            <a:r>
              <a:rPr lang="en-US" dirty="0"/>
              <a:t>beam </a:t>
            </a:r>
            <a:r>
              <a:rPr lang="en-US" dirty="0" smtClean="0"/>
              <a:t>collimation required</a:t>
            </a:r>
            <a:endParaRPr lang="en-US" dirty="0" smtClean="0"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7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</p:spTree>
    <p:extLst>
      <p:ext uri="{BB962C8B-B14F-4D97-AF65-F5344CB8AC3E}">
        <p14:creationId xmlns:p14="http://schemas.microsoft.com/office/powerpoint/2010/main" val="2322201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5"/>
          <p:cNvSpPr>
            <a:spLocks noGrp="1" noChangeArrowheads="1"/>
          </p:cNvSpPr>
          <p:nvPr>
            <p:ph type="title"/>
          </p:nvPr>
        </p:nvSpPr>
        <p:spPr>
          <a:xfrm>
            <a:off x="0" y="1"/>
            <a:ext cx="9143999" cy="759888"/>
          </a:xfrm>
          <a:noFill/>
        </p:spPr>
        <p:txBody>
          <a:bodyPr/>
          <a:lstStyle/>
          <a:p>
            <a:r>
              <a:rPr lang="en-US" b="0" dirty="0" smtClean="0">
                <a:solidFill>
                  <a:srgbClr val="00B050"/>
                </a:solidFill>
              </a:rPr>
              <a:t>Ion </a:t>
            </a:r>
            <a:r>
              <a:rPr lang="en-US" b="0" dirty="0">
                <a:solidFill>
                  <a:srgbClr val="00B050"/>
                </a:solidFill>
              </a:rPr>
              <a:t>Booster </a:t>
            </a:r>
            <a:r>
              <a:rPr lang="en-US" b="0" dirty="0" smtClean="0">
                <a:solidFill>
                  <a:srgbClr val="00B050"/>
                </a:solidFill>
              </a:rPr>
              <a:t>Optimization </a:t>
            </a:r>
            <a:r>
              <a:rPr lang="en-US" b="0" dirty="0">
                <a:solidFill>
                  <a:srgbClr val="00B050"/>
                </a:solidFill>
              </a:rPr>
              <a:t>for </a:t>
            </a:r>
            <a:r>
              <a:rPr lang="en-US" b="0" dirty="0" smtClean="0">
                <a:solidFill>
                  <a:srgbClr val="00B050"/>
                </a:solidFill>
              </a:rPr>
              <a:t>Extreme Space-Charge</a:t>
            </a:r>
            <a:endParaRPr lang="en-US" b="0" dirty="0">
              <a:solidFill>
                <a:srgbClr val="00B050"/>
              </a:solidFill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249666" y="1013594"/>
            <a:ext cx="8705728" cy="13529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>
            <a:lvl1pPr marL="342900" indent="-3429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>
              <a:lnSpc>
                <a:spcPct val="120000"/>
              </a:lnSpc>
              <a:spcBef>
                <a:spcPts val="600"/>
              </a:spcBef>
              <a:spcAft>
                <a:spcPts val="1700"/>
              </a:spcAft>
              <a:buSzPct val="100000"/>
              <a:buFontTx/>
              <a:buBlip>
                <a:blip r:embed="rId2"/>
              </a:buBlip>
            </a:pPr>
            <a:r>
              <a:rPr lang="en-US" sz="2000" dirty="0">
                <a:solidFill>
                  <a:srgbClr val="000090"/>
                </a:solidFill>
              </a:rPr>
              <a:t>The goal of the simulation is to compose the so-called </a:t>
            </a:r>
            <a:r>
              <a:rPr lang="en-US" sz="2000" b="1" dirty="0">
                <a:solidFill>
                  <a:srgbClr val="000090"/>
                </a:solidFill>
              </a:rPr>
              <a:t>beam-loss tune scan</a:t>
            </a:r>
            <a:r>
              <a:rPr lang="en-US" sz="2000" dirty="0">
                <a:solidFill>
                  <a:srgbClr val="000090"/>
                </a:solidFill>
              </a:rPr>
              <a:t> – a fractional beam-loss as a function of the horizontal and vertical tunes </a:t>
            </a:r>
            <a:r>
              <a:rPr lang="en-US" sz="2000" dirty="0">
                <a:solidFill>
                  <a:srgbClr val="000090"/>
                </a:solidFill>
                <a:latin typeface="Symbol" charset="2"/>
                <a:cs typeface="Symbol" charset="2"/>
              </a:rPr>
              <a:t>-</a:t>
            </a:r>
            <a:r>
              <a:rPr lang="en-US" sz="2000" dirty="0">
                <a:solidFill>
                  <a:srgbClr val="000090"/>
                </a:solidFill>
              </a:rPr>
              <a:t> similar to the one carried out for the PS Booster at </a:t>
            </a:r>
            <a:r>
              <a:rPr lang="en-US" sz="2000" dirty="0" smtClean="0">
                <a:solidFill>
                  <a:srgbClr val="000090"/>
                </a:solidFill>
              </a:rPr>
              <a:t>CERN.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716432" y="2309472"/>
            <a:ext cx="7848182" cy="307729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0" y="5447326"/>
            <a:ext cx="9144000" cy="602613"/>
          </a:xfrm>
          <a:prstGeom prst="rect">
            <a:avLst/>
          </a:prstGeom>
        </p:spPr>
      </p:pic>
      <p:sp>
        <p:nvSpPr>
          <p:cNvPr id="9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</p:spTree>
    <p:extLst>
      <p:ext uri="{BB962C8B-B14F-4D97-AF65-F5344CB8AC3E}">
        <p14:creationId xmlns:p14="http://schemas.microsoft.com/office/powerpoint/2010/main" val="2076677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206245" y="1371592"/>
            <a:ext cx="8846844" cy="47221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>
            <a:lvl1pPr marL="342900" indent="-3429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>
              <a:lnSpc>
                <a:spcPct val="120000"/>
              </a:lnSpc>
              <a:spcBef>
                <a:spcPts val="600"/>
              </a:spcBef>
              <a:spcAft>
                <a:spcPts val="1100"/>
              </a:spcAft>
              <a:buSzPct val="100000"/>
              <a:buBlip>
                <a:blip r:embed="rId2"/>
              </a:buBlip>
            </a:pPr>
            <a:r>
              <a:rPr lang="en-US" sz="2000" dirty="0" smtClean="0">
                <a:solidFill>
                  <a:srgbClr val="000090"/>
                </a:solidFill>
              </a:rPr>
              <a:t>Mitigation of halo formation and beam loss through comprehensive studies of resonance crossing in the presence of space-charge and implementation of modern resonance compensation techniques</a:t>
            </a:r>
            <a:r>
              <a:rPr lang="en-US" sz="2000" dirty="0" smtClean="0"/>
              <a:t>.</a:t>
            </a:r>
            <a:endParaRPr lang="en-US" sz="2000" dirty="0" smtClean="0">
              <a:solidFill>
                <a:srgbClr val="000090"/>
              </a:solidFill>
            </a:endParaRPr>
          </a:p>
          <a:p>
            <a:pPr>
              <a:lnSpc>
                <a:spcPct val="120000"/>
              </a:lnSpc>
              <a:spcBef>
                <a:spcPts val="600"/>
              </a:spcBef>
              <a:spcAft>
                <a:spcPts val="1100"/>
              </a:spcAft>
              <a:buSzPct val="100000"/>
              <a:buFontTx/>
              <a:buBlip>
                <a:blip r:embed="rId2"/>
              </a:buBlip>
            </a:pPr>
            <a:r>
              <a:rPr lang="en-US" sz="2000" dirty="0" smtClean="0">
                <a:solidFill>
                  <a:srgbClr val="000090"/>
                </a:solidFill>
              </a:rPr>
              <a:t>Implementation of </a:t>
            </a:r>
            <a:r>
              <a:rPr lang="en-US" sz="2000" b="1" dirty="0">
                <a:solidFill>
                  <a:srgbClr val="000090"/>
                </a:solidFill>
              </a:rPr>
              <a:t>third-integer resonance crossing correction</a:t>
            </a:r>
            <a:r>
              <a:rPr lang="en-US" sz="2000" dirty="0">
                <a:solidFill>
                  <a:srgbClr val="000090"/>
                </a:solidFill>
              </a:rPr>
              <a:t> measures by creating anti-resonances via properly placed pairs of </a:t>
            </a:r>
            <a:r>
              <a:rPr lang="en-US" sz="2000" dirty="0" err="1">
                <a:solidFill>
                  <a:srgbClr val="000090"/>
                </a:solidFill>
              </a:rPr>
              <a:t>sextupoles</a:t>
            </a:r>
            <a:r>
              <a:rPr lang="en-US" sz="2000" dirty="0">
                <a:solidFill>
                  <a:srgbClr val="000090"/>
                </a:solidFill>
              </a:rPr>
              <a:t> </a:t>
            </a:r>
            <a:r>
              <a:rPr lang="en-US" sz="2000" dirty="0" smtClean="0">
                <a:solidFill>
                  <a:srgbClr val="000090"/>
                </a:solidFill>
              </a:rPr>
              <a:t>. </a:t>
            </a:r>
            <a:r>
              <a:rPr lang="en-GB" sz="2000" dirty="0">
                <a:solidFill>
                  <a:srgbClr val="000090"/>
                </a:solidFill>
              </a:rPr>
              <a:t>They would correct the stop-band width of these resonances to minimize the amplitude growth and hence </a:t>
            </a:r>
            <a:r>
              <a:rPr lang="en-GB" sz="2000" dirty="0" smtClean="0">
                <a:solidFill>
                  <a:srgbClr val="000090"/>
                </a:solidFill>
              </a:rPr>
              <a:t>beam loss.</a:t>
            </a:r>
          </a:p>
          <a:p>
            <a:pPr>
              <a:lnSpc>
                <a:spcPct val="120000"/>
              </a:lnSpc>
              <a:spcBef>
                <a:spcPts val="600"/>
              </a:spcBef>
              <a:spcAft>
                <a:spcPts val="1100"/>
              </a:spcAft>
              <a:buSzPct val="100000"/>
              <a:buFontTx/>
              <a:buBlip>
                <a:blip r:embed="rId2"/>
              </a:buBlip>
            </a:pPr>
            <a:r>
              <a:rPr lang="en-US" sz="2000" dirty="0" smtClean="0">
                <a:solidFill>
                  <a:srgbClr val="000090"/>
                </a:solidFill>
              </a:rPr>
              <a:t>Define </a:t>
            </a:r>
            <a:r>
              <a:rPr lang="en-US" sz="2000" dirty="0">
                <a:solidFill>
                  <a:srgbClr val="000090"/>
                </a:solidFill>
              </a:rPr>
              <a:t>the </a:t>
            </a:r>
            <a:r>
              <a:rPr lang="en-US" sz="2000" b="1" dirty="0">
                <a:solidFill>
                  <a:srgbClr val="000090"/>
                </a:solidFill>
              </a:rPr>
              <a:t>optimum injection energy, working point tunes, maximum current</a:t>
            </a:r>
            <a:r>
              <a:rPr lang="en-US" sz="2000" dirty="0">
                <a:solidFill>
                  <a:srgbClr val="000090"/>
                </a:solidFill>
              </a:rPr>
              <a:t>, as well as to carry out assessment of the acceptable halo and beam </a:t>
            </a:r>
            <a:r>
              <a:rPr lang="en-US" sz="2000" dirty="0" smtClean="0">
                <a:solidFill>
                  <a:srgbClr val="000090"/>
                </a:solidFill>
              </a:rPr>
              <a:t>loss.  </a:t>
            </a:r>
          </a:p>
          <a:p>
            <a:pPr>
              <a:lnSpc>
                <a:spcPct val="120000"/>
              </a:lnSpc>
              <a:spcBef>
                <a:spcPts val="600"/>
              </a:spcBef>
              <a:spcAft>
                <a:spcPts val="1100"/>
              </a:spcAft>
              <a:buSzPct val="100000"/>
              <a:buFontTx/>
              <a:buBlip>
                <a:blip r:embed="rId2"/>
              </a:buBlip>
            </a:pPr>
            <a:endParaRPr lang="en-US" sz="2000" dirty="0" smtClean="0">
              <a:solidFill>
                <a:srgbClr val="000090"/>
              </a:solidFill>
            </a:endParaRPr>
          </a:p>
        </p:txBody>
      </p:sp>
      <p:sp>
        <p:nvSpPr>
          <p:cNvPr id="8" name="Rectangle 5"/>
          <p:cNvSpPr txBox="1">
            <a:spLocks noChangeArrowheads="1"/>
          </p:cNvSpPr>
          <p:nvPr/>
        </p:nvSpPr>
        <p:spPr bwMode="auto">
          <a:xfrm>
            <a:off x="0" y="1"/>
            <a:ext cx="9143999" cy="75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+mj-lt"/>
                <a:ea typeface="ＭＳ Ｐゴシック" charset="0"/>
                <a:cs typeface="+mj-cs"/>
              </a:rPr>
              <a:t>Ion Booster Optimization for Extreme Space-Charge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+mj-lt"/>
              <a:ea typeface="ＭＳ Ｐゴシック" charset="0"/>
              <a:cs typeface="+mj-cs"/>
            </a:endParaRPr>
          </a:p>
        </p:txBody>
      </p:sp>
      <p:sp>
        <p:nvSpPr>
          <p:cNvPr id="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</p:spTree>
    <p:extLst>
      <p:ext uri="{BB962C8B-B14F-4D97-AF65-F5344CB8AC3E}">
        <p14:creationId xmlns:p14="http://schemas.microsoft.com/office/powerpoint/2010/main" val="400958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5539" y="923710"/>
            <a:ext cx="8993331" cy="5253414"/>
          </a:xfrm>
        </p:spPr>
        <p:txBody>
          <a:bodyPr>
            <a:noAutofit/>
          </a:bodyPr>
          <a:lstStyle/>
          <a:p>
            <a:pPr>
              <a:lnSpc>
                <a:spcPct val="14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2000" dirty="0" smtClean="0">
                <a:solidFill>
                  <a:srgbClr val="000090"/>
                </a:solidFill>
              </a:rPr>
              <a:t>8 </a:t>
            </a:r>
            <a:r>
              <a:rPr lang="en-US" sz="2000" dirty="0" err="1" smtClean="0">
                <a:solidFill>
                  <a:srgbClr val="000090"/>
                </a:solidFill>
              </a:rPr>
              <a:t>GeV</a:t>
            </a:r>
            <a:r>
              <a:rPr lang="en-US" sz="2000" dirty="0" smtClean="0">
                <a:solidFill>
                  <a:srgbClr val="000090"/>
                </a:solidFill>
              </a:rPr>
              <a:t> </a:t>
            </a:r>
            <a:r>
              <a:rPr lang="en-US" sz="2000" b="1" dirty="0" smtClean="0">
                <a:solidFill>
                  <a:srgbClr val="000090"/>
                </a:solidFill>
              </a:rPr>
              <a:t>Booster</a:t>
            </a:r>
            <a:r>
              <a:rPr lang="en-US" sz="2000" dirty="0" smtClean="0">
                <a:solidFill>
                  <a:srgbClr val="000090"/>
                </a:solidFill>
              </a:rPr>
              <a:t> design avoiding transition crossing (including transfer lines)</a:t>
            </a:r>
          </a:p>
          <a:p>
            <a:pPr lvl="1">
              <a:lnSpc>
                <a:spcPct val="14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Low momentum compaction Optics based on perturbed </a:t>
            </a:r>
            <a:r>
              <a:rPr lang="en-US" sz="1800" dirty="0" smtClean="0">
                <a:solidFill>
                  <a:srgbClr val="7030A0"/>
                </a:solidFill>
              </a:rPr>
              <a:t>90</a:t>
            </a:r>
            <a:r>
              <a:rPr lang="en-US" sz="1800" baseline="30000" dirty="0" smtClean="0">
                <a:solidFill>
                  <a:srgbClr val="7030A0"/>
                </a:solidFill>
              </a:rPr>
              <a:t>0</a:t>
            </a:r>
            <a:r>
              <a:rPr lang="en-US" sz="1800" dirty="0" smtClean="0">
                <a:solidFill>
                  <a:srgbClr val="7030A0"/>
                </a:solidFill>
              </a:rPr>
              <a:t> FODO </a:t>
            </a:r>
            <a:r>
              <a:rPr lang="en-US" sz="1800" dirty="0" smtClean="0">
                <a:solidFill>
                  <a:srgbClr val="7030A0"/>
                </a:solidFill>
              </a:rPr>
              <a:t>lattice</a:t>
            </a:r>
          </a:p>
          <a:p>
            <a:pPr lvl="1">
              <a:lnSpc>
                <a:spcPct val="14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1800" dirty="0" smtClean="0">
                <a:solidFill>
                  <a:srgbClr val="7030A0"/>
                </a:solidFill>
                <a:cs typeface="Arial" charset="0"/>
              </a:rPr>
              <a:t>Lattice </a:t>
            </a:r>
            <a:r>
              <a:rPr lang="en-US" sz="1800" dirty="0">
                <a:solidFill>
                  <a:srgbClr val="7030A0"/>
                </a:solidFill>
                <a:cs typeface="Arial" charset="0"/>
              </a:rPr>
              <a:t>configured with </a:t>
            </a:r>
            <a:r>
              <a:rPr lang="en-US" sz="1800" dirty="0" smtClean="0">
                <a:solidFill>
                  <a:srgbClr val="7030A0"/>
                </a:solidFill>
                <a:cs typeface="Arial" charset="0"/>
              </a:rPr>
              <a:t>super-ferric magnets (Texas A&amp;M design)</a:t>
            </a:r>
            <a:r>
              <a:rPr lang="en-US" sz="1800" dirty="0" smtClean="0">
                <a:solidFill>
                  <a:srgbClr val="7030A0"/>
                </a:solidFill>
              </a:rPr>
              <a:t> </a:t>
            </a:r>
            <a:endParaRPr lang="en-US" sz="1800" dirty="0" smtClean="0">
              <a:solidFill>
                <a:srgbClr val="000090"/>
              </a:solidFill>
            </a:endParaRPr>
          </a:p>
          <a:p>
            <a:pPr lvl="1">
              <a:lnSpc>
                <a:spcPct val="14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1800" dirty="0" smtClean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Injection: Combined </a:t>
            </a:r>
            <a:r>
              <a:rPr lang="en-US" sz="18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longitudinal and transverse </a:t>
            </a:r>
            <a:r>
              <a:rPr lang="en-US" sz="1800" dirty="0" smtClean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phase-space </a:t>
            </a:r>
            <a:r>
              <a:rPr lang="en-US" sz="1800" dirty="0">
                <a:solidFill>
                  <a:srgbClr val="7030A0"/>
                </a:solidFill>
                <a:latin typeface="Arial" charset="0"/>
                <a:ea typeface="ＭＳ Ｐゴシック" charset="0"/>
                <a:cs typeface="Arial" charset="0"/>
              </a:rPr>
              <a:t>painting</a:t>
            </a:r>
          </a:p>
          <a:p>
            <a:pPr lvl="1">
              <a:lnSpc>
                <a:spcPct val="14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Extraction</a:t>
            </a:r>
            <a:r>
              <a:rPr lang="en-US" sz="1800" dirty="0">
                <a:solidFill>
                  <a:srgbClr val="7030A0"/>
                </a:solidFill>
              </a:rPr>
              <a:t>: </a:t>
            </a:r>
            <a:r>
              <a:rPr lang="en-US" sz="1800" dirty="0" smtClean="0">
                <a:solidFill>
                  <a:srgbClr val="7030A0"/>
                </a:solidFill>
              </a:rPr>
              <a:t>Single kicker and magnetic septum</a:t>
            </a:r>
          </a:p>
          <a:p>
            <a:pPr>
              <a:lnSpc>
                <a:spcPct val="14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2000" dirty="0" smtClean="0">
                <a:solidFill>
                  <a:srgbClr val="000090"/>
                </a:solidFill>
              </a:rPr>
              <a:t>Future studies </a:t>
            </a:r>
            <a:r>
              <a:rPr lang="en-US" sz="2000" dirty="0">
                <a:solidFill>
                  <a:srgbClr val="000090"/>
                </a:solidFill>
              </a:rPr>
              <a:t>of resonance crossing in the presence of space-charge and implementation of modern resonance compensation techniques</a:t>
            </a:r>
            <a:r>
              <a:rPr lang="en-US" sz="2200" dirty="0" smtClean="0">
                <a:solidFill>
                  <a:srgbClr val="7030A0"/>
                </a:solidFill>
              </a:rPr>
              <a:t>. </a:t>
            </a:r>
            <a:endParaRPr lang="en-US" sz="2200" dirty="0">
              <a:solidFill>
                <a:srgbClr val="7030A0"/>
              </a:solidFill>
            </a:endParaRPr>
          </a:p>
          <a:p>
            <a:pPr lvl="1">
              <a:lnSpc>
                <a:spcPct val="14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Define </a:t>
            </a:r>
            <a:r>
              <a:rPr lang="en-US" sz="1800" dirty="0">
                <a:solidFill>
                  <a:srgbClr val="7030A0"/>
                </a:solidFill>
              </a:rPr>
              <a:t>the </a:t>
            </a:r>
            <a:r>
              <a:rPr lang="en-US" sz="1800" b="1" dirty="0">
                <a:solidFill>
                  <a:srgbClr val="7030A0"/>
                </a:solidFill>
              </a:rPr>
              <a:t>optimum injection energy, working point tunes, maximum current</a:t>
            </a:r>
            <a:r>
              <a:rPr lang="en-US" sz="1800" dirty="0">
                <a:solidFill>
                  <a:srgbClr val="7030A0"/>
                </a:solidFill>
              </a:rPr>
              <a:t>, as well as to carry out assessment of the acceptable halo and beam loss</a:t>
            </a:r>
            <a:endParaRPr lang="en-US" sz="1800" dirty="0" smtClean="0">
              <a:solidFill>
                <a:srgbClr val="7030A0"/>
              </a:solidFill>
            </a:endParaRPr>
          </a:p>
          <a:p>
            <a:pPr>
              <a:lnSpc>
                <a:spcPct val="14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2000" dirty="0"/>
              <a:t>No clearly identified technical </a:t>
            </a:r>
            <a:r>
              <a:rPr lang="en-US" sz="2000" dirty="0" smtClean="0"/>
              <a:t>risks </a:t>
            </a:r>
            <a:r>
              <a:rPr lang="en-US" sz="2000" dirty="0" smtClean="0"/>
              <a:t>present….</a:t>
            </a:r>
            <a:endParaRPr lang="en-US" sz="2000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432" y="263475"/>
            <a:ext cx="6530975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Summary</a:t>
            </a:r>
            <a:endParaRPr lang="en-US" sz="3200" b="0" dirty="0">
              <a:solidFill>
                <a:srgbClr val="00B050"/>
              </a:solidFill>
            </a:endParaRPr>
          </a:p>
        </p:txBody>
      </p:sp>
      <p:sp>
        <p:nvSpPr>
          <p:cNvPr id="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</p:spTree>
    <p:extLst>
      <p:ext uri="{BB962C8B-B14F-4D97-AF65-F5344CB8AC3E}">
        <p14:creationId xmlns:p14="http://schemas.microsoft.com/office/powerpoint/2010/main" val="3342182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itle 1"/>
          <p:cNvSpPr>
            <a:spLocks noGrp="1"/>
          </p:cNvSpPr>
          <p:nvPr>
            <p:ph type="title"/>
          </p:nvPr>
        </p:nvSpPr>
        <p:spPr>
          <a:xfrm>
            <a:off x="685800" y="1752600"/>
            <a:ext cx="7772400" cy="1143000"/>
          </a:xfrm>
        </p:spPr>
        <p:txBody>
          <a:bodyPr/>
          <a:lstStyle/>
          <a:p>
            <a:r>
              <a:rPr lang="en-US" sz="6000" b="0" dirty="0">
                <a:solidFill>
                  <a:srgbClr val="00B050"/>
                </a:solidFill>
                <a:latin typeface="Arial" pitchFamily="-109" charset="0"/>
                <a:ea typeface="ＭＳ Ｐゴシック" pitchFamily="-109" charset="-128"/>
                <a:cs typeface="ＭＳ Ｐゴシック" pitchFamily="-109" charset="-128"/>
              </a:rPr>
              <a:t>Backup Slides</a:t>
            </a: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21570"/>
            <a:ext cx="9143999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  <a:latin typeface="+mn-lt"/>
              </a:rPr>
              <a:t>Acceleration </a:t>
            </a:r>
            <a:r>
              <a:rPr lang="en-US" sz="3200" b="0" dirty="0" smtClean="0">
                <a:solidFill>
                  <a:srgbClr val="00B050"/>
                </a:solidFill>
                <a:latin typeface="Symbol" charset="2"/>
                <a:cs typeface="Symbol" charset="2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latin typeface="+mn-lt"/>
              </a:rPr>
              <a:t> Low Frequency RF Cavities</a:t>
            </a:r>
            <a:endParaRPr lang="en-US" sz="3200" b="0" dirty="0">
              <a:solidFill>
                <a:srgbClr val="00B050"/>
              </a:solidFill>
              <a:latin typeface="+mn-lt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8560574"/>
              </p:ext>
            </p:extLst>
          </p:nvPr>
        </p:nvGraphicFramePr>
        <p:xfrm>
          <a:off x="203201" y="1472889"/>
          <a:ext cx="8831942" cy="3946140"/>
        </p:xfrm>
        <a:graphic>
          <a:graphicData uri="http://schemas.openxmlformats.org/drawingml/2006/table">
            <a:tbl>
              <a:tblPr/>
              <a:tblGrid>
                <a:gridCol w="2348612"/>
                <a:gridCol w="128964"/>
                <a:gridCol w="625276"/>
                <a:gridCol w="297006"/>
                <a:gridCol w="156318"/>
                <a:gridCol w="1837068"/>
                <a:gridCol w="785655"/>
                <a:gridCol w="215248"/>
                <a:gridCol w="613457"/>
                <a:gridCol w="462783"/>
                <a:gridCol w="193723"/>
                <a:gridCol w="624219"/>
                <a:gridCol w="543613"/>
              </a:tblGrid>
              <a:tr h="186308"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r>
                        <a:rPr lang="en-US" sz="1400" b="1" i="0" u="none" strike="noStrike" dirty="0"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Booster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>
                        <a:lnSpc>
                          <a:spcPct val="15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H</a:t>
                      </a:r>
                      <a:r>
                        <a:rPr lang="en-US" sz="1400" b="1" i="0" u="none" strike="noStrike" baseline="30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>
                        <a:lnSpc>
                          <a:spcPct val="150000"/>
                        </a:lnSpc>
                      </a:pPr>
                      <a:r>
                        <a:rPr lang="en-US" sz="1400" b="1" i="0" u="none" strike="noStrike" baseline="30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208</a:t>
                      </a: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Pb</a:t>
                      </a:r>
                      <a:r>
                        <a:rPr lang="en-US" sz="1400" b="1" i="0" u="none" strike="noStrike" baseline="30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67+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63831">
                <a:tc>
                  <a:txBody>
                    <a:bodyPr/>
                    <a:lstStyle/>
                    <a:p>
                      <a:pPr algn="r" fontAlgn="b">
                        <a:lnSpc>
                          <a:spcPct val="15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Circumference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r>
                        <a:rPr lang="en-US" sz="1400" b="1" i="0" u="none" strike="noStrike" dirty="0" smtClean="0">
                          <a:solidFill>
                            <a:srgbClr val="E26B0A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273</a:t>
                      </a:r>
                      <a:endParaRPr lang="en-US" sz="1400" b="1" i="0" u="none" strike="noStrike" dirty="0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r>
                        <a:rPr lang="en-US" sz="1400" b="0" i="0" u="none" strike="noStrike">
                          <a:solidFill>
                            <a:srgbClr val="80808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Energy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0.28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baseline="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Symbol" charset="2"/>
                          <a:cs typeface="Symbol" charset="2"/>
                        </a:rPr>
                        <a:t>-</a:t>
                      </a: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Symbol" charset="2"/>
                        <a:cs typeface="Symbol" charset="2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0.112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Symbol" charset="2"/>
                          <a:cs typeface="Symbol" charset="2"/>
                        </a:rPr>
                        <a:t>-</a:t>
                      </a: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3.2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GeV</a:t>
                      </a: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63831">
                <a:tc>
                  <a:txBody>
                    <a:bodyPr/>
                    <a:lstStyle/>
                    <a:p>
                      <a:pPr algn="r" fontAlgn="b">
                        <a:lnSpc>
                          <a:spcPct val="15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Harmonic Number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80808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RF Frequency Range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0.817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Symbol" charset="2"/>
                          <a:cs typeface="Symbol" charset="2"/>
                        </a:rPr>
                        <a:t> -</a:t>
                      </a: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1.274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0.578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4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Symbol" charset="2"/>
                          <a:cs typeface="Symbol" charset="2"/>
                        </a:rPr>
                        <a:t>-</a:t>
                      </a: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1.25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MHz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63831"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Gaps per Cavity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 dirty="0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80808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Ramping Time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0.396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0.56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sec</a:t>
                      </a: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63831"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Cavity Number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rgbClr val="80808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Vgap</a:t>
                      </a: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8.0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5.75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kV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63831"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Cavity Length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2.2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Beam Power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8.0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1.85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kW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63831"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Total Cavity Length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2.2</a:t>
                      </a: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Power Loss per Cavity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41.2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41.2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kW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63831"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Ferrite </a:t>
                      </a:r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Toroid</a:t>
                      </a: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Inner Radius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0.25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Syn. Phase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30.0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63831"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Ferrite </a:t>
                      </a:r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Toroid</a:t>
                      </a: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Outer Radius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0.5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63831"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Ferrite Stack Length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latin typeface="Arial"/>
                          <a:cs typeface="Arial"/>
                        </a:rPr>
                        <a:t>Acceleration time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r>
                        <a:rPr lang="en-US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120</a:t>
                      </a: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r>
                        <a:rPr lang="en-US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144</a:t>
                      </a: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r>
                        <a:rPr lang="en-US" sz="14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msec</a:t>
                      </a: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63831"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Maximum </a:t>
                      </a:r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Vgap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kV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50000"/>
                        </a:lnSpc>
                      </a:pPr>
                      <a:r>
                        <a:rPr lang="en-US" sz="1400" dirty="0" smtClean="0">
                          <a:latin typeface="Arial"/>
                          <a:cs typeface="Arial"/>
                        </a:rPr>
                        <a:t>Cooling time</a:t>
                      </a: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r>
                        <a:rPr lang="en-US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16</a:t>
                      </a: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r>
                        <a:rPr lang="en-US" sz="14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55 </a:t>
                      </a:r>
                      <a:endParaRPr lang="en-US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r>
                        <a:rPr lang="en-US" sz="14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msec</a:t>
                      </a: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63831">
                <a:tc>
                  <a:txBody>
                    <a:bodyPr/>
                    <a:lstStyle/>
                    <a:p>
                      <a:pPr algn="r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 dirty="0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1" i="0" u="none" strike="noStrike" dirty="0">
                        <a:solidFill>
                          <a:srgbClr val="E26B0A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50000"/>
                        </a:lnSpc>
                      </a:pP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</a:tbl>
          </a:graphicData>
        </a:graphic>
      </p:graphicFrame>
      <p:sp>
        <p:nvSpPr>
          <p:cNvPr id="5" name="TextBox 7"/>
          <p:cNvSpPr txBox="1">
            <a:spLocks noChangeArrowheads="1"/>
          </p:cNvSpPr>
          <p:nvPr/>
        </p:nvSpPr>
        <p:spPr bwMode="auto">
          <a:xfrm>
            <a:off x="6511368" y="5972982"/>
            <a:ext cx="1563124" cy="307777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000" u="sng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 u="sng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 u="sng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 u="sng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 u="sng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 algn="ctr"/>
            <a:r>
              <a:rPr lang="en-US" sz="1400" u="none" dirty="0" smtClean="0">
                <a:solidFill>
                  <a:srgbClr val="800080"/>
                </a:solidFill>
              </a:rPr>
              <a:t>S. Wang</a:t>
            </a:r>
            <a:endParaRPr lang="en-US" sz="1400" u="none" dirty="0">
              <a:solidFill>
                <a:srgbClr val="800080"/>
              </a:solidFill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93094" y="1489380"/>
            <a:ext cx="3412308" cy="710283"/>
          </a:xfrm>
          <a:prstGeom prst="rect">
            <a:avLst/>
          </a:prstGeom>
          <a:solidFill>
            <a:srgbClr val="C9E4FF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7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18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10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5800931" y="2213546"/>
            <a:ext cx="3185669" cy="337018"/>
          </a:xfrm>
          <a:prstGeom prst="roundRect">
            <a:avLst/>
          </a:prstGeom>
          <a:noFill/>
          <a:ln w="57150" cap="flat" cmpd="sng" algn="ctr">
            <a:solidFill>
              <a:srgbClr val="FFE505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62383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Title 2"/>
          <p:cNvSpPr>
            <a:spLocks noGrp="1"/>
          </p:cNvSpPr>
          <p:nvPr>
            <p:ph type="title"/>
          </p:nvPr>
        </p:nvSpPr>
        <p:spPr>
          <a:xfrm>
            <a:off x="0" y="64572"/>
            <a:ext cx="9144000" cy="685800"/>
          </a:xfrm>
        </p:spPr>
        <p:txBody>
          <a:bodyPr/>
          <a:lstStyle/>
          <a:p>
            <a:r>
              <a:rPr lang="en-US" altLang="en-US" sz="3200" b="0" dirty="0" smtClean="0">
                <a:solidFill>
                  <a:srgbClr val="00B050"/>
                </a:solidFill>
                <a:latin typeface="Arial" charset="0"/>
                <a:ea typeface="ＭＳ Ｐゴシック" pitchFamily="34" charset="-128"/>
                <a:cs typeface="Arial" charset="0"/>
              </a:rPr>
              <a:t>Adiabatic Capture and Acceleration (h =1) </a:t>
            </a:r>
          </a:p>
        </p:txBody>
      </p:sp>
      <p:grpSp>
        <p:nvGrpSpPr>
          <p:cNvPr id="2" name="Group 16"/>
          <p:cNvGrpSpPr>
            <a:grpSpLocks/>
          </p:cNvGrpSpPr>
          <p:nvPr/>
        </p:nvGrpSpPr>
        <p:grpSpPr bwMode="auto">
          <a:xfrm>
            <a:off x="182952" y="2070254"/>
            <a:ext cx="8631441" cy="1890115"/>
            <a:chOff x="0" y="1295400"/>
            <a:chExt cx="8915400" cy="2108200"/>
          </a:xfrm>
        </p:grpSpPr>
        <p:pic>
          <p:nvPicPr>
            <p:cNvPr id="13328" name="Picture 33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295400"/>
              <a:ext cx="2825750" cy="210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29" name="Picture 3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4200" y="1295400"/>
              <a:ext cx="2819400" cy="210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30" name="Picture 3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6000" y="1295400"/>
              <a:ext cx="2819400" cy="210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161428" y="4181097"/>
            <a:ext cx="8566867" cy="1920882"/>
            <a:chOff x="0" y="3886200"/>
            <a:chExt cx="8921750" cy="2133600"/>
          </a:xfrm>
        </p:grpSpPr>
        <p:pic>
          <p:nvPicPr>
            <p:cNvPr id="13325" name="Picture 38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3917950"/>
              <a:ext cx="2819400" cy="210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26" name="Picture 39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7050" y="3886200"/>
              <a:ext cx="2876550" cy="210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27" name="Picture 4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6000" y="3886200"/>
              <a:ext cx="2825750" cy="210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319" name="Rectangle 10"/>
          <p:cNvSpPr>
            <a:spLocks noChangeArrowheads="1"/>
          </p:cNvSpPr>
          <p:nvPr/>
        </p:nvSpPr>
        <p:spPr bwMode="auto">
          <a:xfrm>
            <a:off x="0" y="723265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ja-JP" sz="1200">
                <a:latin typeface="Times New Roman" pitchFamily="18" charset="0"/>
                <a:cs typeface="Times New Roman" pitchFamily="18" charset="0"/>
              </a:rPr>
              <a:t>   </a:t>
            </a:r>
            <a:endParaRPr lang="en-US" altLang="ja-JP"/>
          </a:p>
        </p:txBody>
      </p:sp>
      <p:sp>
        <p:nvSpPr>
          <p:cNvPr id="13320" name="Rectangle 11"/>
          <p:cNvSpPr>
            <a:spLocks noChangeArrowheads="1"/>
          </p:cNvSpPr>
          <p:nvPr/>
        </p:nvSpPr>
        <p:spPr bwMode="auto">
          <a:xfrm>
            <a:off x="0" y="9340850"/>
            <a:ext cx="914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321" name="Rectangle 12"/>
          <p:cNvSpPr>
            <a:spLocks noChangeArrowheads="1"/>
          </p:cNvSpPr>
          <p:nvPr/>
        </p:nvSpPr>
        <p:spPr bwMode="auto">
          <a:xfrm>
            <a:off x="0" y="1190625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200">
                <a:latin typeface="Times New Roman" pitchFamily="18" charset="0"/>
                <a:cs typeface="Times New Roman" pitchFamily="18" charset="0"/>
              </a:rPr>
              <a:t>   </a:t>
            </a:r>
            <a:endParaRPr lang="en-US" altLang="en-US"/>
          </a:p>
        </p:txBody>
      </p:sp>
      <p:sp>
        <p:nvSpPr>
          <p:cNvPr id="13322" name="TextBox 18"/>
          <p:cNvSpPr txBox="1">
            <a:spLocks noChangeArrowheads="1"/>
          </p:cNvSpPr>
          <p:nvPr/>
        </p:nvSpPr>
        <p:spPr bwMode="auto">
          <a:xfrm>
            <a:off x="193714" y="1806768"/>
            <a:ext cx="1216151" cy="33855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 dirty="0" smtClean="0">
                <a:latin typeface="Arial" charset="0"/>
                <a:cs typeface="Arial" charset="0"/>
              </a:rPr>
              <a:t>protons </a:t>
            </a:r>
            <a:endParaRPr lang="en-US" altLang="en-US" sz="1600" dirty="0">
              <a:latin typeface="Arial" charset="0"/>
              <a:cs typeface="Arial" charset="0"/>
            </a:endParaRPr>
          </a:p>
        </p:txBody>
      </p: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226000" y="3928585"/>
            <a:ext cx="1216151" cy="33855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 dirty="0">
                <a:latin typeface="Arial" charset="0"/>
                <a:cs typeface="Arial" charset="0"/>
              </a:rPr>
              <a:t>l</a:t>
            </a:r>
            <a:r>
              <a:rPr lang="en-US" altLang="en-US" sz="1600" dirty="0" smtClean="0">
                <a:latin typeface="Arial" charset="0"/>
                <a:cs typeface="Arial" charset="0"/>
              </a:rPr>
              <a:t>ead ions </a:t>
            </a:r>
            <a:endParaRPr lang="en-US" altLang="en-US" sz="1600" dirty="0">
              <a:latin typeface="Arial" charset="0"/>
              <a:cs typeface="Arial" charset="0"/>
            </a:endParaRP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7335137" y="6032401"/>
            <a:ext cx="1572099" cy="307777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400" dirty="0" smtClean="0">
                <a:solidFill>
                  <a:srgbClr val="7030A0"/>
                </a:solidFill>
                <a:latin typeface="Arial"/>
                <a:cs typeface="Arial"/>
              </a:rPr>
              <a:t>B. </a:t>
            </a:r>
            <a:r>
              <a:rPr lang="en-US" sz="1400" dirty="0" err="1" smtClean="0">
                <a:solidFill>
                  <a:srgbClr val="7030A0"/>
                </a:solidFill>
                <a:latin typeface="Arial"/>
                <a:cs typeface="Arial"/>
              </a:rPr>
              <a:t>Erdelyi</a:t>
            </a:r>
            <a:r>
              <a:rPr lang="en-US" sz="1400" dirty="0" smtClean="0">
                <a:solidFill>
                  <a:srgbClr val="7030A0"/>
                </a:solidFill>
                <a:latin typeface="Arial"/>
                <a:cs typeface="Arial"/>
              </a:rPr>
              <a:t>, NIU</a:t>
            </a:r>
          </a:p>
        </p:txBody>
      </p:sp>
      <p:sp>
        <p:nvSpPr>
          <p:cNvPr id="21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7336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6529420"/>
              </p:ext>
            </p:extLst>
          </p:nvPr>
        </p:nvGraphicFramePr>
        <p:xfrm>
          <a:off x="1968221" y="977851"/>
          <a:ext cx="5275766" cy="983809"/>
        </p:xfrm>
        <a:graphic>
          <a:graphicData uri="http://schemas.openxmlformats.org/drawingml/2006/table">
            <a:tbl>
              <a:tblPr/>
              <a:tblGrid>
                <a:gridCol w="1837068"/>
                <a:gridCol w="785655"/>
                <a:gridCol w="215248"/>
                <a:gridCol w="613457"/>
                <a:gridCol w="462783"/>
                <a:gridCol w="193723"/>
                <a:gridCol w="624219"/>
                <a:gridCol w="543613"/>
              </a:tblGrid>
              <a:tr h="258926">
                <a:tc>
                  <a:txBody>
                    <a:bodyPr/>
                    <a:lstStyle/>
                    <a:p>
                      <a:pPr algn="l" fontAlgn="b">
                        <a:lnSpc>
                          <a:spcPct val="50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>
                        <a:lnSpc>
                          <a:spcPct val="5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H</a:t>
                      </a:r>
                      <a:r>
                        <a:rPr lang="en-US" sz="1200" b="0" i="0" u="none" strike="noStrike" baseline="30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>
                        <a:lnSpc>
                          <a:spcPct val="50000"/>
                        </a:lnSpc>
                      </a:pPr>
                      <a:r>
                        <a:rPr lang="en-US" sz="1200" b="0" i="0" u="none" strike="noStrike" baseline="30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208</a:t>
                      </a: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Pb</a:t>
                      </a:r>
                      <a:r>
                        <a:rPr lang="en-US" sz="1200" b="0" i="0" u="none" strike="noStrike" baseline="30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67+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50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75301"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Energy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0.28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2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Symbol" charset="2"/>
                          <a:cs typeface="Symbol" charset="2"/>
                        </a:rPr>
                        <a:t>-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Symbol" charset="2"/>
                        <a:cs typeface="Symbol" charset="2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0.112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2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Symbol" charset="2"/>
                          <a:cs typeface="Symbol" charset="2"/>
                        </a:rPr>
                        <a:t>-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3.2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GeV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75301"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RF Frequency Range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0.817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Symbol" charset="2"/>
                          <a:cs typeface="Symbol" charset="2"/>
                        </a:rPr>
                        <a:t> -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1.274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0.578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2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Symbol" charset="2"/>
                          <a:cs typeface="Symbol" charset="2"/>
                        </a:rPr>
                        <a:t>-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1.25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MHz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75301">
                <a:tc>
                  <a:txBody>
                    <a:bodyPr/>
                    <a:lstStyle/>
                    <a:p>
                      <a:pPr algn="r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Ramping Time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2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200" b="0" i="0" u="none" strike="noStrike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0.396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0.56</a:t>
                      </a: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sec</a:t>
                      </a: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  <a:tr h="149828">
                <a:tc>
                  <a:txBody>
                    <a:bodyPr/>
                    <a:lstStyle/>
                    <a:p>
                      <a:pPr algn="r" fontAlgn="b">
                        <a:lnSpc>
                          <a:spcPct val="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i="0" u="none" strike="noStrike" dirty="0" smtClean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05" marR="8805" marT="880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E4FF"/>
                    </a:solidFill>
                  </a:tcPr>
                </a:tc>
              </a:tr>
            </a:tbl>
          </a:graphicData>
        </a:graphic>
      </p:graphicFrame>
      <p:sp>
        <p:nvSpPr>
          <p:cNvPr id="23" name="Rounded Rectangle 22"/>
          <p:cNvSpPr/>
          <p:nvPr/>
        </p:nvSpPr>
        <p:spPr bwMode="auto">
          <a:xfrm>
            <a:off x="4050050" y="1434736"/>
            <a:ext cx="2496712" cy="197188"/>
          </a:xfrm>
          <a:prstGeom prst="roundRect">
            <a:avLst/>
          </a:prstGeom>
          <a:noFill/>
          <a:ln w="57150" cap="flat" cmpd="sng" algn="ctr">
            <a:solidFill>
              <a:srgbClr val="FFE505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81284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Oval 58"/>
          <p:cNvSpPr/>
          <p:nvPr/>
        </p:nvSpPr>
        <p:spPr bwMode="auto">
          <a:xfrm rot="3158073">
            <a:off x="4138451" y="2593521"/>
            <a:ext cx="491460" cy="963751"/>
          </a:xfrm>
          <a:prstGeom prst="ellipse">
            <a:avLst/>
          </a:prstGeom>
          <a:solidFill>
            <a:srgbClr val="FFFFA7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grpSp>
        <p:nvGrpSpPr>
          <p:cNvPr id="2" name="Group 51"/>
          <p:cNvGrpSpPr/>
          <p:nvPr/>
        </p:nvGrpSpPr>
        <p:grpSpPr>
          <a:xfrm>
            <a:off x="2071053" y="1065474"/>
            <a:ext cx="5289039" cy="3176279"/>
            <a:chOff x="2041053" y="1035474"/>
            <a:chExt cx="5289039" cy="3176279"/>
          </a:xfrm>
        </p:grpSpPr>
        <p:cxnSp>
          <p:nvCxnSpPr>
            <p:cNvPr id="53" name="Straight Connector 52"/>
            <p:cNvCxnSpPr>
              <a:cxnSpLocks noChangeShapeType="1"/>
            </p:cNvCxnSpPr>
            <p:nvPr/>
          </p:nvCxnSpPr>
          <p:spPr bwMode="auto">
            <a:xfrm flipV="1">
              <a:off x="3122415" y="2375579"/>
              <a:ext cx="3163788" cy="48893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" name="Straight Connector 53"/>
            <p:cNvCxnSpPr>
              <a:cxnSpLocks noChangeShapeType="1"/>
            </p:cNvCxnSpPr>
            <p:nvPr/>
          </p:nvCxnSpPr>
          <p:spPr bwMode="auto">
            <a:xfrm>
              <a:off x="3675587" y="1374515"/>
              <a:ext cx="2034246" cy="251425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" name="Arc 32"/>
            <p:cNvSpPr>
              <a:spLocks/>
            </p:cNvSpPr>
            <p:nvPr/>
          </p:nvSpPr>
          <p:spPr bwMode="auto">
            <a:xfrm>
              <a:off x="5484995" y="2368441"/>
              <a:ext cx="1845097" cy="1843312"/>
            </a:xfrm>
            <a:custGeom>
              <a:avLst/>
              <a:gdLst>
                <a:gd name="T0" fmla="*/ 674703 w 1640410"/>
                <a:gd name="T1" fmla="*/ 13009 h 1640411"/>
                <a:gd name="T2" fmla="*/ 820205 w 1640410"/>
                <a:gd name="T3" fmla="*/ 820206 h 1640411"/>
                <a:gd name="T4" fmla="*/ 180307 w 1640410"/>
                <a:gd name="T5" fmla="*/ 1333302 h 1640411"/>
                <a:gd name="T6" fmla="*/ 11796480 60000 65536"/>
                <a:gd name="T7" fmla="*/ 11796480 60000 65536"/>
                <a:gd name="T8" fmla="*/ 17694720 60000 65536"/>
                <a:gd name="T9" fmla="*/ 180307 w 1640410"/>
                <a:gd name="T10" fmla="*/ 0 h 1640411"/>
                <a:gd name="T11" fmla="*/ 1640410 w 1640410"/>
                <a:gd name="T12" fmla="*/ 1640411 h 16404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40410" h="1640411" stroke="0">
                  <a:moveTo>
                    <a:pt x="674703" y="13009"/>
                  </a:moveTo>
                  <a:lnTo>
                    <a:pt x="674702" y="13008"/>
                  </a:lnTo>
                  <a:cubicBezTo>
                    <a:pt x="722720" y="4353"/>
                    <a:pt x="771413" y="-1"/>
                    <a:pt x="820205" y="-1"/>
                  </a:cubicBezTo>
                  <a:cubicBezTo>
                    <a:pt x="1273191" y="0"/>
                    <a:pt x="1640410" y="367218"/>
                    <a:pt x="1640410" y="820206"/>
                  </a:cubicBezTo>
                  <a:cubicBezTo>
                    <a:pt x="1640410" y="1273193"/>
                    <a:pt x="1273191" y="1640412"/>
                    <a:pt x="820205" y="1640412"/>
                  </a:cubicBezTo>
                  <a:cubicBezTo>
                    <a:pt x="571361" y="1640411"/>
                    <a:pt x="335974" y="1527440"/>
                    <a:pt x="180306" y="1333300"/>
                  </a:cubicBezTo>
                  <a:lnTo>
                    <a:pt x="820205" y="820206"/>
                  </a:lnTo>
                  <a:close/>
                </a:path>
                <a:path w="1640410" h="1640411" fill="none">
                  <a:moveTo>
                    <a:pt x="674703" y="13009"/>
                  </a:moveTo>
                  <a:lnTo>
                    <a:pt x="674702" y="13008"/>
                  </a:lnTo>
                  <a:cubicBezTo>
                    <a:pt x="722720" y="4353"/>
                    <a:pt x="771413" y="-1"/>
                    <a:pt x="820205" y="-1"/>
                  </a:cubicBezTo>
                  <a:cubicBezTo>
                    <a:pt x="1273191" y="0"/>
                    <a:pt x="1640410" y="367218"/>
                    <a:pt x="1640410" y="820206"/>
                  </a:cubicBezTo>
                  <a:cubicBezTo>
                    <a:pt x="1640410" y="1273193"/>
                    <a:pt x="1273191" y="1640412"/>
                    <a:pt x="820205" y="1640412"/>
                  </a:cubicBezTo>
                  <a:cubicBezTo>
                    <a:pt x="571361" y="1640411"/>
                    <a:pt x="335974" y="1527440"/>
                    <a:pt x="180306" y="1333300"/>
                  </a:cubicBezTo>
                </a:path>
              </a:pathLst>
            </a:custGeom>
            <a:noFill/>
            <a:ln w="4445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en-US" dirty="0"/>
            </a:p>
          </p:txBody>
        </p:sp>
        <p:sp>
          <p:nvSpPr>
            <p:cNvPr id="56" name="Arc 33"/>
            <p:cNvSpPr>
              <a:spLocks/>
            </p:cNvSpPr>
            <p:nvPr/>
          </p:nvSpPr>
          <p:spPr bwMode="auto">
            <a:xfrm flipH="1" flipV="1">
              <a:off x="2041053" y="1035474"/>
              <a:ext cx="1843313" cy="1845097"/>
            </a:xfrm>
            <a:custGeom>
              <a:avLst/>
              <a:gdLst>
                <a:gd name="T0" fmla="*/ 674703 w 1640410"/>
                <a:gd name="T1" fmla="*/ 13009 h 1640411"/>
                <a:gd name="T2" fmla="*/ 820205 w 1640410"/>
                <a:gd name="T3" fmla="*/ 820206 h 1640411"/>
                <a:gd name="T4" fmla="*/ 180307 w 1640410"/>
                <a:gd name="T5" fmla="*/ 1333302 h 1640411"/>
                <a:gd name="T6" fmla="*/ 11796480 60000 65536"/>
                <a:gd name="T7" fmla="*/ 11796480 60000 65536"/>
                <a:gd name="T8" fmla="*/ 17694720 60000 65536"/>
                <a:gd name="T9" fmla="*/ 180307 w 1640410"/>
                <a:gd name="T10" fmla="*/ 0 h 1640411"/>
                <a:gd name="T11" fmla="*/ 1640410 w 1640410"/>
                <a:gd name="T12" fmla="*/ 1640411 h 16404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40410" h="1640411" stroke="0">
                  <a:moveTo>
                    <a:pt x="674703" y="13009"/>
                  </a:moveTo>
                  <a:lnTo>
                    <a:pt x="674702" y="13008"/>
                  </a:lnTo>
                  <a:cubicBezTo>
                    <a:pt x="722720" y="4353"/>
                    <a:pt x="771413" y="-1"/>
                    <a:pt x="820205" y="-1"/>
                  </a:cubicBezTo>
                  <a:cubicBezTo>
                    <a:pt x="1273191" y="0"/>
                    <a:pt x="1640410" y="367218"/>
                    <a:pt x="1640410" y="820206"/>
                  </a:cubicBezTo>
                  <a:cubicBezTo>
                    <a:pt x="1640410" y="1273193"/>
                    <a:pt x="1273191" y="1640412"/>
                    <a:pt x="820205" y="1640412"/>
                  </a:cubicBezTo>
                  <a:cubicBezTo>
                    <a:pt x="571361" y="1640411"/>
                    <a:pt x="335974" y="1527440"/>
                    <a:pt x="180306" y="1333300"/>
                  </a:cubicBezTo>
                  <a:lnTo>
                    <a:pt x="820205" y="820206"/>
                  </a:lnTo>
                  <a:close/>
                </a:path>
                <a:path w="1640410" h="1640411" fill="none">
                  <a:moveTo>
                    <a:pt x="674703" y="13009"/>
                  </a:moveTo>
                  <a:lnTo>
                    <a:pt x="674702" y="13008"/>
                  </a:lnTo>
                  <a:cubicBezTo>
                    <a:pt x="722720" y="4353"/>
                    <a:pt x="771413" y="-1"/>
                    <a:pt x="820205" y="-1"/>
                  </a:cubicBezTo>
                  <a:cubicBezTo>
                    <a:pt x="1273191" y="0"/>
                    <a:pt x="1640410" y="367218"/>
                    <a:pt x="1640410" y="820206"/>
                  </a:cubicBezTo>
                  <a:cubicBezTo>
                    <a:pt x="1640410" y="1273193"/>
                    <a:pt x="1273191" y="1640412"/>
                    <a:pt x="820205" y="1640412"/>
                  </a:cubicBezTo>
                  <a:cubicBezTo>
                    <a:pt x="571361" y="1640411"/>
                    <a:pt x="335974" y="1527440"/>
                    <a:pt x="180306" y="1333300"/>
                  </a:cubicBezTo>
                </a:path>
              </a:pathLst>
            </a:custGeom>
            <a:noFill/>
            <a:ln w="4445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MEIC Complex </a:t>
            </a:r>
            <a:r>
              <a:rPr lang="en-US" sz="3200" b="0" dirty="0" smtClean="0">
                <a:solidFill>
                  <a:srgbClr val="00B050"/>
                </a:solidFill>
                <a:latin typeface="Symbol" charset="2"/>
                <a:ea typeface="ＭＳ Ｐゴシック" charset="0"/>
                <a:cs typeface="Symbol" charset="2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 Baseline Layout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7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  <p:grpSp>
        <p:nvGrpSpPr>
          <p:cNvPr id="3" name="Group 3"/>
          <p:cNvGrpSpPr/>
          <p:nvPr/>
        </p:nvGrpSpPr>
        <p:grpSpPr>
          <a:xfrm>
            <a:off x="3581006" y="2486249"/>
            <a:ext cx="1278803" cy="876605"/>
            <a:chOff x="5207301" y="1359526"/>
            <a:chExt cx="1278803" cy="876605"/>
          </a:xfrm>
          <a:solidFill>
            <a:srgbClr val="FFFFA7"/>
          </a:solidFill>
        </p:grpSpPr>
        <p:sp>
          <p:nvSpPr>
            <p:cNvPr id="111" name="Arc 12"/>
            <p:cNvSpPr>
              <a:spLocks/>
            </p:cNvSpPr>
            <p:nvPr/>
          </p:nvSpPr>
          <p:spPr bwMode="auto">
            <a:xfrm rot="17723535">
              <a:off x="6002438" y="1722947"/>
              <a:ext cx="214312" cy="212724"/>
            </a:xfrm>
            <a:custGeom>
              <a:avLst/>
              <a:gdLst>
                <a:gd name="T0" fmla="*/ 82401 w 212726"/>
                <a:gd name="T1" fmla="*/ 2877 h 212727"/>
                <a:gd name="T2" fmla="*/ 107156 w 212726"/>
                <a:gd name="T3" fmla="*/ 106363 h 212727"/>
                <a:gd name="T4" fmla="*/ 16876 w 212726"/>
                <a:gd name="T5" fmla="*/ 163657 h 212727"/>
                <a:gd name="T6" fmla="*/ 11796480 60000 65536"/>
                <a:gd name="T7" fmla="*/ 11796480 60000 65536"/>
                <a:gd name="T8" fmla="*/ 17694720 60000 65536"/>
                <a:gd name="T9" fmla="*/ 16751 w 212726"/>
                <a:gd name="T10" fmla="*/ 0 h 212727"/>
                <a:gd name="T11" fmla="*/ 212726 w 212726"/>
                <a:gd name="T12" fmla="*/ 212727 h 2127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2726" h="212727" stroke="0">
                  <a:moveTo>
                    <a:pt x="81791" y="2877"/>
                  </a:moveTo>
                  <a:lnTo>
                    <a:pt x="81791" y="2877"/>
                  </a:lnTo>
                  <a:cubicBezTo>
                    <a:pt x="89841" y="965"/>
                    <a:pt x="98088" y="-1"/>
                    <a:pt x="106363" y="-1"/>
                  </a:cubicBezTo>
                  <a:cubicBezTo>
                    <a:pt x="165105" y="0"/>
                    <a:pt x="212726" y="47620"/>
                    <a:pt x="212726" y="106364"/>
                  </a:cubicBezTo>
                  <a:cubicBezTo>
                    <a:pt x="212726" y="165107"/>
                    <a:pt x="165105" y="212728"/>
                    <a:pt x="106363" y="212728"/>
                  </a:cubicBezTo>
                  <a:cubicBezTo>
                    <a:pt x="70077" y="212727"/>
                    <a:pt x="36295" y="194230"/>
                    <a:pt x="16750" y="163658"/>
                  </a:cubicBezTo>
                  <a:lnTo>
                    <a:pt x="106363" y="106364"/>
                  </a:lnTo>
                  <a:lnTo>
                    <a:pt x="81791" y="2877"/>
                  </a:lnTo>
                  <a:close/>
                </a:path>
                <a:path w="212726" h="212727" fill="none">
                  <a:moveTo>
                    <a:pt x="81791" y="2877"/>
                  </a:moveTo>
                  <a:lnTo>
                    <a:pt x="81791" y="2877"/>
                  </a:lnTo>
                  <a:cubicBezTo>
                    <a:pt x="89841" y="965"/>
                    <a:pt x="98088" y="-1"/>
                    <a:pt x="106363" y="-1"/>
                  </a:cubicBezTo>
                  <a:cubicBezTo>
                    <a:pt x="165105" y="0"/>
                    <a:pt x="212726" y="47620"/>
                    <a:pt x="212726" y="106364"/>
                  </a:cubicBezTo>
                  <a:cubicBezTo>
                    <a:pt x="212726" y="165107"/>
                    <a:pt x="165105" y="212728"/>
                    <a:pt x="106363" y="212728"/>
                  </a:cubicBezTo>
                  <a:cubicBezTo>
                    <a:pt x="70077" y="212727"/>
                    <a:pt x="36295" y="194230"/>
                    <a:pt x="16750" y="163658"/>
                  </a:cubicBezTo>
                </a:path>
              </a:pathLst>
            </a:custGeom>
            <a:grpFill/>
            <a:ln w="44450" cap="flat" cmpd="sng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Arc 13"/>
            <p:cNvSpPr>
              <a:spLocks/>
            </p:cNvSpPr>
            <p:nvPr/>
          </p:nvSpPr>
          <p:spPr bwMode="auto">
            <a:xfrm rot="17723535" flipH="1" flipV="1">
              <a:off x="5683546" y="2024200"/>
              <a:ext cx="211138" cy="212724"/>
            </a:xfrm>
            <a:custGeom>
              <a:avLst/>
              <a:gdLst>
                <a:gd name="T0" fmla="*/ 82821 w 212726"/>
                <a:gd name="T1" fmla="*/ 2499 h 212727"/>
                <a:gd name="T2" fmla="*/ 105569 w 212726"/>
                <a:gd name="T3" fmla="*/ 106363 h 212727"/>
                <a:gd name="T4" fmla="*/ 16626 w 212726"/>
                <a:gd name="T5" fmla="*/ 163657 h 212727"/>
                <a:gd name="T6" fmla="*/ 11796480 60000 65536"/>
                <a:gd name="T7" fmla="*/ 11796480 60000 65536"/>
                <a:gd name="T8" fmla="*/ 17694720 60000 65536"/>
                <a:gd name="T9" fmla="*/ 16751 w 212726"/>
                <a:gd name="T10" fmla="*/ 0 h 212727"/>
                <a:gd name="T11" fmla="*/ 212726 w 212726"/>
                <a:gd name="T12" fmla="*/ 212727 h 2127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2726" h="212727" stroke="0">
                  <a:moveTo>
                    <a:pt x="83444" y="2499"/>
                  </a:moveTo>
                  <a:lnTo>
                    <a:pt x="83443" y="2498"/>
                  </a:lnTo>
                  <a:cubicBezTo>
                    <a:pt x="90970" y="837"/>
                    <a:pt x="98656" y="-1"/>
                    <a:pt x="106364" y="-1"/>
                  </a:cubicBezTo>
                  <a:cubicBezTo>
                    <a:pt x="165106" y="0"/>
                    <a:pt x="212727" y="47620"/>
                    <a:pt x="212727" y="106364"/>
                  </a:cubicBezTo>
                  <a:cubicBezTo>
                    <a:pt x="212727" y="165107"/>
                    <a:pt x="165106" y="212728"/>
                    <a:pt x="106364" y="212728"/>
                  </a:cubicBezTo>
                  <a:cubicBezTo>
                    <a:pt x="70078" y="212727"/>
                    <a:pt x="36296" y="194230"/>
                    <a:pt x="16751" y="163658"/>
                  </a:cubicBezTo>
                  <a:lnTo>
                    <a:pt x="106363" y="106364"/>
                  </a:lnTo>
                  <a:lnTo>
                    <a:pt x="83444" y="2499"/>
                  </a:lnTo>
                  <a:close/>
                </a:path>
                <a:path w="212726" h="212727" fill="none">
                  <a:moveTo>
                    <a:pt x="83444" y="2499"/>
                  </a:moveTo>
                  <a:lnTo>
                    <a:pt x="83443" y="2498"/>
                  </a:lnTo>
                  <a:cubicBezTo>
                    <a:pt x="90970" y="837"/>
                    <a:pt x="98656" y="-1"/>
                    <a:pt x="106364" y="-1"/>
                  </a:cubicBezTo>
                  <a:cubicBezTo>
                    <a:pt x="165106" y="0"/>
                    <a:pt x="212727" y="47620"/>
                    <a:pt x="212727" y="106364"/>
                  </a:cubicBezTo>
                  <a:cubicBezTo>
                    <a:pt x="212727" y="165107"/>
                    <a:pt x="165106" y="212728"/>
                    <a:pt x="106364" y="212728"/>
                  </a:cubicBezTo>
                  <a:cubicBezTo>
                    <a:pt x="70078" y="212727"/>
                    <a:pt x="36296" y="194230"/>
                    <a:pt x="16751" y="163658"/>
                  </a:cubicBezTo>
                </a:path>
              </a:pathLst>
            </a:custGeom>
            <a:grpFill/>
            <a:ln w="44450" cap="flat" cmpd="sng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5"/>
            <p:cNvCxnSpPr>
              <a:cxnSpLocks noChangeShapeType="1"/>
            </p:cNvCxnSpPr>
            <p:nvPr/>
          </p:nvCxnSpPr>
          <p:spPr bwMode="auto">
            <a:xfrm rot="17723535" flipH="1">
              <a:off x="5751710" y="1958761"/>
              <a:ext cx="390525" cy="52387"/>
            </a:xfrm>
            <a:prstGeom prst="line">
              <a:avLst/>
            </a:prstGeom>
            <a:grpFill/>
            <a:ln w="44450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114" name="Straight Connector 17"/>
            <p:cNvCxnSpPr>
              <a:cxnSpLocks noChangeShapeType="1"/>
              <a:endCxn id="111" idx="2"/>
            </p:cNvCxnSpPr>
            <p:nvPr/>
          </p:nvCxnSpPr>
          <p:spPr bwMode="auto">
            <a:xfrm rot="17723535">
              <a:off x="5826372" y="1840038"/>
              <a:ext cx="235951" cy="282719"/>
            </a:xfrm>
            <a:prstGeom prst="line">
              <a:avLst/>
            </a:prstGeom>
            <a:grpFill/>
            <a:ln w="44450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115" name="Straight Connector 54"/>
            <p:cNvCxnSpPr>
              <a:cxnSpLocks noChangeShapeType="1"/>
            </p:cNvCxnSpPr>
            <p:nvPr/>
          </p:nvCxnSpPr>
          <p:spPr bwMode="auto">
            <a:xfrm rot="16478584" flipH="1">
              <a:off x="6181103" y="1763468"/>
              <a:ext cx="304876" cy="305127"/>
            </a:xfrm>
            <a:prstGeom prst="line">
              <a:avLst/>
            </a:prstGeom>
            <a:grpFill/>
            <a:ln w="28575" cmpd="sng">
              <a:solidFill>
                <a:srgbClr val="FF0000"/>
              </a:solidFill>
              <a:round/>
              <a:headEnd/>
              <a:tailEnd/>
            </a:ln>
          </p:spPr>
        </p:cxnSp>
        <p:sp>
          <p:nvSpPr>
            <p:cNvPr id="116" name="Arc 12"/>
            <p:cNvSpPr>
              <a:spLocks/>
            </p:cNvSpPr>
            <p:nvPr/>
          </p:nvSpPr>
          <p:spPr bwMode="auto">
            <a:xfrm rot="11827163">
              <a:off x="5207301" y="1359526"/>
              <a:ext cx="1157140" cy="595586"/>
            </a:xfrm>
            <a:custGeom>
              <a:avLst/>
              <a:gdLst>
                <a:gd name="T0" fmla="*/ 82401 w 212726"/>
                <a:gd name="T1" fmla="*/ 2877 h 212727"/>
                <a:gd name="T2" fmla="*/ 107156 w 212726"/>
                <a:gd name="T3" fmla="*/ 106363 h 212727"/>
                <a:gd name="T4" fmla="*/ 16876 w 212726"/>
                <a:gd name="T5" fmla="*/ 163657 h 212727"/>
                <a:gd name="T6" fmla="*/ 11796480 60000 65536"/>
                <a:gd name="T7" fmla="*/ 11796480 60000 65536"/>
                <a:gd name="T8" fmla="*/ 17694720 60000 65536"/>
                <a:gd name="T9" fmla="*/ 16751 w 212726"/>
                <a:gd name="T10" fmla="*/ 0 h 212727"/>
                <a:gd name="T11" fmla="*/ 212726 w 212726"/>
                <a:gd name="T12" fmla="*/ 212727 h 212727"/>
                <a:gd name="connsiteX0" fmla="*/ 65041 w 195976"/>
                <a:gd name="connsiteY0" fmla="*/ 2878 h 212729"/>
                <a:gd name="connsiteX1" fmla="*/ 65041 w 195976"/>
                <a:gd name="connsiteY1" fmla="*/ 2878 h 212729"/>
                <a:gd name="connsiteX2" fmla="*/ 89613 w 195976"/>
                <a:gd name="connsiteY2" fmla="*/ 0 h 212729"/>
                <a:gd name="connsiteX3" fmla="*/ 195976 w 195976"/>
                <a:gd name="connsiteY3" fmla="*/ 106365 h 212729"/>
                <a:gd name="connsiteX4" fmla="*/ 89613 w 195976"/>
                <a:gd name="connsiteY4" fmla="*/ 212729 h 212729"/>
                <a:gd name="connsiteX5" fmla="*/ 0 w 195976"/>
                <a:gd name="connsiteY5" fmla="*/ 163659 h 212729"/>
                <a:gd name="connsiteX6" fmla="*/ 89613 w 195976"/>
                <a:gd name="connsiteY6" fmla="*/ 106365 h 212729"/>
                <a:gd name="connsiteX7" fmla="*/ 65041 w 195976"/>
                <a:gd name="connsiteY7" fmla="*/ 2878 h 212729"/>
                <a:gd name="connsiteX0" fmla="*/ 65041 w 195976"/>
                <a:gd name="connsiteY0" fmla="*/ 2878 h 212729"/>
                <a:gd name="connsiteX1" fmla="*/ 65041 w 195976"/>
                <a:gd name="connsiteY1" fmla="*/ 2878 h 212729"/>
                <a:gd name="connsiteX2" fmla="*/ 89613 w 195976"/>
                <a:gd name="connsiteY2" fmla="*/ 0 h 212729"/>
                <a:gd name="connsiteX3" fmla="*/ 195976 w 195976"/>
                <a:gd name="connsiteY3" fmla="*/ 106365 h 212729"/>
                <a:gd name="connsiteX4" fmla="*/ 89613 w 195976"/>
                <a:gd name="connsiteY4" fmla="*/ 212729 h 212729"/>
                <a:gd name="connsiteX0" fmla="*/ 0 w 130935"/>
                <a:gd name="connsiteY0" fmla="*/ 2878 h 212729"/>
                <a:gd name="connsiteX1" fmla="*/ 0 w 130935"/>
                <a:gd name="connsiteY1" fmla="*/ 2878 h 212729"/>
                <a:gd name="connsiteX2" fmla="*/ 24572 w 130935"/>
                <a:gd name="connsiteY2" fmla="*/ 0 h 212729"/>
                <a:gd name="connsiteX3" fmla="*/ 130935 w 130935"/>
                <a:gd name="connsiteY3" fmla="*/ 106365 h 212729"/>
                <a:gd name="connsiteX4" fmla="*/ 24572 w 130935"/>
                <a:gd name="connsiteY4" fmla="*/ 212729 h 212729"/>
                <a:gd name="connsiteX5" fmla="*/ 24572 w 130935"/>
                <a:gd name="connsiteY5" fmla="*/ 106365 h 212729"/>
                <a:gd name="connsiteX6" fmla="*/ 0 w 130935"/>
                <a:gd name="connsiteY6" fmla="*/ 2878 h 212729"/>
                <a:gd name="connsiteX0" fmla="*/ 0 w 130935"/>
                <a:gd name="connsiteY0" fmla="*/ 2878 h 212729"/>
                <a:gd name="connsiteX1" fmla="*/ 0 w 130935"/>
                <a:gd name="connsiteY1" fmla="*/ 2878 h 212729"/>
                <a:gd name="connsiteX2" fmla="*/ 24572 w 130935"/>
                <a:gd name="connsiteY2" fmla="*/ 0 h 212729"/>
                <a:gd name="connsiteX3" fmla="*/ 130935 w 130935"/>
                <a:gd name="connsiteY3" fmla="*/ 106365 h 212729"/>
                <a:gd name="connsiteX4" fmla="*/ 24572 w 130935"/>
                <a:gd name="connsiteY4" fmla="*/ 212729 h 212729"/>
                <a:gd name="connsiteX0" fmla="*/ 0 w 130935"/>
                <a:gd name="connsiteY0" fmla="*/ 2878 h 212729"/>
                <a:gd name="connsiteX1" fmla="*/ 0 w 130935"/>
                <a:gd name="connsiteY1" fmla="*/ 2878 h 212729"/>
                <a:gd name="connsiteX2" fmla="*/ 24572 w 130935"/>
                <a:gd name="connsiteY2" fmla="*/ 0 h 212729"/>
                <a:gd name="connsiteX3" fmla="*/ 130935 w 130935"/>
                <a:gd name="connsiteY3" fmla="*/ 106365 h 212729"/>
                <a:gd name="connsiteX4" fmla="*/ 24572 w 130935"/>
                <a:gd name="connsiteY4" fmla="*/ 212729 h 212729"/>
                <a:gd name="connsiteX5" fmla="*/ 24572 w 130935"/>
                <a:gd name="connsiteY5" fmla="*/ 106365 h 212729"/>
                <a:gd name="connsiteX6" fmla="*/ 0 w 130935"/>
                <a:gd name="connsiteY6" fmla="*/ 2878 h 212729"/>
                <a:gd name="connsiteX0" fmla="*/ 0 w 130935"/>
                <a:gd name="connsiteY0" fmla="*/ 2878 h 212729"/>
                <a:gd name="connsiteX1" fmla="*/ 24572 w 130935"/>
                <a:gd name="connsiteY1" fmla="*/ 0 h 212729"/>
                <a:gd name="connsiteX2" fmla="*/ 130935 w 130935"/>
                <a:gd name="connsiteY2" fmla="*/ 106365 h 212729"/>
                <a:gd name="connsiteX3" fmla="*/ 24572 w 130935"/>
                <a:gd name="connsiteY3" fmla="*/ 212729 h 212729"/>
                <a:gd name="connsiteX0" fmla="*/ 0 w 130935"/>
                <a:gd name="connsiteY0" fmla="*/ 2878 h 212729"/>
                <a:gd name="connsiteX1" fmla="*/ 0 w 130935"/>
                <a:gd name="connsiteY1" fmla="*/ 2878 h 212729"/>
                <a:gd name="connsiteX2" fmla="*/ 24572 w 130935"/>
                <a:gd name="connsiteY2" fmla="*/ 0 h 212729"/>
                <a:gd name="connsiteX3" fmla="*/ 130935 w 130935"/>
                <a:gd name="connsiteY3" fmla="*/ 106365 h 212729"/>
                <a:gd name="connsiteX4" fmla="*/ 24572 w 130935"/>
                <a:gd name="connsiteY4" fmla="*/ 212729 h 212729"/>
                <a:gd name="connsiteX5" fmla="*/ 24572 w 130935"/>
                <a:gd name="connsiteY5" fmla="*/ 106365 h 212729"/>
                <a:gd name="connsiteX6" fmla="*/ 0 w 130935"/>
                <a:gd name="connsiteY6" fmla="*/ 2878 h 212729"/>
                <a:gd name="connsiteX0" fmla="*/ 24572 w 130935"/>
                <a:gd name="connsiteY0" fmla="*/ 0 h 212729"/>
                <a:gd name="connsiteX1" fmla="*/ 130935 w 130935"/>
                <a:gd name="connsiteY1" fmla="*/ 106365 h 212729"/>
                <a:gd name="connsiteX2" fmla="*/ 24572 w 130935"/>
                <a:gd name="connsiteY2" fmla="*/ 212729 h 212729"/>
                <a:gd name="connsiteX0" fmla="*/ 0 w 130935"/>
                <a:gd name="connsiteY0" fmla="*/ 2878 h 212729"/>
                <a:gd name="connsiteX1" fmla="*/ 0 w 130935"/>
                <a:gd name="connsiteY1" fmla="*/ 2878 h 212729"/>
                <a:gd name="connsiteX2" fmla="*/ 24572 w 130935"/>
                <a:gd name="connsiteY2" fmla="*/ 0 h 212729"/>
                <a:gd name="connsiteX3" fmla="*/ 130935 w 130935"/>
                <a:gd name="connsiteY3" fmla="*/ 106365 h 212729"/>
                <a:gd name="connsiteX4" fmla="*/ 24572 w 130935"/>
                <a:gd name="connsiteY4" fmla="*/ 212729 h 212729"/>
                <a:gd name="connsiteX5" fmla="*/ 24572 w 130935"/>
                <a:gd name="connsiteY5" fmla="*/ 106365 h 212729"/>
                <a:gd name="connsiteX6" fmla="*/ 0 w 130935"/>
                <a:gd name="connsiteY6" fmla="*/ 2878 h 212729"/>
                <a:gd name="connsiteX0" fmla="*/ 130935 w 130935"/>
                <a:gd name="connsiteY0" fmla="*/ 106365 h 212729"/>
                <a:gd name="connsiteX1" fmla="*/ 24572 w 130935"/>
                <a:gd name="connsiteY1" fmla="*/ 212729 h 212729"/>
                <a:gd name="connsiteX0" fmla="*/ 24572 w 130935"/>
                <a:gd name="connsiteY0" fmla="*/ 106365 h 212729"/>
                <a:gd name="connsiteX1" fmla="*/ 0 w 130935"/>
                <a:gd name="connsiteY1" fmla="*/ 2878 h 212729"/>
                <a:gd name="connsiteX2" fmla="*/ 24572 w 130935"/>
                <a:gd name="connsiteY2" fmla="*/ 0 h 212729"/>
                <a:gd name="connsiteX3" fmla="*/ 130935 w 130935"/>
                <a:gd name="connsiteY3" fmla="*/ 106365 h 212729"/>
                <a:gd name="connsiteX4" fmla="*/ 24572 w 130935"/>
                <a:gd name="connsiteY4" fmla="*/ 212729 h 212729"/>
                <a:gd name="connsiteX5" fmla="*/ 24572 w 130935"/>
                <a:gd name="connsiteY5" fmla="*/ 106365 h 212729"/>
                <a:gd name="connsiteX0" fmla="*/ 130935 w 130935"/>
                <a:gd name="connsiteY0" fmla="*/ 106365 h 212729"/>
                <a:gd name="connsiteX1" fmla="*/ 24572 w 130935"/>
                <a:gd name="connsiteY1" fmla="*/ 212729 h 212729"/>
                <a:gd name="connsiteX0" fmla="*/ 24572 w 131066"/>
                <a:gd name="connsiteY0" fmla="*/ 103487 h 209851"/>
                <a:gd name="connsiteX1" fmla="*/ 0 w 131066"/>
                <a:gd name="connsiteY1" fmla="*/ 0 h 209851"/>
                <a:gd name="connsiteX2" fmla="*/ 130935 w 131066"/>
                <a:gd name="connsiteY2" fmla="*/ 103487 h 209851"/>
                <a:gd name="connsiteX3" fmla="*/ 24572 w 131066"/>
                <a:gd name="connsiteY3" fmla="*/ 209851 h 209851"/>
                <a:gd name="connsiteX4" fmla="*/ 24572 w 131066"/>
                <a:gd name="connsiteY4" fmla="*/ 103487 h 209851"/>
                <a:gd name="connsiteX0" fmla="*/ 130935 w 131066"/>
                <a:gd name="connsiteY0" fmla="*/ 103487 h 209851"/>
                <a:gd name="connsiteX1" fmla="*/ 24572 w 131066"/>
                <a:gd name="connsiteY1" fmla="*/ 209851 h 209851"/>
                <a:gd name="connsiteX0" fmla="*/ 7045 w 113539"/>
                <a:gd name="connsiteY0" fmla="*/ 0 h 106364"/>
                <a:gd name="connsiteX1" fmla="*/ 113408 w 113539"/>
                <a:gd name="connsiteY1" fmla="*/ 0 h 106364"/>
                <a:gd name="connsiteX2" fmla="*/ 7045 w 113539"/>
                <a:gd name="connsiteY2" fmla="*/ 106364 h 106364"/>
                <a:gd name="connsiteX3" fmla="*/ 7045 w 113539"/>
                <a:gd name="connsiteY3" fmla="*/ 0 h 106364"/>
                <a:gd name="connsiteX0" fmla="*/ 113408 w 113539"/>
                <a:gd name="connsiteY0" fmla="*/ 0 h 106364"/>
                <a:gd name="connsiteX1" fmla="*/ 7045 w 113539"/>
                <a:gd name="connsiteY1" fmla="*/ 106364 h 106364"/>
                <a:gd name="connsiteX0" fmla="*/ 7045 w 114609"/>
                <a:gd name="connsiteY0" fmla="*/ 19102 h 125466"/>
                <a:gd name="connsiteX1" fmla="*/ 113408 w 114609"/>
                <a:gd name="connsiteY1" fmla="*/ 19102 h 125466"/>
                <a:gd name="connsiteX2" fmla="*/ 7045 w 114609"/>
                <a:gd name="connsiteY2" fmla="*/ 125466 h 125466"/>
                <a:gd name="connsiteX3" fmla="*/ 7045 w 114609"/>
                <a:gd name="connsiteY3" fmla="*/ 19102 h 125466"/>
                <a:gd name="connsiteX0" fmla="*/ 113408 w 114609"/>
                <a:gd name="connsiteY0" fmla="*/ 19102 h 125466"/>
                <a:gd name="connsiteX1" fmla="*/ 7045 w 114609"/>
                <a:gd name="connsiteY1" fmla="*/ 125466 h 125466"/>
                <a:gd name="connsiteX0" fmla="*/ 7045 w 116947"/>
                <a:gd name="connsiteY0" fmla="*/ 14579 h 120943"/>
                <a:gd name="connsiteX1" fmla="*/ 113408 w 116947"/>
                <a:gd name="connsiteY1" fmla="*/ 14579 h 120943"/>
                <a:gd name="connsiteX2" fmla="*/ 7045 w 116947"/>
                <a:gd name="connsiteY2" fmla="*/ 120943 h 120943"/>
                <a:gd name="connsiteX3" fmla="*/ 7045 w 116947"/>
                <a:gd name="connsiteY3" fmla="*/ 14579 h 120943"/>
                <a:gd name="connsiteX0" fmla="*/ 113408 w 116947"/>
                <a:gd name="connsiteY0" fmla="*/ 14579 h 120943"/>
                <a:gd name="connsiteX1" fmla="*/ 7045 w 116947"/>
                <a:gd name="connsiteY1" fmla="*/ 120943 h 120943"/>
                <a:gd name="connsiteX0" fmla="*/ 7045 w 113631"/>
                <a:gd name="connsiteY0" fmla="*/ 43231 h 149595"/>
                <a:gd name="connsiteX1" fmla="*/ 113408 w 113631"/>
                <a:gd name="connsiteY1" fmla="*/ 43231 h 149595"/>
                <a:gd name="connsiteX2" fmla="*/ 7045 w 113631"/>
                <a:gd name="connsiteY2" fmla="*/ 149595 h 149595"/>
                <a:gd name="connsiteX3" fmla="*/ 7045 w 113631"/>
                <a:gd name="connsiteY3" fmla="*/ 43231 h 149595"/>
                <a:gd name="connsiteX0" fmla="*/ 113408 w 113631"/>
                <a:gd name="connsiteY0" fmla="*/ 43231 h 149595"/>
                <a:gd name="connsiteX1" fmla="*/ 7045 w 113631"/>
                <a:gd name="connsiteY1" fmla="*/ 149595 h 149595"/>
                <a:gd name="connsiteX0" fmla="*/ 71034 w 111065"/>
                <a:gd name="connsiteY0" fmla="*/ 0 h 183367"/>
                <a:gd name="connsiteX1" fmla="*/ 106676 w 111065"/>
                <a:gd name="connsiteY1" fmla="*/ 75780 h 183367"/>
                <a:gd name="connsiteX2" fmla="*/ 313 w 111065"/>
                <a:gd name="connsiteY2" fmla="*/ 182144 h 183367"/>
                <a:gd name="connsiteX3" fmla="*/ 71034 w 111065"/>
                <a:gd name="connsiteY3" fmla="*/ 0 h 183367"/>
                <a:gd name="connsiteX0" fmla="*/ 106676 w 111065"/>
                <a:gd name="connsiteY0" fmla="*/ 75780 h 183367"/>
                <a:gd name="connsiteX1" fmla="*/ 313 w 111065"/>
                <a:gd name="connsiteY1" fmla="*/ 182144 h 183367"/>
                <a:gd name="connsiteX0" fmla="*/ 106675 w 106675"/>
                <a:gd name="connsiteY0" fmla="*/ 43939 h 151526"/>
                <a:gd name="connsiteX1" fmla="*/ 312 w 106675"/>
                <a:gd name="connsiteY1" fmla="*/ 150303 h 151526"/>
                <a:gd name="connsiteX2" fmla="*/ 95920 w 106675"/>
                <a:gd name="connsiteY2" fmla="*/ 0 h 151526"/>
                <a:gd name="connsiteX0" fmla="*/ 106675 w 106675"/>
                <a:gd name="connsiteY0" fmla="*/ 43939 h 151526"/>
                <a:gd name="connsiteX1" fmla="*/ 312 w 106675"/>
                <a:gd name="connsiteY1" fmla="*/ 150303 h 151526"/>
                <a:gd name="connsiteX0" fmla="*/ 106675 w 106675"/>
                <a:gd name="connsiteY0" fmla="*/ 55783 h 163370"/>
                <a:gd name="connsiteX1" fmla="*/ 312 w 106675"/>
                <a:gd name="connsiteY1" fmla="*/ 162147 h 163370"/>
                <a:gd name="connsiteX2" fmla="*/ 95920 w 106675"/>
                <a:gd name="connsiteY2" fmla="*/ 11844 h 163370"/>
                <a:gd name="connsiteX3" fmla="*/ 96067 w 106675"/>
                <a:gd name="connsiteY3" fmla="*/ 9455 h 163370"/>
                <a:gd name="connsiteX0" fmla="*/ 106675 w 106675"/>
                <a:gd name="connsiteY0" fmla="*/ 55783 h 163370"/>
                <a:gd name="connsiteX1" fmla="*/ 312 w 106675"/>
                <a:gd name="connsiteY1" fmla="*/ 162147 h 163370"/>
                <a:gd name="connsiteX0" fmla="*/ 106675 w 115515"/>
                <a:gd name="connsiteY0" fmla="*/ 52508 h 160095"/>
                <a:gd name="connsiteX1" fmla="*/ 312 w 115515"/>
                <a:gd name="connsiteY1" fmla="*/ 158872 h 160095"/>
                <a:gd name="connsiteX2" fmla="*/ 95920 w 115515"/>
                <a:gd name="connsiteY2" fmla="*/ 8569 h 160095"/>
                <a:gd name="connsiteX3" fmla="*/ 115515 w 115515"/>
                <a:gd name="connsiteY3" fmla="*/ 22015 h 160095"/>
                <a:gd name="connsiteX0" fmla="*/ 106675 w 115515"/>
                <a:gd name="connsiteY0" fmla="*/ 52508 h 160095"/>
                <a:gd name="connsiteX1" fmla="*/ 312 w 115515"/>
                <a:gd name="connsiteY1" fmla="*/ 158872 h 160095"/>
                <a:gd name="connsiteX0" fmla="*/ 106675 w 108078"/>
                <a:gd name="connsiteY0" fmla="*/ 49665 h 157252"/>
                <a:gd name="connsiteX1" fmla="*/ 312 w 108078"/>
                <a:gd name="connsiteY1" fmla="*/ 156029 h 157252"/>
                <a:gd name="connsiteX2" fmla="*/ 95920 w 108078"/>
                <a:gd name="connsiteY2" fmla="*/ 5726 h 157252"/>
                <a:gd name="connsiteX3" fmla="*/ 107559 w 108078"/>
                <a:gd name="connsiteY3" fmla="*/ 47448 h 157252"/>
                <a:gd name="connsiteX0" fmla="*/ 106675 w 108078"/>
                <a:gd name="connsiteY0" fmla="*/ 49665 h 157252"/>
                <a:gd name="connsiteX1" fmla="*/ 312 w 108078"/>
                <a:gd name="connsiteY1" fmla="*/ 156029 h 157252"/>
                <a:gd name="connsiteX0" fmla="*/ 176201 w 177604"/>
                <a:gd name="connsiteY0" fmla="*/ 49665 h 157252"/>
                <a:gd name="connsiteX1" fmla="*/ 69838 w 177604"/>
                <a:gd name="connsiteY1" fmla="*/ 156029 h 157252"/>
                <a:gd name="connsiteX2" fmla="*/ 165446 w 177604"/>
                <a:gd name="connsiteY2" fmla="*/ 5726 h 157252"/>
                <a:gd name="connsiteX3" fmla="*/ 177085 w 177604"/>
                <a:gd name="connsiteY3" fmla="*/ 47448 h 157252"/>
                <a:gd name="connsiteX0" fmla="*/ 176201 w 177604"/>
                <a:gd name="connsiteY0" fmla="*/ 49665 h 157252"/>
                <a:gd name="connsiteX1" fmla="*/ 0 w 177604"/>
                <a:gd name="connsiteY1" fmla="*/ 137932 h 157252"/>
                <a:gd name="connsiteX0" fmla="*/ 176201 w 177604"/>
                <a:gd name="connsiteY0" fmla="*/ 49665 h 195515"/>
                <a:gd name="connsiteX1" fmla="*/ 69838 w 177604"/>
                <a:gd name="connsiteY1" fmla="*/ 156029 h 195515"/>
                <a:gd name="connsiteX2" fmla="*/ 165446 w 177604"/>
                <a:gd name="connsiteY2" fmla="*/ 5726 h 195515"/>
                <a:gd name="connsiteX3" fmla="*/ 177085 w 177604"/>
                <a:gd name="connsiteY3" fmla="*/ 47448 h 195515"/>
                <a:gd name="connsiteX0" fmla="*/ 176201 w 177604"/>
                <a:gd name="connsiteY0" fmla="*/ 49665 h 195515"/>
                <a:gd name="connsiteX1" fmla="*/ 0 w 177604"/>
                <a:gd name="connsiteY1" fmla="*/ 137932 h 195515"/>
                <a:gd name="connsiteX0" fmla="*/ 176201 w 206339"/>
                <a:gd name="connsiteY0" fmla="*/ 49665 h 195515"/>
                <a:gd name="connsiteX1" fmla="*/ 69838 w 206339"/>
                <a:gd name="connsiteY1" fmla="*/ 156029 h 195515"/>
                <a:gd name="connsiteX2" fmla="*/ 165446 w 206339"/>
                <a:gd name="connsiteY2" fmla="*/ 5726 h 195515"/>
                <a:gd name="connsiteX3" fmla="*/ 177085 w 206339"/>
                <a:gd name="connsiteY3" fmla="*/ 47448 h 195515"/>
                <a:gd name="connsiteX0" fmla="*/ 176201 w 206339"/>
                <a:gd name="connsiteY0" fmla="*/ 49665 h 195515"/>
                <a:gd name="connsiteX1" fmla="*/ 0 w 206339"/>
                <a:gd name="connsiteY1" fmla="*/ 137932 h 195515"/>
                <a:gd name="connsiteX0" fmla="*/ 176201 w 177604"/>
                <a:gd name="connsiteY0" fmla="*/ 49665 h 195515"/>
                <a:gd name="connsiteX1" fmla="*/ 165446 w 177604"/>
                <a:gd name="connsiteY1" fmla="*/ 5726 h 195515"/>
                <a:gd name="connsiteX2" fmla="*/ 177085 w 177604"/>
                <a:gd name="connsiteY2" fmla="*/ 47448 h 195515"/>
                <a:gd name="connsiteX0" fmla="*/ 176201 w 177604"/>
                <a:gd name="connsiteY0" fmla="*/ 49665 h 195515"/>
                <a:gd name="connsiteX1" fmla="*/ 0 w 177604"/>
                <a:gd name="connsiteY1" fmla="*/ 137932 h 195515"/>
                <a:gd name="connsiteX0" fmla="*/ 176201 w 177085"/>
                <a:gd name="connsiteY0" fmla="*/ 2217 h 148067"/>
                <a:gd name="connsiteX1" fmla="*/ 177085 w 177085"/>
                <a:gd name="connsiteY1" fmla="*/ 0 h 148067"/>
                <a:gd name="connsiteX0" fmla="*/ 176201 w 177085"/>
                <a:gd name="connsiteY0" fmla="*/ 2217 h 148067"/>
                <a:gd name="connsiteX1" fmla="*/ 0 w 177085"/>
                <a:gd name="connsiteY1" fmla="*/ 90484 h 148067"/>
                <a:gd name="connsiteX0" fmla="*/ 176201 w 177085"/>
                <a:gd name="connsiteY0" fmla="*/ 2217 h 148067"/>
                <a:gd name="connsiteX1" fmla="*/ 177085 w 177085"/>
                <a:gd name="connsiteY1" fmla="*/ 0 h 148067"/>
                <a:gd name="connsiteX0" fmla="*/ 176201 w 177085"/>
                <a:gd name="connsiteY0" fmla="*/ 2217 h 148067"/>
                <a:gd name="connsiteX1" fmla="*/ 0 w 177085"/>
                <a:gd name="connsiteY1" fmla="*/ 90484 h 148067"/>
                <a:gd name="connsiteX2" fmla="*/ 176201 w 177085"/>
                <a:gd name="connsiteY2" fmla="*/ 2217 h 148067"/>
                <a:gd name="connsiteX0" fmla="*/ 176201 w 201088"/>
                <a:gd name="connsiteY0" fmla="*/ 2217 h 148067"/>
                <a:gd name="connsiteX1" fmla="*/ 177085 w 201088"/>
                <a:gd name="connsiteY1" fmla="*/ 0 h 148067"/>
                <a:gd name="connsiteX0" fmla="*/ 176201 w 201088"/>
                <a:gd name="connsiteY0" fmla="*/ 2217 h 148067"/>
                <a:gd name="connsiteX1" fmla="*/ 0 w 201088"/>
                <a:gd name="connsiteY1" fmla="*/ 90484 h 148067"/>
                <a:gd name="connsiteX2" fmla="*/ 201088 w 201088"/>
                <a:gd name="connsiteY2" fmla="*/ 34058 h 148067"/>
                <a:gd name="connsiteX0" fmla="*/ 228826 w 229710"/>
                <a:gd name="connsiteY0" fmla="*/ 2217 h 90489"/>
                <a:gd name="connsiteX1" fmla="*/ 229710 w 229710"/>
                <a:gd name="connsiteY1" fmla="*/ 0 h 90489"/>
                <a:gd name="connsiteX0" fmla="*/ 228826 w 229710"/>
                <a:gd name="connsiteY0" fmla="*/ 2217 h 90489"/>
                <a:gd name="connsiteX1" fmla="*/ 52625 w 229710"/>
                <a:gd name="connsiteY1" fmla="*/ 90484 h 90489"/>
                <a:gd name="connsiteX2" fmla="*/ 0 w 229710"/>
                <a:gd name="connsiteY2" fmla="*/ 6913 h 90489"/>
                <a:gd name="connsiteX0" fmla="*/ 228826 w 229710"/>
                <a:gd name="connsiteY0" fmla="*/ 2217 h 139122"/>
                <a:gd name="connsiteX1" fmla="*/ 229710 w 229710"/>
                <a:gd name="connsiteY1" fmla="*/ 0 h 139122"/>
                <a:gd name="connsiteX0" fmla="*/ 228826 w 229710"/>
                <a:gd name="connsiteY0" fmla="*/ 2217 h 139122"/>
                <a:gd name="connsiteX1" fmla="*/ 115390 w 229710"/>
                <a:gd name="connsiteY1" fmla="*/ 139119 h 139122"/>
                <a:gd name="connsiteX2" fmla="*/ 0 w 229710"/>
                <a:gd name="connsiteY2" fmla="*/ 6913 h 139122"/>
                <a:gd name="connsiteX0" fmla="*/ 228826 w 229710"/>
                <a:gd name="connsiteY0" fmla="*/ 2217 h 139120"/>
                <a:gd name="connsiteX1" fmla="*/ 229710 w 229710"/>
                <a:gd name="connsiteY1" fmla="*/ 0 h 139120"/>
                <a:gd name="connsiteX0" fmla="*/ 228826 w 229710"/>
                <a:gd name="connsiteY0" fmla="*/ 2217 h 139120"/>
                <a:gd name="connsiteX1" fmla="*/ 115390 w 229710"/>
                <a:gd name="connsiteY1" fmla="*/ 139119 h 139120"/>
                <a:gd name="connsiteX2" fmla="*/ 0 w 229710"/>
                <a:gd name="connsiteY2" fmla="*/ 6913 h 139120"/>
                <a:gd name="connsiteX0" fmla="*/ 226174 w 227058"/>
                <a:gd name="connsiteY0" fmla="*/ 2217 h 139124"/>
                <a:gd name="connsiteX1" fmla="*/ 227058 w 227058"/>
                <a:gd name="connsiteY1" fmla="*/ 0 h 139124"/>
                <a:gd name="connsiteX0" fmla="*/ 226174 w 227058"/>
                <a:gd name="connsiteY0" fmla="*/ 2217 h 139124"/>
                <a:gd name="connsiteX1" fmla="*/ 112738 w 227058"/>
                <a:gd name="connsiteY1" fmla="*/ 139119 h 139124"/>
                <a:gd name="connsiteX2" fmla="*/ 0 w 227058"/>
                <a:gd name="connsiteY2" fmla="*/ 8044 h 139124"/>
                <a:gd name="connsiteX0" fmla="*/ 226174 w 227058"/>
                <a:gd name="connsiteY0" fmla="*/ 2217 h 139124"/>
                <a:gd name="connsiteX1" fmla="*/ 227058 w 227058"/>
                <a:gd name="connsiteY1" fmla="*/ 0 h 139124"/>
                <a:gd name="connsiteX0" fmla="*/ 226174 w 227058"/>
                <a:gd name="connsiteY0" fmla="*/ 2217 h 139124"/>
                <a:gd name="connsiteX1" fmla="*/ 112738 w 227058"/>
                <a:gd name="connsiteY1" fmla="*/ 139119 h 139124"/>
                <a:gd name="connsiteX2" fmla="*/ 0 w 227058"/>
                <a:gd name="connsiteY2" fmla="*/ 8044 h 139124"/>
                <a:gd name="connsiteX0" fmla="*/ 226174 w 227058"/>
                <a:gd name="connsiteY0" fmla="*/ 2217 h 140255"/>
                <a:gd name="connsiteX1" fmla="*/ 227058 w 227058"/>
                <a:gd name="connsiteY1" fmla="*/ 0 h 140255"/>
                <a:gd name="connsiteX0" fmla="*/ 226174 w 227058"/>
                <a:gd name="connsiteY0" fmla="*/ 2217 h 140255"/>
                <a:gd name="connsiteX1" fmla="*/ 111854 w 227058"/>
                <a:gd name="connsiteY1" fmla="*/ 140250 h 140255"/>
                <a:gd name="connsiteX2" fmla="*/ 0 w 227058"/>
                <a:gd name="connsiteY2" fmla="*/ 8044 h 140255"/>
                <a:gd name="connsiteX0" fmla="*/ 226174 w 227058"/>
                <a:gd name="connsiteY0" fmla="*/ 2217 h 150364"/>
                <a:gd name="connsiteX1" fmla="*/ 227058 w 227058"/>
                <a:gd name="connsiteY1" fmla="*/ 0 h 150364"/>
                <a:gd name="connsiteX0" fmla="*/ 226174 w 227058"/>
                <a:gd name="connsiteY0" fmla="*/ 2217 h 150364"/>
                <a:gd name="connsiteX1" fmla="*/ 111854 w 227058"/>
                <a:gd name="connsiteY1" fmla="*/ 140250 h 150364"/>
                <a:gd name="connsiteX2" fmla="*/ 0 w 227058"/>
                <a:gd name="connsiteY2" fmla="*/ 8044 h 150364"/>
                <a:gd name="connsiteX0" fmla="*/ 226174 w 227058"/>
                <a:gd name="connsiteY0" fmla="*/ 2217 h 140265"/>
                <a:gd name="connsiteX1" fmla="*/ 227058 w 227058"/>
                <a:gd name="connsiteY1" fmla="*/ 0 h 140265"/>
                <a:gd name="connsiteX0" fmla="*/ 226174 w 227058"/>
                <a:gd name="connsiteY0" fmla="*/ 2217 h 140265"/>
                <a:gd name="connsiteX1" fmla="*/ 111854 w 227058"/>
                <a:gd name="connsiteY1" fmla="*/ 140250 h 140265"/>
                <a:gd name="connsiteX2" fmla="*/ 0 w 227058"/>
                <a:gd name="connsiteY2" fmla="*/ 8044 h 140265"/>
                <a:gd name="connsiteX0" fmla="*/ 226174 w 227058"/>
                <a:gd name="connsiteY0" fmla="*/ 2217 h 140267"/>
                <a:gd name="connsiteX1" fmla="*/ 227058 w 227058"/>
                <a:gd name="connsiteY1" fmla="*/ 0 h 140267"/>
                <a:gd name="connsiteX0" fmla="*/ 226174 w 227058"/>
                <a:gd name="connsiteY0" fmla="*/ 2217 h 140267"/>
                <a:gd name="connsiteX1" fmla="*/ 111854 w 227058"/>
                <a:gd name="connsiteY1" fmla="*/ 140250 h 140267"/>
                <a:gd name="connsiteX2" fmla="*/ 0 w 227058"/>
                <a:gd name="connsiteY2" fmla="*/ 8044 h 140267"/>
                <a:gd name="connsiteX0" fmla="*/ 226174 w 227058"/>
                <a:gd name="connsiteY0" fmla="*/ 2217 h 140267"/>
                <a:gd name="connsiteX1" fmla="*/ 227058 w 227058"/>
                <a:gd name="connsiteY1" fmla="*/ 0 h 140267"/>
                <a:gd name="connsiteX0" fmla="*/ 226174 w 227058"/>
                <a:gd name="connsiteY0" fmla="*/ 2217 h 140267"/>
                <a:gd name="connsiteX1" fmla="*/ 111854 w 227058"/>
                <a:gd name="connsiteY1" fmla="*/ 140250 h 140267"/>
                <a:gd name="connsiteX2" fmla="*/ 0 w 227058"/>
                <a:gd name="connsiteY2" fmla="*/ 8044 h 140267"/>
                <a:gd name="connsiteX0" fmla="*/ 226174 w 227058"/>
                <a:gd name="connsiteY0" fmla="*/ 2217 h 140267"/>
                <a:gd name="connsiteX1" fmla="*/ 227058 w 227058"/>
                <a:gd name="connsiteY1" fmla="*/ 0 h 140267"/>
                <a:gd name="connsiteX0" fmla="*/ 226174 w 227058"/>
                <a:gd name="connsiteY0" fmla="*/ 2217 h 140267"/>
                <a:gd name="connsiteX1" fmla="*/ 111854 w 227058"/>
                <a:gd name="connsiteY1" fmla="*/ 140250 h 140267"/>
                <a:gd name="connsiteX2" fmla="*/ 0 w 227058"/>
                <a:gd name="connsiteY2" fmla="*/ 8044 h 140267"/>
                <a:gd name="connsiteX0" fmla="*/ 226174 w 246507"/>
                <a:gd name="connsiteY0" fmla="*/ 2217 h 149199"/>
                <a:gd name="connsiteX1" fmla="*/ 227058 w 246507"/>
                <a:gd name="connsiteY1" fmla="*/ 0 h 149199"/>
                <a:gd name="connsiteX0" fmla="*/ 246507 w 246507"/>
                <a:gd name="connsiteY0" fmla="*/ 91570 h 149199"/>
                <a:gd name="connsiteX1" fmla="*/ 111854 w 246507"/>
                <a:gd name="connsiteY1" fmla="*/ 140250 h 149199"/>
                <a:gd name="connsiteX2" fmla="*/ 0 w 246507"/>
                <a:gd name="connsiteY2" fmla="*/ 8044 h 149199"/>
                <a:gd name="connsiteX0" fmla="*/ 226174 w 246507"/>
                <a:gd name="connsiteY0" fmla="*/ 2217 h 149199"/>
                <a:gd name="connsiteX1" fmla="*/ 227058 w 246507"/>
                <a:gd name="connsiteY1" fmla="*/ 0 h 149199"/>
                <a:gd name="connsiteX0" fmla="*/ 246507 w 246507"/>
                <a:gd name="connsiteY0" fmla="*/ 91570 h 149199"/>
                <a:gd name="connsiteX1" fmla="*/ 111854 w 246507"/>
                <a:gd name="connsiteY1" fmla="*/ 140250 h 149199"/>
                <a:gd name="connsiteX2" fmla="*/ 0 w 246507"/>
                <a:gd name="connsiteY2" fmla="*/ 8044 h 149199"/>
                <a:gd name="connsiteX0" fmla="*/ 226174 w 246507"/>
                <a:gd name="connsiteY0" fmla="*/ 2217 h 149199"/>
                <a:gd name="connsiteX1" fmla="*/ 227058 w 246507"/>
                <a:gd name="connsiteY1" fmla="*/ 0 h 149199"/>
                <a:gd name="connsiteX0" fmla="*/ 246507 w 246507"/>
                <a:gd name="connsiteY0" fmla="*/ 91570 h 149199"/>
                <a:gd name="connsiteX1" fmla="*/ 111854 w 246507"/>
                <a:gd name="connsiteY1" fmla="*/ 140250 h 149199"/>
                <a:gd name="connsiteX2" fmla="*/ 0 w 246507"/>
                <a:gd name="connsiteY2" fmla="*/ 8044 h 149199"/>
                <a:gd name="connsiteX0" fmla="*/ 201421 w 221754"/>
                <a:gd name="connsiteY0" fmla="*/ 20187 h 169090"/>
                <a:gd name="connsiteX1" fmla="*/ 202305 w 221754"/>
                <a:gd name="connsiteY1" fmla="*/ 17970 h 169090"/>
                <a:gd name="connsiteX0" fmla="*/ 221754 w 221754"/>
                <a:gd name="connsiteY0" fmla="*/ 109540 h 169090"/>
                <a:gd name="connsiteX1" fmla="*/ 87101 w 221754"/>
                <a:gd name="connsiteY1" fmla="*/ 158220 h 169090"/>
                <a:gd name="connsiteX2" fmla="*/ 0 w 221754"/>
                <a:gd name="connsiteY2" fmla="*/ 0 h 169090"/>
                <a:gd name="connsiteX0" fmla="*/ 201421 w 221754"/>
                <a:gd name="connsiteY0" fmla="*/ 20187 h 179059"/>
                <a:gd name="connsiteX1" fmla="*/ 202305 w 221754"/>
                <a:gd name="connsiteY1" fmla="*/ 17970 h 179059"/>
                <a:gd name="connsiteX0" fmla="*/ 221754 w 221754"/>
                <a:gd name="connsiteY0" fmla="*/ 109540 h 179059"/>
                <a:gd name="connsiteX1" fmla="*/ 87101 w 221754"/>
                <a:gd name="connsiteY1" fmla="*/ 158220 h 179059"/>
                <a:gd name="connsiteX2" fmla="*/ 0 w 221754"/>
                <a:gd name="connsiteY2" fmla="*/ 0 h 179059"/>
                <a:gd name="connsiteX0" fmla="*/ 201421 w 221754"/>
                <a:gd name="connsiteY0" fmla="*/ 20187 h 179059"/>
                <a:gd name="connsiteX1" fmla="*/ 202305 w 221754"/>
                <a:gd name="connsiteY1" fmla="*/ 17970 h 179059"/>
                <a:gd name="connsiteX0" fmla="*/ 221754 w 221754"/>
                <a:gd name="connsiteY0" fmla="*/ 109540 h 179059"/>
                <a:gd name="connsiteX1" fmla="*/ 87101 w 221754"/>
                <a:gd name="connsiteY1" fmla="*/ 158220 h 179059"/>
                <a:gd name="connsiteX2" fmla="*/ 0 w 221754"/>
                <a:gd name="connsiteY2" fmla="*/ 0 h 179059"/>
                <a:gd name="connsiteX0" fmla="*/ 265954 w 286287"/>
                <a:gd name="connsiteY0" fmla="*/ 2217 h 153616"/>
                <a:gd name="connsiteX1" fmla="*/ 266838 w 286287"/>
                <a:gd name="connsiteY1" fmla="*/ 0 h 153616"/>
                <a:gd name="connsiteX0" fmla="*/ 286287 w 286287"/>
                <a:gd name="connsiteY0" fmla="*/ 91570 h 153616"/>
                <a:gd name="connsiteX1" fmla="*/ 151634 w 286287"/>
                <a:gd name="connsiteY1" fmla="*/ 140250 h 153616"/>
                <a:gd name="connsiteX2" fmla="*/ 0 w 286287"/>
                <a:gd name="connsiteY2" fmla="*/ 99659 h 153616"/>
                <a:gd name="connsiteX0" fmla="*/ 257114 w 277447"/>
                <a:gd name="connsiteY0" fmla="*/ 2217 h 183356"/>
                <a:gd name="connsiteX1" fmla="*/ 257998 w 277447"/>
                <a:gd name="connsiteY1" fmla="*/ 0 h 183356"/>
                <a:gd name="connsiteX0" fmla="*/ 277447 w 277447"/>
                <a:gd name="connsiteY0" fmla="*/ 91570 h 183356"/>
                <a:gd name="connsiteX1" fmla="*/ 142794 w 277447"/>
                <a:gd name="connsiteY1" fmla="*/ 140250 h 183356"/>
                <a:gd name="connsiteX2" fmla="*/ 0 w 277447"/>
                <a:gd name="connsiteY2" fmla="*/ 183356 h 183356"/>
                <a:gd name="connsiteX0" fmla="*/ 257114 w 277447"/>
                <a:gd name="connsiteY0" fmla="*/ 2217 h 236425"/>
                <a:gd name="connsiteX1" fmla="*/ 257998 w 277447"/>
                <a:gd name="connsiteY1" fmla="*/ 0 h 236425"/>
                <a:gd name="connsiteX0" fmla="*/ 277447 w 277447"/>
                <a:gd name="connsiteY0" fmla="*/ 91570 h 236425"/>
                <a:gd name="connsiteX1" fmla="*/ 163126 w 277447"/>
                <a:gd name="connsiteY1" fmla="*/ 234127 h 236425"/>
                <a:gd name="connsiteX2" fmla="*/ 0 w 277447"/>
                <a:gd name="connsiteY2" fmla="*/ 183356 h 236425"/>
                <a:gd name="connsiteX0" fmla="*/ 257114 w 257998"/>
                <a:gd name="connsiteY0" fmla="*/ 2217 h 238578"/>
                <a:gd name="connsiteX1" fmla="*/ 257998 w 257998"/>
                <a:gd name="connsiteY1" fmla="*/ 0 h 238578"/>
                <a:gd name="connsiteX0" fmla="*/ 223522 w 257998"/>
                <a:gd name="connsiteY0" fmla="*/ 45197 h 238578"/>
                <a:gd name="connsiteX1" fmla="*/ 163126 w 257998"/>
                <a:gd name="connsiteY1" fmla="*/ 234127 h 238578"/>
                <a:gd name="connsiteX2" fmla="*/ 0 w 257998"/>
                <a:gd name="connsiteY2" fmla="*/ 183356 h 238578"/>
                <a:gd name="connsiteX0" fmla="*/ 257114 w 257998"/>
                <a:gd name="connsiteY0" fmla="*/ 2217 h 238578"/>
                <a:gd name="connsiteX1" fmla="*/ 257998 w 257998"/>
                <a:gd name="connsiteY1" fmla="*/ 0 h 238578"/>
                <a:gd name="connsiteX0" fmla="*/ 223522 w 257998"/>
                <a:gd name="connsiteY0" fmla="*/ 45197 h 238578"/>
                <a:gd name="connsiteX1" fmla="*/ 163126 w 257998"/>
                <a:gd name="connsiteY1" fmla="*/ 234127 h 238578"/>
                <a:gd name="connsiteX2" fmla="*/ 0 w 257998"/>
                <a:gd name="connsiteY2" fmla="*/ 183356 h 238578"/>
                <a:gd name="connsiteX0" fmla="*/ 257114 w 257998"/>
                <a:gd name="connsiteY0" fmla="*/ 2217 h 239277"/>
                <a:gd name="connsiteX1" fmla="*/ 257998 w 257998"/>
                <a:gd name="connsiteY1" fmla="*/ 0 h 239277"/>
                <a:gd name="connsiteX0" fmla="*/ 223522 w 257998"/>
                <a:gd name="connsiteY0" fmla="*/ 45197 h 239277"/>
                <a:gd name="connsiteX1" fmla="*/ 163126 w 257998"/>
                <a:gd name="connsiteY1" fmla="*/ 234127 h 239277"/>
                <a:gd name="connsiteX2" fmla="*/ 0 w 257998"/>
                <a:gd name="connsiteY2" fmla="*/ 183356 h 239277"/>
                <a:gd name="connsiteX0" fmla="*/ 221753 w 222637"/>
                <a:gd name="connsiteY0" fmla="*/ 2217 h 241679"/>
                <a:gd name="connsiteX1" fmla="*/ 222637 w 222637"/>
                <a:gd name="connsiteY1" fmla="*/ 0 h 241679"/>
                <a:gd name="connsiteX0" fmla="*/ 188161 w 222637"/>
                <a:gd name="connsiteY0" fmla="*/ 45197 h 241679"/>
                <a:gd name="connsiteX1" fmla="*/ 127765 w 222637"/>
                <a:gd name="connsiteY1" fmla="*/ 234127 h 241679"/>
                <a:gd name="connsiteX2" fmla="*/ 0 w 222637"/>
                <a:gd name="connsiteY2" fmla="*/ 207108 h 241679"/>
                <a:gd name="connsiteX0" fmla="*/ 221753 w 222637"/>
                <a:gd name="connsiteY0" fmla="*/ 2217 h 229838"/>
                <a:gd name="connsiteX1" fmla="*/ 222637 w 222637"/>
                <a:gd name="connsiteY1" fmla="*/ 0 h 229838"/>
                <a:gd name="connsiteX0" fmla="*/ 188161 w 222637"/>
                <a:gd name="connsiteY0" fmla="*/ 45197 h 229838"/>
                <a:gd name="connsiteX1" fmla="*/ 143677 w 222637"/>
                <a:gd name="connsiteY1" fmla="*/ 220555 h 229838"/>
                <a:gd name="connsiteX2" fmla="*/ 0 w 222637"/>
                <a:gd name="connsiteY2" fmla="*/ 207108 h 229838"/>
                <a:gd name="connsiteX0" fmla="*/ 184624 w 185508"/>
                <a:gd name="connsiteY0" fmla="*/ 2217 h 226894"/>
                <a:gd name="connsiteX1" fmla="*/ 185508 w 185508"/>
                <a:gd name="connsiteY1" fmla="*/ 0 h 226894"/>
                <a:gd name="connsiteX0" fmla="*/ 151032 w 185508"/>
                <a:gd name="connsiteY0" fmla="*/ 45197 h 226894"/>
                <a:gd name="connsiteX1" fmla="*/ 106548 w 185508"/>
                <a:gd name="connsiteY1" fmla="*/ 220555 h 226894"/>
                <a:gd name="connsiteX2" fmla="*/ 0 w 185508"/>
                <a:gd name="connsiteY2" fmla="*/ 191273 h 226894"/>
                <a:gd name="connsiteX0" fmla="*/ 184624 w 185508"/>
                <a:gd name="connsiteY0" fmla="*/ 2217 h 226894"/>
                <a:gd name="connsiteX1" fmla="*/ 185508 w 185508"/>
                <a:gd name="connsiteY1" fmla="*/ 0 h 226894"/>
                <a:gd name="connsiteX0" fmla="*/ 151032 w 185508"/>
                <a:gd name="connsiteY0" fmla="*/ 45197 h 226894"/>
                <a:gd name="connsiteX1" fmla="*/ 106548 w 185508"/>
                <a:gd name="connsiteY1" fmla="*/ 220555 h 226894"/>
                <a:gd name="connsiteX2" fmla="*/ 0 w 185508"/>
                <a:gd name="connsiteY2" fmla="*/ 191273 h 226894"/>
                <a:gd name="connsiteX0" fmla="*/ 184624 w 190433"/>
                <a:gd name="connsiteY0" fmla="*/ 2217 h 226894"/>
                <a:gd name="connsiteX1" fmla="*/ 185508 w 190433"/>
                <a:gd name="connsiteY1" fmla="*/ 0 h 226894"/>
                <a:gd name="connsiteX0" fmla="*/ 151032 w 190433"/>
                <a:gd name="connsiteY0" fmla="*/ 45197 h 226894"/>
                <a:gd name="connsiteX1" fmla="*/ 106548 w 190433"/>
                <a:gd name="connsiteY1" fmla="*/ 220555 h 226894"/>
                <a:gd name="connsiteX2" fmla="*/ 0 w 190433"/>
                <a:gd name="connsiteY2" fmla="*/ 191273 h 226894"/>
                <a:gd name="connsiteX0" fmla="*/ 184624 w 201611"/>
                <a:gd name="connsiteY0" fmla="*/ 2217 h 194122"/>
                <a:gd name="connsiteX1" fmla="*/ 185508 w 201611"/>
                <a:gd name="connsiteY1" fmla="*/ 0 h 194122"/>
                <a:gd name="connsiteX0" fmla="*/ 151032 w 201611"/>
                <a:gd name="connsiteY0" fmla="*/ 45197 h 194122"/>
                <a:gd name="connsiteX1" fmla="*/ 150749 w 201611"/>
                <a:gd name="connsiteY1" fmla="*/ 178707 h 194122"/>
                <a:gd name="connsiteX2" fmla="*/ 0 w 201611"/>
                <a:gd name="connsiteY2" fmla="*/ 191273 h 194122"/>
                <a:gd name="connsiteX0" fmla="*/ 184624 w 210376"/>
                <a:gd name="connsiteY0" fmla="*/ 2217 h 234649"/>
                <a:gd name="connsiteX1" fmla="*/ 185508 w 210376"/>
                <a:gd name="connsiteY1" fmla="*/ 0 h 234649"/>
                <a:gd name="connsiteX0" fmla="*/ 151032 w 210376"/>
                <a:gd name="connsiteY0" fmla="*/ 45197 h 234649"/>
                <a:gd name="connsiteX1" fmla="*/ 150749 w 210376"/>
                <a:gd name="connsiteY1" fmla="*/ 178707 h 234649"/>
                <a:gd name="connsiteX2" fmla="*/ 0 w 210376"/>
                <a:gd name="connsiteY2" fmla="*/ 191273 h 234649"/>
                <a:gd name="connsiteX0" fmla="*/ 184624 w 219726"/>
                <a:gd name="connsiteY0" fmla="*/ 2217 h 221817"/>
                <a:gd name="connsiteX1" fmla="*/ 185508 w 219726"/>
                <a:gd name="connsiteY1" fmla="*/ 0 h 221817"/>
                <a:gd name="connsiteX0" fmla="*/ 151032 w 219726"/>
                <a:gd name="connsiteY0" fmla="*/ 45197 h 221817"/>
                <a:gd name="connsiteX1" fmla="*/ 150749 w 219726"/>
                <a:gd name="connsiteY1" fmla="*/ 178707 h 221817"/>
                <a:gd name="connsiteX2" fmla="*/ 0 w 219726"/>
                <a:gd name="connsiteY2" fmla="*/ 191273 h 221817"/>
                <a:gd name="connsiteX0" fmla="*/ 33875 w 68977"/>
                <a:gd name="connsiteY0" fmla="*/ 2217 h 221817"/>
                <a:gd name="connsiteX1" fmla="*/ 34759 w 68977"/>
                <a:gd name="connsiteY1" fmla="*/ 0 h 221817"/>
                <a:gd name="connsiteX0" fmla="*/ 283 w 68977"/>
                <a:gd name="connsiteY0" fmla="*/ 45197 h 221817"/>
                <a:gd name="connsiteX1" fmla="*/ 0 w 68977"/>
                <a:gd name="connsiteY1" fmla="*/ 178707 h 221817"/>
                <a:gd name="connsiteX0" fmla="*/ 33875 w 93237"/>
                <a:gd name="connsiteY0" fmla="*/ 2217 h 178707"/>
                <a:gd name="connsiteX1" fmla="*/ 34759 w 93237"/>
                <a:gd name="connsiteY1" fmla="*/ 0 h 178707"/>
                <a:gd name="connsiteX0" fmla="*/ 283 w 93237"/>
                <a:gd name="connsiteY0" fmla="*/ 45197 h 178707"/>
                <a:gd name="connsiteX1" fmla="*/ 0 w 93237"/>
                <a:gd name="connsiteY1" fmla="*/ 178707 h 178707"/>
                <a:gd name="connsiteX0" fmla="*/ 33875 w 93897"/>
                <a:gd name="connsiteY0" fmla="*/ 2217 h 178707"/>
                <a:gd name="connsiteX1" fmla="*/ 34759 w 93897"/>
                <a:gd name="connsiteY1" fmla="*/ 0 h 178707"/>
                <a:gd name="connsiteX0" fmla="*/ 283 w 93897"/>
                <a:gd name="connsiteY0" fmla="*/ 45197 h 178707"/>
                <a:gd name="connsiteX1" fmla="*/ 0 w 93897"/>
                <a:gd name="connsiteY1" fmla="*/ 178707 h 178707"/>
                <a:gd name="connsiteX0" fmla="*/ 136234 w 144370"/>
                <a:gd name="connsiteY0" fmla="*/ 2217 h 178707"/>
                <a:gd name="connsiteX1" fmla="*/ 137118 w 144370"/>
                <a:gd name="connsiteY1" fmla="*/ 0 h 178707"/>
                <a:gd name="connsiteX0" fmla="*/ 102642 w 144370"/>
                <a:gd name="connsiteY0" fmla="*/ 45197 h 178707"/>
                <a:gd name="connsiteX1" fmla="*/ 1862 w 144370"/>
                <a:gd name="connsiteY1" fmla="*/ 145903 h 178707"/>
                <a:gd name="connsiteX2" fmla="*/ 102359 w 144370"/>
                <a:gd name="connsiteY2" fmla="*/ 178707 h 178707"/>
                <a:gd name="connsiteX0" fmla="*/ 33875 w 109306"/>
                <a:gd name="connsiteY0" fmla="*/ 2217 h 178707"/>
                <a:gd name="connsiteX1" fmla="*/ 34759 w 109306"/>
                <a:gd name="connsiteY1" fmla="*/ 0 h 178707"/>
                <a:gd name="connsiteX0" fmla="*/ 283 w 109306"/>
                <a:gd name="connsiteY0" fmla="*/ 45197 h 178707"/>
                <a:gd name="connsiteX1" fmla="*/ 90451 w 109306"/>
                <a:gd name="connsiteY1" fmla="*/ 57682 h 178707"/>
                <a:gd name="connsiteX2" fmla="*/ 0 w 109306"/>
                <a:gd name="connsiteY2" fmla="*/ 178707 h 178707"/>
                <a:gd name="connsiteX0" fmla="*/ 33875 w 99111"/>
                <a:gd name="connsiteY0" fmla="*/ 2217 h 187003"/>
                <a:gd name="connsiteX1" fmla="*/ 34759 w 99111"/>
                <a:gd name="connsiteY1" fmla="*/ 0 h 187003"/>
                <a:gd name="connsiteX0" fmla="*/ 283 w 99111"/>
                <a:gd name="connsiteY0" fmla="*/ 45197 h 187003"/>
                <a:gd name="connsiteX1" fmla="*/ 90451 w 99111"/>
                <a:gd name="connsiteY1" fmla="*/ 57682 h 187003"/>
                <a:gd name="connsiteX2" fmla="*/ 0 w 99111"/>
                <a:gd name="connsiteY2" fmla="*/ 178707 h 187003"/>
                <a:gd name="connsiteX0" fmla="*/ 33875 w 99111"/>
                <a:gd name="connsiteY0" fmla="*/ 2217 h 187003"/>
                <a:gd name="connsiteX1" fmla="*/ 34759 w 99111"/>
                <a:gd name="connsiteY1" fmla="*/ 0 h 187003"/>
                <a:gd name="connsiteX0" fmla="*/ 283 w 99111"/>
                <a:gd name="connsiteY0" fmla="*/ 45197 h 187003"/>
                <a:gd name="connsiteX1" fmla="*/ 90451 w 99111"/>
                <a:gd name="connsiteY1" fmla="*/ 57682 h 187003"/>
                <a:gd name="connsiteX2" fmla="*/ 0 w 99111"/>
                <a:gd name="connsiteY2" fmla="*/ 178707 h 187003"/>
                <a:gd name="connsiteX0" fmla="*/ 33875 w 99111"/>
                <a:gd name="connsiteY0" fmla="*/ 2217 h 187003"/>
                <a:gd name="connsiteX1" fmla="*/ 34759 w 99111"/>
                <a:gd name="connsiteY1" fmla="*/ 0 h 187003"/>
                <a:gd name="connsiteX0" fmla="*/ 283 w 99111"/>
                <a:gd name="connsiteY0" fmla="*/ 45197 h 187003"/>
                <a:gd name="connsiteX1" fmla="*/ 90451 w 99111"/>
                <a:gd name="connsiteY1" fmla="*/ 57682 h 187003"/>
                <a:gd name="connsiteX2" fmla="*/ 0 w 99111"/>
                <a:gd name="connsiteY2" fmla="*/ 178707 h 187003"/>
                <a:gd name="connsiteX0" fmla="*/ 33875 w 99111"/>
                <a:gd name="connsiteY0" fmla="*/ 2217 h 187003"/>
                <a:gd name="connsiteX1" fmla="*/ 34759 w 99111"/>
                <a:gd name="connsiteY1" fmla="*/ 0 h 187003"/>
                <a:gd name="connsiteX0" fmla="*/ 283 w 99111"/>
                <a:gd name="connsiteY0" fmla="*/ 45197 h 187003"/>
                <a:gd name="connsiteX1" fmla="*/ 90451 w 99111"/>
                <a:gd name="connsiteY1" fmla="*/ 57682 h 187003"/>
                <a:gd name="connsiteX2" fmla="*/ 0 w 99111"/>
                <a:gd name="connsiteY2" fmla="*/ 178707 h 187003"/>
                <a:gd name="connsiteX0" fmla="*/ 68963 w 134199"/>
                <a:gd name="connsiteY0" fmla="*/ 2217 h 187003"/>
                <a:gd name="connsiteX1" fmla="*/ 69847 w 134199"/>
                <a:gd name="connsiteY1" fmla="*/ 0 h 187003"/>
                <a:gd name="connsiteX0" fmla="*/ 35371 w 134199"/>
                <a:gd name="connsiteY0" fmla="*/ 45197 h 187003"/>
                <a:gd name="connsiteX1" fmla="*/ 2661 w 134199"/>
                <a:gd name="connsiteY1" fmla="*/ 110841 h 187003"/>
                <a:gd name="connsiteX2" fmla="*/ 125539 w 134199"/>
                <a:gd name="connsiteY2" fmla="*/ 57682 h 187003"/>
                <a:gd name="connsiteX3" fmla="*/ 35088 w 134199"/>
                <a:gd name="connsiteY3" fmla="*/ 178707 h 187003"/>
                <a:gd name="connsiteX0" fmla="*/ 68569 w 133805"/>
                <a:gd name="connsiteY0" fmla="*/ 2217 h 187003"/>
                <a:gd name="connsiteX1" fmla="*/ 69453 w 133805"/>
                <a:gd name="connsiteY1" fmla="*/ 0 h 187003"/>
                <a:gd name="connsiteX0" fmla="*/ 34977 w 133805"/>
                <a:gd name="connsiteY0" fmla="*/ 45197 h 187003"/>
                <a:gd name="connsiteX1" fmla="*/ 2267 w 133805"/>
                <a:gd name="connsiteY1" fmla="*/ 110841 h 187003"/>
                <a:gd name="connsiteX2" fmla="*/ 125145 w 133805"/>
                <a:gd name="connsiteY2" fmla="*/ 57682 h 187003"/>
                <a:gd name="connsiteX3" fmla="*/ 34694 w 133805"/>
                <a:gd name="connsiteY3" fmla="*/ 178707 h 187003"/>
                <a:gd name="connsiteX0" fmla="*/ 142420 w 207656"/>
                <a:gd name="connsiteY0" fmla="*/ 2217 h 187003"/>
                <a:gd name="connsiteX1" fmla="*/ 143304 w 207656"/>
                <a:gd name="connsiteY1" fmla="*/ 0 h 187003"/>
                <a:gd name="connsiteX0" fmla="*/ 108828 w 207656"/>
                <a:gd name="connsiteY0" fmla="*/ 45197 h 187003"/>
                <a:gd name="connsiteX1" fmla="*/ 76118 w 207656"/>
                <a:gd name="connsiteY1" fmla="*/ 110841 h 187003"/>
                <a:gd name="connsiteX2" fmla="*/ 198996 w 207656"/>
                <a:gd name="connsiteY2" fmla="*/ 57682 h 187003"/>
                <a:gd name="connsiteX3" fmla="*/ 108545 w 207656"/>
                <a:gd name="connsiteY3" fmla="*/ 178707 h 187003"/>
                <a:gd name="connsiteX0" fmla="*/ 138405 w 139289"/>
                <a:gd name="connsiteY0" fmla="*/ 2217 h 178707"/>
                <a:gd name="connsiteX1" fmla="*/ 139289 w 139289"/>
                <a:gd name="connsiteY1" fmla="*/ 0 h 178707"/>
                <a:gd name="connsiteX0" fmla="*/ 104813 w 139289"/>
                <a:gd name="connsiteY0" fmla="*/ 45197 h 178707"/>
                <a:gd name="connsiteX1" fmla="*/ 72103 w 139289"/>
                <a:gd name="connsiteY1" fmla="*/ 110841 h 178707"/>
                <a:gd name="connsiteX2" fmla="*/ 104530 w 139289"/>
                <a:gd name="connsiteY2" fmla="*/ 178707 h 178707"/>
                <a:gd name="connsiteX0" fmla="*/ 163398 w 164282"/>
                <a:gd name="connsiteY0" fmla="*/ 2217 h 178707"/>
                <a:gd name="connsiteX1" fmla="*/ 164282 w 164282"/>
                <a:gd name="connsiteY1" fmla="*/ 0 h 178707"/>
                <a:gd name="connsiteX0" fmla="*/ 129806 w 164282"/>
                <a:gd name="connsiteY0" fmla="*/ 45197 h 178707"/>
                <a:gd name="connsiteX1" fmla="*/ 31678 w 164282"/>
                <a:gd name="connsiteY1" fmla="*/ 107448 h 178707"/>
                <a:gd name="connsiteX2" fmla="*/ 129523 w 164282"/>
                <a:gd name="connsiteY2" fmla="*/ 178707 h 178707"/>
                <a:gd name="connsiteX0" fmla="*/ 188886 w 189770"/>
                <a:gd name="connsiteY0" fmla="*/ 2217 h 178707"/>
                <a:gd name="connsiteX1" fmla="*/ 189770 w 189770"/>
                <a:gd name="connsiteY1" fmla="*/ 0 h 178707"/>
                <a:gd name="connsiteX0" fmla="*/ 155294 w 189770"/>
                <a:gd name="connsiteY0" fmla="*/ 45197 h 178707"/>
                <a:gd name="connsiteX1" fmla="*/ 57166 w 189770"/>
                <a:gd name="connsiteY1" fmla="*/ 107448 h 178707"/>
                <a:gd name="connsiteX2" fmla="*/ 155011 w 189770"/>
                <a:gd name="connsiteY2" fmla="*/ 178707 h 178707"/>
                <a:gd name="connsiteX0" fmla="*/ 188886 w 189770"/>
                <a:gd name="connsiteY0" fmla="*/ 2217 h 140251"/>
                <a:gd name="connsiteX1" fmla="*/ 189770 w 189770"/>
                <a:gd name="connsiteY1" fmla="*/ 0 h 140251"/>
                <a:gd name="connsiteX0" fmla="*/ 155294 w 189770"/>
                <a:gd name="connsiteY0" fmla="*/ 45197 h 140251"/>
                <a:gd name="connsiteX1" fmla="*/ 57166 w 189770"/>
                <a:gd name="connsiteY1" fmla="*/ 107448 h 140251"/>
                <a:gd name="connsiteX2" fmla="*/ 187720 w 189770"/>
                <a:gd name="connsiteY2" fmla="*/ 140251 h 140251"/>
                <a:gd name="connsiteX0" fmla="*/ 190905 w 191789"/>
                <a:gd name="connsiteY0" fmla="*/ 2217 h 194797"/>
                <a:gd name="connsiteX1" fmla="*/ 191789 w 191789"/>
                <a:gd name="connsiteY1" fmla="*/ 0 h 194797"/>
                <a:gd name="connsiteX0" fmla="*/ 157313 w 191789"/>
                <a:gd name="connsiteY0" fmla="*/ 45197 h 194797"/>
                <a:gd name="connsiteX1" fmla="*/ 55649 w 191789"/>
                <a:gd name="connsiteY1" fmla="*/ 191145 h 194797"/>
                <a:gd name="connsiteX2" fmla="*/ 189739 w 191789"/>
                <a:gd name="connsiteY2" fmla="*/ 140251 h 194797"/>
                <a:gd name="connsiteX0" fmla="*/ 194535 w 195419"/>
                <a:gd name="connsiteY0" fmla="*/ 2217 h 194797"/>
                <a:gd name="connsiteX1" fmla="*/ 195419 w 195419"/>
                <a:gd name="connsiteY1" fmla="*/ 0 h 194797"/>
                <a:gd name="connsiteX0" fmla="*/ 160943 w 195419"/>
                <a:gd name="connsiteY0" fmla="*/ 45197 h 194797"/>
                <a:gd name="connsiteX1" fmla="*/ 59279 w 195419"/>
                <a:gd name="connsiteY1" fmla="*/ 191145 h 194797"/>
                <a:gd name="connsiteX2" fmla="*/ 193369 w 195419"/>
                <a:gd name="connsiteY2" fmla="*/ 140251 h 194797"/>
                <a:gd name="connsiteX0" fmla="*/ 194535 w 195419"/>
                <a:gd name="connsiteY0" fmla="*/ 2217 h 217155"/>
                <a:gd name="connsiteX1" fmla="*/ 195419 w 195419"/>
                <a:gd name="connsiteY1" fmla="*/ 0 h 217155"/>
                <a:gd name="connsiteX0" fmla="*/ 160943 w 195419"/>
                <a:gd name="connsiteY0" fmla="*/ 45197 h 217155"/>
                <a:gd name="connsiteX1" fmla="*/ 59279 w 195419"/>
                <a:gd name="connsiteY1" fmla="*/ 191145 h 217155"/>
                <a:gd name="connsiteX2" fmla="*/ 193369 w 195419"/>
                <a:gd name="connsiteY2" fmla="*/ 140251 h 217155"/>
                <a:gd name="connsiteX0" fmla="*/ 217546 w 218430"/>
                <a:gd name="connsiteY0" fmla="*/ 2217 h 251511"/>
                <a:gd name="connsiteX1" fmla="*/ 218430 w 218430"/>
                <a:gd name="connsiteY1" fmla="*/ 0 h 251511"/>
                <a:gd name="connsiteX0" fmla="*/ 183954 w 218430"/>
                <a:gd name="connsiteY0" fmla="*/ 45197 h 251511"/>
                <a:gd name="connsiteX1" fmla="*/ 46045 w 218430"/>
                <a:gd name="connsiteY1" fmla="*/ 229601 h 251511"/>
                <a:gd name="connsiteX2" fmla="*/ 216380 w 218430"/>
                <a:gd name="connsiteY2" fmla="*/ 140251 h 251511"/>
                <a:gd name="connsiteX0" fmla="*/ 205152 w 206036"/>
                <a:gd name="connsiteY0" fmla="*/ 2217 h 251511"/>
                <a:gd name="connsiteX1" fmla="*/ 206036 w 206036"/>
                <a:gd name="connsiteY1" fmla="*/ 0 h 251511"/>
                <a:gd name="connsiteX0" fmla="*/ 171560 w 206036"/>
                <a:gd name="connsiteY0" fmla="*/ 45197 h 251511"/>
                <a:gd name="connsiteX1" fmla="*/ 33651 w 206036"/>
                <a:gd name="connsiteY1" fmla="*/ 229601 h 251511"/>
                <a:gd name="connsiteX2" fmla="*/ 203986 w 206036"/>
                <a:gd name="connsiteY2" fmla="*/ 140251 h 251511"/>
                <a:gd name="connsiteX0" fmla="*/ 199480 w 200364"/>
                <a:gd name="connsiteY0" fmla="*/ 2217 h 251511"/>
                <a:gd name="connsiteX1" fmla="*/ 200364 w 200364"/>
                <a:gd name="connsiteY1" fmla="*/ 0 h 251511"/>
                <a:gd name="connsiteX0" fmla="*/ 165888 w 200364"/>
                <a:gd name="connsiteY0" fmla="*/ 45197 h 251511"/>
                <a:gd name="connsiteX1" fmla="*/ 27979 w 200364"/>
                <a:gd name="connsiteY1" fmla="*/ 229601 h 251511"/>
                <a:gd name="connsiteX2" fmla="*/ 198314 w 200364"/>
                <a:gd name="connsiteY2" fmla="*/ 140251 h 251511"/>
                <a:gd name="connsiteX0" fmla="*/ 277181 w 278065"/>
                <a:gd name="connsiteY0" fmla="*/ 17421 h 266715"/>
                <a:gd name="connsiteX1" fmla="*/ 278065 w 278065"/>
                <a:gd name="connsiteY1" fmla="*/ 15204 h 266715"/>
                <a:gd name="connsiteX0" fmla="*/ 93306 w 278065"/>
                <a:gd name="connsiteY0" fmla="*/ 21945 h 266715"/>
                <a:gd name="connsiteX1" fmla="*/ 105680 w 278065"/>
                <a:gd name="connsiteY1" fmla="*/ 244805 h 266715"/>
                <a:gd name="connsiteX2" fmla="*/ 276015 w 278065"/>
                <a:gd name="connsiteY2" fmla="*/ 155455 h 266715"/>
                <a:gd name="connsiteX0" fmla="*/ 277181 w 333476"/>
                <a:gd name="connsiteY0" fmla="*/ 17421 h 285709"/>
                <a:gd name="connsiteX1" fmla="*/ 278065 w 333476"/>
                <a:gd name="connsiteY1" fmla="*/ 15204 h 285709"/>
                <a:gd name="connsiteX0" fmla="*/ 93306 w 333476"/>
                <a:gd name="connsiteY0" fmla="*/ 21945 h 285709"/>
                <a:gd name="connsiteX1" fmla="*/ 105680 w 333476"/>
                <a:gd name="connsiteY1" fmla="*/ 244805 h 285709"/>
                <a:gd name="connsiteX2" fmla="*/ 333476 w 333476"/>
                <a:gd name="connsiteY2" fmla="*/ 268559 h 285709"/>
                <a:gd name="connsiteX0" fmla="*/ 228203 w 284498"/>
                <a:gd name="connsiteY0" fmla="*/ 2217 h 270505"/>
                <a:gd name="connsiteX1" fmla="*/ 229087 w 284498"/>
                <a:gd name="connsiteY1" fmla="*/ 0 h 270505"/>
                <a:gd name="connsiteX0" fmla="*/ 44328 w 284498"/>
                <a:gd name="connsiteY0" fmla="*/ 6741 h 270505"/>
                <a:gd name="connsiteX1" fmla="*/ 56702 w 284498"/>
                <a:gd name="connsiteY1" fmla="*/ 229601 h 270505"/>
                <a:gd name="connsiteX2" fmla="*/ 284498 w 284498"/>
                <a:gd name="connsiteY2" fmla="*/ 253355 h 270505"/>
                <a:gd name="connsiteX0" fmla="*/ 228203 w 234109"/>
                <a:gd name="connsiteY0" fmla="*/ 2217 h 265506"/>
                <a:gd name="connsiteX1" fmla="*/ 229087 w 234109"/>
                <a:gd name="connsiteY1" fmla="*/ 0 h 265506"/>
                <a:gd name="connsiteX0" fmla="*/ 44328 w 234109"/>
                <a:gd name="connsiteY0" fmla="*/ 6741 h 265506"/>
                <a:gd name="connsiteX1" fmla="*/ 56702 w 234109"/>
                <a:gd name="connsiteY1" fmla="*/ 229601 h 265506"/>
                <a:gd name="connsiteX2" fmla="*/ 234109 w 234109"/>
                <a:gd name="connsiteY2" fmla="*/ 235258 h 265506"/>
                <a:gd name="connsiteX0" fmla="*/ 228203 w 234109"/>
                <a:gd name="connsiteY0" fmla="*/ 2217 h 269901"/>
                <a:gd name="connsiteX1" fmla="*/ 229087 w 234109"/>
                <a:gd name="connsiteY1" fmla="*/ 0 h 269901"/>
                <a:gd name="connsiteX0" fmla="*/ 44328 w 234109"/>
                <a:gd name="connsiteY0" fmla="*/ 6741 h 269901"/>
                <a:gd name="connsiteX1" fmla="*/ 56702 w 234109"/>
                <a:gd name="connsiteY1" fmla="*/ 229601 h 269901"/>
                <a:gd name="connsiteX2" fmla="*/ 234109 w 234109"/>
                <a:gd name="connsiteY2" fmla="*/ 235258 h 269901"/>
                <a:gd name="connsiteX0" fmla="*/ 257971 w 263877"/>
                <a:gd name="connsiteY0" fmla="*/ 2217 h 284134"/>
                <a:gd name="connsiteX1" fmla="*/ 258855 w 263877"/>
                <a:gd name="connsiteY1" fmla="*/ 0 h 284134"/>
                <a:gd name="connsiteX0" fmla="*/ 74096 w 263877"/>
                <a:gd name="connsiteY0" fmla="*/ 6741 h 284134"/>
                <a:gd name="connsiteX1" fmla="*/ 27241 w 263877"/>
                <a:gd name="connsiteY1" fmla="*/ 248829 h 284134"/>
                <a:gd name="connsiteX2" fmla="*/ 263877 w 263877"/>
                <a:gd name="connsiteY2" fmla="*/ 235258 h 284134"/>
                <a:gd name="connsiteX0" fmla="*/ 257971 w 263877"/>
                <a:gd name="connsiteY0" fmla="*/ 2217 h 272135"/>
                <a:gd name="connsiteX1" fmla="*/ 258855 w 263877"/>
                <a:gd name="connsiteY1" fmla="*/ 0 h 272135"/>
                <a:gd name="connsiteX0" fmla="*/ 74096 w 263877"/>
                <a:gd name="connsiteY0" fmla="*/ 6741 h 272135"/>
                <a:gd name="connsiteX1" fmla="*/ 27241 w 263877"/>
                <a:gd name="connsiteY1" fmla="*/ 248829 h 272135"/>
                <a:gd name="connsiteX2" fmla="*/ 263877 w 263877"/>
                <a:gd name="connsiteY2" fmla="*/ 235258 h 272135"/>
                <a:gd name="connsiteX0" fmla="*/ 253732 w 259638"/>
                <a:gd name="connsiteY0" fmla="*/ 2217 h 272135"/>
                <a:gd name="connsiteX1" fmla="*/ 254616 w 259638"/>
                <a:gd name="connsiteY1" fmla="*/ 0 h 272135"/>
                <a:gd name="connsiteX0" fmla="*/ 69857 w 259638"/>
                <a:gd name="connsiteY0" fmla="*/ 6741 h 272135"/>
                <a:gd name="connsiteX1" fmla="*/ 23002 w 259638"/>
                <a:gd name="connsiteY1" fmla="*/ 248829 h 272135"/>
                <a:gd name="connsiteX2" fmla="*/ 259638 w 259638"/>
                <a:gd name="connsiteY2" fmla="*/ 235258 h 272135"/>
                <a:gd name="connsiteX0" fmla="*/ 253732 w 259638"/>
                <a:gd name="connsiteY0" fmla="*/ 2217 h 269145"/>
                <a:gd name="connsiteX1" fmla="*/ 254616 w 259638"/>
                <a:gd name="connsiteY1" fmla="*/ 0 h 269145"/>
                <a:gd name="connsiteX0" fmla="*/ 69857 w 259638"/>
                <a:gd name="connsiteY0" fmla="*/ 6741 h 269145"/>
                <a:gd name="connsiteX1" fmla="*/ 23002 w 259638"/>
                <a:gd name="connsiteY1" fmla="*/ 248829 h 269145"/>
                <a:gd name="connsiteX2" fmla="*/ 259638 w 259638"/>
                <a:gd name="connsiteY2" fmla="*/ 235258 h 269145"/>
                <a:gd name="connsiteX0" fmla="*/ 263007 w 268913"/>
                <a:gd name="connsiteY0" fmla="*/ 2217 h 269145"/>
                <a:gd name="connsiteX1" fmla="*/ 263891 w 268913"/>
                <a:gd name="connsiteY1" fmla="*/ 0 h 269145"/>
                <a:gd name="connsiteX0" fmla="*/ 79132 w 268913"/>
                <a:gd name="connsiteY0" fmla="*/ 6741 h 269145"/>
                <a:gd name="connsiteX1" fmla="*/ 32277 w 268913"/>
                <a:gd name="connsiteY1" fmla="*/ 248829 h 269145"/>
                <a:gd name="connsiteX2" fmla="*/ 268913 w 268913"/>
                <a:gd name="connsiteY2" fmla="*/ 235258 h 269145"/>
                <a:gd name="connsiteX0" fmla="*/ 263007 w 268913"/>
                <a:gd name="connsiteY0" fmla="*/ 2217 h 261709"/>
                <a:gd name="connsiteX1" fmla="*/ 263891 w 268913"/>
                <a:gd name="connsiteY1" fmla="*/ 0 h 261709"/>
                <a:gd name="connsiteX0" fmla="*/ 79132 w 268913"/>
                <a:gd name="connsiteY0" fmla="*/ 6741 h 261709"/>
                <a:gd name="connsiteX1" fmla="*/ 32277 w 268913"/>
                <a:gd name="connsiteY1" fmla="*/ 248829 h 261709"/>
                <a:gd name="connsiteX2" fmla="*/ 268913 w 268913"/>
                <a:gd name="connsiteY2" fmla="*/ 235258 h 261709"/>
                <a:gd name="connsiteX0" fmla="*/ 263007 w 263891"/>
                <a:gd name="connsiteY0" fmla="*/ 2217 h 268564"/>
                <a:gd name="connsiteX1" fmla="*/ 263891 w 263891"/>
                <a:gd name="connsiteY1" fmla="*/ 0 h 268564"/>
                <a:gd name="connsiteX0" fmla="*/ 79132 w 263891"/>
                <a:gd name="connsiteY0" fmla="*/ 6741 h 268564"/>
                <a:gd name="connsiteX1" fmla="*/ 32277 w 263891"/>
                <a:gd name="connsiteY1" fmla="*/ 248829 h 268564"/>
                <a:gd name="connsiteX2" fmla="*/ 180511 w 263891"/>
                <a:gd name="connsiteY2" fmla="*/ 259010 h 268564"/>
                <a:gd name="connsiteX0" fmla="*/ 266979 w 267863"/>
                <a:gd name="connsiteY0" fmla="*/ 2217 h 268564"/>
                <a:gd name="connsiteX1" fmla="*/ 267863 w 267863"/>
                <a:gd name="connsiteY1" fmla="*/ 0 h 268564"/>
                <a:gd name="connsiteX0" fmla="*/ 71612 w 267863"/>
                <a:gd name="connsiteY0" fmla="*/ 22576 h 268564"/>
                <a:gd name="connsiteX1" fmla="*/ 36249 w 267863"/>
                <a:gd name="connsiteY1" fmla="*/ 248829 h 268564"/>
                <a:gd name="connsiteX2" fmla="*/ 184483 w 267863"/>
                <a:gd name="connsiteY2" fmla="*/ 259010 h 268564"/>
                <a:gd name="connsiteX0" fmla="*/ 257337 w 258221"/>
                <a:gd name="connsiteY0" fmla="*/ 2217 h 268564"/>
                <a:gd name="connsiteX1" fmla="*/ 258221 w 258221"/>
                <a:gd name="connsiteY1" fmla="*/ 0 h 268564"/>
                <a:gd name="connsiteX0" fmla="*/ 61970 w 258221"/>
                <a:gd name="connsiteY0" fmla="*/ 22576 h 268564"/>
                <a:gd name="connsiteX1" fmla="*/ 26607 w 258221"/>
                <a:gd name="connsiteY1" fmla="*/ 248829 h 268564"/>
                <a:gd name="connsiteX2" fmla="*/ 174841 w 258221"/>
                <a:gd name="connsiteY2" fmla="*/ 259010 h 268564"/>
                <a:gd name="connsiteX0" fmla="*/ 267476 w 268360"/>
                <a:gd name="connsiteY0" fmla="*/ 2217 h 268564"/>
                <a:gd name="connsiteX1" fmla="*/ 268360 w 268360"/>
                <a:gd name="connsiteY1" fmla="*/ 0 h 268564"/>
                <a:gd name="connsiteX0" fmla="*/ 41169 w 268360"/>
                <a:gd name="connsiteY0" fmla="*/ 62163 h 268564"/>
                <a:gd name="connsiteX1" fmla="*/ 36746 w 268360"/>
                <a:gd name="connsiteY1" fmla="*/ 248829 h 268564"/>
                <a:gd name="connsiteX2" fmla="*/ 184980 w 268360"/>
                <a:gd name="connsiteY2" fmla="*/ 259010 h 268564"/>
                <a:gd name="connsiteX0" fmla="*/ 272693 w 273577"/>
                <a:gd name="connsiteY0" fmla="*/ 2217 h 268564"/>
                <a:gd name="connsiteX1" fmla="*/ 273577 w 273577"/>
                <a:gd name="connsiteY1" fmla="*/ 0 h 268564"/>
                <a:gd name="connsiteX0" fmla="*/ 46386 w 273577"/>
                <a:gd name="connsiteY0" fmla="*/ 62163 h 268564"/>
                <a:gd name="connsiteX1" fmla="*/ 41963 w 273577"/>
                <a:gd name="connsiteY1" fmla="*/ 248829 h 268564"/>
                <a:gd name="connsiteX2" fmla="*/ 190197 w 273577"/>
                <a:gd name="connsiteY2" fmla="*/ 259010 h 268564"/>
                <a:gd name="connsiteX0" fmla="*/ 279343 w 280227"/>
                <a:gd name="connsiteY0" fmla="*/ 2217 h 268564"/>
                <a:gd name="connsiteX1" fmla="*/ 280227 w 280227"/>
                <a:gd name="connsiteY1" fmla="*/ 0 h 268564"/>
                <a:gd name="connsiteX0" fmla="*/ 53036 w 280227"/>
                <a:gd name="connsiteY0" fmla="*/ 62163 h 268564"/>
                <a:gd name="connsiteX1" fmla="*/ 48613 w 280227"/>
                <a:gd name="connsiteY1" fmla="*/ 248829 h 268564"/>
                <a:gd name="connsiteX2" fmla="*/ 196847 w 280227"/>
                <a:gd name="connsiteY2" fmla="*/ 259010 h 268564"/>
                <a:gd name="connsiteX0" fmla="*/ 267186 w 268070"/>
                <a:gd name="connsiteY0" fmla="*/ 2217 h 268564"/>
                <a:gd name="connsiteX1" fmla="*/ 268070 w 268070"/>
                <a:gd name="connsiteY1" fmla="*/ 0 h 268564"/>
                <a:gd name="connsiteX0" fmla="*/ 40879 w 268070"/>
                <a:gd name="connsiteY0" fmla="*/ 62163 h 268564"/>
                <a:gd name="connsiteX1" fmla="*/ 36456 w 268070"/>
                <a:gd name="connsiteY1" fmla="*/ 248829 h 268564"/>
                <a:gd name="connsiteX2" fmla="*/ 184690 w 268070"/>
                <a:gd name="connsiteY2" fmla="*/ 259010 h 268564"/>
                <a:gd name="connsiteX0" fmla="*/ 264383 w 265267"/>
                <a:gd name="connsiteY0" fmla="*/ 2217 h 268564"/>
                <a:gd name="connsiteX1" fmla="*/ 265267 w 265267"/>
                <a:gd name="connsiteY1" fmla="*/ 0 h 268564"/>
                <a:gd name="connsiteX0" fmla="*/ 38076 w 265267"/>
                <a:gd name="connsiteY0" fmla="*/ 62163 h 268564"/>
                <a:gd name="connsiteX1" fmla="*/ 33653 w 265267"/>
                <a:gd name="connsiteY1" fmla="*/ 248829 h 268564"/>
                <a:gd name="connsiteX2" fmla="*/ 181887 w 265267"/>
                <a:gd name="connsiteY2" fmla="*/ 259010 h 268564"/>
                <a:gd name="connsiteX0" fmla="*/ 264383 w 265267"/>
                <a:gd name="connsiteY0" fmla="*/ 2217 h 285424"/>
                <a:gd name="connsiteX1" fmla="*/ 265267 w 265267"/>
                <a:gd name="connsiteY1" fmla="*/ 0 h 285424"/>
                <a:gd name="connsiteX0" fmla="*/ 38076 w 265267"/>
                <a:gd name="connsiteY0" fmla="*/ 62163 h 285424"/>
                <a:gd name="connsiteX1" fmla="*/ 33653 w 265267"/>
                <a:gd name="connsiteY1" fmla="*/ 248829 h 285424"/>
                <a:gd name="connsiteX2" fmla="*/ 134150 w 265267"/>
                <a:gd name="connsiteY2" fmla="*/ 283893 h 285424"/>
                <a:gd name="connsiteX0" fmla="*/ 264383 w 265267"/>
                <a:gd name="connsiteY0" fmla="*/ 2217 h 305357"/>
                <a:gd name="connsiteX1" fmla="*/ 265267 w 265267"/>
                <a:gd name="connsiteY1" fmla="*/ 0 h 305357"/>
                <a:gd name="connsiteX0" fmla="*/ 38076 w 265267"/>
                <a:gd name="connsiteY0" fmla="*/ 62163 h 305357"/>
                <a:gd name="connsiteX1" fmla="*/ 33653 w 265267"/>
                <a:gd name="connsiteY1" fmla="*/ 248829 h 305357"/>
                <a:gd name="connsiteX2" fmla="*/ 134150 w 265267"/>
                <a:gd name="connsiteY2" fmla="*/ 283893 h 305357"/>
                <a:gd name="connsiteX0" fmla="*/ 264383 w 265267"/>
                <a:gd name="connsiteY0" fmla="*/ 2217 h 283893"/>
                <a:gd name="connsiteX1" fmla="*/ 265267 w 265267"/>
                <a:gd name="connsiteY1" fmla="*/ 0 h 283893"/>
                <a:gd name="connsiteX0" fmla="*/ 38076 w 265267"/>
                <a:gd name="connsiteY0" fmla="*/ 62163 h 283893"/>
                <a:gd name="connsiteX1" fmla="*/ 33653 w 265267"/>
                <a:gd name="connsiteY1" fmla="*/ 248829 h 283893"/>
                <a:gd name="connsiteX2" fmla="*/ 134150 w 265267"/>
                <a:gd name="connsiteY2" fmla="*/ 283893 h 283893"/>
                <a:gd name="connsiteX0" fmla="*/ 264383 w 265267"/>
                <a:gd name="connsiteY0" fmla="*/ 2217 h 285006"/>
                <a:gd name="connsiteX1" fmla="*/ 265267 w 265267"/>
                <a:gd name="connsiteY1" fmla="*/ 0 h 285006"/>
                <a:gd name="connsiteX0" fmla="*/ 38076 w 265267"/>
                <a:gd name="connsiteY0" fmla="*/ 62163 h 285006"/>
                <a:gd name="connsiteX1" fmla="*/ 33653 w 265267"/>
                <a:gd name="connsiteY1" fmla="*/ 248829 h 285006"/>
                <a:gd name="connsiteX2" fmla="*/ 134150 w 265267"/>
                <a:gd name="connsiteY2" fmla="*/ 283893 h 285006"/>
                <a:gd name="connsiteX0" fmla="*/ 264383 w 265267"/>
                <a:gd name="connsiteY0" fmla="*/ 2217 h 283893"/>
                <a:gd name="connsiteX1" fmla="*/ 265267 w 265267"/>
                <a:gd name="connsiteY1" fmla="*/ 0 h 283893"/>
                <a:gd name="connsiteX0" fmla="*/ 38076 w 265267"/>
                <a:gd name="connsiteY0" fmla="*/ 62163 h 283893"/>
                <a:gd name="connsiteX1" fmla="*/ 33653 w 265267"/>
                <a:gd name="connsiteY1" fmla="*/ 248829 h 283893"/>
                <a:gd name="connsiteX2" fmla="*/ 134150 w 265267"/>
                <a:gd name="connsiteY2" fmla="*/ 283893 h 283893"/>
                <a:gd name="connsiteX0" fmla="*/ 264383 w 265267"/>
                <a:gd name="connsiteY0" fmla="*/ 2217 h 283893"/>
                <a:gd name="connsiteX1" fmla="*/ 265267 w 265267"/>
                <a:gd name="connsiteY1" fmla="*/ 0 h 283893"/>
                <a:gd name="connsiteX0" fmla="*/ 38076 w 265267"/>
                <a:gd name="connsiteY0" fmla="*/ 62163 h 283893"/>
                <a:gd name="connsiteX1" fmla="*/ 33653 w 265267"/>
                <a:gd name="connsiteY1" fmla="*/ 248829 h 283893"/>
                <a:gd name="connsiteX2" fmla="*/ 134150 w 265267"/>
                <a:gd name="connsiteY2" fmla="*/ 283893 h 283893"/>
                <a:gd name="connsiteX0" fmla="*/ 259919 w 260803"/>
                <a:gd name="connsiteY0" fmla="*/ 2217 h 283893"/>
                <a:gd name="connsiteX1" fmla="*/ 260803 w 260803"/>
                <a:gd name="connsiteY1" fmla="*/ 0 h 283893"/>
                <a:gd name="connsiteX0" fmla="*/ 33612 w 260803"/>
                <a:gd name="connsiteY0" fmla="*/ 62163 h 283893"/>
                <a:gd name="connsiteX1" fmla="*/ 29189 w 260803"/>
                <a:gd name="connsiteY1" fmla="*/ 248829 h 283893"/>
                <a:gd name="connsiteX2" fmla="*/ 129686 w 260803"/>
                <a:gd name="connsiteY2" fmla="*/ 283893 h 283893"/>
                <a:gd name="connsiteX0" fmla="*/ 259919 w 260803"/>
                <a:gd name="connsiteY0" fmla="*/ 2217 h 283893"/>
                <a:gd name="connsiteX1" fmla="*/ 260803 w 260803"/>
                <a:gd name="connsiteY1" fmla="*/ 0 h 283893"/>
                <a:gd name="connsiteX0" fmla="*/ 33612 w 260803"/>
                <a:gd name="connsiteY0" fmla="*/ 62163 h 283893"/>
                <a:gd name="connsiteX1" fmla="*/ 29189 w 260803"/>
                <a:gd name="connsiteY1" fmla="*/ 248829 h 283893"/>
                <a:gd name="connsiteX2" fmla="*/ 129686 w 260803"/>
                <a:gd name="connsiteY2" fmla="*/ 283893 h 283893"/>
                <a:gd name="connsiteX0" fmla="*/ 272247 w 273131"/>
                <a:gd name="connsiteY0" fmla="*/ 2217 h 283893"/>
                <a:gd name="connsiteX1" fmla="*/ 273131 w 273131"/>
                <a:gd name="connsiteY1" fmla="*/ 0 h 283893"/>
                <a:gd name="connsiteX0" fmla="*/ 45940 w 273131"/>
                <a:gd name="connsiteY0" fmla="*/ 62163 h 283893"/>
                <a:gd name="connsiteX1" fmla="*/ 22953 w 273131"/>
                <a:gd name="connsiteY1" fmla="*/ 221684 h 283893"/>
                <a:gd name="connsiteX2" fmla="*/ 142014 w 273131"/>
                <a:gd name="connsiteY2" fmla="*/ 283893 h 283893"/>
                <a:gd name="connsiteX0" fmla="*/ 272247 w 273131"/>
                <a:gd name="connsiteY0" fmla="*/ 2217 h 283893"/>
                <a:gd name="connsiteX1" fmla="*/ 273131 w 273131"/>
                <a:gd name="connsiteY1" fmla="*/ 0 h 283893"/>
                <a:gd name="connsiteX0" fmla="*/ 45940 w 273131"/>
                <a:gd name="connsiteY0" fmla="*/ 62163 h 283893"/>
                <a:gd name="connsiteX1" fmla="*/ 22953 w 273131"/>
                <a:gd name="connsiteY1" fmla="*/ 221684 h 283893"/>
                <a:gd name="connsiteX2" fmla="*/ 142014 w 273131"/>
                <a:gd name="connsiteY2" fmla="*/ 283893 h 283893"/>
                <a:gd name="connsiteX0" fmla="*/ 265186 w 266070"/>
                <a:gd name="connsiteY0" fmla="*/ 2217 h 283893"/>
                <a:gd name="connsiteX1" fmla="*/ 266070 w 266070"/>
                <a:gd name="connsiteY1" fmla="*/ 0 h 283893"/>
                <a:gd name="connsiteX0" fmla="*/ 38879 w 266070"/>
                <a:gd name="connsiteY0" fmla="*/ 62163 h 283893"/>
                <a:gd name="connsiteX1" fmla="*/ 15892 w 266070"/>
                <a:gd name="connsiteY1" fmla="*/ 221684 h 283893"/>
                <a:gd name="connsiteX2" fmla="*/ 134953 w 266070"/>
                <a:gd name="connsiteY2" fmla="*/ 283893 h 283893"/>
                <a:gd name="connsiteX0" fmla="*/ 265186 w 266070"/>
                <a:gd name="connsiteY0" fmla="*/ 2217 h 283893"/>
                <a:gd name="connsiteX1" fmla="*/ 266070 w 266070"/>
                <a:gd name="connsiteY1" fmla="*/ 0 h 283893"/>
                <a:gd name="connsiteX0" fmla="*/ 38879 w 266070"/>
                <a:gd name="connsiteY0" fmla="*/ 62163 h 283893"/>
                <a:gd name="connsiteX1" fmla="*/ 15892 w 266070"/>
                <a:gd name="connsiteY1" fmla="*/ 221684 h 283893"/>
                <a:gd name="connsiteX2" fmla="*/ 134953 w 266070"/>
                <a:gd name="connsiteY2" fmla="*/ 283893 h 283893"/>
                <a:gd name="connsiteX0" fmla="*/ 265186 w 266070"/>
                <a:gd name="connsiteY0" fmla="*/ 2217 h 281631"/>
                <a:gd name="connsiteX1" fmla="*/ 266070 w 266070"/>
                <a:gd name="connsiteY1" fmla="*/ 0 h 281631"/>
                <a:gd name="connsiteX0" fmla="*/ 38879 w 266070"/>
                <a:gd name="connsiteY0" fmla="*/ 62163 h 281631"/>
                <a:gd name="connsiteX1" fmla="*/ 15892 w 266070"/>
                <a:gd name="connsiteY1" fmla="*/ 221684 h 281631"/>
                <a:gd name="connsiteX2" fmla="*/ 93404 w 266070"/>
                <a:gd name="connsiteY2" fmla="*/ 281631 h 281631"/>
                <a:gd name="connsiteX0" fmla="*/ 265186 w 266070"/>
                <a:gd name="connsiteY0" fmla="*/ 2217 h 281631"/>
                <a:gd name="connsiteX1" fmla="*/ 266070 w 266070"/>
                <a:gd name="connsiteY1" fmla="*/ 0 h 281631"/>
                <a:gd name="connsiteX0" fmla="*/ 38879 w 266070"/>
                <a:gd name="connsiteY0" fmla="*/ 62163 h 281631"/>
                <a:gd name="connsiteX1" fmla="*/ 15892 w 266070"/>
                <a:gd name="connsiteY1" fmla="*/ 221684 h 281631"/>
                <a:gd name="connsiteX2" fmla="*/ 93404 w 266070"/>
                <a:gd name="connsiteY2" fmla="*/ 281631 h 281631"/>
                <a:gd name="connsiteX0" fmla="*/ 265186 w 266070"/>
                <a:gd name="connsiteY0" fmla="*/ 2217 h 281631"/>
                <a:gd name="connsiteX1" fmla="*/ 266070 w 266070"/>
                <a:gd name="connsiteY1" fmla="*/ 0 h 281631"/>
                <a:gd name="connsiteX0" fmla="*/ 38879 w 266070"/>
                <a:gd name="connsiteY0" fmla="*/ 62163 h 281631"/>
                <a:gd name="connsiteX1" fmla="*/ 15892 w 266070"/>
                <a:gd name="connsiteY1" fmla="*/ 221684 h 281631"/>
                <a:gd name="connsiteX2" fmla="*/ 93404 w 266070"/>
                <a:gd name="connsiteY2" fmla="*/ 281631 h 281631"/>
                <a:gd name="connsiteX0" fmla="*/ 265186 w 266070"/>
                <a:gd name="connsiteY0" fmla="*/ 2217 h 295203"/>
                <a:gd name="connsiteX1" fmla="*/ 266070 w 266070"/>
                <a:gd name="connsiteY1" fmla="*/ 0 h 295203"/>
                <a:gd name="connsiteX0" fmla="*/ 38879 w 266070"/>
                <a:gd name="connsiteY0" fmla="*/ 62163 h 295203"/>
                <a:gd name="connsiteX1" fmla="*/ 15892 w 266070"/>
                <a:gd name="connsiteY1" fmla="*/ 221684 h 295203"/>
                <a:gd name="connsiteX2" fmla="*/ 128765 w 266070"/>
                <a:gd name="connsiteY2" fmla="*/ 295203 h 295203"/>
                <a:gd name="connsiteX0" fmla="*/ 265186 w 266070"/>
                <a:gd name="connsiteY0" fmla="*/ 2217 h 295203"/>
                <a:gd name="connsiteX1" fmla="*/ 266070 w 266070"/>
                <a:gd name="connsiteY1" fmla="*/ 0 h 295203"/>
                <a:gd name="connsiteX0" fmla="*/ 38879 w 266070"/>
                <a:gd name="connsiteY0" fmla="*/ 62163 h 295203"/>
                <a:gd name="connsiteX1" fmla="*/ 15892 w 266070"/>
                <a:gd name="connsiteY1" fmla="*/ 221684 h 295203"/>
                <a:gd name="connsiteX2" fmla="*/ 128765 w 266070"/>
                <a:gd name="connsiteY2" fmla="*/ 295203 h 295203"/>
                <a:gd name="connsiteX0" fmla="*/ 265186 w 266070"/>
                <a:gd name="connsiteY0" fmla="*/ 2217 h 295203"/>
                <a:gd name="connsiteX1" fmla="*/ 266070 w 266070"/>
                <a:gd name="connsiteY1" fmla="*/ 0 h 295203"/>
                <a:gd name="connsiteX0" fmla="*/ 38879 w 266070"/>
                <a:gd name="connsiteY0" fmla="*/ 62163 h 295203"/>
                <a:gd name="connsiteX1" fmla="*/ 15892 w 266070"/>
                <a:gd name="connsiteY1" fmla="*/ 221684 h 295203"/>
                <a:gd name="connsiteX2" fmla="*/ 128765 w 266070"/>
                <a:gd name="connsiteY2" fmla="*/ 295203 h 295203"/>
                <a:gd name="connsiteX0" fmla="*/ 263787 w 264671"/>
                <a:gd name="connsiteY0" fmla="*/ 2217 h 295203"/>
                <a:gd name="connsiteX1" fmla="*/ 264671 w 264671"/>
                <a:gd name="connsiteY1" fmla="*/ 0 h 295203"/>
                <a:gd name="connsiteX0" fmla="*/ 37480 w 264671"/>
                <a:gd name="connsiteY0" fmla="*/ 62163 h 295203"/>
                <a:gd name="connsiteX1" fmla="*/ 14493 w 264671"/>
                <a:gd name="connsiteY1" fmla="*/ 221684 h 295203"/>
                <a:gd name="connsiteX2" fmla="*/ 127366 w 264671"/>
                <a:gd name="connsiteY2" fmla="*/ 295203 h 295203"/>
                <a:gd name="connsiteX0" fmla="*/ 265834 w 266718"/>
                <a:gd name="connsiteY0" fmla="*/ 2217 h 295203"/>
                <a:gd name="connsiteX1" fmla="*/ 266718 w 266718"/>
                <a:gd name="connsiteY1" fmla="*/ 0 h 295203"/>
                <a:gd name="connsiteX0" fmla="*/ 39527 w 266718"/>
                <a:gd name="connsiteY0" fmla="*/ 62163 h 295203"/>
                <a:gd name="connsiteX1" fmla="*/ 16540 w 266718"/>
                <a:gd name="connsiteY1" fmla="*/ 221684 h 295203"/>
                <a:gd name="connsiteX2" fmla="*/ 129413 w 266718"/>
                <a:gd name="connsiteY2" fmla="*/ 295203 h 295203"/>
                <a:gd name="connsiteX0" fmla="*/ 268985 w 269869"/>
                <a:gd name="connsiteY0" fmla="*/ 2217 h 295203"/>
                <a:gd name="connsiteX1" fmla="*/ 269869 w 269869"/>
                <a:gd name="connsiteY1" fmla="*/ 0 h 295203"/>
                <a:gd name="connsiteX0" fmla="*/ 42678 w 269869"/>
                <a:gd name="connsiteY0" fmla="*/ 62163 h 295203"/>
                <a:gd name="connsiteX1" fmla="*/ 19691 w 269869"/>
                <a:gd name="connsiteY1" fmla="*/ 221684 h 295203"/>
                <a:gd name="connsiteX2" fmla="*/ 132564 w 269869"/>
                <a:gd name="connsiteY2" fmla="*/ 295203 h 295203"/>
                <a:gd name="connsiteX0" fmla="*/ 278772 w 279656"/>
                <a:gd name="connsiteY0" fmla="*/ 2217 h 295203"/>
                <a:gd name="connsiteX1" fmla="*/ 279656 w 279656"/>
                <a:gd name="connsiteY1" fmla="*/ 0 h 295203"/>
                <a:gd name="connsiteX0" fmla="*/ 52465 w 279656"/>
                <a:gd name="connsiteY0" fmla="*/ 62163 h 295203"/>
                <a:gd name="connsiteX1" fmla="*/ 15334 w 279656"/>
                <a:gd name="connsiteY1" fmla="*/ 231863 h 295203"/>
                <a:gd name="connsiteX2" fmla="*/ 142351 w 279656"/>
                <a:gd name="connsiteY2" fmla="*/ 295203 h 295203"/>
                <a:gd name="connsiteX0" fmla="*/ 278772 w 279656"/>
                <a:gd name="connsiteY0" fmla="*/ 2217 h 298395"/>
                <a:gd name="connsiteX1" fmla="*/ 279656 w 279656"/>
                <a:gd name="connsiteY1" fmla="*/ 0 h 298395"/>
                <a:gd name="connsiteX0" fmla="*/ 52465 w 279656"/>
                <a:gd name="connsiteY0" fmla="*/ 62163 h 298395"/>
                <a:gd name="connsiteX1" fmla="*/ 15334 w 279656"/>
                <a:gd name="connsiteY1" fmla="*/ 231863 h 298395"/>
                <a:gd name="connsiteX2" fmla="*/ 142351 w 279656"/>
                <a:gd name="connsiteY2" fmla="*/ 295203 h 298395"/>
                <a:gd name="connsiteX0" fmla="*/ 278772 w 279656"/>
                <a:gd name="connsiteY0" fmla="*/ 2217 h 276043"/>
                <a:gd name="connsiteX1" fmla="*/ 279656 w 279656"/>
                <a:gd name="connsiteY1" fmla="*/ 0 h 276043"/>
                <a:gd name="connsiteX0" fmla="*/ 52465 w 279656"/>
                <a:gd name="connsiteY0" fmla="*/ 62163 h 276043"/>
                <a:gd name="connsiteX1" fmla="*/ 15334 w 279656"/>
                <a:gd name="connsiteY1" fmla="*/ 231863 h 276043"/>
                <a:gd name="connsiteX2" fmla="*/ 106990 w 279656"/>
                <a:gd name="connsiteY2" fmla="*/ 268058 h 276043"/>
                <a:gd name="connsiteX0" fmla="*/ 288785 w 289669"/>
                <a:gd name="connsiteY0" fmla="*/ 2217 h 276043"/>
                <a:gd name="connsiteX1" fmla="*/ 289669 w 289669"/>
                <a:gd name="connsiteY1" fmla="*/ 0 h 276043"/>
                <a:gd name="connsiteX0" fmla="*/ 35073 w 289669"/>
                <a:gd name="connsiteY0" fmla="*/ 136812 h 276043"/>
                <a:gd name="connsiteX1" fmla="*/ 25347 w 289669"/>
                <a:gd name="connsiteY1" fmla="*/ 231863 h 276043"/>
                <a:gd name="connsiteX2" fmla="*/ 117003 w 289669"/>
                <a:gd name="connsiteY2" fmla="*/ 268058 h 276043"/>
                <a:gd name="connsiteX0" fmla="*/ 315645 w 316529"/>
                <a:gd name="connsiteY0" fmla="*/ 2217 h 276043"/>
                <a:gd name="connsiteX1" fmla="*/ 316529 w 316529"/>
                <a:gd name="connsiteY1" fmla="*/ 0 h 276043"/>
                <a:gd name="connsiteX0" fmla="*/ 61933 w 316529"/>
                <a:gd name="connsiteY0" fmla="*/ 136812 h 276043"/>
                <a:gd name="connsiteX1" fmla="*/ 50 w 316529"/>
                <a:gd name="connsiteY1" fmla="*/ 226208 h 276043"/>
                <a:gd name="connsiteX2" fmla="*/ 52207 w 316529"/>
                <a:gd name="connsiteY2" fmla="*/ 231863 h 276043"/>
                <a:gd name="connsiteX3" fmla="*/ 143863 w 316529"/>
                <a:gd name="connsiteY3" fmla="*/ 268058 h 276043"/>
                <a:gd name="connsiteX0" fmla="*/ 315645 w 316529"/>
                <a:gd name="connsiteY0" fmla="*/ 2217 h 233166"/>
                <a:gd name="connsiteX1" fmla="*/ 316529 w 316529"/>
                <a:gd name="connsiteY1" fmla="*/ 0 h 233166"/>
                <a:gd name="connsiteX0" fmla="*/ 61933 w 316529"/>
                <a:gd name="connsiteY0" fmla="*/ 136812 h 233166"/>
                <a:gd name="connsiteX1" fmla="*/ 50 w 316529"/>
                <a:gd name="connsiteY1" fmla="*/ 226208 h 233166"/>
                <a:gd name="connsiteX2" fmla="*/ 52207 w 316529"/>
                <a:gd name="connsiteY2" fmla="*/ 231863 h 233166"/>
                <a:gd name="connsiteX0" fmla="*/ 316527 w 317411"/>
                <a:gd name="connsiteY0" fmla="*/ 2217 h 231863"/>
                <a:gd name="connsiteX1" fmla="*/ 317411 w 317411"/>
                <a:gd name="connsiteY1" fmla="*/ 0 h 231863"/>
                <a:gd name="connsiteX0" fmla="*/ 62815 w 317411"/>
                <a:gd name="connsiteY0" fmla="*/ 136812 h 231863"/>
                <a:gd name="connsiteX1" fmla="*/ 48 w 317411"/>
                <a:gd name="connsiteY1" fmla="*/ 174180 h 231863"/>
                <a:gd name="connsiteX2" fmla="*/ 53089 w 317411"/>
                <a:gd name="connsiteY2" fmla="*/ 231863 h 231863"/>
                <a:gd name="connsiteX0" fmla="*/ 316908 w 317792"/>
                <a:gd name="connsiteY0" fmla="*/ 2217 h 231863"/>
                <a:gd name="connsiteX1" fmla="*/ 317792 w 317792"/>
                <a:gd name="connsiteY1" fmla="*/ 0 h 231863"/>
                <a:gd name="connsiteX0" fmla="*/ 63196 w 317792"/>
                <a:gd name="connsiteY0" fmla="*/ 136812 h 231863"/>
                <a:gd name="connsiteX1" fmla="*/ 429 w 317792"/>
                <a:gd name="connsiteY1" fmla="*/ 174180 h 231863"/>
                <a:gd name="connsiteX2" fmla="*/ 53470 w 317792"/>
                <a:gd name="connsiteY2" fmla="*/ 231863 h 231863"/>
                <a:gd name="connsiteX0" fmla="*/ 316908 w 317792"/>
                <a:gd name="connsiteY0" fmla="*/ 2217 h 231863"/>
                <a:gd name="connsiteX1" fmla="*/ 317792 w 317792"/>
                <a:gd name="connsiteY1" fmla="*/ 0 h 231863"/>
                <a:gd name="connsiteX0" fmla="*/ 63196 w 317792"/>
                <a:gd name="connsiteY0" fmla="*/ 136812 h 231863"/>
                <a:gd name="connsiteX1" fmla="*/ 429 w 317792"/>
                <a:gd name="connsiteY1" fmla="*/ 174180 h 231863"/>
                <a:gd name="connsiteX2" fmla="*/ 53470 w 317792"/>
                <a:gd name="connsiteY2" fmla="*/ 231863 h 231863"/>
                <a:gd name="connsiteX0" fmla="*/ 316908 w 317792"/>
                <a:gd name="connsiteY0" fmla="*/ 2217 h 231863"/>
                <a:gd name="connsiteX1" fmla="*/ 317792 w 317792"/>
                <a:gd name="connsiteY1" fmla="*/ 0 h 231863"/>
                <a:gd name="connsiteX0" fmla="*/ 63196 w 317792"/>
                <a:gd name="connsiteY0" fmla="*/ 136812 h 231863"/>
                <a:gd name="connsiteX1" fmla="*/ 429 w 317792"/>
                <a:gd name="connsiteY1" fmla="*/ 174180 h 231863"/>
                <a:gd name="connsiteX2" fmla="*/ 53470 w 317792"/>
                <a:gd name="connsiteY2" fmla="*/ 231863 h 231863"/>
                <a:gd name="connsiteX0" fmla="*/ 316908 w 317792"/>
                <a:gd name="connsiteY0" fmla="*/ 2217 h 231863"/>
                <a:gd name="connsiteX1" fmla="*/ 317792 w 317792"/>
                <a:gd name="connsiteY1" fmla="*/ 0 h 231863"/>
                <a:gd name="connsiteX0" fmla="*/ 63196 w 317792"/>
                <a:gd name="connsiteY0" fmla="*/ 136812 h 231863"/>
                <a:gd name="connsiteX1" fmla="*/ 429 w 317792"/>
                <a:gd name="connsiteY1" fmla="*/ 174180 h 231863"/>
                <a:gd name="connsiteX2" fmla="*/ 53470 w 317792"/>
                <a:gd name="connsiteY2" fmla="*/ 231863 h 231863"/>
                <a:gd name="connsiteX0" fmla="*/ 316908 w 317792"/>
                <a:gd name="connsiteY0" fmla="*/ 2217 h 231863"/>
                <a:gd name="connsiteX1" fmla="*/ 317792 w 317792"/>
                <a:gd name="connsiteY1" fmla="*/ 0 h 231863"/>
                <a:gd name="connsiteX0" fmla="*/ 63196 w 317792"/>
                <a:gd name="connsiteY0" fmla="*/ 136812 h 231863"/>
                <a:gd name="connsiteX1" fmla="*/ 429 w 317792"/>
                <a:gd name="connsiteY1" fmla="*/ 174180 h 231863"/>
                <a:gd name="connsiteX2" fmla="*/ 53470 w 317792"/>
                <a:gd name="connsiteY2" fmla="*/ 231863 h 231863"/>
                <a:gd name="connsiteX0" fmla="*/ 331832 w 332716"/>
                <a:gd name="connsiteY0" fmla="*/ 2217 h 231863"/>
                <a:gd name="connsiteX1" fmla="*/ 332716 w 332716"/>
                <a:gd name="connsiteY1" fmla="*/ 0 h 231863"/>
                <a:gd name="connsiteX0" fmla="*/ 78120 w 332716"/>
                <a:gd name="connsiteY0" fmla="*/ 136812 h 231863"/>
                <a:gd name="connsiteX1" fmla="*/ 325 w 332716"/>
                <a:gd name="connsiteY1" fmla="*/ 171918 h 231863"/>
                <a:gd name="connsiteX2" fmla="*/ 68394 w 332716"/>
                <a:gd name="connsiteY2" fmla="*/ 231863 h 231863"/>
                <a:gd name="connsiteX0" fmla="*/ 331832 w 332716"/>
                <a:gd name="connsiteY0" fmla="*/ 2217 h 231863"/>
                <a:gd name="connsiteX1" fmla="*/ 332716 w 332716"/>
                <a:gd name="connsiteY1" fmla="*/ 0 h 231863"/>
                <a:gd name="connsiteX0" fmla="*/ 73700 w 332716"/>
                <a:gd name="connsiteY0" fmla="*/ 75735 h 231863"/>
                <a:gd name="connsiteX1" fmla="*/ 325 w 332716"/>
                <a:gd name="connsiteY1" fmla="*/ 171918 h 231863"/>
                <a:gd name="connsiteX2" fmla="*/ 68394 w 332716"/>
                <a:gd name="connsiteY2" fmla="*/ 231863 h 231863"/>
                <a:gd name="connsiteX0" fmla="*/ 331981 w 332865"/>
                <a:gd name="connsiteY0" fmla="*/ 2217 h 274843"/>
                <a:gd name="connsiteX1" fmla="*/ 332865 w 332865"/>
                <a:gd name="connsiteY1" fmla="*/ 0 h 274843"/>
                <a:gd name="connsiteX0" fmla="*/ 73849 w 332865"/>
                <a:gd name="connsiteY0" fmla="*/ 75735 h 274843"/>
                <a:gd name="connsiteX1" fmla="*/ 474 w 332865"/>
                <a:gd name="connsiteY1" fmla="*/ 171918 h 274843"/>
                <a:gd name="connsiteX2" fmla="*/ 49094 w 332865"/>
                <a:gd name="connsiteY2" fmla="*/ 274843 h 274843"/>
                <a:gd name="connsiteX0" fmla="*/ 331981 w 332865"/>
                <a:gd name="connsiteY0" fmla="*/ 2217 h 274843"/>
                <a:gd name="connsiteX1" fmla="*/ 332865 w 332865"/>
                <a:gd name="connsiteY1" fmla="*/ 0 h 274843"/>
                <a:gd name="connsiteX0" fmla="*/ 72081 w 332865"/>
                <a:gd name="connsiteY0" fmla="*/ 62162 h 274843"/>
                <a:gd name="connsiteX1" fmla="*/ 474 w 332865"/>
                <a:gd name="connsiteY1" fmla="*/ 171918 h 274843"/>
                <a:gd name="connsiteX2" fmla="*/ 49094 w 332865"/>
                <a:gd name="connsiteY2" fmla="*/ 274843 h 274843"/>
                <a:gd name="connsiteX0" fmla="*/ 353919 w 354803"/>
                <a:gd name="connsiteY0" fmla="*/ 2217 h 274843"/>
                <a:gd name="connsiteX1" fmla="*/ 354803 w 354803"/>
                <a:gd name="connsiteY1" fmla="*/ 0 h 274843"/>
                <a:gd name="connsiteX0" fmla="*/ 94019 w 354803"/>
                <a:gd name="connsiteY0" fmla="*/ 62162 h 274843"/>
                <a:gd name="connsiteX1" fmla="*/ 311 w 354803"/>
                <a:gd name="connsiteY1" fmla="*/ 173049 h 274843"/>
                <a:gd name="connsiteX2" fmla="*/ 71032 w 354803"/>
                <a:gd name="connsiteY2" fmla="*/ 274843 h 274843"/>
                <a:gd name="connsiteX0" fmla="*/ 349523 w 350407"/>
                <a:gd name="connsiteY0" fmla="*/ 2217 h 274843"/>
                <a:gd name="connsiteX1" fmla="*/ 350407 w 350407"/>
                <a:gd name="connsiteY1" fmla="*/ 0 h 274843"/>
                <a:gd name="connsiteX0" fmla="*/ 89623 w 350407"/>
                <a:gd name="connsiteY0" fmla="*/ 62162 h 274843"/>
                <a:gd name="connsiteX1" fmla="*/ 335 w 350407"/>
                <a:gd name="connsiteY1" fmla="*/ 151559 h 274843"/>
                <a:gd name="connsiteX2" fmla="*/ 66636 w 350407"/>
                <a:gd name="connsiteY2" fmla="*/ 274843 h 274843"/>
                <a:gd name="connsiteX0" fmla="*/ 349500 w 350384"/>
                <a:gd name="connsiteY0" fmla="*/ 2217 h 243174"/>
                <a:gd name="connsiteX1" fmla="*/ 350384 w 350384"/>
                <a:gd name="connsiteY1" fmla="*/ 0 h 243174"/>
                <a:gd name="connsiteX0" fmla="*/ 89600 w 350384"/>
                <a:gd name="connsiteY0" fmla="*/ 62162 h 243174"/>
                <a:gd name="connsiteX1" fmla="*/ 312 w 350384"/>
                <a:gd name="connsiteY1" fmla="*/ 151559 h 243174"/>
                <a:gd name="connsiteX2" fmla="*/ 71033 w 350384"/>
                <a:gd name="connsiteY2" fmla="*/ 243174 h 243174"/>
                <a:gd name="connsiteX0" fmla="*/ 339832 w 340716"/>
                <a:gd name="connsiteY0" fmla="*/ 2217 h 243174"/>
                <a:gd name="connsiteX1" fmla="*/ 340716 w 340716"/>
                <a:gd name="connsiteY1" fmla="*/ 0 h 243174"/>
                <a:gd name="connsiteX0" fmla="*/ 79932 w 340716"/>
                <a:gd name="connsiteY0" fmla="*/ 62162 h 243174"/>
                <a:gd name="connsiteX1" fmla="*/ 368 w 340716"/>
                <a:gd name="connsiteY1" fmla="*/ 145904 h 243174"/>
                <a:gd name="connsiteX2" fmla="*/ 61365 w 340716"/>
                <a:gd name="connsiteY2" fmla="*/ 243174 h 243174"/>
                <a:gd name="connsiteX0" fmla="*/ 339870 w 340754"/>
                <a:gd name="connsiteY0" fmla="*/ 2217 h 217160"/>
                <a:gd name="connsiteX1" fmla="*/ 340754 w 340754"/>
                <a:gd name="connsiteY1" fmla="*/ 0 h 217160"/>
                <a:gd name="connsiteX0" fmla="*/ 79970 w 340754"/>
                <a:gd name="connsiteY0" fmla="*/ 62162 h 217160"/>
                <a:gd name="connsiteX1" fmla="*/ 406 w 340754"/>
                <a:gd name="connsiteY1" fmla="*/ 145904 h 217160"/>
                <a:gd name="connsiteX2" fmla="*/ 56099 w 340754"/>
                <a:gd name="connsiteY2" fmla="*/ 217160 h 217160"/>
                <a:gd name="connsiteX0" fmla="*/ 337242 w 338126"/>
                <a:gd name="connsiteY0" fmla="*/ 2217 h 217160"/>
                <a:gd name="connsiteX1" fmla="*/ 338126 w 338126"/>
                <a:gd name="connsiteY1" fmla="*/ 0 h 217160"/>
                <a:gd name="connsiteX0" fmla="*/ 77342 w 338126"/>
                <a:gd name="connsiteY0" fmla="*/ 62162 h 217160"/>
                <a:gd name="connsiteX1" fmla="*/ 430 w 338126"/>
                <a:gd name="connsiteY1" fmla="*/ 123283 h 217160"/>
                <a:gd name="connsiteX2" fmla="*/ 53471 w 338126"/>
                <a:gd name="connsiteY2" fmla="*/ 217160 h 217160"/>
                <a:gd name="connsiteX0" fmla="*/ 338994 w 339878"/>
                <a:gd name="connsiteY0" fmla="*/ 2217 h 217160"/>
                <a:gd name="connsiteX1" fmla="*/ 339878 w 339878"/>
                <a:gd name="connsiteY1" fmla="*/ 0 h 217160"/>
                <a:gd name="connsiteX0" fmla="*/ 79094 w 339878"/>
                <a:gd name="connsiteY0" fmla="*/ 62162 h 217160"/>
                <a:gd name="connsiteX1" fmla="*/ 414 w 339878"/>
                <a:gd name="connsiteY1" fmla="*/ 132331 h 217160"/>
                <a:gd name="connsiteX2" fmla="*/ 55223 w 339878"/>
                <a:gd name="connsiteY2" fmla="*/ 217160 h 217160"/>
                <a:gd name="connsiteX0" fmla="*/ 338994 w 339878"/>
                <a:gd name="connsiteY0" fmla="*/ 2217 h 217160"/>
                <a:gd name="connsiteX1" fmla="*/ 339878 w 339878"/>
                <a:gd name="connsiteY1" fmla="*/ 0 h 217160"/>
                <a:gd name="connsiteX0" fmla="*/ 55225 w 339878"/>
                <a:gd name="connsiteY0" fmla="*/ 67817 h 217160"/>
                <a:gd name="connsiteX1" fmla="*/ 414 w 339878"/>
                <a:gd name="connsiteY1" fmla="*/ 132331 h 217160"/>
                <a:gd name="connsiteX2" fmla="*/ 55223 w 339878"/>
                <a:gd name="connsiteY2" fmla="*/ 217160 h 217160"/>
                <a:gd name="connsiteX0" fmla="*/ 338994 w 339878"/>
                <a:gd name="connsiteY0" fmla="*/ 2217 h 217160"/>
                <a:gd name="connsiteX1" fmla="*/ 339878 w 339878"/>
                <a:gd name="connsiteY1" fmla="*/ 0 h 217160"/>
                <a:gd name="connsiteX0" fmla="*/ 55225 w 339878"/>
                <a:gd name="connsiteY0" fmla="*/ 67817 h 217160"/>
                <a:gd name="connsiteX1" fmla="*/ 414 w 339878"/>
                <a:gd name="connsiteY1" fmla="*/ 132331 h 217160"/>
                <a:gd name="connsiteX2" fmla="*/ 55223 w 339878"/>
                <a:gd name="connsiteY2" fmla="*/ 217160 h 217160"/>
                <a:gd name="connsiteX0" fmla="*/ 339363 w 340247"/>
                <a:gd name="connsiteY0" fmla="*/ 2217 h 203588"/>
                <a:gd name="connsiteX1" fmla="*/ 340247 w 340247"/>
                <a:gd name="connsiteY1" fmla="*/ 0 h 203588"/>
                <a:gd name="connsiteX0" fmla="*/ 55594 w 340247"/>
                <a:gd name="connsiteY0" fmla="*/ 67817 h 203588"/>
                <a:gd name="connsiteX1" fmla="*/ 783 w 340247"/>
                <a:gd name="connsiteY1" fmla="*/ 132331 h 203588"/>
                <a:gd name="connsiteX2" fmla="*/ 32608 w 340247"/>
                <a:gd name="connsiteY2" fmla="*/ 203588 h 203588"/>
                <a:gd name="connsiteX0" fmla="*/ 339294 w 340178"/>
                <a:gd name="connsiteY0" fmla="*/ 2217 h 203588"/>
                <a:gd name="connsiteX1" fmla="*/ 340178 w 340178"/>
                <a:gd name="connsiteY1" fmla="*/ 0 h 203588"/>
                <a:gd name="connsiteX0" fmla="*/ 55525 w 340178"/>
                <a:gd name="connsiteY0" fmla="*/ 67817 h 203588"/>
                <a:gd name="connsiteX1" fmla="*/ 714 w 340178"/>
                <a:gd name="connsiteY1" fmla="*/ 132331 h 203588"/>
                <a:gd name="connsiteX2" fmla="*/ 32539 w 340178"/>
                <a:gd name="connsiteY2" fmla="*/ 203588 h 203588"/>
                <a:gd name="connsiteX0" fmla="*/ 365468 w 366352"/>
                <a:gd name="connsiteY0" fmla="*/ 2217 h 203588"/>
                <a:gd name="connsiteX1" fmla="*/ 366352 w 366352"/>
                <a:gd name="connsiteY1" fmla="*/ 0 h 203588"/>
                <a:gd name="connsiteX0" fmla="*/ 81699 w 366352"/>
                <a:gd name="connsiteY0" fmla="*/ 67817 h 203588"/>
                <a:gd name="connsiteX1" fmla="*/ 367 w 366352"/>
                <a:gd name="connsiteY1" fmla="*/ 124414 h 203588"/>
                <a:gd name="connsiteX2" fmla="*/ 58713 w 366352"/>
                <a:gd name="connsiteY2" fmla="*/ 203588 h 203588"/>
                <a:gd name="connsiteX0" fmla="*/ 365468 w 366352"/>
                <a:gd name="connsiteY0" fmla="*/ 2217 h 203588"/>
                <a:gd name="connsiteX1" fmla="*/ 366352 w 366352"/>
                <a:gd name="connsiteY1" fmla="*/ 0 h 203588"/>
                <a:gd name="connsiteX0" fmla="*/ 62251 w 366352"/>
                <a:gd name="connsiteY0" fmla="*/ 75734 h 203588"/>
                <a:gd name="connsiteX1" fmla="*/ 367 w 366352"/>
                <a:gd name="connsiteY1" fmla="*/ 124414 h 203588"/>
                <a:gd name="connsiteX2" fmla="*/ 58713 w 366352"/>
                <a:gd name="connsiteY2" fmla="*/ 203588 h 203588"/>
                <a:gd name="connsiteX0" fmla="*/ 365772 w 366656"/>
                <a:gd name="connsiteY0" fmla="*/ 2217 h 194540"/>
                <a:gd name="connsiteX1" fmla="*/ 366656 w 366656"/>
                <a:gd name="connsiteY1" fmla="*/ 0 h 194540"/>
                <a:gd name="connsiteX0" fmla="*/ 62555 w 366656"/>
                <a:gd name="connsiteY0" fmla="*/ 75734 h 194540"/>
                <a:gd name="connsiteX1" fmla="*/ 671 w 366656"/>
                <a:gd name="connsiteY1" fmla="*/ 124414 h 194540"/>
                <a:gd name="connsiteX2" fmla="*/ 34264 w 366656"/>
                <a:gd name="connsiteY2" fmla="*/ 194540 h 194540"/>
                <a:gd name="connsiteX0" fmla="*/ 365772 w 366656"/>
                <a:gd name="connsiteY0" fmla="*/ 2217 h 194540"/>
                <a:gd name="connsiteX1" fmla="*/ 366656 w 366656"/>
                <a:gd name="connsiteY1" fmla="*/ 0 h 194540"/>
                <a:gd name="connsiteX0" fmla="*/ 37802 w 366656"/>
                <a:gd name="connsiteY0" fmla="*/ 87044 h 194540"/>
                <a:gd name="connsiteX1" fmla="*/ 671 w 366656"/>
                <a:gd name="connsiteY1" fmla="*/ 124414 h 194540"/>
                <a:gd name="connsiteX2" fmla="*/ 34264 w 366656"/>
                <a:gd name="connsiteY2" fmla="*/ 194540 h 194540"/>
                <a:gd name="connsiteX0" fmla="*/ 395493 w 396377"/>
                <a:gd name="connsiteY0" fmla="*/ 2217 h 194540"/>
                <a:gd name="connsiteX1" fmla="*/ 396377 w 396377"/>
                <a:gd name="connsiteY1" fmla="*/ 0 h 194540"/>
                <a:gd name="connsiteX0" fmla="*/ 67523 w 396377"/>
                <a:gd name="connsiteY0" fmla="*/ 87044 h 194540"/>
                <a:gd name="connsiteX1" fmla="*/ 335 w 396377"/>
                <a:gd name="connsiteY1" fmla="*/ 134594 h 194540"/>
                <a:gd name="connsiteX2" fmla="*/ 63985 w 396377"/>
                <a:gd name="connsiteY2" fmla="*/ 194540 h 194540"/>
                <a:gd name="connsiteX0" fmla="*/ 377079 w 377963"/>
                <a:gd name="connsiteY0" fmla="*/ 2217 h 194540"/>
                <a:gd name="connsiteX1" fmla="*/ 377963 w 377963"/>
                <a:gd name="connsiteY1" fmla="*/ 0 h 194540"/>
                <a:gd name="connsiteX0" fmla="*/ 49109 w 377963"/>
                <a:gd name="connsiteY0" fmla="*/ 87044 h 194540"/>
                <a:gd name="connsiteX1" fmla="*/ 486 w 377963"/>
                <a:gd name="connsiteY1" fmla="*/ 136856 h 194540"/>
                <a:gd name="connsiteX2" fmla="*/ 45571 w 377963"/>
                <a:gd name="connsiteY2" fmla="*/ 194540 h 194540"/>
                <a:gd name="connsiteX0" fmla="*/ 376593 w 377477"/>
                <a:gd name="connsiteY0" fmla="*/ 2217 h 194540"/>
                <a:gd name="connsiteX1" fmla="*/ 377477 w 377477"/>
                <a:gd name="connsiteY1" fmla="*/ 0 h 194540"/>
                <a:gd name="connsiteX0" fmla="*/ 48623 w 377477"/>
                <a:gd name="connsiteY0" fmla="*/ 87044 h 194540"/>
                <a:gd name="connsiteX1" fmla="*/ 0 w 377477"/>
                <a:gd name="connsiteY1" fmla="*/ 136856 h 194540"/>
                <a:gd name="connsiteX2" fmla="*/ 45085 w 377477"/>
                <a:gd name="connsiteY2" fmla="*/ 194540 h 194540"/>
                <a:gd name="connsiteX0" fmla="*/ 376593 w 377477"/>
                <a:gd name="connsiteY0" fmla="*/ 2217 h 194540"/>
                <a:gd name="connsiteX1" fmla="*/ 377477 w 377477"/>
                <a:gd name="connsiteY1" fmla="*/ 0 h 194540"/>
                <a:gd name="connsiteX0" fmla="*/ 48623 w 377477"/>
                <a:gd name="connsiteY0" fmla="*/ 87044 h 194540"/>
                <a:gd name="connsiteX1" fmla="*/ 0 w 377477"/>
                <a:gd name="connsiteY1" fmla="*/ 136856 h 194540"/>
                <a:gd name="connsiteX2" fmla="*/ 45085 w 377477"/>
                <a:gd name="connsiteY2" fmla="*/ 194540 h 194540"/>
                <a:gd name="connsiteX0" fmla="*/ 376593 w 377477"/>
                <a:gd name="connsiteY0" fmla="*/ 2217 h 194540"/>
                <a:gd name="connsiteX1" fmla="*/ 377477 w 377477"/>
                <a:gd name="connsiteY1" fmla="*/ 0 h 194540"/>
                <a:gd name="connsiteX0" fmla="*/ 48623 w 377477"/>
                <a:gd name="connsiteY0" fmla="*/ 87044 h 194540"/>
                <a:gd name="connsiteX1" fmla="*/ 0 w 377477"/>
                <a:gd name="connsiteY1" fmla="*/ 136856 h 194540"/>
                <a:gd name="connsiteX2" fmla="*/ 45085 w 377477"/>
                <a:gd name="connsiteY2" fmla="*/ 194540 h 194540"/>
                <a:gd name="connsiteX0" fmla="*/ 376593 w 377477"/>
                <a:gd name="connsiteY0" fmla="*/ 2217 h 194540"/>
                <a:gd name="connsiteX1" fmla="*/ 377477 w 377477"/>
                <a:gd name="connsiteY1" fmla="*/ 0 h 194540"/>
                <a:gd name="connsiteX0" fmla="*/ 48623 w 377477"/>
                <a:gd name="connsiteY0" fmla="*/ 87044 h 194540"/>
                <a:gd name="connsiteX1" fmla="*/ 0 w 377477"/>
                <a:gd name="connsiteY1" fmla="*/ 136856 h 194540"/>
                <a:gd name="connsiteX2" fmla="*/ 45085 w 377477"/>
                <a:gd name="connsiteY2" fmla="*/ 194540 h 194540"/>
                <a:gd name="connsiteX0" fmla="*/ 376593 w 377477"/>
                <a:gd name="connsiteY0" fmla="*/ 2217 h 194540"/>
                <a:gd name="connsiteX1" fmla="*/ 377477 w 377477"/>
                <a:gd name="connsiteY1" fmla="*/ 0 h 194540"/>
                <a:gd name="connsiteX0" fmla="*/ 48623 w 377477"/>
                <a:gd name="connsiteY0" fmla="*/ 87044 h 194540"/>
                <a:gd name="connsiteX1" fmla="*/ 0 w 377477"/>
                <a:gd name="connsiteY1" fmla="*/ 136856 h 194540"/>
                <a:gd name="connsiteX2" fmla="*/ 45085 w 377477"/>
                <a:gd name="connsiteY2" fmla="*/ 194540 h 194540"/>
                <a:gd name="connsiteX0" fmla="*/ 376593 w 377477"/>
                <a:gd name="connsiteY0" fmla="*/ 2217 h 194540"/>
                <a:gd name="connsiteX1" fmla="*/ 377477 w 377477"/>
                <a:gd name="connsiteY1" fmla="*/ 0 h 194540"/>
                <a:gd name="connsiteX0" fmla="*/ 31827 w 377477"/>
                <a:gd name="connsiteY0" fmla="*/ 91568 h 194540"/>
                <a:gd name="connsiteX1" fmla="*/ 0 w 377477"/>
                <a:gd name="connsiteY1" fmla="*/ 136856 h 194540"/>
                <a:gd name="connsiteX2" fmla="*/ 45085 w 377477"/>
                <a:gd name="connsiteY2" fmla="*/ 194540 h 194540"/>
                <a:gd name="connsiteX0" fmla="*/ 376593 w 377477"/>
                <a:gd name="connsiteY0" fmla="*/ 2217 h 191147"/>
                <a:gd name="connsiteX1" fmla="*/ 377477 w 377477"/>
                <a:gd name="connsiteY1" fmla="*/ 0 h 191147"/>
                <a:gd name="connsiteX0" fmla="*/ 31827 w 377477"/>
                <a:gd name="connsiteY0" fmla="*/ 91568 h 191147"/>
                <a:gd name="connsiteX1" fmla="*/ 0 w 377477"/>
                <a:gd name="connsiteY1" fmla="*/ 136856 h 191147"/>
                <a:gd name="connsiteX2" fmla="*/ 30941 w 377477"/>
                <a:gd name="connsiteY2" fmla="*/ 191147 h 191147"/>
                <a:gd name="connsiteX0" fmla="*/ 389854 w 390738"/>
                <a:gd name="connsiteY0" fmla="*/ 2217 h 191147"/>
                <a:gd name="connsiteX1" fmla="*/ 390738 w 390738"/>
                <a:gd name="connsiteY1" fmla="*/ 0 h 191147"/>
                <a:gd name="connsiteX0" fmla="*/ 45088 w 390738"/>
                <a:gd name="connsiteY0" fmla="*/ 91568 h 191147"/>
                <a:gd name="connsiteX1" fmla="*/ 0 w 390738"/>
                <a:gd name="connsiteY1" fmla="*/ 134594 h 191147"/>
                <a:gd name="connsiteX2" fmla="*/ 44202 w 390738"/>
                <a:gd name="connsiteY2" fmla="*/ 191147 h 191147"/>
                <a:gd name="connsiteX0" fmla="*/ 390738 w 391622"/>
                <a:gd name="connsiteY0" fmla="*/ 2217 h 191147"/>
                <a:gd name="connsiteX1" fmla="*/ 391622 w 391622"/>
                <a:gd name="connsiteY1" fmla="*/ 0 h 191147"/>
                <a:gd name="connsiteX0" fmla="*/ 45972 w 391622"/>
                <a:gd name="connsiteY0" fmla="*/ 91568 h 191147"/>
                <a:gd name="connsiteX1" fmla="*/ 0 w 391622"/>
                <a:gd name="connsiteY1" fmla="*/ 140249 h 191147"/>
                <a:gd name="connsiteX2" fmla="*/ 45086 w 391622"/>
                <a:gd name="connsiteY2" fmla="*/ 191147 h 191147"/>
                <a:gd name="connsiteX0" fmla="*/ 391622 w 392506"/>
                <a:gd name="connsiteY0" fmla="*/ 2217 h 191147"/>
                <a:gd name="connsiteX1" fmla="*/ 392506 w 392506"/>
                <a:gd name="connsiteY1" fmla="*/ 0 h 191147"/>
                <a:gd name="connsiteX0" fmla="*/ 46856 w 392506"/>
                <a:gd name="connsiteY0" fmla="*/ 91568 h 191147"/>
                <a:gd name="connsiteX1" fmla="*/ 0 w 392506"/>
                <a:gd name="connsiteY1" fmla="*/ 133463 h 191147"/>
                <a:gd name="connsiteX2" fmla="*/ 45970 w 392506"/>
                <a:gd name="connsiteY2" fmla="*/ 191147 h 191147"/>
                <a:gd name="connsiteX0" fmla="*/ 391622 w 392506"/>
                <a:gd name="connsiteY0" fmla="*/ 2217 h 191147"/>
                <a:gd name="connsiteX1" fmla="*/ 392506 w 392506"/>
                <a:gd name="connsiteY1" fmla="*/ 0 h 191147"/>
                <a:gd name="connsiteX0" fmla="*/ 46856 w 392506"/>
                <a:gd name="connsiteY0" fmla="*/ 91568 h 191147"/>
                <a:gd name="connsiteX1" fmla="*/ 0 w 392506"/>
                <a:gd name="connsiteY1" fmla="*/ 141380 h 191147"/>
                <a:gd name="connsiteX2" fmla="*/ 45970 w 392506"/>
                <a:gd name="connsiteY2" fmla="*/ 191147 h 191147"/>
                <a:gd name="connsiteX0" fmla="*/ 391622 w 392506"/>
                <a:gd name="connsiteY0" fmla="*/ 2217 h 191147"/>
                <a:gd name="connsiteX1" fmla="*/ 392506 w 392506"/>
                <a:gd name="connsiteY1" fmla="*/ 0 h 191147"/>
                <a:gd name="connsiteX0" fmla="*/ 46856 w 392506"/>
                <a:gd name="connsiteY0" fmla="*/ 91568 h 191147"/>
                <a:gd name="connsiteX1" fmla="*/ 0 w 392506"/>
                <a:gd name="connsiteY1" fmla="*/ 134594 h 191147"/>
                <a:gd name="connsiteX2" fmla="*/ 45970 w 392506"/>
                <a:gd name="connsiteY2" fmla="*/ 191147 h 191147"/>
                <a:gd name="connsiteX0" fmla="*/ 391622 w 392506"/>
                <a:gd name="connsiteY0" fmla="*/ 2217 h 238651"/>
                <a:gd name="connsiteX1" fmla="*/ 392506 w 392506"/>
                <a:gd name="connsiteY1" fmla="*/ 0 h 238651"/>
                <a:gd name="connsiteX0" fmla="*/ 46856 w 392506"/>
                <a:gd name="connsiteY0" fmla="*/ 91568 h 238651"/>
                <a:gd name="connsiteX1" fmla="*/ 0 w 392506"/>
                <a:gd name="connsiteY1" fmla="*/ 134594 h 238651"/>
                <a:gd name="connsiteX2" fmla="*/ 48622 w 392506"/>
                <a:gd name="connsiteY2" fmla="*/ 238651 h 238651"/>
                <a:gd name="connsiteX0" fmla="*/ 391622 w 392506"/>
                <a:gd name="connsiteY0" fmla="*/ 2217 h 238651"/>
                <a:gd name="connsiteX1" fmla="*/ 392506 w 392506"/>
                <a:gd name="connsiteY1" fmla="*/ 0 h 238651"/>
                <a:gd name="connsiteX0" fmla="*/ 69841 w 392506"/>
                <a:gd name="connsiteY0" fmla="*/ 35016 h 238651"/>
                <a:gd name="connsiteX1" fmla="*/ 0 w 392506"/>
                <a:gd name="connsiteY1" fmla="*/ 134594 h 238651"/>
                <a:gd name="connsiteX2" fmla="*/ 48622 w 392506"/>
                <a:gd name="connsiteY2" fmla="*/ 238651 h 238651"/>
                <a:gd name="connsiteX0" fmla="*/ 391622 w 392506"/>
                <a:gd name="connsiteY0" fmla="*/ 2217 h 238651"/>
                <a:gd name="connsiteX1" fmla="*/ 392506 w 392506"/>
                <a:gd name="connsiteY1" fmla="*/ 0 h 238651"/>
                <a:gd name="connsiteX0" fmla="*/ 69841 w 392506"/>
                <a:gd name="connsiteY0" fmla="*/ 35016 h 238651"/>
                <a:gd name="connsiteX1" fmla="*/ 0 w 392506"/>
                <a:gd name="connsiteY1" fmla="*/ 134594 h 238651"/>
                <a:gd name="connsiteX2" fmla="*/ 48622 w 392506"/>
                <a:gd name="connsiteY2" fmla="*/ 238651 h 238651"/>
                <a:gd name="connsiteX0" fmla="*/ 391622 w 392506"/>
                <a:gd name="connsiteY0" fmla="*/ 2217 h 238651"/>
                <a:gd name="connsiteX1" fmla="*/ 392506 w 392506"/>
                <a:gd name="connsiteY1" fmla="*/ 0 h 238651"/>
                <a:gd name="connsiteX0" fmla="*/ 69841 w 392506"/>
                <a:gd name="connsiteY0" fmla="*/ 35016 h 238651"/>
                <a:gd name="connsiteX1" fmla="*/ 0 w 392506"/>
                <a:gd name="connsiteY1" fmla="*/ 134594 h 238651"/>
                <a:gd name="connsiteX2" fmla="*/ 48622 w 392506"/>
                <a:gd name="connsiteY2" fmla="*/ 238651 h 238651"/>
                <a:gd name="connsiteX0" fmla="*/ 392552 w 393436"/>
                <a:gd name="connsiteY0" fmla="*/ 2217 h 238651"/>
                <a:gd name="connsiteX1" fmla="*/ 393436 w 393436"/>
                <a:gd name="connsiteY1" fmla="*/ 0 h 238651"/>
                <a:gd name="connsiteX0" fmla="*/ 70771 w 393436"/>
                <a:gd name="connsiteY0" fmla="*/ 35016 h 238651"/>
                <a:gd name="connsiteX1" fmla="*/ 930 w 393436"/>
                <a:gd name="connsiteY1" fmla="*/ 134594 h 238651"/>
                <a:gd name="connsiteX2" fmla="*/ 49552 w 393436"/>
                <a:gd name="connsiteY2" fmla="*/ 238651 h 238651"/>
                <a:gd name="connsiteX0" fmla="*/ 392552 w 393436"/>
                <a:gd name="connsiteY0" fmla="*/ 2217 h 238651"/>
                <a:gd name="connsiteX1" fmla="*/ 393436 w 393436"/>
                <a:gd name="connsiteY1" fmla="*/ 0 h 238651"/>
                <a:gd name="connsiteX0" fmla="*/ 70771 w 393436"/>
                <a:gd name="connsiteY0" fmla="*/ 35016 h 238651"/>
                <a:gd name="connsiteX1" fmla="*/ 930 w 393436"/>
                <a:gd name="connsiteY1" fmla="*/ 134594 h 238651"/>
                <a:gd name="connsiteX2" fmla="*/ 49552 w 393436"/>
                <a:gd name="connsiteY2" fmla="*/ 238651 h 238651"/>
                <a:gd name="connsiteX0" fmla="*/ 392552 w 393436"/>
                <a:gd name="connsiteY0" fmla="*/ 2217 h 238651"/>
                <a:gd name="connsiteX1" fmla="*/ 393436 w 393436"/>
                <a:gd name="connsiteY1" fmla="*/ 0 h 238651"/>
                <a:gd name="connsiteX0" fmla="*/ 55743 w 393436"/>
                <a:gd name="connsiteY0" fmla="*/ 50851 h 238651"/>
                <a:gd name="connsiteX1" fmla="*/ 930 w 393436"/>
                <a:gd name="connsiteY1" fmla="*/ 134594 h 238651"/>
                <a:gd name="connsiteX2" fmla="*/ 49552 w 393436"/>
                <a:gd name="connsiteY2" fmla="*/ 238651 h 238651"/>
                <a:gd name="connsiteX0" fmla="*/ 392552 w 393436"/>
                <a:gd name="connsiteY0" fmla="*/ 2217 h 228472"/>
                <a:gd name="connsiteX1" fmla="*/ 393436 w 393436"/>
                <a:gd name="connsiteY1" fmla="*/ 0 h 228472"/>
                <a:gd name="connsiteX0" fmla="*/ 55743 w 393436"/>
                <a:gd name="connsiteY0" fmla="*/ 50851 h 228472"/>
                <a:gd name="connsiteX1" fmla="*/ 930 w 393436"/>
                <a:gd name="connsiteY1" fmla="*/ 134594 h 228472"/>
                <a:gd name="connsiteX2" fmla="*/ 49552 w 393436"/>
                <a:gd name="connsiteY2" fmla="*/ 228472 h 228472"/>
                <a:gd name="connsiteX0" fmla="*/ 392552 w 393436"/>
                <a:gd name="connsiteY0" fmla="*/ 2217 h 228472"/>
                <a:gd name="connsiteX1" fmla="*/ 393436 w 393436"/>
                <a:gd name="connsiteY1" fmla="*/ 0 h 228472"/>
                <a:gd name="connsiteX0" fmla="*/ 55743 w 393436"/>
                <a:gd name="connsiteY0" fmla="*/ 50851 h 228472"/>
                <a:gd name="connsiteX1" fmla="*/ 930 w 393436"/>
                <a:gd name="connsiteY1" fmla="*/ 134594 h 228472"/>
                <a:gd name="connsiteX2" fmla="*/ 49552 w 393436"/>
                <a:gd name="connsiteY2" fmla="*/ 228472 h 228472"/>
                <a:gd name="connsiteX0" fmla="*/ 391674 w 392558"/>
                <a:gd name="connsiteY0" fmla="*/ 2217 h 228472"/>
                <a:gd name="connsiteX1" fmla="*/ 392558 w 392558"/>
                <a:gd name="connsiteY1" fmla="*/ 0 h 228472"/>
                <a:gd name="connsiteX0" fmla="*/ 54865 w 392558"/>
                <a:gd name="connsiteY0" fmla="*/ 50851 h 228472"/>
                <a:gd name="connsiteX1" fmla="*/ 52 w 392558"/>
                <a:gd name="connsiteY1" fmla="*/ 134594 h 228472"/>
                <a:gd name="connsiteX2" fmla="*/ 48674 w 392558"/>
                <a:gd name="connsiteY2" fmla="*/ 228472 h 22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2558" h="228472" stroke="0">
                  <a:moveTo>
                    <a:pt x="391674" y="2217"/>
                  </a:moveTo>
                  <a:lnTo>
                    <a:pt x="392558" y="0"/>
                  </a:lnTo>
                </a:path>
                <a:path w="392558" h="228472" fill="none">
                  <a:moveTo>
                    <a:pt x="54865" y="50851"/>
                  </a:moveTo>
                  <a:cubicBezTo>
                    <a:pt x="50297" y="48784"/>
                    <a:pt x="-1864" y="78034"/>
                    <a:pt x="52" y="134594"/>
                  </a:cubicBezTo>
                  <a:cubicBezTo>
                    <a:pt x="-685" y="187761"/>
                    <a:pt x="35755" y="219235"/>
                    <a:pt x="48674" y="228472"/>
                  </a:cubicBezTo>
                </a:path>
              </a:pathLst>
            </a:custGeom>
            <a:grpFill/>
            <a:ln w="28575" cap="flat" cmpd="sng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6" name="Arc 106"/>
          <p:cNvSpPr>
            <a:spLocks/>
          </p:cNvSpPr>
          <p:nvPr/>
        </p:nvSpPr>
        <p:spPr bwMode="auto">
          <a:xfrm flipV="1">
            <a:off x="5900767" y="3419467"/>
            <a:ext cx="943961" cy="1202703"/>
          </a:xfrm>
          <a:custGeom>
            <a:avLst/>
            <a:gdLst>
              <a:gd name="G0" fmla="+- 1897 0 0"/>
              <a:gd name="G1" fmla="+- 21600 0 0"/>
              <a:gd name="G2" fmla="+- 21600 0 0"/>
              <a:gd name="T0" fmla="*/ 0 w 18087"/>
              <a:gd name="T1" fmla="*/ 83 h 21600"/>
              <a:gd name="T2" fmla="*/ 18087 w 18087"/>
              <a:gd name="T3" fmla="*/ 7302 h 21600"/>
              <a:gd name="T4" fmla="*/ 1897 w 18087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087" h="21600" fill="none" extrusionOk="0">
                <a:moveTo>
                  <a:pt x="0" y="83"/>
                </a:moveTo>
                <a:cubicBezTo>
                  <a:pt x="630" y="27"/>
                  <a:pt x="1263" y="-1"/>
                  <a:pt x="1897" y="-1"/>
                </a:cubicBezTo>
                <a:cubicBezTo>
                  <a:pt x="8091" y="-1"/>
                  <a:pt x="13987" y="2659"/>
                  <a:pt x="18087" y="7301"/>
                </a:cubicBezTo>
              </a:path>
              <a:path w="18087" h="21600" stroke="0" extrusionOk="0">
                <a:moveTo>
                  <a:pt x="0" y="83"/>
                </a:moveTo>
                <a:cubicBezTo>
                  <a:pt x="630" y="27"/>
                  <a:pt x="1263" y="-1"/>
                  <a:pt x="1897" y="-1"/>
                </a:cubicBezTo>
                <a:cubicBezTo>
                  <a:pt x="8091" y="-1"/>
                  <a:pt x="13987" y="2659"/>
                  <a:pt x="18087" y="7301"/>
                </a:cubicBezTo>
                <a:lnTo>
                  <a:pt x="1897" y="21600"/>
                </a:lnTo>
                <a:close/>
              </a:path>
            </a:pathLst>
          </a:custGeom>
          <a:noFill/>
          <a:ln w="4445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79" name="Straight Connector 78"/>
          <p:cNvCxnSpPr>
            <a:cxnSpLocks noChangeShapeType="1"/>
          </p:cNvCxnSpPr>
          <p:nvPr/>
        </p:nvCxnSpPr>
        <p:spPr bwMode="auto">
          <a:xfrm>
            <a:off x="1760899" y="5171774"/>
            <a:ext cx="506777" cy="31227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" name="Straight Connector 79"/>
          <p:cNvCxnSpPr>
            <a:cxnSpLocks noChangeShapeType="1"/>
          </p:cNvCxnSpPr>
          <p:nvPr/>
        </p:nvCxnSpPr>
        <p:spPr bwMode="auto">
          <a:xfrm flipV="1">
            <a:off x="1942910" y="5628587"/>
            <a:ext cx="346179" cy="228407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" name="Arc 35"/>
          <p:cNvSpPr>
            <a:spLocks/>
          </p:cNvSpPr>
          <p:nvPr/>
        </p:nvSpPr>
        <p:spPr bwMode="auto">
          <a:xfrm>
            <a:off x="5090638" y="4622171"/>
            <a:ext cx="922548" cy="942177"/>
          </a:xfrm>
          <a:custGeom>
            <a:avLst/>
            <a:gdLst>
              <a:gd name="T0" fmla="*/ 410635 w 821270"/>
              <a:gd name="T1" fmla="*/ 0 h 838200"/>
              <a:gd name="T2" fmla="*/ 410635 w 821270"/>
              <a:gd name="T3" fmla="*/ 419100 h 838200"/>
              <a:gd name="T4" fmla="*/ 410635 w 821270"/>
              <a:gd name="T5" fmla="*/ 838200 h 838200"/>
              <a:gd name="T6" fmla="*/ 11796480 60000 65536"/>
              <a:gd name="T7" fmla="*/ 11796480 60000 65536"/>
              <a:gd name="T8" fmla="*/ 11796480 60000 65536"/>
              <a:gd name="T9" fmla="*/ 410635 w 821270"/>
              <a:gd name="T10" fmla="*/ 0 h 838200"/>
              <a:gd name="T11" fmla="*/ 821270 w 821270"/>
              <a:gd name="T12" fmla="*/ 838200 h 8382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21270" h="838200" stroke="0">
                <a:moveTo>
                  <a:pt x="410635" y="0"/>
                </a:moveTo>
                <a:lnTo>
                  <a:pt x="410635" y="-1"/>
                </a:lnTo>
                <a:cubicBezTo>
                  <a:pt x="637422" y="0"/>
                  <a:pt x="821270" y="187637"/>
                  <a:pt x="821270" y="419100"/>
                </a:cubicBezTo>
                <a:cubicBezTo>
                  <a:pt x="821270" y="650562"/>
                  <a:pt x="637422" y="838200"/>
                  <a:pt x="410635" y="838200"/>
                </a:cubicBezTo>
                <a:cubicBezTo>
                  <a:pt x="410634" y="838199"/>
                  <a:pt x="410633" y="838199"/>
                  <a:pt x="410633" y="838199"/>
                </a:cubicBezTo>
                <a:lnTo>
                  <a:pt x="410635" y="419100"/>
                </a:lnTo>
                <a:close/>
              </a:path>
              <a:path w="821270" h="838200" fill="none">
                <a:moveTo>
                  <a:pt x="410635" y="0"/>
                </a:moveTo>
                <a:lnTo>
                  <a:pt x="410635" y="-1"/>
                </a:lnTo>
                <a:cubicBezTo>
                  <a:pt x="637422" y="0"/>
                  <a:pt x="821270" y="187637"/>
                  <a:pt x="821270" y="419100"/>
                </a:cubicBezTo>
                <a:cubicBezTo>
                  <a:pt x="821270" y="650562"/>
                  <a:pt x="637422" y="838200"/>
                  <a:pt x="410635" y="838200"/>
                </a:cubicBezTo>
                <a:cubicBezTo>
                  <a:pt x="410634" y="838199"/>
                  <a:pt x="410633" y="838199"/>
                  <a:pt x="410633" y="838199"/>
                </a:cubicBezTo>
              </a:path>
            </a:pathLst>
          </a:custGeom>
          <a:noFill/>
          <a:ln w="44450" cap="flat" cmpd="sng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82" name="Arc 38"/>
          <p:cNvSpPr>
            <a:spLocks/>
          </p:cNvSpPr>
          <p:nvPr/>
        </p:nvSpPr>
        <p:spPr bwMode="auto">
          <a:xfrm flipH="1">
            <a:off x="2720920" y="4618602"/>
            <a:ext cx="922548" cy="942177"/>
          </a:xfrm>
          <a:custGeom>
            <a:avLst/>
            <a:gdLst>
              <a:gd name="T0" fmla="*/ 410635 w 821270"/>
              <a:gd name="T1" fmla="*/ 0 h 838200"/>
              <a:gd name="T2" fmla="*/ 410635 w 821270"/>
              <a:gd name="T3" fmla="*/ 419100 h 838200"/>
              <a:gd name="T4" fmla="*/ 410635 w 821270"/>
              <a:gd name="T5" fmla="*/ 838200 h 838200"/>
              <a:gd name="T6" fmla="*/ 11796480 60000 65536"/>
              <a:gd name="T7" fmla="*/ 11796480 60000 65536"/>
              <a:gd name="T8" fmla="*/ 11796480 60000 65536"/>
              <a:gd name="T9" fmla="*/ 410635 w 821270"/>
              <a:gd name="T10" fmla="*/ 0 h 838200"/>
              <a:gd name="T11" fmla="*/ 821270 w 821270"/>
              <a:gd name="T12" fmla="*/ 838200 h 8382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21270" h="838200" stroke="0">
                <a:moveTo>
                  <a:pt x="410635" y="0"/>
                </a:moveTo>
                <a:lnTo>
                  <a:pt x="410635" y="-1"/>
                </a:lnTo>
                <a:cubicBezTo>
                  <a:pt x="637422" y="0"/>
                  <a:pt x="821270" y="187637"/>
                  <a:pt x="821270" y="419100"/>
                </a:cubicBezTo>
                <a:cubicBezTo>
                  <a:pt x="821270" y="650562"/>
                  <a:pt x="637422" y="838200"/>
                  <a:pt x="410635" y="838200"/>
                </a:cubicBezTo>
                <a:cubicBezTo>
                  <a:pt x="410634" y="838199"/>
                  <a:pt x="410633" y="838199"/>
                  <a:pt x="410633" y="838199"/>
                </a:cubicBezTo>
                <a:lnTo>
                  <a:pt x="410635" y="419100"/>
                </a:lnTo>
                <a:close/>
              </a:path>
              <a:path w="821270" h="838200" fill="none">
                <a:moveTo>
                  <a:pt x="410635" y="0"/>
                </a:moveTo>
                <a:lnTo>
                  <a:pt x="410635" y="-1"/>
                </a:lnTo>
                <a:cubicBezTo>
                  <a:pt x="637422" y="0"/>
                  <a:pt x="821270" y="187637"/>
                  <a:pt x="821270" y="419100"/>
                </a:cubicBezTo>
                <a:cubicBezTo>
                  <a:pt x="821270" y="650562"/>
                  <a:pt x="637422" y="838200"/>
                  <a:pt x="410635" y="838200"/>
                </a:cubicBezTo>
                <a:cubicBezTo>
                  <a:pt x="410634" y="838199"/>
                  <a:pt x="410633" y="838199"/>
                  <a:pt x="410633" y="838199"/>
                </a:cubicBezTo>
              </a:path>
            </a:pathLst>
          </a:custGeom>
          <a:noFill/>
          <a:ln w="44450" cap="flat" cmpd="sng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cxnSp>
        <p:nvCxnSpPr>
          <p:cNvPr id="83" name="Straight Connector 82"/>
          <p:cNvCxnSpPr>
            <a:cxnSpLocks noChangeShapeType="1"/>
          </p:cNvCxnSpPr>
          <p:nvPr/>
        </p:nvCxnSpPr>
        <p:spPr bwMode="auto">
          <a:xfrm flipH="1" flipV="1">
            <a:off x="2417567" y="4622171"/>
            <a:ext cx="4398610" cy="0"/>
          </a:xfrm>
          <a:prstGeom prst="line">
            <a:avLst/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" name="Straight Connector 83"/>
          <p:cNvCxnSpPr>
            <a:cxnSpLocks noChangeShapeType="1"/>
          </p:cNvCxnSpPr>
          <p:nvPr/>
        </p:nvCxnSpPr>
        <p:spPr bwMode="auto">
          <a:xfrm flipH="1" flipV="1">
            <a:off x="1950048" y="5562564"/>
            <a:ext cx="3645582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" name="Oval 84"/>
          <p:cNvSpPr>
            <a:spLocks noChangeArrowheads="1"/>
          </p:cNvSpPr>
          <p:nvPr/>
        </p:nvSpPr>
        <p:spPr bwMode="auto">
          <a:xfrm>
            <a:off x="1735917" y="5087907"/>
            <a:ext cx="328334" cy="328334"/>
          </a:xfrm>
          <a:prstGeom prst="ellipse">
            <a:avLst/>
          </a:pr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6" name="Oval 85"/>
          <p:cNvSpPr>
            <a:spLocks noChangeArrowheads="1"/>
          </p:cNvSpPr>
          <p:nvPr/>
        </p:nvSpPr>
        <p:spPr bwMode="auto">
          <a:xfrm>
            <a:off x="1735917" y="5696395"/>
            <a:ext cx="328334" cy="328334"/>
          </a:xfrm>
          <a:prstGeom prst="ellipse">
            <a:avLst/>
          </a:pr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7" name="Oval 86"/>
          <p:cNvSpPr>
            <a:spLocks noChangeArrowheads="1"/>
          </p:cNvSpPr>
          <p:nvPr/>
        </p:nvSpPr>
        <p:spPr bwMode="auto">
          <a:xfrm>
            <a:off x="1814431" y="5466205"/>
            <a:ext cx="178443" cy="178443"/>
          </a:xfrm>
          <a:prstGeom prst="ellipse">
            <a:avLst/>
          </a:pr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8" name="Arc 48"/>
          <p:cNvSpPr>
            <a:spLocks/>
          </p:cNvSpPr>
          <p:nvPr/>
        </p:nvSpPr>
        <p:spPr bwMode="auto">
          <a:xfrm flipH="1">
            <a:off x="2057113" y="4618602"/>
            <a:ext cx="922548" cy="942177"/>
          </a:xfrm>
          <a:custGeom>
            <a:avLst/>
            <a:gdLst>
              <a:gd name="T0" fmla="*/ 634300 w 821270"/>
              <a:gd name="T1" fmla="*/ 770575 h 838200"/>
              <a:gd name="T2" fmla="*/ 410635 w 821270"/>
              <a:gd name="T3" fmla="*/ 419100 h 838200"/>
              <a:gd name="T4" fmla="*/ 410635 w 821270"/>
              <a:gd name="T5" fmla="*/ 838200 h 838200"/>
              <a:gd name="T6" fmla="*/ 23592960 60000 65536"/>
              <a:gd name="T7" fmla="*/ 5898240 60000 65536"/>
              <a:gd name="T8" fmla="*/ 11796480 60000 65536"/>
              <a:gd name="T9" fmla="*/ 410635 w 821270"/>
              <a:gd name="T10" fmla="*/ 770575 h 838200"/>
              <a:gd name="T11" fmla="*/ 634300 w 821270"/>
              <a:gd name="T12" fmla="*/ 838200 h 8382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21270" h="838200" stroke="0">
                <a:moveTo>
                  <a:pt x="634300" y="770575"/>
                </a:moveTo>
                <a:lnTo>
                  <a:pt x="634300" y="770575"/>
                </a:lnTo>
                <a:cubicBezTo>
                  <a:pt x="567718" y="814710"/>
                  <a:pt x="490027" y="838199"/>
                  <a:pt x="410635" y="838199"/>
                </a:cubicBezTo>
                <a:cubicBezTo>
                  <a:pt x="410634" y="838199"/>
                  <a:pt x="410634" y="838199"/>
                  <a:pt x="410634" y="838199"/>
                </a:cubicBezTo>
                <a:lnTo>
                  <a:pt x="410635" y="419100"/>
                </a:lnTo>
                <a:close/>
              </a:path>
              <a:path w="821270" h="838200" fill="none">
                <a:moveTo>
                  <a:pt x="634300" y="770575"/>
                </a:moveTo>
                <a:lnTo>
                  <a:pt x="634300" y="770575"/>
                </a:lnTo>
                <a:cubicBezTo>
                  <a:pt x="567718" y="814710"/>
                  <a:pt x="490027" y="838199"/>
                  <a:pt x="410635" y="838199"/>
                </a:cubicBezTo>
                <a:cubicBezTo>
                  <a:pt x="410634" y="838199"/>
                  <a:pt x="410634" y="838199"/>
                  <a:pt x="410634" y="838199"/>
                </a:cubicBezTo>
              </a:path>
            </a:pathLst>
          </a:custGeom>
          <a:noFill/>
          <a:ln w="44450" cap="flat" cmpd="sng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89" name="Arc 52"/>
          <p:cNvSpPr>
            <a:spLocks/>
          </p:cNvSpPr>
          <p:nvPr/>
        </p:nvSpPr>
        <p:spPr bwMode="auto">
          <a:xfrm flipH="1" flipV="1">
            <a:off x="2064251" y="5560779"/>
            <a:ext cx="922548" cy="942177"/>
          </a:xfrm>
          <a:custGeom>
            <a:avLst/>
            <a:gdLst>
              <a:gd name="T0" fmla="*/ 634300 w 821270"/>
              <a:gd name="T1" fmla="*/ 770575 h 838200"/>
              <a:gd name="T2" fmla="*/ 410635 w 821270"/>
              <a:gd name="T3" fmla="*/ 419100 h 838200"/>
              <a:gd name="T4" fmla="*/ 410635 w 821270"/>
              <a:gd name="T5" fmla="*/ 838200 h 838200"/>
              <a:gd name="T6" fmla="*/ 23592960 60000 65536"/>
              <a:gd name="T7" fmla="*/ 5898240 60000 65536"/>
              <a:gd name="T8" fmla="*/ 11796480 60000 65536"/>
              <a:gd name="T9" fmla="*/ 410635 w 821270"/>
              <a:gd name="T10" fmla="*/ 770575 h 838200"/>
              <a:gd name="T11" fmla="*/ 634300 w 821270"/>
              <a:gd name="T12" fmla="*/ 838200 h 8382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21270" h="838200" stroke="0">
                <a:moveTo>
                  <a:pt x="634300" y="770575"/>
                </a:moveTo>
                <a:lnTo>
                  <a:pt x="634300" y="770575"/>
                </a:lnTo>
                <a:cubicBezTo>
                  <a:pt x="567718" y="814710"/>
                  <a:pt x="490027" y="838199"/>
                  <a:pt x="410635" y="838199"/>
                </a:cubicBezTo>
                <a:cubicBezTo>
                  <a:pt x="410634" y="838199"/>
                  <a:pt x="410634" y="838199"/>
                  <a:pt x="410634" y="838199"/>
                </a:cubicBezTo>
                <a:lnTo>
                  <a:pt x="410635" y="419100"/>
                </a:lnTo>
                <a:close/>
              </a:path>
              <a:path w="821270" h="838200" fill="none">
                <a:moveTo>
                  <a:pt x="634300" y="770575"/>
                </a:moveTo>
                <a:lnTo>
                  <a:pt x="634300" y="770575"/>
                </a:lnTo>
                <a:cubicBezTo>
                  <a:pt x="567718" y="814710"/>
                  <a:pt x="490027" y="838199"/>
                  <a:pt x="410635" y="838199"/>
                </a:cubicBezTo>
                <a:cubicBezTo>
                  <a:pt x="410634" y="838199"/>
                  <a:pt x="410634" y="838199"/>
                  <a:pt x="410634" y="838199"/>
                </a:cubicBezTo>
              </a:path>
            </a:pathLst>
          </a:custGeom>
          <a:noFill/>
          <a:ln w="44450" cap="flat" cmpd="sng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grpSp>
        <p:nvGrpSpPr>
          <p:cNvPr id="4" name="Group 50"/>
          <p:cNvGrpSpPr/>
          <p:nvPr/>
        </p:nvGrpSpPr>
        <p:grpSpPr>
          <a:xfrm>
            <a:off x="2041053" y="1035474"/>
            <a:ext cx="5289039" cy="3176279"/>
            <a:chOff x="2041053" y="1035474"/>
            <a:chExt cx="5289039" cy="3176279"/>
          </a:xfrm>
        </p:grpSpPr>
        <p:cxnSp>
          <p:nvCxnSpPr>
            <p:cNvPr id="77" name="Straight Connector 76"/>
            <p:cNvCxnSpPr>
              <a:cxnSpLocks noChangeShapeType="1"/>
            </p:cNvCxnSpPr>
            <p:nvPr/>
          </p:nvCxnSpPr>
          <p:spPr bwMode="auto">
            <a:xfrm flipV="1">
              <a:off x="3122415" y="2375579"/>
              <a:ext cx="3163788" cy="488933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77"/>
            <p:cNvCxnSpPr>
              <a:cxnSpLocks noChangeShapeType="1"/>
            </p:cNvCxnSpPr>
            <p:nvPr/>
          </p:nvCxnSpPr>
          <p:spPr bwMode="auto">
            <a:xfrm>
              <a:off x="3675587" y="1374515"/>
              <a:ext cx="2034246" cy="2514257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0" name="Arc 32"/>
            <p:cNvSpPr>
              <a:spLocks/>
            </p:cNvSpPr>
            <p:nvPr/>
          </p:nvSpPr>
          <p:spPr bwMode="auto">
            <a:xfrm>
              <a:off x="5484995" y="2368441"/>
              <a:ext cx="1845097" cy="1843312"/>
            </a:xfrm>
            <a:custGeom>
              <a:avLst/>
              <a:gdLst>
                <a:gd name="T0" fmla="*/ 674703 w 1640410"/>
                <a:gd name="T1" fmla="*/ 13009 h 1640411"/>
                <a:gd name="T2" fmla="*/ 820205 w 1640410"/>
                <a:gd name="T3" fmla="*/ 820206 h 1640411"/>
                <a:gd name="T4" fmla="*/ 180307 w 1640410"/>
                <a:gd name="T5" fmla="*/ 1333302 h 1640411"/>
                <a:gd name="T6" fmla="*/ 11796480 60000 65536"/>
                <a:gd name="T7" fmla="*/ 11796480 60000 65536"/>
                <a:gd name="T8" fmla="*/ 17694720 60000 65536"/>
                <a:gd name="T9" fmla="*/ 180307 w 1640410"/>
                <a:gd name="T10" fmla="*/ 0 h 1640411"/>
                <a:gd name="T11" fmla="*/ 1640410 w 1640410"/>
                <a:gd name="T12" fmla="*/ 1640411 h 16404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40410" h="1640411" stroke="0">
                  <a:moveTo>
                    <a:pt x="674703" y="13009"/>
                  </a:moveTo>
                  <a:lnTo>
                    <a:pt x="674702" y="13008"/>
                  </a:lnTo>
                  <a:cubicBezTo>
                    <a:pt x="722720" y="4353"/>
                    <a:pt x="771413" y="-1"/>
                    <a:pt x="820205" y="-1"/>
                  </a:cubicBezTo>
                  <a:cubicBezTo>
                    <a:pt x="1273191" y="0"/>
                    <a:pt x="1640410" y="367218"/>
                    <a:pt x="1640410" y="820206"/>
                  </a:cubicBezTo>
                  <a:cubicBezTo>
                    <a:pt x="1640410" y="1273193"/>
                    <a:pt x="1273191" y="1640412"/>
                    <a:pt x="820205" y="1640412"/>
                  </a:cubicBezTo>
                  <a:cubicBezTo>
                    <a:pt x="571361" y="1640411"/>
                    <a:pt x="335974" y="1527440"/>
                    <a:pt x="180306" y="1333300"/>
                  </a:cubicBezTo>
                  <a:lnTo>
                    <a:pt x="820205" y="820206"/>
                  </a:lnTo>
                  <a:close/>
                </a:path>
                <a:path w="1640410" h="1640411" fill="none">
                  <a:moveTo>
                    <a:pt x="674703" y="13009"/>
                  </a:moveTo>
                  <a:lnTo>
                    <a:pt x="674702" y="13008"/>
                  </a:lnTo>
                  <a:cubicBezTo>
                    <a:pt x="722720" y="4353"/>
                    <a:pt x="771413" y="-1"/>
                    <a:pt x="820205" y="-1"/>
                  </a:cubicBezTo>
                  <a:cubicBezTo>
                    <a:pt x="1273191" y="0"/>
                    <a:pt x="1640410" y="367218"/>
                    <a:pt x="1640410" y="820206"/>
                  </a:cubicBezTo>
                  <a:cubicBezTo>
                    <a:pt x="1640410" y="1273193"/>
                    <a:pt x="1273191" y="1640412"/>
                    <a:pt x="820205" y="1640412"/>
                  </a:cubicBezTo>
                  <a:cubicBezTo>
                    <a:pt x="571361" y="1640411"/>
                    <a:pt x="335974" y="1527440"/>
                    <a:pt x="180306" y="1333300"/>
                  </a:cubicBezTo>
                </a:path>
              </a:pathLst>
            </a:custGeom>
            <a:noFill/>
            <a:ln w="44450" cap="flat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en-US" dirty="0"/>
            </a:p>
          </p:txBody>
        </p:sp>
        <p:sp>
          <p:nvSpPr>
            <p:cNvPr id="91" name="Arc 33"/>
            <p:cNvSpPr>
              <a:spLocks/>
            </p:cNvSpPr>
            <p:nvPr/>
          </p:nvSpPr>
          <p:spPr bwMode="auto">
            <a:xfrm flipH="1" flipV="1">
              <a:off x="2041053" y="1035474"/>
              <a:ext cx="1843313" cy="1845097"/>
            </a:xfrm>
            <a:custGeom>
              <a:avLst/>
              <a:gdLst>
                <a:gd name="T0" fmla="*/ 674703 w 1640410"/>
                <a:gd name="T1" fmla="*/ 13009 h 1640411"/>
                <a:gd name="T2" fmla="*/ 820205 w 1640410"/>
                <a:gd name="T3" fmla="*/ 820206 h 1640411"/>
                <a:gd name="T4" fmla="*/ 180307 w 1640410"/>
                <a:gd name="T5" fmla="*/ 1333302 h 1640411"/>
                <a:gd name="T6" fmla="*/ 11796480 60000 65536"/>
                <a:gd name="T7" fmla="*/ 11796480 60000 65536"/>
                <a:gd name="T8" fmla="*/ 17694720 60000 65536"/>
                <a:gd name="T9" fmla="*/ 180307 w 1640410"/>
                <a:gd name="T10" fmla="*/ 0 h 1640411"/>
                <a:gd name="T11" fmla="*/ 1640410 w 1640410"/>
                <a:gd name="T12" fmla="*/ 1640411 h 16404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40410" h="1640411" stroke="0">
                  <a:moveTo>
                    <a:pt x="674703" y="13009"/>
                  </a:moveTo>
                  <a:lnTo>
                    <a:pt x="674702" y="13008"/>
                  </a:lnTo>
                  <a:cubicBezTo>
                    <a:pt x="722720" y="4353"/>
                    <a:pt x="771413" y="-1"/>
                    <a:pt x="820205" y="-1"/>
                  </a:cubicBezTo>
                  <a:cubicBezTo>
                    <a:pt x="1273191" y="0"/>
                    <a:pt x="1640410" y="367218"/>
                    <a:pt x="1640410" y="820206"/>
                  </a:cubicBezTo>
                  <a:cubicBezTo>
                    <a:pt x="1640410" y="1273193"/>
                    <a:pt x="1273191" y="1640412"/>
                    <a:pt x="820205" y="1640412"/>
                  </a:cubicBezTo>
                  <a:cubicBezTo>
                    <a:pt x="571361" y="1640411"/>
                    <a:pt x="335974" y="1527440"/>
                    <a:pt x="180306" y="1333300"/>
                  </a:cubicBezTo>
                  <a:lnTo>
                    <a:pt x="820205" y="820206"/>
                  </a:lnTo>
                  <a:close/>
                </a:path>
                <a:path w="1640410" h="1640411" fill="none">
                  <a:moveTo>
                    <a:pt x="674703" y="13009"/>
                  </a:moveTo>
                  <a:lnTo>
                    <a:pt x="674702" y="13008"/>
                  </a:lnTo>
                  <a:cubicBezTo>
                    <a:pt x="722720" y="4353"/>
                    <a:pt x="771413" y="-1"/>
                    <a:pt x="820205" y="-1"/>
                  </a:cubicBezTo>
                  <a:cubicBezTo>
                    <a:pt x="1273191" y="0"/>
                    <a:pt x="1640410" y="367218"/>
                    <a:pt x="1640410" y="820206"/>
                  </a:cubicBezTo>
                  <a:cubicBezTo>
                    <a:pt x="1640410" y="1273193"/>
                    <a:pt x="1273191" y="1640412"/>
                    <a:pt x="820205" y="1640412"/>
                  </a:cubicBezTo>
                  <a:cubicBezTo>
                    <a:pt x="571361" y="1640411"/>
                    <a:pt x="335974" y="1527440"/>
                    <a:pt x="180306" y="1333300"/>
                  </a:cubicBezTo>
                </a:path>
              </a:pathLst>
            </a:custGeom>
            <a:noFill/>
            <a:ln w="44450" cap="flat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92" name="TextBox 31"/>
          <p:cNvSpPr txBox="1">
            <a:spLocks noChangeArrowheads="1"/>
          </p:cNvSpPr>
          <p:nvPr/>
        </p:nvSpPr>
        <p:spPr bwMode="auto">
          <a:xfrm>
            <a:off x="3465645" y="2336076"/>
            <a:ext cx="35458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r>
              <a:rPr lang="en-US" sz="1400" b="1" dirty="0">
                <a:solidFill>
                  <a:srgbClr val="7030A0"/>
                </a:solidFill>
              </a:rPr>
              <a:t>IP</a:t>
            </a:r>
          </a:p>
        </p:txBody>
      </p:sp>
      <p:sp>
        <p:nvSpPr>
          <p:cNvPr id="93" name="TextBox 36"/>
          <p:cNvSpPr txBox="1">
            <a:spLocks noChangeArrowheads="1"/>
          </p:cNvSpPr>
          <p:nvPr/>
        </p:nvSpPr>
        <p:spPr bwMode="auto">
          <a:xfrm>
            <a:off x="5350904" y="3119951"/>
            <a:ext cx="9594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r>
              <a:rPr lang="en-US" sz="1400" b="1" dirty="0" smtClean="0">
                <a:solidFill>
                  <a:srgbClr val="7030A0"/>
                </a:solidFill>
              </a:rPr>
              <a:t>Future IP</a:t>
            </a:r>
            <a:endParaRPr lang="en-US" sz="1400" b="1" dirty="0">
              <a:solidFill>
                <a:srgbClr val="7030A0"/>
              </a:solidFill>
            </a:endParaRPr>
          </a:p>
        </p:txBody>
      </p:sp>
      <p:sp>
        <p:nvSpPr>
          <p:cNvPr id="94" name="TextBox 39"/>
          <p:cNvSpPr txBox="1">
            <a:spLocks noChangeArrowheads="1"/>
          </p:cNvSpPr>
          <p:nvPr/>
        </p:nvSpPr>
        <p:spPr bwMode="auto">
          <a:xfrm>
            <a:off x="4115022" y="3704648"/>
            <a:ext cx="120898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r>
              <a:rPr lang="en-US" sz="1400" b="1" dirty="0">
                <a:solidFill>
                  <a:srgbClr val="FF0000"/>
                </a:solidFill>
              </a:rPr>
              <a:t>Ion </a:t>
            </a:r>
            <a:r>
              <a:rPr lang="en-US" sz="1400" b="1" dirty="0" smtClean="0">
                <a:solidFill>
                  <a:srgbClr val="FF0000"/>
                </a:solidFill>
              </a:rPr>
              <a:t>Sources</a:t>
            </a:r>
            <a:endParaRPr lang="en-US" sz="1400" b="1" dirty="0">
              <a:solidFill>
                <a:srgbClr val="FF0000"/>
              </a:solidFill>
            </a:endParaRPr>
          </a:p>
        </p:txBody>
      </p:sp>
      <p:sp>
        <p:nvSpPr>
          <p:cNvPr id="95" name="TextBox 41"/>
          <p:cNvSpPr txBox="1">
            <a:spLocks noChangeArrowheads="1"/>
          </p:cNvSpPr>
          <p:nvPr/>
        </p:nvSpPr>
        <p:spPr bwMode="auto">
          <a:xfrm>
            <a:off x="2590935" y="2979138"/>
            <a:ext cx="14189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/>
            <a:r>
              <a:rPr lang="en-US" sz="1400" b="1" dirty="0" smtClean="0">
                <a:solidFill>
                  <a:srgbClr val="FF0000"/>
                </a:solidFill>
              </a:rPr>
              <a:t>8 </a:t>
            </a:r>
            <a:r>
              <a:rPr lang="en-US" sz="1400" b="1" dirty="0" err="1" smtClean="0">
                <a:solidFill>
                  <a:srgbClr val="FF0000"/>
                </a:solidFill>
              </a:rPr>
              <a:t>GeV</a:t>
            </a:r>
            <a:r>
              <a:rPr lang="en-US" sz="1400" b="1" dirty="0" smtClean="0">
                <a:solidFill>
                  <a:srgbClr val="FF0000"/>
                </a:solidFill>
              </a:rPr>
              <a:t> Booster</a:t>
            </a:r>
            <a:endParaRPr lang="en-US" sz="1400" b="1" dirty="0">
              <a:solidFill>
                <a:srgbClr val="FF0000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2217600" y="1627033"/>
            <a:ext cx="1569599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0000FF"/>
                </a:solidFill>
              </a:rPr>
              <a:t>Electron</a:t>
            </a:r>
            <a:r>
              <a:rPr lang="en-US" sz="1400" b="1" dirty="0" smtClean="0">
                <a:solidFill>
                  <a:srgbClr val="7030A0"/>
                </a:solidFill>
              </a:rPr>
              <a:t>-</a:t>
            </a:r>
            <a:r>
              <a:rPr lang="en-US" sz="1400" b="1" dirty="0" smtClean="0">
                <a:solidFill>
                  <a:srgbClr val="FF0000"/>
                </a:solidFill>
              </a:rPr>
              <a:t>Ion</a:t>
            </a:r>
            <a:r>
              <a:rPr lang="en-US" sz="1400" b="1" dirty="0" smtClean="0">
                <a:solidFill>
                  <a:srgbClr val="7030A0"/>
                </a:solidFill>
              </a:rPr>
              <a:t> Collider</a:t>
            </a:r>
            <a:endParaRPr lang="en-US" sz="1400" b="1" dirty="0">
              <a:solidFill>
                <a:srgbClr val="7030A0"/>
              </a:solidFill>
            </a:endParaRPr>
          </a:p>
          <a:p>
            <a:pPr algn="ctr"/>
            <a:r>
              <a:rPr lang="en-US" sz="1400" b="1" dirty="0">
                <a:solidFill>
                  <a:srgbClr val="7030A0"/>
                </a:solidFill>
              </a:rPr>
              <a:t>Rings</a:t>
            </a:r>
          </a:p>
        </p:txBody>
      </p:sp>
      <p:sp>
        <p:nvSpPr>
          <p:cNvPr id="97" name="TextBox 53"/>
          <p:cNvSpPr txBox="1">
            <a:spLocks noChangeArrowheads="1"/>
          </p:cNvSpPr>
          <p:nvPr/>
        </p:nvSpPr>
        <p:spPr bwMode="auto">
          <a:xfrm>
            <a:off x="3420577" y="4803310"/>
            <a:ext cx="188224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600" b="1" dirty="0">
                <a:solidFill>
                  <a:srgbClr val="7030A0"/>
                </a:solidFill>
              </a:rPr>
              <a:t>12 </a:t>
            </a:r>
            <a:r>
              <a:rPr lang="en-US" sz="1600" b="1" dirty="0" err="1">
                <a:solidFill>
                  <a:srgbClr val="7030A0"/>
                </a:solidFill>
              </a:rPr>
              <a:t>GeV</a:t>
            </a:r>
            <a:r>
              <a:rPr lang="en-US" sz="1600" b="1" dirty="0">
                <a:solidFill>
                  <a:srgbClr val="7030A0"/>
                </a:solidFill>
              </a:rPr>
              <a:t> </a:t>
            </a:r>
            <a:r>
              <a:rPr lang="en-US" sz="1600" b="1" dirty="0" smtClean="0">
                <a:solidFill>
                  <a:srgbClr val="7030A0"/>
                </a:solidFill>
              </a:rPr>
              <a:t>CEBAF</a:t>
            </a:r>
          </a:p>
          <a:p>
            <a:pPr algn="ctr"/>
            <a:r>
              <a:rPr lang="en-US" sz="1600" b="1" dirty="0" smtClean="0">
                <a:solidFill>
                  <a:srgbClr val="7030A0"/>
                </a:solidFill>
              </a:rPr>
              <a:t>5.5-pass CW RLA</a:t>
            </a:r>
            <a:endParaRPr lang="en-US" sz="1600" b="1" dirty="0">
              <a:solidFill>
                <a:srgbClr val="7030A0"/>
              </a:solidFill>
            </a:endParaRPr>
          </a:p>
        </p:txBody>
      </p:sp>
      <p:sp>
        <p:nvSpPr>
          <p:cNvPr id="98" name="TextBox 54"/>
          <p:cNvSpPr txBox="1">
            <a:spLocks noChangeArrowheads="1"/>
          </p:cNvSpPr>
          <p:nvPr/>
        </p:nvSpPr>
        <p:spPr bwMode="auto">
          <a:xfrm>
            <a:off x="2069604" y="5748144"/>
            <a:ext cx="1225901" cy="30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r>
              <a:rPr lang="en-US" sz="1200" b="1"/>
              <a:t>Halls A, B, C</a:t>
            </a:r>
          </a:p>
        </p:txBody>
      </p:sp>
      <p:sp>
        <p:nvSpPr>
          <p:cNvPr id="99" name="TextBox 55"/>
          <p:cNvSpPr txBox="1">
            <a:spLocks noChangeArrowheads="1"/>
          </p:cNvSpPr>
          <p:nvPr/>
        </p:nvSpPr>
        <p:spPr bwMode="auto">
          <a:xfrm>
            <a:off x="1659395" y="4226028"/>
            <a:ext cx="16466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400" b="1" dirty="0">
                <a:solidFill>
                  <a:srgbClr val="7030A0"/>
                </a:solidFill>
              </a:rPr>
              <a:t>Electron Injector </a:t>
            </a:r>
          </a:p>
        </p:txBody>
      </p:sp>
      <p:sp>
        <p:nvSpPr>
          <p:cNvPr id="100" name="TextBox 57"/>
          <p:cNvSpPr txBox="1">
            <a:spLocks noChangeArrowheads="1"/>
          </p:cNvSpPr>
          <p:nvPr/>
        </p:nvSpPr>
        <p:spPr bwMode="auto">
          <a:xfrm>
            <a:off x="6480705" y="4709608"/>
            <a:ext cx="692357" cy="30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200" b="1"/>
              <a:t>Hall D</a:t>
            </a:r>
          </a:p>
        </p:txBody>
      </p:sp>
      <p:sp>
        <p:nvSpPr>
          <p:cNvPr id="101" name="Rectangle 94"/>
          <p:cNvSpPr>
            <a:spLocks noChangeArrowheads="1"/>
          </p:cNvSpPr>
          <p:nvPr/>
        </p:nvSpPr>
        <p:spPr bwMode="auto">
          <a:xfrm>
            <a:off x="2351543" y="4543656"/>
            <a:ext cx="246251" cy="144539"/>
          </a:xfrm>
          <a:prstGeom prst="rect">
            <a:avLst/>
          </a:prstGeom>
          <a:solidFill>
            <a:schemeClr val="bg1"/>
          </a:solidFill>
          <a:ln w="31750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" name="Rectangle 96"/>
          <p:cNvSpPr>
            <a:spLocks noChangeArrowheads="1"/>
          </p:cNvSpPr>
          <p:nvPr/>
        </p:nvSpPr>
        <p:spPr bwMode="auto">
          <a:xfrm>
            <a:off x="6687699" y="4543656"/>
            <a:ext cx="246251" cy="144539"/>
          </a:xfrm>
          <a:prstGeom prst="rect">
            <a:avLst/>
          </a:prstGeom>
          <a:solidFill>
            <a:schemeClr val="bg1"/>
          </a:solidFill>
          <a:ln w="317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" name="Rectangle 97"/>
          <p:cNvSpPr>
            <a:spLocks noChangeArrowheads="1"/>
          </p:cNvSpPr>
          <p:nvPr/>
        </p:nvSpPr>
        <p:spPr bwMode="auto">
          <a:xfrm>
            <a:off x="3275876" y="4543656"/>
            <a:ext cx="2137743" cy="144539"/>
          </a:xfrm>
          <a:prstGeom prst="rect">
            <a:avLst/>
          </a:prstGeom>
          <a:solidFill>
            <a:schemeClr val="bg1"/>
          </a:solidFill>
          <a:ln w="31750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" name="Rectangle 98"/>
          <p:cNvSpPr>
            <a:spLocks noChangeArrowheads="1"/>
          </p:cNvSpPr>
          <p:nvPr/>
        </p:nvSpPr>
        <p:spPr bwMode="auto">
          <a:xfrm>
            <a:off x="3275876" y="5489402"/>
            <a:ext cx="2137743" cy="144539"/>
          </a:xfrm>
          <a:prstGeom prst="rect">
            <a:avLst/>
          </a:prstGeom>
          <a:solidFill>
            <a:schemeClr val="bg1"/>
          </a:solidFill>
          <a:ln w="31750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" name="Rectangle 99"/>
          <p:cNvSpPr>
            <a:spLocks noChangeArrowheads="1"/>
          </p:cNvSpPr>
          <p:nvPr/>
        </p:nvSpPr>
        <p:spPr bwMode="auto">
          <a:xfrm rot="13800000">
            <a:off x="5229750" y="3695531"/>
            <a:ext cx="79834" cy="91785"/>
          </a:xfrm>
          <a:prstGeom prst="rect">
            <a:avLst/>
          </a:prstGeom>
          <a:solidFill>
            <a:srgbClr val="FF0000"/>
          </a:solidFill>
          <a:ln w="3175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" name="Rectangle 100"/>
          <p:cNvSpPr>
            <a:spLocks noChangeArrowheads="1"/>
          </p:cNvSpPr>
          <p:nvPr/>
        </p:nvSpPr>
        <p:spPr bwMode="auto">
          <a:xfrm rot="13821965">
            <a:off x="4745710" y="3382308"/>
            <a:ext cx="513915" cy="49331"/>
          </a:xfrm>
          <a:prstGeom prst="rect">
            <a:avLst/>
          </a:prstGeom>
          <a:solidFill>
            <a:srgbClr val="FF0000"/>
          </a:solidFill>
          <a:ln w="3175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" name="TextBox 39"/>
          <p:cNvSpPr txBox="1">
            <a:spLocks noChangeArrowheads="1"/>
          </p:cNvSpPr>
          <p:nvPr/>
        </p:nvSpPr>
        <p:spPr bwMode="auto">
          <a:xfrm>
            <a:off x="3976021" y="3386287"/>
            <a:ext cx="10599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r>
              <a:rPr lang="en-US" sz="1400" b="1" dirty="0">
                <a:solidFill>
                  <a:srgbClr val="FF0000"/>
                </a:solidFill>
              </a:rPr>
              <a:t>SRF </a:t>
            </a:r>
            <a:r>
              <a:rPr lang="en-US" sz="1400" b="1" dirty="0" err="1" smtClean="0">
                <a:solidFill>
                  <a:srgbClr val="FF0000"/>
                </a:solidFill>
              </a:rPr>
              <a:t>Linac</a:t>
            </a:r>
            <a:endParaRPr lang="en-US" sz="1400" b="1" dirty="0">
              <a:solidFill>
                <a:srgbClr val="FF0000"/>
              </a:solidFill>
            </a:endParaRPr>
          </a:p>
        </p:txBody>
      </p:sp>
      <p:sp>
        <p:nvSpPr>
          <p:cNvPr id="108" name="Oval 47"/>
          <p:cNvSpPr>
            <a:spLocks noChangeArrowheads="1"/>
          </p:cNvSpPr>
          <p:nvPr/>
        </p:nvSpPr>
        <p:spPr bwMode="auto">
          <a:xfrm>
            <a:off x="3655959" y="2655858"/>
            <a:ext cx="205208" cy="205210"/>
          </a:xfrm>
          <a:prstGeom prst="ellipse">
            <a:avLst/>
          </a:prstGeom>
          <a:solidFill>
            <a:schemeClr val="bg1"/>
          </a:solidFill>
          <a:ln w="31750">
            <a:solidFill>
              <a:srgbClr val="7030A0"/>
            </a:solidFill>
            <a:round/>
            <a:headEnd/>
            <a:tailEnd/>
          </a:ln>
        </p:spPr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9" name="Oval 47"/>
          <p:cNvSpPr>
            <a:spLocks noChangeArrowheads="1"/>
          </p:cNvSpPr>
          <p:nvPr/>
        </p:nvSpPr>
        <p:spPr bwMode="auto">
          <a:xfrm>
            <a:off x="5145954" y="3198199"/>
            <a:ext cx="205210" cy="205210"/>
          </a:xfrm>
          <a:prstGeom prst="ellipse">
            <a:avLst/>
          </a:prstGeom>
          <a:solidFill>
            <a:schemeClr val="bg1"/>
          </a:solidFill>
          <a:ln w="31750">
            <a:solidFill>
              <a:schemeClr val="tx2">
                <a:lumMod val="40000"/>
                <a:lumOff val="60000"/>
              </a:schemeClr>
            </a:solidFill>
            <a:prstDash val="sysDash"/>
            <a:round/>
            <a:headEnd/>
            <a:tailEnd/>
          </a:ln>
        </p:spPr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0" name="Line 107"/>
          <p:cNvSpPr>
            <a:spLocks noChangeShapeType="1"/>
          </p:cNvSpPr>
          <p:nvPr/>
        </p:nvSpPr>
        <p:spPr bwMode="auto">
          <a:xfrm flipV="1">
            <a:off x="6834022" y="3901263"/>
            <a:ext cx="269449" cy="331903"/>
          </a:xfrm>
          <a:prstGeom prst="line">
            <a:avLst/>
          </a:prstGeom>
          <a:noFill/>
          <a:ln w="4445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74" name="Straight Connector 54"/>
          <p:cNvCxnSpPr>
            <a:cxnSpLocks noChangeShapeType="1"/>
          </p:cNvCxnSpPr>
          <p:nvPr/>
        </p:nvCxnSpPr>
        <p:spPr bwMode="auto">
          <a:xfrm>
            <a:off x="5170263" y="3615974"/>
            <a:ext cx="76823" cy="93893"/>
          </a:xfrm>
          <a:prstGeom prst="line">
            <a:avLst/>
          </a:prstGeom>
          <a:noFill/>
          <a:ln w="28575" cmpd="sng">
            <a:solidFill>
              <a:srgbClr val="FF0000"/>
            </a:solidFill>
            <a:round/>
            <a:headEnd/>
            <a:tailEnd/>
          </a:ln>
        </p:spPr>
      </p:cxnSp>
      <p:sp>
        <p:nvSpPr>
          <p:cNvPr id="60" name="TextBox 59"/>
          <p:cNvSpPr txBox="1"/>
          <p:nvPr/>
        </p:nvSpPr>
        <p:spPr>
          <a:xfrm>
            <a:off x="5602800" y="2485033"/>
            <a:ext cx="156959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0000FF"/>
                </a:solidFill>
              </a:rPr>
              <a:t>3-10 </a:t>
            </a:r>
            <a:r>
              <a:rPr lang="en-US" sz="1400" b="1" dirty="0" err="1" smtClean="0">
                <a:solidFill>
                  <a:srgbClr val="0000FF"/>
                </a:solidFill>
              </a:rPr>
              <a:t>GeV</a:t>
            </a:r>
            <a:endParaRPr lang="en-US" sz="1400" b="1" dirty="0" smtClean="0">
              <a:solidFill>
                <a:srgbClr val="7030A0"/>
              </a:solidFill>
            </a:endParaRPr>
          </a:p>
          <a:p>
            <a:pPr algn="ctr"/>
            <a:r>
              <a:rPr lang="en-US" sz="1400" b="1" dirty="0" smtClean="0">
                <a:solidFill>
                  <a:srgbClr val="FF0000"/>
                </a:solidFill>
              </a:rPr>
              <a:t>8 to100 </a:t>
            </a:r>
            <a:r>
              <a:rPr lang="en-US" sz="1400" b="1" dirty="0" err="1" smtClean="0">
                <a:solidFill>
                  <a:srgbClr val="FF0000"/>
                </a:solidFill>
              </a:rPr>
              <a:t>GeV</a:t>
            </a:r>
            <a:endParaRPr lang="en-US" sz="1400" b="1" dirty="0">
              <a:solidFill>
                <a:srgbClr val="7030A0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294401" y="4315033"/>
            <a:ext cx="12072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0000FF"/>
                </a:solidFill>
              </a:rPr>
              <a:t>3-10 </a:t>
            </a:r>
            <a:r>
              <a:rPr lang="en-US" sz="1400" b="1" dirty="0" err="1" smtClean="0">
                <a:solidFill>
                  <a:srgbClr val="0000FF"/>
                </a:solidFill>
              </a:rPr>
              <a:t>GeV</a:t>
            </a:r>
            <a:endParaRPr lang="en-US" sz="1400" b="1" dirty="0" smtClean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7436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Booster-to-Ion Ring Transfer 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Line </a:t>
            </a:r>
            <a:r>
              <a:rPr lang="en-US" sz="3200" b="0" dirty="0" smtClean="0">
                <a:solidFill>
                  <a:srgbClr val="00B050"/>
                </a:solidFill>
                <a:latin typeface="Symbol" charset="2"/>
                <a:ea typeface="ＭＳ Ｐゴシック" charset="0"/>
                <a:cs typeface="Symbol" charset="2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 Magnets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208"/>
          <p:cNvGrpSpPr/>
          <p:nvPr/>
        </p:nvGrpSpPr>
        <p:grpSpPr>
          <a:xfrm>
            <a:off x="264791" y="1073737"/>
            <a:ext cx="8879208" cy="3287807"/>
            <a:chOff x="264791" y="1073737"/>
            <a:chExt cx="8879208" cy="3287807"/>
          </a:xfrm>
        </p:grpSpPr>
        <p:grpSp>
          <p:nvGrpSpPr>
            <p:cNvPr id="3" name="Group 6"/>
            <p:cNvGrpSpPr>
              <a:grpSpLocks noChangeAspect="1"/>
            </p:cNvGrpSpPr>
            <p:nvPr/>
          </p:nvGrpSpPr>
          <p:grpSpPr bwMode="auto">
            <a:xfrm>
              <a:off x="600982" y="1224637"/>
              <a:ext cx="8107363" cy="2619375"/>
              <a:chOff x="406" y="616"/>
              <a:chExt cx="5107" cy="1650"/>
            </a:xfrm>
          </p:grpSpPr>
          <p:sp>
            <p:nvSpPr>
              <p:cNvPr id="257029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407" y="616"/>
                <a:ext cx="5070" cy="16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31" name="Rectangle 7"/>
              <p:cNvSpPr>
                <a:spLocks noChangeArrowheads="1"/>
              </p:cNvSpPr>
              <p:nvPr/>
            </p:nvSpPr>
            <p:spPr bwMode="auto">
              <a:xfrm>
                <a:off x="407" y="616"/>
                <a:ext cx="5070" cy="1650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32" name="Rectangle 8"/>
              <p:cNvSpPr>
                <a:spLocks noChangeArrowheads="1"/>
              </p:cNvSpPr>
              <p:nvPr/>
            </p:nvSpPr>
            <p:spPr bwMode="auto">
              <a:xfrm>
                <a:off x="479" y="760"/>
                <a:ext cx="4926" cy="1356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33" name="Rectangle 9"/>
              <p:cNvSpPr>
                <a:spLocks noChangeArrowheads="1"/>
              </p:cNvSpPr>
              <p:nvPr/>
            </p:nvSpPr>
            <p:spPr bwMode="auto">
              <a:xfrm>
                <a:off x="5153" y="2128"/>
                <a:ext cx="3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83.8917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34" name="Rectangle 10"/>
              <p:cNvSpPr>
                <a:spLocks noChangeArrowheads="1"/>
              </p:cNvSpPr>
              <p:nvPr/>
            </p:nvSpPr>
            <p:spPr bwMode="auto">
              <a:xfrm>
                <a:off x="479" y="2128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36" name="Rectangle 12"/>
              <p:cNvSpPr>
                <a:spLocks noChangeArrowheads="1"/>
              </p:cNvSpPr>
              <p:nvPr/>
            </p:nvSpPr>
            <p:spPr bwMode="auto">
              <a:xfrm>
                <a:off x="527" y="694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37" name="Rectangle 13"/>
              <p:cNvSpPr>
                <a:spLocks noChangeArrowheads="1"/>
              </p:cNvSpPr>
              <p:nvPr/>
            </p:nvSpPr>
            <p:spPr bwMode="auto">
              <a:xfrm rot="16200000">
                <a:off x="398" y="721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38" name="Rectangle 14"/>
              <p:cNvSpPr>
                <a:spLocks noChangeArrowheads="1"/>
              </p:cNvSpPr>
              <p:nvPr/>
            </p:nvSpPr>
            <p:spPr bwMode="auto">
              <a:xfrm rot="16200000">
                <a:off x="418" y="203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39" name="Rectangle 15"/>
              <p:cNvSpPr>
                <a:spLocks noChangeArrowheads="1"/>
              </p:cNvSpPr>
              <p:nvPr/>
            </p:nvSpPr>
            <p:spPr bwMode="auto">
              <a:xfrm rot="16200000">
                <a:off x="5423" y="705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40" name="Rectangle 16"/>
              <p:cNvSpPr>
                <a:spLocks noChangeArrowheads="1"/>
              </p:cNvSpPr>
              <p:nvPr/>
            </p:nvSpPr>
            <p:spPr bwMode="auto">
              <a:xfrm rot="16200000">
                <a:off x="5411" y="2019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41" name="Rectangle 17"/>
              <p:cNvSpPr>
                <a:spLocks noChangeArrowheads="1"/>
              </p:cNvSpPr>
              <p:nvPr/>
            </p:nvSpPr>
            <p:spPr bwMode="auto">
              <a:xfrm rot="16200000">
                <a:off x="184" y="1312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42" name="Rectangle 18"/>
              <p:cNvSpPr>
                <a:spLocks noChangeArrowheads="1"/>
              </p:cNvSpPr>
              <p:nvPr/>
            </p:nvSpPr>
            <p:spPr bwMode="auto">
              <a:xfrm rot="16200000">
                <a:off x="5207" y="1329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43" name="Line 19"/>
              <p:cNvSpPr>
                <a:spLocks noChangeShapeType="1"/>
              </p:cNvSpPr>
              <p:nvPr/>
            </p:nvSpPr>
            <p:spPr bwMode="auto">
              <a:xfrm flipH="1">
                <a:off x="5369" y="8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44" name="Line 20"/>
              <p:cNvSpPr>
                <a:spLocks noChangeShapeType="1"/>
              </p:cNvSpPr>
              <p:nvPr/>
            </p:nvSpPr>
            <p:spPr bwMode="auto">
              <a:xfrm>
                <a:off x="479" y="8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45" name="Line 21"/>
              <p:cNvSpPr>
                <a:spLocks noChangeShapeType="1"/>
              </p:cNvSpPr>
              <p:nvPr/>
            </p:nvSpPr>
            <p:spPr bwMode="auto">
              <a:xfrm flipV="1">
                <a:off x="971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46" name="Line 22"/>
              <p:cNvSpPr>
                <a:spLocks noChangeShapeType="1"/>
              </p:cNvSpPr>
              <p:nvPr/>
            </p:nvSpPr>
            <p:spPr bwMode="auto">
              <a:xfrm>
                <a:off x="971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47" name="Line 23"/>
              <p:cNvSpPr>
                <a:spLocks noChangeShapeType="1"/>
              </p:cNvSpPr>
              <p:nvPr/>
            </p:nvSpPr>
            <p:spPr bwMode="auto">
              <a:xfrm flipH="1">
                <a:off x="5369" y="103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48" name="Line 24"/>
              <p:cNvSpPr>
                <a:spLocks noChangeShapeType="1"/>
              </p:cNvSpPr>
              <p:nvPr/>
            </p:nvSpPr>
            <p:spPr bwMode="auto">
              <a:xfrm>
                <a:off x="479" y="103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49" name="Line 25"/>
              <p:cNvSpPr>
                <a:spLocks noChangeShapeType="1"/>
              </p:cNvSpPr>
              <p:nvPr/>
            </p:nvSpPr>
            <p:spPr bwMode="auto">
              <a:xfrm flipV="1">
                <a:off x="1463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50" name="Line 26"/>
              <p:cNvSpPr>
                <a:spLocks noChangeShapeType="1"/>
              </p:cNvSpPr>
              <p:nvPr/>
            </p:nvSpPr>
            <p:spPr bwMode="auto">
              <a:xfrm>
                <a:off x="1463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51" name="Line 27"/>
              <p:cNvSpPr>
                <a:spLocks noChangeShapeType="1"/>
              </p:cNvSpPr>
              <p:nvPr/>
            </p:nvSpPr>
            <p:spPr bwMode="auto">
              <a:xfrm flipH="1">
                <a:off x="5369" y="116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52" name="Line 28"/>
              <p:cNvSpPr>
                <a:spLocks noChangeShapeType="1"/>
              </p:cNvSpPr>
              <p:nvPr/>
            </p:nvSpPr>
            <p:spPr bwMode="auto">
              <a:xfrm>
                <a:off x="479" y="116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53" name="Line 29"/>
              <p:cNvSpPr>
                <a:spLocks noChangeShapeType="1"/>
              </p:cNvSpPr>
              <p:nvPr/>
            </p:nvSpPr>
            <p:spPr bwMode="auto">
              <a:xfrm flipV="1">
                <a:off x="1955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54" name="Line 30"/>
              <p:cNvSpPr>
                <a:spLocks noChangeShapeType="1"/>
              </p:cNvSpPr>
              <p:nvPr/>
            </p:nvSpPr>
            <p:spPr bwMode="auto">
              <a:xfrm>
                <a:off x="1955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55" name="Line 31"/>
              <p:cNvSpPr>
                <a:spLocks noChangeShapeType="1"/>
              </p:cNvSpPr>
              <p:nvPr/>
            </p:nvSpPr>
            <p:spPr bwMode="auto">
              <a:xfrm flipH="1">
                <a:off x="5369" y="13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56" name="Line 32"/>
              <p:cNvSpPr>
                <a:spLocks noChangeShapeType="1"/>
              </p:cNvSpPr>
              <p:nvPr/>
            </p:nvSpPr>
            <p:spPr bwMode="auto">
              <a:xfrm>
                <a:off x="479" y="13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57" name="Line 33"/>
              <p:cNvSpPr>
                <a:spLocks noChangeShapeType="1"/>
              </p:cNvSpPr>
              <p:nvPr/>
            </p:nvSpPr>
            <p:spPr bwMode="auto">
              <a:xfrm flipV="1">
                <a:off x="2447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58" name="Line 34"/>
              <p:cNvSpPr>
                <a:spLocks noChangeShapeType="1"/>
              </p:cNvSpPr>
              <p:nvPr/>
            </p:nvSpPr>
            <p:spPr bwMode="auto">
              <a:xfrm>
                <a:off x="2447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59" name="Line 35"/>
              <p:cNvSpPr>
                <a:spLocks noChangeShapeType="1"/>
              </p:cNvSpPr>
              <p:nvPr/>
            </p:nvSpPr>
            <p:spPr bwMode="auto">
              <a:xfrm flipH="1">
                <a:off x="5369" y="143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60" name="Line 36"/>
              <p:cNvSpPr>
                <a:spLocks noChangeShapeType="1"/>
              </p:cNvSpPr>
              <p:nvPr/>
            </p:nvSpPr>
            <p:spPr bwMode="auto">
              <a:xfrm>
                <a:off x="479" y="143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61" name="Line 37"/>
              <p:cNvSpPr>
                <a:spLocks noChangeShapeType="1"/>
              </p:cNvSpPr>
              <p:nvPr/>
            </p:nvSpPr>
            <p:spPr bwMode="auto">
              <a:xfrm flipV="1">
                <a:off x="2939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62" name="Line 38"/>
              <p:cNvSpPr>
                <a:spLocks noChangeShapeType="1"/>
              </p:cNvSpPr>
              <p:nvPr/>
            </p:nvSpPr>
            <p:spPr bwMode="auto">
              <a:xfrm>
                <a:off x="2939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63" name="Line 39"/>
              <p:cNvSpPr>
                <a:spLocks noChangeShapeType="1"/>
              </p:cNvSpPr>
              <p:nvPr/>
            </p:nvSpPr>
            <p:spPr bwMode="auto">
              <a:xfrm flipH="1">
                <a:off x="5369" y="157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64" name="Line 40"/>
              <p:cNvSpPr>
                <a:spLocks noChangeShapeType="1"/>
              </p:cNvSpPr>
              <p:nvPr/>
            </p:nvSpPr>
            <p:spPr bwMode="auto">
              <a:xfrm>
                <a:off x="479" y="157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65" name="Line 41"/>
              <p:cNvSpPr>
                <a:spLocks noChangeShapeType="1"/>
              </p:cNvSpPr>
              <p:nvPr/>
            </p:nvSpPr>
            <p:spPr bwMode="auto">
              <a:xfrm flipV="1">
                <a:off x="3431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66" name="Line 42"/>
              <p:cNvSpPr>
                <a:spLocks noChangeShapeType="1"/>
              </p:cNvSpPr>
              <p:nvPr/>
            </p:nvSpPr>
            <p:spPr bwMode="auto">
              <a:xfrm>
                <a:off x="3431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67" name="Line 43"/>
              <p:cNvSpPr>
                <a:spLocks noChangeShapeType="1"/>
              </p:cNvSpPr>
              <p:nvPr/>
            </p:nvSpPr>
            <p:spPr bwMode="auto">
              <a:xfrm flipH="1">
                <a:off x="5369" y="170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68" name="Line 44"/>
              <p:cNvSpPr>
                <a:spLocks noChangeShapeType="1"/>
              </p:cNvSpPr>
              <p:nvPr/>
            </p:nvSpPr>
            <p:spPr bwMode="auto">
              <a:xfrm>
                <a:off x="479" y="170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69" name="Line 45"/>
              <p:cNvSpPr>
                <a:spLocks noChangeShapeType="1"/>
              </p:cNvSpPr>
              <p:nvPr/>
            </p:nvSpPr>
            <p:spPr bwMode="auto">
              <a:xfrm flipV="1">
                <a:off x="3923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70" name="Line 46"/>
              <p:cNvSpPr>
                <a:spLocks noChangeShapeType="1"/>
              </p:cNvSpPr>
              <p:nvPr/>
            </p:nvSpPr>
            <p:spPr bwMode="auto">
              <a:xfrm>
                <a:off x="3923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71" name="Line 47"/>
              <p:cNvSpPr>
                <a:spLocks noChangeShapeType="1"/>
              </p:cNvSpPr>
              <p:nvPr/>
            </p:nvSpPr>
            <p:spPr bwMode="auto">
              <a:xfrm flipH="1">
                <a:off x="5369" y="184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72" name="Line 48"/>
              <p:cNvSpPr>
                <a:spLocks noChangeShapeType="1"/>
              </p:cNvSpPr>
              <p:nvPr/>
            </p:nvSpPr>
            <p:spPr bwMode="auto">
              <a:xfrm>
                <a:off x="479" y="184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73" name="Line 49"/>
              <p:cNvSpPr>
                <a:spLocks noChangeShapeType="1"/>
              </p:cNvSpPr>
              <p:nvPr/>
            </p:nvSpPr>
            <p:spPr bwMode="auto">
              <a:xfrm flipV="1">
                <a:off x="4415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74" name="Line 50"/>
              <p:cNvSpPr>
                <a:spLocks noChangeShapeType="1"/>
              </p:cNvSpPr>
              <p:nvPr/>
            </p:nvSpPr>
            <p:spPr bwMode="auto">
              <a:xfrm>
                <a:off x="4415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75" name="Line 51"/>
              <p:cNvSpPr>
                <a:spLocks noChangeShapeType="1"/>
              </p:cNvSpPr>
              <p:nvPr/>
            </p:nvSpPr>
            <p:spPr bwMode="auto">
              <a:xfrm flipH="1">
                <a:off x="5369" y="198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76" name="Line 52"/>
              <p:cNvSpPr>
                <a:spLocks noChangeShapeType="1"/>
              </p:cNvSpPr>
              <p:nvPr/>
            </p:nvSpPr>
            <p:spPr bwMode="auto">
              <a:xfrm>
                <a:off x="479" y="198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77" name="Line 53"/>
              <p:cNvSpPr>
                <a:spLocks noChangeShapeType="1"/>
              </p:cNvSpPr>
              <p:nvPr/>
            </p:nvSpPr>
            <p:spPr bwMode="auto">
              <a:xfrm flipV="1">
                <a:off x="4907" y="208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78" name="Line 54"/>
              <p:cNvSpPr>
                <a:spLocks noChangeShapeType="1"/>
              </p:cNvSpPr>
              <p:nvPr/>
            </p:nvSpPr>
            <p:spPr bwMode="auto">
              <a:xfrm>
                <a:off x="4907" y="76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79" name="Freeform 55"/>
              <p:cNvSpPr>
                <a:spLocks/>
              </p:cNvSpPr>
              <p:nvPr/>
            </p:nvSpPr>
            <p:spPr bwMode="auto">
              <a:xfrm>
                <a:off x="479" y="1582"/>
                <a:ext cx="4920" cy="456"/>
              </a:xfrm>
              <a:custGeom>
                <a:avLst/>
                <a:gdLst/>
                <a:ahLst/>
                <a:cxnLst>
                  <a:cxn ang="0">
                    <a:pos x="72" y="204"/>
                  </a:cxn>
                  <a:cxn ang="0">
                    <a:pos x="150" y="210"/>
                  </a:cxn>
                  <a:cxn ang="0">
                    <a:pos x="228" y="204"/>
                  </a:cxn>
                  <a:cxn ang="0">
                    <a:pos x="306" y="192"/>
                  </a:cxn>
                  <a:cxn ang="0">
                    <a:pos x="384" y="174"/>
                  </a:cxn>
                  <a:cxn ang="0">
                    <a:pos x="462" y="252"/>
                  </a:cxn>
                  <a:cxn ang="0">
                    <a:pos x="540" y="330"/>
                  </a:cxn>
                  <a:cxn ang="0">
                    <a:pos x="618" y="390"/>
                  </a:cxn>
                  <a:cxn ang="0">
                    <a:pos x="696" y="372"/>
                  </a:cxn>
                  <a:cxn ang="0">
                    <a:pos x="774" y="270"/>
                  </a:cxn>
                  <a:cxn ang="0">
                    <a:pos x="852" y="126"/>
                  </a:cxn>
                  <a:cxn ang="0">
                    <a:pos x="930" y="24"/>
                  </a:cxn>
                  <a:cxn ang="0">
                    <a:pos x="1008" y="222"/>
                  </a:cxn>
                  <a:cxn ang="0">
                    <a:pos x="1086" y="366"/>
                  </a:cxn>
                  <a:cxn ang="0">
                    <a:pos x="1164" y="456"/>
                  </a:cxn>
                  <a:cxn ang="0">
                    <a:pos x="1242" y="432"/>
                  </a:cxn>
                  <a:cxn ang="0">
                    <a:pos x="1320" y="360"/>
                  </a:cxn>
                  <a:cxn ang="0">
                    <a:pos x="1398" y="246"/>
                  </a:cxn>
                  <a:cxn ang="0">
                    <a:pos x="1476" y="252"/>
                  </a:cxn>
                  <a:cxn ang="0">
                    <a:pos x="1554" y="342"/>
                  </a:cxn>
                  <a:cxn ang="0">
                    <a:pos x="1632" y="402"/>
                  </a:cxn>
                  <a:cxn ang="0">
                    <a:pos x="1710" y="408"/>
                  </a:cxn>
                  <a:cxn ang="0">
                    <a:pos x="1788" y="312"/>
                  </a:cxn>
                  <a:cxn ang="0">
                    <a:pos x="1866" y="174"/>
                  </a:cxn>
                  <a:cxn ang="0">
                    <a:pos x="1944" y="0"/>
                  </a:cxn>
                  <a:cxn ang="0">
                    <a:pos x="2022" y="150"/>
                  </a:cxn>
                  <a:cxn ang="0">
                    <a:pos x="2100" y="294"/>
                  </a:cxn>
                  <a:cxn ang="0">
                    <a:pos x="2178" y="390"/>
                  </a:cxn>
                  <a:cxn ang="0">
                    <a:pos x="2256" y="372"/>
                  </a:cxn>
                  <a:cxn ang="0">
                    <a:pos x="2334" y="270"/>
                  </a:cxn>
                  <a:cxn ang="0">
                    <a:pos x="2412" y="138"/>
                  </a:cxn>
                  <a:cxn ang="0">
                    <a:pos x="2490" y="96"/>
                  </a:cxn>
                  <a:cxn ang="0">
                    <a:pos x="2568" y="240"/>
                  </a:cxn>
                  <a:cxn ang="0">
                    <a:pos x="2646" y="348"/>
                  </a:cxn>
                  <a:cxn ang="0">
                    <a:pos x="2724" y="414"/>
                  </a:cxn>
                  <a:cxn ang="0">
                    <a:pos x="2796" y="336"/>
                  </a:cxn>
                  <a:cxn ang="0">
                    <a:pos x="2874" y="210"/>
                  </a:cxn>
                  <a:cxn ang="0">
                    <a:pos x="2952" y="48"/>
                  </a:cxn>
                  <a:cxn ang="0">
                    <a:pos x="3030" y="138"/>
                  </a:cxn>
                  <a:cxn ang="0">
                    <a:pos x="3108" y="282"/>
                  </a:cxn>
                  <a:cxn ang="0">
                    <a:pos x="3186" y="390"/>
                  </a:cxn>
                  <a:cxn ang="0">
                    <a:pos x="3264" y="414"/>
                  </a:cxn>
                  <a:cxn ang="0">
                    <a:pos x="3342" y="354"/>
                  </a:cxn>
                  <a:cxn ang="0">
                    <a:pos x="3420" y="270"/>
                  </a:cxn>
                  <a:cxn ang="0">
                    <a:pos x="3498" y="192"/>
                  </a:cxn>
                  <a:cxn ang="0">
                    <a:pos x="3576" y="318"/>
                  </a:cxn>
                  <a:cxn ang="0">
                    <a:pos x="3654" y="408"/>
                  </a:cxn>
                  <a:cxn ang="0">
                    <a:pos x="3732" y="456"/>
                  </a:cxn>
                  <a:cxn ang="0">
                    <a:pos x="3810" y="402"/>
                  </a:cxn>
                  <a:cxn ang="0">
                    <a:pos x="3888" y="282"/>
                  </a:cxn>
                  <a:cxn ang="0">
                    <a:pos x="3966" y="108"/>
                  </a:cxn>
                  <a:cxn ang="0">
                    <a:pos x="4044" y="96"/>
                  </a:cxn>
                  <a:cxn ang="0">
                    <a:pos x="4122" y="246"/>
                  </a:cxn>
                  <a:cxn ang="0">
                    <a:pos x="4200" y="354"/>
                  </a:cxn>
                  <a:cxn ang="0">
                    <a:pos x="4278" y="402"/>
                  </a:cxn>
                  <a:cxn ang="0">
                    <a:pos x="4356" y="354"/>
                  </a:cxn>
                  <a:cxn ang="0">
                    <a:pos x="4434" y="276"/>
                  </a:cxn>
                  <a:cxn ang="0">
                    <a:pos x="4512" y="174"/>
                  </a:cxn>
                  <a:cxn ang="0">
                    <a:pos x="4590" y="180"/>
                  </a:cxn>
                  <a:cxn ang="0">
                    <a:pos x="4668" y="192"/>
                  </a:cxn>
                  <a:cxn ang="0">
                    <a:pos x="4746" y="198"/>
                  </a:cxn>
                  <a:cxn ang="0">
                    <a:pos x="4824" y="198"/>
                  </a:cxn>
                  <a:cxn ang="0">
                    <a:pos x="4902" y="186"/>
                  </a:cxn>
                </a:cxnLst>
                <a:rect l="0" t="0" r="r" b="b"/>
                <a:pathLst>
                  <a:path w="4920" h="456">
                    <a:moveTo>
                      <a:pt x="0" y="192"/>
                    </a:move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18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24" y="198"/>
                    </a:lnTo>
                    <a:lnTo>
                      <a:pt x="30" y="198"/>
                    </a:lnTo>
                    <a:lnTo>
                      <a:pt x="30" y="198"/>
                    </a:lnTo>
                    <a:lnTo>
                      <a:pt x="30" y="198"/>
                    </a:lnTo>
                    <a:lnTo>
                      <a:pt x="30" y="198"/>
                    </a:lnTo>
                    <a:lnTo>
                      <a:pt x="30" y="198"/>
                    </a:lnTo>
                    <a:lnTo>
                      <a:pt x="30" y="198"/>
                    </a:lnTo>
                    <a:lnTo>
                      <a:pt x="36" y="198"/>
                    </a:lnTo>
                    <a:lnTo>
                      <a:pt x="36" y="198"/>
                    </a:lnTo>
                    <a:lnTo>
                      <a:pt x="36" y="204"/>
                    </a:lnTo>
                    <a:lnTo>
                      <a:pt x="36" y="204"/>
                    </a:lnTo>
                    <a:lnTo>
                      <a:pt x="36" y="204"/>
                    </a:lnTo>
                    <a:lnTo>
                      <a:pt x="36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54" y="204"/>
                    </a:lnTo>
                    <a:lnTo>
                      <a:pt x="54" y="204"/>
                    </a:lnTo>
                    <a:lnTo>
                      <a:pt x="54" y="204"/>
                    </a:lnTo>
                    <a:lnTo>
                      <a:pt x="54" y="204"/>
                    </a:lnTo>
                    <a:lnTo>
                      <a:pt x="54" y="204"/>
                    </a:lnTo>
                    <a:lnTo>
                      <a:pt x="54" y="204"/>
                    </a:lnTo>
                    <a:lnTo>
                      <a:pt x="60" y="204"/>
                    </a:lnTo>
                    <a:lnTo>
                      <a:pt x="60" y="204"/>
                    </a:lnTo>
                    <a:lnTo>
                      <a:pt x="60" y="204"/>
                    </a:lnTo>
                    <a:lnTo>
                      <a:pt x="60" y="204"/>
                    </a:lnTo>
                    <a:lnTo>
                      <a:pt x="60" y="204"/>
                    </a:lnTo>
                    <a:lnTo>
                      <a:pt x="60" y="204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84" y="204"/>
                    </a:lnTo>
                    <a:lnTo>
                      <a:pt x="84" y="204"/>
                    </a:lnTo>
                    <a:lnTo>
                      <a:pt x="84" y="204"/>
                    </a:lnTo>
                    <a:lnTo>
                      <a:pt x="84" y="204"/>
                    </a:lnTo>
                    <a:lnTo>
                      <a:pt x="84" y="204"/>
                    </a:lnTo>
                    <a:lnTo>
                      <a:pt x="84" y="204"/>
                    </a:lnTo>
                    <a:lnTo>
                      <a:pt x="90" y="204"/>
                    </a:lnTo>
                    <a:lnTo>
                      <a:pt x="90" y="204"/>
                    </a:lnTo>
                    <a:lnTo>
                      <a:pt x="90" y="204"/>
                    </a:lnTo>
                    <a:lnTo>
                      <a:pt x="90" y="210"/>
                    </a:lnTo>
                    <a:lnTo>
                      <a:pt x="90" y="210"/>
                    </a:lnTo>
                    <a:lnTo>
                      <a:pt x="90" y="210"/>
                    </a:lnTo>
                    <a:lnTo>
                      <a:pt x="90" y="210"/>
                    </a:lnTo>
                    <a:lnTo>
                      <a:pt x="96" y="210"/>
                    </a:lnTo>
                    <a:lnTo>
                      <a:pt x="96" y="210"/>
                    </a:lnTo>
                    <a:lnTo>
                      <a:pt x="96" y="210"/>
                    </a:lnTo>
                    <a:lnTo>
                      <a:pt x="96" y="210"/>
                    </a:lnTo>
                    <a:lnTo>
                      <a:pt x="96" y="210"/>
                    </a:lnTo>
                    <a:lnTo>
                      <a:pt x="96" y="210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14" y="210"/>
                    </a:lnTo>
                    <a:lnTo>
                      <a:pt x="114" y="210"/>
                    </a:lnTo>
                    <a:lnTo>
                      <a:pt x="114" y="210"/>
                    </a:lnTo>
                    <a:lnTo>
                      <a:pt x="114" y="210"/>
                    </a:lnTo>
                    <a:lnTo>
                      <a:pt x="114" y="210"/>
                    </a:lnTo>
                    <a:lnTo>
                      <a:pt x="114" y="210"/>
                    </a:lnTo>
                    <a:lnTo>
                      <a:pt x="120" y="210"/>
                    </a:lnTo>
                    <a:lnTo>
                      <a:pt x="120" y="210"/>
                    </a:lnTo>
                    <a:lnTo>
                      <a:pt x="120" y="210"/>
                    </a:lnTo>
                    <a:lnTo>
                      <a:pt x="120" y="210"/>
                    </a:lnTo>
                    <a:lnTo>
                      <a:pt x="120" y="210"/>
                    </a:lnTo>
                    <a:lnTo>
                      <a:pt x="120" y="210"/>
                    </a:lnTo>
                    <a:lnTo>
                      <a:pt x="126" y="210"/>
                    </a:lnTo>
                    <a:lnTo>
                      <a:pt x="126" y="210"/>
                    </a:lnTo>
                    <a:lnTo>
                      <a:pt x="126" y="210"/>
                    </a:lnTo>
                    <a:lnTo>
                      <a:pt x="126" y="210"/>
                    </a:lnTo>
                    <a:lnTo>
                      <a:pt x="126" y="210"/>
                    </a:lnTo>
                    <a:lnTo>
                      <a:pt x="126" y="210"/>
                    </a:lnTo>
                    <a:lnTo>
                      <a:pt x="132" y="210"/>
                    </a:lnTo>
                    <a:lnTo>
                      <a:pt x="132" y="210"/>
                    </a:lnTo>
                    <a:lnTo>
                      <a:pt x="132" y="210"/>
                    </a:lnTo>
                    <a:lnTo>
                      <a:pt x="132" y="210"/>
                    </a:lnTo>
                    <a:lnTo>
                      <a:pt x="132" y="210"/>
                    </a:lnTo>
                    <a:lnTo>
                      <a:pt x="132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44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62" y="210"/>
                    </a:lnTo>
                    <a:lnTo>
                      <a:pt x="162" y="210"/>
                    </a:lnTo>
                    <a:lnTo>
                      <a:pt x="162" y="210"/>
                    </a:lnTo>
                    <a:lnTo>
                      <a:pt x="162" y="210"/>
                    </a:lnTo>
                    <a:lnTo>
                      <a:pt x="162" y="210"/>
                    </a:lnTo>
                    <a:lnTo>
                      <a:pt x="162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74" y="210"/>
                    </a:lnTo>
                    <a:lnTo>
                      <a:pt x="174" y="210"/>
                    </a:lnTo>
                    <a:lnTo>
                      <a:pt x="174" y="210"/>
                    </a:lnTo>
                    <a:lnTo>
                      <a:pt x="174" y="210"/>
                    </a:lnTo>
                    <a:lnTo>
                      <a:pt x="174" y="210"/>
                    </a:lnTo>
                    <a:lnTo>
                      <a:pt x="174" y="210"/>
                    </a:lnTo>
                    <a:lnTo>
                      <a:pt x="180" y="210"/>
                    </a:lnTo>
                    <a:lnTo>
                      <a:pt x="180" y="210"/>
                    </a:lnTo>
                    <a:lnTo>
                      <a:pt x="180" y="210"/>
                    </a:lnTo>
                    <a:lnTo>
                      <a:pt x="180" y="210"/>
                    </a:lnTo>
                    <a:lnTo>
                      <a:pt x="180" y="210"/>
                    </a:lnTo>
                    <a:lnTo>
                      <a:pt x="180" y="210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2" y="210"/>
                    </a:lnTo>
                    <a:lnTo>
                      <a:pt x="198" y="210"/>
                    </a:lnTo>
                    <a:lnTo>
                      <a:pt x="198" y="210"/>
                    </a:lnTo>
                    <a:lnTo>
                      <a:pt x="198" y="210"/>
                    </a:lnTo>
                    <a:lnTo>
                      <a:pt x="198" y="204"/>
                    </a:lnTo>
                    <a:lnTo>
                      <a:pt x="198" y="204"/>
                    </a:lnTo>
                    <a:lnTo>
                      <a:pt x="198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10" y="204"/>
                    </a:lnTo>
                    <a:lnTo>
                      <a:pt x="210" y="204"/>
                    </a:lnTo>
                    <a:lnTo>
                      <a:pt x="210" y="204"/>
                    </a:lnTo>
                    <a:lnTo>
                      <a:pt x="210" y="204"/>
                    </a:lnTo>
                    <a:lnTo>
                      <a:pt x="210" y="204"/>
                    </a:lnTo>
                    <a:lnTo>
                      <a:pt x="210" y="204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22" y="204"/>
                    </a:lnTo>
                    <a:lnTo>
                      <a:pt x="222" y="204"/>
                    </a:lnTo>
                    <a:lnTo>
                      <a:pt x="222" y="204"/>
                    </a:lnTo>
                    <a:lnTo>
                      <a:pt x="222" y="204"/>
                    </a:lnTo>
                    <a:lnTo>
                      <a:pt x="222" y="204"/>
                    </a:lnTo>
                    <a:lnTo>
                      <a:pt x="222" y="204"/>
                    </a:lnTo>
                    <a:lnTo>
                      <a:pt x="228" y="204"/>
                    </a:lnTo>
                    <a:lnTo>
                      <a:pt x="228" y="204"/>
                    </a:lnTo>
                    <a:lnTo>
                      <a:pt x="228" y="204"/>
                    </a:lnTo>
                    <a:lnTo>
                      <a:pt x="228" y="204"/>
                    </a:lnTo>
                    <a:lnTo>
                      <a:pt x="228" y="204"/>
                    </a:lnTo>
                    <a:lnTo>
                      <a:pt x="228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34" y="204"/>
                    </a:lnTo>
                    <a:lnTo>
                      <a:pt x="240" y="204"/>
                    </a:lnTo>
                    <a:lnTo>
                      <a:pt x="240" y="204"/>
                    </a:lnTo>
                    <a:lnTo>
                      <a:pt x="240" y="204"/>
                    </a:lnTo>
                    <a:lnTo>
                      <a:pt x="240" y="204"/>
                    </a:lnTo>
                    <a:lnTo>
                      <a:pt x="240" y="204"/>
                    </a:lnTo>
                    <a:lnTo>
                      <a:pt x="240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8" y="204"/>
                    </a:lnTo>
                    <a:lnTo>
                      <a:pt x="258" y="204"/>
                    </a:lnTo>
                    <a:lnTo>
                      <a:pt x="258" y="204"/>
                    </a:lnTo>
                    <a:lnTo>
                      <a:pt x="258" y="204"/>
                    </a:lnTo>
                    <a:lnTo>
                      <a:pt x="258" y="204"/>
                    </a:lnTo>
                    <a:lnTo>
                      <a:pt x="258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294" y="198"/>
                    </a:lnTo>
                    <a:lnTo>
                      <a:pt x="300" y="198"/>
                    </a:lnTo>
                    <a:lnTo>
                      <a:pt x="300" y="198"/>
                    </a:lnTo>
                    <a:lnTo>
                      <a:pt x="300" y="198"/>
                    </a:lnTo>
                    <a:lnTo>
                      <a:pt x="300" y="198"/>
                    </a:lnTo>
                    <a:lnTo>
                      <a:pt x="300" y="192"/>
                    </a:lnTo>
                    <a:lnTo>
                      <a:pt x="300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54" y="180"/>
                    </a:lnTo>
                    <a:lnTo>
                      <a:pt x="354" y="180"/>
                    </a:lnTo>
                    <a:lnTo>
                      <a:pt x="354" y="180"/>
                    </a:lnTo>
                    <a:lnTo>
                      <a:pt x="354" y="180"/>
                    </a:lnTo>
                    <a:lnTo>
                      <a:pt x="354" y="180"/>
                    </a:lnTo>
                    <a:lnTo>
                      <a:pt x="354" y="180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66" y="180"/>
                    </a:lnTo>
                    <a:lnTo>
                      <a:pt x="372" y="180"/>
                    </a:lnTo>
                    <a:lnTo>
                      <a:pt x="372" y="180"/>
                    </a:lnTo>
                    <a:lnTo>
                      <a:pt x="372" y="174"/>
                    </a:lnTo>
                    <a:lnTo>
                      <a:pt x="372" y="174"/>
                    </a:lnTo>
                    <a:lnTo>
                      <a:pt x="372" y="174"/>
                    </a:lnTo>
                    <a:lnTo>
                      <a:pt x="372" y="174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84" y="174"/>
                    </a:lnTo>
                    <a:lnTo>
                      <a:pt x="384" y="174"/>
                    </a:lnTo>
                    <a:lnTo>
                      <a:pt x="384" y="174"/>
                    </a:lnTo>
                    <a:lnTo>
                      <a:pt x="384" y="174"/>
                    </a:lnTo>
                    <a:lnTo>
                      <a:pt x="384" y="174"/>
                    </a:lnTo>
                    <a:lnTo>
                      <a:pt x="384" y="174"/>
                    </a:lnTo>
                    <a:lnTo>
                      <a:pt x="390" y="174"/>
                    </a:lnTo>
                    <a:lnTo>
                      <a:pt x="390" y="174"/>
                    </a:lnTo>
                    <a:lnTo>
                      <a:pt x="390" y="174"/>
                    </a:lnTo>
                    <a:lnTo>
                      <a:pt x="390" y="168"/>
                    </a:lnTo>
                    <a:lnTo>
                      <a:pt x="390" y="168"/>
                    </a:lnTo>
                    <a:lnTo>
                      <a:pt x="390" y="168"/>
                    </a:lnTo>
                    <a:lnTo>
                      <a:pt x="396" y="168"/>
                    </a:lnTo>
                    <a:lnTo>
                      <a:pt x="396" y="168"/>
                    </a:lnTo>
                    <a:lnTo>
                      <a:pt x="396" y="168"/>
                    </a:lnTo>
                    <a:lnTo>
                      <a:pt x="396" y="168"/>
                    </a:lnTo>
                    <a:lnTo>
                      <a:pt x="396" y="168"/>
                    </a:lnTo>
                    <a:lnTo>
                      <a:pt x="396" y="168"/>
                    </a:lnTo>
                    <a:lnTo>
                      <a:pt x="402" y="174"/>
                    </a:lnTo>
                    <a:lnTo>
                      <a:pt x="402" y="174"/>
                    </a:lnTo>
                    <a:lnTo>
                      <a:pt x="402" y="174"/>
                    </a:lnTo>
                    <a:lnTo>
                      <a:pt x="402" y="174"/>
                    </a:lnTo>
                    <a:lnTo>
                      <a:pt x="402" y="174"/>
                    </a:lnTo>
                    <a:lnTo>
                      <a:pt x="402" y="174"/>
                    </a:lnTo>
                    <a:lnTo>
                      <a:pt x="408" y="174"/>
                    </a:lnTo>
                    <a:lnTo>
                      <a:pt x="408" y="174"/>
                    </a:lnTo>
                    <a:lnTo>
                      <a:pt x="408" y="174"/>
                    </a:lnTo>
                    <a:lnTo>
                      <a:pt x="408" y="174"/>
                    </a:lnTo>
                    <a:lnTo>
                      <a:pt x="408" y="180"/>
                    </a:lnTo>
                    <a:lnTo>
                      <a:pt x="408" y="180"/>
                    </a:lnTo>
                    <a:lnTo>
                      <a:pt x="408" y="180"/>
                    </a:lnTo>
                    <a:lnTo>
                      <a:pt x="414" y="180"/>
                    </a:lnTo>
                    <a:lnTo>
                      <a:pt x="414" y="180"/>
                    </a:lnTo>
                    <a:lnTo>
                      <a:pt x="414" y="186"/>
                    </a:lnTo>
                    <a:lnTo>
                      <a:pt x="414" y="186"/>
                    </a:lnTo>
                    <a:lnTo>
                      <a:pt x="414" y="186"/>
                    </a:lnTo>
                    <a:lnTo>
                      <a:pt x="414" y="186"/>
                    </a:lnTo>
                    <a:lnTo>
                      <a:pt x="420" y="192"/>
                    </a:lnTo>
                    <a:lnTo>
                      <a:pt x="420" y="192"/>
                    </a:lnTo>
                    <a:lnTo>
                      <a:pt x="420" y="192"/>
                    </a:lnTo>
                    <a:lnTo>
                      <a:pt x="420" y="192"/>
                    </a:lnTo>
                    <a:lnTo>
                      <a:pt x="420" y="198"/>
                    </a:lnTo>
                    <a:lnTo>
                      <a:pt x="420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204"/>
                    </a:lnTo>
                    <a:lnTo>
                      <a:pt x="426" y="204"/>
                    </a:lnTo>
                    <a:lnTo>
                      <a:pt x="426" y="204"/>
                    </a:lnTo>
                    <a:lnTo>
                      <a:pt x="432" y="204"/>
                    </a:lnTo>
                    <a:lnTo>
                      <a:pt x="432" y="210"/>
                    </a:lnTo>
                    <a:lnTo>
                      <a:pt x="432" y="210"/>
                    </a:lnTo>
                    <a:lnTo>
                      <a:pt x="432" y="210"/>
                    </a:lnTo>
                    <a:lnTo>
                      <a:pt x="432" y="210"/>
                    </a:lnTo>
                    <a:lnTo>
                      <a:pt x="432" y="210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22"/>
                    </a:lnTo>
                    <a:lnTo>
                      <a:pt x="438" y="222"/>
                    </a:lnTo>
                    <a:lnTo>
                      <a:pt x="444" y="222"/>
                    </a:lnTo>
                    <a:lnTo>
                      <a:pt x="444" y="222"/>
                    </a:lnTo>
                    <a:lnTo>
                      <a:pt x="444" y="222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50" y="228"/>
                    </a:lnTo>
                    <a:lnTo>
                      <a:pt x="450" y="228"/>
                    </a:lnTo>
                    <a:lnTo>
                      <a:pt x="450" y="234"/>
                    </a:lnTo>
                    <a:lnTo>
                      <a:pt x="450" y="234"/>
                    </a:lnTo>
                    <a:lnTo>
                      <a:pt x="450" y="234"/>
                    </a:lnTo>
                    <a:lnTo>
                      <a:pt x="450" y="234"/>
                    </a:lnTo>
                    <a:lnTo>
                      <a:pt x="456" y="234"/>
                    </a:lnTo>
                    <a:lnTo>
                      <a:pt x="456" y="240"/>
                    </a:lnTo>
                    <a:lnTo>
                      <a:pt x="456" y="240"/>
                    </a:lnTo>
                    <a:lnTo>
                      <a:pt x="456" y="240"/>
                    </a:lnTo>
                    <a:lnTo>
                      <a:pt x="456" y="240"/>
                    </a:lnTo>
                    <a:lnTo>
                      <a:pt x="462" y="246"/>
                    </a:lnTo>
                    <a:lnTo>
                      <a:pt x="462" y="246"/>
                    </a:lnTo>
                    <a:lnTo>
                      <a:pt x="462" y="246"/>
                    </a:lnTo>
                    <a:lnTo>
                      <a:pt x="462" y="246"/>
                    </a:lnTo>
                    <a:lnTo>
                      <a:pt x="462" y="246"/>
                    </a:lnTo>
                    <a:lnTo>
                      <a:pt x="462" y="252"/>
                    </a:lnTo>
                    <a:lnTo>
                      <a:pt x="462" y="252"/>
                    </a:lnTo>
                    <a:lnTo>
                      <a:pt x="468" y="252"/>
                    </a:lnTo>
                    <a:lnTo>
                      <a:pt x="468" y="252"/>
                    </a:lnTo>
                    <a:lnTo>
                      <a:pt x="468" y="252"/>
                    </a:lnTo>
                    <a:lnTo>
                      <a:pt x="468" y="258"/>
                    </a:lnTo>
                    <a:lnTo>
                      <a:pt x="468" y="258"/>
                    </a:lnTo>
                    <a:lnTo>
                      <a:pt x="468" y="258"/>
                    </a:lnTo>
                    <a:lnTo>
                      <a:pt x="474" y="258"/>
                    </a:lnTo>
                    <a:lnTo>
                      <a:pt x="474" y="258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80" y="264"/>
                    </a:lnTo>
                    <a:lnTo>
                      <a:pt x="480" y="264"/>
                    </a:lnTo>
                    <a:lnTo>
                      <a:pt x="480" y="270"/>
                    </a:lnTo>
                    <a:lnTo>
                      <a:pt x="480" y="270"/>
                    </a:lnTo>
                    <a:lnTo>
                      <a:pt x="480" y="270"/>
                    </a:lnTo>
                    <a:lnTo>
                      <a:pt x="480" y="270"/>
                    </a:lnTo>
                    <a:lnTo>
                      <a:pt x="486" y="270"/>
                    </a:lnTo>
                    <a:lnTo>
                      <a:pt x="486" y="276"/>
                    </a:lnTo>
                    <a:lnTo>
                      <a:pt x="486" y="276"/>
                    </a:lnTo>
                    <a:lnTo>
                      <a:pt x="486" y="276"/>
                    </a:lnTo>
                    <a:lnTo>
                      <a:pt x="486" y="276"/>
                    </a:lnTo>
                    <a:lnTo>
                      <a:pt x="486" y="276"/>
                    </a:lnTo>
                    <a:lnTo>
                      <a:pt x="492" y="276"/>
                    </a:lnTo>
                    <a:lnTo>
                      <a:pt x="492" y="282"/>
                    </a:lnTo>
                    <a:lnTo>
                      <a:pt x="492" y="282"/>
                    </a:lnTo>
                    <a:lnTo>
                      <a:pt x="492" y="282"/>
                    </a:lnTo>
                    <a:lnTo>
                      <a:pt x="492" y="282"/>
                    </a:lnTo>
                    <a:lnTo>
                      <a:pt x="492" y="282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6"/>
                    </a:lnTo>
                    <a:lnTo>
                      <a:pt x="510" y="306"/>
                    </a:lnTo>
                    <a:lnTo>
                      <a:pt x="516" y="306"/>
                    </a:lnTo>
                    <a:lnTo>
                      <a:pt x="516" y="306"/>
                    </a:lnTo>
                    <a:lnTo>
                      <a:pt x="516" y="306"/>
                    </a:lnTo>
                    <a:lnTo>
                      <a:pt x="516" y="306"/>
                    </a:lnTo>
                    <a:lnTo>
                      <a:pt x="516" y="306"/>
                    </a:lnTo>
                    <a:lnTo>
                      <a:pt x="516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8" y="318"/>
                    </a:lnTo>
                    <a:lnTo>
                      <a:pt x="528" y="318"/>
                    </a:lnTo>
                    <a:lnTo>
                      <a:pt x="528" y="318"/>
                    </a:lnTo>
                    <a:lnTo>
                      <a:pt x="528" y="318"/>
                    </a:lnTo>
                    <a:lnTo>
                      <a:pt x="528" y="318"/>
                    </a:lnTo>
                    <a:lnTo>
                      <a:pt x="528" y="318"/>
                    </a:lnTo>
                    <a:lnTo>
                      <a:pt x="528" y="324"/>
                    </a:lnTo>
                    <a:lnTo>
                      <a:pt x="534" y="324"/>
                    </a:lnTo>
                    <a:lnTo>
                      <a:pt x="534" y="324"/>
                    </a:lnTo>
                    <a:lnTo>
                      <a:pt x="534" y="324"/>
                    </a:lnTo>
                    <a:lnTo>
                      <a:pt x="534" y="324"/>
                    </a:lnTo>
                    <a:lnTo>
                      <a:pt x="534" y="324"/>
                    </a:lnTo>
                    <a:lnTo>
                      <a:pt x="534" y="324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6" y="336"/>
                    </a:lnTo>
                    <a:lnTo>
                      <a:pt x="546" y="336"/>
                    </a:lnTo>
                    <a:lnTo>
                      <a:pt x="546" y="336"/>
                    </a:lnTo>
                    <a:lnTo>
                      <a:pt x="546" y="336"/>
                    </a:lnTo>
                    <a:lnTo>
                      <a:pt x="546" y="336"/>
                    </a:lnTo>
                    <a:lnTo>
                      <a:pt x="552" y="336"/>
                    </a:lnTo>
                    <a:lnTo>
                      <a:pt x="552" y="342"/>
                    </a:lnTo>
                    <a:lnTo>
                      <a:pt x="552" y="342"/>
                    </a:lnTo>
                    <a:lnTo>
                      <a:pt x="552" y="342"/>
                    </a:lnTo>
                    <a:lnTo>
                      <a:pt x="552" y="342"/>
                    </a:lnTo>
                    <a:lnTo>
                      <a:pt x="552" y="342"/>
                    </a:lnTo>
                    <a:lnTo>
                      <a:pt x="558" y="342"/>
                    </a:lnTo>
                    <a:lnTo>
                      <a:pt x="558" y="342"/>
                    </a:lnTo>
                    <a:lnTo>
                      <a:pt x="558" y="342"/>
                    </a:lnTo>
                    <a:lnTo>
                      <a:pt x="558" y="348"/>
                    </a:lnTo>
                    <a:lnTo>
                      <a:pt x="558" y="348"/>
                    </a:lnTo>
                    <a:lnTo>
                      <a:pt x="558" y="348"/>
                    </a:lnTo>
                    <a:lnTo>
                      <a:pt x="564" y="348"/>
                    </a:lnTo>
                    <a:lnTo>
                      <a:pt x="564" y="348"/>
                    </a:lnTo>
                    <a:lnTo>
                      <a:pt x="564" y="348"/>
                    </a:lnTo>
                    <a:lnTo>
                      <a:pt x="564" y="348"/>
                    </a:lnTo>
                    <a:lnTo>
                      <a:pt x="564" y="354"/>
                    </a:lnTo>
                    <a:lnTo>
                      <a:pt x="564" y="354"/>
                    </a:lnTo>
                    <a:lnTo>
                      <a:pt x="570" y="354"/>
                    </a:lnTo>
                    <a:lnTo>
                      <a:pt x="570" y="354"/>
                    </a:lnTo>
                    <a:lnTo>
                      <a:pt x="570" y="354"/>
                    </a:lnTo>
                    <a:lnTo>
                      <a:pt x="570" y="354"/>
                    </a:lnTo>
                    <a:lnTo>
                      <a:pt x="570" y="354"/>
                    </a:lnTo>
                    <a:lnTo>
                      <a:pt x="570" y="354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82" y="360"/>
                    </a:lnTo>
                    <a:lnTo>
                      <a:pt x="582" y="360"/>
                    </a:lnTo>
                    <a:lnTo>
                      <a:pt x="582" y="366"/>
                    </a:lnTo>
                    <a:lnTo>
                      <a:pt x="582" y="366"/>
                    </a:lnTo>
                    <a:lnTo>
                      <a:pt x="582" y="366"/>
                    </a:lnTo>
                    <a:lnTo>
                      <a:pt x="582" y="366"/>
                    </a:lnTo>
                    <a:lnTo>
                      <a:pt x="588" y="366"/>
                    </a:lnTo>
                    <a:lnTo>
                      <a:pt x="588" y="366"/>
                    </a:lnTo>
                    <a:lnTo>
                      <a:pt x="588" y="366"/>
                    </a:lnTo>
                    <a:lnTo>
                      <a:pt x="588" y="366"/>
                    </a:lnTo>
                    <a:lnTo>
                      <a:pt x="588" y="372"/>
                    </a:lnTo>
                    <a:lnTo>
                      <a:pt x="588" y="372"/>
                    </a:lnTo>
                    <a:lnTo>
                      <a:pt x="594" y="372"/>
                    </a:lnTo>
                    <a:lnTo>
                      <a:pt x="594" y="372"/>
                    </a:lnTo>
                    <a:lnTo>
                      <a:pt x="594" y="372"/>
                    </a:lnTo>
                    <a:lnTo>
                      <a:pt x="594" y="372"/>
                    </a:lnTo>
                    <a:lnTo>
                      <a:pt x="594" y="372"/>
                    </a:lnTo>
                    <a:lnTo>
                      <a:pt x="594" y="372"/>
                    </a:lnTo>
                    <a:lnTo>
                      <a:pt x="600" y="372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84"/>
                    </a:lnTo>
                    <a:lnTo>
                      <a:pt x="612" y="384"/>
                    </a:lnTo>
                    <a:lnTo>
                      <a:pt x="612" y="384"/>
                    </a:lnTo>
                    <a:lnTo>
                      <a:pt x="612" y="384"/>
                    </a:lnTo>
                    <a:lnTo>
                      <a:pt x="612" y="384"/>
                    </a:lnTo>
                    <a:lnTo>
                      <a:pt x="612" y="384"/>
                    </a:lnTo>
                    <a:lnTo>
                      <a:pt x="612" y="384"/>
                    </a:lnTo>
                    <a:lnTo>
                      <a:pt x="618" y="384"/>
                    </a:lnTo>
                    <a:lnTo>
                      <a:pt x="618" y="384"/>
                    </a:lnTo>
                    <a:lnTo>
                      <a:pt x="618" y="384"/>
                    </a:lnTo>
                    <a:lnTo>
                      <a:pt x="618" y="390"/>
                    </a:lnTo>
                    <a:lnTo>
                      <a:pt x="618" y="390"/>
                    </a:lnTo>
                    <a:lnTo>
                      <a:pt x="618" y="390"/>
                    </a:lnTo>
                    <a:lnTo>
                      <a:pt x="618" y="390"/>
                    </a:lnTo>
                    <a:lnTo>
                      <a:pt x="624" y="390"/>
                    </a:lnTo>
                    <a:lnTo>
                      <a:pt x="624" y="390"/>
                    </a:lnTo>
                    <a:lnTo>
                      <a:pt x="624" y="390"/>
                    </a:lnTo>
                    <a:lnTo>
                      <a:pt x="624" y="390"/>
                    </a:lnTo>
                    <a:lnTo>
                      <a:pt x="624" y="390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42" y="396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8" y="402"/>
                    </a:lnTo>
                    <a:lnTo>
                      <a:pt x="648" y="402"/>
                    </a:lnTo>
                    <a:lnTo>
                      <a:pt x="648" y="402"/>
                    </a:lnTo>
                    <a:lnTo>
                      <a:pt x="648" y="402"/>
                    </a:lnTo>
                    <a:lnTo>
                      <a:pt x="648" y="402"/>
                    </a:lnTo>
                    <a:lnTo>
                      <a:pt x="648" y="402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60" y="402"/>
                    </a:lnTo>
                    <a:lnTo>
                      <a:pt x="660" y="402"/>
                    </a:lnTo>
                    <a:lnTo>
                      <a:pt x="660" y="402"/>
                    </a:lnTo>
                    <a:lnTo>
                      <a:pt x="660" y="402"/>
                    </a:lnTo>
                    <a:lnTo>
                      <a:pt x="660" y="402"/>
                    </a:lnTo>
                    <a:lnTo>
                      <a:pt x="660" y="402"/>
                    </a:lnTo>
                    <a:lnTo>
                      <a:pt x="666" y="402"/>
                    </a:lnTo>
                    <a:lnTo>
                      <a:pt x="666" y="402"/>
                    </a:lnTo>
                    <a:lnTo>
                      <a:pt x="666" y="402"/>
                    </a:lnTo>
                    <a:lnTo>
                      <a:pt x="666" y="402"/>
                    </a:lnTo>
                    <a:lnTo>
                      <a:pt x="666" y="402"/>
                    </a:lnTo>
                    <a:lnTo>
                      <a:pt x="666" y="402"/>
                    </a:lnTo>
                    <a:lnTo>
                      <a:pt x="672" y="402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8" y="396"/>
                    </a:lnTo>
                    <a:lnTo>
                      <a:pt x="678" y="390"/>
                    </a:lnTo>
                    <a:lnTo>
                      <a:pt x="678" y="390"/>
                    </a:lnTo>
                    <a:lnTo>
                      <a:pt x="678" y="390"/>
                    </a:lnTo>
                    <a:lnTo>
                      <a:pt x="678" y="390"/>
                    </a:lnTo>
                    <a:lnTo>
                      <a:pt x="678" y="390"/>
                    </a:lnTo>
                    <a:lnTo>
                      <a:pt x="678" y="390"/>
                    </a:lnTo>
                    <a:lnTo>
                      <a:pt x="684" y="390"/>
                    </a:lnTo>
                    <a:lnTo>
                      <a:pt x="684" y="384"/>
                    </a:lnTo>
                    <a:lnTo>
                      <a:pt x="684" y="384"/>
                    </a:lnTo>
                    <a:lnTo>
                      <a:pt x="684" y="384"/>
                    </a:lnTo>
                    <a:lnTo>
                      <a:pt x="684" y="384"/>
                    </a:lnTo>
                    <a:lnTo>
                      <a:pt x="684" y="384"/>
                    </a:lnTo>
                    <a:lnTo>
                      <a:pt x="690" y="384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6" y="378"/>
                    </a:lnTo>
                    <a:lnTo>
                      <a:pt x="696" y="372"/>
                    </a:lnTo>
                    <a:lnTo>
                      <a:pt x="696" y="372"/>
                    </a:lnTo>
                    <a:lnTo>
                      <a:pt x="696" y="372"/>
                    </a:lnTo>
                    <a:lnTo>
                      <a:pt x="696" y="372"/>
                    </a:lnTo>
                    <a:lnTo>
                      <a:pt x="696" y="372"/>
                    </a:lnTo>
                    <a:lnTo>
                      <a:pt x="696" y="372"/>
                    </a:lnTo>
                    <a:lnTo>
                      <a:pt x="702" y="366"/>
                    </a:lnTo>
                    <a:lnTo>
                      <a:pt x="702" y="366"/>
                    </a:lnTo>
                    <a:lnTo>
                      <a:pt x="702" y="366"/>
                    </a:lnTo>
                    <a:lnTo>
                      <a:pt x="702" y="366"/>
                    </a:lnTo>
                    <a:lnTo>
                      <a:pt x="702" y="366"/>
                    </a:lnTo>
                    <a:lnTo>
                      <a:pt x="702" y="366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54"/>
                    </a:lnTo>
                    <a:lnTo>
                      <a:pt x="714" y="354"/>
                    </a:lnTo>
                    <a:lnTo>
                      <a:pt x="714" y="354"/>
                    </a:lnTo>
                    <a:lnTo>
                      <a:pt x="714" y="354"/>
                    </a:lnTo>
                    <a:lnTo>
                      <a:pt x="714" y="354"/>
                    </a:lnTo>
                    <a:lnTo>
                      <a:pt x="714" y="348"/>
                    </a:lnTo>
                    <a:lnTo>
                      <a:pt x="714" y="348"/>
                    </a:lnTo>
                    <a:lnTo>
                      <a:pt x="720" y="348"/>
                    </a:lnTo>
                    <a:lnTo>
                      <a:pt x="720" y="348"/>
                    </a:lnTo>
                    <a:lnTo>
                      <a:pt x="720" y="342"/>
                    </a:lnTo>
                    <a:lnTo>
                      <a:pt x="720" y="342"/>
                    </a:lnTo>
                    <a:lnTo>
                      <a:pt x="720" y="342"/>
                    </a:lnTo>
                    <a:lnTo>
                      <a:pt x="726" y="342"/>
                    </a:lnTo>
                    <a:lnTo>
                      <a:pt x="726" y="342"/>
                    </a:lnTo>
                    <a:lnTo>
                      <a:pt x="726" y="336"/>
                    </a:lnTo>
                    <a:lnTo>
                      <a:pt x="726" y="336"/>
                    </a:lnTo>
                    <a:lnTo>
                      <a:pt x="726" y="336"/>
                    </a:lnTo>
                    <a:lnTo>
                      <a:pt x="726" y="336"/>
                    </a:lnTo>
                    <a:lnTo>
                      <a:pt x="732" y="336"/>
                    </a:lnTo>
                    <a:lnTo>
                      <a:pt x="732" y="330"/>
                    </a:lnTo>
                    <a:lnTo>
                      <a:pt x="732" y="330"/>
                    </a:lnTo>
                    <a:lnTo>
                      <a:pt x="732" y="330"/>
                    </a:lnTo>
                    <a:lnTo>
                      <a:pt x="732" y="330"/>
                    </a:lnTo>
                    <a:lnTo>
                      <a:pt x="732" y="330"/>
                    </a:lnTo>
                    <a:lnTo>
                      <a:pt x="732" y="324"/>
                    </a:lnTo>
                    <a:lnTo>
                      <a:pt x="738" y="324"/>
                    </a:lnTo>
                    <a:lnTo>
                      <a:pt x="738" y="324"/>
                    </a:lnTo>
                    <a:lnTo>
                      <a:pt x="738" y="324"/>
                    </a:lnTo>
                    <a:lnTo>
                      <a:pt x="738" y="324"/>
                    </a:lnTo>
                    <a:lnTo>
                      <a:pt x="738" y="318"/>
                    </a:lnTo>
                    <a:lnTo>
                      <a:pt x="738" y="318"/>
                    </a:lnTo>
                    <a:lnTo>
                      <a:pt x="744" y="318"/>
                    </a:lnTo>
                    <a:lnTo>
                      <a:pt x="744" y="318"/>
                    </a:lnTo>
                    <a:lnTo>
                      <a:pt x="744" y="312"/>
                    </a:lnTo>
                    <a:lnTo>
                      <a:pt x="744" y="312"/>
                    </a:lnTo>
                    <a:lnTo>
                      <a:pt x="744" y="312"/>
                    </a:lnTo>
                    <a:lnTo>
                      <a:pt x="744" y="312"/>
                    </a:lnTo>
                    <a:lnTo>
                      <a:pt x="750" y="312"/>
                    </a:lnTo>
                    <a:lnTo>
                      <a:pt x="750" y="306"/>
                    </a:lnTo>
                    <a:lnTo>
                      <a:pt x="750" y="306"/>
                    </a:lnTo>
                    <a:lnTo>
                      <a:pt x="750" y="306"/>
                    </a:lnTo>
                    <a:lnTo>
                      <a:pt x="750" y="306"/>
                    </a:lnTo>
                    <a:lnTo>
                      <a:pt x="750" y="300"/>
                    </a:lnTo>
                    <a:lnTo>
                      <a:pt x="756" y="300"/>
                    </a:lnTo>
                    <a:lnTo>
                      <a:pt x="756" y="300"/>
                    </a:lnTo>
                    <a:lnTo>
                      <a:pt x="756" y="300"/>
                    </a:lnTo>
                    <a:lnTo>
                      <a:pt x="756" y="294"/>
                    </a:lnTo>
                    <a:lnTo>
                      <a:pt x="756" y="294"/>
                    </a:lnTo>
                    <a:lnTo>
                      <a:pt x="756" y="294"/>
                    </a:lnTo>
                    <a:lnTo>
                      <a:pt x="762" y="294"/>
                    </a:lnTo>
                    <a:lnTo>
                      <a:pt x="762" y="294"/>
                    </a:lnTo>
                    <a:lnTo>
                      <a:pt x="762" y="288"/>
                    </a:lnTo>
                    <a:lnTo>
                      <a:pt x="762" y="288"/>
                    </a:lnTo>
                    <a:lnTo>
                      <a:pt x="762" y="288"/>
                    </a:lnTo>
                    <a:lnTo>
                      <a:pt x="762" y="288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76"/>
                    </a:lnTo>
                    <a:lnTo>
                      <a:pt x="768" y="276"/>
                    </a:lnTo>
                    <a:lnTo>
                      <a:pt x="774" y="276"/>
                    </a:lnTo>
                    <a:lnTo>
                      <a:pt x="774" y="276"/>
                    </a:lnTo>
                    <a:lnTo>
                      <a:pt x="774" y="270"/>
                    </a:lnTo>
                    <a:lnTo>
                      <a:pt x="774" y="270"/>
                    </a:lnTo>
                    <a:lnTo>
                      <a:pt x="774" y="270"/>
                    </a:lnTo>
                    <a:lnTo>
                      <a:pt x="774" y="270"/>
                    </a:lnTo>
                    <a:lnTo>
                      <a:pt x="774" y="264"/>
                    </a:lnTo>
                    <a:lnTo>
                      <a:pt x="780" y="264"/>
                    </a:lnTo>
                    <a:lnTo>
                      <a:pt x="780" y="264"/>
                    </a:lnTo>
                    <a:lnTo>
                      <a:pt x="780" y="264"/>
                    </a:lnTo>
                    <a:lnTo>
                      <a:pt x="780" y="258"/>
                    </a:lnTo>
                    <a:lnTo>
                      <a:pt x="780" y="258"/>
                    </a:lnTo>
                    <a:lnTo>
                      <a:pt x="786" y="258"/>
                    </a:lnTo>
                    <a:lnTo>
                      <a:pt x="786" y="252"/>
                    </a:lnTo>
                    <a:lnTo>
                      <a:pt x="786" y="252"/>
                    </a:lnTo>
                    <a:lnTo>
                      <a:pt x="786" y="252"/>
                    </a:lnTo>
                    <a:lnTo>
                      <a:pt x="786" y="252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92" y="246"/>
                    </a:lnTo>
                    <a:lnTo>
                      <a:pt x="792" y="246"/>
                    </a:lnTo>
                    <a:lnTo>
                      <a:pt x="792" y="240"/>
                    </a:lnTo>
                    <a:lnTo>
                      <a:pt x="792" y="240"/>
                    </a:lnTo>
                    <a:lnTo>
                      <a:pt x="792" y="240"/>
                    </a:lnTo>
                    <a:lnTo>
                      <a:pt x="792" y="234"/>
                    </a:lnTo>
                    <a:lnTo>
                      <a:pt x="798" y="234"/>
                    </a:lnTo>
                    <a:lnTo>
                      <a:pt x="798" y="234"/>
                    </a:lnTo>
                    <a:lnTo>
                      <a:pt x="798" y="234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804" y="228"/>
                    </a:lnTo>
                    <a:lnTo>
                      <a:pt x="804" y="222"/>
                    </a:lnTo>
                    <a:lnTo>
                      <a:pt x="804" y="222"/>
                    </a:lnTo>
                    <a:lnTo>
                      <a:pt x="804" y="222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10" y="216"/>
                    </a:lnTo>
                    <a:lnTo>
                      <a:pt x="810" y="216"/>
                    </a:lnTo>
                    <a:lnTo>
                      <a:pt x="810" y="210"/>
                    </a:lnTo>
                    <a:lnTo>
                      <a:pt x="810" y="210"/>
                    </a:lnTo>
                    <a:lnTo>
                      <a:pt x="810" y="210"/>
                    </a:lnTo>
                    <a:lnTo>
                      <a:pt x="810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34" y="174"/>
                    </a:lnTo>
                    <a:lnTo>
                      <a:pt x="834" y="168"/>
                    </a:lnTo>
                    <a:lnTo>
                      <a:pt x="834" y="168"/>
                    </a:lnTo>
                    <a:lnTo>
                      <a:pt x="834" y="168"/>
                    </a:lnTo>
                    <a:lnTo>
                      <a:pt x="834" y="162"/>
                    </a:lnTo>
                    <a:lnTo>
                      <a:pt x="834" y="162"/>
                    </a:lnTo>
                    <a:lnTo>
                      <a:pt x="840" y="162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6" y="150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38"/>
                    </a:lnTo>
                    <a:lnTo>
                      <a:pt x="846" y="138"/>
                    </a:lnTo>
                    <a:lnTo>
                      <a:pt x="846" y="138"/>
                    </a:lnTo>
                    <a:lnTo>
                      <a:pt x="852" y="132"/>
                    </a:lnTo>
                    <a:lnTo>
                      <a:pt x="852" y="132"/>
                    </a:lnTo>
                    <a:lnTo>
                      <a:pt x="852" y="132"/>
                    </a:lnTo>
                    <a:lnTo>
                      <a:pt x="852" y="126"/>
                    </a:lnTo>
                    <a:lnTo>
                      <a:pt x="852" y="126"/>
                    </a:lnTo>
                    <a:lnTo>
                      <a:pt x="852" y="126"/>
                    </a:lnTo>
                    <a:lnTo>
                      <a:pt x="858" y="120"/>
                    </a:lnTo>
                    <a:lnTo>
                      <a:pt x="858" y="120"/>
                    </a:lnTo>
                    <a:lnTo>
                      <a:pt x="858" y="120"/>
                    </a:lnTo>
                    <a:lnTo>
                      <a:pt x="858" y="114"/>
                    </a:lnTo>
                    <a:lnTo>
                      <a:pt x="858" y="114"/>
                    </a:lnTo>
                    <a:lnTo>
                      <a:pt x="858" y="114"/>
                    </a:lnTo>
                    <a:lnTo>
                      <a:pt x="864" y="108"/>
                    </a:lnTo>
                    <a:lnTo>
                      <a:pt x="864" y="108"/>
                    </a:lnTo>
                    <a:lnTo>
                      <a:pt x="864" y="108"/>
                    </a:lnTo>
                    <a:lnTo>
                      <a:pt x="864" y="102"/>
                    </a:lnTo>
                    <a:lnTo>
                      <a:pt x="864" y="102"/>
                    </a:lnTo>
                    <a:lnTo>
                      <a:pt x="864" y="102"/>
                    </a:lnTo>
                    <a:lnTo>
                      <a:pt x="870" y="96"/>
                    </a:lnTo>
                    <a:lnTo>
                      <a:pt x="870" y="96"/>
                    </a:lnTo>
                    <a:lnTo>
                      <a:pt x="870" y="96"/>
                    </a:lnTo>
                    <a:lnTo>
                      <a:pt x="870" y="90"/>
                    </a:lnTo>
                    <a:lnTo>
                      <a:pt x="870" y="90"/>
                    </a:lnTo>
                    <a:lnTo>
                      <a:pt x="870" y="84"/>
                    </a:lnTo>
                    <a:lnTo>
                      <a:pt x="876" y="84"/>
                    </a:lnTo>
                    <a:lnTo>
                      <a:pt x="876" y="84"/>
                    </a:lnTo>
                    <a:lnTo>
                      <a:pt x="876" y="78"/>
                    </a:lnTo>
                    <a:lnTo>
                      <a:pt x="876" y="78"/>
                    </a:lnTo>
                    <a:lnTo>
                      <a:pt x="876" y="78"/>
                    </a:lnTo>
                    <a:lnTo>
                      <a:pt x="876" y="72"/>
                    </a:lnTo>
                    <a:lnTo>
                      <a:pt x="882" y="72"/>
                    </a:lnTo>
                    <a:lnTo>
                      <a:pt x="882" y="72"/>
                    </a:lnTo>
                    <a:lnTo>
                      <a:pt x="882" y="66"/>
                    </a:lnTo>
                    <a:lnTo>
                      <a:pt x="882" y="66"/>
                    </a:lnTo>
                    <a:lnTo>
                      <a:pt x="882" y="60"/>
                    </a:lnTo>
                    <a:lnTo>
                      <a:pt x="882" y="60"/>
                    </a:lnTo>
                    <a:lnTo>
                      <a:pt x="888" y="60"/>
                    </a:lnTo>
                    <a:lnTo>
                      <a:pt x="888" y="54"/>
                    </a:lnTo>
                    <a:lnTo>
                      <a:pt x="888" y="54"/>
                    </a:lnTo>
                    <a:lnTo>
                      <a:pt x="888" y="54"/>
                    </a:lnTo>
                    <a:lnTo>
                      <a:pt x="888" y="48"/>
                    </a:lnTo>
                    <a:lnTo>
                      <a:pt x="888" y="48"/>
                    </a:lnTo>
                    <a:lnTo>
                      <a:pt x="894" y="48"/>
                    </a:lnTo>
                    <a:lnTo>
                      <a:pt x="894" y="42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6"/>
                    </a:lnTo>
                    <a:lnTo>
                      <a:pt x="894" y="36"/>
                    </a:lnTo>
                    <a:lnTo>
                      <a:pt x="900" y="30"/>
                    </a:lnTo>
                    <a:lnTo>
                      <a:pt x="900" y="30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6" y="18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6"/>
                    </a:lnTo>
                    <a:lnTo>
                      <a:pt x="906" y="6"/>
                    </a:lnTo>
                    <a:lnTo>
                      <a:pt x="906" y="6"/>
                    </a:lnTo>
                    <a:lnTo>
                      <a:pt x="912" y="6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6"/>
                    </a:lnTo>
                    <a:lnTo>
                      <a:pt x="924" y="6"/>
                    </a:lnTo>
                    <a:lnTo>
                      <a:pt x="924" y="6"/>
                    </a:lnTo>
                    <a:lnTo>
                      <a:pt x="924" y="6"/>
                    </a:lnTo>
                    <a:lnTo>
                      <a:pt x="924" y="12"/>
                    </a:lnTo>
                    <a:lnTo>
                      <a:pt x="924" y="12"/>
                    </a:lnTo>
                    <a:lnTo>
                      <a:pt x="924" y="12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24"/>
                    </a:lnTo>
                    <a:lnTo>
                      <a:pt x="930" y="24"/>
                    </a:lnTo>
                    <a:lnTo>
                      <a:pt x="930" y="30"/>
                    </a:lnTo>
                    <a:lnTo>
                      <a:pt x="930" y="30"/>
                    </a:lnTo>
                    <a:lnTo>
                      <a:pt x="936" y="36"/>
                    </a:lnTo>
                    <a:lnTo>
                      <a:pt x="936" y="36"/>
                    </a:lnTo>
                    <a:lnTo>
                      <a:pt x="936" y="42"/>
                    </a:lnTo>
                    <a:lnTo>
                      <a:pt x="936" y="42"/>
                    </a:lnTo>
                    <a:lnTo>
                      <a:pt x="936" y="48"/>
                    </a:lnTo>
                    <a:lnTo>
                      <a:pt x="936" y="48"/>
                    </a:lnTo>
                    <a:lnTo>
                      <a:pt x="942" y="48"/>
                    </a:lnTo>
                    <a:lnTo>
                      <a:pt x="942" y="54"/>
                    </a:lnTo>
                    <a:lnTo>
                      <a:pt x="942" y="54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2" y="66"/>
                    </a:lnTo>
                    <a:lnTo>
                      <a:pt x="942" y="66"/>
                    </a:lnTo>
                    <a:lnTo>
                      <a:pt x="948" y="72"/>
                    </a:lnTo>
                    <a:lnTo>
                      <a:pt x="948" y="72"/>
                    </a:lnTo>
                    <a:lnTo>
                      <a:pt x="948" y="78"/>
                    </a:lnTo>
                    <a:lnTo>
                      <a:pt x="948" y="78"/>
                    </a:lnTo>
                    <a:lnTo>
                      <a:pt x="948" y="84"/>
                    </a:lnTo>
                    <a:lnTo>
                      <a:pt x="954" y="84"/>
                    </a:lnTo>
                    <a:lnTo>
                      <a:pt x="954" y="90"/>
                    </a:lnTo>
                    <a:lnTo>
                      <a:pt x="954" y="90"/>
                    </a:lnTo>
                    <a:lnTo>
                      <a:pt x="954" y="90"/>
                    </a:lnTo>
                    <a:lnTo>
                      <a:pt x="954" y="96"/>
                    </a:lnTo>
                    <a:lnTo>
                      <a:pt x="954" y="96"/>
                    </a:lnTo>
                    <a:lnTo>
                      <a:pt x="960" y="102"/>
                    </a:lnTo>
                    <a:lnTo>
                      <a:pt x="960" y="102"/>
                    </a:lnTo>
                    <a:lnTo>
                      <a:pt x="960" y="102"/>
                    </a:lnTo>
                    <a:lnTo>
                      <a:pt x="960" y="108"/>
                    </a:lnTo>
                    <a:lnTo>
                      <a:pt x="960" y="108"/>
                    </a:lnTo>
                    <a:lnTo>
                      <a:pt x="960" y="114"/>
                    </a:lnTo>
                    <a:lnTo>
                      <a:pt x="960" y="114"/>
                    </a:lnTo>
                    <a:lnTo>
                      <a:pt x="966" y="120"/>
                    </a:lnTo>
                    <a:lnTo>
                      <a:pt x="966" y="120"/>
                    </a:lnTo>
                    <a:lnTo>
                      <a:pt x="966" y="120"/>
                    </a:lnTo>
                    <a:lnTo>
                      <a:pt x="966" y="126"/>
                    </a:lnTo>
                    <a:lnTo>
                      <a:pt x="966" y="126"/>
                    </a:lnTo>
                    <a:lnTo>
                      <a:pt x="966" y="132"/>
                    </a:lnTo>
                    <a:lnTo>
                      <a:pt x="972" y="132"/>
                    </a:lnTo>
                    <a:lnTo>
                      <a:pt x="972" y="132"/>
                    </a:lnTo>
                    <a:lnTo>
                      <a:pt x="972" y="138"/>
                    </a:lnTo>
                    <a:lnTo>
                      <a:pt x="972" y="138"/>
                    </a:lnTo>
                    <a:lnTo>
                      <a:pt x="972" y="144"/>
                    </a:lnTo>
                    <a:lnTo>
                      <a:pt x="972" y="144"/>
                    </a:lnTo>
                    <a:lnTo>
                      <a:pt x="978" y="144"/>
                    </a:lnTo>
                    <a:lnTo>
                      <a:pt x="978" y="150"/>
                    </a:lnTo>
                    <a:lnTo>
                      <a:pt x="978" y="150"/>
                    </a:lnTo>
                    <a:lnTo>
                      <a:pt x="978" y="156"/>
                    </a:lnTo>
                    <a:lnTo>
                      <a:pt x="978" y="156"/>
                    </a:lnTo>
                    <a:lnTo>
                      <a:pt x="978" y="156"/>
                    </a:lnTo>
                    <a:lnTo>
                      <a:pt x="984" y="162"/>
                    </a:lnTo>
                    <a:lnTo>
                      <a:pt x="984" y="168"/>
                    </a:lnTo>
                    <a:lnTo>
                      <a:pt x="984" y="168"/>
                    </a:lnTo>
                    <a:lnTo>
                      <a:pt x="984" y="168"/>
                    </a:lnTo>
                    <a:lnTo>
                      <a:pt x="984" y="174"/>
                    </a:lnTo>
                    <a:lnTo>
                      <a:pt x="990" y="174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6"/>
                    </a:lnTo>
                    <a:lnTo>
                      <a:pt x="990" y="186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8" y="216"/>
                    </a:lnTo>
                    <a:lnTo>
                      <a:pt x="1008" y="222"/>
                    </a:lnTo>
                    <a:lnTo>
                      <a:pt x="1008" y="222"/>
                    </a:lnTo>
                    <a:lnTo>
                      <a:pt x="1008" y="222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14" y="228"/>
                    </a:lnTo>
                    <a:lnTo>
                      <a:pt x="1014" y="234"/>
                    </a:lnTo>
                    <a:lnTo>
                      <a:pt x="1014" y="234"/>
                    </a:lnTo>
                    <a:lnTo>
                      <a:pt x="1014" y="240"/>
                    </a:lnTo>
                    <a:lnTo>
                      <a:pt x="1014" y="240"/>
                    </a:lnTo>
                    <a:lnTo>
                      <a:pt x="1014" y="240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20" y="252"/>
                    </a:lnTo>
                    <a:lnTo>
                      <a:pt x="1020" y="252"/>
                    </a:lnTo>
                    <a:lnTo>
                      <a:pt x="1020" y="252"/>
                    </a:lnTo>
                    <a:lnTo>
                      <a:pt x="1026" y="258"/>
                    </a:lnTo>
                    <a:lnTo>
                      <a:pt x="1026" y="258"/>
                    </a:lnTo>
                    <a:lnTo>
                      <a:pt x="1026" y="258"/>
                    </a:lnTo>
                    <a:lnTo>
                      <a:pt x="1026" y="264"/>
                    </a:lnTo>
                    <a:lnTo>
                      <a:pt x="1026" y="264"/>
                    </a:lnTo>
                    <a:lnTo>
                      <a:pt x="1026" y="264"/>
                    </a:lnTo>
                    <a:lnTo>
                      <a:pt x="1032" y="270"/>
                    </a:lnTo>
                    <a:lnTo>
                      <a:pt x="1032" y="270"/>
                    </a:lnTo>
                    <a:lnTo>
                      <a:pt x="1032" y="270"/>
                    </a:lnTo>
                    <a:lnTo>
                      <a:pt x="1032" y="276"/>
                    </a:lnTo>
                    <a:lnTo>
                      <a:pt x="1032" y="276"/>
                    </a:lnTo>
                    <a:lnTo>
                      <a:pt x="1032" y="276"/>
                    </a:lnTo>
                    <a:lnTo>
                      <a:pt x="1032" y="276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8"/>
                    </a:lnTo>
                    <a:lnTo>
                      <a:pt x="1038" y="288"/>
                    </a:lnTo>
                    <a:lnTo>
                      <a:pt x="1044" y="294"/>
                    </a:lnTo>
                    <a:lnTo>
                      <a:pt x="1044" y="294"/>
                    </a:lnTo>
                    <a:lnTo>
                      <a:pt x="1044" y="294"/>
                    </a:lnTo>
                    <a:lnTo>
                      <a:pt x="1044" y="294"/>
                    </a:lnTo>
                    <a:lnTo>
                      <a:pt x="1044" y="300"/>
                    </a:lnTo>
                    <a:lnTo>
                      <a:pt x="1044" y="300"/>
                    </a:lnTo>
                    <a:lnTo>
                      <a:pt x="1050" y="300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50" y="312"/>
                    </a:lnTo>
                    <a:lnTo>
                      <a:pt x="1050" y="312"/>
                    </a:lnTo>
                    <a:lnTo>
                      <a:pt x="1056" y="312"/>
                    </a:lnTo>
                    <a:lnTo>
                      <a:pt x="1056" y="312"/>
                    </a:lnTo>
                    <a:lnTo>
                      <a:pt x="1056" y="318"/>
                    </a:lnTo>
                    <a:lnTo>
                      <a:pt x="1056" y="318"/>
                    </a:lnTo>
                    <a:lnTo>
                      <a:pt x="1056" y="318"/>
                    </a:lnTo>
                    <a:lnTo>
                      <a:pt x="1056" y="324"/>
                    </a:lnTo>
                    <a:lnTo>
                      <a:pt x="1056" y="324"/>
                    </a:lnTo>
                    <a:lnTo>
                      <a:pt x="1062" y="324"/>
                    </a:lnTo>
                    <a:lnTo>
                      <a:pt x="1062" y="324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8" y="336"/>
                    </a:lnTo>
                    <a:lnTo>
                      <a:pt x="1068" y="336"/>
                    </a:lnTo>
                    <a:lnTo>
                      <a:pt x="1068" y="336"/>
                    </a:lnTo>
                    <a:lnTo>
                      <a:pt x="1068" y="342"/>
                    </a:lnTo>
                    <a:lnTo>
                      <a:pt x="1068" y="342"/>
                    </a:lnTo>
                    <a:lnTo>
                      <a:pt x="1068" y="342"/>
                    </a:lnTo>
                    <a:lnTo>
                      <a:pt x="1074" y="342"/>
                    </a:lnTo>
                    <a:lnTo>
                      <a:pt x="1074" y="348"/>
                    </a:lnTo>
                    <a:lnTo>
                      <a:pt x="1074" y="348"/>
                    </a:lnTo>
                    <a:lnTo>
                      <a:pt x="1074" y="348"/>
                    </a:lnTo>
                    <a:lnTo>
                      <a:pt x="1074" y="348"/>
                    </a:lnTo>
                    <a:lnTo>
                      <a:pt x="1074" y="354"/>
                    </a:lnTo>
                    <a:lnTo>
                      <a:pt x="1080" y="354"/>
                    </a:lnTo>
                    <a:lnTo>
                      <a:pt x="1080" y="354"/>
                    </a:lnTo>
                    <a:lnTo>
                      <a:pt x="1080" y="354"/>
                    </a:lnTo>
                    <a:lnTo>
                      <a:pt x="1080" y="360"/>
                    </a:lnTo>
                    <a:lnTo>
                      <a:pt x="1080" y="360"/>
                    </a:lnTo>
                    <a:lnTo>
                      <a:pt x="1080" y="360"/>
                    </a:lnTo>
                    <a:lnTo>
                      <a:pt x="1086" y="360"/>
                    </a:lnTo>
                    <a:lnTo>
                      <a:pt x="1086" y="366"/>
                    </a:lnTo>
                    <a:lnTo>
                      <a:pt x="1086" y="366"/>
                    </a:lnTo>
                    <a:lnTo>
                      <a:pt x="1086" y="366"/>
                    </a:lnTo>
                    <a:lnTo>
                      <a:pt x="1086" y="366"/>
                    </a:lnTo>
                    <a:lnTo>
                      <a:pt x="1086" y="372"/>
                    </a:lnTo>
                    <a:lnTo>
                      <a:pt x="1092" y="372"/>
                    </a:lnTo>
                    <a:lnTo>
                      <a:pt x="1092" y="372"/>
                    </a:lnTo>
                    <a:lnTo>
                      <a:pt x="1092" y="372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098" y="384"/>
                    </a:lnTo>
                    <a:lnTo>
                      <a:pt x="1098" y="384"/>
                    </a:lnTo>
                    <a:lnTo>
                      <a:pt x="1098" y="384"/>
                    </a:lnTo>
                    <a:lnTo>
                      <a:pt x="1098" y="384"/>
                    </a:lnTo>
                    <a:lnTo>
                      <a:pt x="1104" y="390"/>
                    </a:lnTo>
                    <a:lnTo>
                      <a:pt x="1104" y="390"/>
                    </a:lnTo>
                    <a:lnTo>
                      <a:pt x="1104" y="390"/>
                    </a:lnTo>
                    <a:lnTo>
                      <a:pt x="1104" y="390"/>
                    </a:lnTo>
                    <a:lnTo>
                      <a:pt x="1104" y="390"/>
                    </a:lnTo>
                    <a:lnTo>
                      <a:pt x="1104" y="396"/>
                    </a:lnTo>
                    <a:lnTo>
                      <a:pt x="1110" y="396"/>
                    </a:lnTo>
                    <a:lnTo>
                      <a:pt x="1110" y="396"/>
                    </a:lnTo>
                    <a:lnTo>
                      <a:pt x="1110" y="396"/>
                    </a:lnTo>
                    <a:lnTo>
                      <a:pt x="1110" y="396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6" y="402"/>
                    </a:lnTo>
                    <a:lnTo>
                      <a:pt x="1116" y="402"/>
                    </a:lnTo>
                    <a:lnTo>
                      <a:pt x="1116" y="408"/>
                    </a:lnTo>
                    <a:lnTo>
                      <a:pt x="1116" y="408"/>
                    </a:lnTo>
                    <a:lnTo>
                      <a:pt x="1116" y="408"/>
                    </a:lnTo>
                    <a:lnTo>
                      <a:pt x="1116" y="408"/>
                    </a:lnTo>
                    <a:lnTo>
                      <a:pt x="1116" y="408"/>
                    </a:lnTo>
                    <a:lnTo>
                      <a:pt x="1122" y="408"/>
                    </a:lnTo>
                    <a:lnTo>
                      <a:pt x="1122" y="414"/>
                    </a:lnTo>
                    <a:lnTo>
                      <a:pt x="1122" y="414"/>
                    </a:lnTo>
                    <a:lnTo>
                      <a:pt x="1122" y="414"/>
                    </a:lnTo>
                    <a:lnTo>
                      <a:pt x="1122" y="414"/>
                    </a:lnTo>
                    <a:lnTo>
                      <a:pt x="1122" y="414"/>
                    </a:lnTo>
                    <a:lnTo>
                      <a:pt x="1128" y="420"/>
                    </a:lnTo>
                    <a:lnTo>
                      <a:pt x="1128" y="420"/>
                    </a:lnTo>
                    <a:lnTo>
                      <a:pt x="1128" y="420"/>
                    </a:lnTo>
                    <a:lnTo>
                      <a:pt x="1128" y="420"/>
                    </a:lnTo>
                    <a:lnTo>
                      <a:pt x="1128" y="420"/>
                    </a:lnTo>
                    <a:lnTo>
                      <a:pt x="1128" y="420"/>
                    </a:lnTo>
                    <a:lnTo>
                      <a:pt x="1134" y="426"/>
                    </a:lnTo>
                    <a:lnTo>
                      <a:pt x="1134" y="426"/>
                    </a:lnTo>
                    <a:lnTo>
                      <a:pt x="1134" y="426"/>
                    </a:lnTo>
                    <a:lnTo>
                      <a:pt x="1134" y="426"/>
                    </a:lnTo>
                    <a:lnTo>
                      <a:pt x="1134" y="426"/>
                    </a:lnTo>
                    <a:lnTo>
                      <a:pt x="1134" y="432"/>
                    </a:lnTo>
                    <a:lnTo>
                      <a:pt x="1140" y="432"/>
                    </a:lnTo>
                    <a:lnTo>
                      <a:pt x="1140" y="432"/>
                    </a:lnTo>
                    <a:lnTo>
                      <a:pt x="1140" y="432"/>
                    </a:lnTo>
                    <a:lnTo>
                      <a:pt x="1140" y="432"/>
                    </a:lnTo>
                    <a:lnTo>
                      <a:pt x="1140" y="432"/>
                    </a:lnTo>
                    <a:lnTo>
                      <a:pt x="1140" y="432"/>
                    </a:lnTo>
                    <a:lnTo>
                      <a:pt x="1146" y="438"/>
                    </a:lnTo>
                    <a:lnTo>
                      <a:pt x="1146" y="438"/>
                    </a:lnTo>
                    <a:lnTo>
                      <a:pt x="1146" y="438"/>
                    </a:lnTo>
                    <a:lnTo>
                      <a:pt x="1146" y="438"/>
                    </a:lnTo>
                    <a:lnTo>
                      <a:pt x="1146" y="438"/>
                    </a:lnTo>
                    <a:lnTo>
                      <a:pt x="1146" y="438"/>
                    </a:lnTo>
                    <a:lnTo>
                      <a:pt x="1152" y="444"/>
                    </a:lnTo>
                    <a:lnTo>
                      <a:pt x="1152" y="444"/>
                    </a:lnTo>
                    <a:lnTo>
                      <a:pt x="1152" y="444"/>
                    </a:lnTo>
                    <a:lnTo>
                      <a:pt x="1152" y="444"/>
                    </a:lnTo>
                    <a:lnTo>
                      <a:pt x="1152" y="444"/>
                    </a:lnTo>
                    <a:lnTo>
                      <a:pt x="1152" y="444"/>
                    </a:lnTo>
                    <a:lnTo>
                      <a:pt x="1158" y="444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76" y="456"/>
                    </a:lnTo>
                    <a:lnTo>
                      <a:pt x="1176" y="456"/>
                    </a:lnTo>
                    <a:lnTo>
                      <a:pt x="1176" y="456"/>
                    </a:lnTo>
                    <a:lnTo>
                      <a:pt x="1176" y="456"/>
                    </a:lnTo>
                    <a:lnTo>
                      <a:pt x="1176" y="456"/>
                    </a:lnTo>
                    <a:lnTo>
                      <a:pt x="1176" y="456"/>
                    </a:lnTo>
                    <a:lnTo>
                      <a:pt x="1182" y="456"/>
                    </a:lnTo>
                    <a:lnTo>
                      <a:pt x="1182" y="456"/>
                    </a:lnTo>
                    <a:lnTo>
                      <a:pt x="1182" y="456"/>
                    </a:lnTo>
                    <a:lnTo>
                      <a:pt x="1182" y="456"/>
                    </a:lnTo>
                    <a:lnTo>
                      <a:pt x="1182" y="456"/>
                    </a:lnTo>
                    <a:lnTo>
                      <a:pt x="1182" y="456"/>
                    </a:lnTo>
                    <a:lnTo>
                      <a:pt x="1188" y="456"/>
                    </a:lnTo>
                    <a:lnTo>
                      <a:pt x="1188" y="456"/>
                    </a:lnTo>
                    <a:lnTo>
                      <a:pt x="1188" y="456"/>
                    </a:lnTo>
                    <a:lnTo>
                      <a:pt x="1188" y="456"/>
                    </a:lnTo>
                    <a:lnTo>
                      <a:pt x="1188" y="456"/>
                    </a:lnTo>
                    <a:lnTo>
                      <a:pt x="1188" y="456"/>
                    </a:lnTo>
                    <a:lnTo>
                      <a:pt x="1194" y="456"/>
                    </a:lnTo>
                    <a:lnTo>
                      <a:pt x="1194" y="456"/>
                    </a:lnTo>
                    <a:lnTo>
                      <a:pt x="1194" y="456"/>
                    </a:lnTo>
                    <a:lnTo>
                      <a:pt x="1194" y="456"/>
                    </a:lnTo>
                    <a:lnTo>
                      <a:pt x="1194" y="456"/>
                    </a:lnTo>
                    <a:lnTo>
                      <a:pt x="1194" y="456"/>
                    </a:lnTo>
                    <a:lnTo>
                      <a:pt x="1200" y="450"/>
                    </a:lnTo>
                    <a:lnTo>
                      <a:pt x="1200" y="450"/>
                    </a:lnTo>
                    <a:lnTo>
                      <a:pt x="1200" y="450"/>
                    </a:lnTo>
                    <a:lnTo>
                      <a:pt x="1200" y="450"/>
                    </a:lnTo>
                    <a:lnTo>
                      <a:pt x="1200" y="450"/>
                    </a:lnTo>
                    <a:lnTo>
                      <a:pt x="1200" y="450"/>
                    </a:lnTo>
                    <a:lnTo>
                      <a:pt x="1206" y="450"/>
                    </a:lnTo>
                    <a:lnTo>
                      <a:pt x="1206" y="450"/>
                    </a:lnTo>
                    <a:lnTo>
                      <a:pt x="1206" y="450"/>
                    </a:lnTo>
                    <a:lnTo>
                      <a:pt x="1206" y="450"/>
                    </a:lnTo>
                    <a:lnTo>
                      <a:pt x="1206" y="450"/>
                    </a:lnTo>
                    <a:lnTo>
                      <a:pt x="1206" y="450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44"/>
                    </a:lnTo>
                    <a:lnTo>
                      <a:pt x="1212" y="444"/>
                    </a:lnTo>
                    <a:lnTo>
                      <a:pt x="1212" y="444"/>
                    </a:lnTo>
                    <a:lnTo>
                      <a:pt x="1212" y="444"/>
                    </a:lnTo>
                    <a:lnTo>
                      <a:pt x="1218" y="444"/>
                    </a:lnTo>
                    <a:lnTo>
                      <a:pt x="1218" y="444"/>
                    </a:lnTo>
                    <a:lnTo>
                      <a:pt x="1218" y="444"/>
                    </a:lnTo>
                    <a:lnTo>
                      <a:pt x="1218" y="444"/>
                    </a:lnTo>
                    <a:lnTo>
                      <a:pt x="1218" y="444"/>
                    </a:lnTo>
                    <a:lnTo>
                      <a:pt x="1218" y="444"/>
                    </a:lnTo>
                    <a:lnTo>
                      <a:pt x="1224" y="444"/>
                    </a:lnTo>
                    <a:lnTo>
                      <a:pt x="1224" y="444"/>
                    </a:lnTo>
                    <a:lnTo>
                      <a:pt x="1224" y="438"/>
                    </a:lnTo>
                    <a:lnTo>
                      <a:pt x="1224" y="438"/>
                    </a:lnTo>
                    <a:lnTo>
                      <a:pt x="1224" y="438"/>
                    </a:lnTo>
                    <a:lnTo>
                      <a:pt x="1224" y="438"/>
                    </a:lnTo>
                    <a:lnTo>
                      <a:pt x="1224" y="438"/>
                    </a:lnTo>
                    <a:lnTo>
                      <a:pt x="1230" y="438"/>
                    </a:lnTo>
                    <a:lnTo>
                      <a:pt x="1230" y="438"/>
                    </a:lnTo>
                    <a:lnTo>
                      <a:pt x="1230" y="438"/>
                    </a:lnTo>
                    <a:lnTo>
                      <a:pt x="1230" y="438"/>
                    </a:lnTo>
                    <a:lnTo>
                      <a:pt x="1230" y="438"/>
                    </a:lnTo>
                    <a:lnTo>
                      <a:pt x="1230" y="438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42" y="432"/>
                    </a:lnTo>
                    <a:lnTo>
                      <a:pt x="1242" y="432"/>
                    </a:lnTo>
                    <a:lnTo>
                      <a:pt x="1242" y="432"/>
                    </a:lnTo>
                    <a:lnTo>
                      <a:pt x="1242" y="426"/>
                    </a:lnTo>
                    <a:lnTo>
                      <a:pt x="1242" y="426"/>
                    </a:lnTo>
                    <a:lnTo>
                      <a:pt x="1242" y="426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54" y="420"/>
                    </a:lnTo>
                    <a:lnTo>
                      <a:pt x="1254" y="420"/>
                    </a:lnTo>
                    <a:lnTo>
                      <a:pt x="1254" y="420"/>
                    </a:lnTo>
                    <a:lnTo>
                      <a:pt x="1254" y="420"/>
                    </a:lnTo>
                    <a:lnTo>
                      <a:pt x="1254" y="420"/>
                    </a:lnTo>
                    <a:lnTo>
                      <a:pt x="1254" y="420"/>
                    </a:lnTo>
                    <a:lnTo>
                      <a:pt x="1260" y="420"/>
                    </a:lnTo>
                    <a:lnTo>
                      <a:pt x="1260" y="420"/>
                    </a:lnTo>
                    <a:lnTo>
                      <a:pt x="1260" y="414"/>
                    </a:lnTo>
                    <a:lnTo>
                      <a:pt x="1260" y="414"/>
                    </a:lnTo>
                    <a:lnTo>
                      <a:pt x="1260" y="414"/>
                    </a:lnTo>
                    <a:lnTo>
                      <a:pt x="1260" y="414"/>
                    </a:lnTo>
                    <a:lnTo>
                      <a:pt x="1266" y="414"/>
                    </a:lnTo>
                    <a:lnTo>
                      <a:pt x="1266" y="414"/>
                    </a:lnTo>
                    <a:lnTo>
                      <a:pt x="1266" y="414"/>
                    </a:lnTo>
                    <a:lnTo>
                      <a:pt x="1266" y="414"/>
                    </a:lnTo>
                    <a:lnTo>
                      <a:pt x="1266" y="408"/>
                    </a:lnTo>
                    <a:lnTo>
                      <a:pt x="1266" y="408"/>
                    </a:lnTo>
                    <a:lnTo>
                      <a:pt x="1266" y="408"/>
                    </a:lnTo>
                    <a:lnTo>
                      <a:pt x="1272" y="408"/>
                    </a:lnTo>
                    <a:lnTo>
                      <a:pt x="1272" y="408"/>
                    </a:lnTo>
                    <a:lnTo>
                      <a:pt x="1272" y="408"/>
                    </a:lnTo>
                    <a:lnTo>
                      <a:pt x="1272" y="408"/>
                    </a:lnTo>
                    <a:lnTo>
                      <a:pt x="1272" y="402"/>
                    </a:lnTo>
                    <a:lnTo>
                      <a:pt x="1272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396"/>
                    </a:lnTo>
                    <a:lnTo>
                      <a:pt x="1284" y="396"/>
                    </a:lnTo>
                    <a:lnTo>
                      <a:pt x="1284" y="396"/>
                    </a:lnTo>
                    <a:lnTo>
                      <a:pt x="1284" y="396"/>
                    </a:lnTo>
                    <a:lnTo>
                      <a:pt x="1284" y="396"/>
                    </a:lnTo>
                    <a:lnTo>
                      <a:pt x="1284" y="396"/>
                    </a:lnTo>
                    <a:lnTo>
                      <a:pt x="1284" y="396"/>
                    </a:lnTo>
                    <a:lnTo>
                      <a:pt x="1290" y="390"/>
                    </a:lnTo>
                    <a:lnTo>
                      <a:pt x="1290" y="390"/>
                    </a:lnTo>
                    <a:lnTo>
                      <a:pt x="1290" y="390"/>
                    </a:lnTo>
                    <a:lnTo>
                      <a:pt x="1290" y="390"/>
                    </a:lnTo>
                    <a:lnTo>
                      <a:pt x="1290" y="390"/>
                    </a:lnTo>
                    <a:lnTo>
                      <a:pt x="1290" y="390"/>
                    </a:lnTo>
                    <a:lnTo>
                      <a:pt x="1296" y="384"/>
                    </a:lnTo>
                    <a:lnTo>
                      <a:pt x="1296" y="384"/>
                    </a:lnTo>
                    <a:lnTo>
                      <a:pt x="1296" y="384"/>
                    </a:lnTo>
                    <a:lnTo>
                      <a:pt x="1296" y="384"/>
                    </a:lnTo>
                    <a:lnTo>
                      <a:pt x="1296" y="384"/>
                    </a:lnTo>
                    <a:lnTo>
                      <a:pt x="1296" y="384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8" y="372"/>
                    </a:lnTo>
                    <a:lnTo>
                      <a:pt x="1308" y="372"/>
                    </a:lnTo>
                    <a:lnTo>
                      <a:pt x="1308" y="372"/>
                    </a:lnTo>
                    <a:lnTo>
                      <a:pt x="1308" y="372"/>
                    </a:lnTo>
                    <a:lnTo>
                      <a:pt x="1308" y="372"/>
                    </a:lnTo>
                    <a:lnTo>
                      <a:pt x="1308" y="366"/>
                    </a:lnTo>
                    <a:lnTo>
                      <a:pt x="1308" y="366"/>
                    </a:lnTo>
                    <a:lnTo>
                      <a:pt x="1314" y="366"/>
                    </a:lnTo>
                    <a:lnTo>
                      <a:pt x="1314" y="366"/>
                    </a:lnTo>
                    <a:lnTo>
                      <a:pt x="1314" y="366"/>
                    </a:lnTo>
                    <a:lnTo>
                      <a:pt x="1314" y="366"/>
                    </a:lnTo>
                    <a:lnTo>
                      <a:pt x="1314" y="360"/>
                    </a:lnTo>
                    <a:lnTo>
                      <a:pt x="1314" y="360"/>
                    </a:lnTo>
                    <a:lnTo>
                      <a:pt x="1320" y="360"/>
                    </a:lnTo>
                    <a:lnTo>
                      <a:pt x="1320" y="360"/>
                    </a:lnTo>
                    <a:lnTo>
                      <a:pt x="1320" y="360"/>
                    </a:lnTo>
                    <a:lnTo>
                      <a:pt x="1320" y="354"/>
                    </a:lnTo>
                    <a:lnTo>
                      <a:pt x="1320" y="354"/>
                    </a:lnTo>
                    <a:lnTo>
                      <a:pt x="1326" y="354"/>
                    </a:lnTo>
                    <a:lnTo>
                      <a:pt x="1326" y="354"/>
                    </a:lnTo>
                    <a:lnTo>
                      <a:pt x="1326" y="354"/>
                    </a:lnTo>
                    <a:lnTo>
                      <a:pt x="1326" y="348"/>
                    </a:lnTo>
                    <a:lnTo>
                      <a:pt x="1326" y="348"/>
                    </a:lnTo>
                    <a:lnTo>
                      <a:pt x="1326" y="348"/>
                    </a:lnTo>
                    <a:lnTo>
                      <a:pt x="1332" y="348"/>
                    </a:lnTo>
                    <a:lnTo>
                      <a:pt x="1332" y="348"/>
                    </a:lnTo>
                    <a:lnTo>
                      <a:pt x="1332" y="342"/>
                    </a:lnTo>
                    <a:lnTo>
                      <a:pt x="1332" y="342"/>
                    </a:lnTo>
                    <a:lnTo>
                      <a:pt x="1332" y="342"/>
                    </a:lnTo>
                    <a:lnTo>
                      <a:pt x="1332" y="342"/>
                    </a:lnTo>
                    <a:lnTo>
                      <a:pt x="1332" y="342"/>
                    </a:lnTo>
                    <a:lnTo>
                      <a:pt x="1338" y="336"/>
                    </a:lnTo>
                    <a:lnTo>
                      <a:pt x="1338" y="336"/>
                    </a:lnTo>
                    <a:lnTo>
                      <a:pt x="1338" y="336"/>
                    </a:lnTo>
                    <a:lnTo>
                      <a:pt x="1338" y="336"/>
                    </a:lnTo>
                    <a:lnTo>
                      <a:pt x="1338" y="330"/>
                    </a:lnTo>
                    <a:lnTo>
                      <a:pt x="1338" y="330"/>
                    </a:lnTo>
                    <a:lnTo>
                      <a:pt x="1344" y="330"/>
                    </a:lnTo>
                    <a:lnTo>
                      <a:pt x="1344" y="330"/>
                    </a:lnTo>
                    <a:lnTo>
                      <a:pt x="1344" y="330"/>
                    </a:lnTo>
                    <a:lnTo>
                      <a:pt x="1344" y="324"/>
                    </a:lnTo>
                    <a:lnTo>
                      <a:pt x="1344" y="324"/>
                    </a:lnTo>
                    <a:lnTo>
                      <a:pt x="1344" y="324"/>
                    </a:lnTo>
                    <a:lnTo>
                      <a:pt x="1350" y="324"/>
                    </a:lnTo>
                    <a:lnTo>
                      <a:pt x="1350" y="324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6" y="312"/>
                    </a:lnTo>
                    <a:lnTo>
                      <a:pt x="1356" y="312"/>
                    </a:lnTo>
                    <a:lnTo>
                      <a:pt x="1356" y="312"/>
                    </a:lnTo>
                    <a:lnTo>
                      <a:pt x="1356" y="312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8" y="300"/>
                    </a:lnTo>
                    <a:lnTo>
                      <a:pt x="1368" y="294"/>
                    </a:lnTo>
                    <a:lnTo>
                      <a:pt x="1368" y="294"/>
                    </a:lnTo>
                    <a:lnTo>
                      <a:pt x="1368" y="294"/>
                    </a:lnTo>
                    <a:lnTo>
                      <a:pt x="1368" y="294"/>
                    </a:lnTo>
                    <a:lnTo>
                      <a:pt x="1368" y="288"/>
                    </a:lnTo>
                    <a:lnTo>
                      <a:pt x="1374" y="288"/>
                    </a:lnTo>
                    <a:lnTo>
                      <a:pt x="1374" y="288"/>
                    </a:lnTo>
                    <a:lnTo>
                      <a:pt x="1374" y="288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80" y="282"/>
                    </a:lnTo>
                    <a:lnTo>
                      <a:pt x="1380" y="276"/>
                    </a:lnTo>
                    <a:lnTo>
                      <a:pt x="1380" y="276"/>
                    </a:lnTo>
                    <a:lnTo>
                      <a:pt x="1380" y="276"/>
                    </a:lnTo>
                    <a:lnTo>
                      <a:pt x="1380" y="276"/>
                    </a:lnTo>
                    <a:lnTo>
                      <a:pt x="1380" y="270"/>
                    </a:lnTo>
                    <a:lnTo>
                      <a:pt x="1380" y="270"/>
                    </a:lnTo>
                    <a:lnTo>
                      <a:pt x="1386" y="270"/>
                    </a:lnTo>
                    <a:lnTo>
                      <a:pt x="1386" y="270"/>
                    </a:lnTo>
                    <a:lnTo>
                      <a:pt x="1386" y="264"/>
                    </a:lnTo>
                    <a:lnTo>
                      <a:pt x="1386" y="264"/>
                    </a:lnTo>
                    <a:lnTo>
                      <a:pt x="1386" y="264"/>
                    </a:lnTo>
                    <a:lnTo>
                      <a:pt x="1386" y="264"/>
                    </a:lnTo>
                    <a:lnTo>
                      <a:pt x="1392" y="258"/>
                    </a:lnTo>
                    <a:lnTo>
                      <a:pt x="1392" y="258"/>
                    </a:lnTo>
                    <a:lnTo>
                      <a:pt x="1392" y="258"/>
                    </a:lnTo>
                    <a:lnTo>
                      <a:pt x="1392" y="258"/>
                    </a:lnTo>
                    <a:lnTo>
                      <a:pt x="1392" y="252"/>
                    </a:lnTo>
                    <a:lnTo>
                      <a:pt x="1392" y="252"/>
                    </a:lnTo>
                    <a:lnTo>
                      <a:pt x="1398" y="252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40"/>
                    </a:lnTo>
                    <a:lnTo>
                      <a:pt x="1404" y="240"/>
                    </a:lnTo>
                    <a:lnTo>
                      <a:pt x="1404" y="240"/>
                    </a:lnTo>
                    <a:lnTo>
                      <a:pt x="1404" y="240"/>
                    </a:lnTo>
                    <a:lnTo>
                      <a:pt x="1404" y="234"/>
                    </a:lnTo>
                    <a:lnTo>
                      <a:pt x="1404" y="234"/>
                    </a:lnTo>
                    <a:lnTo>
                      <a:pt x="1404" y="234"/>
                    </a:lnTo>
                    <a:lnTo>
                      <a:pt x="1410" y="228"/>
                    </a:lnTo>
                    <a:lnTo>
                      <a:pt x="1410" y="228"/>
                    </a:lnTo>
                    <a:lnTo>
                      <a:pt x="1410" y="228"/>
                    </a:lnTo>
                    <a:lnTo>
                      <a:pt x="1410" y="228"/>
                    </a:lnTo>
                    <a:lnTo>
                      <a:pt x="1410" y="222"/>
                    </a:lnTo>
                    <a:lnTo>
                      <a:pt x="1410" y="222"/>
                    </a:lnTo>
                    <a:lnTo>
                      <a:pt x="1416" y="222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04"/>
                    </a:lnTo>
                    <a:lnTo>
                      <a:pt x="1422" y="204"/>
                    </a:lnTo>
                    <a:lnTo>
                      <a:pt x="1422" y="204"/>
                    </a:lnTo>
                    <a:lnTo>
                      <a:pt x="1422" y="204"/>
                    </a:lnTo>
                    <a:lnTo>
                      <a:pt x="1428" y="204"/>
                    </a:lnTo>
                    <a:lnTo>
                      <a:pt x="1428" y="198"/>
                    </a:lnTo>
                    <a:lnTo>
                      <a:pt x="1428" y="198"/>
                    </a:lnTo>
                    <a:lnTo>
                      <a:pt x="1428" y="198"/>
                    </a:lnTo>
                    <a:lnTo>
                      <a:pt x="1428" y="198"/>
                    </a:lnTo>
                    <a:lnTo>
                      <a:pt x="1428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34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6"/>
                    </a:lnTo>
                    <a:lnTo>
                      <a:pt x="1452" y="216"/>
                    </a:lnTo>
                    <a:lnTo>
                      <a:pt x="1452" y="216"/>
                    </a:lnTo>
                    <a:lnTo>
                      <a:pt x="1452" y="216"/>
                    </a:lnTo>
                    <a:lnTo>
                      <a:pt x="1452" y="222"/>
                    </a:lnTo>
                    <a:lnTo>
                      <a:pt x="1452" y="222"/>
                    </a:lnTo>
                    <a:lnTo>
                      <a:pt x="1452" y="222"/>
                    </a:lnTo>
                    <a:lnTo>
                      <a:pt x="1458" y="222"/>
                    </a:lnTo>
                    <a:lnTo>
                      <a:pt x="1458" y="228"/>
                    </a:lnTo>
                    <a:lnTo>
                      <a:pt x="1458" y="228"/>
                    </a:lnTo>
                    <a:lnTo>
                      <a:pt x="1458" y="228"/>
                    </a:lnTo>
                    <a:lnTo>
                      <a:pt x="1458" y="228"/>
                    </a:lnTo>
                    <a:lnTo>
                      <a:pt x="1458" y="228"/>
                    </a:lnTo>
                    <a:lnTo>
                      <a:pt x="1464" y="234"/>
                    </a:lnTo>
                    <a:lnTo>
                      <a:pt x="1464" y="234"/>
                    </a:lnTo>
                    <a:lnTo>
                      <a:pt x="1464" y="234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70" y="240"/>
                    </a:lnTo>
                    <a:lnTo>
                      <a:pt x="1470" y="240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6" y="246"/>
                    </a:lnTo>
                    <a:lnTo>
                      <a:pt x="1476" y="252"/>
                    </a:lnTo>
                    <a:lnTo>
                      <a:pt x="1476" y="252"/>
                    </a:lnTo>
                    <a:lnTo>
                      <a:pt x="1476" y="252"/>
                    </a:lnTo>
                    <a:lnTo>
                      <a:pt x="1476" y="252"/>
                    </a:lnTo>
                    <a:lnTo>
                      <a:pt x="1476" y="252"/>
                    </a:lnTo>
                    <a:lnTo>
                      <a:pt x="1482" y="258"/>
                    </a:lnTo>
                    <a:lnTo>
                      <a:pt x="1482" y="258"/>
                    </a:lnTo>
                    <a:lnTo>
                      <a:pt x="1482" y="258"/>
                    </a:lnTo>
                    <a:lnTo>
                      <a:pt x="1482" y="258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70"/>
                    </a:lnTo>
                    <a:lnTo>
                      <a:pt x="1488" y="270"/>
                    </a:lnTo>
                    <a:lnTo>
                      <a:pt x="1488" y="270"/>
                    </a:lnTo>
                    <a:lnTo>
                      <a:pt x="1488" y="270"/>
                    </a:lnTo>
                    <a:lnTo>
                      <a:pt x="1494" y="270"/>
                    </a:lnTo>
                    <a:lnTo>
                      <a:pt x="1494" y="276"/>
                    </a:lnTo>
                    <a:lnTo>
                      <a:pt x="1494" y="276"/>
                    </a:lnTo>
                    <a:lnTo>
                      <a:pt x="1494" y="276"/>
                    </a:lnTo>
                    <a:lnTo>
                      <a:pt x="1494" y="276"/>
                    </a:lnTo>
                    <a:lnTo>
                      <a:pt x="1494" y="276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8"/>
                    </a:lnTo>
                    <a:lnTo>
                      <a:pt x="1506" y="288"/>
                    </a:lnTo>
                    <a:lnTo>
                      <a:pt x="1506" y="288"/>
                    </a:lnTo>
                    <a:lnTo>
                      <a:pt x="1506" y="288"/>
                    </a:lnTo>
                    <a:lnTo>
                      <a:pt x="1506" y="288"/>
                    </a:lnTo>
                    <a:lnTo>
                      <a:pt x="1506" y="288"/>
                    </a:lnTo>
                    <a:lnTo>
                      <a:pt x="1512" y="294"/>
                    </a:lnTo>
                    <a:lnTo>
                      <a:pt x="1512" y="294"/>
                    </a:lnTo>
                    <a:lnTo>
                      <a:pt x="1512" y="294"/>
                    </a:lnTo>
                    <a:lnTo>
                      <a:pt x="1512" y="294"/>
                    </a:lnTo>
                    <a:lnTo>
                      <a:pt x="1512" y="300"/>
                    </a:lnTo>
                    <a:lnTo>
                      <a:pt x="1512" y="300"/>
                    </a:lnTo>
                    <a:lnTo>
                      <a:pt x="1518" y="300"/>
                    </a:lnTo>
                    <a:lnTo>
                      <a:pt x="1518" y="300"/>
                    </a:lnTo>
                    <a:lnTo>
                      <a:pt x="1518" y="300"/>
                    </a:lnTo>
                    <a:lnTo>
                      <a:pt x="1518" y="306"/>
                    </a:lnTo>
                    <a:lnTo>
                      <a:pt x="1518" y="306"/>
                    </a:lnTo>
                    <a:lnTo>
                      <a:pt x="1518" y="306"/>
                    </a:lnTo>
                    <a:lnTo>
                      <a:pt x="1524" y="306"/>
                    </a:lnTo>
                    <a:lnTo>
                      <a:pt x="1524" y="306"/>
                    </a:lnTo>
                    <a:lnTo>
                      <a:pt x="1524" y="306"/>
                    </a:lnTo>
                    <a:lnTo>
                      <a:pt x="1524" y="312"/>
                    </a:lnTo>
                    <a:lnTo>
                      <a:pt x="1524" y="312"/>
                    </a:lnTo>
                    <a:lnTo>
                      <a:pt x="1524" y="312"/>
                    </a:lnTo>
                    <a:lnTo>
                      <a:pt x="1530" y="312"/>
                    </a:lnTo>
                    <a:lnTo>
                      <a:pt x="1530" y="312"/>
                    </a:lnTo>
                    <a:lnTo>
                      <a:pt x="1530" y="318"/>
                    </a:lnTo>
                    <a:lnTo>
                      <a:pt x="1530" y="318"/>
                    </a:lnTo>
                    <a:lnTo>
                      <a:pt x="1530" y="318"/>
                    </a:lnTo>
                    <a:lnTo>
                      <a:pt x="1530" y="318"/>
                    </a:lnTo>
                    <a:lnTo>
                      <a:pt x="1536" y="318"/>
                    </a:lnTo>
                    <a:lnTo>
                      <a:pt x="1536" y="318"/>
                    </a:lnTo>
                    <a:lnTo>
                      <a:pt x="1536" y="324"/>
                    </a:lnTo>
                    <a:lnTo>
                      <a:pt x="1536" y="324"/>
                    </a:lnTo>
                    <a:lnTo>
                      <a:pt x="1536" y="324"/>
                    </a:lnTo>
                    <a:lnTo>
                      <a:pt x="1536" y="324"/>
                    </a:lnTo>
                    <a:lnTo>
                      <a:pt x="1536" y="324"/>
                    </a:lnTo>
                    <a:lnTo>
                      <a:pt x="1542" y="324"/>
                    </a:lnTo>
                    <a:lnTo>
                      <a:pt x="1542" y="330"/>
                    </a:lnTo>
                    <a:lnTo>
                      <a:pt x="1542" y="330"/>
                    </a:lnTo>
                    <a:lnTo>
                      <a:pt x="1542" y="330"/>
                    </a:lnTo>
                    <a:lnTo>
                      <a:pt x="1542" y="330"/>
                    </a:lnTo>
                    <a:lnTo>
                      <a:pt x="1542" y="330"/>
                    </a:lnTo>
                    <a:lnTo>
                      <a:pt x="1548" y="330"/>
                    </a:lnTo>
                    <a:lnTo>
                      <a:pt x="1548" y="336"/>
                    </a:lnTo>
                    <a:lnTo>
                      <a:pt x="1548" y="336"/>
                    </a:lnTo>
                    <a:lnTo>
                      <a:pt x="1548" y="336"/>
                    </a:lnTo>
                    <a:lnTo>
                      <a:pt x="1548" y="336"/>
                    </a:lnTo>
                    <a:lnTo>
                      <a:pt x="1548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60" y="342"/>
                    </a:lnTo>
                    <a:lnTo>
                      <a:pt x="1560" y="348"/>
                    </a:lnTo>
                    <a:lnTo>
                      <a:pt x="1560" y="348"/>
                    </a:lnTo>
                    <a:lnTo>
                      <a:pt x="1560" y="348"/>
                    </a:lnTo>
                    <a:lnTo>
                      <a:pt x="1560" y="348"/>
                    </a:lnTo>
                    <a:lnTo>
                      <a:pt x="1560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72" y="354"/>
                    </a:lnTo>
                    <a:lnTo>
                      <a:pt x="1572" y="354"/>
                    </a:lnTo>
                    <a:lnTo>
                      <a:pt x="1572" y="354"/>
                    </a:lnTo>
                    <a:lnTo>
                      <a:pt x="1572" y="354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8" y="360"/>
                    </a:lnTo>
                    <a:lnTo>
                      <a:pt x="1578" y="360"/>
                    </a:lnTo>
                    <a:lnTo>
                      <a:pt x="1578" y="360"/>
                    </a:lnTo>
                    <a:lnTo>
                      <a:pt x="1578" y="366"/>
                    </a:lnTo>
                    <a:lnTo>
                      <a:pt x="1578" y="366"/>
                    </a:lnTo>
                    <a:lnTo>
                      <a:pt x="1584" y="366"/>
                    </a:lnTo>
                    <a:lnTo>
                      <a:pt x="1584" y="366"/>
                    </a:lnTo>
                    <a:lnTo>
                      <a:pt x="1584" y="366"/>
                    </a:lnTo>
                    <a:lnTo>
                      <a:pt x="1584" y="366"/>
                    </a:lnTo>
                    <a:lnTo>
                      <a:pt x="1584" y="366"/>
                    </a:lnTo>
                    <a:lnTo>
                      <a:pt x="1584" y="366"/>
                    </a:lnTo>
                    <a:lnTo>
                      <a:pt x="1590" y="372"/>
                    </a:lnTo>
                    <a:lnTo>
                      <a:pt x="1590" y="372"/>
                    </a:lnTo>
                    <a:lnTo>
                      <a:pt x="1590" y="372"/>
                    </a:lnTo>
                    <a:lnTo>
                      <a:pt x="1590" y="372"/>
                    </a:lnTo>
                    <a:lnTo>
                      <a:pt x="1590" y="372"/>
                    </a:lnTo>
                    <a:lnTo>
                      <a:pt x="1590" y="372"/>
                    </a:lnTo>
                    <a:lnTo>
                      <a:pt x="1596" y="372"/>
                    </a:lnTo>
                    <a:lnTo>
                      <a:pt x="1596" y="372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84"/>
                    </a:lnTo>
                    <a:lnTo>
                      <a:pt x="1602" y="384"/>
                    </a:lnTo>
                    <a:lnTo>
                      <a:pt x="1602" y="384"/>
                    </a:lnTo>
                    <a:lnTo>
                      <a:pt x="1608" y="384"/>
                    </a:lnTo>
                    <a:lnTo>
                      <a:pt x="1608" y="384"/>
                    </a:lnTo>
                    <a:lnTo>
                      <a:pt x="1608" y="384"/>
                    </a:lnTo>
                    <a:lnTo>
                      <a:pt x="1608" y="384"/>
                    </a:lnTo>
                    <a:lnTo>
                      <a:pt x="1608" y="384"/>
                    </a:lnTo>
                    <a:lnTo>
                      <a:pt x="1608" y="390"/>
                    </a:lnTo>
                    <a:lnTo>
                      <a:pt x="1614" y="390"/>
                    </a:lnTo>
                    <a:lnTo>
                      <a:pt x="1614" y="390"/>
                    </a:lnTo>
                    <a:lnTo>
                      <a:pt x="1614" y="390"/>
                    </a:lnTo>
                    <a:lnTo>
                      <a:pt x="1614" y="390"/>
                    </a:lnTo>
                    <a:lnTo>
                      <a:pt x="1614" y="390"/>
                    </a:lnTo>
                    <a:lnTo>
                      <a:pt x="1614" y="390"/>
                    </a:lnTo>
                    <a:lnTo>
                      <a:pt x="1620" y="390"/>
                    </a:lnTo>
                    <a:lnTo>
                      <a:pt x="1620" y="390"/>
                    </a:lnTo>
                    <a:lnTo>
                      <a:pt x="1620" y="396"/>
                    </a:lnTo>
                    <a:lnTo>
                      <a:pt x="1620" y="396"/>
                    </a:lnTo>
                    <a:lnTo>
                      <a:pt x="1620" y="396"/>
                    </a:lnTo>
                    <a:lnTo>
                      <a:pt x="1620" y="396"/>
                    </a:lnTo>
                    <a:lnTo>
                      <a:pt x="1626" y="396"/>
                    </a:lnTo>
                    <a:lnTo>
                      <a:pt x="1626" y="396"/>
                    </a:lnTo>
                    <a:lnTo>
                      <a:pt x="1626" y="396"/>
                    </a:lnTo>
                    <a:lnTo>
                      <a:pt x="1626" y="396"/>
                    </a:lnTo>
                    <a:lnTo>
                      <a:pt x="1626" y="396"/>
                    </a:lnTo>
                    <a:lnTo>
                      <a:pt x="1626" y="396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38" y="402"/>
                    </a:lnTo>
                    <a:lnTo>
                      <a:pt x="1638" y="402"/>
                    </a:lnTo>
                    <a:lnTo>
                      <a:pt x="1638" y="402"/>
                    </a:lnTo>
                    <a:lnTo>
                      <a:pt x="1638" y="402"/>
                    </a:lnTo>
                    <a:lnTo>
                      <a:pt x="1638" y="408"/>
                    </a:lnTo>
                    <a:lnTo>
                      <a:pt x="1638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44" y="408"/>
                    </a:lnTo>
                    <a:lnTo>
                      <a:pt x="1650" y="408"/>
                    </a:lnTo>
                    <a:lnTo>
                      <a:pt x="1650" y="408"/>
                    </a:lnTo>
                    <a:lnTo>
                      <a:pt x="1650" y="408"/>
                    </a:lnTo>
                    <a:lnTo>
                      <a:pt x="1650" y="414"/>
                    </a:lnTo>
                    <a:lnTo>
                      <a:pt x="1650" y="414"/>
                    </a:lnTo>
                    <a:lnTo>
                      <a:pt x="1650" y="414"/>
                    </a:lnTo>
                    <a:lnTo>
                      <a:pt x="1656" y="414"/>
                    </a:lnTo>
                    <a:lnTo>
                      <a:pt x="1656" y="414"/>
                    </a:lnTo>
                    <a:lnTo>
                      <a:pt x="1656" y="414"/>
                    </a:lnTo>
                    <a:lnTo>
                      <a:pt x="1656" y="414"/>
                    </a:lnTo>
                    <a:lnTo>
                      <a:pt x="1656" y="414"/>
                    </a:lnTo>
                    <a:lnTo>
                      <a:pt x="1656" y="414"/>
                    </a:lnTo>
                    <a:lnTo>
                      <a:pt x="1662" y="414"/>
                    </a:lnTo>
                    <a:lnTo>
                      <a:pt x="1662" y="414"/>
                    </a:lnTo>
                    <a:lnTo>
                      <a:pt x="1662" y="414"/>
                    </a:lnTo>
                    <a:lnTo>
                      <a:pt x="1662" y="420"/>
                    </a:lnTo>
                    <a:lnTo>
                      <a:pt x="1662" y="420"/>
                    </a:lnTo>
                    <a:lnTo>
                      <a:pt x="1662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74" y="420"/>
                    </a:lnTo>
                    <a:lnTo>
                      <a:pt x="1674" y="420"/>
                    </a:lnTo>
                    <a:lnTo>
                      <a:pt x="1674" y="420"/>
                    </a:lnTo>
                    <a:lnTo>
                      <a:pt x="1674" y="420"/>
                    </a:lnTo>
                    <a:lnTo>
                      <a:pt x="1674" y="420"/>
                    </a:lnTo>
                    <a:lnTo>
                      <a:pt x="1674" y="420"/>
                    </a:lnTo>
                    <a:lnTo>
                      <a:pt x="1680" y="426"/>
                    </a:lnTo>
                    <a:lnTo>
                      <a:pt x="1680" y="426"/>
                    </a:lnTo>
                    <a:lnTo>
                      <a:pt x="1680" y="426"/>
                    </a:lnTo>
                    <a:lnTo>
                      <a:pt x="1680" y="426"/>
                    </a:lnTo>
                    <a:lnTo>
                      <a:pt x="1680" y="426"/>
                    </a:lnTo>
                    <a:lnTo>
                      <a:pt x="1680" y="426"/>
                    </a:lnTo>
                    <a:lnTo>
                      <a:pt x="1686" y="426"/>
                    </a:lnTo>
                    <a:lnTo>
                      <a:pt x="1686" y="426"/>
                    </a:lnTo>
                    <a:lnTo>
                      <a:pt x="1686" y="426"/>
                    </a:lnTo>
                    <a:lnTo>
                      <a:pt x="1686" y="426"/>
                    </a:lnTo>
                    <a:lnTo>
                      <a:pt x="1686" y="426"/>
                    </a:lnTo>
                    <a:lnTo>
                      <a:pt x="1686" y="426"/>
                    </a:lnTo>
                    <a:lnTo>
                      <a:pt x="1692" y="426"/>
                    </a:lnTo>
                    <a:lnTo>
                      <a:pt x="1692" y="426"/>
                    </a:lnTo>
                    <a:lnTo>
                      <a:pt x="1692" y="420"/>
                    </a:lnTo>
                    <a:lnTo>
                      <a:pt x="1692" y="420"/>
                    </a:lnTo>
                    <a:lnTo>
                      <a:pt x="1692" y="420"/>
                    </a:lnTo>
                    <a:lnTo>
                      <a:pt x="1692" y="420"/>
                    </a:lnTo>
                    <a:lnTo>
                      <a:pt x="1698" y="420"/>
                    </a:lnTo>
                    <a:lnTo>
                      <a:pt x="1698" y="420"/>
                    </a:lnTo>
                    <a:lnTo>
                      <a:pt x="1698" y="420"/>
                    </a:lnTo>
                    <a:lnTo>
                      <a:pt x="1698" y="420"/>
                    </a:lnTo>
                    <a:lnTo>
                      <a:pt x="1698" y="420"/>
                    </a:lnTo>
                    <a:lnTo>
                      <a:pt x="1698" y="420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04" y="414"/>
                    </a:lnTo>
                    <a:lnTo>
                      <a:pt x="1710" y="408"/>
                    </a:lnTo>
                    <a:lnTo>
                      <a:pt x="1710" y="408"/>
                    </a:lnTo>
                    <a:lnTo>
                      <a:pt x="1710" y="408"/>
                    </a:lnTo>
                    <a:lnTo>
                      <a:pt x="1710" y="408"/>
                    </a:lnTo>
                    <a:lnTo>
                      <a:pt x="1710" y="408"/>
                    </a:lnTo>
                    <a:lnTo>
                      <a:pt x="1710" y="408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22" y="396"/>
                    </a:lnTo>
                    <a:lnTo>
                      <a:pt x="1722" y="396"/>
                    </a:lnTo>
                    <a:lnTo>
                      <a:pt x="1722" y="396"/>
                    </a:lnTo>
                    <a:lnTo>
                      <a:pt x="1722" y="396"/>
                    </a:lnTo>
                    <a:lnTo>
                      <a:pt x="1722" y="396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84"/>
                    </a:lnTo>
                    <a:lnTo>
                      <a:pt x="1734" y="384"/>
                    </a:lnTo>
                    <a:lnTo>
                      <a:pt x="1734" y="384"/>
                    </a:lnTo>
                    <a:lnTo>
                      <a:pt x="1734" y="384"/>
                    </a:lnTo>
                    <a:lnTo>
                      <a:pt x="1734" y="384"/>
                    </a:lnTo>
                    <a:lnTo>
                      <a:pt x="1734" y="384"/>
                    </a:lnTo>
                    <a:lnTo>
                      <a:pt x="1734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2"/>
                    </a:lnTo>
                    <a:lnTo>
                      <a:pt x="1740" y="372"/>
                    </a:lnTo>
                    <a:lnTo>
                      <a:pt x="1746" y="372"/>
                    </a:lnTo>
                    <a:lnTo>
                      <a:pt x="1746" y="372"/>
                    </a:lnTo>
                    <a:lnTo>
                      <a:pt x="1746" y="372"/>
                    </a:lnTo>
                    <a:lnTo>
                      <a:pt x="1746" y="366"/>
                    </a:lnTo>
                    <a:lnTo>
                      <a:pt x="1746" y="366"/>
                    </a:lnTo>
                    <a:lnTo>
                      <a:pt x="1746" y="366"/>
                    </a:lnTo>
                    <a:lnTo>
                      <a:pt x="1752" y="366"/>
                    </a:lnTo>
                    <a:lnTo>
                      <a:pt x="1752" y="366"/>
                    </a:lnTo>
                    <a:lnTo>
                      <a:pt x="1752" y="360"/>
                    </a:lnTo>
                    <a:lnTo>
                      <a:pt x="1752" y="360"/>
                    </a:lnTo>
                    <a:lnTo>
                      <a:pt x="1752" y="360"/>
                    </a:lnTo>
                    <a:lnTo>
                      <a:pt x="1752" y="360"/>
                    </a:lnTo>
                    <a:lnTo>
                      <a:pt x="1758" y="360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48"/>
                    </a:lnTo>
                    <a:lnTo>
                      <a:pt x="1764" y="348"/>
                    </a:lnTo>
                    <a:lnTo>
                      <a:pt x="1764" y="348"/>
                    </a:lnTo>
                    <a:lnTo>
                      <a:pt x="1764" y="348"/>
                    </a:lnTo>
                    <a:lnTo>
                      <a:pt x="1764" y="342"/>
                    </a:lnTo>
                    <a:lnTo>
                      <a:pt x="1764" y="342"/>
                    </a:lnTo>
                    <a:lnTo>
                      <a:pt x="1764" y="342"/>
                    </a:lnTo>
                    <a:lnTo>
                      <a:pt x="1770" y="342"/>
                    </a:lnTo>
                    <a:lnTo>
                      <a:pt x="1770" y="342"/>
                    </a:lnTo>
                    <a:lnTo>
                      <a:pt x="1770" y="336"/>
                    </a:lnTo>
                    <a:lnTo>
                      <a:pt x="1770" y="336"/>
                    </a:lnTo>
                    <a:lnTo>
                      <a:pt x="1770" y="336"/>
                    </a:lnTo>
                    <a:lnTo>
                      <a:pt x="1776" y="330"/>
                    </a:lnTo>
                    <a:lnTo>
                      <a:pt x="1776" y="330"/>
                    </a:lnTo>
                    <a:lnTo>
                      <a:pt x="1776" y="330"/>
                    </a:lnTo>
                    <a:lnTo>
                      <a:pt x="1776" y="330"/>
                    </a:lnTo>
                    <a:lnTo>
                      <a:pt x="1776" y="324"/>
                    </a:lnTo>
                    <a:lnTo>
                      <a:pt x="1776" y="324"/>
                    </a:lnTo>
                    <a:lnTo>
                      <a:pt x="1782" y="324"/>
                    </a:lnTo>
                    <a:lnTo>
                      <a:pt x="1782" y="324"/>
                    </a:lnTo>
                    <a:lnTo>
                      <a:pt x="1782" y="324"/>
                    </a:lnTo>
                    <a:lnTo>
                      <a:pt x="1782" y="318"/>
                    </a:lnTo>
                    <a:lnTo>
                      <a:pt x="1782" y="318"/>
                    </a:lnTo>
                    <a:lnTo>
                      <a:pt x="1782" y="318"/>
                    </a:lnTo>
                    <a:lnTo>
                      <a:pt x="1788" y="318"/>
                    </a:lnTo>
                    <a:lnTo>
                      <a:pt x="1788" y="312"/>
                    </a:lnTo>
                    <a:lnTo>
                      <a:pt x="1788" y="312"/>
                    </a:lnTo>
                    <a:lnTo>
                      <a:pt x="1788" y="312"/>
                    </a:lnTo>
                    <a:lnTo>
                      <a:pt x="1788" y="312"/>
                    </a:lnTo>
                    <a:lnTo>
                      <a:pt x="1788" y="306"/>
                    </a:lnTo>
                    <a:lnTo>
                      <a:pt x="1794" y="306"/>
                    </a:lnTo>
                    <a:lnTo>
                      <a:pt x="1794" y="306"/>
                    </a:lnTo>
                    <a:lnTo>
                      <a:pt x="1794" y="306"/>
                    </a:lnTo>
                    <a:lnTo>
                      <a:pt x="1794" y="300"/>
                    </a:lnTo>
                    <a:lnTo>
                      <a:pt x="1794" y="300"/>
                    </a:lnTo>
                    <a:lnTo>
                      <a:pt x="1794" y="300"/>
                    </a:lnTo>
                    <a:lnTo>
                      <a:pt x="1800" y="300"/>
                    </a:lnTo>
                    <a:lnTo>
                      <a:pt x="1800" y="294"/>
                    </a:lnTo>
                    <a:lnTo>
                      <a:pt x="1800" y="294"/>
                    </a:lnTo>
                    <a:lnTo>
                      <a:pt x="1800" y="294"/>
                    </a:lnTo>
                    <a:lnTo>
                      <a:pt x="1800" y="294"/>
                    </a:lnTo>
                    <a:lnTo>
                      <a:pt x="1800" y="288"/>
                    </a:lnTo>
                    <a:lnTo>
                      <a:pt x="1800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24" y="258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6" y="234"/>
                    </a:lnTo>
                    <a:lnTo>
                      <a:pt x="1836" y="234"/>
                    </a:lnTo>
                    <a:lnTo>
                      <a:pt x="1836" y="234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42" y="222"/>
                    </a:lnTo>
                    <a:lnTo>
                      <a:pt x="1842" y="222"/>
                    </a:lnTo>
                    <a:lnTo>
                      <a:pt x="1842" y="222"/>
                    </a:lnTo>
                    <a:lnTo>
                      <a:pt x="1842" y="216"/>
                    </a:lnTo>
                    <a:lnTo>
                      <a:pt x="1842" y="216"/>
                    </a:lnTo>
                    <a:lnTo>
                      <a:pt x="1842" y="216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54" y="198"/>
                    </a:lnTo>
                    <a:lnTo>
                      <a:pt x="1854" y="198"/>
                    </a:lnTo>
                    <a:lnTo>
                      <a:pt x="1854" y="198"/>
                    </a:lnTo>
                    <a:lnTo>
                      <a:pt x="1854" y="192"/>
                    </a:lnTo>
                    <a:lnTo>
                      <a:pt x="1854" y="192"/>
                    </a:lnTo>
                    <a:lnTo>
                      <a:pt x="1854" y="192"/>
                    </a:lnTo>
                    <a:lnTo>
                      <a:pt x="1860" y="186"/>
                    </a:lnTo>
                    <a:lnTo>
                      <a:pt x="1860" y="186"/>
                    </a:lnTo>
                    <a:lnTo>
                      <a:pt x="1860" y="186"/>
                    </a:lnTo>
                    <a:lnTo>
                      <a:pt x="1860" y="186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6" y="174"/>
                    </a:lnTo>
                    <a:lnTo>
                      <a:pt x="1866" y="174"/>
                    </a:lnTo>
                    <a:lnTo>
                      <a:pt x="1866" y="174"/>
                    </a:lnTo>
                    <a:lnTo>
                      <a:pt x="1866" y="168"/>
                    </a:lnTo>
                    <a:lnTo>
                      <a:pt x="1866" y="168"/>
                    </a:lnTo>
                    <a:lnTo>
                      <a:pt x="1866" y="168"/>
                    </a:lnTo>
                    <a:lnTo>
                      <a:pt x="1866" y="162"/>
                    </a:lnTo>
                    <a:lnTo>
                      <a:pt x="1872" y="162"/>
                    </a:lnTo>
                    <a:lnTo>
                      <a:pt x="1872" y="162"/>
                    </a:lnTo>
                    <a:lnTo>
                      <a:pt x="1872" y="156"/>
                    </a:lnTo>
                    <a:lnTo>
                      <a:pt x="1872" y="156"/>
                    </a:lnTo>
                    <a:lnTo>
                      <a:pt x="1872" y="156"/>
                    </a:lnTo>
                    <a:lnTo>
                      <a:pt x="1872" y="150"/>
                    </a:lnTo>
                    <a:lnTo>
                      <a:pt x="1878" y="150"/>
                    </a:lnTo>
                    <a:lnTo>
                      <a:pt x="1878" y="150"/>
                    </a:lnTo>
                    <a:lnTo>
                      <a:pt x="1878" y="144"/>
                    </a:lnTo>
                    <a:lnTo>
                      <a:pt x="1878" y="144"/>
                    </a:lnTo>
                    <a:lnTo>
                      <a:pt x="1878" y="144"/>
                    </a:lnTo>
                    <a:lnTo>
                      <a:pt x="1878" y="138"/>
                    </a:lnTo>
                    <a:lnTo>
                      <a:pt x="1884" y="138"/>
                    </a:lnTo>
                    <a:lnTo>
                      <a:pt x="1884" y="138"/>
                    </a:lnTo>
                    <a:lnTo>
                      <a:pt x="1884" y="132"/>
                    </a:lnTo>
                    <a:lnTo>
                      <a:pt x="1884" y="132"/>
                    </a:lnTo>
                    <a:lnTo>
                      <a:pt x="1884" y="132"/>
                    </a:lnTo>
                    <a:lnTo>
                      <a:pt x="1884" y="126"/>
                    </a:lnTo>
                    <a:lnTo>
                      <a:pt x="1890" y="126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14"/>
                    </a:lnTo>
                    <a:lnTo>
                      <a:pt x="1890" y="114"/>
                    </a:lnTo>
                    <a:lnTo>
                      <a:pt x="1896" y="114"/>
                    </a:lnTo>
                    <a:lnTo>
                      <a:pt x="1896" y="108"/>
                    </a:lnTo>
                    <a:lnTo>
                      <a:pt x="1896" y="108"/>
                    </a:lnTo>
                    <a:lnTo>
                      <a:pt x="1896" y="108"/>
                    </a:lnTo>
                    <a:lnTo>
                      <a:pt x="1896" y="102"/>
                    </a:lnTo>
                    <a:lnTo>
                      <a:pt x="1896" y="102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2" y="90"/>
                    </a:lnTo>
                    <a:lnTo>
                      <a:pt x="1902" y="90"/>
                    </a:lnTo>
                    <a:lnTo>
                      <a:pt x="1902" y="90"/>
                    </a:lnTo>
                    <a:lnTo>
                      <a:pt x="1908" y="84"/>
                    </a:lnTo>
                    <a:lnTo>
                      <a:pt x="1908" y="84"/>
                    </a:lnTo>
                    <a:lnTo>
                      <a:pt x="1908" y="78"/>
                    </a:lnTo>
                    <a:lnTo>
                      <a:pt x="1908" y="78"/>
                    </a:lnTo>
                    <a:lnTo>
                      <a:pt x="1908" y="78"/>
                    </a:lnTo>
                    <a:lnTo>
                      <a:pt x="1908" y="72"/>
                    </a:lnTo>
                    <a:lnTo>
                      <a:pt x="1908" y="72"/>
                    </a:lnTo>
                    <a:lnTo>
                      <a:pt x="1914" y="66"/>
                    </a:lnTo>
                    <a:lnTo>
                      <a:pt x="1914" y="66"/>
                    </a:lnTo>
                    <a:lnTo>
                      <a:pt x="1914" y="66"/>
                    </a:lnTo>
                    <a:lnTo>
                      <a:pt x="1914" y="60"/>
                    </a:lnTo>
                    <a:lnTo>
                      <a:pt x="1914" y="60"/>
                    </a:lnTo>
                    <a:lnTo>
                      <a:pt x="1920" y="54"/>
                    </a:lnTo>
                    <a:lnTo>
                      <a:pt x="1920" y="54"/>
                    </a:lnTo>
                    <a:lnTo>
                      <a:pt x="1920" y="54"/>
                    </a:lnTo>
                    <a:lnTo>
                      <a:pt x="1920" y="48"/>
                    </a:lnTo>
                    <a:lnTo>
                      <a:pt x="1920" y="48"/>
                    </a:lnTo>
                    <a:lnTo>
                      <a:pt x="1920" y="42"/>
                    </a:lnTo>
                    <a:lnTo>
                      <a:pt x="1926" y="42"/>
                    </a:lnTo>
                    <a:lnTo>
                      <a:pt x="1926" y="42"/>
                    </a:lnTo>
                    <a:lnTo>
                      <a:pt x="1926" y="36"/>
                    </a:lnTo>
                    <a:lnTo>
                      <a:pt x="1926" y="36"/>
                    </a:lnTo>
                    <a:lnTo>
                      <a:pt x="1926" y="30"/>
                    </a:lnTo>
                    <a:lnTo>
                      <a:pt x="1926" y="30"/>
                    </a:lnTo>
                    <a:lnTo>
                      <a:pt x="1926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18"/>
                    </a:lnTo>
                    <a:lnTo>
                      <a:pt x="1932" y="18"/>
                    </a:lnTo>
                    <a:lnTo>
                      <a:pt x="1932" y="12"/>
                    </a:lnTo>
                    <a:lnTo>
                      <a:pt x="1932" y="12"/>
                    </a:lnTo>
                    <a:lnTo>
                      <a:pt x="1938" y="12"/>
                    </a:lnTo>
                    <a:lnTo>
                      <a:pt x="1938" y="6"/>
                    </a:lnTo>
                    <a:lnTo>
                      <a:pt x="1938" y="6"/>
                    </a:lnTo>
                    <a:lnTo>
                      <a:pt x="1938" y="6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8"/>
                    </a:lnTo>
                    <a:lnTo>
                      <a:pt x="1962" y="18"/>
                    </a:lnTo>
                    <a:lnTo>
                      <a:pt x="1962" y="18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30"/>
                    </a:lnTo>
                    <a:lnTo>
                      <a:pt x="1962" y="30"/>
                    </a:lnTo>
                    <a:lnTo>
                      <a:pt x="1968" y="30"/>
                    </a:lnTo>
                    <a:lnTo>
                      <a:pt x="1968" y="36"/>
                    </a:lnTo>
                    <a:lnTo>
                      <a:pt x="1968" y="36"/>
                    </a:lnTo>
                    <a:lnTo>
                      <a:pt x="1968" y="36"/>
                    </a:lnTo>
                    <a:lnTo>
                      <a:pt x="1968" y="42"/>
                    </a:lnTo>
                    <a:lnTo>
                      <a:pt x="1968" y="42"/>
                    </a:lnTo>
                    <a:lnTo>
                      <a:pt x="1968" y="48"/>
                    </a:lnTo>
                    <a:lnTo>
                      <a:pt x="1974" y="48"/>
                    </a:lnTo>
                    <a:lnTo>
                      <a:pt x="1974" y="48"/>
                    </a:lnTo>
                    <a:lnTo>
                      <a:pt x="1974" y="54"/>
                    </a:lnTo>
                    <a:lnTo>
                      <a:pt x="1974" y="54"/>
                    </a:lnTo>
                    <a:lnTo>
                      <a:pt x="1974" y="60"/>
                    </a:lnTo>
                    <a:lnTo>
                      <a:pt x="1974" y="60"/>
                    </a:lnTo>
                    <a:lnTo>
                      <a:pt x="1980" y="60"/>
                    </a:lnTo>
                    <a:lnTo>
                      <a:pt x="1980" y="66"/>
                    </a:lnTo>
                    <a:lnTo>
                      <a:pt x="1980" y="66"/>
                    </a:lnTo>
                    <a:lnTo>
                      <a:pt x="1980" y="72"/>
                    </a:lnTo>
                    <a:lnTo>
                      <a:pt x="1980" y="72"/>
                    </a:lnTo>
                    <a:lnTo>
                      <a:pt x="1986" y="72"/>
                    </a:lnTo>
                    <a:lnTo>
                      <a:pt x="1986" y="78"/>
                    </a:lnTo>
                    <a:lnTo>
                      <a:pt x="1986" y="78"/>
                    </a:lnTo>
                    <a:lnTo>
                      <a:pt x="1986" y="78"/>
                    </a:lnTo>
                    <a:lnTo>
                      <a:pt x="1986" y="84"/>
                    </a:lnTo>
                    <a:lnTo>
                      <a:pt x="1986" y="84"/>
                    </a:lnTo>
                    <a:lnTo>
                      <a:pt x="1986" y="84"/>
                    </a:lnTo>
                    <a:lnTo>
                      <a:pt x="1992" y="90"/>
                    </a:lnTo>
                    <a:lnTo>
                      <a:pt x="1992" y="90"/>
                    </a:lnTo>
                    <a:lnTo>
                      <a:pt x="1992" y="96"/>
                    </a:lnTo>
                    <a:lnTo>
                      <a:pt x="1992" y="96"/>
                    </a:lnTo>
                    <a:lnTo>
                      <a:pt x="1992" y="96"/>
                    </a:lnTo>
                    <a:lnTo>
                      <a:pt x="1992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1998" y="108"/>
                    </a:lnTo>
                    <a:lnTo>
                      <a:pt x="1998" y="108"/>
                    </a:lnTo>
                    <a:lnTo>
                      <a:pt x="1998" y="108"/>
                    </a:lnTo>
                    <a:lnTo>
                      <a:pt x="1998" y="114"/>
                    </a:lnTo>
                    <a:lnTo>
                      <a:pt x="2004" y="114"/>
                    </a:lnTo>
                    <a:lnTo>
                      <a:pt x="2004" y="114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6"/>
                    </a:lnTo>
                    <a:lnTo>
                      <a:pt x="2010" y="126"/>
                    </a:lnTo>
                    <a:lnTo>
                      <a:pt x="2010" y="126"/>
                    </a:lnTo>
                    <a:lnTo>
                      <a:pt x="2010" y="132"/>
                    </a:lnTo>
                    <a:lnTo>
                      <a:pt x="2010" y="132"/>
                    </a:lnTo>
                    <a:lnTo>
                      <a:pt x="2010" y="132"/>
                    </a:lnTo>
                    <a:lnTo>
                      <a:pt x="2010" y="138"/>
                    </a:lnTo>
                    <a:lnTo>
                      <a:pt x="2016" y="138"/>
                    </a:lnTo>
                    <a:lnTo>
                      <a:pt x="2016" y="138"/>
                    </a:lnTo>
                    <a:lnTo>
                      <a:pt x="2016" y="144"/>
                    </a:lnTo>
                    <a:lnTo>
                      <a:pt x="2016" y="144"/>
                    </a:lnTo>
                    <a:lnTo>
                      <a:pt x="2016" y="144"/>
                    </a:lnTo>
                    <a:lnTo>
                      <a:pt x="2016" y="150"/>
                    </a:lnTo>
                    <a:lnTo>
                      <a:pt x="2022" y="150"/>
                    </a:lnTo>
                    <a:lnTo>
                      <a:pt x="2022" y="150"/>
                    </a:lnTo>
                    <a:lnTo>
                      <a:pt x="2022" y="156"/>
                    </a:lnTo>
                    <a:lnTo>
                      <a:pt x="2022" y="156"/>
                    </a:lnTo>
                    <a:lnTo>
                      <a:pt x="2022" y="156"/>
                    </a:lnTo>
                    <a:lnTo>
                      <a:pt x="2022" y="162"/>
                    </a:lnTo>
                    <a:lnTo>
                      <a:pt x="2028" y="162"/>
                    </a:lnTo>
                    <a:lnTo>
                      <a:pt x="2028" y="162"/>
                    </a:lnTo>
                    <a:lnTo>
                      <a:pt x="2028" y="168"/>
                    </a:lnTo>
                    <a:lnTo>
                      <a:pt x="2028" y="168"/>
                    </a:lnTo>
                    <a:lnTo>
                      <a:pt x="2028" y="168"/>
                    </a:lnTo>
                    <a:lnTo>
                      <a:pt x="2028" y="174"/>
                    </a:lnTo>
                    <a:lnTo>
                      <a:pt x="2028" y="174"/>
                    </a:lnTo>
                    <a:lnTo>
                      <a:pt x="2034" y="174"/>
                    </a:lnTo>
                    <a:lnTo>
                      <a:pt x="2034" y="180"/>
                    </a:lnTo>
                    <a:lnTo>
                      <a:pt x="2034" y="180"/>
                    </a:lnTo>
                    <a:lnTo>
                      <a:pt x="2034" y="180"/>
                    </a:lnTo>
                    <a:lnTo>
                      <a:pt x="2034" y="186"/>
                    </a:lnTo>
                    <a:lnTo>
                      <a:pt x="2040" y="186"/>
                    </a:lnTo>
                    <a:lnTo>
                      <a:pt x="2040" y="192"/>
                    </a:lnTo>
                    <a:lnTo>
                      <a:pt x="2040" y="192"/>
                    </a:lnTo>
                    <a:lnTo>
                      <a:pt x="2040" y="192"/>
                    </a:lnTo>
                    <a:lnTo>
                      <a:pt x="2040" y="198"/>
                    </a:lnTo>
                    <a:lnTo>
                      <a:pt x="2040" y="198"/>
                    </a:lnTo>
                    <a:lnTo>
                      <a:pt x="2046" y="198"/>
                    </a:lnTo>
                    <a:lnTo>
                      <a:pt x="2046" y="198"/>
                    </a:lnTo>
                    <a:lnTo>
                      <a:pt x="2046" y="204"/>
                    </a:lnTo>
                    <a:lnTo>
                      <a:pt x="2046" y="204"/>
                    </a:lnTo>
                    <a:lnTo>
                      <a:pt x="2046" y="204"/>
                    </a:lnTo>
                    <a:lnTo>
                      <a:pt x="2046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6"/>
                    </a:lnTo>
                    <a:lnTo>
                      <a:pt x="2052" y="216"/>
                    </a:lnTo>
                    <a:lnTo>
                      <a:pt x="2052" y="216"/>
                    </a:lnTo>
                    <a:lnTo>
                      <a:pt x="2052" y="222"/>
                    </a:lnTo>
                    <a:lnTo>
                      <a:pt x="2058" y="222"/>
                    </a:lnTo>
                    <a:lnTo>
                      <a:pt x="2058" y="222"/>
                    </a:lnTo>
                    <a:lnTo>
                      <a:pt x="2058" y="222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64" y="234"/>
                    </a:lnTo>
                    <a:lnTo>
                      <a:pt x="2064" y="234"/>
                    </a:lnTo>
                    <a:lnTo>
                      <a:pt x="2064" y="234"/>
                    </a:lnTo>
                    <a:lnTo>
                      <a:pt x="2064" y="234"/>
                    </a:lnTo>
                    <a:lnTo>
                      <a:pt x="2064" y="240"/>
                    </a:lnTo>
                    <a:lnTo>
                      <a:pt x="2064" y="240"/>
                    </a:lnTo>
                    <a:lnTo>
                      <a:pt x="2064" y="240"/>
                    </a:lnTo>
                    <a:lnTo>
                      <a:pt x="2070" y="240"/>
                    </a:lnTo>
                    <a:lnTo>
                      <a:pt x="2070" y="246"/>
                    </a:lnTo>
                    <a:lnTo>
                      <a:pt x="2070" y="246"/>
                    </a:lnTo>
                    <a:lnTo>
                      <a:pt x="2070" y="246"/>
                    </a:lnTo>
                    <a:lnTo>
                      <a:pt x="2070" y="252"/>
                    </a:lnTo>
                    <a:lnTo>
                      <a:pt x="2076" y="252"/>
                    </a:lnTo>
                    <a:lnTo>
                      <a:pt x="2076" y="252"/>
                    </a:lnTo>
                    <a:lnTo>
                      <a:pt x="2076" y="258"/>
                    </a:lnTo>
                    <a:lnTo>
                      <a:pt x="2076" y="258"/>
                    </a:lnTo>
                    <a:lnTo>
                      <a:pt x="2076" y="258"/>
                    </a:lnTo>
                    <a:lnTo>
                      <a:pt x="2076" y="258"/>
                    </a:lnTo>
                    <a:lnTo>
                      <a:pt x="2076" y="264"/>
                    </a:lnTo>
                    <a:lnTo>
                      <a:pt x="2082" y="264"/>
                    </a:lnTo>
                    <a:lnTo>
                      <a:pt x="2082" y="264"/>
                    </a:lnTo>
                    <a:lnTo>
                      <a:pt x="2082" y="264"/>
                    </a:lnTo>
                    <a:lnTo>
                      <a:pt x="2082" y="270"/>
                    </a:lnTo>
                    <a:lnTo>
                      <a:pt x="2082" y="270"/>
                    </a:lnTo>
                    <a:lnTo>
                      <a:pt x="2082" y="270"/>
                    </a:lnTo>
                    <a:lnTo>
                      <a:pt x="2088" y="270"/>
                    </a:lnTo>
                    <a:lnTo>
                      <a:pt x="2088" y="276"/>
                    </a:lnTo>
                    <a:lnTo>
                      <a:pt x="2088" y="276"/>
                    </a:lnTo>
                    <a:lnTo>
                      <a:pt x="2088" y="276"/>
                    </a:lnTo>
                    <a:lnTo>
                      <a:pt x="2088" y="276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94" y="282"/>
                    </a:lnTo>
                    <a:lnTo>
                      <a:pt x="2094" y="282"/>
                    </a:lnTo>
                    <a:lnTo>
                      <a:pt x="2094" y="288"/>
                    </a:lnTo>
                    <a:lnTo>
                      <a:pt x="2094" y="288"/>
                    </a:lnTo>
                    <a:lnTo>
                      <a:pt x="2094" y="288"/>
                    </a:lnTo>
                    <a:lnTo>
                      <a:pt x="2100" y="294"/>
                    </a:lnTo>
                    <a:lnTo>
                      <a:pt x="2100" y="294"/>
                    </a:lnTo>
                    <a:lnTo>
                      <a:pt x="2100" y="294"/>
                    </a:lnTo>
                    <a:lnTo>
                      <a:pt x="2100" y="294"/>
                    </a:lnTo>
                    <a:lnTo>
                      <a:pt x="2100" y="300"/>
                    </a:lnTo>
                    <a:lnTo>
                      <a:pt x="2100" y="300"/>
                    </a:lnTo>
                    <a:lnTo>
                      <a:pt x="2106" y="300"/>
                    </a:lnTo>
                    <a:lnTo>
                      <a:pt x="2106" y="300"/>
                    </a:lnTo>
                    <a:lnTo>
                      <a:pt x="2106" y="300"/>
                    </a:lnTo>
                    <a:lnTo>
                      <a:pt x="2106" y="306"/>
                    </a:lnTo>
                    <a:lnTo>
                      <a:pt x="2106" y="306"/>
                    </a:lnTo>
                    <a:lnTo>
                      <a:pt x="2106" y="306"/>
                    </a:lnTo>
                    <a:lnTo>
                      <a:pt x="2112" y="306"/>
                    </a:lnTo>
                    <a:lnTo>
                      <a:pt x="2112" y="312"/>
                    </a:lnTo>
                    <a:lnTo>
                      <a:pt x="2112" y="312"/>
                    </a:lnTo>
                    <a:lnTo>
                      <a:pt x="2112" y="312"/>
                    </a:lnTo>
                    <a:lnTo>
                      <a:pt x="2112" y="312"/>
                    </a:lnTo>
                    <a:lnTo>
                      <a:pt x="2112" y="318"/>
                    </a:lnTo>
                    <a:lnTo>
                      <a:pt x="2118" y="318"/>
                    </a:lnTo>
                    <a:lnTo>
                      <a:pt x="2118" y="318"/>
                    </a:lnTo>
                    <a:lnTo>
                      <a:pt x="2118" y="318"/>
                    </a:lnTo>
                    <a:lnTo>
                      <a:pt x="2118" y="318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24" y="324"/>
                    </a:lnTo>
                    <a:lnTo>
                      <a:pt x="2124" y="324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30" y="330"/>
                    </a:lnTo>
                    <a:lnTo>
                      <a:pt x="2130" y="336"/>
                    </a:lnTo>
                    <a:lnTo>
                      <a:pt x="2130" y="336"/>
                    </a:lnTo>
                    <a:lnTo>
                      <a:pt x="2130" y="336"/>
                    </a:lnTo>
                    <a:lnTo>
                      <a:pt x="2130" y="336"/>
                    </a:lnTo>
                    <a:lnTo>
                      <a:pt x="2130" y="342"/>
                    </a:lnTo>
                    <a:lnTo>
                      <a:pt x="2136" y="342"/>
                    </a:lnTo>
                    <a:lnTo>
                      <a:pt x="2136" y="342"/>
                    </a:lnTo>
                    <a:lnTo>
                      <a:pt x="2136" y="342"/>
                    </a:lnTo>
                    <a:lnTo>
                      <a:pt x="2136" y="342"/>
                    </a:lnTo>
                    <a:lnTo>
                      <a:pt x="2136" y="348"/>
                    </a:lnTo>
                    <a:lnTo>
                      <a:pt x="2136" y="348"/>
                    </a:lnTo>
                    <a:lnTo>
                      <a:pt x="2136" y="348"/>
                    </a:lnTo>
                    <a:lnTo>
                      <a:pt x="2142" y="348"/>
                    </a:lnTo>
                    <a:lnTo>
                      <a:pt x="2142" y="348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8" y="354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54" y="366"/>
                    </a:lnTo>
                    <a:lnTo>
                      <a:pt x="2154" y="366"/>
                    </a:lnTo>
                    <a:lnTo>
                      <a:pt x="2154" y="366"/>
                    </a:lnTo>
                    <a:lnTo>
                      <a:pt x="2154" y="366"/>
                    </a:lnTo>
                    <a:lnTo>
                      <a:pt x="2154" y="366"/>
                    </a:lnTo>
                    <a:lnTo>
                      <a:pt x="2154" y="372"/>
                    </a:lnTo>
                    <a:lnTo>
                      <a:pt x="2160" y="372"/>
                    </a:lnTo>
                    <a:lnTo>
                      <a:pt x="2160" y="372"/>
                    </a:lnTo>
                    <a:lnTo>
                      <a:pt x="2160" y="372"/>
                    </a:lnTo>
                    <a:lnTo>
                      <a:pt x="2160" y="372"/>
                    </a:lnTo>
                    <a:lnTo>
                      <a:pt x="2160" y="372"/>
                    </a:lnTo>
                    <a:lnTo>
                      <a:pt x="2160" y="378"/>
                    </a:lnTo>
                    <a:lnTo>
                      <a:pt x="2166" y="378"/>
                    </a:lnTo>
                    <a:lnTo>
                      <a:pt x="2166" y="378"/>
                    </a:lnTo>
                    <a:lnTo>
                      <a:pt x="2166" y="378"/>
                    </a:lnTo>
                    <a:lnTo>
                      <a:pt x="2166" y="378"/>
                    </a:lnTo>
                    <a:lnTo>
                      <a:pt x="2166" y="378"/>
                    </a:lnTo>
                    <a:lnTo>
                      <a:pt x="2166" y="384"/>
                    </a:lnTo>
                    <a:lnTo>
                      <a:pt x="2172" y="384"/>
                    </a:lnTo>
                    <a:lnTo>
                      <a:pt x="2172" y="384"/>
                    </a:lnTo>
                    <a:lnTo>
                      <a:pt x="2172" y="384"/>
                    </a:lnTo>
                    <a:lnTo>
                      <a:pt x="2172" y="384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6"/>
                    </a:lnTo>
                    <a:lnTo>
                      <a:pt x="2178" y="396"/>
                    </a:lnTo>
                    <a:lnTo>
                      <a:pt x="2184" y="396"/>
                    </a:lnTo>
                    <a:lnTo>
                      <a:pt x="2184" y="396"/>
                    </a:lnTo>
                    <a:lnTo>
                      <a:pt x="2184" y="396"/>
                    </a:lnTo>
                    <a:lnTo>
                      <a:pt x="2184" y="396"/>
                    </a:lnTo>
                    <a:lnTo>
                      <a:pt x="2184" y="396"/>
                    </a:lnTo>
                    <a:lnTo>
                      <a:pt x="2184" y="402"/>
                    </a:lnTo>
                    <a:lnTo>
                      <a:pt x="2190" y="402"/>
                    </a:lnTo>
                    <a:lnTo>
                      <a:pt x="2190" y="402"/>
                    </a:lnTo>
                    <a:lnTo>
                      <a:pt x="2190" y="402"/>
                    </a:lnTo>
                    <a:lnTo>
                      <a:pt x="2190" y="402"/>
                    </a:lnTo>
                    <a:lnTo>
                      <a:pt x="2190" y="402"/>
                    </a:lnTo>
                    <a:lnTo>
                      <a:pt x="2190" y="408"/>
                    </a:lnTo>
                    <a:lnTo>
                      <a:pt x="2190" y="408"/>
                    </a:lnTo>
                    <a:lnTo>
                      <a:pt x="2196" y="408"/>
                    </a:lnTo>
                    <a:lnTo>
                      <a:pt x="2196" y="408"/>
                    </a:lnTo>
                    <a:lnTo>
                      <a:pt x="2196" y="408"/>
                    </a:lnTo>
                    <a:lnTo>
                      <a:pt x="2196" y="408"/>
                    </a:lnTo>
                    <a:lnTo>
                      <a:pt x="2196" y="408"/>
                    </a:lnTo>
                    <a:lnTo>
                      <a:pt x="2196" y="408"/>
                    </a:lnTo>
                    <a:lnTo>
                      <a:pt x="2202" y="408"/>
                    </a:lnTo>
                    <a:lnTo>
                      <a:pt x="2202" y="408"/>
                    </a:lnTo>
                    <a:lnTo>
                      <a:pt x="2202" y="408"/>
                    </a:lnTo>
                    <a:lnTo>
                      <a:pt x="2202" y="408"/>
                    </a:lnTo>
                    <a:lnTo>
                      <a:pt x="2202" y="408"/>
                    </a:lnTo>
                    <a:lnTo>
                      <a:pt x="2202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14" y="408"/>
                    </a:lnTo>
                    <a:lnTo>
                      <a:pt x="2214" y="408"/>
                    </a:lnTo>
                    <a:lnTo>
                      <a:pt x="2214" y="408"/>
                    </a:lnTo>
                    <a:lnTo>
                      <a:pt x="2214" y="408"/>
                    </a:lnTo>
                    <a:lnTo>
                      <a:pt x="2214" y="402"/>
                    </a:lnTo>
                    <a:lnTo>
                      <a:pt x="2214" y="402"/>
                    </a:lnTo>
                    <a:lnTo>
                      <a:pt x="2220" y="402"/>
                    </a:lnTo>
                    <a:lnTo>
                      <a:pt x="2220" y="402"/>
                    </a:lnTo>
                    <a:lnTo>
                      <a:pt x="2220" y="402"/>
                    </a:lnTo>
                    <a:lnTo>
                      <a:pt x="2220" y="402"/>
                    </a:lnTo>
                    <a:lnTo>
                      <a:pt x="2220" y="402"/>
                    </a:lnTo>
                    <a:lnTo>
                      <a:pt x="2220" y="402"/>
                    </a:lnTo>
                    <a:lnTo>
                      <a:pt x="2226" y="396"/>
                    </a:lnTo>
                    <a:lnTo>
                      <a:pt x="2226" y="396"/>
                    </a:lnTo>
                    <a:lnTo>
                      <a:pt x="2226" y="396"/>
                    </a:lnTo>
                    <a:lnTo>
                      <a:pt x="2226" y="396"/>
                    </a:lnTo>
                    <a:lnTo>
                      <a:pt x="2226" y="396"/>
                    </a:lnTo>
                    <a:lnTo>
                      <a:pt x="2226" y="396"/>
                    </a:lnTo>
                    <a:lnTo>
                      <a:pt x="2232" y="396"/>
                    </a:lnTo>
                    <a:lnTo>
                      <a:pt x="2232" y="390"/>
                    </a:lnTo>
                    <a:lnTo>
                      <a:pt x="2232" y="390"/>
                    </a:lnTo>
                    <a:lnTo>
                      <a:pt x="2232" y="390"/>
                    </a:lnTo>
                    <a:lnTo>
                      <a:pt x="2232" y="390"/>
                    </a:lnTo>
                    <a:lnTo>
                      <a:pt x="2232" y="390"/>
                    </a:lnTo>
                    <a:lnTo>
                      <a:pt x="2232" y="390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44" y="384"/>
                    </a:lnTo>
                    <a:lnTo>
                      <a:pt x="2244" y="384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50" y="378"/>
                    </a:lnTo>
                    <a:lnTo>
                      <a:pt x="2250" y="378"/>
                    </a:lnTo>
                    <a:lnTo>
                      <a:pt x="2250" y="378"/>
                    </a:lnTo>
                    <a:lnTo>
                      <a:pt x="2250" y="372"/>
                    </a:lnTo>
                    <a:lnTo>
                      <a:pt x="2250" y="372"/>
                    </a:lnTo>
                    <a:lnTo>
                      <a:pt x="2250" y="372"/>
                    </a:lnTo>
                    <a:lnTo>
                      <a:pt x="2250" y="372"/>
                    </a:lnTo>
                    <a:lnTo>
                      <a:pt x="2256" y="372"/>
                    </a:lnTo>
                    <a:lnTo>
                      <a:pt x="2256" y="372"/>
                    </a:lnTo>
                    <a:lnTo>
                      <a:pt x="2256" y="366"/>
                    </a:lnTo>
                    <a:lnTo>
                      <a:pt x="2256" y="366"/>
                    </a:lnTo>
                    <a:lnTo>
                      <a:pt x="2256" y="366"/>
                    </a:lnTo>
                    <a:lnTo>
                      <a:pt x="2256" y="366"/>
                    </a:lnTo>
                    <a:lnTo>
                      <a:pt x="2262" y="366"/>
                    </a:lnTo>
                    <a:lnTo>
                      <a:pt x="2262" y="360"/>
                    </a:lnTo>
                    <a:lnTo>
                      <a:pt x="2262" y="360"/>
                    </a:lnTo>
                    <a:lnTo>
                      <a:pt x="2262" y="360"/>
                    </a:lnTo>
                    <a:lnTo>
                      <a:pt x="2262" y="360"/>
                    </a:lnTo>
                    <a:lnTo>
                      <a:pt x="2262" y="360"/>
                    </a:lnTo>
                    <a:lnTo>
                      <a:pt x="2268" y="360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74" y="354"/>
                    </a:lnTo>
                    <a:lnTo>
                      <a:pt x="2274" y="348"/>
                    </a:lnTo>
                    <a:lnTo>
                      <a:pt x="2274" y="348"/>
                    </a:lnTo>
                    <a:lnTo>
                      <a:pt x="2274" y="348"/>
                    </a:lnTo>
                    <a:lnTo>
                      <a:pt x="2274" y="348"/>
                    </a:lnTo>
                    <a:lnTo>
                      <a:pt x="2274" y="348"/>
                    </a:lnTo>
                    <a:lnTo>
                      <a:pt x="2280" y="342"/>
                    </a:lnTo>
                    <a:lnTo>
                      <a:pt x="2280" y="342"/>
                    </a:lnTo>
                    <a:lnTo>
                      <a:pt x="2280" y="342"/>
                    </a:lnTo>
                    <a:lnTo>
                      <a:pt x="2280" y="342"/>
                    </a:lnTo>
                    <a:lnTo>
                      <a:pt x="2280" y="342"/>
                    </a:lnTo>
                    <a:lnTo>
                      <a:pt x="2280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92" y="330"/>
                    </a:lnTo>
                    <a:lnTo>
                      <a:pt x="2292" y="330"/>
                    </a:lnTo>
                    <a:lnTo>
                      <a:pt x="2292" y="330"/>
                    </a:lnTo>
                    <a:lnTo>
                      <a:pt x="2292" y="324"/>
                    </a:lnTo>
                    <a:lnTo>
                      <a:pt x="2292" y="324"/>
                    </a:lnTo>
                    <a:lnTo>
                      <a:pt x="2292" y="324"/>
                    </a:lnTo>
                    <a:lnTo>
                      <a:pt x="2292" y="324"/>
                    </a:lnTo>
                    <a:lnTo>
                      <a:pt x="2298" y="324"/>
                    </a:lnTo>
                    <a:lnTo>
                      <a:pt x="2298" y="318"/>
                    </a:lnTo>
                    <a:lnTo>
                      <a:pt x="2298" y="318"/>
                    </a:lnTo>
                    <a:lnTo>
                      <a:pt x="2298" y="318"/>
                    </a:lnTo>
                    <a:lnTo>
                      <a:pt x="2298" y="318"/>
                    </a:lnTo>
                    <a:lnTo>
                      <a:pt x="2304" y="312"/>
                    </a:lnTo>
                    <a:lnTo>
                      <a:pt x="2304" y="312"/>
                    </a:lnTo>
                    <a:lnTo>
                      <a:pt x="2304" y="312"/>
                    </a:lnTo>
                    <a:lnTo>
                      <a:pt x="2304" y="312"/>
                    </a:lnTo>
                    <a:lnTo>
                      <a:pt x="2304" y="312"/>
                    </a:lnTo>
                    <a:lnTo>
                      <a:pt x="2304" y="306"/>
                    </a:lnTo>
                    <a:lnTo>
                      <a:pt x="2310" y="306"/>
                    </a:lnTo>
                    <a:lnTo>
                      <a:pt x="2310" y="306"/>
                    </a:lnTo>
                    <a:lnTo>
                      <a:pt x="2310" y="306"/>
                    </a:lnTo>
                    <a:lnTo>
                      <a:pt x="2310" y="300"/>
                    </a:lnTo>
                    <a:lnTo>
                      <a:pt x="2310" y="300"/>
                    </a:lnTo>
                    <a:lnTo>
                      <a:pt x="2310" y="300"/>
                    </a:lnTo>
                    <a:lnTo>
                      <a:pt x="2316" y="300"/>
                    </a:lnTo>
                    <a:lnTo>
                      <a:pt x="2316" y="300"/>
                    </a:lnTo>
                    <a:lnTo>
                      <a:pt x="2316" y="294"/>
                    </a:lnTo>
                    <a:lnTo>
                      <a:pt x="2316" y="294"/>
                    </a:lnTo>
                    <a:lnTo>
                      <a:pt x="2316" y="294"/>
                    </a:lnTo>
                    <a:lnTo>
                      <a:pt x="2316" y="294"/>
                    </a:lnTo>
                    <a:lnTo>
                      <a:pt x="2322" y="294"/>
                    </a:lnTo>
                    <a:lnTo>
                      <a:pt x="2322" y="288"/>
                    </a:lnTo>
                    <a:lnTo>
                      <a:pt x="2322" y="288"/>
                    </a:lnTo>
                    <a:lnTo>
                      <a:pt x="2322" y="288"/>
                    </a:lnTo>
                    <a:lnTo>
                      <a:pt x="2322" y="288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76"/>
                    </a:lnTo>
                    <a:lnTo>
                      <a:pt x="2328" y="276"/>
                    </a:lnTo>
                    <a:lnTo>
                      <a:pt x="2334" y="276"/>
                    </a:lnTo>
                    <a:lnTo>
                      <a:pt x="2334" y="270"/>
                    </a:lnTo>
                    <a:lnTo>
                      <a:pt x="2334" y="270"/>
                    </a:lnTo>
                    <a:lnTo>
                      <a:pt x="2334" y="270"/>
                    </a:lnTo>
                    <a:lnTo>
                      <a:pt x="2334" y="270"/>
                    </a:lnTo>
                    <a:lnTo>
                      <a:pt x="2334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58"/>
                    </a:lnTo>
                    <a:lnTo>
                      <a:pt x="2340" y="258"/>
                    </a:lnTo>
                    <a:lnTo>
                      <a:pt x="2340" y="258"/>
                    </a:lnTo>
                    <a:lnTo>
                      <a:pt x="2346" y="258"/>
                    </a:lnTo>
                    <a:lnTo>
                      <a:pt x="2346" y="252"/>
                    </a:lnTo>
                    <a:lnTo>
                      <a:pt x="2346" y="252"/>
                    </a:lnTo>
                    <a:lnTo>
                      <a:pt x="2346" y="252"/>
                    </a:lnTo>
                    <a:lnTo>
                      <a:pt x="2346" y="252"/>
                    </a:lnTo>
                    <a:lnTo>
                      <a:pt x="2346" y="246"/>
                    </a:lnTo>
                    <a:lnTo>
                      <a:pt x="2352" y="246"/>
                    </a:lnTo>
                    <a:lnTo>
                      <a:pt x="2352" y="246"/>
                    </a:lnTo>
                    <a:lnTo>
                      <a:pt x="2352" y="246"/>
                    </a:lnTo>
                    <a:lnTo>
                      <a:pt x="2352" y="240"/>
                    </a:lnTo>
                    <a:lnTo>
                      <a:pt x="2352" y="240"/>
                    </a:lnTo>
                    <a:lnTo>
                      <a:pt x="2352" y="240"/>
                    </a:lnTo>
                    <a:lnTo>
                      <a:pt x="2358" y="234"/>
                    </a:lnTo>
                    <a:lnTo>
                      <a:pt x="2358" y="234"/>
                    </a:lnTo>
                    <a:lnTo>
                      <a:pt x="2358" y="234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64" y="228"/>
                    </a:lnTo>
                    <a:lnTo>
                      <a:pt x="2364" y="222"/>
                    </a:lnTo>
                    <a:lnTo>
                      <a:pt x="2364" y="222"/>
                    </a:lnTo>
                    <a:lnTo>
                      <a:pt x="2364" y="222"/>
                    </a:lnTo>
                    <a:lnTo>
                      <a:pt x="2364" y="222"/>
                    </a:lnTo>
                    <a:lnTo>
                      <a:pt x="2364" y="216"/>
                    </a:lnTo>
                    <a:lnTo>
                      <a:pt x="2370" y="216"/>
                    </a:lnTo>
                    <a:lnTo>
                      <a:pt x="2370" y="216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6" y="204"/>
                    </a:lnTo>
                    <a:lnTo>
                      <a:pt x="2376" y="204"/>
                    </a:lnTo>
                    <a:lnTo>
                      <a:pt x="2376" y="204"/>
                    </a:lnTo>
                    <a:lnTo>
                      <a:pt x="2376" y="198"/>
                    </a:lnTo>
                    <a:lnTo>
                      <a:pt x="2376" y="198"/>
                    </a:lnTo>
                    <a:lnTo>
                      <a:pt x="2376" y="198"/>
                    </a:lnTo>
                    <a:lnTo>
                      <a:pt x="2382" y="198"/>
                    </a:lnTo>
                    <a:lnTo>
                      <a:pt x="2382" y="192"/>
                    </a:lnTo>
                    <a:lnTo>
                      <a:pt x="2382" y="192"/>
                    </a:lnTo>
                    <a:lnTo>
                      <a:pt x="2382" y="192"/>
                    </a:lnTo>
                    <a:lnTo>
                      <a:pt x="2382" y="186"/>
                    </a:lnTo>
                    <a:lnTo>
                      <a:pt x="2382" y="186"/>
                    </a:lnTo>
                    <a:lnTo>
                      <a:pt x="2388" y="186"/>
                    </a:lnTo>
                    <a:lnTo>
                      <a:pt x="2388" y="186"/>
                    </a:lnTo>
                    <a:lnTo>
                      <a:pt x="2388" y="180"/>
                    </a:lnTo>
                    <a:lnTo>
                      <a:pt x="2388" y="180"/>
                    </a:lnTo>
                    <a:lnTo>
                      <a:pt x="2388" y="180"/>
                    </a:lnTo>
                    <a:lnTo>
                      <a:pt x="2388" y="174"/>
                    </a:lnTo>
                    <a:lnTo>
                      <a:pt x="2394" y="174"/>
                    </a:lnTo>
                    <a:lnTo>
                      <a:pt x="2394" y="174"/>
                    </a:lnTo>
                    <a:lnTo>
                      <a:pt x="2394" y="168"/>
                    </a:lnTo>
                    <a:lnTo>
                      <a:pt x="2394" y="168"/>
                    </a:lnTo>
                    <a:lnTo>
                      <a:pt x="2394" y="168"/>
                    </a:lnTo>
                    <a:lnTo>
                      <a:pt x="2394" y="168"/>
                    </a:lnTo>
                    <a:lnTo>
                      <a:pt x="2400" y="162"/>
                    </a:lnTo>
                    <a:lnTo>
                      <a:pt x="2400" y="162"/>
                    </a:lnTo>
                    <a:lnTo>
                      <a:pt x="2400" y="162"/>
                    </a:lnTo>
                    <a:lnTo>
                      <a:pt x="2400" y="156"/>
                    </a:lnTo>
                    <a:lnTo>
                      <a:pt x="2400" y="156"/>
                    </a:lnTo>
                    <a:lnTo>
                      <a:pt x="2400" y="156"/>
                    </a:lnTo>
                    <a:lnTo>
                      <a:pt x="2406" y="150"/>
                    </a:lnTo>
                    <a:lnTo>
                      <a:pt x="2406" y="150"/>
                    </a:lnTo>
                    <a:lnTo>
                      <a:pt x="2406" y="150"/>
                    </a:lnTo>
                    <a:lnTo>
                      <a:pt x="2406" y="150"/>
                    </a:lnTo>
                    <a:lnTo>
                      <a:pt x="2406" y="144"/>
                    </a:lnTo>
                    <a:lnTo>
                      <a:pt x="2406" y="144"/>
                    </a:lnTo>
                    <a:lnTo>
                      <a:pt x="2406" y="144"/>
                    </a:lnTo>
                    <a:lnTo>
                      <a:pt x="2412" y="138"/>
                    </a:lnTo>
                    <a:lnTo>
                      <a:pt x="2412" y="138"/>
                    </a:lnTo>
                    <a:lnTo>
                      <a:pt x="2412" y="138"/>
                    </a:lnTo>
                    <a:lnTo>
                      <a:pt x="2412" y="132"/>
                    </a:lnTo>
                    <a:lnTo>
                      <a:pt x="2412" y="132"/>
                    </a:lnTo>
                    <a:lnTo>
                      <a:pt x="2412" y="132"/>
                    </a:lnTo>
                    <a:lnTo>
                      <a:pt x="2418" y="126"/>
                    </a:lnTo>
                    <a:lnTo>
                      <a:pt x="2418" y="126"/>
                    </a:lnTo>
                    <a:lnTo>
                      <a:pt x="2418" y="126"/>
                    </a:lnTo>
                    <a:lnTo>
                      <a:pt x="2418" y="120"/>
                    </a:lnTo>
                    <a:lnTo>
                      <a:pt x="2418" y="120"/>
                    </a:lnTo>
                    <a:lnTo>
                      <a:pt x="2418" y="120"/>
                    </a:lnTo>
                    <a:lnTo>
                      <a:pt x="2424" y="120"/>
                    </a:lnTo>
                    <a:lnTo>
                      <a:pt x="2424" y="114"/>
                    </a:lnTo>
                    <a:lnTo>
                      <a:pt x="2424" y="114"/>
                    </a:lnTo>
                    <a:lnTo>
                      <a:pt x="2424" y="114"/>
                    </a:lnTo>
                    <a:lnTo>
                      <a:pt x="2424" y="108"/>
                    </a:lnTo>
                    <a:lnTo>
                      <a:pt x="2424" y="108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96"/>
                    </a:lnTo>
                    <a:lnTo>
                      <a:pt x="2430" y="96"/>
                    </a:lnTo>
                    <a:lnTo>
                      <a:pt x="2430" y="96"/>
                    </a:lnTo>
                    <a:lnTo>
                      <a:pt x="2436" y="90"/>
                    </a:lnTo>
                    <a:lnTo>
                      <a:pt x="2436" y="90"/>
                    </a:lnTo>
                    <a:lnTo>
                      <a:pt x="2436" y="90"/>
                    </a:lnTo>
                    <a:lnTo>
                      <a:pt x="2436" y="84"/>
                    </a:lnTo>
                    <a:lnTo>
                      <a:pt x="2436" y="84"/>
                    </a:lnTo>
                    <a:lnTo>
                      <a:pt x="2436" y="84"/>
                    </a:lnTo>
                    <a:lnTo>
                      <a:pt x="2442" y="78"/>
                    </a:lnTo>
                    <a:lnTo>
                      <a:pt x="2442" y="78"/>
                    </a:lnTo>
                    <a:lnTo>
                      <a:pt x="2442" y="78"/>
                    </a:lnTo>
                    <a:lnTo>
                      <a:pt x="2442" y="72"/>
                    </a:lnTo>
                    <a:lnTo>
                      <a:pt x="2442" y="72"/>
                    </a:lnTo>
                    <a:lnTo>
                      <a:pt x="2442" y="72"/>
                    </a:lnTo>
                    <a:lnTo>
                      <a:pt x="2448" y="66"/>
                    </a:lnTo>
                    <a:lnTo>
                      <a:pt x="2448" y="66"/>
                    </a:lnTo>
                    <a:lnTo>
                      <a:pt x="2448" y="66"/>
                    </a:lnTo>
                    <a:lnTo>
                      <a:pt x="2448" y="60"/>
                    </a:lnTo>
                    <a:lnTo>
                      <a:pt x="2448" y="60"/>
                    </a:lnTo>
                    <a:lnTo>
                      <a:pt x="2448" y="60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54" y="48"/>
                    </a:lnTo>
                    <a:lnTo>
                      <a:pt x="2454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6" y="48"/>
                    </a:lnTo>
                    <a:lnTo>
                      <a:pt x="2466" y="54"/>
                    </a:lnTo>
                    <a:lnTo>
                      <a:pt x="2466" y="54"/>
                    </a:lnTo>
                    <a:lnTo>
                      <a:pt x="2466" y="54"/>
                    </a:lnTo>
                    <a:lnTo>
                      <a:pt x="2466" y="54"/>
                    </a:lnTo>
                    <a:lnTo>
                      <a:pt x="2466" y="54"/>
                    </a:lnTo>
                    <a:lnTo>
                      <a:pt x="2472" y="60"/>
                    </a:lnTo>
                    <a:lnTo>
                      <a:pt x="2472" y="60"/>
                    </a:lnTo>
                    <a:lnTo>
                      <a:pt x="2472" y="60"/>
                    </a:lnTo>
                    <a:lnTo>
                      <a:pt x="2472" y="66"/>
                    </a:lnTo>
                    <a:lnTo>
                      <a:pt x="2472" y="66"/>
                    </a:lnTo>
                    <a:lnTo>
                      <a:pt x="2472" y="66"/>
                    </a:lnTo>
                    <a:lnTo>
                      <a:pt x="2478" y="72"/>
                    </a:lnTo>
                    <a:lnTo>
                      <a:pt x="2478" y="72"/>
                    </a:lnTo>
                    <a:lnTo>
                      <a:pt x="2478" y="72"/>
                    </a:lnTo>
                    <a:lnTo>
                      <a:pt x="2478" y="78"/>
                    </a:lnTo>
                    <a:lnTo>
                      <a:pt x="2478" y="78"/>
                    </a:lnTo>
                    <a:lnTo>
                      <a:pt x="2478" y="84"/>
                    </a:lnTo>
                    <a:lnTo>
                      <a:pt x="2484" y="84"/>
                    </a:lnTo>
                    <a:lnTo>
                      <a:pt x="2484" y="84"/>
                    </a:lnTo>
                    <a:lnTo>
                      <a:pt x="2484" y="90"/>
                    </a:lnTo>
                    <a:lnTo>
                      <a:pt x="2484" y="90"/>
                    </a:lnTo>
                    <a:lnTo>
                      <a:pt x="2484" y="90"/>
                    </a:lnTo>
                    <a:lnTo>
                      <a:pt x="2484" y="96"/>
                    </a:lnTo>
                    <a:lnTo>
                      <a:pt x="2490" y="96"/>
                    </a:lnTo>
                    <a:lnTo>
                      <a:pt x="2490" y="96"/>
                    </a:lnTo>
                    <a:lnTo>
                      <a:pt x="2490" y="102"/>
                    </a:lnTo>
                    <a:lnTo>
                      <a:pt x="2490" y="102"/>
                    </a:lnTo>
                    <a:lnTo>
                      <a:pt x="2490" y="102"/>
                    </a:lnTo>
                    <a:lnTo>
                      <a:pt x="2490" y="108"/>
                    </a:lnTo>
                    <a:lnTo>
                      <a:pt x="2496" y="108"/>
                    </a:lnTo>
                    <a:lnTo>
                      <a:pt x="2496" y="114"/>
                    </a:lnTo>
                    <a:lnTo>
                      <a:pt x="2496" y="114"/>
                    </a:lnTo>
                    <a:lnTo>
                      <a:pt x="2496" y="114"/>
                    </a:lnTo>
                    <a:lnTo>
                      <a:pt x="2496" y="114"/>
                    </a:lnTo>
                    <a:lnTo>
                      <a:pt x="2496" y="120"/>
                    </a:lnTo>
                    <a:lnTo>
                      <a:pt x="2502" y="120"/>
                    </a:lnTo>
                    <a:lnTo>
                      <a:pt x="2502" y="120"/>
                    </a:lnTo>
                    <a:lnTo>
                      <a:pt x="2502" y="126"/>
                    </a:lnTo>
                    <a:lnTo>
                      <a:pt x="2502" y="126"/>
                    </a:lnTo>
                    <a:lnTo>
                      <a:pt x="2502" y="126"/>
                    </a:lnTo>
                    <a:lnTo>
                      <a:pt x="2502" y="132"/>
                    </a:lnTo>
                    <a:lnTo>
                      <a:pt x="2508" y="132"/>
                    </a:lnTo>
                    <a:lnTo>
                      <a:pt x="2508" y="132"/>
                    </a:lnTo>
                    <a:lnTo>
                      <a:pt x="2508" y="138"/>
                    </a:lnTo>
                    <a:lnTo>
                      <a:pt x="2508" y="138"/>
                    </a:lnTo>
                    <a:lnTo>
                      <a:pt x="2508" y="138"/>
                    </a:lnTo>
                    <a:lnTo>
                      <a:pt x="2508" y="144"/>
                    </a:lnTo>
                    <a:lnTo>
                      <a:pt x="2514" y="144"/>
                    </a:lnTo>
                    <a:lnTo>
                      <a:pt x="2514" y="144"/>
                    </a:lnTo>
                    <a:lnTo>
                      <a:pt x="2514" y="150"/>
                    </a:lnTo>
                    <a:lnTo>
                      <a:pt x="2514" y="150"/>
                    </a:lnTo>
                    <a:lnTo>
                      <a:pt x="2514" y="150"/>
                    </a:lnTo>
                    <a:lnTo>
                      <a:pt x="2514" y="150"/>
                    </a:lnTo>
                    <a:lnTo>
                      <a:pt x="2514" y="156"/>
                    </a:lnTo>
                    <a:lnTo>
                      <a:pt x="2520" y="156"/>
                    </a:lnTo>
                    <a:lnTo>
                      <a:pt x="2520" y="156"/>
                    </a:lnTo>
                    <a:lnTo>
                      <a:pt x="2520" y="162"/>
                    </a:lnTo>
                    <a:lnTo>
                      <a:pt x="2520" y="162"/>
                    </a:lnTo>
                    <a:lnTo>
                      <a:pt x="2520" y="162"/>
                    </a:lnTo>
                    <a:lnTo>
                      <a:pt x="2520" y="168"/>
                    </a:lnTo>
                    <a:lnTo>
                      <a:pt x="2526" y="168"/>
                    </a:lnTo>
                    <a:lnTo>
                      <a:pt x="2526" y="168"/>
                    </a:lnTo>
                    <a:lnTo>
                      <a:pt x="2526" y="174"/>
                    </a:lnTo>
                    <a:lnTo>
                      <a:pt x="2526" y="174"/>
                    </a:lnTo>
                    <a:lnTo>
                      <a:pt x="2526" y="174"/>
                    </a:lnTo>
                    <a:lnTo>
                      <a:pt x="2526" y="174"/>
                    </a:lnTo>
                    <a:lnTo>
                      <a:pt x="2532" y="180"/>
                    </a:lnTo>
                    <a:lnTo>
                      <a:pt x="2532" y="180"/>
                    </a:lnTo>
                    <a:lnTo>
                      <a:pt x="2532" y="180"/>
                    </a:lnTo>
                    <a:lnTo>
                      <a:pt x="2532" y="186"/>
                    </a:lnTo>
                    <a:lnTo>
                      <a:pt x="2532" y="186"/>
                    </a:lnTo>
                    <a:lnTo>
                      <a:pt x="2532" y="186"/>
                    </a:lnTo>
                    <a:lnTo>
                      <a:pt x="2538" y="192"/>
                    </a:lnTo>
                    <a:lnTo>
                      <a:pt x="2538" y="192"/>
                    </a:lnTo>
                    <a:lnTo>
                      <a:pt x="2538" y="192"/>
                    </a:lnTo>
                    <a:lnTo>
                      <a:pt x="2538" y="192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44" y="198"/>
                    </a:lnTo>
                    <a:lnTo>
                      <a:pt x="2544" y="204"/>
                    </a:lnTo>
                    <a:lnTo>
                      <a:pt x="2544" y="204"/>
                    </a:lnTo>
                    <a:lnTo>
                      <a:pt x="2544" y="204"/>
                    </a:lnTo>
                    <a:lnTo>
                      <a:pt x="2544" y="204"/>
                    </a:lnTo>
                    <a:lnTo>
                      <a:pt x="2544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6"/>
                    </a:lnTo>
                    <a:lnTo>
                      <a:pt x="2550" y="216"/>
                    </a:lnTo>
                    <a:lnTo>
                      <a:pt x="2550" y="216"/>
                    </a:lnTo>
                    <a:lnTo>
                      <a:pt x="2550" y="216"/>
                    </a:lnTo>
                    <a:lnTo>
                      <a:pt x="2556" y="222"/>
                    </a:lnTo>
                    <a:lnTo>
                      <a:pt x="2556" y="222"/>
                    </a:lnTo>
                    <a:lnTo>
                      <a:pt x="2556" y="222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62" y="228"/>
                    </a:lnTo>
                    <a:lnTo>
                      <a:pt x="2562" y="234"/>
                    </a:lnTo>
                    <a:lnTo>
                      <a:pt x="2562" y="234"/>
                    </a:lnTo>
                    <a:lnTo>
                      <a:pt x="2562" y="234"/>
                    </a:lnTo>
                    <a:lnTo>
                      <a:pt x="2562" y="240"/>
                    </a:lnTo>
                    <a:lnTo>
                      <a:pt x="2562" y="240"/>
                    </a:lnTo>
                    <a:lnTo>
                      <a:pt x="2568" y="240"/>
                    </a:lnTo>
                    <a:lnTo>
                      <a:pt x="2568" y="246"/>
                    </a:lnTo>
                    <a:lnTo>
                      <a:pt x="2568" y="246"/>
                    </a:lnTo>
                    <a:lnTo>
                      <a:pt x="2568" y="246"/>
                    </a:lnTo>
                    <a:lnTo>
                      <a:pt x="2568" y="246"/>
                    </a:lnTo>
                    <a:lnTo>
                      <a:pt x="2568" y="252"/>
                    </a:lnTo>
                    <a:lnTo>
                      <a:pt x="2574" y="252"/>
                    </a:lnTo>
                    <a:lnTo>
                      <a:pt x="2574" y="252"/>
                    </a:lnTo>
                    <a:lnTo>
                      <a:pt x="2574" y="252"/>
                    </a:lnTo>
                    <a:lnTo>
                      <a:pt x="2574" y="258"/>
                    </a:lnTo>
                    <a:lnTo>
                      <a:pt x="2574" y="258"/>
                    </a:lnTo>
                    <a:lnTo>
                      <a:pt x="2574" y="258"/>
                    </a:lnTo>
                    <a:lnTo>
                      <a:pt x="2580" y="258"/>
                    </a:lnTo>
                    <a:lnTo>
                      <a:pt x="2580" y="264"/>
                    </a:lnTo>
                    <a:lnTo>
                      <a:pt x="2580" y="264"/>
                    </a:lnTo>
                    <a:lnTo>
                      <a:pt x="2580" y="264"/>
                    </a:lnTo>
                    <a:lnTo>
                      <a:pt x="2580" y="264"/>
                    </a:lnTo>
                    <a:lnTo>
                      <a:pt x="2580" y="270"/>
                    </a:lnTo>
                    <a:lnTo>
                      <a:pt x="2580" y="270"/>
                    </a:lnTo>
                    <a:lnTo>
                      <a:pt x="2586" y="270"/>
                    </a:lnTo>
                    <a:lnTo>
                      <a:pt x="2586" y="270"/>
                    </a:lnTo>
                    <a:lnTo>
                      <a:pt x="2586" y="270"/>
                    </a:lnTo>
                    <a:lnTo>
                      <a:pt x="2586" y="276"/>
                    </a:lnTo>
                    <a:lnTo>
                      <a:pt x="2586" y="276"/>
                    </a:lnTo>
                    <a:lnTo>
                      <a:pt x="2586" y="276"/>
                    </a:lnTo>
                    <a:lnTo>
                      <a:pt x="2592" y="276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8"/>
                    </a:lnTo>
                    <a:lnTo>
                      <a:pt x="2598" y="288"/>
                    </a:lnTo>
                    <a:lnTo>
                      <a:pt x="2598" y="288"/>
                    </a:lnTo>
                    <a:lnTo>
                      <a:pt x="2598" y="288"/>
                    </a:lnTo>
                    <a:lnTo>
                      <a:pt x="2598" y="288"/>
                    </a:lnTo>
                    <a:lnTo>
                      <a:pt x="2598" y="294"/>
                    </a:lnTo>
                    <a:lnTo>
                      <a:pt x="2598" y="294"/>
                    </a:lnTo>
                    <a:lnTo>
                      <a:pt x="2598" y="294"/>
                    </a:lnTo>
                    <a:lnTo>
                      <a:pt x="2604" y="294"/>
                    </a:lnTo>
                    <a:lnTo>
                      <a:pt x="2604" y="300"/>
                    </a:lnTo>
                    <a:lnTo>
                      <a:pt x="2604" y="300"/>
                    </a:lnTo>
                    <a:lnTo>
                      <a:pt x="2604" y="300"/>
                    </a:lnTo>
                    <a:lnTo>
                      <a:pt x="2604" y="300"/>
                    </a:lnTo>
                    <a:lnTo>
                      <a:pt x="2604" y="300"/>
                    </a:lnTo>
                    <a:lnTo>
                      <a:pt x="2610" y="306"/>
                    </a:lnTo>
                    <a:lnTo>
                      <a:pt x="2610" y="306"/>
                    </a:lnTo>
                    <a:lnTo>
                      <a:pt x="2610" y="306"/>
                    </a:lnTo>
                    <a:lnTo>
                      <a:pt x="2610" y="306"/>
                    </a:lnTo>
                    <a:lnTo>
                      <a:pt x="2610" y="312"/>
                    </a:lnTo>
                    <a:lnTo>
                      <a:pt x="2610" y="312"/>
                    </a:lnTo>
                    <a:lnTo>
                      <a:pt x="2616" y="312"/>
                    </a:lnTo>
                    <a:lnTo>
                      <a:pt x="2616" y="312"/>
                    </a:lnTo>
                    <a:lnTo>
                      <a:pt x="2616" y="312"/>
                    </a:lnTo>
                    <a:lnTo>
                      <a:pt x="2616" y="318"/>
                    </a:lnTo>
                    <a:lnTo>
                      <a:pt x="2616" y="318"/>
                    </a:lnTo>
                    <a:lnTo>
                      <a:pt x="2616" y="318"/>
                    </a:lnTo>
                    <a:lnTo>
                      <a:pt x="2622" y="318"/>
                    </a:lnTo>
                    <a:lnTo>
                      <a:pt x="2622" y="318"/>
                    </a:lnTo>
                    <a:lnTo>
                      <a:pt x="2622" y="324"/>
                    </a:lnTo>
                    <a:lnTo>
                      <a:pt x="2622" y="324"/>
                    </a:lnTo>
                    <a:lnTo>
                      <a:pt x="2622" y="324"/>
                    </a:lnTo>
                    <a:lnTo>
                      <a:pt x="2628" y="330"/>
                    </a:lnTo>
                    <a:lnTo>
                      <a:pt x="2628" y="330"/>
                    </a:lnTo>
                    <a:lnTo>
                      <a:pt x="2628" y="330"/>
                    </a:lnTo>
                    <a:lnTo>
                      <a:pt x="2628" y="330"/>
                    </a:lnTo>
                    <a:lnTo>
                      <a:pt x="2628" y="330"/>
                    </a:lnTo>
                    <a:lnTo>
                      <a:pt x="2628" y="336"/>
                    </a:lnTo>
                    <a:lnTo>
                      <a:pt x="2628" y="336"/>
                    </a:lnTo>
                    <a:lnTo>
                      <a:pt x="2634" y="336"/>
                    </a:lnTo>
                    <a:lnTo>
                      <a:pt x="2634" y="336"/>
                    </a:lnTo>
                    <a:lnTo>
                      <a:pt x="2634" y="336"/>
                    </a:lnTo>
                    <a:lnTo>
                      <a:pt x="2634" y="342"/>
                    </a:lnTo>
                    <a:lnTo>
                      <a:pt x="2634" y="342"/>
                    </a:lnTo>
                    <a:lnTo>
                      <a:pt x="2634" y="342"/>
                    </a:lnTo>
                    <a:lnTo>
                      <a:pt x="2640" y="342"/>
                    </a:lnTo>
                    <a:lnTo>
                      <a:pt x="2640" y="342"/>
                    </a:lnTo>
                    <a:lnTo>
                      <a:pt x="2640" y="348"/>
                    </a:lnTo>
                    <a:lnTo>
                      <a:pt x="2640" y="348"/>
                    </a:lnTo>
                    <a:lnTo>
                      <a:pt x="2640" y="348"/>
                    </a:lnTo>
                    <a:lnTo>
                      <a:pt x="2640" y="348"/>
                    </a:lnTo>
                    <a:lnTo>
                      <a:pt x="2646" y="348"/>
                    </a:lnTo>
                    <a:lnTo>
                      <a:pt x="2646" y="348"/>
                    </a:lnTo>
                    <a:lnTo>
                      <a:pt x="2646" y="354"/>
                    </a:lnTo>
                    <a:lnTo>
                      <a:pt x="2646" y="354"/>
                    </a:lnTo>
                    <a:lnTo>
                      <a:pt x="2646" y="354"/>
                    </a:lnTo>
                    <a:lnTo>
                      <a:pt x="2646" y="354"/>
                    </a:lnTo>
                    <a:lnTo>
                      <a:pt x="2652" y="354"/>
                    </a:lnTo>
                    <a:lnTo>
                      <a:pt x="2652" y="360"/>
                    </a:lnTo>
                    <a:lnTo>
                      <a:pt x="2652" y="360"/>
                    </a:lnTo>
                    <a:lnTo>
                      <a:pt x="2652" y="360"/>
                    </a:lnTo>
                    <a:lnTo>
                      <a:pt x="2652" y="360"/>
                    </a:lnTo>
                    <a:lnTo>
                      <a:pt x="2652" y="360"/>
                    </a:lnTo>
                    <a:lnTo>
                      <a:pt x="2658" y="360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84"/>
                    </a:lnTo>
                    <a:lnTo>
                      <a:pt x="2676" y="384"/>
                    </a:lnTo>
                    <a:lnTo>
                      <a:pt x="2676" y="384"/>
                    </a:lnTo>
                    <a:lnTo>
                      <a:pt x="2676" y="384"/>
                    </a:lnTo>
                    <a:lnTo>
                      <a:pt x="2676" y="384"/>
                    </a:lnTo>
                    <a:lnTo>
                      <a:pt x="2676" y="384"/>
                    </a:lnTo>
                    <a:lnTo>
                      <a:pt x="2676" y="384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94" y="396"/>
                    </a:lnTo>
                    <a:lnTo>
                      <a:pt x="2694" y="402"/>
                    </a:lnTo>
                    <a:lnTo>
                      <a:pt x="2694" y="402"/>
                    </a:lnTo>
                    <a:lnTo>
                      <a:pt x="2694" y="402"/>
                    </a:lnTo>
                    <a:lnTo>
                      <a:pt x="2694" y="402"/>
                    </a:lnTo>
                    <a:lnTo>
                      <a:pt x="2694" y="402"/>
                    </a:lnTo>
                    <a:lnTo>
                      <a:pt x="2700" y="402"/>
                    </a:lnTo>
                    <a:lnTo>
                      <a:pt x="2700" y="402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6" y="408"/>
                    </a:lnTo>
                    <a:lnTo>
                      <a:pt x="2706" y="408"/>
                    </a:lnTo>
                    <a:lnTo>
                      <a:pt x="2706" y="408"/>
                    </a:lnTo>
                    <a:lnTo>
                      <a:pt x="2706" y="408"/>
                    </a:lnTo>
                    <a:lnTo>
                      <a:pt x="2706" y="414"/>
                    </a:lnTo>
                    <a:lnTo>
                      <a:pt x="2706" y="414"/>
                    </a:lnTo>
                    <a:lnTo>
                      <a:pt x="2712" y="414"/>
                    </a:lnTo>
                    <a:lnTo>
                      <a:pt x="2712" y="414"/>
                    </a:lnTo>
                    <a:lnTo>
                      <a:pt x="2712" y="414"/>
                    </a:lnTo>
                    <a:lnTo>
                      <a:pt x="2712" y="414"/>
                    </a:lnTo>
                    <a:lnTo>
                      <a:pt x="2712" y="414"/>
                    </a:lnTo>
                    <a:lnTo>
                      <a:pt x="2712" y="414"/>
                    </a:lnTo>
                    <a:lnTo>
                      <a:pt x="2718" y="414"/>
                    </a:lnTo>
                    <a:lnTo>
                      <a:pt x="2718" y="414"/>
                    </a:lnTo>
                    <a:lnTo>
                      <a:pt x="2718" y="414"/>
                    </a:lnTo>
                    <a:lnTo>
                      <a:pt x="2718" y="414"/>
                    </a:lnTo>
                    <a:lnTo>
                      <a:pt x="2718" y="414"/>
                    </a:lnTo>
                    <a:lnTo>
                      <a:pt x="2718" y="414"/>
                    </a:lnTo>
                    <a:lnTo>
                      <a:pt x="2724" y="414"/>
                    </a:lnTo>
                    <a:lnTo>
                      <a:pt x="2724" y="414"/>
                    </a:lnTo>
                    <a:lnTo>
                      <a:pt x="2724" y="414"/>
                    </a:lnTo>
                    <a:lnTo>
                      <a:pt x="2724" y="414"/>
                    </a:lnTo>
                    <a:lnTo>
                      <a:pt x="2724" y="414"/>
                    </a:lnTo>
                    <a:lnTo>
                      <a:pt x="2724" y="414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0" y="408"/>
                    </a:lnTo>
                    <a:lnTo>
                      <a:pt x="2736" y="402"/>
                    </a:lnTo>
                    <a:lnTo>
                      <a:pt x="2736" y="402"/>
                    </a:lnTo>
                    <a:lnTo>
                      <a:pt x="2736" y="402"/>
                    </a:lnTo>
                    <a:lnTo>
                      <a:pt x="2736" y="402"/>
                    </a:lnTo>
                    <a:lnTo>
                      <a:pt x="2736" y="402"/>
                    </a:lnTo>
                    <a:lnTo>
                      <a:pt x="2736" y="402"/>
                    </a:lnTo>
                    <a:lnTo>
                      <a:pt x="2742" y="402"/>
                    </a:lnTo>
                    <a:lnTo>
                      <a:pt x="2742" y="396"/>
                    </a:lnTo>
                    <a:lnTo>
                      <a:pt x="2742" y="396"/>
                    </a:lnTo>
                    <a:lnTo>
                      <a:pt x="2742" y="396"/>
                    </a:lnTo>
                    <a:lnTo>
                      <a:pt x="2742" y="396"/>
                    </a:lnTo>
                    <a:lnTo>
                      <a:pt x="2742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54" y="390"/>
                    </a:lnTo>
                    <a:lnTo>
                      <a:pt x="2754" y="384"/>
                    </a:lnTo>
                    <a:lnTo>
                      <a:pt x="2754" y="384"/>
                    </a:lnTo>
                    <a:lnTo>
                      <a:pt x="2754" y="384"/>
                    </a:lnTo>
                    <a:lnTo>
                      <a:pt x="2754" y="384"/>
                    </a:lnTo>
                    <a:lnTo>
                      <a:pt x="2754" y="384"/>
                    </a:lnTo>
                    <a:lnTo>
                      <a:pt x="2760" y="384"/>
                    </a:lnTo>
                    <a:lnTo>
                      <a:pt x="2760" y="384"/>
                    </a:lnTo>
                    <a:lnTo>
                      <a:pt x="2760" y="378"/>
                    </a:lnTo>
                    <a:lnTo>
                      <a:pt x="2760" y="378"/>
                    </a:lnTo>
                    <a:lnTo>
                      <a:pt x="2760" y="378"/>
                    </a:lnTo>
                    <a:lnTo>
                      <a:pt x="2760" y="378"/>
                    </a:lnTo>
                    <a:lnTo>
                      <a:pt x="2766" y="378"/>
                    </a:lnTo>
                    <a:lnTo>
                      <a:pt x="2766" y="372"/>
                    </a:lnTo>
                    <a:lnTo>
                      <a:pt x="2766" y="372"/>
                    </a:lnTo>
                    <a:lnTo>
                      <a:pt x="2766" y="372"/>
                    </a:lnTo>
                    <a:lnTo>
                      <a:pt x="2766" y="372"/>
                    </a:lnTo>
                    <a:lnTo>
                      <a:pt x="2766" y="372"/>
                    </a:lnTo>
                    <a:lnTo>
                      <a:pt x="2772" y="372"/>
                    </a:lnTo>
                    <a:lnTo>
                      <a:pt x="2772" y="366"/>
                    </a:lnTo>
                    <a:lnTo>
                      <a:pt x="2772" y="366"/>
                    </a:lnTo>
                    <a:lnTo>
                      <a:pt x="2772" y="366"/>
                    </a:lnTo>
                    <a:lnTo>
                      <a:pt x="2772" y="366"/>
                    </a:lnTo>
                    <a:lnTo>
                      <a:pt x="2772" y="366"/>
                    </a:lnTo>
                    <a:lnTo>
                      <a:pt x="2778" y="360"/>
                    </a:lnTo>
                    <a:lnTo>
                      <a:pt x="2778" y="360"/>
                    </a:lnTo>
                    <a:lnTo>
                      <a:pt x="2778" y="360"/>
                    </a:lnTo>
                    <a:lnTo>
                      <a:pt x="2778" y="360"/>
                    </a:lnTo>
                    <a:lnTo>
                      <a:pt x="2778" y="360"/>
                    </a:lnTo>
                    <a:lnTo>
                      <a:pt x="2778" y="354"/>
                    </a:lnTo>
                    <a:lnTo>
                      <a:pt x="2784" y="354"/>
                    </a:lnTo>
                    <a:lnTo>
                      <a:pt x="2784" y="354"/>
                    </a:lnTo>
                    <a:lnTo>
                      <a:pt x="2784" y="354"/>
                    </a:lnTo>
                    <a:lnTo>
                      <a:pt x="2784" y="354"/>
                    </a:lnTo>
                    <a:lnTo>
                      <a:pt x="2784" y="348"/>
                    </a:lnTo>
                    <a:lnTo>
                      <a:pt x="2784" y="348"/>
                    </a:lnTo>
                    <a:lnTo>
                      <a:pt x="2784" y="348"/>
                    </a:lnTo>
                    <a:lnTo>
                      <a:pt x="2790" y="348"/>
                    </a:lnTo>
                    <a:lnTo>
                      <a:pt x="2790" y="348"/>
                    </a:lnTo>
                    <a:lnTo>
                      <a:pt x="2790" y="342"/>
                    </a:lnTo>
                    <a:lnTo>
                      <a:pt x="2790" y="342"/>
                    </a:lnTo>
                    <a:lnTo>
                      <a:pt x="2790" y="342"/>
                    </a:lnTo>
                    <a:lnTo>
                      <a:pt x="2790" y="342"/>
                    </a:lnTo>
                    <a:lnTo>
                      <a:pt x="2796" y="342"/>
                    </a:lnTo>
                    <a:lnTo>
                      <a:pt x="2796" y="336"/>
                    </a:lnTo>
                    <a:lnTo>
                      <a:pt x="2796" y="336"/>
                    </a:lnTo>
                    <a:lnTo>
                      <a:pt x="2796" y="336"/>
                    </a:lnTo>
                    <a:lnTo>
                      <a:pt x="2796" y="336"/>
                    </a:lnTo>
                    <a:lnTo>
                      <a:pt x="2796" y="336"/>
                    </a:lnTo>
                    <a:lnTo>
                      <a:pt x="2802" y="330"/>
                    </a:lnTo>
                    <a:lnTo>
                      <a:pt x="2802" y="330"/>
                    </a:lnTo>
                    <a:lnTo>
                      <a:pt x="2802" y="330"/>
                    </a:lnTo>
                    <a:lnTo>
                      <a:pt x="2802" y="330"/>
                    </a:lnTo>
                    <a:lnTo>
                      <a:pt x="2802" y="330"/>
                    </a:lnTo>
                    <a:lnTo>
                      <a:pt x="2802" y="324"/>
                    </a:lnTo>
                    <a:lnTo>
                      <a:pt x="2808" y="324"/>
                    </a:lnTo>
                    <a:lnTo>
                      <a:pt x="2808" y="324"/>
                    </a:lnTo>
                    <a:lnTo>
                      <a:pt x="2808" y="324"/>
                    </a:lnTo>
                    <a:lnTo>
                      <a:pt x="2808" y="318"/>
                    </a:lnTo>
                    <a:lnTo>
                      <a:pt x="2808" y="318"/>
                    </a:lnTo>
                    <a:lnTo>
                      <a:pt x="2808" y="318"/>
                    </a:lnTo>
                    <a:lnTo>
                      <a:pt x="2814" y="318"/>
                    </a:lnTo>
                    <a:lnTo>
                      <a:pt x="2814" y="318"/>
                    </a:lnTo>
                    <a:lnTo>
                      <a:pt x="2814" y="312"/>
                    </a:lnTo>
                    <a:lnTo>
                      <a:pt x="2814" y="312"/>
                    </a:lnTo>
                    <a:lnTo>
                      <a:pt x="2814" y="312"/>
                    </a:lnTo>
                    <a:lnTo>
                      <a:pt x="2814" y="312"/>
                    </a:lnTo>
                    <a:lnTo>
                      <a:pt x="2820" y="306"/>
                    </a:lnTo>
                    <a:lnTo>
                      <a:pt x="2820" y="306"/>
                    </a:lnTo>
                    <a:lnTo>
                      <a:pt x="2820" y="306"/>
                    </a:lnTo>
                    <a:lnTo>
                      <a:pt x="2820" y="306"/>
                    </a:lnTo>
                    <a:lnTo>
                      <a:pt x="2820" y="300"/>
                    </a:lnTo>
                    <a:lnTo>
                      <a:pt x="2820" y="300"/>
                    </a:lnTo>
                    <a:lnTo>
                      <a:pt x="2826" y="300"/>
                    </a:lnTo>
                    <a:lnTo>
                      <a:pt x="2826" y="300"/>
                    </a:lnTo>
                    <a:lnTo>
                      <a:pt x="2826" y="300"/>
                    </a:lnTo>
                    <a:lnTo>
                      <a:pt x="2826" y="294"/>
                    </a:lnTo>
                    <a:lnTo>
                      <a:pt x="2826" y="294"/>
                    </a:lnTo>
                    <a:lnTo>
                      <a:pt x="2832" y="294"/>
                    </a:lnTo>
                    <a:lnTo>
                      <a:pt x="2832" y="288"/>
                    </a:lnTo>
                    <a:lnTo>
                      <a:pt x="2832" y="288"/>
                    </a:lnTo>
                    <a:lnTo>
                      <a:pt x="2832" y="288"/>
                    </a:lnTo>
                    <a:lnTo>
                      <a:pt x="2832" y="288"/>
                    </a:lnTo>
                    <a:lnTo>
                      <a:pt x="2832" y="282"/>
                    </a:lnTo>
                    <a:lnTo>
                      <a:pt x="2832" y="282"/>
                    </a:lnTo>
                    <a:lnTo>
                      <a:pt x="2838" y="282"/>
                    </a:lnTo>
                    <a:lnTo>
                      <a:pt x="2838" y="282"/>
                    </a:lnTo>
                    <a:lnTo>
                      <a:pt x="2838" y="276"/>
                    </a:lnTo>
                    <a:lnTo>
                      <a:pt x="2838" y="276"/>
                    </a:lnTo>
                    <a:lnTo>
                      <a:pt x="2838" y="276"/>
                    </a:lnTo>
                    <a:lnTo>
                      <a:pt x="2838" y="276"/>
                    </a:lnTo>
                    <a:lnTo>
                      <a:pt x="2844" y="270"/>
                    </a:lnTo>
                    <a:lnTo>
                      <a:pt x="2844" y="270"/>
                    </a:lnTo>
                    <a:lnTo>
                      <a:pt x="2844" y="270"/>
                    </a:lnTo>
                    <a:lnTo>
                      <a:pt x="2844" y="270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50" y="264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46"/>
                    </a:lnTo>
                    <a:lnTo>
                      <a:pt x="2856" y="246"/>
                    </a:lnTo>
                    <a:lnTo>
                      <a:pt x="2856" y="246"/>
                    </a:lnTo>
                    <a:lnTo>
                      <a:pt x="2856" y="246"/>
                    </a:lnTo>
                    <a:lnTo>
                      <a:pt x="2862" y="240"/>
                    </a:lnTo>
                    <a:lnTo>
                      <a:pt x="2862" y="240"/>
                    </a:lnTo>
                    <a:lnTo>
                      <a:pt x="2862" y="240"/>
                    </a:lnTo>
                    <a:lnTo>
                      <a:pt x="2862" y="234"/>
                    </a:lnTo>
                    <a:lnTo>
                      <a:pt x="2862" y="234"/>
                    </a:lnTo>
                    <a:lnTo>
                      <a:pt x="2862" y="234"/>
                    </a:lnTo>
                    <a:lnTo>
                      <a:pt x="2868" y="234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2"/>
                    </a:lnTo>
                    <a:lnTo>
                      <a:pt x="2868" y="222"/>
                    </a:lnTo>
                    <a:lnTo>
                      <a:pt x="2874" y="222"/>
                    </a:lnTo>
                    <a:lnTo>
                      <a:pt x="2874" y="222"/>
                    </a:lnTo>
                    <a:lnTo>
                      <a:pt x="2874" y="216"/>
                    </a:lnTo>
                    <a:lnTo>
                      <a:pt x="2874" y="216"/>
                    </a:lnTo>
                    <a:lnTo>
                      <a:pt x="2874" y="216"/>
                    </a:lnTo>
                    <a:lnTo>
                      <a:pt x="2874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04"/>
                    </a:lnTo>
                    <a:lnTo>
                      <a:pt x="2880" y="204"/>
                    </a:lnTo>
                    <a:lnTo>
                      <a:pt x="2880" y="204"/>
                    </a:lnTo>
                    <a:lnTo>
                      <a:pt x="2880" y="204"/>
                    </a:lnTo>
                    <a:lnTo>
                      <a:pt x="2886" y="198"/>
                    </a:lnTo>
                    <a:lnTo>
                      <a:pt x="2886" y="198"/>
                    </a:lnTo>
                    <a:lnTo>
                      <a:pt x="2886" y="192"/>
                    </a:lnTo>
                    <a:lnTo>
                      <a:pt x="2886" y="192"/>
                    </a:lnTo>
                    <a:lnTo>
                      <a:pt x="2886" y="192"/>
                    </a:lnTo>
                    <a:lnTo>
                      <a:pt x="2892" y="186"/>
                    </a:lnTo>
                    <a:lnTo>
                      <a:pt x="2892" y="186"/>
                    </a:lnTo>
                    <a:lnTo>
                      <a:pt x="2892" y="186"/>
                    </a:lnTo>
                    <a:lnTo>
                      <a:pt x="2892" y="186"/>
                    </a:lnTo>
                    <a:lnTo>
                      <a:pt x="2892" y="180"/>
                    </a:lnTo>
                    <a:lnTo>
                      <a:pt x="2892" y="180"/>
                    </a:lnTo>
                    <a:lnTo>
                      <a:pt x="2892" y="180"/>
                    </a:lnTo>
                    <a:lnTo>
                      <a:pt x="2898" y="174"/>
                    </a:lnTo>
                    <a:lnTo>
                      <a:pt x="2898" y="174"/>
                    </a:lnTo>
                    <a:lnTo>
                      <a:pt x="2898" y="174"/>
                    </a:lnTo>
                    <a:lnTo>
                      <a:pt x="2898" y="168"/>
                    </a:lnTo>
                    <a:lnTo>
                      <a:pt x="2898" y="168"/>
                    </a:lnTo>
                    <a:lnTo>
                      <a:pt x="2898" y="168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56"/>
                    </a:lnTo>
                    <a:lnTo>
                      <a:pt x="2904" y="156"/>
                    </a:lnTo>
                    <a:lnTo>
                      <a:pt x="2904" y="156"/>
                    </a:lnTo>
                    <a:lnTo>
                      <a:pt x="2910" y="150"/>
                    </a:lnTo>
                    <a:lnTo>
                      <a:pt x="2910" y="150"/>
                    </a:lnTo>
                    <a:lnTo>
                      <a:pt x="2910" y="150"/>
                    </a:lnTo>
                    <a:lnTo>
                      <a:pt x="2910" y="144"/>
                    </a:lnTo>
                    <a:lnTo>
                      <a:pt x="2910" y="144"/>
                    </a:lnTo>
                    <a:lnTo>
                      <a:pt x="2910" y="144"/>
                    </a:lnTo>
                    <a:lnTo>
                      <a:pt x="2916" y="138"/>
                    </a:lnTo>
                    <a:lnTo>
                      <a:pt x="2916" y="138"/>
                    </a:lnTo>
                    <a:lnTo>
                      <a:pt x="2916" y="138"/>
                    </a:lnTo>
                    <a:lnTo>
                      <a:pt x="2916" y="132"/>
                    </a:lnTo>
                    <a:lnTo>
                      <a:pt x="2916" y="132"/>
                    </a:lnTo>
                    <a:lnTo>
                      <a:pt x="2916" y="132"/>
                    </a:lnTo>
                    <a:lnTo>
                      <a:pt x="2922" y="126"/>
                    </a:lnTo>
                    <a:lnTo>
                      <a:pt x="2922" y="126"/>
                    </a:lnTo>
                    <a:lnTo>
                      <a:pt x="2922" y="126"/>
                    </a:lnTo>
                    <a:lnTo>
                      <a:pt x="2922" y="120"/>
                    </a:lnTo>
                    <a:lnTo>
                      <a:pt x="2922" y="120"/>
                    </a:lnTo>
                    <a:lnTo>
                      <a:pt x="2922" y="120"/>
                    </a:lnTo>
                    <a:lnTo>
                      <a:pt x="2928" y="114"/>
                    </a:lnTo>
                    <a:lnTo>
                      <a:pt x="2928" y="114"/>
                    </a:lnTo>
                    <a:lnTo>
                      <a:pt x="2928" y="114"/>
                    </a:lnTo>
                    <a:lnTo>
                      <a:pt x="2928" y="108"/>
                    </a:lnTo>
                    <a:lnTo>
                      <a:pt x="2928" y="108"/>
                    </a:lnTo>
                    <a:lnTo>
                      <a:pt x="2928" y="108"/>
                    </a:lnTo>
                    <a:lnTo>
                      <a:pt x="2934" y="102"/>
                    </a:lnTo>
                    <a:lnTo>
                      <a:pt x="2934" y="102"/>
                    </a:lnTo>
                    <a:lnTo>
                      <a:pt x="2934" y="102"/>
                    </a:lnTo>
                    <a:lnTo>
                      <a:pt x="2934" y="96"/>
                    </a:lnTo>
                    <a:lnTo>
                      <a:pt x="2934" y="96"/>
                    </a:lnTo>
                    <a:lnTo>
                      <a:pt x="2934" y="96"/>
                    </a:lnTo>
                    <a:lnTo>
                      <a:pt x="2934" y="90"/>
                    </a:lnTo>
                    <a:lnTo>
                      <a:pt x="2940" y="90"/>
                    </a:lnTo>
                    <a:lnTo>
                      <a:pt x="2940" y="90"/>
                    </a:lnTo>
                    <a:lnTo>
                      <a:pt x="2940" y="84"/>
                    </a:lnTo>
                    <a:lnTo>
                      <a:pt x="2940" y="84"/>
                    </a:lnTo>
                    <a:lnTo>
                      <a:pt x="2940" y="84"/>
                    </a:lnTo>
                    <a:lnTo>
                      <a:pt x="2946" y="78"/>
                    </a:lnTo>
                    <a:lnTo>
                      <a:pt x="2946" y="78"/>
                    </a:lnTo>
                    <a:lnTo>
                      <a:pt x="2946" y="72"/>
                    </a:lnTo>
                    <a:lnTo>
                      <a:pt x="2946" y="72"/>
                    </a:lnTo>
                    <a:lnTo>
                      <a:pt x="2946" y="66"/>
                    </a:lnTo>
                    <a:lnTo>
                      <a:pt x="2946" y="66"/>
                    </a:lnTo>
                    <a:lnTo>
                      <a:pt x="2952" y="66"/>
                    </a:lnTo>
                    <a:lnTo>
                      <a:pt x="2952" y="60"/>
                    </a:lnTo>
                    <a:lnTo>
                      <a:pt x="2952" y="60"/>
                    </a:lnTo>
                    <a:lnTo>
                      <a:pt x="2952" y="60"/>
                    </a:lnTo>
                    <a:lnTo>
                      <a:pt x="2952" y="54"/>
                    </a:lnTo>
                    <a:lnTo>
                      <a:pt x="2952" y="54"/>
                    </a:lnTo>
                    <a:lnTo>
                      <a:pt x="2952" y="48"/>
                    </a:lnTo>
                    <a:lnTo>
                      <a:pt x="2958" y="48"/>
                    </a:lnTo>
                    <a:lnTo>
                      <a:pt x="2958" y="48"/>
                    </a:lnTo>
                    <a:lnTo>
                      <a:pt x="2958" y="42"/>
                    </a:lnTo>
                    <a:lnTo>
                      <a:pt x="2958" y="42"/>
                    </a:lnTo>
                    <a:lnTo>
                      <a:pt x="2958" y="42"/>
                    </a:lnTo>
                    <a:lnTo>
                      <a:pt x="2958" y="36"/>
                    </a:lnTo>
                    <a:lnTo>
                      <a:pt x="2964" y="36"/>
                    </a:lnTo>
                    <a:lnTo>
                      <a:pt x="2964" y="30"/>
                    </a:lnTo>
                    <a:lnTo>
                      <a:pt x="2964" y="30"/>
                    </a:lnTo>
                    <a:lnTo>
                      <a:pt x="2964" y="30"/>
                    </a:lnTo>
                    <a:lnTo>
                      <a:pt x="2964" y="24"/>
                    </a:lnTo>
                    <a:lnTo>
                      <a:pt x="2964" y="24"/>
                    </a:lnTo>
                    <a:lnTo>
                      <a:pt x="2970" y="24"/>
                    </a:lnTo>
                    <a:lnTo>
                      <a:pt x="2970" y="24"/>
                    </a:lnTo>
                    <a:lnTo>
                      <a:pt x="2970" y="18"/>
                    </a:lnTo>
                    <a:lnTo>
                      <a:pt x="2970" y="18"/>
                    </a:lnTo>
                    <a:lnTo>
                      <a:pt x="2970" y="18"/>
                    </a:lnTo>
                    <a:lnTo>
                      <a:pt x="2970" y="18"/>
                    </a:lnTo>
                    <a:lnTo>
                      <a:pt x="2976" y="18"/>
                    </a:lnTo>
                    <a:lnTo>
                      <a:pt x="2976" y="18"/>
                    </a:lnTo>
                    <a:lnTo>
                      <a:pt x="2976" y="18"/>
                    </a:lnTo>
                    <a:lnTo>
                      <a:pt x="2976" y="18"/>
                    </a:lnTo>
                    <a:lnTo>
                      <a:pt x="2976" y="18"/>
                    </a:lnTo>
                    <a:lnTo>
                      <a:pt x="2976" y="18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30"/>
                    </a:lnTo>
                    <a:lnTo>
                      <a:pt x="2988" y="30"/>
                    </a:lnTo>
                    <a:lnTo>
                      <a:pt x="2988" y="36"/>
                    </a:lnTo>
                    <a:lnTo>
                      <a:pt x="2988" y="36"/>
                    </a:lnTo>
                    <a:lnTo>
                      <a:pt x="2988" y="36"/>
                    </a:lnTo>
                    <a:lnTo>
                      <a:pt x="2988" y="42"/>
                    </a:lnTo>
                    <a:lnTo>
                      <a:pt x="2988" y="42"/>
                    </a:lnTo>
                    <a:lnTo>
                      <a:pt x="2994" y="48"/>
                    </a:lnTo>
                    <a:lnTo>
                      <a:pt x="2994" y="48"/>
                    </a:lnTo>
                    <a:lnTo>
                      <a:pt x="2994" y="48"/>
                    </a:lnTo>
                    <a:lnTo>
                      <a:pt x="2994" y="54"/>
                    </a:lnTo>
                    <a:lnTo>
                      <a:pt x="2994" y="54"/>
                    </a:lnTo>
                    <a:lnTo>
                      <a:pt x="2994" y="54"/>
                    </a:lnTo>
                    <a:lnTo>
                      <a:pt x="2994" y="60"/>
                    </a:lnTo>
                    <a:lnTo>
                      <a:pt x="3000" y="60"/>
                    </a:lnTo>
                    <a:lnTo>
                      <a:pt x="3000" y="66"/>
                    </a:lnTo>
                    <a:lnTo>
                      <a:pt x="3000" y="66"/>
                    </a:lnTo>
                    <a:lnTo>
                      <a:pt x="3000" y="66"/>
                    </a:lnTo>
                    <a:lnTo>
                      <a:pt x="3000" y="72"/>
                    </a:lnTo>
                    <a:lnTo>
                      <a:pt x="3000" y="72"/>
                    </a:lnTo>
                    <a:lnTo>
                      <a:pt x="3006" y="78"/>
                    </a:lnTo>
                    <a:lnTo>
                      <a:pt x="3006" y="78"/>
                    </a:lnTo>
                    <a:lnTo>
                      <a:pt x="3006" y="78"/>
                    </a:lnTo>
                    <a:lnTo>
                      <a:pt x="3006" y="84"/>
                    </a:lnTo>
                    <a:lnTo>
                      <a:pt x="3006" y="84"/>
                    </a:lnTo>
                    <a:lnTo>
                      <a:pt x="3006" y="84"/>
                    </a:lnTo>
                    <a:lnTo>
                      <a:pt x="3012" y="90"/>
                    </a:lnTo>
                    <a:lnTo>
                      <a:pt x="3012" y="90"/>
                    </a:lnTo>
                    <a:lnTo>
                      <a:pt x="3012" y="96"/>
                    </a:lnTo>
                    <a:lnTo>
                      <a:pt x="3012" y="96"/>
                    </a:lnTo>
                    <a:lnTo>
                      <a:pt x="3012" y="96"/>
                    </a:lnTo>
                    <a:lnTo>
                      <a:pt x="3012" y="102"/>
                    </a:lnTo>
                    <a:lnTo>
                      <a:pt x="3018" y="102"/>
                    </a:lnTo>
                    <a:lnTo>
                      <a:pt x="3018" y="102"/>
                    </a:lnTo>
                    <a:lnTo>
                      <a:pt x="3018" y="108"/>
                    </a:lnTo>
                    <a:lnTo>
                      <a:pt x="3018" y="108"/>
                    </a:lnTo>
                    <a:lnTo>
                      <a:pt x="3018" y="114"/>
                    </a:lnTo>
                    <a:lnTo>
                      <a:pt x="3018" y="114"/>
                    </a:lnTo>
                    <a:lnTo>
                      <a:pt x="3024" y="114"/>
                    </a:lnTo>
                    <a:lnTo>
                      <a:pt x="3024" y="120"/>
                    </a:lnTo>
                    <a:lnTo>
                      <a:pt x="3024" y="120"/>
                    </a:lnTo>
                    <a:lnTo>
                      <a:pt x="3024" y="120"/>
                    </a:lnTo>
                    <a:lnTo>
                      <a:pt x="3024" y="126"/>
                    </a:lnTo>
                    <a:lnTo>
                      <a:pt x="3024" y="126"/>
                    </a:lnTo>
                    <a:lnTo>
                      <a:pt x="3030" y="126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8"/>
                    </a:lnTo>
                    <a:lnTo>
                      <a:pt x="3030" y="138"/>
                    </a:lnTo>
                    <a:lnTo>
                      <a:pt x="3036" y="138"/>
                    </a:lnTo>
                    <a:lnTo>
                      <a:pt x="3036" y="144"/>
                    </a:lnTo>
                    <a:lnTo>
                      <a:pt x="3036" y="144"/>
                    </a:lnTo>
                    <a:lnTo>
                      <a:pt x="3036" y="144"/>
                    </a:lnTo>
                    <a:lnTo>
                      <a:pt x="3036" y="150"/>
                    </a:lnTo>
                    <a:lnTo>
                      <a:pt x="3036" y="150"/>
                    </a:lnTo>
                    <a:lnTo>
                      <a:pt x="3042" y="156"/>
                    </a:lnTo>
                    <a:lnTo>
                      <a:pt x="3042" y="156"/>
                    </a:lnTo>
                    <a:lnTo>
                      <a:pt x="3042" y="156"/>
                    </a:lnTo>
                    <a:lnTo>
                      <a:pt x="3042" y="162"/>
                    </a:lnTo>
                    <a:lnTo>
                      <a:pt x="3042" y="162"/>
                    </a:lnTo>
                    <a:lnTo>
                      <a:pt x="3042" y="162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74"/>
                    </a:lnTo>
                    <a:lnTo>
                      <a:pt x="3048" y="174"/>
                    </a:lnTo>
                    <a:lnTo>
                      <a:pt x="3048" y="174"/>
                    </a:lnTo>
                    <a:lnTo>
                      <a:pt x="3054" y="180"/>
                    </a:lnTo>
                    <a:lnTo>
                      <a:pt x="3054" y="180"/>
                    </a:lnTo>
                    <a:lnTo>
                      <a:pt x="3054" y="180"/>
                    </a:lnTo>
                    <a:lnTo>
                      <a:pt x="3054" y="180"/>
                    </a:lnTo>
                    <a:lnTo>
                      <a:pt x="3054" y="186"/>
                    </a:lnTo>
                    <a:lnTo>
                      <a:pt x="3054" y="186"/>
                    </a:lnTo>
                    <a:lnTo>
                      <a:pt x="3054" y="186"/>
                    </a:lnTo>
                    <a:lnTo>
                      <a:pt x="3060" y="192"/>
                    </a:lnTo>
                    <a:lnTo>
                      <a:pt x="3060" y="192"/>
                    </a:lnTo>
                    <a:lnTo>
                      <a:pt x="3060" y="192"/>
                    </a:lnTo>
                    <a:lnTo>
                      <a:pt x="3060" y="198"/>
                    </a:lnTo>
                    <a:lnTo>
                      <a:pt x="3060" y="198"/>
                    </a:lnTo>
                    <a:lnTo>
                      <a:pt x="3060" y="198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72" y="216"/>
                    </a:lnTo>
                    <a:lnTo>
                      <a:pt x="3072" y="216"/>
                    </a:lnTo>
                    <a:lnTo>
                      <a:pt x="3072" y="216"/>
                    </a:lnTo>
                    <a:lnTo>
                      <a:pt x="3072" y="216"/>
                    </a:lnTo>
                    <a:lnTo>
                      <a:pt x="3072" y="222"/>
                    </a:lnTo>
                    <a:lnTo>
                      <a:pt x="3072" y="222"/>
                    </a:lnTo>
                    <a:lnTo>
                      <a:pt x="3078" y="222"/>
                    </a:lnTo>
                    <a:lnTo>
                      <a:pt x="3078" y="228"/>
                    </a:lnTo>
                    <a:lnTo>
                      <a:pt x="3078" y="228"/>
                    </a:lnTo>
                    <a:lnTo>
                      <a:pt x="3078" y="228"/>
                    </a:lnTo>
                    <a:lnTo>
                      <a:pt x="3078" y="234"/>
                    </a:lnTo>
                    <a:lnTo>
                      <a:pt x="3078" y="234"/>
                    </a:lnTo>
                    <a:lnTo>
                      <a:pt x="3084" y="234"/>
                    </a:lnTo>
                    <a:lnTo>
                      <a:pt x="3084" y="234"/>
                    </a:lnTo>
                    <a:lnTo>
                      <a:pt x="3084" y="240"/>
                    </a:lnTo>
                    <a:lnTo>
                      <a:pt x="3084" y="240"/>
                    </a:lnTo>
                    <a:lnTo>
                      <a:pt x="3084" y="240"/>
                    </a:lnTo>
                    <a:lnTo>
                      <a:pt x="3084" y="246"/>
                    </a:lnTo>
                    <a:lnTo>
                      <a:pt x="3090" y="246"/>
                    </a:lnTo>
                    <a:lnTo>
                      <a:pt x="3090" y="246"/>
                    </a:lnTo>
                    <a:lnTo>
                      <a:pt x="3090" y="252"/>
                    </a:lnTo>
                    <a:lnTo>
                      <a:pt x="3090" y="252"/>
                    </a:lnTo>
                    <a:lnTo>
                      <a:pt x="3090" y="252"/>
                    </a:lnTo>
                    <a:lnTo>
                      <a:pt x="3090" y="258"/>
                    </a:lnTo>
                    <a:lnTo>
                      <a:pt x="3096" y="258"/>
                    </a:lnTo>
                    <a:lnTo>
                      <a:pt x="3096" y="258"/>
                    </a:lnTo>
                    <a:lnTo>
                      <a:pt x="3096" y="258"/>
                    </a:lnTo>
                    <a:lnTo>
                      <a:pt x="3096" y="264"/>
                    </a:lnTo>
                    <a:lnTo>
                      <a:pt x="3096" y="264"/>
                    </a:lnTo>
                    <a:lnTo>
                      <a:pt x="3096" y="264"/>
                    </a:lnTo>
                    <a:lnTo>
                      <a:pt x="3102" y="264"/>
                    </a:lnTo>
                    <a:lnTo>
                      <a:pt x="3102" y="270"/>
                    </a:lnTo>
                    <a:lnTo>
                      <a:pt x="3102" y="270"/>
                    </a:lnTo>
                    <a:lnTo>
                      <a:pt x="3102" y="270"/>
                    </a:lnTo>
                    <a:lnTo>
                      <a:pt x="3102" y="270"/>
                    </a:lnTo>
                    <a:lnTo>
                      <a:pt x="3102" y="276"/>
                    </a:lnTo>
                    <a:lnTo>
                      <a:pt x="3108" y="276"/>
                    </a:lnTo>
                    <a:lnTo>
                      <a:pt x="3108" y="276"/>
                    </a:lnTo>
                    <a:lnTo>
                      <a:pt x="3108" y="282"/>
                    </a:lnTo>
                    <a:lnTo>
                      <a:pt x="3108" y="282"/>
                    </a:lnTo>
                    <a:lnTo>
                      <a:pt x="3108" y="282"/>
                    </a:lnTo>
                    <a:lnTo>
                      <a:pt x="3108" y="282"/>
                    </a:lnTo>
                    <a:lnTo>
                      <a:pt x="3114" y="288"/>
                    </a:lnTo>
                    <a:lnTo>
                      <a:pt x="3114" y="288"/>
                    </a:lnTo>
                    <a:lnTo>
                      <a:pt x="3114" y="288"/>
                    </a:lnTo>
                    <a:lnTo>
                      <a:pt x="3114" y="288"/>
                    </a:lnTo>
                    <a:lnTo>
                      <a:pt x="3114" y="294"/>
                    </a:lnTo>
                    <a:lnTo>
                      <a:pt x="3114" y="294"/>
                    </a:lnTo>
                    <a:lnTo>
                      <a:pt x="3120" y="294"/>
                    </a:lnTo>
                    <a:lnTo>
                      <a:pt x="3120" y="294"/>
                    </a:lnTo>
                    <a:lnTo>
                      <a:pt x="3120" y="300"/>
                    </a:lnTo>
                    <a:lnTo>
                      <a:pt x="3120" y="300"/>
                    </a:lnTo>
                    <a:lnTo>
                      <a:pt x="3120" y="300"/>
                    </a:lnTo>
                    <a:lnTo>
                      <a:pt x="3120" y="300"/>
                    </a:lnTo>
                    <a:lnTo>
                      <a:pt x="3120" y="306"/>
                    </a:lnTo>
                    <a:lnTo>
                      <a:pt x="3126" y="306"/>
                    </a:lnTo>
                    <a:lnTo>
                      <a:pt x="3126" y="306"/>
                    </a:lnTo>
                    <a:lnTo>
                      <a:pt x="3126" y="306"/>
                    </a:lnTo>
                    <a:lnTo>
                      <a:pt x="3126" y="312"/>
                    </a:lnTo>
                    <a:lnTo>
                      <a:pt x="3126" y="312"/>
                    </a:lnTo>
                    <a:lnTo>
                      <a:pt x="3126" y="312"/>
                    </a:lnTo>
                    <a:lnTo>
                      <a:pt x="3132" y="312"/>
                    </a:lnTo>
                    <a:lnTo>
                      <a:pt x="3132" y="318"/>
                    </a:lnTo>
                    <a:lnTo>
                      <a:pt x="3132" y="318"/>
                    </a:lnTo>
                    <a:lnTo>
                      <a:pt x="3132" y="318"/>
                    </a:lnTo>
                    <a:lnTo>
                      <a:pt x="3132" y="318"/>
                    </a:lnTo>
                    <a:lnTo>
                      <a:pt x="3132" y="318"/>
                    </a:lnTo>
                    <a:lnTo>
                      <a:pt x="3138" y="324"/>
                    </a:lnTo>
                    <a:lnTo>
                      <a:pt x="3138" y="324"/>
                    </a:lnTo>
                    <a:lnTo>
                      <a:pt x="3138" y="324"/>
                    </a:lnTo>
                    <a:lnTo>
                      <a:pt x="3138" y="324"/>
                    </a:lnTo>
                    <a:lnTo>
                      <a:pt x="3138" y="330"/>
                    </a:lnTo>
                    <a:lnTo>
                      <a:pt x="3138" y="330"/>
                    </a:lnTo>
                    <a:lnTo>
                      <a:pt x="3144" y="330"/>
                    </a:lnTo>
                    <a:lnTo>
                      <a:pt x="3144" y="330"/>
                    </a:lnTo>
                    <a:lnTo>
                      <a:pt x="3144" y="336"/>
                    </a:lnTo>
                    <a:lnTo>
                      <a:pt x="3144" y="336"/>
                    </a:lnTo>
                    <a:lnTo>
                      <a:pt x="3144" y="336"/>
                    </a:lnTo>
                    <a:lnTo>
                      <a:pt x="3144" y="336"/>
                    </a:lnTo>
                    <a:lnTo>
                      <a:pt x="3150" y="336"/>
                    </a:lnTo>
                    <a:lnTo>
                      <a:pt x="3150" y="342"/>
                    </a:lnTo>
                    <a:lnTo>
                      <a:pt x="3150" y="342"/>
                    </a:lnTo>
                    <a:lnTo>
                      <a:pt x="3150" y="342"/>
                    </a:lnTo>
                    <a:lnTo>
                      <a:pt x="3150" y="342"/>
                    </a:lnTo>
                    <a:lnTo>
                      <a:pt x="3156" y="348"/>
                    </a:lnTo>
                    <a:lnTo>
                      <a:pt x="3156" y="348"/>
                    </a:lnTo>
                    <a:lnTo>
                      <a:pt x="3156" y="348"/>
                    </a:lnTo>
                    <a:lnTo>
                      <a:pt x="3156" y="348"/>
                    </a:lnTo>
                    <a:lnTo>
                      <a:pt x="3156" y="354"/>
                    </a:lnTo>
                    <a:lnTo>
                      <a:pt x="3156" y="354"/>
                    </a:lnTo>
                    <a:lnTo>
                      <a:pt x="3162" y="354"/>
                    </a:lnTo>
                    <a:lnTo>
                      <a:pt x="3162" y="354"/>
                    </a:lnTo>
                    <a:lnTo>
                      <a:pt x="3162" y="354"/>
                    </a:lnTo>
                    <a:lnTo>
                      <a:pt x="3162" y="360"/>
                    </a:lnTo>
                    <a:lnTo>
                      <a:pt x="3162" y="360"/>
                    </a:lnTo>
                    <a:lnTo>
                      <a:pt x="3162" y="360"/>
                    </a:lnTo>
                    <a:lnTo>
                      <a:pt x="3162" y="360"/>
                    </a:lnTo>
                    <a:lnTo>
                      <a:pt x="3168" y="360"/>
                    </a:lnTo>
                    <a:lnTo>
                      <a:pt x="3168" y="366"/>
                    </a:lnTo>
                    <a:lnTo>
                      <a:pt x="3168" y="366"/>
                    </a:lnTo>
                    <a:lnTo>
                      <a:pt x="3168" y="366"/>
                    </a:lnTo>
                    <a:lnTo>
                      <a:pt x="3168" y="366"/>
                    </a:lnTo>
                    <a:lnTo>
                      <a:pt x="3168" y="366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90"/>
                    </a:lnTo>
                    <a:lnTo>
                      <a:pt x="3192" y="390"/>
                    </a:lnTo>
                    <a:lnTo>
                      <a:pt x="3192" y="390"/>
                    </a:lnTo>
                    <a:lnTo>
                      <a:pt x="3192" y="390"/>
                    </a:lnTo>
                    <a:lnTo>
                      <a:pt x="3192" y="390"/>
                    </a:lnTo>
                    <a:lnTo>
                      <a:pt x="3192" y="390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8" y="396"/>
                    </a:lnTo>
                    <a:lnTo>
                      <a:pt x="3198" y="396"/>
                    </a:lnTo>
                    <a:lnTo>
                      <a:pt x="3198" y="396"/>
                    </a:lnTo>
                    <a:lnTo>
                      <a:pt x="3198" y="396"/>
                    </a:lnTo>
                    <a:lnTo>
                      <a:pt x="3198" y="402"/>
                    </a:lnTo>
                    <a:lnTo>
                      <a:pt x="3204" y="402"/>
                    </a:lnTo>
                    <a:lnTo>
                      <a:pt x="3204" y="402"/>
                    </a:lnTo>
                    <a:lnTo>
                      <a:pt x="3204" y="402"/>
                    </a:lnTo>
                    <a:lnTo>
                      <a:pt x="3204" y="402"/>
                    </a:lnTo>
                    <a:lnTo>
                      <a:pt x="3204" y="402"/>
                    </a:lnTo>
                    <a:lnTo>
                      <a:pt x="3204" y="408"/>
                    </a:lnTo>
                    <a:lnTo>
                      <a:pt x="3210" y="408"/>
                    </a:lnTo>
                    <a:lnTo>
                      <a:pt x="3210" y="408"/>
                    </a:lnTo>
                    <a:lnTo>
                      <a:pt x="3210" y="408"/>
                    </a:lnTo>
                    <a:lnTo>
                      <a:pt x="3210" y="408"/>
                    </a:lnTo>
                    <a:lnTo>
                      <a:pt x="3210" y="408"/>
                    </a:lnTo>
                    <a:lnTo>
                      <a:pt x="3210" y="414"/>
                    </a:lnTo>
                    <a:lnTo>
                      <a:pt x="3216" y="414"/>
                    </a:lnTo>
                    <a:lnTo>
                      <a:pt x="3216" y="414"/>
                    </a:lnTo>
                    <a:lnTo>
                      <a:pt x="3216" y="414"/>
                    </a:lnTo>
                    <a:lnTo>
                      <a:pt x="3216" y="414"/>
                    </a:lnTo>
                    <a:lnTo>
                      <a:pt x="3216" y="414"/>
                    </a:lnTo>
                    <a:lnTo>
                      <a:pt x="3216" y="414"/>
                    </a:lnTo>
                    <a:lnTo>
                      <a:pt x="3216" y="420"/>
                    </a:lnTo>
                    <a:lnTo>
                      <a:pt x="3222" y="420"/>
                    </a:lnTo>
                    <a:lnTo>
                      <a:pt x="3222" y="420"/>
                    </a:lnTo>
                    <a:lnTo>
                      <a:pt x="3222" y="420"/>
                    </a:lnTo>
                    <a:lnTo>
                      <a:pt x="3222" y="420"/>
                    </a:lnTo>
                    <a:lnTo>
                      <a:pt x="3222" y="420"/>
                    </a:lnTo>
                    <a:lnTo>
                      <a:pt x="3222" y="420"/>
                    </a:lnTo>
                    <a:lnTo>
                      <a:pt x="3228" y="420"/>
                    </a:lnTo>
                    <a:lnTo>
                      <a:pt x="3228" y="420"/>
                    </a:lnTo>
                    <a:lnTo>
                      <a:pt x="3228" y="420"/>
                    </a:lnTo>
                    <a:lnTo>
                      <a:pt x="3228" y="426"/>
                    </a:lnTo>
                    <a:lnTo>
                      <a:pt x="3228" y="426"/>
                    </a:lnTo>
                    <a:lnTo>
                      <a:pt x="3228" y="426"/>
                    </a:lnTo>
                    <a:lnTo>
                      <a:pt x="3234" y="426"/>
                    </a:lnTo>
                    <a:lnTo>
                      <a:pt x="3234" y="426"/>
                    </a:lnTo>
                    <a:lnTo>
                      <a:pt x="3234" y="426"/>
                    </a:lnTo>
                    <a:lnTo>
                      <a:pt x="3234" y="426"/>
                    </a:lnTo>
                    <a:lnTo>
                      <a:pt x="3234" y="426"/>
                    </a:lnTo>
                    <a:lnTo>
                      <a:pt x="3234" y="426"/>
                    </a:lnTo>
                    <a:lnTo>
                      <a:pt x="3240" y="426"/>
                    </a:lnTo>
                    <a:lnTo>
                      <a:pt x="3240" y="426"/>
                    </a:lnTo>
                    <a:lnTo>
                      <a:pt x="3240" y="426"/>
                    </a:lnTo>
                    <a:lnTo>
                      <a:pt x="3240" y="426"/>
                    </a:lnTo>
                    <a:lnTo>
                      <a:pt x="3240" y="426"/>
                    </a:lnTo>
                    <a:lnTo>
                      <a:pt x="3240" y="426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52" y="420"/>
                    </a:lnTo>
                    <a:lnTo>
                      <a:pt x="3252" y="420"/>
                    </a:lnTo>
                    <a:lnTo>
                      <a:pt x="3252" y="420"/>
                    </a:lnTo>
                    <a:lnTo>
                      <a:pt x="3252" y="420"/>
                    </a:lnTo>
                    <a:lnTo>
                      <a:pt x="3252" y="420"/>
                    </a:lnTo>
                    <a:lnTo>
                      <a:pt x="3252" y="420"/>
                    </a:lnTo>
                    <a:lnTo>
                      <a:pt x="3258" y="420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64" y="414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6" y="408"/>
                    </a:lnTo>
                    <a:lnTo>
                      <a:pt x="3276" y="408"/>
                    </a:lnTo>
                    <a:lnTo>
                      <a:pt x="3276" y="408"/>
                    </a:lnTo>
                    <a:lnTo>
                      <a:pt x="3276" y="408"/>
                    </a:lnTo>
                    <a:lnTo>
                      <a:pt x="3276" y="408"/>
                    </a:lnTo>
                    <a:lnTo>
                      <a:pt x="3276" y="408"/>
                    </a:lnTo>
                    <a:lnTo>
                      <a:pt x="3276" y="402"/>
                    </a:lnTo>
                    <a:lnTo>
                      <a:pt x="3282" y="402"/>
                    </a:lnTo>
                    <a:lnTo>
                      <a:pt x="3282" y="402"/>
                    </a:lnTo>
                    <a:lnTo>
                      <a:pt x="3282" y="402"/>
                    </a:lnTo>
                    <a:lnTo>
                      <a:pt x="3282" y="402"/>
                    </a:lnTo>
                    <a:lnTo>
                      <a:pt x="3282" y="402"/>
                    </a:lnTo>
                    <a:lnTo>
                      <a:pt x="3282" y="402"/>
                    </a:lnTo>
                    <a:lnTo>
                      <a:pt x="3288" y="402"/>
                    </a:lnTo>
                    <a:lnTo>
                      <a:pt x="3288" y="402"/>
                    </a:lnTo>
                    <a:lnTo>
                      <a:pt x="3288" y="396"/>
                    </a:lnTo>
                    <a:lnTo>
                      <a:pt x="3288" y="396"/>
                    </a:lnTo>
                    <a:lnTo>
                      <a:pt x="3288" y="396"/>
                    </a:lnTo>
                    <a:lnTo>
                      <a:pt x="3288" y="396"/>
                    </a:lnTo>
                    <a:lnTo>
                      <a:pt x="3294" y="396"/>
                    </a:lnTo>
                    <a:lnTo>
                      <a:pt x="3294" y="396"/>
                    </a:lnTo>
                    <a:lnTo>
                      <a:pt x="3294" y="396"/>
                    </a:lnTo>
                    <a:lnTo>
                      <a:pt x="3294" y="396"/>
                    </a:lnTo>
                    <a:lnTo>
                      <a:pt x="3294" y="396"/>
                    </a:lnTo>
                    <a:lnTo>
                      <a:pt x="3294" y="390"/>
                    </a:lnTo>
                    <a:lnTo>
                      <a:pt x="3300" y="390"/>
                    </a:lnTo>
                    <a:lnTo>
                      <a:pt x="3300" y="390"/>
                    </a:lnTo>
                    <a:lnTo>
                      <a:pt x="3300" y="390"/>
                    </a:lnTo>
                    <a:lnTo>
                      <a:pt x="3300" y="390"/>
                    </a:lnTo>
                    <a:lnTo>
                      <a:pt x="3300" y="390"/>
                    </a:lnTo>
                    <a:lnTo>
                      <a:pt x="3300" y="390"/>
                    </a:lnTo>
                    <a:lnTo>
                      <a:pt x="3306" y="390"/>
                    </a:lnTo>
                    <a:lnTo>
                      <a:pt x="3306" y="390"/>
                    </a:lnTo>
                    <a:lnTo>
                      <a:pt x="3306" y="384"/>
                    </a:lnTo>
                    <a:lnTo>
                      <a:pt x="3306" y="384"/>
                    </a:lnTo>
                    <a:lnTo>
                      <a:pt x="3306" y="384"/>
                    </a:lnTo>
                    <a:lnTo>
                      <a:pt x="3306" y="384"/>
                    </a:lnTo>
                    <a:lnTo>
                      <a:pt x="3312" y="384"/>
                    </a:lnTo>
                    <a:lnTo>
                      <a:pt x="3312" y="384"/>
                    </a:lnTo>
                    <a:lnTo>
                      <a:pt x="3312" y="384"/>
                    </a:lnTo>
                    <a:lnTo>
                      <a:pt x="3312" y="384"/>
                    </a:lnTo>
                    <a:lnTo>
                      <a:pt x="3312" y="378"/>
                    </a:lnTo>
                    <a:lnTo>
                      <a:pt x="3312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2"/>
                    </a:lnTo>
                    <a:lnTo>
                      <a:pt x="3324" y="372"/>
                    </a:lnTo>
                    <a:lnTo>
                      <a:pt x="3324" y="372"/>
                    </a:lnTo>
                    <a:lnTo>
                      <a:pt x="3324" y="372"/>
                    </a:lnTo>
                    <a:lnTo>
                      <a:pt x="3324" y="372"/>
                    </a:lnTo>
                    <a:lnTo>
                      <a:pt x="3324" y="372"/>
                    </a:lnTo>
                    <a:lnTo>
                      <a:pt x="3324" y="372"/>
                    </a:lnTo>
                    <a:lnTo>
                      <a:pt x="3330" y="372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0"/>
                    </a:lnTo>
                    <a:lnTo>
                      <a:pt x="3336" y="360"/>
                    </a:lnTo>
                    <a:lnTo>
                      <a:pt x="3336" y="360"/>
                    </a:lnTo>
                    <a:lnTo>
                      <a:pt x="3336" y="360"/>
                    </a:lnTo>
                    <a:lnTo>
                      <a:pt x="3342" y="360"/>
                    </a:lnTo>
                    <a:lnTo>
                      <a:pt x="3342" y="360"/>
                    </a:lnTo>
                    <a:lnTo>
                      <a:pt x="3342" y="360"/>
                    </a:lnTo>
                    <a:lnTo>
                      <a:pt x="3342" y="354"/>
                    </a:lnTo>
                    <a:lnTo>
                      <a:pt x="3342" y="354"/>
                    </a:lnTo>
                    <a:lnTo>
                      <a:pt x="3342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48"/>
                    </a:lnTo>
                    <a:lnTo>
                      <a:pt x="3348" y="348"/>
                    </a:lnTo>
                    <a:lnTo>
                      <a:pt x="3348" y="348"/>
                    </a:lnTo>
                    <a:lnTo>
                      <a:pt x="3354" y="348"/>
                    </a:lnTo>
                    <a:lnTo>
                      <a:pt x="3354" y="348"/>
                    </a:lnTo>
                    <a:lnTo>
                      <a:pt x="3354" y="348"/>
                    </a:lnTo>
                    <a:lnTo>
                      <a:pt x="3354" y="348"/>
                    </a:lnTo>
                    <a:lnTo>
                      <a:pt x="3354" y="342"/>
                    </a:lnTo>
                    <a:lnTo>
                      <a:pt x="3354" y="342"/>
                    </a:lnTo>
                    <a:lnTo>
                      <a:pt x="3360" y="342"/>
                    </a:lnTo>
                    <a:lnTo>
                      <a:pt x="3360" y="342"/>
                    </a:lnTo>
                    <a:lnTo>
                      <a:pt x="3360" y="342"/>
                    </a:lnTo>
                    <a:lnTo>
                      <a:pt x="3360" y="342"/>
                    </a:lnTo>
                    <a:lnTo>
                      <a:pt x="3360" y="342"/>
                    </a:lnTo>
                    <a:lnTo>
                      <a:pt x="3360" y="336"/>
                    </a:lnTo>
                    <a:lnTo>
                      <a:pt x="3366" y="336"/>
                    </a:lnTo>
                    <a:lnTo>
                      <a:pt x="3366" y="336"/>
                    </a:lnTo>
                    <a:lnTo>
                      <a:pt x="3366" y="336"/>
                    </a:lnTo>
                    <a:lnTo>
                      <a:pt x="3366" y="336"/>
                    </a:lnTo>
                    <a:lnTo>
                      <a:pt x="3366" y="330"/>
                    </a:lnTo>
                    <a:lnTo>
                      <a:pt x="3366" y="330"/>
                    </a:lnTo>
                    <a:lnTo>
                      <a:pt x="3372" y="330"/>
                    </a:lnTo>
                    <a:lnTo>
                      <a:pt x="3372" y="330"/>
                    </a:lnTo>
                    <a:lnTo>
                      <a:pt x="3372" y="330"/>
                    </a:lnTo>
                    <a:lnTo>
                      <a:pt x="3372" y="330"/>
                    </a:lnTo>
                    <a:lnTo>
                      <a:pt x="3372" y="324"/>
                    </a:lnTo>
                    <a:lnTo>
                      <a:pt x="3372" y="324"/>
                    </a:lnTo>
                    <a:lnTo>
                      <a:pt x="3378" y="324"/>
                    </a:lnTo>
                    <a:lnTo>
                      <a:pt x="3378" y="324"/>
                    </a:lnTo>
                    <a:lnTo>
                      <a:pt x="3378" y="324"/>
                    </a:lnTo>
                    <a:lnTo>
                      <a:pt x="3378" y="324"/>
                    </a:lnTo>
                    <a:lnTo>
                      <a:pt x="3378" y="318"/>
                    </a:lnTo>
                    <a:lnTo>
                      <a:pt x="3378" y="318"/>
                    </a:lnTo>
                    <a:lnTo>
                      <a:pt x="3384" y="318"/>
                    </a:lnTo>
                    <a:lnTo>
                      <a:pt x="3384" y="318"/>
                    </a:lnTo>
                    <a:lnTo>
                      <a:pt x="3384" y="318"/>
                    </a:lnTo>
                    <a:lnTo>
                      <a:pt x="3384" y="318"/>
                    </a:lnTo>
                    <a:lnTo>
                      <a:pt x="3384" y="312"/>
                    </a:lnTo>
                    <a:lnTo>
                      <a:pt x="3384" y="312"/>
                    </a:lnTo>
                    <a:lnTo>
                      <a:pt x="3384" y="312"/>
                    </a:lnTo>
                    <a:lnTo>
                      <a:pt x="3390" y="312"/>
                    </a:lnTo>
                    <a:lnTo>
                      <a:pt x="3390" y="312"/>
                    </a:lnTo>
                    <a:lnTo>
                      <a:pt x="3390" y="306"/>
                    </a:lnTo>
                    <a:lnTo>
                      <a:pt x="3390" y="306"/>
                    </a:lnTo>
                    <a:lnTo>
                      <a:pt x="3390" y="306"/>
                    </a:lnTo>
                    <a:lnTo>
                      <a:pt x="3390" y="306"/>
                    </a:lnTo>
                    <a:lnTo>
                      <a:pt x="3396" y="306"/>
                    </a:lnTo>
                    <a:lnTo>
                      <a:pt x="3396" y="300"/>
                    </a:lnTo>
                    <a:lnTo>
                      <a:pt x="3396" y="300"/>
                    </a:lnTo>
                    <a:lnTo>
                      <a:pt x="3396" y="300"/>
                    </a:lnTo>
                    <a:lnTo>
                      <a:pt x="3396" y="300"/>
                    </a:lnTo>
                    <a:lnTo>
                      <a:pt x="3396" y="300"/>
                    </a:lnTo>
                    <a:lnTo>
                      <a:pt x="3402" y="300"/>
                    </a:lnTo>
                    <a:lnTo>
                      <a:pt x="3402" y="294"/>
                    </a:lnTo>
                    <a:lnTo>
                      <a:pt x="3402" y="294"/>
                    </a:lnTo>
                    <a:lnTo>
                      <a:pt x="3402" y="294"/>
                    </a:lnTo>
                    <a:lnTo>
                      <a:pt x="3402" y="294"/>
                    </a:lnTo>
                    <a:lnTo>
                      <a:pt x="3402" y="294"/>
                    </a:lnTo>
                    <a:lnTo>
                      <a:pt x="3408" y="288"/>
                    </a:lnTo>
                    <a:lnTo>
                      <a:pt x="3408" y="288"/>
                    </a:lnTo>
                    <a:lnTo>
                      <a:pt x="3408" y="288"/>
                    </a:lnTo>
                    <a:lnTo>
                      <a:pt x="3408" y="288"/>
                    </a:lnTo>
                    <a:lnTo>
                      <a:pt x="3408" y="288"/>
                    </a:lnTo>
                    <a:lnTo>
                      <a:pt x="3408" y="282"/>
                    </a:lnTo>
                    <a:lnTo>
                      <a:pt x="3414" y="282"/>
                    </a:lnTo>
                    <a:lnTo>
                      <a:pt x="3414" y="282"/>
                    </a:lnTo>
                    <a:lnTo>
                      <a:pt x="3414" y="282"/>
                    </a:lnTo>
                    <a:lnTo>
                      <a:pt x="3414" y="276"/>
                    </a:lnTo>
                    <a:lnTo>
                      <a:pt x="3414" y="276"/>
                    </a:lnTo>
                    <a:lnTo>
                      <a:pt x="3420" y="276"/>
                    </a:lnTo>
                    <a:lnTo>
                      <a:pt x="3420" y="276"/>
                    </a:lnTo>
                    <a:lnTo>
                      <a:pt x="3420" y="276"/>
                    </a:lnTo>
                    <a:lnTo>
                      <a:pt x="3420" y="270"/>
                    </a:lnTo>
                    <a:lnTo>
                      <a:pt x="3420" y="270"/>
                    </a:lnTo>
                    <a:lnTo>
                      <a:pt x="3420" y="270"/>
                    </a:lnTo>
                    <a:lnTo>
                      <a:pt x="3426" y="270"/>
                    </a:lnTo>
                    <a:lnTo>
                      <a:pt x="3426" y="270"/>
                    </a:lnTo>
                    <a:lnTo>
                      <a:pt x="3426" y="264"/>
                    </a:lnTo>
                    <a:lnTo>
                      <a:pt x="3426" y="264"/>
                    </a:lnTo>
                    <a:lnTo>
                      <a:pt x="3426" y="264"/>
                    </a:lnTo>
                    <a:lnTo>
                      <a:pt x="3426" y="264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2"/>
                    </a:lnTo>
                    <a:lnTo>
                      <a:pt x="3432" y="252"/>
                    </a:lnTo>
                    <a:lnTo>
                      <a:pt x="3438" y="252"/>
                    </a:lnTo>
                    <a:lnTo>
                      <a:pt x="3438" y="252"/>
                    </a:lnTo>
                    <a:lnTo>
                      <a:pt x="3438" y="252"/>
                    </a:lnTo>
                    <a:lnTo>
                      <a:pt x="3438" y="246"/>
                    </a:lnTo>
                    <a:lnTo>
                      <a:pt x="3438" y="246"/>
                    </a:lnTo>
                    <a:lnTo>
                      <a:pt x="3438" y="246"/>
                    </a:lnTo>
                    <a:lnTo>
                      <a:pt x="3444" y="246"/>
                    </a:lnTo>
                    <a:lnTo>
                      <a:pt x="3444" y="240"/>
                    </a:lnTo>
                    <a:lnTo>
                      <a:pt x="3444" y="240"/>
                    </a:lnTo>
                    <a:lnTo>
                      <a:pt x="3444" y="240"/>
                    </a:lnTo>
                    <a:lnTo>
                      <a:pt x="3444" y="240"/>
                    </a:lnTo>
                    <a:lnTo>
                      <a:pt x="3444" y="240"/>
                    </a:lnTo>
                    <a:lnTo>
                      <a:pt x="3450" y="234"/>
                    </a:lnTo>
                    <a:lnTo>
                      <a:pt x="3450" y="234"/>
                    </a:lnTo>
                    <a:lnTo>
                      <a:pt x="3450" y="234"/>
                    </a:lnTo>
                    <a:lnTo>
                      <a:pt x="3450" y="234"/>
                    </a:lnTo>
                    <a:lnTo>
                      <a:pt x="3450" y="228"/>
                    </a:lnTo>
                    <a:lnTo>
                      <a:pt x="3450" y="228"/>
                    </a:lnTo>
                    <a:lnTo>
                      <a:pt x="3456" y="228"/>
                    </a:lnTo>
                    <a:lnTo>
                      <a:pt x="3456" y="228"/>
                    </a:lnTo>
                    <a:lnTo>
                      <a:pt x="3456" y="228"/>
                    </a:lnTo>
                    <a:lnTo>
                      <a:pt x="3456" y="222"/>
                    </a:lnTo>
                    <a:lnTo>
                      <a:pt x="3456" y="222"/>
                    </a:lnTo>
                    <a:lnTo>
                      <a:pt x="3456" y="222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04"/>
                    </a:lnTo>
                    <a:lnTo>
                      <a:pt x="3468" y="204"/>
                    </a:lnTo>
                    <a:lnTo>
                      <a:pt x="3468" y="204"/>
                    </a:lnTo>
                    <a:lnTo>
                      <a:pt x="3474" y="204"/>
                    </a:lnTo>
                    <a:lnTo>
                      <a:pt x="3474" y="198"/>
                    </a:lnTo>
                    <a:lnTo>
                      <a:pt x="3474" y="198"/>
                    </a:lnTo>
                    <a:lnTo>
                      <a:pt x="3474" y="198"/>
                    </a:lnTo>
                    <a:lnTo>
                      <a:pt x="3474" y="198"/>
                    </a:lnTo>
                    <a:lnTo>
                      <a:pt x="3474" y="192"/>
                    </a:lnTo>
                    <a:lnTo>
                      <a:pt x="3480" y="192"/>
                    </a:lnTo>
                    <a:lnTo>
                      <a:pt x="3480" y="192"/>
                    </a:lnTo>
                    <a:lnTo>
                      <a:pt x="3480" y="192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86" y="186"/>
                    </a:lnTo>
                    <a:lnTo>
                      <a:pt x="3492" y="186"/>
                    </a:lnTo>
                    <a:lnTo>
                      <a:pt x="3492" y="186"/>
                    </a:lnTo>
                    <a:lnTo>
                      <a:pt x="3492" y="186"/>
                    </a:lnTo>
                    <a:lnTo>
                      <a:pt x="3492" y="186"/>
                    </a:lnTo>
                    <a:lnTo>
                      <a:pt x="3492" y="186"/>
                    </a:lnTo>
                    <a:lnTo>
                      <a:pt x="3492" y="186"/>
                    </a:lnTo>
                    <a:lnTo>
                      <a:pt x="3498" y="186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8"/>
                    </a:lnTo>
                    <a:lnTo>
                      <a:pt x="3504" y="198"/>
                    </a:lnTo>
                    <a:lnTo>
                      <a:pt x="3504" y="198"/>
                    </a:lnTo>
                    <a:lnTo>
                      <a:pt x="3504" y="204"/>
                    </a:lnTo>
                    <a:lnTo>
                      <a:pt x="3504" y="204"/>
                    </a:lnTo>
                    <a:lnTo>
                      <a:pt x="3504" y="204"/>
                    </a:lnTo>
                    <a:lnTo>
                      <a:pt x="3504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6"/>
                    </a:lnTo>
                    <a:lnTo>
                      <a:pt x="3510" y="216"/>
                    </a:lnTo>
                    <a:lnTo>
                      <a:pt x="3510" y="216"/>
                    </a:lnTo>
                    <a:lnTo>
                      <a:pt x="3516" y="222"/>
                    </a:lnTo>
                    <a:lnTo>
                      <a:pt x="3516" y="222"/>
                    </a:lnTo>
                    <a:lnTo>
                      <a:pt x="3516" y="222"/>
                    </a:lnTo>
                    <a:lnTo>
                      <a:pt x="3516" y="222"/>
                    </a:lnTo>
                    <a:lnTo>
                      <a:pt x="3516" y="228"/>
                    </a:lnTo>
                    <a:lnTo>
                      <a:pt x="3516" y="228"/>
                    </a:lnTo>
                    <a:lnTo>
                      <a:pt x="3522" y="228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8" y="240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8"/>
                    </a:lnTo>
                    <a:lnTo>
                      <a:pt x="3534" y="258"/>
                    </a:lnTo>
                    <a:lnTo>
                      <a:pt x="3534" y="258"/>
                    </a:lnTo>
                    <a:lnTo>
                      <a:pt x="3540" y="258"/>
                    </a:lnTo>
                    <a:lnTo>
                      <a:pt x="3540" y="264"/>
                    </a:lnTo>
                    <a:lnTo>
                      <a:pt x="3540" y="264"/>
                    </a:lnTo>
                    <a:lnTo>
                      <a:pt x="3540" y="264"/>
                    </a:lnTo>
                    <a:lnTo>
                      <a:pt x="3540" y="264"/>
                    </a:lnTo>
                    <a:lnTo>
                      <a:pt x="3540" y="270"/>
                    </a:lnTo>
                    <a:lnTo>
                      <a:pt x="3540" y="270"/>
                    </a:lnTo>
                    <a:lnTo>
                      <a:pt x="3546" y="270"/>
                    </a:lnTo>
                    <a:lnTo>
                      <a:pt x="3546" y="270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52" y="282"/>
                    </a:lnTo>
                    <a:lnTo>
                      <a:pt x="3552" y="282"/>
                    </a:lnTo>
                    <a:lnTo>
                      <a:pt x="3552" y="282"/>
                    </a:lnTo>
                    <a:lnTo>
                      <a:pt x="3552" y="282"/>
                    </a:lnTo>
                    <a:lnTo>
                      <a:pt x="3552" y="288"/>
                    </a:lnTo>
                    <a:lnTo>
                      <a:pt x="3552" y="288"/>
                    </a:lnTo>
                    <a:lnTo>
                      <a:pt x="3558" y="288"/>
                    </a:lnTo>
                    <a:lnTo>
                      <a:pt x="3558" y="288"/>
                    </a:lnTo>
                    <a:lnTo>
                      <a:pt x="3558" y="294"/>
                    </a:lnTo>
                    <a:lnTo>
                      <a:pt x="3558" y="294"/>
                    </a:lnTo>
                    <a:lnTo>
                      <a:pt x="3558" y="294"/>
                    </a:lnTo>
                    <a:lnTo>
                      <a:pt x="3558" y="294"/>
                    </a:lnTo>
                    <a:lnTo>
                      <a:pt x="3564" y="300"/>
                    </a:lnTo>
                    <a:lnTo>
                      <a:pt x="3564" y="300"/>
                    </a:lnTo>
                    <a:lnTo>
                      <a:pt x="3564" y="300"/>
                    </a:lnTo>
                    <a:lnTo>
                      <a:pt x="3564" y="300"/>
                    </a:lnTo>
                    <a:lnTo>
                      <a:pt x="3564" y="306"/>
                    </a:lnTo>
                    <a:lnTo>
                      <a:pt x="3564" y="306"/>
                    </a:lnTo>
                    <a:lnTo>
                      <a:pt x="3570" y="306"/>
                    </a:lnTo>
                    <a:lnTo>
                      <a:pt x="3570" y="306"/>
                    </a:lnTo>
                    <a:lnTo>
                      <a:pt x="3570" y="312"/>
                    </a:lnTo>
                    <a:lnTo>
                      <a:pt x="3570" y="312"/>
                    </a:lnTo>
                    <a:lnTo>
                      <a:pt x="3570" y="312"/>
                    </a:lnTo>
                    <a:lnTo>
                      <a:pt x="3570" y="312"/>
                    </a:lnTo>
                    <a:lnTo>
                      <a:pt x="3576" y="312"/>
                    </a:lnTo>
                    <a:lnTo>
                      <a:pt x="3576" y="318"/>
                    </a:lnTo>
                    <a:lnTo>
                      <a:pt x="3576" y="318"/>
                    </a:lnTo>
                    <a:lnTo>
                      <a:pt x="3576" y="318"/>
                    </a:lnTo>
                    <a:lnTo>
                      <a:pt x="3576" y="318"/>
                    </a:lnTo>
                    <a:lnTo>
                      <a:pt x="3576" y="324"/>
                    </a:lnTo>
                    <a:lnTo>
                      <a:pt x="3582" y="324"/>
                    </a:lnTo>
                    <a:lnTo>
                      <a:pt x="3582" y="324"/>
                    </a:lnTo>
                    <a:lnTo>
                      <a:pt x="3582" y="324"/>
                    </a:lnTo>
                    <a:lnTo>
                      <a:pt x="3582" y="324"/>
                    </a:lnTo>
                    <a:lnTo>
                      <a:pt x="3582" y="330"/>
                    </a:lnTo>
                    <a:lnTo>
                      <a:pt x="3582" y="330"/>
                    </a:lnTo>
                    <a:lnTo>
                      <a:pt x="3588" y="330"/>
                    </a:lnTo>
                    <a:lnTo>
                      <a:pt x="3588" y="330"/>
                    </a:lnTo>
                    <a:lnTo>
                      <a:pt x="3588" y="336"/>
                    </a:lnTo>
                    <a:lnTo>
                      <a:pt x="3588" y="336"/>
                    </a:lnTo>
                    <a:lnTo>
                      <a:pt x="3588" y="336"/>
                    </a:lnTo>
                    <a:lnTo>
                      <a:pt x="3588" y="336"/>
                    </a:lnTo>
                    <a:lnTo>
                      <a:pt x="3588" y="336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54"/>
                    </a:lnTo>
                    <a:lnTo>
                      <a:pt x="3600" y="354"/>
                    </a:lnTo>
                    <a:lnTo>
                      <a:pt x="3600" y="354"/>
                    </a:lnTo>
                    <a:lnTo>
                      <a:pt x="3606" y="354"/>
                    </a:lnTo>
                    <a:lnTo>
                      <a:pt x="3606" y="354"/>
                    </a:lnTo>
                    <a:lnTo>
                      <a:pt x="3606" y="360"/>
                    </a:lnTo>
                    <a:lnTo>
                      <a:pt x="3606" y="360"/>
                    </a:lnTo>
                    <a:lnTo>
                      <a:pt x="3606" y="360"/>
                    </a:lnTo>
                    <a:lnTo>
                      <a:pt x="3612" y="360"/>
                    </a:lnTo>
                    <a:lnTo>
                      <a:pt x="3612" y="360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8" y="366"/>
                    </a:lnTo>
                    <a:lnTo>
                      <a:pt x="3618" y="372"/>
                    </a:lnTo>
                    <a:lnTo>
                      <a:pt x="3618" y="372"/>
                    </a:lnTo>
                    <a:lnTo>
                      <a:pt x="3618" y="372"/>
                    </a:lnTo>
                    <a:lnTo>
                      <a:pt x="3618" y="372"/>
                    </a:lnTo>
                    <a:lnTo>
                      <a:pt x="3618" y="372"/>
                    </a:lnTo>
                    <a:lnTo>
                      <a:pt x="3624" y="372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30" y="384"/>
                    </a:lnTo>
                    <a:lnTo>
                      <a:pt x="3630" y="384"/>
                    </a:lnTo>
                    <a:lnTo>
                      <a:pt x="3630" y="384"/>
                    </a:lnTo>
                    <a:lnTo>
                      <a:pt x="3630" y="384"/>
                    </a:lnTo>
                    <a:lnTo>
                      <a:pt x="3630" y="384"/>
                    </a:lnTo>
                    <a:lnTo>
                      <a:pt x="3630" y="384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8" y="396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54" y="402"/>
                    </a:lnTo>
                    <a:lnTo>
                      <a:pt x="3654" y="402"/>
                    </a:lnTo>
                    <a:lnTo>
                      <a:pt x="3654" y="408"/>
                    </a:lnTo>
                    <a:lnTo>
                      <a:pt x="3654" y="408"/>
                    </a:lnTo>
                    <a:lnTo>
                      <a:pt x="3654" y="408"/>
                    </a:lnTo>
                    <a:lnTo>
                      <a:pt x="3654" y="408"/>
                    </a:lnTo>
                    <a:lnTo>
                      <a:pt x="3654" y="408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6" y="414"/>
                    </a:lnTo>
                    <a:lnTo>
                      <a:pt x="3666" y="414"/>
                    </a:lnTo>
                    <a:lnTo>
                      <a:pt x="3666" y="414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6"/>
                    </a:lnTo>
                    <a:lnTo>
                      <a:pt x="3678" y="426"/>
                    </a:lnTo>
                    <a:lnTo>
                      <a:pt x="3678" y="426"/>
                    </a:lnTo>
                    <a:lnTo>
                      <a:pt x="3678" y="426"/>
                    </a:lnTo>
                    <a:lnTo>
                      <a:pt x="3678" y="426"/>
                    </a:lnTo>
                    <a:lnTo>
                      <a:pt x="3678" y="426"/>
                    </a:lnTo>
                    <a:lnTo>
                      <a:pt x="3684" y="426"/>
                    </a:lnTo>
                    <a:lnTo>
                      <a:pt x="3684" y="426"/>
                    </a:lnTo>
                    <a:lnTo>
                      <a:pt x="3684" y="432"/>
                    </a:lnTo>
                    <a:lnTo>
                      <a:pt x="3684" y="432"/>
                    </a:lnTo>
                    <a:lnTo>
                      <a:pt x="3684" y="432"/>
                    </a:lnTo>
                    <a:lnTo>
                      <a:pt x="3684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702" y="438"/>
                    </a:lnTo>
                    <a:lnTo>
                      <a:pt x="3702" y="438"/>
                    </a:lnTo>
                    <a:lnTo>
                      <a:pt x="3702" y="444"/>
                    </a:lnTo>
                    <a:lnTo>
                      <a:pt x="3702" y="444"/>
                    </a:lnTo>
                    <a:lnTo>
                      <a:pt x="3702" y="444"/>
                    </a:lnTo>
                    <a:lnTo>
                      <a:pt x="3702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14" y="444"/>
                    </a:lnTo>
                    <a:lnTo>
                      <a:pt x="3714" y="444"/>
                    </a:lnTo>
                    <a:lnTo>
                      <a:pt x="3714" y="450"/>
                    </a:lnTo>
                    <a:lnTo>
                      <a:pt x="3714" y="450"/>
                    </a:lnTo>
                    <a:lnTo>
                      <a:pt x="3714" y="450"/>
                    </a:lnTo>
                    <a:lnTo>
                      <a:pt x="3714" y="450"/>
                    </a:lnTo>
                    <a:lnTo>
                      <a:pt x="3720" y="450"/>
                    </a:lnTo>
                    <a:lnTo>
                      <a:pt x="3720" y="450"/>
                    </a:lnTo>
                    <a:lnTo>
                      <a:pt x="3720" y="450"/>
                    </a:lnTo>
                    <a:lnTo>
                      <a:pt x="3720" y="450"/>
                    </a:lnTo>
                    <a:lnTo>
                      <a:pt x="3720" y="450"/>
                    </a:lnTo>
                    <a:lnTo>
                      <a:pt x="3720" y="450"/>
                    </a:lnTo>
                    <a:lnTo>
                      <a:pt x="3726" y="450"/>
                    </a:lnTo>
                    <a:lnTo>
                      <a:pt x="3726" y="450"/>
                    </a:lnTo>
                    <a:lnTo>
                      <a:pt x="3726" y="450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32" y="456"/>
                    </a:lnTo>
                    <a:lnTo>
                      <a:pt x="3732" y="456"/>
                    </a:lnTo>
                    <a:lnTo>
                      <a:pt x="3732" y="456"/>
                    </a:lnTo>
                    <a:lnTo>
                      <a:pt x="3732" y="456"/>
                    </a:lnTo>
                    <a:lnTo>
                      <a:pt x="3732" y="456"/>
                    </a:lnTo>
                    <a:lnTo>
                      <a:pt x="3732" y="456"/>
                    </a:lnTo>
                    <a:lnTo>
                      <a:pt x="3738" y="456"/>
                    </a:lnTo>
                    <a:lnTo>
                      <a:pt x="3738" y="456"/>
                    </a:lnTo>
                    <a:lnTo>
                      <a:pt x="3738" y="456"/>
                    </a:lnTo>
                    <a:lnTo>
                      <a:pt x="3738" y="456"/>
                    </a:lnTo>
                    <a:lnTo>
                      <a:pt x="3738" y="456"/>
                    </a:lnTo>
                    <a:lnTo>
                      <a:pt x="3738" y="456"/>
                    </a:lnTo>
                    <a:lnTo>
                      <a:pt x="3744" y="456"/>
                    </a:lnTo>
                    <a:lnTo>
                      <a:pt x="3744" y="456"/>
                    </a:lnTo>
                    <a:lnTo>
                      <a:pt x="3744" y="456"/>
                    </a:lnTo>
                    <a:lnTo>
                      <a:pt x="3744" y="456"/>
                    </a:lnTo>
                    <a:lnTo>
                      <a:pt x="3744" y="456"/>
                    </a:lnTo>
                    <a:lnTo>
                      <a:pt x="3744" y="456"/>
                    </a:lnTo>
                    <a:lnTo>
                      <a:pt x="3750" y="456"/>
                    </a:lnTo>
                    <a:lnTo>
                      <a:pt x="3750" y="456"/>
                    </a:lnTo>
                    <a:lnTo>
                      <a:pt x="3750" y="456"/>
                    </a:lnTo>
                    <a:lnTo>
                      <a:pt x="3750" y="456"/>
                    </a:lnTo>
                    <a:lnTo>
                      <a:pt x="3750" y="456"/>
                    </a:lnTo>
                    <a:lnTo>
                      <a:pt x="3750" y="456"/>
                    </a:lnTo>
                    <a:lnTo>
                      <a:pt x="3756" y="456"/>
                    </a:lnTo>
                    <a:lnTo>
                      <a:pt x="3756" y="456"/>
                    </a:lnTo>
                    <a:lnTo>
                      <a:pt x="3756" y="456"/>
                    </a:lnTo>
                    <a:lnTo>
                      <a:pt x="3756" y="456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74" y="438"/>
                    </a:lnTo>
                    <a:lnTo>
                      <a:pt x="3774" y="438"/>
                    </a:lnTo>
                    <a:lnTo>
                      <a:pt x="3774" y="438"/>
                    </a:lnTo>
                    <a:lnTo>
                      <a:pt x="3774" y="438"/>
                    </a:lnTo>
                    <a:lnTo>
                      <a:pt x="3774" y="438"/>
                    </a:lnTo>
                    <a:lnTo>
                      <a:pt x="3774" y="438"/>
                    </a:lnTo>
                    <a:lnTo>
                      <a:pt x="3780" y="438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6" y="432"/>
                    </a:lnTo>
                    <a:lnTo>
                      <a:pt x="3786" y="432"/>
                    </a:lnTo>
                    <a:lnTo>
                      <a:pt x="3786" y="426"/>
                    </a:lnTo>
                    <a:lnTo>
                      <a:pt x="3786" y="426"/>
                    </a:lnTo>
                    <a:lnTo>
                      <a:pt x="3786" y="426"/>
                    </a:lnTo>
                    <a:lnTo>
                      <a:pt x="3786" y="426"/>
                    </a:lnTo>
                    <a:lnTo>
                      <a:pt x="3792" y="426"/>
                    </a:lnTo>
                    <a:lnTo>
                      <a:pt x="3792" y="426"/>
                    </a:lnTo>
                    <a:lnTo>
                      <a:pt x="3792" y="420"/>
                    </a:lnTo>
                    <a:lnTo>
                      <a:pt x="3792" y="420"/>
                    </a:lnTo>
                    <a:lnTo>
                      <a:pt x="3792" y="420"/>
                    </a:lnTo>
                    <a:lnTo>
                      <a:pt x="3792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14"/>
                    </a:lnTo>
                    <a:lnTo>
                      <a:pt x="3798" y="414"/>
                    </a:lnTo>
                    <a:lnTo>
                      <a:pt x="3798" y="414"/>
                    </a:lnTo>
                    <a:lnTo>
                      <a:pt x="3798" y="414"/>
                    </a:lnTo>
                    <a:lnTo>
                      <a:pt x="3804" y="414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10" y="402"/>
                    </a:lnTo>
                    <a:lnTo>
                      <a:pt x="3810" y="402"/>
                    </a:lnTo>
                    <a:lnTo>
                      <a:pt x="3810" y="402"/>
                    </a:lnTo>
                    <a:lnTo>
                      <a:pt x="3810" y="402"/>
                    </a:lnTo>
                    <a:lnTo>
                      <a:pt x="3810" y="402"/>
                    </a:lnTo>
                    <a:lnTo>
                      <a:pt x="3810" y="396"/>
                    </a:lnTo>
                    <a:lnTo>
                      <a:pt x="3816" y="396"/>
                    </a:lnTo>
                    <a:lnTo>
                      <a:pt x="3816" y="396"/>
                    </a:lnTo>
                    <a:lnTo>
                      <a:pt x="3816" y="396"/>
                    </a:lnTo>
                    <a:lnTo>
                      <a:pt x="3816" y="396"/>
                    </a:lnTo>
                    <a:lnTo>
                      <a:pt x="3816" y="390"/>
                    </a:lnTo>
                    <a:lnTo>
                      <a:pt x="3816" y="390"/>
                    </a:lnTo>
                    <a:lnTo>
                      <a:pt x="3822" y="390"/>
                    </a:lnTo>
                    <a:lnTo>
                      <a:pt x="3822" y="390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8" y="384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2"/>
                    </a:lnTo>
                    <a:lnTo>
                      <a:pt x="3834" y="372"/>
                    </a:lnTo>
                    <a:lnTo>
                      <a:pt x="3834" y="372"/>
                    </a:lnTo>
                    <a:lnTo>
                      <a:pt x="3834" y="372"/>
                    </a:lnTo>
                    <a:lnTo>
                      <a:pt x="3834" y="372"/>
                    </a:lnTo>
                    <a:lnTo>
                      <a:pt x="3834" y="366"/>
                    </a:lnTo>
                    <a:lnTo>
                      <a:pt x="3834" y="366"/>
                    </a:lnTo>
                    <a:lnTo>
                      <a:pt x="3840" y="366"/>
                    </a:lnTo>
                    <a:lnTo>
                      <a:pt x="3840" y="366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6" y="354"/>
                    </a:lnTo>
                    <a:lnTo>
                      <a:pt x="3846" y="354"/>
                    </a:lnTo>
                    <a:lnTo>
                      <a:pt x="3846" y="354"/>
                    </a:lnTo>
                    <a:lnTo>
                      <a:pt x="3846" y="354"/>
                    </a:lnTo>
                    <a:lnTo>
                      <a:pt x="3846" y="348"/>
                    </a:lnTo>
                    <a:lnTo>
                      <a:pt x="3846" y="348"/>
                    </a:lnTo>
                    <a:lnTo>
                      <a:pt x="3852" y="348"/>
                    </a:lnTo>
                    <a:lnTo>
                      <a:pt x="3852" y="348"/>
                    </a:lnTo>
                    <a:lnTo>
                      <a:pt x="3852" y="342"/>
                    </a:lnTo>
                    <a:lnTo>
                      <a:pt x="3852" y="342"/>
                    </a:lnTo>
                    <a:lnTo>
                      <a:pt x="3852" y="342"/>
                    </a:lnTo>
                    <a:lnTo>
                      <a:pt x="3852" y="342"/>
                    </a:lnTo>
                    <a:lnTo>
                      <a:pt x="3858" y="336"/>
                    </a:lnTo>
                    <a:lnTo>
                      <a:pt x="3858" y="336"/>
                    </a:lnTo>
                    <a:lnTo>
                      <a:pt x="3858" y="336"/>
                    </a:lnTo>
                    <a:lnTo>
                      <a:pt x="3858" y="336"/>
                    </a:lnTo>
                    <a:lnTo>
                      <a:pt x="3858" y="330"/>
                    </a:lnTo>
                    <a:lnTo>
                      <a:pt x="3858" y="330"/>
                    </a:lnTo>
                    <a:lnTo>
                      <a:pt x="3864" y="330"/>
                    </a:lnTo>
                    <a:lnTo>
                      <a:pt x="3864" y="330"/>
                    </a:lnTo>
                    <a:lnTo>
                      <a:pt x="3864" y="324"/>
                    </a:lnTo>
                    <a:lnTo>
                      <a:pt x="3864" y="324"/>
                    </a:lnTo>
                    <a:lnTo>
                      <a:pt x="3864" y="324"/>
                    </a:lnTo>
                    <a:lnTo>
                      <a:pt x="3864" y="318"/>
                    </a:lnTo>
                    <a:lnTo>
                      <a:pt x="3864" y="318"/>
                    </a:lnTo>
                    <a:lnTo>
                      <a:pt x="3870" y="318"/>
                    </a:lnTo>
                    <a:lnTo>
                      <a:pt x="3870" y="318"/>
                    </a:lnTo>
                    <a:lnTo>
                      <a:pt x="3870" y="312"/>
                    </a:lnTo>
                    <a:lnTo>
                      <a:pt x="3870" y="312"/>
                    </a:lnTo>
                    <a:lnTo>
                      <a:pt x="3870" y="312"/>
                    </a:lnTo>
                    <a:lnTo>
                      <a:pt x="3870" y="306"/>
                    </a:lnTo>
                    <a:lnTo>
                      <a:pt x="3876" y="306"/>
                    </a:lnTo>
                    <a:lnTo>
                      <a:pt x="3876" y="306"/>
                    </a:lnTo>
                    <a:lnTo>
                      <a:pt x="3876" y="306"/>
                    </a:lnTo>
                    <a:lnTo>
                      <a:pt x="3876" y="300"/>
                    </a:lnTo>
                    <a:lnTo>
                      <a:pt x="3876" y="300"/>
                    </a:lnTo>
                    <a:lnTo>
                      <a:pt x="3876" y="300"/>
                    </a:lnTo>
                    <a:lnTo>
                      <a:pt x="3882" y="294"/>
                    </a:lnTo>
                    <a:lnTo>
                      <a:pt x="3882" y="294"/>
                    </a:lnTo>
                    <a:lnTo>
                      <a:pt x="3882" y="294"/>
                    </a:lnTo>
                    <a:lnTo>
                      <a:pt x="3882" y="288"/>
                    </a:lnTo>
                    <a:lnTo>
                      <a:pt x="3882" y="288"/>
                    </a:lnTo>
                    <a:lnTo>
                      <a:pt x="3888" y="288"/>
                    </a:lnTo>
                    <a:lnTo>
                      <a:pt x="3888" y="288"/>
                    </a:lnTo>
                    <a:lnTo>
                      <a:pt x="3888" y="282"/>
                    </a:lnTo>
                    <a:lnTo>
                      <a:pt x="3888" y="282"/>
                    </a:lnTo>
                    <a:lnTo>
                      <a:pt x="3888" y="282"/>
                    </a:lnTo>
                    <a:lnTo>
                      <a:pt x="3888" y="276"/>
                    </a:lnTo>
                    <a:lnTo>
                      <a:pt x="3888" y="276"/>
                    </a:lnTo>
                    <a:lnTo>
                      <a:pt x="3894" y="276"/>
                    </a:lnTo>
                    <a:lnTo>
                      <a:pt x="3894" y="270"/>
                    </a:lnTo>
                    <a:lnTo>
                      <a:pt x="3894" y="270"/>
                    </a:lnTo>
                    <a:lnTo>
                      <a:pt x="3894" y="270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900" y="264"/>
                    </a:lnTo>
                    <a:lnTo>
                      <a:pt x="3900" y="258"/>
                    </a:lnTo>
                    <a:lnTo>
                      <a:pt x="3900" y="258"/>
                    </a:lnTo>
                    <a:lnTo>
                      <a:pt x="3900" y="258"/>
                    </a:lnTo>
                    <a:lnTo>
                      <a:pt x="3900" y="258"/>
                    </a:lnTo>
                    <a:lnTo>
                      <a:pt x="3900" y="252"/>
                    </a:lnTo>
                    <a:lnTo>
                      <a:pt x="3906" y="252"/>
                    </a:lnTo>
                    <a:lnTo>
                      <a:pt x="3906" y="252"/>
                    </a:lnTo>
                    <a:lnTo>
                      <a:pt x="3906" y="246"/>
                    </a:lnTo>
                    <a:lnTo>
                      <a:pt x="3906" y="246"/>
                    </a:lnTo>
                    <a:lnTo>
                      <a:pt x="3906" y="246"/>
                    </a:lnTo>
                    <a:lnTo>
                      <a:pt x="3906" y="240"/>
                    </a:lnTo>
                    <a:lnTo>
                      <a:pt x="3912" y="240"/>
                    </a:lnTo>
                    <a:lnTo>
                      <a:pt x="3912" y="234"/>
                    </a:lnTo>
                    <a:lnTo>
                      <a:pt x="3912" y="234"/>
                    </a:lnTo>
                    <a:lnTo>
                      <a:pt x="3912" y="234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8" y="228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16"/>
                    </a:lnTo>
                    <a:lnTo>
                      <a:pt x="3918" y="216"/>
                    </a:lnTo>
                    <a:lnTo>
                      <a:pt x="3918" y="216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04"/>
                    </a:lnTo>
                    <a:lnTo>
                      <a:pt x="3924" y="204"/>
                    </a:lnTo>
                    <a:lnTo>
                      <a:pt x="3924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2"/>
                    </a:lnTo>
                    <a:lnTo>
                      <a:pt x="3930" y="192"/>
                    </a:lnTo>
                    <a:lnTo>
                      <a:pt x="3930" y="192"/>
                    </a:lnTo>
                    <a:lnTo>
                      <a:pt x="3930" y="186"/>
                    </a:lnTo>
                    <a:lnTo>
                      <a:pt x="3936" y="186"/>
                    </a:lnTo>
                    <a:lnTo>
                      <a:pt x="3936" y="186"/>
                    </a:lnTo>
                    <a:lnTo>
                      <a:pt x="3936" y="180"/>
                    </a:lnTo>
                    <a:lnTo>
                      <a:pt x="3936" y="180"/>
                    </a:lnTo>
                    <a:lnTo>
                      <a:pt x="3936" y="174"/>
                    </a:lnTo>
                    <a:lnTo>
                      <a:pt x="3936" y="174"/>
                    </a:lnTo>
                    <a:lnTo>
                      <a:pt x="3942" y="168"/>
                    </a:lnTo>
                    <a:lnTo>
                      <a:pt x="3942" y="168"/>
                    </a:lnTo>
                    <a:lnTo>
                      <a:pt x="3942" y="168"/>
                    </a:lnTo>
                    <a:lnTo>
                      <a:pt x="3942" y="162"/>
                    </a:lnTo>
                    <a:lnTo>
                      <a:pt x="3942" y="162"/>
                    </a:lnTo>
                    <a:lnTo>
                      <a:pt x="3948" y="156"/>
                    </a:lnTo>
                    <a:lnTo>
                      <a:pt x="3948" y="156"/>
                    </a:lnTo>
                    <a:lnTo>
                      <a:pt x="3948" y="156"/>
                    </a:lnTo>
                    <a:lnTo>
                      <a:pt x="3948" y="150"/>
                    </a:lnTo>
                    <a:lnTo>
                      <a:pt x="3948" y="150"/>
                    </a:lnTo>
                    <a:lnTo>
                      <a:pt x="3948" y="144"/>
                    </a:lnTo>
                    <a:lnTo>
                      <a:pt x="3954" y="144"/>
                    </a:lnTo>
                    <a:lnTo>
                      <a:pt x="3954" y="144"/>
                    </a:lnTo>
                    <a:lnTo>
                      <a:pt x="3954" y="138"/>
                    </a:lnTo>
                    <a:lnTo>
                      <a:pt x="3954" y="138"/>
                    </a:lnTo>
                    <a:lnTo>
                      <a:pt x="3954" y="132"/>
                    </a:lnTo>
                    <a:lnTo>
                      <a:pt x="3954" y="132"/>
                    </a:lnTo>
                    <a:lnTo>
                      <a:pt x="3960" y="132"/>
                    </a:lnTo>
                    <a:lnTo>
                      <a:pt x="3960" y="126"/>
                    </a:lnTo>
                    <a:lnTo>
                      <a:pt x="3960" y="126"/>
                    </a:lnTo>
                    <a:lnTo>
                      <a:pt x="3960" y="120"/>
                    </a:lnTo>
                    <a:lnTo>
                      <a:pt x="3960" y="120"/>
                    </a:lnTo>
                    <a:lnTo>
                      <a:pt x="3960" y="120"/>
                    </a:lnTo>
                    <a:lnTo>
                      <a:pt x="3960" y="114"/>
                    </a:lnTo>
                    <a:lnTo>
                      <a:pt x="3966" y="114"/>
                    </a:lnTo>
                    <a:lnTo>
                      <a:pt x="3966" y="108"/>
                    </a:lnTo>
                    <a:lnTo>
                      <a:pt x="3966" y="108"/>
                    </a:lnTo>
                    <a:lnTo>
                      <a:pt x="3966" y="108"/>
                    </a:lnTo>
                    <a:lnTo>
                      <a:pt x="3966" y="102"/>
                    </a:lnTo>
                    <a:lnTo>
                      <a:pt x="3966" y="102"/>
                    </a:lnTo>
                    <a:lnTo>
                      <a:pt x="3972" y="96"/>
                    </a:lnTo>
                    <a:lnTo>
                      <a:pt x="3972" y="96"/>
                    </a:lnTo>
                    <a:lnTo>
                      <a:pt x="3972" y="96"/>
                    </a:lnTo>
                    <a:lnTo>
                      <a:pt x="3972" y="90"/>
                    </a:lnTo>
                    <a:lnTo>
                      <a:pt x="3972" y="90"/>
                    </a:lnTo>
                    <a:lnTo>
                      <a:pt x="3978" y="84"/>
                    </a:lnTo>
                    <a:lnTo>
                      <a:pt x="3978" y="84"/>
                    </a:lnTo>
                    <a:lnTo>
                      <a:pt x="3978" y="78"/>
                    </a:lnTo>
                    <a:lnTo>
                      <a:pt x="3978" y="78"/>
                    </a:lnTo>
                    <a:lnTo>
                      <a:pt x="3978" y="72"/>
                    </a:lnTo>
                    <a:lnTo>
                      <a:pt x="3978" y="72"/>
                    </a:lnTo>
                    <a:lnTo>
                      <a:pt x="3978" y="66"/>
                    </a:lnTo>
                    <a:lnTo>
                      <a:pt x="3984" y="66"/>
                    </a:lnTo>
                    <a:lnTo>
                      <a:pt x="3984" y="66"/>
                    </a:lnTo>
                    <a:lnTo>
                      <a:pt x="3984" y="60"/>
                    </a:lnTo>
                    <a:lnTo>
                      <a:pt x="3984" y="60"/>
                    </a:lnTo>
                    <a:lnTo>
                      <a:pt x="3984" y="54"/>
                    </a:lnTo>
                    <a:lnTo>
                      <a:pt x="3984" y="54"/>
                    </a:lnTo>
                    <a:lnTo>
                      <a:pt x="3990" y="48"/>
                    </a:lnTo>
                    <a:lnTo>
                      <a:pt x="3990" y="48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0" y="36"/>
                    </a:lnTo>
                    <a:lnTo>
                      <a:pt x="3990" y="36"/>
                    </a:lnTo>
                    <a:lnTo>
                      <a:pt x="3996" y="36"/>
                    </a:lnTo>
                    <a:lnTo>
                      <a:pt x="3996" y="30"/>
                    </a:lnTo>
                    <a:lnTo>
                      <a:pt x="3996" y="30"/>
                    </a:lnTo>
                    <a:lnTo>
                      <a:pt x="3996" y="30"/>
                    </a:lnTo>
                    <a:lnTo>
                      <a:pt x="3996" y="24"/>
                    </a:lnTo>
                    <a:lnTo>
                      <a:pt x="3996" y="24"/>
                    </a:lnTo>
                    <a:lnTo>
                      <a:pt x="4002" y="24"/>
                    </a:lnTo>
                    <a:lnTo>
                      <a:pt x="4002" y="24"/>
                    </a:lnTo>
                    <a:lnTo>
                      <a:pt x="4002" y="24"/>
                    </a:lnTo>
                    <a:lnTo>
                      <a:pt x="4002" y="24"/>
                    </a:lnTo>
                    <a:lnTo>
                      <a:pt x="4002" y="18"/>
                    </a:lnTo>
                    <a:lnTo>
                      <a:pt x="4002" y="18"/>
                    </a:lnTo>
                    <a:lnTo>
                      <a:pt x="4008" y="18"/>
                    </a:lnTo>
                    <a:lnTo>
                      <a:pt x="4008" y="24"/>
                    </a:lnTo>
                    <a:lnTo>
                      <a:pt x="4008" y="24"/>
                    </a:lnTo>
                    <a:lnTo>
                      <a:pt x="4008" y="24"/>
                    </a:lnTo>
                    <a:lnTo>
                      <a:pt x="4008" y="24"/>
                    </a:lnTo>
                    <a:lnTo>
                      <a:pt x="4008" y="24"/>
                    </a:lnTo>
                    <a:lnTo>
                      <a:pt x="4014" y="24"/>
                    </a:lnTo>
                    <a:lnTo>
                      <a:pt x="4014" y="30"/>
                    </a:lnTo>
                    <a:lnTo>
                      <a:pt x="4014" y="30"/>
                    </a:lnTo>
                    <a:lnTo>
                      <a:pt x="4014" y="30"/>
                    </a:lnTo>
                    <a:lnTo>
                      <a:pt x="4014" y="30"/>
                    </a:lnTo>
                    <a:lnTo>
                      <a:pt x="4014" y="36"/>
                    </a:lnTo>
                    <a:lnTo>
                      <a:pt x="4020" y="36"/>
                    </a:lnTo>
                    <a:lnTo>
                      <a:pt x="4020" y="42"/>
                    </a:lnTo>
                    <a:lnTo>
                      <a:pt x="4020" y="42"/>
                    </a:lnTo>
                    <a:lnTo>
                      <a:pt x="4020" y="42"/>
                    </a:lnTo>
                    <a:lnTo>
                      <a:pt x="4020" y="48"/>
                    </a:lnTo>
                    <a:lnTo>
                      <a:pt x="4020" y="48"/>
                    </a:lnTo>
                    <a:lnTo>
                      <a:pt x="4020" y="48"/>
                    </a:lnTo>
                    <a:lnTo>
                      <a:pt x="4026" y="54"/>
                    </a:lnTo>
                    <a:lnTo>
                      <a:pt x="4026" y="54"/>
                    </a:lnTo>
                    <a:lnTo>
                      <a:pt x="4026" y="60"/>
                    </a:lnTo>
                    <a:lnTo>
                      <a:pt x="4026" y="60"/>
                    </a:lnTo>
                    <a:lnTo>
                      <a:pt x="4026" y="60"/>
                    </a:lnTo>
                    <a:lnTo>
                      <a:pt x="4026" y="66"/>
                    </a:lnTo>
                    <a:lnTo>
                      <a:pt x="4032" y="66"/>
                    </a:lnTo>
                    <a:lnTo>
                      <a:pt x="4032" y="66"/>
                    </a:lnTo>
                    <a:lnTo>
                      <a:pt x="4032" y="72"/>
                    </a:lnTo>
                    <a:lnTo>
                      <a:pt x="4032" y="72"/>
                    </a:lnTo>
                    <a:lnTo>
                      <a:pt x="4032" y="72"/>
                    </a:lnTo>
                    <a:lnTo>
                      <a:pt x="4032" y="78"/>
                    </a:lnTo>
                    <a:lnTo>
                      <a:pt x="4038" y="78"/>
                    </a:lnTo>
                    <a:lnTo>
                      <a:pt x="4038" y="84"/>
                    </a:lnTo>
                    <a:lnTo>
                      <a:pt x="4038" y="84"/>
                    </a:lnTo>
                    <a:lnTo>
                      <a:pt x="4038" y="84"/>
                    </a:lnTo>
                    <a:lnTo>
                      <a:pt x="4038" y="90"/>
                    </a:lnTo>
                    <a:lnTo>
                      <a:pt x="4038" y="90"/>
                    </a:lnTo>
                    <a:lnTo>
                      <a:pt x="4044" y="90"/>
                    </a:lnTo>
                    <a:lnTo>
                      <a:pt x="4044" y="96"/>
                    </a:lnTo>
                    <a:lnTo>
                      <a:pt x="4044" y="96"/>
                    </a:lnTo>
                    <a:lnTo>
                      <a:pt x="4044" y="96"/>
                    </a:lnTo>
                    <a:lnTo>
                      <a:pt x="4044" y="102"/>
                    </a:lnTo>
                    <a:lnTo>
                      <a:pt x="4044" y="102"/>
                    </a:lnTo>
                    <a:lnTo>
                      <a:pt x="4050" y="102"/>
                    </a:lnTo>
                    <a:lnTo>
                      <a:pt x="4050" y="108"/>
                    </a:lnTo>
                    <a:lnTo>
                      <a:pt x="4050" y="108"/>
                    </a:lnTo>
                    <a:lnTo>
                      <a:pt x="4050" y="108"/>
                    </a:lnTo>
                    <a:lnTo>
                      <a:pt x="4050" y="114"/>
                    </a:lnTo>
                    <a:lnTo>
                      <a:pt x="4050" y="114"/>
                    </a:lnTo>
                    <a:lnTo>
                      <a:pt x="4056" y="114"/>
                    </a:lnTo>
                    <a:lnTo>
                      <a:pt x="4056" y="120"/>
                    </a:lnTo>
                    <a:lnTo>
                      <a:pt x="4056" y="120"/>
                    </a:lnTo>
                    <a:lnTo>
                      <a:pt x="4056" y="120"/>
                    </a:lnTo>
                    <a:lnTo>
                      <a:pt x="4056" y="126"/>
                    </a:lnTo>
                    <a:lnTo>
                      <a:pt x="4056" y="126"/>
                    </a:lnTo>
                    <a:lnTo>
                      <a:pt x="4062" y="126"/>
                    </a:lnTo>
                    <a:lnTo>
                      <a:pt x="4062" y="132"/>
                    </a:lnTo>
                    <a:lnTo>
                      <a:pt x="4062" y="132"/>
                    </a:lnTo>
                    <a:lnTo>
                      <a:pt x="4062" y="132"/>
                    </a:lnTo>
                    <a:lnTo>
                      <a:pt x="4062" y="138"/>
                    </a:lnTo>
                    <a:lnTo>
                      <a:pt x="4062" y="138"/>
                    </a:lnTo>
                    <a:lnTo>
                      <a:pt x="4068" y="138"/>
                    </a:lnTo>
                    <a:lnTo>
                      <a:pt x="4068" y="144"/>
                    </a:lnTo>
                    <a:lnTo>
                      <a:pt x="4068" y="144"/>
                    </a:lnTo>
                    <a:lnTo>
                      <a:pt x="4068" y="144"/>
                    </a:lnTo>
                    <a:lnTo>
                      <a:pt x="4068" y="150"/>
                    </a:lnTo>
                    <a:lnTo>
                      <a:pt x="4068" y="150"/>
                    </a:lnTo>
                    <a:lnTo>
                      <a:pt x="4074" y="150"/>
                    </a:lnTo>
                    <a:lnTo>
                      <a:pt x="4074" y="156"/>
                    </a:lnTo>
                    <a:lnTo>
                      <a:pt x="4074" y="156"/>
                    </a:lnTo>
                    <a:lnTo>
                      <a:pt x="4074" y="156"/>
                    </a:lnTo>
                    <a:lnTo>
                      <a:pt x="4074" y="162"/>
                    </a:lnTo>
                    <a:lnTo>
                      <a:pt x="4074" y="162"/>
                    </a:lnTo>
                    <a:lnTo>
                      <a:pt x="4074" y="162"/>
                    </a:lnTo>
                    <a:lnTo>
                      <a:pt x="4080" y="168"/>
                    </a:lnTo>
                    <a:lnTo>
                      <a:pt x="4080" y="168"/>
                    </a:lnTo>
                    <a:lnTo>
                      <a:pt x="4080" y="168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6" y="174"/>
                    </a:lnTo>
                    <a:lnTo>
                      <a:pt x="4086" y="180"/>
                    </a:lnTo>
                    <a:lnTo>
                      <a:pt x="4086" y="180"/>
                    </a:lnTo>
                    <a:lnTo>
                      <a:pt x="4086" y="180"/>
                    </a:lnTo>
                    <a:lnTo>
                      <a:pt x="4086" y="186"/>
                    </a:lnTo>
                    <a:lnTo>
                      <a:pt x="4086" y="186"/>
                    </a:lnTo>
                    <a:lnTo>
                      <a:pt x="4092" y="186"/>
                    </a:lnTo>
                    <a:lnTo>
                      <a:pt x="4092" y="192"/>
                    </a:lnTo>
                    <a:lnTo>
                      <a:pt x="4092" y="192"/>
                    </a:lnTo>
                    <a:lnTo>
                      <a:pt x="4092" y="192"/>
                    </a:lnTo>
                    <a:lnTo>
                      <a:pt x="4092" y="192"/>
                    </a:lnTo>
                    <a:lnTo>
                      <a:pt x="4092" y="198"/>
                    </a:lnTo>
                    <a:lnTo>
                      <a:pt x="4098" y="198"/>
                    </a:lnTo>
                    <a:lnTo>
                      <a:pt x="4098" y="198"/>
                    </a:lnTo>
                    <a:lnTo>
                      <a:pt x="4098" y="204"/>
                    </a:lnTo>
                    <a:lnTo>
                      <a:pt x="4098" y="204"/>
                    </a:lnTo>
                    <a:lnTo>
                      <a:pt x="4098" y="204"/>
                    </a:lnTo>
                    <a:lnTo>
                      <a:pt x="4098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6"/>
                    </a:lnTo>
                    <a:lnTo>
                      <a:pt x="4104" y="216"/>
                    </a:lnTo>
                    <a:lnTo>
                      <a:pt x="4104" y="216"/>
                    </a:lnTo>
                    <a:lnTo>
                      <a:pt x="4110" y="222"/>
                    </a:lnTo>
                    <a:lnTo>
                      <a:pt x="4110" y="222"/>
                    </a:lnTo>
                    <a:lnTo>
                      <a:pt x="4110" y="222"/>
                    </a:lnTo>
                    <a:lnTo>
                      <a:pt x="4110" y="222"/>
                    </a:lnTo>
                    <a:lnTo>
                      <a:pt x="4110" y="228"/>
                    </a:lnTo>
                    <a:lnTo>
                      <a:pt x="4110" y="228"/>
                    </a:lnTo>
                    <a:lnTo>
                      <a:pt x="4116" y="228"/>
                    </a:lnTo>
                    <a:lnTo>
                      <a:pt x="4116" y="234"/>
                    </a:lnTo>
                    <a:lnTo>
                      <a:pt x="4116" y="234"/>
                    </a:lnTo>
                    <a:lnTo>
                      <a:pt x="4116" y="234"/>
                    </a:lnTo>
                    <a:lnTo>
                      <a:pt x="4116" y="234"/>
                    </a:lnTo>
                    <a:lnTo>
                      <a:pt x="4116" y="240"/>
                    </a:lnTo>
                    <a:lnTo>
                      <a:pt x="4122" y="240"/>
                    </a:lnTo>
                    <a:lnTo>
                      <a:pt x="4122" y="240"/>
                    </a:lnTo>
                    <a:lnTo>
                      <a:pt x="4122" y="240"/>
                    </a:lnTo>
                    <a:lnTo>
                      <a:pt x="4122" y="246"/>
                    </a:lnTo>
                    <a:lnTo>
                      <a:pt x="4122" y="246"/>
                    </a:lnTo>
                    <a:lnTo>
                      <a:pt x="4122" y="246"/>
                    </a:lnTo>
                    <a:lnTo>
                      <a:pt x="4128" y="246"/>
                    </a:lnTo>
                    <a:lnTo>
                      <a:pt x="4128" y="252"/>
                    </a:lnTo>
                    <a:lnTo>
                      <a:pt x="4128" y="252"/>
                    </a:lnTo>
                    <a:lnTo>
                      <a:pt x="4128" y="252"/>
                    </a:lnTo>
                    <a:lnTo>
                      <a:pt x="4128" y="258"/>
                    </a:lnTo>
                    <a:lnTo>
                      <a:pt x="4128" y="258"/>
                    </a:lnTo>
                    <a:lnTo>
                      <a:pt x="4134" y="258"/>
                    </a:lnTo>
                    <a:lnTo>
                      <a:pt x="4134" y="258"/>
                    </a:lnTo>
                    <a:lnTo>
                      <a:pt x="4134" y="264"/>
                    </a:lnTo>
                    <a:lnTo>
                      <a:pt x="4134" y="264"/>
                    </a:lnTo>
                    <a:lnTo>
                      <a:pt x="4134" y="264"/>
                    </a:lnTo>
                    <a:lnTo>
                      <a:pt x="4134" y="264"/>
                    </a:lnTo>
                    <a:lnTo>
                      <a:pt x="4134" y="270"/>
                    </a:lnTo>
                    <a:lnTo>
                      <a:pt x="4140" y="270"/>
                    </a:lnTo>
                    <a:lnTo>
                      <a:pt x="4140" y="270"/>
                    </a:lnTo>
                    <a:lnTo>
                      <a:pt x="4140" y="276"/>
                    </a:lnTo>
                    <a:lnTo>
                      <a:pt x="4140" y="276"/>
                    </a:lnTo>
                    <a:lnTo>
                      <a:pt x="4140" y="276"/>
                    </a:lnTo>
                    <a:lnTo>
                      <a:pt x="4146" y="276"/>
                    </a:lnTo>
                    <a:lnTo>
                      <a:pt x="4146" y="276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8"/>
                    </a:lnTo>
                    <a:lnTo>
                      <a:pt x="4152" y="288"/>
                    </a:lnTo>
                    <a:lnTo>
                      <a:pt x="4152" y="288"/>
                    </a:lnTo>
                    <a:lnTo>
                      <a:pt x="4152" y="288"/>
                    </a:lnTo>
                    <a:lnTo>
                      <a:pt x="4152" y="294"/>
                    </a:lnTo>
                    <a:lnTo>
                      <a:pt x="4152" y="294"/>
                    </a:lnTo>
                    <a:lnTo>
                      <a:pt x="4152" y="294"/>
                    </a:lnTo>
                    <a:lnTo>
                      <a:pt x="4158" y="294"/>
                    </a:lnTo>
                    <a:lnTo>
                      <a:pt x="4158" y="294"/>
                    </a:lnTo>
                    <a:lnTo>
                      <a:pt x="4158" y="300"/>
                    </a:lnTo>
                    <a:lnTo>
                      <a:pt x="4158" y="300"/>
                    </a:lnTo>
                    <a:lnTo>
                      <a:pt x="4158" y="300"/>
                    </a:lnTo>
                    <a:lnTo>
                      <a:pt x="4158" y="300"/>
                    </a:lnTo>
                    <a:lnTo>
                      <a:pt x="4164" y="306"/>
                    </a:lnTo>
                    <a:lnTo>
                      <a:pt x="4164" y="306"/>
                    </a:lnTo>
                    <a:lnTo>
                      <a:pt x="4164" y="306"/>
                    </a:lnTo>
                    <a:lnTo>
                      <a:pt x="4164" y="306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8"/>
                    </a:lnTo>
                    <a:lnTo>
                      <a:pt x="4170" y="318"/>
                    </a:lnTo>
                    <a:lnTo>
                      <a:pt x="4170" y="318"/>
                    </a:lnTo>
                    <a:lnTo>
                      <a:pt x="4176" y="318"/>
                    </a:lnTo>
                    <a:lnTo>
                      <a:pt x="4176" y="318"/>
                    </a:lnTo>
                    <a:lnTo>
                      <a:pt x="4176" y="324"/>
                    </a:lnTo>
                    <a:lnTo>
                      <a:pt x="4176" y="324"/>
                    </a:lnTo>
                    <a:lnTo>
                      <a:pt x="4176" y="324"/>
                    </a:lnTo>
                    <a:lnTo>
                      <a:pt x="4176" y="324"/>
                    </a:lnTo>
                    <a:lnTo>
                      <a:pt x="4182" y="330"/>
                    </a:lnTo>
                    <a:lnTo>
                      <a:pt x="4182" y="330"/>
                    </a:lnTo>
                    <a:lnTo>
                      <a:pt x="4182" y="330"/>
                    </a:lnTo>
                    <a:lnTo>
                      <a:pt x="4182" y="330"/>
                    </a:lnTo>
                    <a:lnTo>
                      <a:pt x="4182" y="330"/>
                    </a:lnTo>
                    <a:lnTo>
                      <a:pt x="4182" y="336"/>
                    </a:lnTo>
                    <a:lnTo>
                      <a:pt x="4188" y="336"/>
                    </a:lnTo>
                    <a:lnTo>
                      <a:pt x="4188" y="336"/>
                    </a:lnTo>
                    <a:lnTo>
                      <a:pt x="4188" y="336"/>
                    </a:lnTo>
                    <a:lnTo>
                      <a:pt x="4188" y="336"/>
                    </a:lnTo>
                    <a:lnTo>
                      <a:pt x="4188" y="342"/>
                    </a:lnTo>
                    <a:lnTo>
                      <a:pt x="4188" y="342"/>
                    </a:lnTo>
                    <a:lnTo>
                      <a:pt x="4188" y="342"/>
                    </a:lnTo>
                    <a:lnTo>
                      <a:pt x="4194" y="342"/>
                    </a:lnTo>
                    <a:lnTo>
                      <a:pt x="4194" y="342"/>
                    </a:lnTo>
                    <a:lnTo>
                      <a:pt x="4194" y="348"/>
                    </a:lnTo>
                    <a:lnTo>
                      <a:pt x="4194" y="348"/>
                    </a:lnTo>
                    <a:lnTo>
                      <a:pt x="4194" y="348"/>
                    </a:lnTo>
                    <a:lnTo>
                      <a:pt x="4194" y="348"/>
                    </a:lnTo>
                    <a:lnTo>
                      <a:pt x="4200" y="348"/>
                    </a:lnTo>
                    <a:lnTo>
                      <a:pt x="4200" y="354"/>
                    </a:lnTo>
                    <a:lnTo>
                      <a:pt x="4200" y="354"/>
                    </a:lnTo>
                    <a:lnTo>
                      <a:pt x="4200" y="354"/>
                    </a:lnTo>
                    <a:lnTo>
                      <a:pt x="4200" y="354"/>
                    </a:lnTo>
                    <a:lnTo>
                      <a:pt x="4206" y="360"/>
                    </a:lnTo>
                    <a:lnTo>
                      <a:pt x="4206" y="360"/>
                    </a:lnTo>
                    <a:lnTo>
                      <a:pt x="4206" y="360"/>
                    </a:lnTo>
                    <a:lnTo>
                      <a:pt x="4206" y="360"/>
                    </a:lnTo>
                    <a:lnTo>
                      <a:pt x="4206" y="360"/>
                    </a:lnTo>
                    <a:lnTo>
                      <a:pt x="4206" y="360"/>
                    </a:lnTo>
                    <a:lnTo>
                      <a:pt x="4212" y="366"/>
                    </a:lnTo>
                    <a:lnTo>
                      <a:pt x="4212" y="366"/>
                    </a:lnTo>
                    <a:lnTo>
                      <a:pt x="4212" y="366"/>
                    </a:lnTo>
                    <a:lnTo>
                      <a:pt x="4212" y="366"/>
                    </a:lnTo>
                    <a:lnTo>
                      <a:pt x="4212" y="366"/>
                    </a:lnTo>
                    <a:lnTo>
                      <a:pt x="4212" y="372"/>
                    </a:lnTo>
                    <a:lnTo>
                      <a:pt x="4218" y="372"/>
                    </a:lnTo>
                    <a:lnTo>
                      <a:pt x="4218" y="372"/>
                    </a:lnTo>
                    <a:lnTo>
                      <a:pt x="4218" y="372"/>
                    </a:lnTo>
                    <a:lnTo>
                      <a:pt x="4218" y="372"/>
                    </a:lnTo>
                    <a:lnTo>
                      <a:pt x="4218" y="372"/>
                    </a:lnTo>
                    <a:lnTo>
                      <a:pt x="4218" y="378"/>
                    </a:lnTo>
                    <a:lnTo>
                      <a:pt x="4224" y="378"/>
                    </a:lnTo>
                    <a:lnTo>
                      <a:pt x="4224" y="378"/>
                    </a:lnTo>
                    <a:lnTo>
                      <a:pt x="4224" y="378"/>
                    </a:lnTo>
                    <a:lnTo>
                      <a:pt x="4224" y="378"/>
                    </a:lnTo>
                    <a:lnTo>
                      <a:pt x="4224" y="378"/>
                    </a:lnTo>
                    <a:lnTo>
                      <a:pt x="4224" y="378"/>
                    </a:lnTo>
                    <a:lnTo>
                      <a:pt x="4224" y="384"/>
                    </a:lnTo>
                    <a:lnTo>
                      <a:pt x="4230" y="384"/>
                    </a:lnTo>
                    <a:lnTo>
                      <a:pt x="4230" y="384"/>
                    </a:lnTo>
                    <a:lnTo>
                      <a:pt x="4230" y="384"/>
                    </a:lnTo>
                    <a:lnTo>
                      <a:pt x="4230" y="384"/>
                    </a:lnTo>
                    <a:lnTo>
                      <a:pt x="4230" y="384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48" y="402"/>
                    </a:lnTo>
                    <a:lnTo>
                      <a:pt x="4248" y="402"/>
                    </a:lnTo>
                    <a:lnTo>
                      <a:pt x="4248" y="402"/>
                    </a:lnTo>
                    <a:lnTo>
                      <a:pt x="4248" y="402"/>
                    </a:lnTo>
                    <a:lnTo>
                      <a:pt x="4248" y="402"/>
                    </a:lnTo>
                    <a:lnTo>
                      <a:pt x="4248" y="402"/>
                    </a:lnTo>
                    <a:lnTo>
                      <a:pt x="4254" y="402"/>
                    </a:lnTo>
                    <a:lnTo>
                      <a:pt x="4254" y="408"/>
                    </a:lnTo>
                    <a:lnTo>
                      <a:pt x="4254" y="408"/>
                    </a:lnTo>
                    <a:lnTo>
                      <a:pt x="4254" y="408"/>
                    </a:lnTo>
                    <a:lnTo>
                      <a:pt x="4254" y="408"/>
                    </a:lnTo>
                    <a:lnTo>
                      <a:pt x="4254" y="408"/>
                    </a:lnTo>
                    <a:lnTo>
                      <a:pt x="4260" y="408"/>
                    </a:lnTo>
                    <a:lnTo>
                      <a:pt x="4260" y="408"/>
                    </a:lnTo>
                    <a:lnTo>
                      <a:pt x="4260" y="408"/>
                    </a:lnTo>
                    <a:lnTo>
                      <a:pt x="4260" y="408"/>
                    </a:lnTo>
                    <a:lnTo>
                      <a:pt x="4260" y="408"/>
                    </a:lnTo>
                    <a:lnTo>
                      <a:pt x="4260" y="408"/>
                    </a:lnTo>
                    <a:lnTo>
                      <a:pt x="4266" y="408"/>
                    </a:lnTo>
                    <a:lnTo>
                      <a:pt x="4266" y="408"/>
                    </a:lnTo>
                    <a:lnTo>
                      <a:pt x="4266" y="408"/>
                    </a:lnTo>
                    <a:lnTo>
                      <a:pt x="4266" y="408"/>
                    </a:lnTo>
                    <a:lnTo>
                      <a:pt x="4266" y="408"/>
                    </a:lnTo>
                    <a:lnTo>
                      <a:pt x="4266" y="408"/>
                    </a:lnTo>
                    <a:lnTo>
                      <a:pt x="4272" y="408"/>
                    </a:lnTo>
                    <a:lnTo>
                      <a:pt x="4272" y="408"/>
                    </a:lnTo>
                    <a:lnTo>
                      <a:pt x="4272" y="408"/>
                    </a:lnTo>
                    <a:lnTo>
                      <a:pt x="4272" y="408"/>
                    </a:lnTo>
                    <a:lnTo>
                      <a:pt x="4272" y="408"/>
                    </a:lnTo>
                    <a:lnTo>
                      <a:pt x="4272" y="408"/>
                    </a:lnTo>
                    <a:lnTo>
                      <a:pt x="4278" y="408"/>
                    </a:lnTo>
                    <a:lnTo>
                      <a:pt x="4278" y="408"/>
                    </a:lnTo>
                    <a:lnTo>
                      <a:pt x="4278" y="402"/>
                    </a:lnTo>
                    <a:lnTo>
                      <a:pt x="4278" y="402"/>
                    </a:lnTo>
                    <a:lnTo>
                      <a:pt x="4278" y="402"/>
                    </a:lnTo>
                    <a:lnTo>
                      <a:pt x="4278" y="402"/>
                    </a:lnTo>
                    <a:lnTo>
                      <a:pt x="4284" y="402"/>
                    </a:lnTo>
                    <a:lnTo>
                      <a:pt x="4284" y="402"/>
                    </a:lnTo>
                    <a:lnTo>
                      <a:pt x="4284" y="402"/>
                    </a:lnTo>
                    <a:lnTo>
                      <a:pt x="4284" y="402"/>
                    </a:lnTo>
                    <a:lnTo>
                      <a:pt x="4284" y="402"/>
                    </a:lnTo>
                    <a:lnTo>
                      <a:pt x="4284" y="402"/>
                    </a:lnTo>
                    <a:lnTo>
                      <a:pt x="4290" y="402"/>
                    </a:lnTo>
                    <a:lnTo>
                      <a:pt x="4290" y="402"/>
                    </a:lnTo>
                    <a:lnTo>
                      <a:pt x="4290" y="396"/>
                    </a:lnTo>
                    <a:lnTo>
                      <a:pt x="4290" y="396"/>
                    </a:lnTo>
                    <a:lnTo>
                      <a:pt x="4290" y="396"/>
                    </a:lnTo>
                    <a:lnTo>
                      <a:pt x="4290" y="396"/>
                    </a:lnTo>
                    <a:lnTo>
                      <a:pt x="4290" y="396"/>
                    </a:lnTo>
                    <a:lnTo>
                      <a:pt x="4296" y="396"/>
                    </a:lnTo>
                    <a:lnTo>
                      <a:pt x="4296" y="396"/>
                    </a:lnTo>
                    <a:lnTo>
                      <a:pt x="4296" y="396"/>
                    </a:lnTo>
                    <a:lnTo>
                      <a:pt x="4296" y="396"/>
                    </a:lnTo>
                    <a:lnTo>
                      <a:pt x="4296" y="396"/>
                    </a:lnTo>
                    <a:lnTo>
                      <a:pt x="4296" y="396"/>
                    </a:lnTo>
                    <a:lnTo>
                      <a:pt x="4302" y="390"/>
                    </a:lnTo>
                    <a:lnTo>
                      <a:pt x="4302" y="390"/>
                    </a:lnTo>
                    <a:lnTo>
                      <a:pt x="4302" y="390"/>
                    </a:lnTo>
                    <a:lnTo>
                      <a:pt x="4302" y="390"/>
                    </a:lnTo>
                    <a:lnTo>
                      <a:pt x="4302" y="390"/>
                    </a:lnTo>
                    <a:lnTo>
                      <a:pt x="4302" y="390"/>
                    </a:lnTo>
                    <a:lnTo>
                      <a:pt x="4308" y="390"/>
                    </a:lnTo>
                    <a:lnTo>
                      <a:pt x="4308" y="390"/>
                    </a:lnTo>
                    <a:lnTo>
                      <a:pt x="4308" y="390"/>
                    </a:lnTo>
                    <a:lnTo>
                      <a:pt x="4308" y="390"/>
                    </a:lnTo>
                    <a:lnTo>
                      <a:pt x="4308" y="384"/>
                    </a:lnTo>
                    <a:lnTo>
                      <a:pt x="4308" y="384"/>
                    </a:lnTo>
                    <a:lnTo>
                      <a:pt x="4314" y="384"/>
                    </a:lnTo>
                    <a:lnTo>
                      <a:pt x="4314" y="384"/>
                    </a:lnTo>
                    <a:lnTo>
                      <a:pt x="4314" y="384"/>
                    </a:lnTo>
                    <a:lnTo>
                      <a:pt x="4314" y="384"/>
                    </a:lnTo>
                    <a:lnTo>
                      <a:pt x="4314" y="384"/>
                    </a:lnTo>
                    <a:lnTo>
                      <a:pt x="4314" y="384"/>
                    </a:lnTo>
                    <a:lnTo>
                      <a:pt x="4320" y="384"/>
                    </a:lnTo>
                    <a:lnTo>
                      <a:pt x="4320" y="378"/>
                    </a:lnTo>
                    <a:lnTo>
                      <a:pt x="4320" y="378"/>
                    </a:lnTo>
                    <a:lnTo>
                      <a:pt x="4320" y="378"/>
                    </a:lnTo>
                    <a:lnTo>
                      <a:pt x="4320" y="378"/>
                    </a:lnTo>
                    <a:lnTo>
                      <a:pt x="4320" y="378"/>
                    </a:lnTo>
                    <a:lnTo>
                      <a:pt x="4326" y="378"/>
                    </a:lnTo>
                    <a:lnTo>
                      <a:pt x="4326" y="378"/>
                    </a:lnTo>
                    <a:lnTo>
                      <a:pt x="4326" y="378"/>
                    </a:lnTo>
                    <a:lnTo>
                      <a:pt x="4326" y="378"/>
                    </a:lnTo>
                    <a:lnTo>
                      <a:pt x="4326" y="372"/>
                    </a:lnTo>
                    <a:lnTo>
                      <a:pt x="4326" y="372"/>
                    </a:lnTo>
                    <a:lnTo>
                      <a:pt x="4332" y="372"/>
                    </a:lnTo>
                    <a:lnTo>
                      <a:pt x="4332" y="372"/>
                    </a:lnTo>
                    <a:lnTo>
                      <a:pt x="4332" y="372"/>
                    </a:lnTo>
                    <a:lnTo>
                      <a:pt x="4332" y="372"/>
                    </a:lnTo>
                    <a:lnTo>
                      <a:pt x="4332" y="372"/>
                    </a:lnTo>
                    <a:lnTo>
                      <a:pt x="4332" y="372"/>
                    </a:lnTo>
                    <a:lnTo>
                      <a:pt x="4338" y="372"/>
                    </a:lnTo>
                    <a:lnTo>
                      <a:pt x="4338" y="366"/>
                    </a:lnTo>
                    <a:lnTo>
                      <a:pt x="4338" y="366"/>
                    </a:lnTo>
                    <a:lnTo>
                      <a:pt x="4338" y="366"/>
                    </a:lnTo>
                    <a:lnTo>
                      <a:pt x="4338" y="366"/>
                    </a:lnTo>
                    <a:lnTo>
                      <a:pt x="4338" y="366"/>
                    </a:lnTo>
                    <a:lnTo>
                      <a:pt x="4344" y="366"/>
                    </a:lnTo>
                    <a:lnTo>
                      <a:pt x="4344" y="366"/>
                    </a:lnTo>
                    <a:lnTo>
                      <a:pt x="4344" y="366"/>
                    </a:lnTo>
                    <a:lnTo>
                      <a:pt x="4344" y="360"/>
                    </a:lnTo>
                    <a:lnTo>
                      <a:pt x="4344" y="360"/>
                    </a:lnTo>
                    <a:lnTo>
                      <a:pt x="4344" y="360"/>
                    </a:lnTo>
                    <a:lnTo>
                      <a:pt x="4344" y="360"/>
                    </a:lnTo>
                    <a:lnTo>
                      <a:pt x="4350" y="360"/>
                    </a:lnTo>
                    <a:lnTo>
                      <a:pt x="4350" y="360"/>
                    </a:lnTo>
                    <a:lnTo>
                      <a:pt x="4350" y="360"/>
                    </a:lnTo>
                    <a:lnTo>
                      <a:pt x="4350" y="360"/>
                    </a:lnTo>
                    <a:lnTo>
                      <a:pt x="4350" y="354"/>
                    </a:lnTo>
                    <a:lnTo>
                      <a:pt x="4350" y="354"/>
                    </a:lnTo>
                    <a:lnTo>
                      <a:pt x="4356" y="354"/>
                    </a:lnTo>
                    <a:lnTo>
                      <a:pt x="4356" y="354"/>
                    </a:lnTo>
                    <a:lnTo>
                      <a:pt x="4356" y="354"/>
                    </a:lnTo>
                    <a:lnTo>
                      <a:pt x="4356" y="354"/>
                    </a:lnTo>
                    <a:lnTo>
                      <a:pt x="4356" y="354"/>
                    </a:lnTo>
                    <a:lnTo>
                      <a:pt x="4356" y="348"/>
                    </a:lnTo>
                    <a:lnTo>
                      <a:pt x="4362" y="348"/>
                    </a:lnTo>
                    <a:lnTo>
                      <a:pt x="4362" y="348"/>
                    </a:lnTo>
                    <a:lnTo>
                      <a:pt x="4362" y="348"/>
                    </a:lnTo>
                    <a:lnTo>
                      <a:pt x="4362" y="348"/>
                    </a:lnTo>
                    <a:lnTo>
                      <a:pt x="4362" y="348"/>
                    </a:lnTo>
                    <a:lnTo>
                      <a:pt x="4362" y="348"/>
                    </a:lnTo>
                    <a:lnTo>
                      <a:pt x="4368" y="348"/>
                    </a:lnTo>
                    <a:lnTo>
                      <a:pt x="4368" y="342"/>
                    </a:lnTo>
                    <a:lnTo>
                      <a:pt x="4368" y="342"/>
                    </a:lnTo>
                    <a:lnTo>
                      <a:pt x="4368" y="342"/>
                    </a:lnTo>
                    <a:lnTo>
                      <a:pt x="4368" y="342"/>
                    </a:lnTo>
                    <a:lnTo>
                      <a:pt x="4368" y="342"/>
                    </a:lnTo>
                    <a:lnTo>
                      <a:pt x="4374" y="342"/>
                    </a:lnTo>
                    <a:lnTo>
                      <a:pt x="4374" y="342"/>
                    </a:lnTo>
                    <a:lnTo>
                      <a:pt x="4374" y="336"/>
                    </a:lnTo>
                    <a:lnTo>
                      <a:pt x="4374" y="336"/>
                    </a:lnTo>
                    <a:lnTo>
                      <a:pt x="4374" y="336"/>
                    </a:lnTo>
                    <a:lnTo>
                      <a:pt x="4374" y="336"/>
                    </a:lnTo>
                    <a:lnTo>
                      <a:pt x="4380" y="336"/>
                    </a:lnTo>
                    <a:lnTo>
                      <a:pt x="4380" y="336"/>
                    </a:lnTo>
                    <a:lnTo>
                      <a:pt x="4380" y="330"/>
                    </a:lnTo>
                    <a:lnTo>
                      <a:pt x="4380" y="330"/>
                    </a:lnTo>
                    <a:lnTo>
                      <a:pt x="4380" y="330"/>
                    </a:lnTo>
                    <a:lnTo>
                      <a:pt x="4380" y="330"/>
                    </a:lnTo>
                    <a:lnTo>
                      <a:pt x="4386" y="330"/>
                    </a:lnTo>
                    <a:lnTo>
                      <a:pt x="4386" y="330"/>
                    </a:lnTo>
                    <a:lnTo>
                      <a:pt x="4386" y="330"/>
                    </a:lnTo>
                    <a:lnTo>
                      <a:pt x="4386" y="324"/>
                    </a:lnTo>
                    <a:lnTo>
                      <a:pt x="4386" y="324"/>
                    </a:lnTo>
                    <a:lnTo>
                      <a:pt x="4386" y="324"/>
                    </a:lnTo>
                    <a:lnTo>
                      <a:pt x="4392" y="324"/>
                    </a:lnTo>
                    <a:lnTo>
                      <a:pt x="4392" y="324"/>
                    </a:lnTo>
                    <a:lnTo>
                      <a:pt x="4392" y="324"/>
                    </a:lnTo>
                    <a:lnTo>
                      <a:pt x="4392" y="318"/>
                    </a:lnTo>
                    <a:lnTo>
                      <a:pt x="4392" y="318"/>
                    </a:lnTo>
                    <a:lnTo>
                      <a:pt x="4392" y="318"/>
                    </a:lnTo>
                    <a:lnTo>
                      <a:pt x="4392" y="318"/>
                    </a:lnTo>
                    <a:lnTo>
                      <a:pt x="4398" y="318"/>
                    </a:lnTo>
                    <a:lnTo>
                      <a:pt x="4398" y="318"/>
                    </a:lnTo>
                    <a:lnTo>
                      <a:pt x="4398" y="312"/>
                    </a:lnTo>
                    <a:lnTo>
                      <a:pt x="4398" y="312"/>
                    </a:lnTo>
                    <a:lnTo>
                      <a:pt x="4398" y="312"/>
                    </a:lnTo>
                    <a:lnTo>
                      <a:pt x="4404" y="312"/>
                    </a:lnTo>
                    <a:lnTo>
                      <a:pt x="4404" y="312"/>
                    </a:lnTo>
                    <a:lnTo>
                      <a:pt x="4404" y="312"/>
                    </a:lnTo>
                    <a:lnTo>
                      <a:pt x="4404" y="306"/>
                    </a:lnTo>
                    <a:lnTo>
                      <a:pt x="4404" y="306"/>
                    </a:lnTo>
                    <a:lnTo>
                      <a:pt x="4404" y="306"/>
                    </a:lnTo>
                    <a:lnTo>
                      <a:pt x="4410" y="306"/>
                    </a:lnTo>
                    <a:lnTo>
                      <a:pt x="4410" y="306"/>
                    </a:lnTo>
                    <a:lnTo>
                      <a:pt x="4410" y="306"/>
                    </a:lnTo>
                    <a:lnTo>
                      <a:pt x="4410" y="300"/>
                    </a:lnTo>
                    <a:lnTo>
                      <a:pt x="4410" y="300"/>
                    </a:lnTo>
                    <a:lnTo>
                      <a:pt x="4410" y="300"/>
                    </a:lnTo>
                    <a:lnTo>
                      <a:pt x="4410" y="300"/>
                    </a:lnTo>
                    <a:lnTo>
                      <a:pt x="4416" y="300"/>
                    </a:lnTo>
                    <a:lnTo>
                      <a:pt x="4416" y="300"/>
                    </a:lnTo>
                    <a:lnTo>
                      <a:pt x="4416" y="294"/>
                    </a:lnTo>
                    <a:lnTo>
                      <a:pt x="4416" y="294"/>
                    </a:lnTo>
                    <a:lnTo>
                      <a:pt x="4416" y="294"/>
                    </a:lnTo>
                    <a:lnTo>
                      <a:pt x="4416" y="294"/>
                    </a:lnTo>
                    <a:lnTo>
                      <a:pt x="4422" y="294"/>
                    </a:lnTo>
                    <a:lnTo>
                      <a:pt x="4422" y="288"/>
                    </a:lnTo>
                    <a:lnTo>
                      <a:pt x="4422" y="288"/>
                    </a:lnTo>
                    <a:lnTo>
                      <a:pt x="4422" y="288"/>
                    </a:lnTo>
                    <a:lnTo>
                      <a:pt x="4422" y="288"/>
                    </a:lnTo>
                    <a:lnTo>
                      <a:pt x="4422" y="288"/>
                    </a:lnTo>
                    <a:lnTo>
                      <a:pt x="4428" y="288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34" y="276"/>
                    </a:lnTo>
                    <a:lnTo>
                      <a:pt x="4434" y="276"/>
                    </a:lnTo>
                    <a:lnTo>
                      <a:pt x="4434" y="276"/>
                    </a:lnTo>
                    <a:lnTo>
                      <a:pt x="4434" y="276"/>
                    </a:lnTo>
                    <a:lnTo>
                      <a:pt x="4434" y="276"/>
                    </a:lnTo>
                    <a:lnTo>
                      <a:pt x="4434" y="270"/>
                    </a:lnTo>
                    <a:lnTo>
                      <a:pt x="4440" y="270"/>
                    </a:lnTo>
                    <a:lnTo>
                      <a:pt x="4440" y="270"/>
                    </a:lnTo>
                    <a:lnTo>
                      <a:pt x="4440" y="270"/>
                    </a:lnTo>
                    <a:lnTo>
                      <a:pt x="4440" y="270"/>
                    </a:lnTo>
                    <a:lnTo>
                      <a:pt x="4440" y="270"/>
                    </a:lnTo>
                    <a:lnTo>
                      <a:pt x="4440" y="264"/>
                    </a:lnTo>
                    <a:lnTo>
                      <a:pt x="4446" y="264"/>
                    </a:lnTo>
                    <a:lnTo>
                      <a:pt x="4446" y="264"/>
                    </a:lnTo>
                    <a:lnTo>
                      <a:pt x="4446" y="264"/>
                    </a:lnTo>
                    <a:lnTo>
                      <a:pt x="4446" y="264"/>
                    </a:lnTo>
                    <a:lnTo>
                      <a:pt x="4446" y="258"/>
                    </a:lnTo>
                    <a:lnTo>
                      <a:pt x="4446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2"/>
                    </a:lnTo>
                    <a:lnTo>
                      <a:pt x="4452" y="252"/>
                    </a:lnTo>
                    <a:lnTo>
                      <a:pt x="4452" y="252"/>
                    </a:lnTo>
                    <a:lnTo>
                      <a:pt x="4458" y="252"/>
                    </a:lnTo>
                    <a:lnTo>
                      <a:pt x="4458" y="252"/>
                    </a:lnTo>
                    <a:lnTo>
                      <a:pt x="4458" y="246"/>
                    </a:lnTo>
                    <a:lnTo>
                      <a:pt x="4458" y="246"/>
                    </a:lnTo>
                    <a:lnTo>
                      <a:pt x="4458" y="246"/>
                    </a:lnTo>
                    <a:lnTo>
                      <a:pt x="4458" y="246"/>
                    </a:lnTo>
                    <a:lnTo>
                      <a:pt x="4458" y="246"/>
                    </a:lnTo>
                    <a:lnTo>
                      <a:pt x="4464" y="240"/>
                    </a:lnTo>
                    <a:lnTo>
                      <a:pt x="4464" y="240"/>
                    </a:lnTo>
                    <a:lnTo>
                      <a:pt x="4464" y="240"/>
                    </a:lnTo>
                    <a:lnTo>
                      <a:pt x="4464" y="240"/>
                    </a:lnTo>
                    <a:lnTo>
                      <a:pt x="4464" y="234"/>
                    </a:lnTo>
                    <a:lnTo>
                      <a:pt x="4470" y="234"/>
                    </a:lnTo>
                    <a:lnTo>
                      <a:pt x="4470" y="234"/>
                    </a:lnTo>
                    <a:lnTo>
                      <a:pt x="4470" y="234"/>
                    </a:lnTo>
                    <a:lnTo>
                      <a:pt x="4470" y="228"/>
                    </a:lnTo>
                    <a:lnTo>
                      <a:pt x="4470" y="228"/>
                    </a:lnTo>
                    <a:lnTo>
                      <a:pt x="4470" y="228"/>
                    </a:lnTo>
                    <a:lnTo>
                      <a:pt x="4476" y="228"/>
                    </a:lnTo>
                    <a:lnTo>
                      <a:pt x="4476" y="228"/>
                    </a:lnTo>
                    <a:lnTo>
                      <a:pt x="4476" y="222"/>
                    </a:lnTo>
                    <a:lnTo>
                      <a:pt x="4476" y="222"/>
                    </a:lnTo>
                    <a:lnTo>
                      <a:pt x="4476" y="222"/>
                    </a:lnTo>
                    <a:lnTo>
                      <a:pt x="4476" y="222"/>
                    </a:lnTo>
                    <a:lnTo>
                      <a:pt x="4482" y="222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04"/>
                    </a:lnTo>
                    <a:lnTo>
                      <a:pt x="4488" y="204"/>
                    </a:lnTo>
                    <a:lnTo>
                      <a:pt x="4488" y="204"/>
                    </a:lnTo>
                    <a:lnTo>
                      <a:pt x="4494" y="204"/>
                    </a:lnTo>
                    <a:lnTo>
                      <a:pt x="4494" y="204"/>
                    </a:lnTo>
                    <a:lnTo>
                      <a:pt x="4494" y="198"/>
                    </a:lnTo>
                    <a:lnTo>
                      <a:pt x="4494" y="198"/>
                    </a:lnTo>
                    <a:lnTo>
                      <a:pt x="4494" y="198"/>
                    </a:lnTo>
                    <a:lnTo>
                      <a:pt x="4500" y="192"/>
                    </a:lnTo>
                    <a:lnTo>
                      <a:pt x="4500" y="192"/>
                    </a:lnTo>
                    <a:lnTo>
                      <a:pt x="4500" y="192"/>
                    </a:lnTo>
                    <a:lnTo>
                      <a:pt x="4500" y="192"/>
                    </a:lnTo>
                    <a:lnTo>
                      <a:pt x="4500" y="186"/>
                    </a:lnTo>
                    <a:lnTo>
                      <a:pt x="4500" y="186"/>
                    </a:lnTo>
                    <a:lnTo>
                      <a:pt x="4506" y="186"/>
                    </a:lnTo>
                    <a:lnTo>
                      <a:pt x="4506" y="186"/>
                    </a:lnTo>
                    <a:lnTo>
                      <a:pt x="4506" y="186"/>
                    </a:lnTo>
                    <a:lnTo>
                      <a:pt x="4506" y="180"/>
                    </a:lnTo>
                    <a:lnTo>
                      <a:pt x="4506" y="180"/>
                    </a:lnTo>
                    <a:lnTo>
                      <a:pt x="4506" y="180"/>
                    </a:lnTo>
                    <a:lnTo>
                      <a:pt x="4512" y="180"/>
                    </a:lnTo>
                    <a:lnTo>
                      <a:pt x="4512" y="174"/>
                    </a:lnTo>
                    <a:lnTo>
                      <a:pt x="4512" y="174"/>
                    </a:lnTo>
                    <a:lnTo>
                      <a:pt x="4512" y="174"/>
                    </a:lnTo>
                    <a:lnTo>
                      <a:pt x="4512" y="174"/>
                    </a:lnTo>
                    <a:lnTo>
                      <a:pt x="4512" y="174"/>
                    </a:lnTo>
                    <a:lnTo>
                      <a:pt x="4512" y="174"/>
                    </a:lnTo>
                    <a:lnTo>
                      <a:pt x="4518" y="168"/>
                    </a:lnTo>
                    <a:lnTo>
                      <a:pt x="4518" y="168"/>
                    </a:lnTo>
                    <a:lnTo>
                      <a:pt x="4518" y="168"/>
                    </a:lnTo>
                    <a:lnTo>
                      <a:pt x="4518" y="168"/>
                    </a:lnTo>
                    <a:lnTo>
                      <a:pt x="4518" y="168"/>
                    </a:lnTo>
                    <a:lnTo>
                      <a:pt x="4518" y="168"/>
                    </a:lnTo>
                    <a:lnTo>
                      <a:pt x="4524" y="168"/>
                    </a:lnTo>
                    <a:lnTo>
                      <a:pt x="4524" y="168"/>
                    </a:lnTo>
                    <a:lnTo>
                      <a:pt x="4524" y="168"/>
                    </a:lnTo>
                    <a:lnTo>
                      <a:pt x="4524" y="168"/>
                    </a:lnTo>
                    <a:lnTo>
                      <a:pt x="4524" y="168"/>
                    </a:lnTo>
                    <a:lnTo>
                      <a:pt x="4524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6" y="168"/>
                    </a:lnTo>
                    <a:lnTo>
                      <a:pt x="4536" y="168"/>
                    </a:lnTo>
                    <a:lnTo>
                      <a:pt x="4536" y="168"/>
                    </a:lnTo>
                    <a:lnTo>
                      <a:pt x="4536" y="168"/>
                    </a:lnTo>
                    <a:lnTo>
                      <a:pt x="4536" y="168"/>
                    </a:lnTo>
                    <a:lnTo>
                      <a:pt x="4536" y="168"/>
                    </a:lnTo>
                    <a:lnTo>
                      <a:pt x="4542" y="168"/>
                    </a:lnTo>
                    <a:lnTo>
                      <a:pt x="4542" y="168"/>
                    </a:lnTo>
                    <a:lnTo>
                      <a:pt x="4542" y="168"/>
                    </a:lnTo>
                    <a:lnTo>
                      <a:pt x="4542" y="174"/>
                    </a:lnTo>
                    <a:lnTo>
                      <a:pt x="4542" y="174"/>
                    </a:lnTo>
                    <a:lnTo>
                      <a:pt x="4542" y="174"/>
                    </a:lnTo>
                    <a:lnTo>
                      <a:pt x="4548" y="174"/>
                    </a:lnTo>
                    <a:lnTo>
                      <a:pt x="4548" y="174"/>
                    </a:lnTo>
                    <a:lnTo>
                      <a:pt x="4548" y="174"/>
                    </a:lnTo>
                    <a:lnTo>
                      <a:pt x="4548" y="174"/>
                    </a:lnTo>
                    <a:lnTo>
                      <a:pt x="4548" y="174"/>
                    </a:lnTo>
                    <a:lnTo>
                      <a:pt x="4548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54" y="174"/>
                    </a:lnTo>
                    <a:lnTo>
                      <a:pt x="4560" y="174"/>
                    </a:lnTo>
                    <a:lnTo>
                      <a:pt x="4560" y="174"/>
                    </a:lnTo>
                    <a:lnTo>
                      <a:pt x="4560" y="174"/>
                    </a:lnTo>
                    <a:lnTo>
                      <a:pt x="4560" y="174"/>
                    </a:lnTo>
                    <a:lnTo>
                      <a:pt x="4560" y="174"/>
                    </a:lnTo>
                    <a:lnTo>
                      <a:pt x="4560" y="174"/>
                    </a:lnTo>
                    <a:lnTo>
                      <a:pt x="4566" y="174"/>
                    </a:lnTo>
                    <a:lnTo>
                      <a:pt x="4566" y="180"/>
                    </a:lnTo>
                    <a:lnTo>
                      <a:pt x="4566" y="180"/>
                    </a:lnTo>
                    <a:lnTo>
                      <a:pt x="4566" y="180"/>
                    </a:lnTo>
                    <a:lnTo>
                      <a:pt x="4566" y="180"/>
                    </a:lnTo>
                    <a:lnTo>
                      <a:pt x="4566" y="180"/>
                    </a:lnTo>
                    <a:lnTo>
                      <a:pt x="4572" y="180"/>
                    </a:lnTo>
                    <a:lnTo>
                      <a:pt x="4572" y="180"/>
                    </a:lnTo>
                    <a:lnTo>
                      <a:pt x="4572" y="180"/>
                    </a:lnTo>
                    <a:lnTo>
                      <a:pt x="4572" y="180"/>
                    </a:lnTo>
                    <a:lnTo>
                      <a:pt x="4572" y="180"/>
                    </a:lnTo>
                    <a:lnTo>
                      <a:pt x="4572" y="180"/>
                    </a:lnTo>
                    <a:lnTo>
                      <a:pt x="4578" y="180"/>
                    </a:lnTo>
                    <a:lnTo>
                      <a:pt x="4578" y="180"/>
                    </a:lnTo>
                    <a:lnTo>
                      <a:pt x="4578" y="180"/>
                    </a:lnTo>
                    <a:lnTo>
                      <a:pt x="4578" y="180"/>
                    </a:lnTo>
                    <a:lnTo>
                      <a:pt x="4578" y="180"/>
                    </a:lnTo>
                    <a:lnTo>
                      <a:pt x="4578" y="180"/>
                    </a:lnTo>
                    <a:lnTo>
                      <a:pt x="4584" y="180"/>
                    </a:lnTo>
                    <a:lnTo>
                      <a:pt x="4584" y="180"/>
                    </a:lnTo>
                    <a:lnTo>
                      <a:pt x="4584" y="180"/>
                    </a:lnTo>
                    <a:lnTo>
                      <a:pt x="4584" y="180"/>
                    </a:lnTo>
                    <a:lnTo>
                      <a:pt x="4584" y="180"/>
                    </a:lnTo>
                    <a:lnTo>
                      <a:pt x="4584" y="180"/>
                    </a:lnTo>
                    <a:lnTo>
                      <a:pt x="4590" y="180"/>
                    </a:lnTo>
                    <a:lnTo>
                      <a:pt x="4590" y="180"/>
                    </a:lnTo>
                    <a:lnTo>
                      <a:pt x="4590" y="180"/>
                    </a:lnTo>
                    <a:lnTo>
                      <a:pt x="4590" y="180"/>
                    </a:lnTo>
                    <a:lnTo>
                      <a:pt x="4590" y="186"/>
                    </a:lnTo>
                    <a:lnTo>
                      <a:pt x="4590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92"/>
                    </a:lnTo>
                    <a:lnTo>
                      <a:pt x="4620" y="192"/>
                    </a:lnTo>
                    <a:lnTo>
                      <a:pt x="4626" y="192"/>
                    </a:lnTo>
                    <a:lnTo>
                      <a:pt x="4626" y="192"/>
                    </a:lnTo>
                    <a:lnTo>
                      <a:pt x="4626" y="192"/>
                    </a:lnTo>
                    <a:lnTo>
                      <a:pt x="4626" y="192"/>
                    </a:lnTo>
                    <a:lnTo>
                      <a:pt x="4626" y="192"/>
                    </a:lnTo>
                    <a:lnTo>
                      <a:pt x="4626" y="192"/>
                    </a:lnTo>
                    <a:lnTo>
                      <a:pt x="4632" y="192"/>
                    </a:lnTo>
                    <a:lnTo>
                      <a:pt x="4632" y="192"/>
                    </a:lnTo>
                    <a:lnTo>
                      <a:pt x="4632" y="192"/>
                    </a:lnTo>
                    <a:lnTo>
                      <a:pt x="4632" y="192"/>
                    </a:lnTo>
                    <a:lnTo>
                      <a:pt x="4632" y="192"/>
                    </a:lnTo>
                    <a:lnTo>
                      <a:pt x="4632" y="192"/>
                    </a:lnTo>
                    <a:lnTo>
                      <a:pt x="4638" y="192"/>
                    </a:lnTo>
                    <a:lnTo>
                      <a:pt x="4638" y="192"/>
                    </a:lnTo>
                    <a:lnTo>
                      <a:pt x="4638" y="192"/>
                    </a:lnTo>
                    <a:lnTo>
                      <a:pt x="4638" y="192"/>
                    </a:lnTo>
                    <a:lnTo>
                      <a:pt x="4638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44" y="192"/>
                    </a:lnTo>
                    <a:lnTo>
                      <a:pt x="4650" y="192"/>
                    </a:lnTo>
                    <a:lnTo>
                      <a:pt x="4650" y="192"/>
                    </a:lnTo>
                    <a:lnTo>
                      <a:pt x="4650" y="192"/>
                    </a:lnTo>
                    <a:lnTo>
                      <a:pt x="4650" y="192"/>
                    </a:lnTo>
                    <a:lnTo>
                      <a:pt x="4650" y="192"/>
                    </a:lnTo>
                    <a:lnTo>
                      <a:pt x="4650" y="192"/>
                    </a:lnTo>
                    <a:lnTo>
                      <a:pt x="4656" y="192"/>
                    </a:lnTo>
                    <a:lnTo>
                      <a:pt x="4656" y="192"/>
                    </a:lnTo>
                    <a:lnTo>
                      <a:pt x="4656" y="192"/>
                    </a:lnTo>
                    <a:lnTo>
                      <a:pt x="4656" y="192"/>
                    </a:lnTo>
                    <a:lnTo>
                      <a:pt x="4656" y="192"/>
                    </a:lnTo>
                    <a:lnTo>
                      <a:pt x="4656" y="192"/>
                    </a:lnTo>
                    <a:lnTo>
                      <a:pt x="4662" y="192"/>
                    </a:lnTo>
                    <a:lnTo>
                      <a:pt x="4662" y="192"/>
                    </a:lnTo>
                    <a:lnTo>
                      <a:pt x="4662" y="192"/>
                    </a:lnTo>
                    <a:lnTo>
                      <a:pt x="4662" y="192"/>
                    </a:lnTo>
                    <a:lnTo>
                      <a:pt x="4662" y="192"/>
                    </a:lnTo>
                    <a:lnTo>
                      <a:pt x="4662" y="192"/>
                    </a:lnTo>
                    <a:lnTo>
                      <a:pt x="4668" y="192"/>
                    </a:lnTo>
                    <a:lnTo>
                      <a:pt x="4668" y="192"/>
                    </a:lnTo>
                    <a:lnTo>
                      <a:pt x="4668" y="192"/>
                    </a:lnTo>
                    <a:lnTo>
                      <a:pt x="4668" y="192"/>
                    </a:lnTo>
                    <a:lnTo>
                      <a:pt x="4668" y="192"/>
                    </a:lnTo>
                    <a:lnTo>
                      <a:pt x="4668" y="192"/>
                    </a:lnTo>
                    <a:lnTo>
                      <a:pt x="4674" y="192"/>
                    </a:lnTo>
                    <a:lnTo>
                      <a:pt x="4674" y="192"/>
                    </a:lnTo>
                    <a:lnTo>
                      <a:pt x="4674" y="192"/>
                    </a:lnTo>
                    <a:lnTo>
                      <a:pt x="4674" y="192"/>
                    </a:lnTo>
                    <a:lnTo>
                      <a:pt x="4674" y="192"/>
                    </a:lnTo>
                    <a:lnTo>
                      <a:pt x="4674" y="192"/>
                    </a:lnTo>
                    <a:lnTo>
                      <a:pt x="4680" y="192"/>
                    </a:lnTo>
                    <a:lnTo>
                      <a:pt x="4680" y="192"/>
                    </a:lnTo>
                    <a:lnTo>
                      <a:pt x="4680" y="192"/>
                    </a:lnTo>
                    <a:lnTo>
                      <a:pt x="4680" y="192"/>
                    </a:lnTo>
                    <a:lnTo>
                      <a:pt x="4680" y="198"/>
                    </a:lnTo>
                    <a:lnTo>
                      <a:pt x="4680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86" y="198"/>
                    </a:lnTo>
                    <a:lnTo>
                      <a:pt x="4692" y="198"/>
                    </a:lnTo>
                    <a:lnTo>
                      <a:pt x="4692" y="198"/>
                    </a:lnTo>
                    <a:lnTo>
                      <a:pt x="4692" y="198"/>
                    </a:lnTo>
                    <a:lnTo>
                      <a:pt x="4692" y="198"/>
                    </a:lnTo>
                    <a:lnTo>
                      <a:pt x="4692" y="198"/>
                    </a:lnTo>
                    <a:lnTo>
                      <a:pt x="4692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698" y="198"/>
                    </a:lnTo>
                    <a:lnTo>
                      <a:pt x="4704" y="198"/>
                    </a:lnTo>
                    <a:lnTo>
                      <a:pt x="4704" y="198"/>
                    </a:lnTo>
                    <a:lnTo>
                      <a:pt x="4704" y="198"/>
                    </a:lnTo>
                    <a:lnTo>
                      <a:pt x="4704" y="198"/>
                    </a:lnTo>
                    <a:lnTo>
                      <a:pt x="4704" y="198"/>
                    </a:lnTo>
                    <a:lnTo>
                      <a:pt x="4704" y="198"/>
                    </a:lnTo>
                    <a:lnTo>
                      <a:pt x="4710" y="198"/>
                    </a:lnTo>
                    <a:lnTo>
                      <a:pt x="4710" y="198"/>
                    </a:lnTo>
                    <a:lnTo>
                      <a:pt x="4710" y="198"/>
                    </a:lnTo>
                    <a:lnTo>
                      <a:pt x="4710" y="198"/>
                    </a:lnTo>
                    <a:lnTo>
                      <a:pt x="4710" y="198"/>
                    </a:lnTo>
                    <a:lnTo>
                      <a:pt x="4710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16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2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28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34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0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46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2" y="198"/>
                    </a:lnTo>
                    <a:lnTo>
                      <a:pt x="4758" y="198"/>
                    </a:lnTo>
                    <a:lnTo>
                      <a:pt x="4758" y="198"/>
                    </a:lnTo>
                    <a:lnTo>
                      <a:pt x="4758" y="198"/>
                    </a:lnTo>
                    <a:lnTo>
                      <a:pt x="4758" y="198"/>
                    </a:lnTo>
                    <a:lnTo>
                      <a:pt x="4758" y="198"/>
                    </a:lnTo>
                    <a:lnTo>
                      <a:pt x="4758" y="198"/>
                    </a:lnTo>
                    <a:lnTo>
                      <a:pt x="4764" y="198"/>
                    </a:lnTo>
                    <a:lnTo>
                      <a:pt x="4764" y="198"/>
                    </a:lnTo>
                    <a:lnTo>
                      <a:pt x="4764" y="198"/>
                    </a:lnTo>
                    <a:lnTo>
                      <a:pt x="4764" y="198"/>
                    </a:lnTo>
                    <a:lnTo>
                      <a:pt x="4764" y="198"/>
                    </a:lnTo>
                    <a:lnTo>
                      <a:pt x="4764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0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76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2" y="198"/>
                    </a:lnTo>
                    <a:lnTo>
                      <a:pt x="4788" y="198"/>
                    </a:lnTo>
                    <a:lnTo>
                      <a:pt x="4788" y="198"/>
                    </a:lnTo>
                    <a:lnTo>
                      <a:pt x="4788" y="198"/>
                    </a:lnTo>
                    <a:lnTo>
                      <a:pt x="4788" y="198"/>
                    </a:lnTo>
                    <a:lnTo>
                      <a:pt x="4788" y="198"/>
                    </a:lnTo>
                    <a:lnTo>
                      <a:pt x="4788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794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0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06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2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18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24" y="198"/>
                    </a:lnTo>
                    <a:lnTo>
                      <a:pt x="4830" y="198"/>
                    </a:lnTo>
                    <a:lnTo>
                      <a:pt x="4830" y="198"/>
                    </a:lnTo>
                    <a:lnTo>
                      <a:pt x="4830" y="198"/>
                    </a:lnTo>
                    <a:lnTo>
                      <a:pt x="4830" y="192"/>
                    </a:lnTo>
                    <a:lnTo>
                      <a:pt x="4830" y="192"/>
                    </a:lnTo>
                    <a:lnTo>
                      <a:pt x="4830" y="192"/>
                    </a:lnTo>
                    <a:lnTo>
                      <a:pt x="4830" y="192"/>
                    </a:lnTo>
                    <a:lnTo>
                      <a:pt x="4836" y="192"/>
                    </a:lnTo>
                    <a:lnTo>
                      <a:pt x="4836" y="192"/>
                    </a:lnTo>
                    <a:lnTo>
                      <a:pt x="4836" y="192"/>
                    </a:lnTo>
                    <a:lnTo>
                      <a:pt x="4836" y="192"/>
                    </a:lnTo>
                    <a:lnTo>
                      <a:pt x="4836" y="192"/>
                    </a:lnTo>
                    <a:lnTo>
                      <a:pt x="4836" y="192"/>
                    </a:lnTo>
                    <a:lnTo>
                      <a:pt x="4842" y="192"/>
                    </a:lnTo>
                    <a:lnTo>
                      <a:pt x="4842" y="192"/>
                    </a:lnTo>
                    <a:lnTo>
                      <a:pt x="4842" y="192"/>
                    </a:lnTo>
                    <a:lnTo>
                      <a:pt x="4842" y="192"/>
                    </a:lnTo>
                    <a:lnTo>
                      <a:pt x="4842" y="192"/>
                    </a:lnTo>
                    <a:lnTo>
                      <a:pt x="4842" y="192"/>
                    </a:lnTo>
                    <a:lnTo>
                      <a:pt x="4848" y="192"/>
                    </a:lnTo>
                    <a:lnTo>
                      <a:pt x="4848" y="192"/>
                    </a:lnTo>
                    <a:lnTo>
                      <a:pt x="4848" y="192"/>
                    </a:lnTo>
                    <a:lnTo>
                      <a:pt x="4848" y="192"/>
                    </a:lnTo>
                    <a:lnTo>
                      <a:pt x="4848" y="192"/>
                    </a:lnTo>
                    <a:lnTo>
                      <a:pt x="4848" y="192"/>
                    </a:lnTo>
                    <a:lnTo>
                      <a:pt x="4854" y="192"/>
                    </a:lnTo>
                    <a:lnTo>
                      <a:pt x="4854" y="192"/>
                    </a:lnTo>
                    <a:lnTo>
                      <a:pt x="4854" y="192"/>
                    </a:lnTo>
                    <a:lnTo>
                      <a:pt x="4854" y="192"/>
                    </a:lnTo>
                    <a:lnTo>
                      <a:pt x="4854" y="192"/>
                    </a:lnTo>
                    <a:lnTo>
                      <a:pt x="4854" y="192"/>
                    </a:lnTo>
                    <a:lnTo>
                      <a:pt x="4860" y="192"/>
                    </a:lnTo>
                    <a:lnTo>
                      <a:pt x="4860" y="192"/>
                    </a:lnTo>
                    <a:lnTo>
                      <a:pt x="4860" y="192"/>
                    </a:lnTo>
                    <a:lnTo>
                      <a:pt x="4860" y="192"/>
                    </a:lnTo>
                    <a:lnTo>
                      <a:pt x="4860" y="192"/>
                    </a:lnTo>
                    <a:lnTo>
                      <a:pt x="4860" y="192"/>
                    </a:lnTo>
                    <a:lnTo>
                      <a:pt x="4866" y="192"/>
                    </a:lnTo>
                    <a:lnTo>
                      <a:pt x="4866" y="192"/>
                    </a:lnTo>
                    <a:lnTo>
                      <a:pt x="4866" y="192"/>
                    </a:lnTo>
                    <a:lnTo>
                      <a:pt x="4866" y="192"/>
                    </a:lnTo>
                    <a:lnTo>
                      <a:pt x="4866" y="192"/>
                    </a:lnTo>
                    <a:lnTo>
                      <a:pt x="4866" y="192"/>
                    </a:lnTo>
                    <a:lnTo>
                      <a:pt x="4872" y="192"/>
                    </a:lnTo>
                    <a:lnTo>
                      <a:pt x="4872" y="192"/>
                    </a:lnTo>
                    <a:lnTo>
                      <a:pt x="4872" y="192"/>
                    </a:lnTo>
                    <a:lnTo>
                      <a:pt x="4872" y="192"/>
                    </a:lnTo>
                    <a:lnTo>
                      <a:pt x="4872" y="192"/>
                    </a:lnTo>
                    <a:lnTo>
                      <a:pt x="4872" y="192"/>
                    </a:lnTo>
                    <a:lnTo>
                      <a:pt x="4878" y="192"/>
                    </a:lnTo>
                    <a:lnTo>
                      <a:pt x="4878" y="192"/>
                    </a:lnTo>
                    <a:lnTo>
                      <a:pt x="4878" y="192"/>
                    </a:lnTo>
                    <a:lnTo>
                      <a:pt x="4878" y="186"/>
                    </a:lnTo>
                    <a:lnTo>
                      <a:pt x="4878" y="186"/>
                    </a:lnTo>
                    <a:lnTo>
                      <a:pt x="4878" y="186"/>
                    </a:lnTo>
                    <a:lnTo>
                      <a:pt x="4878" y="186"/>
                    </a:lnTo>
                    <a:lnTo>
                      <a:pt x="4884" y="186"/>
                    </a:lnTo>
                    <a:lnTo>
                      <a:pt x="4884" y="186"/>
                    </a:lnTo>
                    <a:lnTo>
                      <a:pt x="4884" y="186"/>
                    </a:lnTo>
                    <a:lnTo>
                      <a:pt x="4884" y="186"/>
                    </a:lnTo>
                    <a:lnTo>
                      <a:pt x="4884" y="186"/>
                    </a:lnTo>
                    <a:lnTo>
                      <a:pt x="4884" y="186"/>
                    </a:lnTo>
                    <a:lnTo>
                      <a:pt x="4890" y="186"/>
                    </a:lnTo>
                    <a:lnTo>
                      <a:pt x="4890" y="186"/>
                    </a:lnTo>
                    <a:lnTo>
                      <a:pt x="4890" y="186"/>
                    </a:lnTo>
                    <a:lnTo>
                      <a:pt x="4890" y="186"/>
                    </a:lnTo>
                    <a:lnTo>
                      <a:pt x="4890" y="186"/>
                    </a:lnTo>
                    <a:lnTo>
                      <a:pt x="4890" y="186"/>
                    </a:lnTo>
                    <a:lnTo>
                      <a:pt x="4896" y="186"/>
                    </a:lnTo>
                    <a:lnTo>
                      <a:pt x="4896" y="186"/>
                    </a:lnTo>
                    <a:lnTo>
                      <a:pt x="4896" y="186"/>
                    </a:lnTo>
                    <a:lnTo>
                      <a:pt x="4896" y="186"/>
                    </a:lnTo>
                    <a:lnTo>
                      <a:pt x="4896" y="186"/>
                    </a:lnTo>
                    <a:lnTo>
                      <a:pt x="4896" y="186"/>
                    </a:lnTo>
                    <a:lnTo>
                      <a:pt x="4902" y="186"/>
                    </a:lnTo>
                    <a:lnTo>
                      <a:pt x="4902" y="186"/>
                    </a:lnTo>
                    <a:lnTo>
                      <a:pt x="4902" y="186"/>
                    </a:lnTo>
                    <a:lnTo>
                      <a:pt x="4902" y="186"/>
                    </a:lnTo>
                    <a:lnTo>
                      <a:pt x="4902" y="186"/>
                    </a:lnTo>
                    <a:lnTo>
                      <a:pt x="4902" y="186"/>
                    </a:lnTo>
                    <a:lnTo>
                      <a:pt x="4908" y="186"/>
                    </a:lnTo>
                    <a:lnTo>
                      <a:pt x="4908" y="186"/>
                    </a:lnTo>
                    <a:lnTo>
                      <a:pt x="4908" y="186"/>
                    </a:lnTo>
                    <a:lnTo>
                      <a:pt x="4908" y="186"/>
                    </a:lnTo>
                    <a:lnTo>
                      <a:pt x="4908" y="186"/>
                    </a:lnTo>
                    <a:lnTo>
                      <a:pt x="4908" y="186"/>
                    </a:lnTo>
                    <a:lnTo>
                      <a:pt x="4914" y="186"/>
                    </a:lnTo>
                    <a:lnTo>
                      <a:pt x="4914" y="180"/>
                    </a:lnTo>
                    <a:lnTo>
                      <a:pt x="4914" y="180"/>
                    </a:lnTo>
                    <a:lnTo>
                      <a:pt x="4914" y="180"/>
                    </a:lnTo>
                    <a:lnTo>
                      <a:pt x="4914" y="180"/>
                    </a:lnTo>
                    <a:lnTo>
                      <a:pt x="4914" y="180"/>
                    </a:lnTo>
                    <a:lnTo>
                      <a:pt x="4920" y="180"/>
                    </a:lnTo>
                    <a:lnTo>
                      <a:pt x="4920" y="180"/>
                    </a:lnTo>
                    <a:lnTo>
                      <a:pt x="4920" y="180"/>
                    </a:lnTo>
                    <a:lnTo>
                      <a:pt x="4920" y="180"/>
                    </a:lnTo>
                    <a:lnTo>
                      <a:pt x="4920" y="180"/>
                    </a:lnTo>
                    <a:lnTo>
                      <a:pt x="4920" y="18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80" name="Rectangle 56"/>
              <p:cNvSpPr>
                <a:spLocks noChangeArrowheads="1"/>
              </p:cNvSpPr>
              <p:nvPr/>
            </p:nvSpPr>
            <p:spPr bwMode="auto">
              <a:xfrm>
                <a:off x="707" y="212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81" name="Freeform 57"/>
              <p:cNvSpPr>
                <a:spLocks/>
              </p:cNvSpPr>
              <p:nvPr/>
            </p:nvSpPr>
            <p:spPr bwMode="auto">
              <a:xfrm>
                <a:off x="479" y="1012"/>
                <a:ext cx="4920" cy="1074"/>
              </a:xfrm>
              <a:custGeom>
                <a:avLst/>
                <a:gdLst/>
                <a:ahLst/>
                <a:cxnLst>
                  <a:cxn ang="0">
                    <a:pos x="72" y="774"/>
                  </a:cxn>
                  <a:cxn ang="0">
                    <a:pos x="150" y="780"/>
                  </a:cxn>
                  <a:cxn ang="0">
                    <a:pos x="228" y="774"/>
                  </a:cxn>
                  <a:cxn ang="0">
                    <a:pos x="306" y="762"/>
                  </a:cxn>
                  <a:cxn ang="0">
                    <a:pos x="384" y="744"/>
                  </a:cxn>
                  <a:cxn ang="0">
                    <a:pos x="462" y="594"/>
                  </a:cxn>
                  <a:cxn ang="0">
                    <a:pos x="540" y="384"/>
                  </a:cxn>
                  <a:cxn ang="0">
                    <a:pos x="618" y="132"/>
                  </a:cxn>
                  <a:cxn ang="0">
                    <a:pos x="696" y="246"/>
                  </a:cxn>
                  <a:cxn ang="0">
                    <a:pos x="774" y="666"/>
                  </a:cxn>
                  <a:cxn ang="0">
                    <a:pos x="852" y="942"/>
                  </a:cxn>
                  <a:cxn ang="0">
                    <a:pos x="930" y="1068"/>
                  </a:cxn>
                  <a:cxn ang="0">
                    <a:pos x="1008" y="1056"/>
                  </a:cxn>
                  <a:cxn ang="0">
                    <a:pos x="1086" y="948"/>
                  </a:cxn>
                  <a:cxn ang="0">
                    <a:pos x="1164" y="750"/>
                  </a:cxn>
                  <a:cxn ang="0">
                    <a:pos x="1242" y="804"/>
                  </a:cxn>
                  <a:cxn ang="0">
                    <a:pos x="1320" y="882"/>
                  </a:cxn>
                  <a:cxn ang="0">
                    <a:pos x="1398" y="942"/>
                  </a:cxn>
                  <a:cxn ang="0">
                    <a:pos x="1476" y="912"/>
                  </a:cxn>
                  <a:cxn ang="0">
                    <a:pos x="1554" y="798"/>
                  </a:cxn>
                  <a:cxn ang="0">
                    <a:pos x="1632" y="654"/>
                  </a:cxn>
                  <a:cxn ang="0">
                    <a:pos x="1710" y="600"/>
                  </a:cxn>
                  <a:cxn ang="0">
                    <a:pos x="1788" y="828"/>
                  </a:cxn>
                  <a:cxn ang="0">
                    <a:pos x="1866" y="984"/>
                  </a:cxn>
                  <a:cxn ang="0">
                    <a:pos x="1944" y="1056"/>
                  </a:cxn>
                  <a:cxn ang="0">
                    <a:pos x="2022" y="1038"/>
                  </a:cxn>
                  <a:cxn ang="0">
                    <a:pos x="2100" y="948"/>
                  </a:cxn>
                  <a:cxn ang="0">
                    <a:pos x="2178" y="792"/>
                  </a:cxn>
                  <a:cxn ang="0">
                    <a:pos x="2256" y="828"/>
                  </a:cxn>
                  <a:cxn ang="0">
                    <a:pos x="2334" y="942"/>
                  </a:cxn>
                  <a:cxn ang="0">
                    <a:pos x="2412" y="1014"/>
                  </a:cxn>
                  <a:cxn ang="0">
                    <a:pos x="2490" y="1026"/>
                  </a:cxn>
                  <a:cxn ang="0">
                    <a:pos x="2568" y="966"/>
                  </a:cxn>
                  <a:cxn ang="0">
                    <a:pos x="2646" y="858"/>
                  </a:cxn>
                  <a:cxn ang="0">
                    <a:pos x="2724" y="732"/>
                  </a:cxn>
                  <a:cxn ang="0">
                    <a:pos x="2796" y="900"/>
                  </a:cxn>
                  <a:cxn ang="0">
                    <a:pos x="2874" y="1014"/>
                  </a:cxn>
                  <a:cxn ang="0">
                    <a:pos x="2952" y="1062"/>
                  </a:cxn>
                  <a:cxn ang="0">
                    <a:pos x="3030" y="1014"/>
                  </a:cxn>
                  <a:cxn ang="0">
                    <a:pos x="3108" y="882"/>
                  </a:cxn>
                  <a:cxn ang="0">
                    <a:pos x="3186" y="672"/>
                  </a:cxn>
                  <a:cxn ang="0">
                    <a:pos x="3264" y="606"/>
                  </a:cxn>
                  <a:cxn ang="0">
                    <a:pos x="3342" y="756"/>
                  </a:cxn>
                  <a:cxn ang="0">
                    <a:pos x="3420" y="882"/>
                  </a:cxn>
                  <a:cxn ang="0">
                    <a:pos x="3498" y="954"/>
                  </a:cxn>
                  <a:cxn ang="0">
                    <a:pos x="3576" y="894"/>
                  </a:cxn>
                  <a:cxn ang="0">
                    <a:pos x="3654" y="816"/>
                  </a:cxn>
                  <a:cxn ang="0">
                    <a:pos x="3732" y="720"/>
                  </a:cxn>
                  <a:cxn ang="0">
                    <a:pos x="3810" y="894"/>
                  </a:cxn>
                  <a:cxn ang="0">
                    <a:pos x="3888" y="1032"/>
                  </a:cxn>
                  <a:cxn ang="0">
                    <a:pos x="3966" y="1074"/>
                  </a:cxn>
                  <a:cxn ang="0">
                    <a:pos x="4044" y="996"/>
                  </a:cxn>
                  <a:cxn ang="0">
                    <a:pos x="4122" y="756"/>
                  </a:cxn>
                  <a:cxn ang="0">
                    <a:pos x="4200" y="372"/>
                  </a:cxn>
                  <a:cxn ang="0">
                    <a:pos x="4278" y="36"/>
                  </a:cxn>
                  <a:cxn ang="0">
                    <a:pos x="4356" y="294"/>
                  </a:cxn>
                  <a:cxn ang="0">
                    <a:pos x="4434" y="528"/>
                  </a:cxn>
                  <a:cxn ang="0">
                    <a:pos x="4512" y="714"/>
                  </a:cxn>
                  <a:cxn ang="0">
                    <a:pos x="4590" y="750"/>
                  </a:cxn>
                  <a:cxn ang="0">
                    <a:pos x="4668" y="762"/>
                  </a:cxn>
                  <a:cxn ang="0">
                    <a:pos x="4746" y="768"/>
                  </a:cxn>
                  <a:cxn ang="0">
                    <a:pos x="4824" y="768"/>
                  </a:cxn>
                  <a:cxn ang="0">
                    <a:pos x="4902" y="756"/>
                  </a:cxn>
                </a:cxnLst>
                <a:rect l="0" t="0" r="r" b="b"/>
                <a:pathLst>
                  <a:path w="4920" h="1074">
                    <a:moveTo>
                      <a:pt x="0" y="762"/>
                    </a:move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6" y="768"/>
                    </a:lnTo>
                    <a:lnTo>
                      <a:pt x="6" y="768"/>
                    </a:lnTo>
                    <a:lnTo>
                      <a:pt x="6" y="768"/>
                    </a:lnTo>
                    <a:lnTo>
                      <a:pt x="6" y="768"/>
                    </a:lnTo>
                    <a:lnTo>
                      <a:pt x="6" y="768"/>
                    </a:lnTo>
                    <a:lnTo>
                      <a:pt x="6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8" y="768"/>
                    </a:lnTo>
                    <a:lnTo>
                      <a:pt x="18" y="768"/>
                    </a:lnTo>
                    <a:lnTo>
                      <a:pt x="18" y="768"/>
                    </a:lnTo>
                    <a:lnTo>
                      <a:pt x="18" y="768"/>
                    </a:lnTo>
                    <a:lnTo>
                      <a:pt x="18" y="768"/>
                    </a:lnTo>
                    <a:lnTo>
                      <a:pt x="18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30" y="768"/>
                    </a:lnTo>
                    <a:lnTo>
                      <a:pt x="30" y="768"/>
                    </a:lnTo>
                    <a:lnTo>
                      <a:pt x="30" y="768"/>
                    </a:lnTo>
                    <a:lnTo>
                      <a:pt x="30" y="768"/>
                    </a:lnTo>
                    <a:lnTo>
                      <a:pt x="30" y="768"/>
                    </a:lnTo>
                    <a:lnTo>
                      <a:pt x="30" y="768"/>
                    </a:lnTo>
                    <a:lnTo>
                      <a:pt x="36" y="768"/>
                    </a:lnTo>
                    <a:lnTo>
                      <a:pt x="36" y="768"/>
                    </a:lnTo>
                    <a:lnTo>
                      <a:pt x="36" y="774"/>
                    </a:lnTo>
                    <a:lnTo>
                      <a:pt x="36" y="774"/>
                    </a:lnTo>
                    <a:lnTo>
                      <a:pt x="36" y="774"/>
                    </a:lnTo>
                    <a:lnTo>
                      <a:pt x="36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2" y="774"/>
                    </a:lnTo>
                    <a:lnTo>
                      <a:pt x="48" y="774"/>
                    </a:lnTo>
                    <a:lnTo>
                      <a:pt x="48" y="774"/>
                    </a:lnTo>
                    <a:lnTo>
                      <a:pt x="48" y="774"/>
                    </a:lnTo>
                    <a:lnTo>
                      <a:pt x="48" y="774"/>
                    </a:lnTo>
                    <a:lnTo>
                      <a:pt x="48" y="774"/>
                    </a:lnTo>
                    <a:lnTo>
                      <a:pt x="48" y="774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60" y="774"/>
                    </a:lnTo>
                    <a:lnTo>
                      <a:pt x="60" y="774"/>
                    </a:lnTo>
                    <a:lnTo>
                      <a:pt x="60" y="774"/>
                    </a:lnTo>
                    <a:lnTo>
                      <a:pt x="60" y="774"/>
                    </a:lnTo>
                    <a:lnTo>
                      <a:pt x="60" y="774"/>
                    </a:lnTo>
                    <a:lnTo>
                      <a:pt x="60" y="774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72" y="774"/>
                    </a:lnTo>
                    <a:lnTo>
                      <a:pt x="72" y="774"/>
                    </a:lnTo>
                    <a:lnTo>
                      <a:pt x="72" y="774"/>
                    </a:lnTo>
                    <a:lnTo>
                      <a:pt x="72" y="774"/>
                    </a:lnTo>
                    <a:lnTo>
                      <a:pt x="72" y="774"/>
                    </a:lnTo>
                    <a:lnTo>
                      <a:pt x="72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90" y="774"/>
                    </a:lnTo>
                    <a:lnTo>
                      <a:pt x="90" y="774"/>
                    </a:lnTo>
                    <a:lnTo>
                      <a:pt x="90" y="774"/>
                    </a:lnTo>
                    <a:lnTo>
                      <a:pt x="90" y="780"/>
                    </a:lnTo>
                    <a:lnTo>
                      <a:pt x="90" y="780"/>
                    </a:lnTo>
                    <a:lnTo>
                      <a:pt x="90" y="780"/>
                    </a:lnTo>
                    <a:lnTo>
                      <a:pt x="90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20" y="780"/>
                    </a:lnTo>
                    <a:lnTo>
                      <a:pt x="120" y="780"/>
                    </a:lnTo>
                    <a:lnTo>
                      <a:pt x="120" y="780"/>
                    </a:lnTo>
                    <a:lnTo>
                      <a:pt x="120" y="780"/>
                    </a:lnTo>
                    <a:lnTo>
                      <a:pt x="120" y="780"/>
                    </a:lnTo>
                    <a:lnTo>
                      <a:pt x="120" y="780"/>
                    </a:lnTo>
                    <a:lnTo>
                      <a:pt x="126" y="780"/>
                    </a:lnTo>
                    <a:lnTo>
                      <a:pt x="126" y="780"/>
                    </a:lnTo>
                    <a:lnTo>
                      <a:pt x="126" y="780"/>
                    </a:lnTo>
                    <a:lnTo>
                      <a:pt x="126" y="780"/>
                    </a:lnTo>
                    <a:lnTo>
                      <a:pt x="126" y="780"/>
                    </a:lnTo>
                    <a:lnTo>
                      <a:pt x="126" y="780"/>
                    </a:lnTo>
                    <a:lnTo>
                      <a:pt x="132" y="780"/>
                    </a:lnTo>
                    <a:lnTo>
                      <a:pt x="132" y="780"/>
                    </a:lnTo>
                    <a:lnTo>
                      <a:pt x="132" y="780"/>
                    </a:lnTo>
                    <a:lnTo>
                      <a:pt x="132" y="780"/>
                    </a:lnTo>
                    <a:lnTo>
                      <a:pt x="132" y="780"/>
                    </a:lnTo>
                    <a:lnTo>
                      <a:pt x="132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38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6" y="780"/>
                    </a:lnTo>
                    <a:lnTo>
                      <a:pt x="156" y="780"/>
                    </a:lnTo>
                    <a:lnTo>
                      <a:pt x="156" y="780"/>
                    </a:lnTo>
                    <a:lnTo>
                      <a:pt x="156" y="780"/>
                    </a:lnTo>
                    <a:lnTo>
                      <a:pt x="156" y="780"/>
                    </a:lnTo>
                    <a:lnTo>
                      <a:pt x="156" y="780"/>
                    </a:lnTo>
                    <a:lnTo>
                      <a:pt x="162" y="780"/>
                    </a:lnTo>
                    <a:lnTo>
                      <a:pt x="162" y="780"/>
                    </a:lnTo>
                    <a:lnTo>
                      <a:pt x="162" y="780"/>
                    </a:lnTo>
                    <a:lnTo>
                      <a:pt x="162" y="780"/>
                    </a:lnTo>
                    <a:lnTo>
                      <a:pt x="162" y="780"/>
                    </a:lnTo>
                    <a:lnTo>
                      <a:pt x="162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80" y="780"/>
                    </a:lnTo>
                    <a:lnTo>
                      <a:pt x="180" y="780"/>
                    </a:lnTo>
                    <a:lnTo>
                      <a:pt x="180" y="780"/>
                    </a:lnTo>
                    <a:lnTo>
                      <a:pt x="180" y="780"/>
                    </a:lnTo>
                    <a:lnTo>
                      <a:pt x="180" y="780"/>
                    </a:lnTo>
                    <a:lnTo>
                      <a:pt x="180" y="780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204" y="774"/>
                    </a:lnTo>
                    <a:lnTo>
                      <a:pt x="204" y="774"/>
                    </a:lnTo>
                    <a:lnTo>
                      <a:pt x="204" y="774"/>
                    </a:lnTo>
                    <a:lnTo>
                      <a:pt x="204" y="774"/>
                    </a:lnTo>
                    <a:lnTo>
                      <a:pt x="204" y="774"/>
                    </a:lnTo>
                    <a:lnTo>
                      <a:pt x="204" y="774"/>
                    </a:lnTo>
                    <a:lnTo>
                      <a:pt x="210" y="774"/>
                    </a:lnTo>
                    <a:lnTo>
                      <a:pt x="210" y="774"/>
                    </a:lnTo>
                    <a:lnTo>
                      <a:pt x="210" y="774"/>
                    </a:lnTo>
                    <a:lnTo>
                      <a:pt x="210" y="774"/>
                    </a:lnTo>
                    <a:lnTo>
                      <a:pt x="210" y="774"/>
                    </a:lnTo>
                    <a:lnTo>
                      <a:pt x="210" y="774"/>
                    </a:lnTo>
                    <a:lnTo>
                      <a:pt x="216" y="774"/>
                    </a:lnTo>
                    <a:lnTo>
                      <a:pt x="216" y="774"/>
                    </a:lnTo>
                    <a:lnTo>
                      <a:pt x="216" y="774"/>
                    </a:lnTo>
                    <a:lnTo>
                      <a:pt x="216" y="774"/>
                    </a:lnTo>
                    <a:lnTo>
                      <a:pt x="216" y="774"/>
                    </a:lnTo>
                    <a:lnTo>
                      <a:pt x="216" y="774"/>
                    </a:lnTo>
                    <a:lnTo>
                      <a:pt x="222" y="774"/>
                    </a:lnTo>
                    <a:lnTo>
                      <a:pt x="222" y="774"/>
                    </a:lnTo>
                    <a:lnTo>
                      <a:pt x="222" y="774"/>
                    </a:lnTo>
                    <a:lnTo>
                      <a:pt x="222" y="774"/>
                    </a:lnTo>
                    <a:lnTo>
                      <a:pt x="222" y="774"/>
                    </a:lnTo>
                    <a:lnTo>
                      <a:pt x="222" y="774"/>
                    </a:lnTo>
                    <a:lnTo>
                      <a:pt x="228" y="774"/>
                    </a:lnTo>
                    <a:lnTo>
                      <a:pt x="228" y="774"/>
                    </a:lnTo>
                    <a:lnTo>
                      <a:pt x="228" y="774"/>
                    </a:lnTo>
                    <a:lnTo>
                      <a:pt x="228" y="774"/>
                    </a:lnTo>
                    <a:lnTo>
                      <a:pt x="228" y="774"/>
                    </a:lnTo>
                    <a:lnTo>
                      <a:pt x="228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34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6" y="774"/>
                    </a:lnTo>
                    <a:lnTo>
                      <a:pt x="246" y="774"/>
                    </a:lnTo>
                    <a:lnTo>
                      <a:pt x="246" y="774"/>
                    </a:lnTo>
                    <a:lnTo>
                      <a:pt x="246" y="774"/>
                    </a:lnTo>
                    <a:lnTo>
                      <a:pt x="246" y="774"/>
                    </a:lnTo>
                    <a:lnTo>
                      <a:pt x="246" y="774"/>
                    </a:lnTo>
                    <a:lnTo>
                      <a:pt x="252" y="774"/>
                    </a:lnTo>
                    <a:lnTo>
                      <a:pt x="252" y="774"/>
                    </a:lnTo>
                    <a:lnTo>
                      <a:pt x="252" y="774"/>
                    </a:lnTo>
                    <a:lnTo>
                      <a:pt x="252" y="774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88" y="762"/>
                    </a:lnTo>
                    <a:lnTo>
                      <a:pt x="288" y="762"/>
                    </a:lnTo>
                    <a:lnTo>
                      <a:pt x="288" y="762"/>
                    </a:lnTo>
                    <a:lnTo>
                      <a:pt x="294" y="762"/>
                    </a:lnTo>
                    <a:lnTo>
                      <a:pt x="294" y="762"/>
                    </a:lnTo>
                    <a:lnTo>
                      <a:pt x="294" y="762"/>
                    </a:lnTo>
                    <a:lnTo>
                      <a:pt x="294" y="762"/>
                    </a:lnTo>
                    <a:lnTo>
                      <a:pt x="294" y="762"/>
                    </a:lnTo>
                    <a:lnTo>
                      <a:pt x="294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6" y="762"/>
                    </a:lnTo>
                    <a:lnTo>
                      <a:pt x="306" y="762"/>
                    </a:lnTo>
                    <a:lnTo>
                      <a:pt x="306" y="762"/>
                    </a:lnTo>
                    <a:lnTo>
                      <a:pt x="306" y="762"/>
                    </a:lnTo>
                    <a:lnTo>
                      <a:pt x="306" y="762"/>
                    </a:lnTo>
                    <a:lnTo>
                      <a:pt x="306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24" y="762"/>
                    </a:lnTo>
                    <a:lnTo>
                      <a:pt x="324" y="762"/>
                    </a:lnTo>
                    <a:lnTo>
                      <a:pt x="324" y="762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30" y="756"/>
                    </a:lnTo>
                    <a:lnTo>
                      <a:pt x="330" y="756"/>
                    </a:lnTo>
                    <a:lnTo>
                      <a:pt x="330" y="756"/>
                    </a:lnTo>
                    <a:lnTo>
                      <a:pt x="330" y="756"/>
                    </a:lnTo>
                    <a:lnTo>
                      <a:pt x="330" y="756"/>
                    </a:lnTo>
                    <a:lnTo>
                      <a:pt x="330" y="756"/>
                    </a:lnTo>
                    <a:lnTo>
                      <a:pt x="336" y="756"/>
                    </a:lnTo>
                    <a:lnTo>
                      <a:pt x="336" y="756"/>
                    </a:lnTo>
                    <a:lnTo>
                      <a:pt x="336" y="756"/>
                    </a:lnTo>
                    <a:lnTo>
                      <a:pt x="336" y="756"/>
                    </a:lnTo>
                    <a:lnTo>
                      <a:pt x="336" y="756"/>
                    </a:lnTo>
                    <a:lnTo>
                      <a:pt x="336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8" y="756"/>
                    </a:lnTo>
                    <a:lnTo>
                      <a:pt x="348" y="756"/>
                    </a:lnTo>
                    <a:lnTo>
                      <a:pt x="348" y="756"/>
                    </a:lnTo>
                    <a:lnTo>
                      <a:pt x="348" y="756"/>
                    </a:lnTo>
                    <a:lnTo>
                      <a:pt x="348" y="756"/>
                    </a:lnTo>
                    <a:lnTo>
                      <a:pt x="348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60" y="750"/>
                    </a:lnTo>
                    <a:lnTo>
                      <a:pt x="360" y="750"/>
                    </a:lnTo>
                    <a:lnTo>
                      <a:pt x="360" y="750"/>
                    </a:lnTo>
                    <a:lnTo>
                      <a:pt x="360" y="750"/>
                    </a:lnTo>
                    <a:lnTo>
                      <a:pt x="360" y="750"/>
                    </a:lnTo>
                    <a:lnTo>
                      <a:pt x="360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66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8" y="750"/>
                    </a:lnTo>
                    <a:lnTo>
                      <a:pt x="378" y="750"/>
                    </a:lnTo>
                    <a:lnTo>
                      <a:pt x="378" y="750"/>
                    </a:lnTo>
                    <a:lnTo>
                      <a:pt x="378" y="744"/>
                    </a:lnTo>
                    <a:lnTo>
                      <a:pt x="378" y="744"/>
                    </a:lnTo>
                    <a:lnTo>
                      <a:pt x="378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90" y="744"/>
                    </a:lnTo>
                    <a:lnTo>
                      <a:pt x="390" y="744"/>
                    </a:lnTo>
                    <a:lnTo>
                      <a:pt x="390" y="744"/>
                    </a:lnTo>
                    <a:lnTo>
                      <a:pt x="390" y="744"/>
                    </a:lnTo>
                    <a:lnTo>
                      <a:pt x="390" y="744"/>
                    </a:lnTo>
                    <a:lnTo>
                      <a:pt x="390" y="744"/>
                    </a:lnTo>
                    <a:lnTo>
                      <a:pt x="396" y="744"/>
                    </a:lnTo>
                    <a:lnTo>
                      <a:pt x="396" y="744"/>
                    </a:lnTo>
                    <a:lnTo>
                      <a:pt x="396" y="744"/>
                    </a:lnTo>
                    <a:lnTo>
                      <a:pt x="396" y="738"/>
                    </a:lnTo>
                    <a:lnTo>
                      <a:pt x="396" y="738"/>
                    </a:lnTo>
                    <a:lnTo>
                      <a:pt x="396" y="738"/>
                    </a:lnTo>
                    <a:lnTo>
                      <a:pt x="402" y="738"/>
                    </a:lnTo>
                    <a:lnTo>
                      <a:pt x="402" y="738"/>
                    </a:lnTo>
                    <a:lnTo>
                      <a:pt x="402" y="738"/>
                    </a:lnTo>
                    <a:lnTo>
                      <a:pt x="402" y="738"/>
                    </a:lnTo>
                    <a:lnTo>
                      <a:pt x="402" y="732"/>
                    </a:lnTo>
                    <a:lnTo>
                      <a:pt x="402" y="732"/>
                    </a:lnTo>
                    <a:lnTo>
                      <a:pt x="408" y="732"/>
                    </a:lnTo>
                    <a:lnTo>
                      <a:pt x="408" y="732"/>
                    </a:lnTo>
                    <a:lnTo>
                      <a:pt x="408" y="726"/>
                    </a:lnTo>
                    <a:lnTo>
                      <a:pt x="408" y="726"/>
                    </a:lnTo>
                    <a:lnTo>
                      <a:pt x="408" y="726"/>
                    </a:lnTo>
                    <a:lnTo>
                      <a:pt x="408" y="726"/>
                    </a:lnTo>
                    <a:lnTo>
                      <a:pt x="408" y="720"/>
                    </a:lnTo>
                    <a:lnTo>
                      <a:pt x="414" y="720"/>
                    </a:lnTo>
                    <a:lnTo>
                      <a:pt x="414" y="720"/>
                    </a:lnTo>
                    <a:lnTo>
                      <a:pt x="414" y="714"/>
                    </a:lnTo>
                    <a:lnTo>
                      <a:pt x="414" y="714"/>
                    </a:lnTo>
                    <a:lnTo>
                      <a:pt x="414" y="708"/>
                    </a:lnTo>
                    <a:lnTo>
                      <a:pt x="414" y="708"/>
                    </a:lnTo>
                    <a:lnTo>
                      <a:pt x="420" y="708"/>
                    </a:lnTo>
                    <a:lnTo>
                      <a:pt x="420" y="702"/>
                    </a:lnTo>
                    <a:lnTo>
                      <a:pt x="420" y="702"/>
                    </a:lnTo>
                    <a:lnTo>
                      <a:pt x="420" y="702"/>
                    </a:lnTo>
                    <a:lnTo>
                      <a:pt x="420" y="696"/>
                    </a:lnTo>
                    <a:lnTo>
                      <a:pt x="420" y="696"/>
                    </a:lnTo>
                    <a:lnTo>
                      <a:pt x="426" y="696"/>
                    </a:lnTo>
                    <a:lnTo>
                      <a:pt x="426" y="690"/>
                    </a:lnTo>
                    <a:lnTo>
                      <a:pt x="426" y="684"/>
                    </a:lnTo>
                    <a:lnTo>
                      <a:pt x="426" y="684"/>
                    </a:lnTo>
                    <a:lnTo>
                      <a:pt x="426" y="684"/>
                    </a:lnTo>
                    <a:lnTo>
                      <a:pt x="432" y="678"/>
                    </a:lnTo>
                    <a:lnTo>
                      <a:pt x="432" y="678"/>
                    </a:lnTo>
                    <a:lnTo>
                      <a:pt x="432" y="678"/>
                    </a:lnTo>
                    <a:lnTo>
                      <a:pt x="432" y="672"/>
                    </a:lnTo>
                    <a:lnTo>
                      <a:pt x="432" y="672"/>
                    </a:lnTo>
                    <a:lnTo>
                      <a:pt x="432" y="666"/>
                    </a:lnTo>
                    <a:lnTo>
                      <a:pt x="438" y="666"/>
                    </a:lnTo>
                    <a:lnTo>
                      <a:pt x="438" y="666"/>
                    </a:lnTo>
                    <a:lnTo>
                      <a:pt x="438" y="660"/>
                    </a:lnTo>
                    <a:lnTo>
                      <a:pt x="438" y="660"/>
                    </a:lnTo>
                    <a:lnTo>
                      <a:pt x="438" y="660"/>
                    </a:lnTo>
                    <a:lnTo>
                      <a:pt x="438" y="654"/>
                    </a:lnTo>
                    <a:lnTo>
                      <a:pt x="438" y="654"/>
                    </a:lnTo>
                    <a:lnTo>
                      <a:pt x="444" y="654"/>
                    </a:lnTo>
                    <a:lnTo>
                      <a:pt x="444" y="648"/>
                    </a:lnTo>
                    <a:lnTo>
                      <a:pt x="444" y="648"/>
                    </a:lnTo>
                    <a:lnTo>
                      <a:pt x="444" y="642"/>
                    </a:lnTo>
                    <a:lnTo>
                      <a:pt x="444" y="642"/>
                    </a:lnTo>
                    <a:lnTo>
                      <a:pt x="444" y="642"/>
                    </a:lnTo>
                    <a:lnTo>
                      <a:pt x="450" y="636"/>
                    </a:lnTo>
                    <a:lnTo>
                      <a:pt x="450" y="636"/>
                    </a:lnTo>
                    <a:lnTo>
                      <a:pt x="450" y="630"/>
                    </a:lnTo>
                    <a:lnTo>
                      <a:pt x="450" y="630"/>
                    </a:lnTo>
                    <a:lnTo>
                      <a:pt x="450" y="630"/>
                    </a:lnTo>
                    <a:lnTo>
                      <a:pt x="450" y="624"/>
                    </a:lnTo>
                    <a:lnTo>
                      <a:pt x="456" y="624"/>
                    </a:lnTo>
                    <a:lnTo>
                      <a:pt x="456" y="618"/>
                    </a:lnTo>
                    <a:lnTo>
                      <a:pt x="456" y="618"/>
                    </a:lnTo>
                    <a:lnTo>
                      <a:pt x="456" y="612"/>
                    </a:lnTo>
                    <a:lnTo>
                      <a:pt x="456" y="612"/>
                    </a:lnTo>
                    <a:lnTo>
                      <a:pt x="462" y="606"/>
                    </a:lnTo>
                    <a:lnTo>
                      <a:pt x="462" y="606"/>
                    </a:lnTo>
                    <a:lnTo>
                      <a:pt x="462" y="606"/>
                    </a:lnTo>
                    <a:lnTo>
                      <a:pt x="462" y="600"/>
                    </a:lnTo>
                    <a:lnTo>
                      <a:pt x="462" y="600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8" y="594"/>
                    </a:lnTo>
                    <a:lnTo>
                      <a:pt x="468" y="588"/>
                    </a:lnTo>
                    <a:lnTo>
                      <a:pt x="468" y="588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74" y="576"/>
                    </a:lnTo>
                    <a:lnTo>
                      <a:pt x="474" y="576"/>
                    </a:lnTo>
                    <a:lnTo>
                      <a:pt x="474" y="570"/>
                    </a:lnTo>
                    <a:lnTo>
                      <a:pt x="474" y="570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80" y="564"/>
                    </a:lnTo>
                    <a:lnTo>
                      <a:pt x="480" y="558"/>
                    </a:lnTo>
                    <a:lnTo>
                      <a:pt x="480" y="558"/>
                    </a:lnTo>
                    <a:lnTo>
                      <a:pt x="480" y="552"/>
                    </a:lnTo>
                    <a:lnTo>
                      <a:pt x="480" y="552"/>
                    </a:lnTo>
                    <a:lnTo>
                      <a:pt x="480" y="546"/>
                    </a:lnTo>
                    <a:lnTo>
                      <a:pt x="486" y="546"/>
                    </a:lnTo>
                    <a:lnTo>
                      <a:pt x="486" y="546"/>
                    </a:lnTo>
                    <a:lnTo>
                      <a:pt x="486" y="540"/>
                    </a:lnTo>
                    <a:lnTo>
                      <a:pt x="486" y="540"/>
                    </a:lnTo>
                    <a:lnTo>
                      <a:pt x="486" y="534"/>
                    </a:lnTo>
                    <a:lnTo>
                      <a:pt x="486" y="534"/>
                    </a:lnTo>
                    <a:lnTo>
                      <a:pt x="492" y="528"/>
                    </a:lnTo>
                    <a:lnTo>
                      <a:pt x="492" y="528"/>
                    </a:lnTo>
                    <a:lnTo>
                      <a:pt x="492" y="522"/>
                    </a:lnTo>
                    <a:lnTo>
                      <a:pt x="492" y="522"/>
                    </a:lnTo>
                    <a:lnTo>
                      <a:pt x="492" y="522"/>
                    </a:lnTo>
                    <a:lnTo>
                      <a:pt x="492" y="516"/>
                    </a:lnTo>
                    <a:lnTo>
                      <a:pt x="498" y="516"/>
                    </a:lnTo>
                    <a:lnTo>
                      <a:pt x="498" y="510"/>
                    </a:lnTo>
                    <a:lnTo>
                      <a:pt x="498" y="510"/>
                    </a:lnTo>
                    <a:lnTo>
                      <a:pt x="498" y="504"/>
                    </a:lnTo>
                    <a:lnTo>
                      <a:pt x="498" y="504"/>
                    </a:lnTo>
                    <a:lnTo>
                      <a:pt x="498" y="498"/>
                    </a:lnTo>
                    <a:lnTo>
                      <a:pt x="504" y="498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86"/>
                    </a:lnTo>
                    <a:lnTo>
                      <a:pt x="504" y="486"/>
                    </a:lnTo>
                    <a:lnTo>
                      <a:pt x="510" y="480"/>
                    </a:lnTo>
                    <a:lnTo>
                      <a:pt x="510" y="480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2"/>
                    </a:lnTo>
                    <a:lnTo>
                      <a:pt x="516" y="462"/>
                    </a:lnTo>
                    <a:lnTo>
                      <a:pt x="516" y="456"/>
                    </a:lnTo>
                    <a:lnTo>
                      <a:pt x="516" y="456"/>
                    </a:lnTo>
                    <a:lnTo>
                      <a:pt x="516" y="456"/>
                    </a:lnTo>
                    <a:lnTo>
                      <a:pt x="516" y="450"/>
                    </a:lnTo>
                    <a:lnTo>
                      <a:pt x="516" y="450"/>
                    </a:lnTo>
                    <a:lnTo>
                      <a:pt x="522" y="444"/>
                    </a:lnTo>
                    <a:lnTo>
                      <a:pt x="522" y="444"/>
                    </a:lnTo>
                    <a:lnTo>
                      <a:pt x="522" y="438"/>
                    </a:lnTo>
                    <a:lnTo>
                      <a:pt x="522" y="438"/>
                    </a:lnTo>
                    <a:lnTo>
                      <a:pt x="522" y="438"/>
                    </a:lnTo>
                    <a:lnTo>
                      <a:pt x="528" y="432"/>
                    </a:lnTo>
                    <a:lnTo>
                      <a:pt x="528" y="426"/>
                    </a:lnTo>
                    <a:lnTo>
                      <a:pt x="528" y="426"/>
                    </a:lnTo>
                    <a:lnTo>
                      <a:pt x="528" y="420"/>
                    </a:lnTo>
                    <a:lnTo>
                      <a:pt x="528" y="420"/>
                    </a:lnTo>
                    <a:lnTo>
                      <a:pt x="528" y="414"/>
                    </a:lnTo>
                    <a:lnTo>
                      <a:pt x="528" y="414"/>
                    </a:lnTo>
                    <a:lnTo>
                      <a:pt x="534" y="408"/>
                    </a:lnTo>
                    <a:lnTo>
                      <a:pt x="534" y="408"/>
                    </a:lnTo>
                    <a:lnTo>
                      <a:pt x="534" y="402"/>
                    </a:lnTo>
                    <a:lnTo>
                      <a:pt x="534" y="402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40" y="396"/>
                    </a:lnTo>
                    <a:lnTo>
                      <a:pt x="540" y="390"/>
                    </a:lnTo>
                    <a:lnTo>
                      <a:pt x="540" y="390"/>
                    </a:lnTo>
                    <a:lnTo>
                      <a:pt x="540" y="384"/>
                    </a:lnTo>
                    <a:lnTo>
                      <a:pt x="540" y="384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6" y="372"/>
                    </a:lnTo>
                    <a:lnTo>
                      <a:pt x="546" y="366"/>
                    </a:lnTo>
                    <a:lnTo>
                      <a:pt x="546" y="366"/>
                    </a:lnTo>
                    <a:lnTo>
                      <a:pt x="546" y="360"/>
                    </a:lnTo>
                    <a:lnTo>
                      <a:pt x="546" y="360"/>
                    </a:lnTo>
                    <a:lnTo>
                      <a:pt x="552" y="354"/>
                    </a:lnTo>
                    <a:lnTo>
                      <a:pt x="552" y="354"/>
                    </a:lnTo>
                    <a:lnTo>
                      <a:pt x="552" y="348"/>
                    </a:lnTo>
                    <a:lnTo>
                      <a:pt x="552" y="348"/>
                    </a:lnTo>
                    <a:lnTo>
                      <a:pt x="552" y="348"/>
                    </a:lnTo>
                    <a:lnTo>
                      <a:pt x="552" y="342"/>
                    </a:lnTo>
                    <a:lnTo>
                      <a:pt x="558" y="342"/>
                    </a:lnTo>
                    <a:lnTo>
                      <a:pt x="558" y="336"/>
                    </a:lnTo>
                    <a:lnTo>
                      <a:pt x="558" y="336"/>
                    </a:lnTo>
                    <a:lnTo>
                      <a:pt x="558" y="330"/>
                    </a:lnTo>
                    <a:lnTo>
                      <a:pt x="558" y="330"/>
                    </a:lnTo>
                    <a:lnTo>
                      <a:pt x="558" y="324"/>
                    </a:lnTo>
                    <a:lnTo>
                      <a:pt x="564" y="324"/>
                    </a:lnTo>
                    <a:lnTo>
                      <a:pt x="564" y="318"/>
                    </a:lnTo>
                    <a:lnTo>
                      <a:pt x="564" y="318"/>
                    </a:lnTo>
                    <a:lnTo>
                      <a:pt x="564" y="312"/>
                    </a:lnTo>
                    <a:lnTo>
                      <a:pt x="564" y="312"/>
                    </a:lnTo>
                    <a:lnTo>
                      <a:pt x="564" y="306"/>
                    </a:lnTo>
                    <a:lnTo>
                      <a:pt x="570" y="306"/>
                    </a:lnTo>
                    <a:lnTo>
                      <a:pt x="570" y="300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88"/>
                    </a:lnTo>
                    <a:lnTo>
                      <a:pt x="570" y="288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76"/>
                    </a:lnTo>
                    <a:lnTo>
                      <a:pt x="576" y="276"/>
                    </a:lnTo>
                    <a:lnTo>
                      <a:pt x="576" y="270"/>
                    </a:lnTo>
                    <a:lnTo>
                      <a:pt x="576" y="270"/>
                    </a:lnTo>
                    <a:lnTo>
                      <a:pt x="576" y="264"/>
                    </a:lnTo>
                    <a:lnTo>
                      <a:pt x="582" y="264"/>
                    </a:lnTo>
                    <a:lnTo>
                      <a:pt x="582" y="258"/>
                    </a:lnTo>
                    <a:lnTo>
                      <a:pt x="582" y="258"/>
                    </a:lnTo>
                    <a:lnTo>
                      <a:pt x="582" y="252"/>
                    </a:lnTo>
                    <a:lnTo>
                      <a:pt x="582" y="252"/>
                    </a:lnTo>
                    <a:lnTo>
                      <a:pt x="582" y="246"/>
                    </a:lnTo>
                    <a:lnTo>
                      <a:pt x="588" y="246"/>
                    </a:lnTo>
                    <a:lnTo>
                      <a:pt x="588" y="240"/>
                    </a:lnTo>
                    <a:lnTo>
                      <a:pt x="588" y="240"/>
                    </a:lnTo>
                    <a:lnTo>
                      <a:pt x="588" y="234"/>
                    </a:lnTo>
                    <a:lnTo>
                      <a:pt x="588" y="234"/>
                    </a:lnTo>
                    <a:lnTo>
                      <a:pt x="588" y="228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16"/>
                    </a:lnTo>
                    <a:lnTo>
                      <a:pt x="594" y="216"/>
                    </a:lnTo>
                    <a:lnTo>
                      <a:pt x="594" y="210"/>
                    </a:lnTo>
                    <a:lnTo>
                      <a:pt x="594" y="210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6" y="186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6" y="168"/>
                    </a:lnTo>
                    <a:lnTo>
                      <a:pt x="612" y="168"/>
                    </a:lnTo>
                    <a:lnTo>
                      <a:pt x="612" y="162"/>
                    </a:lnTo>
                    <a:lnTo>
                      <a:pt x="612" y="162"/>
                    </a:lnTo>
                    <a:lnTo>
                      <a:pt x="612" y="156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8" y="144"/>
                    </a:lnTo>
                    <a:lnTo>
                      <a:pt x="618" y="144"/>
                    </a:lnTo>
                    <a:lnTo>
                      <a:pt x="618" y="138"/>
                    </a:lnTo>
                    <a:lnTo>
                      <a:pt x="618" y="138"/>
                    </a:lnTo>
                    <a:lnTo>
                      <a:pt x="618" y="132"/>
                    </a:lnTo>
                    <a:lnTo>
                      <a:pt x="618" y="132"/>
                    </a:lnTo>
                    <a:lnTo>
                      <a:pt x="618" y="126"/>
                    </a:lnTo>
                    <a:lnTo>
                      <a:pt x="624" y="120"/>
                    </a:lnTo>
                    <a:lnTo>
                      <a:pt x="624" y="120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08"/>
                    </a:lnTo>
                    <a:lnTo>
                      <a:pt x="630" y="108"/>
                    </a:lnTo>
                    <a:lnTo>
                      <a:pt x="630" y="102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84"/>
                    </a:lnTo>
                    <a:lnTo>
                      <a:pt x="636" y="84"/>
                    </a:lnTo>
                    <a:lnTo>
                      <a:pt x="636" y="78"/>
                    </a:lnTo>
                    <a:lnTo>
                      <a:pt x="636" y="78"/>
                    </a:lnTo>
                    <a:lnTo>
                      <a:pt x="636" y="72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48"/>
                    </a:lnTo>
                    <a:lnTo>
                      <a:pt x="642" y="42"/>
                    </a:lnTo>
                    <a:lnTo>
                      <a:pt x="648" y="42"/>
                    </a:lnTo>
                    <a:lnTo>
                      <a:pt x="648" y="36"/>
                    </a:lnTo>
                    <a:lnTo>
                      <a:pt x="648" y="36"/>
                    </a:lnTo>
                    <a:lnTo>
                      <a:pt x="648" y="30"/>
                    </a:lnTo>
                    <a:lnTo>
                      <a:pt x="648" y="30"/>
                    </a:lnTo>
                    <a:lnTo>
                      <a:pt x="648" y="24"/>
                    </a:lnTo>
                    <a:lnTo>
                      <a:pt x="654" y="24"/>
                    </a:lnTo>
                    <a:lnTo>
                      <a:pt x="654" y="24"/>
                    </a:lnTo>
                    <a:lnTo>
                      <a:pt x="654" y="24"/>
                    </a:lnTo>
                    <a:lnTo>
                      <a:pt x="654" y="18"/>
                    </a:lnTo>
                    <a:lnTo>
                      <a:pt x="654" y="18"/>
                    </a:lnTo>
                    <a:lnTo>
                      <a:pt x="654" y="18"/>
                    </a:lnTo>
                    <a:lnTo>
                      <a:pt x="660" y="18"/>
                    </a:lnTo>
                    <a:lnTo>
                      <a:pt x="660" y="24"/>
                    </a:lnTo>
                    <a:lnTo>
                      <a:pt x="660" y="24"/>
                    </a:lnTo>
                    <a:lnTo>
                      <a:pt x="660" y="24"/>
                    </a:lnTo>
                    <a:lnTo>
                      <a:pt x="660" y="30"/>
                    </a:lnTo>
                    <a:lnTo>
                      <a:pt x="660" y="30"/>
                    </a:lnTo>
                    <a:lnTo>
                      <a:pt x="666" y="36"/>
                    </a:lnTo>
                    <a:lnTo>
                      <a:pt x="666" y="36"/>
                    </a:lnTo>
                    <a:lnTo>
                      <a:pt x="666" y="42"/>
                    </a:lnTo>
                    <a:lnTo>
                      <a:pt x="666" y="48"/>
                    </a:lnTo>
                    <a:lnTo>
                      <a:pt x="666" y="48"/>
                    </a:lnTo>
                    <a:lnTo>
                      <a:pt x="666" y="54"/>
                    </a:lnTo>
                    <a:lnTo>
                      <a:pt x="672" y="60"/>
                    </a:lnTo>
                    <a:lnTo>
                      <a:pt x="672" y="66"/>
                    </a:lnTo>
                    <a:lnTo>
                      <a:pt x="672" y="72"/>
                    </a:lnTo>
                    <a:lnTo>
                      <a:pt x="672" y="84"/>
                    </a:lnTo>
                    <a:lnTo>
                      <a:pt x="672" y="90"/>
                    </a:lnTo>
                    <a:lnTo>
                      <a:pt x="672" y="96"/>
                    </a:lnTo>
                    <a:lnTo>
                      <a:pt x="678" y="102"/>
                    </a:lnTo>
                    <a:lnTo>
                      <a:pt x="678" y="108"/>
                    </a:lnTo>
                    <a:lnTo>
                      <a:pt x="678" y="114"/>
                    </a:lnTo>
                    <a:lnTo>
                      <a:pt x="678" y="120"/>
                    </a:lnTo>
                    <a:lnTo>
                      <a:pt x="678" y="126"/>
                    </a:lnTo>
                    <a:lnTo>
                      <a:pt x="678" y="132"/>
                    </a:lnTo>
                    <a:lnTo>
                      <a:pt x="678" y="138"/>
                    </a:lnTo>
                    <a:lnTo>
                      <a:pt x="684" y="150"/>
                    </a:lnTo>
                    <a:lnTo>
                      <a:pt x="684" y="156"/>
                    </a:lnTo>
                    <a:lnTo>
                      <a:pt x="684" y="162"/>
                    </a:lnTo>
                    <a:lnTo>
                      <a:pt x="684" y="168"/>
                    </a:lnTo>
                    <a:lnTo>
                      <a:pt x="684" y="174"/>
                    </a:lnTo>
                    <a:lnTo>
                      <a:pt x="684" y="180"/>
                    </a:lnTo>
                    <a:lnTo>
                      <a:pt x="690" y="186"/>
                    </a:lnTo>
                    <a:lnTo>
                      <a:pt x="690" y="198"/>
                    </a:lnTo>
                    <a:lnTo>
                      <a:pt x="690" y="204"/>
                    </a:lnTo>
                    <a:lnTo>
                      <a:pt x="690" y="210"/>
                    </a:lnTo>
                    <a:lnTo>
                      <a:pt x="690" y="216"/>
                    </a:lnTo>
                    <a:lnTo>
                      <a:pt x="696" y="222"/>
                    </a:lnTo>
                    <a:lnTo>
                      <a:pt x="696" y="228"/>
                    </a:lnTo>
                    <a:lnTo>
                      <a:pt x="696" y="234"/>
                    </a:lnTo>
                    <a:lnTo>
                      <a:pt x="696" y="240"/>
                    </a:lnTo>
                    <a:lnTo>
                      <a:pt x="696" y="246"/>
                    </a:lnTo>
                    <a:lnTo>
                      <a:pt x="696" y="252"/>
                    </a:lnTo>
                    <a:lnTo>
                      <a:pt x="696" y="258"/>
                    </a:lnTo>
                    <a:lnTo>
                      <a:pt x="702" y="264"/>
                    </a:lnTo>
                    <a:lnTo>
                      <a:pt x="702" y="270"/>
                    </a:lnTo>
                    <a:lnTo>
                      <a:pt x="702" y="276"/>
                    </a:lnTo>
                    <a:lnTo>
                      <a:pt x="702" y="282"/>
                    </a:lnTo>
                    <a:lnTo>
                      <a:pt x="702" y="288"/>
                    </a:lnTo>
                    <a:lnTo>
                      <a:pt x="702" y="294"/>
                    </a:lnTo>
                    <a:lnTo>
                      <a:pt x="708" y="300"/>
                    </a:lnTo>
                    <a:lnTo>
                      <a:pt x="708" y="306"/>
                    </a:lnTo>
                    <a:lnTo>
                      <a:pt x="708" y="312"/>
                    </a:lnTo>
                    <a:lnTo>
                      <a:pt x="708" y="318"/>
                    </a:lnTo>
                    <a:lnTo>
                      <a:pt x="708" y="324"/>
                    </a:lnTo>
                    <a:lnTo>
                      <a:pt x="708" y="330"/>
                    </a:lnTo>
                    <a:lnTo>
                      <a:pt x="714" y="330"/>
                    </a:lnTo>
                    <a:lnTo>
                      <a:pt x="714" y="336"/>
                    </a:lnTo>
                    <a:lnTo>
                      <a:pt x="714" y="342"/>
                    </a:lnTo>
                    <a:lnTo>
                      <a:pt x="714" y="348"/>
                    </a:lnTo>
                    <a:lnTo>
                      <a:pt x="714" y="354"/>
                    </a:lnTo>
                    <a:lnTo>
                      <a:pt x="714" y="360"/>
                    </a:lnTo>
                    <a:lnTo>
                      <a:pt x="720" y="366"/>
                    </a:lnTo>
                    <a:lnTo>
                      <a:pt x="720" y="378"/>
                    </a:lnTo>
                    <a:lnTo>
                      <a:pt x="720" y="384"/>
                    </a:lnTo>
                    <a:lnTo>
                      <a:pt x="720" y="390"/>
                    </a:lnTo>
                    <a:lnTo>
                      <a:pt x="720" y="396"/>
                    </a:lnTo>
                    <a:lnTo>
                      <a:pt x="726" y="402"/>
                    </a:lnTo>
                    <a:lnTo>
                      <a:pt x="726" y="408"/>
                    </a:lnTo>
                    <a:lnTo>
                      <a:pt x="726" y="414"/>
                    </a:lnTo>
                    <a:lnTo>
                      <a:pt x="726" y="420"/>
                    </a:lnTo>
                    <a:lnTo>
                      <a:pt x="726" y="426"/>
                    </a:lnTo>
                    <a:lnTo>
                      <a:pt x="726" y="432"/>
                    </a:lnTo>
                    <a:lnTo>
                      <a:pt x="732" y="432"/>
                    </a:lnTo>
                    <a:lnTo>
                      <a:pt x="732" y="438"/>
                    </a:lnTo>
                    <a:lnTo>
                      <a:pt x="732" y="444"/>
                    </a:lnTo>
                    <a:lnTo>
                      <a:pt x="732" y="450"/>
                    </a:lnTo>
                    <a:lnTo>
                      <a:pt x="732" y="456"/>
                    </a:lnTo>
                    <a:lnTo>
                      <a:pt x="732" y="462"/>
                    </a:lnTo>
                    <a:lnTo>
                      <a:pt x="732" y="468"/>
                    </a:lnTo>
                    <a:lnTo>
                      <a:pt x="738" y="474"/>
                    </a:lnTo>
                    <a:lnTo>
                      <a:pt x="738" y="480"/>
                    </a:lnTo>
                    <a:lnTo>
                      <a:pt x="738" y="480"/>
                    </a:lnTo>
                    <a:lnTo>
                      <a:pt x="738" y="486"/>
                    </a:lnTo>
                    <a:lnTo>
                      <a:pt x="738" y="492"/>
                    </a:lnTo>
                    <a:lnTo>
                      <a:pt x="738" y="498"/>
                    </a:lnTo>
                    <a:lnTo>
                      <a:pt x="744" y="504"/>
                    </a:lnTo>
                    <a:lnTo>
                      <a:pt x="744" y="510"/>
                    </a:lnTo>
                    <a:lnTo>
                      <a:pt x="744" y="516"/>
                    </a:lnTo>
                    <a:lnTo>
                      <a:pt x="744" y="522"/>
                    </a:lnTo>
                    <a:lnTo>
                      <a:pt x="744" y="522"/>
                    </a:lnTo>
                    <a:lnTo>
                      <a:pt x="744" y="528"/>
                    </a:lnTo>
                    <a:lnTo>
                      <a:pt x="750" y="534"/>
                    </a:lnTo>
                    <a:lnTo>
                      <a:pt x="750" y="540"/>
                    </a:lnTo>
                    <a:lnTo>
                      <a:pt x="750" y="546"/>
                    </a:lnTo>
                    <a:lnTo>
                      <a:pt x="750" y="552"/>
                    </a:lnTo>
                    <a:lnTo>
                      <a:pt x="750" y="552"/>
                    </a:lnTo>
                    <a:lnTo>
                      <a:pt x="750" y="558"/>
                    </a:lnTo>
                    <a:lnTo>
                      <a:pt x="756" y="564"/>
                    </a:lnTo>
                    <a:lnTo>
                      <a:pt x="756" y="570"/>
                    </a:lnTo>
                    <a:lnTo>
                      <a:pt x="756" y="576"/>
                    </a:lnTo>
                    <a:lnTo>
                      <a:pt x="756" y="576"/>
                    </a:lnTo>
                    <a:lnTo>
                      <a:pt x="756" y="582"/>
                    </a:lnTo>
                    <a:lnTo>
                      <a:pt x="756" y="588"/>
                    </a:lnTo>
                    <a:lnTo>
                      <a:pt x="762" y="594"/>
                    </a:lnTo>
                    <a:lnTo>
                      <a:pt x="762" y="600"/>
                    </a:lnTo>
                    <a:lnTo>
                      <a:pt x="762" y="600"/>
                    </a:lnTo>
                    <a:lnTo>
                      <a:pt x="762" y="606"/>
                    </a:lnTo>
                    <a:lnTo>
                      <a:pt x="762" y="612"/>
                    </a:lnTo>
                    <a:lnTo>
                      <a:pt x="762" y="618"/>
                    </a:lnTo>
                    <a:lnTo>
                      <a:pt x="768" y="618"/>
                    </a:lnTo>
                    <a:lnTo>
                      <a:pt x="768" y="624"/>
                    </a:lnTo>
                    <a:lnTo>
                      <a:pt x="768" y="630"/>
                    </a:lnTo>
                    <a:lnTo>
                      <a:pt x="768" y="636"/>
                    </a:lnTo>
                    <a:lnTo>
                      <a:pt x="768" y="642"/>
                    </a:lnTo>
                    <a:lnTo>
                      <a:pt x="768" y="642"/>
                    </a:lnTo>
                    <a:lnTo>
                      <a:pt x="774" y="648"/>
                    </a:lnTo>
                    <a:lnTo>
                      <a:pt x="774" y="654"/>
                    </a:lnTo>
                    <a:lnTo>
                      <a:pt x="774" y="654"/>
                    </a:lnTo>
                    <a:lnTo>
                      <a:pt x="774" y="660"/>
                    </a:lnTo>
                    <a:lnTo>
                      <a:pt x="774" y="666"/>
                    </a:lnTo>
                    <a:lnTo>
                      <a:pt x="774" y="672"/>
                    </a:lnTo>
                    <a:lnTo>
                      <a:pt x="774" y="672"/>
                    </a:lnTo>
                    <a:lnTo>
                      <a:pt x="780" y="678"/>
                    </a:lnTo>
                    <a:lnTo>
                      <a:pt x="780" y="684"/>
                    </a:lnTo>
                    <a:lnTo>
                      <a:pt x="780" y="684"/>
                    </a:lnTo>
                    <a:lnTo>
                      <a:pt x="780" y="690"/>
                    </a:lnTo>
                    <a:lnTo>
                      <a:pt x="780" y="696"/>
                    </a:lnTo>
                    <a:lnTo>
                      <a:pt x="786" y="702"/>
                    </a:lnTo>
                    <a:lnTo>
                      <a:pt x="786" y="708"/>
                    </a:lnTo>
                    <a:lnTo>
                      <a:pt x="786" y="708"/>
                    </a:lnTo>
                    <a:lnTo>
                      <a:pt x="786" y="714"/>
                    </a:lnTo>
                    <a:lnTo>
                      <a:pt x="786" y="720"/>
                    </a:lnTo>
                    <a:lnTo>
                      <a:pt x="786" y="720"/>
                    </a:lnTo>
                    <a:lnTo>
                      <a:pt x="786" y="726"/>
                    </a:lnTo>
                    <a:lnTo>
                      <a:pt x="792" y="732"/>
                    </a:lnTo>
                    <a:lnTo>
                      <a:pt x="792" y="732"/>
                    </a:lnTo>
                    <a:lnTo>
                      <a:pt x="792" y="738"/>
                    </a:lnTo>
                    <a:lnTo>
                      <a:pt x="792" y="744"/>
                    </a:lnTo>
                    <a:lnTo>
                      <a:pt x="792" y="744"/>
                    </a:lnTo>
                    <a:lnTo>
                      <a:pt x="792" y="750"/>
                    </a:lnTo>
                    <a:lnTo>
                      <a:pt x="798" y="756"/>
                    </a:lnTo>
                    <a:lnTo>
                      <a:pt x="798" y="756"/>
                    </a:lnTo>
                    <a:lnTo>
                      <a:pt x="798" y="762"/>
                    </a:lnTo>
                    <a:lnTo>
                      <a:pt x="798" y="768"/>
                    </a:lnTo>
                    <a:lnTo>
                      <a:pt x="798" y="768"/>
                    </a:lnTo>
                    <a:lnTo>
                      <a:pt x="798" y="774"/>
                    </a:lnTo>
                    <a:lnTo>
                      <a:pt x="804" y="780"/>
                    </a:lnTo>
                    <a:lnTo>
                      <a:pt x="804" y="780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92"/>
                    </a:lnTo>
                    <a:lnTo>
                      <a:pt x="804" y="798"/>
                    </a:lnTo>
                    <a:lnTo>
                      <a:pt x="810" y="798"/>
                    </a:lnTo>
                    <a:lnTo>
                      <a:pt x="810" y="804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6"/>
                    </a:lnTo>
                    <a:lnTo>
                      <a:pt x="810" y="816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16" y="828"/>
                    </a:lnTo>
                    <a:lnTo>
                      <a:pt x="816" y="834"/>
                    </a:lnTo>
                    <a:lnTo>
                      <a:pt x="816" y="834"/>
                    </a:lnTo>
                    <a:lnTo>
                      <a:pt x="816" y="840"/>
                    </a:lnTo>
                    <a:lnTo>
                      <a:pt x="822" y="840"/>
                    </a:lnTo>
                    <a:lnTo>
                      <a:pt x="822" y="846"/>
                    </a:lnTo>
                    <a:lnTo>
                      <a:pt x="822" y="846"/>
                    </a:lnTo>
                    <a:lnTo>
                      <a:pt x="822" y="852"/>
                    </a:lnTo>
                    <a:lnTo>
                      <a:pt x="822" y="858"/>
                    </a:lnTo>
                    <a:lnTo>
                      <a:pt x="822" y="858"/>
                    </a:lnTo>
                    <a:lnTo>
                      <a:pt x="828" y="864"/>
                    </a:lnTo>
                    <a:lnTo>
                      <a:pt x="828" y="864"/>
                    </a:lnTo>
                    <a:lnTo>
                      <a:pt x="828" y="870"/>
                    </a:lnTo>
                    <a:lnTo>
                      <a:pt x="828" y="870"/>
                    </a:lnTo>
                    <a:lnTo>
                      <a:pt x="828" y="876"/>
                    </a:lnTo>
                    <a:lnTo>
                      <a:pt x="828" y="876"/>
                    </a:lnTo>
                    <a:lnTo>
                      <a:pt x="834" y="882"/>
                    </a:lnTo>
                    <a:lnTo>
                      <a:pt x="834" y="882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4" y="894"/>
                    </a:lnTo>
                    <a:lnTo>
                      <a:pt x="834" y="894"/>
                    </a:lnTo>
                    <a:lnTo>
                      <a:pt x="840" y="900"/>
                    </a:lnTo>
                    <a:lnTo>
                      <a:pt x="840" y="900"/>
                    </a:lnTo>
                    <a:lnTo>
                      <a:pt x="840" y="906"/>
                    </a:lnTo>
                    <a:lnTo>
                      <a:pt x="840" y="906"/>
                    </a:lnTo>
                    <a:lnTo>
                      <a:pt x="840" y="912"/>
                    </a:lnTo>
                    <a:lnTo>
                      <a:pt x="840" y="912"/>
                    </a:lnTo>
                    <a:lnTo>
                      <a:pt x="846" y="918"/>
                    </a:lnTo>
                    <a:lnTo>
                      <a:pt x="846" y="918"/>
                    </a:lnTo>
                    <a:lnTo>
                      <a:pt x="846" y="924"/>
                    </a:lnTo>
                    <a:lnTo>
                      <a:pt x="846" y="924"/>
                    </a:lnTo>
                    <a:lnTo>
                      <a:pt x="846" y="930"/>
                    </a:lnTo>
                    <a:lnTo>
                      <a:pt x="846" y="930"/>
                    </a:lnTo>
                    <a:lnTo>
                      <a:pt x="846" y="930"/>
                    </a:lnTo>
                    <a:lnTo>
                      <a:pt x="852" y="936"/>
                    </a:lnTo>
                    <a:lnTo>
                      <a:pt x="852" y="936"/>
                    </a:lnTo>
                    <a:lnTo>
                      <a:pt x="852" y="942"/>
                    </a:lnTo>
                    <a:lnTo>
                      <a:pt x="852" y="942"/>
                    </a:lnTo>
                    <a:lnTo>
                      <a:pt x="852" y="948"/>
                    </a:lnTo>
                    <a:lnTo>
                      <a:pt x="852" y="948"/>
                    </a:lnTo>
                    <a:lnTo>
                      <a:pt x="858" y="948"/>
                    </a:lnTo>
                    <a:lnTo>
                      <a:pt x="858" y="954"/>
                    </a:lnTo>
                    <a:lnTo>
                      <a:pt x="858" y="954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64" y="966"/>
                    </a:lnTo>
                    <a:lnTo>
                      <a:pt x="864" y="966"/>
                    </a:lnTo>
                    <a:lnTo>
                      <a:pt x="864" y="972"/>
                    </a:lnTo>
                    <a:lnTo>
                      <a:pt x="864" y="972"/>
                    </a:lnTo>
                    <a:lnTo>
                      <a:pt x="864" y="972"/>
                    </a:lnTo>
                    <a:lnTo>
                      <a:pt x="864" y="978"/>
                    </a:lnTo>
                    <a:lnTo>
                      <a:pt x="870" y="978"/>
                    </a:lnTo>
                    <a:lnTo>
                      <a:pt x="870" y="984"/>
                    </a:lnTo>
                    <a:lnTo>
                      <a:pt x="870" y="984"/>
                    </a:lnTo>
                    <a:lnTo>
                      <a:pt x="870" y="984"/>
                    </a:lnTo>
                    <a:lnTo>
                      <a:pt x="870" y="990"/>
                    </a:lnTo>
                    <a:lnTo>
                      <a:pt x="870" y="990"/>
                    </a:lnTo>
                    <a:lnTo>
                      <a:pt x="876" y="990"/>
                    </a:lnTo>
                    <a:lnTo>
                      <a:pt x="876" y="996"/>
                    </a:lnTo>
                    <a:lnTo>
                      <a:pt x="876" y="996"/>
                    </a:lnTo>
                    <a:lnTo>
                      <a:pt x="876" y="996"/>
                    </a:lnTo>
                    <a:lnTo>
                      <a:pt x="876" y="1002"/>
                    </a:lnTo>
                    <a:lnTo>
                      <a:pt x="876" y="1002"/>
                    </a:lnTo>
                    <a:lnTo>
                      <a:pt x="882" y="1002"/>
                    </a:lnTo>
                    <a:lnTo>
                      <a:pt x="882" y="1008"/>
                    </a:lnTo>
                    <a:lnTo>
                      <a:pt x="882" y="1008"/>
                    </a:lnTo>
                    <a:lnTo>
                      <a:pt x="882" y="1008"/>
                    </a:lnTo>
                    <a:lnTo>
                      <a:pt x="882" y="1014"/>
                    </a:lnTo>
                    <a:lnTo>
                      <a:pt x="882" y="1014"/>
                    </a:lnTo>
                    <a:lnTo>
                      <a:pt x="888" y="1014"/>
                    </a:lnTo>
                    <a:lnTo>
                      <a:pt x="888" y="1014"/>
                    </a:lnTo>
                    <a:lnTo>
                      <a:pt x="888" y="1020"/>
                    </a:lnTo>
                    <a:lnTo>
                      <a:pt x="888" y="1020"/>
                    </a:lnTo>
                    <a:lnTo>
                      <a:pt x="888" y="1020"/>
                    </a:lnTo>
                    <a:lnTo>
                      <a:pt x="888" y="1026"/>
                    </a:lnTo>
                    <a:lnTo>
                      <a:pt x="894" y="1026"/>
                    </a:lnTo>
                    <a:lnTo>
                      <a:pt x="894" y="1026"/>
                    </a:lnTo>
                    <a:lnTo>
                      <a:pt x="894" y="1026"/>
                    </a:lnTo>
                    <a:lnTo>
                      <a:pt x="894" y="1032"/>
                    </a:lnTo>
                    <a:lnTo>
                      <a:pt x="894" y="1032"/>
                    </a:lnTo>
                    <a:lnTo>
                      <a:pt x="894" y="1032"/>
                    </a:lnTo>
                    <a:lnTo>
                      <a:pt x="900" y="1032"/>
                    </a:lnTo>
                    <a:lnTo>
                      <a:pt x="900" y="1038"/>
                    </a:lnTo>
                    <a:lnTo>
                      <a:pt x="900" y="1038"/>
                    </a:lnTo>
                    <a:lnTo>
                      <a:pt x="900" y="1038"/>
                    </a:lnTo>
                    <a:lnTo>
                      <a:pt x="900" y="1038"/>
                    </a:lnTo>
                    <a:lnTo>
                      <a:pt x="900" y="1044"/>
                    </a:lnTo>
                    <a:lnTo>
                      <a:pt x="900" y="1044"/>
                    </a:lnTo>
                    <a:lnTo>
                      <a:pt x="906" y="1044"/>
                    </a:lnTo>
                    <a:lnTo>
                      <a:pt x="906" y="1044"/>
                    </a:lnTo>
                    <a:lnTo>
                      <a:pt x="906" y="1050"/>
                    </a:lnTo>
                    <a:lnTo>
                      <a:pt x="906" y="1050"/>
                    </a:lnTo>
                    <a:lnTo>
                      <a:pt x="906" y="1050"/>
                    </a:lnTo>
                    <a:lnTo>
                      <a:pt x="906" y="1050"/>
                    </a:lnTo>
                    <a:lnTo>
                      <a:pt x="912" y="1050"/>
                    </a:lnTo>
                    <a:lnTo>
                      <a:pt x="912" y="1056"/>
                    </a:lnTo>
                    <a:lnTo>
                      <a:pt x="912" y="1056"/>
                    </a:lnTo>
                    <a:lnTo>
                      <a:pt x="912" y="1056"/>
                    </a:lnTo>
                    <a:lnTo>
                      <a:pt x="912" y="1056"/>
                    </a:lnTo>
                    <a:lnTo>
                      <a:pt x="912" y="1056"/>
                    </a:lnTo>
                    <a:lnTo>
                      <a:pt x="918" y="1056"/>
                    </a:lnTo>
                    <a:lnTo>
                      <a:pt x="918" y="1056"/>
                    </a:lnTo>
                    <a:lnTo>
                      <a:pt x="918" y="1062"/>
                    </a:lnTo>
                    <a:lnTo>
                      <a:pt x="918" y="1062"/>
                    </a:lnTo>
                    <a:lnTo>
                      <a:pt x="918" y="1062"/>
                    </a:lnTo>
                    <a:lnTo>
                      <a:pt x="918" y="1062"/>
                    </a:lnTo>
                    <a:lnTo>
                      <a:pt x="924" y="1062"/>
                    </a:lnTo>
                    <a:lnTo>
                      <a:pt x="924" y="1062"/>
                    </a:lnTo>
                    <a:lnTo>
                      <a:pt x="924" y="1062"/>
                    </a:lnTo>
                    <a:lnTo>
                      <a:pt x="924" y="1062"/>
                    </a:lnTo>
                    <a:lnTo>
                      <a:pt x="924" y="1068"/>
                    </a:lnTo>
                    <a:lnTo>
                      <a:pt x="924" y="1068"/>
                    </a:lnTo>
                    <a:lnTo>
                      <a:pt x="930" y="1068"/>
                    </a:lnTo>
                    <a:lnTo>
                      <a:pt x="930" y="1068"/>
                    </a:lnTo>
                    <a:lnTo>
                      <a:pt x="930" y="1068"/>
                    </a:lnTo>
                    <a:lnTo>
                      <a:pt x="930" y="1068"/>
                    </a:lnTo>
                    <a:lnTo>
                      <a:pt x="930" y="1068"/>
                    </a:lnTo>
                    <a:lnTo>
                      <a:pt x="930" y="1068"/>
                    </a:lnTo>
                    <a:lnTo>
                      <a:pt x="936" y="1068"/>
                    </a:lnTo>
                    <a:lnTo>
                      <a:pt x="936" y="1068"/>
                    </a:lnTo>
                    <a:lnTo>
                      <a:pt x="936" y="1068"/>
                    </a:lnTo>
                    <a:lnTo>
                      <a:pt x="936" y="1068"/>
                    </a:lnTo>
                    <a:lnTo>
                      <a:pt x="936" y="1068"/>
                    </a:lnTo>
                    <a:lnTo>
                      <a:pt x="936" y="1068"/>
                    </a:lnTo>
                    <a:lnTo>
                      <a:pt x="942" y="1068"/>
                    </a:lnTo>
                    <a:lnTo>
                      <a:pt x="942" y="1068"/>
                    </a:lnTo>
                    <a:lnTo>
                      <a:pt x="942" y="1074"/>
                    </a:lnTo>
                    <a:lnTo>
                      <a:pt x="942" y="1074"/>
                    </a:lnTo>
                    <a:lnTo>
                      <a:pt x="942" y="1074"/>
                    </a:lnTo>
                    <a:lnTo>
                      <a:pt x="942" y="1074"/>
                    </a:lnTo>
                    <a:lnTo>
                      <a:pt x="942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54" y="1074"/>
                    </a:lnTo>
                    <a:lnTo>
                      <a:pt x="954" y="1074"/>
                    </a:lnTo>
                    <a:lnTo>
                      <a:pt x="954" y="1074"/>
                    </a:lnTo>
                    <a:lnTo>
                      <a:pt x="954" y="1074"/>
                    </a:lnTo>
                    <a:lnTo>
                      <a:pt x="954" y="1074"/>
                    </a:lnTo>
                    <a:lnTo>
                      <a:pt x="954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0" y="1074"/>
                    </a:lnTo>
                    <a:lnTo>
                      <a:pt x="966" y="1074"/>
                    </a:lnTo>
                    <a:lnTo>
                      <a:pt x="966" y="1074"/>
                    </a:lnTo>
                    <a:lnTo>
                      <a:pt x="966" y="1074"/>
                    </a:lnTo>
                    <a:lnTo>
                      <a:pt x="966" y="1074"/>
                    </a:lnTo>
                    <a:lnTo>
                      <a:pt x="966" y="1074"/>
                    </a:lnTo>
                    <a:lnTo>
                      <a:pt x="966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8" y="1074"/>
                    </a:lnTo>
                    <a:lnTo>
                      <a:pt x="978" y="1068"/>
                    </a:lnTo>
                    <a:lnTo>
                      <a:pt x="978" y="1068"/>
                    </a:lnTo>
                    <a:lnTo>
                      <a:pt x="978" y="1068"/>
                    </a:lnTo>
                    <a:lnTo>
                      <a:pt x="978" y="1068"/>
                    </a:lnTo>
                    <a:lnTo>
                      <a:pt x="978" y="1068"/>
                    </a:lnTo>
                    <a:lnTo>
                      <a:pt x="984" y="1068"/>
                    </a:lnTo>
                    <a:lnTo>
                      <a:pt x="984" y="1068"/>
                    </a:lnTo>
                    <a:lnTo>
                      <a:pt x="984" y="1068"/>
                    </a:lnTo>
                    <a:lnTo>
                      <a:pt x="984" y="1068"/>
                    </a:lnTo>
                    <a:lnTo>
                      <a:pt x="984" y="1068"/>
                    </a:lnTo>
                    <a:lnTo>
                      <a:pt x="990" y="1068"/>
                    </a:lnTo>
                    <a:lnTo>
                      <a:pt x="990" y="1068"/>
                    </a:lnTo>
                    <a:lnTo>
                      <a:pt x="990" y="1068"/>
                    </a:lnTo>
                    <a:lnTo>
                      <a:pt x="990" y="1068"/>
                    </a:lnTo>
                    <a:lnTo>
                      <a:pt x="990" y="1068"/>
                    </a:lnTo>
                    <a:lnTo>
                      <a:pt x="990" y="1062"/>
                    </a:lnTo>
                    <a:lnTo>
                      <a:pt x="996" y="1062"/>
                    </a:lnTo>
                    <a:lnTo>
                      <a:pt x="996" y="1062"/>
                    </a:lnTo>
                    <a:lnTo>
                      <a:pt x="996" y="1062"/>
                    </a:lnTo>
                    <a:lnTo>
                      <a:pt x="996" y="1062"/>
                    </a:lnTo>
                    <a:lnTo>
                      <a:pt x="996" y="1062"/>
                    </a:lnTo>
                    <a:lnTo>
                      <a:pt x="996" y="1062"/>
                    </a:lnTo>
                    <a:lnTo>
                      <a:pt x="1002" y="1062"/>
                    </a:lnTo>
                    <a:lnTo>
                      <a:pt x="1002" y="1062"/>
                    </a:lnTo>
                    <a:lnTo>
                      <a:pt x="1002" y="1062"/>
                    </a:lnTo>
                    <a:lnTo>
                      <a:pt x="1002" y="1056"/>
                    </a:lnTo>
                    <a:lnTo>
                      <a:pt x="1002" y="1056"/>
                    </a:lnTo>
                    <a:lnTo>
                      <a:pt x="1002" y="1056"/>
                    </a:lnTo>
                    <a:lnTo>
                      <a:pt x="1002" y="1056"/>
                    </a:lnTo>
                    <a:lnTo>
                      <a:pt x="1008" y="1056"/>
                    </a:lnTo>
                    <a:lnTo>
                      <a:pt x="1008" y="1056"/>
                    </a:lnTo>
                    <a:lnTo>
                      <a:pt x="1008" y="1056"/>
                    </a:lnTo>
                    <a:lnTo>
                      <a:pt x="1008" y="1056"/>
                    </a:lnTo>
                    <a:lnTo>
                      <a:pt x="1008" y="1050"/>
                    </a:lnTo>
                    <a:lnTo>
                      <a:pt x="1008" y="1050"/>
                    </a:lnTo>
                    <a:lnTo>
                      <a:pt x="1014" y="1050"/>
                    </a:lnTo>
                    <a:lnTo>
                      <a:pt x="1014" y="1050"/>
                    </a:lnTo>
                    <a:lnTo>
                      <a:pt x="1014" y="1050"/>
                    </a:lnTo>
                    <a:lnTo>
                      <a:pt x="1014" y="1050"/>
                    </a:lnTo>
                    <a:lnTo>
                      <a:pt x="1014" y="1050"/>
                    </a:lnTo>
                    <a:lnTo>
                      <a:pt x="1014" y="1050"/>
                    </a:lnTo>
                    <a:lnTo>
                      <a:pt x="1020" y="1044"/>
                    </a:lnTo>
                    <a:lnTo>
                      <a:pt x="1020" y="1044"/>
                    </a:lnTo>
                    <a:lnTo>
                      <a:pt x="1020" y="1044"/>
                    </a:lnTo>
                    <a:lnTo>
                      <a:pt x="1020" y="1044"/>
                    </a:lnTo>
                    <a:lnTo>
                      <a:pt x="1020" y="1044"/>
                    </a:lnTo>
                    <a:lnTo>
                      <a:pt x="1020" y="1044"/>
                    </a:lnTo>
                    <a:lnTo>
                      <a:pt x="1026" y="1038"/>
                    </a:lnTo>
                    <a:lnTo>
                      <a:pt x="1026" y="1038"/>
                    </a:lnTo>
                    <a:lnTo>
                      <a:pt x="1026" y="1038"/>
                    </a:lnTo>
                    <a:lnTo>
                      <a:pt x="1026" y="1038"/>
                    </a:lnTo>
                    <a:lnTo>
                      <a:pt x="1026" y="1038"/>
                    </a:lnTo>
                    <a:lnTo>
                      <a:pt x="1026" y="1038"/>
                    </a:lnTo>
                    <a:lnTo>
                      <a:pt x="1032" y="1032"/>
                    </a:lnTo>
                    <a:lnTo>
                      <a:pt x="1032" y="1032"/>
                    </a:lnTo>
                    <a:lnTo>
                      <a:pt x="1032" y="1032"/>
                    </a:lnTo>
                    <a:lnTo>
                      <a:pt x="1032" y="1032"/>
                    </a:lnTo>
                    <a:lnTo>
                      <a:pt x="1032" y="1032"/>
                    </a:lnTo>
                    <a:lnTo>
                      <a:pt x="1032" y="1032"/>
                    </a:lnTo>
                    <a:lnTo>
                      <a:pt x="1032" y="1026"/>
                    </a:lnTo>
                    <a:lnTo>
                      <a:pt x="1038" y="1026"/>
                    </a:lnTo>
                    <a:lnTo>
                      <a:pt x="1038" y="1026"/>
                    </a:lnTo>
                    <a:lnTo>
                      <a:pt x="1038" y="1026"/>
                    </a:lnTo>
                    <a:lnTo>
                      <a:pt x="1038" y="1026"/>
                    </a:lnTo>
                    <a:lnTo>
                      <a:pt x="1038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50" y="1014"/>
                    </a:lnTo>
                    <a:lnTo>
                      <a:pt x="1050" y="1014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6" y="1002"/>
                    </a:lnTo>
                    <a:lnTo>
                      <a:pt x="1056" y="1002"/>
                    </a:lnTo>
                    <a:lnTo>
                      <a:pt x="1056" y="1002"/>
                    </a:lnTo>
                    <a:lnTo>
                      <a:pt x="1056" y="1002"/>
                    </a:lnTo>
                    <a:lnTo>
                      <a:pt x="1056" y="996"/>
                    </a:lnTo>
                    <a:lnTo>
                      <a:pt x="1056" y="996"/>
                    </a:lnTo>
                    <a:lnTo>
                      <a:pt x="1056" y="996"/>
                    </a:lnTo>
                    <a:lnTo>
                      <a:pt x="1062" y="996"/>
                    </a:lnTo>
                    <a:lnTo>
                      <a:pt x="1062" y="990"/>
                    </a:lnTo>
                    <a:lnTo>
                      <a:pt x="1062" y="990"/>
                    </a:lnTo>
                    <a:lnTo>
                      <a:pt x="1062" y="990"/>
                    </a:lnTo>
                    <a:lnTo>
                      <a:pt x="1062" y="990"/>
                    </a:lnTo>
                    <a:lnTo>
                      <a:pt x="1062" y="984"/>
                    </a:lnTo>
                    <a:lnTo>
                      <a:pt x="1068" y="984"/>
                    </a:lnTo>
                    <a:lnTo>
                      <a:pt x="1068" y="984"/>
                    </a:lnTo>
                    <a:lnTo>
                      <a:pt x="1068" y="984"/>
                    </a:lnTo>
                    <a:lnTo>
                      <a:pt x="1068" y="978"/>
                    </a:lnTo>
                    <a:lnTo>
                      <a:pt x="1068" y="978"/>
                    </a:lnTo>
                    <a:lnTo>
                      <a:pt x="1068" y="978"/>
                    </a:lnTo>
                    <a:lnTo>
                      <a:pt x="1074" y="972"/>
                    </a:lnTo>
                    <a:lnTo>
                      <a:pt x="1074" y="972"/>
                    </a:lnTo>
                    <a:lnTo>
                      <a:pt x="1074" y="972"/>
                    </a:lnTo>
                    <a:lnTo>
                      <a:pt x="1074" y="972"/>
                    </a:lnTo>
                    <a:lnTo>
                      <a:pt x="1074" y="966"/>
                    </a:lnTo>
                    <a:lnTo>
                      <a:pt x="1074" y="966"/>
                    </a:lnTo>
                    <a:lnTo>
                      <a:pt x="1080" y="966"/>
                    </a:lnTo>
                    <a:lnTo>
                      <a:pt x="1080" y="960"/>
                    </a:lnTo>
                    <a:lnTo>
                      <a:pt x="1080" y="960"/>
                    </a:lnTo>
                    <a:lnTo>
                      <a:pt x="1080" y="960"/>
                    </a:lnTo>
                    <a:lnTo>
                      <a:pt x="1080" y="954"/>
                    </a:lnTo>
                    <a:lnTo>
                      <a:pt x="1080" y="954"/>
                    </a:lnTo>
                    <a:lnTo>
                      <a:pt x="1086" y="954"/>
                    </a:lnTo>
                    <a:lnTo>
                      <a:pt x="1086" y="948"/>
                    </a:lnTo>
                    <a:lnTo>
                      <a:pt x="1086" y="948"/>
                    </a:lnTo>
                    <a:lnTo>
                      <a:pt x="1086" y="948"/>
                    </a:lnTo>
                    <a:lnTo>
                      <a:pt x="1086" y="948"/>
                    </a:lnTo>
                    <a:lnTo>
                      <a:pt x="1086" y="942"/>
                    </a:lnTo>
                    <a:lnTo>
                      <a:pt x="1092" y="942"/>
                    </a:lnTo>
                    <a:lnTo>
                      <a:pt x="1092" y="942"/>
                    </a:lnTo>
                    <a:lnTo>
                      <a:pt x="1092" y="936"/>
                    </a:lnTo>
                    <a:lnTo>
                      <a:pt x="1092" y="936"/>
                    </a:lnTo>
                    <a:lnTo>
                      <a:pt x="1092" y="936"/>
                    </a:lnTo>
                    <a:lnTo>
                      <a:pt x="1092" y="930"/>
                    </a:lnTo>
                    <a:lnTo>
                      <a:pt x="1098" y="930"/>
                    </a:lnTo>
                    <a:lnTo>
                      <a:pt x="1098" y="930"/>
                    </a:lnTo>
                    <a:lnTo>
                      <a:pt x="1098" y="924"/>
                    </a:lnTo>
                    <a:lnTo>
                      <a:pt x="1098" y="924"/>
                    </a:lnTo>
                    <a:lnTo>
                      <a:pt x="1098" y="918"/>
                    </a:lnTo>
                    <a:lnTo>
                      <a:pt x="1098" y="918"/>
                    </a:lnTo>
                    <a:lnTo>
                      <a:pt x="1104" y="918"/>
                    </a:lnTo>
                    <a:lnTo>
                      <a:pt x="1104" y="912"/>
                    </a:lnTo>
                    <a:lnTo>
                      <a:pt x="1104" y="912"/>
                    </a:lnTo>
                    <a:lnTo>
                      <a:pt x="1104" y="912"/>
                    </a:lnTo>
                    <a:lnTo>
                      <a:pt x="1104" y="906"/>
                    </a:lnTo>
                    <a:lnTo>
                      <a:pt x="1104" y="906"/>
                    </a:lnTo>
                    <a:lnTo>
                      <a:pt x="1110" y="906"/>
                    </a:lnTo>
                    <a:lnTo>
                      <a:pt x="1110" y="900"/>
                    </a:lnTo>
                    <a:lnTo>
                      <a:pt x="1110" y="900"/>
                    </a:lnTo>
                    <a:lnTo>
                      <a:pt x="1110" y="894"/>
                    </a:lnTo>
                    <a:lnTo>
                      <a:pt x="1110" y="894"/>
                    </a:lnTo>
                    <a:lnTo>
                      <a:pt x="1110" y="894"/>
                    </a:lnTo>
                    <a:lnTo>
                      <a:pt x="1116" y="888"/>
                    </a:lnTo>
                    <a:lnTo>
                      <a:pt x="1116" y="888"/>
                    </a:lnTo>
                    <a:lnTo>
                      <a:pt x="1116" y="882"/>
                    </a:lnTo>
                    <a:lnTo>
                      <a:pt x="1116" y="882"/>
                    </a:lnTo>
                    <a:lnTo>
                      <a:pt x="1116" y="882"/>
                    </a:lnTo>
                    <a:lnTo>
                      <a:pt x="1116" y="876"/>
                    </a:lnTo>
                    <a:lnTo>
                      <a:pt x="1116" y="876"/>
                    </a:lnTo>
                    <a:lnTo>
                      <a:pt x="1122" y="870"/>
                    </a:lnTo>
                    <a:lnTo>
                      <a:pt x="1122" y="870"/>
                    </a:lnTo>
                    <a:lnTo>
                      <a:pt x="1122" y="870"/>
                    </a:lnTo>
                    <a:lnTo>
                      <a:pt x="1122" y="864"/>
                    </a:lnTo>
                    <a:lnTo>
                      <a:pt x="1122" y="864"/>
                    </a:lnTo>
                    <a:lnTo>
                      <a:pt x="1122" y="858"/>
                    </a:lnTo>
                    <a:lnTo>
                      <a:pt x="1128" y="858"/>
                    </a:lnTo>
                    <a:lnTo>
                      <a:pt x="1128" y="858"/>
                    </a:lnTo>
                    <a:lnTo>
                      <a:pt x="1128" y="852"/>
                    </a:lnTo>
                    <a:lnTo>
                      <a:pt x="1128" y="852"/>
                    </a:lnTo>
                    <a:lnTo>
                      <a:pt x="1128" y="846"/>
                    </a:lnTo>
                    <a:lnTo>
                      <a:pt x="1128" y="846"/>
                    </a:lnTo>
                    <a:lnTo>
                      <a:pt x="1134" y="840"/>
                    </a:lnTo>
                    <a:lnTo>
                      <a:pt x="1134" y="840"/>
                    </a:lnTo>
                    <a:lnTo>
                      <a:pt x="1134" y="840"/>
                    </a:lnTo>
                    <a:lnTo>
                      <a:pt x="1134" y="834"/>
                    </a:lnTo>
                    <a:lnTo>
                      <a:pt x="1134" y="834"/>
                    </a:lnTo>
                    <a:lnTo>
                      <a:pt x="1134" y="828"/>
                    </a:lnTo>
                    <a:lnTo>
                      <a:pt x="1140" y="828"/>
                    </a:lnTo>
                    <a:lnTo>
                      <a:pt x="1140" y="822"/>
                    </a:lnTo>
                    <a:lnTo>
                      <a:pt x="1140" y="822"/>
                    </a:lnTo>
                    <a:lnTo>
                      <a:pt x="1140" y="816"/>
                    </a:lnTo>
                    <a:lnTo>
                      <a:pt x="1140" y="816"/>
                    </a:lnTo>
                    <a:lnTo>
                      <a:pt x="1140" y="810"/>
                    </a:lnTo>
                    <a:lnTo>
                      <a:pt x="1146" y="810"/>
                    </a:lnTo>
                    <a:lnTo>
                      <a:pt x="1146" y="810"/>
                    </a:lnTo>
                    <a:lnTo>
                      <a:pt x="1146" y="804"/>
                    </a:lnTo>
                    <a:lnTo>
                      <a:pt x="1146" y="804"/>
                    </a:lnTo>
                    <a:lnTo>
                      <a:pt x="1146" y="798"/>
                    </a:lnTo>
                    <a:lnTo>
                      <a:pt x="1146" y="798"/>
                    </a:lnTo>
                    <a:lnTo>
                      <a:pt x="1152" y="792"/>
                    </a:lnTo>
                    <a:lnTo>
                      <a:pt x="1152" y="792"/>
                    </a:lnTo>
                    <a:lnTo>
                      <a:pt x="1152" y="786"/>
                    </a:lnTo>
                    <a:lnTo>
                      <a:pt x="1152" y="786"/>
                    </a:lnTo>
                    <a:lnTo>
                      <a:pt x="1152" y="780"/>
                    </a:lnTo>
                    <a:lnTo>
                      <a:pt x="1152" y="780"/>
                    </a:lnTo>
                    <a:lnTo>
                      <a:pt x="1158" y="774"/>
                    </a:lnTo>
                    <a:lnTo>
                      <a:pt x="1158" y="774"/>
                    </a:lnTo>
                    <a:lnTo>
                      <a:pt x="1158" y="768"/>
                    </a:lnTo>
                    <a:lnTo>
                      <a:pt x="1158" y="768"/>
                    </a:lnTo>
                    <a:lnTo>
                      <a:pt x="1158" y="762"/>
                    </a:lnTo>
                    <a:lnTo>
                      <a:pt x="1158" y="762"/>
                    </a:lnTo>
                    <a:lnTo>
                      <a:pt x="1164" y="756"/>
                    </a:lnTo>
                    <a:lnTo>
                      <a:pt x="1164" y="756"/>
                    </a:lnTo>
                    <a:lnTo>
                      <a:pt x="1164" y="750"/>
                    </a:lnTo>
                    <a:lnTo>
                      <a:pt x="1164" y="750"/>
                    </a:lnTo>
                    <a:lnTo>
                      <a:pt x="1164" y="744"/>
                    </a:lnTo>
                    <a:lnTo>
                      <a:pt x="1164" y="744"/>
                    </a:lnTo>
                    <a:lnTo>
                      <a:pt x="1164" y="744"/>
                    </a:lnTo>
                    <a:lnTo>
                      <a:pt x="1170" y="738"/>
                    </a:lnTo>
                    <a:lnTo>
                      <a:pt x="1170" y="738"/>
                    </a:lnTo>
                    <a:lnTo>
                      <a:pt x="1170" y="738"/>
                    </a:lnTo>
                    <a:lnTo>
                      <a:pt x="1170" y="732"/>
                    </a:lnTo>
                    <a:lnTo>
                      <a:pt x="1170" y="732"/>
                    </a:lnTo>
                    <a:lnTo>
                      <a:pt x="1170" y="732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26"/>
                    </a:lnTo>
                    <a:lnTo>
                      <a:pt x="1176" y="726"/>
                    </a:lnTo>
                    <a:lnTo>
                      <a:pt x="1176" y="726"/>
                    </a:lnTo>
                    <a:lnTo>
                      <a:pt x="1176" y="726"/>
                    </a:lnTo>
                    <a:lnTo>
                      <a:pt x="1182" y="726"/>
                    </a:lnTo>
                    <a:lnTo>
                      <a:pt x="1182" y="726"/>
                    </a:lnTo>
                    <a:lnTo>
                      <a:pt x="1182" y="726"/>
                    </a:lnTo>
                    <a:lnTo>
                      <a:pt x="1182" y="732"/>
                    </a:lnTo>
                    <a:lnTo>
                      <a:pt x="1182" y="732"/>
                    </a:lnTo>
                    <a:lnTo>
                      <a:pt x="1182" y="732"/>
                    </a:lnTo>
                    <a:lnTo>
                      <a:pt x="1188" y="732"/>
                    </a:lnTo>
                    <a:lnTo>
                      <a:pt x="1188" y="732"/>
                    </a:lnTo>
                    <a:lnTo>
                      <a:pt x="1188" y="732"/>
                    </a:lnTo>
                    <a:lnTo>
                      <a:pt x="1188" y="738"/>
                    </a:lnTo>
                    <a:lnTo>
                      <a:pt x="1188" y="738"/>
                    </a:lnTo>
                    <a:lnTo>
                      <a:pt x="1188" y="738"/>
                    </a:lnTo>
                    <a:lnTo>
                      <a:pt x="1194" y="738"/>
                    </a:lnTo>
                    <a:lnTo>
                      <a:pt x="1194" y="744"/>
                    </a:lnTo>
                    <a:lnTo>
                      <a:pt x="1194" y="744"/>
                    </a:lnTo>
                    <a:lnTo>
                      <a:pt x="1194" y="744"/>
                    </a:lnTo>
                    <a:lnTo>
                      <a:pt x="1194" y="744"/>
                    </a:lnTo>
                    <a:lnTo>
                      <a:pt x="1194" y="744"/>
                    </a:lnTo>
                    <a:lnTo>
                      <a:pt x="1200" y="750"/>
                    </a:lnTo>
                    <a:lnTo>
                      <a:pt x="1200" y="750"/>
                    </a:lnTo>
                    <a:lnTo>
                      <a:pt x="1200" y="750"/>
                    </a:lnTo>
                    <a:lnTo>
                      <a:pt x="1200" y="750"/>
                    </a:lnTo>
                    <a:lnTo>
                      <a:pt x="1200" y="750"/>
                    </a:lnTo>
                    <a:lnTo>
                      <a:pt x="1200" y="756"/>
                    </a:lnTo>
                    <a:lnTo>
                      <a:pt x="1206" y="756"/>
                    </a:lnTo>
                    <a:lnTo>
                      <a:pt x="1206" y="756"/>
                    </a:lnTo>
                    <a:lnTo>
                      <a:pt x="1206" y="756"/>
                    </a:lnTo>
                    <a:lnTo>
                      <a:pt x="1206" y="762"/>
                    </a:lnTo>
                    <a:lnTo>
                      <a:pt x="1206" y="762"/>
                    </a:lnTo>
                    <a:lnTo>
                      <a:pt x="1206" y="762"/>
                    </a:lnTo>
                    <a:lnTo>
                      <a:pt x="1212" y="762"/>
                    </a:lnTo>
                    <a:lnTo>
                      <a:pt x="1212" y="762"/>
                    </a:lnTo>
                    <a:lnTo>
                      <a:pt x="1212" y="768"/>
                    </a:lnTo>
                    <a:lnTo>
                      <a:pt x="1212" y="768"/>
                    </a:lnTo>
                    <a:lnTo>
                      <a:pt x="1212" y="768"/>
                    </a:lnTo>
                    <a:lnTo>
                      <a:pt x="1212" y="768"/>
                    </a:lnTo>
                    <a:lnTo>
                      <a:pt x="1218" y="768"/>
                    </a:lnTo>
                    <a:lnTo>
                      <a:pt x="1218" y="774"/>
                    </a:lnTo>
                    <a:lnTo>
                      <a:pt x="1218" y="774"/>
                    </a:lnTo>
                    <a:lnTo>
                      <a:pt x="1218" y="774"/>
                    </a:lnTo>
                    <a:lnTo>
                      <a:pt x="1218" y="774"/>
                    </a:lnTo>
                    <a:lnTo>
                      <a:pt x="1218" y="774"/>
                    </a:lnTo>
                    <a:lnTo>
                      <a:pt x="1224" y="780"/>
                    </a:lnTo>
                    <a:lnTo>
                      <a:pt x="1224" y="780"/>
                    </a:lnTo>
                    <a:lnTo>
                      <a:pt x="1224" y="780"/>
                    </a:lnTo>
                    <a:lnTo>
                      <a:pt x="1224" y="780"/>
                    </a:lnTo>
                    <a:lnTo>
                      <a:pt x="1224" y="780"/>
                    </a:lnTo>
                    <a:lnTo>
                      <a:pt x="1224" y="786"/>
                    </a:lnTo>
                    <a:lnTo>
                      <a:pt x="1224" y="786"/>
                    </a:lnTo>
                    <a:lnTo>
                      <a:pt x="1230" y="786"/>
                    </a:lnTo>
                    <a:lnTo>
                      <a:pt x="1230" y="786"/>
                    </a:lnTo>
                    <a:lnTo>
                      <a:pt x="1230" y="786"/>
                    </a:lnTo>
                    <a:lnTo>
                      <a:pt x="1230" y="792"/>
                    </a:lnTo>
                    <a:lnTo>
                      <a:pt x="1230" y="792"/>
                    </a:lnTo>
                    <a:lnTo>
                      <a:pt x="1230" y="792"/>
                    </a:lnTo>
                    <a:lnTo>
                      <a:pt x="1236" y="792"/>
                    </a:lnTo>
                    <a:lnTo>
                      <a:pt x="1236" y="792"/>
                    </a:lnTo>
                    <a:lnTo>
                      <a:pt x="1236" y="798"/>
                    </a:lnTo>
                    <a:lnTo>
                      <a:pt x="1236" y="798"/>
                    </a:lnTo>
                    <a:lnTo>
                      <a:pt x="1236" y="798"/>
                    </a:lnTo>
                    <a:lnTo>
                      <a:pt x="1236" y="798"/>
                    </a:lnTo>
                    <a:lnTo>
                      <a:pt x="1242" y="798"/>
                    </a:lnTo>
                    <a:lnTo>
                      <a:pt x="1242" y="798"/>
                    </a:lnTo>
                    <a:lnTo>
                      <a:pt x="1242" y="804"/>
                    </a:lnTo>
                    <a:lnTo>
                      <a:pt x="1242" y="804"/>
                    </a:lnTo>
                    <a:lnTo>
                      <a:pt x="1242" y="804"/>
                    </a:lnTo>
                    <a:lnTo>
                      <a:pt x="1242" y="804"/>
                    </a:lnTo>
                    <a:lnTo>
                      <a:pt x="1248" y="810"/>
                    </a:lnTo>
                    <a:lnTo>
                      <a:pt x="1248" y="810"/>
                    </a:lnTo>
                    <a:lnTo>
                      <a:pt x="1248" y="810"/>
                    </a:lnTo>
                    <a:lnTo>
                      <a:pt x="1248" y="810"/>
                    </a:lnTo>
                    <a:lnTo>
                      <a:pt x="1248" y="810"/>
                    </a:lnTo>
                    <a:lnTo>
                      <a:pt x="1254" y="816"/>
                    </a:lnTo>
                    <a:lnTo>
                      <a:pt x="1254" y="816"/>
                    </a:lnTo>
                    <a:lnTo>
                      <a:pt x="1254" y="816"/>
                    </a:lnTo>
                    <a:lnTo>
                      <a:pt x="1254" y="816"/>
                    </a:lnTo>
                    <a:lnTo>
                      <a:pt x="1254" y="816"/>
                    </a:lnTo>
                    <a:lnTo>
                      <a:pt x="1254" y="816"/>
                    </a:lnTo>
                    <a:lnTo>
                      <a:pt x="1260" y="822"/>
                    </a:lnTo>
                    <a:lnTo>
                      <a:pt x="1260" y="822"/>
                    </a:lnTo>
                    <a:lnTo>
                      <a:pt x="1260" y="822"/>
                    </a:lnTo>
                    <a:lnTo>
                      <a:pt x="1260" y="822"/>
                    </a:lnTo>
                    <a:lnTo>
                      <a:pt x="1260" y="822"/>
                    </a:lnTo>
                    <a:lnTo>
                      <a:pt x="1260" y="822"/>
                    </a:lnTo>
                    <a:lnTo>
                      <a:pt x="1266" y="828"/>
                    </a:lnTo>
                    <a:lnTo>
                      <a:pt x="1266" y="828"/>
                    </a:lnTo>
                    <a:lnTo>
                      <a:pt x="1266" y="828"/>
                    </a:lnTo>
                    <a:lnTo>
                      <a:pt x="1266" y="828"/>
                    </a:lnTo>
                    <a:lnTo>
                      <a:pt x="1266" y="828"/>
                    </a:lnTo>
                    <a:lnTo>
                      <a:pt x="1266" y="834"/>
                    </a:lnTo>
                    <a:lnTo>
                      <a:pt x="1266" y="834"/>
                    </a:lnTo>
                    <a:lnTo>
                      <a:pt x="1272" y="834"/>
                    </a:lnTo>
                    <a:lnTo>
                      <a:pt x="1272" y="834"/>
                    </a:lnTo>
                    <a:lnTo>
                      <a:pt x="1272" y="834"/>
                    </a:lnTo>
                    <a:lnTo>
                      <a:pt x="1272" y="834"/>
                    </a:lnTo>
                    <a:lnTo>
                      <a:pt x="1272" y="840"/>
                    </a:lnTo>
                    <a:lnTo>
                      <a:pt x="1272" y="840"/>
                    </a:lnTo>
                    <a:lnTo>
                      <a:pt x="1278" y="840"/>
                    </a:lnTo>
                    <a:lnTo>
                      <a:pt x="1278" y="840"/>
                    </a:lnTo>
                    <a:lnTo>
                      <a:pt x="1278" y="840"/>
                    </a:lnTo>
                    <a:lnTo>
                      <a:pt x="1278" y="840"/>
                    </a:lnTo>
                    <a:lnTo>
                      <a:pt x="1278" y="846"/>
                    </a:lnTo>
                    <a:lnTo>
                      <a:pt x="1278" y="846"/>
                    </a:lnTo>
                    <a:lnTo>
                      <a:pt x="1284" y="846"/>
                    </a:lnTo>
                    <a:lnTo>
                      <a:pt x="1284" y="846"/>
                    </a:lnTo>
                    <a:lnTo>
                      <a:pt x="1284" y="846"/>
                    </a:lnTo>
                    <a:lnTo>
                      <a:pt x="1284" y="846"/>
                    </a:lnTo>
                    <a:lnTo>
                      <a:pt x="1284" y="852"/>
                    </a:lnTo>
                    <a:lnTo>
                      <a:pt x="1284" y="852"/>
                    </a:lnTo>
                    <a:lnTo>
                      <a:pt x="1290" y="852"/>
                    </a:lnTo>
                    <a:lnTo>
                      <a:pt x="1290" y="852"/>
                    </a:lnTo>
                    <a:lnTo>
                      <a:pt x="1290" y="852"/>
                    </a:lnTo>
                    <a:lnTo>
                      <a:pt x="1290" y="852"/>
                    </a:lnTo>
                    <a:lnTo>
                      <a:pt x="1290" y="858"/>
                    </a:lnTo>
                    <a:lnTo>
                      <a:pt x="1290" y="858"/>
                    </a:lnTo>
                    <a:lnTo>
                      <a:pt x="1296" y="858"/>
                    </a:lnTo>
                    <a:lnTo>
                      <a:pt x="1296" y="858"/>
                    </a:lnTo>
                    <a:lnTo>
                      <a:pt x="1296" y="858"/>
                    </a:lnTo>
                    <a:lnTo>
                      <a:pt x="1296" y="858"/>
                    </a:lnTo>
                    <a:lnTo>
                      <a:pt x="1296" y="858"/>
                    </a:lnTo>
                    <a:lnTo>
                      <a:pt x="1296" y="864"/>
                    </a:lnTo>
                    <a:lnTo>
                      <a:pt x="1302" y="864"/>
                    </a:lnTo>
                    <a:lnTo>
                      <a:pt x="1302" y="864"/>
                    </a:lnTo>
                    <a:lnTo>
                      <a:pt x="1302" y="864"/>
                    </a:lnTo>
                    <a:lnTo>
                      <a:pt x="1302" y="864"/>
                    </a:lnTo>
                    <a:lnTo>
                      <a:pt x="1302" y="864"/>
                    </a:lnTo>
                    <a:lnTo>
                      <a:pt x="1302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6"/>
                    </a:lnTo>
                    <a:lnTo>
                      <a:pt x="1308" y="876"/>
                    </a:lnTo>
                    <a:lnTo>
                      <a:pt x="1314" y="876"/>
                    </a:lnTo>
                    <a:lnTo>
                      <a:pt x="1314" y="876"/>
                    </a:lnTo>
                    <a:lnTo>
                      <a:pt x="1314" y="876"/>
                    </a:lnTo>
                    <a:lnTo>
                      <a:pt x="1314" y="876"/>
                    </a:lnTo>
                    <a:lnTo>
                      <a:pt x="1314" y="876"/>
                    </a:lnTo>
                    <a:lnTo>
                      <a:pt x="1314" y="882"/>
                    </a:lnTo>
                    <a:lnTo>
                      <a:pt x="1320" y="882"/>
                    </a:lnTo>
                    <a:lnTo>
                      <a:pt x="1320" y="882"/>
                    </a:lnTo>
                    <a:lnTo>
                      <a:pt x="1320" y="882"/>
                    </a:lnTo>
                    <a:lnTo>
                      <a:pt x="1320" y="882"/>
                    </a:lnTo>
                    <a:lnTo>
                      <a:pt x="1320" y="882"/>
                    </a:lnTo>
                    <a:lnTo>
                      <a:pt x="1326" y="888"/>
                    </a:lnTo>
                    <a:lnTo>
                      <a:pt x="1326" y="888"/>
                    </a:lnTo>
                    <a:lnTo>
                      <a:pt x="1326" y="888"/>
                    </a:lnTo>
                    <a:lnTo>
                      <a:pt x="1326" y="888"/>
                    </a:lnTo>
                    <a:lnTo>
                      <a:pt x="1326" y="888"/>
                    </a:lnTo>
                    <a:lnTo>
                      <a:pt x="1326" y="888"/>
                    </a:lnTo>
                    <a:lnTo>
                      <a:pt x="1332" y="888"/>
                    </a:lnTo>
                    <a:lnTo>
                      <a:pt x="1332" y="894"/>
                    </a:lnTo>
                    <a:lnTo>
                      <a:pt x="1332" y="894"/>
                    </a:lnTo>
                    <a:lnTo>
                      <a:pt x="1332" y="894"/>
                    </a:lnTo>
                    <a:lnTo>
                      <a:pt x="1332" y="894"/>
                    </a:lnTo>
                    <a:lnTo>
                      <a:pt x="1332" y="894"/>
                    </a:lnTo>
                    <a:lnTo>
                      <a:pt x="1332" y="894"/>
                    </a:lnTo>
                    <a:lnTo>
                      <a:pt x="1338" y="894"/>
                    </a:lnTo>
                    <a:lnTo>
                      <a:pt x="1338" y="900"/>
                    </a:lnTo>
                    <a:lnTo>
                      <a:pt x="1338" y="900"/>
                    </a:lnTo>
                    <a:lnTo>
                      <a:pt x="1338" y="900"/>
                    </a:lnTo>
                    <a:lnTo>
                      <a:pt x="1338" y="900"/>
                    </a:lnTo>
                    <a:lnTo>
                      <a:pt x="1338" y="900"/>
                    </a:lnTo>
                    <a:lnTo>
                      <a:pt x="1344" y="900"/>
                    </a:lnTo>
                    <a:lnTo>
                      <a:pt x="1344" y="900"/>
                    </a:lnTo>
                    <a:lnTo>
                      <a:pt x="1344" y="900"/>
                    </a:lnTo>
                    <a:lnTo>
                      <a:pt x="1344" y="906"/>
                    </a:lnTo>
                    <a:lnTo>
                      <a:pt x="1344" y="906"/>
                    </a:lnTo>
                    <a:lnTo>
                      <a:pt x="1344" y="906"/>
                    </a:lnTo>
                    <a:lnTo>
                      <a:pt x="1350" y="906"/>
                    </a:lnTo>
                    <a:lnTo>
                      <a:pt x="1350" y="906"/>
                    </a:lnTo>
                    <a:lnTo>
                      <a:pt x="1350" y="906"/>
                    </a:lnTo>
                    <a:lnTo>
                      <a:pt x="1350" y="906"/>
                    </a:lnTo>
                    <a:lnTo>
                      <a:pt x="1350" y="912"/>
                    </a:lnTo>
                    <a:lnTo>
                      <a:pt x="1350" y="912"/>
                    </a:lnTo>
                    <a:lnTo>
                      <a:pt x="1356" y="912"/>
                    </a:lnTo>
                    <a:lnTo>
                      <a:pt x="1356" y="912"/>
                    </a:lnTo>
                    <a:lnTo>
                      <a:pt x="1356" y="912"/>
                    </a:lnTo>
                    <a:lnTo>
                      <a:pt x="1356" y="912"/>
                    </a:lnTo>
                    <a:lnTo>
                      <a:pt x="1356" y="912"/>
                    </a:lnTo>
                    <a:lnTo>
                      <a:pt x="1356" y="912"/>
                    </a:lnTo>
                    <a:lnTo>
                      <a:pt x="1362" y="918"/>
                    </a:lnTo>
                    <a:lnTo>
                      <a:pt x="1362" y="918"/>
                    </a:lnTo>
                    <a:lnTo>
                      <a:pt x="1362" y="918"/>
                    </a:lnTo>
                    <a:lnTo>
                      <a:pt x="1362" y="918"/>
                    </a:lnTo>
                    <a:lnTo>
                      <a:pt x="1362" y="918"/>
                    </a:lnTo>
                    <a:lnTo>
                      <a:pt x="1362" y="918"/>
                    </a:lnTo>
                    <a:lnTo>
                      <a:pt x="1368" y="918"/>
                    </a:lnTo>
                    <a:lnTo>
                      <a:pt x="1368" y="918"/>
                    </a:lnTo>
                    <a:lnTo>
                      <a:pt x="1368" y="924"/>
                    </a:lnTo>
                    <a:lnTo>
                      <a:pt x="1368" y="924"/>
                    </a:lnTo>
                    <a:lnTo>
                      <a:pt x="1368" y="924"/>
                    </a:lnTo>
                    <a:lnTo>
                      <a:pt x="1368" y="924"/>
                    </a:lnTo>
                    <a:lnTo>
                      <a:pt x="1374" y="924"/>
                    </a:lnTo>
                    <a:lnTo>
                      <a:pt x="1374" y="924"/>
                    </a:lnTo>
                    <a:lnTo>
                      <a:pt x="1374" y="924"/>
                    </a:lnTo>
                    <a:lnTo>
                      <a:pt x="1374" y="924"/>
                    </a:lnTo>
                    <a:lnTo>
                      <a:pt x="1374" y="924"/>
                    </a:lnTo>
                    <a:lnTo>
                      <a:pt x="1374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0" y="930"/>
                    </a:lnTo>
                    <a:lnTo>
                      <a:pt x="1386" y="930"/>
                    </a:lnTo>
                    <a:lnTo>
                      <a:pt x="1386" y="936"/>
                    </a:lnTo>
                    <a:lnTo>
                      <a:pt x="1386" y="936"/>
                    </a:lnTo>
                    <a:lnTo>
                      <a:pt x="1386" y="936"/>
                    </a:lnTo>
                    <a:lnTo>
                      <a:pt x="1386" y="936"/>
                    </a:lnTo>
                    <a:lnTo>
                      <a:pt x="1386" y="936"/>
                    </a:lnTo>
                    <a:lnTo>
                      <a:pt x="1392" y="936"/>
                    </a:lnTo>
                    <a:lnTo>
                      <a:pt x="1392" y="936"/>
                    </a:lnTo>
                    <a:lnTo>
                      <a:pt x="1392" y="936"/>
                    </a:lnTo>
                    <a:lnTo>
                      <a:pt x="1392" y="936"/>
                    </a:lnTo>
                    <a:lnTo>
                      <a:pt x="1392" y="936"/>
                    </a:lnTo>
                    <a:lnTo>
                      <a:pt x="1392" y="942"/>
                    </a:lnTo>
                    <a:lnTo>
                      <a:pt x="1398" y="942"/>
                    </a:lnTo>
                    <a:lnTo>
                      <a:pt x="1398" y="942"/>
                    </a:lnTo>
                    <a:lnTo>
                      <a:pt x="1398" y="942"/>
                    </a:lnTo>
                    <a:lnTo>
                      <a:pt x="1398" y="942"/>
                    </a:lnTo>
                    <a:lnTo>
                      <a:pt x="1398" y="942"/>
                    </a:lnTo>
                    <a:lnTo>
                      <a:pt x="1398" y="942"/>
                    </a:lnTo>
                    <a:lnTo>
                      <a:pt x="1404" y="942"/>
                    </a:lnTo>
                    <a:lnTo>
                      <a:pt x="1404" y="942"/>
                    </a:lnTo>
                    <a:lnTo>
                      <a:pt x="1404" y="948"/>
                    </a:lnTo>
                    <a:lnTo>
                      <a:pt x="1404" y="948"/>
                    </a:lnTo>
                    <a:lnTo>
                      <a:pt x="1404" y="948"/>
                    </a:lnTo>
                    <a:lnTo>
                      <a:pt x="1404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6" y="954"/>
                    </a:lnTo>
                    <a:lnTo>
                      <a:pt x="1416" y="954"/>
                    </a:lnTo>
                    <a:lnTo>
                      <a:pt x="1416" y="954"/>
                    </a:lnTo>
                    <a:lnTo>
                      <a:pt x="1416" y="954"/>
                    </a:lnTo>
                    <a:lnTo>
                      <a:pt x="1416" y="954"/>
                    </a:lnTo>
                    <a:lnTo>
                      <a:pt x="1416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40" y="954"/>
                    </a:lnTo>
                    <a:lnTo>
                      <a:pt x="1440" y="954"/>
                    </a:lnTo>
                    <a:lnTo>
                      <a:pt x="1440" y="954"/>
                    </a:lnTo>
                    <a:lnTo>
                      <a:pt x="1440" y="948"/>
                    </a:lnTo>
                    <a:lnTo>
                      <a:pt x="1440" y="948"/>
                    </a:lnTo>
                    <a:lnTo>
                      <a:pt x="1440" y="948"/>
                    </a:lnTo>
                    <a:lnTo>
                      <a:pt x="1446" y="948"/>
                    </a:lnTo>
                    <a:lnTo>
                      <a:pt x="1446" y="948"/>
                    </a:lnTo>
                    <a:lnTo>
                      <a:pt x="1446" y="948"/>
                    </a:lnTo>
                    <a:lnTo>
                      <a:pt x="1446" y="942"/>
                    </a:lnTo>
                    <a:lnTo>
                      <a:pt x="1446" y="942"/>
                    </a:lnTo>
                    <a:lnTo>
                      <a:pt x="1446" y="942"/>
                    </a:lnTo>
                    <a:lnTo>
                      <a:pt x="1452" y="942"/>
                    </a:lnTo>
                    <a:lnTo>
                      <a:pt x="1452" y="942"/>
                    </a:lnTo>
                    <a:lnTo>
                      <a:pt x="1452" y="942"/>
                    </a:lnTo>
                    <a:lnTo>
                      <a:pt x="1452" y="936"/>
                    </a:lnTo>
                    <a:lnTo>
                      <a:pt x="1452" y="936"/>
                    </a:lnTo>
                    <a:lnTo>
                      <a:pt x="1452" y="936"/>
                    </a:lnTo>
                    <a:lnTo>
                      <a:pt x="1458" y="936"/>
                    </a:lnTo>
                    <a:lnTo>
                      <a:pt x="1458" y="936"/>
                    </a:lnTo>
                    <a:lnTo>
                      <a:pt x="1458" y="930"/>
                    </a:lnTo>
                    <a:lnTo>
                      <a:pt x="1458" y="930"/>
                    </a:lnTo>
                    <a:lnTo>
                      <a:pt x="1458" y="930"/>
                    </a:lnTo>
                    <a:lnTo>
                      <a:pt x="1458" y="930"/>
                    </a:lnTo>
                    <a:lnTo>
                      <a:pt x="1464" y="930"/>
                    </a:lnTo>
                    <a:lnTo>
                      <a:pt x="1464" y="924"/>
                    </a:lnTo>
                    <a:lnTo>
                      <a:pt x="1464" y="924"/>
                    </a:lnTo>
                    <a:lnTo>
                      <a:pt x="1464" y="924"/>
                    </a:lnTo>
                    <a:lnTo>
                      <a:pt x="1464" y="924"/>
                    </a:lnTo>
                    <a:lnTo>
                      <a:pt x="1464" y="924"/>
                    </a:lnTo>
                    <a:lnTo>
                      <a:pt x="1470" y="924"/>
                    </a:lnTo>
                    <a:lnTo>
                      <a:pt x="1470" y="918"/>
                    </a:lnTo>
                    <a:lnTo>
                      <a:pt x="1470" y="918"/>
                    </a:lnTo>
                    <a:lnTo>
                      <a:pt x="1470" y="918"/>
                    </a:lnTo>
                    <a:lnTo>
                      <a:pt x="1470" y="918"/>
                    </a:lnTo>
                    <a:lnTo>
                      <a:pt x="1470" y="918"/>
                    </a:lnTo>
                    <a:lnTo>
                      <a:pt x="1476" y="912"/>
                    </a:lnTo>
                    <a:lnTo>
                      <a:pt x="1476" y="912"/>
                    </a:lnTo>
                    <a:lnTo>
                      <a:pt x="1476" y="912"/>
                    </a:lnTo>
                    <a:lnTo>
                      <a:pt x="1476" y="912"/>
                    </a:lnTo>
                    <a:lnTo>
                      <a:pt x="1476" y="912"/>
                    </a:lnTo>
                    <a:lnTo>
                      <a:pt x="1476" y="906"/>
                    </a:lnTo>
                    <a:lnTo>
                      <a:pt x="1482" y="906"/>
                    </a:lnTo>
                    <a:lnTo>
                      <a:pt x="1482" y="906"/>
                    </a:lnTo>
                    <a:lnTo>
                      <a:pt x="1482" y="906"/>
                    </a:lnTo>
                    <a:lnTo>
                      <a:pt x="1482" y="906"/>
                    </a:lnTo>
                    <a:lnTo>
                      <a:pt x="1482" y="900"/>
                    </a:lnTo>
                    <a:lnTo>
                      <a:pt x="1482" y="900"/>
                    </a:lnTo>
                    <a:lnTo>
                      <a:pt x="1488" y="900"/>
                    </a:lnTo>
                    <a:lnTo>
                      <a:pt x="1488" y="900"/>
                    </a:lnTo>
                    <a:lnTo>
                      <a:pt x="1488" y="900"/>
                    </a:lnTo>
                    <a:lnTo>
                      <a:pt x="1488" y="894"/>
                    </a:lnTo>
                    <a:lnTo>
                      <a:pt x="1488" y="894"/>
                    </a:lnTo>
                    <a:lnTo>
                      <a:pt x="1488" y="894"/>
                    </a:lnTo>
                    <a:lnTo>
                      <a:pt x="1488" y="894"/>
                    </a:lnTo>
                    <a:lnTo>
                      <a:pt x="1494" y="888"/>
                    </a:lnTo>
                    <a:lnTo>
                      <a:pt x="1494" y="888"/>
                    </a:lnTo>
                    <a:lnTo>
                      <a:pt x="1494" y="888"/>
                    </a:lnTo>
                    <a:lnTo>
                      <a:pt x="1494" y="888"/>
                    </a:lnTo>
                    <a:lnTo>
                      <a:pt x="1494" y="888"/>
                    </a:lnTo>
                    <a:lnTo>
                      <a:pt x="1494" y="882"/>
                    </a:lnTo>
                    <a:lnTo>
                      <a:pt x="1500" y="882"/>
                    </a:lnTo>
                    <a:lnTo>
                      <a:pt x="1500" y="882"/>
                    </a:lnTo>
                    <a:lnTo>
                      <a:pt x="1500" y="882"/>
                    </a:lnTo>
                    <a:lnTo>
                      <a:pt x="1500" y="882"/>
                    </a:lnTo>
                    <a:lnTo>
                      <a:pt x="1500" y="876"/>
                    </a:lnTo>
                    <a:lnTo>
                      <a:pt x="1500" y="876"/>
                    </a:lnTo>
                    <a:lnTo>
                      <a:pt x="1506" y="876"/>
                    </a:lnTo>
                    <a:lnTo>
                      <a:pt x="1506" y="876"/>
                    </a:lnTo>
                    <a:lnTo>
                      <a:pt x="1506" y="870"/>
                    </a:lnTo>
                    <a:lnTo>
                      <a:pt x="1506" y="870"/>
                    </a:lnTo>
                    <a:lnTo>
                      <a:pt x="1506" y="870"/>
                    </a:lnTo>
                    <a:lnTo>
                      <a:pt x="1512" y="864"/>
                    </a:lnTo>
                    <a:lnTo>
                      <a:pt x="1512" y="864"/>
                    </a:lnTo>
                    <a:lnTo>
                      <a:pt x="1512" y="864"/>
                    </a:lnTo>
                    <a:lnTo>
                      <a:pt x="1512" y="864"/>
                    </a:lnTo>
                    <a:lnTo>
                      <a:pt x="1512" y="864"/>
                    </a:lnTo>
                    <a:lnTo>
                      <a:pt x="1512" y="858"/>
                    </a:lnTo>
                    <a:lnTo>
                      <a:pt x="1518" y="858"/>
                    </a:lnTo>
                    <a:lnTo>
                      <a:pt x="1518" y="858"/>
                    </a:lnTo>
                    <a:lnTo>
                      <a:pt x="1518" y="858"/>
                    </a:lnTo>
                    <a:lnTo>
                      <a:pt x="1518" y="852"/>
                    </a:lnTo>
                    <a:lnTo>
                      <a:pt x="1518" y="852"/>
                    </a:lnTo>
                    <a:lnTo>
                      <a:pt x="1518" y="852"/>
                    </a:lnTo>
                    <a:lnTo>
                      <a:pt x="1524" y="852"/>
                    </a:lnTo>
                    <a:lnTo>
                      <a:pt x="1524" y="846"/>
                    </a:lnTo>
                    <a:lnTo>
                      <a:pt x="1524" y="846"/>
                    </a:lnTo>
                    <a:lnTo>
                      <a:pt x="1524" y="846"/>
                    </a:lnTo>
                    <a:lnTo>
                      <a:pt x="1524" y="846"/>
                    </a:lnTo>
                    <a:lnTo>
                      <a:pt x="1524" y="840"/>
                    </a:lnTo>
                    <a:lnTo>
                      <a:pt x="1530" y="840"/>
                    </a:lnTo>
                    <a:lnTo>
                      <a:pt x="1530" y="840"/>
                    </a:lnTo>
                    <a:lnTo>
                      <a:pt x="1530" y="840"/>
                    </a:lnTo>
                    <a:lnTo>
                      <a:pt x="1530" y="834"/>
                    </a:lnTo>
                    <a:lnTo>
                      <a:pt x="1530" y="834"/>
                    </a:lnTo>
                    <a:lnTo>
                      <a:pt x="1530" y="834"/>
                    </a:lnTo>
                    <a:lnTo>
                      <a:pt x="1536" y="834"/>
                    </a:lnTo>
                    <a:lnTo>
                      <a:pt x="1536" y="828"/>
                    </a:lnTo>
                    <a:lnTo>
                      <a:pt x="1536" y="828"/>
                    </a:lnTo>
                    <a:lnTo>
                      <a:pt x="1536" y="828"/>
                    </a:lnTo>
                    <a:lnTo>
                      <a:pt x="1536" y="828"/>
                    </a:lnTo>
                    <a:lnTo>
                      <a:pt x="1536" y="822"/>
                    </a:lnTo>
                    <a:lnTo>
                      <a:pt x="1536" y="822"/>
                    </a:lnTo>
                    <a:lnTo>
                      <a:pt x="1542" y="822"/>
                    </a:lnTo>
                    <a:lnTo>
                      <a:pt x="1542" y="816"/>
                    </a:lnTo>
                    <a:lnTo>
                      <a:pt x="1542" y="816"/>
                    </a:lnTo>
                    <a:lnTo>
                      <a:pt x="1542" y="816"/>
                    </a:lnTo>
                    <a:lnTo>
                      <a:pt x="1542" y="816"/>
                    </a:lnTo>
                    <a:lnTo>
                      <a:pt x="1542" y="810"/>
                    </a:lnTo>
                    <a:lnTo>
                      <a:pt x="1548" y="810"/>
                    </a:lnTo>
                    <a:lnTo>
                      <a:pt x="1548" y="810"/>
                    </a:lnTo>
                    <a:lnTo>
                      <a:pt x="1548" y="810"/>
                    </a:lnTo>
                    <a:lnTo>
                      <a:pt x="1548" y="804"/>
                    </a:lnTo>
                    <a:lnTo>
                      <a:pt x="1548" y="804"/>
                    </a:lnTo>
                    <a:lnTo>
                      <a:pt x="1548" y="804"/>
                    </a:lnTo>
                    <a:lnTo>
                      <a:pt x="1554" y="804"/>
                    </a:lnTo>
                    <a:lnTo>
                      <a:pt x="1554" y="798"/>
                    </a:lnTo>
                    <a:lnTo>
                      <a:pt x="1554" y="798"/>
                    </a:lnTo>
                    <a:lnTo>
                      <a:pt x="1554" y="798"/>
                    </a:lnTo>
                    <a:lnTo>
                      <a:pt x="1554" y="792"/>
                    </a:lnTo>
                    <a:lnTo>
                      <a:pt x="1554" y="792"/>
                    </a:lnTo>
                    <a:lnTo>
                      <a:pt x="1560" y="792"/>
                    </a:lnTo>
                    <a:lnTo>
                      <a:pt x="1560" y="792"/>
                    </a:lnTo>
                    <a:lnTo>
                      <a:pt x="1560" y="786"/>
                    </a:lnTo>
                    <a:lnTo>
                      <a:pt x="1560" y="786"/>
                    </a:lnTo>
                    <a:lnTo>
                      <a:pt x="1560" y="786"/>
                    </a:lnTo>
                    <a:lnTo>
                      <a:pt x="1560" y="780"/>
                    </a:lnTo>
                    <a:lnTo>
                      <a:pt x="1566" y="780"/>
                    </a:lnTo>
                    <a:lnTo>
                      <a:pt x="1566" y="780"/>
                    </a:lnTo>
                    <a:lnTo>
                      <a:pt x="1566" y="780"/>
                    </a:lnTo>
                    <a:lnTo>
                      <a:pt x="1566" y="774"/>
                    </a:lnTo>
                    <a:lnTo>
                      <a:pt x="1566" y="774"/>
                    </a:lnTo>
                    <a:lnTo>
                      <a:pt x="1566" y="774"/>
                    </a:lnTo>
                    <a:lnTo>
                      <a:pt x="1572" y="774"/>
                    </a:lnTo>
                    <a:lnTo>
                      <a:pt x="1572" y="768"/>
                    </a:lnTo>
                    <a:lnTo>
                      <a:pt x="1572" y="768"/>
                    </a:lnTo>
                    <a:lnTo>
                      <a:pt x="1572" y="768"/>
                    </a:lnTo>
                    <a:lnTo>
                      <a:pt x="1572" y="762"/>
                    </a:lnTo>
                    <a:lnTo>
                      <a:pt x="1572" y="762"/>
                    </a:lnTo>
                    <a:lnTo>
                      <a:pt x="1572" y="762"/>
                    </a:lnTo>
                    <a:lnTo>
                      <a:pt x="1578" y="756"/>
                    </a:lnTo>
                    <a:lnTo>
                      <a:pt x="1578" y="756"/>
                    </a:lnTo>
                    <a:lnTo>
                      <a:pt x="1578" y="756"/>
                    </a:lnTo>
                    <a:lnTo>
                      <a:pt x="1578" y="750"/>
                    </a:lnTo>
                    <a:lnTo>
                      <a:pt x="1578" y="750"/>
                    </a:lnTo>
                    <a:lnTo>
                      <a:pt x="1584" y="750"/>
                    </a:lnTo>
                    <a:lnTo>
                      <a:pt x="1584" y="750"/>
                    </a:lnTo>
                    <a:lnTo>
                      <a:pt x="1584" y="744"/>
                    </a:lnTo>
                    <a:lnTo>
                      <a:pt x="1584" y="744"/>
                    </a:lnTo>
                    <a:lnTo>
                      <a:pt x="1584" y="744"/>
                    </a:lnTo>
                    <a:lnTo>
                      <a:pt x="1584" y="738"/>
                    </a:lnTo>
                    <a:lnTo>
                      <a:pt x="1590" y="738"/>
                    </a:lnTo>
                    <a:lnTo>
                      <a:pt x="1590" y="738"/>
                    </a:lnTo>
                    <a:lnTo>
                      <a:pt x="1590" y="738"/>
                    </a:lnTo>
                    <a:lnTo>
                      <a:pt x="1590" y="732"/>
                    </a:lnTo>
                    <a:lnTo>
                      <a:pt x="1590" y="732"/>
                    </a:lnTo>
                    <a:lnTo>
                      <a:pt x="1590" y="732"/>
                    </a:lnTo>
                    <a:lnTo>
                      <a:pt x="1596" y="726"/>
                    </a:lnTo>
                    <a:lnTo>
                      <a:pt x="1596" y="726"/>
                    </a:lnTo>
                    <a:lnTo>
                      <a:pt x="1596" y="726"/>
                    </a:lnTo>
                    <a:lnTo>
                      <a:pt x="1596" y="720"/>
                    </a:lnTo>
                    <a:lnTo>
                      <a:pt x="1596" y="720"/>
                    </a:lnTo>
                    <a:lnTo>
                      <a:pt x="1596" y="720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08"/>
                    </a:lnTo>
                    <a:lnTo>
                      <a:pt x="1602" y="708"/>
                    </a:lnTo>
                    <a:lnTo>
                      <a:pt x="1602" y="708"/>
                    </a:lnTo>
                    <a:lnTo>
                      <a:pt x="1608" y="702"/>
                    </a:lnTo>
                    <a:lnTo>
                      <a:pt x="1608" y="702"/>
                    </a:lnTo>
                    <a:lnTo>
                      <a:pt x="1608" y="702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84"/>
                    </a:lnTo>
                    <a:lnTo>
                      <a:pt x="1614" y="684"/>
                    </a:lnTo>
                    <a:lnTo>
                      <a:pt x="1614" y="684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2"/>
                    </a:lnTo>
                    <a:lnTo>
                      <a:pt x="1620" y="672"/>
                    </a:lnTo>
                    <a:lnTo>
                      <a:pt x="1620" y="672"/>
                    </a:lnTo>
                    <a:lnTo>
                      <a:pt x="1626" y="666"/>
                    </a:lnTo>
                    <a:lnTo>
                      <a:pt x="1626" y="666"/>
                    </a:lnTo>
                    <a:lnTo>
                      <a:pt x="1626" y="666"/>
                    </a:lnTo>
                    <a:lnTo>
                      <a:pt x="1626" y="660"/>
                    </a:lnTo>
                    <a:lnTo>
                      <a:pt x="1626" y="660"/>
                    </a:lnTo>
                    <a:lnTo>
                      <a:pt x="1626" y="660"/>
                    </a:lnTo>
                    <a:lnTo>
                      <a:pt x="1632" y="654"/>
                    </a:lnTo>
                    <a:lnTo>
                      <a:pt x="1632" y="654"/>
                    </a:lnTo>
                    <a:lnTo>
                      <a:pt x="1632" y="654"/>
                    </a:lnTo>
                    <a:lnTo>
                      <a:pt x="1632" y="648"/>
                    </a:lnTo>
                    <a:lnTo>
                      <a:pt x="1632" y="648"/>
                    </a:lnTo>
                    <a:lnTo>
                      <a:pt x="1632" y="648"/>
                    </a:lnTo>
                    <a:lnTo>
                      <a:pt x="1638" y="642"/>
                    </a:lnTo>
                    <a:lnTo>
                      <a:pt x="1638" y="642"/>
                    </a:lnTo>
                    <a:lnTo>
                      <a:pt x="1638" y="642"/>
                    </a:lnTo>
                    <a:lnTo>
                      <a:pt x="1638" y="636"/>
                    </a:lnTo>
                    <a:lnTo>
                      <a:pt x="1638" y="636"/>
                    </a:lnTo>
                    <a:lnTo>
                      <a:pt x="1638" y="636"/>
                    </a:lnTo>
                    <a:lnTo>
                      <a:pt x="1644" y="630"/>
                    </a:lnTo>
                    <a:lnTo>
                      <a:pt x="1644" y="630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18"/>
                    </a:lnTo>
                    <a:lnTo>
                      <a:pt x="1644" y="618"/>
                    </a:lnTo>
                    <a:lnTo>
                      <a:pt x="1650" y="618"/>
                    </a:lnTo>
                    <a:lnTo>
                      <a:pt x="1650" y="612"/>
                    </a:lnTo>
                    <a:lnTo>
                      <a:pt x="1650" y="612"/>
                    </a:lnTo>
                    <a:lnTo>
                      <a:pt x="1650" y="612"/>
                    </a:lnTo>
                    <a:lnTo>
                      <a:pt x="1650" y="606"/>
                    </a:lnTo>
                    <a:lnTo>
                      <a:pt x="1650" y="606"/>
                    </a:lnTo>
                    <a:lnTo>
                      <a:pt x="1656" y="600"/>
                    </a:lnTo>
                    <a:lnTo>
                      <a:pt x="1656" y="600"/>
                    </a:lnTo>
                    <a:lnTo>
                      <a:pt x="1656" y="600"/>
                    </a:lnTo>
                    <a:lnTo>
                      <a:pt x="1656" y="594"/>
                    </a:lnTo>
                    <a:lnTo>
                      <a:pt x="1656" y="594"/>
                    </a:lnTo>
                    <a:lnTo>
                      <a:pt x="1656" y="594"/>
                    </a:lnTo>
                    <a:lnTo>
                      <a:pt x="1662" y="588"/>
                    </a:lnTo>
                    <a:lnTo>
                      <a:pt x="1662" y="588"/>
                    </a:lnTo>
                    <a:lnTo>
                      <a:pt x="1662" y="588"/>
                    </a:lnTo>
                    <a:lnTo>
                      <a:pt x="1662" y="582"/>
                    </a:lnTo>
                    <a:lnTo>
                      <a:pt x="1662" y="582"/>
                    </a:lnTo>
                    <a:lnTo>
                      <a:pt x="1662" y="582"/>
                    </a:lnTo>
                    <a:lnTo>
                      <a:pt x="1668" y="576"/>
                    </a:lnTo>
                    <a:lnTo>
                      <a:pt x="1668" y="576"/>
                    </a:lnTo>
                    <a:lnTo>
                      <a:pt x="1668" y="570"/>
                    </a:lnTo>
                    <a:lnTo>
                      <a:pt x="1668" y="570"/>
                    </a:lnTo>
                    <a:lnTo>
                      <a:pt x="1668" y="570"/>
                    </a:lnTo>
                    <a:lnTo>
                      <a:pt x="1668" y="564"/>
                    </a:lnTo>
                    <a:lnTo>
                      <a:pt x="1674" y="564"/>
                    </a:lnTo>
                    <a:lnTo>
                      <a:pt x="1674" y="564"/>
                    </a:lnTo>
                    <a:lnTo>
                      <a:pt x="1674" y="558"/>
                    </a:lnTo>
                    <a:lnTo>
                      <a:pt x="1674" y="558"/>
                    </a:lnTo>
                    <a:lnTo>
                      <a:pt x="1674" y="552"/>
                    </a:lnTo>
                    <a:lnTo>
                      <a:pt x="1674" y="552"/>
                    </a:lnTo>
                    <a:lnTo>
                      <a:pt x="1680" y="552"/>
                    </a:lnTo>
                    <a:lnTo>
                      <a:pt x="1680" y="546"/>
                    </a:lnTo>
                    <a:lnTo>
                      <a:pt x="1680" y="546"/>
                    </a:lnTo>
                    <a:lnTo>
                      <a:pt x="1680" y="546"/>
                    </a:lnTo>
                    <a:lnTo>
                      <a:pt x="1680" y="546"/>
                    </a:lnTo>
                    <a:lnTo>
                      <a:pt x="1680" y="546"/>
                    </a:lnTo>
                    <a:lnTo>
                      <a:pt x="1686" y="540"/>
                    </a:lnTo>
                    <a:lnTo>
                      <a:pt x="1686" y="540"/>
                    </a:lnTo>
                    <a:lnTo>
                      <a:pt x="1686" y="540"/>
                    </a:lnTo>
                    <a:lnTo>
                      <a:pt x="1686" y="540"/>
                    </a:lnTo>
                    <a:lnTo>
                      <a:pt x="1686" y="540"/>
                    </a:lnTo>
                    <a:lnTo>
                      <a:pt x="1686" y="540"/>
                    </a:lnTo>
                    <a:lnTo>
                      <a:pt x="1692" y="546"/>
                    </a:lnTo>
                    <a:lnTo>
                      <a:pt x="1692" y="546"/>
                    </a:lnTo>
                    <a:lnTo>
                      <a:pt x="1692" y="546"/>
                    </a:lnTo>
                    <a:lnTo>
                      <a:pt x="1692" y="546"/>
                    </a:lnTo>
                    <a:lnTo>
                      <a:pt x="1692" y="546"/>
                    </a:lnTo>
                    <a:lnTo>
                      <a:pt x="1692" y="552"/>
                    </a:lnTo>
                    <a:lnTo>
                      <a:pt x="1698" y="552"/>
                    </a:lnTo>
                    <a:lnTo>
                      <a:pt x="1698" y="558"/>
                    </a:lnTo>
                    <a:lnTo>
                      <a:pt x="1698" y="558"/>
                    </a:lnTo>
                    <a:lnTo>
                      <a:pt x="1698" y="558"/>
                    </a:lnTo>
                    <a:lnTo>
                      <a:pt x="1698" y="564"/>
                    </a:lnTo>
                    <a:lnTo>
                      <a:pt x="1698" y="570"/>
                    </a:lnTo>
                    <a:lnTo>
                      <a:pt x="1704" y="570"/>
                    </a:lnTo>
                    <a:lnTo>
                      <a:pt x="1704" y="576"/>
                    </a:lnTo>
                    <a:lnTo>
                      <a:pt x="1704" y="576"/>
                    </a:lnTo>
                    <a:lnTo>
                      <a:pt x="1704" y="582"/>
                    </a:lnTo>
                    <a:lnTo>
                      <a:pt x="1704" y="582"/>
                    </a:lnTo>
                    <a:lnTo>
                      <a:pt x="1704" y="588"/>
                    </a:lnTo>
                    <a:lnTo>
                      <a:pt x="1704" y="594"/>
                    </a:lnTo>
                    <a:lnTo>
                      <a:pt x="1710" y="594"/>
                    </a:lnTo>
                    <a:lnTo>
                      <a:pt x="1710" y="600"/>
                    </a:lnTo>
                    <a:lnTo>
                      <a:pt x="1710" y="600"/>
                    </a:lnTo>
                    <a:lnTo>
                      <a:pt x="1710" y="606"/>
                    </a:lnTo>
                    <a:lnTo>
                      <a:pt x="1710" y="606"/>
                    </a:lnTo>
                    <a:lnTo>
                      <a:pt x="1710" y="612"/>
                    </a:lnTo>
                    <a:lnTo>
                      <a:pt x="1716" y="612"/>
                    </a:lnTo>
                    <a:lnTo>
                      <a:pt x="1716" y="618"/>
                    </a:lnTo>
                    <a:lnTo>
                      <a:pt x="1716" y="618"/>
                    </a:lnTo>
                    <a:lnTo>
                      <a:pt x="1716" y="624"/>
                    </a:lnTo>
                    <a:lnTo>
                      <a:pt x="1716" y="630"/>
                    </a:lnTo>
                    <a:lnTo>
                      <a:pt x="1716" y="630"/>
                    </a:lnTo>
                    <a:lnTo>
                      <a:pt x="1722" y="636"/>
                    </a:lnTo>
                    <a:lnTo>
                      <a:pt x="1722" y="642"/>
                    </a:lnTo>
                    <a:lnTo>
                      <a:pt x="1722" y="642"/>
                    </a:lnTo>
                    <a:lnTo>
                      <a:pt x="1722" y="648"/>
                    </a:lnTo>
                    <a:lnTo>
                      <a:pt x="1722" y="648"/>
                    </a:lnTo>
                    <a:lnTo>
                      <a:pt x="1728" y="654"/>
                    </a:lnTo>
                    <a:lnTo>
                      <a:pt x="1728" y="654"/>
                    </a:lnTo>
                    <a:lnTo>
                      <a:pt x="1728" y="660"/>
                    </a:lnTo>
                    <a:lnTo>
                      <a:pt x="1728" y="660"/>
                    </a:lnTo>
                    <a:lnTo>
                      <a:pt x="1728" y="660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34" y="672"/>
                    </a:lnTo>
                    <a:lnTo>
                      <a:pt x="1734" y="672"/>
                    </a:lnTo>
                    <a:lnTo>
                      <a:pt x="1734" y="678"/>
                    </a:lnTo>
                    <a:lnTo>
                      <a:pt x="1734" y="684"/>
                    </a:lnTo>
                    <a:lnTo>
                      <a:pt x="1734" y="684"/>
                    </a:lnTo>
                    <a:lnTo>
                      <a:pt x="1734" y="690"/>
                    </a:lnTo>
                    <a:lnTo>
                      <a:pt x="1740" y="690"/>
                    </a:lnTo>
                    <a:lnTo>
                      <a:pt x="1740" y="696"/>
                    </a:lnTo>
                    <a:lnTo>
                      <a:pt x="1740" y="696"/>
                    </a:lnTo>
                    <a:lnTo>
                      <a:pt x="1740" y="702"/>
                    </a:lnTo>
                    <a:lnTo>
                      <a:pt x="1740" y="702"/>
                    </a:lnTo>
                    <a:lnTo>
                      <a:pt x="1740" y="708"/>
                    </a:lnTo>
                    <a:lnTo>
                      <a:pt x="1746" y="708"/>
                    </a:lnTo>
                    <a:lnTo>
                      <a:pt x="1746" y="714"/>
                    </a:lnTo>
                    <a:lnTo>
                      <a:pt x="1746" y="714"/>
                    </a:lnTo>
                    <a:lnTo>
                      <a:pt x="1746" y="714"/>
                    </a:lnTo>
                    <a:lnTo>
                      <a:pt x="1746" y="720"/>
                    </a:lnTo>
                    <a:lnTo>
                      <a:pt x="1746" y="720"/>
                    </a:lnTo>
                    <a:lnTo>
                      <a:pt x="1752" y="726"/>
                    </a:lnTo>
                    <a:lnTo>
                      <a:pt x="1752" y="726"/>
                    </a:lnTo>
                    <a:lnTo>
                      <a:pt x="1752" y="732"/>
                    </a:lnTo>
                    <a:lnTo>
                      <a:pt x="1752" y="732"/>
                    </a:lnTo>
                    <a:lnTo>
                      <a:pt x="1752" y="738"/>
                    </a:lnTo>
                    <a:lnTo>
                      <a:pt x="1752" y="738"/>
                    </a:lnTo>
                    <a:lnTo>
                      <a:pt x="1758" y="744"/>
                    </a:lnTo>
                    <a:lnTo>
                      <a:pt x="1758" y="744"/>
                    </a:lnTo>
                    <a:lnTo>
                      <a:pt x="1758" y="750"/>
                    </a:lnTo>
                    <a:lnTo>
                      <a:pt x="1758" y="750"/>
                    </a:lnTo>
                    <a:lnTo>
                      <a:pt x="1758" y="756"/>
                    </a:lnTo>
                    <a:lnTo>
                      <a:pt x="1758" y="756"/>
                    </a:lnTo>
                    <a:lnTo>
                      <a:pt x="1758" y="762"/>
                    </a:lnTo>
                    <a:lnTo>
                      <a:pt x="1764" y="762"/>
                    </a:lnTo>
                    <a:lnTo>
                      <a:pt x="1764" y="762"/>
                    </a:lnTo>
                    <a:lnTo>
                      <a:pt x="1764" y="768"/>
                    </a:lnTo>
                    <a:lnTo>
                      <a:pt x="1764" y="768"/>
                    </a:lnTo>
                    <a:lnTo>
                      <a:pt x="1764" y="774"/>
                    </a:lnTo>
                    <a:lnTo>
                      <a:pt x="1764" y="774"/>
                    </a:lnTo>
                    <a:lnTo>
                      <a:pt x="1770" y="780"/>
                    </a:lnTo>
                    <a:lnTo>
                      <a:pt x="1770" y="780"/>
                    </a:lnTo>
                    <a:lnTo>
                      <a:pt x="1770" y="786"/>
                    </a:lnTo>
                    <a:lnTo>
                      <a:pt x="1770" y="786"/>
                    </a:lnTo>
                    <a:lnTo>
                      <a:pt x="1770" y="786"/>
                    </a:lnTo>
                    <a:lnTo>
                      <a:pt x="1776" y="792"/>
                    </a:lnTo>
                    <a:lnTo>
                      <a:pt x="1776" y="798"/>
                    </a:lnTo>
                    <a:lnTo>
                      <a:pt x="1776" y="798"/>
                    </a:lnTo>
                    <a:lnTo>
                      <a:pt x="1776" y="804"/>
                    </a:lnTo>
                    <a:lnTo>
                      <a:pt x="1776" y="804"/>
                    </a:lnTo>
                    <a:lnTo>
                      <a:pt x="1776" y="804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6"/>
                    </a:lnTo>
                    <a:lnTo>
                      <a:pt x="1782" y="816"/>
                    </a:lnTo>
                    <a:lnTo>
                      <a:pt x="1782" y="816"/>
                    </a:lnTo>
                    <a:lnTo>
                      <a:pt x="1782" y="822"/>
                    </a:lnTo>
                    <a:lnTo>
                      <a:pt x="1788" y="822"/>
                    </a:lnTo>
                    <a:lnTo>
                      <a:pt x="1788" y="828"/>
                    </a:lnTo>
                    <a:lnTo>
                      <a:pt x="1788" y="828"/>
                    </a:lnTo>
                    <a:lnTo>
                      <a:pt x="1788" y="834"/>
                    </a:lnTo>
                    <a:lnTo>
                      <a:pt x="1788" y="834"/>
                    </a:lnTo>
                    <a:lnTo>
                      <a:pt x="1788" y="834"/>
                    </a:lnTo>
                    <a:lnTo>
                      <a:pt x="1794" y="840"/>
                    </a:lnTo>
                    <a:lnTo>
                      <a:pt x="1794" y="840"/>
                    </a:lnTo>
                    <a:lnTo>
                      <a:pt x="1794" y="840"/>
                    </a:lnTo>
                    <a:lnTo>
                      <a:pt x="1794" y="846"/>
                    </a:lnTo>
                    <a:lnTo>
                      <a:pt x="1794" y="846"/>
                    </a:lnTo>
                    <a:lnTo>
                      <a:pt x="1794" y="852"/>
                    </a:lnTo>
                    <a:lnTo>
                      <a:pt x="1800" y="852"/>
                    </a:lnTo>
                    <a:lnTo>
                      <a:pt x="1800" y="852"/>
                    </a:lnTo>
                    <a:lnTo>
                      <a:pt x="1800" y="858"/>
                    </a:lnTo>
                    <a:lnTo>
                      <a:pt x="1800" y="858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6"/>
                    </a:lnTo>
                    <a:lnTo>
                      <a:pt x="1806" y="876"/>
                    </a:lnTo>
                    <a:lnTo>
                      <a:pt x="1806" y="876"/>
                    </a:lnTo>
                    <a:lnTo>
                      <a:pt x="1812" y="882"/>
                    </a:lnTo>
                    <a:lnTo>
                      <a:pt x="1812" y="882"/>
                    </a:lnTo>
                    <a:lnTo>
                      <a:pt x="1812" y="882"/>
                    </a:lnTo>
                    <a:lnTo>
                      <a:pt x="1812" y="888"/>
                    </a:lnTo>
                    <a:lnTo>
                      <a:pt x="1812" y="888"/>
                    </a:lnTo>
                    <a:lnTo>
                      <a:pt x="1812" y="894"/>
                    </a:lnTo>
                    <a:lnTo>
                      <a:pt x="1818" y="894"/>
                    </a:lnTo>
                    <a:lnTo>
                      <a:pt x="1818" y="894"/>
                    </a:lnTo>
                    <a:lnTo>
                      <a:pt x="1818" y="900"/>
                    </a:lnTo>
                    <a:lnTo>
                      <a:pt x="1818" y="900"/>
                    </a:lnTo>
                    <a:lnTo>
                      <a:pt x="1818" y="900"/>
                    </a:lnTo>
                    <a:lnTo>
                      <a:pt x="1818" y="906"/>
                    </a:lnTo>
                    <a:lnTo>
                      <a:pt x="1824" y="906"/>
                    </a:lnTo>
                    <a:lnTo>
                      <a:pt x="1824" y="906"/>
                    </a:lnTo>
                    <a:lnTo>
                      <a:pt x="1824" y="912"/>
                    </a:lnTo>
                    <a:lnTo>
                      <a:pt x="1824" y="912"/>
                    </a:lnTo>
                    <a:lnTo>
                      <a:pt x="1824" y="912"/>
                    </a:lnTo>
                    <a:lnTo>
                      <a:pt x="1824" y="918"/>
                    </a:lnTo>
                    <a:lnTo>
                      <a:pt x="1830" y="918"/>
                    </a:lnTo>
                    <a:lnTo>
                      <a:pt x="1830" y="918"/>
                    </a:lnTo>
                    <a:lnTo>
                      <a:pt x="1830" y="918"/>
                    </a:lnTo>
                    <a:lnTo>
                      <a:pt x="1830" y="924"/>
                    </a:lnTo>
                    <a:lnTo>
                      <a:pt x="1830" y="924"/>
                    </a:lnTo>
                    <a:lnTo>
                      <a:pt x="1830" y="924"/>
                    </a:lnTo>
                    <a:lnTo>
                      <a:pt x="1836" y="930"/>
                    </a:lnTo>
                    <a:lnTo>
                      <a:pt x="1836" y="930"/>
                    </a:lnTo>
                    <a:lnTo>
                      <a:pt x="1836" y="936"/>
                    </a:lnTo>
                    <a:lnTo>
                      <a:pt x="1836" y="936"/>
                    </a:lnTo>
                    <a:lnTo>
                      <a:pt x="1836" y="936"/>
                    </a:lnTo>
                    <a:lnTo>
                      <a:pt x="1836" y="936"/>
                    </a:lnTo>
                    <a:lnTo>
                      <a:pt x="1842" y="942"/>
                    </a:lnTo>
                    <a:lnTo>
                      <a:pt x="1842" y="942"/>
                    </a:lnTo>
                    <a:lnTo>
                      <a:pt x="1842" y="942"/>
                    </a:lnTo>
                    <a:lnTo>
                      <a:pt x="1842" y="948"/>
                    </a:lnTo>
                    <a:lnTo>
                      <a:pt x="1842" y="948"/>
                    </a:lnTo>
                    <a:lnTo>
                      <a:pt x="1842" y="948"/>
                    </a:lnTo>
                    <a:lnTo>
                      <a:pt x="1848" y="954"/>
                    </a:lnTo>
                    <a:lnTo>
                      <a:pt x="1848" y="954"/>
                    </a:lnTo>
                    <a:lnTo>
                      <a:pt x="1848" y="954"/>
                    </a:lnTo>
                    <a:lnTo>
                      <a:pt x="1848" y="954"/>
                    </a:lnTo>
                    <a:lnTo>
                      <a:pt x="1848" y="960"/>
                    </a:lnTo>
                    <a:lnTo>
                      <a:pt x="1848" y="960"/>
                    </a:lnTo>
                    <a:lnTo>
                      <a:pt x="1854" y="960"/>
                    </a:lnTo>
                    <a:lnTo>
                      <a:pt x="1854" y="960"/>
                    </a:lnTo>
                    <a:lnTo>
                      <a:pt x="1854" y="966"/>
                    </a:lnTo>
                    <a:lnTo>
                      <a:pt x="1854" y="966"/>
                    </a:lnTo>
                    <a:lnTo>
                      <a:pt x="1854" y="966"/>
                    </a:lnTo>
                    <a:lnTo>
                      <a:pt x="1854" y="972"/>
                    </a:lnTo>
                    <a:lnTo>
                      <a:pt x="1860" y="972"/>
                    </a:lnTo>
                    <a:lnTo>
                      <a:pt x="1860" y="972"/>
                    </a:lnTo>
                    <a:lnTo>
                      <a:pt x="1860" y="972"/>
                    </a:lnTo>
                    <a:lnTo>
                      <a:pt x="1860" y="978"/>
                    </a:lnTo>
                    <a:lnTo>
                      <a:pt x="1860" y="978"/>
                    </a:lnTo>
                    <a:lnTo>
                      <a:pt x="1860" y="978"/>
                    </a:lnTo>
                    <a:lnTo>
                      <a:pt x="1866" y="978"/>
                    </a:lnTo>
                    <a:lnTo>
                      <a:pt x="1866" y="984"/>
                    </a:lnTo>
                    <a:lnTo>
                      <a:pt x="1866" y="984"/>
                    </a:lnTo>
                    <a:lnTo>
                      <a:pt x="1866" y="984"/>
                    </a:lnTo>
                    <a:lnTo>
                      <a:pt x="1866" y="984"/>
                    </a:lnTo>
                    <a:lnTo>
                      <a:pt x="1866" y="990"/>
                    </a:lnTo>
                    <a:lnTo>
                      <a:pt x="1866" y="990"/>
                    </a:lnTo>
                    <a:lnTo>
                      <a:pt x="1872" y="990"/>
                    </a:lnTo>
                    <a:lnTo>
                      <a:pt x="1872" y="990"/>
                    </a:lnTo>
                    <a:lnTo>
                      <a:pt x="1872" y="990"/>
                    </a:lnTo>
                    <a:lnTo>
                      <a:pt x="1872" y="996"/>
                    </a:lnTo>
                    <a:lnTo>
                      <a:pt x="1872" y="996"/>
                    </a:lnTo>
                    <a:lnTo>
                      <a:pt x="1872" y="996"/>
                    </a:lnTo>
                    <a:lnTo>
                      <a:pt x="1878" y="996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84" y="1008"/>
                    </a:lnTo>
                    <a:lnTo>
                      <a:pt x="1884" y="1008"/>
                    </a:lnTo>
                    <a:lnTo>
                      <a:pt x="1884" y="1008"/>
                    </a:lnTo>
                    <a:lnTo>
                      <a:pt x="1884" y="1008"/>
                    </a:lnTo>
                    <a:lnTo>
                      <a:pt x="1884" y="1008"/>
                    </a:lnTo>
                    <a:lnTo>
                      <a:pt x="1884" y="1014"/>
                    </a:lnTo>
                    <a:lnTo>
                      <a:pt x="1890" y="1014"/>
                    </a:lnTo>
                    <a:lnTo>
                      <a:pt x="1890" y="1014"/>
                    </a:lnTo>
                    <a:lnTo>
                      <a:pt x="1890" y="1014"/>
                    </a:lnTo>
                    <a:lnTo>
                      <a:pt x="1890" y="1014"/>
                    </a:lnTo>
                    <a:lnTo>
                      <a:pt x="1890" y="1020"/>
                    </a:lnTo>
                    <a:lnTo>
                      <a:pt x="1890" y="1020"/>
                    </a:lnTo>
                    <a:lnTo>
                      <a:pt x="1896" y="1020"/>
                    </a:lnTo>
                    <a:lnTo>
                      <a:pt x="1896" y="1020"/>
                    </a:lnTo>
                    <a:lnTo>
                      <a:pt x="1896" y="1020"/>
                    </a:lnTo>
                    <a:lnTo>
                      <a:pt x="1896" y="1026"/>
                    </a:lnTo>
                    <a:lnTo>
                      <a:pt x="1896" y="1026"/>
                    </a:lnTo>
                    <a:lnTo>
                      <a:pt x="1896" y="1026"/>
                    </a:lnTo>
                    <a:lnTo>
                      <a:pt x="1902" y="1026"/>
                    </a:lnTo>
                    <a:lnTo>
                      <a:pt x="1902" y="1026"/>
                    </a:lnTo>
                    <a:lnTo>
                      <a:pt x="1902" y="1026"/>
                    </a:lnTo>
                    <a:lnTo>
                      <a:pt x="1902" y="1032"/>
                    </a:lnTo>
                    <a:lnTo>
                      <a:pt x="1902" y="1032"/>
                    </a:lnTo>
                    <a:lnTo>
                      <a:pt x="1902" y="1032"/>
                    </a:lnTo>
                    <a:lnTo>
                      <a:pt x="1908" y="1032"/>
                    </a:lnTo>
                    <a:lnTo>
                      <a:pt x="1908" y="1032"/>
                    </a:lnTo>
                    <a:lnTo>
                      <a:pt x="1908" y="1032"/>
                    </a:lnTo>
                    <a:lnTo>
                      <a:pt x="1908" y="1032"/>
                    </a:lnTo>
                    <a:lnTo>
                      <a:pt x="1908" y="1038"/>
                    </a:lnTo>
                    <a:lnTo>
                      <a:pt x="1908" y="1038"/>
                    </a:lnTo>
                    <a:lnTo>
                      <a:pt x="1908" y="1038"/>
                    </a:lnTo>
                    <a:lnTo>
                      <a:pt x="1914" y="1038"/>
                    </a:lnTo>
                    <a:lnTo>
                      <a:pt x="1914" y="1038"/>
                    </a:lnTo>
                    <a:lnTo>
                      <a:pt x="1914" y="1038"/>
                    </a:lnTo>
                    <a:lnTo>
                      <a:pt x="1914" y="1044"/>
                    </a:lnTo>
                    <a:lnTo>
                      <a:pt x="1914" y="1044"/>
                    </a:lnTo>
                    <a:lnTo>
                      <a:pt x="1920" y="1044"/>
                    </a:lnTo>
                    <a:lnTo>
                      <a:pt x="1920" y="1044"/>
                    </a:lnTo>
                    <a:lnTo>
                      <a:pt x="1920" y="1044"/>
                    </a:lnTo>
                    <a:lnTo>
                      <a:pt x="1920" y="1044"/>
                    </a:lnTo>
                    <a:lnTo>
                      <a:pt x="1920" y="1044"/>
                    </a:lnTo>
                    <a:lnTo>
                      <a:pt x="1920" y="1044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32" y="1050"/>
                    </a:lnTo>
                    <a:lnTo>
                      <a:pt x="1932" y="1050"/>
                    </a:lnTo>
                    <a:lnTo>
                      <a:pt x="1932" y="1056"/>
                    </a:lnTo>
                    <a:lnTo>
                      <a:pt x="1932" y="1056"/>
                    </a:lnTo>
                    <a:lnTo>
                      <a:pt x="1932" y="1056"/>
                    </a:lnTo>
                    <a:lnTo>
                      <a:pt x="1932" y="1056"/>
                    </a:lnTo>
                    <a:lnTo>
                      <a:pt x="1938" y="1056"/>
                    </a:lnTo>
                    <a:lnTo>
                      <a:pt x="1938" y="1056"/>
                    </a:lnTo>
                    <a:lnTo>
                      <a:pt x="1938" y="1056"/>
                    </a:lnTo>
                    <a:lnTo>
                      <a:pt x="1938" y="1056"/>
                    </a:lnTo>
                    <a:lnTo>
                      <a:pt x="1938" y="1056"/>
                    </a:lnTo>
                    <a:lnTo>
                      <a:pt x="1938" y="1056"/>
                    </a:lnTo>
                    <a:lnTo>
                      <a:pt x="1944" y="1056"/>
                    </a:lnTo>
                    <a:lnTo>
                      <a:pt x="1944" y="1056"/>
                    </a:lnTo>
                    <a:lnTo>
                      <a:pt x="1944" y="1062"/>
                    </a:lnTo>
                    <a:lnTo>
                      <a:pt x="1944" y="1062"/>
                    </a:lnTo>
                    <a:lnTo>
                      <a:pt x="1944" y="1062"/>
                    </a:lnTo>
                    <a:lnTo>
                      <a:pt x="1944" y="1062"/>
                    </a:lnTo>
                    <a:lnTo>
                      <a:pt x="1950" y="1062"/>
                    </a:lnTo>
                    <a:lnTo>
                      <a:pt x="1950" y="1062"/>
                    </a:lnTo>
                    <a:lnTo>
                      <a:pt x="1950" y="1062"/>
                    </a:lnTo>
                    <a:lnTo>
                      <a:pt x="1950" y="1062"/>
                    </a:lnTo>
                    <a:lnTo>
                      <a:pt x="1950" y="1062"/>
                    </a:lnTo>
                    <a:lnTo>
                      <a:pt x="1950" y="1062"/>
                    </a:lnTo>
                    <a:lnTo>
                      <a:pt x="1956" y="1062"/>
                    </a:lnTo>
                    <a:lnTo>
                      <a:pt x="1956" y="1062"/>
                    </a:lnTo>
                    <a:lnTo>
                      <a:pt x="1956" y="1062"/>
                    </a:lnTo>
                    <a:lnTo>
                      <a:pt x="1956" y="1062"/>
                    </a:lnTo>
                    <a:lnTo>
                      <a:pt x="1956" y="1062"/>
                    </a:lnTo>
                    <a:lnTo>
                      <a:pt x="1956" y="1062"/>
                    </a:lnTo>
                    <a:lnTo>
                      <a:pt x="1962" y="1062"/>
                    </a:lnTo>
                    <a:lnTo>
                      <a:pt x="1962" y="1062"/>
                    </a:lnTo>
                    <a:lnTo>
                      <a:pt x="1962" y="1062"/>
                    </a:lnTo>
                    <a:lnTo>
                      <a:pt x="1962" y="1062"/>
                    </a:lnTo>
                    <a:lnTo>
                      <a:pt x="1962" y="1062"/>
                    </a:lnTo>
                    <a:lnTo>
                      <a:pt x="1962" y="1062"/>
                    </a:lnTo>
                    <a:lnTo>
                      <a:pt x="1968" y="1062"/>
                    </a:lnTo>
                    <a:lnTo>
                      <a:pt x="1968" y="1062"/>
                    </a:lnTo>
                    <a:lnTo>
                      <a:pt x="1968" y="1062"/>
                    </a:lnTo>
                    <a:lnTo>
                      <a:pt x="1968" y="1062"/>
                    </a:lnTo>
                    <a:lnTo>
                      <a:pt x="1968" y="1062"/>
                    </a:lnTo>
                    <a:lnTo>
                      <a:pt x="1968" y="1062"/>
                    </a:lnTo>
                    <a:lnTo>
                      <a:pt x="1968" y="1056"/>
                    </a:lnTo>
                    <a:lnTo>
                      <a:pt x="1974" y="1056"/>
                    </a:lnTo>
                    <a:lnTo>
                      <a:pt x="1974" y="1056"/>
                    </a:lnTo>
                    <a:lnTo>
                      <a:pt x="1974" y="1056"/>
                    </a:lnTo>
                    <a:lnTo>
                      <a:pt x="1974" y="1056"/>
                    </a:lnTo>
                    <a:lnTo>
                      <a:pt x="1974" y="1056"/>
                    </a:lnTo>
                    <a:lnTo>
                      <a:pt x="1974" y="1056"/>
                    </a:lnTo>
                    <a:lnTo>
                      <a:pt x="1980" y="1056"/>
                    </a:lnTo>
                    <a:lnTo>
                      <a:pt x="1980" y="1056"/>
                    </a:lnTo>
                    <a:lnTo>
                      <a:pt x="1980" y="1056"/>
                    </a:lnTo>
                    <a:lnTo>
                      <a:pt x="1980" y="1056"/>
                    </a:lnTo>
                    <a:lnTo>
                      <a:pt x="1980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86" y="1056"/>
                    </a:lnTo>
                    <a:lnTo>
                      <a:pt x="1992" y="1050"/>
                    </a:lnTo>
                    <a:lnTo>
                      <a:pt x="1992" y="1050"/>
                    </a:lnTo>
                    <a:lnTo>
                      <a:pt x="1992" y="1050"/>
                    </a:lnTo>
                    <a:lnTo>
                      <a:pt x="1992" y="1050"/>
                    </a:lnTo>
                    <a:lnTo>
                      <a:pt x="1992" y="1050"/>
                    </a:lnTo>
                    <a:lnTo>
                      <a:pt x="1992" y="1050"/>
                    </a:lnTo>
                    <a:lnTo>
                      <a:pt x="1998" y="1050"/>
                    </a:lnTo>
                    <a:lnTo>
                      <a:pt x="1998" y="1050"/>
                    </a:lnTo>
                    <a:lnTo>
                      <a:pt x="1998" y="1050"/>
                    </a:lnTo>
                    <a:lnTo>
                      <a:pt x="1998" y="1050"/>
                    </a:lnTo>
                    <a:lnTo>
                      <a:pt x="1998" y="1050"/>
                    </a:lnTo>
                    <a:lnTo>
                      <a:pt x="1998" y="1050"/>
                    </a:lnTo>
                    <a:lnTo>
                      <a:pt x="2004" y="1050"/>
                    </a:lnTo>
                    <a:lnTo>
                      <a:pt x="2004" y="1044"/>
                    </a:lnTo>
                    <a:lnTo>
                      <a:pt x="2004" y="1044"/>
                    </a:lnTo>
                    <a:lnTo>
                      <a:pt x="2004" y="1044"/>
                    </a:lnTo>
                    <a:lnTo>
                      <a:pt x="2004" y="1044"/>
                    </a:lnTo>
                    <a:lnTo>
                      <a:pt x="2004" y="1044"/>
                    </a:lnTo>
                    <a:lnTo>
                      <a:pt x="2010" y="1044"/>
                    </a:lnTo>
                    <a:lnTo>
                      <a:pt x="2010" y="1044"/>
                    </a:lnTo>
                    <a:lnTo>
                      <a:pt x="2010" y="1044"/>
                    </a:lnTo>
                    <a:lnTo>
                      <a:pt x="2010" y="1044"/>
                    </a:lnTo>
                    <a:lnTo>
                      <a:pt x="2010" y="1044"/>
                    </a:lnTo>
                    <a:lnTo>
                      <a:pt x="2010" y="1038"/>
                    </a:lnTo>
                    <a:lnTo>
                      <a:pt x="2016" y="1038"/>
                    </a:lnTo>
                    <a:lnTo>
                      <a:pt x="2016" y="1038"/>
                    </a:lnTo>
                    <a:lnTo>
                      <a:pt x="2016" y="1038"/>
                    </a:lnTo>
                    <a:lnTo>
                      <a:pt x="2016" y="1038"/>
                    </a:lnTo>
                    <a:lnTo>
                      <a:pt x="2016" y="1038"/>
                    </a:lnTo>
                    <a:lnTo>
                      <a:pt x="2016" y="1038"/>
                    </a:lnTo>
                    <a:lnTo>
                      <a:pt x="2022" y="1038"/>
                    </a:lnTo>
                    <a:lnTo>
                      <a:pt x="2022" y="1038"/>
                    </a:lnTo>
                    <a:lnTo>
                      <a:pt x="2022" y="1032"/>
                    </a:lnTo>
                    <a:lnTo>
                      <a:pt x="2022" y="1032"/>
                    </a:lnTo>
                    <a:lnTo>
                      <a:pt x="2022" y="1032"/>
                    </a:lnTo>
                    <a:lnTo>
                      <a:pt x="2022" y="1032"/>
                    </a:lnTo>
                    <a:lnTo>
                      <a:pt x="2028" y="1032"/>
                    </a:lnTo>
                    <a:lnTo>
                      <a:pt x="2028" y="1032"/>
                    </a:lnTo>
                    <a:lnTo>
                      <a:pt x="2028" y="1032"/>
                    </a:lnTo>
                    <a:lnTo>
                      <a:pt x="2028" y="1032"/>
                    </a:lnTo>
                    <a:lnTo>
                      <a:pt x="2028" y="1026"/>
                    </a:lnTo>
                    <a:lnTo>
                      <a:pt x="2028" y="1026"/>
                    </a:lnTo>
                    <a:lnTo>
                      <a:pt x="2028" y="1026"/>
                    </a:lnTo>
                    <a:lnTo>
                      <a:pt x="2034" y="1026"/>
                    </a:lnTo>
                    <a:lnTo>
                      <a:pt x="2034" y="1026"/>
                    </a:lnTo>
                    <a:lnTo>
                      <a:pt x="2034" y="1026"/>
                    </a:lnTo>
                    <a:lnTo>
                      <a:pt x="2034" y="1026"/>
                    </a:lnTo>
                    <a:lnTo>
                      <a:pt x="2034" y="1020"/>
                    </a:lnTo>
                    <a:lnTo>
                      <a:pt x="2040" y="1020"/>
                    </a:lnTo>
                    <a:lnTo>
                      <a:pt x="2040" y="1020"/>
                    </a:lnTo>
                    <a:lnTo>
                      <a:pt x="2040" y="1020"/>
                    </a:lnTo>
                    <a:lnTo>
                      <a:pt x="2040" y="1020"/>
                    </a:lnTo>
                    <a:lnTo>
                      <a:pt x="2040" y="1020"/>
                    </a:lnTo>
                    <a:lnTo>
                      <a:pt x="2040" y="1014"/>
                    </a:lnTo>
                    <a:lnTo>
                      <a:pt x="2046" y="1014"/>
                    </a:lnTo>
                    <a:lnTo>
                      <a:pt x="2046" y="1014"/>
                    </a:lnTo>
                    <a:lnTo>
                      <a:pt x="2046" y="1014"/>
                    </a:lnTo>
                    <a:lnTo>
                      <a:pt x="2046" y="1014"/>
                    </a:lnTo>
                    <a:lnTo>
                      <a:pt x="2046" y="1014"/>
                    </a:lnTo>
                    <a:lnTo>
                      <a:pt x="2046" y="1008"/>
                    </a:lnTo>
                    <a:lnTo>
                      <a:pt x="2052" y="1008"/>
                    </a:lnTo>
                    <a:lnTo>
                      <a:pt x="2052" y="1008"/>
                    </a:lnTo>
                    <a:lnTo>
                      <a:pt x="2052" y="1008"/>
                    </a:lnTo>
                    <a:lnTo>
                      <a:pt x="2052" y="1008"/>
                    </a:lnTo>
                    <a:lnTo>
                      <a:pt x="2052" y="1008"/>
                    </a:lnTo>
                    <a:lnTo>
                      <a:pt x="2052" y="1002"/>
                    </a:lnTo>
                    <a:lnTo>
                      <a:pt x="2058" y="1002"/>
                    </a:lnTo>
                    <a:lnTo>
                      <a:pt x="2058" y="1002"/>
                    </a:lnTo>
                    <a:lnTo>
                      <a:pt x="2058" y="1002"/>
                    </a:lnTo>
                    <a:lnTo>
                      <a:pt x="2058" y="1002"/>
                    </a:lnTo>
                    <a:lnTo>
                      <a:pt x="2058" y="996"/>
                    </a:lnTo>
                    <a:lnTo>
                      <a:pt x="2058" y="996"/>
                    </a:lnTo>
                    <a:lnTo>
                      <a:pt x="2064" y="996"/>
                    </a:lnTo>
                    <a:lnTo>
                      <a:pt x="2064" y="996"/>
                    </a:lnTo>
                    <a:lnTo>
                      <a:pt x="2064" y="996"/>
                    </a:lnTo>
                    <a:lnTo>
                      <a:pt x="2064" y="996"/>
                    </a:lnTo>
                    <a:lnTo>
                      <a:pt x="2064" y="990"/>
                    </a:lnTo>
                    <a:lnTo>
                      <a:pt x="2064" y="990"/>
                    </a:lnTo>
                    <a:lnTo>
                      <a:pt x="2064" y="990"/>
                    </a:lnTo>
                    <a:lnTo>
                      <a:pt x="2070" y="990"/>
                    </a:lnTo>
                    <a:lnTo>
                      <a:pt x="2070" y="990"/>
                    </a:lnTo>
                    <a:lnTo>
                      <a:pt x="2070" y="984"/>
                    </a:lnTo>
                    <a:lnTo>
                      <a:pt x="2070" y="984"/>
                    </a:lnTo>
                    <a:lnTo>
                      <a:pt x="2070" y="984"/>
                    </a:lnTo>
                    <a:lnTo>
                      <a:pt x="2076" y="984"/>
                    </a:lnTo>
                    <a:lnTo>
                      <a:pt x="2076" y="978"/>
                    </a:lnTo>
                    <a:lnTo>
                      <a:pt x="2076" y="978"/>
                    </a:lnTo>
                    <a:lnTo>
                      <a:pt x="2076" y="978"/>
                    </a:lnTo>
                    <a:lnTo>
                      <a:pt x="2076" y="978"/>
                    </a:lnTo>
                    <a:lnTo>
                      <a:pt x="2076" y="978"/>
                    </a:lnTo>
                    <a:lnTo>
                      <a:pt x="2076" y="972"/>
                    </a:lnTo>
                    <a:lnTo>
                      <a:pt x="2082" y="972"/>
                    </a:lnTo>
                    <a:lnTo>
                      <a:pt x="2082" y="972"/>
                    </a:lnTo>
                    <a:lnTo>
                      <a:pt x="2082" y="972"/>
                    </a:lnTo>
                    <a:lnTo>
                      <a:pt x="2082" y="972"/>
                    </a:lnTo>
                    <a:lnTo>
                      <a:pt x="2082" y="966"/>
                    </a:lnTo>
                    <a:lnTo>
                      <a:pt x="2082" y="966"/>
                    </a:lnTo>
                    <a:lnTo>
                      <a:pt x="2088" y="966"/>
                    </a:lnTo>
                    <a:lnTo>
                      <a:pt x="2088" y="966"/>
                    </a:lnTo>
                    <a:lnTo>
                      <a:pt x="2088" y="960"/>
                    </a:lnTo>
                    <a:lnTo>
                      <a:pt x="2088" y="960"/>
                    </a:lnTo>
                    <a:lnTo>
                      <a:pt x="2088" y="960"/>
                    </a:lnTo>
                    <a:lnTo>
                      <a:pt x="2088" y="960"/>
                    </a:lnTo>
                    <a:lnTo>
                      <a:pt x="2088" y="960"/>
                    </a:lnTo>
                    <a:lnTo>
                      <a:pt x="2094" y="954"/>
                    </a:lnTo>
                    <a:lnTo>
                      <a:pt x="2094" y="954"/>
                    </a:lnTo>
                    <a:lnTo>
                      <a:pt x="2094" y="954"/>
                    </a:lnTo>
                    <a:lnTo>
                      <a:pt x="2094" y="948"/>
                    </a:lnTo>
                    <a:lnTo>
                      <a:pt x="2094" y="948"/>
                    </a:lnTo>
                    <a:lnTo>
                      <a:pt x="2100" y="948"/>
                    </a:lnTo>
                    <a:lnTo>
                      <a:pt x="2100" y="948"/>
                    </a:lnTo>
                    <a:lnTo>
                      <a:pt x="2100" y="942"/>
                    </a:lnTo>
                    <a:lnTo>
                      <a:pt x="2100" y="942"/>
                    </a:lnTo>
                    <a:lnTo>
                      <a:pt x="2100" y="942"/>
                    </a:lnTo>
                    <a:lnTo>
                      <a:pt x="2100" y="942"/>
                    </a:lnTo>
                    <a:lnTo>
                      <a:pt x="2106" y="936"/>
                    </a:lnTo>
                    <a:lnTo>
                      <a:pt x="2106" y="936"/>
                    </a:lnTo>
                    <a:lnTo>
                      <a:pt x="2106" y="936"/>
                    </a:lnTo>
                    <a:lnTo>
                      <a:pt x="2106" y="930"/>
                    </a:lnTo>
                    <a:lnTo>
                      <a:pt x="2106" y="930"/>
                    </a:lnTo>
                    <a:lnTo>
                      <a:pt x="2106" y="930"/>
                    </a:lnTo>
                    <a:lnTo>
                      <a:pt x="2112" y="930"/>
                    </a:lnTo>
                    <a:lnTo>
                      <a:pt x="2112" y="924"/>
                    </a:lnTo>
                    <a:lnTo>
                      <a:pt x="2112" y="924"/>
                    </a:lnTo>
                    <a:lnTo>
                      <a:pt x="2112" y="924"/>
                    </a:lnTo>
                    <a:lnTo>
                      <a:pt x="2112" y="924"/>
                    </a:lnTo>
                    <a:lnTo>
                      <a:pt x="2112" y="918"/>
                    </a:lnTo>
                    <a:lnTo>
                      <a:pt x="2118" y="918"/>
                    </a:lnTo>
                    <a:lnTo>
                      <a:pt x="2118" y="918"/>
                    </a:lnTo>
                    <a:lnTo>
                      <a:pt x="2118" y="912"/>
                    </a:lnTo>
                    <a:lnTo>
                      <a:pt x="2118" y="912"/>
                    </a:lnTo>
                    <a:lnTo>
                      <a:pt x="2118" y="912"/>
                    </a:lnTo>
                    <a:lnTo>
                      <a:pt x="2118" y="912"/>
                    </a:lnTo>
                    <a:lnTo>
                      <a:pt x="2124" y="906"/>
                    </a:lnTo>
                    <a:lnTo>
                      <a:pt x="2124" y="906"/>
                    </a:lnTo>
                    <a:lnTo>
                      <a:pt x="2124" y="906"/>
                    </a:lnTo>
                    <a:lnTo>
                      <a:pt x="2124" y="900"/>
                    </a:lnTo>
                    <a:lnTo>
                      <a:pt x="2124" y="900"/>
                    </a:lnTo>
                    <a:lnTo>
                      <a:pt x="2124" y="900"/>
                    </a:lnTo>
                    <a:lnTo>
                      <a:pt x="2130" y="900"/>
                    </a:lnTo>
                    <a:lnTo>
                      <a:pt x="2130" y="894"/>
                    </a:lnTo>
                    <a:lnTo>
                      <a:pt x="2130" y="894"/>
                    </a:lnTo>
                    <a:lnTo>
                      <a:pt x="2130" y="894"/>
                    </a:lnTo>
                    <a:lnTo>
                      <a:pt x="2130" y="888"/>
                    </a:lnTo>
                    <a:lnTo>
                      <a:pt x="2130" y="888"/>
                    </a:lnTo>
                    <a:lnTo>
                      <a:pt x="2136" y="888"/>
                    </a:lnTo>
                    <a:lnTo>
                      <a:pt x="2136" y="882"/>
                    </a:lnTo>
                    <a:lnTo>
                      <a:pt x="2136" y="882"/>
                    </a:lnTo>
                    <a:lnTo>
                      <a:pt x="2136" y="882"/>
                    </a:lnTo>
                    <a:lnTo>
                      <a:pt x="2136" y="876"/>
                    </a:lnTo>
                    <a:lnTo>
                      <a:pt x="2136" y="876"/>
                    </a:lnTo>
                    <a:lnTo>
                      <a:pt x="2136" y="876"/>
                    </a:lnTo>
                    <a:lnTo>
                      <a:pt x="2142" y="876"/>
                    </a:lnTo>
                    <a:lnTo>
                      <a:pt x="2142" y="870"/>
                    </a:lnTo>
                    <a:lnTo>
                      <a:pt x="2142" y="870"/>
                    </a:lnTo>
                    <a:lnTo>
                      <a:pt x="2142" y="870"/>
                    </a:lnTo>
                    <a:lnTo>
                      <a:pt x="2142" y="864"/>
                    </a:lnTo>
                    <a:lnTo>
                      <a:pt x="2142" y="864"/>
                    </a:lnTo>
                    <a:lnTo>
                      <a:pt x="2148" y="864"/>
                    </a:lnTo>
                    <a:lnTo>
                      <a:pt x="2148" y="858"/>
                    </a:lnTo>
                    <a:lnTo>
                      <a:pt x="2148" y="858"/>
                    </a:lnTo>
                    <a:lnTo>
                      <a:pt x="2148" y="858"/>
                    </a:lnTo>
                    <a:lnTo>
                      <a:pt x="2148" y="852"/>
                    </a:lnTo>
                    <a:lnTo>
                      <a:pt x="2148" y="852"/>
                    </a:lnTo>
                    <a:lnTo>
                      <a:pt x="2154" y="852"/>
                    </a:lnTo>
                    <a:lnTo>
                      <a:pt x="2154" y="846"/>
                    </a:lnTo>
                    <a:lnTo>
                      <a:pt x="2154" y="846"/>
                    </a:lnTo>
                    <a:lnTo>
                      <a:pt x="2154" y="840"/>
                    </a:lnTo>
                    <a:lnTo>
                      <a:pt x="2154" y="840"/>
                    </a:lnTo>
                    <a:lnTo>
                      <a:pt x="2154" y="840"/>
                    </a:lnTo>
                    <a:lnTo>
                      <a:pt x="2160" y="834"/>
                    </a:lnTo>
                    <a:lnTo>
                      <a:pt x="2160" y="834"/>
                    </a:lnTo>
                    <a:lnTo>
                      <a:pt x="2160" y="834"/>
                    </a:lnTo>
                    <a:lnTo>
                      <a:pt x="2160" y="828"/>
                    </a:lnTo>
                    <a:lnTo>
                      <a:pt x="2160" y="828"/>
                    </a:lnTo>
                    <a:lnTo>
                      <a:pt x="2160" y="828"/>
                    </a:lnTo>
                    <a:lnTo>
                      <a:pt x="2166" y="822"/>
                    </a:lnTo>
                    <a:lnTo>
                      <a:pt x="2166" y="822"/>
                    </a:lnTo>
                    <a:lnTo>
                      <a:pt x="2166" y="822"/>
                    </a:lnTo>
                    <a:lnTo>
                      <a:pt x="2166" y="816"/>
                    </a:lnTo>
                    <a:lnTo>
                      <a:pt x="2166" y="816"/>
                    </a:lnTo>
                    <a:lnTo>
                      <a:pt x="2166" y="816"/>
                    </a:lnTo>
                    <a:lnTo>
                      <a:pt x="2172" y="810"/>
                    </a:lnTo>
                    <a:lnTo>
                      <a:pt x="2172" y="810"/>
                    </a:lnTo>
                    <a:lnTo>
                      <a:pt x="2172" y="804"/>
                    </a:lnTo>
                    <a:lnTo>
                      <a:pt x="2172" y="804"/>
                    </a:lnTo>
                    <a:lnTo>
                      <a:pt x="2172" y="804"/>
                    </a:lnTo>
                    <a:lnTo>
                      <a:pt x="2172" y="798"/>
                    </a:lnTo>
                    <a:lnTo>
                      <a:pt x="2178" y="798"/>
                    </a:lnTo>
                    <a:lnTo>
                      <a:pt x="2178" y="792"/>
                    </a:lnTo>
                    <a:lnTo>
                      <a:pt x="2178" y="792"/>
                    </a:lnTo>
                    <a:lnTo>
                      <a:pt x="2178" y="792"/>
                    </a:lnTo>
                    <a:lnTo>
                      <a:pt x="2178" y="786"/>
                    </a:lnTo>
                    <a:lnTo>
                      <a:pt x="2178" y="786"/>
                    </a:lnTo>
                    <a:lnTo>
                      <a:pt x="2184" y="786"/>
                    </a:lnTo>
                    <a:lnTo>
                      <a:pt x="2184" y="780"/>
                    </a:lnTo>
                    <a:lnTo>
                      <a:pt x="2184" y="780"/>
                    </a:lnTo>
                    <a:lnTo>
                      <a:pt x="2184" y="774"/>
                    </a:lnTo>
                    <a:lnTo>
                      <a:pt x="2184" y="774"/>
                    </a:lnTo>
                    <a:lnTo>
                      <a:pt x="2184" y="774"/>
                    </a:lnTo>
                    <a:lnTo>
                      <a:pt x="2190" y="768"/>
                    </a:lnTo>
                    <a:lnTo>
                      <a:pt x="2190" y="768"/>
                    </a:lnTo>
                    <a:lnTo>
                      <a:pt x="2190" y="762"/>
                    </a:lnTo>
                    <a:lnTo>
                      <a:pt x="2190" y="762"/>
                    </a:lnTo>
                    <a:lnTo>
                      <a:pt x="2190" y="762"/>
                    </a:lnTo>
                    <a:lnTo>
                      <a:pt x="2190" y="756"/>
                    </a:lnTo>
                    <a:lnTo>
                      <a:pt x="2190" y="756"/>
                    </a:lnTo>
                    <a:lnTo>
                      <a:pt x="2196" y="756"/>
                    </a:lnTo>
                    <a:lnTo>
                      <a:pt x="2196" y="750"/>
                    </a:lnTo>
                    <a:lnTo>
                      <a:pt x="2196" y="750"/>
                    </a:lnTo>
                    <a:lnTo>
                      <a:pt x="2196" y="750"/>
                    </a:lnTo>
                    <a:lnTo>
                      <a:pt x="2196" y="750"/>
                    </a:lnTo>
                    <a:lnTo>
                      <a:pt x="2196" y="744"/>
                    </a:lnTo>
                    <a:lnTo>
                      <a:pt x="2202" y="744"/>
                    </a:lnTo>
                    <a:lnTo>
                      <a:pt x="2202" y="744"/>
                    </a:lnTo>
                    <a:lnTo>
                      <a:pt x="2202" y="744"/>
                    </a:lnTo>
                    <a:lnTo>
                      <a:pt x="2202" y="744"/>
                    </a:lnTo>
                    <a:lnTo>
                      <a:pt x="2202" y="744"/>
                    </a:lnTo>
                    <a:lnTo>
                      <a:pt x="2202" y="744"/>
                    </a:lnTo>
                    <a:lnTo>
                      <a:pt x="2208" y="744"/>
                    </a:lnTo>
                    <a:lnTo>
                      <a:pt x="2208" y="744"/>
                    </a:lnTo>
                    <a:lnTo>
                      <a:pt x="2208" y="744"/>
                    </a:lnTo>
                    <a:lnTo>
                      <a:pt x="2208" y="744"/>
                    </a:lnTo>
                    <a:lnTo>
                      <a:pt x="2208" y="744"/>
                    </a:lnTo>
                    <a:lnTo>
                      <a:pt x="2208" y="750"/>
                    </a:lnTo>
                    <a:lnTo>
                      <a:pt x="2214" y="750"/>
                    </a:lnTo>
                    <a:lnTo>
                      <a:pt x="2214" y="750"/>
                    </a:lnTo>
                    <a:lnTo>
                      <a:pt x="2214" y="750"/>
                    </a:lnTo>
                    <a:lnTo>
                      <a:pt x="2214" y="756"/>
                    </a:lnTo>
                    <a:lnTo>
                      <a:pt x="2214" y="756"/>
                    </a:lnTo>
                    <a:lnTo>
                      <a:pt x="2214" y="756"/>
                    </a:lnTo>
                    <a:lnTo>
                      <a:pt x="2220" y="762"/>
                    </a:lnTo>
                    <a:lnTo>
                      <a:pt x="2220" y="762"/>
                    </a:lnTo>
                    <a:lnTo>
                      <a:pt x="2220" y="762"/>
                    </a:lnTo>
                    <a:lnTo>
                      <a:pt x="2220" y="768"/>
                    </a:lnTo>
                    <a:lnTo>
                      <a:pt x="2220" y="768"/>
                    </a:lnTo>
                    <a:lnTo>
                      <a:pt x="2220" y="768"/>
                    </a:lnTo>
                    <a:lnTo>
                      <a:pt x="2226" y="774"/>
                    </a:lnTo>
                    <a:lnTo>
                      <a:pt x="2226" y="774"/>
                    </a:lnTo>
                    <a:lnTo>
                      <a:pt x="2226" y="774"/>
                    </a:lnTo>
                    <a:lnTo>
                      <a:pt x="2226" y="780"/>
                    </a:lnTo>
                    <a:lnTo>
                      <a:pt x="2226" y="780"/>
                    </a:lnTo>
                    <a:lnTo>
                      <a:pt x="2226" y="780"/>
                    </a:lnTo>
                    <a:lnTo>
                      <a:pt x="2232" y="780"/>
                    </a:lnTo>
                    <a:lnTo>
                      <a:pt x="2232" y="786"/>
                    </a:lnTo>
                    <a:lnTo>
                      <a:pt x="2232" y="786"/>
                    </a:lnTo>
                    <a:lnTo>
                      <a:pt x="2232" y="786"/>
                    </a:lnTo>
                    <a:lnTo>
                      <a:pt x="2232" y="792"/>
                    </a:lnTo>
                    <a:lnTo>
                      <a:pt x="2232" y="792"/>
                    </a:lnTo>
                    <a:lnTo>
                      <a:pt x="2232" y="792"/>
                    </a:lnTo>
                    <a:lnTo>
                      <a:pt x="2238" y="798"/>
                    </a:lnTo>
                    <a:lnTo>
                      <a:pt x="2238" y="798"/>
                    </a:lnTo>
                    <a:lnTo>
                      <a:pt x="2238" y="798"/>
                    </a:lnTo>
                    <a:lnTo>
                      <a:pt x="2238" y="804"/>
                    </a:lnTo>
                    <a:lnTo>
                      <a:pt x="2238" y="804"/>
                    </a:lnTo>
                    <a:lnTo>
                      <a:pt x="2244" y="804"/>
                    </a:lnTo>
                    <a:lnTo>
                      <a:pt x="2244" y="810"/>
                    </a:lnTo>
                    <a:lnTo>
                      <a:pt x="2244" y="810"/>
                    </a:lnTo>
                    <a:lnTo>
                      <a:pt x="2244" y="810"/>
                    </a:lnTo>
                    <a:lnTo>
                      <a:pt x="2244" y="810"/>
                    </a:lnTo>
                    <a:lnTo>
                      <a:pt x="2244" y="816"/>
                    </a:lnTo>
                    <a:lnTo>
                      <a:pt x="2250" y="816"/>
                    </a:lnTo>
                    <a:lnTo>
                      <a:pt x="2250" y="816"/>
                    </a:lnTo>
                    <a:lnTo>
                      <a:pt x="2250" y="822"/>
                    </a:lnTo>
                    <a:lnTo>
                      <a:pt x="2250" y="822"/>
                    </a:lnTo>
                    <a:lnTo>
                      <a:pt x="2250" y="822"/>
                    </a:lnTo>
                    <a:lnTo>
                      <a:pt x="2250" y="822"/>
                    </a:lnTo>
                    <a:lnTo>
                      <a:pt x="2250" y="828"/>
                    </a:lnTo>
                    <a:lnTo>
                      <a:pt x="2256" y="828"/>
                    </a:lnTo>
                    <a:lnTo>
                      <a:pt x="2256" y="828"/>
                    </a:lnTo>
                    <a:lnTo>
                      <a:pt x="2256" y="834"/>
                    </a:lnTo>
                    <a:lnTo>
                      <a:pt x="2256" y="834"/>
                    </a:lnTo>
                    <a:lnTo>
                      <a:pt x="2256" y="834"/>
                    </a:lnTo>
                    <a:lnTo>
                      <a:pt x="2256" y="834"/>
                    </a:lnTo>
                    <a:lnTo>
                      <a:pt x="2262" y="840"/>
                    </a:lnTo>
                    <a:lnTo>
                      <a:pt x="2262" y="840"/>
                    </a:lnTo>
                    <a:lnTo>
                      <a:pt x="2262" y="840"/>
                    </a:lnTo>
                    <a:lnTo>
                      <a:pt x="2262" y="846"/>
                    </a:lnTo>
                    <a:lnTo>
                      <a:pt x="2262" y="846"/>
                    </a:lnTo>
                    <a:lnTo>
                      <a:pt x="2262" y="846"/>
                    </a:lnTo>
                    <a:lnTo>
                      <a:pt x="2268" y="846"/>
                    </a:lnTo>
                    <a:lnTo>
                      <a:pt x="2268" y="852"/>
                    </a:lnTo>
                    <a:lnTo>
                      <a:pt x="2268" y="852"/>
                    </a:lnTo>
                    <a:lnTo>
                      <a:pt x="2268" y="852"/>
                    </a:lnTo>
                    <a:lnTo>
                      <a:pt x="2268" y="852"/>
                    </a:lnTo>
                    <a:lnTo>
                      <a:pt x="2268" y="858"/>
                    </a:lnTo>
                    <a:lnTo>
                      <a:pt x="2274" y="858"/>
                    </a:lnTo>
                    <a:lnTo>
                      <a:pt x="2274" y="858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80" y="870"/>
                    </a:lnTo>
                    <a:lnTo>
                      <a:pt x="2280" y="870"/>
                    </a:lnTo>
                    <a:lnTo>
                      <a:pt x="2280" y="870"/>
                    </a:lnTo>
                    <a:lnTo>
                      <a:pt x="2280" y="870"/>
                    </a:lnTo>
                    <a:lnTo>
                      <a:pt x="2280" y="876"/>
                    </a:lnTo>
                    <a:lnTo>
                      <a:pt x="2280" y="876"/>
                    </a:lnTo>
                    <a:lnTo>
                      <a:pt x="2286" y="876"/>
                    </a:lnTo>
                    <a:lnTo>
                      <a:pt x="2286" y="876"/>
                    </a:lnTo>
                    <a:lnTo>
                      <a:pt x="2286" y="882"/>
                    </a:lnTo>
                    <a:lnTo>
                      <a:pt x="2286" y="882"/>
                    </a:lnTo>
                    <a:lnTo>
                      <a:pt x="2286" y="882"/>
                    </a:lnTo>
                    <a:lnTo>
                      <a:pt x="2286" y="882"/>
                    </a:lnTo>
                    <a:lnTo>
                      <a:pt x="2292" y="888"/>
                    </a:lnTo>
                    <a:lnTo>
                      <a:pt x="2292" y="888"/>
                    </a:lnTo>
                    <a:lnTo>
                      <a:pt x="2292" y="888"/>
                    </a:lnTo>
                    <a:lnTo>
                      <a:pt x="2292" y="888"/>
                    </a:lnTo>
                    <a:lnTo>
                      <a:pt x="2292" y="894"/>
                    </a:lnTo>
                    <a:lnTo>
                      <a:pt x="2292" y="894"/>
                    </a:lnTo>
                    <a:lnTo>
                      <a:pt x="2292" y="894"/>
                    </a:lnTo>
                    <a:lnTo>
                      <a:pt x="2298" y="894"/>
                    </a:lnTo>
                    <a:lnTo>
                      <a:pt x="2298" y="900"/>
                    </a:lnTo>
                    <a:lnTo>
                      <a:pt x="2298" y="900"/>
                    </a:lnTo>
                    <a:lnTo>
                      <a:pt x="2298" y="900"/>
                    </a:lnTo>
                    <a:lnTo>
                      <a:pt x="2298" y="900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10" y="912"/>
                    </a:lnTo>
                    <a:lnTo>
                      <a:pt x="2310" y="912"/>
                    </a:lnTo>
                    <a:lnTo>
                      <a:pt x="2310" y="912"/>
                    </a:lnTo>
                    <a:lnTo>
                      <a:pt x="2310" y="918"/>
                    </a:lnTo>
                    <a:lnTo>
                      <a:pt x="2310" y="918"/>
                    </a:lnTo>
                    <a:lnTo>
                      <a:pt x="2310" y="918"/>
                    </a:lnTo>
                    <a:lnTo>
                      <a:pt x="2316" y="918"/>
                    </a:lnTo>
                    <a:lnTo>
                      <a:pt x="2316" y="924"/>
                    </a:lnTo>
                    <a:lnTo>
                      <a:pt x="2316" y="924"/>
                    </a:lnTo>
                    <a:lnTo>
                      <a:pt x="2316" y="924"/>
                    </a:lnTo>
                    <a:lnTo>
                      <a:pt x="2316" y="924"/>
                    </a:lnTo>
                    <a:lnTo>
                      <a:pt x="2316" y="924"/>
                    </a:lnTo>
                    <a:lnTo>
                      <a:pt x="2322" y="930"/>
                    </a:lnTo>
                    <a:lnTo>
                      <a:pt x="2322" y="930"/>
                    </a:lnTo>
                    <a:lnTo>
                      <a:pt x="2322" y="930"/>
                    </a:lnTo>
                    <a:lnTo>
                      <a:pt x="2322" y="930"/>
                    </a:lnTo>
                    <a:lnTo>
                      <a:pt x="2322" y="930"/>
                    </a:lnTo>
                    <a:lnTo>
                      <a:pt x="2322" y="936"/>
                    </a:lnTo>
                    <a:lnTo>
                      <a:pt x="2322" y="936"/>
                    </a:lnTo>
                    <a:lnTo>
                      <a:pt x="2328" y="936"/>
                    </a:lnTo>
                    <a:lnTo>
                      <a:pt x="2328" y="936"/>
                    </a:lnTo>
                    <a:lnTo>
                      <a:pt x="2328" y="936"/>
                    </a:lnTo>
                    <a:lnTo>
                      <a:pt x="2328" y="942"/>
                    </a:lnTo>
                    <a:lnTo>
                      <a:pt x="2328" y="942"/>
                    </a:lnTo>
                    <a:lnTo>
                      <a:pt x="2334" y="942"/>
                    </a:lnTo>
                    <a:lnTo>
                      <a:pt x="2334" y="942"/>
                    </a:lnTo>
                    <a:lnTo>
                      <a:pt x="2334" y="948"/>
                    </a:lnTo>
                    <a:lnTo>
                      <a:pt x="2334" y="948"/>
                    </a:lnTo>
                    <a:lnTo>
                      <a:pt x="2334" y="948"/>
                    </a:lnTo>
                    <a:lnTo>
                      <a:pt x="2334" y="948"/>
                    </a:lnTo>
                    <a:lnTo>
                      <a:pt x="2340" y="948"/>
                    </a:lnTo>
                    <a:lnTo>
                      <a:pt x="2340" y="948"/>
                    </a:lnTo>
                    <a:lnTo>
                      <a:pt x="2340" y="954"/>
                    </a:lnTo>
                    <a:lnTo>
                      <a:pt x="2340" y="954"/>
                    </a:lnTo>
                    <a:lnTo>
                      <a:pt x="2340" y="954"/>
                    </a:lnTo>
                    <a:lnTo>
                      <a:pt x="2340" y="954"/>
                    </a:lnTo>
                    <a:lnTo>
                      <a:pt x="2340" y="954"/>
                    </a:lnTo>
                    <a:lnTo>
                      <a:pt x="2346" y="960"/>
                    </a:lnTo>
                    <a:lnTo>
                      <a:pt x="2346" y="960"/>
                    </a:lnTo>
                    <a:lnTo>
                      <a:pt x="2346" y="960"/>
                    </a:lnTo>
                    <a:lnTo>
                      <a:pt x="2346" y="960"/>
                    </a:lnTo>
                    <a:lnTo>
                      <a:pt x="2346" y="960"/>
                    </a:lnTo>
                    <a:lnTo>
                      <a:pt x="2346" y="960"/>
                    </a:lnTo>
                    <a:lnTo>
                      <a:pt x="2352" y="966"/>
                    </a:lnTo>
                    <a:lnTo>
                      <a:pt x="2352" y="966"/>
                    </a:lnTo>
                    <a:lnTo>
                      <a:pt x="2352" y="966"/>
                    </a:lnTo>
                    <a:lnTo>
                      <a:pt x="2352" y="966"/>
                    </a:lnTo>
                    <a:lnTo>
                      <a:pt x="2352" y="966"/>
                    </a:lnTo>
                    <a:lnTo>
                      <a:pt x="2352" y="966"/>
                    </a:lnTo>
                    <a:lnTo>
                      <a:pt x="2358" y="972"/>
                    </a:lnTo>
                    <a:lnTo>
                      <a:pt x="2358" y="972"/>
                    </a:lnTo>
                    <a:lnTo>
                      <a:pt x="2358" y="972"/>
                    </a:lnTo>
                    <a:lnTo>
                      <a:pt x="2358" y="972"/>
                    </a:lnTo>
                    <a:lnTo>
                      <a:pt x="2358" y="972"/>
                    </a:lnTo>
                    <a:lnTo>
                      <a:pt x="2358" y="978"/>
                    </a:lnTo>
                    <a:lnTo>
                      <a:pt x="2364" y="978"/>
                    </a:lnTo>
                    <a:lnTo>
                      <a:pt x="2364" y="978"/>
                    </a:lnTo>
                    <a:lnTo>
                      <a:pt x="2364" y="978"/>
                    </a:lnTo>
                    <a:lnTo>
                      <a:pt x="2364" y="978"/>
                    </a:lnTo>
                    <a:lnTo>
                      <a:pt x="2364" y="978"/>
                    </a:lnTo>
                    <a:lnTo>
                      <a:pt x="2364" y="984"/>
                    </a:lnTo>
                    <a:lnTo>
                      <a:pt x="2370" y="984"/>
                    </a:lnTo>
                    <a:lnTo>
                      <a:pt x="2370" y="984"/>
                    </a:lnTo>
                    <a:lnTo>
                      <a:pt x="2370" y="984"/>
                    </a:lnTo>
                    <a:lnTo>
                      <a:pt x="2370" y="984"/>
                    </a:lnTo>
                    <a:lnTo>
                      <a:pt x="2370" y="984"/>
                    </a:lnTo>
                    <a:lnTo>
                      <a:pt x="2370" y="990"/>
                    </a:lnTo>
                    <a:lnTo>
                      <a:pt x="2376" y="990"/>
                    </a:lnTo>
                    <a:lnTo>
                      <a:pt x="2376" y="990"/>
                    </a:lnTo>
                    <a:lnTo>
                      <a:pt x="2376" y="990"/>
                    </a:lnTo>
                    <a:lnTo>
                      <a:pt x="2376" y="990"/>
                    </a:lnTo>
                    <a:lnTo>
                      <a:pt x="2376" y="990"/>
                    </a:lnTo>
                    <a:lnTo>
                      <a:pt x="2376" y="990"/>
                    </a:lnTo>
                    <a:lnTo>
                      <a:pt x="2382" y="996"/>
                    </a:lnTo>
                    <a:lnTo>
                      <a:pt x="2382" y="996"/>
                    </a:lnTo>
                    <a:lnTo>
                      <a:pt x="2382" y="996"/>
                    </a:lnTo>
                    <a:lnTo>
                      <a:pt x="2382" y="996"/>
                    </a:lnTo>
                    <a:lnTo>
                      <a:pt x="2382" y="996"/>
                    </a:lnTo>
                    <a:lnTo>
                      <a:pt x="2382" y="996"/>
                    </a:lnTo>
                    <a:lnTo>
                      <a:pt x="2388" y="996"/>
                    </a:lnTo>
                    <a:lnTo>
                      <a:pt x="2388" y="996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94" y="1002"/>
                    </a:lnTo>
                    <a:lnTo>
                      <a:pt x="2394" y="1002"/>
                    </a:lnTo>
                    <a:lnTo>
                      <a:pt x="2394" y="1002"/>
                    </a:lnTo>
                    <a:lnTo>
                      <a:pt x="2394" y="1008"/>
                    </a:lnTo>
                    <a:lnTo>
                      <a:pt x="2394" y="1008"/>
                    </a:lnTo>
                    <a:lnTo>
                      <a:pt x="2394" y="1008"/>
                    </a:lnTo>
                    <a:lnTo>
                      <a:pt x="2400" y="1008"/>
                    </a:lnTo>
                    <a:lnTo>
                      <a:pt x="2400" y="1008"/>
                    </a:lnTo>
                    <a:lnTo>
                      <a:pt x="2400" y="1008"/>
                    </a:lnTo>
                    <a:lnTo>
                      <a:pt x="2400" y="1008"/>
                    </a:lnTo>
                    <a:lnTo>
                      <a:pt x="2400" y="1008"/>
                    </a:lnTo>
                    <a:lnTo>
                      <a:pt x="2400" y="1008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06" y="1014"/>
                    </a:lnTo>
                    <a:lnTo>
                      <a:pt x="2412" y="1014"/>
                    </a:lnTo>
                    <a:lnTo>
                      <a:pt x="2412" y="1014"/>
                    </a:lnTo>
                    <a:lnTo>
                      <a:pt x="2412" y="1020"/>
                    </a:lnTo>
                    <a:lnTo>
                      <a:pt x="2412" y="1020"/>
                    </a:lnTo>
                    <a:lnTo>
                      <a:pt x="2412" y="1020"/>
                    </a:lnTo>
                    <a:lnTo>
                      <a:pt x="2412" y="1020"/>
                    </a:lnTo>
                    <a:lnTo>
                      <a:pt x="2418" y="1020"/>
                    </a:lnTo>
                    <a:lnTo>
                      <a:pt x="2418" y="1020"/>
                    </a:lnTo>
                    <a:lnTo>
                      <a:pt x="2418" y="1020"/>
                    </a:lnTo>
                    <a:lnTo>
                      <a:pt x="2418" y="1020"/>
                    </a:lnTo>
                    <a:lnTo>
                      <a:pt x="2418" y="1020"/>
                    </a:lnTo>
                    <a:lnTo>
                      <a:pt x="2418" y="1020"/>
                    </a:lnTo>
                    <a:lnTo>
                      <a:pt x="2424" y="1026"/>
                    </a:lnTo>
                    <a:lnTo>
                      <a:pt x="2424" y="1026"/>
                    </a:lnTo>
                    <a:lnTo>
                      <a:pt x="2424" y="1026"/>
                    </a:lnTo>
                    <a:lnTo>
                      <a:pt x="2424" y="1026"/>
                    </a:lnTo>
                    <a:lnTo>
                      <a:pt x="2424" y="1026"/>
                    </a:lnTo>
                    <a:lnTo>
                      <a:pt x="2424" y="1026"/>
                    </a:lnTo>
                    <a:lnTo>
                      <a:pt x="2430" y="1026"/>
                    </a:lnTo>
                    <a:lnTo>
                      <a:pt x="2430" y="1026"/>
                    </a:lnTo>
                    <a:lnTo>
                      <a:pt x="2430" y="1026"/>
                    </a:lnTo>
                    <a:lnTo>
                      <a:pt x="2430" y="1026"/>
                    </a:lnTo>
                    <a:lnTo>
                      <a:pt x="2430" y="1026"/>
                    </a:lnTo>
                    <a:lnTo>
                      <a:pt x="2430" y="1026"/>
                    </a:lnTo>
                    <a:lnTo>
                      <a:pt x="2436" y="1032"/>
                    </a:lnTo>
                    <a:lnTo>
                      <a:pt x="2436" y="1032"/>
                    </a:lnTo>
                    <a:lnTo>
                      <a:pt x="2436" y="1032"/>
                    </a:lnTo>
                    <a:lnTo>
                      <a:pt x="2436" y="1032"/>
                    </a:lnTo>
                    <a:lnTo>
                      <a:pt x="2436" y="1032"/>
                    </a:lnTo>
                    <a:lnTo>
                      <a:pt x="2436" y="1032"/>
                    </a:lnTo>
                    <a:lnTo>
                      <a:pt x="2442" y="1032"/>
                    </a:lnTo>
                    <a:lnTo>
                      <a:pt x="2442" y="1032"/>
                    </a:lnTo>
                    <a:lnTo>
                      <a:pt x="2442" y="1032"/>
                    </a:lnTo>
                    <a:lnTo>
                      <a:pt x="2442" y="1032"/>
                    </a:lnTo>
                    <a:lnTo>
                      <a:pt x="2442" y="1032"/>
                    </a:lnTo>
                    <a:lnTo>
                      <a:pt x="2442" y="1032"/>
                    </a:lnTo>
                    <a:lnTo>
                      <a:pt x="2448" y="1032"/>
                    </a:lnTo>
                    <a:lnTo>
                      <a:pt x="2448" y="1032"/>
                    </a:lnTo>
                    <a:lnTo>
                      <a:pt x="2448" y="1038"/>
                    </a:lnTo>
                    <a:lnTo>
                      <a:pt x="2448" y="1038"/>
                    </a:lnTo>
                    <a:lnTo>
                      <a:pt x="2448" y="1038"/>
                    </a:lnTo>
                    <a:lnTo>
                      <a:pt x="2448" y="1038"/>
                    </a:lnTo>
                    <a:lnTo>
                      <a:pt x="2454" y="1038"/>
                    </a:lnTo>
                    <a:lnTo>
                      <a:pt x="2454" y="1038"/>
                    </a:lnTo>
                    <a:lnTo>
                      <a:pt x="2454" y="1038"/>
                    </a:lnTo>
                    <a:lnTo>
                      <a:pt x="2454" y="1038"/>
                    </a:lnTo>
                    <a:lnTo>
                      <a:pt x="2454" y="1038"/>
                    </a:lnTo>
                    <a:lnTo>
                      <a:pt x="2454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0" y="1038"/>
                    </a:lnTo>
                    <a:lnTo>
                      <a:pt x="2466" y="1038"/>
                    </a:lnTo>
                    <a:lnTo>
                      <a:pt x="2466" y="1038"/>
                    </a:lnTo>
                    <a:lnTo>
                      <a:pt x="2466" y="1038"/>
                    </a:lnTo>
                    <a:lnTo>
                      <a:pt x="2466" y="1038"/>
                    </a:lnTo>
                    <a:lnTo>
                      <a:pt x="2466" y="1038"/>
                    </a:lnTo>
                    <a:lnTo>
                      <a:pt x="2466" y="1038"/>
                    </a:lnTo>
                    <a:lnTo>
                      <a:pt x="2472" y="1038"/>
                    </a:lnTo>
                    <a:lnTo>
                      <a:pt x="2472" y="1038"/>
                    </a:lnTo>
                    <a:lnTo>
                      <a:pt x="2472" y="1038"/>
                    </a:lnTo>
                    <a:lnTo>
                      <a:pt x="2472" y="1032"/>
                    </a:lnTo>
                    <a:lnTo>
                      <a:pt x="2472" y="1032"/>
                    </a:lnTo>
                    <a:lnTo>
                      <a:pt x="2472" y="1032"/>
                    </a:lnTo>
                    <a:lnTo>
                      <a:pt x="2478" y="1032"/>
                    </a:lnTo>
                    <a:lnTo>
                      <a:pt x="2478" y="1032"/>
                    </a:lnTo>
                    <a:lnTo>
                      <a:pt x="2478" y="1032"/>
                    </a:lnTo>
                    <a:lnTo>
                      <a:pt x="2478" y="1032"/>
                    </a:lnTo>
                    <a:lnTo>
                      <a:pt x="2478" y="1032"/>
                    </a:lnTo>
                    <a:lnTo>
                      <a:pt x="2478" y="1032"/>
                    </a:lnTo>
                    <a:lnTo>
                      <a:pt x="2484" y="1032"/>
                    </a:lnTo>
                    <a:lnTo>
                      <a:pt x="2484" y="1032"/>
                    </a:lnTo>
                    <a:lnTo>
                      <a:pt x="2484" y="1032"/>
                    </a:lnTo>
                    <a:lnTo>
                      <a:pt x="2484" y="1032"/>
                    </a:lnTo>
                    <a:lnTo>
                      <a:pt x="2484" y="1032"/>
                    </a:lnTo>
                    <a:lnTo>
                      <a:pt x="2484" y="1026"/>
                    </a:lnTo>
                    <a:lnTo>
                      <a:pt x="2490" y="1026"/>
                    </a:lnTo>
                    <a:lnTo>
                      <a:pt x="2490" y="1026"/>
                    </a:lnTo>
                    <a:lnTo>
                      <a:pt x="2490" y="1026"/>
                    </a:lnTo>
                    <a:lnTo>
                      <a:pt x="2490" y="1026"/>
                    </a:lnTo>
                    <a:lnTo>
                      <a:pt x="2490" y="1026"/>
                    </a:lnTo>
                    <a:lnTo>
                      <a:pt x="2490" y="1026"/>
                    </a:lnTo>
                    <a:lnTo>
                      <a:pt x="2496" y="1026"/>
                    </a:lnTo>
                    <a:lnTo>
                      <a:pt x="2496" y="1026"/>
                    </a:lnTo>
                    <a:lnTo>
                      <a:pt x="2496" y="1026"/>
                    </a:lnTo>
                    <a:lnTo>
                      <a:pt x="2496" y="1020"/>
                    </a:lnTo>
                    <a:lnTo>
                      <a:pt x="2496" y="1020"/>
                    </a:lnTo>
                    <a:lnTo>
                      <a:pt x="2496" y="1020"/>
                    </a:lnTo>
                    <a:lnTo>
                      <a:pt x="2502" y="1020"/>
                    </a:lnTo>
                    <a:lnTo>
                      <a:pt x="2502" y="1020"/>
                    </a:lnTo>
                    <a:lnTo>
                      <a:pt x="2502" y="1020"/>
                    </a:lnTo>
                    <a:lnTo>
                      <a:pt x="2502" y="1020"/>
                    </a:lnTo>
                    <a:lnTo>
                      <a:pt x="2502" y="1020"/>
                    </a:lnTo>
                    <a:lnTo>
                      <a:pt x="2502" y="1020"/>
                    </a:lnTo>
                    <a:lnTo>
                      <a:pt x="2508" y="1020"/>
                    </a:lnTo>
                    <a:lnTo>
                      <a:pt x="2508" y="1020"/>
                    </a:lnTo>
                    <a:lnTo>
                      <a:pt x="2508" y="1014"/>
                    </a:lnTo>
                    <a:lnTo>
                      <a:pt x="2508" y="1014"/>
                    </a:lnTo>
                    <a:lnTo>
                      <a:pt x="2508" y="1014"/>
                    </a:lnTo>
                    <a:lnTo>
                      <a:pt x="2508" y="1014"/>
                    </a:lnTo>
                    <a:lnTo>
                      <a:pt x="2514" y="1014"/>
                    </a:lnTo>
                    <a:lnTo>
                      <a:pt x="2514" y="1014"/>
                    </a:lnTo>
                    <a:lnTo>
                      <a:pt x="2514" y="1014"/>
                    </a:lnTo>
                    <a:lnTo>
                      <a:pt x="2514" y="1014"/>
                    </a:lnTo>
                    <a:lnTo>
                      <a:pt x="2514" y="1008"/>
                    </a:lnTo>
                    <a:lnTo>
                      <a:pt x="2514" y="1008"/>
                    </a:lnTo>
                    <a:lnTo>
                      <a:pt x="2514" y="1008"/>
                    </a:lnTo>
                    <a:lnTo>
                      <a:pt x="2520" y="1008"/>
                    </a:lnTo>
                    <a:lnTo>
                      <a:pt x="2520" y="1008"/>
                    </a:lnTo>
                    <a:lnTo>
                      <a:pt x="2520" y="1008"/>
                    </a:lnTo>
                    <a:lnTo>
                      <a:pt x="2520" y="1008"/>
                    </a:lnTo>
                    <a:lnTo>
                      <a:pt x="2520" y="1008"/>
                    </a:lnTo>
                    <a:lnTo>
                      <a:pt x="2520" y="1008"/>
                    </a:lnTo>
                    <a:lnTo>
                      <a:pt x="2526" y="1002"/>
                    </a:lnTo>
                    <a:lnTo>
                      <a:pt x="2526" y="1002"/>
                    </a:lnTo>
                    <a:lnTo>
                      <a:pt x="2526" y="1002"/>
                    </a:lnTo>
                    <a:lnTo>
                      <a:pt x="2526" y="1002"/>
                    </a:lnTo>
                    <a:lnTo>
                      <a:pt x="2526" y="1002"/>
                    </a:lnTo>
                    <a:lnTo>
                      <a:pt x="2526" y="1002"/>
                    </a:lnTo>
                    <a:lnTo>
                      <a:pt x="2532" y="1002"/>
                    </a:lnTo>
                    <a:lnTo>
                      <a:pt x="2532" y="996"/>
                    </a:lnTo>
                    <a:lnTo>
                      <a:pt x="2532" y="996"/>
                    </a:lnTo>
                    <a:lnTo>
                      <a:pt x="2532" y="996"/>
                    </a:lnTo>
                    <a:lnTo>
                      <a:pt x="2532" y="996"/>
                    </a:lnTo>
                    <a:lnTo>
                      <a:pt x="2532" y="996"/>
                    </a:lnTo>
                    <a:lnTo>
                      <a:pt x="2538" y="996"/>
                    </a:lnTo>
                    <a:lnTo>
                      <a:pt x="2538" y="996"/>
                    </a:lnTo>
                    <a:lnTo>
                      <a:pt x="2538" y="990"/>
                    </a:lnTo>
                    <a:lnTo>
                      <a:pt x="2538" y="990"/>
                    </a:lnTo>
                    <a:lnTo>
                      <a:pt x="2538" y="990"/>
                    </a:lnTo>
                    <a:lnTo>
                      <a:pt x="2538" y="990"/>
                    </a:lnTo>
                    <a:lnTo>
                      <a:pt x="2544" y="990"/>
                    </a:lnTo>
                    <a:lnTo>
                      <a:pt x="2544" y="990"/>
                    </a:lnTo>
                    <a:lnTo>
                      <a:pt x="2544" y="990"/>
                    </a:lnTo>
                    <a:lnTo>
                      <a:pt x="2544" y="984"/>
                    </a:lnTo>
                    <a:lnTo>
                      <a:pt x="2544" y="984"/>
                    </a:lnTo>
                    <a:lnTo>
                      <a:pt x="2544" y="984"/>
                    </a:lnTo>
                    <a:lnTo>
                      <a:pt x="2550" y="984"/>
                    </a:lnTo>
                    <a:lnTo>
                      <a:pt x="2550" y="984"/>
                    </a:lnTo>
                    <a:lnTo>
                      <a:pt x="2550" y="984"/>
                    </a:lnTo>
                    <a:lnTo>
                      <a:pt x="2550" y="978"/>
                    </a:lnTo>
                    <a:lnTo>
                      <a:pt x="2550" y="978"/>
                    </a:lnTo>
                    <a:lnTo>
                      <a:pt x="2550" y="978"/>
                    </a:lnTo>
                    <a:lnTo>
                      <a:pt x="2556" y="978"/>
                    </a:lnTo>
                    <a:lnTo>
                      <a:pt x="2556" y="978"/>
                    </a:lnTo>
                    <a:lnTo>
                      <a:pt x="2556" y="978"/>
                    </a:lnTo>
                    <a:lnTo>
                      <a:pt x="2556" y="972"/>
                    </a:lnTo>
                    <a:lnTo>
                      <a:pt x="2556" y="972"/>
                    </a:lnTo>
                    <a:lnTo>
                      <a:pt x="2556" y="972"/>
                    </a:lnTo>
                    <a:lnTo>
                      <a:pt x="2562" y="972"/>
                    </a:lnTo>
                    <a:lnTo>
                      <a:pt x="2562" y="972"/>
                    </a:lnTo>
                    <a:lnTo>
                      <a:pt x="2562" y="972"/>
                    </a:lnTo>
                    <a:lnTo>
                      <a:pt x="2562" y="966"/>
                    </a:lnTo>
                    <a:lnTo>
                      <a:pt x="2562" y="966"/>
                    </a:lnTo>
                    <a:lnTo>
                      <a:pt x="2562" y="966"/>
                    </a:lnTo>
                    <a:lnTo>
                      <a:pt x="2568" y="966"/>
                    </a:lnTo>
                    <a:lnTo>
                      <a:pt x="2568" y="966"/>
                    </a:lnTo>
                    <a:lnTo>
                      <a:pt x="2568" y="960"/>
                    </a:lnTo>
                    <a:lnTo>
                      <a:pt x="2568" y="960"/>
                    </a:lnTo>
                    <a:lnTo>
                      <a:pt x="2568" y="960"/>
                    </a:lnTo>
                    <a:lnTo>
                      <a:pt x="2568" y="960"/>
                    </a:lnTo>
                    <a:lnTo>
                      <a:pt x="2574" y="960"/>
                    </a:lnTo>
                    <a:lnTo>
                      <a:pt x="2574" y="954"/>
                    </a:lnTo>
                    <a:lnTo>
                      <a:pt x="2574" y="954"/>
                    </a:lnTo>
                    <a:lnTo>
                      <a:pt x="2574" y="954"/>
                    </a:lnTo>
                    <a:lnTo>
                      <a:pt x="2574" y="954"/>
                    </a:lnTo>
                    <a:lnTo>
                      <a:pt x="2574" y="954"/>
                    </a:lnTo>
                    <a:lnTo>
                      <a:pt x="2580" y="954"/>
                    </a:lnTo>
                    <a:lnTo>
                      <a:pt x="2580" y="948"/>
                    </a:lnTo>
                    <a:lnTo>
                      <a:pt x="2580" y="948"/>
                    </a:lnTo>
                    <a:lnTo>
                      <a:pt x="2580" y="948"/>
                    </a:lnTo>
                    <a:lnTo>
                      <a:pt x="2580" y="948"/>
                    </a:lnTo>
                    <a:lnTo>
                      <a:pt x="2580" y="948"/>
                    </a:lnTo>
                    <a:lnTo>
                      <a:pt x="2580" y="942"/>
                    </a:lnTo>
                    <a:lnTo>
                      <a:pt x="2586" y="942"/>
                    </a:lnTo>
                    <a:lnTo>
                      <a:pt x="2586" y="942"/>
                    </a:lnTo>
                    <a:lnTo>
                      <a:pt x="2586" y="942"/>
                    </a:lnTo>
                    <a:lnTo>
                      <a:pt x="2586" y="942"/>
                    </a:lnTo>
                    <a:lnTo>
                      <a:pt x="2586" y="936"/>
                    </a:lnTo>
                    <a:lnTo>
                      <a:pt x="2586" y="936"/>
                    </a:lnTo>
                    <a:lnTo>
                      <a:pt x="2592" y="936"/>
                    </a:lnTo>
                    <a:lnTo>
                      <a:pt x="2592" y="936"/>
                    </a:lnTo>
                    <a:lnTo>
                      <a:pt x="2592" y="936"/>
                    </a:lnTo>
                    <a:lnTo>
                      <a:pt x="2592" y="930"/>
                    </a:lnTo>
                    <a:lnTo>
                      <a:pt x="2592" y="930"/>
                    </a:lnTo>
                    <a:lnTo>
                      <a:pt x="2598" y="930"/>
                    </a:lnTo>
                    <a:lnTo>
                      <a:pt x="2598" y="930"/>
                    </a:lnTo>
                    <a:lnTo>
                      <a:pt x="2598" y="924"/>
                    </a:lnTo>
                    <a:lnTo>
                      <a:pt x="2598" y="924"/>
                    </a:lnTo>
                    <a:lnTo>
                      <a:pt x="2598" y="924"/>
                    </a:lnTo>
                    <a:lnTo>
                      <a:pt x="2598" y="924"/>
                    </a:lnTo>
                    <a:lnTo>
                      <a:pt x="2598" y="924"/>
                    </a:lnTo>
                    <a:lnTo>
                      <a:pt x="2604" y="918"/>
                    </a:lnTo>
                    <a:lnTo>
                      <a:pt x="2604" y="918"/>
                    </a:lnTo>
                    <a:lnTo>
                      <a:pt x="2604" y="918"/>
                    </a:lnTo>
                    <a:lnTo>
                      <a:pt x="2604" y="918"/>
                    </a:lnTo>
                    <a:lnTo>
                      <a:pt x="2604" y="918"/>
                    </a:lnTo>
                    <a:lnTo>
                      <a:pt x="2604" y="912"/>
                    </a:lnTo>
                    <a:lnTo>
                      <a:pt x="2610" y="912"/>
                    </a:lnTo>
                    <a:lnTo>
                      <a:pt x="2610" y="912"/>
                    </a:lnTo>
                    <a:lnTo>
                      <a:pt x="2610" y="912"/>
                    </a:lnTo>
                    <a:lnTo>
                      <a:pt x="2610" y="906"/>
                    </a:lnTo>
                    <a:lnTo>
                      <a:pt x="2610" y="906"/>
                    </a:lnTo>
                    <a:lnTo>
                      <a:pt x="2610" y="906"/>
                    </a:lnTo>
                    <a:lnTo>
                      <a:pt x="2616" y="906"/>
                    </a:lnTo>
                    <a:lnTo>
                      <a:pt x="2616" y="900"/>
                    </a:lnTo>
                    <a:lnTo>
                      <a:pt x="2616" y="900"/>
                    </a:lnTo>
                    <a:lnTo>
                      <a:pt x="2616" y="900"/>
                    </a:lnTo>
                    <a:lnTo>
                      <a:pt x="2616" y="900"/>
                    </a:lnTo>
                    <a:lnTo>
                      <a:pt x="2616" y="900"/>
                    </a:lnTo>
                    <a:lnTo>
                      <a:pt x="2622" y="894"/>
                    </a:lnTo>
                    <a:lnTo>
                      <a:pt x="2622" y="894"/>
                    </a:lnTo>
                    <a:lnTo>
                      <a:pt x="2622" y="894"/>
                    </a:lnTo>
                    <a:lnTo>
                      <a:pt x="2622" y="888"/>
                    </a:lnTo>
                    <a:lnTo>
                      <a:pt x="2622" y="888"/>
                    </a:lnTo>
                    <a:lnTo>
                      <a:pt x="2628" y="888"/>
                    </a:lnTo>
                    <a:lnTo>
                      <a:pt x="2628" y="888"/>
                    </a:lnTo>
                    <a:lnTo>
                      <a:pt x="2628" y="882"/>
                    </a:lnTo>
                    <a:lnTo>
                      <a:pt x="2628" y="882"/>
                    </a:lnTo>
                    <a:lnTo>
                      <a:pt x="2628" y="882"/>
                    </a:lnTo>
                    <a:lnTo>
                      <a:pt x="2628" y="882"/>
                    </a:lnTo>
                    <a:lnTo>
                      <a:pt x="2628" y="876"/>
                    </a:lnTo>
                    <a:lnTo>
                      <a:pt x="2634" y="876"/>
                    </a:lnTo>
                    <a:lnTo>
                      <a:pt x="2634" y="876"/>
                    </a:lnTo>
                    <a:lnTo>
                      <a:pt x="2634" y="876"/>
                    </a:lnTo>
                    <a:lnTo>
                      <a:pt x="2634" y="870"/>
                    </a:lnTo>
                    <a:lnTo>
                      <a:pt x="2634" y="870"/>
                    </a:lnTo>
                    <a:lnTo>
                      <a:pt x="2634" y="870"/>
                    </a:lnTo>
                    <a:lnTo>
                      <a:pt x="2640" y="870"/>
                    </a:lnTo>
                    <a:lnTo>
                      <a:pt x="2640" y="864"/>
                    </a:lnTo>
                    <a:lnTo>
                      <a:pt x="2640" y="864"/>
                    </a:lnTo>
                    <a:lnTo>
                      <a:pt x="2640" y="864"/>
                    </a:lnTo>
                    <a:lnTo>
                      <a:pt x="2640" y="858"/>
                    </a:lnTo>
                    <a:lnTo>
                      <a:pt x="2640" y="858"/>
                    </a:lnTo>
                    <a:lnTo>
                      <a:pt x="2646" y="858"/>
                    </a:lnTo>
                    <a:lnTo>
                      <a:pt x="2646" y="858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52" y="846"/>
                    </a:lnTo>
                    <a:lnTo>
                      <a:pt x="2652" y="846"/>
                    </a:lnTo>
                    <a:lnTo>
                      <a:pt x="2652" y="846"/>
                    </a:lnTo>
                    <a:lnTo>
                      <a:pt x="2652" y="840"/>
                    </a:lnTo>
                    <a:lnTo>
                      <a:pt x="2652" y="840"/>
                    </a:lnTo>
                    <a:lnTo>
                      <a:pt x="2652" y="840"/>
                    </a:lnTo>
                    <a:lnTo>
                      <a:pt x="2658" y="840"/>
                    </a:lnTo>
                    <a:lnTo>
                      <a:pt x="2658" y="834"/>
                    </a:lnTo>
                    <a:lnTo>
                      <a:pt x="2658" y="834"/>
                    </a:lnTo>
                    <a:lnTo>
                      <a:pt x="2658" y="834"/>
                    </a:lnTo>
                    <a:lnTo>
                      <a:pt x="2658" y="828"/>
                    </a:lnTo>
                    <a:lnTo>
                      <a:pt x="2658" y="828"/>
                    </a:lnTo>
                    <a:lnTo>
                      <a:pt x="2664" y="828"/>
                    </a:lnTo>
                    <a:lnTo>
                      <a:pt x="2664" y="828"/>
                    </a:lnTo>
                    <a:lnTo>
                      <a:pt x="2664" y="822"/>
                    </a:lnTo>
                    <a:lnTo>
                      <a:pt x="2664" y="822"/>
                    </a:lnTo>
                    <a:lnTo>
                      <a:pt x="2664" y="822"/>
                    </a:lnTo>
                    <a:lnTo>
                      <a:pt x="2664" y="816"/>
                    </a:lnTo>
                    <a:lnTo>
                      <a:pt x="2670" y="816"/>
                    </a:lnTo>
                    <a:lnTo>
                      <a:pt x="2670" y="816"/>
                    </a:lnTo>
                    <a:lnTo>
                      <a:pt x="2670" y="816"/>
                    </a:lnTo>
                    <a:lnTo>
                      <a:pt x="2670" y="810"/>
                    </a:lnTo>
                    <a:lnTo>
                      <a:pt x="2670" y="810"/>
                    </a:lnTo>
                    <a:lnTo>
                      <a:pt x="2670" y="810"/>
                    </a:lnTo>
                    <a:lnTo>
                      <a:pt x="2670" y="804"/>
                    </a:lnTo>
                    <a:lnTo>
                      <a:pt x="2676" y="804"/>
                    </a:lnTo>
                    <a:lnTo>
                      <a:pt x="2676" y="804"/>
                    </a:lnTo>
                    <a:lnTo>
                      <a:pt x="2676" y="798"/>
                    </a:lnTo>
                    <a:lnTo>
                      <a:pt x="2676" y="798"/>
                    </a:lnTo>
                    <a:lnTo>
                      <a:pt x="2676" y="798"/>
                    </a:lnTo>
                    <a:lnTo>
                      <a:pt x="2676" y="798"/>
                    </a:lnTo>
                    <a:lnTo>
                      <a:pt x="2682" y="792"/>
                    </a:lnTo>
                    <a:lnTo>
                      <a:pt x="2682" y="792"/>
                    </a:lnTo>
                    <a:lnTo>
                      <a:pt x="2682" y="792"/>
                    </a:lnTo>
                    <a:lnTo>
                      <a:pt x="2682" y="786"/>
                    </a:lnTo>
                    <a:lnTo>
                      <a:pt x="2682" y="786"/>
                    </a:lnTo>
                    <a:lnTo>
                      <a:pt x="2682" y="786"/>
                    </a:lnTo>
                    <a:lnTo>
                      <a:pt x="2688" y="780"/>
                    </a:lnTo>
                    <a:lnTo>
                      <a:pt x="2688" y="780"/>
                    </a:lnTo>
                    <a:lnTo>
                      <a:pt x="2688" y="780"/>
                    </a:lnTo>
                    <a:lnTo>
                      <a:pt x="2688" y="774"/>
                    </a:lnTo>
                    <a:lnTo>
                      <a:pt x="2688" y="774"/>
                    </a:lnTo>
                    <a:lnTo>
                      <a:pt x="2688" y="774"/>
                    </a:lnTo>
                    <a:lnTo>
                      <a:pt x="2694" y="768"/>
                    </a:lnTo>
                    <a:lnTo>
                      <a:pt x="2694" y="768"/>
                    </a:lnTo>
                    <a:lnTo>
                      <a:pt x="2694" y="768"/>
                    </a:lnTo>
                    <a:lnTo>
                      <a:pt x="2694" y="762"/>
                    </a:lnTo>
                    <a:lnTo>
                      <a:pt x="2694" y="762"/>
                    </a:lnTo>
                    <a:lnTo>
                      <a:pt x="2694" y="762"/>
                    </a:lnTo>
                    <a:lnTo>
                      <a:pt x="2700" y="756"/>
                    </a:lnTo>
                    <a:lnTo>
                      <a:pt x="2700" y="756"/>
                    </a:lnTo>
                    <a:lnTo>
                      <a:pt x="2700" y="756"/>
                    </a:lnTo>
                    <a:lnTo>
                      <a:pt x="2700" y="750"/>
                    </a:lnTo>
                    <a:lnTo>
                      <a:pt x="2700" y="750"/>
                    </a:lnTo>
                    <a:lnTo>
                      <a:pt x="2700" y="750"/>
                    </a:lnTo>
                    <a:lnTo>
                      <a:pt x="2706" y="744"/>
                    </a:lnTo>
                    <a:lnTo>
                      <a:pt x="2706" y="744"/>
                    </a:lnTo>
                    <a:lnTo>
                      <a:pt x="2706" y="744"/>
                    </a:lnTo>
                    <a:lnTo>
                      <a:pt x="2706" y="738"/>
                    </a:lnTo>
                    <a:lnTo>
                      <a:pt x="2706" y="738"/>
                    </a:lnTo>
                    <a:lnTo>
                      <a:pt x="2706" y="738"/>
                    </a:lnTo>
                    <a:lnTo>
                      <a:pt x="2712" y="738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8" y="732"/>
                    </a:lnTo>
                    <a:lnTo>
                      <a:pt x="2718" y="732"/>
                    </a:lnTo>
                    <a:lnTo>
                      <a:pt x="2718" y="732"/>
                    </a:lnTo>
                    <a:lnTo>
                      <a:pt x="2718" y="732"/>
                    </a:lnTo>
                    <a:lnTo>
                      <a:pt x="2718" y="732"/>
                    </a:lnTo>
                    <a:lnTo>
                      <a:pt x="2718" y="732"/>
                    </a:lnTo>
                    <a:lnTo>
                      <a:pt x="2724" y="732"/>
                    </a:lnTo>
                    <a:lnTo>
                      <a:pt x="2724" y="738"/>
                    </a:lnTo>
                    <a:lnTo>
                      <a:pt x="2724" y="738"/>
                    </a:lnTo>
                    <a:lnTo>
                      <a:pt x="2724" y="738"/>
                    </a:lnTo>
                    <a:lnTo>
                      <a:pt x="2724" y="738"/>
                    </a:lnTo>
                    <a:lnTo>
                      <a:pt x="2724" y="744"/>
                    </a:lnTo>
                    <a:lnTo>
                      <a:pt x="2730" y="744"/>
                    </a:lnTo>
                    <a:lnTo>
                      <a:pt x="2730" y="744"/>
                    </a:lnTo>
                    <a:lnTo>
                      <a:pt x="2730" y="750"/>
                    </a:lnTo>
                    <a:lnTo>
                      <a:pt x="2730" y="750"/>
                    </a:lnTo>
                    <a:lnTo>
                      <a:pt x="2730" y="756"/>
                    </a:lnTo>
                    <a:lnTo>
                      <a:pt x="2730" y="756"/>
                    </a:lnTo>
                    <a:lnTo>
                      <a:pt x="2730" y="756"/>
                    </a:lnTo>
                    <a:lnTo>
                      <a:pt x="2736" y="762"/>
                    </a:lnTo>
                    <a:lnTo>
                      <a:pt x="2736" y="762"/>
                    </a:lnTo>
                    <a:lnTo>
                      <a:pt x="2736" y="768"/>
                    </a:lnTo>
                    <a:lnTo>
                      <a:pt x="2736" y="768"/>
                    </a:lnTo>
                    <a:lnTo>
                      <a:pt x="2736" y="768"/>
                    </a:lnTo>
                    <a:lnTo>
                      <a:pt x="2736" y="774"/>
                    </a:lnTo>
                    <a:lnTo>
                      <a:pt x="2742" y="774"/>
                    </a:lnTo>
                    <a:lnTo>
                      <a:pt x="2742" y="780"/>
                    </a:lnTo>
                    <a:lnTo>
                      <a:pt x="2742" y="780"/>
                    </a:lnTo>
                    <a:lnTo>
                      <a:pt x="2742" y="780"/>
                    </a:lnTo>
                    <a:lnTo>
                      <a:pt x="2742" y="786"/>
                    </a:lnTo>
                    <a:lnTo>
                      <a:pt x="2742" y="786"/>
                    </a:lnTo>
                    <a:lnTo>
                      <a:pt x="2748" y="792"/>
                    </a:lnTo>
                    <a:lnTo>
                      <a:pt x="2748" y="792"/>
                    </a:lnTo>
                    <a:lnTo>
                      <a:pt x="2748" y="792"/>
                    </a:lnTo>
                    <a:lnTo>
                      <a:pt x="2748" y="798"/>
                    </a:lnTo>
                    <a:lnTo>
                      <a:pt x="2748" y="798"/>
                    </a:lnTo>
                    <a:lnTo>
                      <a:pt x="2748" y="798"/>
                    </a:lnTo>
                    <a:lnTo>
                      <a:pt x="2754" y="804"/>
                    </a:lnTo>
                    <a:lnTo>
                      <a:pt x="2754" y="804"/>
                    </a:lnTo>
                    <a:lnTo>
                      <a:pt x="2754" y="810"/>
                    </a:lnTo>
                    <a:lnTo>
                      <a:pt x="2754" y="810"/>
                    </a:lnTo>
                    <a:lnTo>
                      <a:pt x="2754" y="816"/>
                    </a:lnTo>
                    <a:lnTo>
                      <a:pt x="2754" y="816"/>
                    </a:lnTo>
                    <a:lnTo>
                      <a:pt x="2760" y="816"/>
                    </a:lnTo>
                    <a:lnTo>
                      <a:pt x="2760" y="822"/>
                    </a:lnTo>
                    <a:lnTo>
                      <a:pt x="2760" y="822"/>
                    </a:lnTo>
                    <a:lnTo>
                      <a:pt x="2760" y="822"/>
                    </a:lnTo>
                    <a:lnTo>
                      <a:pt x="2760" y="828"/>
                    </a:lnTo>
                    <a:lnTo>
                      <a:pt x="2760" y="828"/>
                    </a:lnTo>
                    <a:lnTo>
                      <a:pt x="2766" y="828"/>
                    </a:lnTo>
                    <a:lnTo>
                      <a:pt x="2766" y="834"/>
                    </a:lnTo>
                    <a:lnTo>
                      <a:pt x="2766" y="834"/>
                    </a:lnTo>
                    <a:lnTo>
                      <a:pt x="2766" y="834"/>
                    </a:lnTo>
                    <a:lnTo>
                      <a:pt x="2766" y="840"/>
                    </a:lnTo>
                    <a:lnTo>
                      <a:pt x="2766" y="840"/>
                    </a:lnTo>
                    <a:lnTo>
                      <a:pt x="2772" y="846"/>
                    </a:lnTo>
                    <a:lnTo>
                      <a:pt x="2772" y="846"/>
                    </a:lnTo>
                    <a:lnTo>
                      <a:pt x="2772" y="846"/>
                    </a:lnTo>
                    <a:lnTo>
                      <a:pt x="2772" y="852"/>
                    </a:lnTo>
                    <a:lnTo>
                      <a:pt x="2772" y="852"/>
                    </a:lnTo>
                    <a:lnTo>
                      <a:pt x="2772" y="852"/>
                    </a:lnTo>
                    <a:lnTo>
                      <a:pt x="2778" y="858"/>
                    </a:lnTo>
                    <a:lnTo>
                      <a:pt x="2778" y="858"/>
                    </a:lnTo>
                    <a:lnTo>
                      <a:pt x="2778" y="858"/>
                    </a:lnTo>
                    <a:lnTo>
                      <a:pt x="2778" y="864"/>
                    </a:lnTo>
                    <a:lnTo>
                      <a:pt x="2778" y="864"/>
                    </a:lnTo>
                    <a:lnTo>
                      <a:pt x="2778" y="864"/>
                    </a:lnTo>
                    <a:lnTo>
                      <a:pt x="2784" y="870"/>
                    </a:lnTo>
                    <a:lnTo>
                      <a:pt x="2784" y="870"/>
                    </a:lnTo>
                    <a:lnTo>
                      <a:pt x="2784" y="870"/>
                    </a:lnTo>
                    <a:lnTo>
                      <a:pt x="2784" y="876"/>
                    </a:lnTo>
                    <a:lnTo>
                      <a:pt x="2784" y="876"/>
                    </a:lnTo>
                    <a:lnTo>
                      <a:pt x="2784" y="876"/>
                    </a:lnTo>
                    <a:lnTo>
                      <a:pt x="2784" y="882"/>
                    </a:lnTo>
                    <a:lnTo>
                      <a:pt x="2790" y="882"/>
                    </a:lnTo>
                    <a:lnTo>
                      <a:pt x="2790" y="882"/>
                    </a:lnTo>
                    <a:lnTo>
                      <a:pt x="2790" y="888"/>
                    </a:lnTo>
                    <a:lnTo>
                      <a:pt x="2790" y="888"/>
                    </a:lnTo>
                    <a:lnTo>
                      <a:pt x="2790" y="888"/>
                    </a:lnTo>
                    <a:lnTo>
                      <a:pt x="2790" y="888"/>
                    </a:lnTo>
                    <a:lnTo>
                      <a:pt x="2796" y="894"/>
                    </a:lnTo>
                    <a:lnTo>
                      <a:pt x="2796" y="894"/>
                    </a:lnTo>
                    <a:lnTo>
                      <a:pt x="2796" y="894"/>
                    </a:lnTo>
                    <a:lnTo>
                      <a:pt x="2796" y="900"/>
                    </a:lnTo>
                    <a:lnTo>
                      <a:pt x="2796" y="900"/>
                    </a:lnTo>
                    <a:lnTo>
                      <a:pt x="2796" y="900"/>
                    </a:lnTo>
                    <a:lnTo>
                      <a:pt x="2802" y="906"/>
                    </a:lnTo>
                    <a:lnTo>
                      <a:pt x="2802" y="906"/>
                    </a:lnTo>
                    <a:lnTo>
                      <a:pt x="2802" y="906"/>
                    </a:lnTo>
                    <a:lnTo>
                      <a:pt x="2802" y="912"/>
                    </a:lnTo>
                    <a:lnTo>
                      <a:pt x="2802" y="912"/>
                    </a:lnTo>
                    <a:lnTo>
                      <a:pt x="2802" y="912"/>
                    </a:lnTo>
                    <a:lnTo>
                      <a:pt x="2808" y="912"/>
                    </a:lnTo>
                    <a:lnTo>
                      <a:pt x="2808" y="918"/>
                    </a:lnTo>
                    <a:lnTo>
                      <a:pt x="2808" y="918"/>
                    </a:lnTo>
                    <a:lnTo>
                      <a:pt x="2808" y="918"/>
                    </a:lnTo>
                    <a:lnTo>
                      <a:pt x="2808" y="924"/>
                    </a:lnTo>
                    <a:lnTo>
                      <a:pt x="2808" y="924"/>
                    </a:lnTo>
                    <a:lnTo>
                      <a:pt x="2814" y="924"/>
                    </a:lnTo>
                    <a:lnTo>
                      <a:pt x="2814" y="924"/>
                    </a:lnTo>
                    <a:lnTo>
                      <a:pt x="2814" y="930"/>
                    </a:lnTo>
                    <a:lnTo>
                      <a:pt x="2814" y="930"/>
                    </a:lnTo>
                    <a:lnTo>
                      <a:pt x="2814" y="930"/>
                    </a:lnTo>
                    <a:lnTo>
                      <a:pt x="2814" y="930"/>
                    </a:lnTo>
                    <a:lnTo>
                      <a:pt x="2820" y="936"/>
                    </a:lnTo>
                    <a:lnTo>
                      <a:pt x="2820" y="936"/>
                    </a:lnTo>
                    <a:lnTo>
                      <a:pt x="2820" y="936"/>
                    </a:lnTo>
                    <a:lnTo>
                      <a:pt x="2820" y="942"/>
                    </a:lnTo>
                    <a:lnTo>
                      <a:pt x="2820" y="942"/>
                    </a:lnTo>
                    <a:lnTo>
                      <a:pt x="2820" y="942"/>
                    </a:lnTo>
                    <a:lnTo>
                      <a:pt x="2826" y="942"/>
                    </a:lnTo>
                    <a:lnTo>
                      <a:pt x="2826" y="948"/>
                    </a:lnTo>
                    <a:lnTo>
                      <a:pt x="2826" y="948"/>
                    </a:lnTo>
                    <a:lnTo>
                      <a:pt x="2826" y="948"/>
                    </a:lnTo>
                    <a:lnTo>
                      <a:pt x="2826" y="954"/>
                    </a:lnTo>
                    <a:lnTo>
                      <a:pt x="2832" y="954"/>
                    </a:lnTo>
                    <a:lnTo>
                      <a:pt x="2832" y="954"/>
                    </a:lnTo>
                    <a:lnTo>
                      <a:pt x="2832" y="954"/>
                    </a:lnTo>
                    <a:lnTo>
                      <a:pt x="2832" y="960"/>
                    </a:lnTo>
                    <a:lnTo>
                      <a:pt x="2832" y="960"/>
                    </a:lnTo>
                    <a:lnTo>
                      <a:pt x="2832" y="960"/>
                    </a:lnTo>
                    <a:lnTo>
                      <a:pt x="2832" y="960"/>
                    </a:lnTo>
                    <a:lnTo>
                      <a:pt x="2838" y="960"/>
                    </a:lnTo>
                    <a:lnTo>
                      <a:pt x="2838" y="966"/>
                    </a:lnTo>
                    <a:lnTo>
                      <a:pt x="2838" y="966"/>
                    </a:lnTo>
                    <a:lnTo>
                      <a:pt x="2838" y="966"/>
                    </a:lnTo>
                    <a:lnTo>
                      <a:pt x="2838" y="966"/>
                    </a:lnTo>
                    <a:lnTo>
                      <a:pt x="2838" y="972"/>
                    </a:lnTo>
                    <a:lnTo>
                      <a:pt x="2844" y="972"/>
                    </a:lnTo>
                    <a:lnTo>
                      <a:pt x="2844" y="972"/>
                    </a:lnTo>
                    <a:lnTo>
                      <a:pt x="2844" y="972"/>
                    </a:lnTo>
                    <a:lnTo>
                      <a:pt x="2844" y="972"/>
                    </a:lnTo>
                    <a:lnTo>
                      <a:pt x="2844" y="978"/>
                    </a:lnTo>
                    <a:lnTo>
                      <a:pt x="2844" y="978"/>
                    </a:lnTo>
                    <a:lnTo>
                      <a:pt x="2844" y="978"/>
                    </a:lnTo>
                    <a:lnTo>
                      <a:pt x="2850" y="978"/>
                    </a:lnTo>
                    <a:lnTo>
                      <a:pt x="2850" y="984"/>
                    </a:lnTo>
                    <a:lnTo>
                      <a:pt x="2850" y="984"/>
                    </a:lnTo>
                    <a:lnTo>
                      <a:pt x="2850" y="984"/>
                    </a:lnTo>
                    <a:lnTo>
                      <a:pt x="2850" y="984"/>
                    </a:lnTo>
                    <a:lnTo>
                      <a:pt x="2856" y="990"/>
                    </a:lnTo>
                    <a:lnTo>
                      <a:pt x="2856" y="990"/>
                    </a:lnTo>
                    <a:lnTo>
                      <a:pt x="2856" y="990"/>
                    </a:lnTo>
                    <a:lnTo>
                      <a:pt x="2856" y="990"/>
                    </a:lnTo>
                    <a:lnTo>
                      <a:pt x="2856" y="990"/>
                    </a:lnTo>
                    <a:lnTo>
                      <a:pt x="2856" y="996"/>
                    </a:lnTo>
                    <a:lnTo>
                      <a:pt x="2856" y="996"/>
                    </a:lnTo>
                    <a:lnTo>
                      <a:pt x="2862" y="996"/>
                    </a:lnTo>
                    <a:lnTo>
                      <a:pt x="2862" y="996"/>
                    </a:lnTo>
                    <a:lnTo>
                      <a:pt x="2862" y="996"/>
                    </a:lnTo>
                    <a:lnTo>
                      <a:pt x="2862" y="996"/>
                    </a:lnTo>
                    <a:lnTo>
                      <a:pt x="2862" y="1002"/>
                    </a:lnTo>
                    <a:lnTo>
                      <a:pt x="2862" y="1002"/>
                    </a:lnTo>
                    <a:lnTo>
                      <a:pt x="2868" y="1002"/>
                    </a:lnTo>
                    <a:lnTo>
                      <a:pt x="2868" y="1002"/>
                    </a:lnTo>
                    <a:lnTo>
                      <a:pt x="2868" y="1002"/>
                    </a:lnTo>
                    <a:lnTo>
                      <a:pt x="2868" y="1008"/>
                    </a:lnTo>
                    <a:lnTo>
                      <a:pt x="2868" y="1008"/>
                    </a:lnTo>
                    <a:lnTo>
                      <a:pt x="2868" y="1008"/>
                    </a:lnTo>
                    <a:lnTo>
                      <a:pt x="2874" y="1008"/>
                    </a:lnTo>
                    <a:lnTo>
                      <a:pt x="2874" y="1008"/>
                    </a:lnTo>
                    <a:lnTo>
                      <a:pt x="2874" y="1008"/>
                    </a:lnTo>
                    <a:lnTo>
                      <a:pt x="2874" y="1014"/>
                    </a:lnTo>
                    <a:lnTo>
                      <a:pt x="2874" y="1014"/>
                    </a:lnTo>
                    <a:lnTo>
                      <a:pt x="2874" y="1014"/>
                    </a:lnTo>
                    <a:lnTo>
                      <a:pt x="2880" y="1014"/>
                    </a:lnTo>
                    <a:lnTo>
                      <a:pt x="2880" y="1014"/>
                    </a:lnTo>
                    <a:lnTo>
                      <a:pt x="2880" y="1014"/>
                    </a:lnTo>
                    <a:lnTo>
                      <a:pt x="2880" y="1020"/>
                    </a:lnTo>
                    <a:lnTo>
                      <a:pt x="2880" y="1020"/>
                    </a:lnTo>
                    <a:lnTo>
                      <a:pt x="2880" y="1020"/>
                    </a:lnTo>
                    <a:lnTo>
                      <a:pt x="2886" y="1020"/>
                    </a:lnTo>
                    <a:lnTo>
                      <a:pt x="2886" y="1020"/>
                    </a:lnTo>
                    <a:lnTo>
                      <a:pt x="2886" y="1026"/>
                    </a:lnTo>
                    <a:lnTo>
                      <a:pt x="2886" y="1026"/>
                    </a:lnTo>
                    <a:lnTo>
                      <a:pt x="2886" y="1026"/>
                    </a:lnTo>
                    <a:lnTo>
                      <a:pt x="2892" y="1026"/>
                    </a:lnTo>
                    <a:lnTo>
                      <a:pt x="2892" y="1026"/>
                    </a:lnTo>
                    <a:lnTo>
                      <a:pt x="2892" y="1026"/>
                    </a:lnTo>
                    <a:lnTo>
                      <a:pt x="2892" y="1026"/>
                    </a:lnTo>
                    <a:lnTo>
                      <a:pt x="2892" y="1032"/>
                    </a:lnTo>
                    <a:lnTo>
                      <a:pt x="2892" y="1032"/>
                    </a:lnTo>
                    <a:lnTo>
                      <a:pt x="2892" y="1032"/>
                    </a:lnTo>
                    <a:lnTo>
                      <a:pt x="2898" y="1032"/>
                    </a:lnTo>
                    <a:lnTo>
                      <a:pt x="2898" y="1032"/>
                    </a:lnTo>
                    <a:lnTo>
                      <a:pt x="2898" y="1032"/>
                    </a:lnTo>
                    <a:lnTo>
                      <a:pt x="2898" y="1032"/>
                    </a:lnTo>
                    <a:lnTo>
                      <a:pt x="2898" y="1032"/>
                    </a:lnTo>
                    <a:lnTo>
                      <a:pt x="2898" y="1038"/>
                    </a:lnTo>
                    <a:lnTo>
                      <a:pt x="2904" y="1038"/>
                    </a:lnTo>
                    <a:lnTo>
                      <a:pt x="2904" y="1038"/>
                    </a:lnTo>
                    <a:lnTo>
                      <a:pt x="2904" y="1038"/>
                    </a:lnTo>
                    <a:lnTo>
                      <a:pt x="2904" y="1038"/>
                    </a:lnTo>
                    <a:lnTo>
                      <a:pt x="2904" y="1038"/>
                    </a:lnTo>
                    <a:lnTo>
                      <a:pt x="2904" y="1038"/>
                    </a:lnTo>
                    <a:lnTo>
                      <a:pt x="2910" y="1038"/>
                    </a:lnTo>
                    <a:lnTo>
                      <a:pt x="2910" y="1044"/>
                    </a:lnTo>
                    <a:lnTo>
                      <a:pt x="2910" y="1044"/>
                    </a:lnTo>
                    <a:lnTo>
                      <a:pt x="2910" y="1044"/>
                    </a:lnTo>
                    <a:lnTo>
                      <a:pt x="2910" y="1044"/>
                    </a:lnTo>
                    <a:lnTo>
                      <a:pt x="2910" y="1044"/>
                    </a:lnTo>
                    <a:lnTo>
                      <a:pt x="2916" y="1044"/>
                    </a:lnTo>
                    <a:lnTo>
                      <a:pt x="2916" y="1044"/>
                    </a:lnTo>
                    <a:lnTo>
                      <a:pt x="2916" y="1044"/>
                    </a:lnTo>
                    <a:lnTo>
                      <a:pt x="2916" y="1044"/>
                    </a:lnTo>
                    <a:lnTo>
                      <a:pt x="2916" y="1044"/>
                    </a:lnTo>
                    <a:lnTo>
                      <a:pt x="2916" y="1050"/>
                    </a:lnTo>
                    <a:lnTo>
                      <a:pt x="2922" y="1050"/>
                    </a:lnTo>
                    <a:lnTo>
                      <a:pt x="2922" y="1050"/>
                    </a:lnTo>
                    <a:lnTo>
                      <a:pt x="2922" y="1050"/>
                    </a:lnTo>
                    <a:lnTo>
                      <a:pt x="2922" y="1050"/>
                    </a:lnTo>
                    <a:lnTo>
                      <a:pt x="2922" y="1050"/>
                    </a:lnTo>
                    <a:lnTo>
                      <a:pt x="2922" y="1050"/>
                    </a:lnTo>
                    <a:lnTo>
                      <a:pt x="2928" y="1050"/>
                    </a:lnTo>
                    <a:lnTo>
                      <a:pt x="2928" y="1050"/>
                    </a:lnTo>
                    <a:lnTo>
                      <a:pt x="2928" y="1050"/>
                    </a:lnTo>
                    <a:lnTo>
                      <a:pt x="2928" y="1050"/>
                    </a:lnTo>
                    <a:lnTo>
                      <a:pt x="2928" y="1050"/>
                    </a:lnTo>
                    <a:lnTo>
                      <a:pt x="2928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34" y="1056"/>
                    </a:lnTo>
                    <a:lnTo>
                      <a:pt x="2940" y="1056"/>
                    </a:lnTo>
                    <a:lnTo>
                      <a:pt x="2940" y="1056"/>
                    </a:lnTo>
                    <a:lnTo>
                      <a:pt x="2940" y="1056"/>
                    </a:lnTo>
                    <a:lnTo>
                      <a:pt x="2940" y="1056"/>
                    </a:lnTo>
                    <a:lnTo>
                      <a:pt x="2940" y="1056"/>
                    </a:lnTo>
                    <a:lnTo>
                      <a:pt x="2946" y="1056"/>
                    </a:lnTo>
                    <a:lnTo>
                      <a:pt x="2946" y="1056"/>
                    </a:lnTo>
                    <a:lnTo>
                      <a:pt x="2946" y="1056"/>
                    </a:lnTo>
                    <a:lnTo>
                      <a:pt x="2946" y="1056"/>
                    </a:lnTo>
                    <a:lnTo>
                      <a:pt x="2946" y="1062"/>
                    </a:lnTo>
                    <a:lnTo>
                      <a:pt x="2946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2" y="1062"/>
                    </a:lnTo>
                    <a:lnTo>
                      <a:pt x="2958" y="1062"/>
                    </a:lnTo>
                    <a:lnTo>
                      <a:pt x="2958" y="1062"/>
                    </a:lnTo>
                    <a:lnTo>
                      <a:pt x="2958" y="1062"/>
                    </a:lnTo>
                    <a:lnTo>
                      <a:pt x="2958" y="1062"/>
                    </a:lnTo>
                    <a:lnTo>
                      <a:pt x="2958" y="1062"/>
                    </a:lnTo>
                    <a:lnTo>
                      <a:pt x="2958" y="1062"/>
                    </a:lnTo>
                    <a:lnTo>
                      <a:pt x="2964" y="1062"/>
                    </a:lnTo>
                    <a:lnTo>
                      <a:pt x="2964" y="1062"/>
                    </a:lnTo>
                    <a:lnTo>
                      <a:pt x="2964" y="1062"/>
                    </a:lnTo>
                    <a:lnTo>
                      <a:pt x="2964" y="1062"/>
                    </a:lnTo>
                    <a:lnTo>
                      <a:pt x="2964" y="1062"/>
                    </a:lnTo>
                    <a:lnTo>
                      <a:pt x="2964" y="1062"/>
                    </a:lnTo>
                    <a:lnTo>
                      <a:pt x="2970" y="1062"/>
                    </a:lnTo>
                    <a:lnTo>
                      <a:pt x="2970" y="1062"/>
                    </a:lnTo>
                    <a:lnTo>
                      <a:pt x="2970" y="1062"/>
                    </a:lnTo>
                    <a:lnTo>
                      <a:pt x="2970" y="1062"/>
                    </a:lnTo>
                    <a:lnTo>
                      <a:pt x="2970" y="1062"/>
                    </a:lnTo>
                    <a:lnTo>
                      <a:pt x="2970" y="1062"/>
                    </a:lnTo>
                    <a:lnTo>
                      <a:pt x="2976" y="1062"/>
                    </a:lnTo>
                    <a:lnTo>
                      <a:pt x="2976" y="1062"/>
                    </a:lnTo>
                    <a:lnTo>
                      <a:pt x="2976" y="1062"/>
                    </a:lnTo>
                    <a:lnTo>
                      <a:pt x="2976" y="1062"/>
                    </a:lnTo>
                    <a:lnTo>
                      <a:pt x="2976" y="1062"/>
                    </a:lnTo>
                    <a:lnTo>
                      <a:pt x="2976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8" y="1056"/>
                    </a:lnTo>
                    <a:lnTo>
                      <a:pt x="2988" y="1056"/>
                    </a:lnTo>
                    <a:lnTo>
                      <a:pt x="2988" y="1056"/>
                    </a:lnTo>
                    <a:lnTo>
                      <a:pt x="2988" y="1056"/>
                    </a:lnTo>
                    <a:lnTo>
                      <a:pt x="2988" y="1056"/>
                    </a:lnTo>
                    <a:lnTo>
                      <a:pt x="2988" y="1056"/>
                    </a:lnTo>
                    <a:lnTo>
                      <a:pt x="2994" y="1056"/>
                    </a:lnTo>
                    <a:lnTo>
                      <a:pt x="2994" y="1050"/>
                    </a:lnTo>
                    <a:lnTo>
                      <a:pt x="2994" y="1050"/>
                    </a:lnTo>
                    <a:lnTo>
                      <a:pt x="2994" y="1050"/>
                    </a:lnTo>
                    <a:lnTo>
                      <a:pt x="2994" y="1050"/>
                    </a:lnTo>
                    <a:lnTo>
                      <a:pt x="2994" y="1050"/>
                    </a:lnTo>
                    <a:lnTo>
                      <a:pt x="2994" y="1050"/>
                    </a:lnTo>
                    <a:lnTo>
                      <a:pt x="3000" y="1050"/>
                    </a:lnTo>
                    <a:lnTo>
                      <a:pt x="3000" y="1050"/>
                    </a:lnTo>
                    <a:lnTo>
                      <a:pt x="3000" y="1050"/>
                    </a:lnTo>
                    <a:lnTo>
                      <a:pt x="3000" y="1044"/>
                    </a:lnTo>
                    <a:lnTo>
                      <a:pt x="3000" y="1044"/>
                    </a:lnTo>
                    <a:lnTo>
                      <a:pt x="3000" y="1044"/>
                    </a:lnTo>
                    <a:lnTo>
                      <a:pt x="3006" y="1044"/>
                    </a:lnTo>
                    <a:lnTo>
                      <a:pt x="3006" y="1044"/>
                    </a:lnTo>
                    <a:lnTo>
                      <a:pt x="3006" y="1044"/>
                    </a:lnTo>
                    <a:lnTo>
                      <a:pt x="3006" y="1044"/>
                    </a:lnTo>
                    <a:lnTo>
                      <a:pt x="3006" y="1044"/>
                    </a:lnTo>
                    <a:lnTo>
                      <a:pt x="3006" y="1038"/>
                    </a:lnTo>
                    <a:lnTo>
                      <a:pt x="3012" y="1038"/>
                    </a:lnTo>
                    <a:lnTo>
                      <a:pt x="3012" y="1038"/>
                    </a:lnTo>
                    <a:lnTo>
                      <a:pt x="3012" y="1038"/>
                    </a:lnTo>
                    <a:lnTo>
                      <a:pt x="3012" y="1038"/>
                    </a:lnTo>
                    <a:lnTo>
                      <a:pt x="3012" y="1038"/>
                    </a:lnTo>
                    <a:lnTo>
                      <a:pt x="3012" y="1032"/>
                    </a:lnTo>
                    <a:lnTo>
                      <a:pt x="3018" y="1032"/>
                    </a:lnTo>
                    <a:lnTo>
                      <a:pt x="3018" y="1032"/>
                    </a:lnTo>
                    <a:lnTo>
                      <a:pt x="3018" y="1032"/>
                    </a:lnTo>
                    <a:lnTo>
                      <a:pt x="3018" y="1032"/>
                    </a:lnTo>
                    <a:lnTo>
                      <a:pt x="3018" y="1032"/>
                    </a:lnTo>
                    <a:lnTo>
                      <a:pt x="3018" y="1026"/>
                    </a:lnTo>
                    <a:lnTo>
                      <a:pt x="3024" y="1026"/>
                    </a:lnTo>
                    <a:lnTo>
                      <a:pt x="3024" y="1026"/>
                    </a:lnTo>
                    <a:lnTo>
                      <a:pt x="3024" y="1026"/>
                    </a:lnTo>
                    <a:lnTo>
                      <a:pt x="3024" y="1026"/>
                    </a:lnTo>
                    <a:lnTo>
                      <a:pt x="3024" y="1026"/>
                    </a:lnTo>
                    <a:lnTo>
                      <a:pt x="3024" y="1020"/>
                    </a:lnTo>
                    <a:lnTo>
                      <a:pt x="3030" y="1020"/>
                    </a:lnTo>
                    <a:lnTo>
                      <a:pt x="3030" y="1020"/>
                    </a:lnTo>
                    <a:lnTo>
                      <a:pt x="3030" y="1020"/>
                    </a:lnTo>
                    <a:lnTo>
                      <a:pt x="3030" y="1020"/>
                    </a:lnTo>
                    <a:lnTo>
                      <a:pt x="3030" y="1014"/>
                    </a:lnTo>
                    <a:lnTo>
                      <a:pt x="3030" y="1014"/>
                    </a:lnTo>
                    <a:lnTo>
                      <a:pt x="3036" y="1014"/>
                    </a:lnTo>
                    <a:lnTo>
                      <a:pt x="3036" y="1014"/>
                    </a:lnTo>
                    <a:lnTo>
                      <a:pt x="3036" y="1014"/>
                    </a:lnTo>
                    <a:lnTo>
                      <a:pt x="3036" y="1008"/>
                    </a:lnTo>
                    <a:lnTo>
                      <a:pt x="3036" y="1008"/>
                    </a:lnTo>
                    <a:lnTo>
                      <a:pt x="3036" y="1008"/>
                    </a:lnTo>
                    <a:lnTo>
                      <a:pt x="3042" y="1008"/>
                    </a:lnTo>
                    <a:lnTo>
                      <a:pt x="3042" y="1008"/>
                    </a:lnTo>
                    <a:lnTo>
                      <a:pt x="3042" y="1002"/>
                    </a:lnTo>
                    <a:lnTo>
                      <a:pt x="3042" y="1002"/>
                    </a:lnTo>
                    <a:lnTo>
                      <a:pt x="3042" y="1002"/>
                    </a:lnTo>
                    <a:lnTo>
                      <a:pt x="3042" y="1002"/>
                    </a:lnTo>
                    <a:lnTo>
                      <a:pt x="3048" y="1002"/>
                    </a:lnTo>
                    <a:lnTo>
                      <a:pt x="3048" y="996"/>
                    </a:lnTo>
                    <a:lnTo>
                      <a:pt x="3048" y="996"/>
                    </a:lnTo>
                    <a:lnTo>
                      <a:pt x="3048" y="996"/>
                    </a:lnTo>
                    <a:lnTo>
                      <a:pt x="3048" y="996"/>
                    </a:lnTo>
                    <a:lnTo>
                      <a:pt x="3048" y="990"/>
                    </a:lnTo>
                    <a:lnTo>
                      <a:pt x="3054" y="990"/>
                    </a:lnTo>
                    <a:lnTo>
                      <a:pt x="3054" y="990"/>
                    </a:lnTo>
                    <a:lnTo>
                      <a:pt x="3054" y="990"/>
                    </a:lnTo>
                    <a:lnTo>
                      <a:pt x="3054" y="990"/>
                    </a:lnTo>
                    <a:lnTo>
                      <a:pt x="3054" y="984"/>
                    </a:lnTo>
                    <a:lnTo>
                      <a:pt x="3054" y="984"/>
                    </a:lnTo>
                    <a:lnTo>
                      <a:pt x="3054" y="984"/>
                    </a:lnTo>
                    <a:lnTo>
                      <a:pt x="3060" y="984"/>
                    </a:lnTo>
                    <a:lnTo>
                      <a:pt x="3060" y="978"/>
                    </a:lnTo>
                    <a:lnTo>
                      <a:pt x="3060" y="978"/>
                    </a:lnTo>
                    <a:lnTo>
                      <a:pt x="3060" y="978"/>
                    </a:lnTo>
                    <a:lnTo>
                      <a:pt x="3060" y="978"/>
                    </a:lnTo>
                    <a:lnTo>
                      <a:pt x="3060" y="972"/>
                    </a:lnTo>
                    <a:lnTo>
                      <a:pt x="3066" y="972"/>
                    </a:lnTo>
                    <a:lnTo>
                      <a:pt x="3066" y="972"/>
                    </a:lnTo>
                    <a:lnTo>
                      <a:pt x="3066" y="966"/>
                    </a:lnTo>
                    <a:lnTo>
                      <a:pt x="3066" y="966"/>
                    </a:lnTo>
                    <a:lnTo>
                      <a:pt x="3066" y="966"/>
                    </a:lnTo>
                    <a:lnTo>
                      <a:pt x="3066" y="966"/>
                    </a:lnTo>
                    <a:lnTo>
                      <a:pt x="3072" y="960"/>
                    </a:lnTo>
                    <a:lnTo>
                      <a:pt x="3072" y="960"/>
                    </a:lnTo>
                    <a:lnTo>
                      <a:pt x="3072" y="960"/>
                    </a:lnTo>
                    <a:lnTo>
                      <a:pt x="3072" y="960"/>
                    </a:lnTo>
                    <a:lnTo>
                      <a:pt x="3072" y="954"/>
                    </a:lnTo>
                    <a:lnTo>
                      <a:pt x="3072" y="954"/>
                    </a:lnTo>
                    <a:lnTo>
                      <a:pt x="3078" y="954"/>
                    </a:lnTo>
                    <a:lnTo>
                      <a:pt x="3078" y="948"/>
                    </a:lnTo>
                    <a:lnTo>
                      <a:pt x="3078" y="948"/>
                    </a:lnTo>
                    <a:lnTo>
                      <a:pt x="3078" y="948"/>
                    </a:lnTo>
                    <a:lnTo>
                      <a:pt x="3078" y="948"/>
                    </a:lnTo>
                    <a:lnTo>
                      <a:pt x="3078" y="942"/>
                    </a:lnTo>
                    <a:lnTo>
                      <a:pt x="3084" y="942"/>
                    </a:lnTo>
                    <a:lnTo>
                      <a:pt x="3084" y="942"/>
                    </a:lnTo>
                    <a:lnTo>
                      <a:pt x="3084" y="936"/>
                    </a:lnTo>
                    <a:lnTo>
                      <a:pt x="3084" y="936"/>
                    </a:lnTo>
                    <a:lnTo>
                      <a:pt x="3084" y="936"/>
                    </a:lnTo>
                    <a:lnTo>
                      <a:pt x="3084" y="930"/>
                    </a:lnTo>
                    <a:lnTo>
                      <a:pt x="3090" y="930"/>
                    </a:lnTo>
                    <a:lnTo>
                      <a:pt x="3090" y="930"/>
                    </a:lnTo>
                    <a:lnTo>
                      <a:pt x="3090" y="924"/>
                    </a:lnTo>
                    <a:lnTo>
                      <a:pt x="3090" y="924"/>
                    </a:lnTo>
                    <a:lnTo>
                      <a:pt x="3090" y="924"/>
                    </a:lnTo>
                    <a:lnTo>
                      <a:pt x="3090" y="918"/>
                    </a:lnTo>
                    <a:lnTo>
                      <a:pt x="3096" y="918"/>
                    </a:lnTo>
                    <a:lnTo>
                      <a:pt x="3096" y="918"/>
                    </a:lnTo>
                    <a:lnTo>
                      <a:pt x="3096" y="912"/>
                    </a:lnTo>
                    <a:lnTo>
                      <a:pt x="3096" y="912"/>
                    </a:lnTo>
                    <a:lnTo>
                      <a:pt x="3096" y="912"/>
                    </a:lnTo>
                    <a:lnTo>
                      <a:pt x="3096" y="912"/>
                    </a:lnTo>
                    <a:lnTo>
                      <a:pt x="3102" y="906"/>
                    </a:lnTo>
                    <a:lnTo>
                      <a:pt x="3102" y="906"/>
                    </a:lnTo>
                    <a:lnTo>
                      <a:pt x="3102" y="906"/>
                    </a:lnTo>
                    <a:lnTo>
                      <a:pt x="3102" y="900"/>
                    </a:lnTo>
                    <a:lnTo>
                      <a:pt x="3102" y="900"/>
                    </a:lnTo>
                    <a:lnTo>
                      <a:pt x="3102" y="900"/>
                    </a:lnTo>
                    <a:lnTo>
                      <a:pt x="3108" y="894"/>
                    </a:lnTo>
                    <a:lnTo>
                      <a:pt x="3108" y="894"/>
                    </a:lnTo>
                    <a:lnTo>
                      <a:pt x="3108" y="894"/>
                    </a:lnTo>
                    <a:lnTo>
                      <a:pt x="3108" y="888"/>
                    </a:lnTo>
                    <a:lnTo>
                      <a:pt x="3108" y="888"/>
                    </a:lnTo>
                    <a:lnTo>
                      <a:pt x="3108" y="882"/>
                    </a:lnTo>
                    <a:lnTo>
                      <a:pt x="3114" y="882"/>
                    </a:lnTo>
                    <a:lnTo>
                      <a:pt x="3114" y="876"/>
                    </a:lnTo>
                    <a:lnTo>
                      <a:pt x="3114" y="876"/>
                    </a:lnTo>
                    <a:lnTo>
                      <a:pt x="3114" y="876"/>
                    </a:lnTo>
                    <a:lnTo>
                      <a:pt x="3114" y="870"/>
                    </a:lnTo>
                    <a:lnTo>
                      <a:pt x="3114" y="870"/>
                    </a:lnTo>
                    <a:lnTo>
                      <a:pt x="3120" y="870"/>
                    </a:lnTo>
                    <a:lnTo>
                      <a:pt x="3120" y="864"/>
                    </a:lnTo>
                    <a:lnTo>
                      <a:pt x="3120" y="864"/>
                    </a:lnTo>
                    <a:lnTo>
                      <a:pt x="3120" y="864"/>
                    </a:lnTo>
                    <a:lnTo>
                      <a:pt x="3120" y="858"/>
                    </a:lnTo>
                    <a:lnTo>
                      <a:pt x="3120" y="858"/>
                    </a:lnTo>
                    <a:lnTo>
                      <a:pt x="3120" y="858"/>
                    </a:lnTo>
                    <a:lnTo>
                      <a:pt x="3126" y="852"/>
                    </a:lnTo>
                    <a:lnTo>
                      <a:pt x="3126" y="852"/>
                    </a:lnTo>
                    <a:lnTo>
                      <a:pt x="3126" y="846"/>
                    </a:lnTo>
                    <a:lnTo>
                      <a:pt x="3126" y="846"/>
                    </a:lnTo>
                    <a:lnTo>
                      <a:pt x="3126" y="846"/>
                    </a:lnTo>
                    <a:lnTo>
                      <a:pt x="3126" y="840"/>
                    </a:lnTo>
                    <a:lnTo>
                      <a:pt x="3132" y="840"/>
                    </a:lnTo>
                    <a:lnTo>
                      <a:pt x="3132" y="834"/>
                    </a:lnTo>
                    <a:lnTo>
                      <a:pt x="3132" y="834"/>
                    </a:lnTo>
                    <a:lnTo>
                      <a:pt x="3132" y="834"/>
                    </a:lnTo>
                    <a:lnTo>
                      <a:pt x="3132" y="828"/>
                    </a:lnTo>
                    <a:lnTo>
                      <a:pt x="3132" y="828"/>
                    </a:lnTo>
                    <a:lnTo>
                      <a:pt x="3138" y="822"/>
                    </a:lnTo>
                    <a:lnTo>
                      <a:pt x="3138" y="822"/>
                    </a:lnTo>
                    <a:lnTo>
                      <a:pt x="3138" y="822"/>
                    </a:lnTo>
                    <a:lnTo>
                      <a:pt x="3138" y="816"/>
                    </a:lnTo>
                    <a:lnTo>
                      <a:pt x="3138" y="816"/>
                    </a:lnTo>
                    <a:lnTo>
                      <a:pt x="3138" y="810"/>
                    </a:lnTo>
                    <a:lnTo>
                      <a:pt x="3144" y="810"/>
                    </a:lnTo>
                    <a:lnTo>
                      <a:pt x="3144" y="810"/>
                    </a:lnTo>
                    <a:lnTo>
                      <a:pt x="3144" y="804"/>
                    </a:lnTo>
                    <a:lnTo>
                      <a:pt x="3144" y="804"/>
                    </a:lnTo>
                    <a:lnTo>
                      <a:pt x="3144" y="798"/>
                    </a:lnTo>
                    <a:lnTo>
                      <a:pt x="3144" y="798"/>
                    </a:lnTo>
                    <a:lnTo>
                      <a:pt x="3150" y="792"/>
                    </a:lnTo>
                    <a:lnTo>
                      <a:pt x="3150" y="792"/>
                    </a:lnTo>
                    <a:lnTo>
                      <a:pt x="3150" y="786"/>
                    </a:lnTo>
                    <a:lnTo>
                      <a:pt x="3150" y="786"/>
                    </a:lnTo>
                    <a:lnTo>
                      <a:pt x="3150" y="780"/>
                    </a:lnTo>
                    <a:lnTo>
                      <a:pt x="3156" y="780"/>
                    </a:lnTo>
                    <a:lnTo>
                      <a:pt x="3156" y="774"/>
                    </a:lnTo>
                    <a:lnTo>
                      <a:pt x="3156" y="774"/>
                    </a:lnTo>
                    <a:lnTo>
                      <a:pt x="3156" y="768"/>
                    </a:lnTo>
                    <a:lnTo>
                      <a:pt x="3156" y="768"/>
                    </a:lnTo>
                    <a:lnTo>
                      <a:pt x="3156" y="768"/>
                    </a:lnTo>
                    <a:lnTo>
                      <a:pt x="3162" y="762"/>
                    </a:lnTo>
                    <a:lnTo>
                      <a:pt x="3162" y="762"/>
                    </a:lnTo>
                    <a:lnTo>
                      <a:pt x="3162" y="756"/>
                    </a:lnTo>
                    <a:lnTo>
                      <a:pt x="3162" y="756"/>
                    </a:lnTo>
                    <a:lnTo>
                      <a:pt x="3162" y="750"/>
                    </a:lnTo>
                    <a:lnTo>
                      <a:pt x="3162" y="750"/>
                    </a:lnTo>
                    <a:lnTo>
                      <a:pt x="3162" y="744"/>
                    </a:lnTo>
                    <a:lnTo>
                      <a:pt x="3168" y="744"/>
                    </a:lnTo>
                    <a:lnTo>
                      <a:pt x="3168" y="738"/>
                    </a:lnTo>
                    <a:lnTo>
                      <a:pt x="3168" y="738"/>
                    </a:lnTo>
                    <a:lnTo>
                      <a:pt x="3168" y="732"/>
                    </a:lnTo>
                    <a:lnTo>
                      <a:pt x="3168" y="732"/>
                    </a:lnTo>
                    <a:lnTo>
                      <a:pt x="3168" y="726"/>
                    </a:lnTo>
                    <a:lnTo>
                      <a:pt x="3174" y="726"/>
                    </a:lnTo>
                    <a:lnTo>
                      <a:pt x="3174" y="720"/>
                    </a:lnTo>
                    <a:lnTo>
                      <a:pt x="3174" y="720"/>
                    </a:lnTo>
                    <a:lnTo>
                      <a:pt x="3174" y="720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80" y="708"/>
                    </a:lnTo>
                    <a:lnTo>
                      <a:pt x="3180" y="708"/>
                    </a:lnTo>
                    <a:lnTo>
                      <a:pt x="3180" y="702"/>
                    </a:lnTo>
                    <a:lnTo>
                      <a:pt x="3180" y="702"/>
                    </a:lnTo>
                    <a:lnTo>
                      <a:pt x="3180" y="696"/>
                    </a:lnTo>
                    <a:lnTo>
                      <a:pt x="3180" y="696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84"/>
                    </a:lnTo>
                    <a:lnTo>
                      <a:pt x="3186" y="684"/>
                    </a:lnTo>
                    <a:lnTo>
                      <a:pt x="3186" y="678"/>
                    </a:lnTo>
                    <a:lnTo>
                      <a:pt x="3186" y="672"/>
                    </a:lnTo>
                    <a:lnTo>
                      <a:pt x="3192" y="672"/>
                    </a:lnTo>
                    <a:lnTo>
                      <a:pt x="3192" y="666"/>
                    </a:lnTo>
                    <a:lnTo>
                      <a:pt x="3192" y="666"/>
                    </a:lnTo>
                    <a:lnTo>
                      <a:pt x="3192" y="666"/>
                    </a:lnTo>
                    <a:lnTo>
                      <a:pt x="3192" y="660"/>
                    </a:lnTo>
                    <a:lnTo>
                      <a:pt x="3192" y="660"/>
                    </a:lnTo>
                    <a:lnTo>
                      <a:pt x="3192" y="654"/>
                    </a:lnTo>
                    <a:lnTo>
                      <a:pt x="3198" y="654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198" y="642"/>
                    </a:lnTo>
                    <a:lnTo>
                      <a:pt x="3198" y="642"/>
                    </a:lnTo>
                    <a:lnTo>
                      <a:pt x="3204" y="636"/>
                    </a:lnTo>
                    <a:lnTo>
                      <a:pt x="3204" y="630"/>
                    </a:lnTo>
                    <a:lnTo>
                      <a:pt x="3204" y="624"/>
                    </a:lnTo>
                    <a:lnTo>
                      <a:pt x="3204" y="624"/>
                    </a:lnTo>
                    <a:lnTo>
                      <a:pt x="3204" y="618"/>
                    </a:lnTo>
                    <a:lnTo>
                      <a:pt x="3204" y="618"/>
                    </a:lnTo>
                    <a:lnTo>
                      <a:pt x="3210" y="612"/>
                    </a:lnTo>
                    <a:lnTo>
                      <a:pt x="3210" y="612"/>
                    </a:lnTo>
                    <a:lnTo>
                      <a:pt x="3210" y="606"/>
                    </a:lnTo>
                    <a:lnTo>
                      <a:pt x="3210" y="606"/>
                    </a:lnTo>
                    <a:lnTo>
                      <a:pt x="3210" y="600"/>
                    </a:lnTo>
                    <a:lnTo>
                      <a:pt x="3210" y="600"/>
                    </a:lnTo>
                    <a:lnTo>
                      <a:pt x="3216" y="594"/>
                    </a:lnTo>
                    <a:lnTo>
                      <a:pt x="3216" y="588"/>
                    </a:lnTo>
                    <a:lnTo>
                      <a:pt x="3216" y="588"/>
                    </a:lnTo>
                    <a:lnTo>
                      <a:pt x="3216" y="582"/>
                    </a:lnTo>
                    <a:lnTo>
                      <a:pt x="3216" y="582"/>
                    </a:lnTo>
                    <a:lnTo>
                      <a:pt x="3216" y="576"/>
                    </a:lnTo>
                    <a:lnTo>
                      <a:pt x="3216" y="576"/>
                    </a:lnTo>
                    <a:lnTo>
                      <a:pt x="3222" y="570"/>
                    </a:lnTo>
                    <a:lnTo>
                      <a:pt x="3222" y="564"/>
                    </a:lnTo>
                    <a:lnTo>
                      <a:pt x="3222" y="564"/>
                    </a:lnTo>
                    <a:lnTo>
                      <a:pt x="3222" y="558"/>
                    </a:lnTo>
                    <a:lnTo>
                      <a:pt x="3222" y="558"/>
                    </a:lnTo>
                    <a:lnTo>
                      <a:pt x="3222" y="558"/>
                    </a:lnTo>
                    <a:lnTo>
                      <a:pt x="3228" y="552"/>
                    </a:lnTo>
                    <a:lnTo>
                      <a:pt x="3228" y="552"/>
                    </a:lnTo>
                    <a:lnTo>
                      <a:pt x="3228" y="552"/>
                    </a:lnTo>
                    <a:lnTo>
                      <a:pt x="3228" y="546"/>
                    </a:lnTo>
                    <a:lnTo>
                      <a:pt x="3228" y="546"/>
                    </a:lnTo>
                    <a:lnTo>
                      <a:pt x="3228" y="546"/>
                    </a:lnTo>
                    <a:lnTo>
                      <a:pt x="3234" y="546"/>
                    </a:lnTo>
                    <a:lnTo>
                      <a:pt x="3234" y="546"/>
                    </a:lnTo>
                    <a:lnTo>
                      <a:pt x="3234" y="546"/>
                    </a:lnTo>
                    <a:lnTo>
                      <a:pt x="3234" y="546"/>
                    </a:lnTo>
                    <a:lnTo>
                      <a:pt x="3234" y="546"/>
                    </a:lnTo>
                    <a:lnTo>
                      <a:pt x="3234" y="546"/>
                    </a:lnTo>
                    <a:lnTo>
                      <a:pt x="3240" y="546"/>
                    </a:lnTo>
                    <a:lnTo>
                      <a:pt x="3240" y="546"/>
                    </a:lnTo>
                    <a:lnTo>
                      <a:pt x="3240" y="546"/>
                    </a:lnTo>
                    <a:lnTo>
                      <a:pt x="3240" y="546"/>
                    </a:lnTo>
                    <a:lnTo>
                      <a:pt x="3240" y="552"/>
                    </a:lnTo>
                    <a:lnTo>
                      <a:pt x="3240" y="552"/>
                    </a:lnTo>
                    <a:lnTo>
                      <a:pt x="3246" y="552"/>
                    </a:lnTo>
                    <a:lnTo>
                      <a:pt x="3246" y="558"/>
                    </a:lnTo>
                    <a:lnTo>
                      <a:pt x="3246" y="558"/>
                    </a:lnTo>
                    <a:lnTo>
                      <a:pt x="3246" y="564"/>
                    </a:lnTo>
                    <a:lnTo>
                      <a:pt x="3246" y="564"/>
                    </a:lnTo>
                    <a:lnTo>
                      <a:pt x="3246" y="564"/>
                    </a:lnTo>
                    <a:lnTo>
                      <a:pt x="3252" y="570"/>
                    </a:lnTo>
                    <a:lnTo>
                      <a:pt x="3252" y="570"/>
                    </a:lnTo>
                    <a:lnTo>
                      <a:pt x="3252" y="570"/>
                    </a:lnTo>
                    <a:lnTo>
                      <a:pt x="3252" y="576"/>
                    </a:lnTo>
                    <a:lnTo>
                      <a:pt x="3252" y="576"/>
                    </a:lnTo>
                    <a:lnTo>
                      <a:pt x="3252" y="576"/>
                    </a:lnTo>
                    <a:lnTo>
                      <a:pt x="3258" y="582"/>
                    </a:lnTo>
                    <a:lnTo>
                      <a:pt x="3258" y="582"/>
                    </a:lnTo>
                    <a:lnTo>
                      <a:pt x="3258" y="588"/>
                    </a:lnTo>
                    <a:lnTo>
                      <a:pt x="3258" y="588"/>
                    </a:lnTo>
                    <a:lnTo>
                      <a:pt x="3258" y="588"/>
                    </a:lnTo>
                    <a:lnTo>
                      <a:pt x="3258" y="594"/>
                    </a:lnTo>
                    <a:lnTo>
                      <a:pt x="3264" y="594"/>
                    </a:lnTo>
                    <a:lnTo>
                      <a:pt x="3264" y="594"/>
                    </a:lnTo>
                    <a:lnTo>
                      <a:pt x="3264" y="600"/>
                    </a:lnTo>
                    <a:lnTo>
                      <a:pt x="3264" y="600"/>
                    </a:lnTo>
                    <a:lnTo>
                      <a:pt x="3264" y="600"/>
                    </a:lnTo>
                    <a:lnTo>
                      <a:pt x="3264" y="606"/>
                    </a:lnTo>
                    <a:lnTo>
                      <a:pt x="3264" y="606"/>
                    </a:lnTo>
                    <a:lnTo>
                      <a:pt x="3270" y="612"/>
                    </a:lnTo>
                    <a:lnTo>
                      <a:pt x="3270" y="612"/>
                    </a:lnTo>
                    <a:lnTo>
                      <a:pt x="3270" y="612"/>
                    </a:lnTo>
                    <a:lnTo>
                      <a:pt x="3270" y="618"/>
                    </a:lnTo>
                    <a:lnTo>
                      <a:pt x="3270" y="618"/>
                    </a:lnTo>
                    <a:lnTo>
                      <a:pt x="3276" y="618"/>
                    </a:lnTo>
                    <a:lnTo>
                      <a:pt x="3276" y="624"/>
                    </a:lnTo>
                    <a:lnTo>
                      <a:pt x="3276" y="624"/>
                    </a:lnTo>
                    <a:lnTo>
                      <a:pt x="3276" y="624"/>
                    </a:lnTo>
                    <a:lnTo>
                      <a:pt x="3276" y="630"/>
                    </a:lnTo>
                    <a:lnTo>
                      <a:pt x="3276" y="630"/>
                    </a:lnTo>
                    <a:lnTo>
                      <a:pt x="3276" y="630"/>
                    </a:lnTo>
                    <a:lnTo>
                      <a:pt x="3282" y="636"/>
                    </a:lnTo>
                    <a:lnTo>
                      <a:pt x="3282" y="636"/>
                    </a:lnTo>
                    <a:lnTo>
                      <a:pt x="3282" y="636"/>
                    </a:lnTo>
                    <a:lnTo>
                      <a:pt x="3282" y="642"/>
                    </a:lnTo>
                    <a:lnTo>
                      <a:pt x="3282" y="642"/>
                    </a:lnTo>
                    <a:lnTo>
                      <a:pt x="3282" y="642"/>
                    </a:lnTo>
                    <a:lnTo>
                      <a:pt x="3288" y="648"/>
                    </a:lnTo>
                    <a:lnTo>
                      <a:pt x="3288" y="648"/>
                    </a:lnTo>
                    <a:lnTo>
                      <a:pt x="3288" y="648"/>
                    </a:lnTo>
                    <a:lnTo>
                      <a:pt x="3288" y="654"/>
                    </a:lnTo>
                    <a:lnTo>
                      <a:pt x="3288" y="654"/>
                    </a:lnTo>
                    <a:lnTo>
                      <a:pt x="3288" y="654"/>
                    </a:lnTo>
                    <a:lnTo>
                      <a:pt x="3294" y="660"/>
                    </a:lnTo>
                    <a:lnTo>
                      <a:pt x="3294" y="660"/>
                    </a:lnTo>
                    <a:lnTo>
                      <a:pt x="3294" y="660"/>
                    </a:lnTo>
                    <a:lnTo>
                      <a:pt x="3294" y="666"/>
                    </a:lnTo>
                    <a:lnTo>
                      <a:pt x="3294" y="666"/>
                    </a:lnTo>
                    <a:lnTo>
                      <a:pt x="3294" y="666"/>
                    </a:lnTo>
                    <a:lnTo>
                      <a:pt x="3300" y="672"/>
                    </a:lnTo>
                    <a:lnTo>
                      <a:pt x="3300" y="672"/>
                    </a:lnTo>
                    <a:lnTo>
                      <a:pt x="3300" y="672"/>
                    </a:lnTo>
                    <a:lnTo>
                      <a:pt x="3300" y="678"/>
                    </a:lnTo>
                    <a:lnTo>
                      <a:pt x="3300" y="678"/>
                    </a:lnTo>
                    <a:lnTo>
                      <a:pt x="3300" y="678"/>
                    </a:lnTo>
                    <a:lnTo>
                      <a:pt x="3306" y="684"/>
                    </a:lnTo>
                    <a:lnTo>
                      <a:pt x="3306" y="684"/>
                    </a:lnTo>
                    <a:lnTo>
                      <a:pt x="3306" y="684"/>
                    </a:lnTo>
                    <a:lnTo>
                      <a:pt x="3306" y="690"/>
                    </a:lnTo>
                    <a:lnTo>
                      <a:pt x="3306" y="690"/>
                    </a:lnTo>
                    <a:lnTo>
                      <a:pt x="3306" y="690"/>
                    </a:lnTo>
                    <a:lnTo>
                      <a:pt x="3312" y="696"/>
                    </a:lnTo>
                    <a:lnTo>
                      <a:pt x="3312" y="696"/>
                    </a:lnTo>
                    <a:lnTo>
                      <a:pt x="3312" y="696"/>
                    </a:lnTo>
                    <a:lnTo>
                      <a:pt x="3312" y="702"/>
                    </a:lnTo>
                    <a:lnTo>
                      <a:pt x="3312" y="702"/>
                    </a:lnTo>
                    <a:lnTo>
                      <a:pt x="3312" y="702"/>
                    </a:lnTo>
                    <a:lnTo>
                      <a:pt x="3318" y="702"/>
                    </a:lnTo>
                    <a:lnTo>
                      <a:pt x="3318" y="708"/>
                    </a:lnTo>
                    <a:lnTo>
                      <a:pt x="3318" y="708"/>
                    </a:lnTo>
                    <a:lnTo>
                      <a:pt x="3318" y="708"/>
                    </a:lnTo>
                    <a:lnTo>
                      <a:pt x="3318" y="714"/>
                    </a:lnTo>
                    <a:lnTo>
                      <a:pt x="3318" y="714"/>
                    </a:lnTo>
                    <a:lnTo>
                      <a:pt x="3318" y="714"/>
                    </a:lnTo>
                    <a:lnTo>
                      <a:pt x="3324" y="720"/>
                    </a:lnTo>
                    <a:lnTo>
                      <a:pt x="3324" y="720"/>
                    </a:lnTo>
                    <a:lnTo>
                      <a:pt x="3324" y="720"/>
                    </a:lnTo>
                    <a:lnTo>
                      <a:pt x="3324" y="726"/>
                    </a:lnTo>
                    <a:lnTo>
                      <a:pt x="3324" y="726"/>
                    </a:lnTo>
                    <a:lnTo>
                      <a:pt x="3324" y="726"/>
                    </a:lnTo>
                    <a:lnTo>
                      <a:pt x="3330" y="726"/>
                    </a:lnTo>
                    <a:lnTo>
                      <a:pt x="3330" y="732"/>
                    </a:lnTo>
                    <a:lnTo>
                      <a:pt x="3330" y="732"/>
                    </a:lnTo>
                    <a:lnTo>
                      <a:pt x="3330" y="732"/>
                    </a:lnTo>
                    <a:lnTo>
                      <a:pt x="3330" y="738"/>
                    </a:lnTo>
                    <a:lnTo>
                      <a:pt x="3330" y="738"/>
                    </a:lnTo>
                    <a:lnTo>
                      <a:pt x="3336" y="738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50"/>
                    </a:lnTo>
                    <a:lnTo>
                      <a:pt x="3342" y="750"/>
                    </a:lnTo>
                    <a:lnTo>
                      <a:pt x="3342" y="750"/>
                    </a:lnTo>
                    <a:lnTo>
                      <a:pt x="3342" y="756"/>
                    </a:lnTo>
                    <a:lnTo>
                      <a:pt x="3342" y="756"/>
                    </a:lnTo>
                    <a:lnTo>
                      <a:pt x="3342" y="756"/>
                    </a:lnTo>
                    <a:lnTo>
                      <a:pt x="3342" y="756"/>
                    </a:lnTo>
                    <a:lnTo>
                      <a:pt x="3348" y="762"/>
                    </a:lnTo>
                    <a:lnTo>
                      <a:pt x="3348" y="762"/>
                    </a:lnTo>
                    <a:lnTo>
                      <a:pt x="3348" y="768"/>
                    </a:lnTo>
                    <a:lnTo>
                      <a:pt x="3348" y="768"/>
                    </a:lnTo>
                    <a:lnTo>
                      <a:pt x="3348" y="768"/>
                    </a:lnTo>
                    <a:lnTo>
                      <a:pt x="3348" y="768"/>
                    </a:lnTo>
                    <a:lnTo>
                      <a:pt x="3354" y="774"/>
                    </a:lnTo>
                    <a:lnTo>
                      <a:pt x="3354" y="774"/>
                    </a:lnTo>
                    <a:lnTo>
                      <a:pt x="3354" y="774"/>
                    </a:lnTo>
                    <a:lnTo>
                      <a:pt x="3354" y="774"/>
                    </a:lnTo>
                    <a:lnTo>
                      <a:pt x="3354" y="780"/>
                    </a:lnTo>
                    <a:lnTo>
                      <a:pt x="3354" y="780"/>
                    </a:lnTo>
                    <a:lnTo>
                      <a:pt x="3360" y="780"/>
                    </a:lnTo>
                    <a:lnTo>
                      <a:pt x="3360" y="780"/>
                    </a:lnTo>
                    <a:lnTo>
                      <a:pt x="3360" y="786"/>
                    </a:lnTo>
                    <a:lnTo>
                      <a:pt x="3360" y="786"/>
                    </a:lnTo>
                    <a:lnTo>
                      <a:pt x="3360" y="786"/>
                    </a:lnTo>
                    <a:lnTo>
                      <a:pt x="3360" y="792"/>
                    </a:lnTo>
                    <a:lnTo>
                      <a:pt x="3366" y="792"/>
                    </a:lnTo>
                    <a:lnTo>
                      <a:pt x="3366" y="792"/>
                    </a:lnTo>
                    <a:lnTo>
                      <a:pt x="3366" y="792"/>
                    </a:lnTo>
                    <a:lnTo>
                      <a:pt x="3366" y="798"/>
                    </a:lnTo>
                    <a:lnTo>
                      <a:pt x="3366" y="798"/>
                    </a:lnTo>
                    <a:lnTo>
                      <a:pt x="3366" y="798"/>
                    </a:lnTo>
                    <a:lnTo>
                      <a:pt x="3372" y="804"/>
                    </a:lnTo>
                    <a:lnTo>
                      <a:pt x="3372" y="804"/>
                    </a:lnTo>
                    <a:lnTo>
                      <a:pt x="3372" y="804"/>
                    </a:lnTo>
                    <a:lnTo>
                      <a:pt x="3372" y="804"/>
                    </a:lnTo>
                    <a:lnTo>
                      <a:pt x="3372" y="810"/>
                    </a:lnTo>
                    <a:lnTo>
                      <a:pt x="3372" y="810"/>
                    </a:lnTo>
                    <a:lnTo>
                      <a:pt x="3378" y="810"/>
                    </a:lnTo>
                    <a:lnTo>
                      <a:pt x="3378" y="810"/>
                    </a:lnTo>
                    <a:lnTo>
                      <a:pt x="3378" y="816"/>
                    </a:lnTo>
                    <a:lnTo>
                      <a:pt x="3378" y="816"/>
                    </a:lnTo>
                    <a:lnTo>
                      <a:pt x="3378" y="816"/>
                    </a:lnTo>
                    <a:lnTo>
                      <a:pt x="3378" y="816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90" y="828"/>
                    </a:lnTo>
                    <a:lnTo>
                      <a:pt x="3390" y="834"/>
                    </a:lnTo>
                    <a:lnTo>
                      <a:pt x="3390" y="834"/>
                    </a:lnTo>
                    <a:lnTo>
                      <a:pt x="3390" y="834"/>
                    </a:lnTo>
                    <a:lnTo>
                      <a:pt x="3390" y="834"/>
                    </a:lnTo>
                    <a:lnTo>
                      <a:pt x="3390" y="840"/>
                    </a:lnTo>
                    <a:lnTo>
                      <a:pt x="3396" y="840"/>
                    </a:lnTo>
                    <a:lnTo>
                      <a:pt x="3396" y="840"/>
                    </a:lnTo>
                    <a:lnTo>
                      <a:pt x="3396" y="840"/>
                    </a:lnTo>
                    <a:lnTo>
                      <a:pt x="3396" y="846"/>
                    </a:lnTo>
                    <a:lnTo>
                      <a:pt x="3396" y="846"/>
                    </a:lnTo>
                    <a:lnTo>
                      <a:pt x="3396" y="846"/>
                    </a:lnTo>
                    <a:lnTo>
                      <a:pt x="3402" y="846"/>
                    </a:lnTo>
                    <a:lnTo>
                      <a:pt x="3402" y="852"/>
                    </a:lnTo>
                    <a:lnTo>
                      <a:pt x="3402" y="852"/>
                    </a:lnTo>
                    <a:lnTo>
                      <a:pt x="3402" y="852"/>
                    </a:lnTo>
                    <a:lnTo>
                      <a:pt x="3402" y="852"/>
                    </a:lnTo>
                    <a:lnTo>
                      <a:pt x="3402" y="858"/>
                    </a:lnTo>
                    <a:lnTo>
                      <a:pt x="3408" y="858"/>
                    </a:lnTo>
                    <a:lnTo>
                      <a:pt x="3408" y="858"/>
                    </a:lnTo>
                    <a:lnTo>
                      <a:pt x="3408" y="858"/>
                    </a:lnTo>
                    <a:lnTo>
                      <a:pt x="3408" y="864"/>
                    </a:lnTo>
                    <a:lnTo>
                      <a:pt x="3408" y="864"/>
                    </a:lnTo>
                    <a:lnTo>
                      <a:pt x="3408" y="864"/>
                    </a:lnTo>
                    <a:lnTo>
                      <a:pt x="3414" y="864"/>
                    </a:lnTo>
                    <a:lnTo>
                      <a:pt x="3414" y="870"/>
                    </a:lnTo>
                    <a:lnTo>
                      <a:pt x="3414" y="870"/>
                    </a:lnTo>
                    <a:lnTo>
                      <a:pt x="3414" y="870"/>
                    </a:lnTo>
                    <a:lnTo>
                      <a:pt x="3414" y="870"/>
                    </a:lnTo>
                    <a:lnTo>
                      <a:pt x="3420" y="876"/>
                    </a:lnTo>
                    <a:lnTo>
                      <a:pt x="3420" y="876"/>
                    </a:lnTo>
                    <a:lnTo>
                      <a:pt x="3420" y="876"/>
                    </a:lnTo>
                    <a:lnTo>
                      <a:pt x="3420" y="876"/>
                    </a:lnTo>
                    <a:lnTo>
                      <a:pt x="3420" y="876"/>
                    </a:lnTo>
                    <a:lnTo>
                      <a:pt x="3420" y="882"/>
                    </a:lnTo>
                    <a:lnTo>
                      <a:pt x="3426" y="882"/>
                    </a:lnTo>
                    <a:lnTo>
                      <a:pt x="3426" y="882"/>
                    </a:lnTo>
                    <a:lnTo>
                      <a:pt x="3426" y="882"/>
                    </a:lnTo>
                    <a:lnTo>
                      <a:pt x="3426" y="888"/>
                    </a:lnTo>
                    <a:lnTo>
                      <a:pt x="3426" y="888"/>
                    </a:lnTo>
                    <a:lnTo>
                      <a:pt x="3426" y="888"/>
                    </a:lnTo>
                    <a:lnTo>
                      <a:pt x="3432" y="888"/>
                    </a:lnTo>
                    <a:lnTo>
                      <a:pt x="3432" y="888"/>
                    </a:lnTo>
                    <a:lnTo>
                      <a:pt x="3432" y="894"/>
                    </a:lnTo>
                    <a:lnTo>
                      <a:pt x="3432" y="894"/>
                    </a:lnTo>
                    <a:lnTo>
                      <a:pt x="3432" y="894"/>
                    </a:lnTo>
                    <a:lnTo>
                      <a:pt x="3432" y="894"/>
                    </a:lnTo>
                    <a:lnTo>
                      <a:pt x="3432" y="894"/>
                    </a:lnTo>
                    <a:lnTo>
                      <a:pt x="3438" y="900"/>
                    </a:lnTo>
                    <a:lnTo>
                      <a:pt x="3438" y="900"/>
                    </a:lnTo>
                    <a:lnTo>
                      <a:pt x="3438" y="900"/>
                    </a:lnTo>
                    <a:lnTo>
                      <a:pt x="3438" y="900"/>
                    </a:lnTo>
                    <a:lnTo>
                      <a:pt x="3438" y="906"/>
                    </a:lnTo>
                    <a:lnTo>
                      <a:pt x="3438" y="906"/>
                    </a:lnTo>
                    <a:lnTo>
                      <a:pt x="3444" y="906"/>
                    </a:lnTo>
                    <a:lnTo>
                      <a:pt x="3444" y="906"/>
                    </a:lnTo>
                    <a:lnTo>
                      <a:pt x="3444" y="906"/>
                    </a:lnTo>
                    <a:lnTo>
                      <a:pt x="3444" y="912"/>
                    </a:lnTo>
                    <a:lnTo>
                      <a:pt x="3444" y="912"/>
                    </a:lnTo>
                    <a:lnTo>
                      <a:pt x="3444" y="912"/>
                    </a:lnTo>
                    <a:lnTo>
                      <a:pt x="3450" y="912"/>
                    </a:lnTo>
                    <a:lnTo>
                      <a:pt x="3450" y="912"/>
                    </a:lnTo>
                    <a:lnTo>
                      <a:pt x="3450" y="912"/>
                    </a:lnTo>
                    <a:lnTo>
                      <a:pt x="3450" y="918"/>
                    </a:lnTo>
                    <a:lnTo>
                      <a:pt x="3450" y="918"/>
                    </a:lnTo>
                    <a:lnTo>
                      <a:pt x="3450" y="918"/>
                    </a:lnTo>
                    <a:lnTo>
                      <a:pt x="3456" y="918"/>
                    </a:lnTo>
                    <a:lnTo>
                      <a:pt x="3456" y="918"/>
                    </a:lnTo>
                    <a:lnTo>
                      <a:pt x="3456" y="924"/>
                    </a:lnTo>
                    <a:lnTo>
                      <a:pt x="3456" y="924"/>
                    </a:lnTo>
                    <a:lnTo>
                      <a:pt x="3456" y="924"/>
                    </a:lnTo>
                    <a:lnTo>
                      <a:pt x="3456" y="924"/>
                    </a:lnTo>
                    <a:lnTo>
                      <a:pt x="3462" y="924"/>
                    </a:lnTo>
                    <a:lnTo>
                      <a:pt x="3462" y="930"/>
                    </a:lnTo>
                    <a:lnTo>
                      <a:pt x="3462" y="930"/>
                    </a:lnTo>
                    <a:lnTo>
                      <a:pt x="3462" y="930"/>
                    </a:lnTo>
                    <a:lnTo>
                      <a:pt x="3462" y="930"/>
                    </a:lnTo>
                    <a:lnTo>
                      <a:pt x="3462" y="930"/>
                    </a:lnTo>
                    <a:lnTo>
                      <a:pt x="3468" y="936"/>
                    </a:lnTo>
                    <a:lnTo>
                      <a:pt x="3468" y="936"/>
                    </a:lnTo>
                    <a:lnTo>
                      <a:pt x="3468" y="936"/>
                    </a:lnTo>
                    <a:lnTo>
                      <a:pt x="3468" y="936"/>
                    </a:lnTo>
                    <a:lnTo>
                      <a:pt x="3468" y="936"/>
                    </a:lnTo>
                    <a:lnTo>
                      <a:pt x="3468" y="936"/>
                    </a:lnTo>
                    <a:lnTo>
                      <a:pt x="3474" y="942"/>
                    </a:lnTo>
                    <a:lnTo>
                      <a:pt x="3474" y="942"/>
                    </a:lnTo>
                    <a:lnTo>
                      <a:pt x="3474" y="942"/>
                    </a:lnTo>
                    <a:lnTo>
                      <a:pt x="3474" y="942"/>
                    </a:lnTo>
                    <a:lnTo>
                      <a:pt x="3474" y="942"/>
                    </a:lnTo>
                    <a:lnTo>
                      <a:pt x="3474" y="942"/>
                    </a:lnTo>
                    <a:lnTo>
                      <a:pt x="3480" y="948"/>
                    </a:lnTo>
                    <a:lnTo>
                      <a:pt x="3480" y="948"/>
                    </a:lnTo>
                    <a:lnTo>
                      <a:pt x="3480" y="948"/>
                    </a:lnTo>
                    <a:lnTo>
                      <a:pt x="3480" y="948"/>
                    </a:lnTo>
                    <a:lnTo>
                      <a:pt x="3480" y="948"/>
                    </a:lnTo>
                    <a:lnTo>
                      <a:pt x="3480" y="948"/>
                    </a:lnTo>
                    <a:lnTo>
                      <a:pt x="3486" y="948"/>
                    </a:lnTo>
                    <a:lnTo>
                      <a:pt x="3486" y="948"/>
                    </a:lnTo>
                    <a:lnTo>
                      <a:pt x="3486" y="954"/>
                    </a:lnTo>
                    <a:lnTo>
                      <a:pt x="3486" y="954"/>
                    </a:lnTo>
                    <a:lnTo>
                      <a:pt x="3486" y="954"/>
                    </a:lnTo>
                    <a:lnTo>
                      <a:pt x="3486" y="954"/>
                    </a:lnTo>
                    <a:lnTo>
                      <a:pt x="3486" y="954"/>
                    </a:lnTo>
                    <a:lnTo>
                      <a:pt x="3492" y="954"/>
                    </a:lnTo>
                    <a:lnTo>
                      <a:pt x="3492" y="954"/>
                    </a:lnTo>
                    <a:lnTo>
                      <a:pt x="3492" y="954"/>
                    </a:lnTo>
                    <a:lnTo>
                      <a:pt x="3492" y="954"/>
                    </a:lnTo>
                    <a:lnTo>
                      <a:pt x="3492" y="954"/>
                    </a:lnTo>
                    <a:lnTo>
                      <a:pt x="3492" y="954"/>
                    </a:lnTo>
                    <a:lnTo>
                      <a:pt x="3498" y="954"/>
                    </a:lnTo>
                    <a:lnTo>
                      <a:pt x="3498" y="954"/>
                    </a:lnTo>
                    <a:lnTo>
                      <a:pt x="3498" y="954"/>
                    </a:lnTo>
                    <a:lnTo>
                      <a:pt x="3498" y="954"/>
                    </a:lnTo>
                    <a:lnTo>
                      <a:pt x="3498" y="954"/>
                    </a:lnTo>
                    <a:lnTo>
                      <a:pt x="3498" y="948"/>
                    </a:lnTo>
                    <a:lnTo>
                      <a:pt x="3504" y="948"/>
                    </a:lnTo>
                    <a:lnTo>
                      <a:pt x="3504" y="948"/>
                    </a:lnTo>
                    <a:lnTo>
                      <a:pt x="3504" y="948"/>
                    </a:lnTo>
                    <a:lnTo>
                      <a:pt x="3504" y="948"/>
                    </a:lnTo>
                    <a:lnTo>
                      <a:pt x="3504" y="948"/>
                    </a:lnTo>
                    <a:lnTo>
                      <a:pt x="3504" y="948"/>
                    </a:lnTo>
                    <a:lnTo>
                      <a:pt x="3510" y="948"/>
                    </a:lnTo>
                    <a:lnTo>
                      <a:pt x="3510" y="948"/>
                    </a:lnTo>
                    <a:lnTo>
                      <a:pt x="3510" y="948"/>
                    </a:lnTo>
                    <a:lnTo>
                      <a:pt x="3510" y="942"/>
                    </a:lnTo>
                    <a:lnTo>
                      <a:pt x="3510" y="942"/>
                    </a:lnTo>
                    <a:lnTo>
                      <a:pt x="3510" y="942"/>
                    </a:lnTo>
                    <a:lnTo>
                      <a:pt x="3516" y="942"/>
                    </a:lnTo>
                    <a:lnTo>
                      <a:pt x="3516" y="942"/>
                    </a:lnTo>
                    <a:lnTo>
                      <a:pt x="3516" y="942"/>
                    </a:lnTo>
                    <a:lnTo>
                      <a:pt x="3516" y="942"/>
                    </a:lnTo>
                    <a:lnTo>
                      <a:pt x="3516" y="942"/>
                    </a:lnTo>
                    <a:lnTo>
                      <a:pt x="3516" y="942"/>
                    </a:lnTo>
                    <a:lnTo>
                      <a:pt x="3522" y="942"/>
                    </a:lnTo>
                    <a:lnTo>
                      <a:pt x="3522" y="936"/>
                    </a:lnTo>
                    <a:lnTo>
                      <a:pt x="3522" y="936"/>
                    </a:lnTo>
                    <a:lnTo>
                      <a:pt x="3522" y="936"/>
                    </a:lnTo>
                    <a:lnTo>
                      <a:pt x="3522" y="936"/>
                    </a:lnTo>
                    <a:lnTo>
                      <a:pt x="3522" y="936"/>
                    </a:lnTo>
                    <a:lnTo>
                      <a:pt x="3522" y="936"/>
                    </a:lnTo>
                    <a:lnTo>
                      <a:pt x="3528" y="936"/>
                    </a:lnTo>
                    <a:lnTo>
                      <a:pt x="3528" y="936"/>
                    </a:lnTo>
                    <a:lnTo>
                      <a:pt x="3528" y="936"/>
                    </a:lnTo>
                    <a:lnTo>
                      <a:pt x="3528" y="930"/>
                    </a:lnTo>
                    <a:lnTo>
                      <a:pt x="3528" y="930"/>
                    </a:lnTo>
                    <a:lnTo>
                      <a:pt x="3534" y="930"/>
                    </a:lnTo>
                    <a:lnTo>
                      <a:pt x="3534" y="930"/>
                    </a:lnTo>
                    <a:lnTo>
                      <a:pt x="3534" y="930"/>
                    </a:lnTo>
                    <a:lnTo>
                      <a:pt x="3534" y="930"/>
                    </a:lnTo>
                    <a:lnTo>
                      <a:pt x="3534" y="930"/>
                    </a:lnTo>
                    <a:lnTo>
                      <a:pt x="3534" y="930"/>
                    </a:lnTo>
                    <a:lnTo>
                      <a:pt x="3540" y="930"/>
                    </a:lnTo>
                    <a:lnTo>
                      <a:pt x="3540" y="924"/>
                    </a:lnTo>
                    <a:lnTo>
                      <a:pt x="3540" y="924"/>
                    </a:lnTo>
                    <a:lnTo>
                      <a:pt x="3540" y="924"/>
                    </a:lnTo>
                    <a:lnTo>
                      <a:pt x="3540" y="924"/>
                    </a:lnTo>
                    <a:lnTo>
                      <a:pt x="3540" y="924"/>
                    </a:lnTo>
                    <a:lnTo>
                      <a:pt x="3540" y="924"/>
                    </a:lnTo>
                    <a:lnTo>
                      <a:pt x="3546" y="924"/>
                    </a:lnTo>
                    <a:lnTo>
                      <a:pt x="3546" y="924"/>
                    </a:lnTo>
                    <a:lnTo>
                      <a:pt x="3546" y="918"/>
                    </a:lnTo>
                    <a:lnTo>
                      <a:pt x="3546" y="918"/>
                    </a:lnTo>
                    <a:lnTo>
                      <a:pt x="3546" y="918"/>
                    </a:lnTo>
                    <a:lnTo>
                      <a:pt x="3546" y="918"/>
                    </a:lnTo>
                    <a:lnTo>
                      <a:pt x="3552" y="918"/>
                    </a:lnTo>
                    <a:lnTo>
                      <a:pt x="3552" y="918"/>
                    </a:lnTo>
                    <a:lnTo>
                      <a:pt x="3552" y="918"/>
                    </a:lnTo>
                    <a:lnTo>
                      <a:pt x="3552" y="918"/>
                    </a:lnTo>
                    <a:lnTo>
                      <a:pt x="3552" y="912"/>
                    </a:lnTo>
                    <a:lnTo>
                      <a:pt x="3552" y="912"/>
                    </a:lnTo>
                    <a:lnTo>
                      <a:pt x="3558" y="912"/>
                    </a:lnTo>
                    <a:lnTo>
                      <a:pt x="3558" y="912"/>
                    </a:lnTo>
                    <a:lnTo>
                      <a:pt x="3558" y="912"/>
                    </a:lnTo>
                    <a:lnTo>
                      <a:pt x="3558" y="912"/>
                    </a:lnTo>
                    <a:lnTo>
                      <a:pt x="3558" y="912"/>
                    </a:lnTo>
                    <a:lnTo>
                      <a:pt x="3558" y="912"/>
                    </a:lnTo>
                    <a:lnTo>
                      <a:pt x="3564" y="906"/>
                    </a:lnTo>
                    <a:lnTo>
                      <a:pt x="3564" y="906"/>
                    </a:lnTo>
                    <a:lnTo>
                      <a:pt x="3564" y="906"/>
                    </a:lnTo>
                    <a:lnTo>
                      <a:pt x="3564" y="906"/>
                    </a:lnTo>
                    <a:lnTo>
                      <a:pt x="3564" y="906"/>
                    </a:lnTo>
                    <a:lnTo>
                      <a:pt x="3564" y="906"/>
                    </a:lnTo>
                    <a:lnTo>
                      <a:pt x="3570" y="906"/>
                    </a:lnTo>
                    <a:lnTo>
                      <a:pt x="3570" y="906"/>
                    </a:lnTo>
                    <a:lnTo>
                      <a:pt x="3570" y="900"/>
                    </a:lnTo>
                    <a:lnTo>
                      <a:pt x="3570" y="900"/>
                    </a:lnTo>
                    <a:lnTo>
                      <a:pt x="3570" y="900"/>
                    </a:lnTo>
                    <a:lnTo>
                      <a:pt x="3570" y="900"/>
                    </a:lnTo>
                    <a:lnTo>
                      <a:pt x="3576" y="900"/>
                    </a:lnTo>
                    <a:lnTo>
                      <a:pt x="3576" y="900"/>
                    </a:lnTo>
                    <a:lnTo>
                      <a:pt x="3576" y="900"/>
                    </a:lnTo>
                    <a:lnTo>
                      <a:pt x="3576" y="894"/>
                    </a:lnTo>
                    <a:lnTo>
                      <a:pt x="3576" y="894"/>
                    </a:lnTo>
                    <a:lnTo>
                      <a:pt x="3576" y="894"/>
                    </a:lnTo>
                    <a:lnTo>
                      <a:pt x="3582" y="894"/>
                    </a:lnTo>
                    <a:lnTo>
                      <a:pt x="3582" y="894"/>
                    </a:lnTo>
                    <a:lnTo>
                      <a:pt x="3582" y="894"/>
                    </a:lnTo>
                    <a:lnTo>
                      <a:pt x="3582" y="894"/>
                    </a:lnTo>
                    <a:lnTo>
                      <a:pt x="3582" y="888"/>
                    </a:lnTo>
                    <a:lnTo>
                      <a:pt x="3582" y="888"/>
                    </a:lnTo>
                    <a:lnTo>
                      <a:pt x="3588" y="888"/>
                    </a:lnTo>
                    <a:lnTo>
                      <a:pt x="3588" y="888"/>
                    </a:lnTo>
                    <a:lnTo>
                      <a:pt x="3588" y="888"/>
                    </a:lnTo>
                    <a:lnTo>
                      <a:pt x="3588" y="888"/>
                    </a:lnTo>
                    <a:lnTo>
                      <a:pt x="3588" y="888"/>
                    </a:lnTo>
                    <a:lnTo>
                      <a:pt x="3588" y="882"/>
                    </a:lnTo>
                    <a:lnTo>
                      <a:pt x="3588" y="882"/>
                    </a:lnTo>
                    <a:lnTo>
                      <a:pt x="3594" y="882"/>
                    </a:lnTo>
                    <a:lnTo>
                      <a:pt x="3594" y="882"/>
                    </a:lnTo>
                    <a:lnTo>
                      <a:pt x="3594" y="882"/>
                    </a:lnTo>
                    <a:lnTo>
                      <a:pt x="3594" y="882"/>
                    </a:lnTo>
                    <a:lnTo>
                      <a:pt x="3594" y="876"/>
                    </a:lnTo>
                    <a:lnTo>
                      <a:pt x="3594" y="876"/>
                    </a:lnTo>
                    <a:lnTo>
                      <a:pt x="3600" y="876"/>
                    </a:lnTo>
                    <a:lnTo>
                      <a:pt x="3600" y="876"/>
                    </a:lnTo>
                    <a:lnTo>
                      <a:pt x="3600" y="876"/>
                    </a:lnTo>
                    <a:lnTo>
                      <a:pt x="3600" y="876"/>
                    </a:lnTo>
                    <a:lnTo>
                      <a:pt x="3600" y="876"/>
                    </a:lnTo>
                    <a:lnTo>
                      <a:pt x="3600" y="870"/>
                    </a:lnTo>
                    <a:lnTo>
                      <a:pt x="3606" y="870"/>
                    </a:lnTo>
                    <a:lnTo>
                      <a:pt x="3606" y="870"/>
                    </a:lnTo>
                    <a:lnTo>
                      <a:pt x="3606" y="870"/>
                    </a:lnTo>
                    <a:lnTo>
                      <a:pt x="3606" y="870"/>
                    </a:lnTo>
                    <a:lnTo>
                      <a:pt x="3606" y="870"/>
                    </a:lnTo>
                    <a:lnTo>
                      <a:pt x="3612" y="864"/>
                    </a:lnTo>
                    <a:lnTo>
                      <a:pt x="3612" y="864"/>
                    </a:lnTo>
                    <a:lnTo>
                      <a:pt x="3612" y="864"/>
                    </a:lnTo>
                    <a:lnTo>
                      <a:pt x="3612" y="864"/>
                    </a:lnTo>
                    <a:lnTo>
                      <a:pt x="3612" y="864"/>
                    </a:lnTo>
                    <a:lnTo>
                      <a:pt x="3612" y="864"/>
                    </a:lnTo>
                    <a:lnTo>
                      <a:pt x="3612" y="858"/>
                    </a:lnTo>
                    <a:lnTo>
                      <a:pt x="3618" y="858"/>
                    </a:lnTo>
                    <a:lnTo>
                      <a:pt x="3618" y="858"/>
                    </a:lnTo>
                    <a:lnTo>
                      <a:pt x="3618" y="858"/>
                    </a:lnTo>
                    <a:lnTo>
                      <a:pt x="3618" y="858"/>
                    </a:lnTo>
                    <a:lnTo>
                      <a:pt x="3618" y="858"/>
                    </a:lnTo>
                    <a:lnTo>
                      <a:pt x="3618" y="858"/>
                    </a:lnTo>
                    <a:lnTo>
                      <a:pt x="3624" y="852"/>
                    </a:lnTo>
                    <a:lnTo>
                      <a:pt x="3624" y="852"/>
                    </a:lnTo>
                    <a:lnTo>
                      <a:pt x="3624" y="852"/>
                    </a:lnTo>
                    <a:lnTo>
                      <a:pt x="3624" y="852"/>
                    </a:lnTo>
                    <a:lnTo>
                      <a:pt x="3624" y="852"/>
                    </a:lnTo>
                    <a:lnTo>
                      <a:pt x="3624" y="846"/>
                    </a:lnTo>
                    <a:lnTo>
                      <a:pt x="3630" y="846"/>
                    </a:lnTo>
                    <a:lnTo>
                      <a:pt x="3630" y="846"/>
                    </a:lnTo>
                    <a:lnTo>
                      <a:pt x="3630" y="846"/>
                    </a:lnTo>
                    <a:lnTo>
                      <a:pt x="3630" y="846"/>
                    </a:lnTo>
                    <a:lnTo>
                      <a:pt x="3630" y="846"/>
                    </a:lnTo>
                    <a:lnTo>
                      <a:pt x="3630" y="840"/>
                    </a:lnTo>
                    <a:lnTo>
                      <a:pt x="3636" y="840"/>
                    </a:lnTo>
                    <a:lnTo>
                      <a:pt x="3636" y="840"/>
                    </a:lnTo>
                    <a:lnTo>
                      <a:pt x="3636" y="840"/>
                    </a:lnTo>
                    <a:lnTo>
                      <a:pt x="3636" y="840"/>
                    </a:lnTo>
                    <a:lnTo>
                      <a:pt x="3636" y="840"/>
                    </a:lnTo>
                    <a:lnTo>
                      <a:pt x="3636" y="834"/>
                    </a:lnTo>
                    <a:lnTo>
                      <a:pt x="3642" y="834"/>
                    </a:lnTo>
                    <a:lnTo>
                      <a:pt x="3642" y="834"/>
                    </a:lnTo>
                    <a:lnTo>
                      <a:pt x="3642" y="834"/>
                    </a:lnTo>
                    <a:lnTo>
                      <a:pt x="3642" y="834"/>
                    </a:lnTo>
                    <a:lnTo>
                      <a:pt x="3642" y="834"/>
                    </a:lnTo>
                    <a:lnTo>
                      <a:pt x="3642" y="828"/>
                    </a:lnTo>
                    <a:lnTo>
                      <a:pt x="3648" y="828"/>
                    </a:lnTo>
                    <a:lnTo>
                      <a:pt x="3648" y="828"/>
                    </a:lnTo>
                    <a:lnTo>
                      <a:pt x="3648" y="828"/>
                    </a:lnTo>
                    <a:lnTo>
                      <a:pt x="3648" y="828"/>
                    </a:lnTo>
                    <a:lnTo>
                      <a:pt x="3648" y="828"/>
                    </a:lnTo>
                    <a:lnTo>
                      <a:pt x="3648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16"/>
                    </a:lnTo>
                    <a:lnTo>
                      <a:pt x="3654" y="816"/>
                    </a:lnTo>
                    <a:lnTo>
                      <a:pt x="3654" y="816"/>
                    </a:lnTo>
                    <a:lnTo>
                      <a:pt x="3660" y="816"/>
                    </a:lnTo>
                    <a:lnTo>
                      <a:pt x="3660" y="816"/>
                    </a:lnTo>
                    <a:lnTo>
                      <a:pt x="3660" y="816"/>
                    </a:lnTo>
                    <a:lnTo>
                      <a:pt x="3660" y="810"/>
                    </a:lnTo>
                    <a:lnTo>
                      <a:pt x="3660" y="810"/>
                    </a:lnTo>
                    <a:lnTo>
                      <a:pt x="3660" y="810"/>
                    </a:lnTo>
                    <a:lnTo>
                      <a:pt x="3666" y="810"/>
                    </a:lnTo>
                    <a:lnTo>
                      <a:pt x="3666" y="810"/>
                    </a:lnTo>
                    <a:lnTo>
                      <a:pt x="3666" y="804"/>
                    </a:lnTo>
                    <a:lnTo>
                      <a:pt x="3666" y="804"/>
                    </a:lnTo>
                    <a:lnTo>
                      <a:pt x="3666" y="804"/>
                    </a:lnTo>
                    <a:lnTo>
                      <a:pt x="3666" y="804"/>
                    </a:lnTo>
                    <a:lnTo>
                      <a:pt x="3672" y="804"/>
                    </a:lnTo>
                    <a:lnTo>
                      <a:pt x="3672" y="798"/>
                    </a:lnTo>
                    <a:lnTo>
                      <a:pt x="3672" y="798"/>
                    </a:lnTo>
                    <a:lnTo>
                      <a:pt x="3672" y="798"/>
                    </a:lnTo>
                    <a:lnTo>
                      <a:pt x="3672" y="798"/>
                    </a:lnTo>
                    <a:lnTo>
                      <a:pt x="3672" y="798"/>
                    </a:lnTo>
                    <a:lnTo>
                      <a:pt x="3678" y="792"/>
                    </a:lnTo>
                    <a:lnTo>
                      <a:pt x="3678" y="792"/>
                    </a:lnTo>
                    <a:lnTo>
                      <a:pt x="3678" y="792"/>
                    </a:lnTo>
                    <a:lnTo>
                      <a:pt x="3678" y="792"/>
                    </a:lnTo>
                    <a:lnTo>
                      <a:pt x="3678" y="792"/>
                    </a:lnTo>
                    <a:lnTo>
                      <a:pt x="3684" y="786"/>
                    </a:lnTo>
                    <a:lnTo>
                      <a:pt x="3684" y="786"/>
                    </a:lnTo>
                    <a:lnTo>
                      <a:pt x="3684" y="786"/>
                    </a:lnTo>
                    <a:lnTo>
                      <a:pt x="3684" y="786"/>
                    </a:lnTo>
                    <a:lnTo>
                      <a:pt x="3684" y="786"/>
                    </a:lnTo>
                    <a:lnTo>
                      <a:pt x="3684" y="780"/>
                    </a:lnTo>
                    <a:lnTo>
                      <a:pt x="3690" y="780"/>
                    </a:lnTo>
                    <a:lnTo>
                      <a:pt x="3690" y="780"/>
                    </a:lnTo>
                    <a:lnTo>
                      <a:pt x="3690" y="780"/>
                    </a:lnTo>
                    <a:lnTo>
                      <a:pt x="3690" y="780"/>
                    </a:lnTo>
                    <a:lnTo>
                      <a:pt x="3690" y="774"/>
                    </a:lnTo>
                    <a:lnTo>
                      <a:pt x="3690" y="774"/>
                    </a:lnTo>
                    <a:lnTo>
                      <a:pt x="3696" y="774"/>
                    </a:lnTo>
                    <a:lnTo>
                      <a:pt x="3696" y="774"/>
                    </a:lnTo>
                    <a:lnTo>
                      <a:pt x="3696" y="774"/>
                    </a:lnTo>
                    <a:lnTo>
                      <a:pt x="3696" y="768"/>
                    </a:lnTo>
                    <a:lnTo>
                      <a:pt x="3696" y="768"/>
                    </a:lnTo>
                    <a:lnTo>
                      <a:pt x="3696" y="768"/>
                    </a:lnTo>
                    <a:lnTo>
                      <a:pt x="3696" y="768"/>
                    </a:lnTo>
                    <a:lnTo>
                      <a:pt x="3702" y="762"/>
                    </a:lnTo>
                    <a:lnTo>
                      <a:pt x="3702" y="762"/>
                    </a:lnTo>
                    <a:lnTo>
                      <a:pt x="3702" y="762"/>
                    </a:lnTo>
                    <a:lnTo>
                      <a:pt x="3702" y="762"/>
                    </a:lnTo>
                    <a:lnTo>
                      <a:pt x="3702" y="762"/>
                    </a:lnTo>
                    <a:lnTo>
                      <a:pt x="3702" y="756"/>
                    </a:lnTo>
                    <a:lnTo>
                      <a:pt x="3708" y="756"/>
                    </a:lnTo>
                    <a:lnTo>
                      <a:pt x="3708" y="756"/>
                    </a:lnTo>
                    <a:lnTo>
                      <a:pt x="3708" y="756"/>
                    </a:lnTo>
                    <a:lnTo>
                      <a:pt x="3708" y="756"/>
                    </a:lnTo>
                    <a:lnTo>
                      <a:pt x="3708" y="750"/>
                    </a:lnTo>
                    <a:lnTo>
                      <a:pt x="3708" y="750"/>
                    </a:lnTo>
                    <a:lnTo>
                      <a:pt x="3714" y="750"/>
                    </a:lnTo>
                    <a:lnTo>
                      <a:pt x="3714" y="750"/>
                    </a:lnTo>
                    <a:lnTo>
                      <a:pt x="3714" y="750"/>
                    </a:lnTo>
                    <a:lnTo>
                      <a:pt x="3714" y="744"/>
                    </a:lnTo>
                    <a:lnTo>
                      <a:pt x="3714" y="744"/>
                    </a:lnTo>
                    <a:lnTo>
                      <a:pt x="3714" y="744"/>
                    </a:lnTo>
                    <a:lnTo>
                      <a:pt x="3720" y="744"/>
                    </a:lnTo>
                    <a:lnTo>
                      <a:pt x="3720" y="738"/>
                    </a:lnTo>
                    <a:lnTo>
                      <a:pt x="3720" y="738"/>
                    </a:lnTo>
                    <a:lnTo>
                      <a:pt x="3720" y="738"/>
                    </a:lnTo>
                    <a:lnTo>
                      <a:pt x="3720" y="738"/>
                    </a:lnTo>
                    <a:lnTo>
                      <a:pt x="3720" y="738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26"/>
                    </a:lnTo>
                    <a:lnTo>
                      <a:pt x="3732" y="726"/>
                    </a:lnTo>
                    <a:lnTo>
                      <a:pt x="3732" y="726"/>
                    </a:lnTo>
                    <a:lnTo>
                      <a:pt x="3732" y="726"/>
                    </a:lnTo>
                    <a:lnTo>
                      <a:pt x="3732" y="720"/>
                    </a:lnTo>
                    <a:lnTo>
                      <a:pt x="3732" y="720"/>
                    </a:lnTo>
                    <a:lnTo>
                      <a:pt x="3732" y="720"/>
                    </a:lnTo>
                    <a:lnTo>
                      <a:pt x="3738" y="720"/>
                    </a:lnTo>
                    <a:lnTo>
                      <a:pt x="3738" y="720"/>
                    </a:lnTo>
                    <a:lnTo>
                      <a:pt x="3738" y="714"/>
                    </a:lnTo>
                    <a:lnTo>
                      <a:pt x="3738" y="714"/>
                    </a:lnTo>
                    <a:lnTo>
                      <a:pt x="3738" y="714"/>
                    </a:lnTo>
                    <a:lnTo>
                      <a:pt x="3738" y="714"/>
                    </a:lnTo>
                    <a:lnTo>
                      <a:pt x="3744" y="714"/>
                    </a:lnTo>
                    <a:lnTo>
                      <a:pt x="3744" y="714"/>
                    </a:lnTo>
                    <a:lnTo>
                      <a:pt x="3744" y="714"/>
                    </a:lnTo>
                    <a:lnTo>
                      <a:pt x="3744" y="714"/>
                    </a:lnTo>
                    <a:lnTo>
                      <a:pt x="3744" y="714"/>
                    </a:lnTo>
                    <a:lnTo>
                      <a:pt x="3744" y="720"/>
                    </a:lnTo>
                    <a:lnTo>
                      <a:pt x="3750" y="720"/>
                    </a:lnTo>
                    <a:lnTo>
                      <a:pt x="3750" y="720"/>
                    </a:lnTo>
                    <a:lnTo>
                      <a:pt x="3750" y="720"/>
                    </a:lnTo>
                    <a:lnTo>
                      <a:pt x="3750" y="726"/>
                    </a:lnTo>
                    <a:lnTo>
                      <a:pt x="3750" y="726"/>
                    </a:lnTo>
                    <a:lnTo>
                      <a:pt x="3750" y="726"/>
                    </a:lnTo>
                    <a:lnTo>
                      <a:pt x="3756" y="732"/>
                    </a:lnTo>
                    <a:lnTo>
                      <a:pt x="3756" y="732"/>
                    </a:lnTo>
                    <a:lnTo>
                      <a:pt x="3756" y="732"/>
                    </a:lnTo>
                    <a:lnTo>
                      <a:pt x="3756" y="738"/>
                    </a:lnTo>
                    <a:lnTo>
                      <a:pt x="3756" y="738"/>
                    </a:lnTo>
                    <a:lnTo>
                      <a:pt x="3756" y="744"/>
                    </a:lnTo>
                    <a:lnTo>
                      <a:pt x="3756" y="744"/>
                    </a:lnTo>
                    <a:lnTo>
                      <a:pt x="3762" y="750"/>
                    </a:lnTo>
                    <a:lnTo>
                      <a:pt x="3762" y="750"/>
                    </a:lnTo>
                    <a:lnTo>
                      <a:pt x="3762" y="756"/>
                    </a:lnTo>
                    <a:lnTo>
                      <a:pt x="3762" y="756"/>
                    </a:lnTo>
                    <a:lnTo>
                      <a:pt x="3762" y="762"/>
                    </a:lnTo>
                    <a:lnTo>
                      <a:pt x="3762" y="762"/>
                    </a:lnTo>
                    <a:lnTo>
                      <a:pt x="3768" y="768"/>
                    </a:lnTo>
                    <a:lnTo>
                      <a:pt x="3768" y="768"/>
                    </a:lnTo>
                    <a:lnTo>
                      <a:pt x="3768" y="774"/>
                    </a:lnTo>
                    <a:lnTo>
                      <a:pt x="3768" y="774"/>
                    </a:lnTo>
                    <a:lnTo>
                      <a:pt x="3768" y="780"/>
                    </a:lnTo>
                    <a:lnTo>
                      <a:pt x="3768" y="780"/>
                    </a:lnTo>
                    <a:lnTo>
                      <a:pt x="3774" y="786"/>
                    </a:lnTo>
                    <a:lnTo>
                      <a:pt x="3774" y="786"/>
                    </a:lnTo>
                    <a:lnTo>
                      <a:pt x="3774" y="792"/>
                    </a:lnTo>
                    <a:lnTo>
                      <a:pt x="3774" y="792"/>
                    </a:lnTo>
                    <a:lnTo>
                      <a:pt x="3774" y="798"/>
                    </a:lnTo>
                    <a:lnTo>
                      <a:pt x="3774" y="798"/>
                    </a:lnTo>
                    <a:lnTo>
                      <a:pt x="3780" y="804"/>
                    </a:lnTo>
                    <a:lnTo>
                      <a:pt x="3780" y="804"/>
                    </a:lnTo>
                    <a:lnTo>
                      <a:pt x="3780" y="810"/>
                    </a:lnTo>
                    <a:lnTo>
                      <a:pt x="3780" y="810"/>
                    </a:lnTo>
                    <a:lnTo>
                      <a:pt x="3780" y="816"/>
                    </a:lnTo>
                    <a:lnTo>
                      <a:pt x="3780" y="816"/>
                    </a:lnTo>
                    <a:lnTo>
                      <a:pt x="3786" y="822"/>
                    </a:lnTo>
                    <a:lnTo>
                      <a:pt x="3786" y="822"/>
                    </a:lnTo>
                    <a:lnTo>
                      <a:pt x="3786" y="828"/>
                    </a:lnTo>
                    <a:lnTo>
                      <a:pt x="3786" y="828"/>
                    </a:lnTo>
                    <a:lnTo>
                      <a:pt x="3786" y="834"/>
                    </a:lnTo>
                    <a:lnTo>
                      <a:pt x="3786" y="834"/>
                    </a:lnTo>
                    <a:lnTo>
                      <a:pt x="3792" y="834"/>
                    </a:lnTo>
                    <a:lnTo>
                      <a:pt x="3792" y="840"/>
                    </a:lnTo>
                    <a:lnTo>
                      <a:pt x="3792" y="840"/>
                    </a:lnTo>
                    <a:lnTo>
                      <a:pt x="3792" y="846"/>
                    </a:lnTo>
                    <a:lnTo>
                      <a:pt x="3792" y="846"/>
                    </a:lnTo>
                    <a:lnTo>
                      <a:pt x="3792" y="852"/>
                    </a:lnTo>
                    <a:lnTo>
                      <a:pt x="3798" y="852"/>
                    </a:lnTo>
                    <a:lnTo>
                      <a:pt x="3798" y="858"/>
                    </a:lnTo>
                    <a:lnTo>
                      <a:pt x="3798" y="858"/>
                    </a:lnTo>
                    <a:lnTo>
                      <a:pt x="3798" y="858"/>
                    </a:lnTo>
                    <a:lnTo>
                      <a:pt x="3798" y="864"/>
                    </a:lnTo>
                    <a:lnTo>
                      <a:pt x="3798" y="864"/>
                    </a:lnTo>
                    <a:lnTo>
                      <a:pt x="3804" y="870"/>
                    </a:lnTo>
                    <a:lnTo>
                      <a:pt x="3804" y="870"/>
                    </a:lnTo>
                    <a:lnTo>
                      <a:pt x="3804" y="870"/>
                    </a:lnTo>
                    <a:lnTo>
                      <a:pt x="3804" y="876"/>
                    </a:lnTo>
                    <a:lnTo>
                      <a:pt x="3804" y="876"/>
                    </a:lnTo>
                    <a:lnTo>
                      <a:pt x="3804" y="882"/>
                    </a:lnTo>
                    <a:lnTo>
                      <a:pt x="3804" y="882"/>
                    </a:lnTo>
                    <a:lnTo>
                      <a:pt x="3810" y="888"/>
                    </a:lnTo>
                    <a:lnTo>
                      <a:pt x="3810" y="888"/>
                    </a:lnTo>
                    <a:lnTo>
                      <a:pt x="3810" y="888"/>
                    </a:lnTo>
                    <a:lnTo>
                      <a:pt x="3810" y="894"/>
                    </a:lnTo>
                    <a:lnTo>
                      <a:pt x="3810" y="894"/>
                    </a:lnTo>
                    <a:lnTo>
                      <a:pt x="3810" y="894"/>
                    </a:lnTo>
                    <a:lnTo>
                      <a:pt x="3816" y="900"/>
                    </a:lnTo>
                    <a:lnTo>
                      <a:pt x="3816" y="900"/>
                    </a:lnTo>
                    <a:lnTo>
                      <a:pt x="3816" y="906"/>
                    </a:lnTo>
                    <a:lnTo>
                      <a:pt x="3816" y="906"/>
                    </a:lnTo>
                    <a:lnTo>
                      <a:pt x="3816" y="906"/>
                    </a:lnTo>
                    <a:lnTo>
                      <a:pt x="3816" y="912"/>
                    </a:lnTo>
                    <a:lnTo>
                      <a:pt x="3822" y="912"/>
                    </a:lnTo>
                    <a:lnTo>
                      <a:pt x="3822" y="918"/>
                    </a:lnTo>
                    <a:lnTo>
                      <a:pt x="3822" y="918"/>
                    </a:lnTo>
                    <a:lnTo>
                      <a:pt x="3822" y="918"/>
                    </a:lnTo>
                    <a:lnTo>
                      <a:pt x="3822" y="924"/>
                    </a:lnTo>
                    <a:lnTo>
                      <a:pt x="3822" y="924"/>
                    </a:lnTo>
                    <a:lnTo>
                      <a:pt x="3828" y="924"/>
                    </a:lnTo>
                    <a:lnTo>
                      <a:pt x="3828" y="930"/>
                    </a:lnTo>
                    <a:lnTo>
                      <a:pt x="3828" y="930"/>
                    </a:lnTo>
                    <a:lnTo>
                      <a:pt x="3828" y="930"/>
                    </a:lnTo>
                    <a:lnTo>
                      <a:pt x="3828" y="936"/>
                    </a:lnTo>
                    <a:lnTo>
                      <a:pt x="3828" y="936"/>
                    </a:lnTo>
                    <a:lnTo>
                      <a:pt x="3834" y="936"/>
                    </a:lnTo>
                    <a:lnTo>
                      <a:pt x="3834" y="942"/>
                    </a:lnTo>
                    <a:lnTo>
                      <a:pt x="3834" y="942"/>
                    </a:lnTo>
                    <a:lnTo>
                      <a:pt x="3834" y="942"/>
                    </a:lnTo>
                    <a:lnTo>
                      <a:pt x="3834" y="948"/>
                    </a:lnTo>
                    <a:lnTo>
                      <a:pt x="3834" y="948"/>
                    </a:lnTo>
                    <a:lnTo>
                      <a:pt x="3840" y="948"/>
                    </a:lnTo>
                    <a:lnTo>
                      <a:pt x="3840" y="954"/>
                    </a:lnTo>
                    <a:lnTo>
                      <a:pt x="3840" y="954"/>
                    </a:lnTo>
                    <a:lnTo>
                      <a:pt x="3840" y="954"/>
                    </a:lnTo>
                    <a:lnTo>
                      <a:pt x="3840" y="960"/>
                    </a:lnTo>
                    <a:lnTo>
                      <a:pt x="3840" y="960"/>
                    </a:lnTo>
                    <a:lnTo>
                      <a:pt x="3846" y="960"/>
                    </a:lnTo>
                    <a:lnTo>
                      <a:pt x="3846" y="966"/>
                    </a:lnTo>
                    <a:lnTo>
                      <a:pt x="3846" y="966"/>
                    </a:lnTo>
                    <a:lnTo>
                      <a:pt x="3846" y="966"/>
                    </a:lnTo>
                    <a:lnTo>
                      <a:pt x="3846" y="972"/>
                    </a:lnTo>
                    <a:lnTo>
                      <a:pt x="3846" y="972"/>
                    </a:lnTo>
                    <a:lnTo>
                      <a:pt x="3852" y="972"/>
                    </a:lnTo>
                    <a:lnTo>
                      <a:pt x="3852" y="972"/>
                    </a:lnTo>
                    <a:lnTo>
                      <a:pt x="3852" y="978"/>
                    </a:lnTo>
                    <a:lnTo>
                      <a:pt x="3852" y="978"/>
                    </a:lnTo>
                    <a:lnTo>
                      <a:pt x="3852" y="978"/>
                    </a:lnTo>
                    <a:lnTo>
                      <a:pt x="3852" y="984"/>
                    </a:lnTo>
                    <a:lnTo>
                      <a:pt x="3858" y="984"/>
                    </a:lnTo>
                    <a:lnTo>
                      <a:pt x="3858" y="984"/>
                    </a:lnTo>
                    <a:lnTo>
                      <a:pt x="3858" y="984"/>
                    </a:lnTo>
                    <a:lnTo>
                      <a:pt x="3858" y="990"/>
                    </a:lnTo>
                    <a:lnTo>
                      <a:pt x="3858" y="990"/>
                    </a:lnTo>
                    <a:lnTo>
                      <a:pt x="3858" y="990"/>
                    </a:lnTo>
                    <a:lnTo>
                      <a:pt x="3864" y="990"/>
                    </a:lnTo>
                    <a:lnTo>
                      <a:pt x="3864" y="996"/>
                    </a:lnTo>
                    <a:lnTo>
                      <a:pt x="3864" y="996"/>
                    </a:lnTo>
                    <a:lnTo>
                      <a:pt x="3864" y="996"/>
                    </a:lnTo>
                    <a:lnTo>
                      <a:pt x="3864" y="996"/>
                    </a:lnTo>
                    <a:lnTo>
                      <a:pt x="3864" y="1002"/>
                    </a:lnTo>
                    <a:lnTo>
                      <a:pt x="3864" y="1002"/>
                    </a:lnTo>
                    <a:lnTo>
                      <a:pt x="3870" y="1002"/>
                    </a:lnTo>
                    <a:lnTo>
                      <a:pt x="3870" y="1002"/>
                    </a:lnTo>
                    <a:lnTo>
                      <a:pt x="3870" y="1008"/>
                    </a:lnTo>
                    <a:lnTo>
                      <a:pt x="3870" y="1008"/>
                    </a:lnTo>
                    <a:lnTo>
                      <a:pt x="3870" y="1008"/>
                    </a:lnTo>
                    <a:lnTo>
                      <a:pt x="3870" y="1008"/>
                    </a:lnTo>
                    <a:lnTo>
                      <a:pt x="3876" y="1014"/>
                    </a:lnTo>
                    <a:lnTo>
                      <a:pt x="3876" y="1014"/>
                    </a:lnTo>
                    <a:lnTo>
                      <a:pt x="3876" y="1014"/>
                    </a:lnTo>
                    <a:lnTo>
                      <a:pt x="3876" y="1014"/>
                    </a:lnTo>
                    <a:lnTo>
                      <a:pt x="3876" y="1020"/>
                    </a:lnTo>
                    <a:lnTo>
                      <a:pt x="3876" y="1020"/>
                    </a:lnTo>
                    <a:lnTo>
                      <a:pt x="3882" y="1020"/>
                    </a:lnTo>
                    <a:lnTo>
                      <a:pt x="3882" y="1020"/>
                    </a:lnTo>
                    <a:lnTo>
                      <a:pt x="3882" y="1026"/>
                    </a:lnTo>
                    <a:lnTo>
                      <a:pt x="3882" y="1026"/>
                    </a:lnTo>
                    <a:lnTo>
                      <a:pt x="3882" y="1026"/>
                    </a:lnTo>
                    <a:lnTo>
                      <a:pt x="3888" y="1026"/>
                    </a:lnTo>
                    <a:lnTo>
                      <a:pt x="3888" y="1026"/>
                    </a:lnTo>
                    <a:lnTo>
                      <a:pt x="3888" y="1026"/>
                    </a:lnTo>
                    <a:lnTo>
                      <a:pt x="3888" y="1032"/>
                    </a:lnTo>
                    <a:lnTo>
                      <a:pt x="3888" y="1032"/>
                    </a:lnTo>
                    <a:lnTo>
                      <a:pt x="3888" y="1032"/>
                    </a:lnTo>
                    <a:lnTo>
                      <a:pt x="3888" y="1032"/>
                    </a:lnTo>
                    <a:lnTo>
                      <a:pt x="3894" y="1032"/>
                    </a:lnTo>
                    <a:lnTo>
                      <a:pt x="3894" y="1038"/>
                    </a:lnTo>
                    <a:lnTo>
                      <a:pt x="3894" y="1038"/>
                    </a:lnTo>
                    <a:lnTo>
                      <a:pt x="3894" y="1038"/>
                    </a:lnTo>
                    <a:lnTo>
                      <a:pt x="3894" y="1038"/>
                    </a:lnTo>
                    <a:lnTo>
                      <a:pt x="3894" y="1038"/>
                    </a:lnTo>
                    <a:lnTo>
                      <a:pt x="3900" y="1038"/>
                    </a:lnTo>
                    <a:lnTo>
                      <a:pt x="3900" y="1044"/>
                    </a:lnTo>
                    <a:lnTo>
                      <a:pt x="3900" y="1044"/>
                    </a:lnTo>
                    <a:lnTo>
                      <a:pt x="3900" y="1044"/>
                    </a:lnTo>
                    <a:lnTo>
                      <a:pt x="3900" y="1044"/>
                    </a:lnTo>
                    <a:lnTo>
                      <a:pt x="3900" y="1044"/>
                    </a:lnTo>
                    <a:lnTo>
                      <a:pt x="3906" y="1044"/>
                    </a:lnTo>
                    <a:lnTo>
                      <a:pt x="3906" y="1050"/>
                    </a:lnTo>
                    <a:lnTo>
                      <a:pt x="3906" y="1050"/>
                    </a:lnTo>
                    <a:lnTo>
                      <a:pt x="3906" y="1050"/>
                    </a:lnTo>
                    <a:lnTo>
                      <a:pt x="3906" y="1050"/>
                    </a:lnTo>
                    <a:lnTo>
                      <a:pt x="3906" y="1050"/>
                    </a:lnTo>
                    <a:lnTo>
                      <a:pt x="3912" y="1050"/>
                    </a:lnTo>
                    <a:lnTo>
                      <a:pt x="3912" y="1050"/>
                    </a:lnTo>
                    <a:lnTo>
                      <a:pt x="3912" y="1056"/>
                    </a:lnTo>
                    <a:lnTo>
                      <a:pt x="3912" y="1056"/>
                    </a:lnTo>
                    <a:lnTo>
                      <a:pt x="3912" y="1056"/>
                    </a:lnTo>
                    <a:lnTo>
                      <a:pt x="3912" y="1056"/>
                    </a:lnTo>
                    <a:lnTo>
                      <a:pt x="3918" y="1056"/>
                    </a:lnTo>
                    <a:lnTo>
                      <a:pt x="3918" y="1056"/>
                    </a:lnTo>
                    <a:lnTo>
                      <a:pt x="3918" y="1056"/>
                    </a:lnTo>
                    <a:lnTo>
                      <a:pt x="3918" y="1056"/>
                    </a:lnTo>
                    <a:lnTo>
                      <a:pt x="3918" y="1062"/>
                    </a:lnTo>
                    <a:lnTo>
                      <a:pt x="3918" y="1062"/>
                    </a:lnTo>
                    <a:lnTo>
                      <a:pt x="3918" y="1062"/>
                    </a:lnTo>
                    <a:lnTo>
                      <a:pt x="3924" y="1062"/>
                    </a:lnTo>
                    <a:lnTo>
                      <a:pt x="3924" y="1062"/>
                    </a:lnTo>
                    <a:lnTo>
                      <a:pt x="3924" y="1062"/>
                    </a:lnTo>
                    <a:lnTo>
                      <a:pt x="3924" y="1062"/>
                    </a:lnTo>
                    <a:lnTo>
                      <a:pt x="3924" y="1062"/>
                    </a:lnTo>
                    <a:lnTo>
                      <a:pt x="3924" y="1062"/>
                    </a:lnTo>
                    <a:lnTo>
                      <a:pt x="3930" y="1062"/>
                    </a:lnTo>
                    <a:lnTo>
                      <a:pt x="3930" y="1068"/>
                    </a:lnTo>
                    <a:lnTo>
                      <a:pt x="3930" y="1068"/>
                    </a:lnTo>
                    <a:lnTo>
                      <a:pt x="3930" y="1068"/>
                    </a:lnTo>
                    <a:lnTo>
                      <a:pt x="3930" y="1068"/>
                    </a:lnTo>
                    <a:lnTo>
                      <a:pt x="3930" y="1068"/>
                    </a:lnTo>
                    <a:lnTo>
                      <a:pt x="3936" y="1068"/>
                    </a:lnTo>
                    <a:lnTo>
                      <a:pt x="3936" y="1068"/>
                    </a:lnTo>
                    <a:lnTo>
                      <a:pt x="3936" y="1068"/>
                    </a:lnTo>
                    <a:lnTo>
                      <a:pt x="3936" y="1068"/>
                    </a:lnTo>
                    <a:lnTo>
                      <a:pt x="3936" y="1068"/>
                    </a:lnTo>
                    <a:lnTo>
                      <a:pt x="3936" y="1068"/>
                    </a:lnTo>
                    <a:lnTo>
                      <a:pt x="3942" y="1068"/>
                    </a:lnTo>
                    <a:lnTo>
                      <a:pt x="3942" y="1068"/>
                    </a:lnTo>
                    <a:lnTo>
                      <a:pt x="3942" y="1074"/>
                    </a:lnTo>
                    <a:lnTo>
                      <a:pt x="3942" y="1074"/>
                    </a:lnTo>
                    <a:lnTo>
                      <a:pt x="3942" y="1074"/>
                    </a:lnTo>
                    <a:lnTo>
                      <a:pt x="3948" y="1074"/>
                    </a:lnTo>
                    <a:lnTo>
                      <a:pt x="3948" y="1074"/>
                    </a:lnTo>
                    <a:lnTo>
                      <a:pt x="3948" y="1074"/>
                    </a:lnTo>
                    <a:lnTo>
                      <a:pt x="3948" y="1074"/>
                    </a:lnTo>
                    <a:lnTo>
                      <a:pt x="3948" y="1074"/>
                    </a:lnTo>
                    <a:lnTo>
                      <a:pt x="3948" y="1074"/>
                    </a:lnTo>
                    <a:lnTo>
                      <a:pt x="3954" y="1074"/>
                    </a:lnTo>
                    <a:lnTo>
                      <a:pt x="3954" y="1074"/>
                    </a:lnTo>
                    <a:lnTo>
                      <a:pt x="3954" y="1074"/>
                    </a:lnTo>
                    <a:lnTo>
                      <a:pt x="3954" y="1074"/>
                    </a:lnTo>
                    <a:lnTo>
                      <a:pt x="3954" y="1074"/>
                    </a:lnTo>
                    <a:lnTo>
                      <a:pt x="3954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0" y="1074"/>
                    </a:lnTo>
                    <a:lnTo>
                      <a:pt x="3966" y="1074"/>
                    </a:lnTo>
                    <a:lnTo>
                      <a:pt x="3966" y="1074"/>
                    </a:lnTo>
                    <a:lnTo>
                      <a:pt x="3966" y="1074"/>
                    </a:lnTo>
                    <a:lnTo>
                      <a:pt x="3966" y="1074"/>
                    </a:lnTo>
                    <a:lnTo>
                      <a:pt x="3966" y="1074"/>
                    </a:lnTo>
                    <a:lnTo>
                      <a:pt x="3966" y="1074"/>
                    </a:lnTo>
                    <a:lnTo>
                      <a:pt x="3972" y="1074"/>
                    </a:lnTo>
                    <a:lnTo>
                      <a:pt x="3972" y="1074"/>
                    </a:lnTo>
                    <a:lnTo>
                      <a:pt x="3972" y="1074"/>
                    </a:lnTo>
                    <a:lnTo>
                      <a:pt x="3972" y="1074"/>
                    </a:lnTo>
                    <a:lnTo>
                      <a:pt x="3972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78" y="1074"/>
                    </a:lnTo>
                    <a:lnTo>
                      <a:pt x="3984" y="1074"/>
                    </a:lnTo>
                    <a:lnTo>
                      <a:pt x="3984" y="1068"/>
                    </a:lnTo>
                    <a:lnTo>
                      <a:pt x="3984" y="1068"/>
                    </a:lnTo>
                    <a:lnTo>
                      <a:pt x="3984" y="1068"/>
                    </a:lnTo>
                    <a:lnTo>
                      <a:pt x="3984" y="1068"/>
                    </a:lnTo>
                    <a:lnTo>
                      <a:pt x="3984" y="1068"/>
                    </a:lnTo>
                    <a:lnTo>
                      <a:pt x="3990" y="1068"/>
                    </a:lnTo>
                    <a:lnTo>
                      <a:pt x="3990" y="1068"/>
                    </a:lnTo>
                    <a:lnTo>
                      <a:pt x="3990" y="1068"/>
                    </a:lnTo>
                    <a:lnTo>
                      <a:pt x="3990" y="1068"/>
                    </a:lnTo>
                    <a:lnTo>
                      <a:pt x="3990" y="1068"/>
                    </a:lnTo>
                    <a:lnTo>
                      <a:pt x="3990" y="1068"/>
                    </a:lnTo>
                    <a:lnTo>
                      <a:pt x="3996" y="1068"/>
                    </a:lnTo>
                    <a:lnTo>
                      <a:pt x="3996" y="1068"/>
                    </a:lnTo>
                    <a:lnTo>
                      <a:pt x="3996" y="1068"/>
                    </a:lnTo>
                    <a:lnTo>
                      <a:pt x="3996" y="1062"/>
                    </a:lnTo>
                    <a:lnTo>
                      <a:pt x="3996" y="1062"/>
                    </a:lnTo>
                    <a:lnTo>
                      <a:pt x="3996" y="1062"/>
                    </a:lnTo>
                    <a:lnTo>
                      <a:pt x="4002" y="1062"/>
                    </a:lnTo>
                    <a:lnTo>
                      <a:pt x="4002" y="1062"/>
                    </a:lnTo>
                    <a:lnTo>
                      <a:pt x="4002" y="1062"/>
                    </a:lnTo>
                    <a:lnTo>
                      <a:pt x="4002" y="1062"/>
                    </a:lnTo>
                    <a:lnTo>
                      <a:pt x="4002" y="1062"/>
                    </a:lnTo>
                    <a:lnTo>
                      <a:pt x="4002" y="1056"/>
                    </a:lnTo>
                    <a:lnTo>
                      <a:pt x="4008" y="1056"/>
                    </a:lnTo>
                    <a:lnTo>
                      <a:pt x="4008" y="1056"/>
                    </a:lnTo>
                    <a:lnTo>
                      <a:pt x="4008" y="1056"/>
                    </a:lnTo>
                    <a:lnTo>
                      <a:pt x="4008" y="1056"/>
                    </a:lnTo>
                    <a:lnTo>
                      <a:pt x="4008" y="1056"/>
                    </a:lnTo>
                    <a:lnTo>
                      <a:pt x="4008" y="1050"/>
                    </a:lnTo>
                    <a:lnTo>
                      <a:pt x="4014" y="1050"/>
                    </a:lnTo>
                    <a:lnTo>
                      <a:pt x="4014" y="1050"/>
                    </a:lnTo>
                    <a:lnTo>
                      <a:pt x="4014" y="1050"/>
                    </a:lnTo>
                    <a:lnTo>
                      <a:pt x="4014" y="1050"/>
                    </a:lnTo>
                    <a:lnTo>
                      <a:pt x="4014" y="1044"/>
                    </a:lnTo>
                    <a:lnTo>
                      <a:pt x="4014" y="1044"/>
                    </a:lnTo>
                    <a:lnTo>
                      <a:pt x="4020" y="1044"/>
                    </a:lnTo>
                    <a:lnTo>
                      <a:pt x="4020" y="1044"/>
                    </a:lnTo>
                    <a:lnTo>
                      <a:pt x="4020" y="1044"/>
                    </a:lnTo>
                    <a:lnTo>
                      <a:pt x="4020" y="1038"/>
                    </a:lnTo>
                    <a:lnTo>
                      <a:pt x="4020" y="1038"/>
                    </a:lnTo>
                    <a:lnTo>
                      <a:pt x="4020" y="1038"/>
                    </a:lnTo>
                    <a:lnTo>
                      <a:pt x="4020" y="1038"/>
                    </a:lnTo>
                    <a:lnTo>
                      <a:pt x="4026" y="1032"/>
                    </a:lnTo>
                    <a:lnTo>
                      <a:pt x="4026" y="1032"/>
                    </a:lnTo>
                    <a:lnTo>
                      <a:pt x="4026" y="1032"/>
                    </a:lnTo>
                    <a:lnTo>
                      <a:pt x="4026" y="1032"/>
                    </a:lnTo>
                    <a:lnTo>
                      <a:pt x="4026" y="1026"/>
                    </a:lnTo>
                    <a:lnTo>
                      <a:pt x="4026" y="1026"/>
                    </a:lnTo>
                    <a:lnTo>
                      <a:pt x="4032" y="1026"/>
                    </a:lnTo>
                    <a:lnTo>
                      <a:pt x="4032" y="1020"/>
                    </a:lnTo>
                    <a:lnTo>
                      <a:pt x="4032" y="1020"/>
                    </a:lnTo>
                    <a:lnTo>
                      <a:pt x="4032" y="1020"/>
                    </a:lnTo>
                    <a:lnTo>
                      <a:pt x="4032" y="1020"/>
                    </a:lnTo>
                    <a:lnTo>
                      <a:pt x="4032" y="1014"/>
                    </a:lnTo>
                    <a:lnTo>
                      <a:pt x="4038" y="1014"/>
                    </a:lnTo>
                    <a:lnTo>
                      <a:pt x="4038" y="1014"/>
                    </a:lnTo>
                    <a:lnTo>
                      <a:pt x="4038" y="1008"/>
                    </a:lnTo>
                    <a:lnTo>
                      <a:pt x="4038" y="1008"/>
                    </a:lnTo>
                    <a:lnTo>
                      <a:pt x="4038" y="1008"/>
                    </a:lnTo>
                    <a:lnTo>
                      <a:pt x="4038" y="1002"/>
                    </a:lnTo>
                    <a:lnTo>
                      <a:pt x="4044" y="1002"/>
                    </a:lnTo>
                    <a:lnTo>
                      <a:pt x="4044" y="1002"/>
                    </a:lnTo>
                    <a:lnTo>
                      <a:pt x="4044" y="996"/>
                    </a:lnTo>
                    <a:lnTo>
                      <a:pt x="4044" y="996"/>
                    </a:lnTo>
                    <a:lnTo>
                      <a:pt x="4044" y="996"/>
                    </a:lnTo>
                    <a:lnTo>
                      <a:pt x="4044" y="990"/>
                    </a:lnTo>
                    <a:lnTo>
                      <a:pt x="4050" y="990"/>
                    </a:lnTo>
                    <a:lnTo>
                      <a:pt x="4050" y="990"/>
                    </a:lnTo>
                    <a:lnTo>
                      <a:pt x="4050" y="984"/>
                    </a:lnTo>
                    <a:lnTo>
                      <a:pt x="4050" y="984"/>
                    </a:lnTo>
                    <a:lnTo>
                      <a:pt x="4050" y="984"/>
                    </a:lnTo>
                    <a:lnTo>
                      <a:pt x="4050" y="978"/>
                    </a:lnTo>
                    <a:lnTo>
                      <a:pt x="4056" y="978"/>
                    </a:lnTo>
                    <a:lnTo>
                      <a:pt x="4056" y="972"/>
                    </a:lnTo>
                    <a:lnTo>
                      <a:pt x="4056" y="972"/>
                    </a:lnTo>
                    <a:lnTo>
                      <a:pt x="4056" y="972"/>
                    </a:lnTo>
                    <a:lnTo>
                      <a:pt x="4056" y="966"/>
                    </a:lnTo>
                    <a:lnTo>
                      <a:pt x="4056" y="966"/>
                    </a:lnTo>
                    <a:lnTo>
                      <a:pt x="4062" y="960"/>
                    </a:lnTo>
                    <a:lnTo>
                      <a:pt x="4062" y="960"/>
                    </a:lnTo>
                    <a:lnTo>
                      <a:pt x="4062" y="960"/>
                    </a:lnTo>
                    <a:lnTo>
                      <a:pt x="4062" y="954"/>
                    </a:lnTo>
                    <a:lnTo>
                      <a:pt x="4062" y="954"/>
                    </a:lnTo>
                    <a:lnTo>
                      <a:pt x="4062" y="948"/>
                    </a:lnTo>
                    <a:lnTo>
                      <a:pt x="4068" y="948"/>
                    </a:lnTo>
                    <a:lnTo>
                      <a:pt x="4068" y="948"/>
                    </a:lnTo>
                    <a:lnTo>
                      <a:pt x="4068" y="942"/>
                    </a:lnTo>
                    <a:lnTo>
                      <a:pt x="4068" y="942"/>
                    </a:lnTo>
                    <a:lnTo>
                      <a:pt x="4068" y="936"/>
                    </a:lnTo>
                    <a:lnTo>
                      <a:pt x="4068" y="936"/>
                    </a:lnTo>
                    <a:lnTo>
                      <a:pt x="4074" y="930"/>
                    </a:lnTo>
                    <a:lnTo>
                      <a:pt x="4074" y="930"/>
                    </a:lnTo>
                    <a:lnTo>
                      <a:pt x="4074" y="924"/>
                    </a:lnTo>
                    <a:lnTo>
                      <a:pt x="4074" y="924"/>
                    </a:lnTo>
                    <a:lnTo>
                      <a:pt x="4074" y="918"/>
                    </a:lnTo>
                    <a:lnTo>
                      <a:pt x="4074" y="918"/>
                    </a:lnTo>
                    <a:lnTo>
                      <a:pt x="4074" y="918"/>
                    </a:lnTo>
                    <a:lnTo>
                      <a:pt x="4080" y="912"/>
                    </a:lnTo>
                    <a:lnTo>
                      <a:pt x="4080" y="912"/>
                    </a:lnTo>
                    <a:lnTo>
                      <a:pt x="4080" y="906"/>
                    </a:lnTo>
                    <a:lnTo>
                      <a:pt x="4080" y="906"/>
                    </a:lnTo>
                    <a:lnTo>
                      <a:pt x="4080" y="900"/>
                    </a:lnTo>
                    <a:lnTo>
                      <a:pt x="4080" y="900"/>
                    </a:lnTo>
                    <a:lnTo>
                      <a:pt x="4086" y="894"/>
                    </a:lnTo>
                    <a:lnTo>
                      <a:pt x="4086" y="894"/>
                    </a:lnTo>
                    <a:lnTo>
                      <a:pt x="4086" y="888"/>
                    </a:lnTo>
                    <a:lnTo>
                      <a:pt x="4086" y="888"/>
                    </a:lnTo>
                    <a:lnTo>
                      <a:pt x="4086" y="882"/>
                    </a:lnTo>
                    <a:lnTo>
                      <a:pt x="4086" y="882"/>
                    </a:lnTo>
                    <a:lnTo>
                      <a:pt x="4092" y="876"/>
                    </a:lnTo>
                    <a:lnTo>
                      <a:pt x="4092" y="876"/>
                    </a:lnTo>
                    <a:lnTo>
                      <a:pt x="4092" y="870"/>
                    </a:lnTo>
                    <a:lnTo>
                      <a:pt x="4092" y="864"/>
                    </a:lnTo>
                    <a:lnTo>
                      <a:pt x="4092" y="864"/>
                    </a:lnTo>
                    <a:lnTo>
                      <a:pt x="4092" y="858"/>
                    </a:lnTo>
                    <a:lnTo>
                      <a:pt x="4098" y="858"/>
                    </a:lnTo>
                    <a:lnTo>
                      <a:pt x="4098" y="852"/>
                    </a:lnTo>
                    <a:lnTo>
                      <a:pt x="4098" y="852"/>
                    </a:lnTo>
                    <a:lnTo>
                      <a:pt x="4098" y="846"/>
                    </a:lnTo>
                    <a:lnTo>
                      <a:pt x="4098" y="846"/>
                    </a:lnTo>
                    <a:lnTo>
                      <a:pt x="4098" y="840"/>
                    </a:lnTo>
                    <a:lnTo>
                      <a:pt x="4104" y="834"/>
                    </a:lnTo>
                    <a:lnTo>
                      <a:pt x="4104" y="834"/>
                    </a:lnTo>
                    <a:lnTo>
                      <a:pt x="4104" y="828"/>
                    </a:lnTo>
                    <a:lnTo>
                      <a:pt x="4104" y="828"/>
                    </a:lnTo>
                    <a:lnTo>
                      <a:pt x="4104" y="822"/>
                    </a:lnTo>
                    <a:lnTo>
                      <a:pt x="4104" y="816"/>
                    </a:lnTo>
                    <a:lnTo>
                      <a:pt x="4110" y="816"/>
                    </a:lnTo>
                    <a:lnTo>
                      <a:pt x="4110" y="810"/>
                    </a:lnTo>
                    <a:lnTo>
                      <a:pt x="4110" y="810"/>
                    </a:lnTo>
                    <a:lnTo>
                      <a:pt x="4110" y="804"/>
                    </a:lnTo>
                    <a:lnTo>
                      <a:pt x="4110" y="798"/>
                    </a:lnTo>
                    <a:lnTo>
                      <a:pt x="4110" y="798"/>
                    </a:lnTo>
                    <a:lnTo>
                      <a:pt x="4116" y="792"/>
                    </a:lnTo>
                    <a:lnTo>
                      <a:pt x="4116" y="792"/>
                    </a:lnTo>
                    <a:lnTo>
                      <a:pt x="4116" y="786"/>
                    </a:lnTo>
                    <a:lnTo>
                      <a:pt x="4116" y="780"/>
                    </a:lnTo>
                    <a:lnTo>
                      <a:pt x="4116" y="780"/>
                    </a:lnTo>
                    <a:lnTo>
                      <a:pt x="4116" y="774"/>
                    </a:lnTo>
                    <a:lnTo>
                      <a:pt x="4122" y="768"/>
                    </a:lnTo>
                    <a:lnTo>
                      <a:pt x="4122" y="768"/>
                    </a:lnTo>
                    <a:lnTo>
                      <a:pt x="4122" y="762"/>
                    </a:lnTo>
                    <a:lnTo>
                      <a:pt x="4122" y="756"/>
                    </a:lnTo>
                    <a:lnTo>
                      <a:pt x="4122" y="756"/>
                    </a:lnTo>
                    <a:lnTo>
                      <a:pt x="4122" y="750"/>
                    </a:lnTo>
                    <a:lnTo>
                      <a:pt x="4128" y="744"/>
                    </a:lnTo>
                    <a:lnTo>
                      <a:pt x="4128" y="744"/>
                    </a:lnTo>
                    <a:lnTo>
                      <a:pt x="4128" y="738"/>
                    </a:lnTo>
                    <a:lnTo>
                      <a:pt x="4128" y="732"/>
                    </a:lnTo>
                    <a:lnTo>
                      <a:pt x="4128" y="732"/>
                    </a:lnTo>
                    <a:lnTo>
                      <a:pt x="4128" y="726"/>
                    </a:lnTo>
                    <a:lnTo>
                      <a:pt x="4134" y="720"/>
                    </a:lnTo>
                    <a:lnTo>
                      <a:pt x="4134" y="720"/>
                    </a:lnTo>
                    <a:lnTo>
                      <a:pt x="4134" y="714"/>
                    </a:lnTo>
                    <a:lnTo>
                      <a:pt x="4134" y="708"/>
                    </a:lnTo>
                    <a:lnTo>
                      <a:pt x="4134" y="708"/>
                    </a:lnTo>
                    <a:lnTo>
                      <a:pt x="4134" y="702"/>
                    </a:lnTo>
                    <a:lnTo>
                      <a:pt x="4134" y="696"/>
                    </a:lnTo>
                    <a:lnTo>
                      <a:pt x="4140" y="696"/>
                    </a:lnTo>
                    <a:lnTo>
                      <a:pt x="4140" y="684"/>
                    </a:lnTo>
                    <a:lnTo>
                      <a:pt x="4140" y="678"/>
                    </a:lnTo>
                    <a:lnTo>
                      <a:pt x="4140" y="678"/>
                    </a:lnTo>
                    <a:lnTo>
                      <a:pt x="4140" y="672"/>
                    </a:lnTo>
                    <a:lnTo>
                      <a:pt x="4146" y="666"/>
                    </a:lnTo>
                    <a:lnTo>
                      <a:pt x="4146" y="666"/>
                    </a:lnTo>
                    <a:lnTo>
                      <a:pt x="4146" y="660"/>
                    </a:lnTo>
                    <a:lnTo>
                      <a:pt x="4146" y="654"/>
                    </a:lnTo>
                    <a:lnTo>
                      <a:pt x="4146" y="654"/>
                    </a:lnTo>
                    <a:lnTo>
                      <a:pt x="4146" y="648"/>
                    </a:lnTo>
                    <a:lnTo>
                      <a:pt x="4146" y="642"/>
                    </a:lnTo>
                    <a:lnTo>
                      <a:pt x="4152" y="636"/>
                    </a:lnTo>
                    <a:lnTo>
                      <a:pt x="4152" y="636"/>
                    </a:lnTo>
                    <a:lnTo>
                      <a:pt x="4152" y="630"/>
                    </a:lnTo>
                    <a:lnTo>
                      <a:pt x="4152" y="624"/>
                    </a:lnTo>
                    <a:lnTo>
                      <a:pt x="4152" y="618"/>
                    </a:lnTo>
                    <a:lnTo>
                      <a:pt x="4152" y="612"/>
                    </a:lnTo>
                    <a:lnTo>
                      <a:pt x="4158" y="612"/>
                    </a:lnTo>
                    <a:lnTo>
                      <a:pt x="4158" y="606"/>
                    </a:lnTo>
                    <a:lnTo>
                      <a:pt x="4158" y="600"/>
                    </a:lnTo>
                    <a:lnTo>
                      <a:pt x="4158" y="594"/>
                    </a:lnTo>
                    <a:lnTo>
                      <a:pt x="4158" y="594"/>
                    </a:lnTo>
                    <a:lnTo>
                      <a:pt x="4158" y="588"/>
                    </a:lnTo>
                    <a:lnTo>
                      <a:pt x="4164" y="582"/>
                    </a:lnTo>
                    <a:lnTo>
                      <a:pt x="4164" y="576"/>
                    </a:lnTo>
                    <a:lnTo>
                      <a:pt x="4164" y="570"/>
                    </a:lnTo>
                    <a:lnTo>
                      <a:pt x="4164" y="564"/>
                    </a:lnTo>
                    <a:lnTo>
                      <a:pt x="4164" y="564"/>
                    </a:lnTo>
                    <a:lnTo>
                      <a:pt x="4164" y="558"/>
                    </a:lnTo>
                    <a:lnTo>
                      <a:pt x="4170" y="552"/>
                    </a:lnTo>
                    <a:lnTo>
                      <a:pt x="4170" y="546"/>
                    </a:lnTo>
                    <a:lnTo>
                      <a:pt x="4170" y="540"/>
                    </a:lnTo>
                    <a:lnTo>
                      <a:pt x="4170" y="534"/>
                    </a:lnTo>
                    <a:lnTo>
                      <a:pt x="4170" y="534"/>
                    </a:lnTo>
                    <a:lnTo>
                      <a:pt x="4170" y="528"/>
                    </a:lnTo>
                    <a:lnTo>
                      <a:pt x="4176" y="522"/>
                    </a:lnTo>
                    <a:lnTo>
                      <a:pt x="4176" y="516"/>
                    </a:lnTo>
                    <a:lnTo>
                      <a:pt x="4176" y="510"/>
                    </a:lnTo>
                    <a:lnTo>
                      <a:pt x="4176" y="504"/>
                    </a:lnTo>
                    <a:lnTo>
                      <a:pt x="4176" y="498"/>
                    </a:lnTo>
                    <a:lnTo>
                      <a:pt x="4176" y="498"/>
                    </a:lnTo>
                    <a:lnTo>
                      <a:pt x="4182" y="492"/>
                    </a:lnTo>
                    <a:lnTo>
                      <a:pt x="4182" y="486"/>
                    </a:lnTo>
                    <a:lnTo>
                      <a:pt x="4182" y="480"/>
                    </a:lnTo>
                    <a:lnTo>
                      <a:pt x="4182" y="474"/>
                    </a:lnTo>
                    <a:lnTo>
                      <a:pt x="4182" y="468"/>
                    </a:lnTo>
                    <a:lnTo>
                      <a:pt x="4182" y="462"/>
                    </a:lnTo>
                    <a:lnTo>
                      <a:pt x="4188" y="456"/>
                    </a:lnTo>
                    <a:lnTo>
                      <a:pt x="4188" y="450"/>
                    </a:lnTo>
                    <a:lnTo>
                      <a:pt x="4188" y="450"/>
                    </a:lnTo>
                    <a:lnTo>
                      <a:pt x="4188" y="444"/>
                    </a:lnTo>
                    <a:lnTo>
                      <a:pt x="4188" y="438"/>
                    </a:lnTo>
                    <a:lnTo>
                      <a:pt x="4188" y="432"/>
                    </a:lnTo>
                    <a:lnTo>
                      <a:pt x="4188" y="426"/>
                    </a:lnTo>
                    <a:lnTo>
                      <a:pt x="4194" y="420"/>
                    </a:lnTo>
                    <a:lnTo>
                      <a:pt x="4194" y="414"/>
                    </a:lnTo>
                    <a:lnTo>
                      <a:pt x="4194" y="408"/>
                    </a:lnTo>
                    <a:lnTo>
                      <a:pt x="4194" y="402"/>
                    </a:lnTo>
                    <a:lnTo>
                      <a:pt x="4194" y="396"/>
                    </a:lnTo>
                    <a:lnTo>
                      <a:pt x="4194" y="390"/>
                    </a:lnTo>
                    <a:lnTo>
                      <a:pt x="4200" y="384"/>
                    </a:lnTo>
                    <a:lnTo>
                      <a:pt x="4200" y="378"/>
                    </a:lnTo>
                    <a:lnTo>
                      <a:pt x="4200" y="372"/>
                    </a:lnTo>
                    <a:lnTo>
                      <a:pt x="4200" y="366"/>
                    </a:lnTo>
                    <a:lnTo>
                      <a:pt x="4200" y="360"/>
                    </a:lnTo>
                    <a:lnTo>
                      <a:pt x="4206" y="354"/>
                    </a:lnTo>
                    <a:lnTo>
                      <a:pt x="4206" y="348"/>
                    </a:lnTo>
                    <a:lnTo>
                      <a:pt x="4206" y="342"/>
                    </a:lnTo>
                    <a:lnTo>
                      <a:pt x="4206" y="336"/>
                    </a:lnTo>
                    <a:lnTo>
                      <a:pt x="4206" y="330"/>
                    </a:lnTo>
                    <a:lnTo>
                      <a:pt x="4206" y="324"/>
                    </a:lnTo>
                    <a:lnTo>
                      <a:pt x="4212" y="318"/>
                    </a:lnTo>
                    <a:lnTo>
                      <a:pt x="4212" y="312"/>
                    </a:lnTo>
                    <a:lnTo>
                      <a:pt x="4212" y="306"/>
                    </a:lnTo>
                    <a:lnTo>
                      <a:pt x="4212" y="300"/>
                    </a:lnTo>
                    <a:lnTo>
                      <a:pt x="4212" y="294"/>
                    </a:lnTo>
                    <a:lnTo>
                      <a:pt x="4212" y="288"/>
                    </a:lnTo>
                    <a:lnTo>
                      <a:pt x="4218" y="282"/>
                    </a:lnTo>
                    <a:lnTo>
                      <a:pt x="4218" y="270"/>
                    </a:lnTo>
                    <a:lnTo>
                      <a:pt x="4218" y="264"/>
                    </a:lnTo>
                    <a:lnTo>
                      <a:pt x="4218" y="258"/>
                    </a:lnTo>
                    <a:lnTo>
                      <a:pt x="4218" y="252"/>
                    </a:lnTo>
                    <a:lnTo>
                      <a:pt x="4218" y="246"/>
                    </a:lnTo>
                    <a:lnTo>
                      <a:pt x="4224" y="246"/>
                    </a:lnTo>
                    <a:lnTo>
                      <a:pt x="4224" y="240"/>
                    </a:lnTo>
                    <a:lnTo>
                      <a:pt x="4224" y="234"/>
                    </a:lnTo>
                    <a:lnTo>
                      <a:pt x="4224" y="228"/>
                    </a:lnTo>
                    <a:lnTo>
                      <a:pt x="4224" y="222"/>
                    </a:lnTo>
                    <a:lnTo>
                      <a:pt x="4224" y="216"/>
                    </a:lnTo>
                    <a:lnTo>
                      <a:pt x="4224" y="210"/>
                    </a:lnTo>
                    <a:lnTo>
                      <a:pt x="4230" y="204"/>
                    </a:lnTo>
                    <a:lnTo>
                      <a:pt x="4230" y="198"/>
                    </a:lnTo>
                    <a:lnTo>
                      <a:pt x="4230" y="192"/>
                    </a:lnTo>
                    <a:lnTo>
                      <a:pt x="4230" y="186"/>
                    </a:lnTo>
                    <a:lnTo>
                      <a:pt x="4230" y="180"/>
                    </a:lnTo>
                    <a:lnTo>
                      <a:pt x="4236" y="162"/>
                    </a:lnTo>
                    <a:lnTo>
                      <a:pt x="4236" y="156"/>
                    </a:lnTo>
                    <a:lnTo>
                      <a:pt x="4236" y="150"/>
                    </a:lnTo>
                    <a:lnTo>
                      <a:pt x="4236" y="144"/>
                    </a:lnTo>
                    <a:lnTo>
                      <a:pt x="4236" y="138"/>
                    </a:lnTo>
                    <a:lnTo>
                      <a:pt x="4236" y="132"/>
                    </a:lnTo>
                    <a:lnTo>
                      <a:pt x="4242" y="126"/>
                    </a:lnTo>
                    <a:lnTo>
                      <a:pt x="4242" y="120"/>
                    </a:lnTo>
                    <a:lnTo>
                      <a:pt x="4242" y="114"/>
                    </a:lnTo>
                    <a:lnTo>
                      <a:pt x="4242" y="108"/>
                    </a:lnTo>
                    <a:lnTo>
                      <a:pt x="4242" y="96"/>
                    </a:lnTo>
                    <a:lnTo>
                      <a:pt x="4242" y="90"/>
                    </a:lnTo>
                    <a:lnTo>
                      <a:pt x="4242" y="84"/>
                    </a:lnTo>
                    <a:lnTo>
                      <a:pt x="4248" y="78"/>
                    </a:lnTo>
                    <a:lnTo>
                      <a:pt x="4248" y="72"/>
                    </a:lnTo>
                    <a:lnTo>
                      <a:pt x="4248" y="66"/>
                    </a:lnTo>
                    <a:lnTo>
                      <a:pt x="4248" y="60"/>
                    </a:lnTo>
                    <a:lnTo>
                      <a:pt x="4248" y="54"/>
                    </a:lnTo>
                    <a:lnTo>
                      <a:pt x="4248" y="48"/>
                    </a:lnTo>
                    <a:lnTo>
                      <a:pt x="4254" y="42"/>
                    </a:lnTo>
                    <a:lnTo>
                      <a:pt x="4254" y="36"/>
                    </a:lnTo>
                    <a:lnTo>
                      <a:pt x="4254" y="30"/>
                    </a:lnTo>
                    <a:lnTo>
                      <a:pt x="4254" y="24"/>
                    </a:lnTo>
                    <a:lnTo>
                      <a:pt x="4254" y="18"/>
                    </a:lnTo>
                    <a:lnTo>
                      <a:pt x="4254" y="18"/>
                    </a:lnTo>
                    <a:lnTo>
                      <a:pt x="4260" y="12"/>
                    </a:lnTo>
                    <a:lnTo>
                      <a:pt x="4260" y="12"/>
                    </a:lnTo>
                    <a:lnTo>
                      <a:pt x="4260" y="6"/>
                    </a:lnTo>
                    <a:lnTo>
                      <a:pt x="4260" y="6"/>
                    </a:lnTo>
                    <a:lnTo>
                      <a:pt x="4260" y="6"/>
                    </a:lnTo>
                    <a:lnTo>
                      <a:pt x="4260" y="6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6"/>
                    </a:lnTo>
                    <a:lnTo>
                      <a:pt x="4266" y="6"/>
                    </a:lnTo>
                    <a:lnTo>
                      <a:pt x="4266" y="6"/>
                    </a:lnTo>
                    <a:lnTo>
                      <a:pt x="4272" y="6"/>
                    </a:lnTo>
                    <a:lnTo>
                      <a:pt x="4272" y="12"/>
                    </a:lnTo>
                    <a:lnTo>
                      <a:pt x="4272" y="12"/>
                    </a:lnTo>
                    <a:lnTo>
                      <a:pt x="4272" y="18"/>
                    </a:lnTo>
                    <a:lnTo>
                      <a:pt x="4272" y="18"/>
                    </a:lnTo>
                    <a:lnTo>
                      <a:pt x="4272" y="24"/>
                    </a:lnTo>
                    <a:lnTo>
                      <a:pt x="4278" y="24"/>
                    </a:lnTo>
                    <a:lnTo>
                      <a:pt x="4278" y="30"/>
                    </a:lnTo>
                    <a:lnTo>
                      <a:pt x="4278" y="36"/>
                    </a:lnTo>
                    <a:lnTo>
                      <a:pt x="4278" y="36"/>
                    </a:lnTo>
                    <a:lnTo>
                      <a:pt x="4278" y="42"/>
                    </a:lnTo>
                    <a:lnTo>
                      <a:pt x="4278" y="42"/>
                    </a:lnTo>
                    <a:lnTo>
                      <a:pt x="4284" y="48"/>
                    </a:lnTo>
                    <a:lnTo>
                      <a:pt x="4284" y="48"/>
                    </a:lnTo>
                    <a:lnTo>
                      <a:pt x="4284" y="54"/>
                    </a:lnTo>
                    <a:lnTo>
                      <a:pt x="4284" y="60"/>
                    </a:lnTo>
                    <a:lnTo>
                      <a:pt x="4284" y="60"/>
                    </a:lnTo>
                    <a:lnTo>
                      <a:pt x="4284" y="66"/>
                    </a:lnTo>
                    <a:lnTo>
                      <a:pt x="4290" y="66"/>
                    </a:lnTo>
                    <a:lnTo>
                      <a:pt x="4290" y="72"/>
                    </a:lnTo>
                    <a:lnTo>
                      <a:pt x="4290" y="72"/>
                    </a:lnTo>
                    <a:lnTo>
                      <a:pt x="4290" y="78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90"/>
                    </a:lnTo>
                    <a:lnTo>
                      <a:pt x="4296" y="90"/>
                    </a:lnTo>
                    <a:lnTo>
                      <a:pt x="4296" y="96"/>
                    </a:lnTo>
                    <a:lnTo>
                      <a:pt x="4296" y="96"/>
                    </a:lnTo>
                    <a:lnTo>
                      <a:pt x="4296" y="102"/>
                    </a:lnTo>
                    <a:lnTo>
                      <a:pt x="4296" y="102"/>
                    </a:lnTo>
                    <a:lnTo>
                      <a:pt x="4296" y="108"/>
                    </a:lnTo>
                    <a:lnTo>
                      <a:pt x="4302" y="114"/>
                    </a:lnTo>
                    <a:lnTo>
                      <a:pt x="4302" y="114"/>
                    </a:lnTo>
                    <a:lnTo>
                      <a:pt x="4302" y="120"/>
                    </a:lnTo>
                    <a:lnTo>
                      <a:pt x="4302" y="120"/>
                    </a:lnTo>
                    <a:lnTo>
                      <a:pt x="4302" y="126"/>
                    </a:lnTo>
                    <a:lnTo>
                      <a:pt x="4302" y="132"/>
                    </a:lnTo>
                    <a:lnTo>
                      <a:pt x="4308" y="132"/>
                    </a:lnTo>
                    <a:lnTo>
                      <a:pt x="4308" y="138"/>
                    </a:lnTo>
                    <a:lnTo>
                      <a:pt x="4308" y="138"/>
                    </a:lnTo>
                    <a:lnTo>
                      <a:pt x="4308" y="144"/>
                    </a:lnTo>
                    <a:lnTo>
                      <a:pt x="4308" y="144"/>
                    </a:lnTo>
                    <a:lnTo>
                      <a:pt x="4308" y="150"/>
                    </a:lnTo>
                    <a:lnTo>
                      <a:pt x="4314" y="150"/>
                    </a:lnTo>
                    <a:lnTo>
                      <a:pt x="4314" y="156"/>
                    </a:lnTo>
                    <a:lnTo>
                      <a:pt x="4314" y="162"/>
                    </a:lnTo>
                    <a:lnTo>
                      <a:pt x="4314" y="162"/>
                    </a:lnTo>
                    <a:lnTo>
                      <a:pt x="4314" y="168"/>
                    </a:lnTo>
                    <a:lnTo>
                      <a:pt x="4314" y="168"/>
                    </a:lnTo>
                    <a:lnTo>
                      <a:pt x="4320" y="174"/>
                    </a:lnTo>
                    <a:lnTo>
                      <a:pt x="4320" y="174"/>
                    </a:lnTo>
                    <a:lnTo>
                      <a:pt x="4320" y="180"/>
                    </a:lnTo>
                    <a:lnTo>
                      <a:pt x="4320" y="180"/>
                    </a:lnTo>
                    <a:lnTo>
                      <a:pt x="4320" y="186"/>
                    </a:lnTo>
                    <a:lnTo>
                      <a:pt x="4320" y="192"/>
                    </a:lnTo>
                    <a:lnTo>
                      <a:pt x="4326" y="192"/>
                    </a:lnTo>
                    <a:lnTo>
                      <a:pt x="4326" y="198"/>
                    </a:lnTo>
                    <a:lnTo>
                      <a:pt x="4326" y="198"/>
                    </a:lnTo>
                    <a:lnTo>
                      <a:pt x="4326" y="204"/>
                    </a:lnTo>
                    <a:lnTo>
                      <a:pt x="4326" y="204"/>
                    </a:lnTo>
                    <a:lnTo>
                      <a:pt x="4326" y="210"/>
                    </a:lnTo>
                    <a:lnTo>
                      <a:pt x="4332" y="210"/>
                    </a:lnTo>
                    <a:lnTo>
                      <a:pt x="4332" y="216"/>
                    </a:lnTo>
                    <a:lnTo>
                      <a:pt x="4332" y="216"/>
                    </a:lnTo>
                    <a:lnTo>
                      <a:pt x="4332" y="222"/>
                    </a:lnTo>
                    <a:lnTo>
                      <a:pt x="4332" y="222"/>
                    </a:lnTo>
                    <a:lnTo>
                      <a:pt x="4332" y="228"/>
                    </a:lnTo>
                    <a:lnTo>
                      <a:pt x="4338" y="234"/>
                    </a:lnTo>
                    <a:lnTo>
                      <a:pt x="4338" y="234"/>
                    </a:lnTo>
                    <a:lnTo>
                      <a:pt x="4338" y="240"/>
                    </a:lnTo>
                    <a:lnTo>
                      <a:pt x="4338" y="240"/>
                    </a:lnTo>
                    <a:lnTo>
                      <a:pt x="4338" y="246"/>
                    </a:lnTo>
                    <a:lnTo>
                      <a:pt x="4338" y="246"/>
                    </a:lnTo>
                    <a:lnTo>
                      <a:pt x="4344" y="252"/>
                    </a:lnTo>
                    <a:lnTo>
                      <a:pt x="4344" y="252"/>
                    </a:lnTo>
                    <a:lnTo>
                      <a:pt x="4344" y="258"/>
                    </a:lnTo>
                    <a:lnTo>
                      <a:pt x="4344" y="258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70"/>
                    </a:lnTo>
                    <a:lnTo>
                      <a:pt x="4350" y="270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82"/>
                    </a:lnTo>
                    <a:lnTo>
                      <a:pt x="4350" y="282"/>
                    </a:lnTo>
                    <a:lnTo>
                      <a:pt x="4350" y="288"/>
                    </a:lnTo>
                    <a:lnTo>
                      <a:pt x="4356" y="288"/>
                    </a:lnTo>
                    <a:lnTo>
                      <a:pt x="4356" y="294"/>
                    </a:lnTo>
                    <a:lnTo>
                      <a:pt x="4356" y="294"/>
                    </a:lnTo>
                    <a:lnTo>
                      <a:pt x="4356" y="300"/>
                    </a:lnTo>
                    <a:lnTo>
                      <a:pt x="4356" y="306"/>
                    </a:lnTo>
                    <a:lnTo>
                      <a:pt x="4356" y="306"/>
                    </a:lnTo>
                    <a:lnTo>
                      <a:pt x="4362" y="312"/>
                    </a:lnTo>
                    <a:lnTo>
                      <a:pt x="4362" y="312"/>
                    </a:lnTo>
                    <a:lnTo>
                      <a:pt x="4362" y="318"/>
                    </a:lnTo>
                    <a:lnTo>
                      <a:pt x="4362" y="318"/>
                    </a:lnTo>
                    <a:lnTo>
                      <a:pt x="4362" y="324"/>
                    </a:lnTo>
                    <a:lnTo>
                      <a:pt x="4362" y="324"/>
                    </a:lnTo>
                    <a:lnTo>
                      <a:pt x="4368" y="330"/>
                    </a:lnTo>
                    <a:lnTo>
                      <a:pt x="4368" y="330"/>
                    </a:lnTo>
                    <a:lnTo>
                      <a:pt x="4368" y="336"/>
                    </a:lnTo>
                    <a:lnTo>
                      <a:pt x="4368" y="336"/>
                    </a:lnTo>
                    <a:lnTo>
                      <a:pt x="4368" y="342"/>
                    </a:lnTo>
                    <a:lnTo>
                      <a:pt x="4368" y="342"/>
                    </a:lnTo>
                    <a:lnTo>
                      <a:pt x="4374" y="348"/>
                    </a:lnTo>
                    <a:lnTo>
                      <a:pt x="4374" y="348"/>
                    </a:lnTo>
                    <a:lnTo>
                      <a:pt x="4374" y="354"/>
                    </a:lnTo>
                    <a:lnTo>
                      <a:pt x="4374" y="354"/>
                    </a:lnTo>
                    <a:lnTo>
                      <a:pt x="4374" y="354"/>
                    </a:lnTo>
                    <a:lnTo>
                      <a:pt x="4374" y="360"/>
                    </a:lnTo>
                    <a:lnTo>
                      <a:pt x="4380" y="366"/>
                    </a:lnTo>
                    <a:lnTo>
                      <a:pt x="4380" y="366"/>
                    </a:lnTo>
                    <a:lnTo>
                      <a:pt x="4380" y="372"/>
                    </a:lnTo>
                    <a:lnTo>
                      <a:pt x="4380" y="372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6" y="384"/>
                    </a:lnTo>
                    <a:lnTo>
                      <a:pt x="4386" y="384"/>
                    </a:lnTo>
                    <a:lnTo>
                      <a:pt x="4386" y="390"/>
                    </a:lnTo>
                    <a:lnTo>
                      <a:pt x="4386" y="390"/>
                    </a:lnTo>
                    <a:lnTo>
                      <a:pt x="4386" y="396"/>
                    </a:lnTo>
                    <a:lnTo>
                      <a:pt x="4386" y="396"/>
                    </a:lnTo>
                    <a:lnTo>
                      <a:pt x="4392" y="402"/>
                    </a:lnTo>
                    <a:lnTo>
                      <a:pt x="4392" y="402"/>
                    </a:lnTo>
                    <a:lnTo>
                      <a:pt x="4392" y="402"/>
                    </a:lnTo>
                    <a:lnTo>
                      <a:pt x="4392" y="408"/>
                    </a:lnTo>
                    <a:lnTo>
                      <a:pt x="4392" y="408"/>
                    </a:lnTo>
                    <a:lnTo>
                      <a:pt x="4392" y="414"/>
                    </a:lnTo>
                    <a:lnTo>
                      <a:pt x="4392" y="414"/>
                    </a:lnTo>
                    <a:lnTo>
                      <a:pt x="4398" y="420"/>
                    </a:lnTo>
                    <a:lnTo>
                      <a:pt x="4398" y="426"/>
                    </a:lnTo>
                    <a:lnTo>
                      <a:pt x="4398" y="426"/>
                    </a:lnTo>
                    <a:lnTo>
                      <a:pt x="4398" y="432"/>
                    </a:lnTo>
                    <a:lnTo>
                      <a:pt x="4398" y="432"/>
                    </a:lnTo>
                    <a:lnTo>
                      <a:pt x="4404" y="432"/>
                    </a:lnTo>
                    <a:lnTo>
                      <a:pt x="4404" y="438"/>
                    </a:lnTo>
                    <a:lnTo>
                      <a:pt x="4404" y="438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50"/>
                    </a:lnTo>
                    <a:lnTo>
                      <a:pt x="4410" y="450"/>
                    </a:lnTo>
                    <a:lnTo>
                      <a:pt x="4410" y="456"/>
                    </a:lnTo>
                    <a:lnTo>
                      <a:pt x="4410" y="456"/>
                    </a:lnTo>
                    <a:lnTo>
                      <a:pt x="4410" y="462"/>
                    </a:lnTo>
                    <a:lnTo>
                      <a:pt x="4410" y="462"/>
                    </a:lnTo>
                    <a:lnTo>
                      <a:pt x="4410" y="468"/>
                    </a:lnTo>
                    <a:lnTo>
                      <a:pt x="4410" y="468"/>
                    </a:lnTo>
                    <a:lnTo>
                      <a:pt x="4416" y="468"/>
                    </a:lnTo>
                    <a:lnTo>
                      <a:pt x="4416" y="474"/>
                    </a:lnTo>
                    <a:lnTo>
                      <a:pt x="4416" y="474"/>
                    </a:lnTo>
                    <a:lnTo>
                      <a:pt x="4416" y="480"/>
                    </a:lnTo>
                    <a:lnTo>
                      <a:pt x="4416" y="480"/>
                    </a:lnTo>
                    <a:lnTo>
                      <a:pt x="4416" y="486"/>
                    </a:lnTo>
                    <a:lnTo>
                      <a:pt x="4422" y="486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504"/>
                    </a:lnTo>
                    <a:lnTo>
                      <a:pt x="4428" y="504"/>
                    </a:lnTo>
                    <a:lnTo>
                      <a:pt x="4428" y="504"/>
                    </a:lnTo>
                    <a:lnTo>
                      <a:pt x="4428" y="510"/>
                    </a:lnTo>
                    <a:lnTo>
                      <a:pt x="4428" y="510"/>
                    </a:lnTo>
                    <a:lnTo>
                      <a:pt x="4428" y="516"/>
                    </a:lnTo>
                    <a:lnTo>
                      <a:pt x="4428" y="516"/>
                    </a:lnTo>
                    <a:lnTo>
                      <a:pt x="4434" y="522"/>
                    </a:lnTo>
                    <a:lnTo>
                      <a:pt x="4434" y="522"/>
                    </a:lnTo>
                    <a:lnTo>
                      <a:pt x="4434" y="528"/>
                    </a:lnTo>
                    <a:lnTo>
                      <a:pt x="4434" y="528"/>
                    </a:lnTo>
                    <a:lnTo>
                      <a:pt x="4434" y="528"/>
                    </a:lnTo>
                    <a:lnTo>
                      <a:pt x="4434" y="534"/>
                    </a:lnTo>
                    <a:lnTo>
                      <a:pt x="4440" y="534"/>
                    </a:lnTo>
                    <a:lnTo>
                      <a:pt x="4440" y="540"/>
                    </a:lnTo>
                    <a:lnTo>
                      <a:pt x="4440" y="540"/>
                    </a:lnTo>
                    <a:lnTo>
                      <a:pt x="4440" y="546"/>
                    </a:lnTo>
                    <a:lnTo>
                      <a:pt x="4440" y="546"/>
                    </a:lnTo>
                    <a:lnTo>
                      <a:pt x="4440" y="552"/>
                    </a:lnTo>
                    <a:lnTo>
                      <a:pt x="4446" y="552"/>
                    </a:lnTo>
                    <a:lnTo>
                      <a:pt x="4446" y="552"/>
                    </a:lnTo>
                    <a:lnTo>
                      <a:pt x="4446" y="558"/>
                    </a:lnTo>
                    <a:lnTo>
                      <a:pt x="4446" y="558"/>
                    </a:lnTo>
                    <a:lnTo>
                      <a:pt x="4446" y="564"/>
                    </a:lnTo>
                    <a:lnTo>
                      <a:pt x="4446" y="564"/>
                    </a:lnTo>
                    <a:lnTo>
                      <a:pt x="4452" y="570"/>
                    </a:lnTo>
                    <a:lnTo>
                      <a:pt x="4452" y="570"/>
                    </a:lnTo>
                    <a:lnTo>
                      <a:pt x="4452" y="570"/>
                    </a:lnTo>
                    <a:lnTo>
                      <a:pt x="4452" y="576"/>
                    </a:lnTo>
                    <a:lnTo>
                      <a:pt x="4452" y="576"/>
                    </a:lnTo>
                    <a:lnTo>
                      <a:pt x="4452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8"/>
                    </a:lnTo>
                    <a:lnTo>
                      <a:pt x="4458" y="588"/>
                    </a:lnTo>
                    <a:lnTo>
                      <a:pt x="4458" y="594"/>
                    </a:lnTo>
                    <a:lnTo>
                      <a:pt x="4458" y="594"/>
                    </a:lnTo>
                    <a:lnTo>
                      <a:pt x="4458" y="600"/>
                    </a:lnTo>
                    <a:lnTo>
                      <a:pt x="4464" y="600"/>
                    </a:lnTo>
                    <a:lnTo>
                      <a:pt x="4464" y="600"/>
                    </a:lnTo>
                    <a:lnTo>
                      <a:pt x="4464" y="606"/>
                    </a:lnTo>
                    <a:lnTo>
                      <a:pt x="4464" y="606"/>
                    </a:lnTo>
                    <a:lnTo>
                      <a:pt x="4464" y="612"/>
                    </a:lnTo>
                    <a:lnTo>
                      <a:pt x="4470" y="612"/>
                    </a:lnTo>
                    <a:lnTo>
                      <a:pt x="4470" y="618"/>
                    </a:lnTo>
                    <a:lnTo>
                      <a:pt x="4470" y="618"/>
                    </a:lnTo>
                    <a:lnTo>
                      <a:pt x="4470" y="624"/>
                    </a:lnTo>
                    <a:lnTo>
                      <a:pt x="4470" y="624"/>
                    </a:lnTo>
                    <a:lnTo>
                      <a:pt x="4470" y="624"/>
                    </a:lnTo>
                    <a:lnTo>
                      <a:pt x="4476" y="630"/>
                    </a:lnTo>
                    <a:lnTo>
                      <a:pt x="4476" y="630"/>
                    </a:lnTo>
                    <a:lnTo>
                      <a:pt x="4476" y="636"/>
                    </a:lnTo>
                    <a:lnTo>
                      <a:pt x="4476" y="636"/>
                    </a:lnTo>
                    <a:lnTo>
                      <a:pt x="4476" y="636"/>
                    </a:lnTo>
                    <a:lnTo>
                      <a:pt x="4476" y="642"/>
                    </a:lnTo>
                    <a:lnTo>
                      <a:pt x="4482" y="642"/>
                    </a:lnTo>
                    <a:lnTo>
                      <a:pt x="4482" y="642"/>
                    </a:lnTo>
                    <a:lnTo>
                      <a:pt x="4482" y="648"/>
                    </a:lnTo>
                    <a:lnTo>
                      <a:pt x="4482" y="648"/>
                    </a:lnTo>
                    <a:lnTo>
                      <a:pt x="4482" y="654"/>
                    </a:lnTo>
                    <a:lnTo>
                      <a:pt x="4482" y="654"/>
                    </a:lnTo>
                    <a:lnTo>
                      <a:pt x="4482" y="654"/>
                    </a:lnTo>
                    <a:lnTo>
                      <a:pt x="4488" y="660"/>
                    </a:lnTo>
                    <a:lnTo>
                      <a:pt x="4488" y="660"/>
                    </a:lnTo>
                    <a:lnTo>
                      <a:pt x="4488" y="660"/>
                    </a:lnTo>
                    <a:lnTo>
                      <a:pt x="4488" y="666"/>
                    </a:lnTo>
                    <a:lnTo>
                      <a:pt x="4488" y="666"/>
                    </a:lnTo>
                    <a:lnTo>
                      <a:pt x="4488" y="672"/>
                    </a:lnTo>
                    <a:lnTo>
                      <a:pt x="4494" y="672"/>
                    </a:lnTo>
                    <a:lnTo>
                      <a:pt x="4494" y="672"/>
                    </a:lnTo>
                    <a:lnTo>
                      <a:pt x="4494" y="678"/>
                    </a:lnTo>
                    <a:lnTo>
                      <a:pt x="4494" y="678"/>
                    </a:lnTo>
                    <a:lnTo>
                      <a:pt x="4494" y="684"/>
                    </a:lnTo>
                    <a:lnTo>
                      <a:pt x="4500" y="684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6"/>
                    </a:lnTo>
                    <a:lnTo>
                      <a:pt x="4500" y="696"/>
                    </a:lnTo>
                    <a:lnTo>
                      <a:pt x="4506" y="696"/>
                    </a:lnTo>
                    <a:lnTo>
                      <a:pt x="4506" y="702"/>
                    </a:lnTo>
                    <a:lnTo>
                      <a:pt x="4506" y="702"/>
                    </a:lnTo>
                    <a:lnTo>
                      <a:pt x="4506" y="708"/>
                    </a:lnTo>
                    <a:lnTo>
                      <a:pt x="4506" y="708"/>
                    </a:lnTo>
                    <a:lnTo>
                      <a:pt x="4506" y="708"/>
                    </a:lnTo>
                    <a:lnTo>
                      <a:pt x="4512" y="714"/>
                    </a:lnTo>
                    <a:lnTo>
                      <a:pt x="4512" y="714"/>
                    </a:lnTo>
                    <a:lnTo>
                      <a:pt x="4512" y="714"/>
                    </a:lnTo>
                    <a:lnTo>
                      <a:pt x="4512" y="714"/>
                    </a:lnTo>
                    <a:lnTo>
                      <a:pt x="4512" y="720"/>
                    </a:lnTo>
                    <a:lnTo>
                      <a:pt x="4512" y="720"/>
                    </a:lnTo>
                    <a:lnTo>
                      <a:pt x="4512" y="720"/>
                    </a:lnTo>
                    <a:lnTo>
                      <a:pt x="4518" y="726"/>
                    </a:lnTo>
                    <a:lnTo>
                      <a:pt x="4518" y="726"/>
                    </a:lnTo>
                    <a:lnTo>
                      <a:pt x="4518" y="726"/>
                    </a:lnTo>
                    <a:lnTo>
                      <a:pt x="4518" y="726"/>
                    </a:lnTo>
                    <a:lnTo>
                      <a:pt x="4518" y="726"/>
                    </a:lnTo>
                    <a:lnTo>
                      <a:pt x="4518" y="726"/>
                    </a:lnTo>
                    <a:lnTo>
                      <a:pt x="4524" y="732"/>
                    </a:lnTo>
                    <a:lnTo>
                      <a:pt x="4524" y="732"/>
                    </a:lnTo>
                    <a:lnTo>
                      <a:pt x="4524" y="732"/>
                    </a:lnTo>
                    <a:lnTo>
                      <a:pt x="4524" y="732"/>
                    </a:lnTo>
                    <a:lnTo>
                      <a:pt x="4524" y="732"/>
                    </a:lnTo>
                    <a:lnTo>
                      <a:pt x="4524" y="732"/>
                    </a:lnTo>
                    <a:lnTo>
                      <a:pt x="4530" y="732"/>
                    </a:lnTo>
                    <a:lnTo>
                      <a:pt x="4530" y="732"/>
                    </a:lnTo>
                    <a:lnTo>
                      <a:pt x="4530" y="732"/>
                    </a:lnTo>
                    <a:lnTo>
                      <a:pt x="4530" y="732"/>
                    </a:lnTo>
                    <a:lnTo>
                      <a:pt x="4530" y="732"/>
                    </a:lnTo>
                    <a:lnTo>
                      <a:pt x="4530" y="732"/>
                    </a:lnTo>
                    <a:lnTo>
                      <a:pt x="4536" y="738"/>
                    </a:lnTo>
                    <a:lnTo>
                      <a:pt x="4536" y="738"/>
                    </a:lnTo>
                    <a:lnTo>
                      <a:pt x="4536" y="738"/>
                    </a:lnTo>
                    <a:lnTo>
                      <a:pt x="4536" y="738"/>
                    </a:lnTo>
                    <a:lnTo>
                      <a:pt x="4536" y="738"/>
                    </a:lnTo>
                    <a:lnTo>
                      <a:pt x="4536" y="738"/>
                    </a:lnTo>
                    <a:lnTo>
                      <a:pt x="4542" y="738"/>
                    </a:lnTo>
                    <a:lnTo>
                      <a:pt x="4542" y="738"/>
                    </a:lnTo>
                    <a:lnTo>
                      <a:pt x="4542" y="738"/>
                    </a:lnTo>
                    <a:lnTo>
                      <a:pt x="4542" y="738"/>
                    </a:lnTo>
                    <a:lnTo>
                      <a:pt x="4542" y="738"/>
                    </a:lnTo>
                    <a:lnTo>
                      <a:pt x="4542" y="738"/>
                    </a:lnTo>
                    <a:lnTo>
                      <a:pt x="4548" y="738"/>
                    </a:lnTo>
                    <a:lnTo>
                      <a:pt x="4548" y="738"/>
                    </a:lnTo>
                    <a:lnTo>
                      <a:pt x="4548" y="738"/>
                    </a:lnTo>
                    <a:lnTo>
                      <a:pt x="4548" y="738"/>
                    </a:lnTo>
                    <a:lnTo>
                      <a:pt x="4548" y="738"/>
                    </a:lnTo>
                    <a:lnTo>
                      <a:pt x="4548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54" y="738"/>
                    </a:lnTo>
                    <a:lnTo>
                      <a:pt x="4560" y="744"/>
                    </a:lnTo>
                    <a:lnTo>
                      <a:pt x="4560" y="744"/>
                    </a:lnTo>
                    <a:lnTo>
                      <a:pt x="4560" y="744"/>
                    </a:lnTo>
                    <a:lnTo>
                      <a:pt x="4560" y="744"/>
                    </a:lnTo>
                    <a:lnTo>
                      <a:pt x="4560" y="744"/>
                    </a:lnTo>
                    <a:lnTo>
                      <a:pt x="4560" y="744"/>
                    </a:lnTo>
                    <a:lnTo>
                      <a:pt x="4566" y="744"/>
                    </a:lnTo>
                    <a:lnTo>
                      <a:pt x="4566" y="744"/>
                    </a:lnTo>
                    <a:lnTo>
                      <a:pt x="4566" y="744"/>
                    </a:lnTo>
                    <a:lnTo>
                      <a:pt x="4566" y="744"/>
                    </a:lnTo>
                    <a:lnTo>
                      <a:pt x="4566" y="744"/>
                    </a:lnTo>
                    <a:lnTo>
                      <a:pt x="4566" y="744"/>
                    </a:lnTo>
                    <a:lnTo>
                      <a:pt x="4572" y="744"/>
                    </a:lnTo>
                    <a:lnTo>
                      <a:pt x="4572" y="744"/>
                    </a:lnTo>
                    <a:lnTo>
                      <a:pt x="4572" y="744"/>
                    </a:lnTo>
                    <a:lnTo>
                      <a:pt x="4572" y="744"/>
                    </a:lnTo>
                    <a:lnTo>
                      <a:pt x="4572" y="744"/>
                    </a:lnTo>
                    <a:lnTo>
                      <a:pt x="4572" y="744"/>
                    </a:lnTo>
                    <a:lnTo>
                      <a:pt x="4578" y="744"/>
                    </a:lnTo>
                    <a:lnTo>
                      <a:pt x="4578" y="744"/>
                    </a:lnTo>
                    <a:lnTo>
                      <a:pt x="4578" y="744"/>
                    </a:lnTo>
                    <a:lnTo>
                      <a:pt x="4578" y="744"/>
                    </a:lnTo>
                    <a:lnTo>
                      <a:pt x="4578" y="744"/>
                    </a:lnTo>
                    <a:lnTo>
                      <a:pt x="4578" y="744"/>
                    </a:lnTo>
                    <a:lnTo>
                      <a:pt x="4584" y="744"/>
                    </a:lnTo>
                    <a:lnTo>
                      <a:pt x="4584" y="744"/>
                    </a:lnTo>
                    <a:lnTo>
                      <a:pt x="4584" y="744"/>
                    </a:lnTo>
                    <a:lnTo>
                      <a:pt x="4584" y="744"/>
                    </a:lnTo>
                    <a:lnTo>
                      <a:pt x="4584" y="744"/>
                    </a:lnTo>
                    <a:lnTo>
                      <a:pt x="4584" y="744"/>
                    </a:lnTo>
                    <a:lnTo>
                      <a:pt x="4590" y="750"/>
                    </a:lnTo>
                    <a:lnTo>
                      <a:pt x="4590" y="750"/>
                    </a:lnTo>
                    <a:lnTo>
                      <a:pt x="4590" y="750"/>
                    </a:lnTo>
                    <a:lnTo>
                      <a:pt x="4590" y="750"/>
                    </a:lnTo>
                    <a:lnTo>
                      <a:pt x="4590" y="750"/>
                    </a:lnTo>
                    <a:lnTo>
                      <a:pt x="4590" y="750"/>
                    </a:lnTo>
                    <a:lnTo>
                      <a:pt x="4596" y="750"/>
                    </a:lnTo>
                    <a:lnTo>
                      <a:pt x="4596" y="750"/>
                    </a:lnTo>
                    <a:lnTo>
                      <a:pt x="4596" y="750"/>
                    </a:lnTo>
                    <a:lnTo>
                      <a:pt x="4596" y="750"/>
                    </a:lnTo>
                    <a:lnTo>
                      <a:pt x="4596" y="750"/>
                    </a:lnTo>
                    <a:lnTo>
                      <a:pt x="4596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2" y="750"/>
                    </a:lnTo>
                    <a:lnTo>
                      <a:pt x="4608" y="750"/>
                    </a:lnTo>
                    <a:lnTo>
                      <a:pt x="4608" y="750"/>
                    </a:lnTo>
                    <a:lnTo>
                      <a:pt x="4608" y="750"/>
                    </a:lnTo>
                    <a:lnTo>
                      <a:pt x="4608" y="750"/>
                    </a:lnTo>
                    <a:lnTo>
                      <a:pt x="4608" y="750"/>
                    </a:lnTo>
                    <a:lnTo>
                      <a:pt x="4608" y="750"/>
                    </a:lnTo>
                    <a:lnTo>
                      <a:pt x="4614" y="750"/>
                    </a:lnTo>
                    <a:lnTo>
                      <a:pt x="4614" y="750"/>
                    </a:lnTo>
                    <a:lnTo>
                      <a:pt x="4614" y="750"/>
                    </a:lnTo>
                    <a:lnTo>
                      <a:pt x="4614" y="750"/>
                    </a:lnTo>
                    <a:lnTo>
                      <a:pt x="4614" y="750"/>
                    </a:lnTo>
                    <a:lnTo>
                      <a:pt x="4614" y="750"/>
                    </a:lnTo>
                    <a:lnTo>
                      <a:pt x="4620" y="750"/>
                    </a:lnTo>
                    <a:lnTo>
                      <a:pt x="4620" y="750"/>
                    </a:lnTo>
                    <a:lnTo>
                      <a:pt x="4620" y="750"/>
                    </a:lnTo>
                    <a:lnTo>
                      <a:pt x="4620" y="750"/>
                    </a:lnTo>
                    <a:lnTo>
                      <a:pt x="4620" y="750"/>
                    </a:lnTo>
                    <a:lnTo>
                      <a:pt x="4620" y="750"/>
                    </a:lnTo>
                    <a:lnTo>
                      <a:pt x="4626" y="756"/>
                    </a:lnTo>
                    <a:lnTo>
                      <a:pt x="4626" y="756"/>
                    </a:lnTo>
                    <a:lnTo>
                      <a:pt x="4626" y="756"/>
                    </a:lnTo>
                    <a:lnTo>
                      <a:pt x="4626" y="756"/>
                    </a:lnTo>
                    <a:lnTo>
                      <a:pt x="4626" y="756"/>
                    </a:lnTo>
                    <a:lnTo>
                      <a:pt x="4626" y="756"/>
                    </a:lnTo>
                    <a:lnTo>
                      <a:pt x="4632" y="756"/>
                    </a:lnTo>
                    <a:lnTo>
                      <a:pt x="4632" y="756"/>
                    </a:lnTo>
                    <a:lnTo>
                      <a:pt x="4632" y="756"/>
                    </a:lnTo>
                    <a:lnTo>
                      <a:pt x="4632" y="756"/>
                    </a:lnTo>
                    <a:lnTo>
                      <a:pt x="4632" y="756"/>
                    </a:lnTo>
                    <a:lnTo>
                      <a:pt x="4632" y="756"/>
                    </a:lnTo>
                    <a:lnTo>
                      <a:pt x="4638" y="756"/>
                    </a:lnTo>
                    <a:lnTo>
                      <a:pt x="4638" y="756"/>
                    </a:lnTo>
                    <a:lnTo>
                      <a:pt x="4638" y="756"/>
                    </a:lnTo>
                    <a:lnTo>
                      <a:pt x="4638" y="756"/>
                    </a:lnTo>
                    <a:lnTo>
                      <a:pt x="4638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44" y="756"/>
                    </a:lnTo>
                    <a:lnTo>
                      <a:pt x="4650" y="756"/>
                    </a:lnTo>
                    <a:lnTo>
                      <a:pt x="4650" y="756"/>
                    </a:lnTo>
                    <a:lnTo>
                      <a:pt x="4650" y="756"/>
                    </a:lnTo>
                    <a:lnTo>
                      <a:pt x="4650" y="756"/>
                    </a:lnTo>
                    <a:lnTo>
                      <a:pt x="4650" y="756"/>
                    </a:lnTo>
                    <a:lnTo>
                      <a:pt x="4650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8" y="762"/>
                    </a:lnTo>
                    <a:lnTo>
                      <a:pt x="4668" y="762"/>
                    </a:lnTo>
                    <a:lnTo>
                      <a:pt x="4668" y="762"/>
                    </a:lnTo>
                    <a:lnTo>
                      <a:pt x="4668" y="762"/>
                    </a:lnTo>
                    <a:lnTo>
                      <a:pt x="4668" y="762"/>
                    </a:lnTo>
                    <a:lnTo>
                      <a:pt x="4668" y="762"/>
                    </a:lnTo>
                    <a:lnTo>
                      <a:pt x="4674" y="762"/>
                    </a:lnTo>
                    <a:lnTo>
                      <a:pt x="4674" y="762"/>
                    </a:lnTo>
                    <a:lnTo>
                      <a:pt x="4674" y="762"/>
                    </a:lnTo>
                    <a:lnTo>
                      <a:pt x="4674" y="762"/>
                    </a:lnTo>
                    <a:lnTo>
                      <a:pt x="4674" y="762"/>
                    </a:lnTo>
                    <a:lnTo>
                      <a:pt x="4674" y="762"/>
                    </a:lnTo>
                    <a:lnTo>
                      <a:pt x="4680" y="762"/>
                    </a:lnTo>
                    <a:lnTo>
                      <a:pt x="4680" y="762"/>
                    </a:lnTo>
                    <a:lnTo>
                      <a:pt x="4680" y="762"/>
                    </a:lnTo>
                    <a:lnTo>
                      <a:pt x="4680" y="762"/>
                    </a:lnTo>
                    <a:lnTo>
                      <a:pt x="4680" y="762"/>
                    </a:lnTo>
                    <a:lnTo>
                      <a:pt x="4680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86" y="762"/>
                    </a:lnTo>
                    <a:lnTo>
                      <a:pt x="4692" y="762"/>
                    </a:lnTo>
                    <a:lnTo>
                      <a:pt x="4692" y="762"/>
                    </a:lnTo>
                    <a:lnTo>
                      <a:pt x="4692" y="762"/>
                    </a:lnTo>
                    <a:lnTo>
                      <a:pt x="4692" y="762"/>
                    </a:lnTo>
                    <a:lnTo>
                      <a:pt x="4692" y="762"/>
                    </a:lnTo>
                    <a:lnTo>
                      <a:pt x="4692" y="762"/>
                    </a:lnTo>
                    <a:lnTo>
                      <a:pt x="4698" y="762"/>
                    </a:lnTo>
                    <a:lnTo>
                      <a:pt x="4698" y="762"/>
                    </a:lnTo>
                    <a:lnTo>
                      <a:pt x="4698" y="762"/>
                    </a:lnTo>
                    <a:lnTo>
                      <a:pt x="4698" y="762"/>
                    </a:lnTo>
                    <a:lnTo>
                      <a:pt x="4698" y="762"/>
                    </a:lnTo>
                    <a:lnTo>
                      <a:pt x="4698" y="762"/>
                    </a:lnTo>
                    <a:lnTo>
                      <a:pt x="4704" y="762"/>
                    </a:lnTo>
                    <a:lnTo>
                      <a:pt x="4704" y="762"/>
                    </a:lnTo>
                    <a:lnTo>
                      <a:pt x="4704" y="762"/>
                    </a:lnTo>
                    <a:lnTo>
                      <a:pt x="4704" y="762"/>
                    </a:lnTo>
                    <a:lnTo>
                      <a:pt x="4704" y="762"/>
                    </a:lnTo>
                    <a:lnTo>
                      <a:pt x="4704" y="762"/>
                    </a:lnTo>
                    <a:lnTo>
                      <a:pt x="4710" y="762"/>
                    </a:lnTo>
                    <a:lnTo>
                      <a:pt x="4710" y="762"/>
                    </a:lnTo>
                    <a:lnTo>
                      <a:pt x="4710" y="762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6" y="768"/>
                    </a:lnTo>
                    <a:lnTo>
                      <a:pt x="4746" y="768"/>
                    </a:lnTo>
                    <a:lnTo>
                      <a:pt x="4746" y="768"/>
                    </a:lnTo>
                    <a:lnTo>
                      <a:pt x="4746" y="768"/>
                    </a:lnTo>
                    <a:lnTo>
                      <a:pt x="4746" y="768"/>
                    </a:lnTo>
                    <a:lnTo>
                      <a:pt x="4746" y="768"/>
                    </a:lnTo>
                    <a:lnTo>
                      <a:pt x="4752" y="768"/>
                    </a:lnTo>
                    <a:lnTo>
                      <a:pt x="4752" y="768"/>
                    </a:lnTo>
                    <a:lnTo>
                      <a:pt x="4752" y="768"/>
                    </a:lnTo>
                    <a:lnTo>
                      <a:pt x="4752" y="768"/>
                    </a:lnTo>
                    <a:lnTo>
                      <a:pt x="4752" y="768"/>
                    </a:lnTo>
                    <a:lnTo>
                      <a:pt x="4758" y="768"/>
                    </a:lnTo>
                    <a:lnTo>
                      <a:pt x="4758" y="768"/>
                    </a:lnTo>
                    <a:lnTo>
                      <a:pt x="4758" y="768"/>
                    </a:lnTo>
                    <a:lnTo>
                      <a:pt x="4758" y="768"/>
                    </a:lnTo>
                    <a:lnTo>
                      <a:pt x="4758" y="768"/>
                    </a:lnTo>
                    <a:lnTo>
                      <a:pt x="4758" y="768"/>
                    </a:lnTo>
                    <a:lnTo>
                      <a:pt x="4764" y="768"/>
                    </a:lnTo>
                    <a:lnTo>
                      <a:pt x="4764" y="768"/>
                    </a:lnTo>
                    <a:lnTo>
                      <a:pt x="4764" y="768"/>
                    </a:lnTo>
                    <a:lnTo>
                      <a:pt x="4764" y="768"/>
                    </a:lnTo>
                    <a:lnTo>
                      <a:pt x="4764" y="768"/>
                    </a:lnTo>
                    <a:lnTo>
                      <a:pt x="4764" y="768"/>
                    </a:lnTo>
                    <a:lnTo>
                      <a:pt x="4770" y="768"/>
                    </a:lnTo>
                    <a:lnTo>
                      <a:pt x="4770" y="768"/>
                    </a:lnTo>
                    <a:lnTo>
                      <a:pt x="4770" y="768"/>
                    </a:lnTo>
                    <a:lnTo>
                      <a:pt x="4770" y="768"/>
                    </a:lnTo>
                    <a:lnTo>
                      <a:pt x="4770" y="768"/>
                    </a:lnTo>
                    <a:lnTo>
                      <a:pt x="4770" y="768"/>
                    </a:lnTo>
                    <a:lnTo>
                      <a:pt x="4776" y="768"/>
                    </a:lnTo>
                    <a:lnTo>
                      <a:pt x="4776" y="768"/>
                    </a:lnTo>
                    <a:lnTo>
                      <a:pt x="4776" y="768"/>
                    </a:lnTo>
                    <a:lnTo>
                      <a:pt x="4776" y="768"/>
                    </a:lnTo>
                    <a:lnTo>
                      <a:pt x="4776" y="768"/>
                    </a:lnTo>
                    <a:lnTo>
                      <a:pt x="4776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2" y="768"/>
                    </a:lnTo>
                    <a:lnTo>
                      <a:pt x="4788" y="768"/>
                    </a:lnTo>
                    <a:lnTo>
                      <a:pt x="4788" y="768"/>
                    </a:lnTo>
                    <a:lnTo>
                      <a:pt x="4788" y="768"/>
                    </a:lnTo>
                    <a:lnTo>
                      <a:pt x="4788" y="768"/>
                    </a:lnTo>
                    <a:lnTo>
                      <a:pt x="4788" y="768"/>
                    </a:lnTo>
                    <a:lnTo>
                      <a:pt x="4788" y="768"/>
                    </a:lnTo>
                    <a:lnTo>
                      <a:pt x="4794" y="768"/>
                    </a:lnTo>
                    <a:lnTo>
                      <a:pt x="4794" y="768"/>
                    </a:lnTo>
                    <a:lnTo>
                      <a:pt x="4794" y="768"/>
                    </a:lnTo>
                    <a:lnTo>
                      <a:pt x="4794" y="768"/>
                    </a:lnTo>
                    <a:lnTo>
                      <a:pt x="4794" y="768"/>
                    </a:lnTo>
                    <a:lnTo>
                      <a:pt x="4794" y="768"/>
                    </a:lnTo>
                    <a:lnTo>
                      <a:pt x="4800" y="768"/>
                    </a:lnTo>
                    <a:lnTo>
                      <a:pt x="4800" y="768"/>
                    </a:lnTo>
                    <a:lnTo>
                      <a:pt x="4800" y="768"/>
                    </a:lnTo>
                    <a:lnTo>
                      <a:pt x="4800" y="768"/>
                    </a:lnTo>
                    <a:lnTo>
                      <a:pt x="4800" y="768"/>
                    </a:lnTo>
                    <a:lnTo>
                      <a:pt x="4800" y="768"/>
                    </a:lnTo>
                    <a:lnTo>
                      <a:pt x="4806" y="768"/>
                    </a:lnTo>
                    <a:lnTo>
                      <a:pt x="4806" y="768"/>
                    </a:lnTo>
                    <a:lnTo>
                      <a:pt x="4806" y="768"/>
                    </a:lnTo>
                    <a:lnTo>
                      <a:pt x="4806" y="768"/>
                    </a:lnTo>
                    <a:lnTo>
                      <a:pt x="4806" y="768"/>
                    </a:lnTo>
                    <a:lnTo>
                      <a:pt x="4806" y="768"/>
                    </a:lnTo>
                    <a:lnTo>
                      <a:pt x="4812" y="768"/>
                    </a:lnTo>
                    <a:lnTo>
                      <a:pt x="4812" y="768"/>
                    </a:lnTo>
                    <a:lnTo>
                      <a:pt x="4812" y="768"/>
                    </a:lnTo>
                    <a:lnTo>
                      <a:pt x="4812" y="768"/>
                    </a:lnTo>
                    <a:lnTo>
                      <a:pt x="4812" y="768"/>
                    </a:lnTo>
                    <a:lnTo>
                      <a:pt x="4812" y="768"/>
                    </a:lnTo>
                    <a:lnTo>
                      <a:pt x="4818" y="768"/>
                    </a:lnTo>
                    <a:lnTo>
                      <a:pt x="4818" y="768"/>
                    </a:lnTo>
                    <a:lnTo>
                      <a:pt x="4818" y="768"/>
                    </a:lnTo>
                    <a:lnTo>
                      <a:pt x="4818" y="768"/>
                    </a:lnTo>
                    <a:lnTo>
                      <a:pt x="4818" y="768"/>
                    </a:lnTo>
                    <a:lnTo>
                      <a:pt x="4818" y="768"/>
                    </a:lnTo>
                    <a:lnTo>
                      <a:pt x="4824" y="768"/>
                    </a:lnTo>
                    <a:lnTo>
                      <a:pt x="4824" y="768"/>
                    </a:lnTo>
                    <a:lnTo>
                      <a:pt x="4824" y="768"/>
                    </a:lnTo>
                    <a:lnTo>
                      <a:pt x="4824" y="768"/>
                    </a:lnTo>
                    <a:lnTo>
                      <a:pt x="4824" y="768"/>
                    </a:lnTo>
                    <a:lnTo>
                      <a:pt x="4824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0" y="768"/>
                    </a:lnTo>
                    <a:lnTo>
                      <a:pt x="4836" y="768"/>
                    </a:lnTo>
                    <a:lnTo>
                      <a:pt x="4836" y="768"/>
                    </a:lnTo>
                    <a:lnTo>
                      <a:pt x="4836" y="768"/>
                    </a:lnTo>
                    <a:lnTo>
                      <a:pt x="4836" y="768"/>
                    </a:lnTo>
                    <a:lnTo>
                      <a:pt x="4836" y="768"/>
                    </a:lnTo>
                    <a:lnTo>
                      <a:pt x="4836" y="768"/>
                    </a:lnTo>
                    <a:lnTo>
                      <a:pt x="4842" y="768"/>
                    </a:lnTo>
                    <a:lnTo>
                      <a:pt x="4842" y="768"/>
                    </a:lnTo>
                    <a:lnTo>
                      <a:pt x="4842" y="768"/>
                    </a:lnTo>
                    <a:lnTo>
                      <a:pt x="4842" y="762"/>
                    </a:lnTo>
                    <a:lnTo>
                      <a:pt x="4842" y="762"/>
                    </a:lnTo>
                    <a:lnTo>
                      <a:pt x="4842" y="762"/>
                    </a:lnTo>
                    <a:lnTo>
                      <a:pt x="4848" y="762"/>
                    </a:lnTo>
                    <a:lnTo>
                      <a:pt x="4848" y="762"/>
                    </a:lnTo>
                    <a:lnTo>
                      <a:pt x="4848" y="762"/>
                    </a:lnTo>
                    <a:lnTo>
                      <a:pt x="4848" y="762"/>
                    </a:lnTo>
                    <a:lnTo>
                      <a:pt x="4848" y="762"/>
                    </a:lnTo>
                    <a:lnTo>
                      <a:pt x="4848" y="762"/>
                    </a:lnTo>
                    <a:lnTo>
                      <a:pt x="4854" y="762"/>
                    </a:lnTo>
                    <a:lnTo>
                      <a:pt x="4854" y="762"/>
                    </a:lnTo>
                    <a:lnTo>
                      <a:pt x="4854" y="762"/>
                    </a:lnTo>
                    <a:lnTo>
                      <a:pt x="4854" y="762"/>
                    </a:lnTo>
                    <a:lnTo>
                      <a:pt x="4854" y="762"/>
                    </a:lnTo>
                    <a:lnTo>
                      <a:pt x="4854" y="762"/>
                    </a:lnTo>
                    <a:lnTo>
                      <a:pt x="4860" y="762"/>
                    </a:lnTo>
                    <a:lnTo>
                      <a:pt x="4860" y="762"/>
                    </a:lnTo>
                    <a:lnTo>
                      <a:pt x="4860" y="762"/>
                    </a:lnTo>
                    <a:lnTo>
                      <a:pt x="4860" y="762"/>
                    </a:lnTo>
                    <a:lnTo>
                      <a:pt x="4860" y="762"/>
                    </a:lnTo>
                    <a:lnTo>
                      <a:pt x="4860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72" y="762"/>
                    </a:lnTo>
                    <a:lnTo>
                      <a:pt x="4872" y="762"/>
                    </a:lnTo>
                    <a:lnTo>
                      <a:pt x="4872" y="762"/>
                    </a:lnTo>
                    <a:lnTo>
                      <a:pt x="4872" y="762"/>
                    </a:lnTo>
                    <a:lnTo>
                      <a:pt x="4872" y="762"/>
                    </a:lnTo>
                    <a:lnTo>
                      <a:pt x="4872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884" y="762"/>
                    </a:lnTo>
                    <a:lnTo>
                      <a:pt x="4884" y="762"/>
                    </a:lnTo>
                    <a:lnTo>
                      <a:pt x="4884" y="762"/>
                    </a:lnTo>
                    <a:lnTo>
                      <a:pt x="4884" y="762"/>
                    </a:lnTo>
                    <a:lnTo>
                      <a:pt x="4884" y="762"/>
                    </a:lnTo>
                    <a:lnTo>
                      <a:pt x="4884" y="762"/>
                    </a:lnTo>
                    <a:lnTo>
                      <a:pt x="4890" y="762"/>
                    </a:lnTo>
                    <a:lnTo>
                      <a:pt x="4890" y="762"/>
                    </a:lnTo>
                    <a:lnTo>
                      <a:pt x="4890" y="762"/>
                    </a:lnTo>
                    <a:lnTo>
                      <a:pt x="4890" y="762"/>
                    </a:lnTo>
                    <a:lnTo>
                      <a:pt x="4890" y="762"/>
                    </a:lnTo>
                    <a:lnTo>
                      <a:pt x="4890" y="762"/>
                    </a:lnTo>
                    <a:lnTo>
                      <a:pt x="4896" y="756"/>
                    </a:lnTo>
                    <a:lnTo>
                      <a:pt x="4896" y="756"/>
                    </a:lnTo>
                    <a:lnTo>
                      <a:pt x="4896" y="756"/>
                    </a:lnTo>
                    <a:lnTo>
                      <a:pt x="4896" y="756"/>
                    </a:lnTo>
                    <a:lnTo>
                      <a:pt x="4896" y="756"/>
                    </a:lnTo>
                    <a:lnTo>
                      <a:pt x="4896" y="756"/>
                    </a:lnTo>
                    <a:lnTo>
                      <a:pt x="4902" y="756"/>
                    </a:lnTo>
                    <a:lnTo>
                      <a:pt x="4902" y="756"/>
                    </a:lnTo>
                    <a:lnTo>
                      <a:pt x="4902" y="756"/>
                    </a:lnTo>
                    <a:lnTo>
                      <a:pt x="4902" y="756"/>
                    </a:lnTo>
                    <a:lnTo>
                      <a:pt x="4902" y="756"/>
                    </a:lnTo>
                    <a:lnTo>
                      <a:pt x="4902" y="756"/>
                    </a:lnTo>
                    <a:lnTo>
                      <a:pt x="4908" y="756"/>
                    </a:lnTo>
                    <a:lnTo>
                      <a:pt x="4908" y="756"/>
                    </a:lnTo>
                    <a:lnTo>
                      <a:pt x="4908" y="756"/>
                    </a:lnTo>
                    <a:lnTo>
                      <a:pt x="4908" y="756"/>
                    </a:lnTo>
                    <a:lnTo>
                      <a:pt x="4908" y="756"/>
                    </a:lnTo>
                    <a:lnTo>
                      <a:pt x="4908" y="756"/>
                    </a:lnTo>
                    <a:lnTo>
                      <a:pt x="4914" y="756"/>
                    </a:lnTo>
                    <a:lnTo>
                      <a:pt x="4914" y="756"/>
                    </a:lnTo>
                    <a:lnTo>
                      <a:pt x="4914" y="756"/>
                    </a:lnTo>
                    <a:lnTo>
                      <a:pt x="4914" y="756"/>
                    </a:lnTo>
                    <a:lnTo>
                      <a:pt x="4914" y="756"/>
                    </a:lnTo>
                    <a:lnTo>
                      <a:pt x="4914" y="756"/>
                    </a:lnTo>
                    <a:lnTo>
                      <a:pt x="4920" y="756"/>
                    </a:lnTo>
                    <a:lnTo>
                      <a:pt x="4920" y="756"/>
                    </a:lnTo>
                    <a:lnTo>
                      <a:pt x="4920" y="756"/>
                    </a:lnTo>
                    <a:lnTo>
                      <a:pt x="4920" y="756"/>
                    </a:lnTo>
                    <a:lnTo>
                      <a:pt x="4920" y="756"/>
                    </a:lnTo>
                    <a:lnTo>
                      <a:pt x="4920" y="756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82" name="Rectangle 58"/>
              <p:cNvSpPr>
                <a:spLocks noChangeArrowheads="1"/>
              </p:cNvSpPr>
              <p:nvPr/>
            </p:nvSpPr>
            <p:spPr bwMode="auto">
              <a:xfrm>
                <a:off x="1127" y="212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83" name="Freeform 59"/>
              <p:cNvSpPr>
                <a:spLocks/>
              </p:cNvSpPr>
              <p:nvPr/>
            </p:nvSpPr>
            <p:spPr bwMode="auto">
              <a:xfrm>
                <a:off x="479" y="886"/>
                <a:ext cx="4920" cy="582"/>
              </a:xfrm>
              <a:custGeom>
                <a:avLst/>
                <a:gdLst/>
                <a:ahLst/>
                <a:cxnLst>
                  <a:cxn ang="0">
                    <a:pos x="72" y="552"/>
                  </a:cxn>
                  <a:cxn ang="0">
                    <a:pos x="150" y="552"/>
                  </a:cxn>
                  <a:cxn ang="0">
                    <a:pos x="228" y="552"/>
                  </a:cxn>
                  <a:cxn ang="0">
                    <a:pos x="306" y="558"/>
                  </a:cxn>
                  <a:cxn ang="0">
                    <a:pos x="384" y="570"/>
                  </a:cxn>
                  <a:cxn ang="0">
                    <a:pos x="462" y="582"/>
                  </a:cxn>
                  <a:cxn ang="0">
                    <a:pos x="540" y="576"/>
                  </a:cxn>
                  <a:cxn ang="0">
                    <a:pos x="618" y="570"/>
                  </a:cxn>
                  <a:cxn ang="0">
                    <a:pos x="696" y="552"/>
                  </a:cxn>
                  <a:cxn ang="0">
                    <a:pos x="774" y="534"/>
                  </a:cxn>
                  <a:cxn ang="0">
                    <a:pos x="852" y="504"/>
                  </a:cxn>
                  <a:cxn ang="0">
                    <a:pos x="930" y="480"/>
                  </a:cxn>
                  <a:cxn ang="0">
                    <a:pos x="1008" y="480"/>
                  </a:cxn>
                  <a:cxn ang="0">
                    <a:pos x="1086" y="468"/>
                  </a:cxn>
                  <a:cxn ang="0">
                    <a:pos x="1164" y="450"/>
                  </a:cxn>
                  <a:cxn ang="0">
                    <a:pos x="1242" y="396"/>
                  </a:cxn>
                  <a:cxn ang="0">
                    <a:pos x="1320" y="318"/>
                  </a:cxn>
                  <a:cxn ang="0">
                    <a:pos x="1398" y="240"/>
                  </a:cxn>
                  <a:cxn ang="0">
                    <a:pos x="1476" y="228"/>
                  </a:cxn>
                  <a:cxn ang="0">
                    <a:pos x="1554" y="264"/>
                  </a:cxn>
                  <a:cxn ang="0">
                    <a:pos x="1632" y="294"/>
                  </a:cxn>
                  <a:cxn ang="0">
                    <a:pos x="1710" y="288"/>
                  </a:cxn>
                  <a:cxn ang="0">
                    <a:pos x="1788" y="204"/>
                  </a:cxn>
                  <a:cxn ang="0">
                    <a:pos x="1866" y="114"/>
                  </a:cxn>
                  <a:cxn ang="0">
                    <a:pos x="1944" y="12"/>
                  </a:cxn>
                  <a:cxn ang="0">
                    <a:pos x="2022" y="96"/>
                  </a:cxn>
                  <a:cxn ang="0">
                    <a:pos x="2100" y="180"/>
                  </a:cxn>
                  <a:cxn ang="0">
                    <a:pos x="2178" y="252"/>
                  </a:cxn>
                  <a:cxn ang="0">
                    <a:pos x="2256" y="228"/>
                  </a:cxn>
                  <a:cxn ang="0">
                    <a:pos x="2334" y="144"/>
                  </a:cxn>
                  <a:cxn ang="0">
                    <a:pos x="2412" y="54"/>
                  </a:cxn>
                  <a:cxn ang="0">
                    <a:pos x="2490" y="24"/>
                  </a:cxn>
                  <a:cxn ang="0">
                    <a:pos x="2568" y="120"/>
                  </a:cxn>
                  <a:cxn ang="0">
                    <a:pos x="2646" y="204"/>
                  </a:cxn>
                  <a:cxn ang="0">
                    <a:pos x="2724" y="270"/>
                  </a:cxn>
                  <a:cxn ang="0">
                    <a:pos x="2796" y="198"/>
                  </a:cxn>
                  <a:cxn ang="0">
                    <a:pos x="2874" y="120"/>
                  </a:cxn>
                  <a:cxn ang="0">
                    <a:pos x="2952" y="30"/>
                  </a:cxn>
                  <a:cxn ang="0">
                    <a:pos x="3030" y="84"/>
                  </a:cxn>
                  <a:cxn ang="0">
                    <a:pos x="3108" y="180"/>
                  </a:cxn>
                  <a:cxn ang="0">
                    <a:pos x="3186" y="264"/>
                  </a:cxn>
                  <a:cxn ang="0">
                    <a:pos x="3264" y="300"/>
                  </a:cxn>
                  <a:cxn ang="0">
                    <a:pos x="3342" y="276"/>
                  </a:cxn>
                  <a:cxn ang="0">
                    <a:pos x="3420" y="240"/>
                  </a:cxn>
                  <a:cxn ang="0">
                    <a:pos x="3498" y="210"/>
                  </a:cxn>
                  <a:cxn ang="0">
                    <a:pos x="3576" y="300"/>
                  </a:cxn>
                  <a:cxn ang="0">
                    <a:pos x="3654" y="372"/>
                  </a:cxn>
                  <a:cxn ang="0">
                    <a:pos x="3732" y="438"/>
                  </a:cxn>
                  <a:cxn ang="0">
                    <a:pos x="3810" y="462"/>
                  </a:cxn>
                  <a:cxn ang="0">
                    <a:pos x="3888" y="474"/>
                  </a:cxn>
                  <a:cxn ang="0">
                    <a:pos x="3966" y="480"/>
                  </a:cxn>
                  <a:cxn ang="0">
                    <a:pos x="4044" y="498"/>
                  </a:cxn>
                  <a:cxn ang="0">
                    <a:pos x="4122" y="522"/>
                  </a:cxn>
                  <a:cxn ang="0">
                    <a:pos x="4200" y="546"/>
                  </a:cxn>
                  <a:cxn ang="0">
                    <a:pos x="4278" y="564"/>
                  </a:cxn>
                  <a:cxn ang="0">
                    <a:pos x="4356" y="576"/>
                  </a:cxn>
                  <a:cxn ang="0">
                    <a:pos x="4434" y="582"/>
                  </a:cxn>
                  <a:cxn ang="0">
                    <a:pos x="4512" y="576"/>
                  </a:cxn>
                  <a:cxn ang="0">
                    <a:pos x="4590" y="564"/>
                  </a:cxn>
                  <a:cxn ang="0">
                    <a:pos x="4668" y="552"/>
                  </a:cxn>
                  <a:cxn ang="0">
                    <a:pos x="4746" y="552"/>
                  </a:cxn>
                  <a:cxn ang="0">
                    <a:pos x="4824" y="552"/>
                  </a:cxn>
                  <a:cxn ang="0">
                    <a:pos x="4902" y="552"/>
                  </a:cxn>
                </a:cxnLst>
                <a:rect l="0" t="0" r="r" b="b"/>
                <a:pathLst>
                  <a:path w="4920" h="582">
                    <a:moveTo>
                      <a:pt x="0" y="552"/>
                    </a:move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6" y="552"/>
                    </a:lnTo>
                    <a:lnTo>
                      <a:pt x="6" y="552"/>
                    </a:lnTo>
                    <a:lnTo>
                      <a:pt x="6" y="552"/>
                    </a:lnTo>
                    <a:lnTo>
                      <a:pt x="6" y="552"/>
                    </a:lnTo>
                    <a:lnTo>
                      <a:pt x="6" y="552"/>
                    </a:lnTo>
                    <a:lnTo>
                      <a:pt x="6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8" y="552"/>
                    </a:lnTo>
                    <a:lnTo>
                      <a:pt x="18" y="552"/>
                    </a:lnTo>
                    <a:lnTo>
                      <a:pt x="18" y="552"/>
                    </a:lnTo>
                    <a:lnTo>
                      <a:pt x="18" y="552"/>
                    </a:lnTo>
                    <a:lnTo>
                      <a:pt x="18" y="552"/>
                    </a:lnTo>
                    <a:lnTo>
                      <a:pt x="18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72" y="552"/>
                    </a:lnTo>
                    <a:lnTo>
                      <a:pt x="72" y="552"/>
                    </a:lnTo>
                    <a:lnTo>
                      <a:pt x="72" y="552"/>
                    </a:lnTo>
                    <a:lnTo>
                      <a:pt x="72" y="552"/>
                    </a:lnTo>
                    <a:lnTo>
                      <a:pt x="72" y="552"/>
                    </a:lnTo>
                    <a:lnTo>
                      <a:pt x="72" y="552"/>
                    </a:lnTo>
                    <a:lnTo>
                      <a:pt x="78" y="552"/>
                    </a:lnTo>
                    <a:lnTo>
                      <a:pt x="78" y="552"/>
                    </a:lnTo>
                    <a:lnTo>
                      <a:pt x="78" y="552"/>
                    </a:lnTo>
                    <a:lnTo>
                      <a:pt x="78" y="552"/>
                    </a:lnTo>
                    <a:lnTo>
                      <a:pt x="78" y="552"/>
                    </a:lnTo>
                    <a:lnTo>
                      <a:pt x="78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0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102" y="552"/>
                    </a:lnTo>
                    <a:lnTo>
                      <a:pt x="102" y="552"/>
                    </a:lnTo>
                    <a:lnTo>
                      <a:pt x="102" y="552"/>
                    </a:lnTo>
                    <a:lnTo>
                      <a:pt x="102" y="552"/>
                    </a:lnTo>
                    <a:lnTo>
                      <a:pt x="102" y="552"/>
                    </a:lnTo>
                    <a:lnTo>
                      <a:pt x="102" y="552"/>
                    </a:lnTo>
                    <a:lnTo>
                      <a:pt x="108" y="552"/>
                    </a:lnTo>
                    <a:lnTo>
                      <a:pt x="108" y="552"/>
                    </a:lnTo>
                    <a:lnTo>
                      <a:pt x="108" y="552"/>
                    </a:lnTo>
                    <a:lnTo>
                      <a:pt x="108" y="552"/>
                    </a:lnTo>
                    <a:lnTo>
                      <a:pt x="108" y="552"/>
                    </a:lnTo>
                    <a:lnTo>
                      <a:pt x="108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20" y="552"/>
                    </a:lnTo>
                    <a:lnTo>
                      <a:pt x="120" y="552"/>
                    </a:lnTo>
                    <a:lnTo>
                      <a:pt x="120" y="552"/>
                    </a:lnTo>
                    <a:lnTo>
                      <a:pt x="120" y="552"/>
                    </a:lnTo>
                    <a:lnTo>
                      <a:pt x="120" y="552"/>
                    </a:lnTo>
                    <a:lnTo>
                      <a:pt x="120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32" y="552"/>
                    </a:lnTo>
                    <a:lnTo>
                      <a:pt x="132" y="552"/>
                    </a:lnTo>
                    <a:lnTo>
                      <a:pt x="132" y="552"/>
                    </a:lnTo>
                    <a:lnTo>
                      <a:pt x="132" y="552"/>
                    </a:lnTo>
                    <a:lnTo>
                      <a:pt x="132" y="552"/>
                    </a:lnTo>
                    <a:lnTo>
                      <a:pt x="132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38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50" y="552"/>
                    </a:lnTo>
                    <a:lnTo>
                      <a:pt x="150" y="552"/>
                    </a:lnTo>
                    <a:lnTo>
                      <a:pt x="150" y="552"/>
                    </a:lnTo>
                    <a:lnTo>
                      <a:pt x="150" y="552"/>
                    </a:lnTo>
                    <a:lnTo>
                      <a:pt x="150" y="552"/>
                    </a:lnTo>
                    <a:lnTo>
                      <a:pt x="150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62" y="552"/>
                    </a:lnTo>
                    <a:lnTo>
                      <a:pt x="162" y="552"/>
                    </a:lnTo>
                    <a:lnTo>
                      <a:pt x="162" y="552"/>
                    </a:lnTo>
                    <a:lnTo>
                      <a:pt x="162" y="552"/>
                    </a:lnTo>
                    <a:lnTo>
                      <a:pt x="162" y="552"/>
                    </a:lnTo>
                    <a:lnTo>
                      <a:pt x="162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6" y="552"/>
                    </a:lnTo>
                    <a:lnTo>
                      <a:pt x="186" y="552"/>
                    </a:lnTo>
                    <a:lnTo>
                      <a:pt x="186" y="552"/>
                    </a:lnTo>
                    <a:lnTo>
                      <a:pt x="186" y="552"/>
                    </a:lnTo>
                    <a:lnTo>
                      <a:pt x="186" y="552"/>
                    </a:lnTo>
                    <a:lnTo>
                      <a:pt x="186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2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204" y="552"/>
                    </a:lnTo>
                    <a:lnTo>
                      <a:pt x="204" y="552"/>
                    </a:lnTo>
                    <a:lnTo>
                      <a:pt x="204" y="552"/>
                    </a:lnTo>
                    <a:lnTo>
                      <a:pt x="204" y="552"/>
                    </a:lnTo>
                    <a:lnTo>
                      <a:pt x="204" y="552"/>
                    </a:lnTo>
                    <a:lnTo>
                      <a:pt x="204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6" y="552"/>
                    </a:lnTo>
                    <a:lnTo>
                      <a:pt x="216" y="552"/>
                    </a:lnTo>
                    <a:lnTo>
                      <a:pt x="216" y="552"/>
                    </a:lnTo>
                    <a:lnTo>
                      <a:pt x="216" y="552"/>
                    </a:lnTo>
                    <a:lnTo>
                      <a:pt x="216" y="552"/>
                    </a:lnTo>
                    <a:lnTo>
                      <a:pt x="216" y="552"/>
                    </a:lnTo>
                    <a:lnTo>
                      <a:pt x="222" y="552"/>
                    </a:lnTo>
                    <a:lnTo>
                      <a:pt x="222" y="552"/>
                    </a:lnTo>
                    <a:lnTo>
                      <a:pt x="222" y="552"/>
                    </a:lnTo>
                    <a:lnTo>
                      <a:pt x="222" y="552"/>
                    </a:lnTo>
                    <a:lnTo>
                      <a:pt x="222" y="552"/>
                    </a:lnTo>
                    <a:lnTo>
                      <a:pt x="222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34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6" y="552"/>
                    </a:lnTo>
                    <a:lnTo>
                      <a:pt x="246" y="552"/>
                    </a:lnTo>
                    <a:lnTo>
                      <a:pt x="246" y="552"/>
                    </a:lnTo>
                    <a:lnTo>
                      <a:pt x="246" y="552"/>
                    </a:lnTo>
                    <a:lnTo>
                      <a:pt x="246" y="552"/>
                    </a:lnTo>
                    <a:lnTo>
                      <a:pt x="246" y="552"/>
                    </a:lnTo>
                    <a:lnTo>
                      <a:pt x="252" y="552"/>
                    </a:lnTo>
                    <a:lnTo>
                      <a:pt x="252" y="552"/>
                    </a:lnTo>
                    <a:lnTo>
                      <a:pt x="252" y="552"/>
                    </a:lnTo>
                    <a:lnTo>
                      <a:pt x="252" y="552"/>
                    </a:lnTo>
                    <a:lnTo>
                      <a:pt x="252" y="552"/>
                    </a:lnTo>
                    <a:lnTo>
                      <a:pt x="252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64" y="552"/>
                    </a:lnTo>
                    <a:lnTo>
                      <a:pt x="264" y="552"/>
                    </a:lnTo>
                    <a:lnTo>
                      <a:pt x="264" y="552"/>
                    </a:lnTo>
                    <a:lnTo>
                      <a:pt x="264" y="552"/>
                    </a:lnTo>
                    <a:lnTo>
                      <a:pt x="264" y="552"/>
                    </a:lnTo>
                    <a:lnTo>
                      <a:pt x="264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76" y="552"/>
                    </a:lnTo>
                    <a:lnTo>
                      <a:pt x="282" y="552"/>
                    </a:lnTo>
                    <a:lnTo>
                      <a:pt x="282" y="552"/>
                    </a:lnTo>
                    <a:lnTo>
                      <a:pt x="282" y="552"/>
                    </a:lnTo>
                    <a:lnTo>
                      <a:pt x="282" y="558"/>
                    </a:lnTo>
                    <a:lnTo>
                      <a:pt x="282" y="558"/>
                    </a:lnTo>
                    <a:lnTo>
                      <a:pt x="282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94" y="558"/>
                    </a:lnTo>
                    <a:lnTo>
                      <a:pt x="294" y="558"/>
                    </a:lnTo>
                    <a:lnTo>
                      <a:pt x="294" y="558"/>
                    </a:lnTo>
                    <a:lnTo>
                      <a:pt x="294" y="558"/>
                    </a:lnTo>
                    <a:lnTo>
                      <a:pt x="294" y="558"/>
                    </a:lnTo>
                    <a:lnTo>
                      <a:pt x="294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8" y="558"/>
                    </a:lnTo>
                    <a:lnTo>
                      <a:pt x="318" y="558"/>
                    </a:lnTo>
                    <a:lnTo>
                      <a:pt x="318" y="558"/>
                    </a:lnTo>
                    <a:lnTo>
                      <a:pt x="318" y="558"/>
                    </a:lnTo>
                    <a:lnTo>
                      <a:pt x="318" y="558"/>
                    </a:lnTo>
                    <a:lnTo>
                      <a:pt x="318" y="564"/>
                    </a:lnTo>
                    <a:lnTo>
                      <a:pt x="318" y="564"/>
                    </a:lnTo>
                    <a:lnTo>
                      <a:pt x="324" y="564"/>
                    </a:lnTo>
                    <a:lnTo>
                      <a:pt x="324" y="564"/>
                    </a:lnTo>
                    <a:lnTo>
                      <a:pt x="324" y="564"/>
                    </a:lnTo>
                    <a:lnTo>
                      <a:pt x="324" y="564"/>
                    </a:lnTo>
                    <a:lnTo>
                      <a:pt x="324" y="564"/>
                    </a:lnTo>
                    <a:lnTo>
                      <a:pt x="324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8" y="564"/>
                    </a:lnTo>
                    <a:lnTo>
                      <a:pt x="348" y="564"/>
                    </a:lnTo>
                    <a:lnTo>
                      <a:pt x="348" y="564"/>
                    </a:lnTo>
                    <a:lnTo>
                      <a:pt x="348" y="564"/>
                    </a:lnTo>
                    <a:lnTo>
                      <a:pt x="348" y="564"/>
                    </a:lnTo>
                    <a:lnTo>
                      <a:pt x="348" y="564"/>
                    </a:lnTo>
                    <a:lnTo>
                      <a:pt x="354" y="564"/>
                    </a:lnTo>
                    <a:lnTo>
                      <a:pt x="354" y="564"/>
                    </a:lnTo>
                    <a:lnTo>
                      <a:pt x="354" y="564"/>
                    </a:lnTo>
                    <a:lnTo>
                      <a:pt x="354" y="564"/>
                    </a:lnTo>
                    <a:lnTo>
                      <a:pt x="354" y="564"/>
                    </a:lnTo>
                    <a:lnTo>
                      <a:pt x="354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6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08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6" y="576"/>
                    </a:lnTo>
                    <a:lnTo>
                      <a:pt x="426" y="576"/>
                    </a:lnTo>
                    <a:lnTo>
                      <a:pt x="426" y="576"/>
                    </a:lnTo>
                    <a:lnTo>
                      <a:pt x="426" y="576"/>
                    </a:lnTo>
                    <a:lnTo>
                      <a:pt x="426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38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82"/>
                    </a:lnTo>
                    <a:lnTo>
                      <a:pt x="444" y="582"/>
                    </a:lnTo>
                    <a:lnTo>
                      <a:pt x="444" y="582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6" y="582"/>
                    </a:lnTo>
                    <a:lnTo>
                      <a:pt x="456" y="582"/>
                    </a:lnTo>
                    <a:lnTo>
                      <a:pt x="456" y="582"/>
                    </a:lnTo>
                    <a:lnTo>
                      <a:pt x="456" y="582"/>
                    </a:lnTo>
                    <a:lnTo>
                      <a:pt x="456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92" y="582"/>
                    </a:lnTo>
                    <a:lnTo>
                      <a:pt x="492" y="582"/>
                    </a:lnTo>
                    <a:lnTo>
                      <a:pt x="492" y="582"/>
                    </a:lnTo>
                    <a:lnTo>
                      <a:pt x="492" y="582"/>
                    </a:lnTo>
                    <a:lnTo>
                      <a:pt x="492" y="582"/>
                    </a:lnTo>
                    <a:lnTo>
                      <a:pt x="492" y="582"/>
                    </a:lnTo>
                    <a:lnTo>
                      <a:pt x="498" y="582"/>
                    </a:lnTo>
                    <a:lnTo>
                      <a:pt x="498" y="582"/>
                    </a:lnTo>
                    <a:lnTo>
                      <a:pt x="498" y="582"/>
                    </a:lnTo>
                    <a:lnTo>
                      <a:pt x="498" y="582"/>
                    </a:lnTo>
                    <a:lnTo>
                      <a:pt x="498" y="582"/>
                    </a:lnTo>
                    <a:lnTo>
                      <a:pt x="498" y="582"/>
                    </a:lnTo>
                    <a:lnTo>
                      <a:pt x="504" y="582"/>
                    </a:lnTo>
                    <a:lnTo>
                      <a:pt x="504" y="582"/>
                    </a:lnTo>
                    <a:lnTo>
                      <a:pt x="504" y="582"/>
                    </a:lnTo>
                    <a:lnTo>
                      <a:pt x="504" y="582"/>
                    </a:lnTo>
                    <a:lnTo>
                      <a:pt x="504" y="582"/>
                    </a:lnTo>
                    <a:lnTo>
                      <a:pt x="504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6" y="582"/>
                    </a:lnTo>
                    <a:lnTo>
                      <a:pt x="516" y="582"/>
                    </a:lnTo>
                    <a:lnTo>
                      <a:pt x="516" y="582"/>
                    </a:lnTo>
                    <a:lnTo>
                      <a:pt x="516" y="582"/>
                    </a:lnTo>
                    <a:lnTo>
                      <a:pt x="516" y="582"/>
                    </a:lnTo>
                    <a:lnTo>
                      <a:pt x="516" y="582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34" y="582"/>
                    </a:lnTo>
                    <a:lnTo>
                      <a:pt x="534" y="582"/>
                    </a:lnTo>
                    <a:lnTo>
                      <a:pt x="534" y="582"/>
                    </a:lnTo>
                    <a:lnTo>
                      <a:pt x="534" y="582"/>
                    </a:lnTo>
                    <a:lnTo>
                      <a:pt x="534" y="582"/>
                    </a:lnTo>
                    <a:lnTo>
                      <a:pt x="534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6" y="576"/>
                    </a:lnTo>
                    <a:lnTo>
                      <a:pt x="546" y="576"/>
                    </a:lnTo>
                    <a:lnTo>
                      <a:pt x="546" y="576"/>
                    </a:lnTo>
                    <a:lnTo>
                      <a:pt x="546" y="576"/>
                    </a:lnTo>
                    <a:lnTo>
                      <a:pt x="546" y="576"/>
                    </a:lnTo>
                    <a:lnTo>
                      <a:pt x="552" y="576"/>
                    </a:lnTo>
                    <a:lnTo>
                      <a:pt x="552" y="576"/>
                    </a:lnTo>
                    <a:lnTo>
                      <a:pt x="552" y="576"/>
                    </a:lnTo>
                    <a:lnTo>
                      <a:pt x="552" y="576"/>
                    </a:lnTo>
                    <a:lnTo>
                      <a:pt x="552" y="576"/>
                    </a:lnTo>
                    <a:lnTo>
                      <a:pt x="552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76" y="576"/>
                    </a:lnTo>
                    <a:lnTo>
                      <a:pt x="582" y="576"/>
                    </a:lnTo>
                    <a:lnTo>
                      <a:pt x="582" y="576"/>
                    </a:lnTo>
                    <a:lnTo>
                      <a:pt x="582" y="576"/>
                    </a:lnTo>
                    <a:lnTo>
                      <a:pt x="582" y="576"/>
                    </a:lnTo>
                    <a:lnTo>
                      <a:pt x="582" y="576"/>
                    </a:lnTo>
                    <a:lnTo>
                      <a:pt x="582" y="576"/>
                    </a:lnTo>
                    <a:lnTo>
                      <a:pt x="588" y="576"/>
                    </a:lnTo>
                    <a:lnTo>
                      <a:pt x="588" y="576"/>
                    </a:lnTo>
                    <a:lnTo>
                      <a:pt x="588" y="576"/>
                    </a:lnTo>
                    <a:lnTo>
                      <a:pt x="588" y="576"/>
                    </a:lnTo>
                    <a:lnTo>
                      <a:pt x="588" y="576"/>
                    </a:lnTo>
                    <a:lnTo>
                      <a:pt x="588" y="576"/>
                    </a:lnTo>
                    <a:lnTo>
                      <a:pt x="594" y="576"/>
                    </a:lnTo>
                    <a:lnTo>
                      <a:pt x="594" y="570"/>
                    </a:lnTo>
                    <a:lnTo>
                      <a:pt x="594" y="570"/>
                    </a:lnTo>
                    <a:lnTo>
                      <a:pt x="594" y="570"/>
                    </a:lnTo>
                    <a:lnTo>
                      <a:pt x="594" y="570"/>
                    </a:lnTo>
                    <a:lnTo>
                      <a:pt x="594" y="570"/>
                    </a:lnTo>
                    <a:lnTo>
                      <a:pt x="600" y="570"/>
                    </a:lnTo>
                    <a:lnTo>
                      <a:pt x="600" y="570"/>
                    </a:lnTo>
                    <a:lnTo>
                      <a:pt x="600" y="570"/>
                    </a:lnTo>
                    <a:lnTo>
                      <a:pt x="600" y="570"/>
                    </a:lnTo>
                    <a:lnTo>
                      <a:pt x="600" y="570"/>
                    </a:lnTo>
                    <a:lnTo>
                      <a:pt x="600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12" y="570"/>
                    </a:lnTo>
                    <a:lnTo>
                      <a:pt x="612" y="570"/>
                    </a:lnTo>
                    <a:lnTo>
                      <a:pt x="612" y="570"/>
                    </a:lnTo>
                    <a:lnTo>
                      <a:pt x="612" y="570"/>
                    </a:lnTo>
                    <a:lnTo>
                      <a:pt x="612" y="570"/>
                    </a:lnTo>
                    <a:lnTo>
                      <a:pt x="612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24" y="564"/>
                    </a:lnTo>
                    <a:lnTo>
                      <a:pt x="624" y="564"/>
                    </a:lnTo>
                    <a:lnTo>
                      <a:pt x="624" y="564"/>
                    </a:lnTo>
                    <a:lnTo>
                      <a:pt x="624" y="564"/>
                    </a:lnTo>
                    <a:lnTo>
                      <a:pt x="624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0" y="564"/>
                    </a:lnTo>
                    <a:lnTo>
                      <a:pt x="636" y="564"/>
                    </a:lnTo>
                    <a:lnTo>
                      <a:pt x="636" y="564"/>
                    </a:lnTo>
                    <a:lnTo>
                      <a:pt x="636" y="564"/>
                    </a:lnTo>
                    <a:lnTo>
                      <a:pt x="636" y="564"/>
                    </a:lnTo>
                    <a:lnTo>
                      <a:pt x="636" y="564"/>
                    </a:lnTo>
                    <a:lnTo>
                      <a:pt x="636" y="564"/>
                    </a:lnTo>
                    <a:lnTo>
                      <a:pt x="642" y="564"/>
                    </a:lnTo>
                    <a:lnTo>
                      <a:pt x="642" y="564"/>
                    </a:lnTo>
                    <a:lnTo>
                      <a:pt x="642" y="564"/>
                    </a:lnTo>
                    <a:lnTo>
                      <a:pt x="642" y="564"/>
                    </a:lnTo>
                    <a:lnTo>
                      <a:pt x="642" y="564"/>
                    </a:lnTo>
                    <a:lnTo>
                      <a:pt x="642" y="564"/>
                    </a:lnTo>
                    <a:lnTo>
                      <a:pt x="648" y="564"/>
                    </a:lnTo>
                    <a:lnTo>
                      <a:pt x="648" y="564"/>
                    </a:lnTo>
                    <a:lnTo>
                      <a:pt x="648" y="564"/>
                    </a:lnTo>
                    <a:lnTo>
                      <a:pt x="648" y="558"/>
                    </a:lnTo>
                    <a:lnTo>
                      <a:pt x="648" y="558"/>
                    </a:lnTo>
                    <a:lnTo>
                      <a:pt x="648" y="558"/>
                    </a:lnTo>
                    <a:lnTo>
                      <a:pt x="654" y="558"/>
                    </a:lnTo>
                    <a:lnTo>
                      <a:pt x="654" y="558"/>
                    </a:lnTo>
                    <a:lnTo>
                      <a:pt x="654" y="558"/>
                    </a:lnTo>
                    <a:lnTo>
                      <a:pt x="654" y="558"/>
                    </a:lnTo>
                    <a:lnTo>
                      <a:pt x="654" y="558"/>
                    </a:lnTo>
                    <a:lnTo>
                      <a:pt x="654" y="558"/>
                    </a:lnTo>
                    <a:lnTo>
                      <a:pt x="660" y="558"/>
                    </a:lnTo>
                    <a:lnTo>
                      <a:pt x="660" y="558"/>
                    </a:lnTo>
                    <a:lnTo>
                      <a:pt x="660" y="558"/>
                    </a:lnTo>
                    <a:lnTo>
                      <a:pt x="660" y="558"/>
                    </a:lnTo>
                    <a:lnTo>
                      <a:pt x="660" y="558"/>
                    </a:lnTo>
                    <a:lnTo>
                      <a:pt x="660" y="558"/>
                    </a:lnTo>
                    <a:lnTo>
                      <a:pt x="666" y="558"/>
                    </a:lnTo>
                    <a:lnTo>
                      <a:pt x="666" y="558"/>
                    </a:lnTo>
                    <a:lnTo>
                      <a:pt x="666" y="558"/>
                    </a:lnTo>
                    <a:lnTo>
                      <a:pt x="666" y="558"/>
                    </a:lnTo>
                    <a:lnTo>
                      <a:pt x="666" y="558"/>
                    </a:lnTo>
                    <a:lnTo>
                      <a:pt x="666" y="558"/>
                    </a:lnTo>
                    <a:lnTo>
                      <a:pt x="672" y="558"/>
                    </a:lnTo>
                    <a:lnTo>
                      <a:pt x="672" y="558"/>
                    </a:lnTo>
                    <a:lnTo>
                      <a:pt x="672" y="558"/>
                    </a:lnTo>
                    <a:lnTo>
                      <a:pt x="672" y="558"/>
                    </a:lnTo>
                    <a:lnTo>
                      <a:pt x="672" y="558"/>
                    </a:lnTo>
                    <a:lnTo>
                      <a:pt x="672" y="558"/>
                    </a:lnTo>
                    <a:lnTo>
                      <a:pt x="678" y="558"/>
                    </a:lnTo>
                    <a:lnTo>
                      <a:pt x="678" y="558"/>
                    </a:lnTo>
                    <a:lnTo>
                      <a:pt x="678" y="558"/>
                    </a:lnTo>
                    <a:lnTo>
                      <a:pt x="678" y="558"/>
                    </a:lnTo>
                    <a:lnTo>
                      <a:pt x="678" y="552"/>
                    </a:lnTo>
                    <a:lnTo>
                      <a:pt x="678" y="552"/>
                    </a:lnTo>
                    <a:lnTo>
                      <a:pt x="678" y="552"/>
                    </a:lnTo>
                    <a:lnTo>
                      <a:pt x="684" y="552"/>
                    </a:lnTo>
                    <a:lnTo>
                      <a:pt x="684" y="552"/>
                    </a:lnTo>
                    <a:lnTo>
                      <a:pt x="684" y="552"/>
                    </a:lnTo>
                    <a:lnTo>
                      <a:pt x="684" y="552"/>
                    </a:lnTo>
                    <a:lnTo>
                      <a:pt x="684" y="552"/>
                    </a:lnTo>
                    <a:lnTo>
                      <a:pt x="684" y="552"/>
                    </a:lnTo>
                    <a:lnTo>
                      <a:pt x="690" y="552"/>
                    </a:lnTo>
                    <a:lnTo>
                      <a:pt x="690" y="552"/>
                    </a:lnTo>
                    <a:lnTo>
                      <a:pt x="690" y="552"/>
                    </a:lnTo>
                    <a:lnTo>
                      <a:pt x="690" y="552"/>
                    </a:lnTo>
                    <a:lnTo>
                      <a:pt x="690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702" y="552"/>
                    </a:lnTo>
                    <a:lnTo>
                      <a:pt x="702" y="552"/>
                    </a:lnTo>
                    <a:lnTo>
                      <a:pt x="702" y="552"/>
                    </a:lnTo>
                    <a:lnTo>
                      <a:pt x="702" y="552"/>
                    </a:lnTo>
                    <a:lnTo>
                      <a:pt x="702" y="552"/>
                    </a:lnTo>
                    <a:lnTo>
                      <a:pt x="702" y="552"/>
                    </a:lnTo>
                    <a:lnTo>
                      <a:pt x="708" y="552"/>
                    </a:lnTo>
                    <a:lnTo>
                      <a:pt x="708" y="552"/>
                    </a:lnTo>
                    <a:lnTo>
                      <a:pt x="708" y="552"/>
                    </a:lnTo>
                    <a:lnTo>
                      <a:pt x="708" y="552"/>
                    </a:lnTo>
                    <a:lnTo>
                      <a:pt x="708" y="552"/>
                    </a:lnTo>
                    <a:lnTo>
                      <a:pt x="708" y="552"/>
                    </a:lnTo>
                    <a:lnTo>
                      <a:pt x="714" y="546"/>
                    </a:lnTo>
                    <a:lnTo>
                      <a:pt x="714" y="546"/>
                    </a:lnTo>
                    <a:lnTo>
                      <a:pt x="714" y="546"/>
                    </a:lnTo>
                    <a:lnTo>
                      <a:pt x="714" y="546"/>
                    </a:lnTo>
                    <a:lnTo>
                      <a:pt x="714" y="546"/>
                    </a:lnTo>
                    <a:lnTo>
                      <a:pt x="714" y="546"/>
                    </a:lnTo>
                    <a:lnTo>
                      <a:pt x="720" y="546"/>
                    </a:lnTo>
                    <a:lnTo>
                      <a:pt x="720" y="546"/>
                    </a:lnTo>
                    <a:lnTo>
                      <a:pt x="720" y="546"/>
                    </a:lnTo>
                    <a:lnTo>
                      <a:pt x="720" y="546"/>
                    </a:lnTo>
                    <a:lnTo>
                      <a:pt x="720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8" y="546"/>
                    </a:lnTo>
                    <a:lnTo>
                      <a:pt x="738" y="540"/>
                    </a:lnTo>
                    <a:lnTo>
                      <a:pt x="738" y="540"/>
                    </a:lnTo>
                    <a:lnTo>
                      <a:pt x="738" y="540"/>
                    </a:lnTo>
                    <a:lnTo>
                      <a:pt x="738" y="540"/>
                    </a:lnTo>
                    <a:lnTo>
                      <a:pt x="738" y="540"/>
                    </a:lnTo>
                    <a:lnTo>
                      <a:pt x="744" y="540"/>
                    </a:lnTo>
                    <a:lnTo>
                      <a:pt x="744" y="540"/>
                    </a:lnTo>
                    <a:lnTo>
                      <a:pt x="744" y="540"/>
                    </a:lnTo>
                    <a:lnTo>
                      <a:pt x="744" y="540"/>
                    </a:lnTo>
                    <a:lnTo>
                      <a:pt x="744" y="540"/>
                    </a:lnTo>
                    <a:lnTo>
                      <a:pt x="744" y="540"/>
                    </a:lnTo>
                    <a:lnTo>
                      <a:pt x="750" y="540"/>
                    </a:lnTo>
                    <a:lnTo>
                      <a:pt x="750" y="540"/>
                    </a:lnTo>
                    <a:lnTo>
                      <a:pt x="750" y="540"/>
                    </a:lnTo>
                    <a:lnTo>
                      <a:pt x="750" y="540"/>
                    </a:lnTo>
                    <a:lnTo>
                      <a:pt x="750" y="540"/>
                    </a:lnTo>
                    <a:lnTo>
                      <a:pt x="750" y="540"/>
                    </a:lnTo>
                    <a:lnTo>
                      <a:pt x="756" y="540"/>
                    </a:lnTo>
                    <a:lnTo>
                      <a:pt x="756" y="540"/>
                    </a:lnTo>
                    <a:lnTo>
                      <a:pt x="756" y="540"/>
                    </a:lnTo>
                    <a:lnTo>
                      <a:pt x="756" y="540"/>
                    </a:lnTo>
                    <a:lnTo>
                      <a:pt x="756" y="540"/>
                    </a:lnTo>
                    <a:lnTo>
                      <a:pt x="756" y="534"/>
                    </a:lnTo>
                    <a:lnTo>
                      <a:pt x="762" y="534"/>
                    </a:lnTo>
                    <a:lnTo>
                      <a:pt x="762" y="534"/>
                    </a:lnTo>
                    <a:lnTo>
                      <a:pt x="762" y="534"/>
                    </a:lnTo>
                    <a:lnTo>
                      <a:pt x="762" y="534"/>
                    </a:lnTo>
                    <a:lnTo>
                      <a:pt x="762" y="534"/>
                    </a:lnTo>
                    <a:lnTo>
                      <a:pt x="762" y="534"/>
                    </a:lnTo>
                    <a:lnTo>
                      <a:pt x="768" y="534"/>
                    </a:lnTo>
                    <a:lnTo>
                      <a:pt x="768" y="534"/>
                    </a:lnTo>
                    <a:lnTo>
                      <a:pt x="768" y="534"/>
                    </a:lnTo>
                    <a:lnTo>
                      <a:pt x="768" y="534"/>
                    </a:lnTo>
                    <a:lnTo>
                      <a:pt x="768" y="534"/>
                    </a:lnTo>
                    <a:lnTo>
                      <a:pt x="768" y="534"/>
                    </a:lnTo>
                    <a:lnTo>
                      <a:pt x="774" y="534"/>
                    </a:lnTo>
                    <a:lnTo>
                      <a:pt x="774" y="534"/>
                    </a:lnTo>
                    <a:lnTo>
                      <a:pt x="774" y="534"/>
                    </a:lnTo>
                    <a:lnTo>
                      <a:pt x="774" y="534"/>
                    </a:lnTo>
                    <a:lnTo>
                      <a:pt x="774" y="534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80" y="528"/>
                    </a:lnTo>
                    <a:lnTo>
                      <a:pt x="780" y="528"/>
                    </a:lnTo>
                    <a:lnTo>
                      <a:pt x="780" y="528"/>
                    </a:lnTo>
                    <a:lnTo>
                      <a:pt x="780" y="528"/>
                    </a:lnTo>
                    <a:lnTo>
                      <a:pt x="780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86" y="528"/>
                    </a:lnTo>
                    <a:lnTo>
                      <a:pt x="792" y="528"/>
                    </a:lnTo>
                    <a:lnTo>
                      <a:pt x="792" y="528"/>
                    </a:lnTo>
                    <a:lnTo>
                      <a:pt x="792" y="528"/>
                    </a:lnTo>
                    <a:lnTo>
                      <a:pt x="792" y="528"/>
                    </a:lnTo>
                    <a:lnTo>
                      <a:pt x="792" y="522"/>
                    </a:lnTo>
                    <a:lnTo>
                      <a:pt x="792" y="522"/>
                    </a:lnTo>
                    <a:lnTo>
                      <a:pt x="798" y="522"/>
                    </a:lnTo>
                    <a:lnTo>
                      <a:pt x="798" y="522"/>
                    </a:lnTo>
                    <a:lnTo>
                      <a:pt x="798" y="522"/>
                    </a:lnTo>
                    <a:lnTo>
                      <a:pt x="798" y="522"/>
                    </a:lnTo>
                    <a:lnTo>
                      <a:pt x="798" y="522"/>
                    </a:lnTo>
                    <a:lnTo>
                      <a:pt x="798" y="522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10" y="522"/>
                    </a:lnTo>
                    <a:lnTo>
                      <a:pt x="810" y="522"/>
                    </a:lnTo>
                    <a:lnTo>
                      <a:pt x="810" y="522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22" y="516"/>
                    </a:lnTo>
                    <a:lnTo>
                      <a:pt x="822" y="516"/>
                    </a:lnTo>
                    <a:lnTo>
                      <a:pt x="822" y="516"/>
                    </a:lnTo>
                    <a:lnTo>
                      <a:pt x="822" y="516"/>
                    </a:lnTo>
                    <a:lnTo>
                      <a:pt x="822" y="516"/>
                    </a:lnTo>
                    <a:lnTo>
                      <a:pt x="822" y="516"/>
                    </a:lnTo>
                    <a:lnTo>
                      <a:pt x="828" y="516"/>
                    </a:lnTo>
                    <a:lnTo>
                      <a:pt x="828" y="516"/>
                    </a:lnTo>
                    <a:lnTo>
                      <a:pt x="828" y="516"/>
                    </a:lnTo>
                    <a:lnTo>
                      <a:pt x="828" y="510"/>
                    </a:lnTo>
                    <a:lnTo>
                      <a:pt x="828" y="510"/>
                    </a:lnTo>
                    <a:lnTo>
                      <a:pt x="828" y="510"/>
                    </a:lnTo>
                    <a:lnTo>
                      <a:pt x="834" y="510"/>
                    </a:lnTo>
                    <a:lnTo>
                      <a:pt x="834" y="510"/>
                    </a:lnTo>
                    <a:lnTo>
                      <a:pt x="834" y="510"/>
                    </a:lnTo>
                    <a:lnTo>
                      <a:pt x="834" y="510"/>
                    </a:lnTo>
                    <a:lnTo>
                      <a:pt x="834" y="510"/>
                    </a:lnTo>
                    <a:lnTo>
                      <a:pt x="834" y="510"/>
                    </a:lnTo>
                    <a:lnTo>
                      <a:pt x="840" y="510"/>
                    </a:lnTo>
                    <a:lnTo>
                      <a:pt x="840" y="510"/>
                    </a:lnTo>
                    <a:lnTo>
                      <a:pt x="840" y="510"/>
                    </a:lnTo>
                    <a:lnTo>
                      <a:pt x="840" y="510"/>
                    </a:lnTo>
                    <a:lnTo>
                      <a:pt x="840" y="510"/>
                    </a:lnTo>
                    <a:lnTo>
                      <a:pt x="840" y="510"/>
                    </a:lnTo>
                    <a:lnTo>
                      <a:pt x="846" y="510"/>
                    </a:lnTo>
                    <a:lnTo>
                      <a:pt x="846" y="510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64" y="504"/>
                    </a:lnTo>
                    <a:lnTo>
                      <a:pt x="864" y="498"/>
                    </a:lnTo>
                    <a:lnTo>
                      <a:pt x="864" y="498"/>
                    </a:lnTo>
                    <a:lnTo>
                      <a:pt x="864" y="498"/>
                    </a:lnTo>
                    <a:lnTo>
                      <a:pt x="864" y="498"/>
                    </a:lnTo>
                    <a:lnTo>
                      <a:pt x="864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6" y="498"/>
                    </a:lnTo>
                    <a:lnTo>
                      <a:pt x="876" y="498"/>
                    </a:lnTo>
                    <a:lnTo>
                      <a:pt x="876" y="498"/>
                    </a:lnTo>
                    <a:lnTo>
                      <a:pt x="876" y="498"/>
                    </a:lnTo>
                    <a:lnTo>
                      <a:pt x="876" y="498"/>
                    </a:lnTo>
                    <a:lnTo>
                      <a:pt x="876" y="498"/>
                    </a:lnTo>
                    <a:lnTo>
                      <a:pt x="882" y="498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94" y="492"/>
                    </a:lnTo>
                    <a:lnTo>
                      <a:pt x="894" y="492"/>
                    </a:lnTo>
                    <a:lnTo>
                      <a:pt x="894" y="492"/>
                    </a:lnTo>
                    <a:lnTo>
                      <a:pt x="894" y="492"/>
                    </a:lnTo>
                    <a:lnTo>
                      <a:pt x="894" y="492"/>
                    </a:lnTo>
                    <a:lnTo>
                      <a:pt x="894" y="492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0" y="486"/>
                    </a:lnTo>
                    <a:lnTo>
                      <a:pt x="906" y="486"/>
                    </a:lnTo>
                    <a:lnTo>
                      <a:pt x="906" y="486"/>
                    </a:lnTo>
                    <a:lnTo>
                      <a:pt x="906" y="486"/>
                    </a:lnTo>
                    <a:lnTo>
                      <a:pt x="906" y="486"/>
                    </a:lnTo>
                    <a:lnTo>
                      <a:pt x="906" y="486"/>
                    </a:lnTo>
                    <a:lnTo>
                      <a:pt x="906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8" y="486"/>
                    </a:lnTo>
                    <a:lnTo>
                      <a:pt x="918" y="486"/>
                    </a:lnTo>
                    <a:lnTo>
                      <a:pt x="918" y="480"/>
                    </a:lnTo>
                    <a:lnTo>
                      <a:pt x="918" y="480"/>
                    </a:lnTo>
                    <a:lnTo>
                      <a:pt x="918" y="480"/>
                    </a:lnTo>
                    <a:lnTo>
                      <a:pt x="918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30" y="480"/>
                    </a:lnTo>
                    <a:lnTo>
                      <a:pt x="930" y="480"/>
                    </a:lnTo>
                    <a:lnTo>
                      <a:pt x="930" y="480"/>
                    </a:lnTo>
                    <a:lnTo>
                      <a:pt x="930" y="480"/>
                    </a:lnTo>
                    <a:lnTo>
                      <a:pt x="930" y="480"/>
                    </a:lnTo>
                    <a:lnTo>
                      <a:pt x="930" y="480"/>
                    </a:lnTo>
                    <a:lnTo>
                      <a:pt x="936" y="480"/>
                    </a:lnTo>
                    <a:lnTo>
                      <a:pt x="936" y="480"/>
                    </a:lnTo>
                    <a:lnTo>
                      <a:pt x="936" y="480"/>
                    </a:lnTo>
                    <a:lnTo>
                      <a:pt x="936" y="480"/>
                    </a:lnTo>
                    <a:lnTo>
                      <a:pt x="936" y="480"/>
                    </a:lnTo>
                    <a:lnTo>
                      <a:pt x="936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2" y="480"/>
                    </a:lnTo>
                    <a:lnTo>
                      <a:pt x="948" y="480"/>
                    </a:lnTo>
                    <a:lnTo>
                      <a:pt x="948" y="480"/>
                    </a:lnTo>
                    <a:lnTo>
                      <a:pt x="948" y="480"/>
                    </a:lnTo>
                    <a:lnTo>
                      <a:pt x="948" y="480"/>
                    </a:lnTo>
                    <a:lnTo>
                      <a:pt x="948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0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72" y="480"/>
                    </a:lnTo>
                    <a:lnTo>
                      <a:pt x="972" y="480"/>
                    </a:lnTo>
                    <a:lnTo>
                      <a:pt x="972" y="480"/>
                    </a:lnTo>
                    <a:lnTo>
                      <a:pt x="972" y="480"/>
                    </a:lnTo>
                    <a:lnTo>
                      <a:pt x="972" y="480"/>
                    </a:lnTo>
                    <a:lnTo>
                      <a:pt x="972" y="480"/>
                    </a:lnTo>
                    <a:lnTo>
                      <a:pt x="978" y="480"/>
                    </a:lnTo>
                    <a:lnTo>
                      <a:pt x="978" y="480"/>
                    </a:lnTo>
                    <a:lnTo>
                      <a:pt x="978" y="480"/>
                    </a:lnTo>
                    <a:lnTo>
                      <a:pt x="978" y="480"/>
                    </a:lnTo>
                    <a:lnTo>
                      <a:pt x="978" y="480"/>
                    </a:lnTo>
                    <a:lnTo>
                      <a:pt x="978" y="480"/>
                    </a:lnTo>
                    <a:lnTo>
                      <a:pt x="984" y="480"/>
                    </a:lnTo>
                    <a:lnTo>
                      <a:pt x="984" y="480"/>
                    </a:lnTo>
                    <a:lnTo>
                      <a:pt x="984" y="480"/>
                    </a:lnTo>
                    <a:lnTo>
                      <a:pt x="984" y="480"/>
                    </a:lnTo>
                    <a:lnTo>
                      <a:pt x="984" y="480"/>
                    </a:lnTo>
                    <a:lnTo>
                      <a:pt x="990" y="480"/>
                    </a:lnTo>
                    <a:lnTo>
                      <a:pt x="990" y="480"/>
                    </a:lnTo>
                    <a:lnTo>
                      <a:pt x="990" y="480"/>
                    </a:lnTo>
                    <a:lnTo>
                      <a:pt x="990" y="480"/>
                    </a:lnTo>
                    <a:lnTo>
                      <a:pt x="990" y="480"/>
                    </a:lnTo>
                    <a:lnTo>
                      <a:pt x="990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2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14" y="480"/>
                    </a:lnTo>
                    <a:lnTo>
                      <a:pt x="1014" y="480"/>
                    </a:lnTo>
                    <a:lnTo>
                      <a:pt x="1014" y="480"/>
                    </a:lnTo>
                    <a:lnTo>
                      <a:pt x="1014" y="480"/>
                    </a:lnTo>
                    <a:lnTo>
                      <a:pt x="1014" y="480"/>
                    </a:lnTo>
                    <a:lnTo>
                      <a:pt x="1014" y="480"/>
                    </a:lnTo>
                    <a:lnTo>
                      <a:pt x="1020" y="480"/>
                    </a:lnTo>
                    <a:lnTo>
                      <a:pt x="1020" y="474"/>
                    </a:lnTo>
                    <a:lnTo>
                      <a:pt x="1020" y="474"/>
                    </a:lnTo>
                    <a:lnTo>
                      <a:pt x="1020" y="474"/>
                    </a:lnTo>
                    <a:lnTo>
                      <a:pt x="1020" y="474"/>
                    </a:lnTo>
                    <a:lnTo>
                      <a:pt x="1020" y="474"/>
                    </a:lnTo>
                    <a:lnTo>
                      <a:pt x="1026" y="474"/>
                    </a:lnTo>
                    <a:lnTo>
                      <a:pt x="1026" y="474"/>
                    </a:lnTo>
                    <a:lnTo>
                      <a:pt x="1026" y="474"/>
                    </a:lnTo>
                    <a:lnTo>
                      <a:pt x="1026" y="474"/>
                    </a:lnTo>
                    <a:lnTo>
                      <a:pt x="1026" y="474"/>
                    </a:lnTo>
                    <a:lnTo>
                      <a:pt x="1026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50" y="474"/>
                    </a:lnTo>
                    <a:lnTo>
                      <a:pt x="1050" y="474"/>
                    </a:lnTo>
                    <a:lnTo>
                      <a:pt x="1050" y="474"/>
                    </a:lnTo>
                    <a:lnTo>
                      <a:pt x="1050" y="474"/>
                    </a:lnTo>
                    <a:lnTo>
                      <a:pt x="1050" y="474"/>
                    </a:lnTo>
                    <a:lnTo>
                      <a:pt x="1050" y="474"/>
                    </a:lnTo>
                    <a:lnTo>
                      <a:pt x="1056" y="474"/>
                    </a:lnTo>
                    <a:lnTo>
                      <a:pt x="1056" y="468"/>
                    </a:lnTo>
                    <a:lnTo>
                      <a:pt x="1056" y="468"/>
                    </a:lnTo>
                    <a:lnTo>
                      <a:pt x="1056" y="468"/>
                    </a:lnTo>
                    <a:lnTo>
                      <a:pt x="1056" y="468"/>
                    </a:lnTo>
                    <a:lnTo>
                      <a:pt x="1056" y="468"/>
                    </a:lnTo>
                    <a:lnTo>
                      <a:pt x="1056" y="468"/>
                    </a:lnTo>
                    <a:lnTo>
                      <a:pt x="1062" y="468"/>
                    </a:lnTo>
                    <a:lnTo>
                      <a:pt x="1062" y="468"/>
                    </a:lnTo>
                    <a:lnTo>
                      <a:pt x="1062" y="468"/>
                    </a:lnTo>
                    <a:lnTo>
                      <a:pt x="1062" y="468"/>
                    </a:lnTo>
                    <a:lnTo>
                      <a:pt x="1062" y="468"/>
                    </a:lnTo>
                    <a:lnTo>
                      <a:pt x="1062" y="468"/>
                    </a:lnTo>
                    <a:lnTo>
                      <a:pt x="1068" y="468"/>
                    </a:lnTo>
                    <a:lnTo>
                      <a:pt x="1068" y="468"/>
                    </a:lnTo>
                    <a:lnTo>
                      <a:pt x="1068" y="468"/>
                    </a:lnTo>
                    <a:lnTo>
                      <a:pt x="1068" y="468"/>
                    </a:lnTo>
                    <a:lnTo>
                      <a:pt x="1068" y="468"/>
                    </a:lnTo>
                    <a:lnTo>
                      <a:pt x="1068" y="468"/>
                    </a:lnTo>
                    <a:lnTo>
                      <a:pt x="1074" y="468"/>
                    </a:lnTo>
                    <a:lnTo>
                      <a:pt x="1074" y="468"/>
                    </a:lnTo>
                    <a:lnTo>
                      <a:pt x="1074" y="468"/>
                    </a:lnTo>
                    <a:lnTo>
                      <a:pt x="1074" y="468"/>
                    </a:lnTo>
                    <a:lnTo>
                      <a:pt x="1074" y="468"/>
                    </a:lnTo>
                    <a:lnTo>
                      <a:pt x="1074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92" y="462"/>
                    </a:lnTo>
                    <a:lnTo>
                      <a:pt x="1092" y="462"/>
                    </a:lnTo>
                    <a:lnTo>
                      <a:pt x="1092" y="462"/>
                    </a:lnTo>
                    <a:lnTo>
                      <a:pt x="1092" y="462"/>
                    </a:lnTo>
                    <a:lnTo>
                      <a:pt x="1092" y="462"/>
                    </a:lnTo>
                    <a:lnTo>
                      <a:pt x="1092" y="462"/>
                    </a:lnTo>
                    <a:lnTo>
                      <a:pt x="1098" y="462"/>
                    </a:lnTo>
                    <a:lnTo>
                      <a:pt x="1098" y="462"/>
                    </a:lnTo>
                    <a:lnTo>
                      <a:pt x="1098" y="462"/>
                    </a:lnTo>
                    <a:lnTo>
                      <a:pt x="1098" y="462"/>
                    </a:lnTo>
                    <a:lnTo>
                      <a:pt x="1098" y="462"/>
                    </a:lnTo>
                    <a:lnTo>
                      <a:pt x="1098" y="462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16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8" y="456"/>
                    </a:lnTo>
                    <a:lnTo>
                      <a:pt x="1128" y="456"/>
                    </a:lnTo>
                    <a:lnTo>
                      <a:pt x="1128" y="456"/>
                    </a:lnTo>
                    <a:lnTo>
                      <a:pt x="1128" y="456"/>
                    </a:lnTo>
                    <a:lnTo>
                      <a:pt x="1128" y="456"/>
                    </a:lnTo>
                    <a:lnTo>
                      <a:pt x="1128" y="456"/>
                    </a:lnTo>
                    <a:lnTo>
                      <a:pt x="1134" y="456"/>
                    </a:lnTo>
                    <a:lnTo>
                      <a:pt x="1134" y="456"/>
                    </a:lnTo>
                    <a:lnTo>
                      <a:pt x="1134" y="456"/>
                    </a:lnTo>
                    <a:lnTo>
                      <a:pt x="1134" y="456"/>
                    </a:lnTo>
                    <a:lnTo>
                      <a:pt x="1134" y="456"/>
                    </a:lnTo>
                    <a:lnTo>
                      <a:pt x="1134" y="456"/>
                    </a:lnTo>
                    <a:lnTo>
                      <a:pt x="1140" y="456"/>
                    </a:lnTo>
                    <a:lnTo>
                      <a:pt x="1140" y="456"/>
                    </a:lnTo>
                    <a:lnTo>
                      <a:pt x="1140" y="456"/>
                    </a:lnTo>
                    <a:lnTo>
                      <a:pt x="1140" y="456"/>
                    </a:lnTo>
                    <a:lnTo>
                      <a:pt x="1140" y="456"/>
                    </a:lnTo>
                    <a:lnTo>
                      <a:pt x="1140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8" y="456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58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64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6" y="450"/>
                    </a:lnTo>
                    <a:lnTo>
                      <a:pt x="1176" y="450"/>
                    </a:lnTo>
                    <a:lnTo>
                      <a:pt x="1176" y="450"/>
                    </a:lnTo>
                    <a:lnTo>
                      <a:pt x="1176" y="444"/>
                    </a:lnTo>
                    <a:lnTo>
                      <a:pt x="1176" y="444"/>
                    </a:lnTo>
                    <a:lnTo>
                      <a:pt x="1176" y="444"/>
                    </a:lnTo>
                    <a:lnTo>
                      <a:pt x="1182" y="444"/>
                    </a:lnTo>
                    <a:lnTo>
                      <a:pt x="1182" y="444"/>
                    </a:lnTo>
                    <a:lnTo>
                      <a:pt x="1182" y="444"/>
                    </a:lnTo>
                    <a:lnTo>
                      <a:pt x="1182" y="444"/>
                    </a:lnTo>
                    <a:lnTo>
                      <a:pt x="1182" y="444"/>
                    </a:lnTo>
                    <a:lnTo>
                      <a:pt x="1182" y="444"/>
                    </a:lnTo>
                    <a:lnTo>
                      <a:pt x="1188" y="438"/>
                    </a:lnTo>
                    <a:lnTo>
                      <a:pt x="1188" y="438"/>
                    </a:lnTo>
                    <a:lnTo>
                      <a:pt x="1188" y="438"/>
                    </a:lnTo>
                    <a:lnTo>
                      <a:pt x="1188" y="438"/>
                    </a:lnTo>
                    <a:lnTo>
                      <a:pt x="1188" y="438"/>
                    </a:lnTo>
                    <a:lnTo>
                      <a:pt x="1188" y="438"/>
                    </a:lnTo>
                    <a:lnTo>
                      <a:pt x="1194" y="438"/>
                    </a:lnTo>
                    <a:lnTo>
                      <a:pt x="1194" y="432"/>
                    </a:lnTo>
                    <a:lnTo>
                      <a:pt x="1194" y="432"/>
                    </a:lnTo>
                    <a:lnTo>
                      <a:pt x="1194" y="432"/>
                    </a:lnTo>
                    <a:lnTo>
                      <a:pt x="1194" y="432"/>
                    </a:lnTo>
                    <a:lnTo>
                      <a:pt x="1194" y="432"/>
                    </a:lnTo>
                    <a:lnTo>
                      <a:pt x="1200" y="432"/>
                    </a:lnTo>
                    <a:lnTo>
                      <a:pt x="1200" y="432"/>
                    </a:lnTo>
                    <a:lnTo>
                      <a:pt x="1200" y="432"/>
                    </a:lnTo>
                    <a:lnTo>
                      <a:pt x="1200" y="426"/>
                    </a:lnTo>
                    <a:lnTo>
                      <a:pt x="1200" y="426"/>
                    </a:lnTo>
                    <a:lnTo>
                      <a:pt x="1200" y="426"/>
                    </a:lnTo>
                    <a:lnTo>
                      <a:pt x="1206" y="426"/>
                    </a:lnTo>
                    <a:lnTo>
                      <a:pt x="1206" y="426"/>
                    </a:lnTo>
                    <a:lnTo>
                      <a:pt x="1206" y="426"/>
                    </a:lnTo>
                    <a:lnTo>
                      <a:pt x="1206" y="426"/>
                    </a:lnTo>
                    <a:lnTo>
                      <a:pt x="1206" y="420"/>
                    </a:lnTo>
                    <a:lnTo>
                      <a:pt x="1206" y="420"/>
                    </a:lnTo>
                    <a:lnTo>
                      <a:pt x="1212" y="420"/>
                    </a:lnTo>
                    <a:lnTo>
                      <a:pt x="1212" y="420"/>
                    </a:lnTo>
                    <a:lnTo>
                      <a:pt x="1212" y="420"/>
                    </a:lnTo>
                    <a:lnTo>
                      <a:pt x="1212" y="420"/>
                    </a:lnTo>
                    <a:lnTo>
                      <a:pt x="1212" y="420"/>
                    </a:lnTo>
                    <a:lnTo>
                      <a:pt x="1212" y="420"/>
                    </a:lnTo>
                    <a:lnTo>
                      <a:pt x="1218" y="414"/>
                    </a:lnTo>
                    <a:lnTo>
                      <a:pt x="1218" y="414"/>
                    </a:lnTo>
                    <a:lnTo>
                      <a:pt x="1218" y="414"/>
                    </a:lnTo>
                    <a:lnTo>
                      <a:pt x="1218" y="414"/>
                    </a:lnTo>
                    <a:lnTo>
                      <a:pt x="1218" y="414"/>
                    </a:lnTo>
                    <a:lnTo>
                      <a:pt x="1218" y="414"/>
                    </a:lnTo>
                    <a:lnTo>
                      <a:pt x="1224" y="414"/>
                    </a:lnTo>
                    <a:lnTo>
                      <a:pt x="1224" y="408"/>
                    </a:lnTo>
                    <a:lnTo>
                      <a:pt x="1224" y="408"/>
                    </a:lnTo>
                    <a:lnTo>
                      <a:pt x="1224" y="408"/>
                    </a:lnTo>
                    <a:lnTo>
                      <a:pt x="1224" y="408"/>
                    </a:lnTo>
                    <a:lnTo>
                      <a:pt x="1224" y="408"/>
                    </a:lnTo>
                    <a:lnTo>
                      <a:pt x="1224" y="408"/>
                    </a:lnTo>
                    <a:lnTo>
                      <a:pt x="1230" y="408"/>
                    </a:lnTo>
                    <a:lnTo>
                      <a:pt x="1230" y="408"/>
                    </a:lnTo>
                    <a:lnTo>
                      <a:pt x="1230" y="402"/>
                    </a:lnTo>
                    <a:lnTo>
                      <a:pt x="1230" y="402"/>
                    </a:lnTo>
                    <a:lnTo>
                      <a:pt x="1230" y="402"/>
                    </a:lnTo>
                    <a:lnTo>
                      <a:pt x="1230" y="402"/>
                    </a:lnTo>
                    <a:lnTo>
                      <a:pt x="1236" y="402"/>
                    </a:lnTo>
                    <a:lnTo>
                      <a:pt x="1236" y="402"/>
                    </a:lnTo>
                    <a:lnTo>
                      <a:pt x="1236" y="402"/>
                    </a:lnTo>
                    <a:lnTo>
                      <a:pt x="1236" y="396"/>
                    </a:lnTo>
                    <a:lnTo>
                      <a:pt x="1236" y="396"/>
                    </a:lnTo>
                    <a:lnTo>
                      <a:pt x="1236" y="396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390"/>
                    </a:lnTo>
                    <a:lnTo>
                      <a:pt x="1242" y="390"/>
                    </a:lnTo>
                    <a:lnTo>
                      <a:pt x="1248" y="390"/>
                    </a:lnTo>
                    <a:lnTo>
                      <a:pt x="1248" y="390"/>
                    </a:lnTo>
                    <a:lnTo>
                      <a:pt x="1248" y="390"/>
                    </a:lnTo>
                    <a:lnTo>
                      <a:pt x="1248" y="390"/>
                    </a:lnTo>
                    <a:lnTo>
                      <a:pt x="1248" y="384"/>
                    </a:lnTo>
                    <a:lnTo>
                      <a:pt x="1254" y="384"/>
                    </a:lnTo>
                    <a:lnTo>
                      <a:pt x="1254" y="384"/>
                    </a:lnTo>
                    <a:lnTo>
                      <a:pt x="1254" y="384"/>
                    </a:lnTo>
                    <a:lnTo>
                      <a:pt x="1254" y="384"/>
                    </a:lnTo>
                    <a:lnTo>
                      <a:pt x="1254" y="384"/>
                    </a:lnTo>
                    <a:lnTo>
                      <a:pt x="1254" y="384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6" y="378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72" y="366"/>
                    </a:lnTo>
                    <a:lnTo>
                      <a:pt x="1272" y="366"/>
                    </a:lnTo>
                    <a:lnTo>
                      <a:pt x="1272" y="366"/>
                    </a:lnTo>
                    <a:lnTo>
                      <a:pt x="1272" y="366"/>
                    </a:lnTo>
                    <a:lnTo>
                      <a:pt x="1272" y="366"/>
                    </a:lnTo>
                    <a:lnTo>
                      <a:pt x="1272" y="366"/>
                    </a:lnTo>
                    <a:lnTo>
                      <a:pt x="1278" y="366"/>
                    </a:lnTo>
                    <a:lnTo>
                      <a:pt x="1278" y="360"/>
                    </a:lnTo>
                    <a:lnTo>
                      <a:pt x="1278" y="360"/>
                    </a:lnTo>
                    <a:lnTo>
                      <a:pt x="1278" y="360"/>
                    </a:lnTo>
                    <a:lnTo>
                      <a:pt x="1278" y="360"/>
                    </a:lnTo>
                    <a:lnTo>
                      <a:pt x="1278" y="360"/>
                    </a:lnTo>
                    <a:lnTo>
                      <a:pt x="1284" y="360"/>
                    </a:lnTo>
                    <a:lnTo>
                      <a:pt x="1284" y="354"/>
                    </a:lnTo>
                    <a:lnTo>
                      <a:pt x="1284" y="354"/>
                    </a:lnTo>
                    <a:lnTo>
                      <a:pt x="1284" y="354"/>
                    </a:lnTo>
                    <a:lnTo>
                      <a:pt x="1284" y="354"/>
                    </a:lnTo>
                    <a:lnTo>
                      <a:pt x="1284" y="354"/>
                    </a:lnTo>
                    <a:lnTo>
                      <a:pt x="1290" y="354"/>
                    </a:lnTo>
                    <a:lnTo>
                      <a:pt x="1290" y="354"/>
                    </a:lnTo>
                    <a:lnTo>
                      <a:pt x="1290" y="348"/>
                    </a:lnTo>
                    <a:lnTo>
                      <a:pt x="1290" y="348"/>
                    </a:lnTo>
                    <a:lnTo>
                      <a:pt x="1290" y="348"/>
                    </a:lnTo>
                    <a:lnTo>
                      <a:pt x="1290" y="348"/>
                    </a:lnTo>
                    <a:lnTo>
                      <a:pt x="1296" y="348"/>
                    </a:lnTo>
                    <a:lnTo>
                      <a:pt x="1296" y="348"/>
                    </a:lnTo>
                    <a:lnTo>
                      <a:pt x="1296" y="348"/>
                    </a:lnTo>
                    <a:lnTo>
                      <a:pt x="1296" y="342"/>
                    </a:lnTo>
                    <a:lnTo>
                      <a:pt x="1296" y="342"/>
                    </a:lnTo>
                    <a:lnTo>
                      <a:pt x="1296" y="342"/>
                    </a:lnTo>
                    <a:lnTo>
                      <a:pt x="1302" y="342"/>
                    </a:lnTo>
                    <a:lnTo>
                      <a:pt x="1302" y="342"/>
                    </a:lnTo>
                    <a:lnTo>
                      <a:pt x="1302" y="336"/>
                    </a:lnTo>
                    <a:lnTo>
                      <a:pt x="1302" y="336"/>
                    </a:lnTo>
                    <a:lnTo>
                      <a:pt x="1302" y="336"/>
                    </a:lnTo>
                    <a:lnTo>
                      <a:pt x="1302" y="336"/>
                    </a:lnTo>
                    <a:lnTo>
                      <a:pt x="1308" y="336"/>
                    </a:lnTo>
                    <a:lnTo>
                      <a:pt x="1308" y="336"/>
                    </a:lnTo>
                    <a:lnTo>
                      <a:pt x="1308" y="336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14" y="330"/>
                    </a:lnTo>
                    <a:lnTo>
                      <a:pt x="1314" y="330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20" y="324"/>
                    </a:lnTo>
                    <a:lnTo>
                      <a:pt x="1320" y="324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32" y="312"/>
                    </a:lnTo>
                    <a:lnTo>
                      <a:pt x="1332" y="312"/>
                    </a:lnTo>
                    <a:lnTo>
                      <a:pt x="1332" y="312"/>
                    </a:lnTo>
                    <a:lnTo>
                      <a:pt x="1332" y="306"/>
                    </a:lnTo>
                    <a:lnTo>
                      <a:pt x="1332" y="306"/>
                    </a:lnTo>
                    <a:lnTo>
                      <a:pt x="1332" y="306"/>
                    </a:lnTo>
                    <a:lnTo>
                      <a:pt x="1332" y="306"/>
                    </a:lnTo>
                    <a:lnTo>
                      <a:pt x="1338" y="306"/>
                    </a:lnTo>
                    <a:lnTo>
                      <a:pt x="1338" y="306"/>
                    </a:lnTo>
                    <a:lnTo>
                      <a:pt x="1338" y="300"/>
                    </a:lnTo>
                    <a:lnTo>
                      <a:pt x="1338" y="300"/>
                    </a:lnTo>
                    <a:lnTo>
                      <a:pt x="1338" y="300"/>
                    </a:lnTo>
                    <a:lnTo>
                      <a:pt x="1338" y="300"/>
                    </a:lnTo>
                    <a:lnTo>
                      <a:pt x="1344" y="300"/>
                    </a:lnTo>
                    <a:lnTo>
                      <a:pt x="1344" y="300"/>
                    </a:lnTo>
                    <a:lnTo>
                      <a:pt x="1344" y="294"/>
                    </a:lnTo>
                    <a:lnTo>
                      <a:pt x="1344" y="294"/>
                    </a:lnTo>
                    <a:lnTo>
                      <a:pt x="1344" y="294"/>
                    </a:lnTo>
                    <a:lnTo>
                      <a:pt x="1344" y="294"/>
                    </a:lnTo>
                    <a:lnTo>
                      <a:pt x="1350" y="294"/>
                    </a:lnTo>
                    <a:lnTo>
                      <a:pt x="1350" y="294"/>
                    </a:lnTo>
                    <a:lnTo>
                      <a:pt x="1350" y="288"/>
                    </a:lnTo>
                    <a:lnTo>
                      <a:pt x="1350" y="288"/>
                    </a:lnTo>
                    <a:lnTo>
                      <a:pt x="1350" y="288"/>
                    </a:lnTo>
                    <a:lnTo>
                      <a:pt x="1350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8" y="276"/>
                    </a:lnTo>
                    <a:lnTo>
                      <a:pt x="1368" y="270"/>
                    </a:lnTo>
                    <a:lnTo>
                      <a:pt x="1368" y="270"/>
                    </a:lnTo>
                    <a:lnTo>
                      <a:pt x="1368" y="270"/>
                    </a:lnTo>
                    <a:lnTo>
                      <a:pt x="1368" y="270"/>
                    </a:lnTo>
                    <a:lnTo>
                      <a:pt x="1368" y="270"/>
                    </a:lnTo>
                    <a:lnTo>
                      <a:pt x="1374" y="270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80" y="258"/>
                    </a:lnTo>
                    <a:lnTo>
                      <a:pt x="1380" y="258"/>
                    </a:lnTo>
                    <a:lnTo>
                      <a:pt x="1380" y="258"/>
                    </a:lnTo>
                    <a:lnTo>
                      <a:pt x="1380" y="258"/>
                    </a:lnTo>
                    <a:lnTo>
                      <a:pt x="1380" y="258"/>
                    </a:lnTo>
                    <a:lnTo>
                      <a:pt x="1380" y="258"/>
                    </a:lnTo>
                    <a:lnTo>
                      <a:pt x="1380" y="252"/>
                    </a:lnTo>
                    <a:lnTo>
                      <a:pt x="1386" y="252"/>
                    </a:lnTo>
                    <a:lnTo>
                      <a:pt x="1386" y="252"/>
                    </a:lnTo>
                    <a:lnTo>
                      <a:pt x="1386" y="252"/>
                    </a:lnTo>
                    <a:lnTo>
                      <a:pt x="1386" y="252"/>
                    </a:lnTo>
                    <a:lnTo>
                      <a:pt x="1386" y="252"/>
                    </a:lnTo>
                    <a:lnTo>
                      <a:pt x="1386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0"/>
                    </a:lnTo>
                    <a:lnTo>
                      <a:pt x="1392" y="240"/>
                    </a:lnTo>
                    <a:lnTo>
                      <a:pt x="1398" y="240"/>
                    </a:lnTo>
                    <a:lnTo>
                      <a:pt x="1398" y="240"/>
                    </a:lnTo>
                    <a:lnTo>
                      <a:pt x="1398" y="240"/>
                    </a:lnTo>
                    <a:lnTo>
                      <a:pt x="1398" y="234"/>
                    </a:lnTo>
                    <a:lnTo>
                      <a:pt x="1398" y="234"/>
                    </a:lnTo>
                    <a:lnTo>
                      <a:pt x="1398" y="234"/>
                    </a:lnTo>
                    <a:lnTo>
                      <a:pt x="1404" y="234"/>
                    </a:lnTo>
                    <a:lnTo>
                      <a:pt x="1404" y="234"/>
                    </a:lnTo>
                    <a:lnTo>
                      <a:pt x="1404" y="228"/>
                    </a:lnTo>
                    <a:lnTo>
                      <a:pt x="1404" y="228"/>
                    </a:lnTo>
                    <a:lnTo>
                      <a:pt x="1404" y="228"/>
                    </a:lnTo>
                    <a:lnTo>
                      <a:pt x="1404" y="228"/>
                    </a:lnTo>
                    <a:lnTo>
                      <a:pt x="1410" y="228"/>
                    </a:lnTo>
                    <a:lnTo>
                      <a:pt x="1410" y="228"/>
                    </a:lnTo>
                    <a:lnTo>
                      <a:pt x="1410" y="222"/>
                    </a:lnTo>
                    <a:lnTo>
                      <a:pt x="1410" y="222"/>
                    </a:lnTo>
                    <a:lnTo>
                      <a:pt x="1410" y="222"/>
                    </a:lnTo>
                    <a:lnTo>
                      <a:pt x="1410" y="222"/>
                    </a:lnTo>
                    <a:lnTo>
                      <a:pt x="1416" y="222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16" y="216"/>
                    </a:lnTo>
                    <a:lnTo>
                      <a:pt x="1422" y="216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8" y="210"/>
                    </a:lnTo>
                    <a:lnTo>
                      <a:pt x="1428" y="210"/>
                    </a:lnTo>
                    <a:lnTo>
                      <a:pt x="1428" y="204"/>
                    </a:lnTo>
                    <a:lnTo>
                      <a:pt x="1428" y="204"/>
                    </a:lnTo>
                    <a:lnTo>
                      <a:pt x="1428" y="204"/>
                    </a:lnTo>
                    <a:lnTo>
                      <a:pt x="1428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34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52" y="210"/>
                    </a:lnTo>
                    <a:lnTo>
                      <a:pt x="1452" y="210"/>
                    </a:lnTo>
                    <a:lnTo>
                      <a:pt x="1452" y="210"/>
                    </a:lnTo>
                    <a:lnTo>
                      <a:pt x="1452" y="210"/>
                    </a:lnTo>
                    <a:lnTo>
                      <a:pt x="1452" y="216"/>
                    </a:lnTo>
                    <a:lnTo>
                      <a:pt x="1452" y="216"/>
                    </a:lnTo>
                    <a:lnTo>
                      <a:pt x="1458" y="216"/>
                    </a:lnTo>
                    <a:lnTo>
                      <a:pt x="1458" y="216"/>
                    </a:lnTo>
                    <a:lnTo>
                      <a:pt x="1458" y="216"/>
                    </a:lnTo>
                    <a:lnTo>
                      <a:pt x="1458" y="216"/>
                    </a:lnTo>
                    <a:lnTo>
                      <a:pt x="1458" y="216"/>
                    </a:lnTo>
                    <a:lnTo>
                      <a:pt x="1458" y="216"/>
                    </a:lnTo>
                    <a:lnTo>
                      <a:pt x="1464" y="216"/>
                    </a:lnTo>
                    <a:lnTo>
                      <a:pt x="1464" y="216"/>
                    </a:lnTo>
                    <a:lnTo>
                      <a:pt x="1464" y="222"/>
                    </a:lnTo>
                    <a:lnTo>
                      <a:pt x="1464" y="222"/>
                    </a:lnTo>
                    <a:lnTo>
                      <a:pt x="1464" y="222"/>
                    </a:lnTo>
                    <a:lnTo>
                      <a:pt x="1464" y="222"/>
                    </a:lnTo>
                    <a:lnTo>
                      <a:pt x="1470" y="222"/>
                    </a:lnTo>
                    <a:lnTo>
                      <a:pt x="1470" y="222"/>
                    </a:lnTo>
                    <a:lnTo>
                      <a:pt x="1470" y="222"/>
                    </a:lnTo>
                    <a:lnTo>
                      <a:pt x="1470" y="222"/>
                    </a:lnTo>
                    <a:lnTo>
                      <a:pt x="1470" y="222"/>
                    </a:lnTo>
                    <a:lnTo>
                      <a:pt x="1470" y="222"/>
                    </a:lnTo>
                    <a:lnTo>
                      <a:pt x="1476" y="228"/>
                    </a:lnTo>
                    <a:lnTo>
                      <a:pt x="1476" y="228"/>
                    </a:lnTo>
                    <a:lnTo>
                      <a:pt x="1476" y="228"/>
                    </a:lnTo>
                    <a:lnTo>
                      <a:pt x="1476" y="228"/>
                    </a:lnTo>
                    <a:lnTo>
                      <a:pt x="1476" y="228"/>
                    </a:lnTo>
                    <a:lnTo>
                      <a:pt x="1476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88" y="234"/>
                    </a:lnTo>
                    <a:lnTo>
                      <a:pt x="1494" y="234"/>
                    </a:lnTo>
                    <a:lnTo>
                      <a:pt x="1494" y="234"/>
                    </a:lnTo>
                    <a:lnTo>
                      <a:pt x="1494" y="234"/>
                    </a:lnTo>
                    <a:lnTo>
                      <a:pt x="1494" y="240"/>
                    </a:lnTo>
                    <a:lnTo>
                      <a:pt x="1494" y="240"/>
                    </a:lnTo>
                    <a:lnTo>
                      <a:pt x="1494" y="240"/>
                    </a:lnTo>
                    <a:lnTo>
                      <a:pt x="1500" y="240"/>
                    </a:lnTo>
                    <a:lnTo>
                      <a:pt x="1500" y="240"/>
                    </a:lnTo>
                    <a:lnTo>
                      <a:pt x="1500" y="240"/>
                    </a:lnTo>
                    <a:lnTo>
                      <a:pt x="1500" y="240"/>
                    </a:lnTo>
                    <a:lnTo>
                      <a:pt x="1500" y="240"/>
                    </a:lnTo>
                    <a:lnTo>
                      <a:pt x="1500" y="240"/>
                    </a:lnTo>
                    <a:lnTo>
                      <a:pt x="1506" y="240"/>
                    </a:lnTo>
                    <a:lnTo>
                      <a:pt x="1506" y="240"/>
                    </a:lnTo>
                    <a:lnTo>
                      <a:pt x="1506" y="240"/>
                    </a:lnTo>
                    <a:lnTo>
                      <a:pt x="1506" y="246"/>
                    </a:lnTo>
                    <a:lnTo>
                      <a:pt x="1506" y="246"/>
                    </a:lnTo>
                    <a:lnTo>
                      <a:pt x="1512" y="246"/>
                    </a:lnTo>
                    <a:lnTo>
                      <a:pt x="1512" y="246"/>
                    </a:lnTo>
                    <a:lnTo>
                      <a:pt x="1512" y="246"/>
                    </a:lnTo>
                    <a:lnTo>
                      <a:pt x="1512" y="246"/>
                    </a:lnTo>
                    <a:lnTo>
                      <a:pt x="1512" y="246"/>
                    </a:lnTo>
                    <a:lnTo>
                      <a:pt x="1512" y="246"/>
                    </a:lnTo>
                    <a:lnTo>
                      <a:pt x="1518" y="246"/>
                    </a:lnTo>
                    <a:lnTo>
                      <a:pt x="1518" y="246"/>
                    </a:lnTo>
                    <a:lnTo>
                      <a:pt x="1518" y="246"/>
                    </a:lnTo>
                    <a:lnTo>
                      <a:pt x="1518" y="252"/>
                    </a:lnTo>
                    <a:lnTo>
                      <a:pt x="1518" y="252"/>
                    </a:lnTo>
                    <a:lnTo>
                      <a:pt x="1518" y="252"/>
                    </a:lnTo>
                    <a:lnTo>
                      <a:pt x="1524" y="252"/>
                    </a:lnTo>
                    <a:lnTo>
                      <a:pt x="1524" y="252"/>
                    </a:lnTo>
                    <a:lnTo>
                      <a:pt x="1524" y="252"/>
                    </a:lnTo>
                    <a:lnTo>
                      <a:pt x="1524" y="252"/>
                    </a:lnTo>
                    <a:lnTo>
                      <a:pt x="1524" y="252"/>
                    </a:lnTo>
                    <a:lnTo>
                      <a:pt x="1524" y="252"/>
                    </a:lnTo>
                    <a:lnTo>
                      <a:pt x="1530" y="252"/>
                    </a:lnTo>
                    <a:lnTo>
                      <a:pt x="1530" y="252"/>
                    </a:lnTo>
                    <a:lnTo>
                      <a:pt x="1530" y="252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42" y="258"/>
                    </a:lnTo>
                    <a:lnTo>
                      <a:pt x="1542" y="258"/>
                    </a:lnTo>
                    <a:lnTo>
                      <a:pt x="1542" y="258"/>
                    </a:lnTo>
                    <a:lnTo>
                      <a:pt x="1542" y="258"/>
                    </a:lnTo>
                    <a:lnTo>
                      <a:pt x="1542" y="264"/>
                    </a:lnTo>
                    <a:lnTo>
                      <a:pt x="1542" y="264"/>
                    </a:lnTo>
                    <a:lnTo>
                      <a:pt x="1548" y="264"/>
                    </a:lnTo>
                    <a:lnTo>
                      <a:pt x="1548" y="264"/>
                    </a:lnTo>
                    <a:lnTo>
                      <a:pt x="1548" y="264"/>
                    </a:lnTo>
                    <a:lnTo>
                      <a:pt x="1548" y="264"/>
                    </a:lnTo>
                    <a:lnTo>
                      <a:pt x="1548" y="264"/>
                    </a:lnTo>
                    <a:lnTo>
                      <a:pt x="1548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60" y="270"/>
                    </a:lnTo>
                    <a:lnTo>
                      <a:pt x="1560" y="270"/>
                    </a:lnTo>
                    <a:lnTo>
                      <a:pt x="1560" y="270"/>
                    </a:lnTo>
                    <a:lnTo>
                      <a:pt x="1560" y="270"/>
                    </a:lnTo>
                    <a:lnTo>
                      <a:pt x="1560" y="270"/>
                    </a:lnTo>
                    <a:lnTo>
                      <a:pt x="1560" y="270"/>
                    </a:lnTo>
                    <a:lnTo>
                      <a:pt x="1566" y="270"/>
                    </a:lnTo>
                    <a:lnTo>
                      <a:pt x="1566" y="270"/>
                    </a:lnTo>
                    <a:lnTo>
                      <a:pt x="1566" y="270"/>
                    </a:lnTo>
                    <a:lnTo>
                      <a:pt x="1566" y="270"/>
                    </a:lnTo>
                    <a:lnTo>
                      <a:pt x="1566" y="270"/>
                    </a:lnTo>
                    <a:lnTo>
                      <a:pt x="1566" y="270"/>
                    </a:lnTo>
                    <a:lnTo>
                      <a:pt x="1572" y="270"/>
                    </a:lnTo>
                    <a:lnTo>
                      <a:pt x="1572" y="270"/>
                    </a:lnTo>
                    <a:lnTo>
                      <a:pt x="1572" y="276"/>
                    </a:lnTo>
                    <a:lnTo>
                      <a:pt x="1572" y="276"/>
                    </a:lnTo>
                    <a:lnTo>
                      <a:pt x="1572" y="276"/>
                    </a:lnTo>
                    <a:lnTo>
                      <a:pt x="1572" y="276"/>
                    </a:lnTo>
                    <a:lnTo>
                      <a:pt x="1572" y="276"/>
                    </a:lnTo>
                    <a:lnTo>
                      <a:pt x="1578" y="276"/>
                    </a:lnTo>
                    <a:lnTo>
                      <a:pt x="1578" y="276"/>
                    </a:lnTo>
                    <a:lnTo>
                      <a:pt x="1578" y="276"/>
                    </a:lnTo>
                    <a:lnTo>
                      <a:pt x="1578" y="276"/>
                    </a:lnTo>
                    <a:lnTo>
                      <a:pt x="1578" y="276"/>
                    </a:lnTo>
                    <a:lnTo>
                      <a:pt x="1584" y="276"/>
                    </a:lnTo>
                    <a:lnTo>
                      <a:pt x="1584" y="276"/>
                    </a:lnTo>
                    <a:lnTo>
                      <a:pt x="1584" y="276"/>
                    </a:lnTo>
                    <a:lnTo>
                      <a:pt x="1584" y="276"/>
                    </a:lnTo>
                    <a:lnTo>
                      <a:pt x="1584" y="282"/>
                    </a:lnTo>
                    <a:lnTo>
                      <a:pt x="1584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6" y="282"/>
                    </a:lnTo>
                    <a:lnTo>
                      <a:pt x="1596" y="282"/>
                    </a:lnTo>
                    <a:lnTo>
                      <a:pt x="1596" y="282"/>
                    </a:lnTo>
                    <a:lnTo>
                      <a:pt x="1596" y="282"/>
                    </a:lnTo>
                    <a:lnTo>
                      <a:pt x="1596" y="282"/>
                    </a:lnTo>
                    <a:lnTo>
                      <a:pt x="1596" y="282"/>
                    </a:lnTo>
                    <a:lnTo>
                      <a:pt x="1602" y="282"/>
                    </a:lnTo>
                    <a:lnTo>
                      <a:pt x="1602" y="282"/>
                    </a:lnTo>
                    <a:lnTo>
                      <a:pt x="1602" y="288"/>
                    </a:lnTo>
                    <a:lnTo>
                      <a:pt x="1602" y="288"/>
                    </a:lnTo>
                    <a:lnTo>
                      <a:pt x="1602" y="288"/>
                    </a:lnTo>
                    <a:lnTo>
                      <a:pt x="1602" y="288"/>
                    </a:lnTo>
                    <a:lnTo>
                      <a:pt x="1602" y="288"/>
                    </a:lnTo>
                    <a:lnTo>
                      <a:pt x="1608" y="288"/>
                    </a:lnTo>
                    <a:lnTo>
                      <a:pt x="1608" y="288"/>
                    </a:lnTo>
                    <a:lnTo>
                      <a:pt x="1608" y="288"/>
                    </a:lnTo>
                    <a:lnTo>
                      <a:pt x="1608" y="288"/>
                    </a:lnTo>
                    <a:lnTo>
                      <a:pt x="1608" y="288"/>
                    </a:lnTo>
                    <a:lnTo>
                      <a:pt x="1608" y="288"/>
                    </a:lnTo>
                    <a:lnTo>
                      <a:pt x="1614" y="288"/>
                    </a:lnTo>
                    <a:lnTo>
                      <a:pt x="1614" y="288"/>
                    </a:lnTo>
                    <a:lnTo>
                      <a:pt x="1614" y="288"/>
                    </a:lnTo>
                    <a:lnTo>
                      <a:pt x="1614" y="288"/>
                    </a:lnTo>
                    <a:lnTo>
                      <a:pt x="1614" y="288"/>
                    </a:lnTo>
                    <a:lnTo>
                      <a:pt x="1614" y="288"/>
                    </a:lnTo>
                    <a:lnTo>
                      <a:pt x="1620" y="294"/>
                    </a:lnTo>
                    <a:lnTo>
                      <a:pt x="1620" y="294"/>
                    </a:lnTo>
                    <a:lnTo>
                      <a:pt x="1620" y="294"/>
                    </a:lnTo>
                    <a:lnTo>
                      <a:pt x="1620" y="294"/>
                    </a:lnTo>
                    <a:lnTo>
                      <a:pt x="1620" y="294"/>
                    </a:lnTo>
                    <a:lnTo>
                      <a:pt x="1620" y="294"/>
                    </a:lnTo>
                    <a:lnTo>
                      <a:pt x="1626" y="294"/>
                    </a:lnTo>
                    <a:lnTo>
                      <a:pt x="1626" y="294"/>
                    </a:lnTo>
                    <a:lnTo>
                      <a:pt x="1626" y="294"/>
                    </a:lnTo>
                    <a:lnTo>
                      <a:pt x="1626" y="294"/>
                    </a:lnTo>
                    <a:lnTo>
                      <a:pt x="1626" y="294"/>
                    </a:lnTo>
                    <a:lnTo>
                      <a:pt x="1626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8" y="294"/>
                    </a:lnTo>
                    <a:lnTo>
                      <a:pt x="1638" y="294"/>
                    </a:lnTo>
                    <a:lnTo>
                      <a:pt x="1638" y="300"/>
                    </a:lnTo>
                    <a:lnTo>
                      <a:pt x="1638" y="300"/>
                    </a:lnTo>
                    <a:lnTo>
                      <a:pt x="1638" y="300"/>
                    </a:lnTo>
                    <a:lnTo>
                      <a:pt x="1638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44" y="300"/>
                    </a:lnTo>
                    <a:lnTo>
                      <a:pt x="1650" y="300"/>
                    </a:lnTo>
                    <a:lnTo>
                      <a:pt x="1650" y="300"/>
                    </a:lnTo>
                    <a:lnTo>
                      <a:pt x="1650" y="300"/>
                    </a:lnTo>
                    <a:lnTo>
                      <a:pt x="1650" y="300"/>
                    </a:lnTo>
                    <a:lnTo>
                      <a:pt x="1650" y="300"/>
                    </a:lnTo>
                    <a:lnTo>
                      <a:pt x="1650" y="300"/>
                    </a:lnTo>
                    <a:lnTo>
                      <a:pt x="1656" y="300"/>
                    </a:lnTo>
                    <a:lnTo>
                      <a:pt x="1656" y="300"/>
                    </a:lnTo>
                    <a:lnTo>
                      <a:pt x="1656" y="300"/>
                    </a:lnTo>
                    <a:lnTo>
                      <a:pt x="1656" y="300"/>
                    </a:lnTo>
                    <a:lnTo>
                      <a:pt x="1656" y="306"/>
                    </a:lnTo>
                    <a:lnTo>
                      <a:pt x="1656" y="306"/>
                    </a:lnTo>
                    <a:lnTo>
                      <a:pt x="1662" y="306"/>
                    </a:lnTo>
                    <a:lnTo>
                      <a:pt x="1662" y="306"/>
                    </a:lnTo>
                    <a:lnTo>
                      <a:pt x="1662" y="306"/>
                    </a:lnTo>
                    <a:lnTo>
                      <a:pt x="1662" y="306"/>
                    </a:lnTo>
                    <a:lnTo>
                      <a:pt x="1662" y="306"/>
                    </a:lnTo>
                    <a:lnTo>
                      <a:pt x="1662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80" y="306"/>
                    </a:lnTo>
                    <a:lnTo>
                      <a:pt x="1680" y="306"/>
                    </a:lnTo>
                    <a:lnTo>
                      <a:pt x="1680" y="306"/>
                    </a:lnTo>
                    <a:lnTo>
                      <a:pt x="1680" y="306"/>
                    </a:lnTo>
                    <a:lnTo>
                      <a:pt x="1680" y="306"/>
                    </a:lnTo>
                    <a:lnTo>
                      <a:pt x="1680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8" y="306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294"/>
                    </a:lnTo>
                    <a:lnTo>
                      <a:pt x="1704" y="294"/>
                    </a:lnTo>
                    <a:lnTo>
                      <a:pt x="1704" y="294"/>
                    </a:lnTo>
                    <a:lnTo>
                      <a:pt x="1704" y="294"/>
                    </a:lnTo>
                    <a:lnTo>
                      <a:pt x="1704" y="294"/>
                    </a:lnTo>
                    <a:lnTo>
                      <a:pt x="1710" y="294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6" y="288"/>
                    </a:lnTo>
                    <a:lnTo>
                      <a:pt x="1716" y="282"/>
                    </a:lnTo>
                    <a:lnTo>
                      <a:pt x="1716" y="282"/>
                    </a:lnTo>
                    <a:lnTo>
                      <a:pt x="1716" y="282"/>
                    </a:lnTo>
                    <a:lnTo>
                      <a:pt x="1716" y="282"/>
                    </a:lnTo>
                    <a:lnTo>
                      <a:pt x="1716" y="282"/>
                    </a:lnTo>
                    <a:lnTo>
                      <a:pt x="1722" y="282"/>
                    </a:lnTo>
                    <a:lnTo>
                      <a:pt x="1722" y="276"/>
                    </a:lnTo>
                    <a:lnTo>
                      <a:pt x="1722" y="276"/>
                    </a:lnTo>
                    <a:lnTo>
                      <a:pt x="1722" y="276"/>
                    </a:lnTo>
                    <a:lnTo>
                      <a:pt x="1722" y="276"/>
                    </a:lnTo>
                    <a:lnTo>
                      <a:pt x="1728" y="276"/>
                    </a:lnTo>
                    <a:lnTo>
                      <a:pt x="1728" y="270"/>
                    </a:lnTo>
                    <a:lnTo>
                      <a:pt x="1728" y="270"/>
                    </a:lnTo>
                    <a:lnTo>
                      <a:pt x="1728" y="270"/>
                    </a:lnTo>
                    <a:lnTo>
                      <a:pt x="1728" y="270"/>
                    </a:lnTo>
                    <a:lnTo>
                      <a:pt x="1728" y="270"/>
                    </a:lnTo>
                    <a:lnTo>
                      <a:pt x="1728" y="270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40" y="258"/>
                    </a:lnTo>
                    <a:lnTo>
                      <a:pt x="1740" y="258"/>
                    </a:lnTo>
                    <a:lnTo>
                      <a:pt x="1740" y="258"/>
                    </a:lnTo>
                    <a:lnTo>
                      <a:pt x="1740" y="258"/>
                    </a:lnTo>
                    <a:lnTo>
                      <a:pt x="1740" y="258"/>
                    </a:lnTo>
                    <a:lnTo>
                      <a:pt x="1740" y="258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64" y="234"/>
                    </a:lnTo>
                    <a:lnTo>
                      <a:pt x="1764" y="234"/>
                    </a:lnTo>
                    <a:lnTo>
                      <a:pt x="1764" y="234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2"/>
                    </a:lnTo>
                    <a:lnTo>
                      <a:pt x="1770" y="222"/>
                    </a:lnTo>
                    <a:lnTo>
                      <a:pt x="1776" y="222"/>
                    </a:lnTo>
                    <a:lnTo>
                      <a:pt x="1776" y="222"/>
                    </a:lnTo>
                    <a:lnTo>
                      <a:pt x="1776" y="216"/>
                    </a:lnTo>
                    <a:lnTo>
                      <a:pt x="1776" y="216"/>
                    </a:lnTo>
                    <a:lnTo>
                      <a:pt x="1776" y="216"/>
                    </a:lnTo>
                    <a:lnTo>
                      <a:pt x="1776" y="216"/>
                    </a:lnTo>
                    <a:lnTo>
                      <a:pt x="1782" y="216"/>
                    </a:lnTo>
                    <a:lnTo>
                      <a:pt x="1782" y="216"/>
                    </a:lnTo>
                    <a:lnTo>
                      <a:pt x="1782" y="210"/>
                    </a:lnTo>
                    <a:lnTo>
                      <a:pt x="1782" y="210"/>
                    </a:lnTo>
                    <a:lnTo>
                      <a:pt x="1782" y="210"/>
                    </a:lnTo>
                    <a:lnTo>
                      <a:pt x="1782" y="210"/>
                    </a:lnTo>
                    <a:lnTo>
                      <a:pt x="1788" y="210"/>
                    </a:lnTo>
                    <a:lnTo>
                      <a:pt x="1788" y="204"/>
                    </a:lnTo>
                    <a:lnTo>
                      <a:pt x="1788" y="204"/>
                    </a:lnTo>
                    <a:lnTo>
                      <a:pt x="1788" y="204"/>
                    </a:lnTo>
                    <a:lnTo>
                      <a:pt x="1788" y="204"/>
                    </a:lnTo>
                    <a:lnTo>
                      <a:pt x="1788" y="204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794" y="198"/>
                    </a:lnTo>
                    <a:lnTo>
                      <a:pt x="1800" y="192"/>
                    </a:lnTo>
                    <a:lnTo>
                      <a:pt x="1800" y="192"/>
                    </a:lnTo>
                    <a:lnTo>
                      <a:pt x="1800" y="192"/>
                    </a:lnTo>
                    <a:lnTo>
                      <a:pt x="1800" y="192"/>
                    </a:lnTo>
                    <a:lnTo>
                      <a:pt x="1800" y="192"/>
                    </a:lnTo>
                    <a:lnTo>
                      <a:pt x="1800" y="186"/>
                    </a:lnTo>
                    <a:lnTo>
                      <a:pt x="1800" y="186"/>
                    </a:lnTo>
                    <a:lnTo>
                      <a:pt x="1806" y="186"/>
                    </a:lnTo>
                    <a:lnTo>
                      <a:pt x="1806" y="186"/>
                    </a:lnTo>
                    <a:lnTo>
                      <a:pt x="1806" y="186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74"/>
                    </a:lnTo>
                    <a:lnTo>
                      <a:pt x="1812" y="174"/>
                    </a:lnTo>
                    <a:lnTo>
                      <a:pt x="1812" y="174"/>
                    </a:lnTo>
                    <a:lnTo>
                      <a:pt x="1818" y="174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24" y="162"/>
                    </a:lnTo>
                    <a:lnTo>
                      <a:pt x="1824" y="162"/>
                    </a:lnTo>
                    <a:lnTo>
                      <a:pt x="1824" y="162"/>
                    </a:lnTo>
                    <a:lnTo>
                      <a:pt x="1824" y="162"/>
                    </a:lnTo>
                    <a:lnTo>
                      <a:pt x="1824" y="162"/>
                    </a:lnTo>
                    <a:lnTo>
                      <a:pt x="1824" y="162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0"/>
                    </a:lnTo>
                    <a:lnTo>
                      <a:pt x="1836" y="150"/>
                    </a:lnTo>
                    <a:lnTo>
                      <a:pt x="1836" y="150"/>
                    </a:lnTo>
                    <a:lnTo>
                      <a:pt x="1836" y="150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42" y="144"/>
                    </a:lnTo>
                    <a:lnTo>
                      <a:pt x="1842" y="144"/>
                    </a:lnTo>
                    <a:lnTo>
                      <a:pt x="1842" y="138"/>
                    </a:lnTo>
                    <a:lnTo>
                      <a:pt x="1842" y="138"/>
                    </a:lnTo>
                    <a:lnTo>
                      <a:pt x="1842" y="138"/>
                    </a:lnTo>
                    <a:lnTo>
                      <a:pt x="1842" y="138"/>
                    </a:lnTo>
                    <a:lnTo>
                      <a:pt x="1848" y="138"/>
                    </a:lnTo>
                    <a:lnTo>
                      <a:pt x="1848" y="132"/>
                    </a:lnTo>
                    <a:lnTo>
                      <a:pt x="1848" y="132"/>
                    </a:lnTo>
                    <a:lnTo>
                      <a:pt x="1848" y="132"/>
                    </a:lnTo>
                    <a:lnTo>
                      <a:pt x="1848" y="132"/>
                    </a:lnTo>
                    <a:lnTo>
                      <a:pt x="1848" y="132"/>
                    </a:lnTo>
                    <a:lnTo>
                      <a:pt x="1854" y="126"/>
                    </a:lnTo>
                    <a:lnTo>
                      <a:pt x="1854" y="126"/>
                    </a:lnTo>
                    <a:lnTo>
                      <a:pt x="1854" y="126"/>
                    </a:lnTo>
                    <a:lnTo>
                      <a:pt x="1854" y="126"/>
                    </a:lnTo>
                    <a:lnTo>
                      <a:pt x="1854" y="126"/>
                    </a:lnTo>
                    <a:lnTo>
                      <a:pt x="1854" y="120"/>
                    </a:lnTo>
                    <a:lnTo>
                      <a:pt x="1860" y="120"/>
                    </a:lnTo>
                    <a:lnTo>
                      <a:pt x="1860" y="120"/>
                    </a:lnTo>
                    <a:lnTo>
                      <a:pt x="1860" y="120"/>
                    </a:lnTo>
                    <a:lnTo>
                      <a:pt x="1860" y="120"/>
                    </a:lnTo>
                    <a:lnTo>
                      <a:pt x="1860" y="114"/>
                    </a:lnTo>
                    <a:lnTo>
                      <a:pt x="1860" y="114"/>
                    </a:lnTo>
                    <a:lnTo>
                      <a:pt x="1866" y="114"/>
                    </a:lnTo>
                    <a:lnTo>
                      <a:pt x="1866" y="114"/>
                    </a:lnTo>
                    <a:lnTo>
                      <a:pt x="1866" y="114"/>
                    </a:lnTo>
                    <a:lnTo>
                      <a:pt x="1866" y="108"/>
                    </a:lnTo>
                    <a:lnTo>
                      <a:pt x="1866" y="108"/>
                    </a:lnTo>
                    <a:lnTo>
                      <a:pt x="1866" y="108"/>
                    </a:lnTo>
                    <a:lnTo>
                      <a:pt x="1866" y="108"/>
                    </a:lnTo>
                    <a:lnTo>
                      <a:pt x="1872" y="108"/>
                    </a:lnTo>
                    <a:lnTo>
                      <a:pt x="1872" y="102"/>
                    </a:lnTo>
                    <a:lnTo>
                      <a:pt x="1872" y="102"/>
                    </a:lnTo>
                    <a:lnTo>
                      <a:pt x="1872" y="102"/>
                    </a:lnTo>
                    <a:lnTo>
                      <a:pt x="1872" y="102"/>
                    </a:lnTo>
                    <a:lnTo>
                      <a:pt x="1872" y="96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0"/>
                    </a:lnTo>
                    <a:lnTo>
                      <a:pt x="1878" y="90"/>
                    </a:lnTo>
                    <a:lnTo>
                      <a:pt x="1884" y="90"/>
                    </a:lnTo>
                    <a:lnTo>
                      <a:pt x="1884" y="90"/>
                    </a:lnTo>
                    <a:lnTo>
                      <a:pt x="1884" y="90"/>
                    </a:lnTo>
                    <a:lnTo>
                      <a:pt x="1884" y="84"/>
                    </a:lnTo>
                    <a:lnTo>
                      <a:pt x="1884" y="84"/>
                    </a:lnTo>
                    <a:lnTo>
                      <a:pt x="1884" y="84"/>
                    </a:lnTo>
                    <a:lnTo>
                      <a:pt x="1890" y="84"/>
                    </a:lnTo>
                    <a:lnTo>
                      <a:pt x="1890" y="78"/>
                    </a:lnTo>
                    <a:lnTo>
                      <a:pt x="1890" y="78"/>
                    </a:lnTo>
                    <a:lnTo>
                      <a:pt x="1890" y="78"/>
                    </a:lnTo>
                    <a:lnTo>
                      <a:pt x="1890" y="78"/>
                    </a:lnTo>
                    <a:lnTo>
                      <a:pt x="1890" y="78"/>
                    </a:lnTo>
                    <a:lnTo>
                      <a:pt x="1896" y="72"/>
                    </a:lnTo>
                    <a:lnTo>
                      <a:pt x="1896" y="72"/>
                    </a:lnTo>
                    <a:lnTo>
                      <a:pt x="1896" y="72"/>
                    </a:lnTo>
                    <a:lnTo>
                      <a:pt x="1896" y="72"/>
                    </a:lnTo>
                    <a:lnTo>
                      <a:pt x="1896" y="72"/>
                    </a:lnTo>
                    <a:lnTo>
                      <a:pt x="1896" y="66"/>
                    </a:lnTo>
                    <a:lnTo>
                      <a:pt x="1902" y="66"/>
                    </a:lnTo>
                    <a:lnTo>
                      <a:pt x="1902" y="66"/>
                    </a:lnTo>
                    <a:lnTo>
                      <a:pt x="1902" y="66"/>
                    </a:lnTo>
                    <a:lnTo>
                      <a:pt x="1902" y="60"/>
                    </a:lnTo>
                    <a:lnTo>
                      <a:pt x="1902" y="60"/>
                    </a:lnTo>
                    <a:lnTo>
                      <a:pt x="1902" y="60"/>
                    </a:lnTo>
                    <a:lnTo>
                      <a:pt x="1908" y="60"/>
                    </a:lnTo>
                    <a:lnTo>
                      <a:pt x="1908" y="60"/>
                    </a:lnTo>
                    <a:lnTo>
                      <a:pt x="1908" y="54"/>
                    </a:lnTo>
                    <a:lnTo>
                      <a:pt x="1908" y="54"/>
                    </a:lnTo>
                    <a:lnTo>
                      <a:pt x="1908" y="54"/>
                    </a:lnTo>
                    <a:lnTo>
                      <a:pt x="1908" y="54"/>
                    </a:lnTo>
                    <a:lnTo>
                      <a:pt x="1908" y="54"/>
                    </a:lnTo>
                    <a:lnTo>
                      <a:pt x="1914" y="48"/>
                    </a:lnTo>
                    <a:lnTo>
                      <a:pt x="1914" y="48"/>
                    </a:lnTo>
                    <a:lnTo>
                      <a:pt x="1914" y="48"/>
                    </a:lnTo>
                    <a:lnTo>
                      <a:pt x="1914" y="48"/>
                    </a:lnTo>
                    <a:lnTo>
                      <a:pt x="1914" y="42"/>
                    </a:lnTo>
                    <a:lnTo>
                      <a:pt x="1920" y="42"/>
                    </a:lnTo>
                    <a:lnTo>
                      <a:pt x="1920" y="42"/>
                    </a:lnTo>
                    <a:lnTo>
                      <a:pt x="1920" y="42"/>
                    </a:lnTo>
                    <a:lnTo>
                      <a:pt x="1920" y="36"/>
                    </a:lnTo>
                    <a:lnTo>
                      <a:pt x="1920" y="36"/>
                    </a:lnTo>
                    <a:lnTo>
                      <a:pt x="1920" y="36"/>
                    </a:lnTo>
                    <a:lnTo>
                      <a:pt x="1926" y="36"/>
                    </a:lnTo>
                    <a:lnTo>
                      <a:pt x="1926" y="36"/>
                    </a:lnTo>
                    <a:lnTo>
                      <a:pt x="1926" y="30"/>
                    </a:lnTo>
                    <a:lnTo>
                      <a:pt x="1926" y="30"/>
                    </a:lnTo>
                    <a:lnTo>
                      <a:pt x="1926" y="30"/>
                    </a:lnTo>
                    <a:lnTo>
                      <a:pt x="1926" y="30"/>
                    </a:lnTo>
                    <a:lnTo>
                      <a:pt x="1926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18"/>
                    </a:lnTo>
                    <a:lnTo>
                      <a:pt x="1932" y="18"/>
                    </a:lnTo>
                    <a:lnTo>
                      <a:pt x="1938" y="18"/>
                    </a:lnTo>
                    <a:lnTo>
                      <a:pt x="1938" y="18"/>
                    </a:lnTo>
                    <a:lnTo>
                      <a:pt x="1938" y="18"/>
                    </a:lnTo>
                    <a:lnTo>
                      <a:pt x="1938" y="12"/>
                    </a:lnTo>
                    <a:lnTo>
                      <a:pt x="1938" y="12"/>
                    </a:lnTo>
                    <a:lnTo>
                      <a:pt x="1938" y="12"/>
                    </a:lnTo>
                    <a:lnTo>
                      <a:pt x="1944" y="12"/>
                    </a:lnTo>
                    <a:lnTo>
                      <a:pt x="1944" y="12"/>
                    </a:lnTo>
                    <a:lnTo>
                      <a:pt x="1944" y="12"/>
                    </a:lnTo>
                    <a:lnTo>
                      <a:pt x="1944" y="12"/>
                    </a:lnTo>
                    <a:lnTo>
                      <a:pt x="1944" y="12"/>
                    </a:lnTo>
                    <a:lnTo>
                      <a:pt x="1944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6" y="12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62" y="18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6"/>
                    </a:lnTo>
                    <a:lnTo>
                      <a:pt x="1968" y="36"/>
                    </a:lnTo>
                    <a:lnTo>
                      <a:pt x="1974" y="36"/>
                    </a:lnTo>
                    <a:lnTo>
                      <a:pt x="1974" y="36"/>
                    </a:lnTo>
                    <a:lnTo>
                      <a:pt x="1974" y="36"/>
                    </a:lnTo>
                    <a:lnTo>
                      <a:pt x="1974" y="42"/>
                    </a:lnTo>
                    <a:lnTo>
                      <a:pt x="1974" y="42"/>
                    </a:lnTo>
                    <a:lnTo>
                      <a:pt x="1974" y="42"/>
                    </a:lnTo>
                    <a:lnTo>
                      <a:pt x="1980" y="42"/>
                    </a:lnTo>
                    <a:lnTo>
                      <a:pt x="1980" y="48"/>
                    </a:lnTo>
                    <a:lnTo>
                      <a:pt x="1980" y="48"/>
                    </a:lnTo>
                    <a:lnTo>
                      <a:pt x="1980" y="48"/>
                    </a:lnTo>
                    <a:lnTo>
                      <a:pt x="1980" y="48"/>
                    </a:lnTo>
                    <a:lnTo>
                      <a:pt x="1986" y="48"/>
                    </a:lnTo>
                    <a:lnTo>
                      <a:pt x="1986" y="48"/>
                    </a:lnTo>
                    <a:lnTo>
                      <a:pt x="1986" y="54"/>
                    </a:lnTo>
                    <a:lnTo>
                      <a:pt x="1986" y="54"/>
                    </a:lnTo>
                    <a:lnTo>
                      <a:pt x="1986" y="54"/>
                    </a:lnTo>
                    <a:lnTo>
                      <a:pt x="1986" y="54"/>
                    </a:lnTo>
                    <a:lnTo>
                      <a:pt x="1986" y="54"/>
                    </a:lnTo>
                    <a:lnTo>
                      <a:pt x="1992" y="60"/>
                    </a:lnTo>
                    <a:lnTo>
                      <a:pt x="1992" y="60"/>
                    </a:lnTo>
                    <a:lnTo>
                      <a:pt x="1992" y="60"/>
                    </a:lnTo>
                    <a:lnTo>
                      <a:pt x="1992" y="60"/>
                    </a:lnTo>
                    <a:lnTo>
                      <a:pt x="1992" y="60"/>
                    </a:lnTo>
                    <a:lnTo>
                      <a:pt x="1992" y="66"/>
                    </a:lnTo>
                    <a:lnTo>
                      <a:pt x="1998" y="66"/>
                    </a:lnTo>
                    <a:lnTo>
                      <a:pt x="1998" y="66"/>
                    </a:lnTo>
                    <a:lnTo>
                      <a:pt x="1998" y="66"/>
                    </a:lnTo>
                    <a:lnTo>
                      <a:pt x="1998" y="66"/>
                    </a:lnTo>
                    <a:lnTo>
                      <a:pt x="1998" y="72"/>
                    </a:lnTo>
                    <a:lnTo>
                      <a:pt x="1998" y="72"/>
                    </a:lnTo>
                    <a:lnTo>
                      <a:pt x="2004" y="72"/>
                    </a:lnTo>
                    <a:lnTo>
                      <a:pt x="2004" y="72"/>
                    </a:lnTo>
                    <a:lnTo>
                      <a:pt x="2004" y="72"/>
                    </a:lnTo>
                    <a:lnTo>
                      <a:pt x="2004" y="78"/>
                    </a:lnTo>
                    <a:lnTo>
                      <a:pt x="2004" y="78"/>
                    </a:lnTo>
                    <a:lnTo>
                      <a:pt x="2004" y="78"/>
                    </a:lnTo>
                    <a:lnTo>
                      <a:pt x="2010" y="78"/>
                    </a:lnTo>
                    <a:lnTo>
                      <a:pt x="2010" y="78"/>
                    </a:lnTo>
                    <a:lnTo>
                      <a:pt x="2010" y="78"/>
                    </a:lnTo>
                    <a:lnTo>
                      <a:pt x="2010" y="84"/>
                    </a:lnTo>
                    <a:lnTo>
                      <a:pt x="2010" y="84"/>
                    </a:lnTo>
                    <a:lnTo>
                      <a:pt x="2010" y="84"/>
                    </a:lnTo>
                    <a:lnTo>
                      <a:pt x="2016" y="84"/>
                    </a:lnTo>
                    <a:lnTo>
                      <a:pt x="2016" y="84"/>
                    </a:lnTo>
                    <a:lnTo>
                      <a:pt x="2016" y="90"/>
                    </a:lnTo>
                    <a:lnTo>
                      <a:pt x="2016" y="90"/>
                    </a:lnTo>
                    <a:lnTo>
                      <a:pt x="2016" y="90"/>
                    </a:lnTo>
                    <a:lnTo>
                      <a:pt x="2016" y="90"/>
                    </a:lnTo>
                    <a:lnTo>
                      <a:pt x="2022" y="90"/>
                    </a:lnTo>
                    <a:lnTo>
                      <a:pt x="2022" y="96"/>
                    </a:lnTo>
                    <a:lnTo>
                      <a:pt x="2022" y="96"/>
                    </a:lnTo>
                    <a:lnTo>
                      <a:pt x="2022" y="96"/>
                    </a:lnTo>
                    <a:lnTo>
                      <a:pt x="2022" y="96"/>
                    </a:lnTo>
                    <a:lnTo>
                      <a:pt x="2022" y="96"/>
                    </a:lnTo>
                    <a:lnTo>
                      <a:pt x="2028" y="96"/>
                    </a:lnTo>
                    <a:lnTo>
                      <a:pt x="2028" y="102"/>
                    </a:lnTo>
                    <a:lnTo>
                      <a:pt x="2028" y="102"/>
                    </a:lnTo>
                    <a:lnTo>
                      <a:pt x="2028" y="102"/>
                    </a:lnTo>
                    <a:lnTo>
                      <a:pt x="2028" y="102"/>
                    </a:lnTo>
                    <a:lnTo>
                      <a:pt x="2028" y="102"/>
                    </a:lnTo>
                    <a:lnTo>
                      <a:pt x="2028" y="108"/>
                    </a:lnTo>
                    <a:lnTo>
                      <a:pt x="2034" y="108"/>
                    </a:lnTo>
                    <a:lnTo>
                      <a:pt x="2034" y="108"/>
                    </a:lnTo>
                    <a:lnTo>
                      <a:pt x="2034" y="108"/>
                    </a:lnTo>
                    <a:lnTo>
                      <a:pt x="2034" y="108"/>
                    </a:lnTo>
                    <a:lnTo>
                      <a:pt x="2034" y="114"/>
                    </a:lnTo>
                    <a:lnTo>
                      <a:pt x="2040" y="114"/>
                    </a:lnTo>
                    <a:lnTo>
                      <a:pt x="2040" y="114"/>
                    </a:lnTo>
                    <a:lnTo>
                      <a:pt x="2040" y="114"/>
                    </a:lnTo>
                    <a:lnTo>
                      <a:pt x="2040" y="114"/>
                    </a:lnTo>
                    <a:lnTo>
                      <a:pt x="2040" y="120"/>
                    </a:lnTo>
                    <a:lnTo>
                      <a:pt x="2040" y="120"/>
                    </a:lnTo>
                    <a:lnTo>
                      <a:pt x="2046" y="120"/>
                    </a:lnTo>
                    <a:lnTo>
                      <a:pt x="2046" y="120"/>
                    </a:lnTo>
                    <a:lnTo>
                      <a:pt x="2046" y="120"/>
                    </a:lnTo>
                    <a:lnTo>
                      <a:pt x="2046" y="120"/>
                    </a:lnTo>
                    <a:lnTo>
                      <a:pt x="2046" y="126"/>
                    </a:lnTo>
                    <a:lnTo>
                      <a:pt x="2046" y="126"/>
                    </a:lnTo>
                    <a:lnTo>
                      <a:pt x="2052" y="126"/>
                    </a:lnTo>
                    <a:lnTo>
                      <a:pt x="2052" y="126"/>
                    </a:lnTo>
                    <a:lnTo>
                      <a:pt x="2052" y="126"/>
                    </a:lnTo>
                    <a:lnTo>
                      <a:pt x="2052" y="126"/>
                    </a:lnTo>
                    <a:lnTo>
                      <a:pt x="2052" y="132"/>
                    </a:lnTo>
                    <a:lnTo>
                      <a:pt x="2052" y="132"/>
                    </a:lnTo>
                    <a:lnTo>
                      <a:pt x="2058" y="132"/>
                    </a:lnTo>
                    <a:lnTo>
                      <a:pt x="2058" y="132"/>
                    </a:lnTo>
                    <a:lnTo>
                      <a:pt x="2058" y="132"/>
                    </a:lnTo>
                    <a:lnTo>
                      <a:pt x="2058" y="138"/>
                    </a:lnTo>
                    <a:lnTo>
                      <a:pt x="2058" y="138"/>
                    </a:lnTo>
                    <a:lnTo>
                      <a:pt x="2058" y="138"/>
                    </a:lnTo>
                    <a:lnTo>
                      <a:pt x="2064" y="138"/>
                    </a:lnTo>
                    <a:lnTo>
                      <a:pt x="2064" y="138"/>
                    </a:lnTo>
                    <a:lnTo>
                      <a:pt x="2064" y="138"/>
                    </a:lnTo>
                    <a:lnTo>
                      <a:pt x="2064" y="144"/>
                    </a:lnTo>
                    <a:lnTo>
                      <a:pt x="2064" y="144"/>
                    </a:lnTo>
                    <a:lnTo>
                      <a:pt x="2064" y="144"/>
                    </a:lnTo>
                    <a:lnTo>
                      <a:pt x="2064" y="144"/>
                    </a:lnTo>
                    <a:lnTo>
                      <a:pt x="2070" y="144"/>
                    </a:lnTo>
                    <a:lnTo>
                      <a:pt x="2070" y="144"/>
                    </a:lnTo>
                    <a:lnTo>
                      <a:pt x="2070" y="144"/>
                    </a:lnTo>
                    <a:lnTo>
                      <a:pt x="2070" y="150"/>
                    </a:lnTo>
                    <a:lnTo>
                      <a:pt x="2070" y="150"/>
                    </a:lnTo>
                    <a:lnTo>
                      <a:pt x="2076" y="150"/>
                    </a:lnTo>
                    <a:lnTo>
                      <a:pt x="2076" y="150"/>
                    </a:lnTo>
                    <a:lnTo>
                      <a:pt x="2076" y="150"/>
                    </a:lnTo>
                    <a:lnTo>
                      <a:pt x="2076" y="156"/>
                    </a:lnTo>
                    <a:lnTo>
                      <a:pt x="2076" y="156"/>
                    </a:lnTo>
                    <a:lnTo>
                      <a:pt x="2076" y="156"/>
                    </a:lnTo>
                    <a:lnTo>
                      <a:pt x="2076" y="156"/>
                    </a:lnTo>
                    <a:lnTo>
                      <a:pt x="2082" y="156"/>
                    </a:lnTo>
                    <a:lnTo>
                      <a:pt x="2082" y="156"/>
                    </a:lnTo>
                    <a:lnTo>
                      <a:pt x="2082" y="162"/>
                    </a:lnTo>
                    <a:lnTo>
                      <a:pt x="2082" y="162"/>
                    </a:lnTo>
                    <a:lnTo>
                      <a:pt x="2082" y="162"/>
                    </a:lnTo>
                    <a:lnTo>
                      <a:pt x="2082" y="162"/>
                    </a:lnTo>
                    <a:lnTo>
                      <a:pt x="2088" y="162"/>
                    </a:lnTo>
                    <a:lnTo>
                      <a:pt x="2088" y="162"/>
                    </a:lnTo>
                    <a:lnTo>
                      <a:pt x="2088" y="168"/>
                    </a:lnTo>
                    <a:lnTo>
                      <a:pt x="2088" y="168"/>
                    </a:lnTo>
                    <a:lnTo>
                      <a:pt x="2088" y="168"/>
                    </a:lnTo>
                    <a:lnTo>
                      <a:pt x="2088" y="168"/>
                    </a:lnTo>
                    <a:lnTo>
                      <a:pt x="2088" y="168"/>
                    </a:lnTo>
                    <a:lnTo>
                      <a:pt x="2094" y="168"/>
                    </a:lnTo>
                    <a:lnTo>
                      <a:pt x="2094" y="174"/>
                    </a:lnTo>
                    <a:lnTo>
                      <a:pt x="2094" y="174"/>
                    </a:lnTo>
                    <a:lnTo>
                      <a:pt x="2094" y="174"/>
                    </a:lnTo>
                    <a:lnTo>
                      <a:pt x="2094" y="174"/>
                    </a:lnTo>
                    <a:lnTo>
                      <a:pt x="2100" y="174"/>
                    </a:lnTo>
                    <a:lnTo>
                      <a:pt x="2100" y="180"/>
                    </a:lnTo>
                    <a:lnTo>
                      <a:pt x="2100" y="180"/>
                    </a:lnTo>
                    <a:lnTo>
                      <a:pt x="2100" y="180"/>
                    </a:lnTo>
                    <a:lnTo>
                      <a:pt x="2100" y="180"/>
                    </a:lnTo>
                    <a:lnTo>
                      <a:pt x="2100" y="180"/>
                    </a:lnTo>
                    <a:lnTo>
                      <a:pt x="2106" y="180"/>
                    </a:lnTo>
                    <a:lnTo>
                      <a:pt x="2106" y="186"/>
                    </a:lnTo>
                    <a:lnTo>
                      <a:pt x="2106" y="186"/>
                    </a:lnTo>
                    <a:lnTo>
                      <a:pt x="2106" y="186"/>
                    </a:lnTo>
                    <a:lnTo>
                      <a:pt x="2106" y="186"/>
                    </a:lnTo>
                    <a:lnTo>
                      <a:pt x="2106" y="186"/>
                    </a:lnTo>
                    <a:lnTo>
                      <a:pt x="2112" y="186"/>
                    </a:lnTo>
                    <a:lnTo>
                      <a:pt x="2112" y="192"/>
                    </a:lnTo>
                    <a:lnTo>
                      <a:pt x="2112" y="192"/>
                    </a:lnTo>
                    <a:lnTo>
                      <a:pt x="2112" y="192"/>
                    </a:lnTo>
                    <a:lnTo>
                      <a:pt x="2112" y="192"/>
                    </a:lnTo>
                    <a:lnTo>
                      <a:pt x="2112" y="192"/>
                    </a:lnTo>
                    <a:lnTo>
                      <a:pt x="2118" y="192"/>
                    </a:lnTo>
                    <a:lnTo>
                      <a:pt x="2118" y="198"/>
                    </a:lnTo>
                    <a:lnTo>
                      <a:pt x="2118" y="198"/>
                    </a:lnTo>
                    <a:lnTo>
                      <a:pt x="2118" y="198"/>
                    </a:lnTo>
                    <a:lnTo>
                      <a:pt x="2118" y="198"/>
                    </a:lnTo>
                    <a:lnTo>
                      <a:pt x="2118" y="198"/>
                    </a:lnTo>
                    <a:lnTo>
                      <a:pt x="2124" y="198"/>
                    </a:lnTo>
                    <a:lnTo>
                      <a:pt x="2124" y="204"/>
                    </a:lnTo>
                    <a:lnTo>
                      <a:pt x="2124" y="204"/>
                    </a:lnTo>
                    <a:lnTo>
                      <a:pt x="2124" y="204"/>
                    </a:lnTo>
                    <a:lnTo>
                      <a:pt x="2124" y="204"/>
                    </a:lnTo>
                    <a:lnTo>
                      <a:pt x="2124" y="204"/>
                    </a:lnTo>
                    <a:lnTo>
                      <a:pt x="2130" y="204"/>
                    </a:lnTo>
                    <a:lnTo>
                      <a:pt x="2130" y="204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6"/>
                    </a:lnTo>
                    <a:lnTo>
                      <a:pt x="2136" y="216"/>
                    </a:lnTo>
                    <a:lnTo>
                      <a:pt x="2136" y="216"/>
                    </a:lnTo>
                    <a:lnTo>
                      <a:pt x="2136" y="216"/>
                    </a:lnTo>
                    <a:lnTo>
                      <a:pt x="2136" y="216"/>
                    </a:lnTo>
                    <a:lnTo>
                      <a:pt x="2142" y="216"/>
                    </a:lnTo>
                    <a:lnTo>
                      <a:pt x="2142" y="216"/>
                    </a:lnTo>
                    <a:lnTo>
                      <a:pt x="2142" y="222"/>
                    </a:lnTo>
                    <a:lnTo>
                      <a:pt x="2142" y="222"/>
                    </a:lnTo>
                    <a:lnTo>
                      <a:pt x="2142" y="222"/>
                    </a:lnTo>
                    <a:lnTo>
                      <a:pt x="2142" y="222"/>
                    </a:lnTo>
                    <a:lnTo>
                      <a:pt x="2148" y="222"/>
                    </a:lnTo>
                    <a:lnTo>
                      <a:pt x="2148" y="222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34"/>
                    </a:lnTo>
                    <a:lnTo>
                      <a:pt x="2154" y="234"/>
                    </a:lnTo>
                    <a:lnTo>
                      <a:pt x="2154" y="234"/>
                    </a:lnTo>
                    <a:lnTo>
                      <a:pt x="2160" y="234"/>
                    </a:lnTo>
                    <a:lnTo>
                      <a:pt x="2160" y="234"/>
                    </a:lnTo>
                    <a:lnTo>
                      <a:pt x="2160" y="234"/>
                    </a:lnTo>
                    <a:lnTo>
                      <a:pt x="2160" y="234"/>
                    </a:lnTo>
                    <a:lnTo>
                      <a:pt x="2160" y="240"/>
                    </a:lnTo>
                    <a:lnTo>
                      <a:pt x="2160" y="240"/>
                    </a:lnTo>
                    <a:lnTo>
                      <a:pt x="2166" y="240"/>
                    </a:lnTo>
                    <a:lnTo>
                      <a:pt x="2166" y="240"/>
                    </a:lnTo>
                    <a:lnTo>
                      <a:pt x="2166" y="240"/>
                    </a:lnTo>
                    <a:lnTo>
                      <a:pt x="2166" y="240"/>
                    </a:lnTo>
                    <a:lnTo>
                      <a:pt x="2166" y="240"/>
                    </a:lnTo>
                    <a:lnTo>
                      <a:pt x="2166" y="246"/>
                    </a:lnTo>
                    <a:lnTo>
                      <a:pt x="2172" y="246"/>
                    </a:lnTo>
                    <a:lnTo>
                      <a:pt x="2172" y="246"/>
                    </a:lnTo>
                    <a:lnTo>
                      <a:pt x="2172" y="246"/>
                    </a:lnTo>
                    <a:lnTo>
                      <a:pt x="2172" y="246"/>
                    </a:lnTo>
                    <a:lnTo>
                      <a:pt x="2172" y="246"/>
                    </a:lnTo>
                    <a:lnTo>
                      <a:pt x="2172" y="252"/>
                    </a:lnTo>
                    <a:lnTo>
                      <a:pt x="2178" y="252"/>
                    </a:lnTo>
                    <a:lnTo>
                      <a:pt x="2178" y="252"/>
                    </a:lnTo>
                    <a:lnTo>
                      <a:pt x="2178" y="252"/>
                    </a:lnTo>
                    <a:lnTo>
                      <a:pt x="2178" y="252"/>
                    </a:lnTo>
                    <a:lnTo>
                      <a:pt x="2178" y="252"/>
                    </a:lnTo>
                    <a:lnTo>
                      <a:pt x="2178" y="252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90" y="258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6" y="264"/>
                    </a:lnTo>
                    <a:lnTo>
                      <a:pt x="2196" y="264"/>
                    </a:lnTo>
                    <a:lnTo>
                      <a:pt x="2196" y="270"/>
                    </a:lnTo>
                    <a:lnTo>
                      <a:pt x="2196" y="270"/>
                    </a:lnTo>
                    <a:lnTo>
                      <a:pt x="2196" y="270"/>
                    </a:lnTo>
                    <a:lnTo>
                      <a:pt x="2196" y="270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8" y="270"/>
                    </a:lnTo>
                    <a:lnTo>
                      <a:pt x="2208" y="270"/>
                    </a:lnTo>
                    <a:lnTo>
                      <a:pt x="2208" y="270"/>
                    </a:lnTo>
                    <a:lnTo>
                      <a:pt x="2208" y="270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20" y="258"/>
                    </a:lnTo>
                    <a:lnTo>
                      <a:pt x="2220" y="258"/>
                    </a:lnTo>
                    <a:lnTo>
                      <a:pt x="2220" y="258"/>
                    </a:lnTo>
                    <a:lnTo>
                      <a:pt x="2220" y="258"/>
                    </a:lnTo>
                    <a:lnTo>
                      <a:pt x="2220" y="258"/>
                    </a:lnTo>
                    <a:lnTo>
                      <a:pt x="2220" y="258"/>
                    </a:lnTo>
                    <a:lnTo>
                      <a:pt x="2226" y="258"/>
                    </a:lnTo>
                    <a:lnTo>
                      <a:pt x="2226" y="252"/>
                    </a:lnTo>
                    <a:lnTo>
                      <a:pt x="2226" y="252"/>
                    </a:lnTo>
                    <a:lnTo>
                      <a:pt x="2226" y="252"/>
                    </a:lnTo>
                    <a:lnTo>
                      <a:pt x="2226" y="252"/>
                    </a:lnTo>
                    <a:lnTo>
                      <a:pt x="2226" y="252"/>
                    </a:lnTo>
                    <a:lnTo>
                      <a:pt x="2232" y="252"/>
                    </a:lnTo>
                    <a:lnTo>
                      <a:pt x="2232" y="246"/>
                    </a:lnTo>
                    <a:lnTo>
                      <a:pt x="2232" y="246"/>
                    </a:lnTo>
                    <a:lnTo>
                      <a:pt x="2232" y="246"/>
                    </a:lnTo>
                    <a:lnTo>
                      <a:pt x="2232" y="246"/>
                    </a:lnTo>
                    <a:lnTo>
                      <a:pt x="2232" y="246"/>
                    </a:lnTo>
                    <a:lnTo>
                      <a:pt x="2232" y="246"/>
                    </a:lnTo>
                    <a:lnTo>
                      <a:pt x="2238" y="240"/>
                    </a:lnTo>
                    <a:lnTo>
                      <a:pt x="2238" y="240"/>
                    </a:lnTo>
                    <a:lnTo>
                      <a:pt x="2238" y="240"/>
                    </a:lnTo>
                    <a:lnTo>
                      <a:pt x="2238" y="240"/>
                    </a:lnTo>
                    <a:lnTo>
                      <a:pt x="2238" y="240"/>
                    </a:lnTo>
                    <a:lnTo>
                      <a:pt x="2244" y="240"/>
                    </a:lnTo>
                    <a:lnTo>
                      <a:pt x="2244" y="240"/>
                    </a:lnTo>
                    <a:lnTo>
                      <a:pt x="2244" y="234"/>
                    </a:lnTo>
                    <a:lnTo>
                      <a:pt x="2244" y="234"/>
                    </a:lnTo>
                    <a:lnTo>
                      <a:pt x="2244" y="234"/>
                    </a:lnTo>
                    <a:lnTo>
                      <a:pt x="2244" y="234"/>
                    </a:lnTo>
                    <a:lnTo>
                      <a:pt x="2250" y="234"/>
                    </a:lnTo>
                    <a:lnTo>
                      <a:pt x="2250" y="234"/>
                    </a:lnTo>
                    <a:lnTo>
                      <a:pt x="2250" y="228"/>
                    </a:lnTo>
                    <a:lnTo>
                      <a:pt x="2250" y="228"/>
                    </a:lnTo>
                    <a:lnTo>
                      <a:pt x="2250" y="228"/>
                    </a:lnTo>
                    <a:lnTo>
                      <a:pt x="2250" y="228"/>
                    </a:lnTo>
                    <a:lnTo>
                      <a:pt x="2250" y="228"/>
                    </a:lnTo>
                    <a:lnTo>
                      <a:pt x="2256" y="228"/>
                    </a:lnTo>
                    <a:lnTo>
                      <a:pt x="2256" y="228"/>
                    </a:lnTo>
                    <a:lnTo>
                      <a:pt x="2256" y="222"/>
                    </a:lnTo>
                    <a:lnTo>
                      <a:pt x="2256" y="222"/>
                    </a:lnTo>
                    <a:lnTo>
                      <a:pt x="2256" y="222"/>
                    </a:lnTo>
                    <a:lnTo>
                      <a:pt x="2256" y="222"/>
                    </a:lnTo>
                    <a:lnTo>
                      <a:pt x="2262" y="222"/>
                    </a:lnTo>
                    <a:lnTo>
                      <a:pt x="2262" y="222"/>
                    </a:lnTo>
                    <a:lnTo>
                      <a:pt x="2262" y="216"/>
                    </a:lnTo>
                    <a:lnTo>
                      <a:pt x="2262" y="216"/>
                    </a:lnTo>
                    <a:lnTo>
                      <a:pt x="2262" y="216"/>
                    </a:lnTo>
                    <a:lnTo>
                      <a:pt x="2262" y="216"/>
                    </a:lnTo>
                    <a:lnTo>
                      <a:pt x="2268" y="216"/>
                    </a:lnTo>
                    <a:lnTo>
                      <a:pt x="2268" y="216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04"/>
                    </a:lnTo>
                    <a:lnTo>
                      <a:pt x="2274" y="204"/>
                    </a:lnTo>
                    <a:lnTo>
                      <a:pt x="2274" y="204"/>
                    </a:lnTo>
                    <a:lnTo>
                      <a:pt x="2274" y="204"/>
                    </a:lnTo>
                    <a:lnTo>
                      <a:pt x="2280" y="204"/>
                    </a:lnTo>
                    <a:lnTo>
                      <a:pt x="2280" y="204"/>
                    </a:lnTo>
                    <a:lnTo>
                      <a:pt x="2280" y="198"/>
                    </a:lnTo>
                    <a:lnTo>
                      <a:pt x="2280" y="198"/>
                    </a:lnTo>
                    <a:lnTo>
                      <a:pt x="2280" y="198"/>
                    </a:lnTo>
                    <a:lnTo>
                      <a:pt x="2280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2"/>
                    </a:lnTo>
                    <a:lnTo>
                      <a:pt x="2286" y="192"/>
                    </a:lnTo>
                    <a:lnTo>
                      <a:pt x="2286" y="192"/>
                    </a:lnTo>
                    <a:lnTo>
                      <a:pt x="2286" y="192"/>
                    </a:lnTo>
                    <a:lnTo>
                      <a:pt x="2292" y="192"/>
                    </a:lnTo>
                    <a:lnTo>
                      <a:pt x="2292" y="192"/>
                    </a:lnTo>
                    <a:lnTo>
                      <a:pt x="2292" y="186"/>
                    </a:lnTo>
                    <a:lnTo>
                      <a:pt x="2292" y="186"/>
                    </a:lnTo>
                    <a:lnTo>
                      <a:pt x="2292" y="186"/>
                    </a:lnTo>
                    <a:lnTo>
                      <a:pt x="2292" y="186"/>
                    </a:lnTo>
                    <a:lnTo>
                      <a:pt x="2292" y="186"/>
                    </a:lnTo>
                    <a:lnTo>
                      <a:pt x="2298" y="186"/>
                    </a:lnTo>
                    <a:lnTo>
                      <a:pt x="2298" y="180"/>
                    </a:lnTo>
                    <a:lnTo>
                      <a:pt x="2298" y="180"/>
                    </a:lnTo>
                    <a:lnTo>
                      <a:pt x="2298" y="180"/>
                    </a:lnTo>
                    <a:lnTo>
                      <a:pt x="2298" y="180"/>
                    </a:lnTo>
                    <a:lnTo>
                      <a:pt x="2304" y="180"/>
                    </a:lnTo>
                    <a:lnTo>
                      <a:pt x="2304" y="174"/>
                    </a:lnTo>
                    <a:lnTo>
                      <a:pt x="2304" y="174"/>
                    </a:lnTo>
                    <a:lnTo>
                      <a:pt x="2304" y="174"/>
                    </a:lnTo>
                    <a:lnTo>
                      <a:pt x="2304" y="174"/>
                    </a:lnTo>
                    <a:lnTo>
                      <a:pt x="2304" y="174"/>
                    </a:lnTo>
                    <a:lnTo>
                      <a:pt x="2310" y="174"/>
                    </a:lnTo>
                    <a:lnTo>
                      <a:pt x="2310" y="168"/>
                    </a:lnTo>
                    <a:lnTo>
                      <a:pt x="2310" y="168"/>
                    </a:lnTo>
                    <a:lnTo>
                      <a:pt x="2310" y="168"/>
                    </a:lnTo>
                    <a:lnTo>
                      <a:pt x="2310" y="168"/>
                    </a:lnTo>
                    <a:lnTo>
                      <a:pt x="2310" y="168"/>
                    </a:lnTo>
                    <a:lnTo>
                      <a:pt x="2316" y="168"/>
                    </a:lnTo>
                    <a:lnTo>
                      <a:pt x="2316" y="162"/>
                    </a:lnTo>
                    <a:lnTo>
                      <a:pt x="2316" y="162"/>
                    </a:lnTo>
                    <a:lnTo>
                      <a:pt x="2316" y="162"/>
                    </a:lnTo>
                    <a:lnTo>
                      <a:pt x="2316" y="162"/>
                    </a:lnTo>
                    <a:lnTo>
                      <a:pt x="2316" y="162"/>
                    </a:lnTo>
                    <a:lnTo>
                      <a:pt x="2322" y="156"/>
                    </a:lnTo>
                    <a:lnTo>
                      <a:pt x="2322" y="156"/>
                    </a:lnTo>
                    <a:lnTo>
                      <a:pt x="2322" y="156"/>
                    </a:lnTo>
                    <a:lnTo>
                      <a:pt x="2322" y="156"/>
                    </a:lnTo>
                    <a:lnTo>
                      <a:pt x="2322" y="156"/>
                    </a:lnTo>
                    <a:lnTo>
                      <a:pt x="2322" y="156"/>
                    </a:lnTo>
                    <a:lnTo>
                      <a:pt x="2322" y="150"/>
                    </a:lnTo>
                    <a:lnTo>
                      <a:pt x="2328" y="150"/>
                    </a:lnTo>
                    <a:lnTo>
                      <a:pt x="2328" y="150"/>
                    </a:lnTo>
                    <a:lnTo>
                      <a:pt x="2328" y="150"/>
                    </a:lnTo>
                    <a:lnTo>
                      <a:pt x="2328" y="150"/>
                    </a:lnTo>
                    <a:lnTo>
                      <a:pt x="2328" y="144"/>
                    </a:lnTo>
                    <a:lnTo>
                      <a:pt x="2334" y="144"/>
                    </a:lnTo>
                    <a:lnTo>
                      <a:pt x="2334" y="144"/>
                    </a:lnTo>
                    <a:lnTo>
                      <a:pt x="2334" y="144"/>
                    </a:lnTo>
                    <a:lnTo>
                      <a:pt x="2334" y="144"/>
                    </a:lnTo>
                    <a:lnTo>
                      <a:pt x="2334" y="144"/>
                    </a:lnTo>
                    <a:lnTo>
                      <a:pt x="2334" y="138"/>
                    </a:lnTo>
                    <a:lnTo>
                      <a:pt x="2340" y="138"/>
                    </a:lnTo>
                    <a:lnTo>
                      <a:pt x="2340" y="138"/>
                    </a:lnTo>
                    <a:lnTo>
                      <a:pt x="2340" y="138"/>
                    </a:lnTo>
                    <a:lnTo>
                      <a:pt x="2340" y="138"/>
                    </a:lnTo>
                    <a:lnTo>
                      <a:pt x="2340" y="138"/>
                    </a:lnTo>
                    <a:lnTo>
                      <a:pt x="2340" y="132"/>
                    </a:lnTo>
                    <a:lnTo>
                      <a:pt x="2340" y="132"/>
                    </a:lnTo>
                    <a:lnTo>
                      <a:pt x="2346" y="132"/>
                    </a:lnTo>
                    <a:lnTo>
                      <a:pt x="2346" y="132"/>
                    </a:lnTo>
                    <a:lnTo>
                      <a:pt x="2346" y="132"/>
                    </a:lnTo>
                    <a:lnTo>
                      <a:pt x="2346" y="132"/>
                    </a:lnTo>
                    <a:lnTo>
                      <a:pt x="2346" y="126"/>
                    </a:lnTo>
                    <a:lnTo>
                      <a:pt x="2346" y="126"/>
                    </a:lnTo>
                    <a:lnTo>
                      <a:pt x="2352" y="126"/>
                    </a:lnTo>
                    <a:lnTo>
                      <a:pt x="2352" y="126"/>
                    </a:lnTo>
                    <a:lnTo>
                      <a:pt x="2352" y="126"/>
                    </a:lnTo>
                    <a:lnTo>
                      <a:pt x="2352" y="120"/>
                    </a:lnTo>
                    <a:lnTo>
                      <a:pt x="2352" y="120"/>
                    </a:lnTo>
                    <a:lnTo>
                      <a:pt x="2352" y="120"/>
                    </a:lnTo>
                    <a:lnTo>
                      <a:pt x="2358" y="120"/>
                    </a:lnTo>
                    <a:lnTo>
                      <a:pt x="2358" y="120"/>
                    </a:lnTo>
                    <a:lnTo>
                      <a:pt x="2358" y="114"/>
                    </a:lnTo>
                    <a:lnTo>
                      <a:pt x="2358" y="114"/>
                    </a:lnTo>
                    <a:lnTo>
                      <a:pt x="2358" y="114"/>
                    </a:lnTo>
                    <a:lnTo>
                      <a:pt x="2358" y="114"/>
                    </a:lnTo>
                    <a:lnTo>
                      <a:pt x="2364" y="114"/>
                    </a:lnTo>
                    <a:lnTo>
                      <a:pt x="2364" y="108"/>
                    </a:lnTo>
                    <a:lnTo>
                      <a:pt x="2364" y="108"/>
                    </a:lnTo>
                    <a:lnTo>
                      <a:pt x="2364" y="108"/>
                    </a:lnTo>
                    <a:lnTo>
                      <a:pt x="2364" y="108"/>
                    </a:lnTo>
                    <a:lnTo>
                      <a:pt x="2364" y="108"/>
                    </a:lnTo>
                    <a:lnTo>
                      <a:pt x="2370" y="102"/>
                    </a:lnTo>
                    <a:lnTo>
                      <a:pt x="2370" y="102"/>
                    </a:lnTo>
                    <a:lnTo>
                      <a:pt x="2370" y="102"/>
                    </a:lnTo>
                    <a:lnTo>
                      <a:pt x="2370" y="102"/>
                    </a:lnTo>
                    <a:lnTo>
                      <a:pt x="2370" y="102"/>
                    </a:lnTo>
                    <a:lnTo>
                      <a:pt x="2370" y="96"/>
                    </a:lnTo>
                    <a:lnTo>
                      <a:pt x="2376" y="96"/>
                    </a:lnTo>
                    <a:lnTo>
                      <a:pt x="2376" y="96"/>
                    </a:lnTo>
                    <a:lnTo>
                      <a:pt x="2376" y="96"/>
                    </a:lnTo>
                    <a:lnTo>
                      <a:pt x="2376" y="96"/>
                    </a:lnTo>
                    <a:lnTo>
                      <a:pt x="2376" y="96"/>
                    </a:lnTo>
                    <a:lnTo>
                      <a:pt x="2376" y="90"/>
                    </a:lnTo>
                    <a:lnTo>
                      <a:pt x="2382" y="90"/>
                    </a:lnTo>
                    <a:lnTo>
                      <a:pt x="2382" y="90"/>
                    </a:lnTo>
                    <a:lnTo>
                      <a:pt x="2382" y="90"/>
                    </a:lnTo>
                    <a:lnTo>
                      <a:pt x="2382" y="90"/>
                    </a:lnTo>
                    <a:lnTo>
                      <a:pt x="2382" y="84"/>
                    </a:lnTo>
                    <a:lnTo>
                      <a:pt x="2382" y="84"/>
                    </a:lnTo>
                    <a:lnTo>
                      <a:pt x="2388" y="84"/>
                    </a:lnTo>
                    <a:lnTo>
                      <a:pt x="2388" y="84"/>
                    </a:lnTo>
                    <a:lnTo>
                      <a:pt x="2388" y="84"/>
                    </a:lnTo>
                    <a:lnTo>
                      <a:pt x="2388" y="78"/>
                    </a:lnTo>
                    <a:lnTo>
                      <a:pt x="2388" y="78"/>
                    </a:lnTo>
                    <a:lnTo>
                      <a:pt x="2388" y="78"/>
                    </a:lnTo>
                    <a:lnTo>
                      <a:pt x="2394" y="78"/>
                    </a:lnTo>
                    <a:lnTo>
                      <a:pt x="2394" y="78"/>
                    </a:lnTo>
                    <a:lnTo>
                      <a:pt x="2394" y="72"/>
                    </a:lnTo>
                    <a:lnTo>
                      <a:pt x="2394" y="72"/>
                    </a:lnTo>
                    <a:lnTo>
                      <a:pt x="2394" y="72"/>
                    </a:lnTo>
                    <a:lnTo>
                      <a:pt x="2394" y="72"/>
                    </a:lnTo>
                    <a:lnTo>
                      <a:pt x="2400" y="72"/>
                    </a:lnTo>
                    <a:lnTo>
                      <a:pt x="2400" y="66"/>
                    </a:lnTo>
                    <a:lnTo>
                      <a:pt x="2400" y="66"/>
                    </a:lnTo>
                    <a:lnTo>
                      <a:pt x="2400" y="66"/>
                    </a:lnTo>
                    <a:lnTo>
                      <a:pt x="2400" y="66"/>
                    </a:lnTo>
                    <a:lnTo>
                      <a:pt x="2400" y="66"/>
                    </a:lnTo>
                    <a:lnTo>
                      <a:pt x="2406" y="60"/>
                    </a:lnTo>
                    <a:lnTo>
                      <a:pt x="2406" y="60"/>
                    </a:lnTo>
                    <a:lnTo>
                      <a:pt x="2406" y="60"/>
                    </a:lnTo>
                    <a:lnTo>
                      <a:pt x="2406" y="60"/>
                    </a:lnTo>
                    <a:lnTo>
                      <a:pt x="2406" y="60"/>
                    </a:lnTo>
                    <a:lnTo>
                      <a:pt x="2406" y="54"/>
                    </a:lnTo>
                    <a:lnTo>
                      <a:pt x="2406" y="54"/>
                    </a:lnTo>
                    <a:lnTo>
                      <a:pt x="2412" y="54"/>
                    </a:lnTo>
                    <a:lnTo>
                      <a:pt x="2412" y="54"/>
                    </a:lnTo>
                    <a:lnTo>
                      <a:pt x="2412" y="54"/>
                    </a:lnTo>
                    <a:lnTo>
                      <a:pt x="2412" y="48"/>
                    </a:lnTo>
                    <a:lnTo>
                      <a:pt x="2412" y="48"/>
                    </a:lnTo>
                    <a:lnTo>
                      <a:pt x="2412" y="48"/>
                    </a:lnTo>
                    <a:lnTo>
                      <a:pt x="2418" y="48"/>
                    </a:lnTo>
                    <a:lnTo>
                      <a:pt x="2418" y="48"/>
                    </a:lnTo>
                    <a:lnTo>
                      <a:pt x="2418" y="42"/>
                    </a:lnTo>
                    <a:lnTo>
                      <a:pt x="2418" y="42"/>
                    </a:lnTo>
                    <a:lnTo>
                      <a:pt x="2418" y="42"/>
                    </a:lnTo>
                    <a:lnTo>
                      <a:pt x="2418" y="42"/>
                    </a:lnTo>
                    <a:lnTo>
                      <a:pt x="2424" y="42"/>
                    </a:lnTo>
                    <a:lnTo>
                      <a:pt x="2424" y="36"/>
                    </a:lnTo>
                    <a:lnTo>
                      <a:pt x="2424" y="36"/>
                    </a:lnTo>
                    <a:lnTo>
                      <a:pt x="2424" y="36"/>
                    </a:lnTo>
                    <a:lnTo>
                      <a:pt x="2424" y="36"/>
                    </a:lnTo>
                    <a:lnTo>
                      <a:pt x="2424" y="36"/>
                    </a:lnTo>
                    <a:lnTo>
                      <a:pt x="2430" y="30"/>
                    </a:lnTo>
                    <a:lnTo>
                      <a:pt x="2430" y="30"/>
                    </a:lnTo>
                    <a:lnTo>
                      <a:pt x="2430" y="30"/>
                    </a:lnTo>
                    <a:lnTo>
                      <a:pt x="2430" y="30"/>
                    </a:lnTo>
                    <a:lnTo>
                      <a:pt x="2430" y="30"/>
                    </a:lnTo>
                    <a:lnTo>
                      <a:pt x="2430" y="24"/>
                    </a:lnTo>
                    <a:lnTo>
                      <a:pt x="2436" y="24"/>
                    </a:lnTo>
                    <a:lnTo>
                      <a:pt x="2436" y="24"/>
                    </a:lnTo>
                    <a:lnTo>
                      <a:pt x="2436" y="24"/>
                    </a:lnTo>
                    <a:lnTo>
                      <a:pt x="2436" y="18"/>
                    </a:lnTo>
                    <a:lnTo>
                      <a:pt x="2436" y="18"/>
                    </a:lnTo>
                    <a:lnTo>
                      <a:pt x="2436" y="18"/>
                    </a:lnTo>
                    <a:lnTo>
                      <a:pt x="2442" y="18"/>
                    </a:lnTo>
                    <a:lnTo>
                      <a:pt x="2442" y="18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8" y="12"/>
                    </a:lnTo>
                    <a:lnTo>
                      <a:pt x="2448" y="6"/>
                    </a:lnTo>
                    <a:lnTo>
                      <a:pt x="2448" y="6"/>
                    </a:lnTo>
                    <a:lnTo>
                      <a:pt x="2448" y="6"/>
                    </a:lnTo>
                    <a:lnTo>
                      <a:pt x="2448" y="6"/>
                    </a:lnTo>
                    <a:lnTo>
                      <a:pt x="2448" y="6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12"/>
                    </a:lnTo>
                    <a:lnTo>
                      <a:pt x="2478" y="12"/>
                    </a:lnTo>
                    <a:lnTo>
                      <a:pt x="2478" y="12"/>
                    </a:lnTo>
                    <a:lnTo>
                      <a:pt x="2478" y="12"/>
                    </a:lnTo>
                    <a:lnTo>
                      <a:pt x="2478" y="12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84" y="18"/>
                    </a:lnTo>
                    <a:lnTo>
                      <a:pt x="2484" y="18"/>
                    </a:lnTo>
                    <a:lnTo>
                      <a:pt x="2484" y="18"/>
                    </a:lnTo>
                    <a:lnTo>
                      <a:pt x="2484" y="24"/>
                    </a:lnTo>
                    <a:lnTo>
                      <a:pt x="2484" y="24"/>
                    </a:lnTo>
                    <a:lnTo>
                      <a:pt x="2484" y="24"/>
                    </a:lnTo>
                    <a:lnTo>
                      <a:pt x="2490" y="24"/>
                    </a:lnTo>
                    <a:lnTo>
                      <a:pt x="2490" y="30"/>
                    </a:lnTo>
                    <a:lnTo>
                      <a:pt x="2490" y="30"/>
                    </a:lnTo>
                    <a:lnTo>
                      <a:pt x="2490" y="30"/>
                    </a:lnTo>
                    <a:lnTo>
                      <a:pt x="2490" y="30"/>
                    </a:lnTo>
                    <a:lnTo>
                      <a:pt x="2490" y="30"/>
                    </a:lnTo>
                    <a:lnTo>
                      <a:pt x="2496" y="30"/>
                    </a:lnTo>
                    <a:lnTo>
                      <a:pt x="2496" y="36"/>
                    </a:lnTo>
                    <a:lnTo>
                      <a:pt x="2496" y="36"/>
                    </a:lnTo>
                    <a:lnTo>
                      <a:pt x="2496" y="36"/>
                    </a:lnTo>
                    <a:lnTo>
                      <a:pt x="2496" y="36"/>
                    </a:lnTo>
                    <a:lnTo>
                      <a:pt x="2496" y="42"/>
                    </a:lnTo>
                    <a:lnTo>
                      <a:pt x="2502" y="42"/>
                    </a:lnTo>
                    <a:lnTo>
                      <a:pt x="2502" y="42"/>
                    </a:lnTo>
                    <a:lnTo>
                      <a:pt x="2502" y="42"/>
                    </a:lnTo>
                    <a:lnTo>
                      <a:pt x="2502" y="42"/>
                    </a:lnTo>
                    <a:lnTo>
                      <a:pt x="2502" y="48"/>
                    </a:lnTo>
                    <a:lnTo>
                      <a:pt x="2502" y="48"/>
                    </a:lnTo>
                    <a:lnTo>
                      <a:pt x="2508" y="48"/>
                    </a:lnTo>
                    <a:lnTo>
                      <a:pt x="2508" y="48"/>
                    </a:lnTo>
                    <a:lnTo>
                      <a:pt x="2508" y="48"/>
                    </a:lnTo>
                    <a:lnTo>
                      <a:pt x="2508" y="54"/>
                    </a:lnTo>
                    <a:lnTo>
                      <a:pt x="2508" y="54"/>
                    </a:lnTo>
                    <a:lnTo>
                      <a:pt x="2508" y="54"/>
                    </a:lnTo>
                    <a:lnTo>
                      <a:pt x="2514" y="54"/>
                    </a:lnTo>
                    <a:lnTo>
                      <a:pt x="2514" y="54"/>
                    </a:lnTo>
                    <a:lnTo>
                      <a:pt x="2514" y="60"/>
                    </a:lnTo>
                    <a:lnTo>
                      <a:pt x="2514" y="60"/>
                    </a:lnTo>
                    <a:lnTo>
                      <a:pt x="2514" y="60"/>
                    </a:lnTo>
                    <a:lnTo>
                      <a:pt x="2514" y="60"/>
                    </a:lnTo>
                    <a:lnTo>
                      <a:pt x="2514" y="60"/>
                    </a:lnTo>
                    <a:lnTo>
                      <a:pt x="2520" y="66"/>
                    </a:lnTo>
                    <a:lnTo>
                      <a:pt x="2520" y="66"/>
                    </a:lnTo>
                    <a:lnTo>
                      <a:pt x="2520" y="66"/>
                    </a:lnTo>
                    <a:lnTo>
                      <a:pt x="2520" y="66"/>
                    </a:lnTo>
                    <a:lnTo>
                      <a:pt x="2520" y="66"/>
                    </a:lnTo>
                    <a:lnTo>
                      <a:pt x="2520" y="72"/>
                    </a:lnTo>
                    <a:lnTo>
                      <a:pt x="2526" y="72"/>
                    </a:lnTo>
                    <a:lnTo>
                      <a:pt x="2526" y="72"/>
                    </a:lnTo>
                    <a:lnTo>
                      <a:pt x="2526" y="72"/>
                    </a:lnTo>
                    <a:lnTo>
                      <a:pt x="2526" y="72"/>
                    </a:lnTo>
                    <a:lnTo>
                      <a:pt x="2526" y="78"/>
                    </a:lnTo>
                    <a:lnTo>
                      <a:pt x="2526" y="78"/>
                    </a:lnTo>
                    <a:lnTo>
                      <a:pt x="2532" y="78"/>
                    </a:lnTo>
                    <a:lnTo>
                      <a:pt x="2532" y="78"/>
                    </a:lnTo>
                    <a:lnTo>
                      <a:pt x="2532" y="78"/>
                    </a:lnTo>
                    <a:lnTo>
                      <a:pt x="2532" y="84"/>
                    </a:lnTo>
                    <a:lnTo>
                      <a:pt x="2532" y="84"/>
                    </a:lnTo>
                    <a:lnTo>
                      <a:pt x="2532" y="84"/>
                    </a:lnTo>
                    <a:lnTo>
                      <a:pt x="2538" y="84"/>
                    </a:lnTo>
                    <a:lnTo>
                      <a:pt x="2538" y="84"/>
                    </a:lnTo>
                    <a:lnTo>
                      <a:pt x="2538" y="90"/>
                    </a:lnTo>
                    <a:lnTo>
                      <a:pt x="2538" y="90"/>
                    </a:lnTo>
                    <a:lnTo>
                      <a:pt x="2538" y="90"/>
                    </a:lnTo>
                    <a:lnTo>
                      <a:pt x="2538" y="90"/>
                    </a:lnTo>
                    <a:lnTo>
                      <a:pt x="2544" y="90"/>
                    </a:lnTo>
                    <a:lnTo>
                      <a:pt x="2544" y="96"/>
                    </a:lnTo>
                    <a:lnTo>
                      <a:pt x="2544" y="96"/>
                    </a:lnTo>
                    <a:lnTo>
                      <a:pt x="2544" y="96"/>
                    </a:lnTo>
                    <a:lnTo>
                      <a:pt x="2544" y="96"/>
                    </a:lnTo>
                    <a:lnTo>
                      <a:pt x="2544" y="96"/>
                    </a:lnTo>
                    <a:lnTo>
                      <a:pt x="2550" y="96"/>
                    </a:lnTo>
                    <a:lnTo>
                      <a:pt x="2550" y="102"/>
                    </a:lnTo>
                    <a:lnTo>
                      <a:pt x="2550" y="102"/>
                    </a:lnTo>
                    <a:lnTo>
                      <a:pt x="2550" y="102"/>
                    </a:lnTo>
                    <a:lnTo>
                      <a:pt x="2550" y="102"/>
                    </a:lnTo>
                    <a:lnTo>
                      <a:pt x="2550" y="102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14"/>
                    </a:lnTo>
                    <a:lnTo>
                      <a:pt x="2562" y="114"/>
                    </a:lnTo>
                    <a:lnTo>
                      <a:pt x="2562" y="114"/>
                    </a:lnTo>
                    <a:lnTo>
                      <a:pt x="2562" y="114"/>
                    </a:lnTo>
                    <a:lnTo>
                      <a:pt x="2562" y="114"/>
                    </a:lnTo>
                    <a:lnTo>
                      <a:pt x="2562" y="120"/>
                    </a:lnTo>
                    <a:lnTo>
                      <a:pt x="2562" y="120"/>
                    </a:lnTo>
                    <a:lnTo>
                      <a:pt x="2568" y="120"/>
                    </a:lnTo>
                    <a:lnTo>
                      <a:pt x="2568" y="120"/>
                    </a:lnTo>
                    <a:lnTo>
                      <a:pt x="2568" y="120"/>
                    </a:lnTo>
                    <a:lnTo>
                      <a:pt x="2568" y="126"/>
                    </a:lnTo>
                    <a:lnTo>
                      <a:pt x="2568" y="126"/>
                    </a:lnTo>
                    <a:lnTo>
                      <a:pt x="2568" y="126"/>
                    </a:lnTo>
                    <a:lnTo>
                      <a:pt x="2574" y="126"/>
                    </a:lnTo>
                    <a:lnTo>
                      <a:pt x="2574" y="126"/>
                    </a:lnTo>
                    <a:lnTo>
                      <a:pt x="2574" y="132"/>
                    </a:lnTo>
                    <a:lnTo>
                      <a:pt x="2574" y="132"/>
                    </a:lnTo>
                    <a:lnTo>
                      <a:pt x="2574" y="132"/>
                    </a:lnTo>
                    <a:lnTo>
                      <a:pt x="2574" y="132"/>
                    </a:lnTo>
                    <a:lnTo>
                      <a:pt x="2580" y="132"/>
                    </a:lnTo>
                    <a:lnTo>
                      <a:pt x="2580" y="132"/>
                    </a:lnTo>
                    <a:lnTo>
                      <a:pt x="2580" y="138"/>
                    </a:lnTo>
                    <a:lnTo>
                      <a:pt x="2580" y="138"/>
                    </a:lnTo>
                    <a:lnTo>
                      <a:pt x="2580" y="138"/>
                    </a:lnTo>
                    <a:lnTo>
                      <a:pt x="2580" y="138"/>
                    </a:lnTo>
                    <a:lnTo>
                      <a:pt x="2580" y="138"/>
                    </a:lnTo>
                    <a:lnTo>
                      <a:pt x="2586" y="138"/>
                    </a:lnTo>
                    <a:lnTo>
                      <a:pt x="2586" y="144"/>
                    </a:lnTo>
                    <a:lnTo>
                      <a:pt x="2586" y="144"/>
                    </a:lnTo>
                    <a:lnTo>
                      <a:pt x="2586" y="144"/>
                    </a:lnTo>
                    <a:lnTo>
                      <a:pt x="2586" y="144"/>
                    </a:lnTo>
                    <a:lnTo>
                      <a:pt x="2586" y="144"/>
                    </a:lnTo>
                    <a:lnTo>
                      <a:pt x="2592" y="144"/>
                    </a:lnTo>
                    <a:lnTo>
                      <a:pt x="2592" y="150"/>
                    </a:lnTo>
                    <a:lnTo>
                      <a:pt x="2592" y="150"/>
                    </a:lnTo>
                    <a:lnTo>
                      <a:pt x="2592" y="150"/>
                    </a:lnTo>
                    <a:lnTo>
                      <a:pt x="2592" y="150"/>
                    </a:lnTo>
                    <a:lnTo>
                      <a:pt x="2598" y="150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604" y="162"/>
                    </a:lnTo>
                    <a:lnTo>
                      <a:pt x="2604" y="162"/>
                    </a:lnTo>
                    <a:lnTo>
                      <a:pt x="2604" y="162"/>
                    </a:lnTo>
                    <a:lnTo>
                      <a:pt x="2604" y="162"/>
                    </a:lnTo>
                    <a:lnTo>
                      <a:pt x="2604" y="162"/>
                    </a:lnTo>
                    <a:lnTo>
                      <a:pt x="2604" y="168"/>
                    </a:lnTo>
                    <a:lnTo>
                      <a:pt x="2610" y="168"/>
                    </a:lnTo>
                    <a:lnTo>
                      <a:pt x="2610" y="168"/>
                    </a:lnTo>
                    <a:lnTo>
                      <a:pt x="2610" y="168"/>
                    </a:lnTo>
                    <a:lnTo>
                      <a:pt x="2610" y="168"/>
                    </a:lnTo>
                    <a:lnTo>
                      <a:pt x="2610" y="168"/>
                    </a:lnTo>
                    <a:lnTo>
                      <a:pt x="2610" y="174"/>
                    </a:lnTo>
                    <a:lnTo>
                      <a:pt x="2616" y="174"/>
                    </a:lnTo>
                    <a:lnTo>
                      <a:pt x="2616" y="174"/>
                    </a:lnTo>
                    <a:lnTo>
                      <a:pt x="2616" y="174"/>
                    </a:lnTo>
                    <a:lnTo>
                      <a:pt x="2616" y="174"/>
                    </a:lnTo>
                    <a:lnTo>
                      <a:pt x="2616" y="174"/>
                    </a:lnTo>
                    <a:lnTo>
                      <a:pt x="2616" y="180"/>
                    </a:lnTo>
                    <a:lnTo>
                      <a:pt x="2622" y="180"/>
                    </a:lnTo>
                    <a:lnTo>
                      <a:pt x="2622" y="180"/>
                    </a:lnTo>
                    <a:lnTo>
                      <a:pt x="2622" y="180"/>
                    </a:lnTo>
                    <a:lnTo>
                      <a:pt x="2622" y="180"/>
                    </a:lnTo>
                    <a:lnTo>
                      <a:pt x="2622" y="186"/>
                    </a:lnTo>
                    <a:lnTo>
                      <a:pt x="2628" y="186"/>
                    </a:lnTo>
                    <a:lnTo>
                      <a:pt x="2628" y="186"/>
                    </a:lnTo>
                    <a:lnTo>
                      <a:pt x="2628" y="186"/>
                    </a:lnTo>
                    <a:lnTo>
                      <a:pt x="2628" y="186"/>
                    </a:lnTo>
                    <a:lnTo>
                      <a:pt x="2628" y="186"/>
                    </a:lnTo>
                    <a:lnTo>
                      <a:pt x="2628" y="192"/>
                    </a:lnTo>
                    <a:lnTo>
                      <a:pt x="2628" y="192"/>
                    </a:lnTo>
                    <a:lnTo>
                      <a:pt x="2634" y="192"/>
                    </a:lnTo>
                    <a:lnTo>
                      <a:pt x="2634" y="192"/>
                    </a:lnTo>
                    <a:lnTo>
                      <a:pt x="2634" y="192"/>
                    </a:lnTo>
                    <a:lnTo>
                      <a:pt x="2634" y="192"/>
                    </a:lnTo>
                    <a:lnTo>
                      <a:pt x="2634" y="198"/>
                    </a:lnTo>
                    <a:lnTo>
                      <a:pt x="2634" y="198"/>
                    </a:lnTo>
                    <a:lnTo>
                      <a:pt x="2640" y="198"/>
                    </a:lnTo>
                    <a:lnTo>
                      <a:pt x="2640" y="198"/>
                    </a:lnTo>
                    <a:lnTo>
                      <a:pt x="2640" y="198"/>
                    </a:lnTo>
                    <a:lnTo>
                      <a:pt x="2640" y="198"/>
                    </a:lnTo>
                    <a:lnTo>
                      <a:pt x="2640" y="204"/>
                    </a:lnTo>
                    <a:lnTo>
                      <a:pt x="2640" y="204"/>
                    </a:lnTo>
                    <a:lnTo>
                      <a:pt x="2646" y="204"/>
                    </a:lnTo>
                    <a:lnTo>
                      <a:pt x="2646" y="204"/>
                    </a:lnTo>
                    <a:lnTo>
                      <a:pt x="2646" y="204"/>
                    </a:lnTo>
                    <a:lnTo>
                      <a:pt x="2646" y="204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6"/>
                    </a:lnTo>
                    <a:lnTo>
                      <a:pt x="2652" y="216"/>
                    </a:lnTo>
                    <a:lnTo>
                      <a:pt x="2658" y="216"/>
                    </a:lnTo>
                    <a:lnTo>
                      <a:pt x="2658" y="216"/>
                    </a:lnTo>
                    <a:lnTo>
                      <a:pt x="2658" y="216"/>
                    </a:lnTo>
                    <a:lnTo>
                      <a:pt x="2658" y="216"/>
                    </a:lnTo>
                    <a:lnTo>
                      <a:pt x="2658" y="222"/>
                    </a:lnTo>
                    <a:lnTo>
                      <a:pt x="2658" y="222"/>
                    </a:lnTo>
                    <a:lnTo>
                      <a:pt x="2664" y="222"/>
                    </a:lnTo>
                    <a:lnTo>
                      <a:pt x="2664" y="222"/>
                    </a:lnTo>
                    <a:lnTo>
                      <a:pt x="2664" y="222"/>
                    </a:lnTo>
                    <a:lnTo>
                      <a:pt x="2664" y="222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34"/>
                    </a:lnTo>
                    <a:lnTo>
                      <a:pt x="2670" y="234"/>
                    </a:lnTo>
                    <a:lnTo>
                      <a:pt x="2676" y="234"/>
                    </a:lnTo>
                    <a:lnTo>
                      <a:pt x="2676" y="234"/>
                    </a:lnTo>
                    <a:lnTo>
                      <a:pt x="2676" y="234"/>
                    </a:lnTo>
                    <a:lnTo>
                      <a:pt x="2676" y="234"/>
                    </a:lnTo>
                    <a:lnTo>
                      <a:pt x="2676" y="240"/>
                    </a:lnTo>
                    <a:lnTo>
                      <a:pt x="2676" y="240"/>
                    </a:lnTo>
                    <a:lnTo>
                      <a:pt x="2682" y="240"/>
                    </a:lnTo>
                    <a:lnTo>
                      <a:pt x="2682" y="240"/>
                    </a:lnTo>
                    <a:lnTo>
                      <a:pt x="2682" y="240"/>
                    </a:lnTo>
                    <a:lnTo>
                      <a:pt x="2682" y="240"/>
                    </a:lnTo>
                    <a:lnTo>
                      <a:pt x="2682" y="240"/>
                    </a:lnTo>
                    <a:lnTo>
                      <a:pt x="2682" y="246"/>
                    </a:lnTo>
                    <a:lnTo>
                      <a:pt x="2688" y="246"/>
                    </a:lnTo>
                    <a:lnTo>
                      <a:pt x="2688" y="246"/>
                    </a:lnTo>
                    <a:lnTo>
                      <a:pt x="2688" y="246"/>
                    </a:lnTo>
                    <a:lnTo>
                      <a:pt x="2688" y="246"/>
                    </a:lnTo>
                    <a:lnTo>
                      <a:pt x="2688" y="246"/>
                    </a:lnTo>
                    <a:lnTo>
                      <a:pt x="2688" y="252"/>
                    </a:lnTo>
                    <a:lnTo>
                      <a:pt x="2694" y="252"/>
                    </a:lnTo>
                    <a:lnTo>
                      <a:pt x="2694" y="252"/>
                    </a:lnTo>
                    <a:lnTo>
                      <a:pt x="2694" y="252"/>
                    </a:lnTo>
                    <a:lnTo>
                      <a:pt x="2694" y="252"/>
                    </a:lnTo>
                    <a:lnTo>
                      <a:pt x="2694" y="252"/>
                    </a:lnTo>
                    <a:lnTo>
                      <a:pt x="2694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6" y="264"/>
                    </a:lnTo>
                    <a:lnTo>
                      <a:pt x="2706" y="264"/>
                    </a:lnTo>
                    <a:lnTo>
                      <a:pt x="2706" y="264"/>
                    </a:lnTo>
                    <a:lnTo>
                      <a:pt x="2706" y="264"/>
                    </a:lnTo>
                    <a:lnTo>
                      <a:pt x="2706" y="264"/>
                    </a:lnTo>
                    <a:lnTo>
                      <a:pt x="2706" y="264"/>
                    </a:lnTo>
                    <a:lnTo>
                      <a:pt x="2712" y="264"/>
                    </a:lnTo>
                    <a:lnTo>
                      <a:pt x="2712" y="264"/>
                    </a:lnTo>
                    <a:lnTo>
                      <a:pt x="2712" y="270"/>
                    </a:lnTo>
                    <a:lnTo>
                      <a:pt x="2712" y="270"/>
                    </a:lnTo>
                    <a:lnTo>
                      <a:pt x="2712" y="270"/>
                    </a:lnTo>
                    <a:lnTo>
                      <a:pt x="2712" y="270"/>
                    </a:lnTo>
                    <a:lnTo>
                      <a:pt x="2718" y="270"/>
                    </a:lnTo>
                    <a:lnTo>
                      <a:pt x="2718" y="270"/>
                    </a:lnTo>
                    <a:lnTo>
                      <a:pt x="2718" y="270"/>
                    </a:lnTo>
                    <a:lnTo>
                      <a:pt x="2718" y="270"/>
                    </a:lnTo>
                    <a:lnTo>
                      <a:pt x="2718" y="270"/>
                    </a:lnTo>
                    <a:lnTo>
                      <a:pt x="2718" y="270"/>
                    </a:lnTo>
                    <a:lnTo>
                      <a:pt x="2724" y="270"/>
                    </a:lnTo>
                    <a:lnTo>
                      <a:pt x="2724" y="270"/>
                    </a:lnTo>
                    <a:lnTo>
                      <a:pt x="2724" y="270"/>
                    </a:lnTo>
                    <a:lnTo>
                      <a:pt x="2724" y="270"/>
                    </a:lnTo>
                    <a:lnTo>
                      <a:pt x="2724" y="264"/>
                    </a:lnTo>
                    <a:lnTo>
                      <a:pt x="2724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0" y="258"/>
                    </a:lnTo>
                    <a:lnTo>
                      <a:pt x="2736" y="258"/>
                    </a:lnTo>
                    <a:lnTo>
                      <a:pt x="2736" y="258"/>
                    </a:lnTo>
                    <a:lnTo>
                      <a:pt x="2736" y="258"/>
                    </a:lnTo>
                    <a:lnTo>
                      <a:pt x="2736" y="258"/>
                    </a:lnTo>
                    <a:lnTo>
                      <a:pt x="2736" y="258"/>
                    </a:lnTo>
                    <a:lnTo>
                      <a:pt x="2736" y="258"/>
                    </a:lnTo>
                    <a:lnTo>
                      <a:pt x="2742" y="252"/>
                    </a:lnTo>
                    <a:lnTo>
                      <a:pt x="2742" y="252"/>
                    </a:lnTo>
                    <a:lnTo>
                      <a:pt x="2742" y="252"/>
                    </a:lnTo>
                    <a:lnTo>
                      <a:pt x="2742" y="252"/>
                    </a:lnTo>
                    <a:lnTo>
                      <a:pt x="2742" y="252"/>
                    </a:lnTo>
                    <a:lnTo>
                      <a:pt x="2742" y="252"/>
                    </a:lnTo>
                    <a:lnTo>
                      <a:pt x="2748" y="252"/>
                    </a:lnTo>
                    <a:lnTo>
                      <a:pt x="2748" y="246"/>
                    </a:lnTo>
                    <a:lnTo>
                      <a:pt x="2748" y="246"/>
                    </a:lnTo>
                    <a:lnTo>
                      <a:pt x="2748" y="246"/>
                    </a:lnTo>
                    <a:lnTo>
                      <a:pt x="2748" y="246"/>
                    </a:lnTo>
                    <a:lnTo>
                      <a:pt x="2748" y="246"/>
                    </a:lnTo>
                    <a:lnTo>
                      <a:pt x="2754" y="246"/>
                    </a:lnTo>
                    <a:lnTo>
                      <a:pt x="2754" y="240"/>
                    </a:lnTo>
                    <a:lnTo>
                      <a:pt x="2754" y="240"/>
                    </a:lnTo>
                    <a:lnTo>
                      <a:pt x="2754" y="240"/>
                    </a:lnTo>
                    <a:lnTo>
                      <a:pt x="2754" y="240"/>
                    </a:lnTo>
                    <a:lnTo>
                      <a:pt x="2754" y="240"/>
                    </a:lnTo>
                    <a:lnTo>
                      <a:pt x="2760" y="240"/>
                    </a:lnTo>
                    <a:lnTo>
                      <a:pt x="2760" y="240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6" y="234"/>
                    </a:lnTo>
                    <a:lnTo>
                      <a:pt x="2766" y="234"/>
                    </a:lnTo>
                    <a:lnTo>
                      <a:pt x="2766" y="234"/>
                    </a:lnTo>
                    <a:lnTo>
                      <a:pt x="2766" y="228"/>
                    </a:lnTo>
                    <a:lnTo>
                      <a:pt x="2766" y="228"/>
                    </a:lnTo>
                    <a:lnTo>
                      <a:pt x="2766" y="228"/>
                    </a:lnTo>
                    <a:lnTo>
                      <a:pt x="2772" y="228"/>
                    </a:lnTo>
                    <a:lnTo>
                      <a:pt x="2772" y="228"/>
                    </a:lnTo>
                    <a:lnTo>
                      <a:pt x="2772" y="228"/>
                    </a:lnTo>
                    <a:lnTo>
                      <a:pt x="2772" y="228"/>
                    </a:lnTo>
                    <a:lnTo>
                      <a:pt x="2772" y="222"/>
                    </a:lnTo>
                    <a:lnTo>
                      <a:pt x="2772" y="222"/>
                    </a:lnTo>
                    <a:lnTo>
                      <a:pt x="2778" y="222"/>
                    </a:lnTo>
                    <a:lnTo>
                      <a:pt x="2778" y="222"/>
                    </a:lnTo>
                    <a:lnTo>
                      <a:pt x="2778" y="222"/>
                    </a:lnTo>
                    <a:lnTo>
                      <a:pt x="2778" y="222"/>
                    </a:lnTo>
                    <a:lnTo>
                      <a:pt x="2778" y="216"/>
                    </a:lnTo>
                    <a:lnTo>
                      <a:pt x="2778" y="216"/>
                    </a:lnTo>
                    <a:lnTo>
                      <a:pt x="2784" y="216"/>
                    </a:lnTo>
                    <a:lnTo>
                      <a:pt x="2784" y="216"/>
                    </a:lnTo>
                    <a:lnTo>
                      <a:pt x="2784" y="216"/>
                    </a:lnTo>
                    <a:lnTo>
                      <a:pt x="2784" y="216"/>
                    </a:lnTo>
                    <a:lnTo>
                      <a:pt x="2784" y="216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04"/>
                    </a:lnTo>
                    <a:lnTo>
                      <a:pt x="2790" y="204"/>
                    </a:lnTo>
                    <a:lnTo>
                      <a:pt x="2796" y="204"/>
                    </a:lnTo>
                    <a:lnTo>
                      <a:pt x="2796" y="204"/>
                    </a:lnTo>
                    <a:lnTo>
                      <a:pt x="2796" y="204"/>
                    </a:lnTo>
                    <a:lnTo>
                      <a:pt x="2796" y="204"/>
                    </a:lnTo>
                    <a:lnTo>
                      <a:pt x="2796" y="204"/>
                    </a:lnTo>
                    <a:lnTo>
                      <a:pt x="2796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8"/>
                    </a:lnTo>
                    <a:lnTo>
                      <a:pt x="2802" y="192"/>
                    </a:lnTo>
                    <a:lnTo>
                      <a:pt x="2808" y="192"/>
                    </a:lnTo>
                    <a:lnTo>
                      <a:pt x="2808" y="192"/>
                    </a:lnTo>
                    <a:lnTo>
                      <a:pt x="2808" y="192"/>
                    </a:lnTo>
                    <a:lnTo>
                      <a:pt x="2808" y="192"/>
                    </a:lnTo>
                    <a:lnTo>
                      <a:pt x="2808" y="192"/>
                    </a:lnTo>
                    <a:lnTo>
                      <a:pt x="2808" y="186"/>
                    </a:lnTo>
                    <a:lnTo>
                      <a:pt x="2814" y="186"/>
                    </a:lnTo>
                    <a:lnTo>
                      <a:pt x="2814" y="186"/>
                    </a:lnTo>
                    <a:lnTo>
                      <a:pt x="2814" y="186"/>
                    </a:lnTo>
                    <a:lnTo>
                      <a:pt x="2814" y="186"/>
                    </a:lnTo>
                    <a:lnTo>
                      <a:pt x="2814" y="186"/>
                    </a:lnTo>
                    <a:lnTo>
                      <a:pt x="2814" y="180"/>
                    </a:lnTo>
                    <a:lnTo>
                      <a:pt x="2820" y="180"/>
                    </a:lnTo>
                    <a:lnTo>
                      <a:pt x="2820" y="180"/>
                    </a:lnTo>
                    <a:lnTo>
                      <a:pt x="2820" y="180"/>
                    </a:lnTo>
                    <a:lnTo>
                      <a:pt x="2820" y="180"/>
                    </a:lnTo>
                    <a:lnTo>
                      <a:pt x="2820" y="180"/>
                    </a:lnTo>
                    <a:lnTo>
                      <a:pt x="2820" y="174"/>
                    </a:lnTo>
                    <a:lnTo>
                      <a:pt x="2826" y="174"/>
                    </a:lnTo>
                    <a:lnTo>
                      <a:pt x="2826" y="174"/>
                    </a:lnTo>
                    <a:lnTo>
                      <a:pt x="2826" y="174"/>
                    </a:lnTo>
                    <a:lnTo>
                      <a:pt x="2826" y="174"/>
                    </a:lnTo>
                    <a:lnTo>
                      <a:pt x="2826" y="168"/>
                    </a:lnTo>
                    <a:lnTo>
                      <a:pt x="2832" y="168"/>
                    </a:lnTo>
                    <a:lnTo>
                      <a:pt x="2832" y="168"/>
                    </a:lnTo>
                    <a:lnTo>
                      <a:pt x="2832" y="168"/>
                    </a:lnTo>
                    <a:lnTo>
                      <a:pt x="2832" y="168"/>
                    </a:lnTo>
                    <a:lnTo>
                      <a:pt x="2832" y="168"/>
                    </a:lnTo>
                    <a:lnTo>
                      <a:pt x="2832" y="162"/>
                    </a:lnTo>
                    <a:lnTo>
                      <a:pt x="2832" y="162"/>
                    </a:lnTo>
                    <a:lnTo>
                      <a:pt x="2838" y="162"/>
                    </a:lnTo>
                    <a:lnTo>
                      <a:pt x="2838" y="162"/>
                    </a:lnTo>
                    <a:lnTo>
                      <a:pt x="2838" y="162"/>
                    </a:lnTo>
                    <a:lnTo>
                      <a:pt x="2838" y="162"/>
                    </a:lnTo>
                    <a:lnTo>
                      <a:pt x="2838" y="156"/>
                    </a:lnTo>
                    <a:lnTo>
                      <a:pt x="2838" y="156"/>
                    </a:lnTo>
                    <a:lnTo>
                      <a:pt x="2844" y="156"/>
                    </a:lnTo>
                    <a:lnTo>
                      <a:pt x="2844" y="156"/>
                    </a:lnTo>
                    <a:lnTo>
                      <a:pt x="2844" y="156"/>
                    </a:lnTo>
                    <a:lnTo>
                      <a:pt x="2844" y="156"/>
                    </a:lnTo>
                    <a:lnTo>
                      <a:pt x="2844" y="150"/>
                    </a:lnTo>
                    <a:lnTo>
                      <a:pt x="2844" y="150"/>
                    </a:lnTo>
                    <a:lnTo>
                      <a:pt x="2844" y="150"/>
                    </a:lnTo>
                    <a:lnTo>
                      <a:pt x="2850" y="150"/>
                    </a:lnTo>
                    <a:lnTo>
                      <a:pt x="2850" y="150"/>
                    </a:lnTo>
                    <a:lnTo>
                      <a:pt x="2850" y="144"/>
                    </a:lnTo>
                    <a:lnTo>
                      <a:pt x="2850" y="144"/>
                    </a:lnTo>
                    <a:lnTo>
                      <a:pt x="2850" y="144"/>
                    </a:lnTo>
                    <a:lnTo>
                      <a:pt x="2856" y="144"/>
                    </a:lnTo>
                    <a:lnTo>
                      <a:pt x="2856" y="144"/>
                    </a:lnTo>
                    <a:lnTo>
                      <a:pt x="2856" y="144"/>
                    </a:lnTo>
                    <a:lnTo>
                      <a:pt x="2856" y="144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62" y="138"/>
                    </a:lnTo>
                    <a:lnTo>
                      <a:pt x="2862" y="138"/>
                    </a:lnTo>
                    <a:lnTo>
                      <a:pt x="2862" y="138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8" y="132"/>
                    </a:lnTo>
                    <a:lnTo>
                      <a:pt x="2868" y="132"/>
                    </a:lnTo>
                    <a:lnTo>
                      <a:pt x="2868" y="126"/>
                    </a:lnTo>
                    <a:lnTo>
                      <a:pt x="2868" y="126"/>
                    </a:lnTo>
                    <a:lnTo>
                      <a:pt x="2868" y="126"/>
                    </a:lnTo>
                    <a:lnTo>
                      <a:pt x="2868" y="126"/>
                    </a:lnTo>
                    <a:lnTo>
                      <a:pt x="2874" y="126"/>
                    </a:lnTo>
                    <a:lnTo>
                      <a:pt x="2874" y="126"/>
                    </a:lnTo>
                    <a:lnTo>
                      <a:pt x="2874" y="120"/>
                    </a:lnTo>
                    <a:lnTo>
                      <a:pt x="2874" y="120"/>
                    </a:lnTo>
                    <a:lnTo>
                      <a:pt x="2874" y="120"/>
                    </a:lnTo>
                    <a:lnTo>
                      <a:pt x="2874" y="120"/>
                    </a:lnTo>
                    <a:lnTo>
                      <a:pt x="2880" y="120"/>
                    </a:lnTo>
                    <a:lnTo>
                      <a:pt x="2880" y="120"/>
                    </a:lnTo>
                    <a:lnTo>
                      <a:pt x="2880" y="114"/>
                    </a:lnTo>
                    <a:lnTo>
                      <a:pt x="2880" y="114"/>
                    </a:lnTo>
                    <a:lnTo>
                      <a:pt x="2880" y="114"/>
                    </a:lnTo>
                    <a:lnTo>
                      <a:pt x="2880" y="114"/>
                    </a:lnTo>
                    <a:lnTo>
                      <a:pt x="2886" y="114"/>
                    </a:lnTo>
                    <a:lnTo>
                      <a:pt x="2886" y="108"/>
                    </a:lnTo>
                    <a:lnTo>
                      <a:pt x="2886" y="108"/>
                    </a:lnTo>
                    <a:lnTo>
                      <a:pt x="2886" y="108"/>
                    </a:lnTo>
                    <a:lnTo>
                      <a:pt x="2886" y="108"/>
                    </a:lnTo>
                    <a:lnTo>
                      <a:pt x="2892" y="108"/>
                    </a:lnTo>
                    <a:lnTo>
                      <a:pt x="2892" y="102"/>
                    </a:lnTo>
                    <a:lnTo>
                      <a:pt x="2892" y="102"/>
                    </a:lnTo>
                    <a:lnTo>
                      <a:pt x="2892" y="102"/>
                    </a:lnTo>
                    <a:lnTo>
                      <a:pt x="2892" y="102"/>
                    </a:lnTo>
                    <a:lnTo>
                      <a:pt x="2892" y="102"/>
                    </a:lnTo>
                    <a:lnTo>
                      <a:pt x="2892" y="96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90"/>
                    </a:lnTo>
                    <a:lnTo>
                      <a:pt x="2904" y="90"/>
                    </a:lnTo>
                    <a:lnTo>
                      <a:pt x="2904" y="90"/>
                    </a:lnTo>
                    <a:lnTo>
                      <a:pt x="2904" y="90"/>
                    </a:lnTo>
                    <a:lnTo>
                      <a:pt x="2904" y="90"/>
                    </a:lnTo>
                    <a:lnTo>
                      <a:pt x="2904" y="84"/>
                    </a:lnTo>
                    <a:lnTo>
                      <a:pt x="2904" y="84"/>
                    </a:lnTo>
                    <a:lnTo>
                      <a:pt x="2910" y="84"/>
                    </a:lnTo>
                    <a:lnTo>
                      <a:pt x="2910" y="84"/>
                    </a:lnTo>
                    <a:lnTo>
                      <a:pt x="2910" y="84"/>
                    </a:lnTo>
                    <a:lnTo>
                      <a:pt x="2910" y="78"/>
                    </a:lnTo>
                    <a:lnTo>
                      <a:pt x="2910" y="78"/>
                    </a:lnTo>
                    <a:lnTo>
                      <a:pt x="2910" y="78"/>
                    </a:lnTo>
                    <a:lnTo>
                      <a:pt x="2916" y="78"/>
                    </a:lnTo>
                    <a:lnTo>
                      <a:pt x="2916" y="78"/>
                    </a:lnTo>
                    <a:lnTo>
                      <a:pt x="2916" y="78"/>
                    </a:lnTo>
                    <a:lnTo>
                      <a:pt x="2916" y="72"/>
                    </a:lnTo>
                    <a:lnTo>
                      <a:pt x="2916" y="72"/>
                    </a:lnTo>
                    <a:lnTo>
                      <a:pt x="2916" y="72"/>
                    </a:lnTo>
                    <a:lnTo>
                      <a:pt x="2922" y="72"/>
                    </a:lnTo>
                    <a:lnTo>
                      <a:pt x="2922" y="72"/>
                    </a:lnTo>
                    <a:lnTo>
                      <a:pt x="2922" y="66"/>
                    </a:lnTo>
                    <a:lnTo>
                      <a:pt x="2922" y="66"/>
                    </a:lnTo>
                    <a:lnTo>
                      <a:pt x="2922" y="66"/>
                    </a:lnTo>
                    <a:lnTo>
                      <a:pt x="2922" y="66"/>
                    </a:lnTo>
                    <a:lnTo>
                      <a:pt x="2928" y="66"/>
                    </a:lnTo>
                    <a:lnTo>
                      <a:pt x="2928" y="60"/>
                    </a:lnTo>
                    <a:lnTo>
                      <a:pt x="2928" y="60"/>
                    </a:lnTo>
                    <a:lnTo>
                      <a:pt x="2928" y="60"/>
                    </a:lnTo>
                    <a:lnTo>
                      <a:pt x="2928" y="60"/>
                    </a:lnTo>
                    <a:lnTo>
                      <a:pt x="2928" y="60"/>
                    </a:lnTo>
                    <a:lnTo>
                      <a:pt x="2934" y="54"/>
                    </a:lnTo>
                    <a:lnTo>
                      <a:pt x="2934" y="54"/>
                    </a:lnTo>
                    <a:lnTo>
                      <a:pt x="2934" y="54"/>
                    </a:lnTo>
                    <a:lnTo>
                      <a:pt x="2934" y="54"/>
                    </a:lnTo>
                    <a:lnTo>
                      <a:pt x="2934" y="54"/>
                    </a:lnTo>
                    <a:lnTo>
                      <a:pt x="2934" y="48"/>
                    </a:lnTo>
                    <a:lnTo>
                      <a:pt x="2934" y="48"/>
                    </a:lnTo>
                    <a:lnTo>
                      <a:pt x="2940" y="48"/>
                    </a:lnTo>
                    <a:lnTo>
                      <a:pt x="2940" y="48"/>
                    </a:lnTo>
                    <a:lnTo>
                      <a:pt x="2940" y="48"/>
                    </a:lnTo>
                    <a:lnTo>
                      <a:pt x="2940" y="48"/>
                    </a:lnTo>
                    <a:lnTo>
                      <a:pt x="2940" y="42"/>
                    </a:lnTo>
                    <a:lnTo>
                      <a:pt x="2946" y="42"/>
                    </a:lnTo>
                    <a:lnTo>
                      <a:pt x="2946" y="42"/>
                    </a:lnTo>
                    <a:lnTo>
                      <a:pt x="2946" y="42"/>
                    </a:lnTo>
                    <a:lnTo>
                      <a:pt x="2946" y="36"/>
                    </a:lnTo>
                    <a:lnTo>
                      <a:pt x="2946" y="36"/>
                    </a:lnTo>
                    <a:lnTo>
                      <a:pt x="2946" y="36"/>
                    </a:lnTo>
                    <a:lnTo>
                      <a:pt x="2952" y="36"/>
                    </a:lnTo>
                    <a:lnTo>
                      <a:pt x="2952" y="36"/>
                    </a:lnTo>
                    <a:lnTo>
                      <a:pt x="2952" y="30"/>
                    </a:lnTo>
                    <a:lnTo>
                      <a:pt x="2952" y="30"/>
                    </a:lnTo>
                    <a:lnTo>
                      <a:pt x="2952" y="30"/>
                    </a:lnTo>
                    <a:lnTo>
                      <a:pt x="2952" y="30"/>
                    </a:lnTo>
                    <a:lnTo>
                      <a:pt x="2952" y="30"/>
                    </a:lnTo>
                    <a:lnTo>
                      <a:pt x="2958" y="24"/>
                    </a:lnTo>
                    <a:lnTo>
                      <a:pt x="2958" y="24"/>
                    </a:lnTo>
                    <a:lnTo>
                      <a:pt x="2958" y="24"/>
                    </a:lnTo>
                    <a:lnTo>
                      <a:pt x="2958" y="24"/>
                    </a:lnTo>
                    <a:lnTo>
                      <a:pt x="2958" y="24"/>
                    </a:lnTo>
                    <a:lnTo>
                      <a:pt x="2958" y="18"/>
                    </a:lnTo>
                    <a:lnTo>
                      <a:pt x="2964" y="18"/>
                    </a:lnTo>
                    <a:lnTo>
                      <a:pt x="2964" y="18"/>
                    </a:lnTo>
                    <a:lnTo>
                      <a:pt x="2964" y="18"/>
                    </a:lnTo>
                    <a:lnTo>
                      <a:pt x="2964" y="18"/>
                    </a:lnTo>
                    <a:lnTo>
                      <a:pt x="2964" y="18"/>
                    </a:lnTo>
                    <a:lnTo>
                      <a:pt x="2964" y="12"/>
                    </a:lnTo>
                    <a:lnTo>
                      <a:pt x="2970" y="12"/>
                    </a:lnTo>
                    <a:lnTo>
                      <a:pt x="2970" y="12"/>
                    </a:lnTo>
                    <a:lnTo>
                      <a:pt x="2970" y="12"/>
                    </a:lnTo>
                    <a:lnTo>
                      <a:pt x="2970" y="12"/>
                    </a:lnTo>
                    <a:lnTo>
                      <a:pt x="2970" y="12"/>
                    </a:lnTo>
                    <a:lnTo>
                      <a:pt x="2970" y="12"/>
                    </a:lnTo>
                    <a:lnTo>
                      <a:pt x="2976" y="12"/>
                    </a:lnTo>
                    <a:lnTo>
                      <a:pt x="2976" y="12"/>
                    </a:lnTo>
                    <a:lnTo>
                      <a:pt x="2976" y="12"/>
                    </a:lnTo>
                    <a:lnTo>
                      <a:pt x="2976" y="12"/>
                    </a:lnTo>
                    <a:lnTo>
                      <a:pt x="2976" y="12"/>
                    </a:lnTo>
                    <a:lnTo>
                      <a:pt x="2976" y="12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8" y="18"/>
                    </a:lnTo>
                    <a:lnTo>
                      <a:pt x="2988" y="18"/>
                    </a:lnTo>
                    <a:lnTo>
                      <a:pt x="2988" y="24"/>
                    </a:lnTo>
                    <a:lnTo>
                      <a:pt x="2988" y="24"/>
                    </a:lnTo>
                    <a:lnTo>
                      <a:pt x="2988" y="24"/>
                    </a:lnTo>
                    <a:lnTo>
                      <a:pt x="2988" y="24"/>
                    </a:lnTo>
                    <a:lnTo>
                      <a:pt x="2994" y="24"/>
                    </a:lnTo>
                    <a:lnTo>
                      <a:pt x="2994" y="30"/>
                    </a:lnTo>
                    <a:lnTo>
                      <a:pt x="2994" y="30"/>
                    </a:lnTo>
                    <a:lnTo>
                      <a:pt x="2994" y="30"/>
                    </a:lnTo>
                    <a:lnTo>
                      <a:pt x="2994" y="30"/>
                    </a:lnTo>
                    <a:lnTo>
                      <a:pt x="2994" y="36"/>
                    </a:lnTo>
                    <a:lnTo>
                      <a:pt x="2994" y="36"/>
                    </a:lnTo>
                    <a:lnTo>
                      <a:pt x="3000" y="36"/>
                    </a:lnTo>
                    <a:lnTo>
                      <a:pt x="3000" y="36"/>
                    </a:lnTo>
                    <a:lnTo>
                      <a:pt x="3000" y="36"/>
                    </a:lnTo>
                    <a:lnTo>
                      <a:pt x="3000" y="42"/>
                    </a:lnTo>
                    <a:lnTo>
                      <a:pt x="3000" y="42"/>
                    </a:lnTo>
                    <a:lnTo>
                      <a:pt x="3000" y="42"/>
                    </a:lnTo>
                    <a:lnTo>
                      <a:pt x="3006" y="42"/>
                    </a:lnTo>
                    <a:lnTo>
                      <a:pt x="3006" y="48"/>
                    </a:lnTo>
                    <a:lnTo>
                      <a:pt x="3006" y="48"/>
                    </a:lnTo>
                    <a:lnTo>
                      <a:pt x="3006" y="48"/>
                    </a:lnTo>
                    <a:lnTo>
                      <a:pt x="3006" y="48"/>
                    </a:lnTo>
                    <a:lnTo>
                      <a:pt x="3006" y="48"/>
                    </a:lnTo>
                    <a:lnTo>
                      <a:pt x="3012" y="54"/>
                    </a:lnTo>
                    <a:lnTo>
                      <a:pt x="3012" y="54"/>
                    </a:lnTo>
                    <a:lnTo>
                      <a:pt x="3012" y="54"/>
                    </a:lnTo>
                    <a:lnTo>
                      <a:pt x="3012" y="54"/>
                    </a:lnTo>
                    <a:lnTo>
                      <a:pt x="3012" y="60"/>
                    </a:lnTo>
                    <a:lnTo>
                      <a:pt x="3012" y="60"/>
                    </a:lnTo>
                    <a:lnTo>
                      <a:pt x="3018" y="60"/>
                    </a:lnTo>
                    <a:lnTo>
                      <a:pt x="3018" y="60"/>
                    </a:lnTo>
                    <a:lnTo>
                      <a:pt x="3018" y="60"/>
                    </a:lnTo>
                    <a:lnTo>
                      <a:pt x="3018" y="66"/>
                    </a:lnTo>
                    <a:lnTo>
                      <a:pt x="3018" y="66"/>
                    </a:lnTo>
                    <a:lnTo>
                      <a:pt x="3018" y="66"/>
                    </a:lnTo>
                    <a:lnTo>
                      <a:pt x="3024" y="66"/>
                    </a:lnTo>
                    <a:lnTo>
                      <a:pt x="3024" y="72"/>
                    </a:lnTo>
                    <a:lnTo>
                      <a:pt x="3024" y="72"/>
                    </a:lnTo>
                    <a:lnTo>
                      <a:pt x="3024" y="72"/>
                    </a:lnTo>
                    <a:lnTo>
                      <a:pt x="3024" y="72"/>
                    </a:lnTo>
                    <a:lnTo>
                      <a:pt x="3024" y="72"/>
                    </a:lnTo>
                    <a:lnTo>
                      <a:pt x="3030" y="78"/>
                    </a:lnTo>
                    <a:lnTo>
                      <a:pt x="3030" y="78"/>
                    </a:lnTo>
                    <a:lnTo>
                      <a:pt x="3030" y="78"/>
                    </a:lnTo>
                    <a:lnTo>
                      <a:pt x="3030" y="78"/>
                    </a:lnTo>
                    <a:lnTo>
                      <a:pt x="3030" y="78"/>
                    </a:lnTo>
                    <a:lnTo>
                      <a:pt x="3030" y="84"/>
                    </a:lnTo>
                    <a:lnTo>
                      <a:pt x="3036" y="84"/>
                    </a:lnTo>
                    <a:lnTo>
                      <a:pt x="3036" y="84"/>
                    </a:lnTo>
                    <a:lnTo>
                      <a:pt x="3036" y="84"/>
                    </a:lnTo>
                    <a:lnTo>
                      <a:pt x="3036" y="90"/>
                    </a:lnTo>
                    <a:lnTo>
                      <a:pt x="3036" y="90"/>
                    </a:lnTo>
                    <a:lnTo>
                      <a:pt x="3036" y="90"/>
                    </a:lnTo>
                    <a:lnTo>
                      <a:pt x="3042" y="90"/>
                    </a:lnTo>
                    <a:lnTo>
                      <a:pt x="3042" y="90"/>
                    </a:lnTo>
                    <a:lnTo>
                      <a:pt x="3042" y="96"/>
                    </a:lnTo>
                    <a:lnTo>
                      <a:pt x="3042" y="96"/>
                    </a:lnTo>
                    <a:lnTo>
                      <a:pt x="3042" y="96"/>
                    </a:lnTo>
                    <a:lnTo>
                      <a:pt x="3042" y="96"/>
                    </a:lnTo>
                    <a:lnTo>
                      <a:pt x="3048" y="96"/>
                    </a:lnTo>
                    <a:lnTo>
                      <a:pt x="3048" y="102"/>
                    </a:lnTo>
                    <a:lnTo>
                      <a:pt x="3048" y="102"/>
                    </a:lnTo>
                    <a:lnTo>
                      <a:pt x="3048" y="102"/>
                    </a:lnTo>
                    <a:lnTo>
                      <a:pt x="3048" y="102"/>
                    </a:lnTo>
                    <a:lnTo>
                      <a:pt x="3048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60" y="114"/>
                    </a:lnTo>
                    <a:lnTo>
                      <a:pt x="3060" y="114"/>
                    </a:lnTo>
                    <a:lnTo>
                      <a:pt x="3060" y="120"/>
                    </a:lnTo>
                    <a:lnTo>
                      <a:pt x="3060" y="120"/>
                    </a:lnTo>
                    <a:lnTo>
                      <a:pt x="3060" y="120"/>
                    </a:lnTo>
                    <a:lnTo>
                      <a:pt x="3060" y="120"/>
                    </a:lnTo>
                    <a:lnTo>
                      <a:pt x="3066" y="120"/>
                    </a:lnTo>
                    <a:lnTo>
                      <a:pt x="3066" y="126"/>
                    </a:lnTo>
                    <a:lnTo>
                      <a:pt x="3066" y="126"/>
                    </a:lnTo>
                    <a:lnTo>
                      <a:pt x="3066" y="126"/>
                    </a:lnTo>
                    <a:lnTo>
                      <a:pt x="3066" y="126"/>
                    </a:lnTo>
                    <a:lnTo>
                      <a:pt x="3066" y="126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8"/>
                    </a:lnTo>
                    <a:lnTo>
                      <a:pt x="3078" y="138"/>
                    </a:lnTo>
                    <a:lnTo>
                      <a:pt x="3078" y="138"/>
                    </a:lnTo>
                    <a:lnTo>
                      <a:pt x="3078" y="138"/>
                    </a:lnTo>
                    <a:lnTo>
                      <a:pt x="3078" y="138"/>
                    </a:lnTo>
                    <a:lnTo>
                      <a:pt x="3078" y="144"/>
                    </a:lnTo>
                    <a:lnTo>
                      <a:pt x="3078" y="144"/>
                    </a:lnTo>
                    <a:lnTo>
                      <a:pt x="3084" y="144"/>
                    </a:lnTo>
                    <a:lnTo>
                      <a:pt x="3084" y="144"/>
                    </a:lnTo>
                    <a:lnTo>
                      <a:pt x="3084" y="144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90" y="150"/>
                    </a:lnTo>
                    <a:lnTo>
                      <a:pt x="3090" y="156"/>
                    </a:lnTo>
                    <a:lnTo>
                      <a:pt x="3090" y="156"/>
                    </a:lnTo>
                    <a:lnTo>
                      <a:pt x="3090" y="156"/>
                    </a:lnTo>
                    <a:lnTo>
                      <a:pt x="3090" y="156"/>
                    </a:lnTo>
                    <a:lnTo>
                      <a:pt x="3090" y="156"/>
                    </a:lnTo>
                    <a:lnTo>
                      <a:pt x="3096" y="162"/>
                    </a:lnTo>
                    <a:lnTo>
                      <a:pt x="3096" y="162"/>
                    </a:lnTo>
                    <a:lnTo>
                      <a:pt x="3096" y="162"/>
                    </a:lnTo>
                    <a:lnTo>
                      <a:pt x="3096" y="162"/>
                    </a:lnTo>
                    <a:lnTo>
                      <a:pt x="3096" y="162"/>
                    </a:lnTo>
                    <a:lnTo>
                      <a:pt x="3096" y="162"/>
                    </a:lnTo>
                    <a:lnTo>
                      <a:pt x="3102" y="168"/>
                    </a:lnTo>
                    <a:lnTo>
                      <a:pt x="3102" y="168"/>
                    </a:lnTo>
                    <a:lnTo>
                      <a:pt x="3102" y="168"/>
                    </a:lnTo>
                    <a:lnTo>
                      <a:pt x="3102" y="168"/>
                    </a:lnTo>
                    <a:lnTo>
                      <a:pt x="3102" y="168"/>
                    </a:lnTo>
                    <a:lnTo>
                      <a:pt x="3102" y="174"/>
                    </a:lnTo>
                    <a:lnTo>
                      <a:pt x="3108" y="174"/>
                    </a:lnTo>
                    <a:lnTo>
                      <a:pt x="3108" y="174"/>
                    </a:lnTo>
                    <a:lnTo>
                      <a:pt x="3108" y="174"/>
                    </a:lnTo>
                    <a:lnTo>
                      <a:pt x="3108" y="180"/>
                    </a:lnTo>
                    <a:lnTo>
                      <a:pt x="3108" y="180"/>
                    </a:lnTo>
                    <a:lnTo>
                      <a:pt x="3108" y="180"/>
                    </a:lnTo>
                    <a:lnTo>
                      <a:pt x="3114" y="180"/>
                    </a:lnTo>
                    <a:lnTo>
                      <a:pt x="3114" y="180"/>
                    </a:lnTo>
                    <a:lnTo>
                      <a:pt x="3114" y="180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20" y="186"/>
                    </a:lnTo>
                    <a:lnTo>
                      <a:pt x="3120" y="186"/>
                    </a:lnTo>
                    <a:lnTo>
                      <a:pt x="3120" y="192"/>
                    </a:lnTo>
                    <a:lnTo>
                      <a:pt x="3120" y="192"/>
                    </a:lnTo>
                    <a:lnTo>
                      <a:pt x="3120" y="192"/>
                    </a:lnTo>
                    <a:lnTo>
                      <a:pt x="3120" y="192"/>
                    </a:lnTo>
                    <a:lnTo>
                      <a:pt x="3120" y="192"/>
                    </a:lnTo>
                    <a:lnTo>
                      <a:pt x="3126" y="198"/>
                    </a:lnTo>
                    <a:lnTo>
                      <a:pt x="3126" y="198"/>
                    </a:lnTo>
                    <a:lnTo>
                      <a:pt x="3126" y="198"/>
                    </a:lnTo>
                    <a:lnTo>
                      <a:pt x="3126" y="198"/>
                    </a:lnTo>
                    <a:lnTo>
                      <a:pt x="3126" y="198"/>
                    </a:lnTo>
                    <a:lnTo>
                      <a:pt x="3126" y="198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44" y="216"/>
                    </a:lnTo>
                    <a:lnTo>
                      <a:pt x="3144" y="216"/>
                    </a:lnTo>
                    <a:lnTo>
                      <a:pt x="3144" y="216"/>
                    </a:lnTo>
                    <a:lnTo>
                      <a:pt x="3144" y="216"/>
                    </a:lnTo>
                    <a:lnTo>
                      <a:pt x="3144" y="222"/>
                    </a:lnTo>
                    <a:lnTo>
                      <a:pt x="3144" y="222"/>
                    </a:lnTo>
                    <a:lnTo>
                      <a:pt x="3150" y="222"/>
                    </a:lnTo>
                    <a:lnTo>
                      <a:pt x="3150" y="222"/>
                    </a:lnTo>
                    <a:lnTo>
                      <a:pt x="3150" y="228"/>
                    </a:lnTo>
                    <a:lnTo>
                      <a:pt x="3150" y="228"/>
                    </a:lnTo>
                    <a:lnTo>
                      <a:pt x="3150" y="228"/>
                    </a:lnTo>
                    <a:lnTo>
                      <a:pt x="3156" y="228"/>
                    </a:lnTo>
                    <a:lnTo>
                      <a:pt x="3156" y="228"/>
                    </a:lnTo>
                    <a:lnTo>
                      <a:pt x="3156" y="228"/>
                    </a:lnTo>
                    <a:lnTo>
                      <a:pt x="3156" y="234"/>
                    </a:lnTo>
                    <a:lnTo>
                      <a:pt x="3156" y="234"/>
                    </a:lnTo>
                    <a:lnTo>
                      <a:pt x="3156" y="234"/>
                    </a:lnTo>
                    <a:lnTo>
                      <a:pt x="3162" y="234"/>
                    </a:lnTo>
                    <a:lnTo>
                      <a:pt x="3162" y="234"/>
                    </a:lnTo>
                    <a:lnTo>
                      <a:pt x="3162" y="240"/>
                    </a:lnTo>
                    <a:lnTo>
                      <a:pt x="3162" y="240"/>
                    </a:lnTo>
                    <a:lnTo>
                      <a:pt x="3162" y="240"/>
                    </a:lnTo>
                    <a:lnTo>
                      <a:pt x="3162" y="240"/>
                    </a:lnTo>
                    <a:lnTo>
                      <a:pt x="3162" y="240"/>
                    </a:lnTo>
                    <a:lnTo>
                      <a:pt x="3168" y="240"/>
                    </a:lnTo>
                    <a:lnTo>
                      <a:pt x="3168" y="246"/>
                    </a:lnTo>
                    <a:lnTo>
                      <a:pt x="3168" y="246"/>
                    </a:lnTo>
                    <a:lnTo>
                      <a:pt x="3168" y="246"/>
                    </a:lnTo>
                    <a:lnTo>
                      <a:pt x="3168" y="246"/>
                    </a:lnTo>
                    <a:lnTo>
                      <a:pt x="3168" y="246"/>
                    </a:lnTo>
                    <a:lnTo>
                      <a:pt x="3174" y="246"/>
                    </a:lnTo>
                    <a:lnTo>
                      <a:pt x="3174" y="252"/>
                    </a:lnTo>
                    <a:lnTo>
                      <a:pt x="3174" y="252"/>
                    </a:lnTo>
                    <a:lnTo>
                      <a:pt x="3174" y="252"/>
                    </a:lnTo>
                    <a:lnTo>
                      <a:pt x="3174" y="252"/>
                    </a:lnTo>
                    <a:lnTo>
                      <a:pt x="3174" y="252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6" y="264"/>
                    </a:lnTo>
                    <a:lnTo>
                      <a:pt x="3186" y="264"/>
                    </a:lnTo>
                    <a:lnTo>
                      <a:pt x="3186" y="264"/>
                    </a:lnTo>
                    <a:lnTo>
                      <a:pt x="3186" y="264"/>
                    </a:lnTo>
                    <a:lnTo>
                      <a:pt x="3186" y="264"/>
                    </a:lnTo>
                    <a:lnTo>
                      <a:pt x="3186" y="264"/>
                    </a:lnTo>
                    <a:lnTo>
                      <a:pt x="3192" y="270"/>
                    </a:lnTo>
                    <a:lnTo>
                      <a:pt x="3192" y="270"/>
                    </a:lnTo>
                    <a:lnTo>
                      <a:pt x="3192" y="270"/>
                    </a:lnTo>
                    <a:lnTo>
                      <a:pt x="3192" y="270"/>
                    </a:lnTo>
                    <a:lnTo>
                      <a:pt x="3192" y="270"/>
                    </a:lnTo>
                    <a:lnTo>
                      <a:pt x="3192" y="270"/>
                    </a:lnTo>
                    <a:lnTo>
                      <a:pt x="3192" y="276"/>
                    </a:lnTo>
                    <a:lnTo>
                      <a:pt x="3198" y="276"/>
                    </a:lnTo>
                    <a:lnTo>
                      <a:pt x="3198" y="276"/>
                    </a:lnTo>
                    <a:lnTo>
                      <a:pt x="3198" y="276"/>
                    </a:lnTo>
                    <a:lnTo>
                      <a:pt x="3198" y="276"/>
                    </a:lnTo>
                    <a:lnTo>
                      <a:pt x="3198" y="276"/>
                    </a:lnTo>
                    <a:lnTo>
                      <a:pt x="3204" y="282"/>
                    </a:lnTo>
                    <a:lnTo>
                      <a:pt x="3204" y="282"/>
                    </a:lnTo>
                    <a:lnTo>
                      <a:pt x="3204" y="282"/>
                    </a:lnTo>
                    <a:lnTo>
                      <a:pt x="3204" y="282"/>
                    </a:lnTo>
                    <a:lnTo>
                      <a:pt x="3204" y="282"/>
                    </a:lnTo>
                    <a:lnTo>
                      <a:pt x="3204" y="288"/>
                    </a:lnTo>
                    <a:lnTo>
                      <a:pt x="3210" y="288"/>
                    </a:lnTo>
                    <a:lnTo>
                      <a:pt x="3210" y="288"/>
                    </a:lnTo>
                    <a:lnTo>
                      <a:pt x="3210" y="288"/>
                    </a:lnTo>
                    <a:lnTo>
                      <a:pt x="3210" y="288"/>
                    </a:lnTo>
                    <a:lnTo>
                      <a:pt x="3210" y="288"/>
                    </a:lnTo>
                    <a:lnTo>
                      <a:pt x="3210" y="294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300"/>
                    </a:lnTo>
                    <a:lnTo>
                      <a:pt x="3216" y="300"/>
                    </a:lnTo>
                    <a:lnTo>
                      <a:pt x="3222" y="300"/>
                    </a:lnTo>
                    <a:lnTo>
                      <a:pt x="3222" y="300"/>
                    </a:lnTo>
                    <a:lnTo>
                      <a:pt x="3222" y="300"/>
                    </a:lnTo>
                    <a:lnTo>
                      <a:pt x="3222" y="300"/>
                    </a:lnTo>
                    <a:lnTo>
                      <a:pt x="3222" y="300"/>
                    </a:lnTo>
                    <a:lnTo>
                      <a:pt x="3222" y="306"/>
                    </a:lnTo>
                    <a:lnTo>
                      <a:pt x="3228" y="306"/>
                    </a:lnTo>
                    <a:lnTo>
                      <a:pt x="3228" y="306"/>
                    </a:lnTo>
                    <a:lnTo>
                      <a:pt x="3228" y="306"/>
                    </a:lnTo>
                    <a:lnTo>
                      <a:pt x="3228" y="306"/>
                    </a:lnTo>
                    <a:lnTo>
                      <a:pt x="3228" y="306"/>
                    </a:lnTo>
                    <a:lnTo>
                      <a:pt x="3228" y="306"/>
                    </a:lnTo>
                    <a:lnTo>
                      <a:pt x="3234" y="306"/>
                    </a:lnTo>
                    <a:lnTo>
                      <a:pt x="3234" y="306"/>
                    </a:lnTo>
                    <a:lnTo>
                      <a:pt x="3234" y="306"/>
                    </a:lnTo>
                    <a:lnTo>
                      <a:pt x="3234" y="306"/>
                    </a:lnTo>
                    <a:lnTo>
                      <a:pt x="3234" y="306"/>
                    </a:lnTo>
                    <a:lnTo>
                      <a:pt x="3234" y="306"/>
                    </a:lnTo>
                    <a:lnTo>
                      <a:pt x="3240" y="306"/>
                    </a:lnTo>
                    <a:lnTo>
                      <a:pt x="3240" y="306"/>
                    </a:lnTo>
                    <a:lnTo>
                      <a:pt x="3240" y="306"/>
                    </a:lnTo>
                    <a:lnTo>
                      <a:pt x="3240" y="306"/>
                    </a:lnTo>
                    <a:lnTo>
                      <a:pt x="3240" y="306"/>
                    </a:lnTo>
                    <a:lnTo>
                      <a:pt x="3240" y="306"/>
                    </a:lnTo>
                    <a:lnTo>
                      <a:pt x="3246" y="306"/>
                    </a:lnTo>
                    <a:lnTo>
                      <a:pt x="3246" y="306"/>
                    </a:lnTo>
                    <a:lnTo>
                      <a:pt x="3246" y="306"/>
                    </a:lnTo>
                    <a:lnTo>
                      <a:pt x="3246" y="306"/>
                    </a:lnTo>
                    <a:lnTo>
                      <a:pt x="3246" y="306"/>
                    </a:lnTo>
                    <a:lnTo>
                      <a:pt x="3246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8" y="306"/>
                    </a:lnTo>
                    <a:lnTo>
                      <a:pt x="3258" y="306"/>
                    </a:lnTo>
                    <a:lnTo>
                      <a:pt x="3258" y="306"/>
                    </a:lnTo>
                    <a:lnTo>
                      <a:pt x="3258" y="306"/>
                    </a:lnTo>
                    <a:lnTo>
                      <a:pt x="3258" y="306"/>
                    </a:lnTo>
                    <a:lnTo>
                      <a:pt x="3258" y="306"/>
                    </a:lnTo>
                    <a:lnTo>
                      <a:pt x="3264" y="306"/>
                    </a:lnTo>
                    <a:lnTo>
                      <a:pt x="3264" y="306"/>
                    </a:lnTo>
                    <a:lnTo>
                      <a:pt x="3264" y="300"/>
                    </a:lnTo>
                    <a:lnTo>
                      <a:pt x="3264" y="300"/>
                    </a:lnTo>
                    <a:lnTo>
                      <a:pt x="3264" y="300"/>
                    </a:lnTo>
                    <a:lnTo>
                      <a:pt x="3264" y="300"/>
                    </a:lnTo>
                    <a:lnTo>
                      <a:pt x="3264" y="300"/>
                    </a:lnTo>
                    <a:lnTo>
                      <a:pt x="3270" y="300"/>
                    </a:lnTo>
                    <a:lnTo>
                      <a:pt x="3270" y="300"/>
                    </a:lnTo>
                    <a:lnTo>
                      <a:pt x="3270" y="300"/>
                    </a:lnTo>
                    <a:lnTo>
                      <a:pt x="3270" y="300"/>
                    </a:lnTo>
                    <a:lnTo>
                      <a:pt x="3270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76" y="300"/>
                    </a:lnTo>
                    <a:lnTo>
                      <a:pt x="3282" y="300"/>
                    </a:lnTo>
                    <a:lnTo>
                      <a:pt x="3282" y="300"/>
                    </a:lnTo>
                    <a:lnTo>
                      <a:pt x="3282" y="300"/>
                    </a:lnTo>
                    <a:lnTo>
                      <a:pt x="3282" y="300"/>
                    </a:lnTo>
                    <a:lnTo>
                      <a:pt x="3282" y="294"/>
                    </a:lnTo>
                    <a:lnTo>
                      <a:pt x="3282" y="294"/>
                    </a:lnTo>
                    <a:lnTo>
                      <a:pt x="3288" y="294"/>
                    </a:lnTo>
                    <a:lnTo>
                      <a:pt x="3288" y="294"/>
                    </a:lnTo>
                    <a:lnTo>
                      <a:pt x="3288" y="294"/>
                    </a:lnTo>
                    <a:lnTo>
                      <a:pt x="3288" y="294"/>
                    </a:lnTo>
                    <a:lnTo>
                      <a:pt x="3288" y="294"/>
                    </a:lnTo>
                    <a:lnTo>
                      <a:pt x="3288" y="294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300" y="294"/>
                    </a:lnTo>
                    <a:lnTo>
                      <a:pt x="3300" y="294"/>
                    </a:lnTo>
                    <a:lnTo>
                      <a:pt x="3300" y="294"/>
                    </a:lnTo>
                    <a:lnTo>
                      <a:pt x="3300" y="294"/>
                    </a:lnTo>
                    <a:lnTo>
                      <a:pt x="3300" y="294"/>
                    </a:lnTo>
                    <a:lnTo>
                      <a:pt x="3300" y="294"/>
                    </a:lnTo>
                    <a:lnTo>
                      <a:pt x="3306" y="288"/>
                    </a:lnTo>
                    <a:lnTo>
                      <a:pt x="3306" y="288"/>
                    </a:lnTo>
                    <a:lnTo>
                      <a:pt x="3306" y="288"/>
                    </a:lnTo>
                    <a:lnTo>
                      <a:pt x="3306" y="288"/>
                    </a:lnTo>
                    <a:lnTo>
                      <a:pt x="3306" y="288"/>
                    </a:lnTo>
                    <a:lnTo>
                      <a:pt x="3306" y="288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8" y="288"/>
                    </a:lnTo>
                    <a:lnTo>
                      <a:pt x="3318" y="288"/>
                    </a:lnTo>
                    <a:lnTo>
                      <a:pt x="3318" y="288"/>
                    </a:lnTo>
                    <a:lnTo>
                      <a:pt x="3318" y="288"/>
                    </a:lnTo>
                    <a:lnTo>
                      <a:pt x="3318" y="288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76"/>
                    </a:lnTo>
                    <a:lnTo>
                      <a:pt x="3336" y="276"/>
                    </a:lnTo>
                    <a:lnTo>
                      <a:pt x="3336" y="276"/>
                    </a:lnTo>
                    <a:lnTo>
                      <a:pt x="3336" y="276"/>
                    </a:lnTo>
                    <a:lnTo>
                      <a:pt x="3342" y="276"/>
                    </a:lnTo>
                    <a:lnTo>
                      <a:pt x="3342" y="276"/>
                    </a:lnTo>
                    <a:lnTo>
                      <a:pt x="3342" y="276"/>
                    </a:lnTo>
                    <a:lnTo>
                      <a:pt x="3342" y="276"/>
                    </a:lnTo>
                    <a:lnTo>
                      <a:pt x="3342" y="276"/>
                    </a:lnTo>
                    <a:lnTo>
                      <a:pt x="3342" y="276"/>
                    </a:lnTo>
                    <a:lnTo>
                      <a:pt x="3348" y="276"/>
                    </a:lnTo>
                    <a:lnTo>
                      <a:pt x="3348" y="276"/>
                    </a:lnTo>
                    <a:lnTo>
                      <a:pt x="3348" y="276"/>
                    </a:lnTo>
                    <a:lnTo>
                      <a:pt x="3348" y="276"/>
                    </a:lnTo>
                    <a:lnTo>
                      <a:pt x="3348" y="270"/>
                    </a:lnTo>
                    <a:lnTo>
                      <a:pt x="3348" y="270"/>
                    </a:lnTo>
                    <a:lnTo>
                      <a:pt x="3354" y="270"/>
                    </a:lnTo>
                    <a:lnTo>
                      <a:pt x="3354" y="270"/>
                    </a:lnTo>
                    <a:lnTo>
                      <a:pt x="3354" y="270"/>
                    </a:lnTo>
                    <a:lnTo>
                      <a:pt x="3354" y="270"/>
                    </a:lnTo>
                    <a:lnTo>
                      <a:pt x="3354" y="270"/>
                    </a:lnTo>
                    <a:lnTo>
                      <a:pt x="3354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6" y="264"/>
                    </a:lnTo>
                    <a:lnTo>
                      <a:pt x="3366" y="264"/>
                    </a:lnTo>
                    <a:lnTo>
                      <a:pt x="3366" y="264"/>
                    </a:lnTo>
                    <a:lnTo>
                      <a:pt x="3366" y="264"/>
                    </a:lnTo>
                    <a:lnTo>
                      <a:pt x="3366" y="264"/>
                    </a:lnTo>
                    <a:lnTo>
                      <a:pt x="3366" y="264"/>
                    </a:lnTo>
                    <a:lnTo>
                      <a:pt x="3372" y="264"/>
                    </a:lnTo>
                    <a:lnTo>
                      <a:pt x="3372" y="264"/>
                    </a:lnTo>
                    <a:lnTo>
                      <a:pt x="3372" y="264"/>
                    </a:lnTo>
                    <a:lnTo>
                      <a:pt x="3372" y="264"/>
                    </a:lnTo>
                    <a:lnTo>
                      <a:pt x="3372" y="264"/>
                    </a:lnTo>
                    <a:lnTo>
                      <a:pt x="3372" y="264"/>
                    </a:lnTo>
                    <a:lnTo>
                      <a:pt x="3378" y="264"/>
                    </a:lnTo>
                    <a:lnTo>
                      <a:pt x="3378" y="264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90" y="258"/>
                    </a:lnTo>
                    <a:lnTo>
                      <a:pt x="3390" y="258"/>
                    </a:lnTo>
                    <a:lnTo>
                      <a:pt x="3390" y="258"/>
                    </a:lnTo>
                    <a:lnTo>
                      <a:pt x="3390" y="252"/>
                    </a:lnTo>
                    <a:lnTo>
                      <a:pt x="3390" y="252"/>
                    </a:lnTo>
                    <a:lnTo>
                      <a:pt x="3390" y="252"/>
                    </a:lnTo>
                    <a:lnTo>
                      <a:pt x="3396" y="252"/>
                    </a:lnTo>
                    <a:lnTo>
                      <a:pt x="3396" y="252"/>
                    </a:lnTo>
                    <a:lnTo>
                      <a:pt x="3396" y="252"/>
                    </a:lnTo>
                    <a:lnTo>
                      <a:pt x="3396" y="252"/>
                    </a:lnTo>
                    <a:lnTo>
                      <a:pt x="3396" y="252"/>
                    </a:lnTo>
                    <a:lnTo>
                      <a:pt x="3396" y="252"/>
                    </a:lnTo>
                    <a:lnTo>
                      <a:pt x="3402" y="252"/>
                    </a:lnTo>
                    <a:lnTo>
                      <a:pt x="3402" y="252"/>
                    </a:lnTo>
                    <a:lnTo>
                      <a:pt x="3402" y="252"/>
                    </a:lnTo>
                    <a:lnTo>
                      <a:pt x="3402" y="246"/>
                    </a:lnTo>
                    <a:lnTo>
                      <a:pt x="3402" y="246"/>
                    </a:lnTo>
                    <a:lnTo>
                      <a:pt x="3402" y="246"/>
                    </a:lnTo>
                    <a:lnTo>
                      <a:pt x="3408" y="246"/>
                    </a:lnTo>
                    <a:lnTo>
                      <a:pt x="3408" y="246"/>
                    </a:lnTo>
                    <a:lnTo>
                      <a:pt x="3408" y="246"/>
                    </a:lnTo>
                    <a:lnTo>
                      <a:pt x="3408" y="246"/>
                    </a:lnTo>
                    <a:lnTo>
                      <a:pt x="3408" y="246"/>
                    </a:lnTo>
                    <a:lnTo>
                      <a:pt x="3408" y="246"/>
                    </a:lnTo>
                    <a:lnTo>
                      <a:pt x="3414" y="246"/>
                    </a:lnTo>
                    <a:lnTo>
                      <a:pt x="3414" y="246"/>
                    </a:lnTo>
                    <a:lnTo>
                      <a:pt x="3414" y="240"/>
                    </a:lnTo>
                    <a:lnTo>
                      <a:pt x="3414" y="240"/>
                    </a:lnTo>
                    <a:lnTo>
                      <a:pt x="3414" y="240"/>
                    </a:lnTo>
                    <a:lnTo>
                      <a:pt x="3420" y="240"/>
                    </a:lnTo>
                    <a:lnTo>
                      <a:pt x="3420" y="240"/>
                    </a:lnTo>
                    <a:lnTo>
                      <a:pt x="3420" y="240"/>
                    </a:lnTo>
                    <a:lnTo>
                      <a:pt x="3420" y="240"/>
                    </a:lnTo>
                    <a:lnTo>
                      <a:pt x="3420" y="240"/>
                    </a:lnTo>
                    <a:lnTo>
                      <a:pt x="3420" y="240"/>
                    </a:lnTo>
                    <a:lnTo>
                      <a:pt x="3426" y="240"/>
                    </a:lnTo>
                    <a:lnTo>
                      <a:pt x="3426" y="240"/>
                    </a:lnTo>
                    <a:lnTo>
                      <a:pt x="3426" y="240"/>
                    </a:lnTo>
                    <a:lnTo>
                      <a:pt x="3426" y="234"/>
                    </a:lnTo>
                    <a:lnTo>
                      <a:pt x="3426" y="234"/>
                    </a:lnTo>
                    <a:lnTo>
                      <a:pt x="3426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2" y="234"/>
                    </a:lnTo>
                    <a:lnTo>
                      <a:pt x="3438" y="234"/>
                    </a:lnTo>
                    <a:lnTo>
                      <a:pt x="3438" y="228"/>
                    </a:lnTo>
                    <a:lnTo>
                      <a:pt x="3438" y="228"/>
                    </a:lnTo>
                    <a:lnTo>
                      <a:pt x="3438" y="228"/>
                    </a:lnTo>
                    <a:lnTo>
                      <a:pt x="3438" y="228"/>
                    </a:lnTo>
                    <a:lnTo>
                      <a:pt x="3438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6" y="222"/>
                    </a:lnTo>
                    <a:lnTo>
                      <a:pt x="3456" y="222"/>
                    </a:lnTo>
                    <a:lnTo>
                      <a:pt x="3456" y="222"/>
                    </a:lnTo>
                    <a:lnTo>
                      <a:pt x="3456" y="222"/>
                    </a:lnTo>
                    <a:lnTo>
                      <a:pt x="3456" y="216"/>
                    </a:lnTo>
                    <a:lnTo>
                      <a:pt x="3456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2" y="216"/>
                    </a:lnTo>
                    <a:lnTo>
                      <a:pt x="3468" y="216"/>
                    </a:lnTo>
                    <a:lnTo>
                      <a:pt x="3468" y="216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74" y="210"/>
                    </a:lnTo>
                    <a:lnTo>
                      <a:pt x="3474" y="210"/>
                    </a:lnTo>
                    <a:lnTo>
                      <a:pt x="3474" y="210"/>
                    </a:lnTo>
                    <a:lnTo>
                      <a:pt x="3474" y="210"/>
                    </a:lnTo>
                    <a:lnTo>
                      <a:pt x="3474" y="210"/>
                    </a:lnTo>
                    <a:lnTo>
                      <a:pt x="3474" y="210"/>
                    </a:lnTo>
                    <a:lnTo>
                      <a:pt x="3480" y="204"/>
                    </a:lnTo>
                    <a:lnTo>
                      <a:pt x="3480" y="204"/>
                    </a:lnTo>
                    <a:lnTo>
                      <a:pt x="3480" y="204"/>
                    </a:lnTo>
                    <a:lnTo>
                      <a:pt x="3480" y="204"/>
                    </a:lnTo>
                    <a:lnTo>
                      <a:pt x="3480" y="204"/>
                    </a:lnTo>
                    <a:lnTo>
                      <a:pt x="3480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86" y="204"/>
                    </a:lnTo>
                    <a:lnTo>
                      <a:pt x="3492" y="204"/>
                    </a:lnTo>
                    <a:lnTo>
                      <a:pt x="3492" y="204"/>
                    </a:lnTo>
                    <a:lnTo>
                      <a:pt x="3492" y="204"/>
                    </a:lnTo>
                    <a:lnTo>
                      <a:pt x="3492" y="204"/>
                    </a:lnTo>
                    <a:lnTo>
                      <a:pt x="3492" y="210"/>
                    </a:lnTo>
                    <a:lnTo>
                      <a:pt x="3492" y="210"/>
                    </a:lnTo>
                    <a:lnTo>
                      <a:pt x="3498" y="210"/>
                    </a:lnTo>
                    <a:lnTo>
                      <a:pt x="3498" y="210"/>
                    </a:lnTo>
                    <a:lnTo>
                      <a:pt x="3498" y="210"/>
                    </a:lnTo>
                    <a:lnTo>
                      <a:pt x="3498" y="210"/>
                    </a:lnTo>
                    <a:lnTo>
                      <a:pt x="3498" y="210"/>
                    </a:lnTo>
                    <a:lnTo>
                      <a:pt x="3498" y="216"/>
                    </a:lnTo>
                    <a:lnTo>
                      <a:pt x="3504" y="216"/>
                    </a:lnTo>
                    <a:lnTo>
                      <a:pt x="3504" y="216"/>
                    </a:lnTo>
                    <a:lnTo>
                      <a:pt x="3504" y="216"/>
                    </a:lnTo>
                    <a:lnTo>
                      <a:pt x="3504" y="216"/>
                    </a:lnTo>
                    <a:lnTo>
                      <a:pt x="3504" y="216"/>
                    </a:lnTo>
                    <a:lnTo>
                      <a:pt x="3504" y="222"/>
                    </a:lnTo>
                    <a:lnTo>
                      <a:pt x="3510" y="222"/>
                    </a:lnTo>
                    <a:lnTo>
                      <a:pt x="3510" y="222"/>
                    </a:lnTo>
                    <a:lnTo>
                      <a:pt x="3510" y="222"/>
                    </a:lnTo>
                    <a:lnTo>
                      <a:pt x="3510" y="222"/>
                    </a:lnTo>
                    <a:lnTo>
                      <a:pt x="3510" y="228"/>
                    </a:lnTo>
                    <a:lnTo>
                      <a:pt x="3510" y="228"/>
                    </a:lnTo>
                    <a:lnTo>
                      <a:pt x="3516" y="228"/>
                    </a:lnTo>
                    <a:lnTo>
                      <a:pt x="3516" y="228"/>
                    </a:lnTo>
                    <a:lnTo>
                      <a:pt x="3516" y="228"/>
                    </a:lnTo>
                    <a:lnTo>
                      <a:pt x="3516" y="228"/>
                    </a:lnTo>
                    <a:lnTo>
                      <a:pt x="3516" y="234"/>
                    </a:lnTo>
                    <a:lnTo>
                      <a:pt x="3516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8" y="240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28" y="246"/>
                    </a:lnTo>
                    <a:lnTo>
                      <a:pt x="3534" y="246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40" y="252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6" y="264"/>
                    </a:lnTo>
                    <a:lnTo>
                      <a:pt x="3546" y="264"/>
                    </a:lnTo>
                    <a:lnTo>
                      <a:pt x="3546" y="264"/>
                    </a:lnTo>
                    <a:lnTo>
                      <a:pt x="3546" y="264"/>
                    </a:lnTo>
                    <a:lnTo>
                      <a:pt x="3546" y="264"/>
                    </a:lnTo>
                    <a:lnTo>
                      <a:pt x="3546" y="270"/>
                    </a:lnTo>
                    <a:lnTo>
                      <a:pt x="3552" y="270"/>
                    </a:lnTo>
                    <a:lnTo>
                      <a:pt x="3552" y="270"/>
                    </a:lnTo>
                    <a:lnTo>
                      <a:pt x="3552" y="270"/>
                    </a:lnTo>
                    <a:lnTo>
                      <a:pt x="3552" y="270"/>
                    </a:lnTo>
                    <a:lnTo>
                      <a:pt x="3552" y="270"/>
                    </a:lnTo>
                    <a:lnTo>
                      <a:pt x="3552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82"/>
                    </a:lnTo>
                    <a:lnTo>
                      <a:pt x="3558" y="282"/>
                    </a:lnTo>
                    <a:lnTo>
                      <a:pt x="3564" y="282"/>
                    </a:lnTo>
                    <a:lnTo>
                      <a:pt x="3564" y="282"/>
                    </a:lnTo>
                    <a:lnTo>
                      <a:pt x="3564" y="282"/>
                    </a:lnTo>
                    <a:lnTo>
                      <a:pt x="3564" y="282"/>
                    </a:lnTo>
                    <a:lnTo>
                      <a:pt x="3564" y="288"/>
                    </a:lnTo>
                    <a:lnTo>
                      <a:pt x="3564" y="288"/>
                    </a:lnTo>
                    <a:lnTo>
                      <a:pt x="3570" y="288"/>
                    </a:lnTo>
                    <a:lnTo>
                      <a:pt x="3570" y="288"/>
                    </a:lnTo>
                    <a:lnTo>
                      <a:pt x="3570" y="288"/>
                    </a:lnTo>
                    <a:lnTo>
                      <a:pt x="3570" y="288"/>
                    </a:lnTo>
                    <a:lnTo>
                      <a:pt x="3570" y="294"/>
                    </a:lnTo>
                    <a:lnTo>
                      <a:pt x="3570" y="294"/>
                    </a:lnTo>
                    <a:lnTo>
                      <a:pt x="3576" y="294"/>
                    </a:lnTo>
                    <a:lnTo>
                      <a:pt x="3576" y="294"/>
                    </a:lnTo>
                    <a:lnTo>
                      <a:pt x="3576" y="294"/>
                    </a:lnTo>
                    <a:lnTo>
                      <a:pt x="3576" y="294"/>
                    </a:lnTo>
                    <a:lnTo>
                      <a:pt x="3576" y="300"/>
                    </a:lnTo>
                    <a:lnTo>
                      <a:pt x="3576" y="300"/>
                    </a:lnTo>
                    <a:lnTo>
                      <a:pt x="3582" y="300"/>
                    </a:lnTo>
                    <a:lnTo>
                      <a:pt x="3582" y="300"/>
                    </a:lnTo>
                    <a:lnTo>
                      <a:pt x="3582" y="300"/>
                    </a:lnTo>
                    <a:lnTo>
                      <a:pt x="3582" y="300"/>
                    </a:lnTo>
                    <a:lnTo>
                      <a:pt x="3582" y="306"/>
                    </a:lnTo>
                    <a:lnTo>
                      <a:pt x="3582" y="306"/>
                    </a:lnTo>
                    <a:lnTo>
                      <a:pt x="3588" y="306"/>
                    </a:lnTo>
                    <a:lnTo>
                      <a:pt x="3588" y="306"/>
                    </a:lnTo>
                    <a:lnTo>
                      <a:pt x="3588" y="306"/>
                    </a:lnTo>
                    <a:lnTo>
                      <a:pt x="3588" y="306"/>
                    </a:lnTo>
                    <a:lnTo>
                      <a:pt x="3588" y="312"/>
                    </a:lnTo>
                    <a:lnTo>
                      <a:pt x="3588" y="312"/>
                    </a:lnTo>
                    <a:lnTo>
                      <a:pt x="3588" y="312"/>
                    </a:lnTo>
                    <a:lnTo>
                      <a:pt x="3594" y="312"/>
                    </a:lnTo>
                    <a:lnTo>
                      <a:pt x="3594" y="312"/>
                    </a:lnTo>
                    <a:lnTo>
                      <a:pt x="3594" y="312"/>
                    </a:lnTo>
                    <a:lnTo>
                      <a:pt x="3594" y="318"/>
                    </a:lnTo>
                    <a:lnTo>
                      <a:pt x="3594" y="318"/>
                    </a:lnTo>
                    <a:lnTo>
                      <a:pt x="3594" y="318"/>
                    </a:lnTo>
                    <a:lnTo>
                      <a:pt x="3600" y="318"/>
                    </a:lnTo>
                    <a:lnTo>
                      <a:pt x="3600" y="318"/>
                    </a:lnTo>
                    <a:lnTo>
                      <a:pt x="3600" y="318"/>
                    </a:lnTo>
                    <a:lnTo>
                      <a:pt x="3600" y="324"/>
                    </a:lnTo>
                    <a:lnTo>
                      <a:pt x="3600" y="324"/>
                    </a:lnTo>
                    <a:lnTo>
                      <a:pt x="3600" y="324"/>
                    </a:lnTo>
                    <a:lnTo>
                      <a:pt x="3606" y="324"/>
                    </a:lnTo>
                    <a:lnTo>
                      <a:pt x="3606" y="324"/>
                    </a:lnTo>
                    <a:lnTo>
                      <a:pt x="3606" y="324"/>
                    </a:lnTo>
                    <a:lnTo>
                      <a:pt x="3606" y="330"/>
                    </a:lnTo>
                    <a:lnTo>
                      <a:pt x="3606" y="330"/>
                    </a:lnTo>
                    <a:lnTo>
                      <a:pt x="3612" y="330"/>
                    </a:lnTo>
                    <a:lnTo>
                      <a:pt x="3612" y="330"/>
                    </a:lnTo>
                    <a:lnTo>
                      <a:pt x="3612" y="330"/>
                    </a:lnTo>
                    <a:lnTo>
                      <a:pt x="3612" y="330"/>
                    </a:lnTo>
                    <a:lnTo>
                      <a:pt x="3612" y="336"/>
                    </a:lnTo>
                    <a:lnTo>
                      <a:pt x="3612" y="336"/>
                    </a:lnTo>
                    <a:lnTo>
                      <a:pt x="3612" y="336"/>
                    </a:lnTo>
                    <a:lnTo>
                      <a:pt x="3618" y="336"/>
                    </a:lnTo>
                    <a:lnTo>
                      <a:pt x="3618" y="336"/>
                    </a:lnTo>
                    <a:lnTo>
                      <a:pt x="3618" y="336"/>
                    </a:lnTo>
                    <a:lnTo>
                      <a:pt x="3618" y="336"/>
                    </a:lnTo>
                    <a:lnTo>
                      <a:pt x="3618" y="342"/>
                    </a:lnTo>
                    <a:lnTo>
                      <a:pt x="3618" y="342"/>
                    </a:lnTo>
                    <a:lnTo>
                      <a:pt x="3624" y="342"/>
                    </a:lnTo>
                    <a:lnTo>
                      <a:pt x="3624" y="342"/>
                    </a:lnTo>
                    <a:lnTo>
                      <a:pt x="3624" y="342"/>
                    </a:lnTo>
                    <a:lnTo>
                      <a:pt x="3624" y="348"/>
                    </a:lnTo>
                    <a:lnTo>
                      <a:pt x="3624" y="348"/>
                    </a:lnTo>
                    <a:lnTo>
                      <a:pt x="3624" y="348"/>
                    </a:lnTo>
                    <a:lnTo>
                      <a:pt x="3630" y="348"/>
                    </a:lnTo>
                    <a:lnTo>
                      <a:pt x="3630" y="348"/>
                    </a:lnTo>
                    <a:lnTo>
                      <a:pt x="3630" y="348"/>
                    </a:lnTo>
                    <a:lnTo>
                      <a:pt x="3630" y="348"/>
                    </a:lnTo>
                    <a:lnTo>
                      <a:pt x="3630" y="354"/>
                    </a:lnTo>
                    <a:lnTo>
                      <a:pt x="3630" y="354"/>
                    </a:lnTo>
                    <a:lnTo>
                      <a:pt x="3636" y="354"/>
                    </a:lnTo>
                    <a:lnTo>
                      <a:pt x="3636" y="354"/>
                    </a:lnTo>
                    <a:lnTo>
                      <a:pt x="3636" y="354"/>
                    </a:lnTo>
                    <a:lnTo>
                      <a:pt x="3636" y="354"/>
                    </a:lnTo>
                    <a:lnTo>
                      <a:pt x="3636" y="354"/>
                    </a:lnTo>
                    <a:lnTo>
                      <a:pt x="3636" y="360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6"/>
                    </a:lnTo>
                    <a:lnTo>
                      <a:pt x="3648" y="366"/>
                    </a:lnTo>
                    <a:lnTo>
                      <a:pt x="3648" y="366"/>
                    </a:lnTo>
                    <a:lnTo>
                      <a:pt x="3648" y="366"/>
                    </a:lnTo>
                    <a:lnTo>
                      <a:pt x="3648" y="366"/>
                    </a:lnTo>
                    <a:lnTo>
                      <a:pt x="3648" y="366"/>
                    </a:lnTo>
                    <a:lnTo>
                      <a:pt x="3648" y="366"/>
                    </a:lnTo>
                    <a:lnTo>
                      <a:pt x="3654" y="372"/>
                    </a:lnTo>
                    <a:lnTo>
                      <a:pt x="3654" y="372"/>
                    </a:lnTo>
                    <a:lnTo>
                      <a:pt x="3654" y="372"/>
                    </a:lnTo>
                    <a:lnTo>
                      <a:pt x="3654" y="372"/>
                    </a:lnTo>
                    <a:lnTo>
                      <a:pt x="3654" y="372"/>
                    </a:lnTo>
                    <a:lnTo>
                      <a:pt x="3654" y="372"/>
                    </a:lnTo>
                    <a:lnTo>
                      <a:pt x="3654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6" y="384"/>
                    </a:lnTo>
                    <a:lnTo>
                      <a:pt x="3666" y="384"/>
                    </a:lnTo>
                    <a:lnTo>
                      <a:pt x="3666" y="384"/>
                    </a:lnTo>
                    <a:lnTo>
                      <a:pt x="3666" y="384"/>
                    </a:lnTo>
                    <a:lnTo>
                      <a:pt x="3666" y="384"/>
                    </a:lnTo>
                    <a:lnTo>
                      <a:pt x="3666" y="384"/>
                    </a:lnTo>
                    <a:lnTo>
                      <a:pt x="3672" y="384"/>
                    </a:lnTo>
                    <a:lnTo>
                      <a:pt x="3672" y="390"/>
                    </a:lnTo>
                    <a:lnTo>
                      <a:pt x="3672" y="390"/>
                    </a:lnTo>
                    <a:lnTo>
                      <a:pt x="3672" y="390"/>
                    </a:lnTo>
                    <a:lnTo>
                      <a:pt x="3672" y="390"/>
                    </a:lnTo>
                    <a:lnTo>
                      <a:pt x="3672" y="390"/>
                    </a:lnTo>
                    <a:lnTo>
                      <a:pt x="3678" y="390"/>
                    </a:lnTo>
                    <a:lnTo>
                      <a:pt x="3678" y="396"/>
                    </a:lnTo>
                    <a:lnTo>
                      <a:pt x="3678" y="396"/>
                    </a:lnTo>
                    <a:lnTo>
                      <a:pt x="3678" y="396"/>
                    </a:lnTo>
                    <a:lnTo>
                      <a:pt x="3678" y="396"/>
                    </a:lnTo>
                    <a:lnTo>
                      <a:pt x="3684" y="396"/>
                    </a:lnTo>
                    <a:lnTo>
                      <a:pt x="3684" y="396"/>
                    </a:lnTo>
                    <a:lnTo>
                      <a:pt x="3684" y="396"/>
                    </a:lnTo>
                    <a:lnTo>
                      <a:pt x="3684" y="402"/>
                    </a:lnTo>
                    <a:lnTo>
                      <a:pt x="3684" y="402"/>
                    </a:lnTo>
                    <a:lnTo>
                      <a:pt x="3684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8"/>
                    </a:lnTo>
                    <a:lnTo>
                      <a:pt x="3690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14" y="420"/>
                    </a:lnTo>
                    <a:lnTo>
                      <a:pt x="3714" y="420"/>
                    </a:lnTo>
                    <a:lnTo>
                      <a:pt x="3714" y="426"/>
                    </a:lnTo>
                    <a:lnTo>
                      <a:pt x="3714" y="426"/>
                    </a:lnTo>
                    <a:lnTo>
                      <a:pt x="3714" y="426"/>
                    </a:lnTo>
                    <a:lnTo>
                      <a:pt x="3714" y="426"/>
                    </a:lnTo>
                    <a:lnTo>
                      <a:pt x="3720" y="426"/>
                    </a:lnTo>
                    <a:lnTo>
                      <a:pt x="3720" y="426"/>
                    </a:lnTo>
                    <a:lnTo>
                      <a:pt x="3720" y="426"/>
                    </a:lnTo>
                    <a:lnTo>
                      <a:pt x="3720" y="432"/>
                    </a:lnTo>
                    <a:lnTo>
                      <a:pt x="3720" y="432"/>
                    </a:lnTo>
                    <a:lnTo>
                      <a:pt x="3720" y="432"/>
                    </a:lnTo>
                    <a:lnTo>
                      <a:pt x="3726" y="432"/>
                    </a:lnTo>
                    <a:lnTo>
                      <a:pt x="3726" y="432"/>
                    </a:lnTo>
                    <a:lnTo>
                      <a:pt x="3726" y="432"/>
                    </a:lnTo>
                    <a:lnTo>
                      <a:pt x="3726" y="432"/>
                    </a:lnTo>
                    <a:lnTo>
                      <a:pt x="3726" y="432"/>
                    </a:lnTo>
                    <a:lnTo>
                      <a:pt x="3726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8" y="444"/>
                    </a:lnTo>
                    <a:lnTo>
                      <a:pt x="3738" y="444"/>
                    </a:lnTo>
                    <a:lnTo>
                      <a:pt x="3738" y="444"/>
                    </a:lnTo>
                    <a:lnTo>
                      <a:pt x="3738" y="444"/>
                    </a:lnTo>
                    <a:lnTo>
                      <a:pt x="3738" y="444"/>
                    </a:lnTo>
                    <a:lnTo>
                      <a:pt x="3738" y="444"/>
                    </a:lnTo>
                    <a:lnTo>
                      <a:pt x="3744" y="444"/>
                    </a:lnTo>
                    <a:lnTo>
                      <a:pt x="3744" y="444"/>
                    </a:lnTo>
                    <a:lnTo>
                      <a:pt x="3744" y="444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56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0"/>
                    </a:lnTo>
                    <a:lnTo>
                      <a:pt x="3762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80" y="456"/>
                    </a:lnTo>
                    <a:lnTo>
                      <a:pt x="3780" y="456"/>
                    </a:lnTo>
                    <a:lnTo>
                      <a:pt x="3780" y="456"/>
                    </a:lnTo>
                    <a:lnTo>
                      <a:pt x="3780" y="456"/>
                    </a:lnTo>
                    <a:lnTo>
                      <a:pt x="3780" y="456"/>
                    </a:lnTo>
                    <a:lnTo>
                      <a:pt x="3780" y="456"/>
                    </a:lnTo>
                    <a:lnTo>
                      <a:pt x="3786" y="456"/>
                    </a:lnTo>
                    <a:lnTo>
                      <a:pt x="3786" y="456"/>
                    </a:lnTo>
                    <a:lnTo>
                      <a:pt x="3786" y="456"/>
                    </a:lnTo>
                    <a:lnTo>
                      <a:pt x="3786" y="456"/>
                    </a:lnTo>
                    <a:lnTo>
                      <a:pt x="3786" y="456"/>
                    </a:lnTo>
                    <a:lnTo>
                      <a:pt x="3786" y="456"/>
                    </a:lnTo>
                    <a:lnTo>
                      <a:pt x="3792" y="456"/>
                    </a:lnTo>
                    <a:lnTo>
                      <a:pt x="3792" y="456"/>
                    </a:lnTo>
                    <a:lnTo>
                      <a:pt x="3792" y="456"/>
                    </a:lnTo>
                    <a:lnTo>
                      <a:pt x="3792" y="456"/>
                    </a:lnTo>
                    <a:lnTo>
                      <a:pt x="3792" y="456"/>
                    </a:lnTo>
                    <a:lnTo>
                      <a:pt x="3792" y="456"/>
                    </a:lnTo>
                    <a:lnTo>
                      <a:pt x="3798" y="456"/>
                    </a:lnTo>
                    <a:lnTo>
                      <a:pt x="3798" y="456"/>
                    </a:lnTo>
                    <a:lnTo>
                      <a:pt x="3798" y="456"/>
                    </a:lnTo>
                    <a:lnTo>
                      <a:pt x="3798" y="456"/>
                    </a:lnTo>
                    <a:lnTo>
                      <a:pt x="3798" y="462"/>
                    </a:lnTo>
                    <a:lnTo>
                      <a:pt x="3798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04" y="462"/>
                    </a:lnTo>
                    <a:lnTo>
                      <a:pt x="3810" y="462"/>
                    </a:lnTo>
                    <a:lnTo>
                      <a:pt x="3810" y="462"/>
                    </a:lnTo>
                    <a:lnTo>
                      <a:pt x="3810" y="462"/>
                    </a:lnTo>
                    <a:lnTo>
                      <a:pt x="3810" y="462"/>
                    </a:lnTo>
                    <a:lnTo>
                      <a:pt x="3810" y="462"/>
                    </a:lnTo>
                    <a:lnTo>
                      <a:pt x="3810" y="462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8" y="462"/>
                    </a:lnTo>
                    <a:lnTo>
                      <a:pt x="3828" y="462"/>
                    </a:lnTo>
                    <a:lnTo>
                      <a:pt x="3828" y="462"/>
                    </a:lnTo>
                    <a:lnTo>
                      <a:pt x="3828" y="462"/>
                    </a:lnTo>
                    <a:lnTo>
                      <a:pt x="3828" y="462"/>
                    </a:lnTo>
                    <a:lnTo>
                      <a:pt x="3828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40" y="468"/>
                    </a:lnTo>
                    <a:lnTo>
                      <a:pt x="3840" y="468"/>
                    </a:lnTo>
                    <a:lnTo>
                      <a:pt x="3840" y="468"/>
                    </a:lnTo>
                    <a:lnTo>
                      <a:pt x="3840" y="468"/>
                    </a:lnTo>
                    <a:lnTo>
                      <a:pt x="3840" y="468"/>
                    </a:lnTo>
                    <a:lnTo>
                      <a:pt x="3840" y="468"/>
                    </a:lnTo>
                    <a:lnTo>
                      <a:pt x="3846" y="468"/>
                    </a:lnTo>
                    <a:lnTo>
                      <a:pt x="3846" y="468"/>
                    </a:lnTo>
                    <a:lnTo>
                      <a:pt x="3846" y="468"/>
                    </a:lnTo>
                    <a:lnTo>
                      <a:pt x="3846" y="468"/>
                    </a:lnTo>
                    <a:lnTo>
                      <a:pt x="3846" y="468"/>
                    </a:lnTo>
                    <a:lnTo>
                      <a:pt x="3846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8" y="468"/>
                    </a:lnTo>
                    <a:lnTo>
                      <a:pt x="3858" y="468"/>
                    </a:lnTo>
                    <a:lnTo>
                      <a:pt x="3858" y="468"/>
                    </a:lnTo>
                    <a:lnTo>
                      <a:pt x="3858" y="468"/>
                    </a:lnTo>
                    <a:lnTo>
                      <a:pt x="3858" y="468"/>
                    </a:lnTo>
                    <a:lnTo>
                      <a:pt x="3858" y="468"/>
                    </a:lnTo>
                    <a:lnTo>
                      <a:pt x="3864" y="468"/>
                    </a:lnTo>
                    <a:lnTo>
                      <a:pt x="3864" y="468"/>
                    </a:lnTo>
                    <a:lnTo>
                      <a:pt x="3864" y="468"/>
                    </a:lnTo>
                    <a:lnTo>
                      <a:pt x="3864" y="468"/>
                    </a:lnTo>
                    <a:lnTo>
                      <a:pt x="3864" y="468"/>
                    </a:lnTo>
                    <a:lnTo>
                      <a:pt x="3864" y="468"/>
                    </a:lnTo>
                    <a:lnTo>
                      <a:pt x="3864" y="474"/>
                    </a:lnTo>
                    <a:lnTo>
                      <a:pt x="3870" y="474"/>
                    </a:lnTo>
                    <a:lnTo>
                      <a:pt x="3870" y="474"/>
                    </a:lnTo>
                    <a:lnTo>
                      <a:pt x="3870" y="474"/>
                    </a:lnTo>
                    <a:lnTo>
                      <a:pt x="3870" y="474"/>
                    </a:lnTo>
                    <a:lnTo>
                      <a:pt x="3870" y="474"/>
                    </a:lnTo>
                    <a:lnTo>
                      <a:pt x="3870" y="474"/>
                    </a:lnTo>
                    <a:lnTo>
                      <a:pt x="3876" y="474"/>
                    </a:lnTo>
                    <a:lnTo>
                      <a:pt x="3876" y="474"/>
                    </a:lnTo>
                    <a:lnTo>
                      <a:pt x="3876" y="474"/>
                    </a:lnTo>
                    <a:lnTo>
                      <a:pt x="3876" y="474"/>
                    </a:lnTo>
                    <a:lnTo>
                      <a:pt x="3876" y="474"/>
                    </a:lnTo>
                    <a:lnTo>
                      <a:pt x="3876" y="474"/>
                    </a:lnTo>
                    <a:lnTo>
                      <a:pt x="3882" y="474"/>
                    </a:lnTo>
                    <a:lnTo>
                      <a:pt x="3882" y="474"/>
                    </a:lnTo>
                    <a:lnTo>
                      <a:pt x="3882" y="474"/>
                    </a:lnTo>
                    <a:lnTo>
                      <a:pt x="3882" y="474"/>
                    </a:lnTo>
                    <a:lnTo>
                      <a:pt x="3882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88" y="474"/>
                    </a:lnTo>
                    <a:lnTo>
                      <a:pt x="3894" y="474"/>
                    </a:lnTo>
                    <a:lnTo>
                      <a:pt x="3894" y="474"/>
                    </a:lnTo>
                    <a:lnTo>
                      <a:pt x="3894" y="474"/>
                    </a:lnTo>
                    <a:lnTo>
                      <a:pt x="3894" y="474"/>
                    </a:lnTo>
                    <a:lnTo>
                      <a:pt x="3894" y="474"/>
                    </a:lnTo>
                    <a:lnTo>
                      <a:pt x="3894" y="474"/>
                    </a:lnTo>
                    <a:lnTo>
                      <a:pt x="3900" y="474"/>
                    </a:lnTo>
                    <a:lnTo>
                      <a:pt x="3900" y="474"/>
                    </a:lnTo>
                    <a:lnTo>
                      <a:pt x="3900" y="474"/>
                    </a:lnTo>
                    <a:lnTo>
                      <a:pt x="3900" y="474"/>
                    </a:lnTo>
                    <a:lnTo>
                      <a:pt x="3900" y="474"/>
                    </a:lnTo>
                    <a:lnTo>
                      <a:pt x="3900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18" y="480"/>
                    </a:lnTo>
                    <a:lnTo>
                      <a:pt x="3924" y="480"/>
                    </a:lnTo>
                    <a:lnTo>
                      <a:pt x="3924" y="480"/>
                    </a:lnTo>
                    <a:lnTo>
                      <a:pt x="3924" y="480"/>
                    </a:lnTo>
                    <a:lnTo>
                      <a:pt x="3924" y="480"/>
                    </a:lnTo>
                    <a:lnTo>
                      <a:pt x="3924" y="480"/>
                    </a:lnTo>
                    <a:lnTo>
                      <a:pt x="3924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6" y="480"/>
                    </a:lnTo>
                    <a:lnTo>
                      <a:pt x="3936" y="480"/>
                    </a:lnTo>
                    <a:lnTo>
                      <a:pt x="3936" y="480"/>
                    </a:lnTo>
                    <a:lnTo>
                      <a:pt x="3936" y="480"/>
                    </a:lnTo>
                    <a:lnTo>
                      <a:pt x="3936" y="480"/>
                    </a:lnTo>
                    <a:lnTo>
                      <a:pt x="3936" y="480"/>
                    </a:lnTo>
                    <a:lnTo>
                      <a:pt x="3942" y="480"/>
                    </a:lnTo>
                    <a:lnTo>
                      <a:pt x="3942" y="480"/>
                    </a:lnTo>
                    <a:lnTo>
                      <a:pt x="3942" y="480"/>
                    </a:lnTo>
                    <a:lnTo>
                      <a:pt x="3942" y="480"/>
                    </a:lnTo>
                    <a:lnTo>
                      <a:pt x="3942" y="480"/>
                    </a:lnTo>
                    <a:lnTo>
                      <a:pt x="3948" y="480"/>
                    </a:lnTo>
                    <a:lnTo>
                      <a:pt x="3948" y="480"/>
                    </a:lnTo>
                    <a:lnTo>
                      <a:pt x="3948" y="480"/>
                    </a:lnTo>
                    <a:lnTo>
                      <a:pt x="3948" y="480"/>
                    </a:lnTo>
                    <a:lnTo>
                      <a:pt x="3948" y="480"/>
                    </a:lnTo>
                    <a:lnTo>
                      <a:pt x="3948" y="480"/>
                    </a:lnTo>
                    <a:lnTo>
                      <a:pt x="3954" y="480"/>
                    </a:lnTo>
                    <a:lnTo>
                      <a:pt x="3954" y="480"/>
                    </a:lnTo>
                    <a:lnTo>
                      <a:pt x="3954" y="480"/>
                    </a:lnTo>
                    <a:lnTo>
                      <a:pt x="3954" y="480"/>
                    </a:lnTo>
                    <a:lnTo>
                      <a:pt x="3954" y="480"/>
                    </a:lnTo>
                    <a:lnTo>
                      <a:pt x="3954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6" y="480"/>
                    </a:lnTo>
                    <a:lnTo>
                      <a:pt x="3966" y="480"/>
                    </a:lnTo>
                    <a:lnTo>
                      <a:pt x="3966" y="480"/>
                    </a:lnTo>
                    <a:lnTo>
                      <a:pt x="3966" y="480"/>
                    </a:lnTo>
                    <a:lnTo>
                      <a:pt x="3966" y="480"/>
                    </a:lnTo>
                    <a:lnTo>
                      <a:pt x="3966" y="480"/>
                    </a:lnTo>
                    <a:lnTo>
                      <a:pt x="3972" y="480"/>
                    </a:lnTo>
                    <a:lnTo>
                      <a:pt x="3972" y="480"/>
                    </a:lnTo>
                    <a:lnTo>
                      <a:pt x="3972" y="480"/>
                    </a:lnTo>
                    <a:lnTo>
                      <a:pt x="3972" y="480"/>
                    </a:lnTo>
                    <a:lnTo>
                      <a:pt x="3972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6"/>
                    </a:lnTo>
                    <a:lnTo>
                      <a:pt x="4002" y="486"/>
                    </a:lnTo>
                    <a:lnTo>
                      <a:pt x="4002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14" y="486"/>
                    </a:lnTo>
                    <a:lnTo>
                      <a:pt x="4014" y="486"/>
                    </a:lnTo>
                    <a:lnTo>
                      <a:pt x="4014" y="486"/>
                    </a:lnTo>
                    <a:lnTo>
                      <a:pt x="4014" y="486"/>
                    </a:lnTo>
                    <a:lnTo>
                      <a:pt x="4014" y="486"/>
                    </a:lnTo>
                    <a:lnTo>
                      <a:pt x="4014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0" y="486"/>
                    </a:lnTo>
                    <a:lnTo>
                      <a:pt x="4026" y="492"/>
                    </a:lnTo>
                    <a:lnTo>
                      <a:pt x="4026" y="492"/>
                    </a:lnTo>
                    <a:lnTo>
                      <a:pt x="4026" y="492"/>
                    </a:lnTo>
                    <a:lnTo>
                      <a:pt x="4026" y="492"/>
                    </a:lnTo>
                    <a:lnTo>
                      <a:pt x="4026" y="492"/>
                    </a:lnTo>
                    <a:lnTo>
                      <a:pt x="4026" y="492"/>
                    </a:lnTo>
                    <a:lnTo>
                      <a:pt x="4032" y="492"/>
                    </a:lnTo>
                    <a:lnTo>
                      <a:pt x="4032" y="492"/>
                    </a:lnTo>
                    <a:lnTo>
                      <a:pt x="4032" y="492"/>
                    </a:lnTo>
                    <a:lnTo>
                      <a:pt x="4032" y="492"/>
                    </a:lnTo>
                    <a:lnTo>
                      <a:pt x="4032" y="492"/>
                    </a:lnTo>
                    <a:lnTo>
                      <a:pt x="4032" y="492"/>
                    </a:lnTo>
                    <a:lnTo>
                      <a:pt x="4038" y="492"/>
                    </a:lnTo>
                    <a:lnTo>
                      <a:pt x="4038" y="492"/>
                    </a:lnTo>
                    <a:lnTo>
                      <a:pt x="4038" y="492"/>
                    </a:lnTo>
                    <a:lnTo>
                      <a:pt x="4038" y="492"/>
                    </a:lnTo>
                    <a:lnTo>
                      <a:pt x="4038" y="492"/>
                    </a:lnTo>
                    <a:lnTo>
                      <a:pt x="4038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6" y="498"/>
                    </a:lnTo>
                    <a:lnTo>
                      <a:pt x="4056" y="498"/>
                    </a:lnTo>
                    <a:lnTo>
                      <a:pt x="4056" y="498"/>
                    </a:lnTo>
                    <a:lnTo>
                      <a:pt x="4056" y="498"/>
                    </a:lnTo>
                    <a:lnTo>
                      <a:pt x="4056" y="498"/>
                    </a:lnTo>
                    <a:lnTo>
                      <a:pt x="4056" y="504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8" y="504"/>
                    </a:lnTo>
                    <a:lnTo>
                      <a:pt x="4068" y="504"/>
                    </a:lnTo>
                    <a:lnTo>
                      <a:pt x="4068" y="504"/>
                    </a:lnTo>
                    <a:lnTo>
                      <a:pt x="4068" y="504"/>
                    </a:lnTo>
                    <a:lnTo>
                      <a:pt x="4068" y="504"/>
                    </a:lnTo>
                    <a:lnTo>
                      <a:pt x="4068" y="504"/>
                    </a:lnTo>
                    <a:lnTo>
                      <a:pt x="4074" y="504"/>
                    </a:lnTo>
                    <a:lnTo>
                      <a:pt x="4074" y="504"/>
                    </a:lnTo>
                    <a:lnTo>
                      <a:pt x="4074" y="504"/>
                    </a:lnTo>
                    <a:lnTo>
                      <a:pt x="4074" y="504"/>
                    </a:lnTo>
                    <a:lnTo>
                      <a:pt x="4074" y="504"/>
                    </a:lnTo>
                    <a:lnTo>
                      <a:pt x="4074" y="510"/>
                    </a:lnTo>
                    <a:lnTo>
                      <a:pt x="4074" y="510"/>
                    </a:lnTo>
                    <a:lnTo>
                      <a:pt x="4080" y="510"/>
                    </a:lnTo>
                    <a:lnTo>
                      <a:pt x="4080" y="510"/>
                    </a:lnTo>
                    <a:lnTo>
                      <a:pt x="4080" y="510"/>
                    </a:lnTo>
                    <a:lnTo>
                      <a:pt x="4080" y="510"/>
                    </a:lnTo>
                    <a:lnTo>
                      <a:pt x="4080" y="510"/>
                    </a:lnTo>
                    <a:lnTo>
                      <a:pt x="4080" y="510"/>
                    </a:lnTo>
                    <a:lnTo>
                      <a:pt x="4086" y="510"/>
                    </a:lnTo>
                    <a:lnTo>
                      <a:pt x="4086" y="510"/>
                    </a:lnTo>
                    <a:lnTo>
                      <a:pt x="4086" y="510"/>
                    </a:lnTo>
                    <a:lnTo>
                      <a:pt x="4086" y="510"/>
                    </a:lnTo>
                    <a:lnTo>
                      <a:pt x="4086" y="510"/>
                    </a:lnTo>
                    <a:lnTo>
                      <a:pt x="4086" y="510"/>
                    </a:lnTo>
                    <a:lnTo>
                      <a:pt x="4092" y="510"/>
                    </a:lnTo>
                    <a:lnTo>
                      <a:pt x="4092" y="510"/>
                    </a:lnTo>
                    <a:lnTo>
                      <a:pt x="4092" y="510"/>
                    </a:lnTo>
                    <a:lnTo>
                      <a:pt x="4092" y="516"/>
                    </a:lnTo>
                    <a:lnTo>
                      <a:pt x="4092" y="516"/>
                    </a:lnTo>
                    <a:lnTo>
                      <a:pt x="4092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10" y="516"/>
                    </a:lnTo>
                    <a:lnTo>
                      <a:pt x="4110" y="516"/>
                    </a:lnTo>
                    <a:lnTo>
                      <a:pt x="4110" y="516"/>
                    </a:lnTo>
                    <a:lnTo>
                      <a:pt x="4110" y="522"/>
                    </a:lnTo>
                    <a:lnTo>
                      <a:pt x="4110" y="522"/>
                    </a:lnTo>
                    <a:lnTo>
                      <a:pt x="4110" y="522"/>
                    </a:lnTo>
                    <a:lnTo>
                      <a:pt x="4116" y="522"/>
                    </a:lnTo>
                    <a:lnTo>
                      <a:pt x="4116" y="522"/>
                    </a:lnTo>
                    <a:lnTo>
                      <a:pt x="4116" y="522"/>
                    </a:lnTo>
                    <a:lnTo>
                      <a:pt x="4116" y="522"/>
                    </a:lnTo>
                    <a:lnTo>
                      <a:pt x="4116" y="522"/>
                    </a:lnTo>
                    <a:lnTo>
                      <a:pt x="4116" y="522"/>
                    </a:lnTo>
                    <a:lnTo>
                      <a:pt x="4122" y="522"/>
                    </a:lnTo>
                    <a:lnTo>
                      <a:pt x="4122" y="522"/>
                    </a:lnTo>
                    <a:lnTo>
                      <a:pt x="4122" y="522"/>
                    </a:lnTo>
                    <a:lnTo>
                      <a:pt x="4122" y="522"/>
                    </a:lnTo>
                    <a:lnTo>
                      <a:pt x="4122" y="522"/>
                    </a:lnTo>
                    <a:lnTo>
                      <a:pt x="4122" y="522"/>
                    </a:lnTo>
                    <a:lnTo>
                      <a:pt x="4128" y="522"/>
                    </a:lnTo>
                    <a:lnTo>
                      <a:pt x="4128" y="522"/>
                    </a:lnTo>
                    <a:lnTo>
                      <a:pt x="4128" y="528"/>
                    </a:lnTo>
                    <a:lnTo>
                      <a:pt x="4128" y="528"/>
                    </a:lnTo>
                    <a:lnTo>
                      <a:pt x="4128" y="528"/>
                    </a:lnTo>
                    <a:lnTo>
                      <a:pt x="4128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34" y="528"/>
                    </a:lnTo>
                    <a:lnTo>
                      <a:pt x="4140" y="528"/>
                    </a:lnTo>
                    <a:lnTo>
                      <a:pt x="4140" y="528"/>
                    </a:lnTo>
                    <a:lnTo>
                      <a:pt x="4140" y="528"/>
                    </a:lnTo>
                    <a:lnTo>
                      <a:pt x="4140" y="528"/>
                    </a:lnTo>
                    <a:lnTo>
                      <a:pt x="4140" y="528"/>
                    </a:lnTo>
                    <a:lnTo>
                      <a:pt x="4146" y="528"/>
                    </a:lnTo>
                    <a:lnTo>
                      <a:pt x="4146" y="528"/>
                    </a:lnTo>
                    <a:lnTo>
                      <a:pt x="4146" y="534"/>
                    </a:lnTo>
                    <a:lnTo>
                      <a:pt x="4146" y="534"/>
                    </a:lnTo>
                    <a:lnTo>
                      <a:pt x="4146" y="534"/>
                    </a:lnTo>
                    <a:lnTo>
                      <a:pt x="4146" y="534"/>
                    </a:lnTo>
                    <a:lnTo>
                      <a:pt x="4146" y="534"/>
                    </a:lnTo>
                    <a:lnTo>
                      <a:pt x="4152" y="534"/>
                    </a:lnTo>
                    <a:lnTo>
                      <a:pt x="4152" y="534"/>
                    </a:lnTo>
                    <a:lnTo>
                      <a:pt x="4152" y="534"/>
                    </a:lnTo>
                    <a:lnTo>
                      <a:pt x="4152" y="534"/>
                    </a:lnTo>
                    <a:lnTo>
                      <a:pt x="4152" y="534"/>
                    </a:lnTo>
                    <a:lnTo>
                      <a:pt x="4152" y="534"/>
                    </a:lnTo>
                    <a:lnTo>
                      <a:pt x="4158" y="534"/>
                    </a:lnTo>
                    <a:lnTo>
                      <a:pt x="4158" y="534"/>
                    </a:lnTo>
                    <a:lnTo>
                      <a:pt x="4158" y="534"/>
                    </a:lnTo>
                    <a:lnTo>
                      <a:pt x="4158" y="534"/>
                    </a:lnTo>
                    <a:lnTo>
                      <a:pt x="4158" y="534"/>
                    </a:lnTo>
                    <a:lnTo>
                      <a:pt x="4158" y="534"/>
                    </a:lnTo>
                    <a:lnTo>
                      <a:pt x="4164" y="534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70" y="540"/>
                    </a:lnTo>
                    <a:lnTo>
                      <a:pt x="4170" y="540"/>
                    </a:lnTo>
                    <a:lnTo>
                      <a:pt x="4170" y="540"/>
                    </a:lnTo>
                    <a:lnTo>
                      <a:pt x="4170" y="540"/>
                    </a:lnTo>
                    <a:lnTo>
                      <a:pt x="4170" y="540"/>
                    </a:lnTo>
                    <a:lnTo>
                      <a:pt x="4170" y="540"/>
                    </a:lnTo>
                    <a:lnTo>
                      <a:pt x="4176" y="540"/>
                    </a:lnTo>
                    <a:lnTo>
                      <a:pt x="4176" y="540"/>
                    </a:lnTo>
                    <a:lnTo>
                      <a:pt x="4176" y="540"/>
                    </a:lnTo>
                    <a:lnTo>
                      <a:pt x="4176" y="540"/>
                    </a:lnTo>
                    <a:lnTo>
                      <a:pt x="4176" y="540"/>
                    </a:lnTo>
                    <a:lnTo>
                      <a:pt x="4176" y="540"/>
                    </a:lnTo>
                    <a:lnTo>
                      <a:pt x="4182" y="540"/>
                    </a:lnTo>
                    <a:lnTo>
                      <a:pt x="4182" y="540"/>
                    </a:lnTo>
                    <a:lnTo>
                      <a:pt x="4182" y="540"/>
                    </a:lnTo>
                    <a:lnTo>
                      <a:pt x="4182" y="540"/>
                    </a:lnTo>
                    <a:lnTo>
                      <a:pt x="4182" y="540"/>
                    </a:lnTo>
                    <a:lnTo>
                      <a:pt x="4182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88" y="546"/>
                    </a:lnTo>
                    <a:lnTo>
                      <a:pt x="4194" y="546"/>
                    </a:lnTo>
                    <a:lnTo>
                      <a:pt x="4194" y="546"/>
                    </a:lnTo>
                    <a:lnTo>
                      <a:pt x="4194" y="546"/>
                    </a:lnTo>
                    <a:lnTo>
                      <a:pt x="4194" y="546"/>
                    </a:lnTo>
                    <a:lnTo>
                      <a:pt x="4194" y="546"/>
                    </a:lnTo>
                    <a:lnTo>
                      <a:pt x="4194" y="546"/>
                    </a:lnTo>
                    <a:lnTo>
                      <a:pt x="4200" y="546"/>
                    </a:lnTo>
                    <a:lnTo>
                      <a:pt x="4200" y="546"/>
                    </a:lnTo>
                    <a:lnTo>
                      <a:pt x="4200" y="546"/>
                    </a:lnTo>
                    <a:lnTo>
                      <a:pt x="4200" y="546"/>
                    </a:lnTo>
                    <a:lnTo>
                      <a:pt x="4200" y="546"/>
                    </a:lnTo>
                    <a:lnTo>
                      <a:pt x="4206" y="546"/>
                    </a:lnTo>
                    <a:lnTo>
                      <a:pt x="4206" y="546"/>
                    </a:lnTo>
                    <a:lnTo>
                      <a:pt x="4206" y="546"/>
                    </a:lnTo>
                    <a:lnTo>
                      <a:pt x="4206" y="546"/>
                    </a:lnTo>
                    <a:lnTo>
                      <a:pt x="4206" y="546"/>
                    </a:lnTo>
                    <a:lnTo>
                      <a:pt x="4206" y="546"/>
                    </a:lnTo>
                    <a:lnTo>
                      <a:pt x="4212" y="552"/>
                    </a:lnTo>
                    <a:lnTo>
                      <a:pt x="4212" y="552"/>
                    </a:lnTo>
                    <a:lnTo>
                      <a:pt x="4212" y="552"/>
                    </a:lnTo>
                    <a:lnTo>
                      <a:pt x="4212" y="552"/>
                    </a:lnTo>
                    <a:lnTo>
                      <a:pt x="4212" y="552"/>
                    </a:lnTo>
                    <a:lnTo>
                      <a:pt x="4212" y="552"/>
                    </a:lnTo>
                    <a:lnTo>
                      <a:pt x="4218" y="552"/>
                    </a:lnTo>
                    <a:lnTo>
                      <a:pt x="4218" y="552"/>
                    </a:lnTo>
                    <a:lnTo>
                      <a:pt x="4218" y="552"/>
                    </a:lnTo>
                    <a:lnTo>
                      <a:pt x="4218" y="552"/>
                    </a:lnTo>
                    <a:lnTo>
                      <a:pt x="4218" y="552"/>
                    </a:lnTo>
                    <a:lnTo>
                      <a:pt x="4218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24" y="552"/>
                    </a:lnTo>
                    <a:lnTo>
                      <a:pt x="4230" y="552"/>
                    </a:lnTo>
                    <a:lnTo>
                      <a:pt x="4230" y="552"/>
                    </a:lnTo>
                    <a:lnTo>
                      <a:pt x="4230" y="552"/>
                    </a:lnTo>
                    <a:lnTo>
                      <a:pt x="4230" y="552"/>
                    </a:lnTo>
                    <a:lnTo>
                      <a:pt x="4230" y="552"/>
                    </a:lnTo>
                    <a:lnTo>
                      <a:pt x="4236" y="552"/>
                    </a:lnTo>
                    <a:lnTo>
                      <a:pt x="4236" y="552"/>
                    </a:lnTo>
                    <a:lnTo>
                      <a:pt x="4236" y="552"/>
                    </a:lnTo>
                    <a:lnTo>
                      <a:pt x="4236" y="552"/>
                    </a:lnTo>
                    <a:lnTo>
                      <a:pt x="4236" y="552"/>
                    </a:lnTo>
                    <a:lnTo>
                      <a:pt x="4236" y="552"/>
                    </a:lnTo>
                    <a:lnTo>
                      <a:pt x="4242" y="552"/>
                    </a:lnTo>
                    <a:lnTo>
                      <a:pt x="4242" y="552"/>
                    </a:lnTo>
                    <a:lnTo>
                      <a:pt x="4242" y="552"/>
                    </a:lnTo>
                    <a:lnTo>
                      <a:pt x="4242" y="558"/>
                    </a:lnTo>
                    <a:lnTo>
                      <a:pt x="4242" y="558"/>
                    </a:lnTo>
                    <a:lnTo>
                      <a:pt x="4242" y="558"/>
                    </a:lnTo>
                    <a:lnTo>
                      <a:pt x="4242" y="558"/>
                    </a:lnTo>
                    <a:lnTo>
                      <a:pt x="4248" y="558"/>
                    </a:lnTo>
                    <a:lnTo>
                      <a:pt x="4248" y="558"/>
                    </a:lnTo>
                    <a:lnTo>
                      <a:pt x="4248" y="558"/>
                    </a:lnTo>
                    <a:lnTo>
                      <a:pt x="4248" y="558"/>
                    </a:lnTo>
                    <a:lnTo>
                      <a:pt x="4248" y="558"/>
                    </a:lnTo>
                    <a:lnTo>
                      <a:pt x="4248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60" y="558"/>
                    </a:lnTo>
                    <a:lnTo>
                      <a:pt x="4260" y="558"/>
                    </a:lnTo>
                    <a:lnTo>
                      <a:pt x="4260" y="558"/>
                    </a:lnTo>
                    <a:lnTo>
                      <a:pt x="4260" y="558"/>
                    </a:lnTo>
                    <a:lnTo>
                      <a:pt x="4260" y="558"/>
                    </a:lnTo>
                    <a:lnTo>
                      <a:pt x="4260" y="558"/>
                    </a:lnTo>
                    <a:lnTo>
                      <a:pt x="4266" y="558"/>
                    </a:lnTo>
                    <a:lnTo>
                      <a:pt x="4266" y="558"/>
                    </a:lnTo>
                    <a:lnTo>
                      <a:pt x="4266" y="558"/>
                    </a:lnTo>
                    <a:lnTo>
                      <a:pt x="4266" y="558"/>
                    </a:lnTo>
                    <a:lnTo>
                      <a:pt x="4266" y="558"/>
                    </a:lnTo>
                    <a:lnTo>
                      <a:pt x="4266" y="558"/>
                    </a:lnTo>
                    <a:lnTo>
                      <a:pt x="4272" y="558"/>
                    </a:lnTo>
                    <a:lnTo>
                      <a:pt x="4272" y="558"/>
                    </a:lnTo>
                    <a:lnTo>
                      <a:pt x="4272" y="558"/>
                    </a:lnTo>
                    <a:lnTo>
                      <a:pt x="4272" y="564"/>
                    </a:lnTo>
                    <a:lnTo>
                      <a:pt x="4272" y="564"/>
                    </a:lnTo>
                    <a:lnTo>
                      <a:pt x="4272" y="564"/>
                    </a:lnTo>
                    <a:lnTo>
                      <a:pt x="4278" y="564"/>
                    </a:lnTo>
                    <a:lnTo>
                      <a:pt x="4278" y="564"/>
                    </a:lnTo>
                    <a:lnTo>
                      <a:pt x="4278" y="564"/>
                    </a:lnTo>
                    <a:lnTo>
                      <a:pt x="4278" y="564"/>
                    </a:lnTo>
                    <a:lnTo>
                      <a:pt x="4278" y="564"/>
                    </a:lnTo>
                    <a:lnTo>
                      <a:pt x="4278" y="564"/>
                    </a:lnTo>
                    <a:lnTo>
                      <a:pt x="4284" y="564"/>
                    </a:lnTo>
                    <a:lnTo>
                      <a:pt x="4284" y="564"/>
                    </a:lnTo>
                    <a:lnTo>
                      <a:pt x="4284" y="564"/>
                    </a:lnTo>
                    <a:lnTo>
                      <a:pt x="4284" y="564"/>
                    </a:lnTo>
                    <a:lnTo>
                      <a:pt x="4284" y="564"/>
                    </a:lnTo>
                    <a:lnTo>
                      <a:pt x="4284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0" y="564"/>
                    </a:lnTo>
                    <a:lnTo>
                      <a:pt x="4296" y="564"/>
                    </a:lnTo>
                    <a:lnTo>
                      <a:pt x="4296" y="564"/>
                    </a:lnTo>
                    <a:lnTo>
                      <a:pt x="4296" y="564"/>
                    </a:lnTo>
                    <a:lnTo>
                      <a:pt x="4296" y="564"/>
                    </a:lnTo>
                    <a:lnTo>
                      <a:pt x="4296" y="564"/>
                    </a:lnTo>
                    <a:lnTo>
                      <a:pt x="4296" y="564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6"/>
                    </a:lnTo>
                    <a:lnTo>
                      <a:pt x="4332" y="576"/>
                    </a:lnTo>
                    <a:lnTo>
                      <a:pt x="4332" y="576"/>
                    </a:lnTo>
                    <a:lnTo>
                      <a:pt x="4332" y="576"/>
                    </a:lnTo>
                    <a:lnTo>
                      <a:pt x="4332" y="576"/>
                    </a:lnTo>
                    <a:lnTo>
                      <a:pt x="4332" y="576"/>
                    </a:lnTo>
                    <a:lnTo>
                      <a:pt x="4332" y="576"/>
                    </a:lnTo>
                    <a:lnTo>
                      <a:pt x="4338" y="576"/>
                    </a:lnTo>
                    <a:lnTo>
                      <a:pt x="4338" y="576"/>
                    </a:lnTo>
                    <a:lnTo>
                      <a:pt x="4338" y="576"/>
                    </a:lnTo>
                    <a:lnTo>
                      <a:pt x="4338" y="576"/>
                    </a:lnTo>
                    <a:lnTo>
                      <a:pt x="4338" y="576"/>
                    </a:lnTo>
                    <a:lnTo>
                      <a:pt x="4338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44" y="576"/>
                    </a:lnTo>
                    <a:lnTo>
                      <a:pt x="4350" y="576"/>
                    </a:lnTo>
                    <a:lnTo>
                      <a:pt x="4350" y="576"/>
                    </a:lnTo>
                    <a:lnTo>
                      <a:pt x="4350" y="576"/>
                    </a:lnTo>
                    <a:lnTo>
                      <a:pt x="4350" y="576"/>
                    </a:lnTo>
                    <a:lnTo>
                      <a:pt x="4350" y="576"/>
                    </a:lnTo>
                    <a:lnTo>
                      <a:pt x="4350" y="576"/>
                    </a:lnTo>
                    <a:lnTo>
                      <a:pt x="4356" y="576"/>
                    </a:lnTo>
                    <a:lnTo>
                      <a:pt x="4356" y="576"/>
                    </a:lnTo>
                    <a:lnTo>
                      <a:pt x="4356" y="576"/>
                    </a:lnTo>
                    <a:lnTo>
                      <a:pt x="4356" y="576"/>
                    </a:lnTo>
                    <a:lnTo>
                      <a:pt x="4356" y="576"/>
                    </a:lnTo>
                    <a:lnTo>
                      <a:pt x="4356" y="576"/>
                    </a:lnTo>
                    <a:lnTo>
                      <a:pt x="4362" y="576"/>
                    </a:lnTo>
                    <a:lnTo>
                      <a:pt x="4362" y="576"/>
                    </a:lnTo>
                    <a:lnTo>
                      <a:pt x="4362" y="576"/>
                    </a:lnTo>
                    <a:lnTo>
                      <a:pt x="4362" y="576"/>
                    </a:lnTo>
                    <a:lnTo>
                      <a:pt x="4362" y="576"/>
                    </a:lnTo>
                    <a:lnTo>
                      <a:pt x="4362" y="576"/>
                    </a:lnTo>
                    <a:lnTo>
                      <a:pt x="4368" y="576"/>
                    </a:lnTo>
                    <a:lnTo>
                      <a:pt x="4368" y="576"/>
                    </a:lnTo>
                    <a:lnTo>
                      <a:pt x="4368" y="576"/>
                    </a:lnTo>
                    <a:lnTo>
                      <a:pt x="4368" y="576"/>
                    </a:lnTo>
                    <a:lnTo>
                      <a:pt x="4368" y="576"/>
                    </a:lnTo>
                    <a:lnTo>
                      <a:pt x="4368" y="576"/>
                    </a:lnTo>
                    <a:lnTo>
                      <a:pt x="4374" y="576"/>
                    </a:lnTo>
                    <a:lnTo>
                      <a:pt x="4374" y="576"/>
                    </a:lnTo>
                    <a:lnTo>
                      <a:pt x="4374" y="576"/>
                    </a:lnTo>
                    <a:lnTo>
                      <a:pt x="4374" y="576"/>
                    </a:lnTo>
                    <a:lnTo>
                      <a:pt x="4374" y="576"/>
                    </a:lnTo>
                    <a:lnTo>
                      <a:pt x="4374" y="576"/>
                    </a:lnTo>
                    <a:lnTo>
                      <a:pt x="4380" y="576"/>
                    </a:lnTo>
                    <a:lnTo>
                      <a:pt x="4380" y="576"/>
                    </a:lnTo>
                    <a:lnTo>
                      <a:pt x="4380" y="576"/>
                    </a:lnTo>
                    <a:lnTo>
                      <a:pt x="4380" y="576"/>
                    </a:lnTo>
                    <a:lnTo>
                      <a:pt x="4380" y="576"/>
                    </a:lnTo>
                    <a:lnTo>
                      <a:pt x="4380" y="576"/>
                    </a:lnTo>
                    <a:lnTo>
                      <a:pt x="4386" y="576"/>
                    </a:lnTo>
                    <a:lnTo>
                      <a:pt x="4386" y="582"/>
                    </a:lnTo>
                    <a:lnTo>
                      <a:pt x="4386" y="582"/>
                    </a:lnTo>
                    <a:lnTo>
                      <a:pt x="4386" y="582"/>
                    </a:lnTo>
                    <a:lnTo>
                      <a:pt x="4386" y="582"/>
                    </a:lnTo>
                    <a:lnTo>
                      <a:pt x="4386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2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0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8" y="582"/>
                    </a:lnTo>
                    <a:lnTo>
                      <a:pt x="4428" y="582"/>
                    </a:lnTo>
                    <a:lnTo>
                      <a:pt x="4428" y="582"/>
                    </a:lnTo>
                    <a:lnTo>
                      <a:pt x="4428" y="582"/>
                    </a:lnTo>
                    <a:lnTo>
                      <a:pt x="4428" y="582"/>
                    </a:lnTo>
                    <a:lnTo>
                      <a:pt x="4428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6" y="582"/>
                    </a:lnTo>
                    <a:lnTo>
                      <a:pt x="4446" y="582"/>
                    </a:lnTo>
                    <a:lnTo>
                      <a:pt x="4446" y="582"/>
                    </a:lnTo>
                    <a:lnTo>
                      <a:pt x="4446" y="582"/>
                    </a:lnTo>
                    <a:lnTo>
                      <a:pt x="4446" y="582"/>
                    </a:lnTo>
                    <a:lnTo>
                      <a:pt x="4446" y="582"/>
                    </a:lnTo>
                    <a:lnTo>
                      <a:pt x="4452" y="582"/>
                    </a:lnTo>
                    <a:lnTo>
                      <a:pt x="4452" y="582"/>
                    </a:lnTo>
                    <a:lnTo>
                      <a:pt x="4452" y="582"/>
                    </a:lnTo>
                    <a:lnTo>
                      <a:pt x="4452" y="582"/>
                    </a:lnTo>
                    <a:lnTo>
                      <a:pt x="4452" y="582"/>
                    </a:lnTo>
                    <a:lnTo>
                      <a:pt x="4452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58" y="582"/>
                    </a:lnTo>
                    <a:lnTo>
                      <a:pt x="4464" y="582"/>
                    </a:lnTo>
                    <a:lnTo>
                      <a:pt x="4464" y="582"/>
                    </a:lnTo>
                    <a:lnTo>
                      <a:pt x="4464" y="582"/>
                    </a:lnTo>
                    <a:lnTo>
                      <a:pt x="4464" y="582"/>
                    </a:lnTo>
                    <a:lnTo>
                      <a:pt x="4464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76"/>
                    </a:lnTo>
                    <a:lnTo>
                      <a:pt x="4476" y="576"/>
                    </a:lnTo>
                    <a:lnTo>
                      <a:pt x="4476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94" y="576"/>
                    </a:lnTo>
                    <a:lnTo>
                      <a:pt x="4494" y="576"/>
                    </a:lnTo>
                    <a:lnTo>
                      <a:pt x="4494" y="576"/>
                    </a:lnTo>
                    <a:lnTo>
                      <a:pt x="4494" y="576"/>
                    </a:lnTo>
                    <a:lnTo>
                      <a:pt x="4494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2" y="576"/>
                    </a:lnTo>
                    <a:lnTo>
                      <a:pt x="4518" y="576"/>
                    </a:lnTo>
                    <a:lnTo>
                      <a:pt x="4518" y="576"/>
                    </a:lnTo>
                    <a:lnTo>
                      <a:pt x="4518" y="576"/>
                    </a:lnTo>
                    <a:lnTo>
                      <a:pt x="4518" y="576"/>
                    </a:lnTo>
                    <a:lnTo>
                      <a:pt x="4518" y="576"/>
                    </a:lnTo>
                    <a:lnTo>
                      <a:pt x="4518" y="576"/>
                    </a:lnTo>
                    <a:lnTo>
                      <a:pt x="4524" y="576"/>
                    </a:lnTo>
                    <a:lnTo>
                      <a:pt x="4524" y="576"/>
                    </a:lnTo>
                    <a:lnTo>
                      <a:pt x="4524" y="576"/>
                    </a:lnTo>
                    <a:lnTo>
                      <a:pt x="4524" y="576"/>
                    </a:lnTo>
                    <a:lnTo>
                      <a:pt x="4524" y="576"/>
                    </a:lnTo>
                    <a:lnTo>
                      <a:pt x="4524" y="576"/>
                    </a:lnTo>
                    <a:lnTo>
                      <a:pt x="4530" y="576"/>
                    </a:lnTo>
                    <a:lnTo>
                      <a:pt x="4530" y="570"/>
                    </a:lnTo>
                    <a:lnTo>
                      <a:pt x="4530" y="570"/>
                    </a:lnTo>
                    <a:lnTo>
                      <a:pt x="4530" y="570"/>
                    </a:lnTo>
                    <a:lnTo>
                      <a:pt x="4530" y="570"/>
                    </a:lnTo>
                    <a:lnTo>
                      <a:pt x="4530" y="570"/>
                    </a:lnTo>
                    <a:lnTo>
                      <a:pt x="4536" y="570"/>
                    </a:lnTo>
                    <a:lnTo>
                      <a:pt x="4536" y="570"/>
                    </a:lnTo>
                    <a:lnTo>
                      <a:pt x="4536" y="570"/>
                    </a:lnTo>
                    <a:lnTo>
                      <a:pt x="4536" y="570"/>
                    </a:lnTo>
                    <a:lnTo>
                      <a:pt x="4536" y="570"/>
                    </a:lnTo>
                    <a:lnTo>
                      <a:pt x="4536" y="570"/>
                    </a:lnTo>
                    <a:lnTo>
                      <a:pt x="4542" y="570"/>
                    </a:lnTo>
                    <a:lnTo>
                      <a:pt x="4542" y="570"/>
                    </a:lnTo>
                    <a:lnTo>
                      <a:pt x="4542" y="570"/>
                    </a:lnTo>
                    <a:lnTo>
                      <a:pt x="4542" y="570"/>
                    </a:lnTo>
                    <a:lnTo>
                      <a:pt x="4542" y="570"/>
                    </a:lnTo>
                    <a:lnTo>
                      <a:pt x="4542" y="570"/>
                    </a:lnTo>
                    <a:lnTo>
                      <a:pt x="4548" y="570"/>
                    </a:lnTo>
                    <a:lnTo>
                      <a:pt x="4548" y="570"/>
                    </a:lnTo>
                    <a:lnTo>
                      <a:pt x="4548" y="570"/>
                    </a:lnTo>
                    <a:lnTo>
                      <a:pt x="4548" y="570"/>
                    </a:lnTo>
                    <a:lnTo>
                      <a:pt x="4548" y="570"/>
                    </a:lnTo>
                    <a:lnTo>
                      <a:pt x="4548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6" y="570"/>
                    </a:lnTo>
                    <a:lnTo>
                      <a:pt x="4566" y="564"/>
                    </a:lnTo>
                    <a:lnTo>
                      <a:pt x="4566" y="564"/>
                    </a:lnTo>
                    <a:lnTo>
                      <a:pt x="4566" y="564"/>
                    </a:lnTo>
                    <a:lnTo>
                      <a:pt x="4566" y="564"/>
                    </a:lnTo>
                    <a:lnTo>
                      <a:pt x="4566" y="564"/>
                    </a:lnTo>
                    <a:lnTo>
                      <a:pt x="4572" y="564"/>
                    </a:lnTo>
                    <a:lnTo>
                      <a:pt x="4572" y="564"/>
                    </a:lnTo>
                    <a:lnTo>
                      <a:pt x="4572" y="564"/>
                    </a:lnTo>
                    <a:lnTo>
                      <a:pt x="4572" y="564"/>
                    </a:lnTo>
                    <a:lnTo>
                      <a:pt x="4572" y="564"/>
                    </a:lnTo>
                    <a:lnTo>
                      <a:pt x="4572" y="564"/>
                    </a:lnTo>
                    <a:lnTo>
                      <a:pt x="4578" y="564"/>
                    </a:lnTo>
                    <a:lnTo>
                      <a:pt x="4578" y="564"/>
                    </a:lnTo>
                    <a:lnTo>
                      <a:pt x="4578" y="564"/>
                    </a:lnTo>
                    <a:lnTo>
                      <a:pt x="4578" y="564"/>
                    </a:lnTo>
                    <a:lnTo>
                      <a:pt x="4578" y="564"/>
                    </a:lnTo>
                    <a:lnTo>
                      <a:pt x="4578" y="564"/>
                    </a:lnTo>
                    <a:lnTo>
                      <a:pt x="4584" y="564"/>
                    </a:lnTo>
                    <a:lnTo>
                      <a:pt x="4584" y="564"/>
                    </a:lnTo>
                    <a:lnTo>
                      <a:pt x="4584" y="564"/>
                    </a:lnTo>
                    <a:lnTo>
                      <a:pt x="4584" y="564"/>
                    </a:lnTo>
                    <a:lnTo>
                      <a:pt x="4584" y="564"/>
                    </a:lnTo>
                    <a:lnTo>
                      <a:pt x="4584" y="564"/>
                    </a:lnTo>
                    <a:lnTo>
                      <a:pt x="4590" y="564"/>
                    </a:lnTo>
                    <a:lnTo>
                      <a:pt x="4590" y="564"/>
                    </a:lnTo>
                    <a:lnTo>
                      <a:pt x="4590" y="564"/>
                    </a:lnTo>
                    <a:lnTo>
                      <a:pt x="4590" y="564"/>
                    </a:lnTo>
                    <a:lnTo>
                      <a:pt x="4590" y="564"/>
                    </a:lnTo>
                    <a:lnTo>
                      <a:pt x="4590" y="564"/>
                    </a:lnTo>
                    <a:lnTo>
                      <a:pt x="4596" y="564"/>
                    </a:lnTo>
                    <a:lnTo>
                      <a:pt x="4596" y="564"/>
                    </a:lnTo>
                    <a:lnTo>
                      <a:pt x="4596" y="564"/>
                    </a:lnTo>
                    <a:lnTo>
                      <a:pt x="4596" y="564"/>
                    </a:lnTo>
                    <a:lnTo>
                      <a:pt x="4596" y="564"/>
                    </a:lnTo>
                    <a:lnTo>
                      <a:pt x="4596" y="564"/>
                    </a:lnTo>
                    <a:lnTo>
                      <a:pt x="4602" y="564"/>
                    </a:lnTo>
                    <a:lnTo>
                      <a:pt x="4602" y="564"/>
                    </a:lnTo>
                    <a:lnTo>
                      <a:pt x="4602" y="558"/>
                    </a:lnTo>
                    <a:lnTo>
                      <a:pt x="4602" y="558"/>
                    </a:lnTo>
                    <a:lnTo>
                      <a:pt x="4602" y="558"/>
                    </a:lnTo>
                    <a:lnTo>
                      <a:pt x="4602" y="558"/>
                    </a:lnTo>
                    <a:lnTo>
                      <a:pt x="4602" y="558"/>
                    </a:lnTo>
                    <a:lnTo>
                      <a:pt x="4608" y="558"/>
                    </a:lnTo>
                    <a:lnTo>
                      <a:pt x="4608" y="558"/>
                    </a:lnTo>
                    <a:lnTo>
                      <a:pt x="4608" y="558"/>
                    </a:lnTo>
                    <a:lnTo>
                      <a:pt x="4608" y="558"/>
                    </a:lnTo>
                    <a:lnTo>
                      <a:pt x="4608" y="558"/>
                    </a:lnTo>
                    <a:lnTo>
                      <a:pt x="4608" y="558"/>
                    </a:lnTo>
                    <a:lnTo>
                      <a:pt x="4614" y="558"/>
                    </a:lnTo>
                    <a:lnTo>
                      <a:pt x="4614" y="558"/>
                    </a:lnTo>
                    <a:lnTo>
                      <a:pt x="4614" y="558"/>
                    </a:lnTo>
                    <a:lnTo>
                      <a:pt x="4614" y="558"/>
                    </a:lnTo>
                    <a:lnTo>
                      <a:pt x="4614" y="558"/>
                    </a:lnTo>
                    <a:lnTo>
                      <a:pt x="4614" y="558"/>
                    </a:lnTo>
                    <a:lnTo>
                      <a:pt x="4620" y="558"/>
                    </a:lnTo>
                    <a:lnTo>
                      <a:pt x="4620" y="558"/>
                    </a:lnTo>
                    <a:lnTo>
                      <a:pt x="4620" y="558"/>
                    </a:lnTo>
                    <a:lnTo>
                      <a:pt x="4620" y="558"/>
                    </a:lnTo>
                    <a:lnTo>
                      <a:pt x="4620" y="558"/>
                    </a:lnTo>
                    <a:lnTo>
                      <a:pt x="4620" y="558"/>
                    </a:lnTo>
                    <a:lnTo>
                      <a:pt x="4626" y="558"/>
                    </a:lnTo>
                    <a:lnTo>
                      <a:pt x="4626" y="558"/>
                    </a:lnTo>
                    <a:lnTo>
                      <a:pt x="4626" y="558"/>
                    </a:lnTo>
                    <a:lnTo>
                      <a:pt x="4626" y="558"/>
                    </a:lnTo>
                    <a:lnTo>
                      <a:pt x="4626" y="558"/>
                    </a:lnTo>
                    <a:lnTo>
                      <a:pt x="4626" y="558"/>
                    </a:lnTo>
                    <a:lnTo>
                      <a:pt x="4632" y="558"/>
                    </a:lnTo>
                    <a:lnTo>
                      <a:pt x="4632" y="558"/>
                    </a:lnTo>
                    <a:lnTo>
                      <a:pt x="4632" y="558"/>
                    </a:lnTo>
                    <a:lnTo>
                      <a:pt x="4632" y="558"/>
                    </a:lnTo>
                    <a:lnTo>
                      <a:pt x="4632" y="558"/>
                    </a:lnTo>
                    <a:lnTo>
                      <a:pt x="4632" y="558"/>
                    </a:lnTo>
                    <a:lnTo>
                      <a:pt x="4638" y="558"/>
                    </a:lnTo>
                    <a:lnTo>
                      <a:pt x="4638" y="558"/>
                    </a:lnTo>
                    <a:lnTo>
                      <a:pt x="4638" y="552"/>
                    </a:lnTo>
                    <a:lnTo>
                      <a:pt x="4638" y="552"/>
                    </a:lnTo>
                    <a:lnTo>
                      <a:pt x="4638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44" y="552"/>
                    </a:lnTo>
                    <a:lnTo>
                      <a:pt x="4650" y="552"/>
                    </a:lnTo>
                    <a:lnTo>
                      <a:pt x="4650" y="552"/>
                    </a:lnTo>
                    <a:lnTo>
                      <a:pt x="4650" y="552"/>
                    </a:lnTo>
                    <a:lnTo>
                      <a:pt x="4650" y="552"/>
                    </a:lnTo>
                    <a:lnTo>
                      <a:pt x="4650" y="552"/>
                    </a:lnTo>
                    <a:lnTo>
                      <a:pt x="4650" y="552"/>
                    </a:lnTo>
                    <a:lnTo>
                      <a:pt x="4656" y="552"/>
                    </a:lnTo>
                    <a:lnTo>
                      <a:pt x="4656" y="552"/>
                    </a:lnTo>
                    <a:lnTo>
                      <a:pt x="4656" y="552"/>
                    </a:lnTo>
                    <a:lnTo>
                      <a:pt x="4656" y="552"/>
                    </a:lnTo>
                    <a:lnTo>
                      <a:pt x="4656" y="552"/>
                    </a:lnTo>
                    <a:lnTo>
                      <a:pt x="4656" y="552"/>
                    </a:lnTo>
                    <a:lnTo>
                      <a:pt x="4662" y="552"/>
                    </a:lnTo>
                    <a:lnTo>
                      <a:pt x="4662" y="552"/>
                    </a:lnTo>
                    <a:lnTo>
                      <a:pt x="4662" y="552"/>
                    </a:lnTo>
                    <a:lnTo>
                      <a:pt x="4662" y="552"/>
                    </a:lnTo>
                    <a:lnTo>
                      <a:pt x="4662" y="552"/>
                    </a:lnTo>
                    <a:lnTo>
                      <a:pt x="4662" y="552"/>
                    </a:lnTo>
                    <a:lnTo>
                      <a:pt x="4668" y="552"/>
                    </a:lnTo>
                    <a:lnTo>
                      <a:pt x="4668" y="552"/>
                    </a:lnTo>
                    <a:lnTo>
                      <a:pt x="4668" y="552"/>
                    </a:lnTo>
                    <a:lnTo>
                      <a:pt x="4668" y="552"/>
                    </a:lnTo>
                    <a:lnTo>
                      <a:pt x="4668" y="552"/>
                    </a:lnTo>
                    <a:lnTo>
                      <a:pt x="4668" y="552"/>
                    </a:lnTo>
                    <a:lnTo>
                      <a:pt x="4674" y="552"/>
                    </a:lnTo>
                    <a:lnTo>
                      <a:pt x="4674" y="552"/>
                    </a:lnTo>
                    <a:lnTo>
                      <a:pt x="4674" y="552"/>
                    </a:lnTo>
                    <a:lnTo>
                      <a:pt x="4674" y="552"/>
                    </a:lnTo>
                    <a:lnTo>
                      <a:pt x="4674" y="552"/>
                    </a:lnTo>
                    <a:lnTo>
                      <a:pt x="4674" y="552"/>
                    </a:lnTo>
                    <a:lnTo>
                      <a:pt x="4680" y="552"/>
                    </a:lnTo>
                    <a:lnTo>
                      <a:pt x="4680" y="552"/>
                    </a:lnTo>
                    <a:lnTo>
                      <a:pt x="4680" y="552"/>
                    </a:lnTo>
                    <a:lnTo>
                      <a:pt x="4680" y="552"/>
                    </a:lnTo>
                    <a:lnTo>
                      <a:pt x="4680" y="552"/>
                    </a:lnTo>
                    <a:lnTo>
                      <a:pt x="4680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86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704" y="552"/>
                    </a:lnTo>
                    <a:lnTo>
                      <a:pt x="4704" y="552"/>
                    </a:lnTo>
                    <a:lnTo>
                      <a:pt x="4704" y="552"/>
                    </a:lnTo>
                    <a:lnTo>
                      <a:pt x="4704" y="552"/>
                    </a:lnTo>
                    <a:lnTo>
                      <a:pt x="4704" y="552"/>
                    </a:lnTo>
                    <a:lnTo>
                      <a:pt x="4704" y="552"/>
                    </a:lnTo>
                    <a:lnTo>
                      <a:pt x="4710" y="552"/>
                    </a:lnTo>
                    <a:lnTo>
                      <a:pt x="4710" y="552"/>
                    </a:lnTo>
                    <a:lnTo>
                      <a:pt x="4710" y="552"/>
                    </a:lnTo>
                    <a:lnTo>
                      <a:pt x="4710" y="552"/>
                    </a:lnTo>
                    <a:lnTo>
                      <a:pt x="4710" y="552"/>
                    </a:lnTo>
                    <a:lnTo>
                      <a:pt x="4710" y="552"/>
                    </a:lnTo>
                    <a:lnTo>
                      <a:pt x="4716" y="552"/>
                    </a:lnTo>
                    <a:lnTo>
                      <a:pt x="4716" y="552"/>
                    </a:lnTo>
                    <a:lnTo>
                      <a:pt x="4716" y="552"/>
                    </a:lnTo>
                    <a:lnTo>
                      <a:pt x="4716" y="552"/>
                    </a:lnTo>
                    <a:lnTo>
                      <a:pt x="4716" y="552"/>
                    </a:lnTo>
                    <a:lnTo>
                      <a:pt x="4716" y="552"/>
                    </a:lnTo>
                    <a:lnTo>
                      <a:pt x="4722" y="552"/>
                    </a:lnTo>
                    <a:lnTo>
                      <a:pt x="4722" y="552"/>
                    </a:lnTo>
                    <a:lnTo>
                      <a:pt x="4722" y="552"/>
                    </a:lnTo>
                    <a:lnTo>
                      <a:pt x="4722" y="552"/>
                    </a:lnTo>
                    <a:lnTo>
                      <a:pt x="4722" y="552"/>
                    </a:lnTo>
                    <a:lnTo>
                      <a:pt x="4722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28" y="552"/>
                    </a:lnTo>
                    <a:lnTo>
                      <a:pt x="4734" y="552"/>
                    </a:lnTo>
                    <a:lnTo>
                      <a:pt x="4734" y="552"/>
                    </a:lnTo>
                    <a:lnTo>
                      <a:pt x="4734" y="552"/>
                    </a:lnTo>
                    <a:lnTo>
                      <a:pt x="4734" y="552"/>
                    </a:lnTo>
                    <a:lnTo>
                      <a:pt x="4734" y="552"/>
                    </a:lnTo>
                    <a:lnTo>
                      <a:pt x="4734" y="552"/>
                    </a:lnTo>
                    <a:lnTo>
                      <a:pt x="4740" y="552"/>
                    </a:lnTo>
                    <a:lnTo>
                      <a:pt x="4740" y="552"/>
                    </a:lnTo>
                    <a:lnTo>
                      <a:pt x="4740" y="552"/>
                    </a:lnTo>
                    <a:lnTo>
                      <a:pt x="4740" y="552"/>
                    </a:lnTo>
                    <a:lnTo>
                      <a:pt x="4740" y="552"/>
                    </a:lnTo>
                    <a:lnTo>
                      <a:pt x="4740" y="552"/>
                    </a:lnTo>
                    <a:lnTo>
                      <a:pt x="4746" y="552"/>
                    </a:lnTo>
                    <a:lnTo>
                      <a:pt x="4746" y="552"/>
                    </a:lnTo>
                    <a:lnTo>
                      <a:pt x="4746" y="552"/>
                    </a:lnTo>
                    <a:lnTo>
                      <a:pt x="4746" y="552"/>
                    </a:lnTo>
                    <a:lnTo>
                      <a:pt x="4746" y="552"/>
                    </a:lnTo>
                    <a:lnTo>
                      <a:pt x="4746" y="552"/>
                    </a:lnTo>
                    <a:lnTo>
                      <a:pt x="4752" y="552"/>
                    </a:lnTo>
                    <a:lnTo>
                      <a:pt x="4752" y="552"/>
                    </a:lnTo>
                    <a:lnTo>
                      <a:pt x="4752" y="552"/>
                    </a:lnTo>
                    <a:lnTo>
                      <a:pt x="4752" y="552"/>
                    </a:lnTo>
                    <a:lnTo>
                      <a:pt x="4752" y="552"/>
                    </a:lnTo>
                    <a:lnTo>
                      <a:pt x="4758" y="552"/>
                    </a:lnTo>
                    <a:lnTo>
                      <a:pt x="4758" y="552"/>
                    </a:lnTo>
                    <a:lnTo>
                      <a:pt x="4758" y="552"/>
                    </a:lnTo>
                    <a:lnTo>
                      <a:pt x="4758" y="552"/>
                    </a:lnTo>
                    <a:lnTo>
                      <a:pt x="4758" y="552"/>
                    </a:lnTo>
                    <a:lnTo>
                      <a:pt x="4758" y="552"/>
                    </a:lnTo>
                    <a:lnTo>
                      <a:pt x="4764" y="552"/>
                    </a:lnTo>
                    <a:lnTo>
                      <a:pt x="4764" y="552"/>
                    </a:lnTo>
                    <a:lnTo>
                      <a:pt x="4764" y="552"/>
                    </a:lnTo>
                    <a:lnTo>
                      <a:pt x="4764" y="552"/>
                    </a:lnTo>
                    <a:lnTo>
                      <a:pt x="4764" y="552"/>
                    </a:lnTo>
                    <a:lnTo>
                      <a:pt x="4764" y="552"/>
                    </a:lnTo>
                    <a:lnTo>
                      <a:pt x="4770" y="552"/>
                    </a:lnTo>
                    <a:lnTo>
                      <a:pt x="4770" y="552"/>
                    </a:lnTo>
                    <a:lnTo>
                      <a:pt x="4770" y="552"/>
                    </a:lnTo>
                    <a:lnTo>
                      <a:pt x="4770" y="552"/>
                    </a:lnTo>
                    <a:lnTo>
                      <a:pt x="4770" y="552"/>
                    </a:lnTo>
                    <a:lnTo>
                      <a:pt x="4770" y="552"/>
                    </a:lnTo>
                    <a:lnTo>
                      <a:pt x="4776" y="552"/>
                    </a:lnTo>
                    <a:lnTo>
                      <a:pt x="4776" y="552"/>
                    </a:lnTo>
                    <a:lnTo>
                      <a:pt x="4776" y="552"/>
                    </a:lnTo>
                    <a:lnTo>
                      <a:pt x="4776" y="552"/>
                    </a:lnTo>
                    <a:lnTo>
                      <a:pt x="4776" y="552"/>
                    </a:lnTo>
                    <a:lnTo>
                      <a:pt x="4776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2" y="552"/>
                    </a:lnTo>
                    <a:lnTo>
                      <a:pt x="4788" y="552"/>
                    </a:lnTo>
                    <a:lnTo>
                      <a:pt x="4788" y="552"/>
                    </a:lnTo>
                    <a:lnTo>
                      <a:pt x="4788" y="552"/>
                    </a:lnTo>
                    <a:lnTo>
                      <a:pt x="4788" y="552"/>
                    </a:lnTo>
                    <a:lnTo>
                      <a:pt x="4788" y="552"/>
                    </a:lnTo>
                    <a:lnTo>
                      <a:pt x="4788" y="552"/>
                    </a:lnTo>
                    <a:lnTo>
                      <a:pt x="4794" y="552"/>
                    </a:lnTo>
                    <a:lnTo>
                      <a:pt x="4794" y="552"/>
                    </a:lnTo>
                    <a:lnTo>
                      <a:pt x="4794" y="552"/>
                    </a:lnTo>
                    <a:lnTo>
                      <a:pt x="4794" y="552"/>
                    </a:lnTo>
                    <a:lnTo>
                      <a:pt x="4794" y="552"/>
                    </a:lnTo>
                    <a:lnTo>
                      <a:pt x="4794" y="552"/>
                    </a:lnTo>
                    <a:lnTo>
                      <a:pt x="4800" y="552"/>
                    </a:lnTo>
                    <a:lnTo>
                      <a:pt x="4800" y="552"/>
                    </a:lnTo>
                    <a:lnTo>
                      <a:pt x="4800" y="552"/>
                    </a:lnTo>
                    <a:lnTo>
                      <a:pt x="4800" y="552"/>
                    </a:lnTo>
                    <a:lnTo>
                      <a:pt x="4800" y="552"/>
                    </a:lnTo>
                    <a:lnTo>
                      <a:pt x="4800" y="552"/>
                    </a:lnTo>
                    <a:lnTo>
                      <a:pt x="4806" y="552"/>
                    </a:lnTo>
                    <a:lnTo>
                      <a:pt x="4806" y="552"/>
                    </a:lnTo>
                    <a:lnTo>
                      <a:pt x="4806" y="552"/>
                    </a:lnTo>
                    <a:lnTo>
                      <a:pt x="4806" y="552"/>
                    </a:lnTo>
                    <a:lnTo>
                      <a:pt x="4806" y="552"/>
                    </a:lnTo>
                    <a:lnTo>
                      <a:pt x="4806" y="552"/>
                    </a:lnTo>
                    <a:lnTo>
                      <a:pt x="4812" y="552"/>
                    </a:lnTo>
                    <a:lnTo>
                      <a:pt x="4812" y="552"/>
                    </a:lnTo>
                    <a:lnTo>
                      <a:pt x="4812" y="552"/>
                    </a:lnTo>
                    <a:lnTo>
                      <a:pt x="4812" y="552"/>
                    </a:lnTo>
                    <a:lnTo>
                      <a:pt x="4812" y="552"/>
                    </a:lnTo>
                    <a:lnTo>
                      <a:pt x="4812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24" y="552"/>
                    </a:lnTo>
                    <a:lnTo>
                      <a:pt x="4824" y="552"/>
                    </a:lnTo>
                    <a:lnTo>
                      <a:pt x="4824" y="552"/>
                    </a:lnTo>
                    <a:lnTo>
                      <a:pt x="4824" y="552"/>
                    </a:lnTo>
                    <a:lnTo>
                      <a:pt x="4824" y="552"/>
                    </a:lnTo>
                    <a:lnTo>
                      <a:pt x="4824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42" y="552"/>
                    </a:lnTo>
                    <a:lnTo>
                      <a:pt x="4842" y="552"/>
                    </a:lnTo>
                    <a:lnTo>
                      <a:pt x="4842" y="552"/>
                    </a:lnTo>
                    <a:lnTo>
                      <a:pt x="4842" y="552"/>
                    </a:lnTo>
                    <a:lnTo>
                      <a:pt x="4842" y="552"/>
                    </a:lnTo>
                    <a:lnTo>
                      <a:pt x="4842" y="552"/>
                    </a:lnTo>
                    <a:lnTo>
                      <a:pt x="4848" y="552"/>
                    </a:lnTo>
                    <a:lnTo>
                      <a:pt x="4848" y="552"/>
                    </a:lnTo>
                    <a:lnTo>
                      <a:pt x="4848" y="552"/>
                    </a:lnTo>
                    <a:lnTo>
                      <a:pt x="4848" y="552"/>
                    </a:lnTo>
                    <a:lnTo>
                      <a:pt x="4848" y="552"/>
                    </a:lnTo>
                    <a:lnTo>
                      <a:pt x="4848" y="552"/>
                    </a:lnTo>
                    <a:lnTo>
                      <a:pt x="4854" y="552"/>
                    </a:lnTo>
                    <a:lnTo>
                      <a:pt x="4854" y="552"/>
                    </a:lnTo>
                    <a:lnTo>
                      <a:pt x="4854" y="552"/>
                    </a:lnTo>
                    <a:lnTo>
                      <a:pt x="4854" y="552"/>
                    </a:lnTo>
                    <a:lnTo>
                      <a:pt x="4854" y="552"/>
                    </a:lnTo>
                    <a:lnTo>
                      <a:pt x="4854" y="552"/>
                    </a:lnTo>
                    <a:lnTo>
                      <a:pt x="4860" y="552"/>
                    </a:lnTo>
                    <a:lnTo>
                      <a:pt x="4860" y="552"/>
                    </a:lnTo>
                    <a:lnTo>
                      <a:pt x="4860" y="552"/>
                    </a:lnTo>
                    <a:lnTo>
                      <a:pt x="4860" y="552"/>
                    </a:lnTo>
                    <a:lnTo>
                      <a:pt x="4860" y="552"/>
                    </a:lnTo>
                    <a:lnTo>
                      <a:pt x="4860" y="552"/>
                    </a:lnTo>
                    <a:lnTo>
                      <a:pt x="4866" y="552"/>
                    </a:lnTo>
                    <a:lnTo>
                      <a:pt x="4866" y="552"/>
                    </a:lnTo>
                    <a:lnTo>
                      <a:pt x="4866" y="552"/>
                    </a:lnTo>
                    <a:lnTo>
                      <a:pt x="4866" y="552"/>
                    </a:lnTo>
                    <a:lnTo>
                      <a:pt x="4866" y="552"/>
                    </a:lnTo>
                    <a:lnTo>
                      <a:pt x="4866" y="552"/>
                    </a:lnTo>
                    <a:lnTo>
                      <a:pt x="4872" y="552"/>
                    </a:lnTo>
                    <a:lnTo>
                      <a:pt x="4872" y="552"/>
                    </a:lnTo>
                    <a:lnTo>
                      <a:pt x="4872" y="552"/>
                    </a:lnTo>
                    <a:lnTo>
                      <a:pt x="4872" y="552"/>
                    </a:lnTo>
                    <a:lnTo>
                      <a:pt x="4872" y="552"/>
                    </a:lnTo>
                    <a:lnTo>
                      <a:pt x="4872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78" y="552"/>
                    </a:lnTo>
                    <a:lnTo>
                      <a:pt x="4884" y="552"/>
                    </a:lnTo>
                    <a:lnTo>
                      <a:pt x="4884" y="552"/>
                    </a:lnTo>
                    <a:lnTo>
                      <a:pt x="4884" y="552"/>
                    </a:lnTo>
                    <a:lnTo>
                      <a:pt x="4884" y="552"/>
                    </a:lnTo>
                    <a:lnTo>
                      <a:pt x="4884" y="552"/>
                    </a:lnTo>
                    <a:lnTo>
                      <a:pt x="4884" y="552"/>
                    </a:lnTo>
                    <a:lnTo>
                      <a:pt x="4890" y="552"/>
                    </a:lnTo>
                    <a:lnTo>
                      <a:pt x="4890" y="552"/>
                    </a:lnTo>
                    <a:lnTo>
                      <a:pt x="4890" y="552"/>
                    </a:lnTo>
                    <a:lnTo>
                      <a:pt x="4890" y="552"/>
                    </a:lnTo>
                    <a:lnTo>
                      <a:pt x="4890" y="552"/>
                    </a:lnTo>
                    <a:lnTo>
                      <a:pt x="4890" y="552"/>
                    </a:lnTo>
                    <a:lnTo>
                      <a:pt x="4896" y="552"/>
                    </a:lnTo>
                    <a:lnTo>
                      <a:pt x="4896" y="552"/>
                    </a:lnTo>
                    <a:lnTo>
                      <a:pt x="4896" y="552"/>
                    </a:lnTo>
                    <a:lnTo>
                      <a:pt x="4896" y="552"/>
                    </a:lnTo>
                    <a:lnTo>
                      <a:pt x="4896" y="552"/>
                    </a:lnTo>
                    <a:lnTo>
                      <a:pt x="4896" y="552"/>
                    </a:lnTo>
                    <a:lnTo>
                      <a:pt x="4902" y="552"/>
                    </a:lnTo>
                    <a:lnTo>
                      <a:pt x="4902" y="552"/>
                    </a:lnTo>
                    <a:lnTo>
                      <a:pt x="4902" y="552"/>
                    </a:lnTo>
                    <a:lnTo>
                      <a:pt x="4902" y="552"/>
                    </a:lnTo>
                    <a:lnTo>
                      <a:pt x="4902" y="552"/>
                    </a:lnTo>
                    <a:lnTo>
                      <a:pt x="4902" y="552"/>
                    </a:lnTo>
                    <a:lnTo>
                      <a:pt x="4908" y="552"/>
                    </a:lnTo>
                    <a:lnTo>
                      <a:pt x="4908" y="552"/>
                    </a:lnTo>
                    <a:lnTo>
                      <a:pt x="4908" y="552"/>
                    </a:lnTo>
                    <a:lnTo>
                      <a:pt x="4908" y="552"/>
                    </a:lnTo>
                    <a:lnTo>
                      <a:pt x="4908" y="552"/>
                    </a:lnTo>
                    <a:lnTo>
                      <a:pt x="4908" y="552"/>
                    </a:lnTo>
                    <a:lnTo>
                      <a:pt x="4914" y="552"/>
                    </a:lnTo>
                    <a:lnTo>
                      <a:pt x="4914" y="552"/>
                    </a:lnTo>
                    <a:lnTo>
                      <a:pt x="4914" y="552"/>
                    </a:lnTo>
                    <a:lnTo>
                      <a:pt x="4914" y="552"/>
                    </a:lnTo>
                    <a:lnTo>
                      <a:pt x="4914" y="552"/>
                    </a:lnTo>
                    <a:lnTo>
                      <a:pt x="4914" y="552"/>
                    </a:lnTo>
                    <a:lnTo>
                      <a:pt x="4920" y="552"/>
                    </a:lnTo>
                    <a:lnTo>
                      <a:pt x="4920" y="552"/>
                    </a:lnTo>
                    <a:lnTo>
                      <a:pt x="4920" y="552"/>
                    </a:lnTo>
                    <a:lnTo>
                      <a:pt x="4920" y="552"/>
                    </a:lnTo>
                    <a:lnTo>
                      <a:pt x="4920" y="552"/>
                    </a:lnTo>
                    <a:lnTo>
                      <a:pt x="4920" y="552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84" name="Rectangle 60"/>
              <p:cNvSpPr>
                <a:spLocks noChangeArrowheads="1"/>
              </p:cNvSpPr>
              <p:nvPr/>
            </p:nvSpPr>
            <p:spPr bwMode="auto">
              <a:xfrm>
                <a:off x="1547" y="212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85" name="Freeform 61"/>
              <p:cNvSpPr>
                <a:spLocks/>
              </p:cNvSpPr>
              <p:nvPr/>
            </p:nvSpPr>
            <p:spPr bwMode="auto">
              <a:xfrm>
                <a:off x="479" y="1438"/>
                <a:ext cx="4920" cy="1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150" y="0"/>
                  </a:cxn>
                  <a:cxn ang="0">
                    <a:pos x="228" y="0"/>
                  </a:cxn>
                  <a:cxn ang="0">
                    <a:pos x="306" y="0"/>
                  </a:cxn>
                  <a:cxn ang="0">
                    <a:pos x="384" y="0"/>
                  </a:cxn>
                  <a:cxn ang="0">
                    <a:pos x="462" y="0"/>
                  </a:cxn>
                  <a:cxn ang="0">
                    <a:pos x="540" y="0"/>
                  </a:cxn>
                  <a:cxn ang="0">
                    <a:pos x="618" y="0"/>
                  </a:cxn>
                  <a:cxn ang="0">
                    <a:pos x="696" y="0"/>
                  </a:cxn>
                  <a:cxn ang="0">
                    <a:pos x="774" y="0"/>
                  </a:cxn>
                  <a:cxn ang="0">
                    <a:pos x="852" y="0"/>
                  </a:cxn>
                  <a:cxn ang="0">
                    <a:pos x="930" y="0"/>
                  </a:cxn>
                  <a:cxn ang="0">
                    <a:pos x="1008" y="0"/>
                  </a:cxn>
                  <a:cxn ang="0">
                    <a:pos x="1086" y="0"/>
                  </a:cxn>
                  <a:cxn ang="0">
                    <a:pos x="1164" y="0"/>
                  </a:cxn>
                  <a:cxn ang="0">
                    <a:pos x="1242" y="0"/>
                  </a:cxn>
                  <a:cxn ang="0">
                    <a:pos x="1320" y="0"/>
                  </a:cxn>
                  <a:cxn ang="0">
                    <a:pos x="1398" y="0"/>
                  </a:cxn>
                  <a:cxn ang="0">
                    <a:pos x="1476" y="0"/>
                  </a:cxn>
                  <a:cxn ang="0">
                    <a:pos x="1554" y="0"/>
                  </a:cxn>
                  <a:cxn ang="0">
                    <a:pos x="1632" y="0"/>
                  </a:cxn>
                  <a:cxn ang="0">
                    <a:pos x="1710" y="0"/>
                  </a:cxn>
                  <a:cxn ang="0">
                    <a:pos x="1788" y="0"/>
                  </a:cxn>
                  <a:cxn ang="0">
                    <a:pos x="1866" y="0"/>
                  </a:cxn>
                  <a:cxn ang="0">
                    <a:pos x="1944" y="0"/>
                  </a:cxn>
                  <a:cxn ang="0">
                    <a:pos x="2022" y="0"/>
                  </a:cxn>
                  <a:cxn ang="0">
                    <a:pos x="2100" y="0"/>
                  </a:cxn>
                  <a:cxn ang="0">
                    <a:pos x="2178" y="0"/>
                  </a:cxn>
                  <a:cxn ang="0">
                    <a:pos x="2256" y="0"/>
                  </a:cxn>
                  <a:cxn ang="0">
                    <a:pos x="2334" y="0"/>
                  </a:cxn>
                  <a:cxn ang="0">
                    <a:pos x="2412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46" y="0"/>
                  </a:cxn>
                  <a:cxn ang="0">
                    <a:pos x="2724" y="0"/>
                  </a:cxn>
                  <a:cxn ang="0">
                    <a:pos x="2796" y="0"/>
                  </a:cxn>
                  <a:cxn ang="0">
                    <a:pos x="2874" y="0"/>
                  </a:cxn>
                  <a:cxn ang="0">
                    <a:pos x="2952" y="0"/>
                  </a:cxn>
                  <a:cxn ang="0">
                    <a:pos x="3030" y="0"/>
                  </a:cxn>
                  <a:cxn ang="0">
                    <a:pos x="3108" y="0"/>
                  </a:cxn>
                  <a:cxn ang="0">
                    <a:pos x="3186" y="0"/>
                  </a:cxn>
                  <a:cxn ang="0">
                    <a:pos x="3264" y="0"/>
                  </a:cxn>
                  <a:cxn ang="0">
                    <a:pos x="3342" y="0"/>
                  </a:cxn>
                  <a:cxn ang="0">
                    <a:pos x="3420" y="0"/>
                  </a:cxn>
                  <a:cxn ang="0">
                    <a:pos x="3498" y="0"/>
                  </a:cxn>
                  <a:cxn ang="0">
                    <a:pos x="3576" y="0"/>
                  </a:cxn>
                  <a:cxn ang="0">
                    <a:pos x="3654" y="0"/>
                  </a:cxn>
                  <a:cxn ang="0">
                    <a:pos x="3732" y="0"/>
                  </a:cxn>
                  <a:cxn ang="0">
                    <a:pos x="3810" y="0"/>
                  </a:cxn>
                  <a:cxn ang="0">
                    <a:pos x="3888" y="0"/>
                  </a:cxn>
                  <a:cxn ang="0">
                    <a:pos x="3966" y="0"/>
                  </a:cxn>
                  <a:cxn ang="0">
                    <a:pos x="4044" y="0"/>
                  </a:cxn>
                  <a:cxn ang="0">
                    <a:pos x="4122" y="0"/>
                  </a:cxn>
                  <a:cxn ang="0">
                    <a:pos x="4200" y="0"/>
                  </a:cxn>
                  <a:cxn ang="0">
                    <a:pos x="4278" y="0"/>
                  </a:cxn>
                  <a:cxn ang="0">
                    <a:pos x="4356" y="0"/>
                  </a:cxn>
                  <a:cxn ang="0">
                    <a:pos x="4434" y="0"/>
                  </a:cxn>
                  <a:cxn ang="0">
                    <a:pos x="4512" y="0"/>
                  </a:cxn>
                  <a:cxn ang="0">
                    <a:pos x="4590" y="0"/>
                  </a:cxn>
                  <a:cxn ang="0">
                    <a:pos x="4668" y="0"/>
                  </a:cxn>
                  <a:cxn ang="0">
                    <a:pos x="4746" y="0"/>
                  </a:cxn>
                  <a:cxn ang="0">
                    <a:pos x="4824" y="0"/>
                  </a:cxn>
                  <a:cxn ang="0">
                    <a:pos x="4902" y="0"/>
                  </a:cxn>
                </a:cxnLst>
                <a:rect l="0" t="0" r="r" b="b"/>
                <a:pathLst>
                  <a:path w="492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86" name="Rectangle 62"/>
              <p:cNvSpPr>
                <a:spLocks noChangeArrowheads="1"/>
              </p:cNvSpPr>
              <p:nvPr/>
            </p:nvSpPr>
            <p:spPr bwMode="auto">
              <a:xfrm>
                <a:off x="1967" y="212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087" name="Rectangle 63"/>
              <p:cNvSpPr>
                <a:spLocks noChangeArrowheads="1"/>
              </p:cNvSpPr>
              <p:nvPr/>
            </p:nvSpPr>
            <p:spPr bwMode="auto">
              <a:xfrm>
                <a:off x="479" y="2242"/>
                <a:ext cx="84" cy="18"/>
              </a:xfrm>
              <a:prstGeom prst="rect">
                <a:avLst/>
              </a:prstGeom>
              <a:solidFill>
                <a:srgbClr val="808000"/>
              </a:solidFill>
              <a:ln w="9525">
                <a:solidFill>
                  <a:srgbClr val="808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88" name="Rectangle 64"/>
              <p:cNvSpPr>
                <a:spLocks noChangeArrowheads="1"/>
              </p:cNvSpPr>
              <p:nvPr/>
            </p:nvSpPr>
            <p:spPr bwMode="auto">
              <a:xfrm>
                <a:off x="683" y="2230"/>
                <a:ext cx="8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89" name="Rectangle 65"/>
              <p:cNvSpPr>
                <a:spLocks noChangeArrowheads="1"/>
              </p:cNvSpPr>
              <p:nvPr/>
            </p:nvSpPr>
            <p:spPr bwMode="auto">
              <a:xfrm>
                <a:off x="869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90" name="Rectangle 66"/>
              <p:cNvSpPr>
                <a:spLocks noChangeArrowheads="1"/>
              </p:cNvSpPr>
              <p:nvPr/>
            </p:nvSpPr>
            <p:spPr bwMode="auto">
              <a:xfrm>
                <a:off x="923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91" name="Rectangle 67"/>
              <p:cNvSpPr>
                <a:spLocks noChangeArrowheads="1"/>
              </p:cNvSpPr>
              <p:nvPr/>
            </p:nvSpPr>
            <p:spPr bwMode="auto">
              <a:xfrm>
                <a:off x="1025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92" name="Rectangle 68"/>
              <p:cNvSpPr>
                <a:spLocks noChangeArrowheads="1"/>
              </p:cNvSpPr>
              <p:nvPr/>
            </p:nvSpPr>
            <p:spPr bwMode="auto">
              <a:xfrm>
                <a:off x="1127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93" name="Rectangle 69"/>
              <p:cNvSpPr>
                <a:spLocks noChangeArrowheads="1"/>
              </p:cNvSpPr>
              <p:nvPr/>
            </p:nvSpPr>
            <p:spPr bwMode="auto">
              <a:xfrm>
                <a:off x="1181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94" name="Rectangle 70"/>
              <p:cNvSpPr>
                <a:spLocks noChangeArrowheads="1"/>
              </p:cNvSpPr>
              <p:nvPr/>
            </p:nvSpPr>
            <p:spPr bwMode="auto">
              <a:xfrm>
                <a:off x="1385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95" name="Rectangle 71"/>
              <p:cNvSpPr>
                <a:spLocks noChangeArrowheads="1"/>
              </p:cNvSpPr>
              <p:nvPr/>
            </p:nvSpPr>
            <p:spPr bwMode="auto">
              <a:xfrm>
                <a:off x="1439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96" name="Rectangle 72"/>
              <p:cNvSpPr>
                <a:spLocks noChangeArrowheads="1"/>
              </p:cNvSpPr>
              <p:nvPr/>
            </p:nvSpPr>
            <p:spPr bwMode="auto">
              <a:xfrm>
                <a:off x="1643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97" name="Rectangle 73"/>
              <p:cNvSpPr>
                <a:spLocks noChangeArrowheads="1"/>
              </p:cNvSpPr>
              <p:nvPr/>
            </p:nvSpPr>
            <p:spPr bwMode="auto">
              <a:xfrm>
                <a:off x="1697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98" name="Rectangle 74"/>
              <p:cNvSpPr>
                <a:spLocks noChangeArrowheads="1"/>
              </p:cNvSpPr>
              <p:nvPr/>
            </p:nvSpPr>
            <p:spPr bwMode="auto">
              <a:xfrm>
                <a:off x="1799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99" name="Rectangle 75"/>
              <p:cNvSpPr>
                <a:spLocks noChangeArrowheads="1"/>
              </p:cNvSpPr>
              <p:nvPr/>
            </p:nvSpPr>
            <p:spPr bwMode="auto">
              <a:xfrm>
                <a:off x="1901" y="2218"/>
                <a:ext cx="1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00" name="Rectangle 76"/>
              <p:cNvSpPr>
                <a:spLocks noChangeArrowheads="1"/>
              </p:cNvSpPr>
              <p:nvPr/>
            </p:nvSpPr>
            <p:spPr bwMode="auto">
              <a:xfrm>
                <a:off x="1955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01" name="Rectangle 77"/>
              <p:cNvSpPr>
                <a:spLocks noChangeArrowheads="1"/>
              </p:cNvSpPr>
              <p:nvPr/>
            </p:nvSpPr>
            <p:spPr bwMode="auto">
              <a:xfrm>
                <a:off x="2057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02" name="Rectangle 78"/>
              <p:cNvSpPr>
                <a:spLocks noChangeArrowheads="1"/>
              </p:cNvSpPr>
              <p:nvPr/>
            </p:nvSpPr>
            <p:spPr bwMode="auto">
              <a:xfrm>
                <a:off x="2153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03" name="Rectangle 79"/>
              <p:cNvSpPr>
                <a:spLocks noChangeArrowheads="1"/>
              </p:cNvSpPr>
              <p:nvPr/>
            </p:nvSpPr>
            <p:spPr bwMode="auto">
              <a:xfrm>
                <a:off x="2207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04" name="Rectangle 80"/>
              <p:cNvSpPr>
                <a:spLocks noChangeArrowheads="1"/>
              </p:cNvSpPr>
              <p:nvPr/>
            </p:nvSpPr>
            <p:spPr bwMode="auto">
              <a:xfrm>
                <a:off x="2309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05" name="Rectangle 81"/>
              <p:cNvSpPr>
                <a:spLocks noChangeArrowheads="1"/>
              </p:cNvSpPr>
              <p:nvPr/>
            </p:nvSpPr>
            <p:spPr bwMode="auto">
              <a:xfrm>
                <a:off x="2411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06" name="Rectangle 82"/>
              <p:cNvSpPr>
                <a:spLocks noChangeArrowheads="1"/>
              </p:cNvSpPr>
              <p:nvPr/>
            </p:nvSpPr>
            <p:spPr bwMode="auto">
              <a:xfrm>
                <a:off x="2465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07" name="Rectangle 83"/>
              <p:cNvSpPr>
                <a:spLocks noChangeArrowheads="1"/>
              </p:cNvSpPr>
              <p:nvPr/>
            </p:nvSpPr>
            <p:spPr bwMode="auto">
              <a:xfrm>
                <a:off x="2567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08" name="Rectangle 84"/>
              <p:cNvSpPr>
                <a:spLocks noChangeArrowheads="1"/>
              </p:cNvSpPr>
              <p:nvPr/>
            </p:nvSpPr>
            <p:spPr bwMode="auto">
              <a:xfrm>
                <a:off x="2669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09" name="Rectangle 85"/>
              <p:cNvSpPr>
                <a:spLocks noChangeArrowheads="1"/>
              </p:cNvSpPr>
              <p:nvPr/>
            </p:nvSpPr>
            <p:spPr bwMode="auto">
              <a:xfrm>
                <a:off x="2723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10" name="Rectangle 86"/>
              <p:cNvSpPr>
                <a:spLocks noChangeArrowheads="1"/>
              </p:cNvSpPr>
              <p:nvPr/>
            </p:nvSpPr>
            <p:spPr bwMode="auto">
              <a:xfrm>
                <a:off x="2825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11" name="Rectangle 87"/>
              <p:cNvSpPr>
                <a:spLocks noChangeArrowheads="1"/>
              </p:cNvSpPr>
              <p:nvPr/>
            </p:nvSpPr>
            <p:spPr bwMode="auto">
              <a:xfrm>
                <a:off x="2927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12" name="Rectangle 88"/>
              <p:cNvSpPr>
                <a:spLocks noChangeArrowheads="1"/>
              </p:cNvSpPr>
              <p:nvPr/>
            </p:nvSpPr>
            <p:spPr bwMode="auto">
              <a:xfrm>
                <a:off x="2981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13" name="Rectangle 89"/>
              <p:cNvSpPr>
                <a:spLocks noChangeArrowheads="1"/>
              </p:cNvSpPr>
              <p:nvPr/>
            </p:nvSpPr>
            <p:spPr bwMode="auto">
              <a:xfrm>
                <a:off x="3083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14" name="Rectangle 90"/>
              <p:cNvSpPr>
                <a:spLocks noChangeArrowheads="1"/>
              </p:cNvSpPr>
              <p:nvPr/>
            </p:nvSpPr>
            <p:spPr bwMode="auto">
              <a:xfrm>
                <a:off x="3185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15" name="Rectangle 91"/>
              <p:cNvSpPr>
                <a:spLocks noChangeArrowheads="1"/>
              </p:cNvSpPr>
              <p:nvPr/>
            </p:nvSpPr>
            <p:spPr bwMode="auto">
              <a:xfrm>
                <a:off x="3239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16" name="Rectangle 92"/>
              <p:cNvSpPr>
                <a:spLocks noChangeArrowheads="1"/>
              </p:cNvSpPr>
              <p:nvPr/>
            </p:nvSpPr>
            <p:spPr bwMode="auto">
              <a:xfrm>
                <a:off x="3341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17" name="Rectangle 93"/>
              <p:cNvSpPr>
                <a:spLocks noChangeArrowheads="1"/>
              </p:cNvSpPr>
              <p:nvPr/>
            </p:nvSpPr>
            <p:spPr bwMode="auto">
              <a:xfrm>
                <a:off x="3443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18" name="Rectangle 94"/>
              <p:cNvSpPr>
                <a:spLocks noChangeArrowheads="1"/>
              </p:cNvSpPr>
              <p:nvPr/>
            </p:nvSpPr>
            <p:spPr bwMode="auto">
              <a:xfrm>
                <a:off x="3497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19" name="Rectangle 95"/>
              <p:cNvSpPr>
                <a:spLocks noChangeArrowheads="1"/>
              </p:cNvSpPr>
              <p:nvPr/>
            </p:nvSpPr>
            <p:spPr bwMode="auto">
              <a:xfrm>
                <a:off x="3599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20" name="Rectangle 96"/>
              <p:cNvSpPr>
                <a:spLocks noChangeArrowheads="1"/>
              </p:cNvSpPr>
              <p:nvPr/>
            </p:nvSpPr>
            <p:spPr bwMode="auto">
              <a:xfrm>
                <a:off x="3701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21" name="Rectangle 97"/>
              <p:cNvSpPr>
                <a:spLocks noChangeArrowheads="1"/>
              </p:cNvSpPr>
              <p:nvPr/>
            </p:nvSpPr>
            <p:spPr bwMode="auto">
              <a:xfrm>
                <a:off x="3755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22" name="Rectangle 98"/>
              <p:cNvSpPr>
                <a:spLocks noChangeArrowheads="1"/>
              </p:cNvSpPr>
              <p:nvPr/>
            </p:nvSpPr>
            <p:spPr bwMode="auto">
              <a:xfrm>
                <a:off x="3857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23" name="Rectangle 99"/>
              <p:cNvSpPr>
                <a:spLocks noChangeArrowheads="1"/>
              </p:cNvSpPr>
              <p:nvPr/>
            </p:nvSpPr>
            <p:spPr bwMode="auto">
              <a:xfrm>
                <a:off x="3959" y="2218"/>
                <a:ext cx="1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24" name="Rectangle 100"/>
              <p:cNvSpPr>
                <a:spLocks noChangeArrowheads="1"/>
              </p:cNvSpPr>
              <p:nvPr/>
            </p:nvSpPr>
            <p:spPr bwMode="auto">
              <a:xfrm>
                <a:off x="4013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25" name="Rectangle 101"/>
              <p:cNvSpPr>
                <a:spLocks noChangeArrowheads="1"/>
              </p:cNvSpPr>
              <p:nvPr/>
            </p:nvSpPr>
            <p:spPr bwMode="auto">
              <a:xfrm>
                <a:off x="4115" y="2230"/>
                <a:ext cx="66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26" name="Rectangle 102"/>
              <p:cNvSpPr>
                <a:spLocks noChangeArrowheads="1"/>
              </p:cNvSpPr>
              <p:nvPr/>
            </p:nvSpPr>
            <p:spPr bwMode="auto">
              <a:xfrm>
                <a:off x="4211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27" name="Rectangle 103"/>
              <p:cNvSpPr>
                <a:spLocks noChangeArrowheads="1"/>
              </p:cNvSpPr>
              <p:nvPr/>
            </p:nvSpPr>
            <p:spPr bwMode="auto">
              <a:xfrm>
                <a:off x="4367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28" name="Rectangle 104"/>
              <p:cNvSpPr>
                <a:spLocks noChangeArrowheads="1"/>
              </p:cNvSpPr>
              <p:nvPr/>
            </p:nvSpPr>
            <p:spPr bwMode="auto">
              <a:xfrm>
                <a:off x="4469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29" name="Rectangle 105"/>
              <p:cNvSpPr>
                <a:spLocks noChangeArrowheads="1"/>
              </p:cNvSpPr>
              <p:nvPr/>
            </p:nvSpPr>
            <p:spPr bwMode="auto">
              <a:xfrm>
                <a:off x="4625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30" name="Rectangle 106"/>
              <p:cNvSpPr>
                <a:spLocks noChangeArrowheads="1"/>
              </p:cNvSpPr>
              <p:nvPr/>
            </p:nvSpPr>
            <p:spPr bwMode="auto">
              <a:xfrm>
                <a:off x="4727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31" name="Rectangle 107"/>
              <p:cNvSpPr>
                <a:spLocks noChangeArrowheads="1"/>
              </p:cNvSpPr>
              <p:nvPr/>
            </p:nvSpPr>
            <p:spPr bwMode="auto">
              <a:xfrm>
                <a:off x="4781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32" name="Rectangle 108"/>
              <p:cNvSpPr>
                <a:spLocks noChangeArrowheads="1"/>
              </p:cNvSpPr>
              <p:nvPr/>
            </p:nvSpPr>
            <p:spPr bwMode="auto">
              <a:xfrm>
                <a:off x="4883" y="2230"/>
                <a:ext cx="7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33" name="Rectangle 109"/>
              <p:cNvSpPr>
                <a:spLocks noChangeArrowheads="1"/>
              </p:cNvSpPr>
              <p:nvPr/>
            </p:nvSpPr>
            <p:spPr bwMode="auto">
              <a:xfrm>
                <a:off x="4985" y="2218"/>
                <a:ext cx="2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34" name="Rectangle 110"/>
              <p:cNvSpPr>
                <a:spLocks noChangeArrowheads="1"/>
              </p:cNvSpPr>
              <p:nvPr/>
            </p:nvSpPr>
            <p:spPr bwMode="auto">
              <a:xfrm>
                <a:off x="5111" y="2230"/>
                <a:ext cx="8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35" name="Rectangle 111"/>
              <p:cNvSpPr>
                <a:spLocks noChangeArrowheads="1"/>
              </p:cNvSpPr>
              <p:nvPr/>
            </p:nvSpPr>
            <p:spPr bwMode="auto">
              <a:xfrm>
                <a:off x="5315" y="2242"/>
                <a:ext cx="84" cy="18"/>
              </a:xfrm>
              <a:prstGeom prst="rect">
                <a:avLst/>
              </a:prstGeom>
              <a:solidFill>
                <a:srgbClr val="808000"/>
              </a:solidFill>
              <a:ln w="9525">
                <a:solidFill>
                  <a:srgbClr val="808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4" name="AutoShape 3"/>
            <p:cNvSpPr>
              <a:spLocks/>
            </p:cNvSpPr>
            <p:nvPr/>
          </p:nvSpPr>
          <p:spPr bwMode="auto">
            <a:xfrm rot="16200000" flipV="1">
              <a:off x="4492918" y="690177"/>
              <a:ext cx="223478" cy="7119256"/>
            </a:xfrm>
            <a:prstGeom prst="leftBrace">
              <a:avLst>
                <a:gd name="adj1" fmla="val 163981"/>
                <a:gd name="adj2" fmla="val 50000"/>
              </a:avLst>
            </a:prstGeom>
            <a:noFill/>
            <a:ln w="12699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67" name="Text Box 9"/>
            <p:cNvSpPr txBox="1">
              <a:spLocks noChangeArrowheads="1"/>
            </p:cNvSpPr>
            <p:nvPr/>
          </p:nvSpPr>
          <p:spPr bwMode="auto">
            <a:xfrm>
              <a:off x="264791" y="3855214"/>
              <a:ext cx="569780" cy="259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50" dirty="0" smtClean="0">
                  <a:solidFill>
                    <a:srgbClr val="800080"/>
                  </a:solidFill>
                  <a:cs typeface="Arial" charset="0"/>
                </a:rPr>
                <a:t>kicker</a:t>
              </a:r>
              <a:endParaRPr lang="en-US" sz="1050" dirty="0">
                <a:solidFill>
                  <a:srgbClr val="800080"/>
                </a:solidFill>
                <a:cs typeface="Arial" charset="0"/>
              </a:endParaRPr>
            </a:p>
          </p:txBody>
        </p:sp>
        <p:sp>
          <p:nvSpPr>
            <p:cNvPr id="169" name="Text Box 9"/>
            <p:cNvSpPr txBox="1">
              <a:spLocks noChangeArrowheads="1"/>
            </p:cNvSpPr>
            <p:nvPr/>
          </p:nvSpPr>
          <p:spPr bwMode="auto">
            <a:xfrm>
              <a:off x="4125592" y="3840700"/>
              <a:ext cx="976182" cy="259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100" dirty="0" smtClean="0">
                  <a:solidFill>
                    <a:srgbClr val="800080"/>
                  </a:solidFill>
                  <a:cs typeface="Arial" charset="0"/>
                </a:rPr>
                <a:t>127.5</a:t>
              </a:r>
              <a:r>
                <a:rPr lang="en-US" sz="1100" baseline="30000" dirty="0" smtClean="0">
                  <a:solidFill>
                    <a:srgbClr val="800080"/>
                  </a:solidFill>
                  <a:cs typeface="Arial" charset="0"/>
                </a:rPr>
                <a:t>0 </a:t>
              </a: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Arc</a:t>
              </a:r>
              <a:endParaRPr lang="en-US" sz="11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3" name="Text Box 9"/>
            <p:cNvSpPr txBox="1">
              <a:spLocks noChangeArrowheads="1"/>
            </p:cNvSpPr>
            <p:nvPr/>
          </p:nvSpPr>
          <p:spPr bwMode="auto">
            <a:xfrm>
              <a:off x="8494390" y="3865845"/>
              <a:ext cx="649609" cy="274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dirty="0" smtClean="0">
                  <a:solidFill>
                    <a:srgbClr val="800080"/>
                  </a:solidFill>
                  <a:cs typeface="Arial" charset="0"/>
                </a:rPr>
                <a:t>kicker</a:t>
              </a:r>
              <a:endParaRPr lang="en-US" sz="1200" dirty="0">
                <a:solidFill>
                  <a:srgbClr val="800080"/>
                </a:solidFill>
                <a:cs typeface="Arial" charset="0"/>
              </a:endParaRPr>
            </a:p>
          </p:txBody>
        </p:sp>
        <p:sp>
          <p:nvSpPr>
            <p:cNvPr id="184" name="Text Box 9"/>
            <p:cNvSpPr txBox="1">
              <a:spLocks noChangeArrowheads="1"/>
            </p:cNvSpPr>
            <p:nvPr/>
          </p:nvSpPr>
          <p:spPr bwMode="auto">
            <a:xfrm>
              <a:off x="838105" y="3855213"/>
              <a:ext cx="764590" cy="274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dirty="0" smtClean="0">
                  <a:solidFill>
                    <a:srgbClr val="800080"/>
                  </a:solidFill>
                  <a:cs typeface="Arial" charset="0"/>
                </a:rPr>
                <a:t>septum</a:t>
              </a:r>
              <a:endParaRPr lang="en-US" sz="1200" dirty="0">
                <a:solidFill>
                  <a:srgbClr val="800080"/>
                </a:solidFill>
                <a:cs typeface="Arial" charset="0"/>
              </a:endParaRPr>
            </a:p>
          </p:txBody>
        </p:sp>
        <p:sp>
          <p:nvSpPr>
            <p:cNvPr id="185" name="Text Box 9"/>
            <p:cNvSpPr txBox="1">
              <a:spLocks noChangeArrowheads="1"/>
            </p:cNvSpPr>
            <p:nvPr/>
          </p:nvSpPr>
          <p:spPr bwMode="auto">
            <a:xfrm>
              <a:off x="7708221" y="3839680"/>
              <a:ext cx="717324" cy="274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dirty="0" smtClean="0">
                  <a:solidFill>
                    <a:srgbClr val="800080"/>
                  </a:solidFill>
                  <a:cs typeface="Arial" charset="0"/>
                </a:rPr>
                <a:t>septum</a:t>
              </a:r>
              <a:endParaRPr lang="en-US" sz="1200" dirty="0">
                <a:solidFill>
                  <a:srgbClr val="800080"/>
                </a:solidFill>
                <a:cs typeface="Arial" charset="0"/>
              </a:endParaRPr>
            </a:p>
          </p:txBody>
        </p:sp>
        <p:sp>
          <p:nvSpPr>
            <p:cNvPr id="654" name="Text Box 9"/>
            <p:cNvSpPr txBox="1">
              <a:spLocks noChangeArrowheads="1"/>
            </p:cNvSpPr>
            <p:nvPr/>
          </p:nvSpPr>
          <p:spPr bwMode="auto">
            <a:xfrm>
              <a:off x="2438400" y="1073737"/>
              <a:ext cx="3650343" cy="305212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rgbClr val="800080"/>
                  </a:solidFill>
                  <a:cs typeface="Arial" pitchFamily="34" charset="0"/>
                </a:rPr>
                <a:t>Lattice based on FODO (90</a:t>
              </a:r>
              <a:r>
                <a:rPr lang="en-US" sz="1400" baseline="30000" dirty="0" smtClean="0">
                  <a:solidFill>
                    <a:srgbClr val="800080"/>
                  </a:solidFill>
                  <a:cs typeface="Arial" pitchFamily="34" charset="0"/>
                </a:rPr>
                <a:t>0</a:t>
              </a:r>
              <a:r>
                <a:rPr lang="en-US" sz="1400" dirty="0" smtClean="0">
                  <a:solidFill>
                    <a:srgbClr val="800080"/>
                  </a:solidFill>
                  <a:cs typeface="Arial" pitchFamily="34" charset="0"/>
                </a:rPr>
                <a:t> )</a:t>
              </a:r>
              <a:endParaRPr lang="en-US" sz="1400" dirty="0">
                <a:solidFill>
                  <a:srgbClr val="800080"/>
                </a:solidFill>
                <a:cs typeface="Arial" pitchFamily="34" charset="0"/>
              </a:endParaRPr>
            </a:p>
          </p:txBody>
        </p:sp>
      </p:grpSp>
      <p:sp>
        <p:nvSpPr>
          <p:cNvPr id="154" name="Text Box 40"/>
          <p:cNvSpPr txBox="1">
            <a:spLocks noChangeArrowheads="1"/>
          </p:cNvSpPr>
          <p:nvPr/>
        </p:nvSpPr>
        <p:spPr bwMode="auto">
          <a:xfrm>
            <a:off x="6539615" y="5085922"/>
            <a:ext cx="1356156" cy="751488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100" b="1" dirty="0">
                <a:solidFill>
                  <a:srgbClr val="800080"/>
                </a:solidFill>
                <a:cs typeface="Arial" pitchFamily="34" charset="0"/>
              </a:rPr>
              <a:t>Arc </a:t>
            </a:r>
            <a:r>
              <a:rPr lang="en-US" sz="1100" b="1" dirty="0" err="1" smtClean="0">
                <a:solidFill>
                  <a:srgbClr val="800080"/>
                </a:solidFill>
                <a:cs typeface="Arial" pitchFamily="34" charset="0"/>
              </a:rPr>
              <a:t>Quadrs</a:t>
            </a: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 (17):</a:t>
            </a:r>
            <a:endParaRPr lang="de-DE" sz="1100" b="1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100" dirty="0" err="1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err="1" smtClean="0">
                <a:solidFill>
                  <a:srgbClr val="800080"/>
                </a:solidFill>
                <a:cs typeface="Arial" pitchFamily="34" charset="0"/>
              </a:rPr>
              <a:t>q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40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60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 = 10-25</a:t>
            </a:r>
            <a:r>
              <a:rPr lang="de-DE" sz="1100" b="1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Tesla/m</a:t>
            </a:r>
            <a:endParaRPr lang="en-US" sz="1100" b="1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155" name="Text Box 40"/>
          <p:cNvSpPr txBox="1">
            <a:spLocks noChangeArrowheads="1"/>
          </p:cNvSpPr>
          <p:nvPr/>
        </p:nvSpPr>
        <p:spPr bwMode="auto">
          <a:xfrm>
            <a:off x="3918629" y="4432249"/>
            <a:ext cx="1487939" cy="1243930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100" b="1" dirty="0">
                <a:solidFill>
                  <a:srgbClr val="800080"/>
                </a:solidFill>
                <a:cs typeface="Arial" pitchFamily="34" charset="0"/>
              </a:rPr>
              <a:t>Arc </a:t>
            </a: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Bends (28):</a:t>
            </a:r>
            <a:endParaRPr lang="en-US" sz="11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smtClean="0">
                <a:solidFill>
                  <a:srgbClr val="800080"/>
                </a:solidFill>
                <a:cs typeface="Arial" pitchFamily="34" charset="0"/>
              </a:rPr>
              <a:t>b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120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600"/>
              </a:spcBef>
            </a:pP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B = 1.89 Tesla</a:t>
            </a:r>
            <a:endParaRPr lang="de-DE" sz="11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bend ang. = 4.9 </a:t>
            </a:r>
            <a:r>
              <a:rPr lang="de-DE" sz="1100" dirty="0">
                <a:solidFill>
                  <a:srgbClr val="800080"/>
                </a:solidFill>
                <a:cs typeface="Arial" pitchFamily="34" charset="0"/>
              </a:rPr>
              <a:t>deg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.</a:t>
            </a:r>
          </a:p>
          <a:p>
            <a:pPr>
              <a:spcBef>
                <a:spcPts val="60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sagitta = 1.3 cm</a:t>
            </a:r>
            <a:endParaRPr lang="de-DE" sz="1100" dirty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210" name="Text Box 40"/>
          <p:cNvSpPr txBox="1">
            <a:spLocks noChangeArrowheads="1"/>
          </p:cNvSpPr>
          <p:nvPr/>
        </p:nvSpPr>
        <p:spPr bwMode="auto">
          <a:xfrm>
            <a:off x="986972" y="4923427"/>
            <a:ext cx="1545771" cy="997709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Magnetic Septa (2):</a:t>
            </a:r>
            <a:endParaRPr lang="en-US" sz="11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smtClean="0">
                <a:solidFill>
                  <a:srgbClr val="800080"/>
                </a:solidFill>
                <a:cs typeface="Arial" pitchFamily="34" charset="0"/>
              </a:rPr>
              <a:t>b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150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600"/>
              </a:spcBef>
            </a:pP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B = 1.5 Tesla</a:t>
            </a:r>
            <a:endParaRPr lang="de-DE" sz="11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bend ang. = -4.9 </a:t>
            </a:r>
            <a:r>
              <a:rPr lang="de-DE" sz="1100" dirty="0">
                <a:solidFill>
                  <a:srgbClr val="800080"/>
                </a:solidFill>
                <a:cs typeface="Arial" pitchFamily="34" charset="0"/>
              </a:rPr>
              <a:t>deg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.</a:t>
            </a:r>
            <a:endParaRPr lang="de-DE" sz="1100" baseline="30000" dirty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4" name="Group 210"/>
          <p:cNvGrpSpPr/>
          <p:nvPr/>
        </p:nvGrpSpPr>
        <p:grpSpPr>
          <a:xfrm>
            <a:off x="0" y="3962396"/>
            <a:ext cx="9144000" cy="875191"/>
            <a:chOff x="0" y="3722915"/>
            <a:chExt cx="9144000" cy="875191"/>
          </a:xfrm>
        </p:grpSpPr>
        <p:sp>
          <p:nvSpPr>
            <p:cNvPr id="212" name="Text Box 9"/>
            <p:cNvSpPr txBox="1">
              <a:spLocks noChangeArrowheads="1"/>
            </p:cNvSpPr>
            <p:nvPr/>
          </p:nvSpPr>
          <p:spPr bwMode="auto">
            <a:xfrm>
              <a:off x="0" y="4139006"/>
              <a:ext cx="1291771" cy="459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2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Booster Extraction </a:t>
              </a:r>
              <a:endParaRPr lang="en-US" sz="12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3" name="Text Box 9"/>
            <p:cNvSpPr txBox="1">
              <a:spLocks noChangeArrowheads="1"/>
            </p:cNvSpPr>
            <p:nvPr/>
          </p:nvSpPr>
          <p:spPr bwMode="auto">
            <a:xfrm>
              <a:off x="7852229" y="4051920"/>
              <a:ext cx="1291771" cy="459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2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Ion Ring Injection </a:t>
              </a:r>
              <a:endParaRPr lang="en-US" sz="12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214" name="Straight Arrow Connector 213"/>
            <p:cNvCxnSpPr/>
            <p:nvPr/>
          </p:nvCxnSpPr>
          <p:spPr bwMode="auto">
            <a:xfrm flipV="1">
              <a:off x="711198" y="3788230"/>
              <a:ext cx="1" cy="341083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215" name="Straight Arrow Connector 214"/>
            <p:cNvCxnSpPr/>
            <p:nvPr/>
          </p:nvCxnSpPr>
          <p:spPr bwMode="auto">
            <a:xfrm flipV="1">
              <a:off x="8534397" y="3722915"/>
              <a:ext cx="1" cy="341083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</p:grpSp>
      <p:sp>
        <p:nvSpPr>
          <p:cNvPr id="127" name="Text Box 40"/>
          <p:cNvSpPr txBox="1">
            <a:spLocks noChangeArrowheads="1"/>
          </p:cNvSpPr>
          <p:nvPr/>
        </p:nvSpPr>
        <p:spPr bwMode="auto">
          <a:xfrm>
            <a:off x="3912392" y="5755378"/>
            <a:ext cx="1833208" cy="536044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200" b="1" dirty="0" smtClean="0">
                <a:solidFill>
                  <a:srgbClr val="800080"/>
                </a:solidFill>
                <a:cs typeface="Arial" pitchFamily="34" charset="0"/>
              </a:rPr>
              <a:t>Magnet</a:t>
            </a:r>
            <a:r>
              <a:rPr lang="en-US" sz="1200" b="1" dirty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en-US" sz="1200" b="1" dirty="0" smtClean="0">
                <a:solidFill>
                  <a:srgbClr val="800080"/>
                </a:solidFill>
                <a:cs typeface="Arial" pitchFamily="34" charset="0"/>
              </a:rPr>
              <a:t>aperture radius:</a:t>
            </a:r>
            <a:endParaRPr lang="en-US" sz="12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6</a:t>
            </a:r>
            <a:r>
              <a:rPr lang="en-US" sz="1200" dirty="0" smtClean="0">
                <a:solidFill>
                  <a:srgbClr val="800080"/>
                </a:solidFill>
                <a:latin typeface="Symbol" charset="2"/>
                <a:cs typeface="Symbol" charset="2"/>
              </a:rPr>
              <a:t>s</a:t>
            </a:r>
            <a:r>
              <a:rPr lang="en-US" sz="1200" baseline="-25000" dirty="0" smtClean="0">
                <a:solidFill>
                  <a:srgbClr val="800080"/>
                </a:solidFill>
                <a:cs typeface="Arial" pitchFamily="34" charset="0"/>
              </a:rPr>
              <a:t>rms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 = </a:t>
            </a:r>
            <a:r>
              <a:rPr lang="en-US" sz="1200" dirty="0">
                <a:solidFill>
                  <a:srgbClr val="800080"/>
                </a:solidFill>
                <a:cs typeface="Arial" pitchFamily="34" charset="0"/>
              </a:rPr>
              <a:t>1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6 mm</a:t>
            </a:r>
          </a:p>
        </p:txBody>
      </p:sp>
      <p:sp>
        <p:nvSpPr>
          <p:cNvPr id="128" name="Rectangle 5"/>
          <p:cNvSpPr>
            <a:spLocks noChangeArrowheads="1"/>
          </p:cNvSpPr>
          <p:nvPr/>
        </p:nvSpPr>
        <p:spPr bwMode="auto">
          <a:xfrm>
            <a:off x="7878076" y="5978347"/>
            <a:ext cx="1136778" cy="307777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400" dirty="0" smtClean="0">
                <a:solidFill>
                  <a:srgbClr val="7030A0"/>
                </a:solidFill>
              </a:rPr>
              <a:t>A. Bogacz</a:t>
            </a:r>
            <a:endParaRPr lang="en-US" sz="1400" dirty="0">
              <a:solidFill>
                <a:srgbClr val="7030A0"/>
              </a:solidFill>
            </a:endParaRPr>
          </a:p>
        </p:txBody>
      </p:sp>
      <p:sp>
        <p:nvSpPr>
          <p:cNvPr id="129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20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130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</p:spTree>
    <p:extLst>
      <p:ext uri="{BB962C8B-B14F-4D97-AF65-F5344CB8AC3E}">
        <p14:creationId xmlns:p14="http://schemas.microsoft.com/office/powerpoint/2010/main" val="3822077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33400" y="273113"/>
            <a:ext cx="6530975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  <a:latin typeface="Arial" pitchFamily="34" charset="0"/>
                <a:cs typeface="Arial" pitchFamily="34" charset="0"/>
              </a:rPr>
              <a:t>Other Boosters </a:t>
            </a:r>
            <a:r>
              <a:rPr lang="en-US" sz="3200" b="0" dirty="0" smtClean="0">
                <a:solidFill>
                  <a:srgbClr val="00B050"/>
                </a:solidFill>
                <a:latin typeface="Symbol" pitchFamily="18" charset="2"/>
                <a:cs typeface="Arial" pitchFamily="34" charset="0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latin typeface="Arial" pitchFamily="34" charset="0"/>
                <a:cs typeface="Arial" pitchFamily="34" charset="0"/>
              </a:rPr>
              <a:t> Tunes</a:t>
            </a:r>
            <a:endParaRPr lang="en-US" sz="3200" b="0" dirty="0">
              <a:solidFill>
                <a:srgbClr val="00B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08800" y="934646"/>
            <a:ext cx="7811363" cy="4891088"/>
          </a:xfrm>
        </p:spPr>
        <p:txBody>
          <a:bodyPr/>
          <a:lstStyle/>
          <a:p>
            <a:pPr marL="0" indent="0">
              <a:buNone/>
            </a:pPr>
            <a:endParaRPr lang="en-US" dirty="0" smtClean="0"/>
          </a:p>
          <a:p>
            <a:pPr lvl="1"/>
            <a:r>
              <a:rPr lang="en-US" dirty="0" smtClean="0">
                <a:solidFill>
                  <a:srgbClr val="7030A0"/>
                </a:solidFill>
              </a:rPr>
              <a:t>SNS Accumulator: 	5.82 </a:t>
            </a:r>
            <a:r>
              <a:rPr lang="en-US" dirty="0">
                <a:solidFill>
                  <a:srgbClr val="7030A0"/>
                </a:solidFill>
              </a:rPr>
              <a:t>/ </a:t>
            </a:r>
            <a:r>
              <a:rPr lang="en-US" dirty="0" smtClean="0">
                <a:solidFill>
                  <a:srgbClr val="7030A0"/>
                </a:solidFill>
              </a:rPr>
              <a:t>5.80</a:t>
            </a:r>
          </a:p>
          <a:p>
            <a:pPr lvl="1"/>
            <a:r>
              <a:rPr lang="en-US" dirty="0" smtClean="0">
                <a:solidFill>
                  <a:srgbClr val="7030A0"/>
                </a:solidFill>
              </a:rPr>
              <a:t>SSC LEB:		11.65 / 11.60</a:t>
            </a:r>
          </a:p>
          <a:p>
            <a:pPr lvl="1"/>
            <a:r>
              <a:rPr lang="en-US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SPS</a:t>
            </a:r>
            <a:r>
              <a:rPr lang="en-US" dirty="0">
                <a:solidFill>
                  <a:srgbClr val="7030A0"/>
                </a:solidFill>
                <a:latin typeface="Arial" charset="0"/>
                <a:cs typeface="Arial" charset="0"/>
              </a:rPr>
              <a:t>:			1.82 / 2.72</a:t>
            </a:r>
          </a:p>
          <a:p>
            <a:pPr lvl="1"/>
            <a:r>
              <a:rPr lang="en-US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SPS Booster:		6.23 / 6.25</a:t>
            </a:r>
          </a:p>
          <a:p>
            <a:pPr lvl="1"/>
            <a:r>
              <a:rPr lang="en-US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J-PARC RCS:		6.45 / 6.42</a:t>
            </a:r>
          </a:p>
          <a:p>
            <a:pPr lvl="1"/>
            <a:r>
              <a:rPr lang="en-US" b="1" dirty="0" smtClean="0">
                <a:solidFill>
                  <a:srgbClr val="7030A0"/>
                </a:solidFill>
              </a:rPr>
              <a:t>MEIC Booster: </a:t>
            </a:r>
            <a:r>
              <a:rPr lang="en-US" b="1" dirty="0">
                <a:solidFill>
                  <a:srgbClr val="7030A0"/>
                </a:solidFill>
              </a:rPr>
              <a:t>		</a:t>
            </a:r>
            <a:r>
              <a:rPr lang="en-US" altLang="en-US" b="1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9.87 </a:t>
            </a:r>
            <a:r>
              <a:rPr lang="en-US" altLang="en-US" b="1" dirty="0">
                <a:solidFill>
                  <a:srgbClr val="7030A0"/>
                </a:solidFill>
                <a:latin typeface="Arial" charset="0"/>
                <a:cs typeface="Arial" charset="0"/>
              </a:rPr>
              <a:t>/ </a:t>
            </a:r>
            <a:r>
              <a:rPr lang="en-US" altLang="en-US" b="1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8.85</a:t>
            </a:r>
            <a:endParaRPr lang="en-US" altLang="en-US" b="1" dirty="0">
              <a:solidFill>
                <a:srgbClr val="7030A0"/>
              </a:solidFill>
              <a:latin typeface="Arial" charset="0"/>
              <a:cs typeface="Arial" charset="0"/>
            </a:endParaRPr>
          </a:p>
          <a:p>
            <a:pPr lvl="1"/>
            <a:r>
              <a:rPr lang="en-US" dirty="0" smtClean="0">
                <a:solidFill>
                  <a:srgbClr val="7030A0"/>
                </a:solidFill>
              </a:rPr>
              <a:t>		</a:t>
            </a:r>
            <a:r>
              <a:rPr lang="en-US" dirty="0" smtClean="0"/>
              <a:t>	</a:t>
            </a:r>
            <a:endParaRPr lang="en-US" dirty="0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7336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</p:spTree>
    <p:extLst>
      <p:ext uri="{BB962C8B-B14F-4D97-AF65-F5344CB8AC3E}">
        <p14:creationId xmlns:p14="http://schemas.microsoft.com/office/powerpoint/2010/main" val="1582313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/>
          <p:nvPr/>
        </p:nvGrpSpPr>
        <p:grpSpPr>
          <a:xfrm>
            <a:off x="1401928" y="958436"/>
            <a:ext cx="4901484" cy="2692258"/>
            <a:chOff x="1401928" y="958436"/>
            <a:chExt cx="4901484" cy="2692258"/>
          </a:xfrm>
        </p:grpSpPr>
        <p:grpSp>
          <p:nvGrpSpPr>
            <p:cNvPr id="4" name="Group 15"/>
            <p:cNvGrpSpPr/>
            <p:nvPr/>
          </p:nvGrpSpPr>
          <p:grpSpPr>
            <a:xfrm>
              <a:off x="1401928" y="958436"/>
              <a:ext cx="4901484" cy="2692258"/>
              <a:chOff x="2696291" y="870092"/>
              <a:chExt cx="4901484" cy="2692258"/>
            </a:xfrm>
          </p:grpSpPr>
          <p:grpSp>
            <p:nvGrpSpPr>
              <p:cNvPr id="5" name="Group 14"/>
              <p:cNvGrpSpPr/>
              <p:nvPr/>
            </p:nvGrpSpPr>
            <p:grpSpPr>
              <a:xfrm>
                <a:off x="2696291" y="870092"/>
                <a:ext cx="4901484" cy="2635160"/>
                <a:chOff x="2696291" y="859049"/>
                <a:chExt cx="4901484" cy="2635160"/>
              </a:xfrm>
            </p:grpSpPr>
            <p:grpSp>
              <p:nvGrpSpPr>
                <p:cNvPr id="6" name="Group 1"/>
                <p:cNvGrpSpPr/>
                <p:nvPr/>
              </p:nvGrpSpPr>
              <p:grpSpPr>
                <a:xfrm>
                  <a:off x="2696291" y="859049"/>
                  <a:ext cx="4532647" cy="2635160"/>
                  <a:chOff x="2136667" y="859049"/>
                  <a:chExt cx="4532647" cy="2635160"/>
                </a:xfrm>
              </p:grpSpPr>
              <p:pic>
                <p:nvPicPr>
                  <p:cNvPr id="136241" name="Picture 49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136667" y="859049"/>
                    <a:ext cx="4532647" cy="263516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</p:pic>
              <p:cxnSp>
                <p:nvCxnSpPr>
                  <p:cNvPr id="398" name="Straight Arrow Connector 397"/>
                  <p:cNvCxnSpPr/>
                  <p:nvPr/>
                </p:nvCxnSpPr>
                <p:spPr bwMode="auto">
                  <a:xfrm flipV="1">
                    <a:off x="6474402" y="2090602"/>
                    <a:ext cx="28506" cy="880591"/>
                  </a:xfrm>
                  <a:prstGeom prst="straightConnector1">
                    <a:avLst/>
                  </a:prstGeom>
                  <a:solidFill>
                    <a:schemeClr val="accent1"/>
                  </a:solidFill>
                  <a:ln w="2857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triangle" w="med" len="med"/>
                  </a:ln>
                  <a:effectLst/>
                </p:spPr>
              </p:cxnSp>
              <p:cxnSp>
                <p:nvCxnSpPr>
                  <p:cNvPr id="397" name="Straight Arrow Connector 396"/>
                  <p:cNvCxnSpPr/>
                  <p:nvPr/>
                </p:nvCxnSpPr>
                <p:spPr bwMode="auto">
                  <a:xfrm>
                    <a:off x="4799556" y="2515479"/>
                    <a:ext cx="363839" cy="474741"/>
                  </a:xfrm>
                  <a:prstGeom prst="straightConnector1">
                    <a:avLst/>
                  </a:prstGeom>
                  <a:solidFill>
                    <a:schemeClr val="accent1"/>
                  </a:solidFill>
                  <a:ln w="2857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triangle" w="med" len="med"/>
                  </a:ln>
                  <a:effectLst/>
                </p:spPr>
              </p:cxnSp>
            </p:grpSp>
            <p:sp>
              <p:nvSpPr>
                <p:cNvPr id="3" name="Rectangle 2"/>
                <p:cNvSpPr/>
                <p:nvPr/>
              </p:nvSpPr>
              <p:spPr bwMode="auto">
                <a:xfrm>
                  <a:off x="4498975" y="1123950"/>
                  <a:ext cx="733425" cy="136525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287" name="Rectangle 286"/>
                <p:cNvSpPr/>
                <p:nvPr/>
              </p:nvSpPr>
              <p:spPr bwMode="auto">
                <a:xfrm rot="19308606">
                  <a:off x="4711973" y="1202852"/>
                  <a:ext cx="794161" cy="453187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29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6816725" y="2860158"/>
                  <a:ext cx="781050" cy="274434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/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sz="1200" dirty="0" smtClean="0">
                      <a:cs typeface="Arial" charset="0"/>
                    </a:rPr>
                    <a:t>injection</a:t>
                  </a:r>
                </a:p>
              </p:txBody>
            </p:sp>
            <p:sp>
              <p:nvSpPr>
                <p:cNvPr id="299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5273149" y="3027471"/>
                  <a:ext cx="857580" cy="197490"/>
                </a:xfrm>
                <a:prstGeom prst="rect">
                  <a:avLst/>
                </a:prstGeom>
                <a:noFill/>
                <a:ln>
                  <a:noFill/>
                </a:ln>
                <a:extLst/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lnSpc>
                      <a:spcPct val="50000"/>
                    </a:lnSpc>
                    <a:spcBef>
                      <a:spcPct val="50000"/>
                    </a:spcBef>
                  </a:pPr>
                  <a:r>
                    <a:rPr lang="en-US" sz="1200" dirty="0" smtClean="0">
                      <a:cs typeface="Arial" charset="0"/>
                    </a:rPr>
                    <a:t>extraction</a:t>
                  </a:r>
                  <a:endParaRPr lang="en-US" sz="1200" dirty="0">
                    <a:cs typeface="Arial" charset="0"/>
                  </a:endParaRPr>
                </a:p>
              </p:txBody>
            </p:sp>
            <p:sp>
              <p:nvSpPr>
                <p:cNvPr id="301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3245331" y="3041606"/>
                  <a:ext cx="606774" cy="16158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/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lnSpc>
                      <a:spcPct val="50000"/>
                    </a:lnSpc>
                    <a:spcBef>
                      <a:spcPts val="0"/>
                    </a:spcBef>
                  </a:pPr>
                  <a:r>
                    <a:rPr lang="en-US" sz="800" dirty="0" smtClean="0">
                      <a:cs typeface="Arial" charset="0"/>
                    </a:rPr>
                    <a:t>RF cavity</a:t>
                  </a:r>
                  <a:endParaRPr lang="en-US" sz="800" dirty="0">
                    <a:cs typeface="Arial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 bwMode="auto">
                <a:xfrm>
                  <a:off x="3076575" y="3027432"/>
                  <a:ext cx="136525" cy="154368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3" name="Rectangle 302"/>
                <p:cNvSpPr/>
                <p:nvPr/>
              </p:nvSpPr>
              <p:spPr bwMode="auto">
                <a:xfrm rot="2685813">
                  <a:off x="4801406" y="2574609"/>
                  <a:ext cx="918972" cy="169974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14" name="Rectangle 13"/>
                <p:cNvSpPr/>
                <p:nvPr/>
              </p:nvSpPr>
              <p:spPr bwMode="auto">
                <a:xfrm>
                  <a:off x="3161887" y="3073400"/>
                  <a:ext cx="117888" cy="60325"/>
                </a:xfrm>
                <a:prstGeom prst="rect">
                  <a:avLst/>
                </a:prstGeom>
                <a:solidFill>
                  <a:srgbClr val="0BC377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6" name="Rectangle 305"/>
                <p:cNvSpPr/>
                <p:nvPr/>
              </p:nvSpPr>
              <p:spPr bwMode="auto">
                <a:xfrm rot="2404451">
                  <a:off x="4750249" y="2047566"/>
                  <a:ext cx="117888" cy="60325"/>
                </a:xfrm>
                <a:prstGeom prst="rect">
                  <a:avLst/>
                </a:prstGeom>
                <a:solidFill>
                  <a:srgbClr val="0BC377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7" name="Rectangle 306"/>
                <p:cNvSpPr/>
                <p:nvPr/>
              </p:nvSpPr>
              <p:spPr bwMode="auto">
                <a:xfrm rot="2404451">
                  <a:off x="5256650" y="2445794"/>
                  <a:ext cx="117888" cy="60325"/>
                </a:xfrm>
                <a:prstGeom prst="rect">
                  <a:avLst/>
                </a:prstGeom>
                <a:solidFill>
                  <a:srgbClr val="0000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5" name="Rectangle 304"/>
                <p:cNvSpPr/>
                <p:nvPr/>
              </p:nvSpPr>
              <p:spPr bwMode="auto">
                <a:xfrm rot="2404451">
                  <a:off x="5017005" y="2203906"/>
                  <a:ext cx="117888" cy="60325"/>
                </a:xfrm>
                <a:prstGeom prst="rect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9" name="Rectangle 308"/>
                <p:cNvSpPr/>
                <p:nvPr/>
              </p:nvSpPr>
              <p:spPr bwMode="auto">
                <a:xfrm rot="2404451">
                  <a:off x="5542885" y="2633598"/>
                  <a:ext cx="121628" cy="51091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0" name="Rectangle 309"/>
                <p:cNvSpPr/>
                <p:nvPr/>
              </p:nvSpPr>
              <p:spPr bwMode="auto">
                <a:xfrm rot="3219484">
                  <a:off x="5527589" y="2856104"/>
                  <a:ext cx="117888" cy="60325"/>
                </a:xfrm>
                <a:prstGeom prst="rect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1" name="Rectangle 310"/>
                <p:cNvSpPr/>
                <p:nvPr/>
              </p:nvSpPr>
              <p:spPr bwMode="auto">
                <a:xfrm rot="19246940">
                  <a:off x="4970883" y="1749518"/>
                  <a:ext cx="117888" cy="60325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2" name="Rectangle 311"/>
                <p:cNvSpPr/>
                <p:nvPr/>
              </p:nvSpPr>
              <p:spPr bwMode="auto">
                <a:xfrm rot="19246940">
                  <a:off x="5034669" y="1793612"/>
                  <a:ext cx="117888" cy="60325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7" name="Rectangle 316"/>
                <p:cNvSpPr/>
                <p:nvPr/>
              </p:nvSpPr>
              <p:spPr bwMode="auto">
                <a:xfrm rot="2404451">
                  <a:off x="5517996" y="2679388"/>
                  <a:ext cx="108740" cy="53799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8" name="Rectangle 307"/>
                <p:cNvSpPr/>
                <p:nvPr/>
              </p:nvSpPr>
              <p:spPr bwMode="auto">
                <a:xfrm rot="2404451">
                  <a:off x="4984605" y="2268946"/>
                  <a:ext cx="117888" cy="60325"/>
                </a:xfrm>
                <a:prstGeom prst="rect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  <p:sp>
            <p:nvSpPr>
              <p:cNvPr id="314" name="Rectangle 313"/>
              <p:cNvSpPr/>
              <p:nvPr/>
            </p:nvSpPr>
            <p:spPr bwMode="auto">
              <a:xfrm>
                <a:off x="6973404" y="3127375"/>
                <a:ext cx="173935" cy="434975"/>
              </a:xfrm>
              <a:prstGeom prst="rect">
                <a:avLst/>
              </a:prstGeom>
              <a:solidFill>
                <a:schemeClr val="bg1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</p:grpSp>
        <p:sp>
          <p:nvSpPr>
            <p:cNvPr id="325" name="Text Box 4"/>
            <p:cNvSpPr txBox="1">
              <a:spLocks noChangeArrowheads="1"/>
            </p:cNvSpPr>
            <p:nvPr/>
          </p:nvSpPr>
          <p:spPr bwMode="auto">
            <a:xfrm>
              <a:off x="1679099" y="1900364"/>
              <a:ext cx="1273504" cy="44986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ct val="70000"/>
                </a:lnSpc>
                <a:spcBef>
                  <a:spcPct val="50000"/>
                </a:spcBef>
              </a:pPr>
              <a:r>
                <a:rPr lang="en-US" sz="1200" dirty="0" smtClean="0">
                  <a:cs typeface="Arial" charset="0"/>
                </a:rPr>
                <a:t>Crossing angle: </a:t>
              </a:r>
            </a:p>
            <a:p>
              <a:pPr algn="ctr" eaLnBrk="1" hangingPunct="1">
                <a:lnSpc>
                  <a:spcPct val="70000"/>
                </a:lnSpc>
                <a:spcBef>
                  <a:spcPct val="50000"/>
                </a:spcBef>
              </a:pPr>
              <a:r>
                <a:rPr lang="en-US" sz="1200" dirty="0" smtClean="0">
                  <a:cs typeface="Arial" charset="0"/>
                </a:rPr>
                <a:t>75 deg. </a:t>
              </a:r>
              <a:endParaRPr lang="en-US" sz="1200" dirty="0">
                <a:cs typeface="Arial" charset="0"/>
              </a:endParaRPr>
            </a:p>
          </p:txBody>
        </p:sp>
      </p:grpSp>
      <p:sp>
        <p:nvSpPr>
          <p:cNvPr id="20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23838"/>
            <a:ext cx="9144000" cy="387350"/>
          </a:xfrm>
        </p:spPr>
        <p:txBody>
          <a:bodyPr/>
          <a:lstStyle/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Booster (8 </a:t>
            </a:r>
            <a:r>
              <a:rPr lang="en-US" sz="3200" b="0" dirty="0" err="1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GeV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, </a:t>
            </a:r>
            <a:r>
              <a:rPr lang="en-US" sz="3200" b="0" dirty="0" err="1" smtClean="0">
                <a:solidFill>
                  <a:srgbClr val="00B050"/>
                </a:solidFill>
                <a:latin typeface="Symbol" charset="2"/>
                <a:ea typeface="ＭＳ Ｐゴシック" charset="0"/>
                <a:cs typeface="Symbol" charset="2"/>
              </a:rPr>
              <a:t>g</a:t>
            </a:r>
            <a:r>
              <a:rPr lang="en-US" sz="3200" b="0" baseline="-25000" dirty="0" err="1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t</a:t>
            </a:r>
            <a:r>
              <a:rPr lang="en-US" sz="3200" b="0" baseline="-2500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= 10)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051" name="Line 45"/>
          <p:cNvSpPr>
            <a:spLocks noChangeAspect="1" noChangeShapeType="1"/>
          </p:cNvSpPr>
          <p:nvPr/>
        </p:nvSpPr>
        <p:spPr bwMode="auto">
          <a:xfrm flipH="1">
            <a:off x="2638425" y="6087692"/>
            <a:ext cx="93663" cy="24130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258049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19728746"/>
              </p:ext>
            </p:extLst>
          </p:nvPr>
        </p:nvGraphicFramePr>
        <p:xfrm>
          <a:off x="403256" y="1678784"/>
          <a:ext cx="885825" cy="519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52" name="Equation" r:id="rId4" imgW="736370" imgH="482278" progId="">
                  <p:embed/>
                </p:oleObj>
              </mc:Choice>
              <mc:Fallback>
                <p:oleObj name="Equation" r:id="rId4" imgW="736370" imgH="482278" progId="">
                  <p:embed/>
                  <p:pic>
                    <p:nvPicPr>
                      <p:cNvPr id="0" name="Picture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256" y="1678784"/>
                        <a:ext cx="885825" cy="5191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805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04868751"/>
              </p:ext>
            </p:extLst>
          </p:nvPr>
        </p:nvGraphicFramePr>
        <p:xfrm>
          <a:off x="379827" y="2421276"/>
          <a:ext cx="1060450" cy="879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53" name="Equation" r:id="rId6" imgW="978120" imgH="905040" progId="Equation.3">
                  <p:embed/>
                </p:oleObj>
              </mc:Choice>
              <mc:Fallback>
                <p:oleObj name="Equation" r:id="rId6" imgW="978120" imgH="905040" progId="Equation.3">
                  <p:embed/>
                  <p:pic>
                    <p:nvPicPr>
                      <p:cNvPr id="0" name="Pictur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9827" y="2421276"/>
                        <a:ext cx="1060450" cy="879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4" name="Content Placeholder 2"/>
          <p:cNvSpPr txBox="1">
            <a:spLocks/>
          </p:cNvSpPr>
          <p:nvPr/>
        </p:nvSpPr>
        <p:spPr>
          <a:xfrm>
            <a:off x="5682547" y="965369"/>
            <a:ext cx="3476253" cy="2519703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SzPct val="100000"/>
              <a:buBlip>
                <a:blip r:embed="rId8"/>
              </a:buBlip>
              <a:defRPr sz="2400">
                <a:solidFill>
                  <a:srgbClr val="000066"/>
                </a:solidFill>
                <a:latin typeface="+mn-lt"/>
                <a:ea typeface="MS PGothic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Blip>
                <a:blip r:embed="rId9"/>
              </a:buBlip>
              <a:defRPr sz="2000">
                <a:solidFill>
                  <a:srgbClr val="990099"/>
                </a:solidFill>
                <a:latin typeface="+mn-lt"/>
                <a:ea typeface="MS PGothic" pitchFamily="34" charset="-128"/>
              </a:defRPr>
            </a:lvl2pPr>
            <a:lvl3pPr marL="1143000" indent="-22860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SzPct val="100000"/>
              <a:buBlip>
                <a:blip r:embed="rId10"/>
              </a:buBlip>
              <a:defRPr>
                <a:solidFill>
                  <a:srgbClr val="009900"/>
                </a:solidFill>
                <a:latin typeface="+mn-lt"/>
                <a:ea typeface="MS PGothic" pitchFamily="34" charset="-128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1400" dirty="0" smtClean="0"/>
              <a:t>Injection: multi-turn 6D painting</a:t>
            </a:r>
          </a:p>
          <a:p>
            <a:pPr lvl="1">
              <a:lnSpc>
                <a:spcPct val="120000"/>
              </a:lnSpc>
            </a:pPr>
            <a:r>
              <a:rPr lang="en-US" sz="1200" dirty="0" smtClean="0">
                <a:solidFill>
                  <a:srgbClr val="7030A0"/>
                </a:solidFill>
              </a:rPr>
              <a:t>0.22-0.25 </a:t>
            </a:r>
            <a:r>
              <a:rPr lang="en-US" sz="1200" dirty="0" err="1" smtClean="0">
                <a:solidFill>
                  <a:srgbClr val="7030A0"/>
                </a:solidFill>
              </a:rPr>
              <a:t>ms</a:t>
            </a:r>
            <a:r>
              <a:rPr lang="en-US" sz="1200" dirty="0" smtClean="0">
                <a:solidFill>
                  <a:srgbClr val="7030A0"/>
                </a:solidFill>
              </a:rPr>
              <a:t> long pulses ~180 turns</a:t>
            </a:r>
          </a:p>
          <a:p>
            <a:pPr lvl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1200" dirty="0" smtClean="0">
                <a:solidFill>
                  <a:srgbClr val="7030A0"/>
                </a:solidFill>
              </a:rPr>
              <a:t>Proton single pulse charge stripping at 285 MeV</a:t>
            </a:r>
          </a:p>
          <a:p>
            <a:pPr lvl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1200" dirty="0" smtClean="0">
                <a:solidFill>
                  <a:srgbClr val="7030A0"/>
                </a:solidFill>
              </a:rPr>
              <a:t>Ion 28-pulse drag-and-cool stacking at ~100 MeV/u</a:t>
            </a:r>
          </a:p>
          <a:p>
            <a:pPr lvl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1200" dirty="0" smtClean="0">
                <a:solidFill>
                  <a:srgbClr val="7030A0"/>
                </a:solidFill>
              </a:rPr>
              <a:t>Ion energies scaled by mas-to</a:t>
            </a:r>
            <a:r>
              <a:rPr lang="en-US" sz="1200" dirty="0">
                <a:solidFill>
                  <a:srgbClr val="7030A0"/>
                </a:solidFill>
              </a:rPr>
              <a:t>-</a:t>
            </a:r>
            <a:r>
              <a:rPr lang="en-US" sz="1200" dirty="0" smtClean="0">
                <a:solidFill>
                  <a:srgbClr val="7030A0"/>
                </a:solidFill>
              </a:rPr>
              <a:t>charge ratio to preserve magnetic rigidity</a:t>
            </a:r>
          </a:p>
          <a:p>
            <a:pPr marL="0" inden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Tx/>
              <a:buNone/>
            </a:pPr>
            <a:endParaRPr lang="en-US" sz="1200" dirty="0" smtClean="0"/>
          </a:p>
          <a:p>
            <a:pPr lvl="1">
              <a:lnSpc>
                <a:spcPct val="120000"/>
              </a:lnSpc>
            </a:pPr>
            <a:endParaRPr lang="en-US" sz="1200" dirty="0"/>
          </a:p>
        </p:txBody>
      </p:sp>
      <p:sp>
        <p:nvSpPr>
          <p:cNvPr id="2052" name="Text Box 10"/>
          <p:cNvSpPr txBox="1">
            <a:spLocks noChangeArrowheads="1"/>
          </p:cNvSpPr>
          <p:nvPr/>
        </p:nvSpPr>
        <p:spPr bwMode="auto">
          <a:xfrm>
            <a:off x="2310124" y="927808"/>
            <a:ext cx="2228850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200" dirty="0" err="1" smtClean="0">
                <a:cs typeface="Arial" charset="0"/>
              </a:rPr>
              <a:t>E</a:t>
            </a:r>
            <a:r>
              <a:rPr lang="en-US" sz="1200" baseline="-25000" dirty="0" err="1" smtClean="0">
                <a:cs typeface="Arial" charset="0"/>
              </a:rPr>
              <a:t>kin</a:t>
            </a:r>
            <a:r>
              <a:rPr lang="en-US" sz="1200" dirty="0" smtClean="0">
                <a:cs typeface="Arial" charset="0"/>
              </a:rPr>
              <a:t> = 285 </a:t>
            </a:r>
            <a:r>
              <a:rPr lang="en-US" sz="1200" dirty="0" err="1" smtClean="0">
                <a:cs typeface="Arial" charset="0"/>
              </a:rPr>
              <a:t>MeV</a:t>
            </a:r>
            <a:r>
              <a:rPr lang="en-US" sz="1200" dirty="0" smtClean="0">
                <a:cs typeface="Arial" charset="0"/>
              </a:rPr>
              <a:t> – 7.062  </a:t>
            </a:r>
            <a:r>
              <a:rPr lang="en-US" sz="1200" dirty="0" err="1" smtClean="0">
                <a:cs typeface="Arial" charset="0"/>
              </a:rPr>
              <a:t>GeV</a:t>
            </a:r>
            <a:endParaRPr lang="en-US" sz="1200" dirty="0">
              <a:cs typeface="Arial" charset="0"/>
            </a:endParaRPr>
          </a:p>
        </p:txBody>
      </p:sp>
      <p:sp>
        <p:nvSpPr>
          <p:cNvPr id="2053" name="Text Box 4"/>
          <p:cNvSpPr txBox="1">
            <a:spLocks noChangeArrowheads="1"/>
          </p:cNvSpPr>
          <p:nvPr/>
        </p:nvSpPr>
        <p:spPr bwMode="auto">
          <a:xfrm>
            <a:off x="35397" y="939798"/>
            <a:ext cx="2140168" cy="449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70000"/>
              </a:lnSpc>
              <a:spcBef>
                <a:spcPct val="50000"/>
              </a:spcBef>
            </a:pPr>
            <a:r>
              <a:rPr lang="en-US" sz="1200" dirty="0" smtClean="0">
                <a:cs typeface="Arial" charset="0"/>
              </a:rPr>
              <a:t>Ring </a:t>
            </a:r>
            <a:r>
              <a:rPr lang="en-US" sz="1200" dirty="0">
                <a:cs typeface="Arial" charset="0"/>
              </a:rPr>
              <a:t>circumference: </a:t>
            </a:r>
            <a:r>
              <a:rPr lang="en-US" sz="1200" dirty="0"/>
              <a:t> </a:t>
            </a:r>
            <a:r>
              <a:rPr lang="en-US" sz="1200" dirty="0" smtClean="0"/>
              <a:t>273 </a:t>
            </a:r>
            <a:r>
              <a:rPr lang="en-US" sz="1200" dirty="0" smtClean="0">
                <a:cs typeface="Arial" charset="0"/>
              </a:rPr>
              <a:t>m</a:t>
            </a:r>
          </a:p>
          <a:p>
            <a:pPr algn="ctr" eaLnBrk="1" hangingPunct="1">
              <a:lnSpc>
                <a:spcPct val="70000"/>
              </a:lnSpc>
              <a:spcBef>
                <a:spcPct val="50000"/>
              </a:spcBef>
            </a:pPr>
            <a:r>
              <a:rPr lang="en-US" sz="1200" dirty="0" smtClean="0">
                <a:cs typeface="Arial" charset="0"/>
              </a:rPr>
              <a:t> (≈ 2200/8)</a:t>
            </a:r>
            <a:endParaRPr lang="en-US" sz="1200" dirty="0">
              <a:cs typeface="Arial" charset="0"/>
            </a:endParaRPr>
          </a:p>
        </p:txBody>
      </p:sp>
      <p:sp>
        <p:nvSpPr>
          <p:cNvPr id="313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3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09563" y="3346440"/>
            <a:ext cx="8560278" cy="2861592"/>
            <a:chOff x="309563" y="3368526"/>
            <a:chExt cx="8560278" cy="2861592"/>
          </a:xfrm>
        </p:grpSpPr>
        <p:grpSp>
          <p:nvGrpSpPr>
            <p:cNvPr id="1078" name="Group 54"/>
            <p:cNvGrpSpPr>
              <a:grpSpLocks noChangeAspect="1"/>
            </p:cNvGrpSpPr>
            <p:nvPr/>
          </p:nvGrpSpPr>
          <p:grpSpPr bwMode="auto">
            <a:xfrm>
              <a:off x="381478" y="3385633"/>
              <a:ext cx="8488363" cy="2381250"/>
              <a:chOff x="224" y="1410"/>
              <a:chExt cx="5347" cy="1500"/>
            </a:xfrm>
          </p:grpSpPr>
          <p:sp>
            <p:nvSpPr>
              <p:cNvPr id="1077" name="AutoShape 53"/>
              <p:cNvSpPr>
                <a:spLocks noChangeAspect="1" noChangeArrowheads="1" noTextEdit="1"/>
              </p:cNvSpPr>
              <p:nvPr/>
            </p:nvSpPr>
            <p:spPr bwMode="auto">
              <a:xfrm>
                <a:off x="225" y="1410"/>
                <a:ext cx="5310" cy="15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279" name="Group 255"/>
              <p:cNvGrpSpPr>
                <a:grpSpLocks/>
              </p:cNvGrpSpPr>
              <p:nvPr/>
            </p:nvGrpSpPr>
            <p:grpSpPr bwMode="auto">
              <a:xfrm>
                <a:off x="224" y="1410"/>
                <a:ext cx="5347" cy="1500"/>
                <a:chOff x="224" y="1410"/>
                <a:chExt cx="5347" cy="1500"/>
              </a:xfrm>
            </p:grpSpPr>
            <p:sp>
              <p:nvSpPr>
                <p:cNvPr id="1079" name="Rectangle 55"/>
                <p:cNvSpPr>
                  <a:spLocks noChangeArrowheads="1"/>
                </p:cNvSpPr>
                <p:nvPr/>
              </p:nvSpPr>
              <p:spPr bwMode="auto">
                <a:xfrm>
                  <a:off x="225" y="1410"/>
                  <a:ext cx="5310" cy="1500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0" name="Rectangle 56"/>
                <p:cNvSpPr>
                  <a:spLocks noChangeArrowheads="1"/>
                </p:cNvSpPr>
                <p:nvPr/>
              </p:nvSpPr>
              <p:spPr bwMode="auto">
                <a:xfrm>
                  <a:off x="297" y="1554"/>
                  <a:ext cx="5166" cy="1206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1" name="Rectangle 57"/>
                <p:cNvSpPr>
                  <a:spLocks noChangeArrowheads="1"/>
                </p:cNvSpPr>
                <p:nvPr/>
              </p:nvSpPr>
              <p:spPr bwMode="auto">
                <a:xfrm>
                  <a:off x="5211" y="2772"/>
                  <a:ext cx="30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272.306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082" name="Rectangle 58"/>
                <p:cNvSpPr>
                  <a:spLocks noChangeArrowheads="1"/>
                </p:cNvSpPr>
                <p:nvPr/>
              </p:nvSpPr>
              <p:spPr bwMode="auto">
                <a:xfrm>
                  <a:off x="297" y="2772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084" name="Rectangle 60"/>
                <p:cNvSpPr>
                  <a:spLocks noChangeArrowheads="1"/>
                </p:cNvSpPr>
                <p:nvPr/>
              </p:nvSpPr>
              <p:spPr bwMode="auto">
                <a:xfrm>
                  <a:off x="345" y="1488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085" name="Rectangle 61"/>
                <p:cNvSpPr>
                  <a:spLocks noChangeArrowheads="1"/>
                </p:cNvSpPr>
                <p:nvPr/>
              </p:nvSpPr>
              <p:spPr bwMode="auto">
                <a:xfrm rot="16200000">
                  <a:off x="215" y="1515"/>
                  <a:ext cx="12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70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086" name="Rectangle 62"/>
                <p:cNvSpPr>
                  <a:spLocks noChangeArrowheads="1"/>
                </p:cNvSpPr>
                <p:nvPr/>
              </p:nvSpPr>
              <p:spPr bwMode="auto">
                <a:xfrm rot="16200000">
                  <a:off x="236" y="2676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087" name="Rectangle 63"/>
                <p:cNvSpPr>
                  <a:spLocks noChangeArrowheads="1"/>
                </p:cNvSpPr>
                <p:nvPr/>
              </p:nvSpPr>
              <p:spPr bwMode="auto">
                <a:xfrm rot="16200000">
                  <a:off x="5481" y="1499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7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088" name="Rectangle 64"/>
                <p:cNvSpPr>
                  <a:spLocks noChangeArrowheads="1"/>
                </p:cNvSpPr>
                <p:nvPr/>
              </p:nvSpPr>
              <p:spPr bwMode="auto">
                <a:xfrm rot="16200000">
                  <a:off x="5469" y="2663"/>
                  <a:ext cx="102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-7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089" name="Rectangle 65"/>
                <p:cNvSpPr>
                  <a:spLocks noChangeArrowheads="1"/>
                </p:cNvSpPr>
                <p:nvPr/>
              </p:nvSpPr>
              <p:spPr bwMode="auto">
                <a:xfrm rot="16200000">
                  <a:off x="2" y="2034"/>
                  <a:ext cx="54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BETA_X&amp;Y[m]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090" name="Rectangle 66"/>
                <p:cNvSpPr>
                  <a:spLocks noChangeArrowheads="1"/>
                </p:cNvSpPr>
                <p:nvPr/>
              </p:nvSpPr>
              <p:spPr bwMode="auto">
                <a:xfrm rot="16200000">
                  <a:off x="5265" y="2051"/>
                  <a:ext cx="51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DISP_X&amp;Y[m]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091" name="Line 67"/>
                <p:cNvSpPr>
                  <a:spLocks noChangeShapeType="1"/>
                </p:cNvSpPr>
                <p:nvPr/>
              </p:nvSpPr>
              <p:spPr bwMode="auto">
                <a:xfrm flipH="1">
                  <a:off x="5427" y="167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Line 68"/>
                <p:cNvSpPr>
                  <a:spLocks noChangeShapeType="1"/>
                </p:cNvSpPr>
                <p:nvPr/>
              </p:nvSpPr>
              <p:spPr bwMode="auto">
                <a:xfrm>
                  <a:off x="297" y="167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813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Line 70"/>
                <p:cNvSpPr>
                  <a:spLocks noChangeShapeType="1"/>
                </p:cNvSpPr>
                <p:nvPr/>
              </p:nvSpPr>
              <p:spPr bwMode="auto">
                <a:xfrm>
                  <a:off x="813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Line 71"/>
                <p:cNvSpPr>
                  <a:spLocks noChangeShapeType="1"/>
                </p:cNvSpPr>
                <p:nvPr/>
              </p:nvSpPr>
              <p:spPr bwMode="auto">
                <a:xfrm flipH="1">
                  <a:off x="5427" y="179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Line 72"/>
                <p:cNvSpPr>
                  <a:spLocks noChangeShapeType="1"/>
                </p:cNvSpPr>
                <p:nvPr/>
              </p:nvSpPr>
              <p:spPr bwMode="auto">
                <a:xfrm>
                  <a:off x="297" y="179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Line 73"/>
                <p:cNvSpPr>
                  <a:spLocks noChangeShapeType="1"/>
                </p:cNvSpPr>
                <p:nvPr/>
              </p:nvSpPr>
              <p:spPr bwMode="auto">
                <a:xfrm flipV="1">
                  <a:off x="1329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Line 74"/>
                <p:cNvSpPr>
                  <a:spLocks noChangeShapeType="1"/>
                </p:cNvSpPr>
                <p:nvPr/>
              </p:nvSpPr>
              <p:spPr bwMode="auto">
                <a:xfrm>
                  <a:off x="1329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Line 75"/>
                <p:cNvSpPr>
                  <a:spLocks noChangeShapeType="1"/>
                </p:cNvSpPr>
                <p:nvPr/>
              </p:nvSpPr>
              <p:spPr bwMode="auto">
                <a:xfrm flipH="1">
                  <a:off x="5427" y="191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Line 76"/>
                <p:cNvSpPr>
                  <a:spLocks noChangeShapeType="1"/>
                </p:cNvSpPr>
                <p:nvPr/>
              </p:nvSpPr>
              <p:spPr bwMode="auto">
                <a:xfrm>
                  <a:off x="297" y="191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Line 77"/>
                <p:cNvSpPr>
                  <a:spLocks noChangeShapeType="1"/>
                </p:cNvSpPr>
                <p:nvPr/>
              </p:nvSpPr>
              <p:spPr bwMode="auto">
                <a:xfrm flipV="1">
                  <a:off x="1845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Line 78"/>
                <p:cNvSpPr>
                  <a:spLocks noChangeShapeType="1"/>
                </p:cNvSpPr>
                <p:nvPr/>
              </p:nvSpPr>
              <p:spPr bwMode="auto">
                <a:xfrm>
                  <a:off x="1845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Line 79"/>
                <p:cNvSpPr>
                  <a:spLocks noChangeShapeType="1"/>
                </p:cNvSpPr>
                <p:nvPr/>
              </p:nvSpPr>
              <p:spPr bwMode="auto">
                <a:xfrm flipH="1">
                  <a:off x="5427" y="203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Line 80"/>
                <p:cNvSpPr>
                  <a:spLocks noChangeShapeType="1"/>
                </p:cNvSpPr>
                <p:nvPr/>
              </p:nvSpPr>
              <p:spPr bwMode="auto">
                <a:xfrm>
                  <a:off x="297" y="203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2361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Line 82"/>
                <p:cNvSpPr>
                  <a:spLocks noChangeShapeType="1"/>
                </p:cNvSpPr>
                <p:nvPr/>
              </p:nvSpPr>
              <p:spPr bwMode="auto">
                <a:xfrm>
                  <a:off x="2361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Line 83"/>
                <p:cNvSpPr>
                  <a:spLocks noChangeShapeType="1"/>
                </p:cNvSpPr>
                <p:nvPr/>
              </p:nvSpPr>
              <p:spPr bwMode="auto">
                <a:xfrm flipH="1">
                  <a:off x="5427" y="216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Line 84"/>
                <p:cNvSpPr>
                  <a:spLocks noChangeShapeType="1"/>
                </p:cNvSpPr>
                <p:nvPr/>
              </p:nvSpPr>
              <p:spPr bwMode="auto">
                <a:xfrm>
                  <a:off x="297" y="216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Line 85"/>
                <p:cNvSpPr>
                  <a:spLocks noChangeShapeType="1"/>
                </p:cNvSpPr>
                <p:nvPr/>
              </p:nvSpPr>
              <p:spPr bwMode="auto">
                <a:xfrm flipV="1">
                  <a:off x="2877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Line 86"/>
                <p:cNvSpPr>
                  <a:spLocks noChangeShapeType="1"/>
                </p:cNvSpPr>
                <p:nvPr/>
              </p:nvSpPr>
              <p:spPr bwMode="auto">
                <a:xfrm>
                  <a:off x="2877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5427" y="228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Line 88"/>
                <p:cNvSpPr>
                  <a:spLocks noChangeShapeType="1"/>
                </p:cNvSpPr>
                <p:nvPr/>
              </p:nvSpPr>
              <p:spPr bwMode="auto">
                <a:xfrm>
                  <a:off x="297" y="228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3393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Line 90"/>
                <p:cNvSpPr>
                  <a:spLocks noChangeShapeType="1"/>
                </p:cNvSpPr>
                <p:nvPr/>
              </p:nvSpPr>
              <p:spPr bwMode="auto">
                <a:xfrm>
                  <a:off x="3393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5427" y="240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Line 92"/>
                <p:cNvSpPr>
                  <a:spLocks noChangeShapeType="1"/>
                </p:cNvSpPr>
                <p:nvPr/>
              </p:nvSpPr>
              <p:spPr bwMode="auto">
                <a:xfrm>
                  <a:off x="297" y="240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3909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Line 94"/>
                <p:cNvSpPr>
                  <a:spLocks noChangeShapeType="1"/>
                </p:cNvSpPr>
                <p:nvPr/>
              </p:nvSpPr>
              <p:spPr bwMode="auto">
                <a:xfrm>
                  <a:off x="3909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Line 95"/>
                <p:cNvSpPr>
                  <a:spLocks noChangeShapeType="1"/>
                </p:cNvSpPr>
                <p:nvPr/>
              </p:nvSpPr>
              <p:spPr bwMode="auto">
                <a:xfrm flipH="1">
                  <a:off x="5427" y="252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Line 96"/>
                <p:cNvSpPr>
                  <a:spLocks noChangeShapeType="1"/>
                </p:cNvSpPr>
                <p:nvPr/>
              </p:nvSpPr>
              <p:spPr bwMode="auto">
                <a:xfrm>
                  <a:off x="297" y="252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Line 97"/>
                <p:cNvSpPr>
                  <a:spLocks noChangeShapeType="1"/>
                </p:cNvSpPr>
                <p:nvPr/>
              </p:nvSpPr>
              <p:spPr bwMode="auto">
                <a:xfrm flipV="1">
                  <a:off x="4425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Line 98"/>
                <p:cNvSpPr>
                  <a:spLocks noChangeShapeType="1"/>
                </p:cNvSpPr>
                <p:nvPr/>
              </p:nvSpPr>
              <p:spPr bwMode="auto">
                <a:xfrm>
                  <a:off x="4425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5427" y="264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Line 100"/>
                <p:cNvSpPr>
                  <a:spLocks noChangeShapeType="1"/>
                </p:cNvSpPr>
                <p:nvPr/>
              </p:nvSpPr>
              <p:spPr bwMode="auto">
                <a:xfrm>
                  <a:off x="297" y="264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4941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Line 102"/>
                <p:cNvSpPr>
                  <a:spLocks noChangeShapeType="1"/>
                </p:cNvSpPr>
                <p:nvPr/>
              </p:nvSpPr>
              <p:spPr bwMode="auto">
                <a:xfrm>
                  <a:off x="4941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03"/>
                <p:cNvSpPr>
                  <a:spLocks/>
                </p:cNvSpPr>
                <p:nvPr/>
              </p:nvSpPr>
              <p:spPr bwMode="auto">
                <a:xfrm>
                  <a:off x="297" y="1710"/>
                  <a:ext cx="5166" cy="1038"/>
                </a:xfrm>
                <a:custGeom>
                  <a:avLst/>
                  <a:gdLst/>
                  <a:ahLst/>
                  <a:cxnLst>
                    <a:cxn ang="0">
                      <a:pos x="78" y="768"/>
                    </a:cxn>
                    <a:cxn ang="0">
                      <a:pos x="162" y="1020"/>
                    </a:cxn>
                    <a:cxn ang="0">
                      <a:pos x="240" y="756"/>
                    </a:cxn>
                    <a:cxn ang="0">
                      <a:pos x="324" y="1026"/>
                    </a:cxn>
                    <a:cxn ang="0">
                      <a:pos x="408" y="660"/>
                    </a:cxn>
                    <a:cxn ang="0">
                      <a:pos x="486" y="1002"/>
                    </a:cxn>
                    <a:cxn ang="0">
                      <a:pos x="570" y="948"/>
                    </a:cxn>
                    <a:cxn ang="0">
                      <a:pos x="648" y="798"/>
                    </a:cxn>
                    <a:cxn ang="0">
                      <a:pos x="732" y="984"/>
                    </a:cxn>
                    <a:cxn ang="0">
                      <a:pos x="810" y="978"/>
                    </a:cxn>
                    <a:cxn ang="0">
                      <a:pos x="894" y="996"/>
                    </a:cxn>
                    <a:cxn ang="0">
                      <a:pos x="978" y="858"/>
                    </a:cxn>
                    <a:cxn ang="0">
                      <a:pos x="1056" y="822"/>
                    </a:cxn>
                    <a:cxn ang="0">
                      <a:pos x="1140" y="858"/>
                    </a:cxn>
                    <a:cxn ang="0">
                      <a:pos x="1224" y="828"/>
                    </a:cxn>
                    <a:cxn ang="0">
                      <a:pos x="1302" y="996"/>
                    </a:cxn>
                    <a:cxn ang="0">
                      <a:pos x="1386" y="852"/>
                    </a:cxn>
                    <a:cxn ang="0">
                      <a:pos x="1464" y="996"/>
                    </a:cxn>
                    <a:cxn ang="0">
                      <a:pos x="1548" y="858"/>
                    </a:cxn>
                    <a:cxn ang="0">
                      <a:pos x="1626" y="984"/>
                    </a:cxn>
                    <a:cxn ang="0">
                      <a:pos x="1710" y="936"/>
                    </a:cxn>
                    <a:cxn ang="0">
                      <a:pos x="1794" y="882"/>
                    </a:cxn>
                    <a:cxn ang="0">
                      <a:pos x="1872" y="864"/>
                    </a:cxn>
                    <a:cxn ang="0">
                      <a:pos x="1956" y="840"/>
                    </a:cxn>
                    <a:cxn ang="0">
                      <a:pos x="2040" y="834"/>
                    </a:cxn>
                    <a:cxn ang="0">
                      <a:pos x="2118" y="840"/>
                    </a:cxn>
                    <a:cxn ang="0">
                      <a:pos x="2202" y="840"/>
                    </a:cxn>
                    <a:cxn ang="0">
                      <a:pos x="2280" y="858"/>
                    </a:cxn>
                    <a:cxn ang="0">
                      <a:pos x="2364" y="840"/>
                    </a:cxn>
                    <a:cxn ang="0">
                      <a:pos x="2448" y="834"/>
                    </a:cxn>
                    <a:cxn ang="0">
                      <a:pos x="2526" y="930"/>
                    </a:cxn>
                    <a:cxn ang="0">
                      <a:pos x="2610" y="936"/>
                    </a:cxn>
                    <a:cxn ang="0">
                      <a:pos x="2688" y="960"/>
                    </a:cxn>
                    <a:cxn ang="0">
                      <a:pos x="2772" y="906"/>
                    </a:cxn>
                    <a:cxn ang="0">
                      <a:pos x="2856" y="966"/>
                    </a:cxn>
                    <a:cxn ang="0">
                      <a:pos x="2934" y="930"/>
                    </a:cxn>
                    <a:cxn ang="0">
                      <a:pos x="3018" y="846"/>
                    </a:cxn>
                    <a:cxn ang="0">
                      <a:pos x="3102" y="462"/>
                    </a:cxn>
                    <a:cxn ang="0">
                      <a:pos x="3180" y="1026"/>
                    </a:cxn>
                    <a:cxn ang="0">
                      <a:pos x="3264" y="972"/>
                    </a:cxn>
                    <a:cxn ang="0">
                      <a:pos x="3342" y="870"/>
                    </a:cxn>
                    <a:cxn ang="0">
                      <a:pos x="3426" y="384"/>
                    </a:cxn>
                    <a:cxn ang="0">
                      <a:pos x="3504" y="1026"/>
                    </a:cxn>
                    <a:cxn ang="0">
                      <a:pos x="3588" y="960"/>
                    </a:cxn>
                    <a:cxn ang="0">
                      <a:pos x="3672" y="912"/>
                    </a:cxn>
                    <a:cxn ang="0">
                      <a:pos x="3750" y="282"/>
                    </a:cxn>
                    <a:cxn ang="0">
                      <a:pos x="3834" y="1032"/>
                    </a:cxn>
                    <a:cxn ang="0">
                      <a:pos x="3912" y="780"/>
                    </a:cxn>
                    <a:cxn ang="0">
                      <a:pos x="3996" y="1014"/>
                    </a:cxn>
                    <a:cxn ang="0">
                      <a:pos x="4080" y="774"/>
                    </a:cxn>
                    <a:cxn ang="0">
                      <a:pos x="4158" y="1020"/>
                    </a:cxn>
                    <a:cxn ang="0">
                      <a:pos x="4242" y="912"/>
                    </a:cxn>
                    <a:cxn ang="0">
                      <a:pos x="4326" y="840"/>
                    </a:cxn>
                    <a:cxn ang="0">
                      <a:pos x="4404" y="834"/>
                    </a:cxn>
                    <a:cxn ang="0">
                      <a:pos x="4488" y="834"/>
                    </a:cxn>
                    <a:cxn ang="0">
                      <a:pos x="4566" y="840"/>
                    </a:cxn>
                    <a:cxn ang="0">
                      <a:pos x="4650" y="882"/>
                    </a:cxn>
                    <a:cxn ang="0">
                      <a:pos x="4734" y="840"/>
                    </a:cxn>
                    <a:cxn ang="0">
                      <a:pos x="4812" y="834"/>
                    </a:cxn>
                    <a:cxn ang="0">
                      <a:pos x="4896" y="834"/>
                    </a:cxn>
                    <a:cxn ang="0">
                      <a:pos x="4974" y="840"/>
                    </a:cxn>
                    <a:cxn ang="0">
                      <a:pos x="5058" y="924"/>
                    </a:cxn>
                    <a:cxn ang="0">
                      <a:pos x="5142" y="1008"/>
                    </a:cxn>
                  </a:cxnLst>
                  <a:rect l="0" t="0" r="r" b="b"/>
                  <a:pathLst>
                    <a:path w="5166" h="1038">
                      <a:moveTo>
                        <a:pt x="0" y="1014"/>
                      </a:moveTo>
                      <a:lnTo>
                        <a:pt x="0" y="1014"/>
                      </a:lnTo>
                      <a:lnTo>
                        <a:pt x="0" y="1014"/>
                      </a:lnTo>
                      <a:lnTo>
                        <a:pt x="0" y="1014"/>
                      </a:lnTo>
                      <a:lnTo>
                        <a:pt x="0" y="1008"/>
                      </a:lnTo>
                      <a:lnTo>
                        <a:pt x="6" y="1008"/>
                      </a:lnTo>
                      <a:lnTo>
                        <a:pt x="6" y="1008"/>
                      </a:lnTo>
                      <a:lnTo>
                        <a:pt x="6" y="1002"/>
                      </a:lnTo>
                      <a:lnTo>
                        <a:pt x="6" y="1002"/>
                      </a:lnTo>
                      <a:lnTo>
                        <a:pt x="6" y="1002"/>
                      </a:lnTo>
                      <a:lnTo>
                        <a:pt x="6" y="996"/>
                      </a:lnTo>
                      <a:lnTo>
                        <a:pt x="12" y="996"/>
                      </a:lnTo>
                      <a:lnTo>
                        <a:pt x="12" y="996"/>
                      </a:lnTo>
                      <a:lnTo>
                        <a:pt x="12" y="990"/>
                      </a:lnTo>
                      <a:lnTo>
                        <a:pt x="12" y="990"/>
                      </a:lnTo>
                      <a:lnTo>
                        <a:pt x="12" y="984"/>
                      </a:lnTo>
                      <a:lnTo>
                        <a:pt x="12" y="984"/>
                      </a:lnTo>
                      <a:lnTo>
                        <a:pt x="18" y="978"/>
                      </a:lnTo>
                      <a:lnTo>
                        <a:pt x="18" y="978"/>
                      </a:lnTo>
                      <a:lnTo>
                        <a:pt x="18" y="978"/>
                      </a:lnTo>
                      <a:lnTo>
                        <a:pt x="18" y="972"/>
                      </a:lnTo>
                      <a:lnTo>
                        <a:pt x="18" y="972"/>
                      </a:lnTo>
                      <a:lnTo>
                        <a:pt x="18" y="966"/>
                      </a:lnTo>
                      <a:lnTo>
                        <a:pt x="18" y="966"/>
                      </a:lnTo>
                      <a:lnTo>
                        <a:pt x="24" y="960"/>
                      </a:lnTo>
                      <a:lnTo>
                        <a:pt x="24" y="960"/>
                      </a:lnTo>
                      <a:lnTo>
                        <a:pt x="24" y="954"/>
                      </a:lnTo>
                      <a:lnTo>
                        <a:pt x="24" y="948"/>
                      </a:lnTo>
                      <a:lnTo>
                        <a:pt x="24" y="948"/>
                      </a:lnTo>
                      <a:lnTo>
                        <a:pt x="30" y="942"/>
                      </a:lnTo>
                      <a:lnTo>
                        <a:pt x="30" y="942"/>
                      </a:lnTo>
                      <a:lnTo>
                        <a:pt x="30" y="936"/>
                      </a:lnTo>
                      <a:lnTo>
                        <a:pt x="30" y="930"/>
                      </a:lnTo>
                      <a:lnTo>
                        <a:pt x="30" y="924"/>
                      </a:lnTo>
                      <a:lnTo>
                        <a:pt x="30" y="924"/>
                      </a:lnTo>
                      <a:lnTo>
                        <a:pt x="36" y="918"/>
                      </a:lnTo>
                      <a:lnTo>
                        <a:pt x="36" y="912"/>
                      </a:lnTo>
                      <a:lnTo>
                        <a:pt x="36" y="906"/>
                      </a:lnTo>
                      <a:lnTo>
                        <a:pt x="36" y="906"/>
                      </a:lnTo>
                      <a:lnTo>
                        <a:pt x="36" y="900"/>
                      </a:lnTo>
                      <a:lnTo>
                        <a:pt x="42" y="894"/>
                      </a:lnTo>
                      <a:lnTo>
                        <a:pt x="42" y="888"/>
                      </a:lnTo>
                      <a:lnTo>
                        <a:pt x="42" y="882"/>
                      </a:lnTo>
                      <a:lnTo>
                        <a:pt x="42" y="882"/>
                      </a:lnTo>
                      <a:lnTo>
                        <a:pt x="42" y="876"/>
                      </a:lnTo>
                      <a:lnTo>
                        <a:pt x="42" y="870"/>
                      </a:lnTo>
                      <a:lnTo>
                        <a:pt x="48" y="864"/>
                      </a:lnTo>
                      <a:lnTo>
                        <a:pt x="48" y="858"/>
                      </a:lnTo>
                      <a:lnTo>
                        <a:pt x="48" y="858"/>
                      </a:lnTo>
                      <a:lnTo>
                        <a:pt x="48" y="852"/>
                      </a:lnTo>
                      <a:lnTo>
                        <a:pt x="48" y="846"/>
                      </a:lnTo>
                      <a:lnTo>
                        <a:pt x="48" y="840"/>
                      </a:lnTo>
                      <a:lnTo>
                        <a:pt x="54" y="834"/>
                      </a:lnTo>
                      <a:lnTo>
                        <a:pt x="54" y="828"/>
                      </a:lnTo>
                      <a:lnTo>
                        <a:pt x="54" y="822"/>
                      </a:lnTo>
                      <a:lnTo>
                        <a:pt x="54" y="816"/>
                      </a:lnTo>
                      <a:lnTo>
                        <a:pt x="54" y="810"/>
                      </a:lnTo>
                      <a:lnTo>
                        <a:pt x="54" y="810"/>
                      </a:lnTo>
                      <a:lnTo>
                        <a:pt x="54" y="804"/>
                      </a:lnTo>
                      <a:lnTo>
                        <a:pt x="60" y="792"/>
                      </a:lnTo>
                      <a:lnTo>
                        <a:pt x="60" y="786"/>
                      </a:lnTo>
                      <a:lnTo>
                        <a:pt x="60" y="780"/>
                      </a:lnTo>
                      <a:lnTo>
                        <a:pt x="60" y="774"/>
                      </a:lnTo>
                      <a:lnTo>
                        <a:pt x="66" y="762"/>
                      </a:lnTo>
                      <a:lnTo>
                        <a:pt x="66" y="756"/>
                      </a:lnTo>
                      <a:lnTo>
                        <a:pt x="66" y="750"/>
                      </a:lnTo>
                      <a:lnTo>
                        <a:pt x="66" y="744"/>
                      </a:lnTo>
                      <a:lnTo>
                        <a:pt x="66" y="738"/>
                      </a:lnTo>
                      <a:lnTo>
                        <a:pt x="66" y="732"/>
                      </a:lnTo>
                      <a:lnTo>
                        <a:pt x="66" y="732"/>
                      </a:lnTo>
                      <a:lnTo>
                        <a:pt x="72" y="726"/>
                      </a:lnTo>
                      <a:lnTo>
                        <a:pt x="72" y="726"/>
                      </a:lnTo>
                      <a:lnTo>
                        <a:pt x="72" y="726"/>
                      </a:lnTo>
                      <a:lnTo>
                        <a:pt x="72" y="732"/>
                      </a:lnTo>
                      <a:lnTo>
                        <a:pt x="72" y="732"/>
                      </a:lnTo>
                      <a:lnTo>
                        <a:pt x="78" y="744"/>
                      </a:lnTo>
                      <a:lnTo>
                        <a:pt x="78" y="750"/>
                      </a:lnTo>
                      <a:lnTo>
                        <a:pt x="78" y="756"/>
                      </a:lnTo>
                      <a:lnTo>
                        <a:pt x="78" y="768"/>
                      </a:lnTo>
                      <a:lnTo>
                        <a:pt x="78" y="774"/>
                      </a:lnTo>
                      <a:lnTo>
                        <a:pt x="78" y="780"/>
                      </a:lnTo>
                      <a:lnTo>
                        <a:pt x="78" y="780"/>
                      </a:lnTo>
                      <a:lnTo>
                        <a:pt x="84" y="786"/>
                      </a:lnTo>
                      <a:lnTo>
                        <a:pt x="84" y="798"/>
                      </a:lnTo>
                      <a:lnTo>
                        <a:pt x="84" y="804"/>
                      </a:lnTo>
                      <a:lnTo>
                        <a:pt x="84" y="810"/>
                      </a:lnTo>
                      <a:lnTo>
                        <a:pt x="84" y="816"/>
                      </a:lnTo>
                      <a:lnTo>
                        <a:pt x="90" y="822"/>
                      </a:lnTo>
                      <a:lnTo>
                        <a:pt x="90" y="828"/>
                      </a:lnTo>
                      <a:lnTo>
                        <a:pt x="90" y="834"/>
                      </a:lnTo>
                      <a:lnTo>
                        <a:pt x="90" y="834"/>
                      </a:lnTo>
                      <a:lnTo>
                        <a:pt x="90" y="840"/>
                      </a:lnTo>
                      <a:lnTo>
                        <a:pt x="90" y="846"/>
                      </a:lnTo>
                      <a:lnTo>
                        <a:pt x="96" y="852"/>
                      </a:lnTo>
                      <a:lnTo>
                        <a:pt x="96" y="858"/>
                      </a:lnTo>
                      <a:lnTo>
                        <a:pt x="96" y="864"/>
                      </a:lnTo>
                      <a:lnTo>
                        <a:pt x="96" y="876"/>
                      </a:lnTo>
                      <a:lnTo>
                        <a:pt x="96" y="876"/>
                      </a:lnTo>
                      <a:lnTo>
                        <a:pt x="102" y="882"/>
                      </a:lnTo>
                      <a:lnTo>
                        <a:pt x="102" y="888"/>
                      </a:lnTo>
                      <a:lnTo>
                        <a:pt x="102" y="894"/>
                      </a:lnTo>
                      <a:lnTo>
                        <a:pt x="102" y="900"/>
                      </a:lnTo>
                      <a:lnTo>
                        <a:pt x="102" y="900"/>
                      </a:lnTo>
                      <a:lnTo>
                        <a:pt x="102" y="906"/>
                      </a:lnTo>
                      <a:lnTo>
                        <a:pt x="108" y="912"/>
                      </a:lnTo>
                      <a:lnTo>
                        <a:pt x="108" y="912"/>
                      </a:lnTo>
                      <a:lnTo>
                        <a:pt x="108" y="918"/>
                      </a:lnTo>
                      <a:lnTo>
                        <a:pt x="108" y="924"/>
                      </a:lnTo>
                      <a:lnTo>
                        <a:pt x="108" y="924"/>
                      </a:lnTo>
                      <a:lnTo>
                        <a:pt x="108" y="930"/>
                      </a:lnTo>
                      <a:lnTo>
                        <a:pt x="114" y="936"/>
                      </a:lnTo>
                      <a:lnTo>
                        <a:pt x="114" y="942"/>
                      </a:lnTo>
                      <a:lnTo>
                        <a:pt x="114" y="942"/>
                      </a:lnTo>
                      <a:lnTo>
                        <a:pt x="114" y="948"/>
                      </a:lnTo>
                      <a:lnTo>
                        <a:pt x="114" y="948"/>
                      </a:lnTo>
                      <a:lnTo>
                        <a:pt x="114" y="954"/>
                      </a:lnTo>
                      <a:lnTo>
                        <a:pt x="120" y="960"/>
                      </a:lnTo>
                      <a:lnTo>
                        <a:pt x="120" y="960"/>
                      </a:lnTo>
                      <a:lnTo>
                        <a:pt x="120" y="966"/>
                      </a:lnTo>
                      <a:lnTo>
                        <a:pt x="120" y="966"/>
                      </a:lnTo>
                      <a:lnTo>
                        <a:pt x="120" y="972"/>
                      </a:lnTo>
                      <a:lnTo>
                        <a:pt x="120" y="972"/>
                      </a:lnTo>
                      <a:lnTo>
                        <a:pt x="126" y="978"/>
                      </a:lnTo>
                      <a:lnTo>
                        <a:pt x="126" y="978"/>
                      </a:lnTo>
                      <a:lnTo>
                        <a:pt x="126" y="984"/>
                      </a:lnTo>
                      <a:lnTo>
                        <a:pt x="126" y="984"/>
                      </a:lnTo>
                      <a:lnTo>
                        <a:pt x="126" y="984"/>
                      </a:lnTo>
                      <a:lnTo>
                        <a:pt x="132" y="990"/>
                      </a:lnTo>
                      <a:lnTo>
                        <a:pt x="132" y="996"/>
                      </a:lnTo>
                      <a:lnTo>
                        <a:pt x="132" y="996"/>
                      </a:lnTo>
                      <a:lnTo>
                        <a:pt x="132" y="996"/>
                      </a:lnTo>
                      <a:lnTo>
                        <a:pt x="132" y="1002"/>
                      </a:lnTo>
                      <a:lnTo>
                        <a:pt x="132" y="1002"/>
                      </a:lnTo>
                      <a:lnTo>
                        <a:pt x="138" y="1002"/>
                      </a:lnTo>
                      <a:lnTo>
                        <a:pt x="138" y="1008"/>
                      </a:lnTo>
                      <a:lnTo>
                        <a:pt x="138" y="1008"/>
                      </a:lnTo>
                      <a:lnTo>
                        <a:pt x="138" y="1008"/>
                      </a:lnTo>
                      <a:lnTo>
                        <a:pt x="138" y="1014"/>
                      </a:lnTo>
                      <a:lnTo>
                        <a:pt x="138" y="1014"/>
                      </a:lnTo>
                      <a:lnTo>
                        <a:pt x="138" y="1014"/>
                      </a:lnTo>
                      <a:lnTo>
                        <a:pt x="144" y="1014"/>
                      </a:lnTo>
                      <a:lnTo>
                        <a:pt x="144" y="1020"/>
                      </a:lnTo>
                      <a:lnTo>
                        <a:pt x="144" y="1020"/>
                      </a:lnTo>
                      <a:lnTo>
                        <a:pt x="144" y="1020"/>
                      </a:lnTo>
                      <a:lnTo>
                        <a:pt x="144" y="1020"/>
                      </a:lnTo>
                      <a:lnTo>
                        <a:pt x="150" y="1020"/>
                      </a:lnTo>
                      <a:lnTo>
                        <a:pt x="150" y="1020"/>
                      </a:lnTo>
                      <a:lnTo>
                        <a:pt x="150" y="1020"/>
                      </a:lnTo>
                      <a:lnTo>
                        <a:pt x="150" y="1026"/>
                      </a:lnTo>
                      <a:lnTo>
                        <a:pt x="150" y="1026"/>
                      </a:lnTo>
                      <a:lnTo>
                        <a:pt x="150" y="1026"/>
                      </a:lnTo>
                      <a:lnTo>
                        <a:pt x="156" y="1026"/>
                      </a:lnTo>
                      <a:lnTo>
                        <a:pt x="156" y="1026"/>
                      </a:lnTo>
                      <a:lnTo>
                        <a:pt x="156" y="1026"/>
                      </a:lnTo>
                      <a:lnTo>
                        <a:pt x="156" y="1026"/>
                      </a:lnTo>
                      <a:lnTo>
                        <a:pt x="156" y="1026"/>
                      </a:lnTo>
                      <a:lnTo>
                        <a:pt x="156" y="1026"/>
                      </a:lnTo>
                      <a:lnTo>
                        <a:pt x="162" y="1020"/>
                      </a:lnTo>
                      <a:lnTo>
                        <a:pt x="162" y="1020"/>
                      </a:lnTo>
                      <a:lnTo>
                        <a:pt x="162" y="1020"/>
                      </a:lnTo>
                      <a:lnTo>
                        <a:pt x="162" y="1020"/>
                      </a:lnTo>
                      <a:lnTo>
                        <a:pt x="162" y="1020"/>
                      </a:lnTo>
                      <a:lnTo>
                        <a:pt x="162" y="1014"/>
                      </a:lnTo>
                      <a:lnTo>
                        <a:pt x="168" y="1014"/>
                      </a:lnTo>
                      <a:lnTo>
                        <a:pt x="168" y="1014"/>
                      </a:lnTo>
                      <a:lnTo>
                        <a:pt x="168" y="1014"/>
                      </a:lnTo>
                      <a:lnTo>
                        <a:pt x="168" y="1008"/>
                      </a:lnTo>
                      <a:lnTo>
                        <a:pt x="168" y="1008"/>
                      </a:lnTo>
                      <a:lnTo>
                        <a:pt x="174" y="1008"/>
                      </a:lnTo>
                      <a:lnTo>
                        <a:pt x="174" y="1008"/>
                      </a:lnTo>
                      <a:lnTo>
                        <a:pt x="174" y="1002"/>
                      </a:lnTo>
                      <a:lnTo>
                        <a:pt x="174" y="1002"/>
                      </a:lnTo>
                      <a:lnTo>
                        <a:pt x="174" y="1002"/>
                      </a:lnTo>
                      <a:lnTo>
                        <a:pt x="174" y="996"/>
                      </a:lnTo>
                      <a:lnTo>
                        <a:pt x="180" y="996"/>
                      </a:lnTo>
                      <a:lnTo>
                        <a:pt x="180" y="990"/>
                      </a:lnTo>
                      <a:lnTo>
                        <a:pt x="180" y="990"/>
                      </a:lnTo>
                      <a:lnTo>
                        <a:pt x="180" y="990"/>
                      </a:lnTo>
                      <a:lnTo>
                        <a:pt x="180" y="984"/>
                      </a:lnTo>
                      <a:lnTo>
                        <a:pt x="180" y="984"/>
                      </a:lnTo>
                      <a:lnTo>
                        <a:pt x="186" y="978"/>
                      </a:lnTo>
                      <a:lnTo>
                        <a:pt x="186" y="978"/>
                      </a:lnTo>
                      <a:lnTo>
                        <a:pt x="186" y="972"/>
                      </a:lnTo>
                      <a:lnTo>
                        <a:pt x="186" y="972"/>
                      </a:lnTo>
                      <a:lnTo>
                        <a:pt x="186" y="966"/>
                      </a:lnTo>
                      <a:lnTo>
                        <a:pt x="186" y="966"/>
                      </a:lnTo>
                      <a:lnTo>
                        <a:pt x="192" y="960"/>
                      </a:lnTo>
                      <a:lnTo>
                        <a:pt x="192" y="954"/>
                      </a:lnTo>
                      <a:lnTo>
                        <a:pt x="192" y="954"/>
                      </a:lnTo>
                      <a:lnTo>
                        <a:pt x="192" y="954"/>
                      </a:lnTo>
                      <a:lnTo>
                        <a:pt x="192" y="948"/>
                      </a:lnTo>
                      <a:lnTo>
                        <a:pt x="198" y="942"/>
                      </a:lnTo>
                      <a:lnTo>
                        <a:pt x="198" y="936"/>
                      </a:lnTo>
                      <a:lnTo>
                        <a:pt x="198" y="936"/>
                      </a:lnTo>
                      <a:lnTo>
                        <a:pt x="198" y="930"/>
                      </a:lnTo>
                      <a:lnTo>
                        <a:pt x="198" y="930"/>
                      </a:lnTo>
                      <a:lnTo>
                        <a:pt x="198" y="924"/>
                      </a:lnTo>
                      <a:lnTo>
                        <a:pt x="204" y="918"/>
                      </a:lnTo>
                      <a:lnTo>
                        <a:pt x="204" y="912"/>
                      </a:lnTo>
                      <a:lnTo>
                        <a:pt x="204" y="906"/>
                      </a:lnTo>
                      <a:lnTo>
                        <a:pt x="204" y="906"/>
                      </a:lnTo>
                      <a:lnTo>
                        <a:pt x="204" y="900"/>
                      </a:lnTo>
                      <a:lnTo>
                        <a:pt x="204" y="894"/>
                      </a:lnTo>
                      <a:lnTo>
                        <a:pt x="210" y="888"/>
                      </a:lnTo>
                      <a:lnTo>
                        <a:pt x="210" y="888"/>
                      </a:lnTo>
                      <a:lnTo>
                        <a:pt x="210" y="882"/>
                      </a:lnTo>
                      <a:lnTo>
                        <a:pt x="210" y="876"/>
                      </a:lnTo>
                      <a:lnTo>
                        <a:pt x="210" y="870"/>
                      </a:lnTo>
                      <a:lnTo>
                        <a:pt x="210" y="864"/>
                      </a:lnTo>
                      <a:lnTo>
                        <a:pt x="216" y="864"/>
                      </a:lnTo>
                      <a:lnTo>
                        <a:pt x="216" y="858"/>
                      </a:lnTo>
                      <a:lnTo>
                        <a:pt x="216" y="852"/>
                      </a:lnTo>
                      <a:lnTo>
                        <a:pt x="216" y="846"/>
                      </a:lnTo>
                      <a:lnTo>
                        <a:pt x="216" y="840"/>
                      </a:lnTo>
                      <a:lnTo>
                        <a:pt x="216" y="834"/>
                      </a:lnTo>
                      <a:lnTo>
                        <a:pt x="222" y="828"/>
                      </a:lnTo>
                      <a:lnTo>
                        <a:pt x="222" y="822"/>
                      </a:lnTo>
                      <a:lnTo>
                        <a:pt x="222" y="816"/>
                      </a:lnTo>
                      <a:lnTo>
                        <a:pt x="222" y="810"/>
                      </a:lnTo>
                      <a:lnTo>
                        <a:pt x="222" y="804"/>
                      </a:lnTo>
                      <a:lnTo>
                        <a:pt x="222" y="798"/>
                      </a:lnTo>
                      <a:lnTo>
                        <a:pt x="228" y="792"/>
                      </a:lnTo>
                      <a:lnTo>
                        <a:pt x="228" y="786"/>
                      </a:lnTo>
                      <a:lnTo>
                        <a:pt x="228" y="774"/>
                      </a:lnTo>
                      <a:lnTo>
                        <a:pt x="228" y="768"/>
                      </a:lnTo>
                      <a:lnTo>
                        <a:pt x="228" y="762"/>
                      </a:lnTo>
                      <a:lnTo>
                        <a:pt x="234" y="756"/>
                      </a:lnTo>
                      <a:lnTo>
                        <a:pt x="234" y="750"/>
                      </a:lnTo>
                      <a:lnTo>
                        <a:pt x="234" y="744"/>
                      </a:lnTo>
                      <a:lnTo>
                        <a:pt x="234" y="738"/>
                      </a:lnTo>
                      <a:lnTo>
                        <a:pt x="234" y="738"/>
                      </a:lnTo>
                      <a:lnTo>
                        <a:pt x="234" y="732"/>
                      </a:lnTo>
                      <a:lnTo>
                        <a:pt x="234" y="732"/>
                      </a:lnTo>
                      <a:lnTo>
                        <a:pt x="240" y="732"/>
                      </a:lnTo>
                      <a:lnTo>
                        <a:pt x="240" y="738"/>
                      </a:lnTo>
                      <a:lnTo>
                        <a:pt x="240" y="744"/>
                      </a:lnTo>
                      <a:lnTo>
                        <a:pt x="240" y="756"/>
                      </a:lnTo>
                      <a:lnTo>
                        <a:pt x="240" y="762"/>
                      </a:lnTo>
                      <a:lnTo>
                        <a:pt x="246" y="768"/>
                      </a:lnTo>
                      <a:lnTo>
                        <a:pt x="246" y="774"/>
                      </a:lnTo>
                      <a:lnTo>
                        <a:pt x="246" y="780"/>
                      </a:lnTo>
                      <a:lnTo>
                        <a:pt x="246" y="786"/>
                      </a:lnTo>
                      <a:lnTo>
                        <a:pt x="246" y="792"/>
                      </a:lnTo>
                      <a:lnTo>
                        <a:pt x="246" y="804"/>
                      </a:lnTo>
                      <a:lnTo>
                        <a:pt x="252" y="810"/>
                      </a:lnTo>
                      <a:lnTo>
                        <a:pt x="252" y="816"/>
                      </a:lnTo>
                      <a:lnTo>
                        <a:pt x="252" y="822"/>
                      </a:lnTo>
                      <a:lnTo>
                        <a:pt x="252" y="828"/>
                      </a:lnTo>
                      <a:lnTo>
                        <a:pt x="252" y="834"/>
                      </a:lnTo>
                      <a:lnTo>
                        <a:pt x="252" y="840"/>
                      </a:lnTo>
                      <a:lnTo>
                        <a:pt x="258" y="840"/>
                      </a:lnTo>
                      <a:lnTo>
                        <a:pt x="258" y="846"/>
                      </a:lnTo>
                      <a:lnTo>
                        <a:pt x="258" y="852"/>
                      </a:lnTo>
                      <a:lnTo>
                        <a:pt x="258" y="858"/>
                      </a:lnTo>
                      <a:lnTo>
                        <a:pt x="258" y="870"/>
                      </a:lnTo>
                      <a:lnTo>
                        <a:pt x="264" y="876"/>
                      </a:lnTo>
                      <a:lnTo>
                        <a:pt x="264" y="882"/>
                      </a:lnTo>
                      <a:lnTo>
                        <a:pt x="264" y="888"/>
                      </a:lnTo>
                      <a:lnTo>
                        <a:pt x="264" y="894"/>
                      </a:lnTo>
                      <a:lnTo>
                        <a:pt x="264" y="894"/>
                      </a:lnTo>
                      <a:lnTo>
                        <a:pt x="264" y="900"/>
                      </a:lnTo>
                      <a:lnTo>
                        <a:pt x="270" y="906"/>
                      </a:lnTo>
                      <a:lnTo>
                        <a:pt x="270" y="912"/>
                      </a:lnTo>
                      <a:lnTo>
                        <a:pt x="270" y="918"/>
                      </a:lnTo>
                      <a:lnTo>
                        <a:pt x="270" y="918"/>
                      </a:lnTo>
                      <a:lnTo>
                        <a:pt x="270" y="924"/>
                      </a:lnTo>
                      <a:lnTo>
                        <a:pt x="270" y="930"/>
                      </a:lnTo>
                      <a:lnTo>
                        <a:pt x="276" y="930"/>
                      </a:lnTo>
                      <a:lnTo>
                        <a:pt x="276" y="936"/>
                      </a:lnTo>
                      <a:lnTo>
                        <a:pt x="276" y="942"/>
                      </a:lnTo>
                      <a:lnTo>
                        <a:pt x="276" y="948"/>
                      </a:lnTo>
                      <a:lnTo>
                        <a:pt x="276" y="948"/>
                      </a:lnTo>
                      <a:lnTo>
                        <a:pt x="276" y="954"/>
                      </a:lnTo>
                      <a:lnTo>
                        <a:pt x="282" y="954"/>
                      </a:lnTo>
                      <a:lnTo>
                        <a:pt x="282" y="960"/>
                      </a:lnTo>
                      <a:lnTo>
                        <a:pt x="282" y="966"/>
                      </a:lnTo>
                      <a:lnTo>
                        <a:pt x="282" y="966"/>
                      </a:lnTo>
                      <a:lnTo>
                        <a:pt x="282" y="972"/>
                      </a:lnTo>
                      <a:lnTo>
                        <a:pt x="282" y="972"/>
                      </a:lnTo>
                      <a:lnTo>
                        <a:pt x="288" y="978"/>
                      </a:lnTo>
                      <a:lnTo>
                        <a:pt x="288" y="978"/>
                      </a:lnTo>
                      <a:lnTo>
                        <a:pt x="288" y="984"/>
                      </a:lnTo>
                      <a:lnTo>
                        <a:pt x="288" y="984"/>
                      </a:lnTo>
                      <a:lnTo>
                        <a:pt x="288" y="990"/>
                      </a:lnTo>
                      <a:lnTo>
                        <a:pt x="288" y="990"/>
                      </a:lnTo>
                      <a:lnTo>
                        <a:pt x="294" y="996"/>
                      </a:lnTo>
                      <a:lnTo>
                        <a:pt x="294" y="996"/>
                      </a:lnTo>
                      <a:lnTo>
                        <a:pt x="294" y="1002"/>
                      </a:lnTo>
                      <a:lnTo>
                        <a:pt x="294" y="1002"/>
                      </a:lnTo>
                      <a:lnTo>
                        <a:pt x="294" y="1008"/>
                      </a:lnTo>
                      <a:lnTo>
                        <a:pt x="300" y="1008"/>
                      </a:lnTo>
                      <a:lnTo>
                        <a:pt x="300" y="1008"/>
                      </a:lnTo>
                      <a:lnTo>
                        <a:pt x="300" y="1014"/>
                      </a:lnTo>
                      <a:lnTo>
                        <a:pt x="300" y="1014"/>
                      </a:lnTo>
                      <a:lnTo>
                        <a:pt x="300" y="1014"/>
                      </a:lnTo>
                      <a:lnTo>
                        <a:pt x="300" y="1014"/>
                      </a:lnTo>
                      <a:lnTo>
                        <a:pt x="306" y="1020"/>
                      </a:lnTo>
                      <a:lnTo>
                        <a:pt x="306" y="1020"/>
                      </a:lnTo>
                      <a:lnTo>
                        <a:pt x="306" y="1020"/>
                      </a:lnTo>
                      <a:lnTo>
                        <a:pt x="306" y="1020"/>
                      </a:lnTo>
                      <a:lnTo>
                        <a:pt x="306" y="1020"/>
                      </a:lnTo>
                      <a:lnTo>
                        <a:pt x="306" y="1026"/>
                      </a:lnTo>
                      <a:lnTo>
                        <a:pt x="312" y="1026"/>
                      </a:lnTo>
                      <a:lnTo>
                        <a:pt x="312" y="1026"/>
                      </a:lnTo>
                      <a:lnTo>
                        <a:pt x="312" y="1026"/>
                      </a:lnTo>
                      <a:lnTo>
                        <a:pt x="312" y="1026"/>
                      </a:lnTo>
                      <a:lnTo>
                        <a:pt x="312" y="1026"/>
                      </a:lnTo>
                      <a:lnTo>
                        <a:pt x="312" y="1026"/>
                      </a:lnTo>
                      <a:lnTo>
                        <a:pt x="318" y="1026"/>
                      </a:lnTo>
                      <a:lnTo>
                        <a:pt x="318" y="1026"/>
                      </a:lnTo>
                      <a:lnTo>
                        <a:pt x="318" y="1026"/>
                      </a:lnTo>
                      <a:lnTo>
                        <a:pt x="318" y="1026"/>
                      </a:lnTo>
                      <a:lnTo>
                        <a:pt x="318" y="1026"/>
                      </a:lnTo>
                      <a:lnTo>
                        <a:pt x="318" y="1026"/>
                      </a:lnTo>
                      <a:lnTo>
                        <a:pt x="324" y="1026"/>
                      </a:lnTo>
                      <a:lnTo>
                        <a:pt x="324" y="1026"/>
                      </a:lnTo>
                      <a:lnTo>
                        <a:pt x="324" y="1026"/>
                      </a:lnTo>
                      <a:lnTo>
                        <a:pt x="324" y="1026"/>
                      </a:lnTo>
                      <a:lnTo>
                        <a:pt x="324" y="1026"/>
                      </a:lnTo>
                      <a:lnTo>
                        <a:pt x="330" y="1020"/>
                      </a:lnTo>
                      <a:lnTo>
                        <a:pt x="330" y="1020"/>
                      </a:lnTo>
                      <a:lnTo>
                        <a:pt x="330" y="1020"/>
                      </a:lnTo>
                      <a:lnTo>
                        <a:pt x="330" y="1020"/>
                      </a:lnTo>
                      <a:lnTo>
                        <a:pt x="330" y="1014"/>
                      </a:lnTo>
                      <a:lnTo>
                        <a:pt x="330" y="1014"/>
                      </a:lnTo>
                      <a:lnTo>
                        <a:pt x="336" y="1014"/>
                      </a:lnTo>
                      <a:lnTo>
                        <a:pt x="336" y="1008"/>
                      </a:lnTo>
                      <a:lnTo>
                        <a:pt x="336" y="1008"/>
                      </a:lnTo>
                      <a:lnTo>
                        <a:pt x="336" y="1008"/>
                      </a:lnTo>
                      <a:lnTo>
                        <a:pt x="336" y="1002"/>
                      </a:lnTo>
                      <a:lnTo>
                        <a:pt x="336" y="1002"/>
                      </a:lnTo>
                      <a:lnTo>
                        <a:pt x="342" y="996"/>
                      </a:lnTo>
                      <a:lnTo>
                        <a:pt x="342" y="996"/>
                      </a:lnTo>
                      <a:lnTo>
                        <a:pt x="342" y="990"/>
                      </a:lnTo>
                      <a:lnTo>
                        <a:pt x="342" y="990"/>
                      </a:lnTo>
                      <a:lnTo>
                        <a:pt x="342" y="990"/>
                      </a:lnTo>
                      <a:lnTo>
                        <a:pt x="342" y="984"/>
                      </a:lnTo>
                      <a:lnTo>
                        <a:pt x="348" y="984"/>
                      </a:lnTo>
                      <a:lnTo>
                        <a:pt x="348" y="978"/>
                      </a:lnTo>
                      <a:lnTo>
                        <a:pt x="348" y="972"/>
                      </a:lnTo>
                      <a:lnTo>
                        <a:pt x="348" y="972"/>
                      </a:lnTo>
                      <a:lnTo>
                        <a:pt x="348" y="966"/>
                      </a:lnTo>
                      <a:lnTo>
                        <a:pt x="348" y="966"/>
                      </a:lnTo>
                      <a:lnTo>
                        <a:pt x="354" y="960"/>
                      </a:lnTo>
                      <a:lnTo>
                        <a:pt x="354" y="954"/>
                      </a:lnTo>
                      <a:lnTo>
                        <a:pt x="354" y="948"/>
                      </a:lnTo>
                      <a:lnTo>
                        <a:pt x="354" y="948"/>
                      </a:lnTo>
                      <a:lnTo>
                        <a:pt x="354" y="942"/>
                      </a:lnTo>
                      <a:lnTo>
                        <a:pt x="360" y="936"/>
                      </a:lnTo>
                      <a:lnTo>
                        <a:pt x="360" y="936"/>
                      </a:lnTo>
                      <a:lnTo>
                        <a:pt x="360" y="930"/>
                      </a:lnTo>
                      <a:lnTo>
                        <a:pt x="360" y="924"/>
                      </a:lnTo>
                      <a:lnTo>
                        <a:pt x="360" y="918"/>
                      </a:lnTo>
                      <a:lnTo>
                        <a:pt x="360" y="912"/>
                      </a:lnTo>
                      <a:lnTo>
                        <a:pt x="366" y="912"/>
                      </a:lnTo>
                      <a:lnTo>
                        <a:pt x="366" y="906"/>
                      </a:lnTo>
                      <a:lnTo>
                        <a:pt x="366" y="900"/>
                      </a:lnTo>
                      <a:lnTo>
                        <a:pt x="366" y="894"/>
                      </a:lnTo>
                      <a:lnTo>
                        <a:pt x="366" y="888"/>
                      </a:lnTo>
                      <a:lnTo>
                        <a:pt x="366" y="882"/>
                      </a:lnTo>
                      <a:lnTo>
                        <a:pt x="372" y="876"/>
                      </a:lnTo>
                      <a:lnTo>
                        <a:pt x="372" y="870"/>
                      </a:lnTo>
                      <a:lnTo>
                        <a:pt x="372" y="864"/>
                      </a:lnTo>
                      <a:lnTo>
                        <a:pt x="372" y="858"/>
                      </a:lnTo>
                      <a:lnTo>
                        <a:pt x="372" y="852"/>
                      </a:lnTo>
                      <a:lnTo>
                        <a:pt x="372" y="846"/>
                      </a:lnTo>
                      <a:lnTo>
                        <a:pt x="378" y="840"/>
                      </a:lnTo>
                      <a:lnTo>
                        <a:pt x="378" y="834"/>
                      </a:lnTo>
                      <a:lnTo>
                        <a:pt x="378" y="828"/>
                      </a:lnTo>
                      <a:lnTo>
                        <a:pt x="378" y="822"/>
                      </a:lnTo>
                      <a:lnTo>
                        <a:pt x="378" y="816"/>
                      </a:lnTo>
                      <a:lnTo>
                        <a:pt x="378" y="810"/>
                      </a:lnTo>
                      <a:lnTo>
                        <a:pt x="384" y="804"/>
                      </a:lnTo>
                      <a:lnTo>
                        <a:pt x="384" y="798"/>
                      </a:lnTo>
                      <a:lnTo>
                        <a:pt x="384" y="786"/>
                      </a:lnTo>
                      <a:lnTo>
                        <a:pt x="384" y="774"/>
                      </a:lnTo>
                      <a:lnTo>
                        <a:pt x="384" y="768"/>
                      </a:lnTo>
                      <a:lnTo>
                        <a:pt x="390" y="762"/>
                      </a:lnTo>
                      <a:lnTo>
                        <a:pt x="390" y="756"/>
                      </a:lnTo>
                      <a:lnTo>
                        <a:pt x="390" y="744"/>
                      </a:lnTo>
                      <a:lnTo>
                        <a:pt x="390" y="738"/>
                      </a:lnTo>
                      <a:lnTo>
                        <a:pt x="390" y="732"/>
                      </a:lnTo>
                      <a:lnTo>
                        <a:pt x="390" y="726"/>
                      </a:lnTo>
                      <a:lnTo>
                        <a:pt x="390" y="720"/>
                      </a:lnTo>
                      <a:lnTo>
                        <a:pt x="396" y="708"/>
                      </a:lnTo>
                      <a:lnTo>
                        <a:pt x="396" y="696"/>
                      </a:lnTo>
                      <a:lnTo>
                        <a:pt x="396" y="690"/>
                      </a:lnTo>
                      <a:lnTo>
                        <a:pt x="396" y="684"/>
                      </a:lnTo>
                      <a:lnTo>
                        <a:pt x="396" y="672"/>
                      </a:lnTo>
                      <a:lnTo>
                        <a:pt x="402" y="666"/>
                      </a:lnTo>
                      <a:lnTo>
                        <a:pt x="402" y="660"/>
                      </a:lnTo>
                      <a:lnTo>
                        <a:pt x="402" y="654"/>
                      </a:lnTo>
                      <a:lnTo>
                        <a:pt x="402" y="654"/>
                      </a:lnTo>
                      <a:lnTo>
                        <a:pt x="402" y="654"/>
                      </a:lnTo>
                      <a:lnTo>
                        <a:pt x="408" y="660"/>
                      </a:lnTo>
                      <a:lnTo>
                        <a:pt x="408" y="672"/>
                      </a:lnTo>
                      <a:lnTo>
                        <a:pt x="408" y="678"/>
                      </a:lnTo>
                      <a:lnTo>
                        <a:pt x="408" y="690"/>
                      </a:lnTo>
                      <a:lnTo>
                        <a:pt x="408" y="702"/>
                      </a:lnTo>
                      <a:lnTo>
                        <a:pt x="408" y="714"/>
                      </a:lnTo>
                      <a:lnTo>
                        <a:pt x="408" y="726"/>
                      </a:lnTo>
                      <a:lnTo>
                        <a:pt x="414" y="732"/>
                      </a:lnTo>
                      <a:lnTo>
                        <a:pt x="414" y="744"/>
                      </a:lnTo>
                      <a:lnTo>
                        <a:pt x="414" y="762"/>
                      </a:lnTo>
                      <a:lnTo>
                        <a:pt x="414" y="774"/>
                      </a:lnTo>
                      <a:lnTo>
                        <a:pt x="414" y="780"/>
                      </a:lnTo>
                      <a:lnTo>
                        <a:pt x="414" y="786"/>
                      </a:lnTo>
                      <a:lnTo>
                        <a:pt x="420" y="798"/>
                      </a:lnTo>
                      <a:lnTo>
                        <a:pt x="420" y="804"/>
                      </a:lnTo>
                      <a:lnTo>
                        <a:pt x="420" y="816"/>
                      </a:lnTo>
                      <a:lnTo>
                        <a:pt x="420" y="828"/>
                      </a:lnTo>
                      <a:lnTo>
                        <a:pt x="420" y="834"/>
                      </a:lnTo>
                      <a:lnTo>
                        <a:pt x="426" y="852"/>
                      </a:lnTo>
                      <a:lnTo>
                        <a:pt x="426" y="858"/>
                      </a:lnTo>
                      <a:lnTo>
                        <a:pt x="426" y="870"/>
                      </a:lnTo>
                      <a:lnTo>
                        <a:pt x="426" y="876"/>
                      </a:lnTo>
                      <a:lnTo>
                        <a:pt x="426" y="882"/>
                      </a:lnTo>
                      <a:lnTo>
                        <a:pt x="426" y="894"/>
                      </a:lnTo>
                      <a:lnTo>
                        <a:pt x="432" y="900"/>
                      </a:lnTo>
                      <a:lnTo>
                        <a:pt x="432" y="906"/>
                      </a:lnTo>
                      <a:lnTo>
                        <a:pt x="432" y="912"/>
                      </a:lnTo>
                      <a:lnTo>
                        <a:pt x="432" y="918"/>
                      </a:lnTo>
                      <a:lnTo>
                        <a:pt x="432" y="924"/>
                      </a:lnTo>
                      <a:lnTo>
                        <a:pt x="432" y="936"/>
                      </a:lnTo>
                      <a:lnTo>
                        <a:pt x="438" y="942"/>
                      </a:lnTo>
                      <a:lnTo>
                        <a:pt x="438" y="948"/>
                      </a:lnTo>
                      <a:lnTo>
                        <a:pt x="438" y="954"/>
                      </a:lnTo>
                      <a:lnTo>
                        <a:pt x="438" y="960"/>
                      </a:lnTo>
                      <a:lnTo>
                        <a:pt x="438" y="966"/>
                      </a:lnTo>
                      <a:lnTo>
                        <a:pt x="438" y="966"/>
                      </a:lnTo>
                      <a:lnTo>
                        <a:pt x="444" y="978"/>
                      </a:lnTo>
                      <a:lnTo>
                        <a:pt x="444" y="978"/>
                      </a:lnTo>
                      <a:lnTo>
                        <a:pt x="444" y="984"/>
                      </a:lnTo>
                      <a:lnTo>
                        <a:pt x="444" y="990"/>
                      </a:lnTo>
                      <a:lnTo>
                        <a:pt x="444" y="990"/>
                      </a:lnTo>
                      <a:lnTo>
                        <a:pt x="450" y="1002"/>
                      </a:lnTo>
                      <a:lnTo>
                        <a:pt x="450" y="1002"/>
                      </a:lnTo>
                      <a:lnTo>
                        <a:pt x="450" y="1008"/>
                      </a:lnTo>
                      <a:lnTo>
                        <a:pt x="450" y="1008"/>
                      </a:lnTo>
                      <a:lnTo>
                        <a:pt x="450" y="1014"/>
                      </a:lnTo>
                      <a:lnTo>
                        <a:pt x="450" y="1014"/>
                      </a:lnTo>
                      <a:lnTo>
                        <a:pt x="450" y="1020"/>
                      </a:lnTo>
                      <a:lnTo>
                        <a:pt x="456" y="1020"/>
                      </a:lnTo>
                      <a:lnTo>
                        <a:pt x="456" y="1026"/>
                      </a:lnTo>
                      <a:lnTo>
                        <a:pt x="456" y="1026"/>
                      </a:lnTo>
                      <a:lnTo>
                        <a:pt x="456" y="1032"/>
                      </a:lnTo>
                      <a:lnTo>
                        <a:pt x="456" y="1032"/>
                      </a:lnTo>
                      <a:lnTo>
                        <a:pt x="462" y="1032"/>
                      </a:lnTo>
                      <a:lnTo>
                        <a:pt x="462" y="1032"/>
                      </a:lnTo>
                      <a:lnTo>
                        <a:pt x="462" y="1038"/>
                      </a:lnTo>
                      <a:lnTo>
                        <a:pt x="462" y="1038"/>
                      </a:lnTo>
                      <a:lnTo>
                        <a:pt x="462" y="1038"/>
                      </a:lnTo>
                      <a:lnTo>
                        <a:pt x="462" y="1038"/>
                      </a:lnTo>
                      <a:lnTo>
                        <a:pt x="468" y="1038"/>
                      </a:lnTo>
                      <a:lnTo>
                        <a:pt x="468" y="1038"/>
                      </a:lnTo>
                      <a:lnTo>
                        <a:pt x="468" y="1038"/>
                      </a:lnTo>
                      <a:lnTo>
                        <a:pt x="468" y="1038"/>
                      </a:lnTo>
                      <a:lnTo>
                        <a:pt x="468" y="1038"/>
                      </a:lnTo>
                      <a:lnTo>
                        <a:pt x="468" y="1038"/>
                      </a:lnTo>
                      <a:lnTo>
                        <a:pt x="474" y="1038"/>
                      </a:lnTo>
                      <a:lnTo>
                        <a:pt x="474" y="1038"/>
                      </a:lnTo>
                      <a:lnTo>
                        <a:pt x="474" y="1032"/>
                      </a:lnTo>
                      <a:lnTo>
                        <a:pt x="474" y="1032"/>
                      </a:lnTo>
                      <a:lnTo>
                        <a:pt x="474" y="1032"/>
                      </a:lnTo>
                      <a:lnTo>
                        <a:pt x="474" y="1032"/>
                      </a:lnTo>
                      <a:lnTo>
                        <a:pt x="480" y="1026"/>
                      </a:lnTo>
                      <a:lnTo>
                        <a:pt x="480" y="1026"/>
                      </a:lnTo>
                      <a:lnTo>
                        <a:pt x="480" y="1026"/>
                      </a:lnTo>
                      <a:lnTo>
                        <a:pt x="480" y="1020"/>
                      </a:lnTo>
                      <a:lnTo>
                        <a:pt x="480" y="1014"/>
                      </a:lnTo>
                      <a:lnTo>
                        <a:pt x="486" y="1014"/>
                      </a:lnTo>
                      <a:lnTo>
                        <a:pt x="486" y="1008"/>
                      </a:lnTo>
                      <a:lnTo>
                        <a:pt x="486" y="1002"/>
                      </a:lnTo>
                      <a:lnTo>
                        <a:pt x="486" y="1002"/>
                      </a:lnTo>
                      <a:lnTo>
                        <a:pt x="486" y="996"/>
                      </a:lnTo>
                      <a:lnTo>
                        <a:pt x="486" y="990"/>
                      </a:lnTo>
                      <a:lnTo>
                        <a:pt x="492" y="984"/>
                      </a:lnTo>
                      <a:lnTo>
                        <a:pt x="492" y="972"/>
                      </a:lnTo>
                      <a:lnTo>
                        <a:pt x="492" y="966"/>
                      </a:lnTo>
                      <a:lnTo>
                        <a:pt x="492" y="942"/>
                      </a:lnTo>
                      <a:lnTo>
                        <a:pt x="492" y="936"/>
                      </a:lnTo>
                      <a:lnTo>
                        <a:pt x="492" y="924"/>
                      </a:lnTo>
                      <a:lnTo>
                        <a:pt x="498" y="912"/>
                      </a:lnTo>
                      <a:lnTo>
                        <a:pt x="498" y="900"/>
                      </a:lnTo>
                      <a:lnTo>
                        <a:pt x="498" y="888"/>
                      </a:lnTo>
                      <a:lnTo>
                        <a:pt x="498" y="882"/>
                      </a:lnTo>
                      <a:lnTo>
                        <a:pt x="498" y="870"/>
                      </a:lnTo>
                      <a:lnTo>
                        <a:pt x="498" y="864"/>
                      </a:lnTo>
                      <a:lnTo>
                        <a:pt x="504" y="864"/>
                      </a:lnTo>
                      <a:lnTo>
                        <a:pt x="504" y="858"/>
                      </a:lnTo>
                      <a:lnTo>
                        <a:pt x="504" y="858"/>
                      </a:lnTo>
                      <a:lnTo>
                        <a:pt x="504" y="864"/>
                      </a:lnTo>
                      <a:lnTo>
                        <a:pt x="504" y="870"/>
                      </a:lnTo>
                      <a:lnTo>
                        <a:pt x="510" y="876"/>
                      </a:lnTo>
                      <a:lnTo>
                        <a:pt x="510" y="882"/>
                      </a:lnTo>
                      <a:lnTo>
                        <a:pt x="510" y="894"/>
                      </a:lnTo>
                      <a:lnTo>
                        <a:pt x="510" y="906"/>
                      </a:lnTo>
                      <a:lnTo>
                        <a:pt x="510" y="912"/>
                      </a:lnTo>
                      <a:lnTo>
                        <a:pt x="510" y="924"/>
                      </a:lnTo>
                      <a:lnTo>
                        <a:pt x="510" y="936"/>
                      </a:lnTo>
                      <a:lnTo>
                        <a:pt x="516" y="948"/>
                      </a:lnTo>
                      <a:lnTo>
                        <a:pt x="516" y="966"/>
                      </a:lnTo>
                      <a:lnTo>
                        <a:pt x="516" y="978"/>
                      </a:lnTo>
                      <a:lnTo>
                        <a:pt x="516" y="984"/>
                      </a:lnTo>
                      <a:lnTo>
                        <a:pt x="516" y="990"/>
                      </a:lnTo>
                      <a:lnTo>
                        <a:pt x="522" y="1002"/>
                      </a:lnTo>
                      <a:lnTo>
                        <a:pt x="522" y="1002"/>
                      </a:lnTo>
                      <a:lnTo>
                        <a:pt x="522" y="1008"/>
                      </a:lnTo>
                      <a:lnTo>
                        <a:pt x="522" y="1014"/>
                      </a:lnTo>
                      <a:lnTo>
                        <a:pt x="522" y="1014"/>
                      </a:lnTo>
                      <a:lnTo>
                        <a:pt x="522" y="1020"/>
                      </a:lnTo>
                      <a:lnTo>
                        <a:pt x="528" y="1020"/>
                      </a:lnTo>
                      <a:lnTo>
                        <a:pt x="528" y="1026"/>
                      </a:lnTo>
                      <a:lnTo>
                        <a:pt x="528" y="1026"/>
                      </a:lnTo>
                      <a:lnTo>
                        <a:pt x="528" y="1032"/>
                      </a:lnTo>
                      <a:lnTo>
                        <a:pt x="528" y="1032"/>
                      </a:lnTo>
                      <a:lnTo>
                        <a:pt x="528" y="1032"/>
                      </a:lnTo>
                      <a:lnTo>
                        <a:pt x="534" y="1032"/>
                      </a:lnTo>
                      <a:lnTo>
                        <a:pt x="534" y="1038"/>
                      </a:lnTo>
                      <a:lnTo>
                        <a:pt x="534" y="1038"/>
                      </a:lnTo>
                      <a:lnTo>
                        <a:pt x="534" y="1038"/>
                      </a:lnTo>
                      <a:lnTo>
                        <a:pt x="534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6" y="1038"/>
                      </a:lnTo>
                      <a:lnTo>
                        <a:pt x="546" y="1032"/>
                      </a:lnTo>
                      <a:lnTo>
                        <a:pt x="546" y="1032"/>
                      </a:lnTo>
                      <a:lnTo>
                        <a:pt x="546" y="1032"/>
                      </a:lnTo>
                      <a:lnTo>
                        <a:pt x="546" y="1026"/>
                      </a:lnTo>
                      <a:lnTo>
                        <a:pt x="546" y="1026"/>
                      </a:lnTo>
                      <a:lnTo>
                        <a:pt x="552" y="1026"/>
                      </a:lnTo>
                      <a:lnTo>
                        <a:pt x="552" y="1020"/>
                      </a:lnTo>
                      <a:lnTo>
                        <a:pt x="552" y="1014"/>
                      </a:lnTo>
                      <a:lnTo>
                        <a:pt x="552" y="1014"/>
                      </a:lnTo>
                      <a:lnTo>
                        <a:pt x="552" y="1008"/>
                      </a:lnTo>
                      <a:lnTo>
                        <a:pt x="558" y="1008"/>
                      </a:lnTo>
                      <a:lnTo>
                        <a:pt x="558" y="1002"/>
                      </a:lnTo>
                      <a:lnTo>
                        <a:pt x="558" y="1002"/>
                      </a:lnTo>
                      <a:lnTo>
                        <a:pt x="558" y="996"/>
                      </a:lnTo>
                      <a:lnTo>
                        <a:pt x="558" y="990"/>
                      </a:lnTo>
                      <a:lnTo>
                        <a:pt x="564" y="984"/>
                      </a:lnTo>
                      <a:lnTo>
                        <a:pt x="564" y="978"/>
                      </a:lnTo>
                      <a:lnTo>
                        <a:pt x="564" y="978"/>
                      </a:lnTo>
                      <a:lnTo>
                        <a:pt x="564" y="972"/>
                      </a:lnTo>
                      <a:lnTo>
                        <a:pt x="564" y="966"/>
                      </a:lnTo>
                      <a:lnTo>
                        <a:pt x="564" y="960"/>
                      </a:lnTo>
                      <a:lnTo>
                        <a:pt x="570" y="954"/>
                      </a:lnTo>
                      <a:lnTo>
                        <a:pt x="570" y="948"/>
                      </a:lnTo>
                      <a:lnTo>
                        <a:pt x="570" y="942"/>
                      </a:lnTo>
                      <a:lnTo>
                        <a:pt x="570" y="930"/>
                      </a:lnTo>
                      <a:lnTo>
                        <a:pt x="570" y="924"/>
                      </a:lnTo>
                      <a:lnTo>
                        <a:pt x="570" y="918"/>
                      </a:lnTo>
                      <a:lnTo>
                        <a:pt x="576" y="912"/>
                      </a:lnTo>
                      <a:lnTo>
                        <a:pt x="576" y="906"/>
                      </a:lnTo>
                      <a:lnTo>
                        <a:pt x="576" y="900"/>
                      </a:lnTo>
                      <a:lnTo>
                        <a:pt x="576" y="888"/>
                      </a:lnTo>
                      <a:lnTo>
                        <a:pt x="576" y="882"/>
                      </a:lnTo>
                      <a:lnTo>
                        <a:pt x="576" y="876"/>
                      </a:lnTo>
                      <a:lnTo>
                        <a:pt x="576" y="864"/>
                      </a:lnTo>
                      <a:lnTo>
                        <a:pt x="582" y="858"/>
                      </a:lnTo>
                      <a:lnTo>
                        <a:pt x="582" y="846"/>
                      </a:lnTo>
                      <a:lnTo>
                        <a:pt x="582" y="840"/>
                      </a:lnTo>
                      <a:lnTo>
                        <a:pt x="582" y="822"/>
                      </a:lnTo>
                      <a:lnTo>
                        <a:pt x="582" y="810"/>
                      </a:lnTo>
                      <a:lnTo>
                        <a:pt x="588" y="804"/>
                      </a:lnTo>
                      <a:lnTo>
                        <a:pt x="588" y="792"/>
                      </a:lnTo>
                      <a:lnTo>
                        <a:pt x="588" y="780"/>
                      </a:lnTo>
                      <a:lnTo>
                        <a:pt x="588" y="774"/>
                      </a:lnTo>
                      <a:lnTo>
                        <a:pt x="588" y="762"/>
                      </a:lnTo>
                      <a:lnTo>
                        <a:pt x="588" y="756"/>
                      </a:lnTo>
                      <a:lnTo>
                        <a:pt x="594" y="744"/>
                      </a:lnTo>
                      <a:lnTo>
                        <a:pt x="594" y="732"/>
                      </a:lnTo>
                      <a:lnTo>
                        <a:pt x="594" y="714"/>
                      </a:lnTo>
                      <a:lnTo>
                        <a:pt x="594" y="702"/>
                      </a:lnTo>
                      <a:lnTo>
                        <a:pt x="594" y="696"/>
                      </a:lnTo>
                      <a:lnTo>
                        <a:pt x="594" y="684"/>
                      </a:lnTo>
                      <a:lnTo>
                        <a:pt x="600" y="672"/>
                      </a:lnTo>
                      <a:lnTo>
                        <a:pt x="600" y="660"/>
                      </a:lnTo>
                      <a:lnTo>
                        <a:pt x="600" y="648"/>
                      </a:lnTo>
                      <a:lnTo>
                        <a:pt x="600" y="636"/>
                      </a:lnTo>
                      <a:lnTo>
                        <a:pt x="600" y="624"/>
                      </a:lnTo>
                      <a:lnTo>
                        <a:pt x="600" y="618"/>
                      </a:lnTo>
                      <a:lnTo>
                        <a:pt x="606" y="612"/>
                      </a:lnTo>
                      <a:lnTo>
                        <a:pt x="606" y="612"/>
                      </a:lnTo>
                      <a:lnTo>
                        <a:pt x="606" y="612"/>
                      </a:lnTo>
                      <a:lnTo>
                        <a:pt x="606" y="618"/>
                      </a:lnTo>
                      <a:lnTo>
                        <a:pt x="606" y="618"/>
                      </a:lnTo>
                      <a:lnTo>
                        <a:pt x="612" y="624"/>
                      </a:lnTo>
                      <a:lnTo>
                        <a:pt x="612" y="630"/>
                      </a:lnTo>
                      <a:lnTo>
                        <a:pt x="612" y="636"/>
                      </a:lnTo>
                      <a:lnTo>
                        <a:pt x="612" y="642"/>
                      </a:lnTo>
                      <a:lnTo>
                        <a:pt x="612" y="642"/>
                      </a:lnTo>
                      <a:lnTo>
                        <a:pt x="612" y="654"/>
                      </a:lnTo>
                      <a:lnTo>
                        <a:pt x="618" y="654"/>
                      </a:lnTo>
                      <a:lnTo>
                        <a:pt x="618" y="660"/>
                      </a:lnTo>
                      <a:lnTo>
                        <a:pt x="618" y="666"/>
                      </a:lnTo>
                      <a:lnTo>
                        <a:pt x="618" y="672"/>
                      </a:lnTo>
                      <a:lnTo>
                        <a:pt x="618" y="672"/>
                      </a:lnTo>
                      <a:lnTo>
                        <a:pt x="618" y="678"/>
                      </a:lnTo>
                      <a:lnTo>
                        <a:pt x="624" y="690"/>
                      </a:lnTo>
                      <a:lnTo>
                        <a:pt x="624" y="690"/>
                      </a:lnTo>
                      <a:lnTo>
                        <a:pt x="624" y="696"/>
                      </a:lnTo>
                      <a:lnTo>
                        <a:pt x="624" y="702"/>
                      </a:lnTo>
                      <a:lnTo>
                        <a:pt x="624" y="702"/>
                      </a:lnTo>
                      <a:lnTo>
                        <a:pt x="630" y="708"/>
                      </a:lnTo>
                      <a:lnTo>
                        <a:pt x="630" y="714"/>
                      </a:lnTo>
                      <a:lnTo>
                        <a:pt x="630" y="720"/>
                      </a:lnTo>
                      <a:lnTo>
                        <a:pt x="630" y="720"/>
                      </a:lnTo>
                      <a:lnTo>
                        <a:pt x="630" y="726"/>
                      </a:lnTo>
                      <a:lnTo>
                        <a:pt x="630" y="732"/>
                      </a:lnTo>
                      <a:lnTo>
                        <a:pt x="636" y="738"/>
                      </a:lnTo>
                      <a:lnTo>
                        <a:pt x="636" y="738"/>
                      </a:lnTo>
                      <a:lnTo>
                        <a:pt x="636" y="744"/>
                      </a:lnTo>
                      <a:lnTo>
                        <a:pt x="636" y="750"/>
                      </a:lnTo>
                      <a:lnTo>
                        <a:pt x="636" y="750"/>
                      </a:lnTo>
                      <a:lnTo>
                        <a:pt x="636" y="756"/>
                      </a:lnTo>
                      <a:lnTo>
                        <a:pt x="636" y="762"/>
                      </a:lnTo>
                      <a:lnTo>
                        <a:pt x="642" y="762"/>
                      </a:lnTo>
                      <a:lnTo>
                        <a:pt x="642" y="774"/>
                      </a:lnTo>
                      <a:lnTo>
                        <a:pt x="642" y="774"/>
                      </a:lnTo>
                      <a:lnTo>
                        <a:pt x="642" y="780"/>
                      </a:lnTo>
                      <a:lnTo>
                        <a:pt x="642" y="780"/>
                      </a:lnTo>
                      <a:lnTo>
                        <a:pt x="648" y="786"/>
                      </a:lnTo>
                      <a:lnTo>
                        <a:pt x="648" y="786"/>
                      </a:lnTo>
                      <a:lnTo>
                        <a:pt x="648" y="792"/>
                      </a:lnTo>
                      <a:lnTo>
                        <a:pt x="648" y="798"/>
                      </a:lnTo>
                      <a:lnTo>
                        <a:pt x="648" y="798"/>
                      </a:lnTo>
                      <a:lnTo>
                        <a:pt x="648" y="804"/>
                      </a:lnTo>
                      <a:lnTo>
                        <a:pt x="654" y="810"/>
                      </a:lnTo>
                      <a:lnTo>
                        <a:pt x="654" y="810"/>
                      </a:lnTo>
                      <a:lnTo>
                        <a:pt x="654" y="816"/>
                      </a:lnTo>
                      <a:lnTo>
                        <a:pt x="654" y="822"/>
                      </a:lnTo>
                      <a:lnTo>
                        <a:pt x="654" y="822"/>
                      </a:lnTo>
                      <a:lnTo>
                        <a:pt x="660" y="828"/>
                      </a:lnTo>
                      <a:lnTo>
                        <a:pt x="660" y="828"/>
                      </a:lnTo>
                      <a:lnTo>
                        <a:pt x="660" y="834"/>
                      </a:lnTo>
                      <a:lnTo>
                        <a:pt x="660" y="840"/>
                      </a:lnTo>
                      <a:lnTo>
                        <a:pt x="660" y="840"/>
                      </a:lnTo>
                      <a:lnTo>
                        <a:pt x="660" y="846"/>
                      </a:lnTo>
                      <a:lnTo>
                        <a:pt x="666" y="846"/>
                      </a:lnTo>
                      <a:lnTo>
                        <a:pt x="666" y="852"/>
                      </a:lnTo>
                      <a:lnTo>
                        <a:pt x="666" y="852"/>
                      </a:lnTo>
                      <a:lnTo>
                        <a:pt x="666" y="858"/>
                      </a:lnTo>
                      <a:lnTo>
                        <a:pt x="666" y="858"/>
                      </a:lnTo>
                      <a:lnTo>
                        <a:pt x="666" y="864"/>
                      </a:lnTo>
                      <a:lnTo>
                        <a:pt x="672" y="864"/>
                      </a:lnTo>
                      <a:lnTo>
                        <a:pt x="672" y="870"/>
                      </a:lnTo>
                      <a:lnTo>
                        <a:pt x="672" y="870"/>
                      </a:lnTo>
                      <a:lnTo>
                        <a:pt x="672" y="876"/>
                      </a:lnTo>
                      <a:lnTo>
                        <a:pt x="672" y="876"/>
                      </a:lnTo>
                      <a:lnTo>
                        <a:pt x="672" y="882"/>
                      </a:lnTo>
                      <a:lnTo>
                        <a:pt x="678" y="888"/>
                      </a:lnTo>
                      <a:lnTo>
                        <a:pt x="678" y="888"/>
                      </a:lnTo>
                      <a:lnTo>
                        <a:pt x="678" y="888"/>
                      </a:lnTo>
                      <a:lnTo>
                        <a:pt x="678" y="894"/>
                      </a:lnTo>
                      <a:lnTo>
                        <a:pt x="678" y="894"/>
                      </a:lnTo>
                      <a:lnTo>
                        <a:pt x="678" y="900"/>
                      </a:lnTo>
                      <a:lnTo>
                        <a:pt x="684" y="900"/>
                      </a:lnTo>
                      <a:lnTo>
                        <a:pt x="684" y="906"/>
                      </a:lnTo>
                      <a:lnTo>
                        <a:pt x="684" y="906"/>
                      </a:lnTo>
                      <a:lnTo>
                        <a:pt x="684" y="906"/>
                      </a:lnTo>
                      <a:lnTo>
                        <a:pt x="684" y="912"/>
                      </a:lnTo>
                      <a:lnTo>
                        <a:pt x="690" y="918"/>
                      </a:lnTo>
                      <a:lnTo>
                        <a:pt x="690" y="918"/>
                      </a:lnTo>
                      <a:lnTo>
                        <a:pt x="690" y="918"/>
                      </a:lnTo>
                      <a:lnTo>
                        <a:pt x="690" y="924"/>
                      </a:lnTo>
                      <a:lnTo>
                        <a:pt x="690" y="924"/>
                      </a:lnTo>
                      <a:lnTo>
                        <a:pt x="690" y="924"/>
                      </a:lnTo>
                      <a:lnTo>
                        <a:pt x="696" y="930"/>
                      </a:lnTo>
                      <a:lnTo>
                        <a:pt x="696" y="930"/>
                      </a:lnTo>
                      <a:lnTo>
                        <a:pt x="696" y="930"/>
                      </a:lnTo>
                      <a:lnTo>
                        <a:pt x="696" y="936"/>
                      </a:lnTo>
                      <a:lnTo>
                        <a:pt x="696" y="936"/>
                      </a:lnTo>
                      <a:lnTo>
                        <a:pt x="696" y="936"/>
                      </a:lnTo>
                      <a:lnTo>
                        <a:pt x="702" y="942"/>
                      </a:lnTo>
                      <a:lnTo>
                        <a:pt x="702" y="942"/>
                      </a:lnTo>
                      <a:lnTo>
                        <a:pt x="702" y="942"/>
                      </a:lnTo>
                      <a:lnTo>
                        <a:pt x="702" y="948"/>
                      </a:lnTo>
                      <a:lnTo>
                        <a:pt x="702" y="948"/>
                      </a:lnTo>
                      <a:lnTo>
                        <a:pt x="702" y="948"/>
                      </a:lnTo>
                      <a:lnTo>
                        <a:pt x="708" y="954"/>
                      </a:lnTo>
                      <a:lnTo>
                        <a:pt x="708" y="954"/>
                      </a:lnTo>
                      <a:lnTo>
                        <a:pt x="708" y="954"/>
                      </a:lnTo>
                      <a:lnTo>
                        <a:pt x="708" y="960"/>
                      </a:lnTo>
                      <a:lnTo>
                        <a:pt x="708" y="960"/>
                      </a:lnTo>
                      <a:lnTo>
                        <a:pt x="708" y="960"/>
                      </a:lnTo>
                      <a:lnTo>
                        <a:pt x="714" y="960"/>
                      </a:lnTo>
                      <a:lnTo>
                        <a:pt x="714" y="966"/>
                      </a:lnTo>
                      <a:lnTo>
                        <a:pt x="714" y="966"/>
                      </a:lnTo>
                      <a:lnTo>
                        <a:pt x="714" y="966"/>
                      </a:lnTo>
                      <a:lnTo>
                        <a:pt x="714" y="972"/>
                      </a:lnTo>
                      <a:lnTo>
                        <a:pt x="714" y="972"/>
                      </a:lnTo>
                      <a:lnTo>
                        <a:pt x="720" y="972"/>
                      </a:lnTo>
                      <a:lnTo>
                        <a:pt x="720" y="972"/>
                      </a:lnTo>
                      <a:lnTo>
                        <a:pt x="720" y="978"/>
                      </a:lnTo>
                      <a:lnTo>
                        <a:pt x="720" y="978"/>
                      </a:lnTo>
                      <a:lnTo>
                        <a:pt x="720" y="978"/>
                      </a:lnTo>
                      <a:lnTo>
                        <a:pt x="726" y="978"/>
                      </a:lnTo>
                      <a:lnTo>
                        <a:pt x="726" y="978"/>
                      </a:lnTo>
                      <a:lnTo>
                        <a:pt x="726" y="984"/>
                      </a:lnTo>
                      <a:lnTo>
                        <a:pt x="726" y="984"/>
                      </a:lnTo>
                      <a:lnTo>
                        <a:pt x="726" y="984"/>
                      </a:lnTo>
                      <a:lnTo>
                        <a:pt x="726" y="984"/>
                      </a:lnTo>
                      <a:lnTo>
                        <a:pt x="732" y="984"/>
                      </a:lnTo>
                      <a:lnTo>
                        <a:pt x="732" y="984"/>
                      </a:lnTo>
                      <a:lnTo>
                        <a:pt x="732" y="984"/>
                      </a:lnTo>
                      <a:lnTo>
                        <a:pt x="732" y="990"/>
                      </a:lnTo>
                      <a:lnTo>
                        <a:pt x="732" y="990"/>
                      </a:lnTo>
                      <a:lnTo>
                        <a:pt x="732" y="990"/>
                      </a:lnTo>
                      <a:lnTo>
                        <a:pt x="738" y="990"/>
                      </a:lnTo>
                      <a:lnTo>
                        <a:pt x="738" y="990"/>
                      </a:lnTo>
                      <a:lnTo>
                        <a:pt x="738" y="990"/>
                      </a:lnTo>
                      <a:lnTo>
                        <a:pt x="738" y="990"/>
                      </a:lnTo>
                      <a:lnTo>
                        <a:pt x="738" y="996"/>
                      </a:lnTo>
                      <a:lnTo>
                        <a:pt x="738" y="996"/>
                      </a:lnTo>
                      <a:lnTo>
                        <a:pt x="744" y="996"/>
                      </a:lnTo>
                      <a:lnTo>
                        <a:pt x="744" y="996"/>
                      </a:lnTo>
                      <a:lnTo>
                        <a:pt x="744" y="996"/>
                      </a:lnTo>
                      <a:lnTo>
                        <a:pt x="744" y="996"/>
                      </a:lnTo>
                      <a:lnTo>
                        <a:pt x="744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6" y="996"/>
                      </a:lnTo>
                      <a:lnTo>
                        <a:pt x="756" y="996"/>
                      </a:lnTo>
                      <a:lnTo>
                        <a:pt x="756" y="990"/>
                      </a:lnTo>
                      <a:lnTo>
                        <a:pt x="756" y="984"/>
                      </a:lnTo>
                      <a:lnTo>
                        <a:pt x="756" y="984"/>
                      </a:lnTo>
                      <a:lnTo>
                        <a:pt x="762" y="984"/>
                      </a:lnTo>
                      <a:lnTo>
                        <a:pt x="762" y="978"/>
                      </a:lnTo>
                      <a:lnTo>
                        <a:pt x="762" y="978"/>
                      </a:lnTo>
                      <a:lnTo>
                        <a:pt x="762" y="972"/>
                      </a:lnTo>
                      <a:lnTo>
                        <a:pt x="762" y="972"/>
                      </a:lnTo>
                      <a:lnTo>
                        <a:pt x="762" y="966"/>
                      </a:lnTo>
                      <a:lnTo>
                        <a:pt x="768" y="966"/>
                      </a:lnTo>
                      <a:lnTo>
                        <a:pt x="768" y="960"/>
                      </a:lnTo>
                      <a:lnTo>
                        <a:pt x="768" y="960"/>
                      </a:lnTo>
                      <a:lnTo>
                        <a:pt x="768" y="954"/>
                      </a:lnTo>
                      <a:lnTo>
                        <a:pt x="768" y="954"/>
                      </a:lnTo>
                      <a:lnTo>
                        <a:pt x="768" y="948"/>
                      </a:lnTo>
                      <a:lnTo>
                        <a:pt x="774" y="948"/>
                      </a:lnTo>
                      <a:lnTo>
                        <a:pt x="774" y="948"/>
                      </a:lnTo>
                      <a:lnTo>
                        <a:pt x="774" y="954"/>
                      </a:lnTo>
                      <a:lnTo>
                        <a:pt x="774" y="954"/>
                      </a:lnTo>
                      <a:lnTo>
                        <a:pt x="774" y="954"/>
                      </a:lnTo>
                      <a:lnTo>
                        <a:pt x="774" y="954"/>
                      </a:lnTo>
                      <a:lnTo>
                        <a:pt x="780" y="954"/>
                      </a:lnTo>
                      <a:lnTo>
                        <a:pt x="780" y="954"/>
                      </a:lnTo>
                      <a:lnTo>
                        <a:pt x="780" y="960"/>
                      </a:lnTo>
                      <a:lnTo>
                        <a:pt x="780" y="960"/>
                      </a:lnTo>
                      <a:lnTo>
                        <a:pt x="780" y="960"/>
                      </a:lnTo>
                      <a:lnTo>
                        <a:pt x="780" y="960"/>
                      </a:lnTo>
                      <a:lnTo>
                        <a:pt x="786" y="960"/>
                      </a:lnTo>
                      <a:lnTo>
                        <a:pt x="786" y="960"/>
                      </a:lnTo>
                      <a:lnTo>
                        <a:pt x="786" y="966"/>
                      </a:lnTo>
                      <a:lnTo>
                        <a:pt x="786" y="966"/>
                      </a:lnTo>
                      <a:lnTo>
                        <a:pt x="786" y="966"/>
                      </a:lnTo>
                      <a:lnTo>
                        <a:pt x="792" y="966"/>
                      </a:lnTo>
                      <a:lnTo>
                        <a:pt x="792" y="966"/>
                      </a:lnTo>
                      <a:lnTo>
                        <a:pt x="792" y="966"/>
                      </a:lnTo>
                      <a:lnTo>
                        <a:pt x="792" y="966"/>
                      </a:lnTo>
                      <a:lnTo>
                        <a:pt x="792" y="966"/>
                      </a:lnTo>
                      <a:lnTo>
                        <a:pt x="792" y="972"/>
                      </a:lnTo>
                      <a:lnTo>
                        <a:pt x="798" y="972"/>
                      </a:lnTo>
                      <a:lnTo>
                        <a:pt x="798" y="972"/>
                      </a:lnTo>
                      <a:lnTo>
                        <a:pt x="798" y="972"/>
                      </a:lnTo>
                      <a:lnTo>
                        <a:pt x="798" y="972"/>
                      </a:lnTo>
                      <a:lnTo>
                        <a:pt x="798" y="972"/>
                      </a:lnTo>
                      <a:lnTo>
                        <a:pt x="798" y="972"/>
                      </a:lnTo>
                      <a:lnTo>
                        <a:pt x="804" y="972"/>
                      </a:lnTo>
                      <a:lnTo>
                        <a:pt x="804" y="972"/>
                      </a:lnTo>
                      <a:lnTo>
                        <a:pt x="804" y="972"/>
                      </a:lnTo>
                      <a:lnTo>
                        <a:pt x="804" y="972"/>
                      </a:lnTo>
                      <a:lnTo>
                        <a:pt x="804" y="978"/>
                      </a:lnTo>
                      <a:lnTo>
                        <a:pt x="804" y="978"/>
                      </a:lnTo>
                      <a:lnTo>
                        <a:pt x="810" y="978"/>
                      </a:lnTo>
                      <a:lnTo>
                        <a:pt x="810" y="978"/>
                      </a:lnTo>
                      <a:lnTo>
                        <a:pt x="810" y="978"/>
                      </a:lnTo>
                      <a:lnTo>
                        <a:pt x="810" y="978"/>
                      </a:lnTo>
                      <a:lnTo>
                        <a:pt x="810" y="978"/>
                      </a:lnTo>
                      <a:lnTo>
                        <a:pt x="810" y="978"/>
                      </a:lnTo>
                      <a:lnTo>
                        <a:pt x="816" y="978"/>
                      </a:lnTo>
                      <a:lnTo>
                        <a:pt x="816" y="978"/>
                      </a:lnTo>
                      <a:lnTo>
                        <a:pt x="816" y="978"/>
                      </a:lnTo>
                      <a:lnTo>
                        <a:pt x="816" y="978"/>
                      </a:lnTo>
                      <a:lnTo>
                        <a:pt x="816" y="978"/>
                      </a:lnTo>
                      <a:lnTo>
                        <a:pt x="816" y="978"/>
                      </a:lnTo>
                      <a:lnTo>
                        <a:pt x="822" y="978"/>
                      </a:lnTo>
                      <a:lnTo>
                        <a:pt x="822" y="978"/>
                      </a:lnTo>
                      <a:lnTo>
                        <a:pt x="822" y="978"/>
                      </a:lnTo>
                      <a:lnTo>
                        <a:pt x="822" y="978"/>
                      </a:lnTo>
                      <a:lnTo>
                        <a:pt x="822" y="978"/>
                      </a:lnTo>
                      <a:lnTo>
                        <a:pt x="828" y="978"/>
                      </a:lnTo>
                      <a:lnTo>
                        <a:pt x="828" y="978"/>
                      </a:lnTo>
                      <a:lnTo>
                        <a:pt x="828" y="978"/>
                      </a:lnTo>
                      <a:lnTo>
                        <a:pt x="828" y="978"/>
                      </a:lnTo>
                      <a:lnTo>
                        <a:pt x="828" y="978"/>
                      </a:lnTo>
                      <a:lnTo>
                        <a:pt x="828" y="978"/>
                      </a:lnTo>
                      <a:lnTo>
                        <a:pt x="834" y="978"/>
                      </a:lnTo>
                      <a:lnTo>
                        <a:pt x="834" y="978"/>
                      </a:lnTo>
                      <a:lnTo>
                        <a:pt x="834" y="978"/>
                      </a:lnTo>
                      <a:lnTo>
                        <a:pt x="834" y="978"/>
                      </a:lnTo>
                      <a:lnTo>
                        <a:pt x="834" y="978"/>
                      </a:lnTo>
                      <a:lnTo>
                        <a:pt x="834" y="978"/>
                      </a:lnTo>
                      <a:lnTo>
                        <a:pt x="840" y="972"/>
                      </a:lnTo>
                      <a:lnTo>
                        <a:pt x="840" y="972"/>
                      </a:lnTo>
                      <a:lnTo>
                        <a:pt x="840" y="972"/>
                      </a:lnTo>
                      <a:lnTo>
                        <a:pt x="840" y="972"/>
                      </a:lnTo>
                      <a:lnTo>
                        <a:pt x="840" y="972"/>
                      </a:lnTo>
                      <a:lnTo>
                        <a:pt x="840" y="972"/>
                      </a:lnTo>
                      <a:lnTo>
                        <a:pt x="846" y="972"/>
                      </a:lnTo>
                      <a:lnTo>
                        <a:pt x="846" y="972"/>
                      </a:lnTo>
                      <a:lnTo>
                        <a:pt x="846" y="972"/>
                      </a:lnTo>
                      <a:lnTo>
                        <a:pt x="846" y="972"/>
                      </a:lnTo>
                      <a:lnTo>
                        <a:pt x="846" y="972"/>
                      </a:lnTo>
                      <a:lnTo>
                        <a:pt x="846" y="966"/>
                      </a:lnTo>
                      <a:lnTo>
                        <a:pt x="852" y="966"/>
                      </a:lnTo>
                      <a:lnTo>
                        <a:pt x="852" y="966"/>
                      </a:lnTo>
                      <a:lnTo>
                        <a:pt x="852" y="966"/>
                      </a:lnTo>
                      <a:lnTo>
                        <a:pt x="852" y="966"/>
                      </a:lnTo>
                      <a:lnTo>
                        <a:pt x="852" y="966"/>
                      </a:lnTo>
                      <a:lnTo>
                        <a:pt x="858" y="966"/>
                      </a:lnTo>
                      <a:lnTo>
                        <a:pt x="858" y="966"/>
                      </a:lnTo>
                      <a:lnTo>
                        <a:pt x="858" y="960"/>
                      </a:lnTo>
                      <a:lnTo>
                        <a:pt x="858" y="960"/>
                      </a:lnTo>
                      <a:lnTo>
                        <a:pt x="858" y="960"/>
                      </a:lnTo>
                      <a:lnTo>
                        <a:pt x="858" y="960"/>
                      </a:lnTo>
                      <a:lnTo>
                        <a:pt x="864" y="960"/>
                      </a:lnTo>
                      <a:lnTo>
                        <a:pt x="864" y="960"/>
                      </a:lnTo>
                      <a:lnTo>
                        <a:pt x="864" y="954"/>
                      </a:lnTo>
                      <a:lnTo>
                        <a:pt x="864" y="954"/>
                      </a:lnTo>
                      <a:lnTo>
                        <a:pt x="864" y="954"/>
                      </a:lnTo>
                      <a:lnTo>
                        <a:pt x="864" y="954"/>
                      </a:lnTo>
                      <a:lnTo>
                        <a:pt x="870" y="954"/>
                      </a:lnTo>
                      <a:lnTo>
                        <a:pt x="870" y="954"/>
                      </a:lnTo>
                      <a:lnTo>
                        <a:pt x="870" y="948"/>
                      </a:lnTo>
                      <a:lnTo>
                        <a:pt x="870" y="948"/>
                      </a:lnTo>
                      <a:lnTo>
                        <a:pt x="870" y="948"/>
                      </a:lnTo>
                      <a:lnTo>
                        <a:pt x="876" y="954"/>
                      </a:lnTo>
                      <a:lnTo>
                        <a:pt x="876" y="954"/>
                      </a:lnTo>
                      <a:lnTo>
                        <a:pt x="876" y="960"/>
                      </a:lnTo>
                      <a:lnTo>
                        <a:pt x="876" y="960"/>
                      </a:lnTo>
                      <a:lnTo>
                        <a:pt x="876" y="966"/>
                      </a:lnTo>
                      <a:lnTo>
                        <a:pt x="876" y="966"/>
                      </a:lnTo>
                      <a:lnTo>
                        <a:pt x="876" y="972"/>
                      </a:lnTo>
                      <a:lnTo>
                        <a:pt x="882" y="972"/>
                      </a:lnTo>
                      <a:lnTo>
                        <a:pt x="882" y="978"/>
                      </a:lnTo>
                      <a:lnTo>
                        <a:pt x="882" y="978"/>
                      </a:lnTo>
                      <a:lnTo>
                        <a:pt x="882" y="984"/>
                      </a:lnTo>
                      <a:lnTo>
                        <a:pt x="882" y="984"/>
                      </a:lnTo>
                      <a:lnTo>
                        <a:pt x="888" y="990"/>
                      </a:lnTo>
                      <a:lnTo>
                        <a:pt x="888" y="990"/>
                      </a:lnTo>
                      <a:lnTo>
                        <a:pt x="888" y="996"/>
                      </a:lnTo>
                      <a:lnTo>
                        <a:pt x="888" y="996"/>
                      </a:lnTo>
                      <a:lnTo>
                        <a:pt x="888" y="996"/>
                      </a:lnTo>
                      <a:lnTo>
                        <a:pt x="888" y="996"/>
                      </a:lnTo>
                      <a:lnTo>
                        <a:pt x="894" y="996"/>
                      </a:lnTo>
                      <a:lnTo>
                        <a:pt x="894" y="996"/>
                      </a:lnTo>
                      <a:lnTo>
                        <a:pt x="894" y="996"/>
                      </a:lnTo>
                      <a:lnTo>
                        <a:pt x="894" y="996"/>
                      </a:lnTo>
                      <a:lnTo>
                        <a:pt x="894" y="996"/>
                      </a:lnTo>
                      <a:lnTo>
                        <a:pt x="894" y="996"/>
                      </a:lnTo>
                      <a:lnTo>
                        <a:pt x="900" y="996"/>
                      </a:lnTo>
                      <a:lnTo>
                        <a:pt x="900" y="996"/>
                      </a:lnTo>
                      <a:lnTo>
                        <a:pt x="900" y="996"/>
                      </a:lnTo>
                      <a:lnTo>
                        <a:pt x="900" y="996"/>
                      </a:lnTo>
                      <a:lnTo>
                        <a:pt x="900" y="996"/>
                      </a:lnTo>
                      <a:lnTo>
                        <a:pt x="900" y="996"/>
                      </a:lnTo>
                      <a:lnTo>
                        <a:pt x="906" y="990"/>
                      </a:lnTo>
                      <a:lnTo>
                        <a:pt x="906" y="990"/>
                      </a:lnTo>
                      <a:lnTo>
                        <a:pt x="906" y="990"/>
                      </a:lnTo>
                      <a:lnTo>
                        <a:pt x="906" y="990"/>
                      </a:lnTo>
                      <a:lnTo>
                        <a:pt x="906" y="990"/>
                      </a:lnTo>
                      <a:lnTo>
                        <a:pt x="906" y="990"/>
                      </a:lnTo>
                      <a:lnTo>
                        <a:pt x="912" y="990"/>
                      </a:lnTo>
                      <a:lnTo>
                        <a:pt x="912" y="984"/>
                      </a:lnTo>
                      <a:lnTo>
                        <a:pt x="912" y="984"/>
                      </a:lnTo>
                      <a:lnTo>
                        <a:pt x="912" y="984"/>
                      </a:lnTo>
                      <a:lnTo>
                        <a:pt x="912" y="984"/>
                      </a:lnTo>
                      <a:lnTo>
                        <a:pt x="912" y="984"/>
                      </a:lnTo>
                      <a:lnTo>
                        <a:pt x="918" y="984"/>
                      </a:lnTo>
                      <a:lnTo>
                        <a:pt x="918" y="984"/>
                      </a:lnTo>
                      <a:lnTo>
                        <a:pt x="918" y="978"/>
                      </a:lnTo>
                      <a:lnTo>
                        <a:pt x="918" y="978"/>
                      </a:lnTo>
                      <a:lnTo>
                        <a:pt x="918" y="978"/>
                      </a:lnTo>
                      <a:lnTo>
                        <a:pt x="924" y="978"/>
                      </a:lnTo>
                      <a:lnTo>
                        <a:pt x="924" y="972"/>
                      </a:lnTo>
                      <a:lnTo>
                        <a:pt x="924" y="972"/>
                      </a:lnTo>
                      <a:lnTo>
                        <a:pt x="924" y="972"/>
                      </a:lnTo>
                      <a:lnTo>
                        <a:pt x="924" y="972"/>
                      </a:lnTo>
                      <a:lnTo>
                        <a:pt x="924" y="972"/>
                      </a:lnTo>
                      <a:lnTo>
                        <a:pt x="930" y="966"/>
                      </a:lnTo>
                      <a:lnTo>
                        <a:pt x="930" y="966"/>
                      </a:lnTo>
                      <a:lnTo>
                        <a:pt x="930" y="966"/>
                      </a:lnTo>
                      <a:lnTo>
                        <a:pt x="930" y="960"/>
                      </a:lnTo>
                      <a:lnTo>
                        <a:pt x="930" y="960"/>
                      </a:lnTo>
                      <a:lnTo>
                        <a:pt x="930" y="960"/>
                      </a:lnTo>
                      <a:lnTo>
                        <a:pt x="936" y="960"/>
                      </a:lnTo>
                      <a:lnTo>
                        <a:pt x="936" y="954"/>
                      </a:lnTo>
                      <a:lnTo>
                        <a:pt x="936" y="954"/>
                      </a:lnTo>
                      <a:lnTo>
                        <a:pt x="936" y="954"/>
                      </a:lnTo>
                      <a:lnTo>
                        <a:pt x="936" y="948"/>
                      </a:lnTo>
                      <a:lnTo>
                        <a:pt x="936" y="948"/>
                      </a:lnTo>
                      <a:lnTo>
                        <a:pt x="942" y="948"/>
                      </a:lnTo>
                      <a:lnTo>
                        <a:pt x="942" y="942"/>
                      </a:lnTo>
                      <a:lnTo>
                        <a:pt x="942" y="942"/>
                      </a:lnTo>
                      <a:lnTo>
                        <a:pt x="942" y="942"/>
                      </a:lnTo>
                      <a:lnTo>
                        <a:pt x="942" y="936"/>
                      </a:lnTo>
                      <a:lnTo>
                        <a:pt x="942" y="936"/>
                      </a:lnTo>
                      <a:lnTo>
                        <a:pt x="948" y="936"/>
                      </a:lnTo>
                      <a:lnTo>
                        <a:pt x="948" y="930"/>
                      </a:lnTo>
                      <a:lnTo>
                        <a:pt x="948" y="930"/>
                      </a:lnTo>
                      <a:lnTo>
                        <a:pt x="948" y="930"/>
                      </a:lnTo>
                      <a:lnTo>
                        <a:pt x="948" y="924"/>
                      </a:lnTo>
                      <a:lnTo>
                        <a:pt x="954" y="924"/>
                      </a:lnTo>
                      <a:lnTo>
                        <a:pt x="954" y="918"/>
                      </a:lnTo>
                      <a:lnTo>
                        <a:pt x="954" y="918"/>
                      </a:lnTo>
                      <a:lnTo>
                        <a:pt x="954" y="918"/>
                      </a:lnTo>
                      <a:lnTo>
                        <a:pt x="954" y="912"/>
                      </a:lnTo>
                      <a:lnTo>
                        <a:pt x="954" y="912"/>
                      </a:lnTo>
                      <a:lnTo>
                        <a:pt x="960" y="906"/>
                      </a:lnTo>
                      <a:lnTo>
                        <a:pt x="960" y="906"/>
                      </a:lnTo>
                      <a:lnTo>
                        <a:pt x="960" y="906"/>
                      </a:lnTo>
                      <a:lnTo>
                        <a:pt x="960" y="900"/>
                      </a:lnTo>
                      <a:lnTo>
                        <a:pt x="960" y="900"/>
                      </a:lnTo>
                      <a:lnTo>
                        <a:pt x="960" y="894"/>
                      </a:lnTo>
                      <a:lnTo>
                        <a:pt x="966" y="894"/>
                      </a:lnTo>
                      <a:lnTo>
                        <a:pt x="966" y="888"/>
                      </a:lnTo>
                      <a:lnTo>
                        <a:pt x="966" y="888"/>
                      </a:lnTo>
                      <a:lnTo>
                        <a:pt x="966" y="888"/>
                      </a:lnTo>
                      <a:lnTo>
                        <a:pt x="966" y="882"/>
                      </a:lnTo>
                      <a:lnTo>
                        <a:pt x="972" y="876"/>
                      </a:lnTo>
                      <a:lnTo>
                        <a:pt x="972" y="876"/>
                      </a:lnTo>
                      <a:lnTo>
                        <a:pt x="972" y="870"/>
                      </a:lnTo>
                      <a:lnTo>
                        <a:pt x="972" y="870"/>
                      </a:lnTo>
                      <a:lnTo>
                        <a:pt x="972" y="864"/>
                      </a:lnTo>
                      <a:lnTo>
                        <a:pt x="972" y="864"/>
                      </a:lnTo>
                      <a:lnTo>
                        <a:pt x="972" y="858"/>
                      </a:lnTo>
                      <a:lnTo>
                        <a:pt x="978" y="858"/>
                      </a:lnTo>
                      <a:lnTo>
                        <a:pt x="978" y="852"/>
                      </a:lnTo>
                      <a:lnTo>
                        <a:pt x="978" y="852"/>
                      </a:lnTo>
                      <a:lnTo>
                        <a:pt x="978" y="846"/>
                      </a:lnTo>
                      <a:lnTo>
                        <a:pt x="978" y="846"/>
                      </a:lnTo>
                      <a:lnTo>
                        <a:pt x="978" y="840"/>
                      </a:lnTo>
                      <a:lnTo>
                        <a:pt x="984" y="840"/>
                      </a:lnTo>
                      <a:lnTo>
                        <a:pt x="984" y="828"/>
                      </a:lnTo>
                      <a:lnTo>
                        <a:pt x="984" y="828"/>
                      </a:lnTo>
                      <a:lnTo>
                        <a:pt x="984" y="822"/>
                      </a:lnTo>
                      <a:lnTo>
                        <a:pt x="984" y="822"/>
                      </a:lnTo>
                      <a:lnTo>
                        <a:pt x="990" y="816"/>
                      </a:lnTo>
                      <a:lnTo>
                        <a:pt x="990" y="816"/>
                      </a:lnTo>
                      <a:lnTo>
                        <a:pt x="990" y="810"/>
                      </a:lnTo>
                      <a:lnTo>
                        <a:pt x="990" y="810"/>
                      </a:lnTo>
                      <a:lnTo>
                        <a:pt x="990" y="804"/>
                      </a:lnTo>
                      <a:lnTo>
                        <a:pt x="990" y="798"/>
                      </a:lnTo>
                      <a:lnTo>
                        <a:pt x="996" y="798"/>
                      </a:lnTo>
                      <a:lnTo>
                        <a:pt x="996" y="792"/>
                      </a:lnTo>
                      <a:lnTo>
                        <a:pt x="996" y="786"/>
                      </a:lnTo>
                      <a:lnTo>
                        <a:pt x="996" y="786"/>
                      </a:lnTo>
                      <a:lnTo>
                        <a:pt x="996" y="780"/>
                      </a:lnTo>
                      <a:lnTo>
                        <a:pt x="996" y="780"/>
                      </a:lnTo>
                      <a:lnTo>
                        <a:pt x="1002" y="774"/>
                      </a:lnTo>
                      <a:lnTo>
                        <a:pt x="1002" y="768"/>
                      </a:lnTo>
                      <a:lnTo>
                        <a:pt x="1002" y="762"/>
                      </a:lnTo>
                      <a:lnTo>
                        <a:pt x="1002" y="762"/>
                      </a:lnTo>
                      <a:lnTo>
                        <a:pt x="1002" y="756"/>
                      </a:lnTo>
                      <a:lnTo>
                        <a:pt x="1002" y="750"/>
                      </a:lnTo>
                      <a:lnTo>
                        <a:pt x="1008" y="750"/>
                      </a:lnTo>
                      <a:lnTo>
                        <a:pt x="1008" y="744"/>
                      </a:lnTo>
                      <a:lnTo>
                        <a:pt x="1008" y="738"/>
                      </a:lnTo>
                      <a:lnTo>
                        <a:pt x="1008" y="738"/>
                      </a:lnTo>
                      <a:lnTo>
                        <a:pt x="1008" y="732"/>
                      </a:lnTo>
                      <a:lnTo>
                        <a:pt x="1008" y="726"/>
                      </a:lnTo>
                      <a:lnTo>
                        <a:pt x="1014" y="720"/>
                      </a:lnTo>
                      <a:lnTo>
                        <a:pt x="1014" y="720"/>
                      </a:lnTo>
                      <a:lnTo>
                        <a:pt x="1014" y="714"/>
                      </a:lnTo>
                      <a:lnTo>
                        <a:pt x="1014" y="702"/>
                      </a:lnTo>
                      <a:lnTo>
                        <a:pt x="1014" y="702"/>
                      </a:lnTo>
                      <a:lnTo>
                        <a:pt x="1020" y="696"/>
                      </a:lnTo>
                      <a:lnTo>
                        <a:pt x="1020" y="690"/>
                      </a:lnTo>
                      <a:lnTo>
                        <a:pt x="1020" y="690"/>
                      </a:lnTo>
                      <a:lnTo>
                        <a:pt x="1020" y="684"/>
                      </a:lnTo>
                      <a:lnTo>
                        <a:pt x="1020" y="678"/>
                      </a:lnTo>
                      <a:lnTo>
                        <a:pt x="1020" y="672"/>
                      </a:lnTo>
                      <a:lnTo>
                        <a:pt x="1026" y="672"/>
                      </a:lnTo>
                      <a:lnTo>
                        <a:pt x="1026" y="666"/>
                      </a:lnTo>
                      <a:lnTo>
                        <a:pt x="1026" y="660"/>
                      </a:lnTo>
                      <a:lnTo>
                        <a:pt x="1026" y="654"/>
                      </a:lnTo>
                      <a:lnTo>
                        <a:pt x="1026" y="654"/>
                      </a:lnTo>
                      <a:lnTo>
                        <a:pt x="1026" y="642"/>
                      </a:lnTo>
                      <a:lnTo>
                        <a:pt x="1032" y="642"/>
                      </a:lnTo>
                      <a:lnTo>
                        <a:pt x="1032" y="636"/>
                      </a:lnTo>
                      <a:lnTo>
                        <a:pt x="1032" y="630"/>
                      </a:lnTo>
                      <a:lnTo>
                        <a:pt x="1032" y="624"/>
                      </a:lnTo>
                      <a:lnTo>
                        <a:pt x="1032" y="618"/>
                      </a:lnTo>
                      <a:lnTo>
                        <a:pt x="1032" y="618"/>
                      </a:lnTo>
                      <a:lnTo>
                        <a:pt x="1038" y="612"/>
                      </a:lnTo>
                      <a:lnTo>
                        <a:pt x="1038" y="612"/>
                      </a:lnTo>
                      <a:lnTo>
                        <a:pt x="1038" y="612"/>
                      </a:lnTo>
                      <a:lnTo>
                        <a:pt x="1038" y="618"/>
                      </a:lnTo>
                      <a:lnTo>
                        <a:pt x="1038" y="624"/>
                      </a:lnTo>
                      <a:lnTo>
                        <a:pt x="1044" y="636"/>
                      </a:lnTo>
                      <a:lnTo>
                        <a:pt x="1044" y="648"/>
                      </a:lnTo>
                      <a:lnTo>
                        <a:pt x="1044" y="660"/>
                      </a:lnTo>
                      <a:lnTo>
                        <a:pt x="1044" y="672"/>
                      </a:lnTo>
                      <a:lnTo>
                        <a:pt x="1044" y="684"/>
                      </a:lnTo>
                      <a:lnTo>
                        <a:pt x="1044" y="696"/>
                      </a:lnTo>
                      <a:lnTo>
                        <a:pt x="1050" y="702"/>
                      </a:lnTo>
                      <a:lnTo>
                        <a:pt x="1050" y="726"/>
                      </a:lnTo>
                      <a:lnTo>
                        <a:pt x="1050" y="732"/>
                      </a:lnTo>
                      <a:lnTo>
                        <a:pt x="1050" y="744"/>
                      </a:lnTo>
                      <a:lnTo>
                        <a:pt x="1050" y="756"/>
                      </a:lnTo>
                      <a:lnTo>
                        <a:pt x="1050" y="762"/>
                      </a:lnTo>
                      <a:lnTo>
                        <a:pt x="1056" y="780"/>
                      </a:lnTo>
                      <a:lnTo>
                        <a:pt x="1056" y="792"/>
                      </a:lnTo>
                      <a:lnTo>
                        <a:pt x="1056" y="804"/>
                      </a:lnTo>
                      <a:lnTo>
                        <a:pt x="1056" y="810"/>
                      </a:lnTo>
                      <a:lnTo>
                        <a:pt x="1056" y="822"/>
                      </a:lnTo>
                      <a:lnTo>
                        <a:pt x="1062" y="828"/>
                      </a:lnTo>
                      <a:lnTo>
                        <a:pt x="1062" y="840"/>
                      </a:lnTo>
                      <a:lnTo>
                        <a:pt x="1062" y="846"/>
                      </a:lnTo>
                      <a:lnTo>
                        <a:pt x="1062" y="858"/>
                      </a:lnTo>
                      <a:lnTo>
                        <a:pt x="1062" y="864"/>
                      </a:lnTo>
                      <a:lnTo>
                        <a:pt x="1062" y="876"/>
                      </a:lnTo>
                      <a:lnTo>
                        <a:pt x="1068" y="882"/>
                      </a:lnTo>
                      <a:lnTo>
                        <a:pt x="1068" y="888"/>
                      </a:lnTo>
                      <a:lnTo>
                        <a:pt x="1068" y="900"/>
                      </a:lnTo>
                      <a:lnTo>
                        <a:pt x="1068" y="906"/>
                      </a:lnTo>
                      <a:lnTo>
                        <a:pt x="1068" y="912"/>
                      </a:lnTo>
                      <a:lnTo>
                        <a:pt x="1068" y="918"/>
                      </a:lnTo>
                      <a:lnTo>
                        <a:pt x="1068" y="924"/>
                      </a:lnTo>
                      <a:lnTo>
                        <a:pt x="1074" y="930"/>
                      </a:lnTo>
                      <a:lnTo>
                        <a:pt x="1074" y="942"/>
                      </a:lnTo>
                      <a:lnTo>
                        <a:pt x="1074" y="948"/>
                      </a:lnTo>
                      <a:lnTo>
                        <a:pt x="1074" y="954"/>
                      </a:lnTo>
                      <a:lnTo>
                        <a:pt x="1074" y="960"/>
                      </a:lnTo>
                      <a:lnTo>
                        <a:pt x="1080" y="966"/>
                      </a:lnTo>
                      <a:lnTo>
                        <a:pt x="1080" y="972"/>
                      </a:lnTo>
                      <a:lnTo>
                        <a:pt x="1080" y="978"/>
                      </a:lnTo>
                      <a:lnTo>
                        <a:pt x="1080" y="978"/>
                      </a:lnTo>
                      <a:lnTo>
                        <a:pt x="1080" y="990"/>
                      </a:lnTo>
                      <a:lnTo>
                        <a:pt x="1080" y="990"/>
                      </a:lnTo>
                      <a:lnTo>
                        <a:pt x="1086" y="996"/>
                      </a:lnTo>
                      <a:lnTo>
                        <a:pt x="1086" y="1002"/>
                      </a:lnTo>
                      <a:lnTo>
                        <a:pt x="1086" y="1008"/>
                      </a:lnTo>
                      <a:lnTo>
                        <a:pt x="1086" y="1008"/>
                      </a:lnTo>
                      <a:lnTo>
                        <a:pt x="1086" y="1014"/>
                      </a:lnTo>
                      <a:lnTo>
                        <a:pt x="1092" y="1014"/>
                      </a:lnTo>
                      <a:lnTo>
                        <a:pt x="1092" y="1020"/>
                      </a:lnTo>
                      <a:lnTo>
                        <a:pt x="1092" y="1020"/>
                      </a:lnTo>
                      <a:lnTo>
                        <a:pt x="1092" y="1026"/>
                      </a:lnTo>
                      <a:lnTo>
                        <a:pt x="1092" y="1026"/>
                      </a:lnTo>
                      <a:lnTo>
                        <a:pt x="1092" y="1026"/>
                      </a:lnTo>
                      <a:lnTo>
                        <a:pt x="1098" y="1032"/>
                      </a:lnTo>
                      <a:lnTo>
                        <a:pt x="1098" y="1032"/>
                      </a:lnTo>
                      <a:lnTo>
                        <a:pt x="1098" y="1032"/>
                      </a:lnTo>
                      <a:lnTo>
                        <a:pt x="1098" y="1038"/>
                      </a:lnTo>
                      <a:lnTo>
                        <a:pt x="1098" y="1038"/>
                      </a:lnTo>
                      <a:lnTo>
                        <a:pt x="1098" y="1038"/>
                      </a:lnTo>
                      <a:lnTo>
                        <a:pt x="1098" y="1038"/>
                      </a:lnTo>
                      <a:lnTo>
                        <a:pt x="1104" y="1038"/>
                      </a:lnTo>
                      <a:lnTo>
                        <a:pt x="1104" y="1038"/>
                      </a:lnTo>
                      <a:lnTo>
                        <a:pt x="1104" y="1038"/>
                      </a:lnTo>
                      <a:lnTo>
                        <a:pt x="1104" y="1038"/>
                      </a:lnTo>
                      <a:lnTo>
                        <a:pt x="1104" y="1038"/>
                      </a:lnTo>
                      <a:lnTo>
                        <a:pt x="1104" y="1038"/>
                      </a:lnTo>
                      <a:lnTo>
                        <a:pt x="1110" y="1038"/>
                      </a:lnTo>
                      <a:lnTo>
                        <a:pt x="1110" y="1038"/>
                      </a:lnTo>
                      <a:lnTo>
                        <a:pt x="1110" y="1032"/>
                      </a:lnTo>
                      <a:lnTo>
                        <a:pt x="1110" y="1032"/>
                      </a:lnTo>
                      <a:lnTo>
                        <a:pt x="1110" y="1032"/>
                      </a:lnTo>
                      <a:lnTo>
                        <a:pt x="1116" y="1026"/>
                      </a:lnTo>
                      <a:lnTo>
                        <a:pt x="1116" y="1026"/>
                      </a:lnTo>
                      <a:lnTo>
                        <a:pt x="1116" y="1026"/>
                      </a:lnTo>
                      <a:lnTo>
                        <a:pt x="1116" y="1020"/>
                      </a:lnTo>
                      <a:lnTo>
                        <a:pt x="1116" y="1020"/>
                      </a:lnTo>
                      <a:lnTo>
                        <a:pt x="1116" y="1014"/>
                      </a:lnTo>
                      <a:lnTo>
                        <a:pt x="1122" y="1014"/>
                      </a:lnTo>
                      <a:lnTo>
                        <a:pt x="1122" y="1008"/>
                      </a:lnTo>
                      <a:lnTo>
                        <a:pt x="1122" y="1002"/>
                      </a:lnTo>
                      <a:lnTo>
                        <a:pt x="1122" y="1002"/>
                      </a:lnTo>
                      <a:lnTo>
                        <a:pt x="1122" y="990"/>
                      </a:lnTo>
                      <a:lnTo>
                        <a:pt x="1128" y="978"/>
                      </a:lnTo>
                      <a:lnTo>
                        <a:pt x="1128" y="966"/>
                      </a:lnTo>
                      <a:lnTo>
                        <a:pt x="1128" y="960"/>
                      </a:lnTo>
                      <a:lnTo>
                        <a:pt x="1128" y="948"/>
                      </a:lnTo>
                      <a:lnTo>
                        <a:pt x="1128" y="936"/>
                      </a:lnTo>
                      <a:lnTo>
                        <a:pt x="1128" y="924"/>
                      </a:lnTo>
                      <a:lnTo>
                        <a:pt x="1134" y="912"/>
                      </a:lnTo>
                      <a:lnTo>
                        <a:pt x="1134" y="906"/>
                      </a:lnTo>
                      <a:lnTo>
                        <a:pt x="1134" y="894"/>
                      </a:lnTo>
                      <a:lnTo>
                        <a:pt x="1134" y="882"/>
                      </a:lnTo>
                      <a:lnTo>
                        <a:pt x="1134" y="876"/>
                      </a:lnTo>
                      <a:lnTo>
                        <a:pt x="1134" y="870"/>
                      </a:lnTo>
                      <a:lnTo>
                        <a:pt x="1140" y="858"/>
                      </a:lnTo>
                      <a:lnTo>
                        <a:pt x="1140" y="858"/>
                      </a:lnTo>
                      <a:lnTo>
                        <a:pt x="1140" y="858"/>
                      </a:lnTo>
                      <a:lnTo>
                        <a:pt x="1140" y="864"/>
                      </a:lnTo>
                      <a:lnTo>
                        <a:pt x="1140" y="864"/>
                      </a:lnTo>
                      <a:lnTo>
                        <a:pt x="1140" y="870"/>
                      </a:lnTo>
                      <a:lnTo>
                        <a:pt x="1146" y="882"/>
                      </a:lnTo>
                      <a:lnTo>
                        <a:pt x="1146" y="888"/>
                      </a:lnTo>
                      <a:lnTo>
                        <a:pt x="1146" y="900"/>
                      </a:lnTo>
                      <a:lnTo>
                        <a:pt x="1146" y="912"/>
                      </a:lnTo>
                      <a:lnTo>
                        <a:pt x="1146" y="924"/>
                      </a:lnTo>
                      <a:lnTo>
                        <a:pt x="1152" y="942"/>
                      </a:lnTo>
                      <a:lnTo>
                        <a:pt x="1152" y="954"/>
                      </a:lnTo>
                      <a:lnTo>
                        <a:pt x="1152" y="966"/>
                      </a:lnTo>
                      <a:lnTo>
                        <a:pt x="1152" y="972"/>
                      </a:lnTo>
                      <a:lnTo>
                        <a:pt x="1152" y="984"/>
                      </a:lnTo>
                      <a:lnTo>
                        <a:pt x="1152" y="990"/>
                      </a:lnTo>
                      <a:lnTo>
                        <a:pt x="1152" y="996"/>
                      </a:lnTo>
                      <a:lnTo>
                        <a:pt x="1158" y="1002"/>
                      </a:lnTo>
                      <a:lnTo>
                        <a:pt x="1158" y="1002"/>
                      </a:lnTo>
                      <a:lnTo>
                        <a:pt x="1158" y="1008"/>
                      </a:lnTo>
                      <a:lnTo>
                        <a:pt x="1158" y="1014"/>
                      </a:lnTo>
                      <a:lnTo>
                        <a:pt x="1158" y="1020"/>
                      </a:lnTo>
                      <a:lnTo>
                        <a:pt x="1164" y="1020"/>
                      </a:lnTo>
                      <a:lnTo>
                        <a:pt x="1164" y="1026"/>
                      </a:lnTo>
                      <a:lnTo>
                        <a:pt x="1164" y="1026"/>
                      </a:lnTo>
                      <a:lnTo>
                        <a:pt x="1164" y="1026"/>
                      </a:lnTo>
                      <a:lnTo>
                        <a:pt x="1164" y="1032"/>
                      </a:lnTo>
                      <a:lnTo>
                        <a:pt x="1164" y="1032"/>
                      </a:lnTo>
                      <a:lnTo>
                        <a:pt x="1164" y="1032"/>
                      </a:lnTo>
                      <a:lnTo>
                        <a:pt x="1170" y="1032"/>
                      </a:lnTo>
                      <a:lnTo>
                        <a:pt x="1170" y="1038"/>
                      </a:lnTo>
                      <a:lnTo>
                        <a:pt x="1170" y="1038"/>
                      </a:lnTo>
                      <a:lnTo>
                        <a:pt x="1170" y="1038"/>
                      </a:lnTo>
                      <a:lnTo>
                        <a:pt x="1170" y="1038"/>
                      </a:lnTo>
                      <a:lnTo>
                        <a:pt x="1176" y="1038"/>
                      </a:lnTo>
                      <a:lnTo>
                        <a:pt x="1176" y="1038"/>
                      </a:lnTo>
                      <a:lnTo>
                        <a:pt x="1176" y="1038"/>
                      </a:lnTo>
                      <a:lnTo>
                        <a:pt x="1176" y="1038"/>
                      </a:lnTo>
                      <a:lnTo>
                        <a:pt x="1176" y="1038"/>
                      </a:lnTo>
                      <a:lnTo>
                        <a:pt x="1176" y="1038"/>
                      </a:lnTo>
                      <a:lnTo>
                        <a:pt x="1182" y="1038"/>
                      </a:lnTo>
                      <a:lnTo>
                        <a:pt x="1182" y="1038"/>
                      </a:lnTo>
                      <a:lnTo>
                        <a:pt x="1182" y="1032"/>
                      </a:lnTo>
                      <a:lnTo>
                        <a:pt x="1182" y="1032"/>
                      </a:lnTo>
                      <a:lnTo>
                        <a:pt x="1182" y="1032"/>
                      </a:lnTo>
                      <a:lnTo>
                        <a:pt x="1188" y="1026"/>
                      </a:lnTo>
                      <a:lnTo>
                        <a:pt x="1188" y="1026"/>
                      </a:lnTo>
                      <a:lnTo>
                        <a:pt x="1188" y="1026"/>
                      </a:lnTo>
                      <a:lnTo>
                        <a:pt x="1188" y="1020"/>
                      </a:lnTo>
                      <a:lnTo>
                        <a:pt x="1188" y="1020"/>
                      </a:lnTo>
                      <a:lnTo>
                        <a:pt x="1188" y="1014"/>
                      </a:lnTo>
                      <a:lnTo>
                        <a:pt x="1194" y="1014"/>
                      </a:lnTo>
                      <a:lnTo>
                        <a:pt x="1194" y="1008"/>
                      </a:lnTo>
                      <a:lnTo>
                        <a:pt x="1194" y="1008"/>
                      </a:lnTo>
                      <a:lnTo>
                        <a:pt x="1194" y="1002"/>
                      </a:lnTo>
                      <a:lnTo>
                        <a:pt x="1194" y="996"/>
                      </a:lnTo>
                      <a:lnTo>
                        <a:pt x="1194" y="990"/>
                      </a:lnTo>
                      <a:lnTo>
                        <a:pt x="1200" y="990"/>
                      </a:lnTo>
                      <a:lnTo>
                        <a:pt x="1200" y="984"/>
                      </a:lnTo>
                      <a:lnTo>
                        <a:pt x="1200" y="978"/>
                      </a:lnTo>
                      <a:lnTo>
                        <a:pt x="1200" y="978"/>
                      </a:lnTo>
                      <a:lnTo>
                        <a:pt x="1200" y="966"/>
                      </a:lnTo>
                      <a:lnTo>
                        <a:pt x="1200" y="966"/>
                      </a:lnTo>
                      <a:lnTo>
                        <a:pt x="1206" y="960"/>
                      </a:lnTo>
                      <a:lnTo>
                        <a:pt x="1206" y="954"/>
                      </a:lnTo>
                      <a:lnTo>
                        <a:pt x="1206" y="948"/>
                      </a:lnTo>
                      <a:lnTo>
                        <a:pt x="1206" y="942"/>
                      </a:lnTo>
                      <a:lnTo>
                        <a:pt x="1206" y="936"/>
                      </a:lnTo>
                      <a:lnTo>
                        <a:pt x="1206" y="924"/>
                      </a:lnTo>
                      <a:lnTo>
                        <a:pt x="1212" y="918"/>
                      </a:lnTo>
                      <a:lnTo>
                        <a:pt x="1212" y="912"/>
                      </a:lnTo>
                      <a:lnTo>
                        <a:pt x="1212" y="906"/>
                      </a:lnTo>
                      <a:lnTo>
                        <a:pt x="1212" y="900"/>
                      </a:lnTo>
                      <a:lnTo>
                        <a:pt x="1212" y="882"/>
                      </a:lnTo>
                      <a:lnTo>
                        <a:pt x="1218" y="876"/>
                      </a:lnTo>
                      <a:lnTo>
                        <a:pt x="1218" y="870"/>
                      </a:lnTo>
                      <a:lnTo>
                        <a:pt x="1218" y="858"/>
                      </a:lnTo>
                      <a:lnTo>
                        <a:pt x="1218" y="852"/>
                      </a:lnTo>
                      <a:lnTo>
                        <a:pt x="1218" y="840"/>
                      </a:lnTo>
                      <a:lnTo>
                        <a:pt x="1218" y="834"/>
                      </a:lnTo>
                      <a:lnTo>
                        <a:pt x="1224" y="828"/>
                      </a:lnTo>
                      <a:lnTo>
                        <a:pt x="1224" y="816"/>
                      </a:lnTo>
                      <a:lnTo>
                        <a:pt x="1224" y="804"/>
                      </a:lnTo>
                      <a:lnTo>
                        <a:pt x="1224" y="798"/>
                      </a:lnTo>
                      <a:lnTo>
                        <a:pt x="1224" y="786"/>
                      </a:lnTo>
                      <a:lnTo>
                        <a:pt x="1224" y="780"/>
                      </a:lnTo>
                      <a:lnTo>
                        <a:pt x="1224" y="774"/>
                      </a:lnTo>
                      <a:lnTo>
                        <a:pt x="1230" y="756"/>
                      </a:lnTo>
                      <a:lnTo>
                        <a:pt x="1230" y="744"/>
                      </a:lnTo>
                      <a:lnTo>
                        <a:pt x="1230" y="732"/>
                      </a:lnTo>
                      <a:lnTo>
                        <a:pt x="1230" y="726"/>
                      </a:lnTo>
                      <a:lnTo>
                        <a:pt x="1230" y="714"/>
                      </a:lnTo>
                      <a:lnTo>
                        <a:pt x="1236" y="702"/>
                      </a:lnTo>
                      <a:lnTo>
                        <a:pt x="1236" y="690"/>
                      </a:lnTo>
                      <a:lnTo>
                        <a:pt x="1236" y="678"/>
                      </a:lnTo>
                      <a:lnTo>
                        <a:pt x="1236" y="660"/>
                      </a:lnTo>
                      <a:lnTo>
                        <a:pt x="1236" y="654"/>
                      </a:lnTo>
                      <a:lnTo>
                        <a:pt x="1236" y="654"/>
                      </a:lnTo>
                      <a:lnTo>
                        <a:pt x="1242" y="654"/>
                      </a:lnTo>
                      <a:lnTo>
                        <a:pt x="1242" y="654"/>
                      </a:lnTo>
                      <a:lnTo>
                        <a:pt x="1242" y="660"/>
                      </a:lnTo>
                      <a:lnTo>
                        <a:pt x="1242" y="666"/>
                      </a:lnTo>
                      <a:lnTo>
                        <a:pt x="1242" y="672"/>
                      </a:lnTo>
                      <a:lnTo>
                        <a:pt x="1242" y="684"/>
                      </a:lnTo>
                      <a:lnTo>
                        <a:pt x="1248" y="690"/>
                      </a:lnTo>
                      <a:lnTo>
                        <a:pt x="1248" y="696"/>
                      </a:lnTo>
                      <a:lnTo>
                        <a:pt x="1248" y="714"/>
                      </a:lnTo>
                      <a:lnTo>
                        <a:pt x="1248" y="720"/>
                      </a:lnTo>
                      <a:lnTo>
                        <a:pt x="1248" y="726"/>
                      </a:lnTo>
                      <a:lnTo>
                        <a:pt x="1248" y="732"/>
                      </a:lnTo>
                      <a:lnTo>
                        <a:pt x="1254" y="738"/>
                      </a:lnTo>
                      <a:lnTo>
                        <a:pt x="1254" y="756"/>
                      </a:lnTo>
                      <a:lnTo>
                        <a:pt x="1254" y="762"/>
                      </a:lnTo>
                      <a:lnTo>
                        <a:pt x="1254" y="768"/>
                      </a:lnTo>
                      <a:lnTo>
                        <a:pt x="1254" y="774"/>
                      </a:lnTo>
                      <a:lnTo>
                        <a:pt x="1260" y="780"/>
                      </a:lnTo>
                      <a:lnTo>
                        <a:pt x="1260" y="786"/>
                      </a:lnTo>
                      <a:lnTo>
                        <a:pt x="1260" y="798"/>
                      </a:lnTo>
                      <a:lnTo>
                        <a:pt x="1260" y="804"/>
                      </a:lnTo>
                      <a:lnTo>
                        <a:pt x="1260" y="810"/>
                      </a:lnTo>
                      <a:lnTo>
                        <a:pt x="1260" y="816"/>
                      </a:lnTo>
                      <a:lnTo>
                        <a:pt x="1266" y="822"/>
                      </a:lnTo>
                      <a:lnTo>
                        <a:pt x="1266" y="828"/>
                      </a:lnTo>
                      <a:lnTo>
                        <a:pt x="1266" y="834"/>
                      </a:lnTo>
                      <a:lnTo>
                        <a:pt x="1266" y="840"/>
                      </a:lnTo>
                      <a:lnTo>
                        <a:pt x="1266" y="846"/>
                      </a:lnTo>
                      <a:lnTo>
                        <a:pt x="1266" y="852"/>
                      </a:lnTo>
                      <a:lnTo>
                        <a:pt x="1272" y="858"/>
                      </a:lnTo>
                      <a:lnTo>
                        <a:pt x="1272" y="864"/>
                      </a:lnTo>
                      <a:lnTo>
                        <a:pt x="1272" y="870"/>
                      </a:lnTo>
                      <a:lnTo>
                        <a:pt x="1272" y="876"/>
                      </a:lnTo>
                      <a:lnTo>
                        <a:pt x="1272" y="882"/>
                      </a:lnTo>
                      <a:lnTo>
                        <a:pt x="1272" y="888"/>
                      </a:lnTo>
                      <a:lnTo>
                        <a:pt x="1278" y="894"/>
                      </a:lnTo>
                      <a:lnTo>
                        <a:pt x="1278" y="900"/>
                      </a:lnTo>
                      <a:lnTo>
                        <a:pt x="1278" y="906"/>
                      </a:lnTo>
                      <a:lnTo>
                        <a:pt x="1278" y="912"/>
                      </a:lnTo>
                      <a:lnTo>
                        <a:pt x="1278" y="912"/>
                      </a:lnTo>
                      <a:lnTo>
                        <a:pt x="1284" y="924"/>
                      </a:lnTo>
                      <a:lnTo>
                        <a:pt x="1284" y="924"/>
                      </a:lnTo>
                      <a:lnTo>
                        <a:pt x="1284" y="930"/>
                      </a:lnTo>
                      <a:lnTo>
                        <a:pt x="1284" y="936"/>
                      </a:lnTo>
                      <a:lnTo>
                        <a:pt x="1284" y="936"/>
                      </a:lnTo>
                      <a:lnTo>
                        <a:pt x="1284" y="948"/>
                      </a:lnTo>
                      <a:lnTo>
                        <a:pt x="1290" y="948"/>
                      </a:lnTo>
                      <a:lnTo>
                        <a:pt x="1290" y="954"/>
                      </a:lnTo>
                      <a:lnTo>
                        <a:pt x="1290" y="960"/>
                      </a:lnTo>
                      <a:lnTo>
                        <a:pt x="1290" y="960"/>
                      </a:lnTo>
                      <a:lnTo>
                        <a:pt x="1290" y="966"/>
                      </a:lnTo>
                      <a:lnTo>
                        <a:pt x="1290" y="966"/>
                      </a:lnTo>
                      <a:lnTo>
                        <a:pt x="1296" y="972"/>
                      </a:lnTo>
                      <a:lnTo>
                        <a:pt x="1296" y="972"/>
                      </a:lnTo>
                      <a:lnTo>
                        <a:pt x="1296" y="978"/>
                      </a:lnTo>
                      <a:lnTo>
                        <a:pt x="1296" y="984"/>
                      </a:lnTo>
                      <a:lnTo>
                        <a:pt x="1296" y="984"/>
                      </a:lnTo>
                      <a:lnTo>
                        <a:pt x="1296" y="990"/>
                      </a:lnTo>
                      <a:lnTo>
                        <a:pt x="1302" y="990"/>
                      </a:lnTo>
                      <a:lnTo>
                        <a:pt x="1302" y="990"/>
                      </a:lnTo>
                      <a:lnTo>
                        <a:pt x="1302" y="996"/>
                      </a:lnTo>
                      <a:lnTo>
                        <a:pt x="1302" y="996"/>
                      </a:lnTo>
                      <a:lnTo>
                        <a:pt x="1302" y="1002"/>
                      </a:lnTo>
                      <a:lnTo>
                        <a:pt x="1302" y="1002"/>
                      </a:lnTo>
                      <a:lnTo>
                        <a:pt x="1308" y="1008"/>
                      </a:lnTo>
                      <a:lnTo>
                        <a:pt x="1308" y="1008"/>
                      </a:lnTo>
                      <a:lnTo>
                        <a:pt x="1308" y="1014"/>
                      </a:lnTo>
                      <a:lnTo>
                        <a:pt x="1308" y="1014"/>
                      </a:lnTo>
                      <a:lnTo>
                        <a:pt x="1308" y="1014"/>
                      </a:lnTo>
                      <a:lnTo>
                        <a:pt x="1308" y="1014"/>
                      </a:lnTo>
                      <a:lnTo>
                        <a:pt x="1314" y="1020"/>
                      </a:lnTo>
                      <a:lnTo>
                        <a:pt x="1314" y="1020"/>
                      </a:lnTo>
                      <a:lnTo>
                        <a:pt x="1314" y="1020"/>
                      </a:lnTo>
                      <a:lnTo>
                        <a:pt x="1314" y="1020"/>
                      </a:lnTo>
                      <a:lnTo>
                        <a:pt x="1314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6" y="1026"/>
                      </a:lnTo>
                      <a:lnTo>
                        <a:pt x="1326" y="1026"/>
                      </a:lnTo>
                      <a:lnTo>
                        <a:pt x="1326" y="1026"/>
                      </a:lnTo>
                      <a:lnTo>
                        <a:pt x="1326" y="1026"/>
                      </a:lnTo>
                      <a:lnTo>
                        <a:pt x="1326" y="1026"/>
                      </a:lnTo>
                      <a:lnTo>
                        <a:pt x="1332" y="1026"/>
                      </a:lnTo>
                      <a:lnTo>
                        <a:pt x="1332" y="1026"/>
                      </a:lnTo>
                      <a:lnTo>
                        <a:pt x="1332" y="1026"/>
                      </a:lnTo>
                      <a:lnTo>
                        <a:pt x="1332" y="1026"/>
                      </a:lnTo>
                      <a:lnTo>
                        <a:pt x="1332" y="1026"/>
                      </a:lnTo>
                      <a:lnTo>
                        <a:pt x="1332" y="1020"/>
                      </a:lnTo>
                      <a:lnTo>
                        <a:pt x="1338" y="1020"/>
                      </a:lnTo>
                      <a:lnTo>
                        <a:pt x="1338" y="1020"/>
                      </a:lnTo>
                      <a:lnTo>
                        <a:pt x="1338" y="1020"/>
                      </a:lnTo>
                      <a:lnTo>
                        <a:pt x="1338" y="1020"/>
                      </a:lnTo>
                      <a:lnTo>
                        <a:pt x="1338" y="1014"/>
                      </a:lnTo>
                      <a:lnTo>
                        <a:pt x="1338" y="1014"/>
                      </a:lnTo>
                      <a:lnTo>
                        <a:pt x="1344" y="1014"/>
                      </a:lnTo>
                      <a:lnTo>
                        <a:pt x="1344" y="1014"/>
                      </a:lnTo>
                      <a:lnTo>
                        <a:pt x="1344" y="1008"/>
                      </a:lnTo>
                      <a:lnTo>
                        <a:pt x="1344" y="1008"/>
                      </a:lnTo>
                      <a:lnTo>
                        <a:pt x="1344" y="1002"/>
                      </a:lnTo>
                      <a:lnTo>
                        <a:pt x="1350" y="1002"/>
                      </a:lnTo>
                      <a:lnTo>
                        <a:pt x="1350" y="996"/>
                      </a:lnTo>
                      <a:lnTo>
                        <a:pt x="1350" y="996"/>
                      </a:lnTo>
                      <a:lnTo>
                        <a:pt x="1350" y="996"/>
                      </a:lnTo>
                      <a:lnTo>
                        <a:pt x="1350" y="990"/>
                      </a:lnTo>
                      <a:lnTo>
                        <a:pt x="1350" y="990"/>
                      </a:lnTo>
                      <a:lnTo>
                        <a:pt x="1356" y="984"/>
                      </a:lnTo>
                      <a:lnTo>
                        <a:pt x="1356" y="984"/>
                      </a:lnTo>
                      <a:lnTo>
                        <a:pt x="1356" y="978"/>
                      </a:lnTo>
                      <a:lnTo>
                        <a:pt x="1356" y="978"/>
                      </a:lnTo>
                      <a:lnTo>
                        <a:pt x="1356" y="972"/>
                      </a:lnTo>
                      <a:lnTo>
                        <a:pt x="1356" y="972"/>
                      </a:lnTo>
                      <a:lnTo>
                        <a:pt x="1362" y="966"/>
                      </a:lnTo>
                      <a:lnTo>
                        <a:pt x="1362" y="966"/>
                      </a:lnTo>
                      <a:lnTo>
                        <a:pt x="1362" y="960"/>
                      </a:lnTo>
                      <a:lnTo>
                        <a:pt x="1362" y="954"/>
                      </a:lnTo>
                      <a:lnTo>
                        <a:pt x="1362" y="954"/>
                      </a:lnTo>
                      <a:lnTo>
                        <a:pt x="1362" y="948"/>
                      </a:lnTo>
                      <a:lnTo>
                        <a:pt x="1368" y="948"/>
                      </a:lnTo>
                      <a:lnTo>
                        <a:pt x="1368" y="942"/>
                      </a:lnTo>
                      <a:lnTo>
                        <a:pt x="1368" y="936"/>
                      </a:lnTo>
                      <a:lnTo>
                        <a:pt x="1368" y="930"/>
                      </a:lnTo>
                      <a:lnTo>
                        <a:pt x="1368" y="930"/>
                      </a:lnTo>
                      <a:lnTo>
                        <a:pt x="1368" y="924"/>
                      </a:lnTo>
                      <a:lnTo>
                        <a:pt x="1374" y="918"/>
                      </a:lnTo>
                      <a:lnTo>
                        <a:pt x="1374" y="918"/>
                      </a:lnTo>
                      <a:lnTo>
                        <a:pt x="1374" y="912"/>
                      </a:lnTo>
                      <a:lnTo>
                        <a:pt x="1374" y="906"/>
                      </a:lnTo>
                      <a:lnTo>
                        <a:pt x="1374" y="900"/>
                      </a:lnTo>
                      <a:lnTo>
                        <a:pt x="1380" y="894"/>
                      </a:lnTo>
                      <a:lnTo>
                        <a:pt x="1380" y="888"/>
                      </a:lnTo>
                      <a:lnTo>
                        <a:pt x="1380" y="882"/>
                      </a:lnTo>
                      <a:lnTo>
                        <a:pt x="1380" y="876"/>
                      </a:lnTo>
                      <a:lnTo>
                        <a:pt x="1380" y="870"/>
                      </a:lnTo>
                      <a:lnTo>
                        <a:pt x="1380" y="864"/>
                      </a:lnTo>
                      <a:lnTo>
                        <a:pt x="1386" y="858"/>
                      </a:lnTo>
                      <a:lnTo>
                        <a:pt x="1386" y="852"/>
                      </a:lnTo>
                      <a:lnTo>
                        <a:pt x="1386" y="846"/>
                      </a:lnTo>
                      <a:lnTo>
                        <a:pt x="1386" y="840"/>
                      </a:lnTo>
                      <a:lnTo>
                        <a:pt x="1386" y="840"/>
                      </a:lnTo>
                      <a:lnTo>
                        <a:pt x="1386" y="834"/>
                      </a:lnTo>
                      <a:lnTo>
                        <a:pt x="1392" y="828"/>
                      </a:lnTo>
                      <a:lnTo>
                        <a:pt x="1392" y="822"/>
                      </a:lnTo>
                      <a:lnTo>
                        <a:pt x="1392" y="816"/>
                      </a:lnTo>
                      <a:lnTo>
                        <a:pt x="1392" y="810"/>
                      </a:lnTo>
                      <a:lnTo>
                        <a:pt x="1392" y="798"/>
                      </a:lnTo>
                      <a:lnTo>
                        <a:pt x="1392" y="792"/>
                      </a:lnTo>
                      <a:lnTo>
                        <a:pt x="1398" y="786"/>
                      </a:lnTo>
                      <a:lnTo>
                        <a:pt x="1398" y="780"/>
                      </a:lnTo>
                      <a:lnTo>
                        <a:pt x="1398" y="774"/>
                      </a:lnTo>
                      <a:lnTo>
                        <a:pt x="1398" y="768"/>
                      </a:lnTo>
                      <a:lnTo>
                        <a:pt x="1398" y="762"/>
                      </a:lnTo>
                      <a:lnTo>
                        <a:pt x="1404" y="744"/>
                      </a:lnTo>
                      <a:lnTo>
                        <a:pt x="1404" y="738"/>
                      </a:lnTo>
                      <a:lnTo>
                        <a:pt x="1404" y="738"/>
                      </a:lnTo>
                      <a:lnTo>
                        <a:pt x="1404" y="732"/>
                      </a:lnTo>
                      <a:lnTo>
                        <a:pt x="1404" y="732"/>
                      </a:lnTo>
                      <a:lnTo>
                        <a:pt x="1404" y="732"/>
                      </a:lnTo>
                      <a:lnTo>
                        <a:pt x="1410" y="738"/>
                      </a:lnTo>
                      <a:lnTo>
                        <a:pt x="1410" y="738"/>
                      </a:lnTo>
                      <a:lnTo>
                        <a:pt x="1410" y="744"/>
                      </a:lnTo>
                      <a:lnTo>
                        <a:pt x="1410" y="750"/>
                      </a:lnTo>
                      <a:lnTo>
                        <a:pt x="1410" y="756"/>
                      </a:lnTo>
                      <a:lnTo>
                        <a:pt x="1410" y="762"/>
                      </a:lnTo>
                      <a:lnTo>
                        <a:pt x="1416" y="774"/>
                      </a:lnTo>
                      <a:lnTo>
                        <a:pt x="1416" y="780"/>
                      </a:lnTo>
                      <a:lnTo>
                        <a:pt x="1416" y="786"/>
                      </a:lnTo>
                      <a:lnTo>
                        <a:pt x="1416" y="792"/>
                      </a:lnTo>
                      <a:lnTo>
                        <a:pt x="1416" y="798"/>
                      </a:lnTo>
                      <a:lnTo>
                        <a:pt x="1416" y="810"/>
                      </a:lnTo>
                      <a:lnTo>
                        <a:pt x="1422" y="816"/>
                      </a:lnTo>
                      <a:lnTo>
                        <a:pt x="1422" y="816"/>
                      </a:lnTo>
                      <a:lnTo>
                        <a:pt x="1422" y="822"/>
                      </a:lnTo>
                      <a:lnTo>
                        <a:pt x="1422" y="828"/>
                      </a:lnTo>
                      <a:lnTo>
                        <a:pt x="1422" y="834"/>
                      </a:lnTo>
                      <a:lnTo>
                        <a:pt x="1422" y="840"/>
                      </a:lnTo>
                      <a:lnTo>
                        <a:pt x="1428" y="846"/>
                      </a:lnTo>
                      <a:lnTo>
                        <a:pt x="1428" y="852"/>
                      </a:lnTo>
                      <a:lnTo>
                        <a:pt x="1428" y="858"/>
                      </a:lnTo>
                      <a:lnTo>
                        <a:pt x="1428" y="864"/>
                      </a:lnTo>
                      <a:lnTo>
                        <a:pt x="1428" y="864"/>
                      </a:lnTo>
                      <a:lnTo>
                        <a:pt x="1428" y="870"/>
                      </a:lnTo>
                      <a:lnTo>
                        <a:pt x="1434" y="876"/>
                      </a:lnTo>
                      <a:lnTo>
                        <a:pt x="1434" y="882"/>
                      </a:lnTo>
                      <a:lnTo>
                        <a:pt x="1434" y="888"/>
                      </a:lnTo>
                      <a:lnTo>
                        <a:pt x="1434" y="888"/>
                      </a:lnTo>
                      <a:lnTo>
                        <a:pt x="1434" y="894"/>
                      </a:lnTo>
                      <a:lnTo>
                        <a:pt x="1434" y="900"/>
                      </a:lnTo>
                      <a:lnTo>
                        <a:pt x="1440" y="906"/>
                      </a:lnTo>
                      <a:lnTo>
                        <a:pt x="1440" y="912"/>
                      </a:lnTo>
                      <a:lnTo>
                        <a:pt x="1440" y="918"/>
                      </a:lnTo>
                      <a:lnTo>
                        <a:pt x="1440" y="924"/>
                      </a:lnTo>
                      <a:lnTo>
                        <a:pt x="1440" y="924"/>
                      </a:lnTo>
                      <a:lnTo>
                        <a:pt x="1446" y="930"/>
                      </a:lnTo>
                      <a:lnTo>
                        <a:pt x="1446" y="930"/>
                      </a:lnTo>
                      <a:lnTo>
                        <a:pt x="1446" y="936"/>
                      </a:lnTo>
                      <a:lnTo>
                        <a:pt x="1446" y="942"/>
                      </a:lnTo>
                      <a:lnTo>
                        <a:pt x="1446" y="948"/>
                      </a:lnTo>
                      <a:lnTo>
                        <a:pt x="1446" y="948"/>
                      </a:lnTo>
                      <a:lnTo>
                        <a:pt x="1452" y="954"/>
                      </a:lnTo>
                      <a:lnTo>
                        <a:pt x="1452" y="954"/>
                      </a:lnTo>
                      <a:lnTo>
                        <a:pt x="1452" y="960"/>
                      </a:lnTo>
                      <a:lnTo>
                        <a:pt x="1452" y="960"/>
                      </a:lnTo>
                      <a:lnTo>
                        <a:pt x="1452" y="966"/>
                      </a:lnTo>
                      <a:lnTo>
                        <a:pt x="1452" y="966"/>
                      </a:lnTo>
                      <a:lnTo>
                        <a:pt x="1458" y="972"/>
                      </a:lnTo>
                      <a:lnTo>
                        <a:pt x="1458" y="972"/>
                      </a:lnTo>
                      <a:lnTo>
                        <a:pt x="1458" y="978"/>
                      </a:lnTo>
                      <a:lnTo>
                        <a:pt x="1458" y="978"/>
                      </a:lnTo>
                      <a:lnTo>
                        <a:pt x="1458" y="984"/>
                      </a:lnTo>
                      <a:lnTo>
                        <a:pt x="1458" y="984"/>
                      </a:lnTo>
                      <a:lnTo>
                        <a:pt x="1464" y="990"/>
                      </a:lnTo>
                      <a:lnTo>
                        <a:pt x="1464" y="990"/>
                      </a:lnTo>
                      <a:lnTo>
                        <a:pt x="1464" y="990"/>
                      </a:lnTo>
                      <a:lnTo>
                        <a:pt x="1464" y="996"/>
                      </a:lnTo>
                      <a:lnTo>
                        <a:pt x="1464" y="996"/>
                      </a:lnTo>
                      <a:lnTo>
                        <a:pt x="1464" y="1002"/>
                      </a:lnTo>
                      <a:lnTo>
                        <a:pt x="1470" y="1002"/>
                      </a:lnTo>
                      <a:lnTo>
                        <a:pt x="1470" y="1002"/>
                      </a:lnTo>
                      <a:lnTo>
                        <a:pt x="1470" y="1008"/>
                      </a:lnTo>
                      <a:lnTo>
                        <a:pt x="1470" y="1008"/>
                      </a:lnTo>
                      <a:lnTo>
                        <a:pt x="1470" y="1008"/>
                      </a:lnTo>
                      <a:lnTo>
                        <a:pt x="1476" y="1014"/>
                      </a:lnTo>
                      <a:lnTo>
                        <a:pt x="1476" y="1014"/>
                      </a:lnTo>
                      <a:lnTo>
                        <a:pt x="1476" y="1014"/>
                      </a:lnTo>
                      <a:lnTo>
                        <a:pt x="1476" y="1014"/>
                      </a:lnTo>
                      <a:lnTo>
                        <a:pt x="1476" y="1014"/>
                      </a:lnTo>
                      <a:lnTo>
                        <a:pt x="1476" y="1020"/>
                      </a:lnTo>
                      <a:lnTo>
                        <a:pt x="1482" y="1020"/>
                      </a:lnTo>
                      <a:lnTo>
                        <a:pt x="1482" y="1020"/>
                      </a:lnTo>
                      <a:lnTo>
                        <a:pt x="1482" y="1020"/>
                      </a:lnTo>
                      <a:lnTo>
                        <a:pt x="1482" y="1020"/>
                      </a:lnTo>
                      <a:lnTo>
                        <a:pt x="1482" y="1026"/>
                      </a:lnTo>
                      <a:lnTo>
                        <a:pt x="1482" y="1026"/>
                      </a:lnTo>
                      <a:lnTo>
                        <a:pt x="1488" y="1026"/>
                      </a:lnTo>
                      <a:lnTo>
                        <a:pt x="1488" y="1026"/>
                      </a:lnTo>
                      <a:lnTo>
                        <a:pt x="1488" y="1026"/>
                      </a:lnTo>
                      <a:lnTo>
                        <a:pt x="1488" y="1026"/>
                      </a:lnTo>
                      <a:lnTo>
                        <a:pt x="1488" y="1026"/>
                      </a:lnTo>
                      <a:lnTo>
                        <a:pt x="1494" y="1026"/>
                      </a:lnTo>
                      <a:lnTo>
                        <a:pt x="1494" y="1026"/>
                      </a:lnTo>
                      <a:lnTo>
                        <a:pt x="1494" y="1020"/>
                      </a:lnTo>
                      <a:lnTo>
                        <a:pt x="1494" y="1020"/>
                      </a:lnTo>
                      <a:lnTo>
                        <a:pt x="1494" y="1020"/>
                      </a:lnTo>
                      <a:lnTo>
                        <a:pt x="1494" y="1020"/>
                      </a:lnTo>
                      <a:lnTo>
                        <a:pt x="1494" y="1020"/>
                      </a:lnTo>
                      <a:lnTo>
                        <a:pt x="1500" y="1020"/>
                      </a:lnTo>
                      <a:lnTo>
                        <a:pt x="1500" y="1020"/>
                      </a:lnTo>
                      <a:lnTo>
                        <a:pt x="1500" y="1014"/>
                      </a:lnTo>
                      <a:lnTo>
                        <a:pt x="1500" y="1014"/>
                      </a:lnTo>
                      <a:lnTo>
                        <a:pt x="1500" y="1014"/>
                      </a:lnTo>
                      <a:lnTo>
                        <a:pt x="1500" y="1014"/>
                      </a:lnTo>
                      <a:lnTo>
                        <a:pt x="1506" y="1008"/>
                      </a:lnTo>
                      <a:lnTo>
                        <a:pt x="1506" y="1008"/>
                      </a:lnTo>
                      <a:lnTo>
                        <a:pt x="1506" y="1008"/>
                      </a:lnTo>
                      <a:lnTo>
                        <a:pt x="1506" y="1002"/>
                      </a:lnTo>
                      <a:lnTo>
                        <a:pt x="1506" y="1002"/>
                      </a:lnTo>
                      <a:lnTo>
                        <a:pt x="1512" y="996"/>
                      </a:lnTo>
                      <a:lnTo>
                        <a:pt x="1512" y="996"/>
                      </a:lnTo>
                      <a:lnTo>
                        <a:pt x="1512" y="996"/>
                      </a:lnTo>
                      <a:lnTo>
                        <a:pt x="1512" y="990"/>
                      </a:lnTo>
                      <a:lnTo>
                        <a:pt x="1512" y="990"/>
                      </a:lnTo>
                      <a:lnTo>
                        <a:pt x="1512" y="984"/>
                      </a:lnTo>
                      <a:lnTo>
                        <a:pt x="1518" y="984"/>
                      </a:lnTo>
                      <a:lnTo>
                        <a:pt x="1518" y="984"/>
                      </a:lnTo>
                      <a:lnTo>
                        <a:pt x="1518" y="978"/>
                      </a:lnTo>
                      <a:lnTo>
                        <a:pt x="1518" y="978"/>
                      </a:lnTo>
                      <a:lnTo>
                        <a:pt x="1518" y="972"/>
                      </a:lnTo>
                      <a:lnTo>
                        <a:pt x="1518" y="972"/>
                      </a:lnTo>
                      <a:lnTo>
                        <a:pt x="1524" y="966"/>
                      </a:lnTo>
                      <a:lnTo>
                        <a:pt x="1524" y="966"/>
                      </a:lnTo>
                      <a:lnTo>
                        <a:pt x="1524" y="960"/>
                      </a:lnTo>
                      <a:lnTo>
                        <a:pt x="1524" y="960"/>
                      </a:lnTo>
                      <a:lnTo>
                        <a:pt x="1524" y="954"/>
                      </a:lnTo>
                      <a:lnTo>
                        <a:pt x="1530" y="948"/>
                      </a:lnTo>
                      <a:lnTo>
                        <a:pt x="1530" y="948"/>
                      </a:lnTo>
                      <a:lnTo>
                        <a:pt x="1530" y="942"/>
                      </a:lnTo>
                      <a:lnTo>
                        <a:pt x="1530" y="942"/>
                      </a:lnTo>
                      <a:lnTo>
                        <a:pt x="1530" y="936"/>
                      </a:lnTo>
                      <a:lnTo>
                        <a:pt x="1530" y="930"/>
                      </a:lnTo>
                      <a:lnTo>
                        <a:pt x="1536" y="924"/>
                      </a:lnTo>
                      <a:lnTo>
                        <a:pt x="1536" y="924"/>
                      </a:lnTo>
                      <a:lnTo>
                        <a:pt x="1536" y="918"/>
                      </a:lnTo>
                      <a:lnTo>
                        <a:pt x="1536" y="912"/>
                      </a:lnTo>
                      <a:lnTo>
                        <a:pt x="1536" y="912"/>
                      </a:lnTo>
                      <a:lnTo>
                        <a:pt x="1536" y="906"/>
                      </a:lnTo>
                      <a:lnTo>
                        <a:pt x="1536" y="900"/>
                      </a:lnTo>
                      <a:lnTo>
                        <a:pt x="1542" y="894"/>
                      </a:lnTo>
                      <a:lnTo>
                        <a:pt x="1542" y="888"/>
                      </a:lnTo>
                      <a:lnTo>
                        <a:pt x="1542" y="882"/>
                      </a:lnTo>
                      <a:lnTo>
                        <a:pt x="1542" y="876"/>
                      </a:lnTo>
                      <a:lnTo>
                        <a:pt x="1542" y="876"/>
                      </a:lnTo>
                      <a:lnTo>
                        <a:pt x="1548" y="870"/>
                      </a:lnTo>
                      <a:lnTo>
                        <a:pt x="1548" y="864"/>
                      </a:lnTo>
                      <a:lnTo>
                        <a:pt x="1548" y="858"/>
                      </a:lnTo>
                      <a:lnTo>
                        <a:pt x="1548" y="852"/>
                      </a:lnTo>
                      <a:lnTo>
                        <a:pt x="1548" y="846"/>
                      </a:lnTo>
                      <a:lnTo>
                        <a:pt x="1548" y="840"/>
                      </a:lnTo>
                      <a:lnTo>
                        <a:pt x="1554" y="834"/>
                      </a:lnTo>
                      <a:lnTo>
                        <a:pt x="1554" y="834"/>
                      </a:lnTo>
                      <a:lnTo>
                        <a:pt x="1554" y="828"/>
                      </a:lnTo>
                      <a:lnTo>
                        <a:pt x="1554" y="822"/>
                      </a:lnTo>
                      <a:lnTo>
                        <a:pt x="1554" y="816"/>
                      </a:lnTo>
                      <a:lnTo>
                        <a:pt x="1554" y="810"/>
                      </a:lnTo>
                      <a:lnTo>
                        <a:pt x="1560" y="804"/>
                      </a:lnTo>
                      <a:lnTo>
                        <a:pt x="1560" y="798"/>
                      </a:lnTo>
                      <a:lnTo>
                        <a:pt x="1560" y="786"/>
                      </a:lnTo>
                      <a:lnTo>
                        <a:pt x="1560" y="780"/>
                      </a:lnTo>
                      <a:lnTo>
                        <a:pt x="1560" y="780"/>
                      </a:lnTo>
                      <a:lnTo>
                        <a:pt x="1560" y="774"/>
                      </a:lnTo>
                      <a:lnTo>
                        <a:pt x="1566" y="768"/>
                      </a:lnTo>
                      <a:lnTo>
                        <a:pt x="1566" y="756"/>
                      </a:lnTo>
                      <a:lnTo>
                        <a:pt x="1566" y="744"/>
                      </a:lnTo>
                      <a:lnTo>
                        <a:pt x="1566" y="738"/>
                      </a:lnTo>
                      <a:lnTo>
                        <a:pt x="1566" y="732"/>
                      </a:lnTo>
                      <a:lnTo>
                        <a:pt x="1572" y="732"/>
                      </a:lnTo>
                      <a:lnTo>
                        <a:pt x="1572" y="726"/>
                      </a:lnTo>
                      <a:lnTo>
                        <a:pt x="1572" y="726"/>
                      </a:lnTo>
                      <a:lnTo>
                        <a:pt x="1572" y="726"/>
                      </a:lnTo>
                      <a:lnTo>
                        <a:pt x="1572" y="732"/>
                      </a:lnTo>
                      <a:lnTo>
                        <a:pt x="1572" y="732"/>
                      </a:lnTo>
                      <a:lnTo>
                        <a:pt x="1578" y="738"/>
                      </a:lnTo>
                      <a:lnTo>
                        <a:pt x="1578" y="744"/>
                      </a:lnTo>
                      <a:lnTo>
                        <a:pt x="1578" y="756"/>
                      </a:lnTo>
                      <a:lnTo>
                        <a:pt x="1578" y="762"/>
                      </a:lnTo>
                      <a:lnTo>
                        <a:pt x="1578" y="768"/>
                      </a:lnTo>
                      <a:lnTo>
                        <a:pt x="1578" y="774"/>
                      </a:lnTo>
                      <a:lnTo>
                        <a:pt x="1584" y="780"/>
                      </a:lnTo>
                      <a:lnTo>
                        <a:pt x="1584" y="786"/>
                      </a:lnTo>
                      <a:lnTo>
                        <a:pt x="1584" y="792"/>
                      </a:lnTo>
                      <a:lnTo>
                        <a:pt x="1584" y="804"/>
                      </a:lnTo>
                      <a:lnTo>
                        <a:pt x="1584" y="810"/>
                      </a:lnTo>
                      <a:lnTo>
                        <a:pt x="1584" y="810"/>
                      </a:lnTo>
                      <a:lnTo>
                        <a:pt x="1590" y="816"/>
                      </a:lnTo>
                      <a:lnTo>
                        <a:pt x="1590" y="822"/>
                      </a:lnTo>
                      <a:lnTo>
                        <a:pt x="1590" y="828"/>
                      </a:lnTo>
                      <a:lnTo>
                        <a:pt x="1590" y="834"/>
                      </a:lnTo>
                      <a:lnTo>
                        <a:pt x="1590" y="840"/>
                      </a:lnTo>
                      <a:lnTo>
                        <a:pt x="1590" y="846"/>
                      </a:lnTo>
                      <a:lnTo>
                        <a:pt x="1596" y="852"/>
                      </a:lnTo>
                      <a:lnTo>
                        <a:pt x="1596" y="858"/>
                      </a:lnTo>
                      <a:lnTo>
                        <a:pt x="1596" y="858"/>
                      </a:lnTo>
                      <a:lnTo>
                        <a:pt x="1596" y="864"/>
                      </a:lnTo>
                      <a:lnTo>
                        <a:pt x="1596" y="870"/>
                      </a:lnTo>
                      <a:lnTo>
                        <a:pt x="1596" y="876"/>
                      </a:lnTo>
                      <a:lnTo>
                        <a:pt x="1602" y="882"/>
                      </a:lnTo>
                      <a:lnTo>
                        <a:pt x="1602" y="882"/>
                      </a:lnTo>
                      <a:lnTo>
                        <a:pt x="1602" y="894"/>
                      </a:lnTo>
                      <a:lnTo>
                        <a:pt x="1602" y="900"/>
                      </a:lnTo>
                      <a:lnTo>
                        <a:pt x="1602" y="906"/>
                      </a:lnTo>
                      <a:lnTo>
                        <a:pt x="1608" y="906"/>
                      </a:lnTo>
                      <a:lnTo>
                        <a:pt x="1608" y="912"/>
                      </a:lnTo>
                      <a:lnTo>
                        <a:pt x="1608" y="918"/>
                      </a:lnTo>
                      <a:lnTo>
                        <a:pt x="1608" y="918"/>
                      </a:lnTo>
                      <a:lnTo>
                        <a:pt x="1608" y="924"/>
                      </a:lnTo>
                      <a:lnTo>
                        <a:pt x="1608" y="924"/>
                      </a:lnTo>
                      <a:lnTo>
                        <a:pt x="1614" y="930"/>
                      </a:lnTo>
                      <a:lnTo>
                        <a:pt x="1614" y="936"/>
                      </a:lnTo>
                      <a:lnTo>
                        <a:pt x="1614" y="942"/>
                      </a:lnTo>
                      <a:lnTo>
                        <a:pt x="1614" y="942"/>
                      </a:lnTo>
                      <a:lnTo>
                        <a:pt x="1614" y="948"/>
                      </a:lnTo>
                      <a:lnTo>
                        <a:pt x="1614" y="948"/>
                      </a:lnTo>
                      <a:lnTo>
                        <a:pt x="1620" y="954"/>
                      </a:lnTo>
                      <a:lnTo>
                        <a:pt x="1620" y="960"/>
                      </a:lnTo>
                      <a:lnTo>
                        <a:pt x="1620" y="960"/>
                      </a:lnTo>
                      <a:lnTo>
                        <a:pt x="1620" y="966"/>
                      </a:lnTo>
                      <a:lnTo>
                        <a:pt x="1620" y="966"/>
                      </a:lnTo>
                      <a:lnTo>
                        <a:pt x="1620" y="972"/>
                      </a:lnTo>
                      <a:lnTo>
                        <a:pt x="1626" y="972"/>
                      </a:lnTo>
                      <a:lnTo>
                        <a:pt x="1626" y="978"/>
                      </a:lnTo>
                      <a:lnTo>
                        <a:pt x="1626" y="978"/>
                      </a:lnTo>
                      <a:lnTo>
                        <a:pt x="1626" y="978"/>
                      </a:lnTo>
                      <a:lnTo>
                        <a:pt x="1626" y="984"/>
                      </a:lnTo>
                      <a:lnTo>
                        <a:pt x="1626" y="984"/>
                      </a:lnTo>
                      <a:lnTo>
                        <a:pt x="1632" y="990"/>
                      </a:lnTo>
                      <a:lnTo>
                        <a:pt x="1632" y="990"/>
                      </a:lnTo>
                      <a:lnTo>
                        <a:pt x="1632" y="996"/>
                      </a:lnTo>
                      <a:lnTo>
                        <a:pt x="1632" y="996"/>
                      </a:lnTo>
                      <a:lnTo>
                        <a:pt x="1632" y="1002"/>
                      </a:lnTo>
                      <a:lnTo>
                        <a:pt x="1638" y="1002"/>
                      </a:lnTo>
                      <a:lnTo>
                        <a:pt x="1638" y="1002"/>
                      </a:lnTo>
                      <a:lnTo>
                        <a:pt x="1638" y="1008"/>
                      </a:lnTo>
                      <a:lnTo>
                        <a:pt x="1638" y="1008"/>
                      </a:lnTo>
                      <a:lnTo>
                        <a:pt x="1638" y="1008"/>
                      </a:lnTo>
                      <a:lnTo>
                        <a:pt x="1638" y="1008"/>
                      </a:lnTo>
                      <a:lnTo>
                        <a:pt x="1644" y="1014"/>
                      </a:lnTo>
                      <a:lnTo>
                        <a:pt x="1644" y="1014"/>
                      </a:lnTo>
                      <a:lnTo>
                        <a:pt x="1644" y="1014"/>
                      </a:lnTo>
                      <a:lnTo>
                        <a:pt x="1644" y="1014"/>
                      </a:lnTo>
                      <a:lnTo>
                        <a:pt x="1644" y="1020"/>
                      </a:lnTo>
                      <a:lnTo>
                        <a:pt x="1644" y="1020"/>
                      </a:lnTo>
                      <a:lnTo>
                        <a:pt x="1650" y="1020"/>
                      </a:lnTo>
                      <a:lnTo>
                        <a:pt x="1650" y="1020"/>
                      </a:lnTo>
                      <a:lnTo>
                        <a:pt x="1650" y="1020"/>
                      </a:lnTo>
                      <a:lnTo>
                        <a:pt x="1650" y="1020"/>
                      </a:lnTo>
                      <a:lnTo>
                        <a:pt x="1650" y="1020"/>
                      </a:lnTo>
                      <a:lnTo>
                        <a:pt x="1650" y="1026"/>
                      </a:lnTo>
                      <a:lnTo>
                        <a:pt x="1656" y="1026"/>
                      </a:lnTo>
                      <a:lnTo>
                        <a:pt x="1656" y="1026"/>
                      </a:lnTo>
                      <a:lnTo>
                        <a:pt x="1656" y="1026"/>
                      </a:lnTo>
                      <a:lnTo>
                        <a:pt x="1656" y="1026"/>
                      </a:lnTo>
                      <a:lnTo>
                        <a:pt x="1656" y="1026"/>
                      </a:lnTo>
                      <a:lnTo>
                        <a:pt x="1662" y="1026"/>
                      </a:lnTo>
                      <a:lnTo>
                        <a:pt x="1662" y="1020"/>
                      </a:lnTo>
                      <a:lnTo>
                        <a:pt x="1662" y="1020"/>
                      </a:lnTo>
                      <a:lnTo>
                        <a:pt x="1662" y="1020"/>
                      </a:lnTo>
                      <a:lnTo>
                        <a:pt x="1662" y="1020"/>
                      </a:lnTo>
                      <a:lnTo>
                        <a:pt x="1662" y="1014"/>
                      </a:lnTo>
                      <a:lnTo>
                        <a:pt x="1668" y="1014"/>
                      </a:lnTo>
                      <a:lnTo>
                        <a:pt x="1668" y="1014"/>
                      </a:lnTo>
                      <a:lnTo>
                        <a:pt x="1668" y="1008"/>
                      </a:lnTo>
                      <a:lnTo>
                        <a:pt x="1668" y="1008"/>
                      </a:lnTo>
                      <a:lnTo>
                        <a:pt x="1668" y="1002"/>
                      </a:lnTo>
                      <a:lnTo>
                        <a:pt x="1668" y="1002"/>
                      </a:lnTo>
                      <a:lnTo>
                        <a:pt x="1674" y="996"/>
                      </a:lnTo>
                      <a:lnTo>
                        <a:pt x="1674" y="996"/>
                      </a:lnTo>
                      <a:lnTo>
                        <a:pt x="1674" y="990"/>
                      </a:lnTo>
                      <a:lnTo>
                        <a:pt x="1674" y="990"/>
                      </a:lnTo>
                      <a:lnTo>
                        <a:pt x="1674" y="984"/>
                      </a:lnTo>
                      <a:lnTo>
                        <a:pt x="1674" y="984"/>
                      </a:lnTo>
                      <a:lnTo>
                        <a:pt x="1680" y="978"/>
                      </a:lnTo>
                      <a:lnTo>
                        <a:pt x="1680" y="972"/>
                      </a:lnTo>
                      <a:lnTo>
                        <a:pt x="1680" y="972"/>
                      </a:lnTo>
                      <a:lnTo>
                        <a:pt x="1680" y="966"/>
                      </a:lnTo>
                      <a:lnTo>
                        <a:pt x="1680" y="966"/>
                      </a:lnTo>
                      <a:lnTo>
                        <a:pt x="1680" y="960"/>
                      </a:lnTo>
                      <a:lnTo>
                        <a:pt x="1686" y="954"/>
                      </a:lnTo>
                      <a:lnTo>
                        <a:pt x="1686" y="954"/>
                      </a:lnTo>
                      <a:lnTo>
                        <a:pt x="1686" y="948"/>
                      </a:lnTo>
                      <a:lnTo>
                        <a:pt x="1686" y="948"/>
                      </a:lnTo>
                      <a:lnTo>
                        <a:pt x="1686" y="942"/>
                      </a:lnTo>
                      <a:lnTo>
                        <a:pt x="1692" y="942"/>
                      </a:lnTo>
                      <a:lnTo>
                        <a:pt x="1692" y="942"/>
                      </a:lnTo>
                      <a:lnTo>
                        <a:pt x="1692" y="942"/>
                      </a:lnTo>
                      <a:lnTo>
                        <a:pt x="1692" y="942"/>
                      </a:lnTo>
                      <a:lnTo>
                        <a:pt x="1692" y="942"/>
                      </a:lnTo>
                      <a:lnTo>
                        <a:pt x="1692" y="942"/>
                      </a:lnTo>
                      <a:lnTo>
                        <a:pt x="1698" y="942"/>
                      </a:lnTo>
                      <a:lnTo>
                        <a:pt x="1698" y="942"/>
                      </a:lnTo>
                      <a:lnTo>
                        <a:pt x="1698" y="942"/>
                      </a:lnTo>
                      <a:lnTo>
                        <a:pt x="1698" y="942"/>
                      </a:lnTo>
                      <a:lnTo>
                        <a:pt x="1698" y="942"/>
                      </a:lnTo>
                      <a:lnTo>
                        <a:pt x="1698" y="942"/>
                      </a:lnTo>
                      <a:lnTo>
                        <a:pt x="1704" y="936"/>
                      </a:lnTo>
                      <a:lnTo>
                        <a:pt x="1704" y="936"/>
                      </a:lnTo>
                      <a:lnTo>
                        <a:pt x="1704" y="936"/>
                      </a:lnTo>
                      <a:lnTo>
                        <a:pt x="1704" y="936"/>
                      </a:lnTo>
                      <a:lnTo>
                        <a:pt x="1704" y="936"/>
                      </a:lnTo>
                      <a:lnTo>
                        <a:pt x="1704" y="936"/>
                      </a:lnTo>
                      <a:lnTo>
                        <a:pt x="1710" y="936"/>
                      </a:lnTo>
                      <a:lnTo>
                        <a:pt x="1710" y="936"/>
                      </a:lnTo>
                      <a:lnTo>
                        <a:pt x="1710" y="936"/>
                      </a:lnTo>
                      <a:lnTo>
                        <a:pt x="1710" y="936"/>
                      </a:lnTo>
                      <a:lnTo>
                        <a:pt x="1710" y="936"/>
                      </a:lnTo>
                      <a:lnTo>
                        <a:pt x="1716" y="936"/>
                      </a:lnTo>
                      <a:lnTo>
                        <a:pt x="1716" y="930"/>
                      </a:lnTo>
                      <a:lnTo>
                        <a:pt x="1716" y="930"/>
                      </a:lnTo>
                      <a:lnTo>
                        <a:pt x="1716" y="930"/>
                      </a:lnTo>
                      <a:lnTo>
                        <a:pt x="1716" y="930"/>
                      </a:lnTo>
                      <a:lnTo>
                        <a:pt x="1716" y="930"/>
                      </a:lnTo>
                      <a:lnTo>
                        <a:pt x="1716" y="930"/>
                      </a:lnTo>
                      <a:lnTo>
                        <a:pt x="1722" y="930"/>
                      </a:lnTo>
                      <a:lnTo>
                        <a:pt x="1722" y="930"/>
                      </a:lnTo>
                      <a:lnTo>
                        <a:pt x="1722" y="930"/>
                      </a:lnTo>
                      <a:lnTo>
                        <a:pt x="1722" y="930"/>
                      </a:lnTo>
                      <a:lnTo>
                        <a:pt x="1722" y="924"/>
                      </a:lnTo>
                      <a:lnTo>
                        <a:pt x="1722" y="924"/>
                      </a:lnTo>
                      <a:lnTo>
                        <a:pt x="1728" y="924"/>
                      </a:lnTo>
                      <a:lnTo>
                        <a:pt x="1728" y="924"/>
                      </a:lnTo>
                      <a:lnTo>
                        <a:pt x="1728" y="924"/>
                      </a:lnTo>
                      <a:lnTo>
                        <a:pt x="1728" y="924"/>
                      </a:lnTo>
                      <a:lnTo>
                        <a:pt x="1728" y="918"/>
                      </a:lnTo>
                      <a:lnTo>
                        <a:pt x="1734" y="918"/>
                      </a:lnTo>
                      <a:lnTo>
                        <a:pt x="1734" y="918"/>
                      </a:lnTo>
                      <a:lnTo>
                        <a:pt x="1734" y="918"/>
                      </a:lnTo>
                      <a:lnTo>
                        <a:pt x="1734" y="918"/>
                      </a:lnTo>
                      <a:lnTo>
                        <a:pt x="1734" y="918"/>
                      </a:lnTo>
                      <a:lnTo>
                        <a:pt x="1734" y="918"/>
                      </a:lnTo>
                      <a:lnTo>
                        <a:pt x="1740" y="912"/>
                      </a:lnTo>
                      <a:lnTo>
                        <a:pt x="1740" y="912"/>
                      </a:lnTo>
                      <a:lnTo>
                        <a:pt x="1740" y="912"/>
                      </a:lnTo>
                      <a:lnTo>
                        <a:pt x="1740" y="912"/>
                      </a:lnTo>
                      <a:lnTo>
                        <a:pt x="1740" y="912"/>
                      </a:lnTo>
                      <a:lnTo>
                        <a:pt x="1740" y="912"/>
                      </a:lnTo>
                      <a:lnTo>
                        <a:pt x="1746" y="912"/>
                      </a:lnTo>
                      <a:lnTo>
                        <a:pt x="1746" y="912"/>
                      </a:lnTo>
                      <a:lnTo>
                        <a:pt x="1746" y="918"/>
                      </a:lnTo>
                      <a:lnTo>
                        <a:pt x="1746" y="918"/>
                      </a:lnTo>
                      <a:lnTo>
                        <a:pt x="1746" y="924"/>
                      </a:lnTo>
                      <a:lnTo>
                        <a:pt x="1752" y="924"/>
                      </a:lnTo>
                      <a:lnTo>
                        <a:pt x="1752" y="924"/>
                      </a:lnTo>
                      <a:lnTo>
                        <a:pt x="1752" y="930"/>
                      </a:lnTo>
                      <a:lnTo>
                        <a:pt x="1752" y="930"/>
                      </a:lnTo>
                      <a:lnTo>
                        <a:pt x="1752" y="936"/>
                      </a:lnTo>
                      <a:lnTo>
                        <a:pt x="1752" y="936"/>
                      </a:lnTo>
                      <a:lnTo>
                        <a:pt x="1758" y="936"/>
                      </a:lnTo>
                      <a:lnTo>
                        <a:pt x="1758" y="942"/>
                      </a:lnTo>
                      <a:lnTo>
                        <a:pt x="1758" y="942"/>
                      </a:lnTo>
                      <a:lnTo>
                        <a:pt x="1758" y="948"/>
                      </a:lnTo>
                      <a:lnTo>
                        <a:pt x="1758" y="948"/>
                      </a:lnTo>
                      <a:lnTo>
                        <a:pt x="1758" y="948"/>
                      </a:lnTo>
                      <a:lnTo>
                        <a:pt x="1764" y="954"/>
                      </a:lnTo>
                      <a:lnTo>
                        <a:pt x="1764" y="954"/>
                      </a:lnTo>
                      <a:lnTo>
                        <a:pt x="1764" y="954"/>
                      </a:lnTo>
                      <a:lnTo>
                        <a:pt x="1764" y="960"/>
                      </a:lnTo>
                      <a:lnTo>
                        <a:pt x="1764" y="960"/>
                      </a:lnTo>
                      <a:lnTo>
                        <a:pt x="1764" y="960"/>
                      </a:lnTo>
                      <a:lnTo>
                        <a:pt x="1770" y="966"/>
                      </a:lnTo>
                      <a:lnTo>
                        <a:pt x="1770" y="966"/>
                      </a:lnTo>
                      <a:lnTo>
                        <a:pt x="1770" y="966"/>
                      </a:lnTo>
                      <a:lnTo>
                        <a:pt x="1770" y="966"/>
                      </a:lnTo>
                      <a:lnTo>
                        <a:pt x="1770" y="966"/>
                      </a:lnTo>
                      <a:lnTo>
                        <a:pt x="1770" y="966"/>
                      </a:lnTo>
                      <a:lnTo>
                        <a:pt x="1776" y="966"/>
                      </a:lnTo>
                      <a:lnTo>
                        <a:pt x="1776" y="960"/>
                      </a:lnTo>
                      <a:lnTo>
                        <a:pt x="1776" y="960"/>
                      </a:lnTo>
                      <a:lnTo>
                        <a:pt x="1776" y="954"/>
                      </a:lnTo>
                      <a:lnTo>
                        <a:pt x="1776" y="954"/>
                      </a:lnTo>
                      <a:lnTo>
                        <a:pt x="1776" y="948"/>
                      </a:lnTo>
                      <a:lnTo>
                        <a:pt x="1782" y="942"/>
                      </a:lnTo>
                      <a:lnTo>
                        <a:pt x="1782" y="942"/>
                      </a:lnTo>
                      <a:lnTo>
                        <a:pt x="1782" y="936"/>
                      </a:lnTo>
                      <a:lnTo>
                        <a:pt x="1782" y="930"/>
                      </a:lnTo>
                      <a:lnTo>
                        <a:pt x="1782" y="924"/>
                      </a:lnTo>
                      <a:lnTo>
                        <a:pt x="1788" y="918"/>
                      </a:lnTo>
                      <a:lnTo>
                        <a:pt x="1788" y="912"/>
                      </a:lnTo>
                      <a:lnTo>
                        <a:pt x="1788" y="912"/>
                      </a:lnTo>
                      <a:lnTo>
                        <a:pt x="1788" y="906"/>
                      </a:lnTo>
                      <a:lnTo>
                        <a:pt x="1788" y="900"/>
                      </a:lnTo>
                      <a:lnTo>
                        <a:pt x="1788" y="894"/>
                      </a:lnTo>
                      <a:lnTo>
                        <a:pt x="1794" y="888"/>
                      </a:lnTo>
                      <a:lnTo>
                        <a:pt x="1794" y="882"/>
                      </a:lnTo>
                      <a:lnTo>
                        <a:pt x="1794" y="882"/>
                      </a:lnTo>
                      <a:lnTo>
                        <a:pt x="1794" y="876"/>
                      </a:lnTo>
                      <a:lnTo>
                        <a:pt x="1794" y="870"/>
                      </a:lnTo>
                      <a:lnTo>
                        <a:pt x="1794" y="864"/>
                      </a:lnTo>
                      <a:lnTo>
                        <a:pt x="1800" y="858"/>
                      </a:lnTo>
                      <a:lnTo>
                        <a:pt x="1800" y="852"/>
                      </a:lnTo>
                      <a:lnTo>
                        <a:pt x="1800" y="852"/>
                      </a:lnTo>
                      <a:lnTo>
                        <a:pt x="1800" y="846"/>
                      </a:lnTo>
                      <a:lnTo>
                        <a:pt x="1800" y="846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12" y="840"/>
                      </a:lnTo>
                      <a:lnTo>
                        <a:pt x="1812" y="840"/>
                      </a:lnTo>
                      <a:lnTo>
                        <a:pt x="1812" y="840"/>
                      </a:lnTo>
                      <a:lnTo>
                        <a:pt x="1812" y="840"/>
                      </a:lnTo>
                      <a:lnTo>
                        <a:pt x="1812" y="840"/>
                      </a:lnTo>
                      <a:lnTo>
                        <a:pt x="1818" y="840"/>
                      </a:lnTo>
                      <a:lnTo>
                        <a:pt x="1818" y="840"/>
                      </a:lnTo>
                      <a:lnTo>
                        <a:pt x="1818" y="840"/>
                      </a:lnTo>
                      <a:lnTo>
                        <a:pt x="1818" y="840"/>
                      </a:lnTo>
                      <a:lnTo>
                        <a:pt x="1818" y="840"/>
                      </a:lnTo>
                      <a:lnTo>
                        <a:pt x="1818" y="840"/>
                      </a:lnTo>
                      <a:lnTo>
                        <a:pt x="1824" y="840"/>
                      </a:lnTo>
                      <a:lnTo>
                        <a:pt x="1824" y="840"/>
                      </a:lnTo>
                      <a:lnTo>
                        <a:pt x="1824" y="840"/>
                      </a:lnTo>
                      <a:lnTo>
                        <a:pt x="1824" y="840"/>
                      </a:lnTo>
                      <a:lnTo>
                        <a:pt x="1824" y="840"/>
                      </a:lnTo>
                      <a:lnTo>
                        <a:pt x="1830" y="840"/>
                      </a:lnTo>
                      <a:lnTo>
                        <a:pt x="1830" y="840"/>
                      </a:lnTo>
                      <a:lnTo>
                        <a:pt x="1830" y="840"/>
                      </a:lnTo>
                      <a:lnTo>
                        <a:pt x="1830" y="840"/>
                      </a:lnTo>
                      <a:lnTo>
                        <a:pt x="1830" y="840"/>
                      </a:lnTo>
                      <a:lnTo>
                        <a:pt x="1830" y="840"/>
                      </a:lnTo>
                      <a:lnTo>
                        <a:pt x="1836" y="840"/>
                      </a:lnTo>
                      <a:lnTo>
                        <a:pt x="1836" y="840"/>
                      </a:lnTo>
                      <a:lnTo>
                        <a:pt x="1836" y="840"/>
                      </a:lnTo>
                      <a:lnTo>
                        <a:pt x="1836" y="840"/>
                      </a:lnTo>
                      <a:lnTo>
                        <a:pt x="1836" y="840"/>
                      </a:lnTo>
                      <a:lnTo>
                        <a:pt x="1836" y="840"/>
                      </a:lnTo>
                      <a:lnTo>
                        <a:pt x="1842" y="840"/>
                      </a:lnTo>
                      <a:lnTo>
                        <a:pt x="1842" y="840"/>
                      </a:lnTo>
                      <a:lnTo>
                        <a:pt x="1842" y="840"/>
                      </a:lnTo>
                      <a:lnTo>
                        <a:pt x="1842" y="840"/>
                      </a:lnTo>
                      <a:lnTo>
                        <a:pt x="1842" y="840"/>
                      </a:lnTo>
                      <a:lnTo>
                        <a:pt x="1842" y="840"/>
                      </a:lnTo>
                      <a:lnTo>
                        <a:pt x="1848" y="840"/>
                      </a:lnTo>
                      <a:lnTo>
                        <a:pt x="1848" y="840"/>
                      </a:lnTo>
                      <a:lnTo>
                        <a:pt x="1848" y="840"/>
                      </a:lnTo>
                      <a:lnTo>
                        <a:pt x="1848" y="840"/>
                      </a:lnTo>
                      <a:lnTo>
                        <a:pt x="1848" y="840"/>
                      </a:lnTo>
                      <a:lnTo>
                        <a:pt x="1848" y="834"/>
                      </a:lnTo>
                      <a:lnTo>
                        <a:pt x="1854" y="834"/>
                      </a:lnTo>
                      <a:lnTo>
                        <a:pt x="1854" y="834"/>
                      </a:lnTo>
                      <a:lnTo>
                        <a:pt x="1854" y="834"/>
                      </a:lnTo>
                      <a:lnTo>
                        <a:pt x="1854" y="834"/>
                      </a:lnTo>
                      <a:lnTo>
                        <a:pt x="1854" y="834"/>
                      </a:lnTo>
                      <a:lnTo>
                        <a:pt x="1860" y="834"/>
                      </a:lnTo>
                      <a:lnTo>
                        <a:pt x="1860" y="834"/>
                      </a:lnTo>
                      <a:lnTo>
                        <a:pt x="1860" y="834"/>
                      </a:lnTo>
                      <a:lnTo>
                        <a:pt x="1860" y="834"/>
                      </a:lnTo>
                      <a:lnTo>
                        <a:pt x="1860" y="834"/>
                      </a:lnTo>
                      <a:lnTo>
                        <a:pt x="1860" y="834"/>
                      </a:lnTo>
                      <a:lnTo>
                        <a:pt x="1866" y="834"/>
                      </a:lnTo>
                      <a:lnTo>
                        <a:pt x="1866" y="834"/>
                      </a:lnTo>
                      <a:lnTo>
                        <a:pt x="1866" y="834"/>
                      </a:lnTo>
                      <a:lnTo>
                        <a:pt x="1866" y="840"/>
                      </a:lnTo>
                      <a:lnTo>
                        <a:pt x="1866" y="840"/>
                      </a:lnTo>
                      <a:lnTo>
                        <a:pt x="1866" y="840"/>
                      </a:lnTo>
                      <a:lnTo>
                        <a:pt x="1866" y="846"/>
                      </a:lnTo>
                      <a:lnTo>
                        <a:pt x="1872" y="852"/>
                      </a:lnTo>
                      <a:lnTo>
                        <a:pt x="1872" y="852"/>
                      </a:lnTo>
                      <a:lnTo>
                        <a:pt x="1872" y="858"/>
                      </a:lnTo>
                      <a:lnTo>
                        <a:pt x="1872" y="864"/>
                      </a:lnTo>
                      <a:lnTo>
                        <a:pt x="1872" y="864"/>
                      </a:lnTo>
                      <a:lnTo>
                        <a:pt x="1878" y="870"/>
                      </a:lnTo>
                      <a:lnTo>
                        <a:pt x="1878" y="870"/>
                      </a:lnTo>
                      <a:lnTo>
                        <a:pt x="1878" y="876"/>
                      </a:lnTo>
                      <a:lnTo>
                        <a:pt x="1878" y="876"/>
                      </a:lnTo>
                      <a:lnTo>
                        <a:pt x="1878" y="882"/>
                      </a:lnTo>
                      <a:lnTo>
                        <a:pt x="1878" y="882"/>
                      </a:lnTo>
                      <a:lnTo>
                        <a:pt x="1884" y="882"/>
                      </a:lnTo>
                      <a:lnTo>
                        <a:pt x="1884" y="882"/>
                      </a:lnTo>
                      <a:lnTo>
                        <a:pt x="1884" y="882"/>
                      </a:lnTo>
                      <a:lnTo>
                        <a:pt x="1884" y="882"/>
                      </a:lnTo>
                      <a:lnTo>
                        <a:pt x="1884" y="876"/>
                      </a:lnTo>
                      <a:lnTo>
                        <a:pt x="1884" y="876"/>
                      </a:lnTo>
                      <a:lnTo>
                        <a:pt x="1890" y="870"/>
                      </a:lnTo>
                      <a:lnTo>
                        <a:pt x="1890" y="870"/>
                      </a:lnTo>
                      <a:lnTo>
                        <a:pt x="1890" y="864"/>
                      </a:lnTo>
                      <a:lnTo>
                        <a:pt x="1890" y="864"/>
                      </a:lnTo>
                      <a:lnTo>
                        <a:pt x="1890" y="858"/>
                      </a:lnTo>
                      <a:lnTo>
                        <a:pt x="1890" y="858"/>
                      </a:lnTo>
                      <a:lnTo>
                        <a:pt x="1896" y="852"/>
                      </a:lnTo>
                      <a:lnTo>
                        <a:pt x="1896" y="846"/>
                      </a:lnTo>
                      <a:lnTo>
                        <a:pt x="1896" y="840"/>
                      </a:lnTo>
                      <a:lnTo>
                        <a:pt x="1896" y="840"/>
                      </a:lnTo>
                      <a:lnTo>
                        <a:pt x="1896" y="840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8" y="834"/>
                      </a:lnTo>
                      <a:lnTo>
                        <a:pt x="1908" y="834"/>
                      </a:lnTo>
                      <a:lnTo>
                        <a:pt x="1908" y="834"/>
                      </a:lnTo>
                      <a:lnTo>
                        <a:pt x="1908" y="834"/>
                      </a:lnTo>
                      <a:lnTo>
                        <a:pt x="1908" y="834"/>
                      </a:lnTo>
                      <a:lnTo>
                        <a:pt x="1914" y="834"/>
                      </a:lnTo>
                      <a:lnTo>
                        <a:pt x="1914" y="834"/>
                      </a:lnTo>
                      <a:lnTo>
                        <a:pt x="1914" y="834"/>
                      </a:lnTo>
                      <a:lnTo>
                        <a:pt x="1914" y="840"/>
                      </a:lnTo>
                      <a:lnTo>
                        <a:pt x="1914" y="840"/>
                      </a:lnTo>
                      <a:lnTo>
                        <a:pt x="1914" y="840"/>
                      </a:lnTo>
                      <a:lnTo>
                        <a:pt x="1920" y="840"/>
                      </a:lnTo>
                      <a:lnTo>
                        <a:pt x="1920" y="840"/>
                      </a:lnTo>
                      <a:lnTo>
                        <a:pt x="1920" y="840"/>
                      </a:lnTo>
                      <a:lnTo>
                        <a:pt x="1920" y="840"/>
                      </a:lnTo>
                      <a:lnTo>
                        <a:pt x="1920" y="840"/>
                      </a:lnTo>
                      <a:lnTo>
                        <a:pt x="1920" y="840"/>
                      </a:lnTo>
                      <a:lnTo>
                        <a:pt x="1926" y="840"/>
                      </a:lnTo>
                      <a:lnTo>
                        <a:pt x="1926" y="840"/>
                      </a:lnTo>
                      <a:lnTo>
                        <a:pt x="1926" y="840"/>
                      </a:lnTo>
                      <a:lnTo>
                        <a:pt x="1926" y="840"/>
                      </a:lnTo>
                      <a:lnTo>
                        <a:pt x="1926" y="840"/>
                      </a:lnTo>
                      <a:lnTo>
                        <a:pt x="1926" y="840"/>
                      </a:lnTo>
                      <a:lnTo>
                        <a:pt x="1932" y="840"/>
                      </a:lnTo>
                      <a:lnTo>
                        <a:pt x="1932" y="840"/>
                      </a:lnTo>
                      <a:lnTo>
                        <a:pt x="1932" y="840"/>
                      </a:lnTo>
                      <a:lnTo>
                        <a:pt x="1932" y="840"/>
                      </a:lnTo>
                      <a:lnTo>
                        <a:pt x="1932" y="840"/>
                      </a:lnTo>
                      <a:lnTo>
                        <a:pt x="1932" y="840"/>
                      </a:lnTo>
                      <a:lnTo>
                        <a:pt x="1938" y="840"/>
                      </a:lnTo>
                      <a:lnTo>
                        <a:pt x="1938" y="840"/>
                      </a:lnTo>
                      <a:lnTo>
                        <a:pt x="1938" y="840"/>
                      </a:lnTo>
                      <a:lnTo>
                        <a:pt x="1938" y="840"/>
                      </a:lnTo>
                      <a:lnTo>
                        <a:pt x="1938" y="840"/>
                      </a:lnTo>
                      <a:lnTo>
                        <a:pt x="1944" y="840"/>
                      </a:lnTo>
                      <a:lnTo>
                        <a:pt x="1944" y="840"/>
                      </a:lnTo>
                      <a:lnTo>
                        <a:pt x="1944" y="840"/>
                      </a:lnTo>
                      <a:lnTo>
                        <a:pt x="1944" y="840"/>
                      </a:lnTo>
                      <a:lnTo>
                        <a:pt x="1944" y="840"/>
                      </a:lnTo>
                      <a:lnTo>
                        <a:pt x="1944" y="840"/>
                      </a:lnTo>
                      <a:lnTo>
                        <a:pt x="1950" y="840"/>
                      </a:lnTo>
                      <a:lnTo>
                        <a:pt x="1950" y="840"/>
                      </a:lnTo>
                      <a:lnTo>
                        <a:pt x="1950" y="840"/>
                      </a:lnTo>
                      <a:lnTo>
                        <a:pt x="1950" y="840"/>
                      </a:lnTo>
                      <a:lnTo>
                        <a:pt x="1950" y="840"/>
                      </a:lnTo>
                      <a:lnTo>
                        <a:pt x="1950" y="840"/>
                      </a:lnTo>
                      <a:lnTo>
                        <a:pt x="1956" y="840"/>
                      </a:lnTo>
                      <a:lnTo>
                        <a:pt x="1956" y="840"/>
                      </a:lnTo>
                      <a:lnTo>
                        <a:pt x="1956" y="840"/>
                      </a:lnTo>
                      <a:lnTo>
                        <a:pt x="1956" y="840"/>
                      </a:lnTo>
                      <a:lnTo>
                        <a:pt x="1956" y="840"/>
                      </a:lnTo>
                      <a:lnTo>
                        <a:pt x="1956" y="840"/>
                      </a:lnTo>
                      <a:lnTo>
                        <a:pt x="1962" y="840"/>
                      </a:lnTo>
                      <a:lnTo>
                        <a:pt x="1962" y="840"/>
                      </a:lnTo>
                      <a:lnTo>
                        <a:pt x="1962" y="840"/>
                      </a:lnTo>
                      <a:lnTo>
                        <a:pt x="1962" y="840"/>
                      </a:lnTo>
                      <a:lnTo>
                        <a:pt x="1962" y="840"/>
                      </a:lnTo>
                      <a:lnTo>
                        <a:pt x="1962" y="840"/>
                      </a:lnTo>
                      <a:lnTo>
                        <a:pt x="1968" y="840"/>
                      </a:lnTo>
                      <a:lnTo>
                        <a:pt x="1968" y="840"/>
                      </a:lnTo>
                      <a:lnTo>
                        <a:pt x="1968" y="840"/>
                      </a:lnTo>
                      <a:lnTo>
                        <a:pt x="1968" y="840"/>
                      </a:lnTo>
                      <a:lnTo>
                        <a:pt x="1968" y="840"/>
                      </a:lnTo>
                      <a:lnTo>
                        <a:pt x="1968" y="840"/>
                      </a:lnTo>
                      <a:lnTo>
                        <a:pt x="1974" y="840"/>
                      </a:lnTo>
                      <a:lnTo>
                        <a:pt x="1974" y="840"/>
                      </a:lnTo>
                      <a:lnTo>
                        <a:pt x="1974" y="840"/>
                      </a:lnTo>
                      <a:lnTo>
                        <a:pt x="1974" y="840"/>
                      </a:lnTo>
                      <a:lnTo>
                        <a:pt x="1974" y="840"/>
                      </a:lnTo>
                      <a:lnTo>
                        <a:pt x="1980" y="840"/>
                      </a:lnTo>
                      <a:lnTo>
                        <a:pt x="1980" y="840"/>
                      </a:lnTo>
                      <a:lnTo>
                        <a:pt x="1980" y="840"/>
                      </a:lnTo>
                      <a:lnTo>
                        <a:pt x="1980" y="840"/>
                      </a:lnTo>
                      <a:lnTo>
                        <a:pt x="1980" y="840"/>
                      </a:lnTo>
                      <a:lnTo>
                        <a:pt x="1980" y="840"/>
                      </a:lnTo>
                      <a:lnTo>
                        <a:pt x="1986" y="840"/>
                      </a:lnTo>
                      <a:lnTo>
                        <a:pt x="1986" y="840"/>
                      </a:lnTo>
                      <a:lnTo>
                        <a:pt x="1986" y="840"/>
                      </a:lnTo>
                      <a:lnTo>
                        <a:pt x="1986" y="840"/>
                      </a:lnTo>
                      <a:lnTo>
                        <a:pt x="1986" y="834"/>
                      </a:lnTo>
                      <a:lnTo>
                        <a:pt x="1986" y="834"/>
                      </a:lnTo>
                      <a:lnTo>
                        <a:pt x="1992" y="834"/>
                      </a:lnTo>
                      <a:lnTo>
                        <a:pt x="1992" y="834"/>
                      </a:lnTo>
                      <a:lnTo>
                        <a:pt x="1992" y="834"/>
                      </a:lnTo>
                      <a:lnTo>
                        <a:pt x="1992" y="834"/>
                      </a:lnTo>
                      <a:lnTo>
                        <a:pt x="1992" y="834"/>
                      </a:lnTo>
                      <a:lnTo>
                        <a:pt x="1992" y="834"/>
                      </a:lnTo>
                      <a:lnTo>
                        <a:pt x="1998" y="834"/>
                      </a:lnTo>
                      <a:lnTo>
                        <a:pt x="1998" y="834"/>
                      </a:lnTo>
                      <a:lnTo>
                        <a:pt x="1998" y="834"/>
                      </a:lnTo>
                      <a:lnTo>
                        <a:pt x="1998" y="834"/>
                      </a:lnTo>
                      <a:lnTo>
                        <a:pt x="1998" y="834"/>
                      </a:lnTo>
                      <a:lnTo>
                        <a:pt x="2004" y="834"/>
                      </a:lnTo>
                      <a:lnTo>
                        <a:pt x="2004" y="840"/>
                      </a:lnTo>
                      <a:lnTo>
                        <a:pt x="2004" y="840"/>
                      </a:lnTo>
                      <a:lnTo>
                        <a:pt x="2004" y="840"/>
                      </a:lnTo>
                      <a:lnTo>
                        <a:pt x="2004" y="846"/>
                      </a:lnTo>
                      <a:lnTo>
                        <a:pt x="2004" y="852"/>
                      </a:lnTo>
                      <a:lnTo>
                        <a:pt x="2010" y="852"/>
                      </a:lnTo>
                      <a:lnTo>
                        <a:pt x="2010" y="858"/>
                      </a:lnTo>
                      <a:lnTo>
                        <a:pt x="2010" y="858"/>
                      </a:lnTo>
                      <a:lnTo>
                        <a:pt x="2010" y="864"/>
                      </a:lnTo>
                      <a:lnTo>
                        <a:pt x="2010" y="870"/>
                      </a:lnTo>
                      <a:lnTo>
                        <a:pt x="2010" y="870"/>
                      </a:lnTo>
                      <a:lnTo>
                        <a:pt x="2016" y="876"/>
                      </a:lnTo>
                      <a:lnTo>
                        <a:pt x="2016" y="876"/>
                      </a:lnTo>
                      <a:lnTo>
                        <a:pt x="2016" y="882"/>
                      </a:lnTo>
                      <a:lnTo>
                        <a:pt x="2016" y="882"/>
                      </a:lnTo>
                      <a:lnTo>
                        <a:pt x="2016" y="882"/>
                      </a:lnTo>
                      <a:lnTo>
                        <a:pt x="2016" y="882"/>
                      </a:lnTo>
                      <a:lnTo>
                        <a:pt x="2022" y="882"/>
                      </a:lnTo>
                      <a:lnTo>
                        <a:pt x="2022" y="882"/>
                      </a:lnTo>
                      <a:lnTo>
                        <a:pt x="2022" y="876"/>
                      </a:lnTo>
                      <a:lnTo>
                        <a:pt x="2022" y="876"/>
                      </a:lnTo>
                      <a:lnTo>
                        <a:pt x="2022" y="870"/>
                      </a:lnTo>
                      <a:lnTo>
                        <a:pt x="2028" y="870"/>
                      </a:lnTo>
                      <a:lnTo>
                        <a:pt x="2028" y="864"/>
                      </a:lnTo>
                      <a:lnTo>
                        <a:pt x="2028" y="864"/>
                      </a:lnTo>
                      <a:lnTo>
                        <a:pt x="2028" y="858"/>
                      </a:lnTo>
                      <a:lnTo>
                        <a:pt x="2028" y="858"/>
                      </a:lnTo>
                      <a:lnTo>
                        <a:pt x="2028" y="852"/>
                      </a:lnTo>
                      <a:lnTo>
                        <a:pt x="2028" y="852"/>
                      </a:lnTo>
                      <a:lnTo>
                        <a:pt x="2034" y="846"/>
                      </a:lnTo>
                      <a:lnTo>
                        <a:pt x="2034" y="840"/>
                      </a:lnTo>
                      <a:lnTo>
                        <a:pt x="2034" y="840"/>
                      </a:lnTo>
                      <a:lnTo>
                        <a:pt x="2034" y="834"/>
                      </a:lnTo>
                      <a:lnTo>
                        <a:pt x="2034" y="834"/>
                      </a:lnTo>
                      <a:lnTo>
                        <a:pt x="2040" y="834"/>
                      </a:lnTo>
                      <a:lnTo>
                        <a:pt x="2040" y="834"/>
                      </a:lnTo>
                      <a:lnTo>
                        <a:pt x="2040" y="834"/>
                      </a:lnTo>
                      <a:lnTo>
                        <a:pt x="2040" y="834"/>
                      </a:lnTo>
                      <a:lnTo>
                        <a:pt x="2040" y="834"/>
                      </a:lnTo>
                      <a:lnTo>
                        <a:pt x="2040" y="834"/>
                      </a:lnTo>
                      <a:lnTo>
                        <a:pt x="2046" y="834"/>
                      </a:lnTo>
                      <a:lnTo>
                        <a:pt x="2046" y="834"/>
                      </a:lnTo>
                      <a:lnTo>
                        <a:pt x="2046" y="834"/>
                      </a:lnTo>
                      <a:lnTo>
                        <a:pt x="2046" y="834"/>
                      </a:lnTo>
                      <a:lnTo>
                        <a:pt x="2046" y="834"/>
                      </a:lnTo>
                      <a:lnTo>
                        <a:pt x="2046" y="834"/>
                      </a:lnTo>
                      <a:lnTo>
                        <a:pt x="2052" y="834"/>
                      </a:lnTo>
                      <a:lnTo>
                        <a:pt x="2052" y="840"/>
                      </a:lnTo>
                      <a:lnTo>
                        <a:pt x="2052" y="840"/>
                      </a:lnTo>
                      <a:lnTo>
                        <a:pt x="2052" y="840"/>
                      </a:lnTo>
                      <a:lnTo>
                        <a:pt x="2052" y="840"/>
                      </a:lnTo>
                      <a:lnTo>
                        <a:pt x="2052" y="840"/>
                      </a:lnTo>
                      <a:lnTo>
                        <a:pt x="2058" y="840"/>
                      </a:lnTo>
                      <a:lnTo>
                        <a:pt x="2058" y="840"/>
                      </a:lnTo>
                      <a:lnTo>
                        <a:pt x="2058" y="840"/>
                      </a:lnTo>
                      <a:lnTo>
                        <a:pt x="2058" y="840"/>
                      </a:lnTo>
                      <a:lnTo>
                        <a:pt x="2058" y="840"/>
                      </a:lnTo>
                      <a:lnTo>
                        <a:pt x="2064" y="840"/>
                      </a:lnTo>
                      <a:lnTo>
                        <a:pt x="2064" y="840"/>
                      </a:lnTo>
                      <a:lnTo>
                        <a:pt x="2064" y="840"/>
                      </a:lnTo>
                      <a:lnTo>
                        <a:pt x="2064" y="840"/>
                      </a:lnTo>
                      <a:lnTo>
                        <a:pt x="2064" y="840"/>
                      </a:lnTo>
                      <a:lnTo>
                        <a:pt x="2064" y="840"/>
                      </a:lnTo>
                      <a:lnTo>
                        <a:pt x="2070" y="840"/>
                      </a:lnTo>
                      <a:lnTo>
                        <a:pt x="2070" y="840"/>
                      </a:lnTo>
                      <a:lnTo>
                        <a:pt x="2070" y="840"/>
                      </a:lnTo>
                      <a:lnTo>
                        <a:pt x="2070" y="840"/>
                      </a:lnTo>
                      <a:lnTo>
                        <a:pt x="2070" y="840"/>
                      </a:lnTo>
                      <a:lnTo>
                        <a:pt x="2070" y="840"/>
                      </a:lnTo>
                      <a:lnTo>
                        <a:pt x="2076" y="840"/>
                      </a:lnTo>
                      <a:lnTo>
                        <a:pt x="2076" y="840"/>
                      </a:lnTo>
                      <a:lnTo>
                        <a:pt x="2076" y="840"/>
                      </a:lnTo>
                      <a:lnTo>
                        <a:pt x="2076" y="840"/>
                      </a:lnTo>
                      <a:lnTo>
                        <a:pt x="2076" y="840"/>
                      </a:lnTo>
                      <a:lnTo>
                        <a:pt x="2076" y="840"/>
                      </a:lnTo>
                      <a:lnTo>
                        <a:pt x="2082" y="840"/>
                      </a:lnTo>
                      <a:lnTo>
                        <a:pt x="2082" y="840"/>
                      </a:lnTo>
                      <a:lnTo>
                        <a:pt x="2082" y="840"/>
                      </a:lnTo>
                      <a:lnTo>
                        <a:pt x="2082" y="840"/>
                      </a:lnTo>
                      <a:lnTo>
                        <a:pt x="2082" y="840"/>
                      </a:lnTo>
                      <a:lnTo>
                        <a:pt x="2082" y="840"/>
                      </a:lnTo>
                      <a:lnTo>
                        <a:pt x="2088" y="840"/>
                      </a:lnTo>
                      <a:lnTo>
                        <a:pt x="2088" y="840"/>
                      </a:lnTo>
                      <a:lnTo>
                        <a:pt x="2088" y="840"/>
                      </a:lnTo>
                      <a:lnTo>
                        <a:pt x="2088" y="840"/>
                      </a:lnTo>
                      <a:lnTo>
                        <a:pt x="2088" y="840"/>
                      </a:lnTo>
                      <a:lnTo>
                        <a:pt x="2094" y="840"/>
                      </a:lnTo>
                      <a:lnTo>
                        <a:pt x="2094" y="840"/>
                      </a:lnTo>
                      <a:lnTo>
                        <a:pt x="2094" y="840"/>
                      </a:lnTo>
                      <a:lnTo>
                        <a:pt x="2094" y="840"/>
                      </a:lnTo>
                      <a:lnTo>
                        <a:pt x="2094" y="840"/>
                      </a:lnTo>
                      <a:lnTo>
                        <a:pt x="2094" y="840"/>
                      </a:lnTo>
                      <a:lnTo>
                        <a:pt x="2100" y="840"/>
                      </a:lnTo>
                      <a:lnTo>
                        <a:pt x="2100" y="840"/>
                      </a:lnTo>
                      <a:lnTo>
                        <a:pt x="2100" y="840"/>
                      </a:lnTo>
                      <a:lnTo>
                        <a:pt x="2100" y="840"/>
                      </a:lnTo>
                      <a:lnTo>
                        <a:pt x="2100" y="840"/>
                      </a:lnTo>
                      <a:lnTo>
                        <a:pt x="2100" y="840"/>
                      </a:lnTo>
                      <a:lnTo>
                        <a:pt x="2106" y="840"/>
                      </a:lnTo>
                      <a:lnTo>
                        <a:pt x="2106" y="840"/>
                      </a:lnTo>
                      <a:lnTo>
                        <a:pt x="2106" y="840"/>
                      </a:lnTo>
                      <a:lnTo>
                        <a:pt x="2106" y="840"/>
                      </a:lnTo>
                      <a:lnTo>
                        <a:pt x="2106" y="840"/>
                      </a:lnTo>
                      <a:lnTo>
                        <a:pt x="2106" y="840"/>
                      </a:lnTo>
                      <a:lnTo>
                        <a:pt x="2112" y="840"/>
                      </a:lnTo>
                      <a:lnTo>
                        <a:pt x="2112" y="840"/>
                      </a:lnTo>
                      <a:lnTo>
                        <a:pt x="2112" y="840"/>
                      </a:lnTo>
                      <a:lnTo>
                        <a:pt x="2112" y="840"/>
                      </a:lnTo>
                      <a:lnTo>
                        <a:pt x="2112" y="840"/>
                      </a:lnTo>
                      <a:lnTo>
                        <a:pt x="2112" y="840"/>
                      </a:lnTo>
                      <a:lnTo>
                        <a:pt x="2118" y="840"/>
                      </a:lnTo>
                      <a:lnTo>
                        <a:pt x="2118" y="840"/>
                      </a:lnTo>
                      <a:lnTo>
                        <a:pt x="2118" y="840"/>
                      </a:lnTo>
                      <a:lnTo>
                        <a:pt x="2118" y="840"/>
                      </a:lnTo>
                      <a:lnTo>
                        <a:pt x="2118" y="840"/>
                      </a:lnTo>
                      <a:lnTo>
                        <a:pt x="2118" y="840"/>
                      </a:lnTo>
                      <a:lnTo>
                        <a:pt x="2124" y="840"/>
                      </a:lnTo>
                      <a:lnTo>
                        <a:pt x="2124" y="840"/>
                      </a:lnTo>
                      <a:lnTo>
                        <a:pt x="2124" y="834"/>
                      </a:lnTo>
                      <a:lnTo>
                        <a:pt x="2124" y="834"/>
                      </a:lnTo>
                      <a:lnTo>
                        <a:pt x="2124" y="834"/>
                      </a:lnTo>
                      <a:lnTo>
                        <a:pt x="2130" y="834"/>
                      </a:lnTo>
                      <a:lnTo>
                        <a:pt x="2130" y="834"/>
                      </a:lnTo>
                      <a:lnTo>
                        <a:pt x="2130" y="834"/>
                      </a:lnTo>
                      <a:lnTo>
                        <a:pt x="2130" y="834"/>
                      </a:lnTo>
                      <a:lnTo>
                        <a:pt x="2130" y="834"/>
                      </a:lnTo>
                      <a:lnTo>
                        <a:pt x="2130" y="834"/>
                      </a:lnTo>
                      <a:lnTo>
                        <a:pt x="2136" y="834"/>
                      </a:lnTo>
                      <a:lnTo>
                        <a:pt x="2136" y="834"/>
                      </a:lnTo>
                      <a:lnTo>
                        <a:pt x="2136" y="834"/>
                      </a:lnTo>
                      <a:lnTo>
                        <a:pt x="2136" y="834"/>
                      </a:lnTo>
                      <a:lnTo>
                        <a:pt x="2136" y="834"/>
                      </a:lnTo>
                      <a:lnTo>
                        <a:pt x="2142" y="840"/>
                      </a:lnTo>
                      <a:lnTo>
                        <a:pt x="2142" y="840"/>
                      </a:lnTo>
                      <a:lnTo>
                        <a:pt x="2142" y="840"/>
                      </a:lnTo>
                      <a:lnTo>
                        <a:pt x="2142" y="846"/>
                      </a:lnTo>
                      <a:lnTo>
                        <a:pt x="2142" y="852"/>
                      </a:lnTo>
                      <a:lnTo>
                        <a:pt x="2142" y="852"/>
                      </a:lnTo>
                      <a:lnTo>
                        <a:pt x="2142" y="858"/>
                      </a:lnTo>
                      <a:lnTo>
                        <a:pt x="2148" y="858"/>
                      </a:lnTo>
                      <a:lnTo>
                        <a:pt x="2148" y="864"/>
                      </a:lnTo>
                      <a:lnTo>
                        <a:pt x="2148" y="864"/>
                      </a:lnTo>
                      <a:lnTo>
                        <a:pt x="2148" y="870"/>
                      </a:lnTo>
                      <a:lnTo>
                        <a:pt x="2148" y="876"/>
                      </a:lnTo>
                      <a:lnTo>
                        <a:pt x="2154" y="876"/>
                      </a:lnTo>
                      <a:lnTo>
                        <a:pt x="2154" y="882"/>
                      </a:lnTo>
                      <a:lnTo>
                        <a:pt x="2154" y="882"/>
                      </a:lnTo>
                      <a:lnTo>
                        <a:pt x="2154" y="882"/>
                      </a:lnTo>
                      <a:lnTo>
                        <a:pt x="2154" y="882"/>
                      </a:lnTo>
                      <a:lnTo>
                        <a:pt x="2154" y="882"/>
                      </a:lnTo>
                      <a:lnTo>
                        <a:pt x="2160" y="882"/>
                      </a:lnTo>
                      <a:lnTo>
                        <a:pt x="2160" y="882"/>
                      </a:lnTo>
                      <a:lnTo>
                        <a:pt x="2160" y="876"/>
                      </a:lnTo>
                      <a:lnTo>
                        <a:pt x="2160" y="876"/>
                      </a:lnTo>
                      <a:lnTo>
                        <a:pt x="2160" y="870"/>
                      </a:lnTo>
                      <a:lnTo>
                        <a:pt x="2160" y="864"/>
                      </a:lnTo>
                      <a:lnTo>
                        <a:pt x="2166" y="864"/>
                      </a:lnTo>
                      <a:lnTo>
                        <a:pt x="2166" y="858"/>
                      </a:lnTo>
                      <a:lnTo>
                        <a:pt x="2166" y="858"/>
                      </a:lnTo>
                      <a:lnTo>
                        <a:pt x="2166" y="852"/>
                      </a:lnTo>
                      <a:lnTo>
                        <a:pt x="2166" y="852"/>
                      </a:lnTo>
                      <a:lnTo>
                        <a:pt x="2166" y="846"/>
                      </a:lnTo>
                      <a:lnTo>
                        <a:pt x="2172" y="840"/>
                      </a:lnTo>
                      <a:lnTo>
                        <a:pt x="2172" y="840"/>
                      </a:lnTo>
                      <a:lnTo>
                        <a:pt x="2172" y="840"/>
                      </a:lnTo>
                      <a:lnTo>
                        <a:pt x="2172" y="834"/>
                      </a:lnTo>
                      <a:lnTo>
                        <a:pt x="2172" y="834"/>
                      </a:lnTo>
                      <a:lnTo>
                        <a:pt x="2178" y="834"/>
                      </a:lnTo>
                      <a:lnTo>
                        <a:pt x="2178" y="834"/>
                      </a:lnTo>
                      <a:lnTo>
                        <a:pt x="2178" y="834"/>
                      </a:lnTo>
                      <a:lnTo>
                        <a:pt x="2178" y="834"/>
                      </a:lnTo>
                      <a:lnTo>
                        <a:pt x="2178" y="834"/>
                      </a:lnTo>
                      <a:lnTo>
                        <a:pt x="2178" y="834"/>
                      </a:lnTo>
                      <a:lnTo>
                        <a:pt x="2184" y="834"/>
                      </a:lnTo>
                      <a:lnTo>
                        <a:pt x="2184" y="834"/>
                      </a:lnTo>
                      <a:lnTo>
                        <a:pt x="2184" y="834"/>
                      </a:lnTo>
                      <a:lnTo>
                        <a:pt x="2184" y="834"/>
                      </a:lnTo>
                      <a:lnTo>
                        <a:pt x="2184" y="834"/>
                      </a:lnTo>
                      <a:lnTo>
                        <a:pt x="2184" y="834"/>
                      </a:lnTo>
                      <a:lnTo>
                        <a:pt x="2190" y="840"/>
                      </a:lnTo>
                      <a:lnTo>
                        <a:pt x="2190" y="840"/>
                      </a:lnTo>
                      <a:lnTo>
                        <a:pt x="2190" y="840"/>
                      </a:lnTo>
                      <a:lnTo>
                        <a:pt x="2190" y="840"/>
                      </a:lnTo>
                      <a:lnTo>
                        <a:pt x="2190" y="840"/>
                      </a:lnTo>
                      <a:lnTo>
                        <a:pt x="2190" y="840"/>
                      </a:lnTo>
                      <a:lnTo>
                        <a:pt x="2196" y="840"/>
                      </a:lnTo>
                      <a:lnTo>
                        <a:pt x="2196" y="840"/>
                      </a:lnTo>
                      <a:lnTo>
                        <a:pt x="2196" y="840"/>
                      </a:lnTo>
                      <a:lnTo>
                        <a:pt x="2196" y="840"/>
                      </a:lnTo>
                      <a:lnTo>
                        <a:pt x="2196" y="840"/>
                      </a:lnTo>
                      <a:lnTo>
                        <a:pt x="2196" y="840"/>
                      </a:lnTo>
                      <a:lnTo>
                        <a:pt x="2202" y="840"/>
                      </a:lnTo>
                      <a:lnTo>
                        <a:pt x="2202" y="840"/>
                      </a:lnTo>
                      <a:lnTo>
                        <a:pt x="2202" y="840"/>
                      </a:lnTo>
                      <a:lnTo>
                        <a:pt x="2202" y="840"/>
                      </a:lnTo>
                      <a:lnTo>
                        <a:pt x="2202" y="840"/>
                      </a:lnTo>
                      <a:lnTo>
                        <a:pt x="2202" y="840"/>
                      </a:lnTo>
                      <a:lnTo>
                        <a:pt x="2208" y="840"/>
                      </a:lnTo>
                      <a:lnTo>
                        <a:pt x="2208" y="840"/>
                      </a:lnTo>
                      <a:lnTo>
                        <a:pt x="2208" y="840"/>
                      </a:lnTo>
                      <a:lnTo>
                        <a:pt x="2208" y="840"/>
                      </a:lnTo>
                      <a:lnTo>
                        <a:pt x="2208" y="840"/>
                      </a:lnTo>
                      <a:lnTo>
                        <a:pt x="2214" y="840"/>
                      </a:lnTo>
                      <a:lnTo>
                        <a:pt x="2214" y="840"/>
                      </a:lnTo>
                      <a:lnTo>
                        <a:pt x="2214" y="840"/>
                      </a:lnTo>
                      <a:lnTo>
                        <a:pt x="2214" y="840"/>
                      </a:lnTo>
                      <a:lnTo>
                        <a:pt x="2214" y="840"/>
                      </a:lnTo>
                      <a:lnTo>
                        <a:pt x="2214" y="840"/>
                      </a:lnTo>
                      <a:lnTo>
                        <a:pt x="2220" y="840"/>
                      </a:lnTo>
                      <a:lnTo>
                        <a:pt x="2220" y="840"/>
                      </a:lnTo>
                      <a:lnTo>
                        <a:pt x="2220" y="840"/>
                      </a:lnTo>
                      <a:lnTo>
                        <a:pt x="2220" y="840"/>
                      </a:lnTo>
                      <a:lnTo>
                        <a:pt x="2220" y="840"/>
                      </a:lnTo>
                      <a:lnTo>
                        <a:pt x="2220" y="840"/>
                      </a:lnTo>
                      <a:lnTo>
                        <a:pt x="2226" y="840"/>
                      </a:lnTo>
                      <a:lnTo>
                        <a:pt x="2226" y="840"/>
                      </a:lnTo>
                      <a:lnTo>
                        <a:pt x="2226" y="840"/>
                      </a:lnTo>
                      <a:lnTo>
                        <a:pt x="2226" y="840"/>
                      </a:lnTo>
                      <a:lnTo>
                        <a:pt x="2226" y="840"/>
                      </a:lnTo>
                      <a:lnTo>
                        <a:pt x="2226" y="840"/>
                      </a:lnTo>
                      <a:lnTo>
                        <a:pt x="2232" y="840"/>
                      </a:lnTo>
                      <a:lnTo>
                        <a:pt x="2232" y="840"/>
                      </a:lnTo>
                      <a:lnTo>
                        <a:pt x="2232" y="840"/>
                      </a:lnTo>
                      <a:lnTo>
                        <a:pt x="2232" y="840"/>
                      </a:lnTo>
                      <a:lnTo>
                        <a:pt x="2232" y="840"/>
                      </a:lnTo>
                      <a:lnTo>
                        <a:pt x="2232" y="840"/>
                      </a:lnTo>
                      <a:lnTo>
                        <a:pt x="2238" y="840"/>
                      </a:lnTo>
                      <a:lnTo>
                        <a:pt x="2238" y="840"/>
                      </a:lnTo>
                      <a:lnTo>
                        <a:pt x="2238" y="840"/>
                      </a:lnTo>
                      <a:lnTo>
                        <a:pt x="2238" y="840"/>
                      </a:lnTo>
                      <a:lnTo>
                        <a:pt x="2238" y="840"/>
                      </a:lnTo>
                      <a:lnTo>
                        <a:pt x="2244" y="840"/>
                      </a:lnTo>
                      <a:lnTo>
                        <a:pt x="2244" y="840"/>
                      </a:lnTo>
                      <a:lnTo>
                        <a:pt x="2244" y="840"/>
                      </a:lnTo>
                      <a:lnTo>
                        <a:pt x="2244" y="840"/>
                      </a:lnTo>
                      <a:lnTo>
                        <a:pt x="2244" y="840"/>
                      </a:lnTo>
                      <a:lnTo>
                        <a:pt x="2244" y="840"/>
                      </a:lnTo>
                      <a:lnTo>
                        <a:pt x="2250" y="840"/>
                      </a:lnTo>
                      <a:lnTo>
                        <a:pt x="2250" y="840"/>
                      </a:lnTo>
                      <a:lnTo>
                        <a:pt x="2250" y="840"/>
                      </a:lnTo>
                      <a:lnTo>
                        <a:pt x="2250" y="840"/>
                      </a:lnTo>
                      <a:lnTo>
                        <a:pt x="2250" y="840"/>
                      </a:lnTo>
                      <a:lnTo>
                        <a:pt x="2250" y="840"/>
                      </a:lnTo>
                      <a:lnTo>
                        <a:pt x="2256" y="840"/>
                      </a:lnTo>
                      <a:lnTo>
                        <a:pt x="2256" y="840"/>
                      </a:lnTo>
                      <a:lnTo>
                        <a:pt x="2256" y="840"/>
                      </a:lnTo>
                      <a:lnTo>
                        <a:pt x="2256" y="840"/>
                      </a:lnTo>
                      <a:lnTo>
                        <a:pt x="2256" y="840"/>
                      </a:lnTo>
                      <a:lnTo>
                        <a:pt x="2256" y="840"/>
                      </a:lnTo>
                      <a:lnTo>
                        <a:pt x="2262" y="840"/>
                      </a:lnTo>
                      <a:lnTo>
                        <a:pt x="2262" y="834"/>
                      </a:lnTo>
                      <a:lnTo>
                        <a:pt x="2262" y="834"/>
                      </a:lnTo>
                      <a:lnTo>
                        <a:pt x="2262" y="834"/>
                      </a:lnTo>
                      <a:lnTo>
                        <a:pt x="2262" y="834"/>
                      </a:lnTo>
                      <a:lnTo>
                        <a:pt x="2262" y="834"/>
                      </a:lnTo>
                      <a:lnTo>
                        <a:pt x="2268" y="834"/>
                      </a:lnTo>
                      <a:lnTo>
                        <a:pt x="2268" y="834"/>
                      </a:lnTo>
                      <a:lnTo>
                        <a:pt x="2268" y="834"/>
                      </a:lnTo>
                      <a:lnTo>
                        <a:pt x="2268" y="834"/>
                      </a:lnTo>
                      <a:lnTo>
                        <a:pt x="2268" y="834"/>
                      </a:lnTo>
                      <a:lnTo>
                        <a:pt x="2268" y="834"/>
                      </a:lnTo>
                      <a:lnTo>
                        <a:pt x="2274" y="834"/>
                      </a:lnTo>
                      <a:lnTo>
                        <a:pt x="2274" y="834"/>
                      </a:lnTo>
                      <a:lnTo>
                        <a:pt x="2274" y="834"/>
                      </a:lnTo>
                      <a:lnTo>
                        <a:pt x="2274" y="834"/>
                      </a:lnTo>
                      <a:lnTo>
                        <a:pt x="2274" y="840"/>
                      </a:lnTo>
                      <a:lnTo>
                        <a:pt x="2280" y="840"/>
                      </a:lnTo>
                      <a:lnTo>
                        <a:pt x="2280" y="846"/>
                      </a:lnTo>
                      <a:lnTo>
                        <a:pt x="2280" y="852"/>
                      </a:lnTo>
                      <a:lnTo>
                        <a:pt x="2280" y="852"/>
                      </a:lnTo>
                      <a:lnTo>
                        <a:pt x="2280" y="858"/>
                      </a:lnTo>
                      <a:lnTo>
                        <a:pt x="2280" y="858"/>
                      </a:lnTo>
                      <a:lnTo>
                        <a:pt x="2286" y="864"/>
                      </a:lnTo>
                      <a:lnTo>
                        <a:pt x="2286" y="864"/>
                      </a:lnTo>
                      <a:lnTo>
                        <a:pt x="2286" y="870"/>
                      </a:lnTo>
                      <a:lnTo>
                        <a:pt x="2286" y="870"/>
                      </a:lnTo>
                      <a:lnTo>
                        <a:pt x="2286" y="876"/>
                      </a:lnTo>
                      <a:lnTo>
                        <a:pt x="2286" y="882"/>
                      </a:lnTo>
                      <a:lnTo>
                        <a:pt x="2292" y="882"/>
                      </a:lnTo>
                      <a:lnTo>
                        <a:pt x="2292" y="882"/>
                      </a:lnTo>
                      <a:lnTo>
                        <a:pt x="2292" y="882"/>
                      </a:lnTo>
                      <a:lnTo>
                        <a:pt x="2292" y="882"/>
                      </a:lnTo>
                      <a:lnTo>
                        <a:pt x="2292" y="882"/>
                      </a:lnTo>
                      <a:lnTo>
                        <a:pt x="2292" y="882"/>
                      </a:lnTo>
                      <a:lnTo>
                        <a:pt x="2298" y="876"/>
                      </a:lnTo>
                      <a:lnTo>
                        <a:pt x="2298" y="876"/>
                      </a:lnTo>
                      <a:lnTo>
                        <a:pt x="2298" y="870"/>
                      </a:lnTo>
                      <a:lnTo>
                        <a:pt x="2298" y="870"/>
                      </a:lnTo>
                      <a:lnTo>
                        <a:pt x="2298" y="864"/>
                      </a:lnTo>
                      <a:lnTo>
                        <a:pt x="2304" y="858"/>
                      </a:lnTo>
                      <a:lnTo>
                        <a:pt x="2304" y="858"/>
                      </a:lnTo>
                      <a:lnTo>
                        <a:pt x="2304" y="852"/>
                      </a:lnTo>
                      <a:lnTo>
                        <a:pt x="2304" y="852"/>
                      </a:lnTo>
                      <a:lnTo>
                        <a:pt x="2304" y="846"/>
                      </a:lnTo>
                      <a:lnTo>
                        <a:pt x="2304" y="840"/>
                      </a:lnTo>
                      <a:lnTo>
                        <a:pt x="2304" y="840"/>
                      </a:lnTo>
                      <a:lnTo>
                        <a:pt x="2310" y="840"/>
                      </a:lnTo>
                      <a:lnTo>
                        <a:pt x="2310" y="834"/>
                      </a:lnTo>
                      <a:lnTo>
                        <a:pt x="2310" y="834"/>
                      </a:lnTo>
                      <a:lnTo>
                        <a:pt x="2310" y="834"/>
                      </a:lnTo>
                      <a:lnTo>
                        <a:pt x="2310" y="834"/>
                      </a:lnTo>
                      <a:lnTo>
                        <a:pt x="2316" y="834"/>
                      </a:lnTo>
                      <a:lnTo>
                        <a:pt x="2316" y="834"/>
                      </a:lnTo>
                      <a:lnTo>
                        <a:pt x="2316" y="834"/>
                      </a:lnTo>
                      <a:lnTo>
                        <a:pt x="2316" y="834"/>
                      </a:lnTo>
                      <a:lnTo>
                        <a:pt x="2316" y="834"/>
                      </a:lnTo>
                      <a:lnTo>
                        <a:pt x="2316" y="834"/>
                      </a:lnTo>
                      <a:lnTo>
                        <a:pt x="2322" y="834"/>
                      </a:lnTo>
                      <a:lnTo>
                        <a:pt x="2322" y="834"/>
                      </a:lnTo>
                      <a:lnTo>
                        <a:pt x="2322" y="834"/>
                      </a:lnTo>
                      <a:lnTo>
                        <a:pt x="2322" y="834"/>
                      </a:lnTo>
                      <a:lnTo>
                        <a:pt x="2322" y="840"/>
                      </a:lnTo>
                      <a:lnTo>
                        <a:pt x="2328" y="840"/>
                      </a:lnTo>
                      <a:lnTo>
                        <a:pt x="2328" y="840"/>
                      </a:lnTo>
                      <a:lnTo>
                        <a:pt x="2328" y="840"/>
                      </a:lnTo>
                      <a:lnTo>
                        <a:pt x="2328" y="840"/>
                      </a:lnTo>
                      <a:lnTo>
                        <a:pt x="2328" y="840"/>
                      </a:lnTo>
                      <a:lnTo>
                        <a:pt x="2328" y="840"/>
                      </a:lnTo>
                      <a:lnTo>
                        <a:pt x="2334" y="840"/>
                      </a:lnTo>
                      <a:lnTo>
                        <a:pt x="2334" y="840"/>
                      </a:lnTo>
                      <a:lnTo>
                        <a:pt x="2334" y="840"/>
                      </a:lnTo>
                      <a:lnTo>
                        <a:pt x="2334" y="840"/>
                      </a:lnTo>
                      <a:lnTo>
                        <a:pt x="2334" y="840"/>
                      </a:lnTo>
                      <a:lnTo>
                        <a:pt x="2334" y="840"/>
                      </a:lnTo>
                      <a:lnTo>
                        <a:pt x="2340" y="840"/>
                      </a:lnTo>
                      <a:lnTo>
                        <a:pt x="2340" y="840"/>
                      </a:lnTo>
                      <a:lnTo>
                        <a:pt x="2340" y="840"/>
                      </a:lnTo>
                      <a:lnTo>
                        <a:pt x="2340" y="840"/>
                      </a:lnTo>
                      <a:lnTo>
                        <a:pt x="2340" y="840"/>
                      </a:lnTo>
                      <a:lnTo>
                        <a:pt x="2340" y="840"/>
                      </a:lnTo>
                      <a:lnTo>
                        <a:pt x="2346" y="840"/>
                      </a:lnTo>
                      <a:lnTo>
                        <a:pt x="2346" y="840"/>
                      </a:lnTo>
                      <a:lnTo>
                        <a:pt x="2346" y="840"/>
                      </a:lnTo>
                      <a:lnTo>
                        <a:pt x="2346" y="840"/>
                      </a:lnTo>
                      <a:lnTo>
                        <a:pt x="2346" y="840"/>
                      </a:lnTo>
                      <a:lnTo>
                        <a:pt x="2346" y="840"/>
                      </a:lnTo>
                      <a:lnTo>
                        <a:pt x="2352" y="840"/>
                      </a:lnTo>
                      <a:lnTo>
                        <a:pt x="2352" y="840"/>
                      </a:lnTo>
                      <a:lnTo>
                        <a:pt x="2352" y="840"/>
                      </a:lnTo>
                      <a:lnTo>
                        <a:pt x="2352" y="840"/>
                      </a:lnTo>
                      <a:lnTo>
                        <a:pt x="2352" y="840"/>
                      </a:lnTo>
                      <a:lnTo>
                        <a:pt x="2352" y="840"/>
                      </a:lnTo>
                      <a:lnTo>
                        <a:pt x="2358" y="840"/>
                      </a:lnTo>
                      <a:lnTo>
                        <a:pt x="2358" y="840"/>
                      </a:lnTo>
                      <a:lnTo>
                        <a:pt x="2358" y="840"/>
                      </a:lnTo>
                      <a:lnTo>
                        <a:pt x="2358" y="840"/>
                      </a:lnTo>
                      <a:lnTo>
                        <a:pt x="2358" y="840"/>
                      </a:lnTo>
                      <a:lnTo>
                        <a:pt x="2364" y="840"/>
                      </a:lnTo>
                      <a:lnTo>
                        <a:pt x="2364" y="840"/>
                      </a:lnTo>
                      <a:lnTo>
                        <a:pt x="2364" y="840"/>
                      </a:lnTo>
                      <a:lnTo>
                        <a:pt x="2364" y="840"/>
                      </a:lnTo>
                      <a:lnTo>
                        <a:pt x="2364" y="840"/>
                      </a:lnTo>
                      <a:lnTo>
                        <a:pt x="2364" y="840"/>
                      </a:lnTo>
                      <a:lnTo>
                        <a:pt x="2370" y="840"/>
                      </a:lnTo>
                      <a:lnTo>
                        <a:pt x="2370" y="840"/>
                      </a:lnTo>
                      <a:lnTo>
                        <a:pt x="2370" y="840"/>
                      </a:lnTo>
                      <a:lnTo>
                        <a:pt x="2370" y="840"/>
                      </a:lnTo>
                      <a:lnTo>
                        <a:pt x="2370" y="840"/>
                      </a:lnTo>
                      <a:lnTo>
                        <a:pt x="2370" y="840"/>
                      </a:lnTo>
                      <a:lnTo>
                        <a:pt x="2376" y="840"/>
                      </a:lnTo>
                      <a:lnTo>
                        <a:pt x="2376" y="840"/>
                      </a:lnTo>
                      <a:lnTo>
                        <a:pt x="2376" y="840"/>
                      </a:lnTo>
                      <a:lnTo>
                        <a:pt x="2376" y="840"/>
                      </a:lnTo>
                      <a:lnTo>
                        <a:pt x="2376" y="840"/>
                      </a:lnTo>
                      <a:lnTo>
                        <a:pt x="2376" y="840"/>
                      </a:lnTo>
                      <a:lnTo>
                        <a:pt x="2382" y="840"/>
                      </a:lnTo>
                      <a:lnTo>
                        <a:pt x="2382" y="840"/>
                      </a:lnTo>
                      <a:lnTo>
                        <a:pt x="2382" y="840"/>
                      </a:lnTo>
                      <a:lnTo>
                        <a:pt x="2382" y="840"/>
                      </a:lnTo>
                      <a:lnTo>
                        <a:pt x="2382" y="840"/>
                      </a:lnTo>
                      <a:lnTo>
                        <a:pt x="2382" y="840"/>
                      </a:lnTo>
                      <a:lnTo>
                        <a:pt x="2388" y="840"/>
                      </a:lnTo>
                      <a:lnTo>
                        <a:pt x="2388" y="840"/>
                      </a:lnTo>
                      <a:lnTo>
                        <a:pt x="2388" y="840"/>
                      </a:lnTo>
                      <a:lnTo>
                        <a:pt x="2388" y="840"/>
                      </a:lnTo>
                      <a:lnTo>
                        <a:pt x="2388" y="840"/>
                      </a:lnTo>
                      <a:lnTo>
                        <a:pt x="2394" y="840"/>
                      </a:lnTo>
                      <a:lnTo>
                        <a:pt x="2394" y="840"/>
                      </a:lnTo>
                      <a:lnTo>
                        <a:pt x="2394" y="840"/>
                      </a:lnTo>
                      <a:lnTo>
                        <a:pt x="2394" y="840"/>
                      </a:lnTo>
                      <a:lnTo>
                        <a:pt x="2394" y="840"/>
                      </a:lnTo>
                      <a:lnTo>
                        <a:pt x="2394" y="840"/>
                      </a:lnTo>
                      <a:lnTo>
                        <a:pt x="2400" y="834"/>
                      </a:lnTo>
                      <a:lnTo>
                        <a:pt x="2400" y="834"/>
                      </a:lnTo>
                      <a:lnTo>
                        <a:pt x="2400" y="834"/>
                      </a:lnTo>
                      <a:lnTo>
                        <a:pt x="2400" y="834"/>
                      </a:lnTo>
                      <a:lnTo>
                        <a:pt x="2400" y="834"/>
                      </a:lnTo>
                      <a:lnTo>
                        <a:pt x="2400" y="834"/>
                      </a:lnTo>
                      <a:lnTo>
                        <a:pt x="2406" y="834"/>
                      </a:lnTo>
                      <a:lnTo>
                        <a:pt x="2406" y="834"/>
                      </a:lnTo>
                      <a:lnTo>
                        <a:pt x="2406" y="834"/>
                      </a:lnTo>
                      <a:lnTo>
                        <a:pt x="2406" y="834"/>
                      </a:lnTo>
                      <a:lnTo>
                        <a:pt x="2406" y="834"/>
                      </a:lnTo>
                      <a:lnTo>
                        <a:pt x="2406" y="834"/>
                      </a:lnTo>
                      <a:lnTo>
                        <a:pt x="2412" y="834"/>
                      </a:lnTo>
                      <a:lnTo>
                        <a:pt x="2412" y="834"/>
                      </a:lnTo>
                      <a:lnTo>
                        <a:pt x="2412" y="834"/>
                      </a:lnTo>
                      <a:lnTo>
                        <a:pt x="2412" y="840"/>
                      </a:lnTo>
                      <a:lnTo>
                        <a:pt x="2412" y="840"/>
                      </a:lnTo>
                      <a:lnTo>
                        <a:pt x="2412" y="840"/>
                      </a:lnTo>
                      <a:lnTo>
                        <a:pt x="2418" y="852"/>
                      </a:lnTo>
                      <a:lnTo>
                        <a:pt x="2418" y="852"/>
                      </a:lnTo>
                      <a:lnTo>
                        <a:pt x="2418" y="858"/>
                      </a:lnTo>
                      <a:lnTo>
                        <a:pt x="2418" y="858"/>
                      </a:lnTo>
                      <a:lnTo>
                        <a:pt x="2418" y="864"/>
                      </a:lnTo>
                      <a:lnTo>
                        <a:pt x="2418" y="864"/>
                      </a:lnTo>
                      <a:lnTo>
                        <a:pt x="2424" y="870"/>
                      </a:lnTo>
                      <a:lnTo>
                        <a:pt x="2424" y="870"/>
                      </a:lnTo>
                      <a:lnTo>
                        <a:pt x="2424" y="876"/>
                      </a:lnTo>
                      <a:lnTo>
                        <a:pt x="2424" y="876"/>
                      </a:lnTo>
                      <a:lnTo>
                        <a:pt x="2424" y="882"/>
                      </a:lnTo>
                      <a:lnTo>
                        <a:pt x="2430" y="882"/>
                      </a:lnTo>
                      <a:lnTo>
                        <a:pt x="2430" y="882"/>
                      </a:lnTo>
                      <a:lnTo>
                        <a:pt x="2430" y="882"/>
                      </a:lnTo>
                      <a:lnTo>
                        <a:pt x="2430" y="882"/>
                      </a:lnTo>
                      <a:lnTo>
                        <a:pt x="2430" y="882"/>
                      </a:lnTo>
                      <a:lnTo>
                        <a:pt x="2430" y="876"/>
                      </a:lnTo>
                      <a:lnTo>
                        <a:pt x="2436" y="876"/>
                      </a:lnTo>
                      <a:lnTo>
                        <a:pt x="2436" y="870"/>
                      </a:lnTo>
                      <a:lnTo>
                        <a:pt x="2436" y="870"/>
                      </a:lnTo>
                      <a:lnTo>
                        <a:pt x="2436" y="864"/>
                      </a:lnTo>
                      <a:lnTo>
                        <a:pt x="2436" y="864"/>
                      </a:lnTo>
                      <a:lnTo>
                        <a:pt x="2436" y="858"/>
                      </a:lnTo>
                      <a:lnTo>
                        <a:pt x="2442" y="852"/>
                      </a:lnTo>
                      <a:lnTo>
                        <a:pt x="2442" y="852"/>
                      </a:lnTo>
                      <a:lnTo>
                        <a:pt x="2442" y="846"/>
                      </a:lnTo>
                      <a:lnTo>
                        <a:pt x="2442" y="840"/>
                      </a:lnTo>
                      <a:lnTo>
                        <a:pt x="2442" y="840"/>
                      </a:lnTo>
                      <a:lnTo>
                        <a:pt x="2442" y="840"/>
                      </a:lnTo>
                      <a:lnTo>
                        <a:pt x="2448" y="834"/>
                      </a:lnTo>
                      <a:lnTo>
                        <a:pt x="2448" y="834"/>
                      </a:lnTo>
                      <a:lnTo>
                        <a:pt x="2448" y="834"/>
                      </a:lnTo>
                      <a:lnTo>
                        <a:pt x="2448" y="834"/>
                      </a:lnTo>
                      <a:lnTo>
                        <a:pt x="2448" y="834"/>
                      </a:lnTo>
                      <a:lnTo>
                        <a:pt x="2454" y="834"/>
                      </a:lnTo>
                      <a:lnTo>
                        <a:pt x="2454" y="834"/>
                      </a:lnTo>
                      <a:lnTo>
                        <a:pt x="2454" y="834"/>
                      </a:lnTo>
                      <a:lnTo>
                        <a:pt x="2454" y="834"/>
                      </a:lnTo>
                      <a:lnTo>
                        <a:pt x="2454" y="834"/>
                      </a:lnTo>
                      <a:lnTo>
                        <a:pt x="2454" y="834"/>
                      </a:lnTo>
                      <a:lnTo>
                        <a:pt x="2460" y="834"/>
                      </a:lnTo>
                      <a:lnTo>
                        <a:pt x="2460" y="834"/>
                      </a:lnTo>
                      <a:lnTo>
                        <a:pt x="2460" y="834"/>
                      </a:lnTo>
                      <a:lnTo>
                        <a:pt x="2460" y="840"/>
                      </a:lnTo>
                      <a:lnTo>
                        <a:pt x="2460" y="840"/>
                      </a:lnTo>
                      <a:lnTo>
                        <a:pt x="2460" y="840"/>
                      </a:lnTo>
                      <a:lnTo>
                        <a:pt x="2466" y="840"/>
                      </a:lnTo>
                      <a:lnTo>
                        <a:pt x="2466" y="840"/>
                      </a:lnTo>
                      <a:lnTo>
                        <a:pt x="2466" y="840"/>
                      </a:lnTo>
                      <a:lnTo>
                        <a:pt x="2466" y="840"/>
                      </a:lnTo>
                      <a:lnTo>
                        <a:pt x="2466" y="840"/>
                      </a:lnTo>
                      <a:lnTo>
                        <a:pt x="2466" y="840"/>
                      </a:lnTo>
                      <a:lnTo>
                        <a:pt x="2472" y="840"/>
                      </a:lnTo>
                      <a:lnTo>
                        <a:pt x="2472" y="840"/>
                      </a:lnTo>
                      <a:lnTo>
                        <a:pt x="2472" y="840"/>
                      </a:lnTo>
                      <a:lnTo>
                        <a:pt x="2472" y="840"/>
                      </a:lnTo>
                      <a:lnTo>
                        <a:pt x="2472" y="840"/>
                      </a:lnTo>
                      <a:lnTo>
                        <a:pt x="2478" y="840"/>
                      </a:lnTo>
                      <a:lnTo>
                        <a:pt x="2478" y="840"/>
                      </a:lnTo>
                      <a:lnTo>
                        <a:pt x="2478" y="840"/>
                      </a:lnTo>
                      <a:lnTo>
                        <a:pt x="2478" y="840"/>
                      </a:lnTo>
                      <a:lnTo>
                        <a:pt x="2478" y="840"/>
                      </a:lnTo>
                      <a:lnTo>
                        <a:pt x="2478" y="840"/>
                      </a:lnTo>
                      <a:lnTo>
                        <a:pt x="2484" y="840"/>
                      </a:lnTo>
                      <a:lnTo>
                        <a:pt x="2484" y="840"/>
                      </a:lnTo>
                      <a:lnTo>
                        <a:pt x="2484" y="840"/>
                      </a:lnTo>
                      <a:lnTo>
                        <a:pt x="2484" y="840"/>
                      </a:lnTo>
                      <a:lnTo>
                        <a:pt x="2484" y="840"/>
                      </a:lnTo>
                      <a:lnTo>
                        <a:pt x="2484" y="840"/>
                      </a:lnTo>
                      <a:lnTo>
                        <a:pt x="2490" y="840"/>
                      </a:lnTo>
                      <a:lnTo>
                        <a:pt x="2490" y="840"/>
                      </a:lnTo>
                      <a:lnTo>
                        <a:pt x="2490" y="840"/>
                      </a:lnTo>
                      <a:lnTo>
                        <a:pt x="2490" y="840"/>
                      </a:lnTo>
                      <a:lnTo>
                        <a:pt x="2490" y="840"/>
                      </a:lnTo>
                      <a:lnTo>
                        <a:pt x="2490" y="840"/>
                      </a:lnTo>
                      <a:lnTo>
                        <a:pt x="2496" y="840"/>
                      </a:lnTo>
                      <a:lnTo>
                        <a:pt x="2496" y="840"/>
                      </a:lnTo>
                      <a:lnTo>
                        <a:pt x="2496" y="840"/>
                      </a:lnTo>
                      <a:lnTo>
                        <a:pt x="2496" y="840"/>
                      </a:lnTo>
                      <a:lnTo>
                        <a:pt x="2496" y="840"/>
                      </a:lnTo>
                      <a:lnTo>
                        <a:pt x="2496" y="840"/>
                      </a:lnTo>
                      <a:lnTo>
                        <a:pt x="2502" y="840"/>
                      </a:lnTo>
                      <a:lnTo>
                        <a:pt x="2502" y="840"/>
                      </a:lnTo>
                      <a:lnTo>
                        <a:pt x="2502" y="840"/>
                      </a:lnTo>
                      <a:lnTo>
                        <a:pt x="2502" y="840"/>
                      </a:lnTo>
                      <a:lnTo>
                        <a:pt x="2502" y="840"/>
                      </a:lnTo>
                      <a:lnTo>
                        <a:pt x="2502" y="840"/>
                      </a:lnTo>
                      <a:lnTo>
                        <a:pt x="2508" y="840"/>
                      </a:lnTo>
                      <a:lnTo>
                        <a:pt x="2508" y="840"/>
                      </a:lnTo>
                      <a:lnTo>
                        <a:pt x="2508" y="846"/>
                      </a:lnTo>
                      <a:lnTo>
                        <a:pt x="2508" y="846"/>
                      </a:lnTo>
                      <a:lnTo>
                        <a:pt x="2508" y="846"/>
                      </a:lnTo>
                      <a:lnTo>
                        <a:pt x="2508" y="852"/>
                      </a:lnTo>
                      <a:lnTo>
                        <a:pt x="2514" y="852"/>
                      </a:lnTo>
                      <a:lnTo>
                        <a:pt x="2514" y="858"/>
                      </a:lnTo>
                      <a:lnTo>
                        <a:pt x="2514" y="864"/>
                      </a:lnTo>
                      <a:lnTo>
                        <a:pt x="2514" y="870"/>
                      </a:lnTo>
                      <a:lnTo>
                        <a:pt x="2514" y="876"/>
                      </a:lnTo>
                      <a:lnTo>
                        <a:pt x="2514" y="882"/>
                      </a:lnTo>
                      <a:lnTo>
                        <a:pt x="2520" y="882"/>
                      </a:lnTo>
                      <a:lnTo>
                        <a:pt x="2520" y="888"/>
                      </a:lnTo>
                      <a:lnTo>
                        <a:pt x="2520" y="894"/>
                      </a:lnTo>
                      <a:lnTo>
                        <a:pt x="2520" y="900"/>
                      </a:lnTo>
                      <a:lnTo>
                        <a:pt x="2520" y="906"/>
                      </a:lnTo>
                      <a:lnTo>
                        <a:pt x="2520" y="912"/>
                      </a:lnTo>
                      <a:lnTo>
                        <a:pt x="2526" y="918"/>
                      </a:lnTo>
                      <a:lnTo>
                        <a:pt x="2526" y="924"/>
                      </a:lnTo>
                      <a:lnTo>
                        <a:pt x="2526" y="930"/>
                      </a:lnTo>
                      <a:lnTo>
                        <a:pt x="2526" y="930"/>
                      </a:lnTo>
                      <a:lnTo>
                        <a:pt x="2526" y="936"/>
                      </a:lnTo>
                      <a:lnTo>
                        <a:pt x="2532" y="942"/>
                      </a:lnTo>
                      <a:lnTo>
                        <a:pt x="2532" y="942"/>
                      </a:lnTo>
                      <a:lnTo>
                        <a:pt x="2532" y="948"/>
                      </a:lnTo>
                      <a:lnTo>
                        <a:pt x="2532" y="954"/>
                      </a:lnTo>
                      <a:lnTo>
                        <a:pt x="2532" y="954"/>
                      </a:lnTo>
                      <a:lnTo>
                        <a:pt x="2532" y="960"/>
                      </a:lnTo>
                      <a:lnTo>
                        <a:pt x="2538" y="960"/>
                      </a:lnTo>
                      <a:lnTo>
                        <a:pt x="2538" y="966"/>
                      </a:lnTo>
                      <a:lnTo>
                        <a:pt x="2538" y="966"/>
                      </a:lnTo>
                      <a:lnTo>
                        <a:pt x="2538" y="966"/>
                      </a:lnTo>
                      <a:lnTo>
                        <a:pt x="2538" y="966"/>
                      </a:lnTo>
                      <a:lnTo>
                        <a:pt x="2538" y="966"/>
                      </a:lnTo>
                      <a:lnTo>
                        <a:pt x="2544" y="966"/>
                      </a:lnTo>
                      <a:lnTo>
                        <a:pt x="2544" y="966"/>
                      </a:lnTo>
                      <a:lnTo>
                        <a:pt x="2544" y="960"/>
                      </a:lnTo>
                      <a:lnTo>
                        <a:pt x="2544" y="960"/>
                      </a:lnTo>
                      <a:lnTo>
                        <a:pt x="2544" y="960"/>
                      </a:lnTo>
                      <a:lnTo>
                        <a:pt x="2550" y="954"/>
                      </a:lnTo>
                      <a:lnTo>
                        <a:pt x="2550" y="954"/>
                      </a:lnTo>
                      <a:lnTo>
                        <a:pt x="2550" y="954"/>
                      </a:lnTo>
                      <a:lnTo>
                        <a:pt x="2550" y="948"/>
                      </a:lnTo>
                      <a:lnTo>
                        <a:pt x="2550" y="948"/>
                      </a:lnTo>
                      <a:lnTo>
                        <a:pt x="2550" y="948"/>
                      </a:lnTo>
                      <a:lnTo>
                        <a:pt x="2556" y="942"/>
                      </a:lnTo>
                      <a:lnTo>
                        <a:pt x="2556" y="942"/>
                      </a:lnTo>
                      <a:lnTo>
                        <a:pt x="2556" y="936"/>
                      </a:lnTo>
                      <a:lnTo>
                        <a:pt x="2556" y="936"/>
                      </a:lnTo>
                      <a:lnTo>
                        <a:pt x="2556" y="936"/>
                      </a:lnTo>
                      <a:lnTo>
                        <a:pt x="2556" y="930"/>
                      </a:lnTo>
                      <a:lnTo>
                        <a:pt x="2562" y="930"/>
                      </a:lnTo>
                      <a:lnTo>
                        <a:pt x="2562" y="924"/>
                      </a:lnTo>
                      <a:lnTo>
                        <a:pt x="2562" y="924"/>
                      </a:lnTo>
                      <a:lnTo>
                        <a:pt x="2562" y="924"/>
                      </a:lnTo>
                      <a:lnTo>
                        <a:pt x="2562" y="918"/>
                      </a:lnTo>
                      <a:lnTo>
                        <a:pt x="2562" y="912"/>
                      </a:lnTo>
                      <a:lnTo>
                        <a:pt x="2568" y="912"/>
                      </a:lnTo>
                      <a:lnTo>
                        <a:pt x="2568" y="912"/>
                      </a:lnTo>
                      <a:lnTo>
                        <a:pt x="2568" y="912"/>
                      </a:lnTo>
                      <a:lnTo>
                        <a:pt x="2568" y="912"/>
                      </a:lnTo>
                      <a:lnTo>
                        <a:pt x="2568" y="912"/>
                      </a:lnTo>
                      <a:lnTo>
                        <a:pt x="2568" y="912"/>
                      </a:lnTo>
                      <a:lnTo>
                        <a:pt x="2574" y="912"/>
                      </a:lnTo>
                      <a:lnTo>
                        <a:pt x="2574" y="912"/>
                      </a:lnTo>
                      <a:lnTo>
                        <a:pt x="2574" y="918"/>
                      </a:lnTo>
                      <a:lnTo>
                        <a:pt x="2574" y="918"/>
                      </a:lnTo>
                      <a:lnTo>
                        <a:pt x="2574" y="918"/>
                      </a:lnTo>
                      <a:lnTo>
                        <a:pt x="2574" y="918"/>
                      </a:lnTo>
                      <a:lnTo>
                        <a:pt x="2580" y="918"/>
                      </a:lnTo>
                      <a:lnTo>
                        <a:pt x="2580" y="918"/>
                      </a:lnTo>
                      <a:lnTo>
                        <a:pt x="2580" y="918"/>
                      </a:lnTo>
                      <a:lnTo>
                        <a:pt x="2580" y="924"/>
                      </a:lnTo>
                      <a:lnTo>
                        <a:pt x="2580" y="924"/>
                      </a:lnTo>
                      <a:lnTo>
                        <a:pt x="2586" y="924"/>
                      </a:lnTo>
                      <a:lnTo>
                        <a:pt x="2586" y="924"/>
                      </a:lnTo>
                      <a:lnTo>
                        <a:pt x="2586" y="924"/>
                      </a:lnTo>
                      <a:lnTo>
                        <a:pt x="2586" y="924"/>
                      </a:lnTo>
                      <a:lnTo>
                        <a:pt x="2586" y="930"/>
                      </a:lnTo>
                      <a:lnTo>
                        <a:pt x="2586" y="930"/>
                      </a:lnTo>
                      <a:lnTo>
                        <a:pt x="2592" y="930"/>
                      </a:lnTo>
                      <a:lnTo>
                        <a:pt x="2592" y="930"/>
                      </a:lnTo>
                      <a:lnTo>
                        <a:pt x="2592" y="930"/>
                      </a:lnTo>
                      <a:lnTo>
                        <a:pt x="2592" y="930"/>
                      </a:lnTo>
                      <a:lnTo>
                        <a:pt x="2592" y="930"/>
                      </a:lnTo>
                      <a:lnTo>
                        <a:pt x="2592" y="930"/>
                      </a:lnTo>
                      <a:lnTo>
                        <a:pt x="2598" y="930"/>
                      </a:lnTo>
                      <a:lnTo>
                        <a:pt x="2598" y="930"/>
                      </a:lnTo>
                      <a:lnTo>
                        <a:pt x="2598" y="936"/>
                      </a:lnTo>
                      <a:lnTo>
                        <a:pt x="2598" y="936"/>
                      </a:lnTo>
                      <a:lnTo>
                        <a:pt x="2598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10" y="936"/>
                      </a:lnTo>
                      <a:lnTo>
                        <a:pt x="2610" y="936"/>
                      </a:lnTo>
                      <a:lnTo>
                        <a:pt x="2610" y="942"/>
                      </a:lnTo>
                      <a:lnTo>
                        <a:pt x="2610" y="942"/>
                      </a:lnTo>
                      <a:lnTo>
                        <a:pt x="2610" y="942"/>
                      </a:lnTo>
                      <a:lnTo>
                        <a:pt x="2610" y="942"/>
                      </a:lnTo>
                      <a:lnTo>
                        <a:pt x="2616" y="942"/>
                      </a:lnTo>
                      <a:lnTo>
                        <a:pt x="2616" y="942"/>
                      </a:lnTo>
                      <a:lnTo>
                        <a:pt x="2616" y="942"/>
                      </a:lnTo>
                      <a:lnTo>
                        <a:pt x="2616" y="942"/>
                      </a:lnTo>
                      <a:lnTo>
                        <a:pt x="2616" y="942"/>
                      </a:lnTo>
                      <a:lnTo>
                        <a:pt x="2616" y="942"/>
                      </a:lnTo>
                      <a:lnTo>
                        <a:pt x="2622" y="942"/>
                      </a:lnTo>
                      <a:lnTo>
                        <a:pt x="2622" y="942"/>
                      </a:lnTo>
                      <a:lnTo>
                        <a:pt x="2622" y="948"/>
                      </a:lnTo>
                      <a:lnTo>
                        <a:pt x="2622" y="948"/>
                      </a:lnTo>
                      <a:lnTo>
                        <a:pt x="2622" y="948"/>
                      </a:lnTo>
                      <a:lnTo>
                        <a:pt x="2628" y="954"/>
                      </a:lnTo>
                      <a:lnTo>
                        <a:pt x="2628" y="954"/>
                      </a:lnTo>
                      <a:lnTo>
                        <a:pt x="2628" y="960"/>
                      </a:lnTo>
                      <a:lnTo>
                        <a:pt x="2628" y="966"/>
                      </a:lnTo>
                      <a:lnTo>
                        <a:pt x="2628" y="966"/>
                      </a:lnTo>
                      <a:lnTo>
                        <a:pt x="2628" y="972"/>
                      </a:lnTo>
                      <a:lnTo>
                        <a:pt x="2634" y="972"/>
                      </a:lnTo>
                      <a:lnTo>
                        <a:pt x="2634" y="978"/>
                      </a:lnTo>
                      <a:lnTo>
                        <a:pt x="2634" y="984"/>
                      </a:lnTo>
                      <a:lnTo>
                        <a:pt x="2634" y="984"/>
                      </a:lnTo>
                      <a:lnTo>
                        <a:pt x="2634" y="990"/>
                      </a:lnTo>
                      <a:lnTo>
                        <a:pt x="2634" y="990"/>
                      </a:lnTo>
                      <a:lnTo>
                        <a:pt x="2640" y="996"/>
                      </a:lnTo>
                      <a:lnTo>
                        <a:pt x="2640" y="1002"/>
                      </a:lnTo>
                      <a:lnTo>
                        <a:pt x="2640" y="1002"/>
                      </a:lnTo>
                      <a:lnTo>
                        <a:pt x="2640" y="1008"/>
                      </a:lnTo>
                      <a:lnTo>
                        <a:pt x="2640" y="1008"/>
                      </a:lnTo>
                      <a:lnTo>
                        <a:pt x="2646" y="1008"/>
                      </a:lnTo>
                      <a:lnTo>
                        <a:pt x="2646" y="1014"/>
                      </a:lnTo>
                      <a:lnTo>
                        <a:pt x="2646" y="1014"/>
                      </a:lnTo>
                      <a:lnTo>
                        <a:pt x="2646" y="1014"/>
                      </a:lnTo>
                      <a:lnTo>
                        <a:pt x="2646" y="1020"/>
                      </a:lnTo>
                      <a:lnTo>
                        <a:pt x="2646" y="1020"/>
                      </a:lnTo>
                      <a:lnTo>
                        <a:pt x="2652" y="1020"/>
                      </a:lnTo>
                      <a:lnTo>
                        <a:pt x="2652" y="1020"/>
                      </a:lnTo>
                      <a:lnTo>
                        <a:pt x="2652" y="1026"/>
                      </a:lnTo>
                      <a:lnTo>
                        <a:pt x="2652" y="1026"/>
                      </a:lnTo>
                      <a:lnTo>
                        <a:pt x="2652" y="1026"/>
                      </a:lnTo>
                      <a:lnTo>
                        <a:pt x="2652" y="1026"/>
                      </a:lnTo>
                      <a:lnTo>
                        <a:pt x="2652" y="1026"/>
                      </a:lnTo>
                      <a:lnTo>
                        <a:pt x="2658" y="1026"/>
                      </a:lnTo>
                      <a:lnTo>
                        <a:pt x="2658" y="1026"/>
                      </a:lnTo>
                      <a:lnTo>
                        <a:pt x="2658" y="1020"/>
                      </a:lnTo>
                      <a:lnTo>
                        <a:pt x="2658" y="1020"/>
                      </a:lnTo>
                      <a:lnTo>
                        <a:pt x="2658" y="1020"/>
                      </a:lnTo>
                      <a:lnTo>
                        <a:pt x="2664" y="1020"/>
                      </a:lnTo>
                      <a:lnTo>
                        <a:pt x="2664" y="1020"/>
                      </a:lnTo>
                      <a:lnTo>
                        <a:pt x="2664" y="1020"/>
                      </a:lnTo>
                      <a:lnTo>
                        <a:pt x="2664" y="1020"/>
                      </a:lnTo>
                      <a:lnTo>
                        <a:pt x="2664" y="1014"/>
                      </a:lnTo>
                      <a:lnTo>
                        <a:pt x="2670" y="1014"/>
                      </a:lnTo>
                      <a:lnTo>
                        <a:pt x="2670" y="1014"/>
                      </a:lnTo>
                      <a:lnTo>
                        <a:pt x="2670" y="1014"/>
                      </a:lnTo>
                      <a:lnTo>
                        <a:pt x="2670" y="1008"/>
                      </a:lnTo>
                      <a:lnTo>
                        <a:pt x="2670" y="1008"/>
                      </a:lnTo>
                      <a:lnTo>
                        <a:pt x="2670" y="1008"/>
                      </a:lnTo>
                      <a:lnTo>
                        <a:pt x="2670" y="1008"/>
                      </a:lnTo>
                      <a:lnTo>
                        <a:pt x="2676" y="1002"/>
                      </a:lnTo>
                      <a:lnTo>
                        <a:pt x="2676" y="1002"/>
                      </a:lnTo>
                      <a:lnTo>
                        <a:pt x="2676" y="996"/>
                      </a:lnTo>
                      <a:lnTo>
                        <a:pt x="2676" y="996"/>
                      </a:lnTo>
                      <a:lnTo>
                        <a:pt x="2676" y="996"/>
                      </a:lnTo>
                      <a:lnTo>
                        <a:pt x="2682" y="990"/>
                      </a:lnTo>
                      <a:lnTo>
                        <a:pt x="2682" y="990"/>
                      </a:lnTo>
                      <a:lnTo>
                        <a:pt x="2682" y="984"/>
                      </a:lnTo>
                      <a:lnTo>
                        <a:pt x="2682" y="984"/>
                      </a:lnTo>
                      <a:lnTo>
                        <a:pt x="2682" y="978"/>
                      </a:lnTo>
                      <a:lnTo>
                        <a:pt x="2682" y="978"/>
                      </a:lnTo>
                      <a:lnTo>
                        <a:pt x="2688" y="978"/>
                      </a:lnTo>
                      <a:lnTo>
                        <a:pt x="2688" y="972"/>
                      </a:lnTo>
                      <a:lnTo>
                        <a:pt x="2688" y="972"/>
                      </a:lnTo>
                      <a:lnTo>
                        <a:pt x="2688" y="966"/>
                      </a:lnTo>
                      <a:lnTo>
                        <a:pt x="2688" y="966"/>
                      </a:lnTo>
                      <a:lnTo>
                        <a:pt x="2688" y="960"/>
                      </a:lnTo>
                      <a:lnTo>
                        <a:pt x="2694" y="960"/>
                      </a:lnTo>
                      <a:lnTo>
                        <a:pt x="2694" y="954"/>
                      </a:lnTo>
                      <a:lnTo>
                        <a:pt x="2694" y="954"/>
                      </a:lnTo>
                      <a:lnTo>
                        <a:pt x="2694" y="948"/>
                      </a:lnTo>
                      <a:lnTo>
                        <a:pt x="2694" y="942"/>
                      </a:lnTo>
                      <a:lnTo>
                        <a:pt x="2694" y="942"/>
                      </a:lnTo>
                      <a:lnTo>
                        <a:pt x="2700" y="936"/>
                      </a:lnTo>
                      <a:lnTo>
                        <a:pt x="2700" y="930"/>
                      </a:lnTo>
                      <a:lnTo>
                        <a:pt x="2700" y="924"/>
                      </a:lnTo>
                      <a:lnTo>
                        <a:pt x="2700" y="924"/>
                      </a:lnTo>
                      <a:lnTo>
                        <a:pt x="2700" y="918"/>
                      </a:lnTo>
                      <a:lnTo>
                        <a:pt x="2700" y="918"/>
                      </a:lnTo>
                      <a:lnTo>
                        <a:pt x="2706" y="912"/>
                      </a:lnTo>
                      <a:lnTo>
                        <a:pt x="2706" y="906"/>
                      </a:lnTo>
                      <a:lnTo>
                        <a:pt x="2706" y="900"/>
                      </a:lnTo>
                      <a:lnTo>
                        <a:pt x="2706" y="894"/>
                      </a:lnTo>
                      <a:lnTo>
                        <a:pt x="2706" y="888"/>
                      </a:lnTo>
                      <a:lnTo>
                        <a:pt x="2712" y="882"/>
                      </a:lnTo>
                      <a:lnTo>
                        <a:pt x="2712" y="882"/>
                      </a:lnTo>
                      <a:lnTo>
                        <a:pt x="2712" y="876"/>
                      </a:lnTo>
                      <a:lnTo>
                        <a:pt x="2712" y="870"/>
                      </a:lnTo>
                      <a:lnTo>
                        <a:pt x="2712" y="864"/>
                      </a:lnTo>
                      <a:lnTo>
                        <a:pt x="2712" y="858"/>
                      </a:lnTo>
                      <a:lnTo>
                        <a:pt x="2718" y="858"/>
                      </a:lnTo>
                      <a:lnTo>
                        <a:pt x="2718" y="852"/>
                      </a:lnTo>
                      <a:lnTo>
                        <a:pt x="2718" y="846"/>
                      </a:lnTo>
                      <a:lnTo>
                        <a:pt x="2718" y="840"/>
                      </a:lnTo>
                      <a:lnTo>
                        <a:pt x="2718" y="834"/>
                      </a:lnTo>
                      <a:lnTo>
                        <a:pt x="2718" y="828"/>
                      </a:lnTo>
                      <a:lnTo>
                        <a:pt x="2724" y="822"/>
                      </a:lnTo>
                      <a:lnTo>
                        <a:pt x="2724" y="816"/>
                      </a:lnTo>
                      <a:lnTo>
                        <a:pt x="2724" y="810"/>
                      </a:lnTo>
                      <a:lnTo>
                        <a:pt x="2724" y="810"/>
                      </a:lnTo>
                      <a:lnTo>
                        <a:pt x="2724" y="804"/>
                      </a:lnTo>
                      <a:lnTo>
                        <a:pt x="2730" y="792"/>
                      </a:lnTo>
                      <a:lnTo>
                        <a:pt x="2730" y="786"/>
                      </a:lnTo>
                      <a:lnTo>
                        <a:pt x="2730" y="780"/>
                      </a:lnTo>
                      <a:lnTo>
                        <a:pt x="2730" y="774"/>
                      </a:lnTo>
                      <a:lnTo>
                        <a:pt x="2730" y="768"/>
                      </a:lnTo>
                      <a:lnTo>
                        <a:pt x="2730" y="762"/>
                      </a:lnTo>
                      <a:lnTo>
                        <a:pt x="2736" y="750"/>
                      </a:lnTo>
                      <a:lnTo>
                        <a:pt x="2736" y="744"/>
                      </a:lnTo>
                      <a:lnTo>
                        <a:pt x="2736" y="738"/>
                      </a:lnTo>
                      <a:lnTo>
                        <a:pt x="2736" y="732"/>
                      </a:lnTo>
                      <a:lnTo>
                        <a:pt x="2736" y="732"/>
                      </a:lnTo>
                      <a:lnTo>
                        <a:pt x="2736" y="726"/>
                      </a:lnTo>
                      <a:lnTo>
                        <a:pt x="2742" y="726"/>
                      </a:lnTo>
                      <a:lnTo>
                        <a:pt x="2742" y="726"/>
                      </a:lnTo>
                      <a:lnTo>
                        <a:pt x="2742" y="732"/>
                      </a:lnTo>
                      <a:lnTo>
                        <a:pt x="2742" y="732"/>
                      </a:lnTo>
                      <a:lnTo>
                        <a:pt x="2742" y="738"/>
                      </a:lnTo>
                      <a:lnTo>
                        <a:pt x="2742" y="750"/>
                      </a:lnTo>
                      <a:lnTo>
                        <a:pt x="2748" y="756"/>
                      </a:lnTo>
                      <a:lnTo>
                        <a:pt x="2748" y="762"/>
                      </a:lnTo>
                      <a:lnTo>
                        <a:pt x="2748" y="768"/>
                      </a:lnTo>
                      <a:lnTo>
                        <a:pt x="2748" y="774"/>
                      </a:lnTo>
                      <a:lnTo>
                        <a:pt x="2748" y="780"/>
                      </a:lnTo>
                      <a:lnTo>
                        <a:pt x="2748" y="786"/>
                      </a:lnTo>
                      <a:lnTo>
                        <a:pt x="2754" y="798"/>
                      </a:lnTo>
                      <a:lnTo>
                        <a:pt x="2754" y="804"/>
                      </a:lnTo>
                      <a:lnTo>
                        <a:pt x="2754" y="810"/>
                      </a:lnTo>
                      <a:lnTo>
                        <a:pt x="2754" y="816"/>
                      </a:lnTo>
                      <a:lnTo>
                        <a:pt x="2754" y="816"/>
                      </a:lnTo>
                      <a:lnTo>
                        <a:pt x="2754" y="822"/>
                      </a:lnTo>
                      <a:lnTo>
                        <a:pt x="2760" y="828"/>
                      </a:lnTo>
                      <a:lnTo>
                        <a:pt x="2760" y="834"/>
                      </a:lnTo>
                      <a:lnTo>
                        <a:pt x="2760" y="840"/>
                      </a:lnTo>
                      <a:lnTo>
                        <a:pt x="2760" y="846"/>
                      </a:lnTo>
                      <a:lnTo>
                        <a:pt x="2760" y="852"/>
                      </a:lnTo>
                      <a:lnTo>
                        <a:pt x="2760" y="858"/>
                      </a:lnTo>
                      <a:lnTo>
                        <a:pt x="2766" y="864"/>
                      </a:lnTo>
                      <a:lnTo>
                        <a:pt x="2766" y="864"/>
                      </a:lnTo>
                      <a:lnTo>
                        <a:pt x="2766" y="870"/>
                      </a:lnTo>
                      <a:lnTo>
                        <a:pt x="2766" y="876"/>
                      </a:lnTo>
                      <a:lnTo>
                        <a:pt x="2766" y="888"/>
                      </a:lnTo>
                      <a:lnTo>
                        <a:pt x="2772" y="888"/>
                      </a:lnTo>
                      <a:lnTo>
                        <a:pt x="2772" y="894"/>
                      </a:lnTo>
                      <a:lnTo>
                        <a:pt x="2772" y="900"/>
                      </a:lnTo>
                      <a:lnTo>
                        <a:pt x="2772" y="906"/>
                      </a:lnTo>
                      <a:lnTo>
                        <a:pt x="2772" y="906"/>
                      </a:lnTo>
                      <a:lnTo>
                        <a:pt x="2772" y="912"/>
                      </a:lnTo>
                      <a:lnTo>
                        <a:pt x="2778" y="918"/>
                      </a:lnTo>
                      <a:lnTo>
                        <a:pt x="2778" y="918"/>
                      </a:lnTo>
                      <a:lnTo>
                        <a:pt x="2778" y="924"/>
                      </a:lnTo>
                      <a:lnTo>
                        <a:pt x="2778" y="924"/>
                      </a:lnTo>
                      <a:lnTo>
                        <a:pt x="2778" y="936"/>
                      </a:lnTo>
                      <a:lnTo>
                        <a:pt x="2778" y="936"/>
                      </a:lnTo>
                      <a:lnTo>
                        <a:pt x="2784" y="942"/>
                      </a:lnTo>
                      <a:lnTo>
                        <a:pt x="2784" y="942"/>
                      </a:lnTo>
                      <a:lnTo>
                        <a:pt x="2784" y="948"/>
                      </a:lnTo>
                      <a:lnTo>
                        <a:pt x="2784" y="954"/>
                      </a:lnTo>
                      <a:lnTo>
                        <a:pt x="2784" y="954"/>
                      </a:lnTo>
                      <a:lnTo>
                        <a:pt x="2784" y="960"/>
                      </a:lnTo>
                      <a:lnTo>
                        <a:pt x="2790" y="960"/>
                      </a:lnTo>
                      <a:lnTo>
                        <a:pt x="2790" y="966"/>
                      </a:lnTo>
                      <a:lnTo>
                        <a:pt x="2790" y="966"/>
                      </a:lnTo>
                      <a:lnTo>
                        <a:pt x="2790" y="972"/>
                      </a:lnTo>
                      <a:lnTo>
                        <a:pt x="2790" y="972"/>
                      </a:lnTo>
                      <a:lnTo>
                        <a:pt x="2790" y="978"/>
                      </a:lnTo>
                      <a:lnTo>
                        <a:pt x="2796" y="978"/>
                      </a:lnTo>
                      <a:lnTo>
                        <a:pt x="2796" y="984"/>
                      </a:lnTo>
                      <a:lnTo>
                        <a:pt x="2796" y="984"/>
                      </a:lnTo>
                      <a:lnTo>
                        <a:pt x="2796" y="984"/>
                      </a:lnTo>
                      <a:lnTo>
                        <a:pt x="2796" y="990"/>
                      </a:lnTo>
                      <a:lnTo>
                        <a:pt x="2796" y="990"/>
                      </a:lnTo>
                      <a:lnTo>
                        <a:pt x="2802" y="996"/>
                      </a:lnTo>
                      <a:lnTo>
                        <a:pt x="2802" y="996"/>
                      </a:lnTo>
                      <a:lnTo>
                        <a:pt x="2802" y="1002"/>
                      </a:lnTo>
                      <a:lnTo>
                        <a:pt x="2802" y="1002"/>
                      </a:lnTo>
                      <a:lnTo>
                        <a:pt x="2802" y="1002"/>
                      </a:lnTo>
                      <a:lnTo>
                        <a:pt x="2808" y="1008"/>
                      </a:lnTo>
                      <a:lnTo>
                        <a:pt x="2808" y="1008"/>
                      </a:lnTo>
                      <a:lnTo>
                        <a:pt x="2808" y="1008"/>
                      </a:lnTo>
                      <a:lnTo>
                        <a:pt x="2808" y="1008"/>
                      </a:lnTo>
                      <a:lnTo>
                        <a:pt x="2808" y="1014"/>
                      </a:lnTo>
                      <a:lnTo>
                        <a:pt x="2808" y="1014"/>
                      </a:lnTo>
                      <a:lnTo>
                        <a:pt x="2808" y="1014"/>
                      </a:lnTo>
                      <a:lnTo>
                        <a:pt x="2814" y="1014"/>
                      </a:lnTo>
                      <a:lnTo>
                        <a:pt x="2814" y="1020"/>
                      </a:lnTo>
                      <a:lnTo>
                        <a:pt x="2814" y="1020"/>
                      </a:lnTo>
                      <a:lnTo>
                        <a:pt x="2814" y="1020"/>
                      </a:lnTo>
                      <a:lnTo>
                        <a:pt x="2814" y="1020"/>
                      </a:lnTo>
                      <a:lnTo>
                        <a:pt x="2820" y="1020"/>
                      </a:lnTo>
                      <a:lnTo>
                        <a:pt x="2820" y="1020"/>
                      </a:lnTo>
                      <a:lnTo>
                        <a:pt x="2820" y="1020"/>
                      </a:lnTo>
                      <a:lnTo>
                        <a:pt x="2820" y="1026"/>
                      </a:lnTo>
                      <a:lnTo>
                        <a:pt x="2820" y="1026"/>
                      </a:lnTo>
                      <a:lnTo>
                        <a:pt x="2826" y="1026"/>
                      </a:lnTo>
                      <a:lnTo>
                        <a:pt x="2826" y="1026"/>
                      </a:lnTo>
                      <a:lnTo>
                        <a:pt x="2826" y="1020"/>
                      </a:lnTo>
                      <a:lnTo>
                        <a:pt x="2826" y="1020"/>
                      </a:lnTo>
                      <a:lnTo>
                        <a:pt x="2826" y="1020"/>
                      </a:lnTo>
                      <a:lnTo>
                        <a:pt x="2826" y="1020"/>
                      </a:lnTo>
                      <a:lnTo>
                        <a:pt x="2826" y="1020"/>
                      </a:lnTo>
                      <a:lnTo>
                        <a:pt x="2832" y="1020"/>
                      </a:lnTo>
                      <a:lnTo>
                        <a:pt x="2832" y="1014"/>
                      </a:lnTo>
                      <a:lnTo>
                        <a:pt x="2832" y="1014"/>
                      </a:lnTo>
                      <a:lnTo>
                        <a:pt x="2832" y="1014"/>
                      </a:lnTo>
                      <a:lnTo>
                        <a:pt x="2832" y="1014"/>
                      </a:lnTo>
                      <a:lnTo>
                        <a:pt x="2832" y="1008"/>
                      </a:lnTo>
                      <a:lnTo>
                        <a:pt x="2838" y="1008"/>
                      </a:lnTo>
                      <a:lnTo>
                        <a:pt x="2838" y="1008"/>
                      </a:lnTo>
                      <a:lnTo>
                        <a:pt x="2838" y="1002"/>
                      </a:lnTo>
                      <a:lnTo>
                        <a:pt x="2838" y="1002"/>
                      </a:lnTo>
                      <a:lnTo>
                        <a:pt x="2838" y="1002"/>
                      </a:lnTo>
                      <a:lnTo>
                        <a:pt x="2844" y="996"/>
                      </a:lnTo>
                      <a:lnTo>
                        <a:pt x="2844" y="996"/>
                      </a:lnTo>
                      <a:lnTo>
                        <a:pt x="2844" y="996"/>
                      </a:lnTo>
                      <a:lnTo>
                        <a:pt x="2844" y="990"/>
                      </a:lnTo>
                      <a:lnTo>
                        <a:pt x="2844" y="990"/>
                      </a:lnTo>
                      <a:lnTo>
                        <a:pt x="2844" y="984"/>
                      </a:lnTo>
                      <a:lnTo>
                        <a:pt x="2850" y="984"/>
                      </a:lnTo>
                      <a:lnTo>
                        <a:pt x="2850" y="978"/>
                      </a:lnTo>
                      <a:lnTo>
                        <a:pt x="2850" y="978"/>
                      </a:lnTo>
                      <a:lnTo>
                        <a:pt x="2850" y="978"/>
                      </a:lnTo>
                      <a:lnTo>
                        <a:pt x="2850" y="972"/>
                      </a:lnTo>
                      <a:lnTo>
                        <a:pt x="2850" y="972"/>
                      </a:lnTo>
                      <a:lnTo>
                        <a:pt x="2856" y="966"/>
                      </a:lnTo>
                      <a:lnTo>
                        <a:pt x="2856" y="966"/>
                      </a:lnTo>
                      <a:lnTo>
                        <a:pt x="2856" y="960"/>
                      </a:lnTo>
                      <a:lnTo>
                        <a:pt x="2856" y="954"/>
                      </a:lnTo>
                      <a:lnTo>
                        <a:pt x="2856" y="954"/>
                      </a:lnTo>
                      <a:lnTo>
                        <a:pt x="2856" y="948"/>
                      </a:lnTo>
                      <a:lnTo>
                        <a:pt x="2862" y="942"/>
                      </a:lnTo>
                      <a:lnTo>
                        <a:pt x="2862" y="942"/>
                      </a:lnTo>
                      <a:lnTo>
                        <a:pt x="2862" y="936"/>
                      </a:lnTo>
                      <a:lnTo>
                        <a:pt x="2862" y="936"/>
                      </a:lnTo>
                      <a:lnTo>
                        <a:pt x="2862" y="930"/>
                      </a:lnTo>
                      <a:lnTo>
                        <a:pt x="2868" y="924"/>
                      </a:lnTo>
                      <a:lnTo>
                        <a:pt x="2868" y="918"/>
                      </a:lnTo>
                      <a:lnTo>
                        <a:pt x="2868" y="918"/>
                      </a:lnTo>
                      <a:lnTo>
                        <a:pt x="2868" y="912"/>
                      </a:lnTo>
                      <a:lnTo>
                        <a:pt x="2868" y="906"/>
                      </a:lnTo>
                      <a:lnTo>
                        <a:pt x="2868" y="900"/>
                      </a:lnTo>
                      <a:lnTo>
                        <a:pt x="2874" y="894"/>
                      </a:lnTo>
                      <a:lnTo>
                        <a:pt x="2874" y="894"/>
                      </a:lnTo>
                      <a:lnTo>
                        <a:pt x="2874" y="888"/>
                      </a:lnTo>
                      <a:lnTo>
                        <a:pt x="2874" y="882"/>
                      </a:lnTo>
                      <a:lnTo>
                        <a:pt x="2874" y="876"/>
                      </a:lnTo>
                      <a:lnTo>
                        <a:pt x="2874" y="870"/>
                      </a:lnTo>
                      <a:lnTo>
                        <a:pt x="2880" y="870"/>
                      </a:lnTo>
                      <a:lnTo>
                        <a:pt x="2880" y="864"/>
                      </a:lnTo>
                      <a:lnTo>
                        <a:pt x="2880" y="858"/>
                      </a:lnTo>
                      <a:lnTo>
                        <a:pt x="2880" y="852"/>
                      </a:lnTo>
                      <a:lnTo>
                        <a:pt x="2880" y="846"/>
                      </a:lnTo>
                      <a:lnTo>
                        <a:pt x="2880" y="840"/>
                      </a:lnTo>
                      <a:lnTo>
                        <a:pt x="2886" y="834"/>
                      </a:lnTo>
                      <a:lnTo>
                        <a:pt x="2886" y="828"/>
                      </a:lnTo>
                      <a:lnTo>
                        <a:pt x="2886" y="828"/>
                      </a:lnTo>
                      <a:lnTo>
                        <a:pt x="2886" y="822"/>
                      </a:lnTo>
                      <a:lnTo>
                        <a:pt x="2886" y="816"/>
                      </a:lnTo>
                      <a:lnTo>
                        <a:pt x="2886" y="810"/>
                      </a:lnTo>
                      <a:lnTo>
                        <a:pt x="2892" y="804"/>
                      </a:lnTo>
                      <a:lnTo>
                        <a:pt x="2892" y="798"/>
                      </a:lnTo>
                      <a:lnTo>
                        <a:pt x="2892" y="792"/>
                      </a:lnTo>
                      <a:lnTo>
                        <a:pt x="2892" y="780"/>
                      </a:lnTo>
                      <a:lnTo>
                        <a:pt x="2892" y="774"/>
                      </a:lnTo>
                      <a:lnTo>
                        <a:pt x="2892" y="768"/>
                      </a:lnTo>
                      <a:lnTo>
                        <a:pt x="2898" y="762"/>
                      </a:lnTo>
                      <a:lnTo>
                        <a:pt x="2898" y="750"/>
                      </a:lnTo>
                      <a:lnTo>
                        <a:pt x="2898" y="744"/>
                      </a:lnTo>
                      <a:lnTo>
                        <a:pt x="2898" y="738"/>
                      </a:lnTo>
                      <a:lnTo>
                        <a:pt x="2898" y="732"/>
                      </a:lnTo>
                      <a:lnTo>
                        <a:pt x="2904" y="726"/>
                      </a:lnTo>
                      <a:lnTo>
                        <a:pt x="2904" y="720"/>
                      </a:lnTo>
                      <a:lnTo>
                        <a:pt x="2904" y="714"/>
                      </a:lnTo>
                      <a:lnTo>
                        <a:pt x="2904" y="714"/>
                      </a:lnTo>
                      <a:lnTo>
                        <a:pt x="2904" y="714"/>
                      </a:lnTo>
                      <a:lnTo>
                        <a:pt x="2904" y="714"/>
                      </a:lnTo>
                      <a:lnTo>
                        <a:pt x="2910" y="720"/>
                      </a:lnTo>
                      <a:lnTo>
                        <a:pt x="2910" y="732"/>
                      </a:lnTo>
                      <a:lnTo>
                        <a:pt x="2910" y="744"/>
                      </a:lnTo>
                      <a:lnTo>
                        <a:pt x="2910" y="750"/>
                      </a:lnTo>
                      <a:lnTo>
                        <a:pt x="2910" y="762"/>
                      </a:lnTo>
                      <a:lnTo>
                        <a:pt x="2910" y="768"/>
                      </a:lnTo>
                      <a:lnTo>
                        <a:pt x="2916" y="774"/>
                      </a:lnTo>
                      <a:lnTo>
                        <a:pt x="2916" y="786"/>
                      </a:lnTo>
                      <a:lnTo>
                        <a:pt x="2916" y="792"/>
                      </a:lnTo>
                      <a:lnTo>
                        <a:pt x="2916" y="798"/>
                      </a:lnTo>
                      <a:lnTo>
                        <a:pt x="2916" y="810"/>
                      </a:lnTo>
                      <a:lnTo>
                        <a:pt x="2916" y="816"/>
                      </a:lnTo>
                      <a:lnTo>
                        <a:pt x="2922" y="822"/>
                      </a:lnTo>
                      <a:lnTo>
                        <a:pt x="2922" y="834"/>
                      </a:lnTo>
                      <a:lnTo>
                        <a:pt x="2922" y="840"/>
                      </a:lnTo>
                      <a:lnTo>
                        <a:pt x="2922" y="846"/>
                      </a:lnTo>
                      <a:lnTo>
                        <a:pt x="2922" y="852"/>
                      </a:lnTo>
                      <a:lnTo>
                        <a:pt x="2922" y="858"/>
                      </a:lnTo>
                      <a:lnTo>
                        <a:pt x="2928" y="864"/>
                      </a:lnTo>
                      <a:lnTo>
                        <a:pt x="2928" y="876"/>
                      </a:lnTo>
                      <a:lnTo>
                        <a:pt x="2928" y="882"/>
                      </a:lnTo>
                      <a:lnTo>
                        <a:pt x="2928" y="888"/>
                      </a:lnTo>
                      <a:lnTo>
                        <a:pt x="2928" y="894"/>
                      </a:lnTo>
                      <a:lnTo>
                        <a:pt x="2934" y="906"/>
                      </a:lnTo>
                      <a:lnTo>
                        <a:pt x="2934" y="912"/>
                      </a:lnTo>
                      <a:lnTo>
                        <a:pt x="2934" y="918"/>
                      </a:lnTo>
                      <a:lnTo>
                        <a:pt x="2934" y="924"/>
                      </a:lnTo>
                      <a:lnTo>
                        <a:pt x="2934" y="930"/>
                      </a:lnTo>
                      <a:lnTo>
                        <a:pt x="2934" y="930"/>
                      </a:lnTo>
                      <a:lnTo>
                        <a:pt x="2940" y="936"/>
                      </a:lnTo>
                      <a:lnTo>
                        <a:pt x="2940" y="942"/>
                      </a:lnTo>
                      <a:lnTo>
                        <a:pt x="2940" y="948"/>
                      </a:lnTo>
                      <a:lnTo>
                        <a:pt x="2940" y="954"/>
                      </a:lnTo>
                      <a:lnTo>
                        <a:pt x="2940" y="960"/>
                      </a:lnTo>
                      <a:lnTo>
                        <a:pt x="2940" y="960"/>
                      </a:lnTo>
                      <a:lnTo>
                        <a:pt x="2946" y="966"/>
                      </a:lnTo>
                      <a:lnTo>
                        <a:pt x="2946" y="972"/>
                      </a:lnTo>
                      <a:lnTo>
                        <a:pt x="2946" y="978"/>
                      </a:lnTo>
                      <a:lnTo>
                        <a:pt x="2946" y="978"/>
                      </a:lnTo>
                      <a:lnTo>
                        <a:pt x="2946" y="984"/>
                      </a:lnTo>
                      <a:lnTo>
                        <a:pt x="2946" y="984"/>
                      </a:lnTo>
                      <a:lnTo>
                        <a:pt x="2952" y="990"/>
                      </a:lnTo>
                      <a:lnTo>
                        <a:pt x="2952" y="996"/>
                      </a:lnTo>
                      <a:lnTo>
                        <a:pt x="2952" y="996"/>
                      </a:lnTo>
                      <a:lnTo>
                        <a:pt x="2952" y="1002"/>
                      </a:lnTo>
                      <a:lnTo>
                        <a:pt x="2952" y="1002"/>
                      </a:lnTo>
                      <a:lnTo>
                        <a:pt x="2952" y="1008"/>
                      </a:lnTo>
                      <a:lnTo>
                        <a:pt x="2958" y="1008"/>
                      </a:lnTo>
                      <a:lnTo>
                        <a:pt x="2958" y="1014"/>
                      </a:lnTo>
                      <a:lnTo>
                        <a:pt x="2958" y="1014"/>
                      </a:lnTo>
                      <a:lnTo>
                        <a:pt x="2958" y="1014"/>
                      </a:lnTo>
                      <a:lnTo>
                        <a:pt x="2958" y="1020"/>
                      </a:lnTo>
                      <a:lnTo>
                        <a:pt x="2958" y="1020"/>
                      </a:lnTo>
                      <a:lnTo>
                        <a:pt x="2964" y="1020"/>
                      </a:lnTo>
                      <a:lnTo>
                        <a:pt x="2964" y="1026"/>
                      </a:lnTo>
                      <a:lnTo>
                        <a:pt x="2964" y="1026"/>
                      </a:lnTo>
                      <a:lnTo>
                        <a:pt x="2964" y="1026"/>
                      </a:lnTo>
                      <a:lnTo>
                        <a:pt x="2964" y="1032"/>
                      </a:lnTo>
                      <a:lnTo>
                        <a:pt x="2970" y="1032"/>
                      </a:lnTo>
                      <a:lnTo>
                        <a:pt x="2970" y="1032"/>
                      </a:lnTo>
                      <a:lnTo>
                        <a:pt x="2970" y="1032"/>
                      </a:lnTo>
                      <a:lnTo>
                        <a:pt x="2970" y="1032"/>
                      </a:lnTo>
                      <a:lnTo>
                        <a:pt x="2970" y="1032"/>
                      </a:lnTo>
                      <a:lnTo>
                        <a:pt x="2970" y="1032"/>
                      </a:lnTo>
                      <a:lnTo>
                        <a:pt x="2976" y="1032"/>
                      </a:lnTo>
                      <a:lnTo>
                        <a:pt x="2976" y="1032"/>
                      </a:lnTo>
                      <a:lnTo>
                        <a:pt x="2976" y="1032"/>
                      </a:lnTo>
                      <a:lnTo>
                        <a:pt x="2976" y="1032"/>
                      </a:lnTo>
                      <a:lnTo>
                        <a:pt x="2976" y="1032"/>
                      </a:lnTo>
                      <a:lnTo>
                        <a:pt x="2976" y="1032"/>
                      </a:lnTo>
                      <a:lnTo>
                        <a:pt x="2982" y="1032"/>
                      </a:lnTo>
                      <a:lnTo>
                        <a:pt x="2982" y="1032"/>
                      </a:lnTo>
                      <a:lnTo>
                        <a:pt x="2982" y="1032"/>
                      </a:lnTo>
                      <a:lnTo>
                        <a:pt x="2982" y="1032"/>
                      </a:lnTo>
                      <a:lnTo>
                        <a:pt x="2982" y="1032"/>
                      </a:lnTo>
                      <a:lnTo>
                        <a:pt x="2982" y="1032"/>
                      </a:lnTo>
                      <a:lnTo>
                        <a:pt x="2988" y="1026"/>
                      </a:lnTo>
                      <a:lnTo>
                        <a:pt x="2988" y="1026"/>
                      </a:lnTo>
                      <a:lnTo>
                        <a:pt x="2988" y="1020"/>
                      </a:lnTo>
                      <a:lnTo>
                        <a:pt x="2988" y="1020"/>
                      </a:lnTo>
                      <a:lnTo>
                        <a:pt x="2988" y="1020"/>
                      </a:lnTo>
                      <a:lnTo>
                        <a:pt x="2994" y="1014"/>
                      </a:lnTo>
                      <a:lnTo>
                        <a:pt x="2994" y="1014"/>
                      </a:lnTo>
                      <a:lnTo>
                        <a:pt x="2994" y="1008"/>
                      </a:lnTo>
                      <a:lnTo>
                        <a:pt x="2994" y="1002"/>
                      </a:lnTo>
                      <a:lnTo>
                        <a:pt x="2994" y="1002"/>
                      </a:lnTo>
                      <a:lnTo>
                        <a:pt x="2994" y="996"/>
                      </a:lnTo>
                      <a:lnTo>
                        <a:pt x="3000" y="984"/>
                      </a:lnTo>
                      <a:lnTo>
                        <a:pt x="3000" y="984"/>
                      </a:lnTo>
                      <a:lnTo>
                        <a:pt x="3000" y="978"/>
                      </a:lnTo>
                      <a:lnTo>
                        <a:pt x="3000" y="972"/>
                      </a:lnTo>
                      <a:lnTo>
                        <a:pt x="3000" y="966"/>
                      </a:lnTo>
                      <a:lnTo>
                        <a:pt x="3006" y="954"/>
                      </a:lnTo>
                      <a:lnTo>
                        <a:pt x="3006" y="948"/>
                      </a:lnTo>
                      <a:lnTo>
                        <a:pt x="3006" y="942"/>
                      </a:lnTo>
                      <a:lnTo>
                        <a:pt x="3006" y="936"/>
                      </a:lnTo>
                      <a:lnTo>
                        <a:pt x="3006" y="930"/>
                      </a:lnTo>
                      <a:lnTo>
                        <a:pt x="3006" y="924"/>
                      </a:lnTo>
                      <a:lnTo>
                        <a:pt x="3006" y="912"/>
                      </a:lnTo>
                      <a:lnTo>
                        <a:pt x="3012" y="906"/>
                      </a:lnTo>
                      <a:lnTo>
                        <a:pt x="3012" y="900"/>
                      </a:lnTo>
                      <a:lnTo>
                        <a:pt x="3012" y="888"/>
                      </a:lnTo>
                      <a:lnTo>
                        <a:pt x="3012" y="882"/>
                      </a:lnTo>
                      <a:lnTo>
                        <a:pt x="3012" y="870"/>
                      </a:lnTo>
                      <a:lnTo>
                        <a:pt x="3012" y="864"/>
                      </a:lnTo>
                      <a:lnTo>
                        <a:pt x="3018" y="852"/>
                      </a:lnTo>
                      <a:lnTo>
                        <a:pt x="3018" y="846"/>
                      </a:lnTo>
                      <a:lnTo>
                        <a:pt x="3018" y="834"/>
                      </a:lnTo>
                      <a:lnTo>
                        <a:pt x="3018" y="828"/>
                      </a:lnTo>
                      <a:lnTo>
                        <a:pt x="3018" y="816"/>
                      </a:lnTo>
                      <a:lnTo>
                        <a:pt x="3018" y="804"/>
                      </a:lnTo>
                      <a:lnTo>
                        <a:pt x="3024" y="792"/>
                      </a:lnTo>
                      <a:lnTo>
                        <a:pt x="3024" y="786"/>
                      </a:lnTo>
                      <a:lnTo>
                        <a:pt x="3024" y="762"/>
                      </a:lnTo>
                      <a:lnTo>
                        <a:pt x="3024" y="750"/>
                      </a:lnTo>
                      <a:lnTo>
                        <a:pt x="3024" y="744"/>
                      </a:lnTo>
                      <a:lnTo>
                        <a:pt x="3030" y="732"/>
                      </a:lnTo>
                      <a:lnTo>
                        <a:pt x="3030" y="720"/>
                      </a:lnTo>
                      <a:lnTo>
                        <a:pt x="3030" y="696"/>
                      </a:lnTo>
                      <a:lnTo>
                        <a:pt x="3030" y="684"/>
                      </a:lnTo>
                      <a:lnTo>
                        <a:pt x="3030" y="678"/>
                      </a:lnTo>
                      <a:lnTo>
                        <a:pt x="3030" y="666"/>
                      </a:lnTo>
                      <a:lnTo>
                        <a:pt x="3036" y="654"/>
                      </a:lnTo>
                      <a:lnTo>
                        <a:pt x="3036" y="642"/>
                      </a:lnTo>
                      <a:lnTo>
                        <a:pt x="3036" y="612"/>
                      </a:lnTo>
                      <a:lnTo>
                        <a:pt x="3036" y="600"/>
                      </a:lnTo>
                      <a:lnTo>
                        <a:pt x="3036" y="588"/>
                      </a:lnTo>
                      <a:lnTo>
                        <a:pt x="3042" y="570"/>
                      </a:lnTo>
                      <a:lnTo>
                        <a:pt x="3042" y="558"/>
                      </a:lnTo>
                      <a:lnTo>
                        <a:pt x="3042" y="540"/>
                      </a:lnTo>
                      <a:lnTo>
                        <a:pt x="3042" y="522"/>
                      </a:lnTo>
                      <a:lnTo>
                        <a:pt x="3042" y="510"/>
                      </a:lnTo>
                      <a:lnTo>
                        <a:pt x="3042" y="492"/>
                      </a:lnTo>
                      <a:lnTo>
                        <a:pt x="3042" y="474"/>
                      </a:lnTo>
                      <a:lnTo>
                        <a:pt x="3048" y="462"/>
                      </a:lnTo>
                      <a:lnTo>
                        <a:pt x="3048" y="444"/>
                      </a:lnTo>
                      <a:lnTo>
                        <a:pt x="3048" y="426"/>
                      </a:lnTo>
                      <a:lnTo>
                        <a:pt x="3048" y="408"/>
                      </a:lnTo>
                      <a:lnTo>
                        <a:pt x="3048" y="390"/>
                      </a:lnTo>
                      <a:lnTo>
                        <a:pt x="3048" y="372"/>
                      </a:lnTo>
                      <a:lnTo>
                        <a:pt x="3054" y="354"/>
                      </a:lnTo>
                      <a:lnTo>
                        <a:pt x="3054" y="336"/>
                      </a:lnTo>
                      <a:lnTo>
                        <a:pt x="3054" y="318"/>
                      </a:lnTo>
                      <a:lnTo>
                        <a:pt x="3054" y="300"/>
                      </a:lnTo>
                      <a:lnTo>
                        <a:pt x="3054" y="264"/>
                      </a:lnTo>
                      <a:lnTo>
                        <a:pt x="3060" y="246"/>
                      </a:lnTo>
                      <a:lnTo>
                        <a:pt x="3060" y="228"/>
                      </a:lnTo>
                      <a:lnTo>
                        <a:pt x="3060" y="216"/>
                      </a:lnTo>
                      <a:lnTo>
                        <a:pt x="3060" y="198"/>
                      </a:lnTo>
                      <a:lnTo>
                        <a:pt x="3060" y="180"/>
                      </a:lnTo>
                      <a:lnTo>
                        <a:pt x="3060" y="144"/>
                      </a:lnTo>
                      <a:lnTo>
                        <a:pt x="3066" y="120"/>
                      </a:lnTo>
                      <a:lnTo>
                        <a:pt x="3066" y="102"/>
                      </a:lnTo>
                      <a:lnTo>
                        <a:pt x="3066" y="84"/>
                      </a:lnTo>
                      <a:lnTo>
                        <a:pt x="3066" y="60"/>
                      </a:lnTo>
                      <a:lnTo>
                        <a:pt x="3066" y="42"/>
                      </a:lnTo>
                      <a:lnTo>
                        <a:pt x="3066" y="24"/>
                      </a:lnTo>
                      <a:lnTo>
                        <a:pt x="3072" y="6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18"/>
                      </a:lnTo>
                      <a:lnTo>
                        <a:pt x="3078" y="36"/>
                      </a:lnTo>
                      <a:lnTo>
                        <a:pt x="3078" y="54"/>
                      </a:lnTo>
                      <a:lnTo>
                        <a:pt x="3078" y="72"/>
                      </a:lnTo>
                      <a:lnTo>
                        <a:pt x="3078" y="96"/>
                      </a:lnTo>
                      <a:lnTo>
                        <a:pt x="3078" y="114"/>
                      </a:lnTo>
                      <a:lnTo>
                        <a:pt x="3078" y="132"/>
                      </a:lnTo>
                      <a:lnTo>
                        <a:pt x="3078" y="150"/>
                      </a:lnTo>
                      <a:lnTo>
                        <a:pt x="3084" y="168"/>
                      </a:lnTo>
                      <a:lnTo>
                        <a:pt x="3084" y="198"/>
                      </a:lnTo>
                      <a:lnTo>
                        <a:pt x="3084" y="216"/>
                      </a:lnTo>
                      <a:lnTo>
                        <a:pt x="3084" y="228"/>
                      </a:lnTo>
                      <a:lnTo>
                        <a:pt x="3084" y="246"/>
                      </a:lnTo>
                      <a:lnTo>
                        <a:pt x="3090" y="264"/>
                      </a:lnTo>
                      <a:lnTo>
                        <a:pt x="3090" y="282"/>
                      </a:lnTo>
                      <a:lnTo>
                        <a:pt x="3090" y="300"/>
                      </a:lnTo>
                      <a:lnTo>
                        <a:pt x="3090" y="318"/>
                      </a:lnTo>
                      <a:lnTo>
                        <a:pt x="3090" y="336"/>
                      </a:lnTo>
                      <a:lnTo>
                        <a:pt x="3090" y="354"/>
                      </a:lnTo>
                      <a:lnTo>
                        <a:pt x="3096" y="384"/>
                      </a:lnTo>
                      <a:lnTo>
                        <a:pt x="3096" y="402"/>
                      </a:lnTo>
                      <a:lnTo>
                        <a:pt x="3096" y="414"/>
                      </a:lnTo>
                      <a:lnTo>
                        <a:pt x="3096" y="432"/>
                      </a:lnTo>
                      <a:lnTo>
                        <a:pt x="3096" y="450"/>
                      </a:lnTo>
                      <a:lnTo>
                        <a:pt x="3102" y="462"/>
                      </a:lnTo>
                      <a:lnTo>
                        <a:pt x="3102" y="480"/>
                      </a:lnTo>
                      <a:lnTo>
                        <a:pt x="3102" y="498"/>
                      </a:lnTo>
                      <a:lnTo>
                        <a:pt x="3102" y="510"/>
                      </a:lnTo>
                      <a:lnTo>
                        <a:pt x="3102" y="528"/>
                      </a:lnTo>
                      <a:lnTo>
                        <a:pt x="3102" y="540"/>
                      </a:lnTo>
                      <a:lnTo>
                        <a:pt x="3102" y="552"/>
                      </a:lnTo>
                      <a:lnTo>
                        <a:pt x="3108" y="570"/>
                      </a:lnTo>
                      <a:lnTo>
                        <a:pt x="3108" y="582"/>
                      </a:lnTo>
                      <a:lnTo>
                        <a:pt x="3108" y="600"/>
                      </a:lnTo>
                      <a:lnTo>
                        <a:pt x="3108" y="606"/>
                      </a:lnTo>
                      <a:lnTo>
                        <a:pt x="3108" y="630"/>
                      </a:lnTo>
                      <a:lnTo>
                        <a:pt x="3114" y="642"/>
                      </a:lnTo>
                      <a:lnTo>
                        <a:pt x="3114" y="654"/>
                      </a:lnTo>
                      <a:lnTo>
                        <a:pt x="3114" y="666"/>
                      </a:lnTo>
                      <a:lnTo>
                        <a:pt x="3114" y="678"/>
                      </a:lnTo>
                      <a:lnTo>
                        <a:pt x="3114" y="690"/>
                      </a:lnTo>
                      <a:lnTo>
                        <a:pt x="3114" y="708"/>
                      </a:lnTo>
                      <a:lnTo>
                        <a:pt x="3120" y="720"/>
                      </a:lnTo>
                      <a:lnTo>
                        <a:pt x="3120" y="726"/>
                      </a:lnTo>
                      <a:lnTo>
                        <a:pt x="3120" y="738"/>
                      </a:lnTo>
                      <a:lnTo>
                        <a:pt x="3120" y="750"/>
                      </a:lnTo>
                      <a:lnTo>
                        <a:pt x="3120" y="762"/>
                      </a:lnTo>
                      <a:lnTo>
                        <a:pt x="3120" y="768"/>
                      </a:lnTo>
                      <a:lnTo>
                        <a:pt x="3126" y="780"/>
                      </a:lnTo>
                      <a:lnTo>
                        <a:pt x="3126" y="792"/>
                      </a:lnTo>
                      <a:lnTo>
                        <a:pt x="3126" y="810"/>
                      </a:lnTo>
                      <a:lnTo>
                        <a:pt x="3126" y="822"/>
                      </a:lnTo>
                      <a:lnTo>
                        <a:pt x="3126" y="828"/>
                      </a:lnTo>
                      <a:lnTo>
                        <a:pt x="3132" y="840"/>
                      </a:lnTo>
                      <a:lnTo>
                        <a:pt x="3132" y="846"/>
                      </a:lnTo>
                      <a:lnTo>
                        <a:pt x="3132" y="858"/>
                      </a:lnTo>
                      <a:lnTo>
                        <a:pt x="3132" y="864"/>
                      </a:lnTo>
                      <a:lnTo>
                        <a:pt x="3132" y="876"/>
                      </a:lnTo>
                      <a:lnTo>
                        <a:pt x="3132" y="882"/>
                      </a:lnTo>
                      <a:lnTo>
                        <a:pt x="3138" y="888"/>
                      </a:lnTo>
                      <a:lnTo>
                        <a:pt x="3138" y="900"/>
                      </a:lnTo>
                      <a:lnTo>
                        <a:pt x="3138" y="906"/>
                      </a:lnTo>
                      <a:lnTo>
                        <a:pt x="3138" y="912"/>
                      </a:lnTo>
                      <a:lnTo>
                        <a:pt x="3138" y="918"/>
                      </a:lnTo>
                      <a:lnTo>
                        <a:pt x="3138" y="930"/>
                      </a:lnTo>
                      <a:lnTo>
                        <a:pt x="3138" y="936"/>
                      </a:lnTo>
                      <a:lnTo>
                        <a:pt x="3144" y="942"/>
                      </a:lnTo>
                      <a:lnTo>
                        <a:pt x="3144" y="948"/>
                      </a:lnTo>
                      <a:lnTo>
                        <a:pt x="3144" y="954"/>
                      </a:lnTo>
                      <a:lnTo>
                        <a:pt x="3144" y="960"/>
                      </a:lnTo>
                      <a:lnTo>
                        <a:pt x="3144" y="966"/>
                      </a:lnTo>
                      <a:lnTo>
                        <a:pt x="3150" y="972"/>
                      </a:lnTo>
                      <a:lnTo>
                        <a:pt x="3150" y="978"/>
                      </a:lnTo>
                      <a:lnTo>
                        <a:pt x="3150" y="978"/>
                      </a:lnTo>
                      <a:lnTo>
                        <a:pt x="3150" y="990"/>
                      </a:lnTo>
                      <a:lnTo>
                        <a:pt x="3150" y="996"/>
                      </a:lnTo>
                      <a:lnTo>
                        <a:pt x="3150" y="996"/>
                      </a:lnTo>
                      <a:lnTo>
                        <a:pt x="3156" y="1002"/>
                      </a:lnTo>
                      <a:lnTo>
                        <a:pt x="3156" y="1002"/>
                      </a:lnTo>
                      <a:lnTo>
                        <a:pt x="3156" y="1008"/>
                      </a:lnTo>
                      <a:lnTo>
                        <a:pt x="3156" y="1008"/>
                      </a:lnTo>
                      <a:lnTo>
                        <a:pt x="3156" y="1008"/>
                      </a:lnTo>
                      <a:lnTo>
                        <a:pt x="3156" y="1014"/>
                      </a:lnTo>
                      <a:lnTo>
                        <a:pt x="3162" y="1014"/>
                      </a:lnTo>
                      <a:lnTo>
                        <a:pt x="3162" y="1014"/>
                      </a:lnTo>
                      <a:lnTo>
                        <a:pt x="3162" y="1014"/>
                      </a:lnTo>
                      <a:lnTo>
                        <a:pt x="3162" y="1020"/>
                      </a:lnTo>
                      <a:lnTo>
                        <a:pt x="3162" y="1020"/>
                      </a:lnTo>
                      <a:lnTo>
                        <a:pt x="3162" y="1020"/>
                      </a:lnTo>
                      <a:lnTo>
                        <a:pt x="3168" y="1020"/>
                      </a:lnTo>
                      <a:lnTo>
                        <a:pt x="3168" y="1020"/>
                      </a:lnTo>
                      <a:lnTo>
                        <a:pt x="3168" y="1020"/>
                      </a:lnTo>
                      <a:lnTo>
                        <a:pt x="3168" y="1026"/>
                      </a:lnTo>
                      <a:lnTo>
                        <a:pt x="3168" y="1026"/>
                      </a:lnTo>
                      <a:lnTo>
                        <a:pt x="3174" y="1026"/>
                      </a:lnTo>
                      <a:lnTo>
                        <a:pt x="3174" y="1026"/>
                      </a:lnTo>
                      <a:lnTo>
                        <a:pt x="3174" y="1026"/>
                      </a:lnTo>
                      <a:lnTo>
                        <a:pt x="3174" y="1026"/>
                      </a:lnTo>
                      <a:lnTo>
                        <a:pt x="3174" y="1026"/>
                      </a:lnTo>
                      <a:lnTo>
                        <a:pt x="3174" y="1026"/>
                      </a:lnTo>
                      <a:lnTo>
                        <a:pt x="3180" y="1026"/>
                      </a:lnTo>
                      <a:lnTo>
                        <a:pt x="3180" y="1026"/>
                      </a:lnTo>
                      <a:lnTo>
                        <a:pt x="3180" y="1026"/>
                      </a:lnTo>
                      <a:lnTo>
                        <a:pt x="3180" y="1026"/>
                      </a:lnTo>
                      <a:lnTo>
                        <a:pt x="3180" y="1026"/>
                      </a:lnTo>
                      <a:lnTo>
                        <a:pt x="3180" y="1026"/>
                      </a:lnTo>
                      <a:lnTo>
                        <a:pt x="3186" y="1026"/>
                      </a:lnTo>
                      <a:lnTo>
                        <a:pt x="3186" y="1026"/>
                      </a:lnTo>
                      <a:lnTo>
                        <a:pt x="3186" y="1026"/>
                      </a:lnTo>
                      <a:lnTo>
                        <a:pt x="3186" y="1026"/>
                      </a:lnTo>
                      <a:lnTo>
                        <a:pt x="3186" y="1020"/>
                      </a:lnTo>
                      <a:lnTo>
                        <a:pt x="3192" y="1020"/>
                      </a:lnTo>
                      <a:lnTo>
                        <a:pt x="3192" y="1020"/>
                      </a:lnTo>
                      <a:lnTo>
                        <a:pt x="3192" y="1020"/>
                      </a:lnTo>
                      <a:lnTo>
                        <a:pt x="3192" y="1020"/>
                      </a:lnTo>
                      <a:lnTo>
                        <a:pt x="3192" y="1020"/>
                      </a:lnTo>
                      <a:lnTo>
                        <a:pt x="3192" y="1014"/>
                      </a:lnTo>
                      <a:lnTo>
                        <a:pt x="3192" y="1014"/>
                      </a:lnTo>
                      <a:lnTo>
                        <a:pt x="3198" y="1014"/>
                      </a:lnTo>
                      <a:lnTo>
                        <a:pt x="3198" y="1008"/>
                      </a:lnTo>
                      <a:lnTo>
                        <a:pt x="3198" y="1008"/>
                      </a:lnTo>
                      <a:lnTo>
                        <a:pt x="3198" y="1008"/>
                      </a:lnTo>
                      <a:lnTo>
                        <a:pt x="3198" y="1008"/>
                      </a:lnTo>
                      <a:lnTo>
                        <a:pt x="3204" y="1002"/>
                      </a:lnTo>
                      <a:lnTo>
                        <a:pt x="3204" y="1002"/>
                      </a:lnTo>
                      <a:lnTo>
                        <a:pt x="3204" y="1002"/>
                      </a:lnTo>
                      <a:lnTo>
                        <a:pt x="3204" y="996"/>
                      </a:lnTo>
                      <a:lnTo>
                        <a:pt x="3204" y="996"/>
                      </a:lnTo>
                      <a:lnTo>
                        <a:pt x="3204" y="996"/>
                      </a:lnTo>
                      <a:lnTo>
                        <a:pt x="3210" y="990"/>
                      </a:lnTo>
                      <a:lnTo>
                        <a:pt x="3210" y="990"/>
                      </a:lnTo>
                      <a:lnTo>
                        <a:pt x="3210" y="984"/>
                      </a:lnTo>
                      <a:lnTo>
                        <a:pt x="3210" y="984"/>
                      </a:lnTo>
                      <a:lnTo>
                        <a:pt x="3210" y="984"/>
                      </a:lnTo>
                      <a:lnTo>
                        <a:pt x="3210" y="978"/>
                      </a:lnTo>
                      <a:lnTo>
                        <a:pt x="3216" y="978"/>
                      </a:lnTo>
                      <a:lnTo>
                        <a:pt x="3216" y="972"/>
                      </a:lnTo>
                      <a:lnTo>
                        <a:pt x="3216" y="972"/>
                      </a:lnTo>
                      <a:lnTo>
                        <a:pt x="3216" y="966"/>
                      </a:lnTo>
                      <a:lnTo>
                        <a:pt x="3216" y="966"/>
                      </a:lnTo>
                      <a:lnTo>
                        <a:pt x="3216" y="960"/>
                      </a:lnTo>
                      <a:lnTo>
                        <a:pt x="3222" y="954"/>
                      </a:lnTo>
                      <a:lnTo>
                        <a:pt x="3222" y="948"/>
                      </a:lnTo>
                      <a:lnTo>
                        <a:pt x="3222" y="948"/>
                      </a:lnTo>
                      <a:lnTo>
                        <a:pt x="3222" y="942"/>
                      </a:lnTo>
                      <a:lnTo>
                        <a:pt x="3222" y="942"/>
                      </a:lnTo>
                      <a:lnTo>
                        <a:pt x="3222" y="936"/>
                      </a:lnTo>
                      <a:lnTo>
                        <a:pt x="3228" y="936"/>
                      </a:lnTo>
                      <a:lnTo>
                        <a:pt x="3228" y="930"/>
                      </a:lnTo>
                      <a:lnTo>
                        <a:pt x="3228" y="924"/>
                      </a:lnTo>
                      <a:lnTo>
                        <a:pt x="3228" y="918"/>
                      </a:lnTo>
                      <a:lnTo>
                        <a:pt x="3228" y="918"/>
                      </a:lnTo>
                      <a:lnTo>
                        <a:pt x="3234" y="912"/>
                      </a:lnTo>
                      <a:lnTo>
                        <a:pt x="3234" y="906"/>
                      </a:lnTo>
                      <a:lnTo>
                        <a:pt x="3234" y="906"/>
                      </a:lnTo>
                      <a:lnTo>
                        <a:pt x="3234" y="900"/>
                      </a:lnTo>
                      <a:lnTo>
                        <a:pt x="3234" y="894"/>
                      </a:lnTo>
                      <a:lnTo>
                        <a:pt x="3234" y="894"/>
                      </a:lnTo>
                      <a:lnTo>
                        <a:pt x="3234" y="894"/>
                      </a:lnTo>
                      <a:lnTo>
                        <a:pt x="3240" y="894"/>
                      </a:lnTo>
                      <a:lnTo>
                        <a:pt x="3240" y="894"/>
                      </a:lnTo>
                      <a:lnTo>
                        <a:pt x="3240" y="894"/>
                      </a:lnTo>
                      <a:lnTo>
                        <a:pt x="3240" y="900"/>
                      </a:lnTo>
                      <a:lnTo>
                        <a:pt x="3240" y="906"/>
                      </a:lnTo>
                      <a:lnTo>
                        <a:pt x="3246" y="906"/>
                      </a:lnTo>
                      <a:lnTo>
                        <a:pt x="3246" y="912"/>
                      </a:lnTo>
                      <a:lnTo>
                        <a:pt x="3246" y="918"/>
                      </a:lnTo>
                      <a:lnTo>
                        <a:pt x="3246" y="918"/>
                      </a:lnTo>
                      <a:lnTo>
                        <a:pt x="3246" y="924"/>
                      </a:lnTo>
                      <a:lnTo>
                        <a:pt x="3246" y="930"/>
                      </a:lnTo>
                      <a:lnTo>
                        <a:pt x="3252" y="936"/>
                      </a:lnTo>
                      <a:lnTo>
                        <a:pt x="3252" y="936"/>
                      </a:lnTo>
                      <a:lnTo>
                        <a:pt x="3252" y="942"/>
                      </a:lnTo>
                      <a:lnTo>
                        <a:pt x="3252" y="942"/>
                      </a:lnTo>
                      <a:lnTo>
                        <a:pt x="3252" y="948"/>
                      </a:lnTo>
                      <a:lnTo>
                        <a:pt x="3252" y="948"/>
                      </a:lnTo>
                      <a:lnTo>
                        <a:pt x="3258" y="954"/>
                      </a:lnTo>
                      <a:lnTo>
                        <a:pt x="3258" y="960"/>
                      </a:lnTo>
                      <a:lnTo>
                        <a:pt x="3258" y="966"/>
                      </a:lnTo>
                      <a:lnTo>
                        <a:pt x="3258" y="966"/>
                      </a:lnTo>
                      <a:lnTo>
                        <a:pt x="3258" y="972"/>
                      </a:lnTo>
                      <a:lnTo>
                        <a:pt x="3264" y="972"/>
                      </a:lnTo>
                      <a:lnTo>
                        <a:pt x="3264" y="972"/>
                      </a:lnTo>
                      <a:lnTo>
                        <a:pt x="3264" y="978"/>
                      </a:lnTo>
                      <a:lnTo>
                        <a:pt x="3264" y="978"/>
                      </a:lnTo>
                      <a:lnTo>
                        <a:pt x="3264" y="984"/>
                      </a:lnTo>
                      <a:lnTo>
                        <a:pt x="3264" y="984"/>
                      </a:lnTo>
                      <a:lnTo>
                        <a:pt x="3270" y="990"/>
                      </a:lnTo>
                      <a:lnTo>
                        <a:pt x="3270" y="990"/>
                      </a:lnTo>
                      <a:lnTo>
                        <a:pt x="3270" y="990"/>
                      </a:lnTo>
                      <a:lnTo>
                        <a:pt x="3270" y="996"/>
                      </a:lnTo>
                      <a:lnTo>
                        <a:pt x="3270" y="996"/>
                      </a:lnTo>
                      <a:lnTo>
                        <a:pt x="3270" y="1002"/>
                      </a:lnTo>
                      <a:lnTo>
                        <a:pt x="3276" y="1002"/>
                      </a:lnTo>
                      <a:lnTo>
                        <a:pt x="3276" y="1002"/>
                      </a:lnTo>
                      <a:lnTo>
                        <a:pt x="3276" y="1002"/>
                      </a:lnTo>
                      <a:lnTo>
                        <a:pt x="3276" y="1008"/>
                      </a:lnTo>
                      <a:lnTo>
                        <a:pt x="3276" y="1008"/>
                      </a:lnTo>
                      <a:lnTo>
                        <a:pt x="3276" y="1008"/>
                      </a:lnTo>
                      <a:lnTo>
                        <a:pt x="3282" y="1014"/>
                      </a:lnTo>
                      <a:lnTo>
                        <a:pt x="3282" y="1014"/>
                      </a:lnTo>
                      <a:lnTo>
                        <a:pt x="3282" y="1014"/>
                      </a:lnTo>
                      <a:lnTo>
                        <a:pt x="3282" y="1014"/>
                      </a:lnTo>
                      <a:lnTo>
                        <a:pt x="3282" y="1020"/>
                      </a:lnTo>
                      <a:lnTo>
                        <a:pt x="3282" y="1020"/>
                      </a:lnTo>
                      <a:lnTo>
                        <a:pt x="3288" y="1020"/>
                      </a:lnTo>
                      <a:lnTo>
                        <a:pt x="3288" y="1020"/>
                      </a:lnTo>
                      <a:lnTo>
                        <a:pt x="3288" y="1020"/>
                      </a:lnTo>
                      <a:lnTo>
                        <a:pt x="3288" y="1020"/>
                      </a:lnTo>
                      <a:lnTo>
                        <a:pt x="3288" y="1026"/>
                      </a:lnTo>
                      <a:lnTo>
                        <a:pt x="3294" y="1026"/>
                      </a:lnTo>
                      <a:lnTo>
                        <a:pt x="3294" y="1026"/>
                      </a:lnTo>
                      <a:lnTo>
                        <a:pt x="3294" y="1026"/>
                      </a:lnTo>
                      <a:lnTo>
                        <a:pt x="3294" y="1026"/>
                      </a:lnTo>
                      <a:lnTo>
                        <a:pt x="3294" y="1026"/>
                      </a:lnTo>
                      <a:lnTo>
                        <a:pt x="3294" y="1026"/>
                      </a:lnTo>
                      <a:lnTo>
                        <a:pt x="3300" y="1026"/>
                      </a:lnTo>
                      <a:lnTo>
                        <a:pt x="3300" y="1026"/>
                      </a:lnTo>
                      <a:lnTo>
                        <a:pt x="3300" y="1026"/>
                      </a:lnTo>
                      <a:lnTo>
                        <a:pt x="3300" y="1026"/>
                      </a:lnTo>
                      <a:lnTo>
                        <a:pt x="3300" y="1026"/>
                      </a:lnTo>
                      <a:lnTo>
                        <a:pt x="3300" y="1026"/>
                      </a:lnTo>
                      <a:lnTo>
                        <a:pt x="3306" y="1026"/>
                      </a:lnTo>
                      <a:lnTo>
                        <a:pt x="3306" y="1026"/>
                      </a:lnTo>
                      <a:lnTo>
                        <a:pt x="3306" y="1026"/>
                      </a:lnTo>
                      <a:lnTo>
                        <a:pt x="3306" y="1026"/>
                      </a:lnTo>
                      <a:lnTo>
                        <a:pt x="3306" y="1020"/>
                      </a:lnTo>
                      <a:lnTo>
                        <a:pt x="3306" y="1020"/>
                      </a:lnTo>
                      <a:lnTo>
                        <a:pt x="3312" y="1020"/>
                      </a:lnTo>
                      <a:lnTo>
                        <a:pt x="3312" y="1020"/>
                      </a:lnTo>
                      <a:lnTo>
                        <a:pt x="3312" y="1020"/>
                      </a:lnTo>
                      <a:lnTo>
                        <a:pt x="3312" y="1020"/>
                      </a:lnTo>
                      <a:lnTo>
                        <a:pt x="3312" y="1020"/>
                      </a:lnTo>
                      <a:lnTo>
                        <a:pt x="3318" y="1014"/>
                      </a:lnTo>
                      <a:lnTo>
                        <a:pt x="3318" y="1014"/>
                      </a:lnTo>
                      <a:lnTo>
                        <a:pt x="3318" y="1014"/>
                      </a:lnTo>
                      <a:lnTo>
                        <a:pt x="3318" y="1008"/>
                      </a:lnTo>
                      <a:lnTo>
                        <a:pt x="3318" y="1008"/>
                      </a:lnTo>
                      <a:lnTo>
                        <a:pt x="3318" y="1008"/>
                      </a:lnTo>
                      <a:lnTo>
                        <a:pt x="3318" y="1002"/>
                      </a:lnTo>
                      <a:lnTo>
                        <a:pt x="3324" y="1002"/>
                      </a:lnTo>
                      <a:lnTo>
                        <a:pt x="3324" y="996"/>
                      </a:lnTo>
                      <a:lnTo>
                        <a:pt x="3324" y="996"/>
                      </a:lnTo>
                      <a:lnTo>
                        <a:pt x="3324" y="990"/>
                      </a:lnTo>
                      <a:lnTo>
                        <a:pt x="3324" y="984"/>
                      </a:lnTo>
                      <a:lnTo>
                        <a:pt x="3330" y="978"/>
                      </a:lnTo>
                      <a:lnTo>
                        <a:pt x="3330" y="972"/>
                      </a:lnTo>
                      <a:lnTo>
                        <a:pt x="3330" y="966"/>
                      </a:lnTo>
                      <a:lnTo>
                        <a:pt x="3330" y="960"/>
                      </a:lnTo>
                      <a:lnTo>
                        <a:pt x="3330" y="960"/>
                      </a:lnTo>
                      <a:lnTo>
                        <a:pt x="3330" y="954"/>
                      </a:lnTo>
                      <a:lnTo>
                        <a:pt x="3330" y="948"/>
                      </a:lnTo>
                      <a:lnTo>
                        <a:pt x="3336" y="936"/>
                      </a:lnTo>
                      <a:lnTo>
                        <a:pt x="3336" y="930"/>
                      </a:lnTo>
                      <a:lnTo>
                        <a:pt x="3336" y="924"/>
                      </a:lnTo>
                      <a:lnTo>
                        <a:pt x="3336" y="918"/>
                      </a:lnTo>
                      <a:lnTo>
                        <a:pt x="3336" y="906"/>
                      </a:lnTo>
                      <a:lnTo>
                        <a:pt x="3342" y="900"/>
                      </a:lnTo>
                      <a:lnTo>
                        <a:pt x="3342" y="894"/>
                      </a:lnTo>
                      <a:lnTo>
                        <a:pt x="3342" y="888"/>
                      </a:lnTo>
                      <a:lnTo>
                        <a:pt x="3342" y="876"/>
                      </a:lnTo>
                      <a:lnTo>
                        <a:pt x="3342" y="870"/>
                      </a:lnTo>
                      <a:lnTo>
                        <a:pt x="3342" y="858"/>
                      </a:lnTo>
                      <a:lnTo>
                        <a:pt x="3348" y="852"/>
                      </a:lnTo>
                      <a:lnTo>
                        <a:pt x="3348" y="846"/>
                      </a:lnTo>
                      <a:lnTo>
                        <a:pt x="3348" y="834"/>
                      </a:lnTo>
                      <a:lnTo>
                        <a:pt x="3348" y="828"/>
                      </a:lnTo>
                      <a:lnTo>
                        <a:pt x="3348" y="816"/>
                      </a:lnTo>
                      <a:lnTo>
                        <a:pt x="3354" y="798"/>
                      </a:lnTo>
                      <a:lnTo>
                        <a:pt x="3354" y="786"/>
                      </a:lnTo>
                      <a:lnTo>
                        <a:pt x="3354" y="774"/>
                      </a:lnTo>
                      <a:lnTo>
                        <a:pt x="3354" y="768"/>
                      </a:lnTo>
                      <a:lnTo>
                        <a:pt x="3354" y="756"/>
                      </a:lnTo>
                      <a:lnTo>
                        <a:pt x="3354" y="744"/>
                      </a:lnTo>
                      <a:lnTo>
                        <a:pt x="3360" y="732"/>
                      </a:lnTo>
                      <a:lnTo>
                        <a:pt x="3360" y="726"/>
                      </a:lnTo>
                      <a:lnTo>
                        <a:pt x="3360" y="714"/>
                      </a:lnTo>
                      <a:lnTo>
                        <a:pt x="3360" y="702"/>
                      </a:lnTo>
                      <a:lnTo>
                        <a:pt x="3360" y="684"/>
                      </a:lnTo>
                      <a:lnTo>
                        <a:pt x="3360" y="672"/>
                      </a:lnTo>
                      <a:lnTo>
                        <a:pt x="3366" y="660"/>
                      </a:lnTo>
                      <a:lnTo>
                        <a:pt x="3366" y="648"/>
                      </a:lnTo>
                      <a:lnTo>
                        <a:pt x="3366" y="642"/>
                      </a:lnTo>
                      <a:lnTo>
                        <a:pt x="3366" y="618"/>
                      </a:lnTo>
                      <a:lnTo>
                        <a:pt x="3366" y="606"/>
                      </a:lnTo>
                      <a:lnTo>
                        <a:pt x="3366" y="594"/>
                      </a:lnTo>
                      <a:lnTo>
                        <a:pt x="3372" y="582"/>
                      </a:lnTo>
                      <a:lnTo>
                        <a:pt x="3372" y="564"/>
                      </a:lnTo>
                      <a:lnTo>
                        <a:pt x="3372" y="552"/>
                      </a:lnTo>
                      <a:lnTo>
                        <a:pt x="3372" y="534"/>
                      </a:lnTo>
                      <a:lnTo>
                        <a:pt x="3372" y="522"/>
                      </a:lnTo>
                      <a:lnTo>
                        <a:pt x="3372" y="504"/>
                      </a:lnTo>
                      <a:lnTo>
                        <a:pt x="3378" y="492"/>
                      </a:lnTo>
                      <a:lnTo>
                        <a:pt x="3378" y="474"/>
                      </a:lnTo>
                      <a:lnTo>
                        <a:pt x="3378" y="462"/>
                      </a:lnTo>
                      <a:lnTo>
                        <a:pt x="3378" y="444"/>
                      </a:lnTo>
                      <a:lnTo>
                        <a:pt x="3378" y="432"/>
                      </a:lnTo>
                      <a:lnTo>
                        <a:pt x="3378" y="414"/>
                      </a:lnTo>
                      <a:lnTo>
                        <a:pt x="3384" y="396"/>
                      </a:lnTo>
                      <a:lnTo>
                        <a:pt x="3384" y="366"/>
                      </a:lnTo>
                      <a:lnTo>
                        <a:pt x="3384" y="348"/>
                      </a:lnTo>
                      <a:lnTo>
                        <a:pt x="3384" y="330"/>
                      </a:lnTo>
                      <a:lnTo>
                        <a:pt x="3384" y="318"/>
                      </a:lnTo>
                      <a:lnTo>
                        <a:pt x="3390" y="300"/>
                      </a:lnTo>
                      <a:lnTo>
                        <a:pt x="3390" y="282"/>
                      </a:lnTo>
                      <a:lnTo>
                        <a:pt x="3390" y="264"/>
                      </a:lnTo>
                      <a:lnTo>
                        <a:pt x="3390" y="246"/>
                      </a:lnTo>
                      <a:lnTo>
                        <a:pt x="3390" y="234"/>
                      </a:lnTo>
                      <a:lnTo>
                        <a:pt x="3390" y="216"/>
                      </a:lnTo>
                      <a:lnTo>
                        <a:pt x="3390" y="198"/>
                      </a:lnTo>
                      <a:lnTo>
                        <a:pt x="3396" y="168"/>
                      </a:lnTo>
                      <a:lnTo>
                        <a:pt x="3396" y="150"/>
                      </a:lnTo>
                      <a:lnTo>
                        <a:pt x="3396" y="132"/>
                      </a:lnTo>
                      <a:lnTo>
                        <a:pt x="3396" y="114"/>
                      </a:lnTo>
                      <a:lnTo>
                        <a:pt x="3396" y="96"/>
                      </a:lnTo>
                      <a:lnTo>
                        <a:pt x="3402" y="78"/>
                      </a:lnTo>
                      <a:lnTo>
                        <a:pt x="3402" y="60"/>
                      </a:lnTo>
                      <a:lnTo>
                        <a:pt x="3402" y="42"/>
                      </a:lnTo>
                      <a:lnTo>
                        <a:pt x="3402" y="30"/>
                      </a:lnTo>
                      <a:lnTo>
                        <a:pt x="3402" y="18"/>
                      </a:lnTo>
                      <a:lnTo>
                        <a:pt x="3402" y="18"/>
                      </a:lnTo>
                      <a:lnTo>
                        <a:pt x="3408" y="30"/>
                      </a:lnTo>
                      <a:lnTo>
                        <a:pt x="3408" y="42"/>
                      </a:lnTo>
                      <a:lnTo>
                        <a:pt x="3408" y="60"/>
                      </a:lnTo>
                      <a:lnTo>
                        <a:pt x="3408" y="78"/>
                      </a:lnTo>
                      <a:lnTo>
                        <a:pt x="3408" y="96"/>
                      </a:lnTo>
                      <a:lnTo>
                        <a:pt x="3408" y="114"/>
                      </a:lnTo>
                      <a:lnTo>
                        <a:pt x="3414" y="132"/>
                      </a:lnTo>
                      <a:lnTo>
                        <a:pt x="3414" y="150"/>
                      </a:lnTo>
                      <a:lnTo>
                        <a:pt x="3414" y="168"/>
                      </a:lnTo>
                      <a:lnTo>
                        <a:pt x="3414" y="198"/>
                      </a:lnTo>
                      <a:lnTo>
                        <a:pt x="3414" y="216"/>
                      </a:lnTo>
                      <a:lnTo>
                        <a:pt x="3414" y="234"/>
                      </a:lnTo>
                      <a:lnTo>
                        <a:pt x="3420" y="246"/>
                      </a:lnTo>
                      <a:lnTo>
                        <a:pt x="3420" y="264"/>
                      </a:lnTo>
                      <a:lnTo>
                        <a:pt x="3420" y="300"/>
                      </a:lnTo>
                      <a:lnTo>
                        <a:pt x="3420" y="318"/>
                      </a:lnTo>
                      <a:lnTo>
                        <a:pt x="3420" y="330"/>
                      </a:lnTo>
                      <a:lnTo>
                        <a:pt x="3426" y="348"/>
                      </a:lnTo>
                      <a:lnTo>
                        <a:pt x="3426" y="366"/>
                      </a:lnTo>
                      <a:lnTo>
                        <a:pt x="3426" y="384"/>
                      </a:lnTo>
                      <a:lnTo>
                        <a:pt x="3426" y="396"/>
                      </a:lnTo>
                      <a:lnTo>
                        <a:pt x="3426" y="414"/>
                      </a:lnTo>
                      <a:lnTo>
                        <a:pt x="3426" y="432"/>
                      </a:lnTo>
                      <a:lnTo>
                        <a:pt x="3432" y="444"/>
                      </a:lnTo>
                      <a:lnTo>
                        <a:pt x="3432" y="462"/>
                      </a:lnTo>
                      <a:lnTo>
                        <a:pt x="3432" y="474"/>
                      </a:lnTo>
                      <a:lnTo>
                        <a:pt x="3432" y="492"/>
                      </a:lnTo>
                      <a:lnTo>
                        <a:pt x="3432" y="504"/>
                      </a:lnTo>
                      <a:lnTo>
                        <a:pt x="3432" y="522"/>
                      </a:lnTo>
                      <a:lnTo>
                        <a:pt x="3438" y="534"/>
                      </a:lnTo>
                      <a:lnTo>
                        <a:pt x="3438" y="552"/>
                      </a:lnTo>
                      <a:lnTo>
                        <a:pt x="3438" y="564"/>
                      </a:lnTo>
                      <a:lnTo>
                        <a:pt x="3438" y="582"/>
                      </a:lnTo>
                      <a:lnTo>
                        <a:pt x="3438" y="594"/>
                      </a:lnTo>
                      <a:lnTo>
                        <a:pt x="3438" y="606"/>
                      </a:lnTo>
                      <a:lnTo>
                        <a:pt x="3444" y="630"/>
                      </a:lnTo>
                      <a:lnTo>
                        <a:pt x="3444" y="642"/>
                      </a:lnTo>
                      <a:lnTo>
                        <a:pt x="3444" y="648"/>
                      </a:lnTo>
                      <a:lnTo>
                        <a:pt x="3444" y="660"/>
                      </a:lnTo>
                      <a:lnTo>
                        <a:pt x="3444" y="672"/>
                      </a:lnTo>
                      <a:lnTo>
                        <a:pt x="3450" y="696"/>
                      </a:lnTo>
                      <a:lnTo>
                        <a:pt x="3450" y="702"/>
                      </a:lnTo>
                      <a:lnTo>
                        <a:pt x="3450" y="714"/>
                      </a:lnTo>
                      <a:lnTo>
                        <a:pt x="3450" y="726"/>
                      </a:lnTo>
                      <a:lnTo>
                        <a:pt x="3450" y="732"/>
                      </a:lnTo>
                      <a:lnTo>
                        <a:pt x="3450" y="756"/>
                      </a:lnTo>
                      <a:lnTo>
                        <a:pt x="3456" y="768"/>
                      </a:lnTo>
                      <a:lnTo>
                        <a:pt x="3456" y="774"/>
                      </a:lnTo>
                      <a:lnTo>
                        <a:pt x="3456" y="786"/>
                      </a:lnTo>
                      <a:lnTo>
                        <a:pt x="3456" y="798"/>
                      </a:lnTo>
                      <a:lnTo>
                        <a:pt x="3456" y="804"/>
                      </a:lnTo>
                      <a:lnTo>
                        <a:pt x="3456" y="816"/>
                      </a:lnTo>
                      <a:lnTo>
                        <a:pt x="3462" y="828"/>
                      </a:lnTo>
                      <a:lnTo>
                        <a:pt x="3462" y="834"/>
                      </a:lnTo>
                      <a:lnTo>
                        <a:pt x="3462" y="846"/>
                      </a:lnTo>
                      <a:lnTo>
                        <a:pt x="3462" y="852"/>
                      </a:lnTo>
                      <a:lnTo>
                        <a:pt x="3462" y="858"/>
                      </a:lnTo>
                      <a:lnTo>
                        <a:pt x="3462" y="870"/>
                      </a:lnTo>
                      <a:lnTo>
                        <a:pt x="3468" y="876"/>
                      </a:lnTo>
                      <a:lnTo>
                        <a:pt x="3468" y="888"/>
                      </a:lnTo>
                      <a:lnTo>
                        <a:pt x="3468" y="894"/>
                      </a:lnTo>
                      <a:lnTo>
                        <a:pt x="3468" y="900"/>
                      </a:lnTo>
                      <a:lnTo>
                        <a:pt x="3468" y="906"/>
                      </a:lnTo>
                      <a:lnTo>
                        <a:pt x="3468" y="918"/>
                      </a:lnTo>
                      <a:lnTo>
                        <a:pt x="3474" y="924"/>
                      </a:lnTo>
                      <a:lnTo>
                        <a:pt x="3474" y="930"/>
                      </a:lnTo>
                      <a:lnTo>
                        <a:pt x="3474" y="936"/>
                      </a:lnTo>
                      <a:lnTo>
                        <a:pt x="3474" y="948"/>
                      </a:lnTo>
                      <a:lnTo>
                        <a:pt x="3474" y="954"/>
                      </a:lnTo>
                      <a:lnTo>
                        <a:pt x="3474" y="960"/>
                      </a:lnTo>
                      <a:lnTo>
                        <a:pt x="3480" y="960"/>
                      </a:lnTo>
                      <a:lnTo>
                        <a:pt x="3480" y="966"/>
                      </a:lnTo>
                      <a:lnTo>
                        <a:pt x="3480" y="978"/>
                      </a:lnTo>
                      <a:lnTo>
                        <a:pt x="3480" y="984"/>
                      </a:lnTo>
                      <a:lnTo>
                        <a:pt x="3480" y="984"/>
                      </a:lnTo>
                      <a:lnTo>
                        <a:pt x="3486" y="990"/>
                      </a:lnTo>
                      <a:lnTo>
                        <a:pt x="3486" y="996"/>
                      </a:lnTo>
                      <a:lnTo>
                        <a:pt x="3486" y="996"/>
                      </a:lnTo>
                      <a:lnTo>
                        <a:pt x="3486" y="1002"/>
                      </a:lnTo>
                      <a:lnTo>
                        <a:pt x="3486" y="1002"/>
                      </a:lnTo>
                      <a:lnTo>
                        <a:pt x="3486" y="1008"/>
                      </a:lnTo>
                      <a:lnTo>
                        <a:pt x="3492" y="1008"/>
                      </a:lnTo>
                      <a:lnTo>
                        <a:pt x="3492" y="1008"/>
                      </a:lnTo>
                      <a:lnTo>
                        <a:pt x="3492" y="1014"/>
                      </a:lnTo>
                      <a:lnTo>
                        <a:pt x="3492" y="1014"/>
                      </a:lnTo>
                      <a:lnTo>
                        <a:pt x="3492" y="1014"/>
                      </a:lnTo>
                      <a:lnTo>
                        <a:pt x="3492" y="1020"/>
                      </a:lnTo>
                      <a:lnTo>
                        <a:pt x="3498" y="1020"/>
                      </a:lnTo>
                      <a:lnTo>
                        <a:pt x="3498" y="1020"/>
                      </a:lnTo>
                      <a:lnTo>
                        <a:pt x="3498" y="1020"/>
                      </a:lnTo>
                      <a:lnTo>
                        <a:pt x="3498" y="1020"/>
                      </a:lnTo>
                      <a:lnTo>
                        <a:pt x="3498" y="1020"/>
                      </a:lnTo>
                      <a:lnTo>
                        <a:pt x="3498" y="1020"/>
                      </a:lnTo>
                      <a:lnTo>
                        <a:pt x="3504" y="1026"/>
                      </a:lnTo>
                      <a:lnTo>
                        <a:pt x="3504" y="1026"/>
                      </a:lnTo>
                      <a:lnTo>
                        <a:pt x="3504" y="1026"/>
                      </a:lnTo>
                      <a:lnTo>
                        <a:pt x="3504" y="1026"/>
                      </a:lnTo>
                      <a:lnTo>
                        <a:pt x="3504" y="1026"/>
                      </a:lnTo>
                      <a:lnTo>
                        <a:pt x="3504" y="1026"/>
                      </a:lnTo>
                      <a:lnTo>
                        <a:pt x="3510" y="1026"/>
                      </a:lnTo>
                      <a:lnTo>
                        <a:pt x="3510" y="1026"/>
                      </a:lnTo>
                      <a:lnTo>
                        <a:pt x="3510" y="1026"/>
                      </a:lnTo>
                      <a:lnTo>
                        <a:pt x="3510" y="1026"/>
                      </a:lnTo>
                      <a:lnTo>
                        <a:pt x="3510" y="1026"/>
                      </a:lnTo>
                      <a:lnTo>
                        <a:pt x="3510" y="1026"/>
                      </a:lnTo>
                      <a:lnTo>
                        <a:pt x="3516" y="1026"/>
                      </a:lnTo>
                      <a:lnTo>
                        <a:pt x="3516" y="1026"/>
                      </a:lnTo>
                      <a:lnTo>
                        <a:pt x="3516" y="1026"/>
                      </a:lnTo>
                      <a:lnTo>
                        <a:pt x="3516" y="1026"/>
                      </a:lnTo>
                      <a:lnTo>
                        <a:pt x="3516" y="1020"/>
                      </a:lnTo>
                      <a:lnTo>
                        <a:pt x="3522" y="1020"/>
                      </a:lnTo>
                      <a:lnTo>
                        <a:pt x="3522" y="1020"/>
                      </a:lnTo>
                      <a:lnTo>
                        <a:pt x="3522" y="1020"/>
                      </a:lnTo>
                      <a:lnTo>
                        <a:pt x="3522" y="1020"/>
                      </a:lnTo>
                      <a:lnTo>
                        <a:pt x="3522" y="1020"/>
                      </a:lnTo>
                      <a:lnTo>
                        <a:pt x="3522" y="1020"/>
                      </a:lnTo>
                      <a:lnTo>
                        <a:pt x="3528" y="1014"/>
                      </a:lnTo>
                      <a:lnTo>
                        <a:pt x="3528" y="1014"/>
                      </a:lnTo>
                      <a:lnTo>
                        <a:pt x="3528" y="1014"/>
                      </a:lnTo>
                      <a:lnTo>
                        <a:pt x="3528" y="1014"/>
                      </a:lnTo>
                      <a:lnTo>
                        <a:pt x="3528" y="1008"/>
                      </a:lnTo>
                      <a:lnTo>
                        <a:pt x="3528" y="1008"/>
                      </a:lnTo>
                      <a:lnTo>
                        <a:pt x="3534" y="1008"/>
                      </a:lnTo>
                      <a:lnTo>
                        <a:pt x="3534" y="1002"/>
                      </a:lnTo>
                      <a:lnTo>
                        <a:pt x="3534" y="1002"/>
                      </a:lnTo>
                      <a:lnTo>
                        <a:pt x="3534" y="1002"/>
                      </a:lnTo>
                      <a:lnTo>
                        <a:pt x="3534" y="1002"/>
                      </a:lnTo>
                      <a:lnTo>
                        <a:pt x="3534" y="996"/>
                      </a:lnTo>
                      <a:lnTo>
                        <a:pt x="3540" y="996"/>
                      </a:lnTo>
                      <a:lnTo>
                        <a:pt x="3540" y="990"/>
                      </a:lnTo>
                      <a:lnTo>
                        <a:pt x="3540" y="990"/>
                      </a:lnTo>
                      <a:lnTo>
                        <a:pt x="3540" y="990"/>
                      </a:lnTo>
                      <a:lnTo>
                        <a:pt x="3540" y="984"/>
                      </a:lnTo>
                      <a:lnTo>
                        <a:pt x="3540" y="984"/>
                      </a:lnTo>
                      <a:lnTo>
                        <a:pt x="3546" y="978"/>
                      </a:lnTo>
                      <a:lnTo>
                        <a:pt x="3546" y="978"/>
                      </a:lnTo>
                      <a:lnTo>
                        <a:pt x="3546" y="972"/>
                      </a:lnTo>
                      <a:lnTo>
                        <a:pt x="3546" y="972"/>
                      </a:lnTo>
                      <a:lnTo>
                        <a:pt x="3546" y="966"/>
                      </a:lnTo>
                      <a:lnTo>
                        <a:pt x="3552" y="966"/>
                      </a:lnTo>
                      <a:lnTo>
                        <a:pt x="3552" y="960"/>
                      </a:lnTo>
                      <a:lnTo>
                        <a:pt x="3552" y="954"/>
                      </a:lnTo>
                      <a:lnTo>
                        <a:pt x="3552" y="954"/>
                      </a:lnTo>
                      <a:lnTo>
                        <a:pt x="3552" y="948"/>
                      </a:lnTo>
                      <a:lnTo>
                        <a:pt x="3552" y="948"/>
                      </a:lnTo>
                      <a:lnTo>
                        <a:pt x="3558" y="942"/>
                      </a:lnTo>
                      <a:lnTo>
                        <a:pt x="3558" y="942"/>
                      </a:lnTo>
                      <a:lnTo>
                        <a:pt x="3558" y="936"/>
                      </a:lnTo>
                      <a:lnTo>
                        <a:pt x="3558" y="936"/>
                      </a:lnTo>
                      <a:lnTo>
                        <a:pt x="3558" y="930"/>
                      </a:lnTo>
                      <a:lnTo>
                        <a:pt x="3558" y="924"/>
                      </a:lnTo>
                      <a:lnTo>
                        <a:pt x="3564" y="918"/>
                      </a:lnTo>
                      <a:lnTo>
                        <a:pt x="3564" y="918"/>
                      </a:lnTo>
                      <a:lnTo>
                        <a:pt x="3564" y="912"/>
                      </a:lnTo>
                      <a:lnTo>
                        <a:pt x="3564" y="906"/>
                      </a:lnTo>
                      <a:lnTo>
                        <a:pt x="3564" y="906"/>
                      </a:lnTo>
                      <a:lnTo>
                        <a:pt x="3564" y="900"/>
                      </a:lnTo>
                      <a:lnTo>
                        <a:pt x="3570" y="894"/>
                      </a:lnTo>
                      <a:lnTo>
                        <a:pt x="3570" y="894"/>
                      </a:lnTo>
                      <a:lnTo>
                        <a:pt x="3570" y="894"/>
                      </a:lnTo>
                      <a:lnTo>
                        <a:pt x="3570" y="894"/>
                      </a:lnTo>
                      <a:lnTo>
                        <a:pt x="3570" y="894"/>
                      </a:lnTo>
                      <a:lnTo>
                        <a:pt x="3576" y="894"/>
                      </a:lnTo>
                      <a:lnTo>
                        <a:pt x="3576" y="900"/>
                      </a:lnTo>
                      <a:lnTo>
                        <a:pt x="3576" y="906"/>
                      </a:lnTo>
                      <a:lnTo>
                        <a:pt x="3576" y="906"/>
                      </a:lnTo>
                      <a:lnTo>
                        <a:pt x="3576" y="912"/>
                      </a:lnTo>
                      <a:lnTo>
                        <a:pt x="3576" y="918"/>
                      </a:lnTo>
                      <a:lnTo>
                        <a:pt x="3582" y="924"/>
                      </a:lnTo>
                      <a:lnTo>
                        <a:pt x="3582" y="930"/>
                      </a:lnTo>
                      <a:lnTo>
                        <a:pt x="3582" y="930"/>
                      </a:lnTo>
                      <a:lnTo>
                        <a:pt x="3582" y="936"/>
                      </a:lnTo>
                      <a:lnTo>
                        <a:pt x="3582" y="936"/>
                      </a:lnTo>
                      <a:lnTo>
                        <a:pt x="3582" y="942"/>
                      </a:lnTo>
                      <a:lnTo>
                        <a:pt x="3588" y="948"/>
                      </a:lnTo>
                      <a:lnTo>
                        <a:pt x="3588" y="948"/>
                      </a:lnTo>
                      <a:lnTo>
                        <a:pt x="3588" y="954"/>
                      </a:lnTo>
                      <a:lnTo>
                        <a:pt x="3588" y="960"/>
                      </a:lnTo>
                      <a:lnTo>
                        <a:pt x="3588" y="960"/>
                      </a:lnTo>
                      <a:lnTo>
                        <a:pt x="3588" y="966"/>
                      </a:lnTo>
                      <a:lnTo>
                        <a:pt x="3594" y="966"/>
                      </a:lnTo>
                      <a:lnTo>
                        <a:pt x="3594" y="972"/>
                      </a:lnTo>
                      <a:lnTo>
                        <a:pt x="3594" y="972"/>
                      </a:lnTo>
                      <a:lnTo>
                        <a:pt x="3594" y="978"/>
                      </a:lnTo>
                      <a:lnTo>
                        <a:pt x="3594" y="978"/>
                      </a:lnTo>
                      <a:lnTo>
                        <a:pt x="3594" y="984"/>
                      </a:lnTo>
                      <a:lnTo>
                        <a:pt x="3600" y="984"/>
                      </a:lnTo>
                      <a:lnTo>
                        <a:pt x="3600" y="984"/>
                      </a:lnTo>
                      <a:lnTo>
                        <a:pt x="3600" y="990"/>
                      </a:lnTo>
                      <a:lnTo>
                        <a:pt x="3600" y="990"/>
                      </a:lnTo>
                      <a:lnTo>
                        <a:pt x="3600" y="996"/>
                      </a:lnTo>
                      <a:lnTo>
                        <a:pt x="3600" y="996"/>
                      </a:lnTo>
                      <a:lnTo>
                        <a:pt x="3606" y="996"/>
                      </a:lnTo>
                      <a:lnTo>
                        <a:pt x="3606" y="1002"/>
                      </a:lnTo>
                      <a:lnTo>
                        <a:pt x="3606" y="1002"/>
                      </a:lnTo>
                      <a:lnTo>
                        <a:pt x="3606" y="1008"/>
                      </a:lnTo>
                      <a:lnTo>
                        <a:pt x="3606" y="1008"/>
                      </a:lnTo>
                      <a:lnTo>
                        <a:pt x="3612" y="1008"/>
                      </a:lnTo>
                      <a:lnTo>
                        <a:pt x="3612" y="1008"/>
                      </a:lnTo>
                      <a:lnTo>
                        <a:pt x="3612" y="1008"/>
                      </a:lnTo>
                      <a:lnTo>
                        <a:pt x="3612" y="1014"/>
                      </a:lnTo>
                      <a:lnTo>
                        <a:pt x="3612" y="1014"/>
                      </a:lnTo>
                      <a:lnTo>
                        <a:pt x="3612" y="1014"/>
                      </a:lnTo>
                      <a:lnTo>
                        <a:pt x="3618" y="1020"/>
                      </a:lnTo>
                      <a:lnTo>
                        <a:pt x="3618" y="1020"/>
                      </a:lnTo>
                      <a:lnTo>
                        <a:pt x="3618" y="1020"/>
                      </a:lnTo>
                      <a:lnTo>
                        <a:pt x="3618" y="1020"/>
                      </a:lnTo>
                      <a:lnTo>
                        <a:pt x="3618" y="1020"/>
                      </a:lnTo>
                      <a:lnTo>
                        <a:pt x="3618" y="1020"/>
                      </a:lnTo>
                      <a:lnTo>
                        <a:pt x="3624" y="1026"/>
                      </a:lnTo>
                      <a:lnTo>
                        <a:pt x="3624" y="1026"/>
                      </a:lnTo>
                      <a:lnTo>
                        <a:pt x="3624" y="1026"/>
                      </a:lnTo>
                      <a:lnTo>
                        <a:pt x="3624" y="1026"/>
                      </a:lnTo>
                      <a:lnTo>
                        <a:pt x="3624" y="1026"/>
                      </a:lnTo>
                      <a:lnTo>
                        <a:pt x="3624" y="1026"/>
                      </a:lnTo>
                      <a:lnTo>
                        <a:pt x="3630" y="1026"/>
                      </a:lnTo>
                      <a:lnTo>
                        <a:pt x="3630" y="1026"/>
                      </a:lnTo>
                      <a:lnTo>
                        <a:pt x="3630" y="1026"/>
                      </a:lnTo>
                      <a:lnTo>
                        <a:pt x="3630" y="1026"/>
                      </a:lnTo>
                      <a:lnTo>
                        <a:pt x="3630" y="1026"/>
                      </a:lnTo>
                      <a:lnTo>
                        <a:pt x="3630" y="1026"/>
                      </a:lnTo>
                      <a:lnTo>
                        <a:pt x="3636" y="1026"/>
                      </a:lnTo>
                      <a:lnTo>
                        <a:pt x="3636" y="1026"/>
                      </a:lnTo>
                      <a:lnTo>
                        <a:pt x="3636" y="1026"/>
                      </a:lnTo>
                      <a:lnTo>
                        <a:pt x="3636" y="1026"/>
                      </a:lnTo>
                      <a:lnTo>
                        <a:pt x="3636" y="1026"/>
                      </a:lnTo>
                      <a:lnTo>
                        <a:pt x="3642" y="1020"/>
                      </a:lnTo>
                      <a:lnTo>
                        <a:pt x="3642" y="1020"/>
                      </a:lnTo>
                      <a:lnTo>
                        <a:pt x="3642" y="1020"/>
                      </a:lnTo>
                      <a:lnTo>
                        <a:pt x="3642" y="1020"/>
                      </a:lnTo>
                      <a:lnTo>
                        <a:pt x="3642" y="1020"/>
                      </a:lnTo>
                      <a:lnTo>
                        <a:pt x="3642" y="1020"/>
                      </a:lnTo>
                      <a:lnTo>
                        <a:pt x="3648" y="1014"/>
                      </a:lnTo>
                      <a:lnTo>
                        <a:pt x="3648" y="1014"/>
                      </a:lnTo>
                      <a:lnTo>
                        <a:pt x="3648" y="1014"/>
                      </a:lnTo>
                      <a:lnTo>
                        <a:pt x="3648" y="1014"/>
                      </a:lnTo>
                      <a:lnTo>
                        <a:pt x="3648" y="1014"/>
                      </a:lnTo>
                      <a:lnTo>
                        <a:pt x="3648" y="1008"/>
                      </a:lnTo>
                      <a:lnTo>
                        <a:pt x="3654" y="1008"/>
                      </a:lnTo>
                      <a:lnTo>
                        <a:pt x="3654" y="1008"/>
                      </a:lnTo>
                      <a:lnTo>
                        <a:pt x="3654" y="1002"/>
                      </a:lnTo>
                      <a:lnTo>
                        <a:pt x="3654" y="1002"/>
                      </a:lnTo>
                      <a:lnTo>
                        <a:pt x="3654" y="996"/>
                      </a:lnTo>
                      <a:lnTo>
                        <a:pt x="3660" y="990"/>
                      </a:lnTo>
                      <a:lnTo>
                        <a:pt x="3660" y="984"/>
                      </a:lnTo>
                      <a:lnTo>
                        <a:pt x="3660" y="978"/>
                      </a:lnTo>
                      <a:lnTo>
                        <a:pt x="3660" y="978"/>
                      </a:lnTo>
                      <a:lnTo>
                        <a:pt x="3660" y="972"/>
                      </a:lnTo>
                      <a:lnTo>
                        <a:pt x="3660" y="966"/>
                      </a:lnTo>
                      <a:lnTo>
                        <a:pt x="3660" y="960"/>
                      </a:lnTo>
                      <a:lnTo>
                        <a:pt x="3666" y="954"/>
                      </a:lnTo>
                      <a:lnTo>
                        <a:pt x="3666" y="948"/>
                      </a:lnTo>
                      <a:lnTo>
                        <a:pt x="3666" y="942"/>
                      </a:lnTo>
                      <a:lnTo>
                        <a:pt x="3666" y="936"/>
                      </a:lnTo>
                      <a:lnTo>
                        <a:pt x="3666" y="930"/>
                      </a:lnTo>
                      <a:lnTo>
                        <a:pt x="3672" y="918"/>
                      </a:lnTo>
                      <a:lnTo>
                        <a:pt x="3672" y="912"/>
                      </a:lnTo>
                      <a:lnTo>
                        <a:pt x="3672" y="906"/>
                      </a:lnTo>
                      <a:lnTo>
                        <a:pt x="3672" y="900"/>
                      </a:lnTo>
                      <a:lnTo>
                        <a:pt x="3672" y="888"/>
                      </a:lnTo>
                      <a:lnTo>
                        <a:pt x="3672" y="882"/>
                      </a:lnTo>
                      <a:lnTo>
                        <a:pt x="3672" y="876"/>
                      </a:lnTo>
                      <a:lnTo>
                        <a:pt x="3678" y="864"/>
                      </a:lnTo>
                      <a:lnTo>
                        <a:pt x="3678" y="846"/>
                      </a:lnTo>
                      <a:lnTo>
                        <a:pt x="3678" y="840"/>
                      </a:lnTo>
                      <a:lnTo>
                        <a:pt x="3678" y="828"/>
                      </a:lnTo>
                      <a:lnTo>
                        <a:pt x="3678" y="822"/>
                      </a:lnTo>
                      <a:lnTo>
                        <a:pt x="3684" y="810"/>
                      </a:lnTo>
                      <a:lnTo>
                        <a:pt x="3684" y="798"/>
                      </a:lnTo>
                      <a:lnTo>
                        <a:pt x="3684" y="792"/>
                      </a:lnTo>
                      <a:lnTo>
                        <a:pt x="3684" y="780"/>
                      </a:lnTo>
                      <a:lnTo>
                        <a:pt x="3684" y="768"/>
                      </a:lnTo>
                      <a:lnTo>
                        <a:pt x="3684" y="762"/>
                      </a:lnTo>
                      <a:lnTo>
                        <a:pt x="3690" y="750"/>
                      </a:lnTo>
                      <a:lnTo>
                        <a:pt x="3690" y="738"/>
                      </a:lnTo>
                      <a:lnTo>
                        <a:pt x="3690" y="726"/>
                      </a:lnTo>
                      <a:lnTo>
                        <a:pt x="3690" y="720"/>
                      </a:lnTo>
                      <a:lnTo>
                        <a:pt x="3690" y="708"/>
                      </a:lnTo>
                      <a:lnTo>
                        <a:pt x="3696" y="690"/>
                      </a:lnTo>
                      <a:lnTo>
                        <a:pt x="3696" y="678"/>
                      </a:lnTo>
                      <a:lnTo>
                        <a:pt x="3696" y="666"/>
                      </a:lnTo>
                      <a:lnTo>
                        <a:pt x="3696" y="654"/>
                      </a:lnTo>
                      <a:lnTo>
                        <a:pt x="3696" y="642"/>
                      </a:lnTo>
                      <a:lnTo>
                        <a:pt x="3696" y="618"/>
                      </a:lnTo>
                      <a:lnTo>
                        <a:pt x="3702" y="606"/>
                      </a:lnTo>
                      <a:lnTo>
                        <a:pt x="3702" y="600"/>
                      </a:lnTo>
                      <a:lnTo>
                        <a:pt x="3702" y="582"/>
                      </a:lnTo>
                      <a:lnTo>
                        <a:pt x="3702" y="570"/>
                      </a:lnTo>
                      <a:lnTo>
                        <a:pt x="3702" y="552"/>
                      </a:lnTo>
                      <a:lnTo>
                        <a:pt x="3702" y="540"/>
                      </a:lnTo>
                      <a:lnTo>
                        <a:pt x="3708" y="528"/>
                      </a:lnTo>
                      <a:lnTo>
                        <a:pt x="3708" y="510"/>
                      </a:lnTo>
                      <a:lnTo>
                        <a:pt x="3708" y="498"/>
                      </a:lnTo>
                      <a:lnTo>
                        <a:pt x="3708" y="480"/>
                      </a:lnTo>
                      <a:lnTo>
                        <a:pt x="3708" y="450"/>
                      </a:lnTo>
                      <a:lnTo>
                        <a:pt x="3708" y="432"/>
                      </a:lnTo>
                      <a:lnTo>
                        <a:pt x="3714" y="414"/>
                      </a:lnTo>
                      <a:lnTo>
                        <a:pt x="3714" y="402"/>
                      </a:lnTo>
                      <a:lnTo>
                        <a:pt x="3714" y="384"/>
                      </a:lnTo>
                      <a:lnTo>
                        <a:pt x="3714" y="366"/>
                      </a:lnTo>
                      <a:lnTo>
                        <a:pt x="3714" y="354"/>
                      </a:lnTo>
                      <a:lnTo>
                        <a:pt x="3714" y="336"/>
                      </a:lnTo>
                      <a:lnTo>
                        <a:pt x="3720" y="318"/>
                      </a:lnTo>
                      <a:lnTo>
                        <a:pt x="3720" y="300"/>
                      </a:lnTo>
                      <a:lnTo>
                        <a:pt x="3720" y="282"/>
                      </a:lnTo>
                      <a:lnTo>
                        <a:pt x="3720" y="264"/>
                      </a:lnTo>
                      <a:lnTo>
                        <a:pt x="3720" y="246"/>
                      </a:lnTo>
                      <a:lnTo>
                        <a:pt x="3720" y="228"/>
                      </a:lnTo>
                      <a:lnTo>
                        <a:pt x="3726" y="216"/>
                      </a:lnTo>
                      <a:lnTo>
                        <a:pt x="3726" y="198"/>
                      </a:lnTo>
                      <a:lnTo>
                        <a:pt x="3726" y="168"/>
                      </a:lnTo>
                      <a:lnTo>
                        <a:pt x="3726" y="150"/>
                      </a:lnTo>
                      <a:lnTo>
                        <a:pt x="3726" y="132"/>
                      </a:lnTo>
                      <a:lnTo>
                        <a:pt x="3726" y="114"/>
                      </a:lnTo>
                      <a:lnTo>
                        <a:pt x="3732" y="96"/>
                      </a:lnTo>
                      <a:lnTo>
                        <a:pt x="3732" y="72"/>
                      </a:lnTo>
                      <a:lnTo>
                        <a:pt x="3732" y="54"/>
                      </a:lnTo>
                      <a:lnTo>
                        <a:pt x="3732" y="18"/>
                      </a:lnTo>
                      <a:lnTo>
                        <a:pt x="3732" y="6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6"/>
                      </a:lnTo>
                      <a:lnTo>
                        <a:pt x="3738" y="24"/>
                      </a:lnTo>
                      <a:lnTo>
                        <a:pt x="3738" y="42"/>
                      </a:lnTo>
                      <a:lnTo>
                        <a:pt x="3744" y="60"/>
                      </a:lnTo>
                      <a:lnTo>
                        <a:pt x="3744" y="84"/>
                      </a:lnTo>
                      <a:lnTo>
                        <a:pt x="3744" y="102"/>
                      </a:lnTo>
                      <a:lnTo>
                        <a:pt x="3744" y="144"/>
                      </a:lnTo>
                      <a:lnTo>
                        <a:pt x="3744" y="162"/>
                      </a:lnTo>
                      <a:lnTo>
                        <a:pt x="3744" y="180"/>
                      </a:lnTo>
                      <a:lnTo>
                        <a:pt x="3750" y="198"/>
                      </a:lnTo>
                      <a:lnTo>
                        <a:pt x="3750" y="216"/>
                      </a:lnTo>
                      <a:lnTo>
                        <a:pt x="3750" y="228"/>
                      </a:lnTo>
                      <a:lnTo>
                        <a:pt x="3750" y="264"/>
                      </a:lnTo>
                      <a:lnTo>
                        <a:pt x="3750" y="282"/>
                      </a:lnTo>
                      <a:lnTo>
                        <a:pt x="3756" y="300"/>
                      </a:lnTo>
                      <a:lnTo>
                        <a:pt x="3756" y="318"/>
                      </a:lnTo>
                      <a:lnTo>
                        <a:pt x="3756" y="336"/>
                      </a:lnTo>
                      <a:lnTo>
                        <a:pt x="3756" y="354"/>
                      </a:lnTo>
                      <a:lnTo>
                        <a:pt x="3756" y="372"/>
                      </a:lnTo>
                      <a:lnTo>
                        <a:pt x="3756" y="390"/>
                      </a:lnTo>
                      <a:lnTo>
                        <a:pt x="3762" y="408"/>
                      </a:lnTo>
                      <a:lnTo>
                        <a:pt x="3762" y="426"/>
                      </a:lnTo>
                      <a:lnTo>
                        <a:pt x="3762" y="444"/>
                      </a:lnTo>
                      <a:lnTo>
                        <a:pt x="3762" y="462"/>
                      </a:lnTo>
                      <a:lnTo>
                        <a:pt x="3762" y="474"/>
                      </a:lnTo>
                      <a:lnTo>
                        <a:pt x="3762" y="492"/>
                      </a:lnTo>
                      <a:lnTo>
                        <a:pt x="3768" y="510"/>
                      </a:lnTo>
                      <a:lnTo>
                        <a:pt x="3768" y="522"/>
                      </a:lnTo>
                      <a:lnTo>
                        <a:pt x="3768" y="540"/>
                      </a:lnTo>
                      <a:lnTo>
                        <a:pt x="3768" y="558"/>
                      </a:lnTo>
                      <a:lnTo>
                        <a:pt x="3768" y="570"/>
                      </a:lnTo>
                      <a:lnTo>
                        <a:pt x="3768" y="600"/>
                      </a:lnTo>
                      <a:lnTo>
                        <a:pt x="3774" y="612"/>
                      </a:lnTo>
                      <a:lnTo>
                        <a:pt x="3774" y="630"/>
                      </a:lnTo>
                      <a:lnTo>
                        <a:pt x="3774" y="642"/>
                      </a:lnTo>
                      <a:lnTo>
                        <a:pt x="3774" y="654"/>
                      </a:lnTo>
                      <a:lnTo>
                        <a:pt x="3774" y="666"/>
                      </a:lnTo>
                      <a:lnTo>
                        <a:pt x="3774" y="678"/>
                      </a:lnTo>
                      <a:lnTo>
                        <a:pt x="3780" y="696"/>
                      </a:lnTo>
                      <a:lnTo>
                        <a:pt x="3780" y="708"/>
                      </a:lnTo>
                      <a:lnTo>
                        <a:pt x="3780" y="720"/>
                      </a:lnTo>
                      <a:lnTo>
                        <a:pt x="3780" y="732"/>
                      </a:lnTo>
                      <a:lnTo>
                        <a:pt x="3780" y="744"/>
                      </a:lnTo>
                      <a:lnTo>
                        <a:pt x="3786" y="762"/>
                      </a:lnTo>
                      <a:lnTo>
                        <a:pt x="3786" y="774"/>
                      </a:lnTo>
                      <a:lnTo>
                        <a:pt x="3786" y="786"/>
                      </a:lnTo>
                      <a:lnTo>
                        <a:pt x="3786" y="792"/>
                      </a:lnTo>
                      <a:lnTo>
                        <a:pt x="3786" y="804"/>
                      </a:lnTo>
                      <a:lnTo>
                        <a:pt x="3786" y="816"/>
                      </a:lnTo>
                      <a:lnTo>
                        <a:pt x="3792" y="828"/>
                      </a:lnTo>
                      <a:lnTo>
                        <a:pt x="3792" y="834"/>
                      </a:lnTo>
                      <a:lnTo>
                        <a:pt x="3792" y="846"/>
                      </a:lnTo>
                      <a:lnTo>
                        <a:pt x="3792" y="852"/>
                      </a:lnTo>
                      <a:lnTo>
                        <a:pt x="3792" y="864"/>
                      </a:lnTo>
                      <a:lnTo>
                        <a:pt x="3792" y="870"/>
                      </a:lnTo>
                      <a:lnTo>
                        <a:pt x="3798" y="882"/>
                      </a:lnTo>
                      <a:lnTo>
                        <a:pt x="3798" y="888"/>
                      </a:lnTo>
                      <a:lnTo>
                        <a:pt x="3798" y="900"/>
                      </a:lnTo>
                      <a:lnTo>
                        <a:pt x="3798" y="906"/>
                      </a:lnTo>
                      <a:lnTo>
                        <a:pt x="3798" y="912"/>
                      </a:lnTo>
                      <a:lnTo>
                        <a:pt x="3798" y="924"/>
                      </a:lnTo>
                      <a:lnTo>
                        <a:pt x="3804" y="930"/>
                      </a:lnTo>
                      <a:lnTo>
                        <a:pt x="3804" y="942"/>
                      </a:lnTo>
                      <a:lnTo>
                        <a:pt x="3804" y="948"/>
                      </a:lnTo>
                      <a:lnTo>
                        <a:pt x="3804" y="954"/>
                      </a:lnTo>
                      <a:lnTo>
                        <a:pt x="3804" y="960"/>
                      </a:lnTo>
                      <a:lnTo>
                        <a:pt x="3804" y="966"/>
                      </a:lnTo>
                      <a:lnTo>
                        <a:pt x="3810" y="972"/>
                      </a:lnTo>
                      <a:lnTo>
                        <a:pt x="3810" y="978"/>
                      </a:lnTo>
                      <a:lnTo>
                        <a:pt x="3810" y="984"/>
                      </a:lnTo>
                      <a:lnTo>
                        <a:pt x="3810" y="990"/>
                      </a:lnTo>
                      <a:lnTo>
                        <a:pt x="3810" y="996"/>
                      </a:lnTo>
                      <a:lnTo>
                        <a:pt x="3810" y="1002"/>
                      </a:lnTo>
                      <a:lnTo>
                        <a:pt x="3816" y="1002"/>
                      </a:lnTo>
                      <a:lnTo>
                        <a:pt x="3816" y="1008"/>
                      </a:lnTo>
                      <a:lnTo>
                        <a:pt x="3816" y="1014"/>
                      </a:lnTo>
                      <a:lnTo>
                        <a:pt x="3816" y="1014"/>
                      </a:lnTo>
                      <a:lnTo>
                        <a:pt x="3816" y="1020"/>
                      </a:lnTo>
                      <a:lnTo>
                        <a:pt x="3816" y="1020"/>
                      </a:lnTo>
                      <a:lnTo>
                        <a:pt x="3822" y="1020"/>
                      </a:lnTo>
                      <a:lnTo>
                        <a:pt x="3822" y="1026"/>
                      </a:lnTo>
                      <a:lnTo>
                        <a:pt x="3822" y="1026"/>
                      </a:lnTo>
                      <a:lnTo>
                        <a:pt x="3822" y="1032"/>
                      </a:lnTo>
                      <a:lnTo>
                        <a:pt x="3822" y="1032"/>
                      </a:lnTo>
                      <a:lnTo>
                        <a:pt x="3828" y="1032"/>
                      </a:lnTo>
                      <a:lnTo>
                        <a:pt x="3828" y="1032"/>
                      </a:lnTo>
                      <a:lnTo>
                        <a:pt x="3828" y="1032"/>
                      </a:lnTo>
                      <a:lnTo>
                        <a:pt x="3828" y="1032"/>
                      </a:lnTo>
                      <a:lnTo>
                        <a:pt x="3828" y="1032"/>
                      </a:lnTo>
                      <a:lnTo>
                        <a:pt x="3828" y="1032"/>
                      </a:lnTo>
                      <a:lnTo>
                        <a:pt x="3834" y="1032"/>
                      </a:lnTo>
                      <a:lnTo>
                        <a:pt x="3834" y="1032"/>
                      </a:lnTo>
                      <a:lnTo>
                        <a:pt x="3834" y="1032"/>
                      </a:lnTo>
                      <a:lnTo>
                        <a:pt x="3834" y="1032"/>
                      </a:lnTo>
                      <a:lnTo>
                        <a:pt x="3834" y="1032"/>
                      </a:lnTo>
                      <a:lnTo>
                        <a:pt x="3834" y="1032"/>
                      </a:lnTo>
                      <a:lnTo>
                        <a:pt x="3840" y="1032"/>
                      </a:lnTo>
                      <a:lnTo>
                        <a:pt x="3840" y="1032"/>
                      </a:lnTo>
                      <a:lnTo>
                        <a:pt x="3840" y="1032"/>
                      </a:lnTo>
                      <a:lnTo>
                        <a:pt x="3840" y="1032"/>
                      </a:lnTo>
                      <a:lnTo>
                        <a:pt x="3840" y="1026"/>
                      </a:lnTo>
                      <a:lnTo>
                        <a:pt x="3846" y="1026"/>
                      </a:lnTo>
                      <a:lnTo>
                        <a:pt x="3846" y="1026"/>
                      </a:lnTo>
                      <a:lnTo>
                        <a:pt x="3846" y="1026"/>
                      </a:lnTo>
                      <a:lnTo>
                        <a:pt x="3846" y="1020"/>
                      </a:lnTo>
                      <a:lnTo>
                        <a:pt x="3846" y="1020"/>
                      </a:lnTo>
                      <a:lnTo>
                        <a:pt x="3846" y="1020"/>
                      </a:lnTo>
                      <a:lnTo>
                        <a:pt x="3852" y="1014"/>
                      </a:lnTo>
                      <a:lnTo>
                        <a:pt x="3852" y="1014"/>
                      </a:lnTo>
                      <a:lnTo>
                        <a:pt x="3852" y="1014"/>
                      </a:lnTo>
                      <a:lnTo>
                        <a:pt x="3852" y="1008"/>
                      </a:lnTo>
                      <a:lnTo>
                        <a:pt x="3852" y="1008"/>
                      </a:lnTo>
                      <a:lnTo>
                        <a:pt x="3852" y="1002"/>
                      </a:lnTo>
                      <a:lnTo>
                        <a:pt x="3858" y="1002"/>
                      </a:lnTo>
                      <a:lnTo>
                        <a:pt x="3858" y="996"/>
                      </a:lnTo>
                      <a:lnTo>
                        <a:pt x="3858" y="996"/>
                      </a:lnTo>
                      <a:lnTo>
                        <a:pt x="3858" y="990"/>
                      </a:lnTo>
                      <a:lnTo>
                        <a:pt x="3858" y="984"/>
                      </a:lnTo>
                      <a:lnTo>
                        <a:pt x="3858" y="984"/>
                      </a:lnTo>
                      <a:lnTo>
                        <a:pt x="3864" y="978"/>
                      </a:lnTo>
                      <a:lnTo>
                        <a:pt x="3864" y="978"/>
                      </a:lnTo>
                      <a:lnTo>
                        <a:pt x="3864" y="966"/>
                      </a:lnTo>
                      <a:lnTo>
                        <a:pt x="3864" y="966"/>
                      </a:lnTo>
                      <a:lnTo>
                        <a:pt x="3864" y="960"/>
                      </a:lnTo>
                      <a:lnTo>
                        <a:pt x="3864" y="960"/>
                      </a:lnTo>
                      <a:lnTo>
                        <a:pt x="3870" y="954"/>
                      </a:lnTo>
                      <a:lnTo>
                        <a:pt x="3870" y="948"/>
                      </a:lnTo>
                      <a:lnTo>
                        <a:pt x="3870" y="942"/>
                      </a:lnTo>
                      <a:lnTo>
                        <a:pt x="3870" y="936"/>
                      </a:lnTo>
                      <a:lnTo>
                        <a:pt x="3870" y="930"/>
                      </a:lnTo>
                      <a:lnTo>
                        <a:pt x="3876" y="924"/>
                      </a:lnTo>
                      <a:lnTo>
                        <a:pt x="3876" y="918"/>
                      </a:lnTo>
                      <a:lnTo>
                        <a:pt x="3876" y="912"/>
                      </a:lnTo>
                      <a:lnTo>
                        <a:pt x="3876" y="906"/>
                      </a:lnTo>
                      <a:lnTo>
                        <a:pt x="3876" y="900"/>
                      </a:lnTo>
                      <a:lnTo>
                        <a:pt x="3876" y="894"/>
                      </a:lnTo>
                      <a:lnTo>
                        <a:pt x="3882" y="888"/>
                      </a:lnTo>
                      <a:lnTo>
                        <a:pt x="3882" y="882"/>
                      </a:lnTo>
                      <a:lnTo>
                        <a:pt x="3882" y="876"/>
                      </a:lnTo>
                      <a:lnTo>
                        <a:pt x="3882" y="864"/>
                      </a:lnTo>
                      <a:lnTo>
                        <a:pt x="3882" y="858"/>
                      </a:lnTo>
                      <a:lnTo>
                        <a:pt x="3882" y="852"/>
                      </a:lnTo>
                      <a:lnTo>
                        <a:pt x="3888" y="846"/>
                      </a:lnTo>
                      <a:lnTo>
                        <a:pt x="3888" y="840"/>
                      </a:lnTo>
                      <a:lnTo>
                        <a:pt x="3888" y="834"/>
                      </a:lnTo>
                      <a:lnTo>
                        <a:pt x="3888" y="822"/>
                      </a:lnTo>
                      <a:lnTo>
                        <a:pt x="3888" y="816"/>
                      </a:lnTo>
                      <a:lnTo>
                        <a:pt x="3888" y="810"/>
                      </a:lnTo>
                      <a:lnTo>
                        <a:pt x="3894" y="798"/>
                      </a:lnTo>
                      <a:lnTo>
                        <a:pt x="3894" y="792"/>
                      </a:lnTo>
                      <a:lnTo>
                        <a:pt x="3894" y="786"/>
                      </a:lnTo>
                      <a:lnTo>
                        <a:pt x="3894" y="774"/>
                      </a:lnTo>
                      <a:lnTo>
                        <a:pt x="3894" y="768"/>
                      </a:lnTo>
                      <a:lnTo>
                        <a:pt x="3894" y="762"/>
                      </a:lnTo>
                      <a:lnTo>
                        <a:pt x="3900" y="744"/>
                      </a:lnTo>
                      <a:lnTo>
                        <a:pt x="3900" y="732"/>
                      </a:lnTo>
                      <a:lnTo>
                        <a:pt x="3900" y="726"/>
                      </a:lnTo>
                      <a:lnTo>
                        <a:pt x="3900" y="720"/>
                      </a:lnTo>
                      <a:lnTo>
                        <a:pt x="3900" y="714"/>
                      </a:lnTo>
                      <a:lnTo>
                        <a:pt x="3900" y="714"/>
                      </a:lnTo>
                      <a:lnTo>
                        <a:pt x="3906" y="714"/>
                      </a:lnTo>
                      <a:lnTo>
                        <a:pt x="3906" y="714"/>
                      </a:lnTo>
                      <a:lnTo>
                        <a:pt x="3906" y="720"/>
                      </a:lnTo>
                      <a:lnTo>
                        <a:pt x="3906" y="726"/>
                      </a:lnTo>
                      <a:lnTo>
                        <a:pt x="3906" y="732"/>
                      </a:lnTo>
                      <a:lnTo>
                        <a:pt x="3912" y="744"/>
                      </a:lnTo>
                      <a:lnTo>
                        <a:pt x="3912" y="750"/>
                      </a:lnTo>
                      <a:lnTo>
                        <a:pt x="3912" y="756"/>
                      </a:lnTo>
                      <a:lnTo>
                        <a:pt x="3912" y="762"/>
                      </a:lnTo>
                      <a:lnTo>
                        <a:pt x="3912" y="768"/>
                      </a:lnTo>
                      <a:lnTo>
                        <a:pt x="3912" y="774"/>
                      </a:lnTo>
                      <a:lnTo>
                        <a:pt x="3912" y="780"/>
                      </a:lnTo>
                      <a:lnTo>
                        <a:pt x="3918" y="792"/>
                      </a:lnTo>
                      <a:lnTo>
                        <a:pt x="3918" y="798"/>
                      </a:lnTo>
                      <a:lnTo>
                        <a:pt x="3918" y="804"/>
                      </a:lnTo>
                      <a:lnTo>
                        <a:pt x="3918" y="810"/>
                      </a:lnTo>
                      <a:lnTo>
                        <a:pt x="3918" y="816"/>
                      </a:lnTo>
                      <a:lnTo>
                        <a:pt x="3924" y="822"/>
                      </a:lnTo>
                      <a:lnTo>
                        <a:pt x="3924" y="828"/>
                      </a:lnTo>
                      <a:lnTo>
                        <a:pt x="3924" y="828"/>
                      </a:lnTo>
                      <a:lnTo>
                        <a:pt x="3924" y="834"/>
                      </a:lnTo>
                      <a:lnTo>
                        <a:pt x="3924" y="840"/>
                      </a:lnTo>
                      <a:lnTo>
                        <a:pt x="3924" y="846"/>
                      </a:lnTo>
                      <a:lnTo>
                        <a:pt x="3930" y="852"/>
                      </a:lnTo>
                      <a:lnTo>
                        <a:pt x="3930" y="858"/>
                      </a:lnTo>
                      <a:lnTo>
                        <a:pt x="3930" y="864"/>
                      </a:lnTo>
                      <a:lnTo>
                        <a:pt x="3930" y="870"/>
                      </a:lnTo>
                      <a:lnTo>
                        <a:pt x="3930" y="870"/>
                      </a:lnTo>
                      <a:lnTo>
                        <a:pt x="3930" y="876"/>
                      </a:lnTo>
                      <a:lnTo>
                        <a:pt x="3936" y="888"/>
                      </a:lnTo>
                      <a:lnTo>
                        <a:pt x="3936" y="894"/>
                      </a:lnTo>
                      <a:lnTo>
                        <a:pt x="3936" y="894"/>
                      </a:lnTo>
                      <a:lnTo>
                        <a:pt x="3936" y="900"/>
                      </a:lnTo>
                      <a:lnTo>
                        <a:pt x="3936" y="906"/>
                      </a:lnTo>
                      <a:lnTo>
                        <a:pt x="3942" y="912"/>
                      </a:lnTo>
                      <a:lnTo>
                        <a:pt x="3942" y="912"/>
                      </a:lnTo>
                      <a:lnTo>
                        <a:pt x="3942" y="918"/>
                      </a:lnTo>
                      <a:lnTo>
                        <a:pt x="3942" y="918"/>
                      </a:lnTo>
                      <a:lnTo>
                        <a:pt x="3942" y="930"/>
                      </a:lnTo>
                      <a:lnTo>
                        <a:pt x="3942" y="930"/>
                      </a:lnTo>
                      <a:lnTo>
                        <a:pt x="3948" y="936"/>
                      </a:lnTo>
                      <a:lnTo>
                        <a:pt x="3948" y="936"/>
                      </a:lnTo>
                      <a:lnTo>
                        <a:pt x="3948" y="942"/>
                      </a:lnTo>
                      <a:lnTo>
                        <a:pt x="3948" y="942"/>
                      </a:lnTo>
                      <a:lnTo>
                        <a:pt x="3948" y="948"/>
                      </a:lnTo>
                      <a:lnTo>
                        <a:pt x="3948" y="954"/>
                      </a:lnTo>
                      <a:lnTo>
                        <a:pt x="3954" y="954"/>
                      </a:lnTo>
                      <a:lnTo>
                        <a:pt x="3954" y="960"/>
                      </a:lnTo>
                      <a:lnTo>
                        <a:pt x="3954" y="966"/>
                      </a:lnTo>
                      <a:lnTo>
                        <a:pt x="3954" y="966"/>
                      </a:lnTo>
                      <a:lnTo>
                        <a:pt x="3954" y="972"/>
                      </a:lnTo>
                      <a:lnTo>
                        <a:pt x="3954" y="972"/>
                      </a:lnTo>
                      <a:lnTo>
                        <a:pt x="3960" y="978"/>
                      </a:lnTo>
                      <a:lnTo>
                        <a:pt x="3960" y="978"/>
                      </a:lnTo>
                      <a:lnTo>
                        <a:pt x="3960" y="978"/>
                      </a:lnTo>
                      <a:lnTo>
                        <a:pt x="3960" y="984"/>
                      </a:lnTo>
                      <a:lnTo>
                        <a:pt x="3960" y="984"/>
                      </a:lnTo>
                      <a:lnTo>
                        <a:pt x="3960" y="990"/>
                      </a:lnTo>
                      <a:lnTo>
                        <a:pt x="3966" y="990"/>
                      </a:lnTo>
                      <a:lnTo>
                        <a:pt x="3966" y="996"/>
                      </a:lnTo>
                      <a:lnTo>
                        <a:pt x="3966" y="996"/>
                      </a:lnTo>
                      <a:lnTo>
                        <a:pt x="3966" y="1002"/>
                      </a:lnTo>
                      <a:lnTo>
                        <a:pt x="3966" y="1002"/>
                      </a:lnTo>
                      <a:lnTo>
                        <a:pt x="3972" y="1002"/>
                      </a:lnTo>
                      <a:lnTo>
                        <a:pt x="3972" y="1008"/>
                      </a:lnTo>
                      <a:lnTo>
                        <a:pt x="3972" y="1008"/>
                      </a:lnTo>
                      <a:lnTo>
                        <a:pt x="3972" y="1008"/>
                      </a:lnTo>
                      <a:lnTo>
                        <a:pt x="3972" y="1008"/>
                      </a:lnTo>
                      <a:lnTo>
                        <a:pt x="3972" y="1014"/>
                      </a:lnTo>
                      <a:lnTo>
                        <a:pt x="3972" y="1014"/>
                      </a:lnTo>
                      <a:lnTo>
                        <a:pt x="3978" y="1014"/>
                      </a:lnTo>
                      <a:lnTo>
                        <a:pt x="3978" y="1014"/>
                      </a:lnTo>
                      <a:lnTo>
                        <a:pt x="3978" y="1020"/>
                      </a:lnTo>
                      <a:lnTo>
                        <a:pt x="3978" y="1020"/>
                      </a:lnTo>
                      <a:lnTo>
                        <a:pt x="3978" y="1020"/>
                      </a:lnTo>
                      <a:lnTo>
                        <a:pt x="3984" y="1020"/>
                      </a:lnTo>
                      <a:lnTo>
                        <a:pt x="3984" y="1020"/>
                      </a:lnTo>
                      <a:lnTo>
                        <a:pt x="3984" y="1020"/>
                      </a:lnTo>
                      <a:lnTo>
                        <a:pt x="3984" y="1026"/>
                      </a:lnTo>
                      <a:lnTo>
                        <a:pt x="3984" y="1026"/>
                      </a:lnTo>
                      <a:lnTo>
                        <a:pt x="3984" y="1026"/>
                      </a:lnTo>
                      <a:lnTo>
                        <a:pt x="3990" y="1026"/>
                      </a:lnTo>
                      <a:lnTo>
                        <a:pt x="3990" y="1020"/>
                      </a:lnTo>
                      <a:lnTo>
                        <a:pt x="3990" y="1020"/>
                      </a:lnTo>
                      <a:lnTo>
                        <a:pt x="3990" y="1020"/>
                      </a:lnTo>
                      <a:lnTo>
                        <a:pt x="3990" y="1020"/>
                      </a:lnTo>
                      <a:lnTo>
                        <a:pt x="3990" y="1020"/>
                      </a:lnTo>
                      <a:lnTo>
                        <a:pt x="3996" y="1020"/>
                      </a:lnTo>
                      <a:lnTo>
                        <a:pt x="3996" y="1020"/>
                      </a:lnTo>
                      <a:lnTo>
                        <a:pt x="3996" y="1014"/>
                      </a:lnTo>
                      <a:lnTo>
                        <a:pt x="3996" y="1014"/>
                      </a:lnTo>
                      <a:lnTo>
                        <a:pt x="3996" y="1014"/>
                      </a:lnTo>
                      <a:lnTo>
                        <a:pt x="3996" y="1014"/>
                      </a:lnTo>
                      <a:lnTo>
                        <a:pt x="4002" y="1008"/>
                      </a:lnTo>
                      <a:lnTo>
                        <a:pt x="4002" y="1008"/>
                      </a:lnTo>
                      <a:lnTo>
                        <a:pt x="4002" y="1008"/>
                      </a:lnTo>
                      <a:lnTo>
                        <a:pt x="4002" y="1008"/>
                      </a:lnTo>
                      <a:lnTo>
                        <a:pt x="4002" y="1002"/>
                      </a:lnTo>
                      <a:lnTo>
                        <a:pt x="4008" y="1002"/>
                      </a:lnTo>
                      <a:lnTo>
                        <a:pt x="4008" y="996"/>
                      </a:lnTo>
                      <a:lnTo>
                        <a:pt x="4008" y="996"/>
                      </a:lnTo>
                      <a:lnTo>
                        <a:pt x="4008" y="996"/>
                      </a:lnTo>
                      <a:lnTo>
                        <a:pt x="4008" y="990"/>
                      </a:lnTo>
                      <a:lnTo>
                        <a:pt x="4008" y="990"/>
                      </a:lnTo>
                      <a:lnTo>
                        <a:pt x="4014" y="984"/>
                      </a:lnTo>
                      <a:lnTo>
                        <a:pt x="4014" y="984"/>
                      </a:lnTo>
                      <a:lnTo>
                        <a:pt x="4014" y="984"/>
                      </a:lnTo>
                      <a:lnTo>
                        <a:pt x="4014" y="978"/>
                      </a:lnTo>
                      <a:lnTo>
                        <a:pt x="4014" y="978"/>
                      </a:lnTo>
                      <a:lnTo>
                        <a:pt x="4014" y="972"/>
                      </a:lnTo>
                      <a:lnTo>
                        <a:pt x="4020" y="972"/>
                      </a:lnTo>
                      <a:lnTo>
                        <a:pt x="4020" y="966"/>
                      </a:lnTo>
                      <a:lnTo>
                        <a:pt x="4020" y="966"/>
                      </a:lnTo>
                      <a:lnTo>
                        <a:pt x="4020" y="960"/>
                      </a:lnTo>
                      <a:lnTo>
                        <a:pt x="4020" y="960"/>
                      </a:lnTo>
                      <a:lnTo>
                        <a:pt x="4020" y="954"/>
                      </a:lnTo>
                      <a:lnTo>
                        <a:pt x="4026" y="948"/>
                      </a:lnTo>
                      <a:lnTo>
                        <a:pt x="4026" y="948"/>
                      </a:lnTo>
                      <a:lnTo>
                        <a:pt x="4026" y="942"/>
                      </a:lnTo>
                      <a:lnTo>
                        <a:pt x="4026" y="942"/>
                      </a:lnTo>
                      <a:lnTo>
                        <a:pt x="4026" y="936"/>
                      </a:lnTo>
                      <a:lnTo>
                        <a:pt x="4026" y="936"/>
                      </a:lnTo>
                      <a:lnTo>
                        <a:pt x="4032" y="924"/>
                      </a:lnTo>
                      <a:lnTo>
                        <a:pt x="4032" y="924"/>
                      </a:lnTo>
                      <a:lnTo>
                        <a:pt x="4032" y="918"/>
                      </a:lnTo>
                      <a:lnTo>
                        <a:pt x="4032" y="918"/>
                      </a:lnTo>
                      <a:lnTo>
                        <a:pt x="4032" y="912"/>
                      </a:lnTo>
                      <a:lnTo>
                        <a:pt x="4032" y="906"/>
                      </a:lnTo>
                      <a:lnTo>
                        <a:pt x="4038" y="900"/>
                      </a:lnTo>
                      <a:lnTo>
                        <a:pt x="4038" y="894"/>
                      </a:lnTo>
                      <a:lnTo>
                        <a:pt x="4038" y="888"/>
                      </a:lnTo>
                      <a:lnTo>
                        <a:pt x="4038" y="888"/>
                      </a:lnTo>
                      <a:lnTo>
                        <a:pt x="4038" y="882"/>
                      </a:lnTo>
                      <a:lnTo>
                        <a:pt x="4044" y="876"/>
                      </a:lnTo>
                      <a:lnTo>
                        <a:pt x="4044" y="870"/>
                      </a:lnTo>
                      <a:lnTo>
                        <a:pt x="4044" y="864"/>
                      </a:lnTo>
                      <a:lnTo>
                        <a:pt x="4044" y="864"/>
                      </a:lnTo>
                      <a:lnTo>
                        <a:pt x="4044" y="858"/>
                      </a:lnTo>
                      <a:lnTo>
                        <a:pt x="4044" y="852"/>
                      </a:lnTo>
                      <a:lnTo>
                        <a:pt x="4050" y="846"/>
                      </a:lnTo>
                      <a:lnTo>
                        <a:pt x="4050" y="840"/>
                      </a:lnTo>
                      <a:lnTo>
                        <a:pt x="4050" y="834"/>
                      </a:lnTo>
                      <a:lnTo>
                        <a:pt x="4050" y="828"/>
                      </a:lnTo>
                      <a:lnTo>
                        <a:pt x="4050" y="822"/>
                      </a:lnTo>
                      <a:lnTo>
                        <a:pt x="4050" y="816"/>
                      </a:lnTo>
                      <a:lnTo>
                        <a:pt x="4056" y="816"/>
                      </a:lnTo>
                      <a:lnTo>
                        <a:pt x="4056" y="810"/>
                      </a:lnTo>
                      <a:lnTo>
                        <a:pt x="4056" y="804"/>
                      </a:lnTo>
                      <a:lnTo>
                        <a:pt x="4056" y="792"/>
                      </a:lnTo>
                      <a:lnTo>
                        <a:pt x="4056" y="786"/>
                      </a:lnTo>
                      <a:lnTo>
                        <a:pt x="4056" y="780"/>
                      </a:lnTo>
                      <a:lnTo>
                        <a:pt x="4062" y="774"/>
                      </a:lnTo>
                      <a:lnTo>
                        <a:pt x="4062" y="768"/>
                      </a:lnTo>
                      <a:lnTo>
                        <a:pt x="4062" y="762"/>
                      </a:lnTo>
                      <a:lnTo>
                        <a:pt x="4062" y="750"/>
                      </a:lnTo>
                      <a:lnTo>
                        <a:pt x="4062" y="744"/>
                      </a:lnTo>
                      <a:lnTo>
                        <a:pt x="4068" y="738"/>
                      </a:lnTo>
                      <a:lnTo>
                        <a:pt x="4068" y="732"/>
                      </a:lnTo>
                      <a:lnTo>
                        <a:pt x="4068" y="732"/>
                      </a:lnTo>
                      <a:lnTo>
                        <a:pt x="4068" y="726"/>
                      </a:lnTo>
                      <a:lnTo>
                        <a:pt x="4068" y="726"/>
                      </a:lnTo>
                      <a:lnTo>
                        <a:pt x="4068" y="726"/>
                      </a:lnTo>
                      <a:lnTo>
                        <a:pt x="4068" y="732"/>
                      </a:lnTo>
                      <a:lnTo>
                        <a:pt x="4074" y="732"/>
                      </a:lnTo>
                      <a:lnTo>
                        <a:pt x="4074" y="738"/>
                      </a:lnTo>
                      <a:lnTo>
                        <a:pt x="4074" y="750"/>
                      </a:lnTo>
                      <a:lnTo>
                        <a:pt x="4074" y="756"/>
                      </a:lnTo>
                      <a:lnTo>
                        <a:pt x="4074" y="762"/>
                      </a:lnTo>
                      <a:lnTo>
                        <a:pt x="4080" y="768"/>
                      </a:lnTo>
                      <a:lnTo>
                        <a:pt x="4080" y="774"/>
                      </a:lnTo>
                      <a:lnTo>
                        <a:pt x="4080" y="780"/>
                      </a:lnTo>
                      <a:lnTo>
                        <a:pt x="4080" y="786"/>
                      </a:lnTo>
                      <a:lnTo>
                        <a:pt x="4080" y="798"/>
                      </a:lnTo>
                      <a:lnTo>
                        <a:pt x="4080" y="804"/>
                      </a:lnTo>
                      <a:lnTo>
                        <a:pt x="4086" y="810"/>
                      </a:lnTo>
                      <a:lnTo>
                        <a:pt x="4086" y="810"/>
                      </a:lnTo>
                      <a:lnTo>
                        <a:pt x="4086" y="816"/>
                      </a:lnTo>
                      <a:lnTo>
                        <a:pt x="4086" y="822"/>
                      </a:lnTo>
                      <a:lnTo>
                        <a:pt x="4086" y="828"/>
                      </a:lnTo>
                      <a:lnTo>
                        <a:pt x="4086" y="834"/>
                      </a:lnTo>
                      <a:lnTo>
                        <a:pt x="4092" y="840"/>
                      </a:lnTo>
                      <a:lnTo>
                        <a:pt x="4092" y="846"/>
                      </a:lnTo>
                      <a:lnTo>
                        <a:pt x="4092" y="852"/>
                      </a:lnTo>
                      <a:lnTo>
                        <a:pt x="4092" y="858"/>
                      </a:lnTo>
                      <a:lnTo>
                        <a:pt x="4092" y="858"/>
                      </a:lnTo>
                      <a:lnTo>
                        <a:pt x="4092" y="864"/>
                      </a:lnTo>
                      <a:lnTo>
                        <a:pt x="4098" y="870"/>
                      </a:lnTo>
                      <a:lnTo>
                        <a:pt x="4098" y="882"/>
                      </a:lnTo>
                      <a:lnTo>
                        <a:pt x="4098" y="882"/>
                      </a:lnTo>
                      <a:lnTo>
                        <a:pt x="4098" y="888"/>
                      </a:lnTo>
                      <a:lnTo>
                        <a:pt x="4098" y="894"/>
                      </a:lnTo>
                      <a:lnTo>
                        <a:pt x="4104" y="900"/>
                      </a:lnTo>
                      <a:lnTo>
                        <a:pt x="4104" y="906"/>
                      </a:lnTo>
                      <a:lnTo>
                        <a:pt x="4104" y="906"/>
                      </a:lnTo>
                      <a:lnTo>
                        <a:pt x="4104" y="912"/>
                      </a:lnTo>
                      <a:lnTo>
                        <a:pt x="4104" y="918"/>
                      </a:lnTo>
                      <a:lnTo>
                        <a:pt x="4104" y="918"/>
                      </a:lnTo>
                      <a:lnTo>
                        <a:pt x="4110" y="924"/>
                      </a:lnTo>
                      <a:lnTo>
                        <a:pt x="4110" y="924"/>
                      </a:lnTo>
                      <a:lnTo>
                        <a:pt x="4110" y="930"/>
                      </a:lnTo>
                      <a:lnTo>
                        <a:pt x="4110" y="936"/>
                      </a:lnTo>
                      <a:lnTo>
                        <a:pt x="4110" y="942"/>
                      </a:lnTo>
                      <a:lnTo>
                        <a:pt x="4110" y="942"/>
                      </a:lnTo>
                      <a:lnTo>
                        <a:pt x="4116" y="948"/>
                      </a:lnTo>
                      <a:lnTo>
                        <a:pt x="4116" y="954"/>
                      </a:lnTo>
                      <a:lnTo>
                        <a:pt x="4116" y="954"/>
                      </a:lnTo>
                      <a:lnTo>
                        <a:pt x="4116" y="960"/>
                      </a:lnTo>
                      <a:lnTo>
                        <a:pt x="4116" y="960"/>
                      </a:lnTo>
                      <a:lnTo>
                        <a:pt x="4116" y="966"/>
                      </a:lnTo>
                      <a:lnTo>
                        <a:pt x="4122" y="966"/>
                      </a:lnTo>
                      <a:lnTo>
                        <a:pt x="4122" y="972"/>
                      </a:lnTo>
                      <a:lnTo>
                        <a:pt x="4122" y="972"/>
                      </a:lnTo>
                      <a:lnTo>
                        <a:pt x="4122" y="978"/>
                      </a:lnTo>
                      <a:lnTo>
                        <a:pt x="4122" y="978"/>
                      </a:lnTo>
                      <a:lnTo>
                        <a:pt x="4122" y="978"/>
                      </a:lnTo>
                      <a:lnTo>
                        <a:pt x="4128" y="984"/>
                      </a:lnTo>
                      <a:lnTo>
                        <a:pt x="4128" y="984"/>
                      </a:lnTo>
                      <a:lnTo>
                        <a:pt x="4128" y="990"/>
                      </a:lnTo>
                      <a:lnTo>
                        <a:pt x="4128" y="996"/>
                      </a:lnTo>
                      <a:lnTo>
                        <a:pt x="4128" y="996"/>
                      </a:lnTo>
                      <a:lnTo>
                        <a:pt x="4134" y="996"/>
                      </a:lnTo>
                      <a:lnTo>
                        <a:pt x="4134" y="1002"/>
                      </a:lnTo>
                      <a:lnTo>
                        <a:pt x="4134" y="1002"/>
                      </a:lnTo>
                      <a:lnTo>
                        <a:pt x="4134" y="1002"/>
                      </a:lnTo>
                      <a:lnTo>
                        <a:pt x="4134" y="1008"/>
                      </a:lnTo>
                      <a:lnTo>
                        <a:pt x="4134" y="1008"/>
                      </a:lnTo>
                      <a:lnTo>
                        <a:pt x="4140" y="1008"/>
                      </a:lnTo>
                      <a:lnTo>
                        <a:pt x="4140" y="1008"/>
                      </a:lnTo>
                      <a:lnTo>
                        <a:pt x="4140" y="1014"/>
                      </a:lnTo>
                      <a:lnTo>
                        <a:pt x="4140" y="1014"/>
                      </a:lnTo>
                      <a:lnTo>
                        <a:pt x="4140" y="1014"/>
                      </a:lnTo>
                      <a:lnTo>
                        <a:pt x="4140" y="1014"/>
                      </a:lnTo>
                      <a:lnTo>
                        <a:pt x="4146" y="1020"/>
                      </a:lnTo>
                      <a:lnTo>
                        <a:pt x="4146" y="1020"/>
                      </a:lnTo>
                      <a:lnTo>
                        <a:pt x="4146" y="1020"/>
                      </a:lnTo>
                      <a:lnTo>
                        <a:pt x="4146" y="1020"/>
                      </a:lnTo>
                      <a:lnTo>
                        <a:pt x="4146" y="1020"/>
                      </a:lnTo>
                      <a:lnTo>
                        <a:pt x="4146" y="1020"/>
                      </a:lnTo>
                      <a:lnTo>
                        <a:pt x="4152" y="1020"/>
                      </a:lnTo>
                      <a:lnTo>
                        <a:pt x="4152" y="1026"/>
                      </a:lnTo>
                      <a:lnTo>
                        <a:pt x="4152" y="1026"/>
                      </a:lnTo>
                      <a:lnTo>
                        <a:pt x="4152" y="1026"/>
                      </a:lnTo>
                      <a:lnTo>
                        <a:pt x="4152" y="1026"/>
                      </a:lnTo>
                      <a:lnTo>
                        <a:pt x="4152" y="1026"/>
                      </a:lnTo>
                      <a:lnTo>
                        <a:pt x="4158" y="1026"/>
                      </a:lnTo>
                      <a:lnTo>
                        <a:pt x="4158" y="1026"/>
                      </a:lnTo>
                      <a:lnTo>
                        <a:pt x="4158" y="1020"/>
                      </a:lnTo>
                      <a:lnTo>
                        <a:pt x="4158" y="1020"/>
                      </a:lnTo>
                      <a:lnTo>
                        <a:pt x="4158" y="1020"/>
                      </a:lnTo>
                      <a:lnTo>
                        <a:pt x="4158" y="1020"/>
                      </a:lnTo>
                      <a:lnTo>
                        <a:pt x="4164" y="1014"/>
                      </a:lnTo>
                      <a:lnTo>
                        <a:pt x="4164" y="1014"/>
                      </a:lnTo>
                      <a:lnTo>
                        <a:pt x="4164" y="1008"/>
                      </a:lnTo>
                      <a:lnTo>
                        <a:pt x="4164" y="1008"/>
                      </a:lnTo>
                      <a:lnTo>
                        <a:pt x="4164" y="1008"/>
                      </a:lnTo>
                      <a:lnTo>
                        <a:pt x="4170" y="1002"/>
                      </a:lnTo>
                      <a:lnTo>
                        <a:pt x="4170" y="1002"/>
                      </a:lnTo>
                      <a:lnTo>
                        <a:pt x="4170" y="996"/>
                      </a:lnTo>
                      <a:lnTo>
                        <a:pt x="4170" y="996"/>
                      </a:lnTo>
                      <a:lnTo>
                        <a:pt x="4170" y="990"/>
                      </a:lnTo>
                      <a:lnTo>
                        <a:pt x="4170" y="990"/>
                      </a:lnTo>
                      <a:lnTo>
                        <a:pt x="4176" y="984"/>
                      </a:lnTo>
                      <a:lnTo>
                        <a:pt x="4176" y="984"/>
                      </a:lnTo>
                      <a:lnTo>
                        <a:pt x="4176" y="978"/>
                      </a:lnTo>
                      <a:lnTo>
                        <a:pt x="4176" y="972"/>
                      </a:lnTo>
                      <a:lnTo>
                        <a:pt x="4176" y="972"/>
                      </a:lnTo>
                      <a:lnTo>
                        <a:pt x="4176" y="966"/>
                      </a:lnTo>
                      <a:lnTo>
                        <a:pt x="4182" y="966"/>
                      </a:lnTo>
                      <a:lnTo>
                        <a:pt x="4182" y="960"/>
                      </a:lnTo>
                      <a:lnTo>
                        <a:pt x="4182" y="954"/>
                      </a:lnTo>
                      <a:lnTo>
                        <a:pt x="4182" y="954"/>
                      </a:lnTo>
                      <a:lnTo>
                        <a:pt x="4182" y="948"/>
                      </a:lnTo>
                      <a:lnTo>
                        <a:pt x="4188" y="948"/>
                      </a:lnTo>
                      <a:lnTo>
                        <a:pt x="4188" y="942"/>
                      </a:lnTo>
                      <a:lnTo>
                        <a:pt x="4188" y="942"/>
                      </a:lnTo>
                      <a:lnTo>
                        <a:pt x="4188" y="942"/>
                      </a:lnTo>
                      <a:lnTo>
                        <a:pt x="4188" y="942"/>
                      </a:lnTo>
                      <a:lnTo>
                        <a:pt x="4188" y="942"/>
                      </a:lnTo>
                      <a:lnTo>
                        <a:pt x="4194" y="942"/>
                      </a:lnTo>
                      <a:lnTo>
                        <a:pt x="4194" y="942"/>
                      </a:lnTo>
                      <a:lnTo>
                        <a:pt x="4194" y="942"/>
                      </a:lnTo>
                      <a:lnTo>
                        <a:pt x="4194" y="942"/>
                      </a:lnTo>
                      <a:lnTo>
                        <a:pt x="4194" y="942"/>
                      </a:lnTo>
                      <a:lnTo>
                        <a:pt x="4194" y="942"/>
                      </a:lnTo>
                      <a:lnTo>
                        <a:pt x="4200" y="942"/>
                      </a:lnTo>
                      <a:lnTo>
                        <a:pt x="4200" y="942"/>
                      </a:lnTo>
                      <a:lnTo>
                        <a:pt x="4200" y="936"/>
                      </a:lnTo>
                      <a:lnTo>
                        <a:pt x="4200" y="936"/>
                      </a:lnTo>
                      <a:lnTo>
                        <a:pt x="4200" y="936"/>
                      </a:lnTo>
                      <a:lnTo>
                        <a:pt x="4200" y="936"/>
                      </a:lnTo>
                      <a:lnTo>
                        <a:pt x="4206" y="936"/>
                      </a:lnTo>
                      <a:lnTo>
                        <a:pt x="4206" y="936"/>
                      </a:lnTo>
                      <a:lnTo>
                        <a:pt x="4206" y="936"/>
                      </a:lnTo>
                      <a:lnTo>
                        <a:pt x="4206" y="936"/>
                      </a:lnTo>
                      <a:lnTo>
                        <a:pt x="4206" y="936"/>
                      </a:lnTo>
                      <a:lnTo>
                        <a:pt x="4206" y="936"/>
                      </a:lnTo>
                      <a:lnTo>
                        <a:pt x="4212" y="936"/>
                      </a:lnTo>
                      <a:lnTo>
                        <a:pt x="4212" y="936"/>
                      </a:lnTo>
                      <a:lnTo>
                        <a:pt x="4212" y="930"/>
                      </a:lnTo>
                      <a:lnTo>
                        <a:pt x="4212" y="930"/>
                      </a:lnTo>
                      <a:lnTo>
                        <a:pt x="4212" y="930"/>
                      </a:lnTo>
                      <a:lnTo>
                        <a:pt x="4212" y="930"/>
                      </a:lnTo>
                      <a:lnTo>
                        <a:pt x="4218" y="930"/>
                      </a:lnTo>
                      <a:lnTo>
                        <a:pt x="4218" y="930"/>
                      </a:lnTo>
                      <a:lnTo>
                        <a:pt x="4218" y="930"/>
                      </a:lnTo>
                      <a:lnTo>
                        <a:pt x="4218" y="930"/>
                      </a:lnTo>
                      <a:lnTo>
                        <a:pt x="4218" y="930"/>
                      </a:lnTo>
                      <a:lnTo>
                        <a:pt x="4224" y="924"/>
                      </a:lnTo>
                      <a:lnTo>
                        <a:pt x="4224" y="924"/>
                      </a:lnTo>
                      <a:lnTo>
                        <a:pt x="4224" y="924"/>
                      </a:lnTo>
                      <a:lnTo>
                        <a:pt x="4224" y="924"/>
                      </a:lnTo>
                      <a:lnTo>
                        <a:pt x="4224" y="924"/>
                      </a:lnTo>
                      <a:lnTo>
                        <a:pt x="4224" y="924"/>
                      </a:lnTo>
                      <a:lnTo>
                        <a:pt x="4230" y="924"/>
                      </a:lnTo>
                      <a:lnTo>
                        <a:pt x="4230" y="918"/>
                      </a:lnTo>
                      <a:lnTo>
                        <a:pt x="4230" y="918"/>
                      </a:lnTo>
                      <a:lnTo>
                        <a:pt x="4230" y="918"/>
                      </a:lnTo>
                      <a:lnTo>
                        <a:pt x="4230" y="918"/>
                      </a:lnTo>
                      <a:lnTo>
                        <a:pt x="4230" y="918"/>
                      </a:lnTo>
                      <a:lnTo>
                        <a:pt x="4236" y="918"/>
                      </a:lnTo>
                      <a:lnTo>
                        <a:pt x="4236" y="918"/>
                      </a:lnTo>
                      <a:lnTo>
                        <a:pt x="4236" y="912"/>
                      </a:lnTo>
                      <a:lnTo>
                        <a:pt x="4236" y="912"/>
                      </a:lnTo>
                      <a:lnTo>
                        <a:pt x="4236" y="912"/>
                      </a:lnTo>
                      <a:lnTo>
                        <a:pt x="4236" y="912"/>
                      </a:lnTo>
                      <a:lnTo>
                        <a:pt x="4242" y="912"/>
                      </a:lnTo>
                      <a:lnTo>
                        <a:pt x="4242" y="912"/>
                      </a:lnTo>
                      <a:lnTo>
                        <a:pt x="4242" y="912"/>
                      </a:lnTo>
                      <a:lnTo>
                        <a:pt x="4242" y="912"/>
                      </a:lnTo>
                      <a:lnTo>
                        <a:pt x="4242" y="918"/>
                      </a:lnTo>
                      <a:lnTo>
                        <a:pt x="4242" y="918"/>
                      </a:lnTo>
                      <a:lnTo>
                        <a:pt x="4248" y="924"/>
                      </a:lnTo>
                      <a:lnTo>
                        <a:pt x="4248" y="924"/>
                      </a:lnTo>
                      <a:lnTo>
                        <a:pt x="4248" y="924"/>
                      </a:lnTo>
                      <a:lnTo>
                        <a:pt x="4248" y="930"/>
                      </a:lnTo>
                      <a:lnTo>
                        <a:pt x="4248" y="930"/>
                      </a:lnTo>
                      <a:lnTo>
                        <a:pt x="4248" y="936"/>
                      </a:lnTo>
                      <a:lnTo>
                        <a:pt x="4254" y="936"/>
                      </a:lnTo>
                      <a:lnTo>
                        <a:pt x="4254" y="936"/>
                      </a:lnTo>
                      <a:lnTo>
                        <a:pt x="4254" y="942"/>
                      </a:lnTo>
                      <a:lnTo>
                        <a:pt x="4254" y="942"/>
                      </a:lnTo>
                      <a:lnTo>
                        <a:pt x="4254" y="948"/>
                      </a:lnTo>
                      <a:lnTo>
                        <a:pt x="4254" y="948"/>
                      </a:lnTo>
                      <a:lnTo>
                        <a:pt x="4260" y="948"/>
                      </a:lnTo>
                      <a:lnTo>
                        <a:pt x="4260" y="954"/>
                      </a:lnTo>
                      <a:lnTo>
                        <a:pt x="4260" y="954"/>
                      </a:lnTo>
                      <a:lnTo>
                        <a:pt x="4260" y="954"/>
                      </a:lnTo>
                      <a:lnTo>
                        <a:pt x="4260" y="960"/>
                      </a:lnTo>
                      <a:lnTo>
                        <a:pt x="4266" y="960"/>
                      </a:lnTo>
                      <a:lnTo>
                        <a:pt x="4266" y="966"/>
                      </a:lnTo>
                      <a:lnTo>
                        <a:pt x="4266" y="966"/>
                      </a:lnTo>
                      <a:lnTo>
                        <a:pt x="4266" y="966"/>
                      </a:lnTo>
                      <a:lnTo>
                        <a:pt x="4266" y="966"/>
                      </a:lnTo>
                      <a:lnTo>
                        <a:pt x="4266" y="966"/>
                      </a:lnTo>
                      <a:lnTo>
                        <a:pt x="4272" y="966"/>
                      </a:lnTo>
                      <a:lnTo>
                        <a:pt x="4272" y="966"/>
                      </a:lnTo>
                      <a:lnTo>
                        <a:pt x="4272" y="966"/>
                      </a:lnTo>
                      <a:lnTo>
                        <a:pt x="4272" y="960"/>
                      </a:lnTo>
                      <a:lnTo>
                        <a:pt x="4272" y="960"/>
                      </a:lnTo>
                      <a:lnTo>
                        <a:pt x="4272" y="954"/>
                      </a:lnTo>
                      <a:lnTo>
                        <a:pt x="4278" y="954"/>
                      </a:lnTo>
                      <a:lnTo>
                        <a:pt x="4278" y="948"/>
                      </a:lnTo>
                      <a:lnTo>
                        <a:pt x="4278" y="942"/>
                      </a:lnTo>
                      <a:lnTo>
                        <a:pt x="4278" y="936"/>
                      </a:lnTo>
                      <a:lnTo>
                        <a:pt x="4278" y="930"/>
                      </a:lnTo>
                      <a:lnTo>
                        <a:pt x="4284" y="930"/>
                      </a:lnTo>
                      <a:lnTo>
                        <a:pt x="4284" y="924"/>
                      </a:lnTo>
                      <a:lnTo>
                        <a:pt x="4284" y="918"/>
                      </a:lnTo>
                      <a:lnTo>
                        <a:pt x="4284" y="912"/>
                      </a:lnTo>
                      <a:lnTo>
                        <a:pt x="4284" y="912"/>
                      </a:lnTo>
                      <a:lnTo>
                        <a:pt x="4284" y="906"/>
                      </a:lnTo>
                      <a:lnTo>
                        <a:pt x="4290" y="900"/>
                      </a:lnTo>
                      <a:lnTo>
                        <a:pt x="4290" y="894"/>
                      </a:lnTo>
                      <a:lnTo>
                        <a:pt x="4290" y="888"/>
                      </a:lnTo>
                      <a:lnTo>
                        <a:pt x="4290" y="882"/>
                      </a:lnTo>
                      <a:lnTo>
                        <a:pt x="4290" y="882"/>
                      </a:lnTo>
                      <a:lnTo>
                        <a:pt x="4290" y="876"/>
                      </a:lnTo>
                      <a:lnTo>
                        <a:pt x="4296" y="870"/>
                      </a:lnTo>
                      <a:lnTo>
                        <a:pt x="4296" y="864"/>
                      </a:lnTo>
                      <a:lnTo>
                        <a:pt x="4296" y="858"/>
                      </a:lnTo>
                      <a:lnTo>
                        <a:pt x="4296" y="852"/>
                      </a:lnTo>
                      <a:lnTo>
                        <a:pt x="4296" y="852"/>
                      </a:lnTo>
                      <a:lnTo>
                        <a:pt x="4296" y="846"/>
                      </a:lnTo>
                      <a:lnTo>
                        <a:pt x="4302" y="846"/>
                      </a:lnTo>
                      <a:lnTo>
                        <a:pt x="4302" y="840"/>
                      </a:lnTo>
                      <a:lnTo>
                        <a:pt x="4302" y="840"/>
                      </a:lnTo>
                      <a:lnTo>
                        <a:pt x="4302" y="840"/>
                      </a:lnTo>
                      <a:lnTo>
                        <a:pt x="4302" y="840"/>
                      </a:lnTo>
                      <a:lnTo>
                        <a:pt x="4302" y="840"/>
                      </a:lnTo>
                      <a:lnTo>
                        <a:pt x="4308" y="840"/>
                      </a:lnTo>
                      <a:lnTo>
                        <a:pt x="4308" y="840"/>
                      </a:lnTo>
                      <a:lnTo>
                        <a:pt x="4308" y="840"/>
                      </a:lnTo>
                      <a:lnTo>
                        <a:pt x="4308" y="840"/>
                      </a:lnTo>
                      <a:lnTo>
                        <a:pt x="4308" y="840"/>
                      </a:lnTo>
                      <a:lnTo>
                        <a:pt x="4314" y="840"/>
                      </a:lnTo>
                      <a:lnTo>
                        <a:pt x="4314" y="840"/>
                      </a:lnTo>
                      <a:lnTo>
                        <a:pt x="4314" y="840"/>
                      </a:lnTo>
                      <a:lnTo>
                        <a:pt x="4314" y="840"/>
                      </a:lnTo>
                      <a:lnTo>
                        <a:pt x="4314" y="840"/>
                      </a:lnTo>
                      <a:lnTo>
                        <a:pt x="4314" y="840"/>
                      </a:lnTo>
                      <a:lnTo>
                        <a:pt x="4320" y="840"/>
                      </a:lnTo>
                      <a:lnTo>
                        <a:pt x="4320" y="840"/>
                      </a:lnTo>
                      <a:lnTo>
                        <a:pt x="4320" y="840"/>
                      </a:lnTo>
                      <a:lnTo>
                        <a:pt x="4320" y="840"/>
                      </a:lnTo>
                      <a:lnTo>
                        <a:pt x="4320" y="840"/>
                      </a:lnTo>
                      <a:lnTo>
                        <a:pt x="4320" y="840"/>
                      </a:lnTo>
                      <a:lnTo>
                        <a:pt x="4326" y="840"/>
                      </a:lnTo>
                      <a:lnTo>
                        <a:pt x="4326" y="840"/>
                      </a:lnTo>
                      <a:lnTo>
                        <a:pt x="4326" y="840"/>
                      </a:lnTo>
                      <a:lnTo>
                        <a:pt x="4326" y="840"/>
                      </a:lnTo>
                      <a:lnTo>
                        <a:pt x="4326" y="840"/>
                      </a:lnTo>
                      <a:lnTo>
                        <a:pt x="4326" y="840"/>
                      </a:lnTo>
                      <a:lnTo>
                        <a:pt x="4332" y="840"/>
                      </a:lnTo>
                      <a:lnTo>
                        <a:pt x="4332" y="840"/>
                      </a:lnTo>
                      <a:lnTo>
                        <a:pt x="4332" y="840"/>
                      </a:lnTo>
                      <a:lnTo>
                        <a:pt x="4332" y="840"/>
                      </a:lnTo>
                      <a:lnTo>
                        <a:pt x="4332" y="840"/>
                      </a:lnTo>
                      <a:lnTo>
                        <a:pt x="4338" y="840"/>
                      </a:lnTo>
                      <a:lnTo>
                        <a:pt x="4338" y="840"/>
                      </a:lnTo>
                      <a:lnTo>
                        <a:pt x="4338" y="840"/>
                      </a:lnTo>
                      <a:lnTo>
                        <a:pt x="4338" y="840"/>
                      </a:lnTo>
                      <a:lnTo>
                        <a:pt x="4338" y="840"/>
                      </a:lnTo>
                      <a:lnTo>
                        <a:pt x="4338" y="840"/>
                      </a:lnTo>
                      <a:lnTo>
                        <a:pt x="4344" y="840"/>
                      </a:lnTo>
                      <a:lnTo>
                        <a:pt x="4344" y="840"/>
                      </a:lnTo>
                      <a:lnTo>
                        <a:pt x="4344" y="840"/>
                      </a:lnTo>
                      <a:lnTo>
                        <a:pt x="4344" y="840"/>
                      </a:lnTo>
                      <a:lnTo>
                        <a:pt x="4344" y="840"/>
                      </a:lnTo>
                      <a:lnTo>
                        <a:pt x="4344" y="840"/>
                      </a:lnTo>
                      <a:lnTo>
                        <a:pt x="4350" y="840"/>
                      </a:lnTo>
                      <a:lnTo>
                        <a:pt x="4350" y="834"/>
                      </a:lnTo>
                      <a:lnTo>
                        <a:pt x="4350" y="834"/>
                      </a:lnTo>
                      <a:lnTo>
                        <a:pt x="4350" y="834"/>
                      </a:lnTo>
                      <a:lnTo>
                        <a:pt x="4350" y="834"/>
                      </a:lnTo>
                      <a:lnTo>
                        <a:pt x="4350" y="834"/>
                      </a:lnTo>
                      <a:lnTo>
                        <a:pt x="4356" y="834"/>
                      </a:lnTo>
                      <a:lnTo>
                        <a:pt x="4356" y="834"/>
                      </a:lnTo>
                      <a:lnTo>
                        <a:pt x="4356" y="834"/>
                      </a:lnTo>
                      <a:lnTo>
                        <a:pt x="4356" y="834"/>
                      </a:lnTo>
                      <a:lnTo>
                        <a:pt x="4356" y="834"/>
                      </a:lnTo>
                      <a:lnTo>
                        <a:pt x="4356" y="834"/>
                      </a:lnTo>
                      <a:lnTo>
                        <a:pt x="4362" y="834"/>
                      </a:lnTo>
                      <a:lnTo>
                        <a:pt x="4362" y="834"/>
                      </a:lnTo>
                      <a:lnTo>
                        <a:pt x="4362" y="834"/>
                      </a:lnTo>
                      <a:lnTo>
                        <a:pt x="4362" y="834"/>
                      </a:lnTo>
                      <a:lnTo>
                        <a:pt x="4362" y="840"/>
                      </a:lnTo>
                      <a:lnTo>
                        <a:pt x="4362" y="840"/>
                      </a:lnTo>
                      <a:lnTo>
                        <a:pt x="4368" y="840"/>
                      </a:lnTo>
                      <a:lnTo>
                        <a:pt x="4368" y="846"/>
                      </a:lnTo>
                      <a:lnTo>
                        <a:pt x="4368" y="852"/>
                      </a:lnTo>
                      <a:lnTo>
                        <a:pt x="4368" y="858"/>
                      </a:lnTo>
                      <a:lnTo>
                        <a:pt x="4368" y="858"/>
                      </a:lnTo>
                      <a:lnTo>
                        <a:pt x="4374" y="864"/>
                      </a:lnTo>
                      <a:lnTo>
                        <a:pt x="4374" y="864"/>
                      </a:lnTo>
                      <a:lnTo>
                        <a:pt x="4374" y="870"/>
                      </a:lnTo>
                      <a:lnTo>
                        <a:pt x="4374" y="870"/>
                      </a:lnTo>
                      <a:lnTo>
                        <a:pt x="4374" y="876"/>
                      </a:lnTo>
                      <a:lnTo>
                        <a:pt x="4374" y="876"/>
                      </a:lnTo>
                      <a:lnTo>
                        <a:pt x="4374" y="882"/>
                      </a:lnTo>
                      <a:lnTo>
                        <a:pt x="4380" y="882"/>
                      </a:lnTo>
                      <a:lnTo>
                        <a:pt x="4380" y="882"/>
                      </a:lnTo>
                      <a:lnTo>
                        <a:pt x="4380" y="882"/>
                      </a:lnTo>
                      <a:lnTo>
                        <a:pt x="4380" y="882"/>
                      </a:lnTo>
                      <a:lnTo>
                        <a:pt x="4380" y="882"/>
                      </a:lnTo>
                      <a:lnTo>
                        <a:pt x="4386" y="876"/>
                      </a:lnTo>
                      <a:lnTo>
                        <a:pt x="4386" y="876"/>
                      </a:lnTo>
                      <a:lnTo>
                        <a:pt x="4386" y="870"/>
                      </a:lnTo>
                      <a:lnTo>
                        <a:pt x="4386" y="870"/>
                      </a:lnTo>
                      <a:lnTo>
                        <a:pt x="4386" y="864"/>
                      </a:lnTo>
                      <a:lnTo>
                        <a:pt x="4386" y="864"/>
                      </a:lnTo>
                      <a:lnTo>
                        <a:pt x="4392" y="858"/>
                      </a:lnTo>
                      <a:lnTo>
                        <a:pt x="4392" y="858"/>
                      </a:lnTo>
                      <a:lnTo>
                        <a:pt x="4392" y="852"/>
                      </a:lnTo>
                      <a:lnTo>
                        <a:pt x="4392" y="846"/>
                      </a:lnTo>
                      <a:lnTo>
                        <a:pt x="4392" y="840"/>
                      </a:lnTo>
                      <a:lnTo>
                        <a:pt x="4392" y="840"/>
                      </a:lnTo>
                      <a:lnTo>
                        <a:pt x="4398" y="840"/>
                      </a:lnTo>
                      <a:lnTo>
                        <a:pt x="4398" y="834"/>
                      </a:lnTo>
                      <a:lnTo>
                        <a:pt x="4398" y="834"/>
                      </a:lnTo>
                      <a:lnTo>
                        <a:pt x="4398" y="834"/>
                      </a:lnTo>
                      <a:lnTo>
                        <a:pt x="4398" y="834"/>
                      </a:lnTo>
                      <a:lnTo>
                        <a:pt x="4398" y="834"/>
                      </a:lnTo>
                      <a:lnTo>
                        <a:pt x="4404" y="834"/>
                      </a:lnTo>
                      <a:lnTo>
                        <a:pt x="4404" y="834"/>
                      </a:lnTo>
                      <a:lnTo>
                        <a:pt x="4404" y="834"/>
                      </a:lnTo>
                      <a:lnTo>
                        <a:pt x="4404" y="834"/>
                      </a:lnTo>
                      <a:lnTo>
                        <a:pt x="4404" y="834"/>
                      </a:lnTo>
                      <a:lnTo>
                        <a:pt x="4404" y="834"/>
                      </a:lnTo>
                      <a:lnTo>
                        <a:pt x="4410" y="834"/>
                      </a:lnTo>
                      <a:lnTo>
                        <a:pt x="4410" y="834"/>
                      </a:lnTo>
                      <a:lnTo>
                        <a:pt x="4410" y="834"/>
                      </a:lnTo>
                      <a:lnTo>
                        <a:pt x="4410" y="834"/>
                      </a:lnTo>
                      <a:lnTo>
                        <a:pt x="4410" y="840"/>
                      </a:lnTo>
                      <a:lnTo>
                        <a:pt x="4410" y="840"/>
                      </a:lnTo>
                      <a:lnTo>
                        <a:pt x="4416" y="840"/>
                      </a:lnTo>
                      <a:lnTo>
                        <a:pt x="4416" y="840"/>
                      </a:lnTo>
                      <a:lnTo>
                        <a:pt x="4416" y="840"/>
                      </a:lnTo>
                      <a:lnTo>
                        <a:pt x="4416" y="840"/>
                      </a:lnTo>
                      <a:lnTo>
                        <a:pt x="4416" y="840"/>
                      </a:lnTo>
                      <a:lnTo>
                        <a:pt x="4422" y="840"/>
                      </a:lnTo>
                      <a:lnTo>
                        <a:pt x="4422" y="840"/>
                      </a:lnTo>
                      <a:lnTo>
                        <a:pt x="4422" y="840"/>
                      </a:lnTo>
                      <a:lnTo>
                        <a:pt x="4422" y="840"/>
                      </a:lnTo>
                      <a:lnTo>
                        <a:pt x="4422" y="840"/>
                      </a:lnTo>
                      <a:lnTo>
                        <a:pt x="4422" y="840"/>
                      </a:lnTo>
                      <a:lnTo>
                        <a:pt x="4428" y="840"/>
                      </a:lnTo>
                      <a:lnTo>
                        <a:pt x="4428" y="840"/>
                      </a:lnTo>
                      <a:lnTo>
                        <a:pt x="4428" y="840"/>
                      </a:lnTo>
                      <a:lnTo>
                        <a:pt x="4428" y="840"/>
                      </a:lnTo>
                      <a:lnTo>
                        <a:pt x="4428" y="840"/>
                      </a:lnTo>
                      <a:lnTo>
                        <a:pt x="4428" y="840"/>
                      </a:lnTo>
                      <a:lnTo>
                        <a:pt x="4434" y="840"/>
                      </a:lnTo>
                      <a:lnTo>
                        <a:pt x="4434" y="840"/>
                      </a:lnTo>
                      <a:lnTo>
                        <a:pt x="4434" y="840"/>
                      </a:lnTo>
                      <a:lnTo>
                        <a:pt x="4434" y="840"/>
                      </a:lnTo>
                      <a:lnTo>
                        <a:pt x="4434" y="840"/>
                      </a:lnTo>
                      <a:lnTo>
                        <a:pt x="4434" y="840"/>
                      </a:lnTo>
                      <a:lnTo>
                        <a:pt x="4440" y="840"/>
                      </a:lnTo>
                      <a:lnTo>
                        <a:pt x="4440" y="840"/>
                      </a:lnTo>
                      <a:lnTo>
                        <a:pt x="4440" y="840"/>
                      </a:lnTo>
                      <a:lnTo>
                        <a:pt x="4440" y="840"/>
                      </a:lnTo>
                      <a:lnTo>
                        <a:pt x="4440" y="840"/>
                      </a:lnTo>
                      <a:lnTo>
                        <a:pt x="4440" y="840"/>
                      </a:lnTo>
                      <a:lnTo>
                        <a:pt x="4446" y="840"/>
                      </a:lnTo>
                      <a:lnTo>
                        <a:pt x="4446" y="840"/>
                      </a:lnTo>
                      <a:lnTo>
                        <a:pt x="4446" y="840"/>
                      </a:lnTo>
                      <a:lnTo>
                        <a:pt x="4446" y="840"/>
                      </a:lnTo>
                      <a:lnTo>
                        <a:pt x="4446" y="840"/>
                      </a:lnTo>
                      <a:lnTo>
                        <a:pt x="4446" y="840"/>
                      </a:lnTo>
                      <a:lnTo>
                        <a:pt x="4452" y="840"/>
                      </a:lnTo>
                      <a:lnTo>
                        <a:pt x="4452" y="840"/>
                      </a:lnTo>
                      <a:lnTo>
                        <a:pt x="4452" y="840"/>
                      </a:lnTo>
                      <a:lnTo>
                        <a:pt x="4452" y="840"/>
                      </a:lnTo>
                      <a:lnTo>
                        <a:pt x="4452" y="840"/>
                      </a:lnTo>
                      <a:lnTo>
                        <a:pt x="4458" y="840"/>
                      </a:lnTo>
                      <a:lnTo>
                        <a:pt x="4458" y="840"/>
                      </a:lnTo>
                      <a:lnTo>
                        <a:pt x="4458" y="840"/>
                      </a:lnTo>
                      <a:lnTo>
                        <a:pt x="4458" y="840"/>
                      </a:lnTo>
                      <a:lnTo>
                        <a:pt x="4458" y="840"/>
                      </a:lnTo>
                      <a:lnTo>
                        <a:pt x="4458" y="840"/>
                      </a:lnTo>
                      <a:lnTo>
                        <a:pt x="4464" y="840"/>
                      </a:lnTo>
                      <a:lnTo>
                        <a:pt x="4464" y="840"/>
                      </a:lnTo>
                      <a:lnTo>
                        <a:pt x="4464" y="840"/>
                      </a:lnTo>
                      <a:lnTo>
                        <a:pt x="4464" y="840"/>
                      </a:lnTo>
                      <a:lnTo>
                        <a:pt x="4464" y="840"/>
                      </a:lnTo>
                      <a:lnTo>
                        <a:pt x="4470" y="840"/>
                      </a:lnTo>
                      <a:lnTo>
                        <a:pt x="4470" y="840"/>
                      </a:lnTo>
                      <a:lnTo>
                        <a:pt x="4470" y="840"/>
                      </a:lnTo>
                      <a:lnTo>
                        <a:pt x="4470" y="840"/>
                      </a:lnTo>
                      <a:lnTo>
                        <a:pt x="4470" y="840"/>
                      </a:lnTo>
                      <a:lnTo>
                        <a:pt x="4470" y="840"/>
                      </a:lnTo>
                      <a:lnTo>
                        <a:pt x="4476" y="840"/>
                      </a:lnTo>
                      <a:lnTo>
                        <a:pt x="4476" y="840"/>
                      </a:lnTo>
                      <a:lnTo>
                        <a:pt x="4476" y="840"/>
                      </a:lnTo>
                      <a:lnTo>
                        <a:pt x="4476" y="840"/>
                      </a:lnTo>
                      <a:lnTo>
                        <a:pt x="4476" y="840"/>
                      </a:lnTo>
                      <a:lnTo>
                        <a:pt x="4476" y="840"/>
                      </a:lnTo>
                      <a:lnTo>
                        <a:pt x="4482" y="840"/>
                      </a:lnTo>
                      <a:lnTo>
                        <a:pt x="4482" y="840"/>
                      </a:lnTo>
                      <a:lnTo>
                        <a:pt x="4482" y="840"/>
                      </a:lnTo>
                      <a:lnTo>
                        <a:pt x="4482" y="840"/>
                      </a:lnTo>
                      <a:lnTo>
                        <a:pt x="4482" y="840"/>
                      </a:lnTo>
                      <a:lnTo>
                        <a:pt x="4488" y="834"/>
                      </a:lnTo>
                      <a:lnTo>
                        <a:pt x="4488" y="834"/>
                      </a:lnTo>
                      <a:lnTo>
                        <a:pt x="4488" y="834"/>
                      </a:lnTo>
                      <a:lnTo>
                        <a:pt x="4488" y="834"/>
                      </a:lnTo>
                      <a:lnTo>
                        <a:pt x="4488" y="834"/>
                      </a:lnTo>
                      <a:lnTo>
                        <a:pt x="4488" y="834"/>
                      </a:lnTo>
                      <a:lnTo>
                        <a:pt x="4494" y="834"/>
                      </a:lnTo>
                      <a:lnTo>
                        <a:pt x="4494" y="834"/>
                      </a:lnTo>
                      <a:lnTo>
                        <a:pt x="4494" y="834"/>
                      </a:lnTo>
                      <a:lnTo>
                        <a:pt x="4494" y="834"/>
                      </a:lnTo>
                      <a:lnTo>
                        <a:pt x="4494" y="834"/>
                      </a:lnTo>
                      <a:lnTo>
                        <a:pt x="4494" y="834"/>
                      </a:lnTo>
                      <a:lnTo>
                        <a:pt x="4500" y="834"/>
                      </a:lnTo>
                      <a:lnTo>
                        <a:pt x="4500" y="834"/>
                      </a:lnTo>
                      <a:lnTo>
                        <a:pt x="4500" y="834"/>
                      </a:lnTo>
                      <a:lnTo>
                        <a:pt x="4500" y="840"/>
                      </a:lnTo>
                      <a:lnTo>
                        <a:pt x="4500" y="840"/>
                      </a:lnTo>
                      <a:lnTo>
                        <a:pt x="4500" y="840"/>
                      </a:lnTo>
                      <a:lnTo>
                        <a:pt x="4500" y="846"/>
                      </a:lnTo>
                      <a:lnTo>
                        <a:pt x="4506" y="852"/>
                      </a:lnTo>
                      <a:lnTo>
                        <a:pt x="4506" y="852"/>
                      </a:lnTo>
                      <a:lnTo>
                        <a:pt x="4506" y="858"/>
                      </a:lnTo>
                      <a:lnTo>
                        <a:pt x="4506" y="864"/>
                      </a:lnTo>
                      <a:lnTo>
                        <a:pt x="4506" y="864"/>
                      </a:lnTo>
                      <a:lnTo>
                        <a:pt x="4512" y="870"/>
                      </a:lnTo>
                      <a:lnTo>
                        <a:pt x="4512" y="870"/>
                      </a:lnTo>
                      <a:lnTo>
                        <a:pt x="4512" y="876"/>
                      </a:lnTo>
                      <a:lnTo>
                        <a:pt x="4512" y="876"/>
                      </a:lnTo>
                      <a:lnTo>
                        <a:pt x="4512" y="882"/>
                      </a:lnTo>
                      <a:lnTo>
                        <a:pt x="4512" y="882"/>
                      </a:lnTo>
                      <a:lnTo>
                        <a:pt x="4518" y="882"/>
                      </a:lnTo>
                      <a:lnTo>
                        <a:pt x="4518" y="882"/>
                      </a:lnTo>
                      <a:lnTo>
                        <a:pt x="4518" y="882"/>
                      </a:lnTo>
                      <a:lnTo>
                        <a:pt x="4518" y="882"/>
                      </a:lnTo>
                      <a:lnTo>
                        <a:pt x="4518" y="876"/>
                      </a:lnTo>
                      <a:lnTo>
                        <a:pt x="4518" y="876"/>
                      </a:lnTo>
                      <a:lnTo>
                        <a:pt x="4524" y="870"/>
                      </a:lnTo>
                      <a:lnTo>
                        <a:pt x="4524" y="870"/>
                      </a:lnTo>
                      <a:lnTo>
                        <a:pt x="4524" y="864"/>
                      </a:lnTo>
                      <a:lnTo>
                        <a:pt x="4524" y="864"/>
                      </a:lnTo>
                      <a:lnTo>
                        <a:pt x="4524" y="858"/>
                      </a:lnTo>
                      <a:lnTo>
                        <a:pt x="4524" y="858"/>
                      </a:lnTo>
                      <a:lnTo>
                        <a:pt x="4530" y="852"/>
                      </a:lnTo>
                      <a:lnTo>
                        <a:pt x="4530" y="852"/>
                      </a:lnTo>
                      <a:lnTo>
                        <a:pt x="4530" y="840"/>
                      </a:lnTo>
                      <a:lnTo>
                        <a:pt x="4530" y="840"/>
                      </a:lnTo>
                      <a:lnTo>
                        <a:pt x="4530" y="840"/>
                      </a:lnTo>
                      <a:lnTo>
                        <a:pt x="4536" y="834"/>
                      </a:lnTo>
                      <a:lnTo>
                        <a:pt x="4536" y="834"/>
                      </a:lnTo>
                      <a:lnTo>
                        <a:pt x="4536" y="834"/>
                      </a:lnTo>
                      <a:lnTo>
                        <a:pt x="4536" y="834"/>
                      </a:lnTo>
                      <a:lnTo>
                        <a:pt x="4536" y="834"/>
                      </a:lnTo>
                      <a:lnTo>
                        <a:pt x="4536" y="834"/>
                      </a:lnTo>
                      <a:lnTo>
                        <a:pt x="4542" y="834"/>
                      </a:lnTo>
                      <a:lnTo>
                        <a:pt x="4542" y="834"/>
                      </a:lnTo>
                      <a:lnTo>
                        <a:pt x="4542" y="834"/>
                      </a:lnTo>
                      <a:lnTo>
                        <a:pt x="4542" y="834"/>
                      </a:lnTo>
                      <a:lnTo>
                        <a:pt x="4542" y="834"/>
                      </a:lnTo>
                      <a:lnTo>
                        <a:pt x="4542" y="834"/>
                      </a:lnTo>
                      <a:lnTo>
                        <a:pt x="4548" y="834"/>
                      </a:lnTo>
                      <a:lnTo>
                        <a:pt x="4548" y="834"/>
                      </a:lnTo>
                      <a:lnTo>
                        <a:pt x="4548" y="834"/>
                      </a:lnTo>
                      <a:lnTo>
                        <a:pt x="4548" y="840"/>
                      </a:lnTo>
                      <a:lnTo>
                        <a:pt x="4548" y="840"/>
                      </a:lnTo>
                      <a:lnTo>
                        <a:pt x="4548" y="840"/>
                      </a:lnTo>
                      <a:lnTo>
                        <a:pt x="4554" y="840"/>
                      </a:lnTo>
                      <a:lnTo>
                        <a:pt x="4554" y="840"/>
                      </a:lnTo>
                      <a:lnTo>
                        <a:pt x="4554" y="840"/>
                      </a:lnTo>
                      <a:lnTo>
                        <a:pt x="4554" y="840"/>
                      </a:lnTo>
                      <a:lnTo>
                        <a:pt x="4554" y="840"/>
                      </a:lnTo>
                      <a:lnTo>
                        <a:pt x="4554" y="840"/>
                      </a:lnTo>
                      <a:lnTo>
                        <a:pt x="4560" y="840"/>
                      </a:lnTo>
                      <a:lnTo>
                        <a:pt x="4560" y="840"/>
                      </a:lnTo>
                      <a:lnTo>
                        <a:pt x="4560" y="840"/>
                      </a:lnTo>
                      <a:lnTo>
                        <a:pt x="4560" y="840"/>
                      </a:lnTo>
                      <a:lnTo>
                        <a:pt x="4560" y="840"/>
                      </a:lnTo>
                      <a:lnTo>
                        <a:pt x="4560" y="840"/>
                      </a:lnTo>
                      <a:lnTo>
                        <a:pt x="4566" y="840"/>
                      </a:lnTo>
                      <a:lnTo>
                        <a:pt x="4566" y="840"/>
                      </a:lnTo>
                      <a:lnTo>
                        <a:pt x="4566" y="840"/>
                      </a:lnTo>
                      <a:lnTo>
                        <a:pt x="4566" y="840"/>
                      </a:lnTo>
                      <a:lnTo>
                        <a:pt x="4566" y="840"/>
                      </a:lnTo>
                      <a:lnTo>
                        <a:pt x="4572" y="840"/>
                      </a:lnTo>
                      <a:lnTo>
                        <a:pt x="4572" y="840"/>
                      </a:lnTo>
                      <a:lnTo>
                        <a:pt x="4572" y="840"/>
                      </a:lnTo>
                      <a:lnTo>
                        <a:pt x="4572" y="840"/>
                      </a:lnTo>
                      <a:lnTo>
                        <a:pt x="4572" y="840"/>
                      </a:lnTo>
                      <a:lnTo>
                        <a:pt x="4572" y="840"/>
                      </a:lnTo>
                      <a:lnTo>
                        <a:pt x="4578" y="840"/>
                      </a:lnTo>
                      <a:lnTo>
                        <a:pt x="4578" y="840"/>
                      </a:lnTo>
                      <a:lnTo>
                        <a:pt x="4578" y="840"/>
                      </a:lnTo>
                      <a:lnTo>
                        <a:pt x="4578" y="840"/>
                      </a:lnTo>
                      <a:lnTo>
                        <a:pt x="4578" y="840"/>
                      </a:lnTo>
                      <a:lnTo>
                        <a:pt x="4578" y="840"/>
                      </a:lnTo>
                      <a:lnTo>
                        <a:pt x="4584" y="840"/>
                      </a:lnTo>
                      <a:lnTo>
                        <a:pt x="4584" y="840"/>
                      </a:lnTo>
                      <a:lnTo>
                        <a:pt x="4584" y="840"/>
                      </a:lnTo>
                      <a:lnTo>
                        <a:pt x="4584" y="840"/>
                      </a:lnTo>
                      <a:lnTo>
                        <a:pt x="4584" y="840"/>
                      </a:lnTo>
                      <a:lnTo>
                        <a:pt x="4584" y="840"/>
                      </a:lnTo>
                      <a:lnTo>
                        <a:pt x="4590" y="840"/>
                      </a:lnTo>
                      <a:lnTo>
                        <a:pt x="4590" y="840"/>
                      </a:lnTo>
                      <a:lnTo>
                        <a:pt x="4590" y="840"/>
                      </a:lnTo>
                      <a:lnTo>
                        <a:pt x="4590" y="840"/>
                      </a:lnTo>
                      <a:lnTo>
                        <a:pt x="4590" y="840"/>
                      </a:lnTo>
                      <a:lnTo>
                        <a:pt x="4590" y="840"/>
                      </a:lnTo>
                      <a:lnTo>
                        <a:pt x="4596" y="840"/>
                      </a:lnTo>
                      <a:lnTo>
                        <a:pt x="4596" y="840"/>
                      </a:lnTo>
                      <a:lnTo>
                        <a:pt x="4596" y="840"/>
                      </a:lnTo>
                      <a:lnTo>
                        <a:pt x="4596" y="840"/>
                      </a:lnTo>
                      <a:lnTo>
                        <a:pt x="4596" y="840"/>
                      </a:lnTo>
                      <a:lnTo>
                        <a:pt x="4596" y="840"/>
                      </a:lnTo>
                      <a:lnTo>
                        <a:pt x="4602" y="840"/>
                      </a:lnTo>
                      <a:lnTo>
                        <a:pt x="4602" y="840"/>
                      </a:lnTo>
                      <a:lnTo>
                        <a:pt x="4602" y="840"/>
                      </a:lnTo>
                      <a:lnTo>
                        <a:pt x="4602" y="840"/>
                      </a:lnTo>
                      <a:lnTo>
                        <a:pt x="4602" y="840"/>
                      </a:lnTo>
                      <a:lnTo>
                        <a:pt x="4608" y="840"/>
                      </a:lnTo>
                      <a:lnTo>
                        <a:pt x="4608" y="840"/>
                      </a:lnTo>
                      <a:lnTo>
                        <a:pt x="4608" y="840"/>
                      </a:lnTo>
                      <a:lnTo>
                        <a:pt x="4608" y="840"/>
                      </a:lnTo>
                      <a:lnTo>
                        <a:pt x="4608" y="840"/>
                      </a:lnTo>
                      <a:lnTo>
                        <a:pt x="4608" y="840"/>
                      </a:lnTo>
                      <a:lnTo>
                        <a:pt x="4614" y="840"/>
                      </a:lnTo>
                      <a:lnTo>
                        <a:pt x="4614" y="840"/>
                      </a:lnTo>
                      <a:lnTo>
                        <a:pt x="4614" y="840"/>
                      </a:lnTo>
                      <a:lnTo>
                        <a:pt x="4614" y="840"/>
                      </a:lnTo>
                      <a:lnTo>
                        <a:pt x="4614" y="840"/>
                      </a:lnTo>
                      <a:lnTo>
                        <a:pt x="4614" y="840"/>
                      </a:lnTo>
                      <a:lnTo>
                        <a:pt x="4620" y="840"/>
                      </a:lnTo>
                      <a:lnTo>
                        <a:pt x="4620" y="840"/>
                      </a:lnTo>
                      <a:lnTo>
                        <a:pt x="4620" y="840"/>
                      </a:lnTo>
                      <a:lnTo>
                        <a:pt x="4620" y="840"/>
                      </a:lnTo>
                      <a:lnTo>
                        <a:pt x="4620" y="834"/>
                      </a:lnTo>
                      <a:lnTo>
                        <a:pt x="4620" y="834"/>
                      </a:lnTo>
                      <a:lnTo>
                        <a:pt x="4626" y="834"/>
                      </a:lnTo>
                      <a:lnTo>
                        <a:pt x="4626" y="834"/>
                      </a:lnTo>
                      <a:lnTo>
                        <a:pt x="4626" y="834"/>
                      </a:lnTo>
                      <a:lnTo>
                        <a:pt x="4626" y="834"/>
                      </a:lnTo>
                      <a:lnTo>
                        <a:pt x="4626" y="834"/>
                      </a:lnTo>
                      <a:lnTo>
                        <a:pt x="4626" y="834"/>
                      </a:lnTo>
                      <a:lnTo>
                        <a:pt x="4632" y="834"/>
                      </a:lnTo>
                      <a:lnTo>
                        <a:pt x="4632" y="834"/>
                      </a:lnTo>
                      <a:lnTo>
                        <a:pt x="4632" y="834"/>
                      </a:lnTo>
                      <a:lnTo>
                        <a:pt x="4632" y="834"/>
                      </a:lnTo>
                      <a:lnTo>
                        <a:pt x="4632" y="834"/>
                      </a:lnTo>
                      <a:lnTo>
                        <a:pt x="4638" y="834"/>
                      </a:lnTo>
                      <a:lnTo>
                        <a:pt x="4638" y="840"/>
                      </a:lnTo>
                      <a:lnTo>
                        <a:pt x="4638" y="840"/>
                      </a:lnTo>
                      <a:lnTo>
                        <a:pt x="4638" y="840"/>
                      </a:lnTo>
                      <a:lnTo>
                        <a:pt x="4638" y="846"/>
                      </a:lnTo>
                      <a:lnTo>
                        <a:pt x="4638" y="852"/>
                      </a:lnTo>
                      <a:lnTo>
                        <a:pt x="4644" y="852"/>
                      </a:lnTo>
                      <a:lnTo>
                        <a:pt x="4644" y="858"/>
                      </a:lnTo>
                      <a:lnTo>
                        <a:pt x="4644" y="858"/>
                      </a:lnTo>
                      <a:lnTo>
                        <a:pt x="4644" y="864"/>
                      </a:lnTo>
                      <a:lnTo>
                        <a:pt x="4644" y="870"/>
                      </a:lnTo>
                      <a:lnTo>
                        <a:pt x="4650" y="870"/>
                      </a:lnTo>
                      <a:lnTo>
                        <a:pt x="4650" y="876"/>
                      </a:lnTo>
                      <a:lnTo>
                        <a:pt x="4650" y="876"/>
                      </a:lnTo>
                      <a:lnTo>
                        <a:pt x="4650" y="882"/>
                      </a:lnTo>
                      <a:lnTo>
                        <a:pt x="4650" y="882"/>
                      </a:lnTo>
                      <a:lnTo>
                        <a:pt x="4650" y="882"/>
                      </a:lnTo>
                      <a:lnTo>
                        <a:pt x="4650" y="882"/>
                      </a:lnTo>
                      <a:lnTo>
                        <a:pt x="4656" y="882"/>
                      </a:lnTo>
                      <a:lnTo>
                        <a:pt x="4656" y="882"/>
                      </a:lnTo>
                      <a:lnTo>
                        <a:pt x="4656" y="882"/>
                      </a:lnTo>
                      <a:lnTo>
                        <a:pt x="4656" y="876"/>
                      </a:lnTo>
                      <a:lnTo>
                        <a:pt x="4656" y="870"/>
                      </a:lnTo>
                      <a:lnTo>
                        <a:pt x="4662" y="870"/>
                      </a:lnTo>
                      <a:lnTo>
                        <a:pt x="4662" y="864"/>
                      </a:lnTo>
                      <a:lnTo>
                        <a:pt x="4662" y="864"/>
                      </a:lnTo>
                      <a:lnTo>
                        <a:pt x="4662" y="858"/>
                      </a:lnTo>
                      <a:lnTo>
                        <a:pt x="4662" y="858"/>
                      </a:lnTo>
                      <a:lnTo>
                        <a:pt x="4662" y="852"/>
                      </a:lnTo>
                      <a:lnTo>
                        <a:pt x="4668" y="852"/>
                      </a:lnTo>
                      <a:lnTo>
                        <a:pt x="4668" y="846"/>
                      </a:lnTo>
                      <a:lnTo>
                        <a:pt x="4668" y="840"/>
                      </a:lnTo>
                      <a:lnTo>
                        <a:pt x="4668" y="840"/>
                      </a:lnTo>
                      <a:lnTo>
                        <a:pt x="4668" y="834"/>
                      </a:lnTo>
                      <a:lnTo>
                        <a:pt x="4668" y="834"/>
                      </a:lnTo>
                      <a:lnTo>
                        <a:pt x="4674" y="834"/>
                      </a:lnTo>
                      <a:lnTo>
                        <a:pt x="4674" y="834"/>
                      </a:lnTo>
                      <a:lnTo>
                        <a:pt x="4674" y="834"/>
                      </a:lnTo>
                      <a:lnTo>
                        <a:pt x="4674" y="834"/>
                      </a:lnTo>
                      <a:lnTo>
                        <a:pt x="4674" y="834"/>
                      </a:lnTo>
                      <a:lnTo>
                        <a:pt x="4674" y="834"/>
                      </a:lnTo>
                      <a:lnTo>
                        <a:pt x="4680" y="834"/>
                      </a:lnTo>
                      <a:lnTo>
                        <a:pt x="4680" y="834"/>
                      </a:lnTo>
                      <a:lnTo>
                        <a:pt x="4680" y="834"/>
                      </a:lnTo>
                      <a:lnTo>
                        <a:pt x="4680" y="834"/>
                      </a:lnTo>
                      <a:lnTo>
                        <a:pt x="4680" y="834"/>
                      </a:lnTo>
                      <a:lnTo>
                        <a:pt x="4680" y="834"/>
                      </a:lnTo>
                      <a:lnTo>
                        <a:pt x="4686" y="834"/>
                      </a:lnTo>
                      <a:lnTo>
                        <a:pt x="4686" y="840"/>
                      </a:lnTo>
                      <a:lnTo>
                        <a:pt x="4686" y="840"/>
                      </a:lnTo>
                      <a:lnTo>
                        <a:pt x="4686" y="840"/>
                      </a:lnTo>
                      <a:lnTo>
                        <a:pt x="4686" y="840"/>
                      </a:lnTo>
                      <a:lnTo>
                        <a:pt x="4692" y="840"/>
                      </a:lnTo>
                      <a:lnTo>
                        <a:pt x="4692" y="840"/>
                      </a:lnTo>
                      <a:lnTo>
                        <a:pt x="4692" y="840"/>
                      </a:lnTo>
                      <a:lnTo>
                        <a:pt x="4692" y="840"/>
                      </a:lnTo>
                      <a:lnTo>
                        <a:pt x="4692" y="840"/>
                      </a:lnTo>
                      <a:lnTo>
                        <a:pt x="4692" y="840"/>
                      </a:lnTo>
                      <a:lnTo>
                        <a:pt x="4698" y="840"/>
                      </a:lnTo>
                      <a:lnTo>
                        <a:pt x="4698" y="840"/>
                      </a:lnTo>
                      <a:lnTo>
                        <a:pt x="4698" y="840"/>
                      </a:lnTo>
                      <a:lnTo>
                        <a:pt x="4698" y="840"/>
                      </a:lnTo>
                      <a:lnTo>
                        <a:pt x="4698" y="840"/>
                      </a:lnTo>
                      <a:lnTo>
                        <a:pt x="4698" y="840"/>
                      </a:lnTo>
                      <a:lnTo>
                        <a:pt x="4704" y="840"/>
                      </a:lnTo>
                      <a:lnTo>
                        <a:pt x="4704" y="840"/>
                      </a:lnTo>
                      <a:lnTo>
                        <a:pt x="4704" y="840"/>
                      </a:lnTo>
                      <a:lnTo>
                        <a:pt x="4704" y="840"/>
                      </a:lnTo>
                      <a:lnTo>
                        <a:pt x="4704" y="840"/>
                      </a:lnTo>
                      <a:lnTo>
                        <a:pt x="4704" y="840"/>
                      </a:lnTo>
                      <a:lnTo>
                        <a:pt x="4710" y="840"/>
                      </a:lnTo>
                      <a:lnTo>
                        <a:pt x="4710" y="840"/>
                      </a:lnTo>
                      <a:lnTo>
                        <a:pt x="4710" y="840"/>
                      </a:lnTo>
                      <a:lnTo>
                        <a:pt x="4710" y="840"/>
                      </a:lnTo>
                      <a:lnTo>
                        <a:pt x="4710" y="840"/>
                      </a:lnTo>
                      <a:lnTo>
                        <a:pt x="4710" y="840"/>
                      </a:lnTo>
                      <a:lnTo>
                        <a:pt x="4716" y="840"/>
                      </a:lnTo>
                      <a:lnTo>
                        <a:pt x="4716" y="840"/>
                      </a:lnTo>
                      <a:lnTo>
                        <a:pt x="4716" y="840"/>
                      </a:lnTo>
                      <a:lnTo>
                        <a:pt x="4716" y="840"/>
                      </a:lnTo>
                      <a:lnTo>
                        <a:pt x="4716" y="840"/>
                      </a:lnTo>
                      <a:lnTo>
                        <a:pt x="4722" y="840"/>
                      </a:lnTo>
                      <a:lnTo>
                        <a:pt x="4722" y="840"/>
                      </a:lnTo>
                      <a:lnTo>
                        <a:pt x="4722" y="840"/>
                      </a:lnTo>
                      <a:lnTo>
                        <a:pt x="4722" y="840"/>
                      </a:lnTo>
                      <a:lnTo>
                        <a:pt x="4722" y="840"/>
                      </a:lnTo>
                      <a:lnTo>
                        <a:pt x="4722" y="840"/>
                      </a:lnTo>
                      <a:lnTo>
                        <a:pt x="4728" y="840"/>
                      </a:lnTo>
                      <a:lnTo>
                        <a:pt x="4728" y="840"/>
                      </a:lnTo>
                      <a:lnTo>
                        <a:pt x="4728" y="840"/>
                      </a:lnTo>
                      <a:lnTo>
                        <a:pt x="4728" y="840"/>
                      </a:lnTo>
                      <a:lnTo>
                        <a:pt x="4728" y="840"/>
                      </a:lnTo>
                      <a:lnTo>
                        <a:pt x="4728" y="840"/>
                      </a:lnTo>
                      <a:lnTo>
                        <a:pt x="4734" y="840"/>
                      </a:lnTo>
                      <a:lnTo>
                        <a:pt x="4734" y="840"/>
                      </a:lnTo>
                      <a:lnTo>
                        <a:pt x="4734" y="840"/>
                      </a:lnTo>
                      <a:lnTo>
                        <a:pt x="4734" y="840"/>
                      </a:lnTo>
                      <a:lnTo>
                        <a:pt x="4734" y="840"/>
                      </a:lnTo>
                      <a:lnTo>
                        <a:pt x="4734" y="840"/>
                      </a:lnTo>
                      <a:lnTo>
                        <a:pt x="4740" y="840"/>
                      </a:lnTo>
                      <a:lnTo>
                        <a:pt x="4740" y="840"/>
                      </a:lnTo>
                      <a:lnTo>
                        <a:pt x="4740" y="840"/>
                      </a:lnTo>
                      <a:lnTo>
                        <a:pt x="4740" y="840"/>
                      </a:lnTo>
                      <a:lnTo>
                        <a:pt x="4740" y="840"/>
                      </a:lnTo>
                      <a:lnTo>
                        <a:pt x="4740" y="840"/>
                      </a:lnTo>
                      <a:lnTo>
                        <a:pt x="4746" y="840"/>
                      </a:lnTo>
                      <a:lnTo>
                        <a:pt x="4746" y="840"/>
                      </a:lnTo>
                      <a:lnTo>
                        <a:pt x="4746" y="840"/>
                      </a:lnTo>
                      <a:lnTo>
                        <a:pt x="4746" y="840"/>
                      </a:lnTo>
                      <a:lnTo>
                        <a:pt x="4746" y="840"/>
                      </a:lnTo>
                      <a:lnTo>
                        <a:pt x="4746" y="840"/>
                      </a:lnTo>
                      <a:lnTo>
                        <a:pt x="4752" y="840"/>
                      </a:lnTo>
                      <a:lnTo>
                        <a:pt x="4752" y="840"/>
                      </a:lnTo>
                      <a:lnTo>
                        <a:pt x="4752" y="840"/>
                      </a:lnTo>
                      <a:lnTo>
                        <a:pt x="4752" y="840"/>
                      </a:lnTo>
                      <a:lnTo>
                        <a:pt x="4752" y="840"/>
                      </a:lnTo>
                      <a:lnTo>
                        <a:pt x="4758" y="840"/>
                      </a:lnTo>
                      <a:lnTo>
                        <a:pt x="4758" y="840"/>
                      </a:lnTo>
                      <a:lnTo>
                        <a:pt x="4758" y="840"/>
                      </a:lnTo>
                      <a:lnTo>
                        <a:pt x="4758" y="834"/>
                      </a:lnTo>
                      <a:lnTo>
                        <a:pt x="4758" y="834"/>
                      </a:lnTo>
                      <a:lnTo>
                        <a:pt x="4758" y="834"/>
                      </a:lnTo>
                      <a:lnTo>
                        <a:pt x="4764" y="834"/>
                      </a:lnTo>
                      <a:lnTo>
                        <a:pt x="4764" y="834"/>
                      </a:lnTo>
                      <a:lnTo>
                        <a:pt x="4764" y="834"/>
                      </a:lnTo>
                      <a:lnTo>
                        <a:pt x="4764" y="834"/>
                      </a:lnTo>
                      <a:lnTo>
                        <a:pt x="4764" y="834"/>
                      </a:lnTo>
                      <a:lnTo>
                        <a:pt x="4764" y="834"/>
                      </a:lnTo>
                      <a:lnTo>
                        <a:pt x="4770" y="834"/>
                      </a:lnTo>
                      <a:lnTo>
                        <a:pt x="4770" y="834"/>
                      </a:lnTo>
                      <a:lnTo>
                        <a:pt x="4770" y="834"/>
                      </a:lnTo>
                      <a:lnTo>
                        <a:pt x="4770" y="834"/>
                      </a:lnTo>
                      <a:lnTo>
                        <a:pt x="4770" y="834"/>
                      </a:lnTo>
                      <a:lnTo>
                        <a:pt x="4776" y="840"/>
                      </a:lnTo>
                      <a:lnTo>
                        <a:pt x="4776" y="840"/>
                      </a:lnTo>
                      <a:lnTo>
                        <a:pt x="4776" y="840"/>
                      </a:lnTo>
                      <a:lnTo>
                        <a:pt x="4776" y="846"/>
                      </a:lnTo>
                      <a:lnTo>
                        <a:pt x="4776" y="852"/>
                      </a:lnTo>
                      <a:lnTo>
                        <a:pt x="4776" y="852"/>
                      </a:lnTo>
                      <a:lnTo>
                        <a:pt x="4776" y="858"/>
                      </a:lnTo>
                      <a:lnTo>
                        <a:pt x="4782" y="858"/>
                      </a:lnTo>
                      <a:lnTo>
                        <a:pt x="4782" y="864"/>
                      </a:lnTo>
                      <a:lnTo>
                        <a:pt x="4782" y="864"/>
                      </a:lnTo>
                      <a:lnTo>
                        <a:pt x="4782" y="870"/>
                      </a:lnTo>
                      <a:lnTo>
                        <a:pt x="4782" y="876"/>
                      </a:lnTo>
                      <a:lnTo>
                        <a:pt x="4788" y="876"/>
                      </a:lnTo>
                      <a:lnTo>
                        <a:pt x="4788" y="882"/>
                      </a:lnTo>
                      <a:lnTo>
                        <a:pt x="4788" y="882"/>
                      </a:lnTo>
                      <a:lnTo>
                        <a:pt x="4788" y="882"/>
                      </a:lnTo>
                      <a:lnTo>
                        <a:pt x="4788" y="882"/>
                      </a:lnTo>
                      <a:lnTo>
                        <a:pt x="4788" y="882"/>
                      </a:lnTo>
                      <a:lnTo>
                        <a:pt x="4794" y="882"/>
                      </a:lnTo>
                      <a:lnTo>
                        <a:pt x="4794" y="882"/>
                      </a:lnTo>
                      <a:lnTo>
                        <a:pt x="4794" y="876"/>
                      </a:lnTo>
                      <a:lnTo>
                        <a:pt x="4794" y="876"/>
                      </a:lnTo>
                      <a:lnTo>
                        <a:pt x="4794" y="870"/>
                      </a:lnTo>
                      <a:lnTo>
                        <a:pt x="4794" y="864"/>
                      </a:lnTo>
                      <a:lnTo>
                        <a:pt x="4800" y="864"/>
                      </a:lnTo>
                      <a:lnTo>
                        <a:pt x="4800" y="858"/>
                      </a:lnTo>
                      <a:lnTo>
                        <a:pt x="4800" y="858"/>
                      </a:lnTo>
                      <a:lnTo>
                        <a:pt x="4800" y="852"/>
                      </a:lnTo>
                      <a:lnTo>
                        <a:pt x="4800" y="852"/>
                      </a:lnTo>
                      <a:lnTo>
                        <a:pt x="4800" y="846"/>
                      </a:lnTo>
                      <a:lnTo>
                        <a:pt x="4806" y="840"/>
                      </a:lnTo>
                      <a:lnTo>
                        <a:pt x="4806" y="840"/>
                      </a:lnTo>
                      <a:lnTo>
                        <a:pt x="4806" y="840"/>
                      </a:lnTo>
                      <a:lnTo>
                        <a:pt x="4806" y="834"/>
                      </a:lnTo>
                      <a:lnTo>
                        <a:pt x="4806" y="834"/>
                      </a:lnTo>
                      <a:lnTo>
                        <a:pt x="4812" y="834"/>
                      </a:lnTo>
                      <a:lnTo>
                        <a:pt x="4812" y="834"/>
                      </a:lnTo>
                      <a:lnTo>
                        <a:pt x="4812" y="834"/>
                      </a:lnTo>
                      <a:lnTo>
                        <a:pt x="4812" y="834"/>
                      </a:lnTo>
                      <a:lnTo>
                        <a:pt x="4812" y="834"/>
                      </a:lnTo>
                      <a:lnTo>
                        <a:pt x="4812" y="834"/>
                      </a:lnTo>
                      <a:lnTo>
                        <a:pt x="4818" y="834"/>
                      </a:lnTo>
                      <a:lnTo>
                        <a:pt x="4818" y="834"/>
                      </a:lnTo>
                      <a:lnTo>
                        <a:pt x="4818" y="834"/>
                      </a:lnTo>
                      <a:lnTo>
                        <a:pt x="4818" y="834"/>
                      </a:lnTo>
                      <a:lnTo>
                        <a:pt x="4818" y="834"/>
                      </a:lnTo>
                      <a:lnTo>
                        <a:pt x="4818" y="834"/>
                      </a:lnTo>
                      <a:lnTo>
                        <a:pt x="4824" y="840"/>
                      </a:lnTo>
                      <a:lnTo>
                        <a:pt x="4824" y="840"/>
                      </a:lnTo>
                      <a:lnTo>
                        <a:pt x="4824" y="840"/>
                      </a:lnTo>
                      <a:lnTo>
                        <a:pt x="4824" y="840"/>
                      </a:lnTo>
                      <a:lnTo>
                        <a:pt x="4824" y="840"/>
                      </a:lnTo>
                      <a:lnTo>
                        <a:pt x="4824" y="840"/>
                      </a:lnTo>
                      <a:lnTo>
                        <a:pt x="4830" y="840"/>
                      </a:lnTo>
                      <a:lnTo>
                        <a:pt x="4830" y="840"/>
                      </a:lnTo>
                      <a:lnTo>
                        <a:pt x="4830" y="840"/>
                      </a:lnTo>
                      <a:lnTo>
                        <a:pt x="4830" y="840"/>
                      </a:lnTo>
                      <a:lnTo>
                        <a:pt x="4830" y="840"/>
                      </a:lnTo>
                      <a:lnTo>
                        <a:pt x="4830" y="840"/>
                      </a:lnTo>
                      <a:lnTo>
                        <a:pt x="4836" y="840"/>
                      </a:lnTo>
                      <a:lnTo>
                        <a:pt x="4836" y="840"/>
                      </a:lnTo>
                      <a:lnTo>
                        <a:pt x="4836" y="840"/>
                      </a:lnTo>
                      <a:lnTo>
                        <a:pt x="4836" y="840"/>
                      </a:lnTo>
                      <a:lnTo>
                        <a:pt x="4836" y="840"/>
                      </a:lnTo>
                      <a:lnTo>
                        <a:pt x="4842" y="840"/>
                      </a:lnTo>
                      <a:lnTo>
                        <a:pt x="4842" y="840"/>
                      </a:lnTo>
                      <a:lnTo>
                        <a:pt x="4842" y="840"/>
                      </a:lnTo>
                      <a:lnTo>
                        <a:pt x="4842" y="840"/>
                      </a:lnTo>
                      <a:lnTo>
                        <a:pt x="4842" y="840"/>
                      </a:lnTo>
                      <a:lnTo>
                        <a:pt x="4842" y="840"/>
                      </a:lnTo>
                      <a:lnTo>
                        <a:pt x="4848" y="840"/>
                      </a:lnTo>
                      <a:lnTo>
                        <a:pt x="4848" y="840"/>
                      </a:lnTo>
                      <a:lnTo>
                        <a:pt x="4848" y="840"/>
                      </a:lnTo>
                      <a:lnTo>
                        <a:pt x="4848" y="840"/>
                      </a:lnTo>
                      <a:lnTo>
                        <a:pt x="4848" y="840"/>
                      </a:lnTo>
                      <a:lnTo>
                        <a:pt x="4848" y="840"/>
                      </a:lnTo>
                      <a:lnTo>
                        <a:pt x="4854" y="840"/>
                      </a:lnTo>
                      <a:lnTo>
                        <a:pt x="4854" y="840"/>
                      </a:lnTo>
                      <a:lnTo>
                        <a:pt x="4854" y="840"/>
                      </a:lnTo>
                      <a:lnTo>
                        <a:pt x="4854" y="840"/>
                      </a:lnTo>
                      <a:lnTo>
                        <a:pt x="4854" y="840"/>
                      </a:lnTo>
                      <a:lnTo>
                        <a:pt x="4854" y="840"/>
                      </a:lnTo>
                      <a:lnTo>
                        <a:pt x="4860" y="840"/>
                      </a:lnTo>
                      <a:lnTo>
                        <a:pt x="4860" y="840"/>
                      </a:lnTo>
                      <a:lnTo>
                        <a:pt x="4860" y="840"/>
                      </a:lnTo>
                      <a:lnTo>
                        <a:pt x="4860" y="840"/>
                      </a:lnTo>
                      <a:lnTo>
                        <a:pt x="4860" y="840"/>
                      </a:lnTo>
                      <a:lnTo>
                        <a:pt x="4860" y="840"/>
                      </a:lnTo>
                      <a:lnTo>
                        <a:pt x="4866" y="840"/>
                      </a:lnTo>
                      <a:lnTo>
                        <a:pt x="4866" y="840"/>
                      </a:lnTo>
                      <a:lnTo>
                        <a:pt x="4866" y="840"/>
                      </a:lnTo>
                      <a:lnTo>
                        <a:pt x="4866" y="840"/>
                      </a:lnTo>
                      <a:lnTo>
                        <a:pt x="4866" y="840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8" y="840"/>
                      </a:lnTo>
                      <a:lnTo>
                        <a:pt x="4878" y="840"/>
                      </a:lnTo>
                      <a:lnTo>
                        <a:pt x="4878" y="840"/>
                      </a:lnTo>
                      <a:lnTo>
                        <a:pt x="4878" y="840"/>
                      </a:lnTo>
                      <a:lnTo>
                        <a:pt x="4878" y="840"/>
                      </a:lnTo>
                      <a:lnTo>
                        <a:pt x="4878" y="840"/>
                      </a:lnTo>
                      <a:lnTo>
                        <a:pt x="4884" y="840"/>
                      </a:lnTo>
                      <a:lnTo>
                        <a:pt x="4884" y="840"/>
                      </a:lnTo>
                      <a:lnTo>
                        <a:pt x="4884" y="840"/>
                      </a:lnTo>
                      <a:lnTo>
                        <a:pt x="4884" y="840"/>
                      </a:lnTo>
                      <a:lnTo>
                        <a:pt x="4884" y="840"/>
                      </a:lnTo>
                      <a:lnTo>
                        <a:pt x="4884" y="840"/>
                      </a:lnTo>
                      <a:lnTo>
                        <a:pt x="4890" y="840"/>
                      </a:lnTo>
                      <a:lnTo>
                        <a:pt x="4890" y="840"/>
                      </a:lnTo>
                      <a:lnTo>
                        <a:pt x="4890" y="840"/>
                      </a:lnTo>
                      <a:lnTo>
                        <a:pt x="4890" y="840"/>
                      </a:lnTo>
                      <a:lnTo>
                        <a:pt x="4890" y="840"/>
                      </a:lnTo>
                      <a:lnTo>
                        <a:pt x="4890" y="840"/>
                      </a:lnTo>
                      <a:lnTo>
                        <a:pt x="4896" y="840"/>
                      </a:lnTo>
                      <a:lnTo>
                        <a:pt x="4896" y="834"/>
                      </a:lnTo>
                      <a:lnTo>
                        <a:pt x="4896" y="834"/>
                      </a:lnTo>
                      <a:lnTo>
                        <a:pt x="4896" y="834"/>
                      </a:lnTo>
                      <a:lnTo>
                        <a:pt x="4896" y="834"/>
                      </a:lnTo>
                      <a:lnTo>
                        <a:pt x="4896" y="834"/>
                      </a:lnTo>
                      <a:lnTo>
                        <a:pt x="4902" y="834"/>
                      </a:lnTo>
                      <a:lnTo>
                        <a:pt x="4902" y="834"/>
                      </a:lnTo>
                      <a:lnTo>
                        <a:pt x="4902" y="834"/>
                      </a:lnTo>
                      <a:lnTo>
                        <a:pt x="4902" y="834"/>
                      </a:lnTo>
                      <a:lnTo>
                        <a:pt x="4902" y="834"/>
                      </a:lnTo>
                      <a:lnTo>
                        <a:pt x="4908" y="834"/>
                      </a:lnTo>
                      <a:lnTo>
                        <a:pt x="4908" y="834"/>
                      </a:lnTo>
                      <a:lnTo>
                        <a:pt x="4908" y="834"/>
                      </a:lnTo>
                      <a:lnTo>
                        <a:pt x="4908" y="834"/>
                      </a:lnTo>
                      <a:lnTo>
                        <a:pt x="4908" y="834"/>
                      </a:lnTo>
                      <a:lnTo>
                        <a:pt x="4908" y="840"/>
                      </a:lnTo>
                      <a:lnTo>
                        <a:pt x="4914" y="840"/>
                      </a:lnTo>
                      <a:lnTo>
                        <a:pt x="4914" y="846"/>
                      </a:lnTo>
                      <a:lnTo>
                        <a:pt x="4914" y="852"/>
                      </a:lnTo>
                      <a:lnTo>
                        <a:pt x="4914" y="852"/>
                      </a:lnTo>
                      <a:lnTo>
                        <a:pt x="4914" y="858"/>
                      </a:lnTo>
                      <a:lnTo>
                        <a:pt x="4914" y="858"/>
                      </a:lnTo>
                      <a:lnTo>
                        <a:pt x="4920" y="864"/>
                      </a:lnTo>
                      <a:lnTo>
                        <a:pt x="4920" y="864"/>
                      </a:lnTo>
                      <a:lnTo>
                        <a:pt x="4920" y="870"/>
                      </a:lnTo>
                      <a:lnTo>
                        <a:pt x="4920" y="870"/>
                      </a:lnTo>
                      <a:lnTo>
                        <a:pt x="4920" y="876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32" y="876"/>
                      </a:lnTo>
                      <a:lnTo>
                        <a:pt x="4932" y="876"/>
                      </a:lnTo>
                      <a:lnTo>
                        <a:pt x="4932" y="870"/>
                      </a:lnTo>
                      <a:lnTo>
                        <a:pt x="4932" y="870"/>
                      </a:lnTo>
                      <a:lnTo>
                        <a:pt x="4932" y="864"/>
                      </a:lnTo>
                      <a:lnTo>
                        <a:pt x="4938" y="858"/>
                      </a:lnTo>
                      <a:lnTo>
                        <a:pt x="4938" y="858"/>
                      </a:lnTo>
                      <a:lnTo>
                        <a:pt x="4938" y="852"/>
                      </a:lnTo>
                      <a:lnTo>
                        <a:pt x="4938" y="852"/>
                      </a:lnTo>
                      <a:lnTo>
                        <a:pt x="4938" y="846"/>
                      </a:lnTo>
                      <a:lnTo>
                        <a:pt x="4938" y="840"/>
                      </a:lnTo>
                      <a:lnTo>
                        <a:pt x="4944" y="840"/>
                      </a:lnTo>
                      <a:lnTo>
                        <a:pt x="4944" y="840"/>
                      </a:lnTo>
                      <a:lnTo>
                        <a:pt x="4944" y="834"/>
                      </a:lnTo>
                      <a:lnTo>
                        <a:pt x="4944" y="834"/>
                      </a:lnTo>
                      <a:lnTo>
                        <a:pt x="4944" y="834"/>
                      </a:lnTo>
                      <a:lnTo>
                        <a:pt x="4944" y="834"/>
                      </a:lnTo>
                      <a:lnTo>
                        <a:pt x="4950" y="834"/>
                      </a:lnTo>
                      <a:lnTo>
                        <a:pt x="4950" y="834"/>
                      </a:lnTo>
                      <a:lnTo>
                        <a:pt x="4950" y="834"/>
                      </a:lnTo>
                      <a:lnTo>
                        <a:pt x="4950" y="834"/>
                      </a:lnTo>
                      <a:lnTo>
                        <a:pt x="4950" y="834"/>
                      </a:lnTo>
                      <a:lnTo>
                        <a:pt x="4956" y="834"/>
                      </a:lnTo>
                      <a:lnTo>
                        <a:pt x="4956" y="834"/>
                      </a:lnTo>
                      <a:lnTo>
                        <a:pt x="4956" y="834"/>
                      </a:lnTo>
                      <a:lnTo>
                        <a:pt x="4956" y="834"/>
                      </a:lnTo>
                      <a:lnTo>
                        <a:pt x="4956" y="834"/>
                      </a:lnTo>
                      <a:lnTo>
                        <a:pt x="4956" y="840"/>
                      </a:lnTo>
                      <a:lnTo>
                        <a:pt x="4962" y="840"/>
                      </a:lnTo>
                      <a:lnTo>
                        <a:pt x="4962" y="840"/>
                      </a:lnTo>
                      <a:lnTo>
                        <a:pt x="4962" y="840"/>
                      </a:lnTo>
                      <a:lnTo>
                        <a:pt x="4962" y="840"/>
                      </a:lnTo>
                      <a:lnTo>
                        <a:pt x="4962" y="840"/>
                      </a:lnTo>
                      <a:lnTo>
                        <a:pt x="4962" y="840"/>
                      </a:lnTo>
                      <a:lnTo>
                        <a:pt x="4968" y="840"/>
                      </a:lnTo>
                      <a:lnTo>
                        <a:pt x="4968" y="840"/>
                      </a:lnTo>
                      <a:lnTo>
                        <a:pt x="4968" y="840"/>
                      </a:lnTo>
                      <a:lnTo>
                        <a:pt x="4968" y="840"/>
                      </a:lnTo>
                      <a:lnTo>
                        <a:pt x="4968" y="840"/>
                      </a:lnTo>
                      <a:lnTo>
                        <a:pt x="4968" y="840"/>
                      </a:lnTo>
                      <a:lnTo>
                        <a:pt x="4974" y="840"/>
                      </a:lnTo>
                      <a:lnTo>
                        <a:pt x="4974" y="840"/>
                      </a:lnTo>
                      <a:lnTo>
                        <a:pt x="4974" y="840"/>
                      </a:lnTo>
                      <a:lnTo>
                        <a:pt x="4974" y="840"/>
                      </a:lnTo>
                      <a:lnTo>
                        <a:pt x="4974" y="840"/>
                      </a:lnTo>
                      <a:lnTo>
                        <a:pt x="4974" y="840"/>
                      </a:lnTo>
                      <a:lnTo>
                        <a:pt x="4980" y="840"/>
                      </a:lnTo>
                      <a:lnTo>
                        <a:pt x="4980" y="840"/>
                      </a:lnTo>
                      <a:lnTo>
                        <a:pt x="4980" y="840"/>
                      </a:lnTo>
                      <a:lnTo>
                        <a:pt x="4980" y="840"/>
                      </a:lnTo>
                      <a:lnTo>
                        <a:pt x="4980" y="840"/>
                      </a:lnTo>
                      <a:lnTo>
                        <a:pt x="4980" y="840"/>
                      </a:lnTo>
                      <a:lnTo>
                        <a:pt x="4986" y="840"/>
                      </a:lnTo>
                      <a:lnTo>
                        <a:pt x="4986" y="840"/>
                      </a:lnTo>
                      <a:lnTo>
                        <a:pt x="4986" y="840"/>
                      </a:lnTo>
                      <a:lnTo>
                        <a:pt x="4986" y="840"/>
                      </a:lnTo>
                      <a:lnTo>
                        <a:pt x="4986" y="840"/>
                      </a:lnTo>
                      <a:lnTo>
                        <a:pt x="4992" y="840"/>
                      </a:lnTo>
                      <a:lnTo>
                        <a:pt x="4992" y="840"/>
                      </a:lnTo>
                      <a:lnTo>
                        <a:pt x="4992" y="840"/>
                      </a:lnTo>
                      <a:lnTo>
                        <a:pt x="4992" y="840"/>
                      </a:lnTo>
                      <a:lnTo>
                        <a:pt x="4992" y="840"/>
                      </a:lnTo>
                      <a:lnTo>
                        <a:pt x="4992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5004" y="840"/>
                      </a:lnTo>
                      <a:lnTo>
                        <a:pt x="5004" y="840"/>
                      </a:lnTo>
                      <a:lnTo>
                        <a:pt x="5004" y="840"/>
                      </a:lnTo>
                      <a:lnTo>
                        <a:pt x="5004" y="846"/>
                      </a:lnTo>
                      <a:lnTo>
                        <a:pt x="5004" y="846"/>
                      </a:lnTo>
                      <a:lnTo>
                        <a:pt x="5010" y="846"/>
                      </a:lnTo>
                      <a:lnTo>
                        <a:pt x="5010" y="852"/>
                      </a:lnTo>
                      <a:lnTo>
                        <a:pt x="5010" y="852"/>
                      </a:lnTo>
                      <a:lnTo>
                        <a:pt x="5010" y="858"/>
                      </a:lnTo>
                      <a:lnTo>
                        <a:pt x="5010" y="864"/>
                      </a:lnTo>
                      <a:lnTo>
                        <a:pt x="5010" y="870"/>
                      </a:lnTo>
                      <a:lnTo>
                        <a:pt x="5016" y="876"/>
                      </a:lnTo>
                      <a:lnTo>
                        <a:pt x="5016" y="882"/>
                      </a:lnTo>
                      <a:lnTo>
                        <a:pt x="5016" y="882"/>
                      </a:lnTo>
                      <a:lnTo>
                        <a:pt x="5016" y="888"/>
                      </a:lnTo>
                      <a:lnTo>
                        <a:pt x="5016" y="894"/>
                      </a:lnTo>
                      <a:lnTo>
                        <a:pt x="5022" y="906"/>
                      </a:lnTo>
                      <a:lnTo>
                        <a:pt x="5022" y="912"/>
                      </a:lnTo>
                      <a:lnTo>
                        <a:pt x="5022" y="912"/>
                      </a:lnTo>
                      <a:lnTo>
                        <a:pt x="5022" y="918"/>
                      </a:lnTo>
                      <a:lnTo>
                        <a:pt x="5022" y="924"/>
                      </a:lnTo>
                      <a:lnTo>
                        <a:pt x="5022" y="930"/>
                      </a:lnTo>
                      <a:lnTo>
                        <a:pt x="5028" y="930"/>
                      </a:lnTo>
                      <a:lnTo>
                        <a:pt x="5028" y="936"/>
                      </a:lnTo>
                      <a:lnTo>
                        <a:pt x="5028" y="942"/>
                      </a:lnTo>
                      <a:lnTo>
                        <a:pt x="5028" y="942"/>
                      </a:lnTo>
                      <a:lnTo>
                        <a:pt x="5028" y="948"/>
                      </a:lnTo>
                      <a:lnTo>
                        <a:pt x="5028" y="954"/>
                      </a:lnTo>
                      <a:lnTo>
                        <a:pt x="5034" y="954"/>
                      </a:lnTo>
                      <a:lnTo>
                        <a:pt x="5034" y="960"/>
                      </a:lnTo>
                      <a:lnTo>
                        <a:pt x="5034" y="960"/>
                      </a:lnTo>
                      <a:lnTo>
                        <a:pt x="5034" y="966"/>
                      </a:lnTo>
                      <a:lnTo>
                        <a:pt x="5034" y="966"/>
                      </a:lnTo>
                      <a:lnTo>
                        <a:pt x="5034" y="966"/>
                      </a:lnTo>
                      <a:lnTo>
                        <a:pt x="5034" y="966"/>
                      </a:lnTo>
                      <a:lnTo>
                        <a:pt x="5040" y="966"/>
                      </a:lnTo>
                      <a:lnTo>
                        <a:pt x="5040" y="966"/>
                      </a:lnTo>
                      <a:lnTo>
                        <a:pt x="5040" y="966"/>
                      </a:lnTo>
                      <a:lnTo>
                        <a:pt x="5040" y="960"/>
                      </a:lnTo>
                      <a:lnTo>
                        <a:pt x="5040" y="960"/>
                      </a:lnTo>
                      <a:lnTo>
                        <a:pt x="5046" y="960"/>
                      </a:lnTo>
                      <a:lnTo>
                        <a:pt x="5046" y="954"/>
                      </a:lnTo>
                      <a:lnTo>
                        <a:pt x="5046" y="954"/>
                      </a:lnTo>
                      <a:lnTo>
                        <a:pt x="5046" y="954"/>
                      </a:lnTo>
                      <a:lnTo>
                        <a:pt x="5046" y="948"/>
                      </a:lnTo>
                      <a:lnTo>
                        <a:pt x="5046" y="948"/>
                      </a:lnTo>
                      <a:lnTo>
                        <a:pt x="5052" y="948"/>
                      </a:lnTo>
                      <a:lnTo>
                        <a:pt x="5052" y="942"/>
                      </a:lnTo>
                      <a:lnTo>
                        <a:pt x="5052" y="942"/>
                      </a:lnTo>
                      <a:lnTo>
                        <a:pt x="5052" y="936"/>
                      </a:lnTo>
                      <a:lnTo>
                        <a:pt x="5052" y="936"/>
                      </a:lnTo>
                      <a:lnTo>
                        <a:pt x="5052" y="936"/>
                      </a:lnTo>
                      <a:lnTo>
                        <a:pt x="5058" y="930"/>
                      </a:lnTo>
                      <a:lnTo>
                        <a:pt x="5058" y="930"/>
                      </a:lnTo>
                      <a:lnTo>
                        <a:pt x="5058" y="924"/>
                      </a:lnTo>
                      <a:lnTo>
                        <a:pt x="5058" y="924"/>
                      </a:lnTo>
                      <a:lnTo>
                        <a:pt x="5058" y="918"/>
                      </a:lnTo>
                      <a:lnTo>
                        <a:pt x="5064" y="918"/>
                      </a:lnTo>
                      <a:lnTo>
                        <a:pt x="5064" y="912"/>
                      </a:lnTo>
                      <a:lnTo>
                        <a:pt x="5064" y="912"/>
                      </a:lnTo>
                      <a:lnTo>
                        <a:pt x="5064" y="912"/>
                      </a:lnTo>
                      <a:lnTo>
                        <a:pt x="5064" y="912"/>
                      </a:lnTo>
                      <a:lnTo>
                        <a:pt x="5064" y="912"/>
                      </a:lnTo>
                      <a:lnTo>
                        <a:pt x="5070" y="912"/>
                      </a:lnTo>
                      <a:lnTo>
                        <a:pt x="5070" y="912"/>
                      </a:lnTo>
                      <a:lnTo>
                        <a:pt x="5070" y="912"/>
                      </a:lnTo>
                      <a:lnTo>
                        <a:pt x="5070" y="912"/>
                      </a:lnTo>
                      <a:lnTo>
                        <a:pt x="5070" y="918"/>
                      </a:lnTo>
                      <a:lnTo>
                        <a:pt x="5070" y="918"/>
                      </a:lnTo>
                      <a:lnTo>
                        <a:pt x="5076" y="918"/>
                      </a:lnTo>
                      <a:lnTo>
                        <a:pt x="5076" y="918"/>
                      </a:lnTo>
                      <a:lnTo>
                        <a:pt x="5076" y="918"/>
                      </a:lnTo>
                      <a:lnTo>
                        <a:pt x="5076" y="918"/>
                      </a:lnTo>
                      <a:lnTo>
                        <a:pt x="5076" y="924"/>
                      </a:lnTo>
                      <a:lnTo>
                        <a:pt x="5082" y="924"/>
                      </a:lnTo>
                      <a:lnTo>
                        <a:pt x="5082" y="924"/>
                      </a:lnTo>
                      <a:lnTo>
                        <a:pt x="5082" y="924"/>
                      </a:lnTo>
                      <a:lnTo>
                        <a:pt x="5082" y="924"/>
                      </a:lnTo>
                      <a:lnTo>
                        <a:pt x="5082" y="924"/>
                      </a:lnTo>
                      <a:lnTo>
                        <a:pt x="5082" y="924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94" y="930"/>
                      </a:lnTo>
                      <a:lnTo>
                        <a:pt x="5094" y="930"/>
                      </a:lnTo>
                      <a:lnTo>
                        <a:pt x="5094" y="930"/>
                      </a:lnTo>
                      <a:lnTo>
                        <a:pt x="5094" y="936"/>
                      </a:lnTo>
                      <a:lnTo>
                        <a:pt x="5094" y="936"/>
                      </a:lnTo>
                      <a:lnTo>
                        <a:pt x="5100" y="936"/>
                      </a:lnTo>
                      <a:lnTo>
                        <a:pt x="5100" y="936"/>
                      </a:lnTo>
                      <a:lnTo>
                        <a:pt x="5100" y="936"/>
                      </a:lnTo>
                      <a:lnTo>
                        <a:pt x="5100" y="936"/>
                      </a:lnTo>
                      <a:lnTo>
                        <a:pt x="5100" y="936"/>
                      </a:lnTo>
                      <a:lnTo>
                        <a:pt x="5100" y="936"/>
                      </a:lnTo>
                      <a:lnTo>
                        <a:pt x="5106" y="936"/>
                      </a:lnTo>
                      <a:lnTo>
                        <a:pt x="5106" y="936"/>
                      </a:lnTo>
                      <a:lnTo>
                        <a:pt x="5106" y="936"/>
                      </a:lnTo>
                      <a:lnTo>
                        <a:pt x="5106" y="936"/>
                      </a:lnTo>
                      <a:lnTo>
                        <a:pt x="5106" y="942"/>
                      </a:lnTo>
                      <a:lnTo>
                        <a:pt x="5106" y="942"/>
                      </a:lnTo>
                      <a:lnTo>
                        <a:pt x="5112" y="942"/>
                      </a:lnTo>
                      <a:lnTo>
                        <a:pt x="5112" y="942"/>
                      </a:lnTo>
                      <a:lnTo>
                        <a:pt x="5112" y="942"/>
                      </a:lnTo>
                      <a:lnTo>
                        <a:pt x="5112" y="942"/>
                      </a:lnTo>
                      <a:lnTo>
                        <a:pt x="5112" y="942"/>
                      </a:lnTo>
                      <a:lnTo>
                        <a:pt x="5112" y="942"/>
                      </a:lnTo>
                      <a:lnTo>
                        <a:pt x="5118" y="942"/>
                      </a:lnTo>
                      <a:lnTo>
                        <a:pt x="5118" y="942"/>
                      </a:lnTo>
                      <a:lnTo>
                        <a:pt x="5118" y="942"/>
                      </a:lnTo>
                      <a:lnTo>
                        <a:pt x="5118" y="942"/>
                      </a:lnTo>
                      <a:lnTo>
                        <a:pt x="5118" y="948"/>
                      </a:lnTo>
                      <a:lnTo>
                        <a:pt x="5124" y="948"/>
                      </a:lnTo>
                      <a:lnTo>
                        <a:pt x="5124" y="948"/>
                      </a:lnTo>
                      <a:lnTo>
                        <a:pt x="5124" y="954"/>
                      </a:lnTo>
                      <a:lnTo>
                        <a:pt x="5124" y="954"/>
                      </a:lnTo>
                      <a:lnTo>
                        <a:pt x="5124" y="960"/>
                      </a:lnTo>
                      <a:lnTo>
                        <a:pt x="5124" y="966"/>
                      </a:lnTo>
                      <a:lnTo>
                        <a:pt x="5130" y="966"/>
                      </a:lnTo>
                      <a:lnTo>
                        <a:pt x="5130" y="972"/>
                      </a:lnTo>
                      <a:lnTo>
                        <a:pt x="5130" y="972"/>
                      </a:lnTo>
                      <a:lnTo>
                        <a:pt x="5130" y="978"/>
                      </a:lnTo>
                      <a:lnTo>
                        <a:pt x="5130" y="984"/>
                      </a:lnTo>
                      <a:lnTo>
                        <a:pt x="5130" y="984"/>
                      </a:lnTo>
                      <a:lnTo>
                        <a:pt x="5136" y="990"/>
                      </a:lnTo>
                      <a:lnTo>
                        <a:pt x="5136" y="996"/>
                      </a:lnTo>
                      <a:lnTo>
                        <a:pt x="5136" y="996"/>
                      </a:lnTo>
                      <a:lnTo>
                        <a:pt x="5136" y="1002"/>
                      </a:lnTo>
                      <a:lnTo>
                        <a:pt x="5136" y="1002"/>
                      </a:lnTo>
                      <a:lnTo>
                        <a:pt x="5136" y="1008"/>
                      </a:lnTo>
                      <a:lnTo>
                        <a:pt x="5142" y="1008"/>
                      </a:lnTo>
                      <a:lnTo>
                        <a:pt x="5142" y="1008"/>
                      </a:lnTo>
                      <a:lnTo>
                        <a:pt x="5142" y="1014"/>
                      </a:lnTo>
                      <a:lnTo>
                        <a:pt x="5142" y="1014"/>
                      </a:lnTo>
                      <a:lnTo>
                        <a:pt x="5142" y="1014"/>
                      </a:lnTo>
                      <a:lnTo>
                        <a:pt x="5142" y="1020"/>
                      </a:lnTo>
                      <a:lnTo>
                        <a:pt x="5148" y="1020"/>
                      </a:lnTo>
                      <a:lnTo>
                        <a:pt x="5148" y="1020"/>
                      </a:lnTo>
                      <a:lnTo>
                        <a:pt x="5148" y="1020"/>
                      </a:lnTo>
                      <a:lnTo>
                        <a:pt x="5148" y="1026"/>
                      </a:lnTo>
                      <a:lnTo>
                        <a:pt x="5148" y="1026"/>
                      </a:lnTo>
                      <a:lnTo>
                        <a:pt x="5148" y="1026"/>
                      </a:lnTo>
                      <a:lnTo>
                        <a:pt x="5154" y="1026"/>
                      </a:lnTo>
                      <a:lnTo>
                        <a:pt x="5154" y="1026"/>
                      </a:lnTo>
                      <a:lnTo>
                        <a:pt x="5154" y="1026"/>
                      </a:lnTo>
                      <a:lnTo>
                        <a:pt x="5154" y="1026"/>
                      </a:lnTo>
                      <a:lnTo>
                        <a:pt x="5154" y="1020"/>
                      </a:lnTo>
                      <a:lnTo>
                        <a:pt x="5160" y="1020"/>
                      </a:lnTo>
                      <a:lnTo>
                        <a:pt x="5160" y="1020"/>
                      </a:lnTo>
                      <a:lnTo>
                        <a:pt x="5160" y="1020"/>
                      </a:lnTo>
                      <a:lnTo>
                        <a:pt x="5160" y="1020"/>
                      </a:lnTo>
                      <a:lnTo>
                        <a:pt x="5160" y="1020"/>
                      </a:lnTo>
                      <a:lnTo>
                        <a:pt x="5160" y="1020"/>
                      </a:lnTo>
                      <a:lnTo>
                        <a:pt x="5166" y="1014"/>
                      </a:ln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Rectangle 104"/>
                <p:cNvSpPr>
                  <a:spLocks noChangeArrowheads="1"/>
                </p:cNvSpPr>
                <p:nvPr/>
              </p:nvSpPr>
              <p:spPr bwMode="auto">
                <a:xfrm>
                  <a:off x="525" y="2772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</a:rPr>
                    <a:t>BETA_X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129" name="Freeform 105"/>
                <p:cNvSpPr>
                  <a:spLocks/>
                </p:cNvSpPr>
                <p:nvPr/>
              </p:nvSpPr>
              <p:spPr bwMode="auto">
                <a:xfrm>
                  <a:off x="297" y="2124"/>
                  <a:ext cx="5166" cy="624"/>
                </a:xfrm>
                <a:custGeom>
                  <a:avLst/>
                  <a:gdLst/>
                  <a:ahLst/>
                  <a:cxnLst>
                    <a:cxn ang="0">
                      <a:pos x="78" y="606"/>
                    </a:cxn>
                    <a:cxn ang="0">
                      <a:pos x="162" y="300"/>
                    </a:cxn>
                    <a:cxn ang="0">
                      <a:pos x="240" y="546"/>
                    </a:cxn>
                    <a:cxn ang="0">
                      <a:pos x="324" y="300"/>
                    </a:cxn>
                    <a:cxn ang="0">
                      <a:pos x="408" y="564"/>
                    </a:cxn>
                    <a:cxn ang="0">
                      <a:pos x="486" y="282"/>
                    </a:cxn>
                    <a:cxn ang="0">
                      <a:pos x="570" y="450"/>
                    </a:cxn>
                    <a:cxn ang="0">
                      <a:pos x="648" y="528"/>
                    </a:cxn>
                    <a:cxn ang="0">
                      <a:pos x="732" y="330"/>
                    </a:cxn>
                    <a:cxn ang="0">
                      <a:pos x="810" y="480"/>
                    </a:cxn>
                    <a:cxn ang="0">
                      <a:pos x="894" y="282"/>
                    </a:cxn>
                    <a:cxn ang="0">
                      <a:pos x="978" y="498"/>
                    </a:cxn>
                    <a:cxn ang="0">
                      <a:pos x="1056" y="516"/>
                    </a:cxn>
                    <a:cxn ang="0">
                      <a:pos x="1140" y="468"/>
                    </a:cxn>
                    <a:cxn ang="0">
                      <a:pos x="1224" y="528"/>
                    </a:cxn>
                    <a:cxn ang="0">
                      <a:pos x="1302" y="378"/>
                    </a:cxn>
                    <a:cxn ang="0">
                      <a:pos x="1386" y="510"/>
                    </a:cxn>
                    <a:cxn ang="0">
                      <a:pos x="1464" y="372"/>
                    </a:cxn>
                    <a:cxn ang="0">
                      <a:pos x="1548" y="576"/>
                    </a:cxn>
                    <a:cxn ang="0">
                      <a:pos x="1626" y="438"/>
                    </a:cxn>
                    <a:cxn ang="0">
                      <a:pos x="1710" y="624"/>
                    </a:cxn>
                    <a:cxn ang="0">
                      <a:pos x="1794" y="378"/>
                    </a:cxn>
                    <a:cxn ang="0">
                      <a:pos x="1872" y="372"/>
                    </a:cxn>
                    <a:cxn ang="0">
                      <a:pos x="1956" y="426"/>
                    </a:cxn>
                    <a:cxn ang="0">
                      <a:pos x="2040" y="420"/>
                    </a:cxn>
                    <a:cxn ang="0">
                      <a:pos x="2118" y="426"/>
                    </a:cxn>
                    <a:cxn ang="0">
                      <a:pos x="2202" y="426"/>
                    </a:cxn>
                    <a:cxn ang="0">
                      <a:pos x="2280" y="378"/>
                    </a:cxn>
                    <a:cxn ang="0">
                      <a:pos x="2364" y="426"/>
                    </a:cxn>
                    <a:cxn ang="0">
                      <a:pos x="2448" y="414"/>
                    </a:cxn>
                    <a:cxn ang="0">
                      <a:pos x="2526" y="300"/>
                    </a:cxn>
                    <a:cxn ang="0">
                      <a:pos x="2610" y="612"/>
                    </a:cxn>
                    <a:cxn ang="0">
                      <a:pos x="2688" y="486"/>
                    </a:cxn>
                    <a:cxn ang="0">
                      <a:pos x="2772" y="552"/>
                    </a:cxn>
                    <a:cxn ang="0">
                      <a:pos x="2856" y="492"/>
                    </a:cxn>
                    <a:cxn ang="0">
                      <a:pos x="2934" y="504"/>
                    </a:cxn>
                    <a:cxn ang="0">
                      <a:pos x="3018" y="336"/>
                    </a:cxn>
                    <a:cxn ang="0">
                      <a:pos x="3102" y="546"/>
                    </a:cxn>
                    <a:cxn ang="0">
                      <a:pos x="3180" y="300"/>
                    </a:cxn>
                    <a:cxn ang="0">
                      <a:pos x="3264" y="558"/>
                    </a:cxn>
                    <a:cxn ang="0">
                      <a:pos x="3342" y="270"/>
                    </a:cxn>
                    <a:cxn ang="0">
                      <a:pos x="3426" y="576"/>
                    </a:cxn>
                    <a:cxn ang="0">
                      <a:pos x="3504" y="234"/>
                    </a:cxn>
                    <a:cxn ang="0">
                      <a:pos x="3588" y="588"/>
                    </a:cxn>
                    <a:cxn ang="0">
                      <a:pos x="3672" y="198"/>
                    </a:cxn>
                    <a:cxn ang="0">
                      <a:pos x="3750" y="600"/>
                    </a:cxn>
                    <a:cxn ang="0">
                      <a:pos x="3834" y="150"/>
                    </a:cxn>
                    <a:cxn ang="0">
                      <a:pos x="3912" y="618"/>
                    </a:cxn>
                    <a:cxn ang="0">
                      <a:pos x="3996" y="354"/>
                    </a:cxn>
                    <a:cxn ang="0">
                      <a:pos x="4080" y="606"/>
                    </a:cxn>
                    <a:cxn ang="0">
                      <a:pos x="4158" y="306"/>
                    </a:cxn>
                    <a:cxn ang="0">
                      <a:pos x="4242" y="534"/>
                    </a:cxn>
                    <a:cxn ang="0">
                      <a:pos x="4326" y="426"/>
                    </a:cxn>
                    <a:cxn ang="0">
                      <a:pos x="4404" y="420"/>
                    </a:cxn>
                    <a:cxn ang="0">
                      <a:pos x="4488" y="420"/>
                    </a:cxn>
                    <a:cxn ang="0">
                      <a:pos x="4566" y="426"/>
                    </a:cxn>
                    <a:cxn ang="0">
                      <a:pos x="4650" y="348"/>
                    </a:cxn>
                    <a:cxn ang="0">
                      <a:pos x="4734" y="426"/>
                    </a:cxn>
                    <a:cxn ang="0">
                      <a:pos x="4812" y="420"/>
                    </a:cxn>
                    <a:cxn ang="0">
                      <a:pos x="4896" y="420"/>
                    </a:cxn>
                    <a:cxn ang="0">
                      <a:pos x="4974" y="426"/>
                    </a:cxn>
                    <a:cxn ang="0">
                      <a:pos x="5058" y="486"/>
                    </a:cxn>
                    <a:cxn ang="0">
                      <a:pos x="5142" y="396"/>
                    </a:cxn>
                  </a:cxnLst>
                  <a:rect l="0" t="0" r="r" b="b"/>
                  <a:pathLst>
                    <a:path w="5166" h="624">
                      <a:moveTo>
                        <a:pt x="0" y="342"/>
                      </a:moveTo>
                      <a:lnTo>
                        <a:pt x="0" y="354"/>
                      </a:lnTo>
                      <a:lnTo>
                        <a:pt x="0" y="360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6" y="384"/>
                      </a:lnTo>
                      <a:lnTo>
                        <a:pt x="6" y="390"/>
                      </a:lnTo>
                      <a:lnTo>
                        <a:pt x="6" y="396"/>
                      </a:lnTo>
                      <a:lnTo>
                        <a:pt x="6" y="402"/>
                      </a:lnTo>
                      <a:lnTo>
                        <a:pt x="6" y="408"/>
                      </a:lnTo>
                      <a:lnTo>
                        <a:pt x="6" y="414"/>
                      </a:lnTo>
                      <a:lnTo>
                        <a:pt x="12" y="420"/>
                      </a:lnTo>
                      <a:lnTo>
                        <a:pt x="12" y="426"/>
                      </a:lnTo>
                      <a:lnTo>
                        <a:pt x="12" y="432"/>
                      </a:lnTo>
                      <a:lnTo>
                        <a:pt x="12" y="438"/>
                      </a:lnTo>
                      <a:lnTo>
                        <a:pt x="12" y="438"/>
                      </a:lnTo>
                      <a:lnTo>
                        <a:pt x="12" y="444"/>
                      </a:lnTo>
                      <a:lnTo>
                        <a:pt x="18" y="450"/>
                      </a:lnTo>
                      <a:lnTo>
                        <a:pt x="18" y="456"/>
                      </a:lnTo>
                      <a:lnTo>
                        <a:pt x="18" y="462"/>
                      </a:lnTo>
                      <a:lnTo>
                        <a:pt x="18" y="468"/>
                      </a:lnTo>
                      <a:lnTo>
                        <a:pt x="18" y="474"/>
                      </a:lnTo>
                      <a:lnTo>
                        <a:pt x="18" y="474"/>
                      </a:lnTo>
                      <a:lnTo>
                        <a:pt x="18" y="480"/>
                      </a:lnTo>
                      <a:lnTo>
                        <a:pt x="24" y="486"/>
                      </a:lnTo>
                      <a:lnTo>
                        <a:pt x="24" y="492"/>
                      </a:lnTo>
                      <a:lnTo>
                        <a:pt x="24" y="498"/>
                      </a:lnTo>
                      <a:lnTo>
                        <a:pt x="24" y="504"/>
                      </a:lnTo>
                      <a:lnTo>
                        <a:pt x="24" y="504"/>
                      </a:lnTo>
                      <a:lnTo>
                        <a:pt x="30" y="510"/>
                      </a:lnTo>
                      <a:lnTo>
                        <a:pt x="30" y="516"/>
                      </a:lnTo>
                      <a:lnTo>
                        <a:pt x="30" y="516"/>
                      </a:lnTo>
                      <a:lnTo>
                        <a:pt x="30" y="528"/>
                      </a:lnTo>
                      <a:lnTo>
                        <a:pt x="30" y="528"/>
                      </a:lnTo>
                      <a:lnTo>
                        <a:pt x="30" y="534"/>
                      </a:lnTo>
                      <a:lnTo>
                        <a:pt x="36" y="534"/>
                      </a:lnTo>
                      <a:lnTo>
                        <a:pt x="36" y="540"/>
                      </a:lnTo>
                      <a:lnTo>
                        <a:pt x="36" y="546"/>
                      </a:lnTo>
                      <a:lnTo>
                        <a:pt x="36" y="552"/>
                      </a:lnTo>
                      <a:lnTo>
                        <a:pt x="36" y="552"/>
                      </a:lnTo>
                      <a:lnTo>
                        <a:pt x="42" y="558"/>
                      </a:lnTo>
                      <a:lnTo>
                        <a:pt x="42" y="558"/>
                      </a:lnTo>
                      <a:lnTo>
                        <a:pt x="42" y="564"/>
                      </a:lnTo>
                      <a:lnTo>
                        <a:pt x="42" y="564"/>
                      </a:lnTo>
                      <a:lnTo>
                        <a:pt x="42" y="570"/>
                      </a:lnTo>
                      <a:lnTo>
                        <a:pt x="42" y="570"/>
                      </a:lnTo>
                      <a:lnTo>
                        <a:pt x="48" y="576"/>
                      </a:lnTo>
                      <a:lnTo>
                        <a:pt x="48" y="576"/>
                      </a:lnTo>
                      <a:lnTo>
                        <a:pt x="48" y="582"/>
                      </a:lnTo>
                      <a:lnTo>
                        <a:pt x="48" y="582"/>
                      </a:lnTo>
                      <a:lnTo>
                        <a:pt x="48" y="582"/>
                      </a:lnTo>
                      <a:lnTo>
                        <a:pt x="48" y="588"/>
                      </a:lnTo>
                      <a:lnTo>
                        <a:pt x="54" y="588"/>
                      </a:lnTo>
                      <a:lnTo>
                        <a:pt x="54" y="588"/>
                      </a:lnTo>
                      <a:lnTo>
                        <a:pt x="54" y="594"/>
                      </a:lnTo>
                      <a:lnTo>
                        <a:pt x="54" y="594"/>
                      </a:lnTo>
                      <a:lnTo>
                        <a:pt x="54" y="594"/>
                      </a:lnTo>
                      <a:lnTo>
                        <a:pt x="54" y="600"/>
                      </a:lnTo>
                      <a:lnTo>
                        <a:pt x="54" y="600"/>
                      </a:lnTo>
                      <a:lnTo>
                        <a:pt x="60" y="600"/>
                      </a:lnTo>
                      <a:lnTo>
                        <a:pt x="60" y="606"/>
                      </a:lnTo>
                      <a:lnTo>
                        <a:pt x="60" y="606"/>
                      </a:lnTo>
                      <a:lnTo>
                        <a:pt x="60" y="606"/>
                      </a:lnTo>
                      <a:lnTo>
                        <a:pt x="66" y="606"/>
                      </a:lnTo>
                      <a:lnTo>
                        <a:pt x="66" y="612"/>
                      </a:lnTo>
                      <a:lnTo>
                        <a:pt x="66" y="612"/>
                      </a:lnTo>
                      <a:lnTo>
                        <a:pt x="66" y="612"/>
                      </a:lnTo>
                      <a:lnTo>
                        <a:pt x="66" y="612"/>
                      </a:lnTo>
                      <a:lnTo>
                        <a:pt x="66" y="612"/>
                      </a:lnTo>
                      <a:lnTo>
                        <a:pt x="66" y="612"/>
                      </a:lnTo>
                      <a:lnTo>
                        <a:pt x="72" y="612"/>
                      </a:lnTo>
                      <a:lnTo>
                        <a:pt x="72" y="612"/>
                      </a:lnTo>
                      <a:lnTo>
                        <a:pt x="72" y="612"/>
                      </a:lnTo>
                      <a:lnTo>
                        <a:pt x="72" y="612"/>
                      </a:lnTo>
                      <a:lnTo>
                        <a:pt x="72" y="612"/>
                      </a:lnTo>
                      <a:lnTo>
                        <a:pt x="78" y="612"/>
                      </a:lnTo>
                      <a:lnTo>
                        <a:pt x="78" y="612"/>
                      </a:lnTo>
                      <a:lnTo>
                        <a:pt x="78" y="612"/>
                      </a:lnTo>
                      <a:lnTo>
                        <a:pt x="78" y="606"/>
                      </a:lnTo>
                      <a:lnTo>
                        <a:pt x="78" y="606"/>
                      </a:lnTo>
                      <a:lnTo>
                        <a:pt x="78" y="606"/>
                      </a:lnTo>
                      <a:lnTo>
                        <a:pt x="78" y="606"/>
                      </a:lnTo>
                      <a:lnTo>
                        <a:pt x="84" y="606"/>
                      </a:lnTo>
                      <a:lnTo>
                        <a:pt x="84" y="600"/>
                      </a:lnTo>
                      <a:lnTo>
                        <a:pt x="84" y="600"/>
                      </a:lnTo>
                      <a:lnTo>
                        <a:pt x="84" y="600"/>
                      </a:lnTo>
                      <a:lnTo>
                        <a:pt x="84" y="594"/>
                      </a:lnTo>
                      <a:lnTo>
                        <a:pt x="90" y="594"/>
                      </a:lnTo>
                      <a:lnTo>
                        <a:pt x="90" y="594"/>
                      </a:lnTo>
                      <a:lnTo>
                        <a:pt x="90" y="588"/>
                      </a:lnTo>
                      <a:lnTo>
                        <a:pt x="90" y="588"/>
                      </a:lnTo>
                      <a:lnTo>
                        <a:pt x="90" y="588"/>
                      </a:lnTo>
                      <a:lnTo>
                        <a:pt x="90" y="582"/>
                      </a:lnTo>
                      <a:lnTo>
                        <a:pt x="96" y="582"/>
                      </a:lnTo>
                      <a:lnTo>
                        <a:pt x="96" y="576"/>
                      </a:lnTo>
                      <a:lnTo>
                        <a:pt x="96" y="576"/>
                      </a:lnTo>
                      <a:lnTo>
                        <a:pt x="96" y="570"/>
                      </a:lnTo>
                      <a:lnTo>
                        <a:pt x="96" y="570"/>
                      </a:lnTo>
                      <a:lnTo>
                        <a:pt x="102" y="564"/>
                      </a:lnTo>
                      <a:lnTo>
                        <a:pt x="102" y="564"/>
                      </a:lnTo>
                      <a:lnTo>
                        <a:pt x="102" y="558"/>
                      </a:lnTo>
                      <a:lnTo>
                        <a:pt x="102" y="558"/>
                      </a:lnTo>
                      <a:lnTo>
                        <a:pt x="102" y="552"/>
                      </a:lnTo>
                      <a:lnTo>
                        <a:pt x="102" y="546"/>
                      </a:lnTo>
                      <a:lnTo>
                        <a:pt x="108" y="546"/>
                      </a:lnTo>
                      <a:lnTo>
                        <a:pt x="108" y="540"/>
                      </a:lnTo>
                      <a:lnTo>
                        <a:pt x="108" y="540"/>
                      </a:lnTo>
                      <a:lnTo>
                        <a:pt x="108" y="534"/>
                      </a:lnTo>
                      <a:lnTo>
                        <a:pt x="108" y="534"/>
                      </a:lnTo>
                      <a:lnTo>
                        <a:pt x="108" y="522"/>
                      </a:lnTo>
                      <a:lnTo>
                        <a:pt x="114" y="522"/>
                      </a:lnTo>
                      <a:lnTo>
                        <a:pt x="114" y="516"/>
                      </a:lnTo>
                      <a:lnTo>
                        <a:pt x="114" y="516"/>
                      </a:lnTo>
                      <a:lnTo>
                        <a:pt x="114" y="510"/>
                      </a:lnTo>
                      <a:lnTo>
                        <a:pt x="114" y="504"/>
                      </a:lnTo>
                      <a:lnTo>
                        <a:pt x="114" y="498"/>
                      </a:lnTo>
                      <a:lnTo>
                        <a:pt x="120" y="492"/>
                      </a:lnTo>
                      <a:lnTo>
                        <a:pt x="120" y="492"/>
                      </a:lnTo>
                      <a:lnTo>
                        <a:pt x="120" y="486"/>
                      </a:lnTo>
                      <a:lnTo>
                        <a:pt x="120" y="480"/>
                      </a:lnTo>
                      <a:lnTo>
                        <a:pt x="120" y="474"/>
                      </a:lnTo>
                      <a:lnTo>
                        <a:pt x="120" y="474"/>
                      </a:lnTo>
                      <a:lnTo>
                        <a:pt x="126" y="468"/>
                      </a:lnTo>
                      <a:lnTo>
                        <a:pt x="126" y="462"/>
                      </a:lnTo>
                      <a:lnTo>
                        <a:pt x="126" y="456"/>
                      </a:lnTo>
                      <a:lnTo>
                        <a:pt x="126" y="450"/>
                      </a:lnTo>
                      <a:lnTo>
                        <a:pt x="126" y="444"/>
                      </a:lnTo>
                      <a:lnTo>
                        <a:pt x="132" y="432"/>
                      </a:lnTo>
                      <a:lnTo>
                        <a:pt x="132" y="426"/>
                      </a:lnTo>
                      <a:lnTo>
                        <a:pt x="132" y="426"/>
                      </a:lnTo>
                      <a:lnTo>
                        <a:pt x="132" y="420"/>
                      </a:lnTo>
                      <a:lnTo>
                        <a:pt x="132" y="414"/>
                      </a:lnTo>
                      <a:lnTo>
                        <a:pt x="132" y="408"/>
                      </a:lnTo>
                      <a:lnTo>
                        <a:pt x="138" y="402"/>
                      </a:lnTo>
                      <a:lnTo>
                        <a:pt x="138" y="396"/>
                      </a:lnTo>
                      <a:lnTo>
                        <a:pt x="138" y="390"/>
                      </a:lnTo>
                      <a:lnTo>
                        <a:pt x="138" y="378"/>
                      </a:lnTo>
                      <a:lnTo>
                        <a:pt x="138" y="372"/>
                      </a:lnTo>
                      <a:lnTo>
                        <a:pt x="138" y="366"/>
                      </a:lnTo>
                      <a:lnTo>
                        <a:pt x="138" y="360"/>
                      </a:lnTo>
                      <a:lnTo>
                        <a:pt x="144" y="360"/>
                      </a:lnTo>
                      <a:lnTo>
                        <a:pt x="144" y="348"/>
                      </a:lnTo>
                      <a:lnTo>
                        <a:pt x="144" y="342"/>
                      </a:lnTo>
                      <a:lnTo>
                        <a:pt x="144" y="336"/>
                      </a:lnTo>
                      <a:lnTo>
                        <a:pt x="144" y="330"/>
                      </a:lnTo>
                      <a:lnTo>
                        <a:pt x="150" y="324"/>
                      </a:lnTo>
                      <a:lnTo>
                        <a:pt x="150" y="312"/>
                      </a:lnTo>
                      <a:lnTo>
                        <a:pt x="150" y="306"/>
                      </a:lnTo>
                      <a:lnTo>
                        <a:pt x="150" y="300"/>
                      </a:lnTo>
                      <a:lnTo>
                        <a:pt x="150" y="288"/>
                      </a:lnTo>
                      <a:lnTo>
                        <a:pt x="150" y="288"/>
                      </a:lnTo>
                      <a:lnTo>
                        <a:pt x="156" y="282"/>
                      </a:lnTo>
                      <a:lnTo>
                        <a:pt x="156" y="282"/>
                      </a:lnTo>
                      <a:lnTo>
                        <a:pt x="156" y="282"/>
                      </a:lnTo>
                      <a:lnTo>
                        <a:pt x="156" y="288"/>
                      </a:lnTo>
                      <a:lnTo>
                        <a:pt x="156" y="288"/>
                      </a:lnTo>
                      <a:lnTo>
                        <a:pt x="156" y="294"/>
                      </a:lnTo>
                      <a:lnTo>
                        <a:pt x="162" y="300"/>
                      </a:lnTo>
                      <a:lnTo>
                        <a:pt x="162" y="306"/>
                      </a:lnTo>
                      <a:lnTo>
                        <a:pt x="162" y="306"/>
                      </a:lnTo>
                      <a:lnTo>
                        <a:pt x="162" y="318"/>
                      </a:lnTo>
                      <a:lnTo>
                        <a:pt x="162" y="318"/>
                      </a:lnTo>
                      <a:lnTo>
                        <a:pt x="162" y="324"/>
                      </a:lnTo>
                      <a:lnTo>
                        <a:pt x="168" y="324"/>
                      </a:lnTo>
                      <a:lnTo>
                        <a:pt x="168" y="330"/>
                      </a:lnTo>
                      <a:lnTo>
                        <a:pt x="168" y="336"/>
                      </a:lnTo>
                      <a:lnTo>
                        <a:pt x="168" y="342"/>
                      </a:lnTo>
                      <a:lnTo>
                        <a:pt x="168" y="348"/>
                      </a:lnTo>
                      <a:lnTo>
                        <a:pt x="174" y="348"/>
                      </a:lnTo>
                      <a:lnTo>
                        <a:pt x="174" y="354"/>
                      </a:lnTo>
                      <a:lnTo>
                        <a:pt x="174" y="360"/>
                      </a:lnTo>
                      <a:lnTo>
                        <a:pt x="174" y="366"/>
                      </a:lnTo>
                      <a:lnTo>
                        <a:pt x="174" y="366"/>
                      </a:lnTo>
                      <a:lnTo>
                        <a:pt x="174" y="372"/>
                      </a:lnTo>
                      <a:lnTo>
                        <a:pt x="180" y="378"/>
                      </a:lnTo>
                      <a:lnTo>
                        <a:pt x="180" y="378"/>
                      </a:lnTo>
                      <a:lnTo>
                        <a:pt x="180" y="384"/>
                      </a:lnTo>
                      <a:lnTo>
                        <a:pt x="180" y="390"/>
                      </a:lnTo>
                      <a:lnTo>
                        <a:pt x="180" y="390"/>
                      </a:lnTo>
                      <a:lnTo>
                        <a:pt x="180" y="396"/>
                      </a:lnTo>
                      <a:lnTo>
                        <a:pt x="186" y="396"/>
                      </a:lnTo>
                      <a:lnTo>
                        <a:pt x="186" y="402"/>
                      </a:lnTo>
                      <a:lnTo>
                        <a:pt x="186" y="408"/>
                      </a:lnTo>
                      <a:lnTo>
                        <a:pt x="186" y="408"/>
                      </a:lnTo>
                      <a:lnTo>
                        <a:pt x="186" y="414"/>
                      </a:lnTo>
                      <a:lnTo>
                        <a:pt x="186" y="420"/>
                      </a:lnTo>
                      <a:lnTo>
                        <a:pt x="192" y="426"/>
                      </a:lnTo>
                      <a:lnTo>
                        <a:pt x="192" y="426"/>
                      </a:lnTo>
                      <a:lnTo>
                        <a:pt x="192" y="432"/>
                      </a:lnTo>
                      <a:lnTo>
                        <a:pt x="192" y="432"/>
                      </a:lnTo>
                      <a:lnTo>
                        <a:pt x="192" y="438"/>
                      </a:lnTo>
                      <a:lnTo>
                        <a:pt x="198" y="444"/>
                      </a:lnTo>
                      <a:lnTo>
                        <a:pt x="198" y="444"/>
                      </a:lnTo>
                      <a:lnTo>
                        <a:pt x="198" y="450"/>
                      </a:lnTo>
                      <a:lnTo>
                        <a:pt x="198" y="450"/>
                      </a:lnTo>
                      <a:lnTo>
                        <a:pt x="198" y="456"/>
                      </a:lnTo>
                      <a:lnTo>
                        <a:pt x="198" y="456"/>
                      </a:lnTo>
                      <a:lnTo>
                        <a:pt x="204" y="462"/>
                      </a:lnTo>
                      <a:lnTo>
                        <a:pt x="204" y="468"/>
                      </a:lnTo>
                      <a:lnTo>
                        <a:pt x="204" y="468"/>
                      </a:lnTo>
                      <a:lnTo>
                        <a:pt x="204" y="474"/>
                      </a:lnTo>
                      <a:lnTo>
                        <a:pt x="204" y="474"/>
                      </a:lnTo>
                      <a:lnTo>
                        <a:pt x="204" y="480"/>
                      </a:lnTo>
                      <a:lnTo>
                        <a:pt x="210" y="480"/>
                      </a:lnTo>
                      <a:lnTo>
                        <a:pt x="210" y="486"/>
                      </a:lnTo>
                      <a:lnTo>
                        <a:pt x="210" y="486"/>
                      </a:lnTo>
                      <a:lnTo>
                        <a:pt x="210" y="492"/>
                      </a:lnTo>
                      <a:lnTo>
                        <a:pt x="210" y="492"/>
                      </a:lnTo>
                      <a:lnTo>
                        <a:pt x="210" y="498"/>
                      </a:lnTo>
                      <a:lnTo>
                        <a:pt x="216" y="498"/>
                      </a:lnTo>
                      <a:lnTo>
                        <a:pt x="216" y="504"/>
                      </a:lnTo>
                      <a:lnTo>
                        <a:pt x="216" y="504"/>
                      </a:lnTo>
                      <a:lnTo>
                        <a:pt x="216" y="510"/>
                      </a:lnTo>
                      <a:lnTo>
                        <a:pt x="216" y="510"/>
                      </a:lnTo>
                      <a:lnTo>
                        <a:pt x="216" y="516"/>
                      </a:lnTo>
                      <a:lnTo>
                        <a:pt x="222" y="516"/>
                      </a:lnTo>
                      <a:lnTo>
                        <a:pt x="222" y="516"/>
                      </a:lnTo>
                      <a:lnTo>
                        <a:pt x="222" y="522"/>
                      </a:lnTo>
                      <a:lnTo>
                        <a:pt x="222" y="528"/>
                      </a:lnTo>
                      <a:lnTo>
                        <a:pt x="222" y="528"/>
                      </a:lnTo>
                      <a:lnTo>
                        <a:pt x="222" y="528"/>
                      </a:lnTo>
                      <a:lnTo>
                        <a:pt x="228" y="534"/>
                      </a:lnTo>
                      <a:lnTo>
                        <a:pt x="228" y="534"/>
                      </a:lnTo>
                      <a:lnTo>
                        <a:pt x="228" y="540"/>
                      </a:lnTo>
                      <a:lnTo>
                        <a:pt x="228" y="540"/>
                      </a:lnTo>
                      <a:lnTo>
                        <a:pt x="228" y="540"/>
                      </a:lnTo>
                      <a:lnTo>
                        <a:pt x="234" y="546"/>
                      </a:lnTo>
                      <a:lnTo>
                        <a:pt x="234" y="546"/>
                      </a:lnTo>
                      <a:lnTo>
                        <a:pt x="234" y="546"/>
                      </a:lnTo>
                      <a:lnTo>
                        <a:pt x="234" y="552"/>
                      </a:lnTo>
                      <a:lnTo>
                        <a:pt x="234" y="552"/>
                      </a:lnTo>
                      <a:lnTo>
                        <a:pt x="234" y="552"/>
                      </a:lnTo>
                      <a:lnTo>
                        <a:pt x="234" y="552"/>
                      </a:lnTo>
                      <a:lnTo>
                        <a:pt x="240" y="552"/>
                      </a:lnTo>
                      <a:lnTo>
                        <a:pt x="240" y="552"/>
                      </a:lnTo>
                      <a:lnTo>
                        <a:pt x="240" y="546"/>
                      </a:lnTo>
                      <a:lnTo>
                        <a:pt x="240" y="546"/>
                      </a:lnTo>
                      <a:lnTo>
                        <a:pt x="240" y="546"/>
                      </a:lnTo>
                      <a:lnTo>
                        <a:pt x="246" y="540"/>
                      </a:lnTo>
                      <a:lnTo>
                        <a:pt x="246" y="540"/>
                      </a:lnTo>
                      <a:lnTo>
                        <a:pt x="246" y="540"/>
                      </a:lnTo>
                      <a:lnTo>
                        <a:pt x="246" y="534"/>
                      </a:lnTo>
                      <a:lnTo>
                        <a:pt x="246" y="534"/>
                      </a:lnTo>
                      <a:lnTo>
                        <a:pt x="246" y="528"/>
                      </a:lnTo>
                      <a:lnTo>
                        <a:pt x="252" y="528"/>
                      </a:lnTo>
                      <a:lnTo>
                        <a:pt x="252" y="528"/>
                      </a:lnTo>
                      <a:lnTo>
                        <a:pt x="252" y="522"/>
                      </a:lnTo>
                      <a:lnTo>
                        <a:pt x="252" y="522"/>
                      </a:lnTo>
                      <a:lnTo>
                        <a:pt x="252" y="522"/>
                      </a:lnTo>
                      <a:lnTo>
                        <a:pt x="252" y="516"/>
                      </a:lnTo>
                      <a:lnTo>
                        <a:pt x="258" y="516"/>
                      </a:lnTo>
                      <a:lnTo>
                        <a:pt x="258" y="510"/>
                      </a:lnTo>
                      <a:lnTo>
                        <a:pt x="258" y="510"/>
                      </a:lnTo>
                      <a:lnTo>
                        <a:pt x="258" y="510"/>
                      </a:lnTo>
                      <a:lnTo>
                        <a:pt x="258" y="504"/>
                      </a:lnTo>
                      <a:lnTo>
                        <a:pt x="264" y="498"/>
                      </a:lnTo>
                      <a:lnTo>
                        <a:pt x="264" y="498"/>
                      </a:lnTo>
                      <a:lnTo>
                        <a:pt x="264" y="492"/>
                      </a:lnTo>
                      <a:lnTo>
                        <a:pt x="264" y="492"/>
                      </a:lnTo>
                      <a:lnTo>
                        <a:pt x="264" y="486"/>
                      </a:lnTo>
                      <a:lnTo>
                        <a:pt x="264" y="486"/>
                      </a:lnTo>
                      <a:lnTo>
                        <a:pt x="270" y="480"/>
                      </a:lnTo>
                      <a:lnTo>
                        <a:pt x="270" y="480"/>
                      </a:lnTo>
                      <a:lnTo>
                        <a:pt x="270" y="474"/>
                      </a:lnTo>
                      <a:lnTo>
                        <a:pt x="270" y="474"/>
                      </a:lnTo>
                      <a:lnTo>
                        <a:pt x="270" y="468"/>
                      </a:lnTo>
                      <a:lnTo>
                        <a:pt x="270" y="468"/>
                      </a:lnTo>
                      <a:lnTo>
                        <a:pt x="276" y="462"/>
                      </a:lnTo>
                      <a:lnTo>
                        <a:pt x="276" y="462"/>
                      </a:lnTo>
                      <a:lnTo>
                        <a:pt x="276" y="456"/>
                      </a:lnTo>
                      <a:lnTo>
                        <a:pt x="276" y="456"/>
                      </a:lnTo>
                      <a:lnTo>
                        <a:pt x="276" y="450"/>
                      </a:lnTo>
                      <a:lnTo>
                        <a:pt x="276" y="450"/>
                      </a:lnTo>
                      <a:lnTo>
                        <a:pt x="282" y="444"/>
                      </a:lnTo>
                      <a:lnTo>
                        <a:pt x="282" y="444"/>
                      </a:lnTo>
                      <a:lnTo>
                        <a:pt x="282" y="438"/>
                      </a:lnTo>
                      <a:lnTo>
                        <a:pt x="282" y="432"/>
                      </a:lnTo>
                      <a:lnTo>
                        <a:pt x="282" y="432"/>
                      </a:lnTo>
                      <a:lnTo>
                        <a:pt x="282" y="426"/>
                      </a:lnTo>
                      <a:lnTo>
                        <a:pt x="288" y="426"/>
                      </a:lnTo>
                      <a:lnTo>
                        <a:pt x="288" y="420"/>
                      </a:lnTo>
                      <a:lnTo>
                        <a:pt x="288" y="414"/>
                      </a:lnTo>
                      <a:lnTo>
                        <a:pt x="288" y="414"/>
                      </a:lnTo>
                      <a:lnTo>
                        <a:pt x="288" y="408"/>
                      </a:lnTo>
                      <a:lnTo>
                        <a:pt x="288" y="408"/>
                      </a:lnTo>
                      <a:lnTo>
                        <a:pt x="294" y="396"/>
                      </a:lnTo>
                      <a:lnTo>
                        <a:pt x="294" y="396"/>
                      </a:lnTo>
                      <a:lnTo>
                        <a:pt x="294" y="390"/>
                      </a:lnTo>
                      <a:lnTo>
                        <a:pt x="294" y="390"/>
                      </a:lnTo>
                      <a:lnTo>
                        <a:pt x="294" y="384"/>
                      </a:lnTo>
                      <a:lnTo>
                        <a:pt x="300" y="378"/>
                      </a:lnTo>
                      <a:lnTo>
                        <a:pt x="300" y="378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12" y="330"/>
                      </a:lnTo>
                      <a:lnTo>
                        <a:pt x="312" y="324"/>
                      </a:lnTo>
                      <a:lnTo>
                        <a:pt x="312" y="324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12"/>
                      </a:lnTo>
                      <a:lnTo>
                        <a:pt x="318" y="300"/>
                      </a:lnTo>
                      <a:lnTo>
                        <a:pt x="318" y="300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24" y="294"/>
                      </a:lnTo>
                      <a:lnTo>
                        <a:pt x="324" y="300"/>
                      </a:lnTo>
                      <a:lnTo>
                        <a:pt x="324" y="306"/>
                      </a:lnTo>
                      <a:lnTo>
                        <a:pt x="324" y="306"/>
                      </a:lnTo>
                      <a:lnTo>
                        <a:pt x="324" y="312"/>
                      </a:lnTo>
                      <a:lnTo>
                        <a:pt x="330" y="324"/>
                      </a:lnTo>
                      <a:lnTo>
                        <a:pt x="330" y="324"/>
                      </a:lnTo>
                      <a:lnTo>
                        <a:pt x="330" y="330"/>
                      </a:lnTo>
                      <a:lnTo>
                        <a:pt x="330" y="336"/>
                      </a:lnTo>
                      <a:lnTo>
                        <a:pt x="330" y="336"/>
                      </a:lnTo>
                      <a:lnTo>
                        <a:pt x="330" y="342"/>
                      </a:lnTo>
                      <a:lnTo>
                        <a:pt x="336" y="348"/>
                      </a:lnTo>
                      <a:lnTo>
                        <a:pt x="336" y="354"/>
                      </a:lnTo>
                      <a:lnTo>
                        <a:pt x="336" y="360"/>
                      </a:lnTo>
                      <a:lnTo>
                        <a:pt x="336" y="360"/>
                      </a:lnTo>
                      <a:lnTo>
                        <a:pt x="336" y="366"/>
                      </a:lnTo>
                      <a:lnTo>
                        <a:pt x="336" y="372"/>
                      </a:lnTo>
                      <a:lnTo>
                        <a:pt x="342" y="378"/>
                      </a:lnTo>
                      <a:lnTo>
                        <a:pt x="342" y="378"/>
                      </a:lnTo>
                      <a:lnTo>
                        <a:pt x="342" y="384"/>
                      </a:lnTo>
                      <a:lnTo>
                        <a:pt x="342" y="390"/>
                      </a:lnTo>
                      <a:lnTo>
                        <a:pt x="342" y="390"/>
                      </a:lnTo>
                      <a:lnTo>
                        <a:pt x="342" y="396"/>
                      </a:lnTo>
                      <a:lnTo>
                        <a:pt x="348" y="402"/>
                      </a:lnTo>
                      <a:lnTo>
                        <a:pt x="348" y="402"/>
                      </a:lnTo>
                      <a:lnTo>
                        <a:pt x="348" y="408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48" y="420"/>
                      </a:lnTo>
                      <a:lnTo>
                        <a:pt x="354" y="426"/>
                      </a:lnTo>
                      <a:lnTo>
                        <a:pt x="354" y="432"/>
                      </a:lnTo>
                      <a:lnTo>
                        <a:pt x="354" y="438"/>
                      </a:lnTo>
                      <a:lnTo>
                        <a:pt x="354" y="438"/>
                      </a:lnTo>
                      <a:lnTo>
                        <a:pt x="354" y="444"/>
                      </a:lnTo>
                      <a:lnTo>
                        <a:pt x="360" y="444"/>
                      </a:lnTo>
                      <a:lnTo>
                        <a:pt x="360" y="450"/>
                      </a:lnTo>
                      <a:lnTo>
                        <a:pt x="360" y="450"/>
                      </a:lnTo>
                      <a:lnTo>
                        <a:pt x="360" y="456"/>
                      </a:lnTo>
                      <a:lnTo>
                        <a:pt x="360" y="462"/>
                      </a:lnTo>
                      <a:lnTo>
                        <a:pt x="360" y="462"/>
                      </a:lnTo>
                      <a:lnTo>
                        <a:pt x="366" y="468"/>
                      </a:lnTo>
                      <a:lnTo>
                        <a:pt x="366" y="468"/>
                      </a:lnTo>
                      <a:lnTo>
                        <a:pt x="366" y="474"/>
                      </a:lnTo>
                      <a:lnTo>
                        <a:pt x="366" y="480"/>
                      </a:lnTo>
                      <a:lnTo>
                        <a:pt x="366" y="480"/>
                      </a:lnTo>
                      <a:lnTo>
                        <a:pt x="366" y="486"/>
                      </a:lnTo>
                      <a:lnTo>
                        <a:pt x="372" y="486"/>
                      </a:lnTo>
                      <a:lnTo>
                        <a:pt x="372" y="492"/>
                      </a:lnTo>
                      <a:lnTo>
                        <a:pt x="372" y="492"/>
                      </a:lnTo>
                      <a:lnTo>
                        <a:pt x="372" y="498"/>
                      </a:lnTo>
                      <a:lnTo>
                        <a:pt x="372" y="498"/>
                      </a:lnTo>
                      <a:lnTo>
                        <a:pt x="372" y="504"/>
                      </a:lnTo>
                      <a:lnTo>
                        <a:pt x="378" y="504"/>
                      </a:lnTo>
                      <a:lnTo>
                        <a:pt x="378" y="510"/>
                      </a:lnTo>
                      <a:lnTo>
                        <a:pt x="378" y="510"/>
                      </a:lnTo>
                      <a:lnTo>
                        <a:pt x="378" y="516"/>
                      </a:lnTo>
                      <a:lnTo>
                        <a:pt x="378" y="516"/>
                      </a:lnTo>
                      <a:lnTo>
                        <a:pt x="378" y="522"/>
                      </a:lnTo>
                      <a:lnTo>
                        <a:pt x="384" y="522"/>
                      </a:lnTo>
                      <a:lnTo>
                        <a:pt x="384" y="528"/>
                      </a:lnTo>
                      <a:lnTo>
                        <a:pt x="384" y="528"/>
                      </a:lnTo>
                      <a:lnTo>
                        <a:pt x="384" y="534"/>
                      </a:lnTo>
                      <a:lnTo>
                        <a:pt x="384" y="534"/>
                      </a:lnTo>
                      <a:lnTo>
                        <a:pt x="390" y="540"/>
                      </a:lnTo>
                      <a:lnTo>
                        <a:pt x="390" y="540"/>
                      </a:lnTo>
                      <a:lnTo>
                        <a:pt x="390" y="540"/>
                      </a:lnTo>
                      <a:lnTo>
                        <a:pt x="390" y="546"/>
                      </a:lnTo>
                      <a:lnTo>
                        <a:pt x="390" y="546"/>
                      </a:lnTo>
                      <a:lnTo>
                        <a:pt x="390" y="546"/>
                      </a:lnTo>
                      <a:lnTo>
                        <a:pt x="390" y="552"/>
                      </a:lnTo>
                      <a:lnTo>
                        <a:pt x="396" y="552"/>
                      </a:lnTo>
                      <a:lnTo>
                        <a:pt x="396" y="558"/>
                      </a:lnTo>
                      <a:lnTo>
                        <a:pt x="396" y="558"/>
                      </a:lnTo>
                      <a:lnTo>
                        <a:pt x="396" y="558"/>
                      </a:lnTo>
                      <a:lnTo>
                        <a:pt x="396" y="564"/>
                      </a:lnTo>
                      <a:lnTo>
                        <a:pt x="402" y="564"/>
                      </a:lnTo>
                      <a:lnTo>
                        <a:pt x="402" y="564"/>
                      </a:lnTo>
                      <a:lnTo>
                        <a:pt x="402" y="564"/>
                      </a:lnTo>
                      <a:lnTo>
                        <a:pt x="402" y="564"/>
                      </a:lnTo>
                      <a:lnTo>
                        <a:pt x="402" y="564"/>
                      </a:lnTo>
                      <a:lnTo>
                        <a:pt x="408" y="564"/>
                      </a:lnTo>
                      <a:lnTo>
                        <a:pt x="408" y="564"/>
                      </a:lnTo>
                      <a:lnTo>
                        <a:pt x="408" y="564"/>
                      </a:lnTo>
                      <a:lnTo>
                        <a:pt x="408" y="558"/>
                      </a:lnTo>
                      <a:lnTo>
                        <a:pt x="408" y="558"/>
                      </a:lnTo>
                      <a:lnTo>
                        <a:pt x="408" y="558"/>
                      </a:lnTo>
                      <a:lnTo>
                        <a:pt x="408" y="552"/>
                      </a:lnTo>
                      <a:lnTo>
                        <a:pt x="414" y="552"/>
                      </a:lnTo>
                      <a:lnTo>
                        <a:pt x="414" y="552"/>
                      </a:lnTo>
                      <a:lnTo>
                        <a:pt x="414" y="546"/>
                      </a:lnTo>
                      <a:lnTo>
                        <a:pt x="414" y="546"/>
                      </a:lnTo>
                      <a:lnTo>
                        <a:pt x="414" y="540"/>
                      </a:lnTo>
                      <a:lnTo>
                        <a:pt x="414" y="540"/>
                      </a:lnTo>
                      <a:lnTo>
                        <a:pt x="420" y="534"/>
                      </a:lnTo>
                      <a:lnTo>
                        <a:pt x="420" y="534"/>
                      </a:lnTo>
                      <a:lnTo>
                        <a:pt x="420" y="534"/>
                      </a:lnTo>
                      <a:lnTo>
                        <a:pt x="420" y="528"/>
                      </a:lnTo>
                      <a:lnTo>
                        <a:pt x="420" y="528"/>
                      </a:lnTo>
                      <a:lnTo>
                        <a:pt x="426" y="522"/>
                      </a:lnTo>
                      <a:lnTo>
                        <a:pt x="426" y="516"/>
                      </a:lnTo>
                      <a:lnTo>
                        <a:pt x="426" y="516"/>
                      </a:lnTo>
                      <a:lnTo>
                        <a:pt x="426" y="510"/>
                      </a:lnTo>
                      <a:lnTo>
                        <a:pt x="426" y="510"/>
                      </a:lnTo>
                      <a:lnTo>
                        <a:pt x="426" y="504"/>
                      </a:lnTo>
                      <a:lnTo>
                        <a:pt x="432" y="504"/>
                      </a:lnTo>
                      <a:lnTo>
                        <a:pt x="432" y="498"/>
                      </a:lnTo>
                      <a:lnTo>
                        <a:pt x="432" y="498"/>
                      </a:lnTo>
                      <a:lnTo>
                        <a:pt x="432" y="492"/>
                      </a:lnTo>
                      <a:lnTo>
                        <a:pt x="432" y="492"/>
                      </a:lnTo>
                      <a:lnTo>
                        <a:pt x="432" y="486"/>
                      </a:lnTo>
                      <a:lnTo>
                        <a:pt x="438" y="480"/>
                      </a:lnTo>
                      <a:lnTo>
                        <a:pt x="438" y="480"/>
                      </a:lnTo>
                      <a:lnTo>
                        <a:pt x="438" y="474"/>
                      </a:lnTo>
                      <a:lnTo>
                        <a:pt x="438" y="474"/>
                      </a:lnTo>
                      <a:lnTo>
                        <a:pt x="438" y="468"/>
                      </a:lnTo>
                      <a:lnTo>
                        <a:pt x="438" y="468"/>
                      </a:lnTo>
                      <a:lnTo>
                        <a:pt x="444" y="462"/>
                      </a:lnTo>
                      <a:lnTo>
                        <a:pt x="444" y="456"/>
                      </a:lnTo>
                      <a:lnTo>
                        <a:pt x="444" y="456"/>
                      </a:lnTo>
                      <a:lnTo>
                        <a:pt x="444" y="450"/>
                      </a:lnTo>
                      <a:lnTo>
                        <a:pt x="444" y="444"/>
                      </a:lnTo>
                      <a:lnTo>
                        <a:pt x="450" y="438"/>
                      </a:lnTo>
                      <a:lnTo>
                        <a:pt x="450" y="438"/>
                      </a:lnTo>
                      <a:lnTo>
                        <a:pt x="450" y="432"/>
                      </a:lnTo>
                      <a:lnTo>
                        <a:pt x="450" y="432"/>
                      </a:lnTo>
                      <a:lnTo>
                        <a:pt x="450" y="426"/>
                      </a:lnTo>
                      <a:lnTo>
                        <a:pt x="450" y="420"/>
                      </a:lnTo>
                      <a:lnTo>
                        <a:pt x="450" y="420"/>
                      </a:lnTo>
                      <a:lnTo>
                        <a:pt x="456" y="414"/>
                      </a:lnTo>
                      <a:lnTo>
                        <a:pt x="456" y="402"/>
                      </a:lnTo>
                      <a:lnTo>
                        <a:pt x="456" y="402"/>
                      </a:lnTo>
                      <a:lnTo>
                        <a:pt x="456" y="396"/>
                      </a:lnTo>
                      <a:lnTo>
                        <a:pt x="456" y="390"/>
                      </a:lnTo>
                      <a:lnTo>
                        <a:pt x="462" y="390"/>
                      </a:lnTo>
                      <a:lnTo>
                        <a:pt x="462" y="384"/>
                      </a:lnTo>
                      <a:lnTo>
                        <a:pt x="462" y="378"/>
                      </a:lnTo>
                      <a:lnTo>
                        <a:pt x="462" y="372"/>
                      </a:lnTo>
                      <a:lnTo>
                        <a:pt x="462" y="372"/>
                      </a:lnTo>
                      <a:lnTo>
                        <a:pt x="462" y="366"/>
                      </a:lnTo>
                      <a:lnTo>
                        <a:pt x="468" y="360"/>
                      </a:lnTo>
                      <a:lnTo>
                        <a:pt x="468" y="354"/>
                      </a:lnTo>
                      <a:lnTo>
                        <a:pt x="468" y="348"/>
                      </a:lnTo>
                      <a:lnTo>
                        <a:pt x="468" y="348"/>
                      </a:lnTo>
                      <a:lnTo>
                        <a:pt x="468" y="342"/>
                      </a:lnTo>
                      <a:lnTo>
                        <a:pt x="468" y="336"/>
                      </a:lnTo>
                      <a:lnTo>
                        <a:pt x="474" y="330"/>
                      </a:lnTo>
                      <a:lnTo>
                        <a:pt x="474" y="324"/>
                      </a:lnTo>
                      <a:lnTo>
                        <a:pt x="474" y="324"/>
                      </a:lnTo>
                      <a:lnTo>
                        <a:pt x="474" y="312"/>
                      </a:lnTo>
                      <a:lnTo>
                        <a:pt x="474" y="312"/>
                      </a:lnTo>
                      <a:lnTo>
                        <a:pt x="474" y="306"/>
                      </a:lnTo>
                      <a:lnTo>
                        <a:pt x="480" y="300"/>
                      </a:lnTo>
                      <a:lnTo>
                        <a:pt x="480" y="294"/>
                      </a:lnTo>
                      <a:lnTo>
                        <a:pt x="480" y="288"/>
                      </a:lnTo>
                      <a:lnTo>
                        <a:pt x="480" y="282"/>
                      </a:lnTo>
                      <a:lnTo>
                        <a:pt x="480" y="276"/>
                      </a:lnTo>
                      <a:lnTo>
                        <a:pt x="486" y="270"/>
                      </a:lnTo>
                      <a:lnTo>
                        <a:pt x="486" y="270"/>
                      </a:lnTo>
                      <a:lnTo>
                        <a:pt x="486" y="276"/>
                      </a:lnTo>
                      <a:lnTo>
                        <a:pt x="486" y="282"/>
                      </a:lnTo>
                      <a:lnTo>
                        <a:pt x="486" y="288"/>
                      </a:lnTo>
                      <a:lnTo>
                        <a:pt x="486" y="300"/>
                      </a:lnTo>
                      <a:lnTo>
                        <a:pt x="492" y="312"/>
                      </a:lnTo>
                      <a:lnTo>
                        <a:pt x="492" y="330"/>
                      </a:lnTo>
                      <a:lnTo>
                        <a:pt x="492" y="348"/>
                      </a:lnTo>
                      <a:lnTo>
                        <a:pt x="492" y="378"/>
                      </a:lnTo>
                      <a:lnTo>
                        <a:pt x="492" y="396"/>
                      </a:lnTo>
                      <a:lnTo>
                        <a:pt x="492" y="408"/>
                      </a:lnTo>
                      <a:lnTo>
                        <a:pt x="498" y="426"/>
                      </a:lnTo>
                      <a:lnTo>
                        <a:pt x="498" y="438"/>
                      </a:lnTo>
                      <a:lnTo>
                        <a:pt x="498" y="444"/>
                      </a:lnTo>
                      <a:lnTo>
                        <a:pt x="498" y="456"/>
                      </a:lnTo>
                      <a:lnTo>
                        <a:pt x="498" y="462"/>
                      </a:lnTo>
                      <a:lnTo>
                        <a:pt x="498" y="468"/>
                      </a:lnTo>
                      <a:lnTo>
                        <a:pt x="504" y="468"/>
                      </a:lnTo>
                      <a:lnTo>
                        <a:pt x="504" y="468"/>
                      </a:lnTo>
                      <a:lnTo>
                        <a:pt x="504" y="468"/>
                      </a:lnTo>
                      <a:lnTo>
                        <a:pt x="504" y="462"/>
                      </a:lnTo>
                      <a:lnTo>
                        <a:pt x="504" y="456"/>
                      </a:lnTo>
                      <a:lnTo>
                        <a:pt x="510" y="450"/>
                      </a:lnTo>
                      <a:lnTo>
                        <a:pt x="510" y="444"/>
                      </a:lnTo>
                      <a:lnTo>
                        <a:pt x="510" y="432"/>
                      </a:lnTo>
                      <a:lnTo>
                        <a:pt x="510" y="414"/>
                      </a:lnTo>
                      <a:lnTo>
                        <a:pt x="510" y="396"/>
                      </a:lnTo>
                      <a:lnTo>
                        <a:pt x="510" y="378"/>
                      </a:lnTo>
                      <a:lnTo>
                        <a:pt x="510" y="360"/>
                      </a:lnTo>
                      <a:lnTo>
                        <a:pt x="516" y="342"/>
                      </a:lnTo>
                      <a:lnTo>
                        <a:pt x="516" y="300"/>
                      </a:lnTo>
                      <a:lnTo>
                        <a:pt x="516" y="276"/>
                      </a:lnTo>
                      <a:lnTo>
                        <a:pt x="516" y="252"/>
                      </a:lnTo>
                      <a:lnTo>
                        <a:pt x="516" y="234"/>
                      </a:lnTo>
                      <a:lnTo>
                        <a:pt x="522" y="222"/>
                      </a:lnTo>
                      <a:lnTo>
                        <a:pt x="522" y="210"/>
                      </a:lnTo>
                      <a:lnTo>
                        <a:pt x="522" y="204"/>
                      </a:lnTo>
                      <a:lnTo>
                        <a:pt x="522" y="198"/>
                      </a:lnTo>
                      <a:lnTo>
                        <a:pt x="522" y="198"/>
                      </a:lnTo>
                      <a:lnTo>
                        <a:pt x="522" y="204"/>
                      </a:lnTo>
                      <a:lnTo>
                        <a:pt x="528" y="210"/>
                      </a:lnTo>
                      <a:lnTo>
                        <a:pt x="528" y="222"/>
                      </a:lnTo>
                      <a:lnTo>
                        <a:pt x="528" y="228"/>
                      </a:lnTo>
                      <a:lnTo>
                        <a:pt x="528" y="234"/>
                      </a:lnTo>
                      <a:lnTo>
                        <a:pt x="528" y="240"/>
                      </a:lnTo>
                      <a:lnTo>
                        <a:pt x="528" y="246"/>
                      </a:lnTo>
                      <a:lnTo>
                        <a:pt x="534" y="252"/>
                      </a:lnTo>
                      <a:lnTo>
                        <a:pt x="534" y="258"/>
                      </a:lnTo>
                      <a:lnTo>
                        <a:pt x="534" y="264"/>
                      </a:lnTo>
                      <a:lnTo>
                        <a:pt x="534" y="270"/>
                      </a:lnTo>
                      <a:lnTo>
                        <a:pt x="534" y="282"/>
                      </a:lnTo>
                      <a:lnTo>
                        <a:pt x="540" y="288"/>
                      </a:lnTo>
                      <a:lnTo>
                        <a:pt x="540" y="294"/>
                      </a:lnTo>
                      <a:lnTo>
                        <a:pt x="540" y="300"/>
                      </a:lnTo>
                      <a:lnTo>
                        <a:pt x="540" y="306"/>
                      </a:lnTo>
                      <a:lnTo>
                        <a:pt x="540" y="312"/>
                      </a:lnTo>
                      <a:lnTo>
                        <a:pt x="540" y="318"/>
                      </a:lnTo>
                      <a:lnTo>
                        <a:pt x="540" y="324"/>
                      </a:lnTo>
                      <a:lnTo>
                        <a:pt x="546" y="330"/>
                      </a:lnTo>
                      <a:lnTo>
                        <a:pt x="546" y="336"/>
                      </a:lnTo>
                      <a:lnTo>
                        <a:pt x="546" y="336"/>
                      </a:lnTo>
                      <a:lnTo>
                        <a:pt x="546" y="342"/>
                      </a:lnTo>
                      <a:lnTo>
                        <a:pt x="546" y="348"/>
                      </a:lnTo>
                      <a:lnTo>
                        <a:pt x="546" y="354"/>
                      </a:lnTo>
                      <a:lnTo>
                        <a:pt x="552" y="360"/>
                      </a:lnTo>
                      <a:lnTo>
                        <a:pt x="552" y="372"/>
                      </a:lnTo>
                      <a:lnTo>
                        <a:pt x="552" y="378"/>
                      </a:lnTo>
                      <a:lnTo>
                        <a:pt x="552" y="384"/>
                      </a:lnTo>
                      <a:lnTo>
                        <a:pt x="552" y="390"/>
                      </a:lnTo>
                      <a:lnTo>
                        <a:pt x="558" y="390"/>
                      </a:lnTo>
                      <a:lnTo>
                        <a:pt x="558" y="396"/>
                      </a:lnTo>
                      <a:lnTo>
                        <a:pt x="558" y="402"/>
                      </a:lnTo>
                      <a:lnTo>
                        <a:pt x="558" y="408"/>
                      </a:lnTo>
                      <a:lnTo>
                        <a:pt x="558" y="408"/>
                      </a:lnTo>
                      <a:lnTo>
                        <a:pt x="564" y="420"/>
                      </a:lnTo>
                      <a:lnTo>
                        <a:pt x="564" y="426"/>
                      </a:lnTo>
                      <a:lnTo>
                        <a:pt x="564" y="426"/>
                      </a:lnTo>
                      <a:lnTo>
                        <a:pt x="564" y="432"/>
                      </a:lnTo>
                      <a:lnTo>
                        <a:pt x="564" y="438"/>
                      </a:lnTo>
                      <a:lnTo>
                        <a:pt x="564" y="438"/>
                      </a:lnTo>
                      <a:lnTo>
                        <a:pt x="570" y="450"/>
                      </a:lnTo>
                      <a:lnTo>
                        <a:pt x="570" y="450"/>
                      </a:lnTo>
                      <a:lnTo>
                        <a:pt x="570" y="456"/>
                      </a:lnTo>
                      <a:lnTo>
                        <a:pt x="570" y="462"/>
                      </a:lnTo>
                      <a:lnTo>
                        <a:pt x="570" y="462"/>
                      </a:lnTo>
                      <a:lnTo>
                        <a:pt x="570" y="468"/>
                      </a:lnTo>
                      <a:lnTo>
                        <a:pt x="576" y="474"/>
                      </a:lnTo>
                      <a:lnTo>
                        <a:pt x="576" y="480"/>
                      </a:lnTo>
                      <a:lnTo>
                        <a:pt x="576" y="480"/>
                      </a:lnTo>
                      <a:lnTo>
                        <a:pt x="576" y="486"/>
                      </a:lnTo>
                      <a:lnTo>
                        <a:pt x="576" y="492"/>
                      </a:lnTo>
                      <a:lnTo>
                        <a:pt x="576" y="492"/>
                      </a:lnTo>
                      <a:lnTo>
                        <a:pt x="576" y="498"/>
                      </a:lnTo>
                      <a:lnTo>
                        <a:pt x="582" y="504"/>
                      </a:lnTo>
                      <a:lnTo>
                        <a:pt x="582" y="504"/>
                      </a:lnTo>
                      <a:lnTo>
                        <a:pt x="582" y="510"/>
                      </a:lnTo>
                      <a:lnTo>
                        <a:pt x="582" y="516"/>
                      </a:lnTo>
                      <a:lnTo>
                        <a:pt x="582" y="522"/>
                      </a:lnTo>
                      <a:lnTo>
                        <a:pt x="588" y="522"/>
                      </a:lnTo>
                      <a:lnTo>
                        <a:pt x="588" y="528"/>
                      </a:lnTo>
                      <a:lnTo>
                        <a:pt x="588" y="528"/>
                      </a:lnTo>
                      <a:lnTo>
                        <a:pt x="588" y="534"/>
                      </a:lnTo>
                      <a:lnTo>
                        <a:pt x="588" y="534"/>
                      </a:lnTo>
                      <a:lnTo>
                        <a:pt x="588" y="540"/>
                      </a:lnTo>
                      <a:lnTo>
                        <a:pt x="594" y="540"/>
                      </a:lnTo>
                      <a:lnTo>
                        <a:pt x="594" y="546"/>
                      </a:lnTo>
                      <a:lnTo>
                        <a:pt x="594" y="546"/>
                      </a:lnTo>
                      <a:lnTo>
                        <a:pt x="594" y="552"/>
                      </a:lnTo>
                      <a:lnTo>
                        <a:pt x="594" y="552"/>
                      </a:lnTo>
                      <a:lnTo>
                        <a:pt x="594" y="558"/>
                      </a:lnTo>
                      <a:lnTo>
                        <a:pt x="600" y="558"/>
                      </a:lnTo>
                      <a:lnTo>
                        <a:pt x="600" y="564"/>
                      </a:lnTo>
                      <a:lnTo>
                        <a:pt x="600" y="564"/>
                      </a:lnTo>
                      <a:lnTo>
                        <a:pt x="600" y="564"/>
                      </a:lnTo>
                      <a:lnTo>
                        <a:pt x="600" y="570"/>
                      </a:lnTo>
                      <a:lnTo>
                        <a:pt x="600" y="570"/>
                      </a:lnTo>
                      <a:lnTo>
                        <a:pt x="606" y="570"/>
                      </a:lnTo>
                      <a:lnTo>
                        <a:pt x="606" y="570"/>
                      </a:lnTo>
                      <a:lnTo>
                        <a:pt x="606" y="570"/>
                      </a:lnTo>
                      <a:lnTo>
                        <a:pt x="606" y="570"/>
                      </a:lnTo>
                      <a:lnTo>
                        <a:pt x="606" y="570"/>
                      </a:lnTo>
                      <a:lnTo>
                        <a:pt x="612" y="570"/>
                      </a:lnTo>
                      <a:lnTo>
                        <a:pt x="612" y="570"/>
                      </a:lnTo>
                      <a:lnTo>
                        <a:pt x="612" y="570"/>
                      </a:lnTo>
                      <a:lnTo>
                        <a:pt x="612" y="570"/>
                      </a:lnTo>
                      <a:lnTo>
                        <a:pt x="612" y="570"/>
                      </a:lnTo>
                      <a:lnTo>
                        <a:pt x="612" y="564"/>
                      </a:lnTo>
                      <a:lnTo>
                        <a:pt x="618" y="564"/>
                      </a:lnTo>
                      <a:lnTo>
                        <a:pt x="618" y="564"/>
                      </a:lnTo>
                      <a:lnTo>
                        <a:pt x="618" y="564"/>
                      </a:lnTo>
                      <a:lnTo>
                        <a:pt x="618" y="564"/>
                      </a:lnTo>
                      <a:lnTo>
                        <a:pt x="618" y="564"/>
                      </a:lnTo>
                      <a:lnTo>
                        <a:pt x="618" y="564"/>
                      </a:lnTo>
                      <a:lnTo>
                        <a:pt x="624" y="558"/>
                      </a:lnTo>
                      <a:lnTo>
                        <a:pt x="624" y="558"/>
                      </a:lnTo>
                      <a:lnTo>
                        <a:pt x="624" y="558"/>
                      </a:lnTo>
                      <a:lnTo>
                        <a:pt x="624" y="558"/>
                      </a:lnTo>
                      <a:lnTo>
                        <a:pt x="624" y="558"/>
                      </a:lnTo>
                      <a:lnTo>
                        <a:pt x="630" y="558"/>
                      </a:lnTo>
                      <a:lnTo>
                        <a:pt x="630" y="552"/>
                      </a:lnTo>
                      <a:lnTo>
                        <a:pt x="630" y="552"/>
                      </a:lnTo>
                      <a:lnTo>
                        <a:pt x="630" y="552"/>
                      </a:lnTo>
                      <a:lnTo>
                        <a:pt x="630" y="552"/>
                      </a:lnTo>
                      <a:lnTo>
                        <a:pt x="630" y="552"/>
                      </a:lnTo>
                      <a:lnTo>
                        <a:pt x="636" y="546"/>
                      </a:lnTo>
                      <a:lnTo>
                        <a:pt x="636" y="546"/>
                      </a:lnTo>
                      <a:lnTo>
                        <a:pt x="636" y="546"/>
                      </a:lnTo>
                      <a:lnTo>
                        <a:pt x="636" y="546"/>
                      </a:lnTo>
                      <a:lnTo>
                        <a:pt x="636" y="546"/>
                      </a:lnTo>
                      <a:lnTo>
                        <a:pt x="636" y="540"/>
                      </a:lnTo>
                      <a:lnTo>
                        <a:pt x="636" y="540"/>
                      </a:lnTo>
                      <a:lnTo>
                        <a:pt x="642" y="540"/>
                      </a:lnTo>
                      <a:lnTo>
                        <a:pt x="642" y="540"/>
                      </a:lnTo>
                      <a:lnTo>
                        <a:pt x="642" y="534"/>
                      </a:lnTo>
                      <a:lnTo>
                        <a:pt x="642" y="534"/>
                      </a:lnTo>
                      <a:lnTo>
                        <a:pt x="642" y="534"/>
                      </a:lnTo>
                      <a:lnTo>
                        <a:pt x="648" y="534"/>
                      </a:lnTo>
                      <a:lnTo>
                        <a:pt x="648" y="528"/>
                      </a:lnTo>
                      <a:lnTo>
                        <a:pt x="648" y="528"/>
                      </a:lnTo>
                      <a:lnTo>
                        <a:pt x="648" y="528"/>
                      </a:lnTo>
                      <a:lnTo>
                        <a:pt x="648" y="528"/>
                      </a:lnTo>
                      <a:lnTo>
                        <a:pt x="648" y="522"/>
                      </a:lnTo>
                      <a:lnTo>
                        <a:pt x="654" y="522"/>
                      </a:lnTo>
                      <a:lnTo>
                        <a:pt x="654" y="522"/>
                      </a:lnTo>
                      <a:lnTo>
                        <a:pt x="654" y="516"/>
                      </a:lnTo>
                      <a:lnTo>
                        <a:pt x="654" y="516"/>
                      </a:lnTo>
                      <a:lnTo>
                        <a:pt x="654" y="516"/>
                      </a:lnTo>
                      <a:lnTo>
                        <a:pt x="660" y="510"/>
                      </a:lnTo>
                      <a:lnTo>
                        <a:pt x="660" y="510"/>
                      </a:lnTo>
                      <a:lnTo>
                        <a:pt x="660" y="510"/>
                      </a:lnTo>
                      <a:lnTo>
                        <a:pt x="660" y="510"/>
                      </a:lnTo>
                      <a:lnTo>
                        <a:pt x="660" y="504"/>
                      </a:lnTo>
                      <a:lnTo>
                        <a:pt x="660" y="504"/>
                      </a:lnTo>
                      <a:lnTo>
                        <a:pt x="666" y="504"/>
                      </a:lnTo>
                      <a:lnTo>
                        <a:pt x="666" y="498"/>
                      </a:lnTo>
                      <a:lnTo>
                        <a:pt x="666" y="498"/>
                      </a:lnTo>
                      <a:lnTo>
                        <a:pt x="666" y="498"/>
                      </a:lnTo>
                      <a:lnTo>
                        <a:pt x="666" y="492"/>
                      </a:lnTo>
                      <a:lnTo>
                        <a:pt x="666" y="492"/>
                      </a:lnTo>
                      <a:lnTo>
                        <a:pt x="672" y="492"/>
                      </a:lnTo>
                      <a:lnTo>
                        <a:pt x="672" y="486"/>
                      </a:lnTo>
                      <a:lnTo>
                        <a:pt x="672" y="486"/>
                      </a:lnTo>
                      <a:lnTo>
                        <a:pt x="672" y="486"/>
                      </a:lnTo>
                      <a:lnTo>
                        <a:pt x="672" y="480"/>
                      </a:lnTo>
                      <a:lnTo>
                        <a:pt x="672" y="480"/>
                      </a:lnTo>
                      <a:lnTo>
                        <a:pt x="678" y="474"/>
                      </a:lnTo>
                      <a:lnTo>
                        <a:pt x="678" y="474"/>
                      </a:lnTo>
                      <a:lnTo>
                        <a:pt x="678" y="474"/>
                      </a:lnTo>
                      <a:lnTo>
                        <a:pt x="678" y="468"/>
                      </a:lnTo>
                      <a:lnTo>
                        <a:pt x="678" y="468"/>
                      </a:lnTo>
                      <a:lnTo>
                        <a:pt x="678" y="462"/>
                      </a:lnTo>
                      <a:lnTo>
                        <a:pt x="684" y="462"/>
                      </a:lnTo>
                      <a:lnTo>
                        <a:pt x="684" y="462"/>
                      </a:lnTo>
                      <a:lnTo>
                        <a:pt x="684" y="462"/>
                      </a:lnTo>
                      <a:lnTo>
                        <a:pt x="684" y="456"/>
                      </a:lnTo>
                      <a:lnTo>
                        <a:pt x="684" y="450"/>
                      </a:lnTo>
                      <a:lnTo>
                        <a:pt x="690" y="450"/>
                      </a:lnTo>
                      <a:lnTo>
                        <a:pt x="690" y="450"/>
                      </a:lnTo>
                      <a:lnTo>
                        <a:pt x="690" y="444"/>
                      </a:lnTo>
                      <a:lnTo>
                        <a:pt x="690" y="444"/>
                      </a:lnTo>
                      <a:lnTo>
                        <a:pt x="690" y="438"/>
                      </a:lnTo>
                      <a:lnTo>
                        <a:pt x="690" y="438"/>
                      </a:lnTo>
                      <a:lnTo>
                        <a:pt x="696" y="438"/>
                      </a:lnTo>
                      <a:lnTo>
                        <a:pt x="696" y="432"/>
                      </a:lnTo>
                      <a:lnTo>
                        <a:pt x="696" y="432"/>
                      </a:lnTo>
                      <a:lnTo>
                        <a:pt x="696" y="426"/>
                      </a:lnTo>
                      <a:lnTo>
                        <a:pt x="696" y="426"/>
                      </a:lnTo>
                      <a:lnTo>
                        <a:pt x="696" y="426"/>
                      </a:lnTo>
                      <a:lnTo>
                        <a:pt x="702" y="420"/>
                      </a:lnTo>
                      <a:lnTo>
                        <a:pt x="702" y="420"/>
                      </a:lnTo>
                      <a:lnTo>
                        <a:pt x="702" y="414"/>
                      </a:lnTo>
                      <a:lnTo>
                        <a:pt x="702" y="414"/>
                      </a:lnTo>
                      <a:lnTo>
                        <a:pt x="702" y="408"/>
                      </a:lnTo>
                      <a:lnTo>
                        <a:pt x="702" y="408"/>
                      </a:lnTo>
                      <a:lnTo>
                        <a:pt x="708" y="408"/>
                      </a:lnTo>
                      <a:lnTo>
                        <a:pt x="708" y="402"/>
                      </a:lnTo>
                      <a:lnTo>
                        <a:pt x="708" y="396"/>
                      </a:lnTo>
                      <a:lnTo>
                        <a:pt x="708" y="396"/>
                      </a:lnTo>
                      <a:lnTo>
                        <a:pt x="708" y="396"/>
                      </a:lnTo>
                      <a:lnTo>
                        <a:pt x="708" y="390"/>
                      </a:lnTo>
                      <a:lnTo>
                        <a:pt x="714" y="390"/>
                      </a:lnTo>
                      <a:lnTo>
                        <a:pt x="714" y="384"/>
                      </a:lnTo>
                      <a:lnTo>
                        <a:pt x="714" y="384"/>
                      </a:lnTo>
                      <a:lnTo>
                        <a:pt x="714" y="378"/>
                      </a:lnTo>
                      <a:lnTo>
                        <a:pt x="714" y="378"/>
                      </a:lnTo>
                      <a:lnTo>
                        <a:pt x="714" y="372"/>
                      </a:lnTo>
                      <a:lnTo>
                        <a:pt x="720" y="372"/>
                      </a:lnTo>
                      <a:lnTo>
                        <a:pt x="720" y="366"/>
                      </a:lnTo>
                      <a:lnTo>
                        <a:pt x="720" y="366"/>
                      </a:lnTo>
                      <a:lnTo>
                        <a:pt x="720" y="360"/>
                      </a:lnTo>
                      <a:lnTo>
                        <a:pt x="720" y="360"/>
                      </a:lnTo>
                      <a:lnTo>
                        <a:pt x="726" y="354"/>
                      </a:lnTo>
                      <a:lnTo>
                        <a:pt x="726" y="354"/>
                      </a:lnTo>
                      <a:lnTo>
                        <a:pt x="726" y="348"/>
                      </a:lnTo>
                      <a:lnTo>
                        <a:pt x="726" y="348"/>
                      </a:lnTo>
                      <a:lnTo>
                        <a:pt x="726" y="342"/>
                      </a:lnTo>
                      <a:lnTo>
                        <a:pt x="726" y="342"/>
                      </a:lnTo>
                      <a:lnTo>
                        <a:pt x="732" y="336"/>
                      </a:lnTo>
                      <a:lnTo>
                        <a:pt x="732" y="336"/>
                      </a:lnTo>
                      <a:lnTo>
                        <a:pt x="732" y="330"/>
                      </a:lnTo>
                      <a:lnTo>
                        <a:pt x="732" y="330"/>
                      </a:lnTo>
                      <a:lnTo>
                        <a:pt x="732" y="324"/>
                      </a:lnTo>
                      <a:lnTo>
                        <a:pt x="732" y="324"/>
                      </a:lnTo>
                      <a:lnTo>
                        <a:pt x="738" y="318"/>
                      </a:lnTo>
                      <a:lnTo>
                        <a:pt x="738" y="318"/>
                      </a:lnTo>
                      <a:lnTo>
                        <a:pt x="738" y="312"/>
                      </a:lnTo>
                      <a:lnTo>
                        <a:pt x="738" y="312"/>
                      </a:lnTo>
                      <a:lnTo>
                        <a:pt x="738" y="306"/>
                      </a:lnTo>
                      <a:lnTo>
                        <a:pt x="738" y="306"/>
                      </a:lnTo>
                      <a:lnTo>
                        <a:pt x="744" y="300"/>
                      </a:lnTo>
                      <a:lnTo>
                        <a:pt x="744" y="300"/>
                      </a:lnTo>
                      <a:lnTo>
                        <a:pt x="744" y="294"/>
                      </a:lnTo>
                      <a:lnTo>
                        <a:pt x="744" y="294"/>
                      </a:lnTo>
                      <a:lnTo>
                        <a:pt x="744" y="288"/>
                      </a:lnTo>
                      <a:lnTo>
                        <a:pt x="750" y="282"/>
                      </a:lnTo>
                      <a:lnTo>
                        <a:pt x="750" y="282"/>
                      </a:lnTo>
                      <a:lnTo>
                        <a:pt x="750" y="276"/>
                      </a:lnTo>
                      <a:lnTo>
                        <a:pt x="750" y="276"/>
                      </a:lnTo>
                      <a:lnTo>
                        <a:pt x="750" y="276"/>
                      </a:lnTo>
                      <a:lnTo>
                        <a:pt x="750" y="276"/>
                      </a:lnTo>
                      <a:lnTo>
                        <a:pt x="750" y="282"/>
                      </a:lnTo>
                      <a:lnTo>
                        <a:pt x="756" y="288"/>
                      </a:lnTo>
                      <a:lnTo>
                        <a:pt x="756" y="294"/>
                      </a:lnTo>
                      <a:lnTo>
                        <a:pt x="756" y="306"/>
                      </a:lnTo>
                      <a:lnTo>
                        <a:pt x="756" y="330"/>
                      </a:lnTo>
                      <a:lnTo>
                        <a:pt x="756" y="342"/>
                      </a:lnTo>
                      <a:lnTo>
                        <a:pt x="762" y="354"/>
                      </a:lnTo>
                      <a:lnTo>
                        <a:pt x="762" y="366"/>
                      </a:lnTo>
                      <a:lnTo>
                        <a:pt x="762" y="378"/>
                      </a:lnTo>
                      <a:lnTo>
                        <a:pt x="762" y="390"/>
                      </a:lnTo>
                      <a:lnTo>
                        <a:pt x="762" y="396"/>
                      </a:lnTo>
                      <a:lnTo>
                        <a:pt x="762" y="408"/>
                      </a:lnTo>
                      <a:lnTo>
                        <a:pt x="768" y="420"/>
                      </a:lnTo>
                      <a:lnTo>
                        <a:pt x="768" y="432"/>
                      </a:lnTo>
                      <a:lnTo>
                        <a:pt x="768" y="438"/>
                      </a:lnTo>
                      <a:lnTo>
                        <a:pt x="768" y="456"/>
                      </a:lnTo>
                      <a:lnTo>
                        <a:pt x="768" y="456"/>
                      </a:lnTo>
                      <a:lnTo>
                        <a:pt x="768" y="462"/>
                      </a:lnTo>
                      <a:lnTo>
                        <a:pt x="774" y="468"/>
                      </a:lnTo>
                      <a:lnTo>
                        <a:pt x="774" y="468"/>
                      </a:lnTo>
                      <a:lnTo>
                        <a:pt x="774" y="468"/>
                      </a:lnTo>
                      <a:lnTo>
                        <a:pt x="774" y="468"/>
                      </a:lnTo>
                      <a:lnTo>
                        <a:pt x="774" y="468"/>
                      </a:lnTo>
                      <a:lnTo>
                        <a:pt x="774" y="468"/>
                      </a:lnTo>
                      <a:lnTo>
                        <a:pt x="780" y="468"/>
                      </a:lnTo>
                      <a:lnTo>
                        <a:pt x="780" y="474"/>
                      </a:lnTo>
                      <a:lnTo>
                        <a:pt x="780" y="474"/>
                      </a:lnTo>
                      <a:lnTo>
                        <a:pt x="780" y="474"/>
                      </a:lnTo>
                      <a:lnTo>
                        <a:pt x="780" y="474"/>
                      </a:lnTo>
                      <a:lnTo>
                        <a:pt x="780" y="474"/>
                      </a:lnTo>
                      <a:lnTo>
                        <a:pt x="786" y="474"/>
                      </a:lnTo>
                      <a:lnTo>
                        <a:pt x="786" y="474"/>
                      </a:lnTo>
                      <a:lnTo>
                        <a:pt x="786" y="474"/>
                      </a:lnTo>
                      <a:lnTo>
                        <a:pt x="786" y="474"/>
                      </a:lnTo>
                      <a:lnTo>
                        <a:pt x="786" y="474"/>
                      </a:lnTo>
                      <a:lnTo>
                        <a:pt x="792" y="474"/>
                      </a:lnTo>
                      <a:lnTo>
                        <a:pt x="792" y="474"/>
                      </a:lnTo>
                      <a:lnTo>
                        <a:pt x="792" y="474"/>
                      </a:lnTo>
                      <a:lnTo>
                        <a:pt x="792" y="474"/>
                      </a:lnTo>
                      <a:lnTo>
                        <a:pt x="792" y="474"/>
                      </a:lnTo>
                      <a:lnTo>
                        <a:pt x="792" y="480"/>
                      </a:lnTo>
                      <a:lnTo>
                        <a:pt x="798" y="480"/>
                      </a:lnTo>
                      <a:lnTo>
                        <a:pt x="798" y="480"/>
                      </a:lnTo>
                      <a:lnTo>
                        <a:pt x="798" y="480"/>
                      </a:lnTo>
                      <a:lnTo>
                        <a:pt x="798" y="480"/>
                      </a:lnTo>
                      <a:lnTo>
                        <a:pt x="798" y="480"/>
                      </a:lnTo>
                      <a:lnTo>
                        <a:pt x="798" y="480"/>
                      </a:lnTo>
                      <a:lnTo>
                        <a:pt x="804" y="480"/>
                      </a:lnTo>
                      <a:lnTo>
                        <a:pt x="804" y="480"/>
                      </a:lnTo>
                      <a:lnTo>
                        <a:pt x="804" y="480"/>
                      </a:lnTo>
                      <a:lnTo>
                        <a:pt x="804" y="480"/>
                      </a:lnTo>
                      <a:lnTo>
                        <a:pt x="804" y="480"/>
                      </a:lnTo>
                      <a:lnTo>
                        <a:pt x="804" y="480"/>
                      </a:lnTo>
                      <a:lnTo>
                        <a:pt x="810" y="480"/>
                      </a:lnTo>
                      <a:lnTo>
                        <a:pt x="810" y="480"/>
                      </a:lnTo>
                      <a:lnTo>
                        <a:pt x="810" y="480"/>
                      </a:lnTo>
                      <a:lnTo>
                        <a:pt x="810" y="480"/>
                      </a:lnTo>
                      <a:lnTo>
                        <a:pt x="810" y="480"/>
                      </a:lnTo>
                      <a:lnTo>
                        <a:pt x="810" y="480"/>
                      </a:lnTo>
                      <a:lnTo>
                        <a:pt x="816" y="480"/>
                      </a:lnTo>
                      <a:lnTo>
                        <a:pt x="816" y="480"/>
                      </a:lnTo>
                      <a:lnTo>
                        <a:pt x="816" y="480"/>
                      </a:lnTo>
                      <a:lnTo>
                        <a:pt x="816" y="480"/>
                      </a:lnTo>
                      <a:lnTo>
                        <a:pt x="816" y="480"/>
                      </a:lnTo>
                      <a:lnTo>
                        <a:pt x="816" y="480"/>
                      </a:lnTo>
                      <a:lnTo>
                        <a:pt x="822" y="480"/>
                      </a:lnTo>
                      <a:lnTo>
                        <a:pt x="822" y="480"/>
                      </a:lnTo>
                      <a:lnTo>
                        <a:pt x="822" y="480"/>
                      </a:lnTo>
                      <a:lnTo>
                        <a:pt x="822" y="480"/>
                      </a:lnTo>
                      <a:lnTo>
                        <a:pt x="822" y="480"/>
                      </a:lnTo>
                      <a:lnTo>
                        <a:pt x="828" y="480"/>
                      </a:lnTo>
                      <a:lnTo>
                        <a:pt x="828" y="480"/>
                      </a:lnTo>
                      <a:lnTo>
                        <a:pt x="828" y="480"/>
                      </a:lnTo>
                      <a:lnTo>
                        <a:pt x="828" y="480"/>
                      </a:lnTo>
                      <a:lnTo>
                        <a:pt x="828" y="480"/>
                      </a:lnTo>
                      <a:lnTo>
                        <a:pt x="828" y="480"/>
                      </a:lnTo>
                      <a:lnTo>
                        <a:pt x="834" y="480"/>
                      </a:lnTo>
                      <a:lnTo>
                        <a:pt x="834" y="480"/>
                      </a:lnTo>
                      <a:lnTo>
                        <a:pt x="834" y="480"/>
                      </a:lnTo>
                      <a:lnTo>
                        <a:pt x="834" y="480"/>
                      </a:lnTo>
                      <a:lnTo>
                        <a:pt x="834" y="480"/>
                      </a:lnTo>
                      <a:lnTo>
                        <a:pt x="834" y="480"/>
                      </a:lnTo>
                      <a:lnTo>
                        <a:pt x="840" y="480"/>
                      </a:lnTo>
                      <a:lnTo>
                        <a:pt x="840" y="480"/>
                      </a:lnTo>
                      <a:lnTo>
                        <a:pt x="840" y="480"/>
                      </a:lnTo>
                      <a:lnTo>
                        <a:pt x="840" y="480"/>
                      </a:lnTo>
                      <a:lnTo>
                        <a:pt x="840" y="480"/>
                      </a:lnTo>
                      <a:lnTo>
                        <a:pt x="840" y="480"/>
                      </a:lnTo>
                      <a:lnTo>
                        <a:pt x="846" y="480"/>
                      </a:lnTo>
                      <a:lnTo>
                        <a:pt x="846" y="480"/>
                      </a:lnTo>
                      <a:lnTo>
                        <a:pt x="846" y="480"/>
                      </a:lnTo>
                      <a:lnTo>
                        <a:pt x="846" y="480"/>
                      </a:lnTo>
                      <a:lnTo>
                        <a:pt x="846" y="480"/>
                      </a:lnTo>
                      <a:lnTo>
                        <a:pt x="846" y="474"/>
                      </a:lnTo>
                      <a:lnTo>
                        <a:pt x="852" y="474"/>
                      </a:lnTo>
                      <a:lnTo>
                        <a:pt x="852" y="474"/>
                      </a:lnTo>
                      <a:lnTo>
                        <a:pt x="852" y="474"/>
                      </a:lnTo>
                      <a:lnTo>
                        <a:pt x="852" y="474"/>
                      </a:lnTo>
                      <a:lnTo>
                        <a:pt x="852" y="474"/>
                      </a:lnTo>
                      <a:lnTo>
                        <a:pt x="858" y="474"/>
                      </a:lnTo>
                      <a:lnTo>
                        <a:pt x="858" y="474"/>
                      </a:lnTo>
                      <a:lnTo>
                        <a:pt x="858" y="474"/>
                      </a:lnTo>
                      <a:lnTo>
                        <a:pt x="858" y="474"/>
                      </a:lnTo>
                      <a:lnTo>
                        <a:pt x="858" y="474"/>
                      </a:lnTo>
                      <a:lnTo>
                        <a:pt x="858" y="474"/>
                      </a:lnTo>
                      <a:lnTo>
                        <a:pt x="864" y="474"/>
                      </a:lnTo>
                      <a:lnTo>
                        <a:pt x="864" y="474"/>
                      </a:lnTo>
                      <a:lnTo>
                        <a:pt x="864" y="474"/>
                      </a:lnTo>
                      <a:lnTo>
                        <a:pt x="864" y="468"/>
                      </a:lnTo>
                      <a:lnTo>
                        <a:pt x="864" y="468"/>
                      </a:lnTo>
                      <a:lnTo>
                        <a:pt x="864" y="468"/>
                      </a:lnTo>
                      <a:lnTo>
                        <a:pt x="870" y="468"/>
                      </a:lnTo>
                      <a:lnTo>
                        <a:pt x="870" y="468"/>
                      </a:lnTo>
                      <a:lnTo>
                        <a:pt x="870" y="468"/>
                      </a:lnTo>
                      <a:lnTo>
                        <a:pt x="870" y="468"/>
                      </a:lnTo>
                      <a:lnTo>
                        <a:pt x="870" y="462"/>
                      </a:lnTo>
                      <a:lnTo>
                        <a:pt x="876" y="456"/>
                      </a:lnTo>
                      <a:lnTo>
                        <a:pt x="876" y="444"/>
                      </a:lnTo>
                      <a:lnTo>
                        <a:pt x="876" y="438"/>
                      </a:lnTo>
                      <a:lnTo>
                        <a:pt x="876" y="432"/>
                      </a:lnTo>
                      <a:lnTo>
                        <a:pt x="876" y="420"/>
                      </a:lnTo>
                      <a:lnTo>
                        <a:pt x="876" y="408"/>
                      </a:lnTo>
                      <a:lnTo>
                        <a:pt x="876" y="396"/>
                      </a:lnTo>
                      <a:lnTo>
                        <a:pt x="882" y="390"/>
                      </a:lnTo>
                      <a:lnTo>
                        <a:pt x="882" y="378"/>
                      </a:lnTo>
                      <a:lnTo>
                        <a:pt x="882" y="366"/>
                      </a:lnTo>
                      <a:lnTo>
                        <a:pt x="882" y="354"/>
                      </a:lnTo>
                      <a:lnTo>
                        <a:pt x="882" y="330"/>
                      </a:lnTo>
                      <a:lnTo>
                        <a:pt x="888" y="318"/>
                      </a:lnTo>
                      <a:lnTo>
                        <a:pt x="888" y="306"/>
                      </a:lnTo>
                      <a:lnTo>
                        <a:pt x="888" y="294"/>
                      </a:lnTo>
                      <a:lnTo>
                        <a:pt x="888" y="288"/>
                      </a:lnTo>
                      <a:lnTo>
                        <a:pt x="888" y="282"/>
                      </a:lnTo>
                      <a:lnTo>
                        <a:pt x="888" y="276"/>
                      </a:lnTo>
                      <a:lnTo>
                        <a:pt x="894" y="276"/>
                      </a:lnTo>
                      <a:lnTo>
                        <a:pt x="894" y="276"/>
                      </a:lnTo>
                      <a:lnTo>
                        <a:pt x="894" y="276"/>
                      </a:lnTo>
                      <a:lnTo>
                        <a:pt x="894" y="282"/>
                      </a:lnTo>
                      <a:lnTo>
                        <a:pt x="894" y="288"/>
                      </a:lnTo>
                      <a:lnTo>
                        <a:pt x="894" y="288"/>
                      </a:lnTo>
                      <a:lnTo>
                        <a:pt x="900" y="294"/>
                      </a:lnTo>
                      <a:lnTo>
                        <a:pt x="900" y="294"/>
                      </a:lnTo>
                      <a:lnTo>
                        <a:pt x="900" y="300"/>
                      </a:lnTo>
                      <a:lnTo>
                        <a:pt x="900" y="300"/>
                      </a:lnTo>
                      <a:lnTo>
                        <a:pt x="900" y="306"/>
                      </a:lnTo>
                      <a:lnTo>
                        <a:pt x="900" y="306"/>
                      </a:lnTo>
                      <a:lnTo>
                        <a:pt x="906" y="312"/>
                      </a:lnTo>
                      <a:lnTo>
                        <a:pt x="906" y="312"/>
                      </a:lnTo>
                      <a:lnTo>
                        <a:pt x="906" y="318"/>
                      </a:lnTo>
                      <a:lnTo>
                        <a:pt x="906" y="318"/>
                      </a:lnTo>
                      <a:lnTo>
                        <a:pt x="906" y="324"/>
                      </a:lnTo>
                      <a:lnTo>
                        <a:pt x="906" y="324"/>
                      </a:lnTo>
                      <a:lnTo>
                        <a:pt x="912" y="330"/>
                      </a:lnTo>
                      <a:lnTo>
                        <a:pt x="912" y="330"/>
                      </a:lnTo>
                      <a:lnTo>
                        <a:pt x="912" y="336"/>
                      </a:lnTo>
                      <a:lnTo>
                        <a:pt x="912" y="336"/>
                      </a:lnTo>
                      <a:lnTo>
                        <a:pt x="912" y="342"/>
                      </a:lnTo>
                      <a:lnTo>
                        <a:pt x="912" y="342"/>
                      </a:lnTo>
                      <a:lnTo>
                        <a:pt x="918" y="348"/>
                      </a:lnTo>
                      <a:lnTo>
                        <a:pt x="918" y="348"/>
                      </a:lnTo>
                      <a:lnTo>
                        <a:pt x="918" y="354"/>
                      </a:lnTo>
                      <a:lnTo>
                        <a:pt x="918" y="354"/>
                      </a:lnTo>
                      <a:lnTo>
                        <a:pt x="918" y="360"/>
                      </a:lnTo>
                      <a:lnTo>
                        <a:pt x="924" y="366"/>
                      </a:lnTo>
                      <a:lnTo>
                        <a:pt x="924" y="366"/>
                      </a:lnTo>
                      <a:lnTo>
                        <a:pt x="924" y="372"/>
                      </a:lnTo>
                      <a:lnTo>
                        <a:pt x="924" y="372"/>
                      </a:lnTo>
                      <a:lnTo>
                        <a:pt x="924" y="372"/>
                      </a:lnTo>
                      <a:lnTo>
                        <a:pt x="924" y="378"/>
                      </a:lnTo>
                      <a:lnTo>
                        <a:pt x="930" y="378"/>
                      </a:lnTo>
                      <a:lnTo>
                        <a:pt x="930" y="384"/>
                      </a:lnTo>
                      <a:lnTo>
                        <a:pt x="930" y="384"/>
                      </a:lnTo>
                      <a:lnTo>
                        <a:pt x="930" y="390"/>
                      </a:lnTo>
                      <a:lnTo>
                        <a:pt x="930" y="390"/>
                      </a:lnTo>
                      <a:lnTo>
                        <a:pt x="930" y="396"/>
                      </a:lnTo>
                      <a:lnTo>
                        <a:pt x="936" y="396"/>
                      </a:lnTo>
                      <a:lnTo>
                        <a:pt x="936" y="396"/>
                      </a:lnTo>
                      <a:lnTo>
                        <a:pt x="936" y="402"/>
                      </a:lnTo>
                      <a:lnTo>
                        <a:pt x="936" y="408"/>
                      </a:lnTo>
                      <a:lnTo>
                        <a:pt x="936" y="408"/>
                      </a:lnTo>
                      <a:lnTo>
                        <a:pt x="936" y="408"/>
                      </a:lnTo>
                      <a:lnTo>
                        <a:pt x="942" y="414"/>
                      </a:lnTo>
                      <a:lnTo>
                        <a:pt x="942" y="414"/>
                      </a:lnTo>
                      <a:lnTo>
                        <a:pt x="942" y="420"/>
                      </a:lnTo>
                      <a:lnTo>
                        <a:pt x="942" y="420"/>
                      </a:lnTo>
                      <a:lnTo>
                        <a:pt x="942" y="426"/>
                      </a:lnTo>
                      <a:lnTo>
                        <a:pt x="942" y="426"/>
                      </a:lnTo>
                      <a:lnTo>
                        <a:pt x="948" y="426"/>
                      </a:lnTo>
                      <a:lnTo>
                        <a:pt x="948" y="432"/>
                      </a:lnTo>
                      <a:lnTo>
                        <a:pt x="948" y="432"/>
                      </a:lnTo>
                      <a:lnTo>
                        <a:pt x="948" y="438"/>
                      </a:lnTo>
                      <a:lnTo>
                        <a:pt x="948" y="438"/>
                      </a:lnTo>
                      <a:lnTo>
                        <a:pt x="954" y="444"/>
                      </a:lnTo>
                      <a:lnTo>
                        <a:pt x="954" y="444"/>
                      </a:lnTo>
                      <a:lnTo>
                        <a:pt x="954" y="450"/>
                      </a:lnTo>
                      <a:lnTo>
                        <a:pt x="954" y="450"/>
                      </a:lnTo>
                      <a:lnTo>
                        <a:pt x="954" y="450"/>
                      </a:lnTo>
                      <a:lnTo>
                        <a:pt x="954" y="456"/>
                      </a:lnTo>
                      <a:lnTo>
                        <a:pt x="960" y="456"/>
                      </a:lnTo>
                      <a:lnTo>
                        <a:pt x="960" y="462"/>
                      </a:lnTo>
                      <a:lnTo>
                        <a:pt x="960" y="462"/>
                      </a:lnTo>
                      <a:lnTo>
                        <a:pt x="960" y="462"/>
                      </a:lnTo>
                      <a:lnTo>
                        <a:pt x="960" y="462"/>
                      </a:lnTo>
                      <a:lnTo>
                        <a:pt x="960" y="468"/>
                      </a:lnTo>
                      <a:lnTo>
                        <a:pt x="966" y="468"/>
                      </a:lnTo>
                      <a:lnTo>
                        <a:pt x="966" y="474"/>
                      </a:lnTo>
                      <a:lnTo>
                        <a:pt x="966" y="474"/>
                      </a:lnTo>
                      <a:lnTo>
                        <a:pt x="966" y="474"/>
                      </a:lnTo>
                      <a:lnTo>
                        <a:pt x="966" y="480"/>
                      </a:lnTo>
                      <a:lnTo>
                        <a:pt x="972" y="480"/>
                      </a:lnTo>
                      <a:lnTo>
                        <a:pt x="972" y="486"/>
                      </a:lnTo>
                      <a:lnTo>
                        <a:pt x="972" y="486"/>
                      </a:lnTo>
                      <a:lnTo>
                        <a:pt x="972" y="486"/>
                      </a:lnTo>
                      <a:lnTo>
                        <a:pt x="972" y="492"/>
                      </a:lnTo>
                      <a:lnTo>
                        <a:pt x="972" y="492"/>
                      </a:lnTo>
                      <a:lnTo>
                        <a:pt x="972" y="492"/>
                      </a:lnTo>
                      <a:lnTo>
                        <a:pt x="978" y="498"/>
                      </a:lnTo>
                      <a:lnTo>
                        <a:pt x="978" y="498"/>
                      </a:lnTo>
                      <a:lnTo>
                        <a:pt x="978" y="498"/>
                      </a:lnTo>
                      <a:lnTo>
                        <a:pt x="978" y="504"/>
                      </a:lnTo>
                      <a:lnTo>
                        <a:pt x="978" y="504"/>
                      </a:lnTo>
                      <a:lnTo>
                        <a:pt x="978" y="504"/>
                      </a:lnTo>
                      <a:lnTo>
                        <a:pt x="984" y="510"/>
                      </a:lnTo>
                      <a:lnTo>
                        <a:pt x="984" y="510"/>
                      </a:lnTo>
                      <a:lnTo>
                        <a:pt x="984" y="510"/>
                      </a:lnTo>
                      <a:lnTo>
                        <a:pt x="984" y="516"/>
                      </a:lnTo>
                      <a:lnTo>
                        <a:pt x="984" y="516"/>
                      </a:lnTo>
                      <a:lnTo>
                        <a:pt x="990" y="516"/>
                      </a:lnTo>
                      <a:lnTo>
                        <a:pt x="990" y="522"/>
                      </a:lnTo>
                      <a:lnTo>
                        <a:pt x="990" y="522"/>
                      </a:lnTo>
                      <a:lnTo>
                        <a:pt x="990" y="522"/>
                      </a:lnTo>
                      <a:lnTo>
                        <a:pt x="990" y="522"/>
                      </a:lnTo>
                      <a:lnTo>
                        <a:pt x="990" y="528"/>
                      </a:lnTo>
                      <a:lnTo>
                        <a:pt x="996" y="528"/>
                      </a:lnTo>
                      <a:lnTo>
                        <a:pt x="996" y="528"/>
                      </a:lnTo>
                      <a:lnTo>
                        <a:pt x="996" y="528"/>
                      </a:lnTo>
                      <a:lnTo>
                        <a:pt x="996" y="534"/>
                      </a:lnTo>
                      <a:lnTo>
                        <a:pt x="996" y="534"/>
                      </a:lnTo>
                      <a:lnTo>
                        <a:pt x="996" y="534"/>
                      </a:lnTo>
                      <a:lnTo>
                        <a:pt x="1002" y="534"/>
                      </a:lnTo>
                      <a:lnTo>
                        <a:pt x="1002" y="540"/>
                      </a:lnTo>
                      <a:lnTo>
                        <a:pt x="1002" y="540"/>
                      </a:lnTo>
                      <a:lnTo>
                        <a:pt x="1002" y="540"/>
                      </a:lnTo>
                      <a:lnTo>
                        <a:pt x="1002" y="540"/>
                      </a:lnTo>
                      <a:lnTo>
                        <a:pt x="1002" y="546"/>
                      </a:lnTo>
                      <a:lnTo>
                        <a:pt x="1008" y="546"/>
                      </a:lnTo>
                      <a:lnTo>
                        <a:pt x="1008" y="546"/>
                      </a:lnTo>
                      <a:lnTo>
                        <a:pt x="1008" y="546"/>
                      </a:lnTo>
                      <a:lnTo>
                        <a:pt x="1008" y="546"/>
                      </a:lnTo>
                      <a:lnTo>
                        <a:pt x="1008" y="552"/>
                      </a:lnTo>
                      <a:lnTo>
                        <a:pt x="1008" y="552"/>
                      </a:lnTo>
                      <a:lnTo>
                        <a:pt x="1014" y="552"/>
                      </a:lnTo>
                      <a:lnTo>
                        <a:pt x="1014" y="552"/>
                      </a:lnTo>
                      <a:lnTo>
                        <a:pt x="1014" y="552"/>
                      </a:lnTo>
                      <a:lnTo>
                        <a:pt x="1014" y="558"/>
                      </a:lnTo>
                      <a:lnTo>
                        <a:pt x="1014" y="558"/>
                      </a:lnTo>
                      <a:lnTo>
                        <a:pt x="1020" y="558"/>
                      </a:lnTo>
                      <a:lnTo>
                        <a:pt x="1020" y="558"/>
                      </a:lnTo>
                      <a:lnTo>
                        <a:pt x="1020" y="558"/>
                      </a:lnTo>
                      <a:lnTo>
                        <a:pt x="1020" y="558"/>
                      </a:lnTo>
                      <a:lnTo>
                        <a:pt x="1020" y="564"/>
                      </a:lnTo>
                      <a:lnTo>
                        <a:pt x="1020" y="564"/>
                      </a:lnTo>
                      <a:lnTo>
                        <a:pt x="1026" y="564"/>
                      </a:lnTo>
                      <a:lnTo>
                        <a:pt x="1026" y="564"/>
                      </a:lnTo>
                      <a:lnTo>
                        <a:pt x="1026" y="564"/>
                      </a:lnTo>
                      <a:lnTo>
                        <a:pt x="1026" y="564"/>
                      </a:lnTo>
                      <a:lnTo>
                        <a:pt x="1026" y="564"/>
                      </a:lnTo>
                      <a:lnTo>
                        <a:pt x="1026" y="570"/>
                      </a:lnTo>
                      <a:lnTo>
                        <a:pt x="1032" y="570"/>
                      </a:lnTo>
                      <a:lnTo>
                        <a:pt x="1032" y="570"/>
                      </a:lnTo>
                      <a:lnTo>
                        <a:pt x="1032" y="570"/>
                      </a:lnTo>
                      <a:lnTo>
                        <a:pt x="1032" y="570"/>
                      </a:lnTo>
                      <a:lnTo>
                        <a:pt x="1032" y="570"/>
                      </a:lnTo>
                      <a:lnTo>
                        <a:pt x="1032" y="570"/>
                      </a:lnTo>
                      <a:lnTo>
                        <a:pt x="1038" y="570"/>
                      </a:lnTo>
                      <a:lnTo>
                        <a:pt x="1038" y="570"/>
                      </a:lnTo>
                      <a:lnTo>
                        <a:pt x="1038" y="570"/>
                      </a:lnTo>
                      <a:lnTo>
                        <a:pt x="1038" y="570"/>
                      </a:lnTo>
                      <a:lnTo>
                        <a:pt x="1038" y="570"/>
                      </a:lnTo>
                      <a:lnTo>
                        <a:pt x="1044" y="564"/>
                      </a:lnTo>
                      <a:lnTo>
                        <a:pt x="1044" y="564"/>
                      </a:lnTo>
                      <a:lnTo>
                        <a:pt x="1044" y="564"/>
                      </a:lnTo>
                      <a:lnTo>
                        <a:pt x="1044" y="558"/>
                      </a:lnTo>
                      <a:lnTo>
                        <a:pt x="1044" y="558"/>
                      </a:lnTo>
                      <a:lnTo>
                        <a:pt x="1044" y="552"/>
                      </a:lnTo>
                      <a:lnTo>
                        <a:pt x="1050" y="552"/>
                      </a:lnTo>
                      <a:lnTo>
                        <a:pt x="1050" y="546"/>
                      </a:lnTo>
                      <a:lnTo>
                        <a:pt x="1050" y="546"/>
                      </a:lnTo>
                      <a:lnTo>
                        <a:pt x="1050" y="540"/>
                      </a:lnTo>
                      <a:lnTo>
                        <a:pt x="1050" y="540"/>
                      </a:lnTo>
                      <a:lnTo>
                        <a:pt x="1050" y="534"/>
                      </a:lnTo>
                      <a:lnTo>
                        <a:pt x="1056" y="528"/>
                      </a:lnTo>
                      <a:lnTo>
                        <a:pt x="1056" y="528"/>
                      </a:lnTo>
                      <a:lnTo>
                        <a:pt x="1056" y="522"/>
                      </a:lnTo>
                      <a:lnTo>
                        <a:pt x="1056" y="522"/>
                      </a:lnTo>
                      <a:lnTo>
                        <a:pt x="1056" y="516"/>
                      </a:lnTo>
                      <a:lnTo>
                        <a:pt x="1062" y="510"/>
                      </a:lnTo>
                      <a:lnTo>
                        <a:pt x="1062" y="510"/>
                      </a:lnTo>
                      <a:lnTo>
                        <a:pt x="1062" y="504"/>
                      </a:lnTo>
                      <a:lnTo>
                        <a:pt x="1062" y="504"/>
                      </a:lnTo>
                      <a:lnTo>
                        <a:pt x="1062" y="498"/>
                      </a:lnTo>
                      <a:lnTo>
                        <a:pt x="1062" y="492"/>
                      </a:lnTo>
                      <a:lnTo>
                        <a:pt x="1068" y="492"/>
                      </a:lnTo>
                      <a:lnTo>
                        <a:pt x="1068" y="486"/>
                      </a:lnTo>
                      <a:lnTo>
                        <a:pt x="1068" y="480"/>
                      </a:lnTo>
                      <a:lnTo>
                        <a:pt x="1068" y="480"/>
                      </a:lnTo>
                      <a:lnTo>
                        <a:pt x="1068" y="474"/>
                      </a:lnTo>
                      <a:lnTo>
                        <a:pt x="1068" y="468"/>
                      </a:lnTo>
                      <a:lnTo>
                        <a:pt x="1068" y="462"/>
                      </a:lnTo>
                      <a:lnTo>
                        <a:pt x="1074" y="462"/>
                      </a:lnTo>
                      <a:lnTo>
                        <a:pt x="1074" y="456"/>
                      </a:lnTo>
                      <a:lnTo>
                        <a:pt x="1074" y="450"/>
                      </a:lnTo>
                      <a:lnTo>
                        <a:pt x="1074" y="450"/>
                      </a:lnTo>
                      <a:lnTo>
                        <a:pt x="1074" y="438"/>
                      </a:lnTo>
                      <a:lnTo>
                        <a:pt x="1080" y="438"/>
                      </a:lnTo>
                      <a:lnTo>
                        <a:pt x="1080" y="432"/>
                      </a:lnTo>
                      <a:lnTo>
                        <a:pt x="1080" y="426"/>
                      </a:lnTo>
                      <a:lnTo>
                        <a:pt x="1080" y="426"/>
                      </a:lnTo>
                      <a:lnTo>
                        <a:pt x="1080" y="414"/>
                      </a:lnTo>
                      <a:lnTo>
                        <a:pt x="1080" y="408"/>
                      </a:lnTo>
                      <a:lnTo>
                        <a:pt x="1086" y="408"/>
                      </a:lnTo>
                      <a:lnTo>
                        <a:pt x="1086" y="402"/>
                      </a:lnTo>
                      <a:lnTo>
                        <a:pt x="1086" y="390"/>
                      </a:lnTo>
                      <a:lnTo>
                        <a:pt x="1086" y="390"/>
                      </a:lnTo>
                      <a:lnTo>
                        <a:pt x="1086" y="384"/>
                      </a:lnTo>
                      <a:lnTo>
                        <a:pt x="1092" y="378"/>
                      </a:lnTo>
                      <a:lnTo>
                        <a:pt x="1092" y="372"/>
                      </a:lnTo>
                      <a:lnTo>
                        <a:pt x="1092" y="366"/>
                      </a:lnTo>
                      <a:lnTo>
                        <a:pt x="1092" y="360"/>
                      </a:lnTo>
                      <a:lnTo>
                        <a:pt x="1092" y="354"/>
                      </a:lnTo>
                      <a:lnTo>
                        <a:pt x="1092" y="348"/>
                      </a:lnTo>
                      <a:lnTo>
                        <a:pt x="1098" y="342"/>
                      </a:lnTo>
                      <a:lnTo>
                        <a:pt x="1098" y="336"/>
                      </a:lnTo>
                      <a:lnTo>
                        <a:pt x="1098" y="336"/>
                      </a:lnTo>
                      <a:lnTo>
                        <a:pt x="1098" y="330"/>
                      </a:lnTo>
                      <a:lnTo>
                        <a:pt x="1098" y="324"/>
                      </a:lnTo>
                      <a:lnTo>
                        <a:pt x="1098" y="318"/>
                      </a:lnTo>
                      <a:lnTo>
                        <a:pt x="1098" y="312"/>
                      </a:lnTo>
                      <a:lnTo>
                        <a:pt x="1104" y="306"/>
                      </a:lnTo>
                      <a:lnTo>
                        <a:pt x="1104" y="300"/>
                      </a:lnTo>
                      <a:lnTo>
                        <a:pt x="1104" y="294"/>
                      </a:lnTo>
                      <a:lnTo>
                        <a:pt x="1104" y="288"/>
                      </a:lnTo>
                      <a:lnTo>
                        <a:pt x="1104" y="282"/>
                      </a:lnTo>
                      <a:lnTo>
                        <a:pt x="1104" y="270"/>
                      </a:lnTo>
                      <a:lnTo>
                        <a:pt x="1110" y="264"/>
                      </a:lnTo>
                      <a:lnTo>
                        <a:pt x="1110" y="258"/>
                      </a:lnTo>
                      <a:lnTo>
                        <a:pt x="1110" y="252"/>
                      </a:lnTo>
                      <a:lnTo>
                        <a:pt x="1110" y="246"/>
                      </a:lnTo>
                      <a:lnTo>
                        <a:pt x="1110" y="240"/>
                      </a:lnTo>
                      <a:lnTo>
                        <a:pt x="1116" y="228"/>
                      </a:lnTo>
                      <a:lnTo>
                        <a:pt x="1116" y="222"/>
                      </a:lnTo>
                      <a:lnTo>
                        <a:pt x="1116" y="216"/>
                      </a:lnTo>
                      <a:lnTo>
                        <a:pt x="1116" y="210"/>
                      </a:lnTo>
                      <a:lnTo>
                        <a:pt x="1116" y="204"/>
                      </a:lnTo>
                      <a:lnTo>
                        <a:pt x="1116" y="198"/>
                      </a:lnTo>
                      <a:lnTo>
                        <a:pt x="1122" y="198"/>
                      </a:lnTo>
                      <a:lnTo>
                        <a:pt x="1122" y="204"/>
                      </a:lnTo>
                      <a:lnTo>
                        <a:pt x="1122" y="210"/>
                      </a:lnTo>
                      <a:lnTo>
                        <a:pt x="1122" y="222"/>
                      </a:lnTo>
                      <a:lnTo>
                        <a:pt x="1122" y="234"/>
                      </a:lnTo>
                      <a:lnTo>
                        <a:pt x="1128" y="276"/>
                      </a:lnTo>
                      <a:lnTo>
                        <a:pt x="1128" y="300"/>
                      </a:lnTo>
                      <a:lnTo>
                        <a:pt x="1128" y="318"/>
                      </a:lnTo>
                      <a:lnTo>
                        <a:pt x="1128" y="342"/>
                      </a:lnTo>
                      <a:lnTo>
                        <a:pt x="1128" y="360"/>
                      </a:lnTo>
                      <a:lnTo>
                        <a:pt x="1128" y="378"/>
                      </a:lnTo>
                      <a:lnTo>
                        <a:pt x="1134" y="396"/>
                      </a:lnTo>
                      <a:lnTo>
                        <a:pt x="1134" y="414"/>
                      </a:lnTo>
                      <a:lnTo>
                        <a:pt x="1134" y="432"/>
                      </a:lnTo>
                      <a:lnTo>
                        <a:pt x="1134" y="444"/>
                      </a:lnTo>
                      <a:lnTo>
                        <a:pt x="1134" y="450"/>
                      </a:lnTo>
                      <a:lnTo>
                        <a:pt x="1134" y="456"/>
                      </a:lnTo>
                      <a:lnTo>
                        <a:pt x="1140" y="468"/>
                      </a:lnTo>
                      <a:lnTo>
                        <a:pt x="1140" y="468"/>
                      </a:lnTo>
                      <a:lnTo>
                        <a:pt x="1140" y="468"/>
                      </a:lnTo>
                      <a:lnTo>
                        <a:pt x="1140" y="468"/>
                      </a:lnTo>
                      <a:lnTo>
                        <a:pt x="1140" y="468"/>
                      </a:lnTo>
                      <a:lnTo>
                        <a:pt x="1140" y="462"/>
                      </a:lnTo>
                      <a:lnTo>
                        <a:pt x="1146" y="456"/>
                      </a:lnTo>
                      <a:lnTo>
                        <a:pt x="1146" y="444"/>
                      </a:lnTo>
                      <a:lnTo>
                        <a:pt x="1146" y="438"/>
                      </a:lnTo>
                      <a:lnTo>
                        <a:pt x="1146" y="426"/>
                      </a:lnTo>
                      <a:lnTo>
                        <a:pt x="1146" y="408"/>
                      </a:lnTo>
                      <a:lnTo>
                        <a:pt x="1152" y="378"/>
                      </a:lnTo>
                      <a:lnTo>
                        <a:pt x="1152" y="360"/>
                      </a:lnTo>
                      <a:lnTo>
                        <a:pt x="1152" y="348"/>
                      </a:lnTo>
                      <a:lnTo>
                        <a:pt x="1152" y="330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88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0"/>
                      </a:lnTo>
                      <a:lnTo>
                        <a:pt x="1158" y="270"/>
                      </a:lnTo>
                      <a:lnTo>
                        <a:pt x="1158" y="282"/>
                      </a:lnTo>
                      <a:lnTo>
                        <a:pt x="1164" y="288"/>
                      </a:lnTo>
                      <a:lnTo>
                        <a:pt x="1164" y="288"/>
                      </a:lnTo>
                      <a:lnTo>
                        <a:pt x="1164" y="294"/>
                      </a:lnTo>
                      <a:lnTo>
                        <a:pt x="1164" y="300"/>
                      </a:lnTo>
                      <a:lnTo>
                        <a:pt x="1164" y="306"/>
                      </a:lnTo>
                      <a:lnTo>
                        <a:pt x="1164" y="312"/>
                      </a:lnTo>
                      <a:lnTo>
                        <a:pt x="1164" y="312"/>
                      </a:lnTo>
                      <a:lnTo>
                        <a:pt x="1170" y="324"/>
                      </a:lnTo>
                      <a:lnTo>
                        <a:pt x="1170" y="324"/>
                      </a:lnTo>
                      <a:lnTo>
                        <a:pt x="1170" y="330"/>
                      </a:lnTo>
                      <a:lnTo>
                        <a:pt x="1170" y="336"/>
                      </a:lnTo>
                      <a:lnTo>
                        <a:pt x="1170" y="342"/>
                      </a:lnTo>
                      <a:lnTo>
                        <a:pt x="1176" y="348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76" y="360"/>
                      </a:lnTo>
                      <a:lnTo>
                        <a:pt x="1176" y="366"/>
                      </a:lnTo>
                      <a:lnTo>
                        <a:pt x="1176" y="372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90"/>
                      </a:lnTo>
                      <a:lnTo>
                        <a:pt x="1182" y="390"/>
                      </a:lnTo>
                      <a:lnTo>
                        <a:pt x="1182" y="396"/>
                      </a:lnTo>
                      <a:lnTo>
                        <a:pt x="1188" y="402"/>
                      </a:lnTo>
                      <a:lnTo>
                        <a:pt x="1188" y="402"/>
                      </a:lnTo>
                      <a:lnTo>
                        <a:pt x="1188" y="408"/>
                      </a:lnTo>
                      <a:lnTo>
                        <a:pt x="1188" y="414"/>
                      </a:lnTo>
                      <a:lnTo>
                        <a:pt x="1188" y="420"/>
                      </a:lnTo>
                      <a:lnTo>
                        <a:pt x="1188" y="420"/>
                      </a:lnTo>
                      <a:lnTo>
                        <a:pt x="1194" y="426"/>
                      </a:lnTo>
                      <a:lnTo>
                        <a:pt x="1194" y="432"/>
                      </a:lnTo>
                      <a:lnTo>
                        <a:pt x="1194" y="432"/>
                      </a:lnTo>
                      <a:lnTo>
                        <a:pt x="1194" y="438"/>
                      </a:lnTo>
                      <a:lnTo>
                        <a:pt x="1194" y="444"/>
                      </a:lnTo>
                      <a:lnTo>
                        <a:pt x="1194" y="444"/>
                      </a:lnTo>
                      <a:lnTo>
                        <a:pt x="1200" y="450"/>
                      </a:lnTo>
                      <a:lnTo>
                        <a:pt x="1200" y="456"/>
                      </a:lnTo>
                      <a:lnTo>
                        <a:pt x="1200" y="456"/>
                      </a:lnTo>
                      <a:lnTo>
                        <a:pt x="1200" y="462"/>
                      </a:lnTo>
                      <a:lnTo>
                        <a:pt x="1200" y="468"/>
                      </a:lnTo>
                      <a:lnTo>
                        <a:pt x="1200" y="468"/>
                      </a:lnTo>
                      <a:lnTo>
                        <a:pt x="1206" y="474"/>
                      </a:lnTo>
                      <a:lnTo>
                        <a:pt x="1206" y="474"/>
                      </a:lnTo>
                      <a:lnTo>
                        <a:pt x="1206" y="480"/>
                      </a:lnTo>
                      <a:lnTo>
                        <a:pt x="1206" y="480"/>
                      </a:lnTo>
                      <a:lnTo>
                        <a:pt x="1206" y="486"/>
                      </a:lnTo>
                      <a:lnTo>
                        <a:pt x="1206" y="492"/>
                      </a:lnTo>
                      <a:lnTo>
                        <a:pt x="1212" y="492"/>
                      </a:lnTo>
                      <a:lnTo>
                        <a:pt x="1212" y="498"/>
                      </a:lnTo>
                      <a:lnTo>
                        <a:pt x="1212" y="498"/>
                      </a:lnTo>
                      <a:lnTo>
                        <a:pt x="1212" y="504"/>
                      </a:lnTo>
                      <a:lnTo>
                        <a:pt x="1212" y="510"/>
                      </a:lnTo>
                      <a:lnTo>
                        <a:pt x="1218" y="510"/>
                      </a:lnTo>
                      <a:lnTo>
                        <a:pt x="1218" y="516"/>
                      </a:lnTo>
                      <a:lnTo>
                        <a:pt x="1218" y="516"/>
                      </a:lnTo>
                      <a:lnTo>
                        <a:pt x="1218" y="522"/>
                      </a:lnTo>
                      <a:lnTo>
                        <a:pt x="1218" y="522"/>
                      </a:lnTo>
                      <a:lnTo>
                        <a:pt x="1218" y="528"/>
                      </a:lnTo>
                      <a:lnTo>
                        <a:pt x="1224" y="528"/>
                      </a:lnTo>
                      <a:lnTo>
                        <a:pt x="1224" y="534"/>
                      </a:lnTo>
                      <a:lnTo>
                        <a:pt x="1224" y="534"/>
                      </a:lnTo>
                      <a:lnTo>
                        <a:pt x="1224" y="534"/>
                      </a:lnTo>
                      <a:lnTo>
                        <a:pt x="1224" y="540"/>
                      </a:lnTo>
                      <a:lnTo>
                        <a:pt x="1224" y="540"/>
                      </a:lnTo>
                      <a:lnTo>
                        <a:pt x="1224" y="546"/>
                      </a:lnTo>
                      <a:lnTo>
                        <a:pt x="1230" y="546"/>
                      </a:lnTo>
                      <a:lnTo>
                        <a:pt x="1230" y="552"/>
                      </a:lnTo>
                      <a:lnTo>
                        <a:pt x="1230" y="552"/>
                      </a:lnTo>
                      <a:lnTo>
                        <a:pt x="1230" y="552"/>
                      </a:lnTo>
                      <a:lnTo>
                        <a:pt x="1230" y="558"/>
                      </a:lnTo>
                      <a:lnTo>
                        <a:pt x="1236" y="558"/>
                      </a:lnTo>
                      <a:lnTo>
                        <a:pt x="1236" y="558"/>
                      </a:lnTo>
                      <a:lnTo>
                        <a:pt x="1236" y="564"/>
                      </a:lnTo>
                      <a:lnTo>
                        <a:pt x="1236" y="564"/>
                      </a:lnTo>
                      <a:lnTo>
                        <a:pt x="1236" y="564"/>
                      </a:lnTo>
                      <a:lnTo>
                        <a:pt x="1236" y="564"/>
                      </a:lnTo>
                      <a:lnTo>
                        <a:pt x="1242" y="564"/>
                      </a:lnTo>
                      <a:lnTo>
                        <a:pt x="1242" y="564"/>
                      </a:lnTo>
                      <a:lnTo>
                        <a:pt x="1242" y="564"/>
                      </a:lnTo>
                      <a:lnTo>
                        <a:pt x="1242" y="564"/>
                      </a:lnTo>
                      <a:lnTo>
                        <a:pt x="1242" y="564"/>
                      </a:lnTo>
                      <a:lnTo>
                        <a:pt x="1242" y="558"/>
                      </a:lnTo>
                      <a:lnTo>
                        <a:pt x="1248" y="558"/>
                      </a:lnTo>
                      <a:lnTo>
                        <a:pt x="1248" y="558"/>
                      </a:lnTo>
                      <a:lnTo>
                        <a:pt x="1248" y="552"/>
                      </a:lnTo>
                      <a:lnTo>
                        <a:pt x="1248" y="552"/>
                      </a:lnTo>
                      <a:lnTo>
                        <a:pt x="1248" y="546"/>
                      </a:lnTo>
                      <a:lnTo>
                        <a:pt x="1248" y="546"/>
                      </a:lnTo>
                      <a:lnTo>
                        <a:pt x="1254" y="546"/>
                      </a:lnTo>
                      <a:lnTo>
                        <a:pt x="1254" y="540"/>
                      </a:lnTo>
                      <a:lnTo>
                        <a:pt x="1254" y="540"/>
                      </a:lnTo>
                      <a:lnTo>
                        <a:pt x="1254" y="534"/>
                      </a:lnTo>
                      <a:lnTo>
                        <a:pt x="1254" y="534"/>
                      </a:lnTo>
                      <a:lnTo>
                        <a:pt x="1260" y="528"/>
                      </a:lnTo>
                      <a:lnTo>
                        <a:pt x="1260" y="528"/>
                      </a:lnTo>
                      <a:lnTo>
                        <a:pt x="1260" y="528"/>
                      </a:lnTo>
                      <a:lnTo>
                        <a:pt x="1260" y="522"/>
                      </a:lnTo>
                      <a:lnTo>
                        <a:pt x="1260" y="522"/>
                      </a:lnTo>
                      <a:lnTo>
                        <a:pt x="1260" y="516"/>
                      </a:lnTo>
                      <a:lnTo>
                        <a:pt x="1266" y="516"/>
                      </a:lnTo>
                      <a:lnTo>
                        <a:pt x="1266" y="510"/>
                      </a:lnTo>
                      <a:lnTo>
                        <a:pt x="1266" y="510"/>
                      </a:lnTo>
                      <a:lnTo>
                        <a:pt x="1266" y="504"/>
                      </a:lnTo>
                      <a:lnTo>
                        <a:pt x="1266" y="504"/>
                      </a:lnTo>
                      <a:lnTo>
                        <a:pt x="1266" y="498"/>
                      </a:lnTo>
                      <a:lnTo>
                        <a:pt x="1272" y="498"/>
                      </a:lnTo>
                      <a:lnTo>
                        <a:pt x="1272" y="492"/>
                      </a:lnTo>
                      <a:lnTo>
                        <a:pt x="1272" y="492"/>
                      </a:lnTo>
                      <a:lnTo>
                        <a:pt x="1272" y="486"/>
                      </a:lnTo>
                      <a:lnTo>
                        <a:pt x="1272" y="486"/>
                      </a:lnTo>
                      <a:lnTo>
                        <a:pt x="1272" y="480"/>
                      </a:lnTo>
                      <a:lnTo>
                        <a:pt x="1278" y="474"/>
                      </a:lnTo>
                      <a:lnTo>
                        <a:pt x="1278" y="474"/>
                      </a:lnTo>
                      <a:lnTo>
                        <a:pt x="1278" y="468"/>
                      </a:lnTo>
                      <a:lnTo>
                        <a:pt x="1278" y="468"/>
                      </a:lnTo>
                      <a:lnTo>
                        <a:pt x="1278" y="462"/>
                      </a:lnTo>
                      <a:lnTo>
                        <a:pt x="1284" y="456"/>
                      </a:lnTo>
                      <a:lnTo>
                        <a:pt x="1284" y="456"/>
                      </a:lnTo>
                      <a:lnTo>
                        <a:pt x="1284" y="450"/>
                      </a:lnTo>
                      <a:lnTo>
                        <a:pt x="1284" y="450"/>
                      </a:lnTo>
                      <a:lnTo>
                        <a:pt x="1284" y="444"/>
                      </a:lnTo>
                      <a:lnTo>
                        <a:pt x="1284" y="438"/>
                      </a:lnTo>
                      <a:lnTo>
                        <a:pt x="1290" y="438"/>
                      </a:lnTo>
                      <a:lnTo>
                        <a:pt x="1290" y="432"/>
                      </a:lnTo>
                      <a:lnTo>
                        <a:pt x="1290" y="426"/>
                      </a:lnTo>
                      <a:lnTo>
                        <a:pt x="1290" y="426"/>
                      </a:lnTo>
                      <a:lnTo>
                        <a:pt x="1290" y="420"/>
                      </a:lnTo>
                      <a:lnTo>
                        <a:pt x="1290" y="414"/>
                      </a:lnTo>
                      <a:lnTo>
                        <a:pt x="1296" y="414"/>
                      </a:lnTo>
                      <a:lnTo>
                        <a:pt x="1296" y="408"/>
                      </a:lnTo>
                      <a:lnTo>
                        <a:pt x="1296" y="402"/>
                      </a:lnTo>
                      <a:lnTo>
                        <a:pt x="1296" y="402"/>
                      </a:lnTo>
                      <a:lnTo>
                        <a:pt x="1296" y="396"/>
                      </a:lnTo>
                      <a:lnTo>
                        <a:pt x="1296" y="390"/>
                      </a:lnTo>
                      <a:lnTo>
                        <a:pt x="1302" y="390"/>
                      </a:lnTo>
                      <a:lnTo>
                        <a:pt x="1302" y="384"/>
                      </a:lnTo>
                      <a:lnTo>
                        <a:pt x="1302" y="378"/>
                      </a:lnTo>
                      <a:lnTo>
                        <a:pt x="1302" y="378"/>
                      </a:lnTo>
                      <a:lnTo>
                        <a:pt x="1302" y="372"/>
                      </a:lnTo>
                      <a:lnTo>
                        <a:pt x="1302" y="366"/>
                      </a:lnTo>
                      <a:lnTo>
                        <a:pt x="1308" y="360"/>
                      </a:lnTo>
                      <a:lnTo>
                        <a:pt x="1308" y="360"/>
                      </a:lnTo>
                      <a:lnTo>
                        <a:pt x="1308" y="348"/>
                      </a:lnTo>
                      <a:lnTo>
                        <a:pt x="1308" y="348"/>
                      </a:lnTo>
                      <a:lnTo>
                        <a:pt x="1308" y="342"/>
                      </a:lnTo>
                      <a:lnTo>
                        <a:pt x="1308" y="336"/>
                      </a:lnTo>
                      <a:lnTo>
                        <a:pt x="1314" y="336"/>
                      </a:lnTo>
                      <a:lnTo>
                        <a:pt x="1314" y="324"/>
                      </a:lnTo>
                      <a:lnTo>
                        <a:pt x="1314" y="324"/>
                      </a:lnTo>
                      <a:lnTo>
                        <a:pt x="1314" y="318"/>
                      </a:lnTo>
                      <a:lnTo>
                        <a:pt x="1314" y="312"/>
                      </a:lnTo>
                      <a:lnTo>
                        <a:pt x="1320" y="306"/>
                      </a:lnTo>
                      <a:lnTo>
                        <a:pt x="1320" y="306"/>
                      </a:lnTo>
                      <a:lnTo>
                        <a:pt x="1320" y="300"/>
                      </a:lnTo>
                      <a:lnTo>
                        <a:pt x="1320" y="294"/>
                      </a:lnTo>
                      <a:lnTo>
                        <a:pt x="1320" y="294"/>
                      </a:lnTo>
                      <a:lnTo>
                        <a:pt x="1320" y="294"/>
                      </a:lnTo>
                      <a:lnTo>
                        <a:pt x="1320" y="294"/>
                      </a:lnTo>
                      <a:lnTo>
                        <a:pt x="1326" y="300"/>
                      </a:lnTo>
                      <a:lnTo>
                        <a:pt x="1326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2"/>
                      </a:lnTo>
                      <a:lnTo>
                        <a:pt x="1332" y="318"/>
                      </a:lnTo>
                      <a:lnTo>
                        <a:pt x="1332" y="324"/>
                      </a:lnTo>
                      <a:lnTo>
                        <a:pt x="1332" y="324"/>
                      </a:lnTo>
                      <a:lnTo>
                        <a:pt x="1332" y="330"/>
                      </a:lnTo>
                      <a:lnTo>
                        <a:pt x="1332" y="336"/>
                      </a:lnTo>
                      <a:lnTo>
                        <a:pt x="1332" y="342"/>
                      </a:lnTo>
                      <a:lnTo>
                        <a:pt x="1338" y="342"/>
                      </a:lnTo>
                      <a:lnTo>
                        <a:pt x="1338" y="348"/>
                      </a:lnTo>
                      <a:lnTo>
                        <a:pt x="1338" y="354"/>
                      </a:lnTo>
                      <a:lnTo>
                        <a:pt x="1338" y="354"/>
                      </a:lnTo>
                      <a:lnTo>
                        <a:pt x="1338" y="360"/>
                      </a:lnTo>
                      <a:lnTo>
                        <a:pt x="1338" y="366"/>
                      </a:lnTo>
                      <a:lnTo>
                        <a:pt x="1344" y="366"/>
                      </a:lnTo>
                      <a:lnTo>
                        <a:pt x="1344" y="372"/>
                      </a:lnTo>
                      <a:lnTo>
                        <a:pt x="1344" y="378"/>
                      </a:lnTo>
                      <a:lnTo>
                        <a:pt x="1344" y="384"/>
                      </a:lnTo>
                      <a:lnTo>
                        <a:pt x="1344" y="390"/>
                      </a:lnTo>
                      <a:lnTo>
                        <a:pt x="1350" y="390"/>
                      </a:lnTo>
                      <a:lnTo>
                        <a:pt x="1350" y="396"/>
                      </a:lnTo>
                      <a:lnTo>
                        <a:pt x="1350" y="396"/>
                      </a:lnTo>
                      <a:lnTo>
                        <a:pt x="1350" y="402"/>
                      </a:lnTo>
                      <a:lnTo>
                        <a:pt x="1350" y="408"/>
                      </a:lnTo>
                      <a:lnTo>
                        <a:pt x="1350" y="408"/>
                      </a:lnTo>
                      <a:lnTo>
                        <a:pt x="1356" y="414"/>
                      </a:lnTo>
                      <a:lnTo>
                        <a:pt x="1356" y="414"/>
                      </a:lnTo>
                      <a:lnTo>
                        <a:pt x="1356" y="420"/>
                      </a:lnTo>
                      <a:lnTo>
                        <a:pt x="1356" y="426"/>
                      </a:lnTo>
                      <a:lnTo>
                        <a:pt x="1356" y="426"/>
                      </a:lnTo>
                      <a:lnTo>
                        <a:pt x="1356" y="432"/>
                      </a:lnTo>
                      <a:lnTo>
                        <a:pt x="1362" y="432"/>
                      </a:lnTo>
                      <a:lnTo>
                        <a:pt x="1362" y="438"/>
                      </a:lnTo>
                      <a:lnTo>
                        <a:pt x="1362" y="444"/>
                      </a:lnTo>
                      <a:lnTo>
                        <a:pt x="1362" y="444"/>
                      </a:lnTo>
                      <a:lnTo>
                        <a:pt x="1362" y="450"/>
                      </a:lnTo>
                      <a:lnTo>
                        <a:pt x="1362" y="450"/>
                      </a:lnTo>
                      <a:lnTo>
                        <a:pt x="1368" y="456"/>
                      </a:lnTo>
                      <a:lnTo>
                        <a:pt x="1368" y="456"/>
                      </a:lnTo>
                      <a:lnTo>
                        <a:pt x="1368" y="462"/>
                      </a:lnTo>
                      <a:lnTo>
                        <a:pt x="1368" y="462"/>
                      </a:lnTo>
                      <a:lnTo>
                        <a:pt x="1368" y="468"/>
                      </a:lnTo>
                      <a:lnTo>
                        <a:pt x="1368" y="468"/>
                      </a:lnTo>
                      <a:lnTo>
                        <a:pt x="1374" y="474"/>
                      </a:lnTo>
                      <a:lnTo>
                        <a:pt x="1374" y="474"/>
                      </a:lnTo>
                      <a:lnTo>
                        <a:pt x="1374" y="480"/>
                      </a:lnTo>
                      <a:lnTo>
                        <a:pt x="1374" y="480"/>
                      </a:lnTo>
                      <a:lnTo>
                        <a:pt x="1374" y="486"/>
                      </a:lnTo>
                      <a:lnTo>
                        <a:pt x="1380" y="492"/>
                      </a:lnTo>
                      <a:lnTo>
                        <a:pt x="1380" y="492"/>
                      </a:lnTo>
                      <a:lnTo>
                        <a:pt x="1380" y="498"/>
                      </a:lnTo>
                      <a:lnTo>
                        <a:pt x="1380" y="498"/>
                      </a:lnTo>
                      <a:lnTo>
                        <a:pt x="1380" y="504"/>
                      </a:lnTo>
                      <a:lnTo>
                        <a:pt x="1380" y="504"/>
                      </a:lnTo>
                      <a:lnTo>
                        <a:pt x="1386" y="510"/>
                      </a:lnTo>
                      <a:lnTo>
                        <a:pt x="1386" y="510"/>
                      </a:lnTo>
                      <a:lnTo>
                        <a:pt x="1386" y="510"/>
                      </a:lnTo>
                      <a:lnTo>
                        <a:pt x="1386" y="516"/>
                      </a:lnTo>
                      <a:lnTo>
                        <a:pt x="1386" y="516"/>
                      </a:lnTo>
                      <a:lnTo>
                        <a:pt x="1386" y="522"/>
                      </a:lnTo>
                      <a:lnTo>
                        <a:pt x="1392" y="522"/>
                      </a:lnTo>
                      <a:lnTo>
                        <a:pt x="1392" y="522"/>
                      </a:lnTo>
                      <a:lnTo>
                        <a:pt x="1392" y="528"/>
                      </a:lnTo>
                      <a:lnTo>
                        <a:pt x="1392" y="528"/>
                      </a:lnTo>
                      <a:lnTo>
                        <a:pt x="1392" y="534"/>
                      </a:lnTo>
                      <a:lnTo>
                        <a:pt x="1392" y="534"/>
                      </a:lnTo>
                      <a:lnTo>
                        <a:pt x="1398" y="534"/>
                      </a:lnTo>
                      <a:lnTo>
                        <a:pt x="1398" y="540"/>
                      </a:lnTo>
                      <a:lnTo>
                        <a:pt x="1398" y="540"/>
                      </a:lnTo>
                      <a:lnTo>
                        <a:pt x="1398" y="540"/>
                      </a:lnTo>
                      <a:lnTo>
                        <a:pt x="1398" y="546"/>
                      </a:lnTo>
                      <a:lnTo>
                        <a:pt x="1404" y="546"/>
                      </a:lnTo>
                      <a:lnTo>
                        <a:pt x="1404" y="552"/>
                      </a:lnTo>
                      <a:lnTo>
                        <a:pt x="1404" y="552"/>
                      </a:lnTo>
                      <a:lnTo>
                        <a:pt x="1404" y="552"/>
                      </a:lnTo>
                      <a:lnTo>
                        <a:pt x="1404" y="552"/>
                      </a:lnTo>
                      <a:lnTo>
                        <a:pt x="1404" y="552"/>
                      </a:lnTo>
                      <a:lnTo>
                        <a:pt x="1410" y="552"/>
                      </a:lnTo>
                      <a:lnTo>
                        <a:pt x="1410" y="552"/>
                      </a:lnTo>
                      <a:lnTo>
                        <a:pt x="1410" y="546"/>
                      </a:lnTo>
                      <a:lnTo>
                        <a:pt x="1410" y="546"/>
                      </a:lnTo>
                      <a:lnTo>
                        <a:pt x="1410" y="546"/>
                      </a:lnTo>
                      <a:lnTo>
                        <a:pt x="1410" y="540"/>
                      </a:lnTo>
                      <a:lnTo>
                        <a:pt x="1416" y="540"/>
                      </a:lnTo>
                      <a:lnTo>
                        <a:pt x="1416" y="534"/>
                      </a:lnTo>
                      <a:lnTo>
                        <a:pt x="1416" y="534"/>
                      </a:lnTo>
                      <a:lnTo>
                        <a:pt x="1416" y="534"/>
                      </a:lnTo>
                      <a:lnTo>
                        <a:pt x="1416" y="528"/>
                      </a:lnTo>
                      <a:lnTo>
                        <a:pt x="1416" y="528"/>
                      </a:lnTo>
                      <a:lnTo>
                        <a:pt x="1422" y="522"/>
                      </a:lnTo>
                      <a:lnTo>
                        <a:pt x="1422" y="522"/>
                      </a:lnTo>
                      <a:lnTo>
                        <a:pt x="1422" y="516"/>
                      </a:lnTo>
                      <a:lnTo>
                        <a:pt x="1422" y="516"/>
                      </a:lnTo>
                      <a:lnTo>
                        <a:pt x="1422" y="516"/>
                      </a:lnTo>
                      <a:lnTo>
                        <a:pt x="1422" y="510"/>
                      </a:lnTo>
                      <a:lnTo>
                        <a:pt x="1428" y="510"/>
                      </a:lnTo>
                      <a:lnTo>
                        <a:pt x="1428" y="504"/>
                      </a:lnTo>
                      <a:lnTo>
                        <a:pt x="1428" y="504"/>
                      </a:lnTo>
                      <a:lnTo>
                        <a:pt x="1428" y="498"/>
                      </a:lnTo>
                      <a:lnTo>
                        <a:pt x="1428" y="498"/>
                      </a:lnTo>
                      <a:lnTo>
                        <a:pt x="1428" y="492"/>
                      </a:lnTo>
                      <a:lnTo>
                        <a:pt x="1434" y="492"/>
                      </a:lnTo>
                      <a:lnTo>
                        <a:pt x="1434" y="486"/>
                      </a:lnTo>
                      <a:lnTo>
                        <a:pt x="1434" y="486"/>
                      </a:lnTo>
                      <a:lnTo>
                        <a:pt x="1434" y="480"/>
                      </a:lnTo>
                      <a:lnTo>
                        <a:pt x="1434" y="480"/>
                      </a:lnTo>
                      <a:lnTo>
                        <a:pt x="1434" y="474"/>
                      </a:lnTo>
                      <a:lnTo>
                        <a:pt x="1440" y="474"/>
                      </a:lnTo>
                      <a:lnTo>
                        <a:pt x="1440" y="468"/>
                      </a:lnTo>
                      <a:lnTo>
                        <a:pt x="1440" y="462"/>
                      </a:lnTo>
                      <a:lnTo>
                        <a:pt x="1440" y="462"/>
                      </a:lnTo>
                      <a:lnTo>
                        <a:pt x="1440" y="456"/>
                      </a:lnTo>
                      <a:lnTo>
                        <a:pt x="1446" y="456"/>
                      </a:lnTo>
                      <a:lnTo>
                        <a:pt x="1446" y="450"/>
                      </a:lnTo>
                      <a:lnTo>
                        <a:pt x="1446" y="450"/>
                      </a:lnTo>
                      <a:lnTo>
                        <a:pt x="1446" y="444"/>
                      </a:lnTo>
                      <a:lnTo>
                        <a:pt x="1446" y="438"/>
                      </a:lnTo>
                      <a:lnTo>
                        <a:pt x="1446" y="438"/>
                      </a:lnTo>
                      <a:lnTo>
                        <a:pt x="1452" y="432"/>
                      </a:lnTo>
                      <a:lnTo>
                        <a:pt x="1452" y="432"/>
                      </a:lnTo>
                      <a:lnTo>
                        <a:pt x="1452" y="426"/>
                      </a:lnTo>
                      <a:lnTo>
                        <a:pt x="1452" y="420"/>
                      </a:lnTo>
                      <a:lnTo>
                        <a:pt x="1452" y="420"/>
                      </a:lnTo>
                      <a:lnTo>
                        <a:pt x="1452" y="414"/>
                      </a:lnTo>
                      <a:lnTo>
                        <a:pt x="1458" y="408"/>
                      </a:lnTo>
                      <a:lnTo>
                        <a:pt x="1458" y="408"/>
                      </a:lnTo>
                      <a:lnTo>
                        <a:pt x="1458" y="402"/>
                      </a:lnTo>
                      <a:lnTo>
                        <a:pt x="1458" y="396"/>
                      </a:lnTo>
                      <a:lnTo>
                        <a:pt x="1458" y="396"/>
                      </a:lnTo>
                      <a:lnTo>
                        <a:pt x="1458" y="390"/>
                      </a:lnTo>
                      <a:lnTo>
                        <a:pt x="1464" y="390"/>
                      </a:lnTo>
                      <a:lnTo>
                        <a:pt x="1464" y="384"/>
                      </a:lnTo>
                      <a:lnTo>
                        <a:pt x="1464" y="378"/>
                      </a:lnTo>
                      <a:lnTo>
                        <a:pt x="1464" y="378"/>
                      </a:lnTo>
                      <a:lnTo>
                        <a:pt x="1464" y="372"/>
                      </a:lnTo>
                      <a:lnTo>
                        <a:pt x="1464" y="366"/>
                      </a:lnTo>
                      <a:lnTo>
                        <a:pt x="1470" y="366"/>
                      </a:lnTo>
                      <a:lnTo>
                        <a:pt x="1470" y="360"/>
                      </a:lnTo>
                      <a:lnTo>
                        <a:pt x="1470" y="354"/>
                      </a:lnTo>
                      <a:lnTo>
                        <a:pt x="1470" y="348"/>
                      </a:lnTo>
                      <a:lnTo>
                        <a:pt x="1470" y="342"/>
                      </a:lnTo>
                      <a:lnTo>
                        <a:pt x="1476" y="336"/>
                      </a:lnTo>
                      <a:lnTo>
                        <a:pt x="1476" y="336"/>
                      </a:lnTo>
                      <a:lnTo>
                        <a:pt x="1476" y="330"/>
                      </a:lnTo>
                      <a:lnTo>
                        <a:pt x="1476" y="324"/>
                      </a:lnTo>
                      <a:lnTo>
                        <a:pt x="1476" y="324"/>
                      </a:lnTo>
                      <a:lnTo>
                        <a:pt x="1476" y="318"/>
                      </a:lnTo>
                      <a:lnTo>
                        <a:pt x="1482" y="312"/>
                      </a:lnTo>
                      <a:lnTo>
                        <a:pt x="1482" y="306"/>
                      </a:lnTo>
                      <a:lnTo>
                        <a:pt x="1482" y="306"/>
                      </a:lnTo>
                      <a:lnTo>
                        <a:pt x="1482" y="300"/>
                      </a:lnTo>
                      <a:lnTo>
                        <a:pt x="1482" y="294"/>
                      </a:lnTo>
                      <a:lnTo>
                        <a:pt x="1482" y="288"/>
                      </a:lnTo>
                      <a:lnTo>
                        <a:pt x="1488" y="288"/>
                      </a:lnTo>
                      <a:lnTo>
                        <a:pt x="1488" y="282"/>
                      </a:lnTo>
                      <a:lnTo>
                        <a:pt x="1488" y="282"/>
                      </a:lnTo>
                      <a:lnTo>
                        <a:pt x="1488" y="282"/>
                      </a:lnTo>
                      <a:lnTo>
                        <a:pt x="1488" y="288"/>
                      </a:lnTo>
                      <a:lnTo>
                        <a:pt x="1494" y="294"/>
                      </a:lnTo>
                      <a:lnTo>
                        <a:pt x="1494" y="300"/>
                      </a:lnTo>
                      <a:lnTo>
                        <a:pt x="1494" y="306"/>
                      </a:lnTo>
                      <a:lnTo>
                        <a:pt x="1494" y="312"/>
                      </a:lnTo>
                      <a:lnTo>
                        <a:pt x="1494" y="324"/>
                      </a:lnTo>
                      <a:lnTo>
                        <a:pt x="1494" y="330"/>
                      </a:lnTo>
                      <a:lnTo>
                        <a:pt x="1494" y="336"/>
                      </a:lnTo>
                      <a:lnTo>
                        <a:pt x="1500" y="342"/>
                      </a:lnTo>
                      <a:lnTo>
                        <a:pt x="1500" y="348"/>
                      </a:lnTo>
                      <a:lnTo>
                        <a:pt x="1500" y="360"/>
                      </a:lnTo>
                      <a:lnTo>
                        <a:pt x="1500" y="360"/>
                      </a:lnTo>
                      <a:lnTo>
                        <a:pt x="1500" y="366"/>
                      </a:lnTo>
                      <a:lnTo>
                        <a:pt x="1500" y="372"/>
                      </a:lnTo>
                      <a:lnTo>
                        <a:pt x="1506" y="378"/>
                      </a:lnTo>
                      <a:lnTo>
                        <a:pt x="1506" y="390"/>
                      </a:lnTo>
                      <a:lnTo>
                        <a:pt x="1506" y="396"/>
                      </a:lnTo>
                      <a:lnTo>
                        <a:pt x="1506" y="402"/>
                      </a:lnTo>
                      <a:lnTo>
                        <a:pt x="1506" y="414"/>
                      </a:lnTo>
                      <a:lnTo>
                        <a:pt x="1512" y="420"/>
                      </a:lnTo>
                      <a:lnTo>
                        <a:pt x="1512" y="426"/>
                      </a:lnTo>
                      <a:lnTo>
                        <a:pt x="1512" y="426"/>
                      </a:lnTo>
                      <a:lnTo>
                        <a:pt x="1512" y="432"/>
                      </a:lnTo>
                      <a:lnTo>
                        <a:pt x="1512" y="438"/>
                      </a:lnTo>
                      <a:lnTo>
                        <a:pt x="1512" y="444"/>
                      </a:lnTo>
                      <a:lnTo>
                        <a:pt x="1518" y="450"/>
                      </a:lnTo>
                      <a:lnTo>
                        <a:pt x="1518" y="456"/>
                      </a:lnTo>
                      <a:lnTo>
                        <a:pt x="1518" y="462"/>
                      </a:lnTo>
                      <a:lnTo>
                        <a:pt x="1518" y="468"/>
                      </a:lnTo>
                      <a:lnTo>
                        <a:pt x="1518" y="474"/>
                      </a:lnTo>
                      <a:lnTo>
                        <a:pt x="1518" y="474"/>
                      </a:lnTo>
                      <a:lnTo>
                        <a:pt x="1524" y="480"/>
                      </a:lnTo>
                      <a:lnTo>
                        <a:pt x="1524" y="486"/>
                      </a:lnTo>
                      <a:lnTo>
                        <a:pt x="1524" y="492"/>
                      </a:lnTo>
                      <a:lnTo>
                        <a:pt x="1524" y="492"/>
                      </a:lnTo>
                      <a:lnTo>
                        <a:pt x="1524" y="498"/>
                      </a:lnTo>
                      <a:lnTo>
                        <a:pt x="1530" y="504"/>
                      </a:lnTo>
                      <a:lnTo>
                        <a:pt x="1530" y="510"/>
                      </a:lnTo>
                      <a:lnTo>
                        <a:pt x="1530" y="516"/>
                      </a:lnTo>
                      <a:lnTo>
                        <a:pt x="1530" y="516"/>
                      </a:lnTo>
                      <a:lnTo>
                        <a:pt x="1530" y="522"/>
                      </a:lnTo>
                      <a:lnTo>
                        <a:pt x="1530" y="528"/>
                      </a:lnTo>
                      <a:lnTo>
                        <a:pt x="1536" y="534"/>
                      </a:lnTo>
                      <a:lnTo>
                        <a:pt x="1536" y="534"/>
                      </a:lnTo>
                      <a:lnTo>
                        <a:pt x="1536" y="540"/>
                      </a:lnTo>
                      <a:lnTo>
                        <a:pt x="1536" y="540"/>
                      </a:lnTo>
                      <a:lnTo>
                        <a:pt x="1536" y="546"/>
                      </a:lnTo>
                      <a:lnTo>
                        <a:pt x="1536" y="546"/>
                      </a:lnTo>
                      <a:lnTo>
                        <a:pt x="1536" y="552"/>
                      </a:lnTo>
                      <a:lnTo>
                        <a:pt x="1542" y="558"/>
                      </a:lnTo>
                      <a:lnTo>
                        <a:pt x="1542" y="564"/>
                      </a:lnTo>
                      <a:lnTo>
                        <a:pt x="1542" y="564"/>
                      </a:lnTo>
                      <a:lnTo>
                        <a:pt x="1542" y="570"/>
                      </a:lnTo>
                      <a:lnTo>
                        <a:pt x="1542" y="570"/>
                      </a:lnTo>
                      <a:lnTo>
                        <a:pt x="1548" y="576"/>
                      </a:lnTo>
                      <a:lnTo>
                        <a:pt x="1548" y="576"/>
                      </a:lnTo>
                      <a:lnTo>
                        <a:pt x="1548" y="576"/>
                      </a:lnTo>
                      <a:lnTo>
                        <a:pt x="1548" y="582"/>
                      </a:lnTo>
                      <a:lnTo>
                        <a:pt x="1548" y="582"/>
                      </a:lnTo>
                      <a:lnTo>
                        <a:pt x="1548" y="588"/>
                      </a:lnTo>
                      <a:lnTo>
                        <a:pt x="1554" y="588"/>
                      </a:lnTo>
                      <a:lnTo>
                        <a:pt x="1554" y="588"/>
                      </a:lnTo>
                      <a:lnTo>
                        <a:pt x="1554" y="594"/>
                      </a:lnTo>
                      <a:lnTo>
                        <a:pt x="1554" y="594"/>
                      </a:lnTo>
                      <a:lnTo>
                        <a:pt x="1554" y="594"/>
                      </a:lnTo>
                      <a:lnTo>
                        <a:pt x="1554" y="600"/>
                      </a:lnTo>
                      <a:lnTo>
                        <a:pt x="1560" y="600"/>
                      </a:lnTo>
                      <a:lnTo>
                        <a:pt x="1560" y="600"/>
                      </a:lnTo>
                      <a:lnTo>
                        <a:pt x="1560" y="606"/>
                      </a:lnTo>
                      <a:lnTo>
                        <a:pt x="1560" y="606"/>
                      </a:lnTo>
                      <a:lnTo>
                        <a:pt x="1560" y="606"/>
                      </a:lnTo>
                      <a:lnTo>
                        <a:pt x="1560" y="606"/>
                      </a:lnTo>
                      <a:lnTo>
                        <a:pt x="1566" y="606"/>
                      </a:lnTo>
                      <a:lnTo>
                        <a:pt x="1566" y="612"/>
                      </a:lnTo>
                      <a:lnTo>
                        <a:pt x="1566" y="612"/>
                      </a:lnTo>
                      <a:lnTo>
                        <a:pt x="1566" y="612"/>
                      </a:lnTo>
                      <a:lnTo>
                        <a:pt x="1566" y="612"/>
                      </a:lnTo>
                      <a:lnTo>
                        <a:pt x="1572" y="612"/>
                      </a:lnTo>
                      <a:lnTo>
                        <a:pt x="1572" y="612"/>
                      </a:lnTo>
                      <a:lnTo>
                        <a:pt x="1572" y="612"/>
                      </a:lnTo>
                      <a:lnTo>
                        <a:pt x="1572" y="612"/>
                      </a:lnTo>
                      <a:lnTo>
                        <a:pt x="1572" y="612"/>
                      </a:lnTo>
                      <a:lnTo>
                        <a:pt x="1572" y="612"/>
                      </a:lnTo>
                      <a:lnTo>
                        <a:pt x="1578" y="612"/>
                      </a:lnTo>
                      <a:lnTo>
                        <a:pt x="1578" y="612"/>
                      </a:lnTo>
                      <a:lnTo>
                        <a:pt x="1578" y="612"/>
                      </a:lnTo>
                      <a:lnTo>
                        <a:pt x="1578" y="606"/>
                      </a:lnTo>
                      <a:lnTo>
                        <a:pt x="1578" y="606"/>
                      </a:lnTo>
                      <a:lnTo>
                        <a:pt x="1578" y="606"/>
                      </a:lnTo>
                      <a:lnTo>
                        <a:pt x="1584" y="606"/>
                      </a:lnTo>
                      <a:lnTo>
                        <a:pt x="1584" y="606"/>
                      </a:lnTo>
                      <a:lnTo>
                        <a:pt x="1584" y="600"/>
                      </a:lnTo>
                      <a:lnTo>
                        <a:pt x="1584" y="600"/>
                      </a:lnTo>
                      <a:lnTo>
                        <a:pt x="1584" y="600"/>
                      </a:lnTo>
                      <a:lnTo>
                        <a:pt x="1584" y="594"/>
                      </a:lnTo>
                      <a:lnTo>
                        <a:pt x="1590" y="594"/>
                      </a:lnTo>
                      <a:lnTo>
                        <a:pt x="1590" y="594"/>
                      </a:lnTo>
                      <a:lnTo>
                        <a:pt x="1590" y="588"/>
                      </a:lnTo>
                      <a:lnTo>
                        <a:pt x="1590" y="588"/>
                      </a:lnTo>
                      <a:lnTo>
                        <a:pt x="1590" y="588"/>
                      </a:lnTo>
                      <a:lnTo>
                        <a:pt x="1590" y="582"/>
                      </a:lnTo>
                      <a:lnTo>
                        <a:pt x="1596" y="582"/>
                      </a:lnTo>
                      <a:lnTo>
                        <a:pt x="1596" y="582"/>
                      </a:lnTo>
                      <a:lnTo>
                        <a:pt x="1596" y="576"/>
                      </a:lnTo>
                      <a:lnTo>
                        <a:pt x="1596" y="576"/>
                      </a:lnTo>
                      <a:lnTo>
                        <a:pt x="1596" y="570"/>
                      </a:lnTo>
                      <a:lnTo>
                        <a:pt x="1596" y="570"/>
                      </a:lnTo>
                      <a:lnTo>
                        <a:pt x="1602" y="564"/>
                      </a:lnTo>
                      <a:lnTo>
                        <a:pt x="1602" y="564"/>
                      </a:lnTo>
                      <a:lnTo>
                        <a:pt x="1602" y="558"/>
                      </a:lnTo>
                      <a:lnTo>
                        <a:pt x="1602" y="552"/>
                      </a:lnTo>
                      <a:lnTo>
                        <a:pt x="1602" y="552"/>
                      </a:lnTo>
                      <a:lnTo>
                        <a:pt x="1608" y="546"/>
                      </a:lnTo>
                      <a:lnTo>
                        <a:pt x="1608" y="540"/>
                      </a:lnTo>
                      <a:lnTo>
                        <a:pt x="1608" y="540"/>
                      </a:lnTo>
                      <a:lnTo>
                        <a:pt x="1608" y="534"/>
                      </a:lnTo>
                      <a:lnTo>
                        <a:pt x="1608" y="534"/>
                      </a:lnTo>
                      <a:lnTo>
                        <a:pt x="1608" y="528"/>
                      </a:lnTo>
                      <a:lnTo>
                        <a:pt x="1614" y="522"/>
                      </a:lnTo>
                      <a:lnTo>
                        <a:pt x="1614" y="516"/>
                      </a:lnTo>
                      <a:lnTo>
                        <a:pt x="1614" y="516"/>
                      </a:lnTo>
                      <a:lnTo>
                        <a:pt x="1614" y="510"/>
                      </a:lnTo>
                      <a:lnTo>
                        <a:pt x="1614" y="504"/>
                      </a:lnTo>
                      <a:lnTo>
                        <a:pt x="1614" y="504"/>
                      </a:lnTo>
                      <a:lnTo>
                        <a:pt x="1620" y="498"/>
                      </a:lnTo>
                      <a:lnTo>
                        <a:pt x="1620" y="492"/>
                      </a:lnTo>
                      <a:lnTo>
                        <a:pt x="1620" y="486"/>
                      </a:lnTo>
                      <a:lnTo>
                        <a:pt x="1620" y="480"/>
                      </a:lnTo>
                      <a:lnTo>
                        <a:pt x="1620" y="474"/>
                      </a:lnTo>
                      <a:lnTo>
                        <a:pt x="1620" y="474"/>
                      </a:lnTo>
                      <a:lnTo>
                        <a:pt x="1626" y="468"/>
                      </a:lnTo>
                      <a:lnTo>
                        <a:pt x="1626" y="462"/>
                      </a:lnTo>
                      <a:lnTo>
                        <a:pt x="1626" y="456"/>
                      </a:lnTo>
                      <a:lnTo>
                        <a:pt x="1626" y="450"/>
                      </a:lnTo>
                      <a:lnTo>
                        <a:pt x="1626" y="444"/>
                      </a:lnTo>
                      <a:lnTo>
                        <a:pt x="1626" y="438"/>
                      </a:lnTo>
                      <a:lnTo>
                        <a:pt x="1632" y="438"/>
                      </a:lnTo>
                      <a:lnTo>
                        <a:pt x="1632" y="432"/>
                      </a:lnTo>
                      <a:lnTo>
                        <a:pt x="1632" y="426"/>
                      </a:lnTo>
                      <a:lnTo>
                        <a:pt x="1632" y="420"/>
                      </a:lnTo>
                      <a:lnTo>
                        <a:pt x="1632" y="408"/>
                      </a:lnTo>
                      <a:lnTo>
                        <a:pt x="1638" y="402"/>
                      </a:lnTo>
                      <a:lnTo>
                        <a:pt x="1638" y="396"/>
                      </a:lnTo>
                      <a:lnTo>
                        <a:pt x="1638" y="390"/>
                      </a:lnTo>
                      <a:lnTo>
                        <a:pt x="1638" y="384"/>
                      </a:lnTo>
                      <a:lnTo>
                        <a:pt x="1638" y="378"/>
                      </a:lnTo>
                      <a:lnTo>
                        <a:pt x="1638" y="372"/>
                      </a:lnTo>
                      <a:lnTo>
                        <a:pt x="1644" y="366"/>
                      </a:lnTo>
                      <a:lnTo>
                        <a:pt x="1644" y="360"/>
                      </a:lnTo>
                      <a:lnTo>
                        <a:pt x="1644" y="354"/>
                      </a:lnTo>
                      <a:lnTo>
                        <a:pt x="1644" y="342"/>
                      </a:lnTo>
                      <a:lnTo>
                        <a:pt x="1644" y="336"/>
                      </a:lnTo>
                      <a:lnTo>
                        <a:pt x="1644" y="330"/>
                      </a:lnTo>
                      <a:lnTo>
                        <a:pt x="1650" y="324"/>
                      </a:lnTo>
                      <a:lnTo>
                        <a:pt x="1650" y="318"/>
                      </a:lnTo>
                      <a:lnTo>
                        <a:pt x="1650" y="306"/>
                      </a:lnTo>
                      <a:lnTo>
                        <a:pt x="1650" y="300"/>
                      </a:lnTo>
                      <a:lnTo>
                        <a:pt x="1650" y="294"/>
                      </a:lnTo>
                      <a:lnTo>
                        <a:pt x="1650" y="288"/>
                      </a:lnTo>
                      <a:lnTo>
                        <a:pt x="1656" y="276"/>
                      </a:lnTo>
                      <a:lnTo>
                        <a:pt x="1656" y="270"/>
                      </a:lnTo>
                      <a:lnTo>
                        <a:pt x="1656" y="264"/>
                      </a:lnTo>
                      <a:lnTo>
                        <a:pt x="1656" y="264"/>
                      </a:lnTo>
                      <a:lnTo>
                        <a:pt x="1656" y="270"/>
                      </a:lnTo>
                      <a:lnTo>
                        <a:pt x="1662" y="276"/>
                      </a:lnTo>
                      <a:lnTo>
                        <a:pt x="1662" y="282"/>
                      </a:lnTo>
                      <a:lnTo>
                        <a:pt x="1662" y="294"/>
                      </a:lnTo>
                      <a:lnTo>
                        <a:pt x="1662" y="306"/>
                      </a:lnTo>
                      <a:lnTo>
                        <a:pt x="1662" y="324"/>
                      </a:lnTo>
                      <a:lnTo>
                        <a:pt x="1662" y="336"/>
                      </a:lnTo>
                      <a:lnTo>
                        <a:pt x="1668" y="354"/>
                      </a:lnTo>
                      <a:lnTo>
                        <a:pt x="1668" y="366"/>
                      </a:lnTo>
                      <a:lnTo>
                        <a:pt x="1668" y="378"/>
                      </a:lnTo>
                      <a:lnTo>
                        <a:pt x="1668" y="396"/>
                      </a:lnTo>
                      <a:lnTo>
                        <a:pt x="1668" y="420"/>
                      </a:lnTo>
                      <a:lnTo>
                        <a:pt x="1668" y="432"/>
                      </a:lnTo>
                      <a:lnTo>
                        <a:pt x="1674" y="444"/>
                      </a:lnTo>
                      <a:lnTo>
                        <a:pt x="1674" y="456"/>
                      </a:lnTo>
                      <a:lnTo>
                        <a:pt x="1674" y="468"/>
                      </a:lnTo>
                      <a:lnTo>
                        <a:pt x="1674" y="474"/>
                      </a:lnTo>
                      <a:lnTo>
                        <a:pt x="1674" y="486"/>
                      </a:lnTo>
                      <a:lnTo>
                        <a:pt x="1674" y="498"/>
                      </a:lnTo>
                      <a:lnTo>
                        <a:pt x="1680" y="504"/>
                      </a:lnTo>
                      <a:lnTo>
                        <a:pt x="1680" y="516"/>
                      </a:lnTo>
                      <a:lnTo>
                        <a:pt x="1680" y="522"/>
                      </a:lnTo>
                      <a:lnTo>
                        <a:pt x="1680" y="534"/>
                      </a:lnTo>
                      <a:lnTo>
                        <a:pt x="1680" y="540"/>
                      </a:lnTo>
                      <a:lnTo>
                        <a:pt x="1680" y="552"/>
                      </a:lnTo>
                      <a:lnTo>
                        <a:pt x="1686" y="558"/>
                      </a:lnTo>
                      <a:lnTo>
                        <a:pt x="1686" y="564"/>
                      </a:lnTo>
                      <a:lnTo>
                        <a:pt x="1686" y="570"/>
                      </a:lnTo>
                      <a:lnTo>
                        <a:pt x="1686" y="576"/>
                      </a:lnTo>
                      <a:lnTo>
                        <a:pt x="1686" y="582"/>
                      </a:lnTo>
                      <a:lnTo>
                        <a:pt x="1692" y="588"/>
                      </a:lnTo>
                      <a:lnTo>
                        <a:pt x="1692" y="588"/>
                      </a:lnTo>
                      <a:lnTo>
                        <a:pt x="1692" y="594"/>
                      </a:lnTo>
                      <a:lnTo>
                        <a:pt x="1692" y="594"/>
                      </a:lnTo>
                      <a:lnTo>
                        <a:pt x="1692" y="600"/>
                      </a:lnTo>
                      <a:lnTo>
                        <a:pt x="1692" y="600"/>
                      </a:lnTo>
                      <a:lnTo>
                        <a:pt x="1698" y="600"/>
                      </a:lnTo>
                      <a:lnTo>
                        <a:pt x="1698" y="606"/>
                      </a:lnTo>
                      <a:lnTo>
                        <a:pt x="1698" y="606"/>
                      </a:lnTo>
                      <a:lnTo>
                        <a:pt x="1698" y="612"/>
                      </a:lnTo>
                      <a:lnTo>
                        <a:pt x="1698" y="612"/>
                      </a:lnTo>
                      <a:lnTo>
                        <a:pt x="1698" y="612"/>
                      </a:lnTo>
                      <a:lnTo>
                        <a:pt x="1704" y="612"/>
                      </a:lnTo>
                      <a:lnTo>
                        <a:pt x="1704" y="618"/>
                      </a:lnTo>
                      <a:lnTo>
                        <a:pt x="1704" y="618"/>
                      </a:lnTo>
                      <a:lnTo>
                        <a:pt x="1704" y="618"/>
                      </a:lnTo>
                      <a:lnTo>
                        <a:pt x="1704" y="618"/>
                      </a:lnTo>
                      <a:lnTo>
                        <a:pt x="1704" y="618"/>
                      </a:lnTo>
                      <a:lnTo>
                        <a:pt x="1710" y="618"/>
                      </a:lnTo>
                      <a:lnTo>
                        <a:pt x="1710" y="624"/>
                      </a:lnTo>
                      <a:lnTo>
                        <a:pt x="1710" y="624"/>
                      </a:lnTo>
                      <a:lnTo>
                        <a:pt x="1710" y="624"/>
                      </a:lnTo>
                      <a:lnTo>
                        <a:pt x="1710" y="624"/>
                      </a:lnTo>
                      <a:lnTo>
                        <a:pt x="1716" y="624"/>
                      </a:lnTo>
                      <a:lnTo>
                        <a:pt x="1716" y="624"/>
                      </a:lnTo>
                      <a:lnTo>
                        <a:pt x="1716" y="624"/>
                      </a:lnTo>
                      <a:lnTo>
                        <a:pt x="1716" y="618"/>
                      </a:lnTo>
                      <a:lnTo>
                        <a:pt x="1716" y="618"/>
                      </a:lnTo>
                      <a:lnTo>
                        <a:pt x="1716" y="618"/>
                      </a:lnTo>
                      <a:lnTo>
                        <a:pt x="1716" y="618"/>
                      </a:lnTo>
                      <a:lnTo>
                        <a:pt x="1722" y="618"/>
                      </a:lnTo>
                      <a:lnTo>
                        <a:pt x="1722" y="618"/>
                      </a:lnTo>
                      <a:lnTo>
                        <a:pt x="1722" y="612"/>
                      </a:lnTo>
                      <a:lnTo>
                        <a:pt x="1722" y="612"/>
                      </a:lnTo>
                      <a:lnTo>
                        <a:pt x="1722" y="612"/>
                      </a:lnTo>
                      <a:lnTo>
                        <a:pt x="1722" y="606"/>
                      </a:lnTo>
                      <a:lnTo>
                        <a:pt x="1728" y="606"/>
                      </a:lnTo>
                      <a:lnTo>
                        <a:pt x="1728" y="600"/>
                      </a:lnTo>
                      <a:lnTo>
                        <a:pt x="1728" y="600"/>
                      </a:lnTo>
                      <a:lnTo>
                        <a:pt x="1728" y="594"/>
                      </a:lnTo>
                      <a:lnTo>
                        <a:pt x="1728" y="594"/>
                      </a:lnTo>
                      <a:lnTo>
                        <a:pt x="1734" y="594"/>
                      </a:lnTo>
                      <a:lnTo>
                        <a:pt x="1734" y="588"/>
                      </a:lnTo>
                      <a:lnTo>
                        <a:pt x="1734" y="582"/>
                      </a:lnTo>
                      <a:lnTo>
                        <a:pt x="1734" y="582"/>
                      </a:lnTo>
                      <a:lnTo>
                        <a:pt x="1734" y="576"/>
                      </a:lnTo>
                      <a:lnTo>
                        <a:pt x="1734" y="576"/>
                      </a:lnTo>
                      <a:lnTo>
                        <a:pt x="1740" y="570"/>
                      </a:lnTo>
                      <a:lnTo>
                        <a:pt x="1740" y="564"/>
                      </a:lnTo>
                      <a:lnTo>
                        <a:pt x="1740" y="564"/>
                      </a:lnTo>
                      <a:lnTo>
                        <a:pt x="1740" y="558"/>
                      </a:lnTo>
                      <a:lnTo>
                        <a:pt x="1740" y="552"/>
                      </a:lnTo>
                      <a:lnTo>
                        <a:pt x="1740" y="546"/>
                      </a:lnTo>
                      <a:lnTo>
                        <a:pt x="1746" y="540"/>
                      </a:lnTo>
                      <a:lnTo>
                        <a:pt x="1746" y="534"/>
                      </a:lnTo>
                      <a:lnTo>
                        <a:pt x="1746" y="522"/>
                      </a:lnTo>
                      <a:lnTo>
                        <a:pt x="1746" y="516"/>
                      </a:lnTo>
                      <a:lnTo>
                        <a:pt x="1746" y="504"/>
                      </a:lnTo>
                      <a:lnTo>
                        <a:pt x="1752" y="498"/>
                      </a:lnTo>
                      <a:lnTo>
                        <a:pt x="1752" y="486"/>
                      </a:lnTo>
                      <a:lnTo>
                        <a:pt x="1752" y="480"/>
                      </a:lnTo>
                      <a:lnTo>
                        <a:pt x="1752" y="468"/>
                      </a:lnTo>
                      <a:lnTo>
                        <a:pt x="1752" y="456"/>
                      </a:lnTo>
                      <a:lnTo>
                        <a:pt x="1752" y="450"/>
                      </a:lnTo>
                      <a:lnTo>
                        <a:pt x="1758" y="438"/>
                      </a:lnTo>
                      <a:lnTo>
                        <a:pt x="1758" y="426"/>
                      </a:lnTo>
                      <a:lnTo>
                        <a:pt x="1758" y="414"/>
                      </a:lnTo>
                      <a:lnTo>
                        <a:pt x="1758" y="402"/>
                      </a:lnTo>
                      <a:lnTo>
                        <a:pt x="1758" y="390"/>
                      </a:lnTo>
                      <a:lnTo>
                        <a:pt x="1758" y="378"/>
                      </a:lnTo>
                      <a:lnTo>
                        <a:pt x="1764" y="366"/>
                      </a:lnTo>
                      <a:lnTo>
                        <a:pt x="1764" y="354"/>
                      </a:lnTo>
                      <a:lnTo>
                        <a:pt x="1764" y="336"/>
                      </a:lnTo>
                      <a:lnTo>
                        <a:pt x="1764" y="324"/>
                      </a:lnTo>
                      <a:lnTo>
                        <a:pt x="1764" y="312"/>
                      </a:lnTo>
                      <a:lnTo>
                        <a:pt x="1764" y="294"/>
                      </a:lnTo>
                      <a:lnTo>
                        <a:pt x="1770" y="264"/>
                      </a:lnTo>
                      <a:lnTo>
                        <a:pt x="1770" y="252"/>
                      </a:lnTo>
                      <a:lnTo>
                        <a:pt x="1770" y="240"/>
                      </a:lnTo>
                      <a:lnTo>
                        <a:pt x="1770" y="234"/>
                      </a:lnTo>
                      <a:lnTo>
                        <a:pt x="1770" y="228"/>
                      </a:lnTo>
                      <a:lnTo>
                        <a:pt x="1770" y="228"/>
                      </a:lnTo>
                      <a:lnTo>
                        <a:pt x="1776" y="228"/>
                      </a:lnTo>
                      <a:lnTo>
                        <a:pt x="1776" y="234"/>
                      </a:lnTo>
                      <a:lnTo>
                        <a:pt x="1776" y="240"/>
                      </a:lnTo>
                      <a:lnTo>
                        <a:pt x="1776" y="246"/>
                      </a:lnTo>
                      <a:lnTo>
                        <a:pt x="1776" y="258"/>
                      </a:lnTo>
                      <a:lnTo>
                        <a:pt x="1776" y="264"/>
                      </a:lnTo>
                      <a:lnTo>
                        <a:pt x="1782" y="276"/>
                      </a:lnTo>
                      <a:lnTo>
                        <a:pt x="1782" y="282"/>
                      </a:lnTo>
                      <a:lnTo>
                        <a:pt x="1782" y="288"/>
                      </a:lnTo>
                      <a:lnTo>
                        <a:pt x="1782" y="300"/>
                      </a:lnTo>
                      <a:lnTo>
                        <a:pt x="1782" y="318"/>
                      </a:lnTo>
                      <a:lnTo>
                        <a:pt x="1788" y="324"/>
                      </a:lnTo>
                      <a:lnTo>
                        <a:pt x="1788" y="330"/>
                      </a:lnTo>
                      <a:lnTo>
                        <a:pt x="1788" y="336"/>
                      </a:lnTo>
                      <a:lnTo>
                        <a:pt x="1788" y="348"/>
                      </a:lnTo>
                      <a:lnTo>
                        <a:pt x="1788" y="354"/>
                      </a:lnTo>
                      <a:lnTo>
                        <a:pt x="1788" y="360"/>
                      </a:lnTo>
                      <a:lnTo>
                        <a:pt x="1794" y="366"/>
                      </a:lnTo>
                      <a:lnTo>
                        <a:pt x="1794" y="378"/>
                      </a:lnTo>
                      <a:lnTo>
                        <a:pt x="1794" y="384"/>
                      </a:lnTo>
                      <a:lnTo>
                        <a:pt x="1794" y="390"/>
                      </a:lnTo>
                      <a:lnTo>
                        <a:pt x="1794" y="396"/>
                      </a:lnTo>
                      <a:lnTo>
                        <a:pt x="1794" y="402"/>
                      </a:lnTo>
                      <a:lnTo>
                        <a:pt x="1800" y="408"/>
                      </a:lnTo>
                      <a:lnTo>
                        <a:pt x="1800" y="414"/>
                      </a:lnTo>
                      <a:lnTo>
                        <a:pt x="1800" y="420"/>
                      </a:lnTo>
                      <a:lnTo>
                        <a:pt x="1800" y="420"/>
                      </a:lnTo>
                      <a:lnTo>
                        <a:pt x="1800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12" y="426"/>
                      </a:lnTo>
                      <a:lnTo>
                        <a:pt x="1812" y="426"/>
                      </a:lnTo>
                      <a:lnTo>
                        <a:pt x="1812" y="426"/>
                      </a:lnTo>
                      <a:lnTo>
                        <a:pt x="1812" y="426"/>
                      </a:lnTo>
                      <a:lnTo>
                        <a:pt x="1812" y="426"/>
                      </a:lnTo>
                      <a:lnTo>
                        <a:pt x="1818" y="426"/>
                      </a:lnTo>
                      <a:lnTo>
                        <a:pt x="1818" y="426"/>
                      </a:lnTo>
                      <a:lnTo>
                        <a:pt x="1818" y="426"/>
                      </a:lnTo>
                      <a:lnTo>
                        <a:pt x="1818" y="426"/>
                      </a:lnTo>
                      <a:lnTo>
                        <a:pt x="1818" y="426"/>
                      </a:lnTo>
                      <a:lnTo>
                        <a:pt x="1818" y="426"/>
                      </a:lnTo>
                      <a:lnTo>
                        <a:pt x="1824" y="426"/>
                      </a:lnTo>
                      <a:lnTo>
                        <a:pt x="1824" y="426"/>
                      </a:lnTo>
                      <a:lnTo>
                        <a:pt x="1824" y="426"/>
                      </a:lnTo>
                      <a:lnTo>
                        <a:pt x="1824" y="426"/>
                      </a:lnTo>
                      <a:lnTo>
                        <a:pt x="1824" y="426"/>
                      </a:lnTo>
                      <a:lnTo>
                        <a:pt x="1830" y="426"/>
                      </a:lnTo>
                      <a:lnTo>
                        <a:pt x="1830" y="426"/>
                      </a:lnTo>
                      <a:lnTo>
                        <a:pt x="1830" y="426"/>
                      </a:lnTo>
                      <a:lnTo>
                        <a:pt x="1830" y="426"/>
                      </a:lnTo>
                      <a:lnTo>
                        <a:pt x="1830" y="426"/>
                      </a:lnTo>
                      <a:lnTo>
                        <a:pt x="1830" y="426"/>
                      </a:lnTo>
                      <a:lnTo>
                        <a:pt x="1836" y="426"/>
                      </a:lnTo>
                      <a:lnTo>
                        <a:pt x="1836" y="426"/>
                      </a:lnTo>
                      <a:lnTo>
                        <a:pt x="1836" y="426"/>
                      </a:lnTo>
                      <a:lnTo>
                        <a:pt x="1836" y="426"/>
                      </a:lnTo>
                      <a:lnTo>
                        <a:pt x="1836" y="426"/>
                      </a:lnTo>
                      <a:lnTo>
                        <a:pt x="1836" y="426"/>
                      </a:lnTo>
                      <a:lnTo>
                        <a:pt x="1842" y="426"/>
                      </a:lnTo>
                      <a:lnTo>
                        <a:pt x="1842" y="426"/>
                      </a:lnTo>
                      <a:lnTo>
                        <a:pt x="1842" y="426"/>
                      </a:lnTo>
                      <a:lnTo>
                        <a:pt x="1842" y="426"/>
                      </a:lnTo>
                      <a:lnTo>
                        <a:pt x="1842" y="426"/>
                      </a:lnTo>
                      <a:lnTo>
                        <a:pt x="1842" y="426"/>
                      </a:lnTo>
                      <a:lnTo>
                        <a:pt x="1848" y="426"/>
                      </a:lnTo>
                      <a:lnTo>
                        <a:pt x="1848" y="426"/>
                      </a:lnTo>
                      <a:lnTo>
                        <a:pt x="1848" y="426"/>
                      </a:lnTo>
                      <a:lnTo>
                        <a:pt x="1848" y="426"/>
                      </a:lnTo>
                      <a:lnTo>
                        <a:pt x="1848" y="426"/>
                      </a:lnTo>
                      <a:lnTo>
                        <a:pt x="1848" y="420"/>
                      </a:lnTo>
                      <a:lnTo>
                        <a:pt x="1854" y="420"/>
                      </a:lnTo>
                      <a:lnTo>
                        <a:pt x="1854" y="420"/>
                      </a:lnTo>
                      <a:lnTo>
                        <a:pt x="1854" y="420"/>
                      </a:lnTo>
                      <a:lnTo>
                        <a:pt x="1854" y="420"/>
                      </a:lnTo>
                      <a:lnTo>
                        <a:pt x="1854" y="420"/>
                      </a:lnTo>
                      <a:lnTo>
                        <a:pt x="1860" y="420"/>
                      </a:lnTo>
                      <a:lnTo>
                        <a:pt x="1860" y="420"/>
                      </a:lnTo>
                      <a:lnTo>
                        <a:pt x="1860" y="420"/>
                      </a:lnTo>
                      <a:lnTo>
                        <a:pt x="1860" y="420"/>
                      </a:lnTo>
                      <a:lnTo>
                        <a:pt x="1860" y="420"/>
                      </a:lnTo>
                      <a:lnTo>
                        <a:pt x="1860" y="420"/>
                      </a:lnTo>
                      <a:lnTo>
                        <a:pt x="1866" y="420"/>
                      </a:lnTo>
                      <a:lnTo>
                        <a:pt x="1866" y="414"/>
                      </a:lnTo>
                      <a:lnTo>
                        <a:pt x="1866" y="414"/>
                      </a:lnTo>
                      <a:lnTo>
                        <a:pt x="1866" y="414"/>
                      </a:lnTo>
                      <a:lnTo>
                        <a:pt x="1866" y="408"/>
                      </a:lnTo>
                      <a:lnTo>
                        <a:pt x="1866" y="402"/>
                      </a:lnTo>
                      <a:lnTo>
                        <a:pt x="1866" y="402"/>
                      </a:lnTo>
                      <a:lnTo>
                        <a:pt x="1872" y="396"/>
                      </a:lnTo>
                      <a:lnTo>
                        <a:pt x="1872" y="390"/>
                      </a:lnTo>
                      <a:lnTo>
                        <a:pt x="1872" y="378"/>
                      </a:lnTo>
                      <a:lnTo>
                        <a:pt x="1872" y="378"/>
                      </a:lnTo>
                      <a:lnTo>
                        <a:pt x="1872" y="372"/>
                      </a:lnTo>
                      <a:lnTo>
                        <a:pt x="1878" y="366"/>
                      </a:lnTo>
                      <a:lnTo>
                        <a:pt x="1878" y="360"/>
                      </a:lnTo>
                      <a:lnTo>
                        <a:pt x="1878" y="354"/>
                      </a:lnTo>
                      <a:lnTo>
                        <a:pt x="1878" y="348"/>
                      </a:lnTo>
                      <a:lnTo>
                        <a:pt x="1878" y="348"/>
                      </a:lnTo>
                      <a:lnTo>
                        <a:pt x="1878" y="342"/>
                      </a:lnTo>
                      <a:lnTo>
                        <a:pt x="1884" y="342"/>
                      </a:lnTo>
                      <a:lnTo>
                        <a:pt x="1884" y="342"/>
                      </a:lnTo>
                      <a:lnTo>
                        <a:pt x="1884" y="342"/>
                      </a:lnTo>
                      <a:lnTo>
                        <a:pt x="1884" y="348"/>
                      </a:lnTo>
                      <a:lnTo>
                        <a:pt x="1884" y="348"/>
                      </a:lnTo>
                      <a:lnTo>
                        <a:pt x="1884" y="354"/>
                      </a:lnTo>
                      <a:lnTo>
                        <a:pt x="1890" y="360"/>
                      </a:lnTo>
                      <a:lnTo>
                        <a:pt x="1890" y="366"/>
                      </a:lnTo>
                      <a:lnTo>
                        <a:pt x="1890" y="372"/>
                      </a:lnTo>
                      <a:lnTo>
                        <a:pt x="1890" y="378"/>
                      </a:lnTo>
                      <a:lnTo>
                        <a:pt x="1890" y="378"/>
                      </a:lnTo>
                      <a:lnTo>
                        <a:pt x="1890" y="384"/>
                      </a:lnTo>
                      <a:lnTo>
                        <a:pt x="1896" y="390"/>
                      </a:lnTo>
                      <a:lnTo>
                        <a:pt x="1896" y="402"/>
                      </a:lnTo>
                      <a:lnTo>
                        <a:pt x="1896" y="402"/>
                      </a:lnTo>
                      <a:lnTo>
                        <a:pt x="1896" y="408"/>
                      </a:lnTo>
                      <a:lnTo>
                        <a:pt x="1896" y="414"/>
                      </a:lnTo>
                      <a:lnTo>
                        <a:pt x="1902" y="414"/>
                      </a:lnTo>
                      <a:lnTo>
                        <a:pt x="1902" y="414"/>
                      </a:lnTo>
                      <a:lnTo>
                        <a:pt x="1902" y="420"/>
                      </a:lnTo>
                      <a:lnTo>
                        <a:pt x="1902" y="420"/>
                      </a:lnTo>
                      <a:lnTo>
                        <a:pt x="1902" y="420"/>
                      </a:lnTo>
                      <a:lnTo>
                        <a:pt x="1902" y="420"/>
                      </a:lnTo>
                      <a:lnTo>
                        <a:pt x="1902" y="420"/>
                      </a:lnTo>
                      <a:lnTo>
                        <a:pt x="1908" y="420"/>
                      </a:lnTo>
                      <a:lnTo>
                        <a:pt x="1908" y="420"/>
                      </a:lnTo>
                      <a:lnTo>
                        <a:pt x="1908" y="420"/>
                      </a:lnTo>
                      <a:lnTo>
                        <a:pt x="1908" y="420"/>
                      </a:lnTo>
                      <a:lnTo>
                        <a:pt x="1908" y="420"/>
                      </a:lnTo>
                      <a:lnTo>
                        <a:pt x="1914" y="420"/>
                      </a:lnTo>
                      <a:lnTo>
                        <a:pt x="1914" y="420"/>
                      </a:lnTo>
                      <a:lnTo>
                        <a:pt x="1914" y="420"/>
                      </a:lnTo>
                      <a:lnTo>
                        <a:pt x="1914" y="426"/>
                      </a:lnTo>
                      <a:lnTo>
                        <a:pt x="1914" y="426"/>
                      </a:lnTo>
                      <a:lnTo>
                        <a:pt x="1914" y="426"/>
                      </a:lnTo>
                      <a:lnTo>
                        <a:pt x="1920" y="426"/>
                      </a:lnTo>
                      <a:lnTo>
                        <a:pt x="1920" y="426"/>
                      </a:lnTo>
                      <a:lnTo>
                        <a:pt x="1920" y="426"/>
                      </a:lnTo>
                      <a:lnTo>
                        <a:pt x="1920" y="426"/>
                      </a:lnTo>
                      <a:lnTo>
                        <a:pt x="1920" y="426"/>
                      </a:lnTo>
                      <a:lnTo>
                        <a:pt x="1920" y="426"/>
                      </a:lnTo>
                      <a:lnTo>
                        <a:pt x="1926" y="426"/>
                      </a:lnTo>
                      <a:lnTo>
                        <a:pt x="1926" y="426"/>
                      </a:lnTo>
                      <a:lnTo>
                        <a:pt x="1926" y="426"/>
                      </a:lnTo>
                      <a:lnTo>
                        <a:pt x="1926" y="426"/>
                      </a:lnTo>
                      <a:lnTo>
                        <a:pt x="1926" y="426"/>
                      </a:lnTo>
                      <a:lnTo>
                        <a:pt x="1926" y="426"/>
                      </a:lnTo>
                      <a:lnTo>
                        <a:pt x="1932" y="426"/>
                      </a:lnTo>
                      <a:lnTo>
                        <a:pt x="1932" y="426"/>
                      </a:lnTo>
                      <a:lnTo>
                        <a:pt x="1932" y="426"/>
                      </a:lnTo>
                      <a:lnTo>
                        <a:pt x="1932" y="426"/>
                      </a:lnTo>
                      <a:lnTo>
                        <a:pt x="1932" y="426"/>
                      </a:lnTo>
                      <a:lnTo>
                        <a:pt x="1932" y="426"/>
                      </a:lnTo>
                      <a:lnTo>
                        <a:pt x="1938" y="426"/>
                      </a:lnTo>
                      <a:lnTo>
                        <a:pt x="1938" y="426"/>
                      </a:lnTo>
                      <a:lnTo>
                        <a:pt x="1938" y="426"/>
                      </a:lnTo>
                      <a:lnTo>
                        <a:pt x="1938" y="426"/>
                      </a:lnTo>
                      <a:lnTo>
                        <a:pt x="1938" y="426"/>
                      </a:lnTo>
                      <a:lnTo>
                        <a:pt x="1944" y="426"/>
                      </a:lnTo>
                      <a:lnTo>
                        <a:pt x="1944" y="426"/>
                      </a:lnTo>
                      <a:lnTo>
                        <a:pt x="1944" y="426"/>
                      </a:lnTo>
                      <a:lnTo>
                        <a:pt x="1944" y="426"/>
                      </a:lnTo>
                      <a:lnTo>
                        <a:pt x="1944" y="426"/>
                      </a:lnTo>
                      <a:lnTo>
                        <a:pt x="1944" y="426"/>
                      </a:lnTo>
                      <a:lnTo>
                        <a:pt x="1950" y="426"/>
                      </a:lnTo>
                      <a:lnTo>
                        <a:pt x="1950" y="426"/>
                      </a:lnTo>
                      <a:lnTo>
                        <a:pt x="1950" y="426"/>
                      </a:lnTo>
                      <a:lnTo>
                        <a:pt x="1950" y="426"/>
                      </a:lnTo>
                      <a:lnTo>
                        <a:pt x="1950" y="426"/>
                      </a:lnTo>
                      <a:lnTo>
                        <a:pt x="1950" y="426"/>
                      </a:lnTo>
                      <a:lnTo>
                        <a:pt x="1956" y="426"/>
                      </a:lnTo>
                      <a:lnTo>
                        <a:pt x="1956" y="426"/>
                      </a:lnTo>
                      <a:lnTo>
                        <a:pt x="1956" y="426"/>
                      </a:lnTo>
                      <a:lnTo>
                        <a:pt x="1956" y="426"/>
                      </a:lnTo>
                      <a:lnTo>
                        <a:pt x="1956" y="426"/>
                      </a:lnTo>
                      <a:lnTo>
                        <a:pt x="1956" y="426"/>
                      </a:lnTo>
                      <a:lnTo>
                        <a:pt x="1962" y="426"/>
                      </a:lnTo>
                      <a:lnTo>
                        <a:pt x="1962" y="426"/>
                      </a:lnTo>
                      <a:lnTo>
                        <a:pt x="1962" y="426"/>
                      </a:lnTo>
                      <a:lnTo>
                        <a:pt x="1962" y="426"/>
                      </a:lnTo>
                      <a:lnTo>
                        <a:pt x="1962" y="426"/>
                      </a:lnTo>
                      <a:lnTo>
                        <a:pt x="1962" y="426"/>
                      </a:lnTo>
                      <a:lnTo>
                        <a:pt x="1968" y="426"/>
                      </a:lnTo>
                      <a:lnTo>
                        <a:pt x="1968" y="426"/>
                      </a:lnTo>
                      <a:lnTo>
                        <a:pt x="1968" y="426"/>
                      </a:lnTo>
                      <a:lnTo>
                        <a:pt x="1968" y="426"/>
                      </a:lnTo>
                      <a:lnTo>
                        <a:pt x="1968" y="426"/>
                      </a:lnTo>
                      <a:lnTo>
                        <a:pt x="1968" y="426"/>
                      </a:lnTo>
                      <a:lnTo>
                        <a:pt x="1974" y="426"/>
                      </a:lnTo>
                      <a:lnTo>
                        <a:pt x="1974" y="426"/>
                      </a:lnTo>
                      <a:lnTo>
                        <a:pt x="1974" y="426"/>
                      </a:lnTo>
                      <a:lnTo>
                        <a:pt x="1974" y="426"/>
                      </a:lnTo>
                      <a:lnTo>
                        <a:pt x="1974" y="426"/>
                      </a:lnTo>
                      <a:lnTo>
                        <a:pt x="1980" y="426"/>
                      </a:lnTo>
                      <a:lnTo>
                        <a:pt x="1980" y="426"/>
                      </a:lnTo>
                      <a:lnTo>
                        <a:pt x="1980" y="426"/>
                      </a:lnTo>
                      <a:lnTo>
                        <a:pt x="1980" y="426"/>
                      </a:lnTo>
                      <a:lnTo>
                        <a:pt x="1980" y="426"/>
                      </a:lnTo>
                      <a:lnTo>
                        <a:pt x="1980" y="426"/>
                      </a:lnTo>
                      <a:lnTo>
                        <a:pt x="1986" y="426"/>
                      </a:lnTo>
                      <a:lnTo>
                        <a:pt x="1986" y="426"/>
                      </a:lnTo>
                      <a:lnTo>
                        <a:pt x="1986" y="426"/>
                      </a:lnTo>
                      <a:lnTo>
                        <a:pt x="1986" y="426"/>
                      </a:lnTo>
                      <a:lnTo>
                        <a:pt x="1986" y="420"/>
                      </a:lnTo>
                      <a:lnTo>
                        <a:pt x="1986" y="420"/>
                      </a:lnTo>
                      <a:lnTo>
                        <a:pt x="1992" y="420"/>
                      </a:lnTo>
                      <a:lnTo>
                        <a:pt x="1992" y="420"/>
                      </a:lnTo>
                      <a:lnTo>
                        <a:pt x="1992" y="420"/>
                      </a:lnTo>
                      <a:lnTo>
                        <a:pt x="1992" y="420"/>
                      </a:lnTo>
                      <a:lnTo>
                        <a:pt x="1992" y="420"/>
                      </a:lnTo>
                      <a:lnTo>
                        <a:pt x="1992" y="420"/>
                      </a:lnTo>
                      <a:lnTo>
                        <a:pt x="1998" y="420"/>
                      </a:lnTo>
                      <a:lnTo>
                        <a:pt x="1998" y="420"/>
                      </a:lnTo>
                      <a:lnTo>
                        <a:pt x="1998" y="420"/>
                      </a:lnTo>
                      <a:lnTo>
                        <a:pt x="1998" y="420"/>
                      </a:lnTo>
                      <a:lnTo>
                        <a:pt x="1998" y="414"/>
                      </a:lnTo>
                      <a:lnTo>
                        <a:pt x="2004" y="414"/>
                      </a:lnTo>
                      <a:lnTo>
                        <a:pt x="2004" y="414"/>
                      </a:lnTo>
                      <a:lnTo>
                        <a:pt x="2004" y="408"/>
                      </a:lnTo>
                      <a:lnTo>
                        <a:pt x="2004" y="402"/>
                      </a:lnTo>
                      <a:lnTo>
                        <a:pt x="2004" y="402"/>
                      </a:lnTo>
                      <a:lnTo>
                        <a:pt x="2004" y="396"/>
                      </a:lnTo>
                      <a:lnTo>
                        <a:pt x="2010" y="390"/>
                      </a:lnTo>
                      <a:lnTo>
                        <a:pt x="2010" y="384"/>
                      </a:lnTo>
                      <a:lnTo>
                        <a:pt x="2010" y="378"/>
                      </a:lnTo>
                      <a:lnTo>
                        <a:pt x="2010" y="372"/>
                      </a:lnTo>
                      <a:lnTo>
                        <a:pt x="2010" y="366"/>
                      </a:lnTo>
                      <a:lnTo>
                        <a:pt x="2010" y="360"/>
                      </a:lnTo>
                      <a:lnTo>
                        <a:pt x="2016" y="354"/>
                      </a:lnTo>
                      <a:lnTo>
                        <a:pt x="2016" y="348"/>
                      </a:lnTo>
                      <a:lnTo>
                        <a:pt x="2016" y="348"/>
                      </a:lnTo>
                      <a:lnTo>
                        <a:pt x="2016" y="342"/>
                      </a:lnTo>
                      <a:lnTo>
                        <a:pt x="2016" y="342"/>
                      </a:lnTo>
                      <a:lnTo>
                        <a:pt x="2016" y="342"/>
                      </a:lnTo>
                      <a:lnTo>
                        <a:pt x="2022" y="342"/>
                      </a:lnTo>
                      <a:lnTo>
                        <a:pt x="2022" y="342"/>
                      </a:lnTo>
                      <a:lnTo>
                        <a:pt x="2022" y="348"/>
                      </a:lnTo>
                      <a:lnTo>
                        <a:pt x="2022" y="354"/>
                      </a:lnTo>
                      <a:lnTo>
                        <a:pt x="2022" y="360"/>
                      </a:lnTo>
                      <a:lnTo>
                        <a:pt x="2028" y="366"/>
                      </a:lnTo>
                      <a:lnTo>
                        <a:pt x="2028" y="372"/>
                      </a:lnTo>
                      <a:lnTo>
                        <a:pt x="2028" y="378"/>
                      </a:lnTo>
                      <a:lnTo>
                        <a:pt x="2028" y="378"/>
                      </a:lnTo>
                      <a:lnTo>
                        <a:pt x="2028" y="384"/>
                      </a:lnTo>
                      <a:lnTo>
                        <a:pt x="2028" y="390"/>
                      </a:lnTo>
                      <a:lnTo>
                        <a:pt x="2028" y="396"/>
                      </a:lnTo>
                      <a:lnTo>
                        <a:pt x="2034" y="402"/>
                      </a:lnTo>
                      <a:lnTo>
                        <a:pt x="2034" y="402"/>
                      </a:lnTo>
                      <a:lnTo>
                        <a:pt x="2034" y="414"/>
                      </a:lnTo>
                      <a:lnTo>
                        <a:pt x="2034" y="414"/>
                      </a:lnTo>
                      <a:lnTo>
                        <a:pt x="2034" y="414"/>
                      </a:lnTo>
                      <a:lnTo>
                        <a:pt x="2040" y="420"/>
                      </a:lnTo>
                      <a:lnTo>
                        <a:pt x="2040" y="420"/>
                      </a:lnTo>
                      <a:lnTo>
                        <a:pt x="2040" y="420"/>
                      </a:lnTo>
                      <a:lnTo>
                        <a:pt x="2040" y="420"/>
                      </a:lnTo>
                      <a:lnTo>
                        <a:pt x="2040" y="420"/>
                      </a:lnTo>
                      <a:lnTo>
                        <a:pt x="2040" y="420"/>
                      </a:lnTo>
                      <a:lnTo>
                        <a:pt x="2046" y="420"/>
                      </a:lnTo>
                      <a:lnTo>
                        <a:pt x="2046" y="420"/>
                      </a:lnTo>
                      <a:lnTo>
                        <a:pt x="2046" y="420"/>
                      </a:lnTo>
                      <a:lnTo>
                        <a:pt x="2046" y="420"/>
                      </a:lnTo>
                      <a:lnTo>
                        <a:pt x="2046" y="420"/>
                      </a:lnTo>
                      <a:lnTo>
                        <a:pt x="2046" y="420"/>
                      </a:lnTo>
                      <a:lnTo>
                        <a:pt x="2052" y="420"/>
                      </a:lnTo>
                      <a:lnTo>
                        <a:pt x="2052" y="426"/>
                      </a:lnTo>
                      <a:lnTo>
                        <a:pt x="2052" y="426"/>
                      </a:lnTo>
                      <a:lnTo>
                        <a:pt x="2052" y="426"/>
                      </a:lnTo>
                      <a:lnTo>
                        <a:pt x="2052" y="426"/>
                      </a:lnTo>
                      <a:lnTo>
                        <a:pt x="2052" y="426"/>
                      </a:lnTo>
                      <a:lnTo>
                        <a:pt x="2058" y="426"/>
                      </a:lnTo>
                      <a:lnTo>
                        <a:pt x="2058" y="426"/>
                      </a:lnTo>
                      <a:lnTo>
                        <a:pt x="2058" y="426"/>
                      </a:lnTo>
                      <a:lnTo>
                        <a:pt x="2058" y="426"/>
                      </a:lnTo>
                      <a:lnTo>
                        <a:pt x="2058" y="426"/>
                      </a:lnTo>
                      <a:lnTo>
                        <a:pt x="2064" y="426"/>
                      </a:lnTo>
                      <a:lnTo>
                        <a:pt x="2064" y="426"/>
                      </a:lnTo>
                      <a:lnTo>
                        <a:pt x="2064" y="426"/>
                      </a:lnTo>
                      <a:lnTo>
                        <a:pt x="2064" y="426"/>
                      </a:lnTo>
                      <a:lnTo>
                        <a:pt x="2064" y="426"/>
                      </a:lnTo>
                      <a:lnTo>
                        <a:pt x="2064" y="426"/>
                      </a:lnTo>
                      <a:lnTo>
                        <a:pt x="2070" y="426"/>
                      </a:lnTo>
                      <a:lnTo>
                        <a:pt x="2070" y="426"/>
                      </a:lnTo>
                      <a:lnTo>
                        <a:pt x="2070" y="426"/>
                      </a:lnTo>
                      <a:lnTo>
                        <a:pt x="2070" y="426"/>
                      </a:lnTo>
                      <a:lnTo>
                        <a:pt x="2070" y="426"/>
                      </a:lnTo>
                      <a:lnTo>
                        <a:pt x="2070" y="426"/>
                      </a:lnTo>
                      <a:lnTo>
                        <a:pt x="2076" y="426"/>
                      </a:lnTo>
                      <a:lnTo>
                        <a:pt x="2076" y="426"/>
                      </a:lnTo>
                      <a:lnTo>
                        <a:pt x="2076" y="426"/>
                      </a:lnTo>
                      <a:lnTo>
                        <a:pt x="2076" y="426"/>
                      </a:lnTo>
                      <a:lnTo>
                        <a:pt x="2076" y="426"/>
                      </a:lnTo>
                      <a:lnTo>
                        <a:pt x="2076" y="426"/>
                      </a:lnTo>
                      <a:lnTo>
                        <a:pt x="2082" y="426"/>
                      </a:lnTo>
                      <a:lnTo>
                        <a:pt x="2082" y="426"/>
                      </a:lnTo>
                      <a:lnTo>
                        <a:pt x="2082" y="426"/>
                      </a:lnTo>
                      <a:lnTo>
                        <a:pt x="2082" y="426"/>
                      </a:lnTo>
                      <a:lnTo>
                        <a:pt x="2082" y="426"/>
                      </a:lnTo>
                      <a:lnTo>
                        <a:pt x="2082" y="426"/>
                      </a:lnTo>
                      <a:lnTo>
                        <a:pt x="2088" y="426"/>
                      </a:lnTo>
                      <a:lnTo>
                        <a:pt x="2088" y="426"/>
                      </a:lnTo>
                      <a:lnTo>
                        <a:pt x="2088" y="426"/>
                      </a:lnTo>
                      <a:lnTo>
                        <a:pt x="2088" y="426"/>
                      </a:lnTo>
                      <a:lnTo>
                        <a:pt x="2088" y="426"/>
                      </a:lnTo>
                      <a:lnTo>
                        <a:pt x="2094" y="426"/>
                      </a:lnTo>
                      <a:lnTo>
                        <a:pt x="2094" y="426"/>
                      </a:lnTo>
                      <a:lnTo>
                        <a:pt x="2094" y="426"/>
                      </a:lnTo>
                      <a:lnTo>
                        <a:pt x="2094" y="426"/>
                      </a:lnTo>
                      <a:lnTo>
                        <a:pt x="2094" y="426"/>
                      </a:lnTo>
                      <a:lnTo>
                        <a:pt x="2094" y="426"/>
                      </a:lnTo>
                      <a:lnTo>
                        <a:pt x="2100" y="426"/>
                      </a:lnTo>
                      <a:lnTo>
                        <a:pt x="2100" y="426"/>
                      </a:lnTo>
                      <a:lnTo>
                        <a:pt x="2100" y="426"/>
                      </a:lnTo>
                      <a:lnTo>
                        <a:pt x="2100" y="426"/>
                      </a:lnTo>
                      <a:lnTo>
                        <a:pt x="2100" y="426"/>
                      </a:lnTo>
                      <a:lnTo>
                        <a:pt x="2100" y="426"/>
                      </a:lnTo>
                      <a:lnTo>
                        <a:pt x="2106" y="426"/>
                      </a:lnTo>
                      <a:lnTo>
                        <a:pt x="2106" y="426"/>
                      </a:lnTo>
                      <a:lnTo>
                        <a:pt x="2106" y="426"/>
                      </a:lnTo>
                      <a:lnTo>
                        <a:pt x="2106" y="426"/>
                      </a:lnTo>
                      <a:lnTo>
                        <a:pt x="2106" y="426"/>
                      </a:lnTo>
                      <a:lnTo>
                        <a:pt x="2106" y="426"/>
                      </a:lnTo>
                      <a:lnTo>
                        <a:pt x="2112" y="426"/>
                      </a:lnTo>
                      <a:lnTo>
                        <a:pt x="2112" y="426"/>
                      </a:lnTo>
                      <a:lnTo>
                        <a:pt x="2112" y="426"/>
                      </a:lnTo>
                      <a:lnTo>
                        <a:pt x="2112" y="426"/>
                      </a:lnTo>
                      <a:lnTo>
                        <a:pt x="2112" y="426"/>
                      </a:lnTo>
                      <a:lnTo>
                        <a:pt x="2112" y="426"/>
                      </a:lnTo>
                      <a:lnTo>
                        <a:pt x="2118" y="426"/>
                      </a:lnTo>
                      <a:lnTo>
                        <a:pt x="2118" y="426"/>
                      </a:lnTo>
                      <a:lnTo>
                        <a:pt x="2118" y="426"/>
                      </a:lnTo>
                      <a:lnTo>
                        <a:pt x="2118" y="426"/>
                      </a:lnTo>
                      <a:lnTo>
                        <a:pt x="2118" y="426"/>
                      </a:lnTo>
                      <a:lnTo>
                        <a:pt x="2118" y="426"/>
                      </a:lnTo>
                      <a:lnTo>
                        <a:pt x="2124" y="426"/>
                      </a:lnTo>
                      <a:lnTo>
                        <a:pt x="2124" y="426"/>
                      </a:lnTo>
                      <a:lnTo>
                        <a:pt x="2124" y="420"/>
                      </a:lnTo>
                      <a:lnTo>
                        <a:pt x="2124" y="420"/>
                      </a:lnTo>
                      <a:lnTo>
                        <a:pt x="2124" y="420"/>
                      </a:lnTo>
                      <a:lnTo>
                        <a:pt x="2130" y="420"/>
                      </a:lnTo>
                      <a:lnTo>
                        <a:pt x="2130" y="420"/>
                      </a:lnTo>
                      <a:lnTo>
                        <a:pt x="2130" y="420"/>
                      </a:lnTo>
                      <a:lnTo>
                        <a:pt x="2130" y="420"/>
                      </a:lnTo>
                      <a:lnTo>
                        <a:pt x="2130" y="420"/>
                      </a:lnTo>
                      <a:lnTo>
                        <a:pt x="2130" y="420"/>
                      </a:lnTo>
                      <a:lnTo>
                        <a:pt x="2136" y="420"/>
                      </a:lnTo>
                      <a:lnTo>
                        <a:pt x="2136" y="420"/>
                      </a:lnTo>
                      <a:lnTo>
                        <a:pt x="2136" y="420"/>
                      </a:lnTo>
                      <a:lnTo>
                        <a:pt x="2136" y="420"/>
                      </a:lnTo>
                      <a:lnTo>
                        <a:pt x="2136" y="414"/>
                      </a:lnTo>
                      <a:lnTo>
                        <a:pt x="2142" y="414"/>
                      </a:lnTo>
                      <a:lnTo>
                        <a:pt x="2142" y="408"/>
                      </a:lnTo>
                      <a:lnTo>
                        <a:pt x="2142" y="402"/>
                      </a:lnTo>
                      <a:lnTo>
                        <a:pt x="2142" y="402"/>
                      </a:lnTo>
                      <a:lnTo>
                        <a:pt x="2142" y="396"/>
                      </a:lnTo>
                      <a:lnTo>
                        <a:pt x="2142" y="390"/>
                      </a:lnTo>
                      <a:lnTo>
                        <a:pt x="2142" y="384"/>
                      </a:lnTo>
                      <a:lnTo>
                        <a:pt x="2148" y="378"/>
                      </a:lnTo>
                      <a:lnTo>
                        <a:pt x="2148" y="378"/>
                      </a:lnTo>
                      <a:lnTo>
                        <a:pt x="2148" y="372"/>
                      </a:lnTo>
                      <a:lnTo>
                        <a:pt x="2148" y="360"/>
                      </a:lnTo>
                      <a:lnTo>
                        <a:pt x="2148" y="354"/>
                      </a:lnTo>
                      <a:lnTo>
                        <a:pt x="2154" y="348"/>
                      </a:lnTo>
                      <a:lnTo>
                        <a:pt x="2154" y="348"/>
                      </a:lnTo>
                      <a:lnTo>
                        <a:pt x="2154" y="342"/>
                      </a:lnTo>
                      <a:lnTo>
                        <a:pt x="2154" y="342"/>
                      </a:lnTo>
                      <a:lnTo>
                        <a:pt x="2154" y="342"/>
                      </a:lnTo>
                      <a:lnTo>
                        <a:pt x="2154" y="342"/>
                      </a:lnTo>
                      <a:lnTo>
                        <a:pt x="2160" y="342"/>
                      </a:lnTo>
                      <a:lnTo>
                        <a:pt x="2160" y="348"/>
                      </a:lnTo>
                      <a:lnTo>
                        <a:pt x="2160" y="348"/>
                      </a:lnTo>
                      <a:lnTo>
                        <a:pt x="2160" y="354"/>
                      </a:lnTo>
                      <a:lnTo>
                        <a:pt x="2160" y="366"/>
                      </a:lnTo>
                      <a:lnTo>
                        <a:pt x="2160" y="372"/>
                      </a:lnTo>
                      <a:lnTo>
                        <a:pt x="2166" y="378"/>
                      </a:lnTo>
                      <a:lnTo>
                        <a:pt x="2166" y="378"/>
                      </a:lnTo>
                      <a:lnTo>
                        <a:pt x="2166" y="384"/>
                      </a:lnTo>
                      <a:lnTo>
                        <a:pt x="2166" y="390"/>
                      </a:lnTo>
                      <a:lnTo>
                        <a:pt x="2166" y="396"/>
                      </a:lnTo>
                      <a:lnTo>
                        <a:pt x="2166" y="402"/>
                      </a:lnTo>
                      <a:lnTo>
                        <a:pt x="2172" y="402"/>
                      </a:lnTo>
                      <a:lnTo>
                        <a:pt x="2172" y="408"/>
                      </a:lnTo>
                      <a:lnTo>
                        <a:pt x="2172" y="414"/>
                      </a:lnTo>
                      <a:lnTo>
                        <a:pt x="2172" y="414"/>
                      </a:lnTo>
                      <a:lnTo>
                        <a:pt x="2172" y="420"/>
                      </a:lnTo>
                      <a:lnTo>
                        <a:pt x="2178" y="420"/>
                      </a:lnTo>
                      <a:lnTo>
                        <a:pt x="2178" y="420"/>
                      </a:lnTo>
                      <a:lnTo>
                        <a:pt x="2178" y="420"/>
                      </a:lnTo>
                      <a:lnTo>
                        <a:pt x="2178" y="420"/>
                      </a:lnTo>
                      <a:lnTo>
                        <a:pt x="2178" y="420"/>
                      </a:lnTo>
                      <a:lnTo>
                        <a:pt x="2178" y="420"/>
                      </a:lnTo>
                      <a:lnTo>
                        <a:pt x="2184" y="420"/>
                      </a:lnTo>
                      <a:lnTo>
                        <a:pt x="2184" y="420"/>
                      </a:lnTo>
                      <a:lnTo>
                        <a:pt x="2184" y="420"/>
                      </a:lnTo>
                      <a:lnTo>
                        <a:pt x="2184" y="420"/>
                      </a:lnTo>
                      <a:lnTo>
                        <a:pt x="2184" y="420"/>
                      </a:lnTo>
                      <a:lnTo>
                        <a:pt x="2184" y="420"/>
                      </a:lnTo>
                      <a:lnTo>
                        <a:pt x="2190" y="426"/>
                      </a:lnTo>
                      <a:lnTo>
                        <a:pt x="2190" y="426"/>
                      </a:lnTo>
                      <a:lnTo>
                        <a:pt x="2190" y="426"/>
                      </a:lnTo>
                      <a:lnTo>
                        <a:pt x="2190" y="426"/>
                      </a:lnTo>
                      <a:lnTo>
                        <a:pt x="2190" y="426"/>
                      </a:lnTo>
                      <a:lnTo>
                        <a:pt x="2190" y="426"/>
                      </a:lnTo>
                      <a:lnTo>
                        <a:pt x="2196" y="426"/>
                      </a:lnTo>
                      <a:lnTo>
                        <a:pt x="2196" y="426"/>
                      </a:lnTo>
                      <a:lnTo>
                        <a:pt x="2196" y="426"/>
                      </a:lnTo>
                      <a:lnTo>
                        <a:pt x="2196" y="426"/>
                      </a:lnTo>
                      <a:lnTo>
                        <a:pt x="2196" y="426"/>
                      </a:lnTo>
                      <a:lnTo>
                        <a:pt x="2196" y="426"/>
                      </a:lnTo>
                      <a:lnTo>
                        <a:pt x="2202" y="426"/>
                      </a:lnTo>
                      <a:lnTo>
                        <a:pt x="2202" y="426"/>
                      </a:lnTo>
                      <a:lnTo>
                        <a:pt x="2202" y="426"/>
                      </a:lnTo>
                      <a:lnTo>
                        <a:pt x="2202" y="426"/>
                      </a:lnTo>
                      <a:lnTo>
                        <a:pt x="2202" y="426"/>
                      </a:lnTo>
                      <a:lnTo>
                        <a:pt x="2202" y="426"/>
                      </a:lnTo>
                      <a:lnTo>
                        <a:pt x="2208" y="426"/>
                      </a:lnTo>
                      <a:lnTo>
                        <a:pt x="2208" y="426"/>
                      </a:lnTo>
                      <a:lnTo>
                        <a:pt x="2208" y="426"/>
                      </a:lnTo>
                      <a:lnTo>
                        <a:pt x="2208" y="426"/>
                      </a:lnTo>
                      <a:lnTo>
                        <a:pt x="2208" y="426"/>
                      </a:lnTo>
                      <a:lnTo>
                        <a:pt x="2214" y="426"/>
                      </a:lnTo>
                      <a:lnTo>
                        <a:pt x="2214" y="426"/>
                      </a:lnTo>
                      <a:lnTo>
                        <a:pt x="2214" y="426"/>
                      </a:lnTo>
                      <a:lnTo>
                        <a:pt x="2214" y="426"/>
                      </a:lnTo>
                      <a:lnTo>
                        <a:pt x="2214" y="426"/>
                      </a:lnTo>
                      <a:lnTo>
                        <a:pt x="2214" y="426"/>
                      </a:lnTo>
                      <a:lnTo>
                        <a:pt x="2220" y="426"/>
                      </a:lnTo>
                      <a:lnTo>
                        <a:pt x="2220" y="426"/>
                      </a:lnTo>
                      <a:lnTo>
                        <a:pt x="2220" y="426"/>
                      </a:lnTo>
                      <a:lnTo>
                        <a:pt x="2220" y="426"/>
                      </a:lnTo>
                      <a:lnTo>
                        <a:pt x="2220" y="426"/>
                      </a:lnTo>
                      <a:lnTo>
                        <a:pt x="2220" y="426"/>
                      </a:lnTo>
                      <a:lnTo>
                        <a:pt x="2226" y="426"/>
                      </a:lnTo>
                      <a:lnTo>
                        <a:pt x="2226" y="426"/>
                      </a:lnTo>
                      <a:lnTo>
                        <a:pt x="2226" y="426"/>
                      </a:lnTo>
                      <a:lnTo>
                        <a:pt x="2226" y="426"/>
                      </a:lnTo>
                      <a:lnTo>
                        <a:pt x="2226" y="426"/>
                      </a:lnTo>
                      <a:lnTo>
                        <a:pt x="2226" y="426"/>
                      </a:lnTo>
                      <a:lnTo>
                        <a:pt x="2232" y="426"/>
                      </a:lnTo>
                      <a:lnTo>
                        <a:pt x="2232" y="426"/>
                      </a:lnTo>
                      <a:lnTo>
                        <a:pt x="2232" y="426"/>
                      </a:lnTo>
                      <a:lnTo>
                        <a:pt x="2232" y="426"/>
                      </a:lnTo>
                      <a:lnTo>
                        <a:pt x="2232" y="426"/>
                      </a:lnTo>
                      <a:lnTo>
                        <a:pt x="2232" y="426"/>
                      </a:lnTo>
                      <a:lnTo>
                        <a:pt x="2238" y="426"/>
                      </a:lnTo>
                      <a:lnTo>
                        <a:pt x="2238" y="426"/>
                      </a:lnTo>
                      <a:lnTo>
                        <a:pt x="2238" y="426"/>
                      </a:lnTo>
                      <a:lnTo>
                        <a:pt x="2238" y="426"/>
                      </a:lnTo>
                      <a:lnTo>
                        <a:pt x="2238" y="426"/>
                      </a:lnTo>
                      <a:lnTo>
                        <a:pt x="2244" y="426"/>
                      </a:lnTo>
                      <a:lnTo>
                        <a:pt x="2244" y="426"/>
                      </a:lnTo>
                      <a:lnTo>
                        <a:pt x="2244" y="426"/>
                      </a:lnTo>
                      <a:lnTo>
                        <a:pt x="2244" y="426"/>
                      </a:lnTo>
                      <a:lnTo>
                        <a:pt x="2244" y="426"/>
                      </a:lnTo>
                      <a:lnTo>
                        <a:pt x="2244" y="426"/>
                      </a:lnTo>
                      <a:lnTo>
                        <a:pt x="2250" y="426"/>
                      </a:lnTo>
                      <a:lnTo>
                        <a:pt x="2250" y="426"/>
                      </a:lnTo>
                      <a:lnTo>
                        <a:pt x="2250" y="426"/>
                      </a:lnTo>
                      <a:lnTo>
                        <a:pt x="2250" y="426"/>
                      </a:lnTo>
                      <a:lnTo>
                        <a:pt x="2250" y="426"/>
                      </a:lnTo>
                      <a:lnTo>
                        <a:pt x="2250" y="426"/>
                      </a:lnTo>
                      <a:lnTo>
                        <a:pt x="2256" y="426"/>
                      </a:lnTo>
                      <a:lnTo>
                        <a:pt x="2256" y="426"/>
                      </a:lnTo>
                      <a:lnTo>
                        <a:pt x="2256" y="426"/>
                      </a:lnTo>
                      <a:lnTo>
                        <a:pt x="2256" y="426"/>
                      </a:lnTo>
                      <a:lnTo>
                        <a:pt x="2256" y="426"/>
                      </a:lnTo>
                      <a:lnTo>
                        <a:pt x="2256" y="426"/>
                      </a:lnTo>
                      <a:lnTo>
                        <a:pt x="2262" y="426"/>
                      </a:lnTo>
                      <a:lnTo>
                        <a:pt x="2262" y="420"/>
                      </a:lnTo>
                      <a:lnTo>
                        <a:pt x="2262" y="420"/>
                      </a:lnTo>
                      <a:lnTo>
                        <a:pt x="2262" y="420"/>
                      </a:lnTo>
                      <a:lnTo>
                        <a:pt x="2262" y="420"/>
                      </a:lnTo>
                      <a:lnTo>
                        <a:pt x="2262" y="420"/>
                      </a:lnTo>
                      <a:lnTo>
                        <a:pt x="2268" y="420"/>
                      </a:lnTo>
                      <a:lnTo>
                        <a:pt x="2268" y="420"/>
                      </a:lnTo>
                      <a:lnTo>
                        <a:pt x="2268" y="420"/>
                      </a:lnTo>
                      <a:lnTo>
                        <a:pt x="2268" y="420"/>
                      </a:lnTo>
                      <a:lnTo>
                        <a:pt x="2268" y="420"/>
                      </a:lnTo>
                      <a:lnTo>
                        <a:pt x="2268" y="420"/>
                      </a:lnTo>
                      <a:lnTo>
                        <a:pt x="2274" y="420"/>
                      </a:lnTo>
                      <a:lnTo>
                        <a:pt x="2274" y="420"/>
                      </a:lnTo>
                      <a:lnTo>
                        <a:pt x="2274" y="414"/>
                      </a:lnTo>
                      <a:lnTo>
                        <a:pt x="2274" y="414"/>
                      </a:lnTo>
                      <a:lnTo>
                        <a:pt x="2274" y="408"/>
                      </a:lnTo>
                      <a:lnTo>
                        <a:pt x="2280" y="402"/>
                      </a:lnTo>
                      <a:lnTo>
                        <a:pt x="2280" y="402"/>
                      </a:lnTo>
                      <a:lnTo>
                        <a:pt x="2280" y="396"/>
                      </a:lnTo>
                      <a:lnTo>
                        <a:pt x="2280" y="390"/>
                      </a:lnTo>
                      <a:lnTo>
                        <a:pt x="2280" y="384"/>
                      </a:lnTo>
                      <a:lnTo>
                        <a:pt x="2280" y="378"/>
                      </a:lnTo>
                      <a:lnTo>
                        <a:pt x="2286" y="378"/>
                      </a:lnTo>
                      <a:lnTo>
                        <a:pt x="2286" y="372"/>
                      </a:lnTo>
                      <a:lnTo>
                        <a:pt x="2286" y="366"/>
                      </a:lnTo>
                      <a:lnTo>
                        <a:pt x="2286" y="360"/>
                      </a:lnTo>
                      <a:lnTo>
                        <a:pt x="2286" y="354"/>
                      </a:lnTo>
                      <a:lnTo>
                        <a:pt x="2286" y="348"/>
                      </a:lnTo>
                      <a:lnTo>
                        <a:pt x="2292" y="342"/>
                      </a:lnTo>
                      <a:lnTo>
                        <a:pt x="2292" y="342"/>
                      </a:lnTo>
                      <a:lnTo>
                        <a:pt x="2292" y="342"/>
                      </a:lnTo>
                      <a:lnTo>
                        <a:pt x="2292" y="342"/>
                      </a:lnTo>
                      <a:lnTo>
                        <a:pt x="2292" y="342"/>
                      </a:lnTo>
                      <a:lnTo>
                        <a:pt x="2292" y="348"/>
                      </a:lnTo>
                      <a:lnTo>
                        <a:pt x="2298" y="348"/>
                      </a:lnTo>
                      <a:lnTo>
                        <a:pt x="2298" y="354"/>
                      </a:lnTo>
                      <a:lnTo>
                        <a:pt x="2298" y="360"/>
                      </a:lnTo>
                      <a:lnTo>
                        <a:pt x="2298" y="366"/>
                      </a:lnTo>
                      <a:lnTo>
                        <a:pt x="2298" y="378"/>
                      </a:lnTo>
                      <a:lnTo>
                        <a:pt x="2304" y="378"/>
                      </a:lnTo>
                      <a:lnTo>
                        <a:pt x="2304" y="384"/>
                      </a:lnTo>
                      <a:lnTo>
                        <a:pt x="2304" y="390"/>
                      </a:lnTo>
                      <a:lnTo>
                        <a:pt x="2304" y="396"/>
                      </a:lnTo>
                      <a:lnTo>
                        <a:pt x="2304" y="402"/>
                      </a:lnTo>
                      <a:lnTo>
                        <a:pt x="2304" y="402"/>
                      </a:lnTo>
                      <a:lnTo>
                        <a:pt x="2304" y="408"/>
                      </a:lnTo>
                      <a:lnTo>
                        <a:pt x="2310" y="414"/>
                      </a:lnTo>
                      <a:lnTo>
                        <a:pt x="2310" y="414"/>
                      </a:lnTo>
                      <a:lnTo>
                        <a:pt x="2310" y="414"/>
                      </a:lnTo>
                      <a:lnTo>
                        <a:pt x="2310" y="420"/>
                      </a:lnTo>
                      <a:lnTo>
                        <a:pt x="2310" y="420"/>
                      </a:lnTo>
                      <a:lnTo>
                        <a:pt x="2316" y="420"/>
                      </a:lnTo>
                      <a:lnTo>
                        <a:pt x="2316" y="420"/>
                      </a:lnTo>
                      <a:lnTo>
                        <a:pt x="2316" y="420"/>
                      </a:lnTo>
                      <a:lnTo>
                        <a:pt x="2316" y="420"/>
                      </a:lnTo>
                      <a:lnTo>
                        <a:pt x="2316" y="420"/>
                      </a:lnTo>
                      <a:lnTo>
                        <a:pt x="2316" y="420"/>
                      </a:lnTo>
                      <a:lnTo>
                        <a:pt x="2322" y="420"/>
                      </a:lnTo>
                      <a:lnTo>
                        <a:pt x="2322" y="420"/>
                      </a:lnTo>
                      <a:lnTo>
                        <a:pt x="2322" y="420"/>
                      </a:lnTo>
                      <a:lnTo>
                        <a:pt x="2322" y="420"/>
                      </a:lnTo>
                      <a:lnTo>
                        <a:pt x="2322" y="426"/>
                      </a:lnTo>
                      <a:lnTo>
                        <a:pt x="2328" y="426"/>
                      </a:lnTo>
                      <a:lnTo>
                        <a:pt x="2328" y="426"/>
                      </a:lnTo>
                      <a:lnTo>
                        <a:pt x="2328" y="426"/>
                      </a:lnTo>
                      <a:lnTo>
                        <a:pt x="2328" y="426"/>
                      </a:lnTo>
                      <a:lnTo>
                        <a:pt x="2328" y="426"/>
                      </a:lnTo>
                      <a:lnTo>
                        <a:pt x="2328" y="426"/>
                      </a:lnTo>
                      <a:lnTo>
                        <a:pt x="2334" y="426"/>
                      </a:lnTo>
                      <a:lnTo>
                        <a:pt x="2334" y="426"/>
                      </a:lnTo>
                      <a:lnTo>
                        <a:pt x="2334" y="426"/>
                      </a:lnTo>
                      <a:lnTo>
                        <a:pt x="2334" y="426"/>
                      </a:lnTo>
                      <a:lnTo>
                        <a:pt x="2334" y="426"/>
                      </a:lnTo>
                      <a:lnTo>
                        <a:pt x="2334" y="426"/>
                      </a:lnTo>
                      <a:lnTo>
                        <a:pt x="2340" y="426"/>
                      </a:lnTo>
                      <a:lnTo>
                        <a:pt x="2340" y="426"/>
                      </a:lnTo>
                      <a:lnTo>
                        <a:pt x="2340" y="426"/>
                      </a:lnTo>
                      <a:lnTo>
                        <a:pt x="2340" y="426"/>
                      </a:lnTo>
                      <a:lnTo>
                        <a:pt x="2340" y="426"/>
                      </a:lnTo>
                      <a:lnTo>
                        <a:pt x="2340" y="426"/>
                      </a:lnTo>
                      <a:lnTo>
                        <a:pt x="2346" y="426"/>
                      </a:lnTo>
                      <a:lnTo>
                        <a:pt x="2346" y="426"/>
                      </a:lnTo>
                      <a:lnTo>
                        <a:pt x="2346" y="426"/>
                      </a:lnTo>
                      <a:lnTo>
                        <a:pt x="2346" y="426"/>
                      </a:lnTo>
                      <a:lnTo>
                        <a:pt x="2346" y="426"/>
                      </a:lnTo>
                      <a:lnTo>
                        <a:pt x="2346" y="426"/>
                      </a:lnTo>
                      <a:lnTo>
                        <a:pt x="2352" y="426"/>
                      </a:lnTo>
                      <a:lnTo>
                        <a:pt x="2352" y="426"/>
                      </a:lnTo>
                      <a:lnTo>
                        <a:pt x="2352" y="426"/>
                      </a:lnTo>
                      <a:lnTo>
                        <a:pt x="2352" y="426"/>
                      </a:lnTo>
                      <a:lnTo>
                        <a:pt x="2352" y="426"/>
                      </a:lnTo>
                      <a:lnTo>
                        <a:pt x="2352" y="426"/>
                      </a:lnTo>
                      <a:lnTo>
                        <a:pt x="2358" y="426"/>
                      </a:lnTo>
                      <a:lnTo>
                        <a:pt x="2358" y="426"/>
                      </a:lnTo>
                      <a:lnTo>
                        <a:pt x="2358" y="426"/>
                      </a:lnTo>
                      <a:lnTo>
                        <a:pt x="2358" y="426"/>
                      </a:lnTo>
                      <a:lnTo>
                        <a:pt x="2358" y="426"/>
                      </a:lnTo>
                      <a:lnTo>
                        <a:pt x="2364" y="426"/>
                      </a:lnTo>
                      <a:lnTo>
                        <a:pt x="2364" y="426"/>
                      </a:lnTo>
                      <a:lnTo>
                        <a:pt x="2364" y="426"/>
                      </a:lnTo>
                      <a:lnTo>
                        <a:pt x="2364" y="426"/>
                      </a:lnTo>
                      <a:lnTo>
                        <a:pt x="2364" y="426"/>
                      </a:lnTo>
                      <a:lnTo>
                        <a:pt x="2364" y="426"/>
                      </a:lnTo>
                      <a:lnTo>
                        <a:pt x="2370" y="426"/>
                      </a:lnTo>
                      <a:lnTo>
                        <a:pt x="2370" y="426"/>
                      </a:lnTo>
                      <a:lnTo>
                        <a:pt x="2370" y="426"/>
                      </a:lnTo>
                      <a:lnTo>
                        <a:pt x="2370" y="426"/>
                      </a:lnTo>
                      <a:lnTo>
                        <a:pt x="2370" y="426"/>
                      </a:lnTo>
                      <a:lnTo>
                        <a:pt x="2370" y="426"/>
                      </a:lnTo>
                      <a:lnTo>
                        <a:pt x="2376" y="426"/>
                      </a:lnTo>
                      <a:lnTo>
                        <a:pt x="2376" y="426"/>
                      </a:lnTo>
                      <a:lnTo>
                        <a:pt x="2376" y="426"/>
                      </a:lnTo>
                      <a:lnTo>
                        <a:pt x="2376" y="426"/>
                      </a:lnTo>
                      <a:lnTo>
                        <a:pt x="2376" y="426"/>
                      </a:lnTo>
                      <a:lnTo>
                        <a:pt x="2376" y="426"/>
                      </a:lnTo>
                      <a:lnTo>
                        <a:pt x="2382" y="426"/>
                      </a:lnTo>
                      <a:lnTo>
                        <a:pt x="2382" y="426"/>
                      </a:lnTo>
                      <a:lnTo>
                        <a:pt x="2382" y="426"/>
                      </a:lnTo>
                      <a:lnTo>
                        <a:pt x="2382" y="426"/>
                      </a:lnTo>
                      <a:lnTo>
                        <a:pt x="2382" y="426"/>
                      </a:lnTo>
                      <a:lnTo>
                        <a:pt x="2382" y="426"/>
                      </a:lnTo>
                      <a:lnTo>
                        <a:pt x="2388" y="426"/>
                      </a:lnTo>
                      <a:lnTo>
                        <a:pt x="2388" y="426"/>
                      </a:lnTo>
                      <a:lnTo>
                        <a:pt x="2388" y="426"/>
                      </a:lnTo>
                      <a:lnTo>
                        <a:pt x="2388" y="426"/>
                      </a:lnTo>
                      <a:lnTo>
                        <a:pt x="2388" y="426"/>
                      </a:lnTo>
                      <a:lnTo>
                        <a:pt x="2394" y="426"/>
                      </a:lnTo>
                      <a:lnTo>
                        <a:pt x="2394" y="426"/>
                      </a:lnTo>
                      <a:lnTo>
                        <a:pt x="2394" y="426"/>
                      </a:lnTo>
                      <a:lnTo>
                        <a:pt x="2394" y="426"/>
                      </a:lnTo>
                      <a:lnTo>
                        <a:pt x="2394" y="426"/>
                      </a:lnTo>
                      <a:lnTo>
                        <a:pt x="2394" y="426"/>
                      </a:lnTo>
                      <a:lnTo>
                        <a:pt x="2400" y="420"/>
                      </a:lnTo>
                      <a:lnTo>
                        <a:pt x="2400" y="420"/>
                      </a:lnTo>
                      <a:lnTo>
                        <a:pt x="2400" y="420"/>
                      </a:lnTo>
                      <a:lnTo>
                        <a:pt x="2400" y="420"/>
                      </a:lnTo>
                      <a:lnTo>
                        <a:pt x="2400" y="420"/>
                      </a:lnTo>
                      <a:lnTo>
                        <a:pt x="2400" y="420"/>
                      </a:lnTo>
                      <a:lnTo>
                        <a:pt x="2406" y="420"/>
                      </a:lnTo>
                      <a:lnTo>
                        <a:pt x="2406" y="420"/>
                      </a:lnTo>
                      <a:lnTo>
                        <a:pt x="2406" y="420"/>
                      </a:lnTo>
                      <a:lnTo>
                        <a:pt x="2406" y="420"/>
                      </a:lnTo>
                      <a:lnTo>
                        <a:pt x="2406" y="420"/>
                      </a:lnTo>
                      <a:lnTo>
                        <a:pt x="2406" y="420"/>
                      </a:lnTo>
                      <a:lnTo>
                        <a:pt x="2412" y="420"/>
                      </a:lnTo>
                      <a:lnTo>
                        <a:pt x="2412" y="414"/>
                      </a:lnTo>
                      <a:lnTo>
                        <a:pt x="2412" y="414"/>
                      </a:lnTo>
                      <a:lnTo>
                        <a:pt x="2412" y="414"/>
                      </a:lnTo>
                      <a:lnTo>
                        <a:pt x="2412" y="408"/>
                      </a:lnTo>
                      <a:lnTo>
                        <a:pt x="2412" y="402"/>
                      </a:lnTo>
                      <a:lnTo>
                        <a:pt x="2418" y="396"/>
                      </a:lnTo>
                      <a:lnTo>
                        <a:pt x="2418" y="390"/>
                      </a:lnTo>
                      <a:lnTo>
                        <a:pt x="2418" y="384"/>
                      </a:lnTo>
                      <a:lnTo>
                        <a:pt x="2418" y="378"/>
                      </a:lnTo>
                      <a:lnTo>
                        <a:pt x="2418" y="378"/>
                      </a:lnTo>
                      <a:lnTo>
                        <a:pt x="2418" y="372"/>
                      </a:lnTo>
                      <a:lnTo>
                        <a:pt x="2424" y="366"/>
                      </a:lnTo>
                      <a:lnTo>
                        <a:pt x="2424" y="360"/>
                      </a:lnTo>
                      <a:lnTo>
                        <a:pt x="2424" y="354"/>
                      </a:lnTo>
                      <a:lnTo>
                        <a:pt x="2424" y="348"/>
                      </a:lnTo>
                      <a:lnTo>
                        <a:pt x="2424" y="348"/>
                      </a:lnTo>
                      <a:lnTo>
                        <a:pt x="2430" y="342"/>
                      </a:lnTo>
                      <a:lnTo>
                        <a:pt x="2430" y="342"/>
                      </a:lnTo>
                      <a:lnTo>
                        <a:pt x="2430" y="342"/>
                      </a:lnTo>
                      <a:lnTo>
                        <a:pt x="2430" y="342"/>
                      </a:lnTo>
                      <a:lnTo>
                        <a:pt x="2430" y="348"/>
                      </a:lnTo>
                      <a:lnTo>
                        <a:pt x="2430" y="348"/>
                      </a:lnTo>
                      <a:lnTo>
                        <a:pt x="2436" y="354"/>
                      </a:lnTo>
                      <a:lnTo>
                        <a:pt x="2436" y="360"/>
                      </a:lnTo>
                      <a:lnTo>
                        <a:pt x="2436" y="366"/>
                      </a:lnTo>
                      <a:lnTo>
                        <a:pt x="2436" y="372"/>
                      </a:lnTo>
                      <a:lnTo>
                        <a:pt x="2436" y="378"/>
                      </a:lnTo>
                      <a:lnTo>
                        <a:pt x="2436" y="384"/>
                      </a:lnTo>
                      <a:lnTo>
                        <a:pt x="2442" y="390"/>
                      </a:lnTo>
                      <a:lnTo>
                        <a:pt x="2442" y="396"/>
                      </a:lnTo>
                      <a:lnTo>
                        <a:pt x="2442" y="402"/>
                      </a:lnTo>
                      <a:lnTo>
                        <a:pt x="2442" y="402"/>
                      </a:lnTo>
                      <a:lnTo>
                        <a:pt x="2442" y="408"/>
                      </a:lnTo>
                      <a:lnTo>
                        <a:pt x="2442" y="414"/>
                      </a:lnTo>
                      <a:lnTo>
                        <a:pt x="2448" y="414"/>
                      </a:lnTo>
                      <a:lnTo>
                        <a:pt x="2448" y="414"/>
                      </a:lnTo>
                      <a:lnTo>
                        <a:pt x="2448" y="420"/>
                      </a:lnTo>
                      <a:lnTo>
                        <a:pt x="2448" y="420"/>
                      </a:lnTo>
                      <a:lnTo>
                        <a:pt x="2448" y="420"/>
                      </a:lnTo>
                      <a:lnTo>
                        <a:pt x="2454" y="420"/>
                      </a:lnTo>
                      <a:lnTo>
                        <a:pt x="2454" y="420"/>
                      </a:lnTo>
                      <a:lnTo>
                        <a:pt x="2454" y="420"/>
                      </a:lnTo>
                      <a:lnTo>
                        <a:pt x="2454" y="420"/>
                      </a:lnTo>
                      <a:lnTo>
                        <a:pt x="2454" y="420"/>
                      </a:lnTo>
                      <a:lnTo>
                        <a:pt x="2454" y="420"/>
                      </a:lnTo>
                      <a:lnTo>
                        <a:pt x="2460" y="420"/>
                      </a:lnTo>
                      <a:lnTo>
                        <a:pt x="2460" y="420"/>
                      </a:lnTo>
                      <a:lnTo>
                        <a:pt x="2460" y="420"/>
                      </a:lnTo>
                      <a:lnTo>
                        <a:pt x="2460" y="426"/>
                      </a:lnTo>
                      <a:lnTo>
                        <a:pt x="2460" y="426"/>
                      </a:lnTo>
                      <a:lnTo>
                        <a:pt x="2460" y="426"/>
                      </a:lnTo>
                      <a:lnTo>
                        <a:pt x="2466" y="426"/>
                      </a:lnTo>
                      <a:lnTo>
                        <a:pt x="2466" y="426"/>
                      </a:lnTo>
                      <a:lnTo>
                        <a:pt x="2466" y="426"/>
                      </a:lnTo>
                      <a:lnTo>
                        <a:pt x="2466" y="426"/>
                      </a:lnTo>
                      <a:lnTo>
                        <a:pt x="2466" y="426"/>
                      </a:lnTo>
                      <a:lnTo>
                        <a:pt x="2466" y="426"/>
                      </a:lnTo>
                      <a:lnTo>
                        <a:pt x="2472" y="426"/>
                      </a:lnTo>
                      <a:lnTo>
                        <a:pt x="2472" y="426"/>
                      </a:lnTo>
                      <a:lnTo>
                        <a:pt x="2472" y="426"/>
                      </a:lnTo>
                      <a:lnTo>
                        <a:pt x="2472" y="426"/>
                      </a:lnTo>
                      <a:lnTo>
                        <a:pt x="2472" y="426"/>
                      </a:lnTo>
                      <a:lnTo>
                        <a:pt x="2478" y="426"/>
                      </a:lnTo>
                      <a:lnTo>
                        <a:pt x="2478" y="426"/>
                      </a:lnTo>
                      <a:lnTo>
                        <a:pt x="2478" y="426"/>
                      </a:lnTo>
                      <a:lnTo>
                        <a:pt x="2478" y="426"/>
                      </a:lnTo>
                      <a:lnTo>
                        <a:pt x="2478" y="426"/>
                      </a:lnTo>
                      <a:lnTo>
                        <a:pt x="2478" y="426"/>
                      </a:lnTo>
                      <a:lnTo>
                        <a:pt x="2484" y="426"/>
                      </a:lnTo>
                      <a:lnTo>
                        <a:pt x="2484" y="426"/>
                      </a:lnTo>
                      <a:lnTo>
                        <a:pt x="2484" y="426"/>
                      </a:lnTo>
                      <a:lnTo>
                        <a:pt x="2484" y="426"/>
                      </a:lnTo>
                      <a:lnTo>
                        <a:pt x="2484" y="426"/>
                      </a:lnTo>
                      <a:lnTo>
                        <a:pt x="2484" y="426"/>
                      </a:lnTo>
                      <a:lnTo>
                        <a:pt x="2490" y="426"/>
                      </a:lnTo>
                      <a:lnTo>
                        <a:pt x="2490" y="426"/>
                      </a:lnTo>
                      <a:lnTo>
                        <a:pt x="2490" y="426"/>
                      </a:lnTo>
                      <a:lnTo>
                        <a:pt x="2490" y="426"/>
                      </a:lnTo>
                      <a:lnTo>
                        <a:pt x="2490" y="426"/>
                      </a:lnTo>
                      <a:lnTo>
                        <a:pt x="2490" y="426"/>
                      </a:lnTo>
                      <a:lnTo>
                        <a:pt x="2496" y="426"/>
                      </a:lnTo>
                      <a:lnTo>
                        <a:pt x="2496" y="426"/>
                      </a:lnTo>
                      <a:lnTo>
                        <a:pt x="2496" y="426"/>
                      </a:lnTo>
                      <a:lnTo>
                        <a:pt x="2496" y="426"/>
                      </a:lnTo>
                      <a:lnTo>
                        <a:pt x="2496" y="426"/>
                      </a:lnTo>
                      <a:lnTo>
                        <a:pt x="2496" y="426"/>
                      </a:lnTo>
                      <a:lnTo>
                        <a:pt x="2502" y="426"/>
                      </a:lnTo>
                      <a:lnTo>
                        <a:pt x="2502" y="426"/>
                      </a:lnTo>
                      <a:lnTo>
                        <a:pt x="2502" y="426"/>
                      </a:lnTo>
                      <a:lnTo>
                        <a:pt x="2502" y="426"/>
                      </a:lnTo>
                      <a:lnTo>
                        <a:pt x="2502" y="426"/>
                      </a:lnTo>
                      <a:lnTo>
                        <a:pt x="2502" y="426"/>
                      </a:lnTo>
                      <a:lnTo>
                        <a:pt x="2508" y="426"/>
                      </a:lnTo>
                      <a:lnTo>
                        <a:pt x="2508" y="426"/>
                      </a:lnTo>
                      <a:lnTo>
                        <a:pt x="2508" y="426"/>
                      </a:lnTo>
                      <a:lnTo>
                        <a:pt x="2508" y="426"/>
                      </a:lnTo>
                      <a:lnTo>
                        <a:pt x="2508" y="420"/>
                      </a:lnTo>
                      <a:lnTo>
                        <a:pt x="2508" y="420"/>
                      </a:lnTo>
                      <a:lnTo>
                        <a:pt x="2514" y="414"/>
                      </a:lnTo>
                      <a:lnTo>
                        <a:pt x="2514" y="408"/>
                      </a:lnTo>
                      <a:lnTo>
                        <a:pt x="2514" y="402"/>
                      </a:lnTo>
                      <a:lnTo>
                        <a:pt x="2514" y="396"/>
                      </a:lnTo>
                      <a:lnTo>
                        <a:pt x="2514" y="390"/>
                      </a:lnTo>
                      <a:lnTo>
                        <a:pt x="2514" y="384"/>
                      </a:lnTo>
                      <a:lnTo>
                        <a:pt x="2520" y="378"/>
                      </a:lnTo>
                      <a:lnTo>
                        <a:pt x="2520" y="366"/>
                      </a:lnTo>
                      <a:lnTo>
                        <a:pt x="2520" y="360"/>
                      </a:lnTo>
                      <a:lnTo>
                        <a:pt x="2520" y="354"/>
                      </a:lnTo>
                      <a:lnTo>
                        <a:pt x="2520" y="348"/>
                      </a:lnTo>
                      <a:lnTo>
                        <a:pt x="2520" y="336"/>
                      </a:lnTo>
                      <a:lnTo>
                        <a:pt x="2526" y="324"/>
                      </a:lnTo>
                      <a:lnTo>
                        <a:pt x="2526" y="318"/>
                      </a:lnTo>
                      <a:lnTo>
                        <a:pt x="2526" y="306"/>
                      </a:lnTo>
                      <a:lnTo>
                        <a:pt x="2526" y="300"/>
                      </a:lnTo>
                      <a:lnTo>
                        <a:pt x="2526" y="288"/>
                      </a:lnTo>
                      <a:lnTo>
                        <a:pt x="2532" y="282"/>
                      </a:lnTo>
                      <a:lnTo>
                        <a:pt x="2532" y="276"/>
                      </a:lnTo>
                      <a:lnTo>
                        <a:pt x="2532" y="264"/>
                      </a:lnTo>
                      <a:lnTo>
                        <a:pt x="2532" y="258"/>
                      </a:lnTo>
                      <a:lnTo>
                        <a:pt x="2532" y="246"/>
                      </a:lnTo>
                      <a:lnTo>
                        <a:pt x="2532" y="240"/>
                      </a:lnTo>
                      <a:lnTo>
                        <a:pt x="2538" y="234"/>
                      </a:lnTo>
                      <a:lnTo>
                        <a:pt x="2538" y="228"/>
                      </a:lnTo>
                      <a:lnTo>
                        <a:pt x="2538" y="228"/>
                      </a:lnTo>
                      <a:lnTo>
                        <a:pt x="2538" y="228"/>
                      </a:lnTo>
                      <a:lnTo>
                        <a:pt x="2538" y="234"/>
                      </a:lnTo>
                      <a:lnTo>
                        <a:pt x="2538" y="240"/>
                      </a:lnTo>
                      <a:lnTo>
                        <a:pt x="2544" y="264"/>
                      </a:lnTo>
                      <a:lnTo>
                        <a:pt x="2544" y="282"/>
                      </a:lnTo>
                      <a:lnTo>
                        <a:pt x="2544" y="294"/>
                      </a:lnTo>
                      <a:lnTo>
                        <a:pt x="2544" y="312"/>
                      </a:lnTo>
                      <a:lnTo>
                        <a:pt x="2544" y="324"/>
                      </a:lnTo>
                      <a:lnTo>
                        <a:pt x="2550" y="336"/>
                      </a:lnTo>
                      <a:lnTo>
                        <a:pt x="2550" y="354"/>
                      </a:lnTo>
                      <a:lnTo>
                        <a:pt x="2550" y="366"/>
                      </a:lnTo>
                      <a:lnTo>
                        <a:pt x="2550" y="378"/>
                      </a:lnTo>
                      <a:lnTo>
                        <a:pt x="2550" y="390"/>
                      </a:lnTo>
                      <a:lnTo>
                        <a:pt x="2550" y="402"/>
                      </a:lnTo>
                      <a:lnTo>
                        <a:pt x="2556" y="414"/>
                      </a:lnTo>
                      <a:lnTo>
                        <a:pt x="2556" y="426"/>
                      </a:lnTo>
                      <a:lnTo>
                        <a:pt x="2556" y="438"/>
                      </a:lnTo>
                      <a:lnTo>
                        <a:pt x="2556" y="450"/>
                      </a:lnTo>
                      <a:lnTo>
                        <a:pt x="2556" y="456"/>
                      </a:lnTo>
                      <a:lnTo>
                        <a:pt x="2556" y="468"/>
                      </a:lnTo>
                      <a:lnTo>
                        <a:pt x="2562" y="480"/>
                      </a:lnTo>
                      <a:lnTo>
                        <a:pt x="2562" y="486"/>
                      </a:lnTo>
                      <a:lnTo>
                        <a:pt x="2562" y="498"/>
                      </a:lnTo>
                      <a:lnTo>
                        <a:pt x="2562" y="504"/>
                      </a:lnTo>
                      <a:lnTo>
                        <a:pt x="2562" y="516"/>
                      </a:lnTo>
                      <a:lnTo>
                        <a:pt x="2562" y="528"/>
                      </a:lnTo>
                      <a:lnTo>
                        <a:pt x="2568" y="534"/>
                      </a:lnTo>
                      <a:lnTo>
                        <a:pt x="2568" y="540"/>
                      </a:lnTo>
                      <a:lnTo>
                        <a:pt x="2568" y="546"/>
                      </a:lnTo>
                      <a:lnTo>
                        <a:pt x="2568" y="552"/>
                      </a:lnTo>
                      <a:lnTo>
                        <a:pt x="2568" y="558"/>
                      </a:lnTo>
                      <a:lnTo>
                        <a:pt x="2568" y="564"/>
                      </a:lnTo>
                      <a:lnTo>
                        <a:pt x="2574" y="564"/>
                      </a:lnTo>
                      <a:lnTo>
                        <a:pt x="2574" y="570"/>
                      </a:lnTo>
                      <a:lnTo>
                        <a:pt x="2574" y="576"/>
                      </a:lnTo>
                      <a:lnTo>
                        <a:pt x="2574" y="576"/>
                      </a:lnTo>
                      <a:lnTo>
                        <a:pt x="2574" y="582"/>
                      </a:lnTo>
                      <a:lnTo>
                        <a:pt x="2574" y="582"/>
                      </a:lnTo>
                      <a:lnTo>
                        <a:pt x="2580" y="588"/>
                      </a:lnTo>
                      <a:lnTo>
                        <a:pt x="2580" y="594"/>
                      </a:lnTo>
                      <a:lnTo>
                        <a:pt x="2580" y="594"/>
                      </a:lnTo>
                      <a:lnTo>
                        <a:pt x="2580" y="594"/>
                      </a:lnTo>
                      <a:lnTo>
                        <a:pt x="2580" y="600"/>
                      </a:lnTo>
                      <a:lnTo>
                        <a:pt x="2586" y="606"/>
                      </a:lnTo>
                      <a:lnTo>
                        <a:pt x="2586" y="606"/>
                      </a:lnTo>
                      <a:lnTo>
                        <a:pt x="2586" y="606"/>
                      </a:lnTo>
                      <a:lnTo>
                        <a:pt x="2586" y="612"/>
                      </a:lnTo>
                      <a:lnTo>
                        <a:pt x="2586" y="612"/>
                      </a:lnTo>
                      <a:lnTo>
                        <a:pt x="2586" y="612"/>
                      </a:lnTo>
                      <a:lnTo>
                        <a:pt x="2592" y="618"/>
                      </a:lnTo>
                      <a:lnTo>
                        <a:pt x="2592" y="618"/>
                      </a:lnTo>
                      <a:lnTo>
                        <a:pt x="2592" y="618"/>
                      </a:lnTo>
                      <a:lnTo>
                        <a:pt x="2592" y="618"/>
                      </a:lnTo>
                      <a:lnTo>
                        <a:pt x="2592" y="618"/>
                      </a:lnTo>
                      <a:lnTo>
                        <a:pt x="2592" y="618"/>
                      </a:lnTo>
                      <a:lnTo>
                        <a:pt x="2598" y="624"/>
                      </a:lnTo>
                      <a:lnTo>
                        <a:pt x="2598" y="624"/>
                      </a:lnTo>
                      <a:lnTo>
                        <a:pt x="2598" y="624"/>
                      </a:lnTo>
                      <a:lnTo>
                        <a:pt x="2598" y="624"/>
                      </a:lnTo>
                      <a:lnTo>
                        <a:pt x="2598" y="624"/>
                      </a:lnTo>
                      <a:lnTo>
                        <a:pt x="2604" y="624"/>
                      </a:lnTo>
                      <a:lnTo>
                        <a:pt x="2604" y="624"/>
                      </a:lnTo>
                      <a:lnTo>
                        <a:pt x="2604" y="618"/>
                      </a:lnTo>
                      <a:lnTo>
                        <a:pt x="2604" y="618"/>
                      </a:lnTo>
                      <a:lnTo>
                        <a:pt x="2604" y="618"/>
                      </a:lnTo>
                      <a:lnTo>
                        <a:pt x="2604" y="618"/>
                      </a:lnTo>
                      <a:lnTo>
                        <a:pt x="2604" y="618"/>
                      </a:lnTo>
                      <a:lnTo>
                        <a:pt x="2610" y="618"/>
                      </a:lnTo>
                      <a:lnTo>
                        <a:pt x="2610" y="612"/>
                      </a:lnTo>
                      <a:lnTo>
                        <a:pt x="2610" y="612"/>
                      </a:lnTo>
                      <a:lnTo>
                        <a:pt x="2610" y="612"/>
                      </a:lnTo>
                      <a:lnTo>
                        <a:pt x="2610" y="612"/>
                      </a:lnTo>
                      <a:lnTo>
                        <a:pt x="2610" y="606"/>
                      </a:lnTo>
                      <a:lnTo>
                        <a:pt x="2616" y="606"/>
                      </a:lnTo>
                      <a:lnTo>
                        <a:pt x="2616" y="600"/>
                      </a:lnTo>
                      <a:lnTo>
                        <a:pt x="2616" y="600"/>
                      </a:lnTo>
                      <a:lnTo>
                        <a:pt x="2616" y="600"/>
                      </a:lnTo>
                      <a:lnTo>
                        <a:pt x="2616" y="594"/>
                      </a:lnTo>
                      <a:lnTo>
                        <a:pt x="2616" y="594"/>
                      </a:lnTo>
                      <a:lnTo>
                        <a:pt x="2622" y="588"/>
                      </a:lnTo>
                      <a:lnTo>
                        <a:pt x="2622" y="582"/>
                      </a:lnTo>
                      <a:lnTo>
                        <a:pt x="2622" y="576"/>
                      </a:lnTo>
                      <a:lnTo>
                        <a:pt x="2622" y="576"/>
                      </a:lnTo>
                      <a:lnTo>
                        <a:pt x="2622" y="570"/>
                      </a:lnTo>
                      <a:lnTo>
                        <a:pt x="2628" y="564"/>
                      </a:lnTo>
                      <a:lnTo>
                        <a:pt x="2628" y="558"/>
                      </a:lnTo>
                      <a:lnTo>
                        <a:pt x="2628" y="552"/>
                      </a:lnTo>
                      <a:lnTo>
                        <a:pt x="2628" y="540"/>
                      </a:lnTo>
                      <a:lnTo>
                        <a:pt x="2628" y="534"/>
                      </a:lnTo>
                      <a:lnTo>
                        <a:pt x="2628" y="522"/>
                      </a:lnTo>
                      <a:lnTo>
                        <a:pt x="2634" y="516"/>
                      </a:lnTo>
                      <a:lnTo>
                        <a:pt x="2634" y="504"/>
                      </a:lnTo>
                      <a:lnTo>
                        <a:pt x="2634" y="498"/>
                      </a:lnTo>
                      <a:lnTo>
                        <a:pt x="2634" y="486"/>
                      </a:lnTo>
                      <a:lnTo>
                        <a:pt x="2634" y="474"/>
                      </a:lnTo>
                      <a:lnTo>
                        <a:pt x="2634" y="468"/>
                      </a:lnTo>
                      <a:lnTo>
                        <a:pt x="2640" y="456"/>
                      </a:lnTo>
                      <a:lnTo>
                        <a:pt x="2640" y="432"/>
                      </a:lnTo>
                      <a:lnTo>
                        <a:pt x="2640" y="420"/>
                      </a:lnTo>
                      <a:lnTo>
                        <a:pt x="2640" y="408"/>
                      </a:lnTo>
                      <a:lnTo>
                        <a:pt x="2640" y="396"/>
                      </a:lnTo>
                      <a:lnTo>
                        <a:pt x="2646" y="378"/>
                      </a:lnTo>
                      <a:lnTo>
                        <a:pt x="2646" y="366"/>
                      </a:lnTo>
                      <a:lnTo>
                        <a:pt x="2646" y="354"/>
                      </a:lnTo>
                      <a:lnTo>
                        <a:pt x="2646" y="336"/>
                      </a:lnTo>
                      <a:lnTo>
                        <a:pt x="2646" y="324"/>
                      </a:lnTo>
                      <a:lnTo>
                        <a:pt x="2646" y="306"/>
                      </a:lnTo>
                      <a:lnTo>
                        <a:pt x="2652" y="294"/>
                      </a:lnTo>
                      <a:lnTo>
                        <a:pt x="2652" y="282"/>
                      </a:lnTo>
                      <a:lnTo>
                        <a:pt x="2652" y="276"/>
                      </a:lnTo>
                      <a:lnTo>
                        <a:pt x="2652" y="270"/>
                      </a:lnTo>
                      <a:lnTo>
                        <a:pt x="2652" y="264"/>
                      </a:lnTo>
                      <a:lnTo>
                        <a:pt x="2652" y="264"/>
                      </a:lnTo>
                      <a:lnTo>
                        <a:pt x="2652" y="270"/>
                      </a:lnTo>
                      <a:lnTo>
                        <a:pt x="2658" y="282"/>
                      </a:lnTo>
                      <a:lnTo>
                        <a:pt x="2658" y="288"/>
                      </a:lnTo>
                      <a:lnTo>
                        <a:pt x="2658" y="294"/>
                      </a:lnTo>
                      <a:lnTo>
                        <a:pt x="2658" y="300"/>
                      </a:lnTo>
                      <a:lnTo>
                        <a:pt x="2658" y="306"/>
                      </a:lnTo>
                      <a:lnTo>
                        <a:pt x="2664" y="318"/>
                      </a:lnTo>
                      <a:lnTo>
                        <a:pt x="2664" y="324"/>
                      </a:lnTo>
                      <a:lnTo>
                        <a:pt x="2664" y="330"/>
                      </a:lnTo>
                      <a:lnTo>
                        <a:pt x="2664" y="336"/>
                      </a:lnTo>
                      <a:lnTo>
                        <a:pt x="2664" y="342"/>
                      </a:lnTo>
                      <a:lnTo>
                        <a:pt x="2670" y="354"/>
                      </a:lnTo>
                      <a:lnTo>
                        <a:pt x="2670" y="360"/>
                      </a:lnTo>
                      <a:lnTo>
                        <a:pt x="2670" y="366"/>
                      </a:lnTo>
                      <a:lnTo>
                        <a:pt x="2670" y="372"/>
                      </a:lnTo>
                      <a:lnTo>
                        <a:pt x="2670" y="378"/>
                      </a:lnTo>
                      <a:lnTo>
                        <a:pt x="2670" y="384"/>
                      </a:lnTo>
                      <a:lnTo>
                        <a:pt x="2670" y="390"/>
                      </a:lnTo>
                      <a:lnTo>
                        <a:pt x="2676" y="402"/>
                      </a:lnTo>
                      <a:lnTo>
                        <a:pt x="2676" y="408"/>
                      </a:lnTo>
                      <a:lnTo>
                        <a:pt x="2676" y="414"/>
                      </a:lnTo>
                      <a:lnTo>
                        <a:pt x="2676" y="420"/>
                      </a:lnTo>
                      <a:lnTo>
                        <a:pt x="2676" y="426"/>
                      </a:lnTo>
                      <a:lnTo>
                        <a:pt x="2682" y="432"/>
                      </a:lnTo>
                      <a:lnTo>
                        <a:pt x="2682" y="438"/>
                      </a:lnTo>
                      <a:lnTo>
                        <a:pt x="2682" y="438"/>
                      </a:lnTo>
                      <a:lnTo>
                        <a:pt x="2682" y="444"/>
                      </a:lnTo>
                      <a:lnTo>
                        <a:pt x="2682" y="450"/>
                      </a:lnTo>
                      <a:lnTo>
                        <a:pt x="2682" y="456"/>
                      </a:lnTo>
                      <a:lnTo>
                        <a:pt x="2688" y="462"/>
                      </a:lnTo>
                      <a:lnTo>
                        <a:pt x="2688" y="468"/>
                      </a:lnTo>
                      <a:lnTo>
                        <a:pt x="2688" y="474"/>
                      </a:lnTo>
                      <a:lnTo>
                        <a:pt x="2688" y="474"/>
                      </a:lnTo>
                      <a:lnTo>
                        <a:pt x="2688" y="480"/>
                      </a:lnTo>
                      <a:lnTo>
                        <a:pt x="2688" y="486"/>
                      </a:lnTo>
                      <a:lnTo>
                        <a:pt x="2694" y="492"/>
                      </a:lnTo>
                      <a:lnTo>
                        <a:pt x="2694" y="498"/>
                      </a:lnTo>
                      <a:lnTo>
                        <a:pt x="2694" y="498"/>
                      </a:lnTo>
                      <a:lnTo>
                        <a:pt x="2694" y="504"/>
                      </a:lnTo>
                      <a:lnTo>
                        <a:pt x="2694" y="510"/>
                      </a:lnTo>
                      <a:lnTo>
                        <a:pt x="2694" y="516"/>
                      </a:lnTo>
                      <a:lnTo>
                        <a:pt x="2700" y="516"/>
                      </a:lnTo>
                      <a:lnTo>
                        <a:pt x="2700" y="522"/>
                      </a:lnTo>
                      <a:lnTo>
                        <a:pt x="2700" y="528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0" y="540"/>
                      </a:lnTo>
                      <a:lnTo>
                        <a:pt x="2706" y="540"/>
                      </a:lnTo>
                      <a:lnTo>
                        <a:pt x="2706" y="546"/>
                      </a:lnTo>
                      <a:lnTo>
                        <a:pt x="2706" y="552"/>
                      </a:lnTo>
                      <a:lnTo>
                        <a:pt x="2706" y="558"/>
                      </a:lnTo>
                      <a:lnTo>
                        <a:pt x="2706" y="558"/>
                      </a:lnTo>
                      <a:lnTo>
                        <a:pt x="2712" y="564"/>
                      </a:lnTo>
                      <a:lnTo>
                        <a:pt x="2712" y="564"/>
                      </a:lnTo>
                      <a:lnTo>
                        <a:pt x="2712" y="570"/>
                      </a:lnTo>
                      <a:lnTo>
                        <a:pt x="2712" y="570"/>
                      </a:lnTo>
                      <a:lnTo>
                        <a:pt x="2712" y="576"/>
                      </a:lnTo>
                      <a:lnTo>
                        <a:pt x="2712" y="576"/>
                      </a:lnTo>
                      <a:lnTo>
                        <a:pt x="2718" y="582"/>
                      </a:lnTo>
                      <a:lnTo>
                        <a:pt x="2718" y="582"/>
                      </a:lnTo>
                      <a:lnTo>
                        <a:pt x="2718" y="582"/>
                      </a:lnTo>
                      <a:lnTo>
                        <a:pt x="2718" y="588"/>
                      </a:lnTo>
                      <a:lnTo>
                        <a:pt x="2718" y="588"/>
                      </a:lnTo>
                      <a:lnTo>
                        <a:pt x="2718" y="588"/>
                      </a:lnTo>
                      <a:lnTo>
                        <a:pt x="2724" y="594"/>
                      </a:lnTo>
                      <a:lnTo>
                        <a:pt x="2724" y="594"/>
                      </a:lnTo>
                      <a:lnTo>
                        <a:pt x="2724" y="594"/>
                      </a:lnTo>
                      <a:lnTo>
                        <a:pt x="2724" y="600"/>
                      </a:lnTo>
                      <a:lnTo>
                        <a:pt x="2724" y="600"/>
                      </a:lnTo>
                      <a:lnTo>
                        <a:pt x="2730" y="600"/>
                      </a:lnTo>
                      <a:lnTo>
                        <a:pt x="2730" y="606"/>
                      </a:lnTo>
                      <a:lnTo>
                        <a:pt x="2730" y="606"/>
                      </a:lnTo>
                      <a:lnTo>
                        <a:pt x="2730" y="606"/>
                      </a:lnTo>
                      <a:lnTo>
                        <a:pt x="2730" y="606"/>
                      </a:lnTo>
                      <a:lnTo>
                        <a:pt x="2730" y="606"/>
                      </a:lnTo>
                      <a:lnTo>
                        <a:pt x="2736" y="612"/>
                      </a:lnTo>
                      <a:lnTo>
                        <a:pt x="2736" y="612"/>
                      </a:lnTo>
                      <a:lnTo>
                        <a:pt x="2736" y="612"/>
                      </a:lnTo>
                      <a:lnTo>
                        <a:pt x="2736" y="612"/>
                      </a:lnTo>
                      <a:lnTo>
                        <a:pt x="2736" y="612"/>
                      </a:lnTo>
                      <a:lnTo>
                        <a:pt x="2736" y="612"/>
                      </a:lnTo>
                      <a:lnTo>
                        <a:pt x="2742" y="612"/>
                      </a:lnTo>
                      <a:lnTo>
                        <a:pt x="2742" y="612"/>
                      </a:lnTo>
                      <a:lnTo>
                        <a:pt x="2742" y="612"/>
                      </a:lnTo>
                      <a:lnTo>
                        <a:pt x="2742" y="612"/>
                      </a:lnTo>
                      <a:lnTo>
                        <a:pt x="2742" y="612"/>
                      </a:lnTo>
                      <a:lnTo>
                        <a:pt x="2742" y="612"/>
                      </a:lnTo>
                      <a:lnTo>
                        <a:pt x="2748" y="612"/>
                      </a:lnTo>
                      <a:lnTo>
                        <a:pt x="2748" y="606"/>
                      </a:lnTo>
                      <a:lnTo>
                        <a:pt x="2748" y="606"/>
                      </a:lnTo>
                      <a:lnTo>
                        <a:pt x="2748" y="606"/>
                      </a:lnTo>
                      <a:lnTo>
                        <a:pt x="2748" y="606"/>
                      </a:lnTo>
                      <a:lnTo>
                        <a:pt x="2748" y="606"/>
                      </a:lnTo>
                      <a:lnTo>
                        <a:pt x="2754" y="600"/>
                      </a:lnTo>
                      <a:lnTo>
                        <a:pt x="2754" y="600"/>
                      </a:lnTo>
                      <a:lnTo>
                        <a:pt x="2754" y="600"/>
                      </a:lnTo>
                      <a:lnTo>
                        <a:pt x="2754" y="594"/>
                      </a:lnTo>
                      <a:lnTo>
                        <a:pt x="2754" y="594"/>
                      </a:lnTo>
                      <a:lnTo>
                        <a:pt x="2754" y="594"/>
                      </a:lnTo>
                      <a:lnTo>
                        <a:pt x="2760" y="588"/>
                      </a:lnTo>
                      <a:lnTo>
                        <a:pt x="2760" y="588"/>
                      </a:lnTo>
                      <a:lnTo>
                        <a:pt x="2760" y="588"/>
                      </a:lnTo>
                      <a:lnTo>
                        <a:pt x="2760" y="582"/>
                      </a:lnTo>
                      <a:lnTo>
                        <a:pt x="2760" y="582"/>
                      </a:lnTo>
                      <a:lnTo>
                        <a:pt x="2760" y="582"/>
                      </a:lnTo>
                      <a:lnTo>
                        <a:pt x="2766" y="576"/>
                      </a:lnTo>
                      <a:lnTo>
                        <a:pt x="2766" y="576"/>
                      </a:lnTo>
                      <a:lnTo>
                        <a:pt x="2766" y="570"/>
                      </a:lnTo>
                      <a:lnTo>
                        <a:pt x="2766" y="570"/>
                      </a:lnTo>
                      <a:lnTo>
                        <a:pt x="2766" y="564"/>
                      </a:lnTo>
                      <a:lnTo>
                        <a:pt x="2772" y="558"/>
                      </a:lnTo>
                      <a:lnTo>
                        <a:pt x="2772" y="558"/>
                      </a:lnTo>
                      <a:lnTo>
                        <a:pt x="2772" y="552"/>
                      </a:lnTo>
                      <a:lnTo>
                        <a:pt x="2772" y="552"/>
                      </a:lnTo>
                      <a:lnTo>
                        <a:pt x="2772" y="546"/>
                      </a:lnTo>
                      <a:lnTo>
                        <a:pt x="2772" y="540"/>
                      </a:lnTo>
                      <a:lnTo>
                        <a:pt x="2778" y="540"/>
                      </a:lnTo>
                      <a:lnTo>
                        <a:pt x="2778" y="534"/>
                      </a:lnTo>
                      <a:lnTo>
                        <a:pt x="2778" y="534"/>
                      </a:lnTo>
                      <a:lnTo>
                        <a:pt x="2778" y="528"/>
                      </a:lnTo>
                      <a:lnTo>
                        <a:pt x="2778" y="522"/>
                      </a:lnTo>
                      <a:lnTo>
                        <a:pt x="2778" y="516"/>
                      </a:lnTo>
                      <a:lnTo>
                        <a:pt x="2784" y="516"/>
                      </a:lnTo>
                      <a:lnTo>
                        <a:pt x="2784" y="510"/>
                      </a:lnTo>
                      <a:lnTo>
                        <a:pt x="2784" y="504"/>
                      </a:lnTo>
                      <a:lnTo>
                        <a:pt x="2784" y="498"/>
                      </a:lnTo>
                      <a:lnTo>
                        <a:pt x="2784" y="498"/>
                      </a:lnTo>
                      <a:lnTo>
                        <a:pt x="2784" y="492"/>
                      </a:lnTo>
                      <a:lnTo>
                        <a:pt x="2790" y="486"/>
                      </a:lnTo>
                      <a:lnTo>
                        <a:pt x="2790" y="480"/>
                      </a:lnTo>
                      <a:lnTo>
                        <a:pt x="2790" y="474"/>
                      </a:lnTo>
                      <a:lnTo>
                        <a:pt x="2790" y="474"/>
                      </a:lnTo>
                      <a:lnTo>
                        <a:pt x="2790" y="468"/>
                      </a:lnTo>
                      <a:lnTo>
                        <a:pt x="2790" y="462"/>
                      </a:lnTo>
                      <a:lnTo>
                        <a:pt x="2796" y="456"/>
                      </a:lnTo>
                      <a:lnTo>
                        <a:pt x="2796" y="450"/>
                      </a:lnTo>
                      <a:lnTo>
                        <a:pt x="2796" y="444"/>
                      </a:lnTo>
                      <a:lnTo>
                        <a:pt x="2796" y="438"/>
                      </a:lnTo>
                      <a:lnTo>
                        <a:pt x="2796" y="438"/>
                      </a:lnTo>
                      <a:lnTo>
                        <a:pt x="2796" y="432"/>
                      </a:lnTo>
                      <a:lnTo>
                        <a:pt x="2802" y="420"/>
                      </a:lnTo>
                      <a:lnTo>
                        <a:pt x="2802" y="414"/>
                      </a:lnTo>
                      <a:lnTo>
                        <a:pt x="2802" y="408"/>
                      </a:lnTo>
                      <a:lnTo>
                        <a:pt x="2802" y="402"/>
                      </a:lnTo>
                      <a:lnTo>
                        <a:pt x="2802" y="396"/>
                      </a:lnTo>
                      <a:lnTo>
                        <a:pt x="2808" y="390"/>
                      </a:lnTo>
                      <a:lnTo>
                        <a:pt x="2808" y="384"/>
                      </a:lnTo>
                      <a:lnTo>
                        <a:pt x="2808" y="378"/>
                      </a:lnTo>
                      <a:lnTo>
                        <a:pt x="2808" y="366"/>
                      </a:lnTo>
                      <a:lnTo>
                        <a:pt x="2808" y="366"/>
                      </a:lnTo>
                      <a:lnTo>
                        <a:pt x="2808" y="360"/>
                      </a:lnTo>
                      <a:lnTo>
                        <a:pt x="2808" y="354"/>
                      </a:lnTo>
                      <a:lnTo>
                        <a:pt x="2814" y="342"/>
                      </a:lnTo>
                      <a:lnTo>
                        <a:pt x="2814" y="336"/>
                      </a:lnTo>
                      <a:lnTo>
                        <a:pt x="2814" y="330"/>
                      </a:lnTo>
                      <a:lnTo>
                        <a:pt x="2814" y="324"/>
                      </a:lnTo>
                      <a:lnTo>
                        <a:pt x="2814" y="318"/>
                      </a:lnTo>
                      <a:lnTo>
                        <a:pt x="2820" y="306"/>
                      </a:lnTo>
                      <a:lnTo>
                        <a:pt x="2820" y="300"/>
                      </a:lnTo>
                      <a:lnTo>
                        <a:pt x="2820" y="294"/>
                      </a:lnTo>
                      <a:lnTo>
                        <a:pt x="2820" y="288"/>
                      </a:lnTo>
                      <a:lnTo>
                        <a:pt x="2820" y="288"/>
                      </a:lnTo>
                      <a:lnTo>
                        <a:pt x="2826" y="288"/>
                      </a:lnTo>
                      <a:lnTo>
                        <a:pt x="2826" y="294"/>
                      </a:lnTo>
                      <a:lnTo>
                        <a:pt x="2826" y="300"/>
                      </a:lnTo>
                      <a:lnTo>
                        <a:pt x="2826" y="306"/>
                      </a:lnTo>
                      <a:lnTo>
                        <a:pt x="2826" y="312"/>
                      </a:lnTo>
                      <a:lnTo>
                        <a:pt x="2826" y="318"/>
                      </a:lnTo>
                      <a:lnTo>
                        <a:pt x="2826" y="330"/>
                      </a:lnTo>
                      <a:lnTo>
                        <a:pt x="2832" y="336"/>
                      </a:lnTo>
                      <a:lnTo>
                        <a:pt x="2832" y="342"/>
                      </a:lnTo>
                      <a:lnTo>
                        <a:pt x="2832" y="354"/>
                      </a:lnTo>
                      <a:lnTo>
                        <a:pt x="2832" y="360"/>
                      </a:lnTo>
                      <a:lnTo>
                        <a:pt x="2832" y="366"/>
                      </a:lnTo>
                      <a:lnTo>
                        <a:pt x="2832" y="372"/>
                      </a:lnTo>
                      <a:lnTo>
                        <a:pt x="2838" y="378"/>
                      </a:lnTo>
                      <a:lnTo>
                        <a:pt x="2838" y="396"/>
                      </a:lnTo>
                      <a:lnTo>
                        <a:pt x="2838" y="402"/>
                      </a:lnTo>
                      <a:lnTo>
                        <a:pt x="2838" y="408"/>
                      </a:lnTo>
                      <a:lnTo>
                        <a:pt x="2838" y="414"/>
                      </a:lnTo>
                      <a:lnTo>
                        <a:pt x="2844" y="420"/>
                      </a:lnTo>
                      <a:lnTo>
                        <a:pt x="2844" y="426"/>
                      </a:lnTo>
                      <a:lnTo>
                        <a:pt x="2844" y="432"/>
                      </a:lnTo>
                      <a:lnTo>
                        <a:pt x="2844" y="438"/>
                      </a:lnTo>
                      <a:lnTo>
                        <a:pt x="2844" y="444"/>
                      </a:lnTo>
                      <a:lnTo>
                        <a:pt x="2844" y="450"/>
                      </a:lnTo>
                      <a:lnTo>
                        <a:pt x="2850" y="456"/>
                      </a:lnTo>
                      <a:lnTo>
                        <a:pt x="2850" y="462"/>
                      </a:lnTo>
                      <a:lnTo>
                        <a:pt x="2850" y="468"/>
                      </a:lnTo>
                      <a:lnTo>
                        <a:pt x="2850" y="474"/>
                      </a:lnTo>
                      <a:lnTo>
                        <a:pt x="2850" y="480"/>
                      </a:lnTo>
                      <a:lnTo>
                        <a:pt x="2850" y="486"/>
                      </a:lnTo>
                      <a:lnTo>
                        <a:pt x="2856" y="492"/>
                      </a:lnTo>
                      <a:lnTo>
                        <a:pt x="2856" y="498"/>
                      </a:lnTo>
                      <a:lnTo>
                        <a:pt x="2856" y="504"/>
                      </a:lnTo>
                      <a:lnTo>
                        <a:pt x="2856" y="510"/>
                      </a:lnTo>
                      <a:lnTo>
                        <a:pt x="2856" y="510"/>
                      </a:lnTo>
                      <a:lnTo>
                        <a:pt x="2856" y="516"/>
                      </a:lnTo>
                      <a:lnTo>
                        <a:pt x="2862" y="522"/>
                      </a:lnTo>
                      <a:lnTo>
                        <a:pt x="2862" y="528"/>
                      </a:lnTo>
                      <a:lnTo>
                        <a:pt x="2862" y="534"/>
                      </a:lnTo>
                      <a:lnTo>
                        <a:pt x="2862" y="534"/>
                      </a:lnTo>
                      <a:lnTo>
                        <a:pt x="2862" y="540"/>
                      </a:lnTo>
                      <a:lnTo>
                        <a:pt x="2868" y="546"/>
                      </a:lnTo>
                      <a:lnTo>
                        <a:pt x="2868" y="552"/>
                      </a:lnTo>
                      <a:lnTo>
                        <a:pt x="2868" y="552"/>
                      </a:lnTo>
                      <a:lnTo>
                        <a:pt x="2868" y="558"/>
                      </a:lnTo>
                      <a:lnTo>
                        <a:pt x="2868" y="564"/>
                      </a:lnTo>
                      <a:lnTo>
                        <a:pt x="2868" y="570"/>
                      </a:lnTo>
                      <a:lnTo>
                        <a:pt x="2874" y="570"/>
                      </a:lnTo>
                      <a:lnTo>
                        <a:pt x="2874" y="576"/>
                      </a:lnTo>
                      <a:lnTo>
                        <a:pt x="2874" y="576"/>
                      </a:lnTo>
                      <a:lnTo>
                        <a:pt x="2874" y="582"/>
                      </a:lnTo>
                      <a:lnTo>
                        <a:pt x="2874" y="582"/>
                      </a:lnTo>
                      <a:lnTo>
                        <a:pt x="2874" y="588"/>
                      </a:lnTo>
                      <a:lnTo>
                        <a:pt x="2880" y="588"/>
                      </a:lnTo>
                      <a:lnTo>
                        <a:pt x="2880" y="588"/>
                      </a:lnTo>
                      <a:lnTo>
                        <a:pt x="2880" y="594"/>
                      </a:lnTo>
                      <a:lnTo>
                        <a:pt x="2880" y="594"/>
                      </a:lnTo>
                      <a:lnTo>
                        <a:pt x="2880" y="600"/>
                      </a:lnTo>
                      <a:lnTo>
                        <a:pt x="2880" y="600"/>
                      </a:lnTo>
                      <a:lnTo>
                        <a:pt x="2886" y="600"/>
                      </a:lnTo>
                      <a:lnTo>
                        <a:pt x="2886" y="606"/>
                      </a:lnTo>
                      <a:lnTo>
                        <a:pt x="2886" y="606"/>
                      </a:lnTo>
                      <a:lnTo>
                        <a:pt x="2886" y="606"/>
                      </a:lnTo>
                      <a:lnTo>
                        <a:pt x="2886" y="606"/>
                      </a:lnTo>
                      <a:lnTo>
                        <a:pt x="2886" y="612"/>
                      </a:lnTo>
                      <a:lnTo>
                        <a:pt x="2892" y="612"/>
                      </a:lnTo>
                      <a:lnTo>
                        <a:pt x="2892" y="612"/>
                      </a:lnTo>
                      <a:lnTo>
                        <a:pt x="2892" y="612"/>
                      </a:lnTo>
                      <a:lnTo>
                        <a:pt x="2892" y="618"/>
                      </a:lnTo>
                      <a:lnTo>
                        <a:pt x="2892" y="618"/>
                      </a:lnTo>
                      <a:lnTo>
                        <a:pt x="2892" y="618"/>
                      </a:lnTo>
                      <a:lnTo>
                        <a:pt x="2898" y="618"/>
                      </a:lnTo>
                      <a:lnTo>
                        <a:pt x="2898" y="618"/>
                      </a:lnTo>
                      <a:lnTo>
                        <a:pt x="2898" y="618"/>
                      </a:lnTo>
                      <a:lnTo>
                        <a:pt x="2898" y="618"/>
                      </a:lnTo>
                      <a:lnTo>
                        <a:pt x="2898" y="618"/>
                      </a:lnTo>
                      <a:lnTo>
                        <a:pt x="2904" y="618"/>
                      </a:lnTo>
                      <a:lnTo>
                        <a:pt x="2904" y="618"/>
                      </a:lnTo>
                      <a:lnTo>
                        <a:pt x="2904" y="618"/>
                      </a:lnTo>
                      <a:lnTo>
                        <a:pt x="2904" y="618"/>
                      </a:lnTo>
                      <a:lnTo>
                        <a:pt x="2904" y="618"/>
                      </a:lnTo>
                      <a:lnTo>
                        <a:pt x="2904" y="618"/>
                      </a:lnTo>
                      <a:lnTo>
                        <a:pt x="2910" y="612"/>
                      </a:lnTo>
                      <a:lnTo>
                        <a:pt x="2910" y="612"/>
                      </a:lnTo>
                      <a:lnTo>
                        <a:pt x="2910" y="612"/>
                      </a:lnTo>
                      <a:lnTo>
                        <a:pt x="2910" y="606"/>
                      </a:lnTo>
                      <a:lnTo>
                        <a:pt x="2910" y="606"/>
                      </a:lnTo>
                      <a:lnTo>
                        <a:pt x="2910" y="606"/>
                      </a:lnTo>
                      <a:lnTo>
                        <a:pt x="2916" y="600"/>
                      </a:lnTo>
                      <a:lnTo>
                        <a:pt x="2916" y="600"/>
                      </a:lnTo>
                      <a:lnTo>
                        <a:pt x="2916" y="594"/>
                      </a:lnTo>
                      <a:lnTo>
                        <a:pt x="2916" y="594"/>
                      </a:lnTo>
                      <a:lnTo>
                        <a:pt x="2916" y="588"/>
                      </a:lnTo>
                      <a:lnTo>
                        <a:pt x="2916" y="582"/>
                      </a:lnTo>
                      <a:lnTo>
                        <a:pt x="2922" y="582"/>
                      </a:lnTo>
                      <a:lnTo>
                        <a:pt x="2922" y="576"/>
                      </a:lnTo>
                      <a:lnTo>
                        <a:pt x="2922" y="576"/>
                      </a:lnTo>
                      <a:lnTo>
                        <a:pt x="2922" y="570"/>
                      </a:lnTo>
                      <a:lnTo>
                        <a:pt x="2922" y="564"/>
                      </a:lnTo>
                      <a:lnTo>
                        <a:pt x="2922" y="564"/>
                      </a:lnTo>
                      <a:lnTo>
                        <a:pt x="2928" y="558"/>
                      </a:lnTo>
                      <a:lnTo>
                        <a:pt x="2928" y="552"/>
                      </a:lnTo>
                      <a:lnTo>
                        <a:pt x="2928" y="546"/>
                      </a:lnTo>
                      <a:lnTo>
                        <a:pt x="2928" y="540"/>
                      </a:lnTo>
                      <a:lnTo>
                        <a:pt x="2928" y="534"/>
                      </a:lnTo>
                      <a:lnTo>
                        <a:pt x="2934" y="528"/>
                      </a:lnTo>
                      <a:lnTo>
                        <a:pt x="2934" y="522"/>
                      </a:lnTo>
                      <a:lnTo>
                        <a:pt x="2934" y="516"/>
                      </a:lnTo>
                      <a:lnTo>
                        <a:pt x="2934" y="510"/>
                      </a:lnTo>
                      <a:lnTo>
                        <a:pt x="2934" y="504"/>
                      </a:lnTo>
                      <a:lnTo>
                        <a:pt x="2934" y="498"/>
                      </a:lnTo>
                      <a:lnTo>
                        <a:pt x="2940" y="492"/>
                      </a:lnTo>
                      <a:lnTo>
                        <a:pt x="2940" y="486"/>
                      </a:lnTo>
                      <a:lnTo>
                        <a:pt x="2940" y="474"/>
                      </a:lnTo>
                      <a:lnTo>
                        <a:pt x="2940" y="468"/>
                      </a:lnTo>
                      <a:lnTo>
                        <a:pt x="2940" y="462"/>
                      </a:lnTo>
                      <a:lnTo>
                        <a:pt x="2940" y="456"/>
                      </a:lnTo>
                      <a:lnTo>
                        <a:pt x="2946" y="450"/>
                      </a:lnTo>
                      <a:lnTo>
                        <a:pt x="2946" y="438"/>
                      </a:lnTo>
                      <a:lnTo>
                        <a:pt x="2946" y="432"/>
                      </a:lnTo>
                      <a:lnTo>
                        <a:pt x="2946" y="426"/>
                      </a:lnTo>
                      <a:lnTo>
                        <a:pt x="2946" y="420"/>
                      </a:lnTo>
                      <a:lnTo>
                        <a:pt x="2946" y="408"/>
                      </a:lnTo>
                      <a:lnTo>
                        <a:pt x="2952" y="396"/>
                      </a:lnTo>
                      <a:lnTo>
                        <a:pt x="2952" y="390"/>
                      </a:lnTo>
                      <a:lnTo>
                        <a:pt x="2952" y="384"/>
                      </a:lnTo>
                      <a:lnTo>
                        <a:pt x="2952" y="372"/>
                      </a:lnTo>
                      <a:lnTo>
                        <a:pt x="2952" y="366"/>
                      </a:lnTo>
                      <a:lnTo>
                        <a:pt x="2952" y="354"/>
                      </a:lnTo>
                      <a:lnTo>
                        <a:pt x="2958" y="348"/>
                      </a:lnTo>
                      <a:lnTo>
                        <a:pt x="2958" y="336"/>
                      </a:lnTo>
                      <a:lnTo>
                        <a:pt x="2958" y="330"/>
                      </a:lnTo>
                      <a:lnTo>
                        <a:pt x="2958" y="318"/>
                      </a:lnTo>
                      <a:lnTo>
                        <a:pt x="2958" y="312"/>
                      </a:lnTo>
                      <a:lnTo>
                        <a:pt x="2958" y="300"/>
                      </a:lnTo>
                      <a:lnTo>
                        <a:pt x="2964" y="288"/>
                      </a:lnTo>
                      <a:lnTo>
                        <a:pt x="2964" y="270"/>
                      </a:lnTo>
                      <a:lnTo>
                        <a:pt x="2964" y="258"/>
                      </a:lnTo>
                      <a:lnTo>
                        <a:pt x="2964" y="252"/>
                      </a:lnTo>
                      <a:lnTo>
                        <a:pt x="2964" y="240"/>
                      </a:lnTo>
                      <a:lnTo>
                        <a:pt x="2970" y="228"/>
                      </a:lnTo>
                      <a:lnTo>
                        <a:pt x="2970" y="216"/>
                      </a:lnTo>
                      <a:lnTo>
                        <a:pt x="2970" y="204"/>
                      </a:lnTo>
                      <a:lnTo>
                        <a:pt x="2970" y="198"/>
                      </a:lnTo>
                      <a:lnTo>
                        <a:pt x="2970" y="186"/>
                      </a:lnTo>
                      <a:lnTo>
                        <a:pt x="2970" y="174"/>
                      </a:lnTo>
                      <a:lnTo>
                        <a:pt x="2976" y="162"/>
                      </a:lnTo>
                      <a:lnTo>
                        <a:pt x="2976" y="150"/>
                      </a:lnTo>
                      <a:lnTo>
                        <a:pt x="2976" y="138"/>
                      </a:lnTo>
                      <a:lnTo>
                        <a:pt x="2976" y="132"/>
                      </a:lnTo>
                      <a:lnTo>
                        <a:pt x="2976" y="108"/>
                      </a:lnTo>
                      <a:lnTo>
                        <a:pt x="2976" y="96"/>
                      </a:lnTo>
                      <a:lnTo>
                        <a:pt x="2982" y="90"/>
                      </a:lnTo>
                      <a:lnTo>
                        <a:pt x="2982" y="78"/>
                      </a:lnTo>
                      <a:lnTo>
                        <a:pt x="2982" y="66"/>
                      </a:lnTo>
                      <a:lnTo>
                        <a:pt x="2982" y="54"/>
                      </a:lnTo>
                      <a:lnTo>
                        <a:pt x="2982" y="36"/>
                      </a:lnTo>
                      <a:lnTo>
                        <a:pt x="2982" y="24"/>
                      </a:lnTo>
                      <a:lnTo>
                        <a:pt x="2988" y="6"/>
                      </a:lnTo>
                      <a:lnTo>
                        <a:pt x="2988" y="6"/>
                      </a:lnTo>
                      <a:lnTo>
                        <a:pt x="2988" y="0"/>
                      </a:lnTo>
                      <a:lnTo>
                        <a:pt x="2988" y="6"/>
                      </a:lnTo>
                      <a:lnTo>
                        <a:pt x="2988" y="12"/>
                      </a:lnTo>
                      <a:lnTo>
                        <a:pt x="2994" y="18"/>
                      </a:lnTo>
                      <a:lnTo>
                        <a:pt x="2994" y="30"/>
                      </a:lnTo>
                      <a:lnTo>
                        <a:pt x="2994" y="42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84"/>
                      </a:lnTo>
                      <a:lnTo>
                        <a:pt x="3000" y="108"/>
                      </a:lnTo>
                      <a:lnTo>
                        <a:pt x="3000" y="120"/>
                      </a:lnTo>
                      <a:lnTo>
                        <a:pt x="3000" y="132"/>
                      </a:lnTo>
                      <a:lnTo>
                        <a:pt x="3000" y="144"/>
                      </a:lnTo>
                      <a:lnTo>
                        <a:pt x="3000" y="156"/>
                      </a:lnTo>
                      <a:lnTo>
                        <a:pt x="3006" y="174"/>
                      </a:lnTo>
                      <a:lnTo>
                        <a:pt x="3006" y="186"/>
                      </a:lnTo>
                      <a:lnTo>
                        <a:pt x="3006" y="204"/>
                      </a:lnTo>
                      <a:lnTo>
                        <a:pt x="3006" y="216"/>
                      </a:lnTo>
                      <a:lnTo>
                        <a:pt x="3006" y="228"/>
                      </a:lnTo>
                      <a:lnTo>
                        <a:pt x="3006" y="240"/>
                      </a:lnTo>
                      <a:lnTo>
                        <a:pt x="3006" y="246"/>
                      </a:lnTo>
                      <a:lnTo>
                        <a:pt x="3012" y="258"/>
                      </a:lnTo>
                      <a:lnTo>
                        <a:pt x="3012" y="270"/>
                      </a:lnTo>
                      <a:lnTo>
                        <a:pt x="3012" y="282"/>
                      </a:lnTo>
                      <a:lnTo>
                        <a:pt x="3012" y="294"/>
                      </a:lnTo>
                      <a:lnTo>
                        <a:pt x="3012" y="306"/>
                      </a:lnTo>
                      <a:lnTo>
                        <a:pt x="3012" y="312"/>
                      </a:lnTo>
                      <a:lnTo>
                        <a:pt x="3018" y="324"/>
                      </a:lnTo>
                      <a:lnTo>
                        <a:pt x="3018" y="336"/>
                      </a:lnTo>
                      <a:lnTo>
                        <a:pt x="3018" y="348"/>
                      </a:lnTo>
                      <a:lnTo>
                        <a:pt x="3018" y="354"/>
                      </a:lnTo>
                      <a:lnTo>
                        <a:pt x="3018" y="366"/>
                      </a:lnTo>
                      <a:lnTo>
                        <a:pt x="3018" y="372"/>
                      </a:lnTo>
                      <a:lnTo>
                        <a:pt x="3024" y="384"/>
                      </a:lnTo>
                      <a:lnTo>
                        <a:pt x="3024" y="390"/>
                      </a:lnTo>
                      <a:lnTo>
                        <a:pt x="3024" y="408"/>
                      </a:lnTo>
                      <a:lnTo>
                        <a:pt x="3024" y="420"/>
                      </a:lnTo>
                      <a:lnTo>
                        <a:pt x="3024" y="426"/>
                      </a:lnTo>
                      <a:lnTo>
                        <a:pt x="3030" y="432"/>
                      </a:lnTo>
                      <a:lnTo>
                        <a:pt x="3030" y="438"/>
                      </a:lnTo>
                      <a:lnTo>
                        <a:pt x="3030" y="456"/>
                      </a:lnTo>
                      <a:lnTo>
                        <a:pt x="3030" y="462"/>
                      </a:lnTo>
                      <a:lnTo>
                        <a:pt x="3030" y="468"/>
                      </a:lnTo>
                      <a:lnTo>
                        <a:pt x="3030" y="474"/>
                      </a:lnTo>
                      <a:lnTo>
                        <a:pt x="3036" y="480"/>
                      </a:lnTo>
                      <a:lnTo>
                        <a:pt x="3036" y="486"/>
                      </a:lnTo>
                      <a:lnTo>
                        <a:pt x="3036" y="498"/>
                      </a:lnTo>
                      <a:lnTo>
                        <a:pt x="3036" y="504"/>
                      </a:lnTo>
                      <a:lnTo>
                        <a:pt x="3036" y="510"/>
                      </a:lnTo>
                      <a:lnTo>
                        <a:pt x="3042" y="516"/>
                      </a:lnTo>
                      <a:lnTo>
                        <a:pt x="3042" y="522"/>
                      </a:lnTo>
                      <a:lnTo>
                        <a:pt x="3042" y="528"/>
                      </a:lnTo>
                      <a:lnTo>
                        <a:pt x="3042" y="534"/>
                      </a:lnTo>
                      <a:lnTo>
                        <a:pt x="3042" y="540"/>
                      </a:lnTo>
                      <a:lnTo>
                        <a:pt x="3042" y="546"/>
                      </a:lnTo>
                      <a:lnTo>
                        <a:pt x="3042" y="552"/>
                      </a:lnTo>
                      <a:lnTo>
                        <a:pt x="3048" y="558"/>
                      </a:lnTo>
                      <a:lnTo>
                        <a:pt x="3048" y="564"/>
                      </a:lnTo>
                      <a:lnTo>
                        <a:pt x="3048" y="570"/>
                      </a:lnTo>
                      <a:lnTo>
                        <a:pt x="3048" y="570"/>
                      </a:lnTo>
                      <a:lnTo>
                        <a:pt x="3048" y="576"/>
                      </a:lnTo>
                      <a:lnTo>
                        <a:pt x="3048" y="582"/>
                      </a:lnTo>
                      <a:lnTo>
                        <a:pt x="3054" y="582"/>
                      </a:lnTo>
                      <a:lnTo>
                        <a:pt x="3054" y="588"/>
                      </a:lnTo>
                      <a:lnTo>
                        <a:pt x="3054" y="594"/>
                      </a:lnTo>
                      <a:lnTo>
                        <a:pt x="3054" y="594"/>
                      </a:lnTo>
                      <a:lnTo>
                        <a:pt x="3054" y="600"/>
                      </a:lnTo>
                      <a:lnTo>
                        <a:pt x="3060" y="606"/>
                      </a:lnTo>
                      <a:lnTo>
                        <a:pt x="3060" y="606"/>
                      </a:lnTo>
                      <a:lnTo>
                        <a:pt x="3060" y="606"/>
                      </a:lnTo>
                      <a:lnTo>
                        <a:pt x="3060" y="612"/>
                      </a:lnTo>
                      <a:lnTo>
                        <a:pt x="3060" y="612"/>
                      </a:lnTo>
                      <a:lnTo>
                        <a:pt x="3060" y="618"/>
                      </a:lnTo>
                      <a:lnTo>
                        <a:pt x="3066" y="618"/>
                      </a:lnTo>
                      <a:lnTo>
                        <a:pt x="3066" y="618"/>
                      </a:lnTo>
                      <a:lnTo>
                        <a:pt x="3066" y="618"/>
                      </a:lnTo>
                      <a:lnTo>
                        <a:pt x="3066" y="624"/>
                      </a:lnTo>
                      <a:lnTo>
                        <a:pt x="3066" y="624"/>
                      </a:lnTo>
                      <a:lnTo>
                        <a:pt x="3066" y="624"/>
                      </a:lnTo>
                      <a:lnTo>
                        <a:pt x="3072" y="624"/>
                      </a:lnTo>
                      <a:lnTo>
                        <a:pt x="3072" y="624"/>
                      </a:lnTo>
                      <a:lnTo>
                        <a:pt x="3072" y="624"/>
                      </a:lnTo>
                      <a:lnTo>
                        <a:pt x="3072" y="624"/>
                      </a:lnTo>
                      <a:lnTo>
                        <a:pt x="3072" y="624"/>
                      </a:lnTo>
                      <a:lnTo>
                        <a:pt x="3078" y="624"/>
                      </a:lnTo>
                      <a:lnTo>
                        <a:pt x="3078" y="624"/>
                      </a:lnTo>
                      <a:lnTo>
                        <a:pt x="3078" y="618"/>
                      </a:lnTo>
                      <a:lnTo>
                        <a:pt x="3078" y="618"/>
                      </a:lnTo>
                      <a:lnTo>
                        <a:pt x="3078" y="618"/>
                      </a:lnTo>
                      <a:lnTo>
                        <a:pt x="3078" y="618"/>
                      </a:lnTo>
                      <a:lnTo>
                        <a:pt x="3078" y="612"/>
                      </a:lnTo>
                      <a:lnTo>
                        <a:pt x="3084" y="612"/>
                      </a:lnTo>
                      <a:lnTo>
                        <a:pt x="3084" y="606"/>
                      </a:lnTo>
                      <a:lnTo>
                        <a:pt x="3084" y="606"/>
                      </a:lnTo>
                      <a:lnTo>
                        <a:pt x="3084" y="606"/>
                      </a:lnTo>
                      <a:lnTo>
                        <a:pt x="3084" y="600"/>
                      </a:lnTo>
                      <a:lnTo>
                        <a:pt x="3090" y="600"/>
                      </a:lnTo>
                      <a:lnTo>
                        <a:pt x="3090" y="594"/>
                      </a:lnTo>
                      <a:lnTo>
                        <a:pt x="3090" y="594"/>
                      </a:lnTo>
                      <a:lnTo>
                        <a:pt x="3090" y="588"/>
                      </a:lnTo>
                      <a:lnTo>
                        <a:pt x="3090" y="582"/>
                      </a:lnTo>
                      <a:lnTo>
                        <a:pt x="3090" y="582"/>
                      </a:lnTo>
                      <a:lnTo>
                        <a:pt x="3096" y="570"/>
                      </a:lnTo>
                      <a:lnTo>
                        <a:pt x="3096" y="570"/>
                      </a:lnTo>
                      <a:lnTo>
                        <a:pt x="3096" y="564"/>
                      </a:lnTo>
                      <a:lnTo>
                        <a:pt x="3096" y="558"/>
                      </a:lnTo>
                      <a:lnTo>
                        <a:pt x="3096" y="552"/>
                      </a:lnTo>
                      <a:lnTo>
                        <a:pt x="3102" y="546"/>
                      </a:lnTo>
                      <a:lnTo>
                        <a:pt x="3102" y="540"/>
                      </a:lnTo>
                      <a:lnTo>
                        <a:pt x="3102" y="534"/>
                      </a:lnTo>
                      <a:lnTo>
                        <a:pt x="3102" y="528"/>
                      </a:lnTo>
                      <a:lnTo>
                        <a:pt x="3102" y="522"/>
                      </a:lnTo>
                      <a:lnTo>
                        <a:pt x="3102" y="516"/>
                      </a:lnTo>
                      <a:lnTo>
                        <a:pt x="3102" y="510"/>
                      </a:lnTo>
                      <a:lnTo>
                        <a:pt x="3108" y="504"/>
                      </a:lnTo>
                      <a:lnTo>
                        <a:pt x="3108" y="498"/>
                      </a:lnTo>
                      <a:lnTo>
                        <a:pt x="3108" y="492"/>
                      </a:lnTo>
                      <a:lnTo>
                        <a:pt x="3108" y="486"/>
                      </a:lnTo>
                      <a:lnTo>
                        <a:pt x="3108" y="474"/>
                      </a:lnTo>
                      <a:lnTo>
                        <a:pt x="3114" y="468"/>
                      </a:lnTo>
                      <a:lnTo>
                        <a:pt x="3114" y="462"/>
                      </a:lnTo>
                      <a:lnTo>
                        <a:pt x="3114" y="450"/>
                      </a:lnTo>
                      <a:lnTo>
                        <a:pt x="3114" y="444"/>
                      </a:lnTo>
                      <a:lnTo>
                        <a:pt x="3114" y="438"/>
                      </a:lnTo>
                      <a:lnTo>
                        <a:pt x="3114" y="426"/>
                      </a:lnTo>
                      <a:lnTo>
                        <a:pt x="3120" y="414"/>
                      </a:lnTo>
                      <a:lnTo>
                        <a:pt x="3120" y="408"/>
                      </a:lnTo>
                      <a:lnTo>
                        <a:pt x="3120" y="402"/>
                      </a:lnTo>
                      <a:lnTo>
                        <a:pt x="3120" y="390"/>
                      </a:lnTo>
                      <a:lnTo>
                        <a:pt x="3120" y="384"/>
                      </a:lnTo>
                      <a:lnTo>
                        <a:pt x="3120" y="372"/>
                      </a:lnTo>
                      <a:lnTo>
                        <a:pt x="3126" y="366"/>
                      </a:lnTo>
                      <a:lnTo>
                        <a:pt x="3126" y="354"/>
                      </a:lnTo>
                      <a:lnTo>
                        <a:pt x="3126" y="336"/>
                      </a:lnTo>
                      <a:lnTo>
                        <a:pt x="3126" y="324"/>
                      </a:lnTo>
                      <a:lnTo>
                        <a:pt x="3126" y="312"/>
                      </a:lnTo>
                      <a:lnTo>
                        <a:pt x="3132" y="306"/>
                      </a:lnTo>
                      <a:lnTo>
                        <a:pt x="3132" y="294"/>
                      </a:lnTo>
                      <a:lnTo>
                        <a:pt x="3132" y="282"/>
                      </a:lnTo>
                      <a:lnTo>
                        <a:pt x="3132" y="270"/>
                      </a:lnTo>
                      <a:lnTo>
                        <a:pt x="3132" y="258"/>
                      </a:lnTo>
                      <a:lnTo>
                        <a:pt x="3132" y="246"/>
                      </a:lnTo>
                      <a:lnTo>
                        <a:pt x="3138" y="234"/>
                      </a:lnTo>
                      <a:lnTo>
                        <a:pt x="3138" y="222"/>
                      </a:lnTo>
                      <a:lnTo>
                        <a:pt x="3138" y="210"/>
                      </a:lnTo>
                      <a:lnTo>
                        <a:pt x="3138" y="198"/>
                      </a:lnTo>
                      <a:lnTo>
                        <a:pt x="3138" y="186"/>
                      </a:lnTo>
                      <a:lnTo>
                        <a:pt x="3138" y="174"/>
                      </a:lnTo>
                      <a:lnTo>
                        <a:pt x="3138" y="162"/>
                      </a:lnTo>
                      <a:lnTo>
                        <a:pt x="3144" y="150"/>
                      </a:lnTo>
                      <a:lnTo>
                        <a:pt x="3144" y="132"/>
                      </a:lnTo>
                      <a:lnTo>
                        <a:pt x="3144" y="120"/>
                      </a:lnTo>
                      <a:lnTo>
                        <a:pt x="3144" y="108"/>
                      </a:lnTo>
                      <a:lnTo>
                        <a:pt x="3144" y="96"/>
                      </a:lnTo>
                      <a:lnTo>
                        <a:pt x="3150" y="84"/>
                      </a:lnTo>
                      <a:lnTo>
                        <a:pt x="3150" y="72"/>
                      </a:lnTo>
                      <a:lnTo>
                        <a:pt x="3150" y="54"/>
                      </a:lnTo>
                      <a:lnTo>
                        <a:pt x="3150" y="30"/>
                      </a:lnTo>
                      <a:lnTo>
                        <a:pt x="3150" y="18"/>
                      </a:lnTo>
                      <a:lnTo>
                        <a:pt x="3150" y="12"/>
                      </a:lnTo>
                      <a:lnTo>
                        <a:pt x="3156" y="6"/>
                      </a:lnTo>
                      <a:lnTo>
                        <a:pt x="3156" y="0"/>
                      </a:lnTo>
                      <a:lnTo>
                        <a:pt x="3156" y="6"/>
                      </a:lnTo>
                      <a:lnTo>
                        <a:pt x="3156" y="12"/>
                      </a:lnTo>
                      <a:lnTo>
                        <a:pt x="3156" y="18"/>
                      </a:lnTo>
                      <a:lnTo>
                        <a:pt x="3156" y="30"/>
                      </a:lnTo>
                      <a:lnTo>
                        <a:pt x="3162" y="42"/>
                      </a:lnTo>
                      <a:lnTo>
                        <a:pt x="3162" y="54"/>
                      </a:lnTo>
                      <a:lnTo>
                        <a:pt x="3162" y="84"/>
                      </a:lnTo>
                      <a:lnTo>
                        <a:pt x="3162" y="96"/>
                      </a:lnTo>
                      <a:lnTo>
                        <a:pt x="3162" y="108"/>
                      </a:lnTo>
                      <a:lnTo>
                        <a:pt x="3162" y="120"/>
                      </a:lnTo>
                      <a:lnTo>
                        <a:pt x="3168" y="132"/>
                      </a:lnTo>
                      <a:lnTo>
                        <a:pt x="3168" y="138"/>
                      </a:lnTo>
                      <a:lnTo>
                        <a:pt x="3168" y="162"/>
                      </a:lnTo>
                      <a:lnTo>
                        <a:pt x="3168" y="174"/>
                      </a:lnTo>
                      <a:lnTo>
                        <a:pt x="3168" y="186"/>
                      </a:lnTo>
                      <a:lnTo>
                        <a:pt x="3174" y="198"/>
                      </a:lnTo>
                      <a:lnTo>
                        <a:pt x="3174" y="210"/>
                      </a:lnTo>
                      <a:lnTo>
                        <a:pt x="3174" y="222"/>
                      </a:lnTo>
                      <a:lnTo>
                        <a:pt x="3174" y="234"/>
                      </a:lnTo>
                      <a:lnTo>
                        <a:pt x="3174" y="246"/>
                      </a:lnTo>
                      <a:lnTo>
                        <a:pt x="3174" y="258"/>
                      </a:lnTo>
                      <a:lnTo>
                        <a:pt x="3180" y="270"/>
                      </a:lnTo>
                      <a:lnTo>
                        <a:pt x="3180" y="282"/>
                      </a:lnTo>
                      <a:lnTo>
                        <a:pt x="3180" y="294"/>
                      </a:lnTo>
                      <a:lnTo>
                        <a:pt x="3180" y="300"/>
                      </a:lnTo>
                      <a:lnTo>
                        <a:pt x="3180" y="312"/>
                      </a:lnTo>
                      <a:lnTo>
                        <a:pt x="3180" y="324"/>
                      </a:lnTo>
                      <a:lnTo>
                        <a:pt x="3186" y="330"/>
                      </a:lnTo>
                      <a:lnTo>
                        <a:pt x="3186" y="342"/>
                      </a:lnTo>
                      <a:lnTo>
                        <a:pt x="3186" y="354"/>
                      </a:lnTo>
                      <a:lnTo>
                        <a:pt x="3186" y="360"/>
                      </a:lnTo>
                      <a:lnTo>
                        <a:pt x="3186" y="384"/>
                      </a:lnTo>
                      <a:lnTo>
                        <a:pt x="3192" y="390"/>
                      </a:lnTo>
                      <a:lnTo>
                        <a:pt x="3192" y="402"/>
                      </a:lnTo>
                      <a:lnTo>
                        <a:pt x="3192" y="408"/>
                      </a:lnTo>
                      <a:lnTo>
                        <a:pt x="3192" y="414"/>
                      </a:lnTo>
                      <a:lnTo>
                        <a:pt x="3192" y="420"/>
                      </a:lnTo>
                      <a:lnTo>
                        <a:pt x="3192" y="432"/>
                      </a:lnTo>
                      <a:lnTo>
                        <a:pt x="3192" y="438"/>
                      </a:lnTo>
                      <a:lnTo>
                        <a:pt x="3198" y="450"/>
                      </a:lnTo>
                      <a:lnTo>
                        <a:pt x="3198" y="456"/>
                      </a:lnTo>
                      <a:lnTo>
                        <a:pt x="3198" y="468"/>
                      </a:lnTo>
                      <a:lnTo>
                        <a:pt x="3198" y="474"/>
                      </a:lnTo>
                      <a:lnTo>
                        <a:pt x="3198" y="480"/>
                      </a:lnTo>
                      <a:lnTo>
                        <a:pt x="3204" y="492"/>
                      </a:lnTo>
                      <a:lnTo>
                        <a:pt x="3204" y="498"/>
                      </a:lnTo>
                      <a:lnTo>
                        <a:pt x="3204" y="504"/>
                      </a:lnTo>
                      <a:lnTo>
                        <a:pt x="3204" y="510"/>
                      </a:lnTo>
                      <a:lnTo>
                        <a:pt x="3204" y="516"/>
                      </a:lnTo>
                      <a:lnTo>
                        <a:pt x="3204" y="522"/>
                      </a:lnTo>
                      <a:lnTo>
                        <a:pt x="3210" y="528"/>
                      </a:lnTo>
                      <a:lnTo>
                        <a:pt x="3210" y="534"/>
                      </a:lnTo>
                      <a:lnTo>
                        <a:pt x="3210" y="540"/>
                      </a:lnTo>
                      <a:lnTo>
                        <a:pt x="3210" y="546"/>
                      </a:lnTo>
                      <a:lnTo>
                        <a:pt x="3210" y="552"/>
                      </a:lnTo>
                      <a:lnTo>
                        <a:pt x="3210" y="558"/>
                      </a:lnTo>
                      <a:lnTo>
                        <a:pt x="3216" y="558"/>
                      </a:lnTo>
                      <a:lnTo>
                        <a:pt x="3216" y="564"/>
                      </a:lnTo>
                      <a:lnTo>
                        <a:pt x="3216" y="570"/>
                      </a:lnTo>
                      <a:lnTo>
                        <a:pt x="3216" y="576"/>
                      </a:lnTo>
                      <a:lnTo>
                        <a:pt x="3216" y="576"/>
                      </a:lnTo>
                      <a:lnTo>
                        <a:pt x="3216" y="582"/>
                      </a:lnTo>
                      <a:lnTo>
                        <a:pt x="3222" y="588"/>
                      </a:lnTo>
                      <a:lnTo>
                        <a:pt x="3222" y="594"/>
                      </a:lnTo>
                      <a:lnTo>
                        <a:pt x="3222" y="594"/>
                      </a:lnTo>
                      <a:lnTo>
                        <a:pt x="3222" y="600"/>
                      </a:lnTo>
                      <a:lnTo>
                        <a:pt x="3222" y="600"/>
                      </a:lnTo>
                      <a:lnTo>
                        <a:pt x="3222" y="606"/>
                      </a:lnTo>
                      <a:lnTo>
                        <a:pt x="3228" y="606"/>
                      </a:lnTo>
                      <a:lnTo>
                        <a:pt x="3228" y="612"/>
                      </a:lnTo>
                      <a:lnTo>
                        <a:pt x="3228" y="612"/>
                      </a:lnTo>
                      <a:lnTo>
                        <a:pt x="3228" y="618"/>
                      </a:lnTo>
                      <a:lnTo>
                        <a:pt x="3228" y="618"/>
                      </a:lnTo>
                      <a:lnTo>
                        <a:pt x="3234" y="618"/>
                      </a:lnTo>
                      <a:lnTo>
                        <a:pt x="3234" y="618"/>
                      </a:lnTo>
                      <a:lnTo>
                        <a:pt x="3234" y="618"/>
                      </a:lnTo>
                      <a:lnTo>
                        <a:pt x="3234" y="624"/>
                      </a:lnTo>
                      <a:lnTo>
                        <a:pt x="3234" y="624"/>
                      </a:lnTo>
                      <a:lnTo>
                        <a:pt x="3234" y="624"/>
                      </a:lnTo>
                      <a:lnTo>
                        <a:pt x="3234" y="624"/>
                      </a:lnTo>
                      <a:lnTo>
                        <a:pt x="3240" y="624"/>
                      </a:lnTo>
                      <a:lnTo>
                        <a:pt x="3240" y="624"/>
                      </a:lnTo>
                      <a:lnTo>
                        <a:pt x="3240" y="624"/>
                      </a:lnTo>
                      <a:lnTo>
                        <a:pt x="3240" y="624"/>
                      </a:lnTo>
                      <a:lnTo>
                        <a:pt x="3240" y="618"/>
                      </a:lnTo>
                      <a:lnTo>
                        <a:pt x="3246" y="618"/>
                      </a:lnTo>
                      <a:lnTo>
                        <a:pt x="3246" y="618"/>
                      </a:lnTo>
                      <a:lnTo>
                        <a:pt x="3246" y="618"/>
                      </a:lnTo>
                      <a:lnTo>
                        <a:pt x="3246" y="612"/>
                      </a:lnTo>
                      <a:lnTo>
                        <a:pt x="3246" y="612"/>
                      </a:lnTo>
                      <a:lnTo>
                        <a:pt x="3246" y="612"/>
                      </a:lnTo>
                      <a:lnTo>
                        <a:pt x="3252" y="606"/>
                      </a:lnTo>
                      <a:lnTo>
                        <a:pt x="3252" y="606"/>
                      </a:lnTo>
                      <a:lnTo>
                        <a:pt x="3252" y="600"/>
                      </a:lnTo>
                      <a:lnTo>
                        <a:pt x="3252" y="600"/>
                      </a:lnTo>
                      <a:lnTo>
                        <a:pt x="3252" y="594"/>
                      </a:lnTo>
                      <a:lnTo>
                        <a:pt x="3252" y="594"/>
                      </a:lnTo>
                      <a:lnTo>
                        <a:pt x="3258" y="588"/>
                      </a:lnTo>
                      <a:lnTo>
                        <a:pt x="3258" y="582"/>
                      </a:lnTo>
                      <a:lnTo>
                        <a:pt x="3258" y="576"/>
                      </a:lnTo>
                      <a:lnTo>
                        <a:pt x="3258" y="576"/>
                      </a:lnTo>
                      <a:lnTo>
                        <a:pt x="3258" y="570"/>
                      </a:lnTo>
                      <a:lnTo>
                        <a:pt x="3264" y="564"/>
                      </a:lnTo>
                      <a:lnTo>
                        <a:pt x="3264" y="558"/>
                      </a:lnTo>
                      <a:lnTo>
                        <a:pt x="3264" y="558"/>
                      </a:lnTo>
                      <a:lnTo>
                        <a:pt x="3264" y="552"/>
                      </a:lnTo>
                      <a:lnTo>
                        <a:pt x="3264" y="546"/>
                      </a:lnTo>
                      <a:lnTo>
                        <a:pt x="3264" y="540"/>
                      </a:lnTo>
                      <a:lnTo>
                        <a:pt x="3270" y="534"/>
                      </a:lnTo>
                      <a:lnTo>
                        <a:pt x="3270" y="528"/>
                      </a:lnTo>
                      <a:lnTo>
                        <a:pt x="3270" y="522"/>
                      </a:lnTo>
                      <a:lnTo>
                        <a:pt x="3270" y="516"/>
                      </a:lnTo>
                      <a:lnTo>
                        <a:pt x="3270" y="510"/>
                      </a:lnTo>
                      <a:lnTo>
                        <a:pt x="3270" y="504"/>
                      </a:lnTo>
                      <a:lnTo>
                        <a:pt x="3276" y="498"/>
                      </a:lnTo>
                      <a:lnTo>
                        <a:pt x="3276" y="486"/>
                      </a:lnTo>
                      <a:lnTo>
                        <a:pt x="3276" y="480"/>
                      </a:lnTo>
                      <a:lnTo>
                        <a:pt x="3276" y="468"/>
                      </a:lnTo>
                      <a:lnTo>
                        <a:pt x="3276" y="462"/>
                      </a:lnTo>
                      <a:lnTo>
                        <a:pt x="3276" y="456"/>
                      </a:lnTo>
                      <a:lnTo>
                        <a:pt x="3282" y="450"/>
                      </a:lnTo>
                      <a:lnTo>
                        <a:pt x="3282" y="444"/>
                      </a:lnTo>
                      <a:lnTo>
                        <a:pt x="3282" y="426"/>
                      </a:lnTo>
                      <a:lnTo>
                        <a:pt x="3282" y="420"/>
                      </a:lnTo>
                      <a:lnTo>
                        <a:pt x="3282" y="414"/>
                      </a:lnTo>
                      <a:lnTo>
                        <a:pt x="3282" y="408"/>
                      </a:lnTo>
                      <a:lnTo>
                        <a:pt x="3288" y="396"/>
                      </a:lnTo>
                      <a:lnTo>
                        <a:pt x="3288" y="390"/>
                      </a:lnTo>
                      <a:lnTo>
                        <a:pt x="3288" y="378"/>
                      </a:lnTo>
                      <a:lnTo>
                        <a:pt x="3288" y="360"/>
                      </a:lnTo>
                      <a:lnTo>
                        <a:pt x="3288" y="348"/>
                      </a:lnTo>
                      <a:lnTo>
                        <a:pt x="3294" y="342"/>
                      </a:lnTo>
                      <a:lnTo>
                        <a:pt x="3294" y="330"/>
                      </a:lnTo>
                      <a:lnTo>
                        <a:pt x="3294" y="318"/>
                      </a:lnTo>
                      <a:lnTo>
                        <a:pt x="3294" y="312"/>
                      </a:lnTo>
                      <a:lnTo>
                        <a:pt x="3294" y="300"/>
                      </a:lnTo>
                      <a:lnTo>
                        <a:pt x="3294" y="288"/>
                      </a:lnTo>
                      <a:lnTo>
                        <a:pt x="3300" y="276"/>
                      </a:lnTo>
                      <a:lnTo>
                        <a:pt x="3300" y="264"/>
                      </a:lnTo>
                      <a:lnTo>
                        <a:pt x="3300" y="258"/>
                      </a:lnTo>
                      <a:lnTo>
                        <a:pt x="3300" y="246"/>
                      </a:lnTo>
                      <a:lnTo>
                        <a:pt x="3300" y="234"/>
                      </a:lnTo>
                      <a:lnTo>
                        <a:pt x="3300" y="222"/>
                      </a:lnTo>
                      <a:lnTo>
                        <a:pt x="3306" y="210"/>
                      </a:lnTo>
                      <a:lnTo>
                        <a:pt x="3306" y="198"/>
                      </a:lnTo>
                      <a:lnTo>
                        <a:pt x="3306" y="186"/>
                      </a:lnTo>
                      <a:lnTo>
                        <a:pt x="3306" y="174"/>
                      </a:lnTo>
                      <a:lnTo>
                        <a:pt x="3306" y="162"/>
                      </a:lnTo>
                      <a:lnTo>
                        <a:pt x="3306" y="150"/>
                      </a:lnTo>
                      <a:lnTo>
                        <a:pt x="3312" y="126"/>
                      </a:lnTo>
                      <a:lnTo>
                        <a:pt x="3312" y="114"/>
                      </a:lnTo>
                      <a:lnTo>
                        <a:pt x="3312" y="108"/>
                      </a:lnTo>
                      <a:lnTo>
                        <a:pt x="3312" y="90"/>
                      </a:lnTo>
                      <a:lnTo>
                        <a:pt x="3312" y="78"/>
                      </a:lnTo>
                      <a:lnTo>
                        <a:pt x="3318" y="54"/>
                      </a:lnTo>
                      <a:lnTo>
                        <a:pt x="3318" y="42"/>
                      </a:lnTo>
                      <a:lnTo>
                        <a:pt x="3318" y="24"/>
                      </a:lnTo>
                      <a:lnTo>
                        <a:pt x="3318" y="12"/>
                      </a:lnTo>
                      <a:lnTo>
                        <a:pt x="3318" y="6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6"/>
                      </a:lnTo>
                      <a:lnTo>
                        <a:pt x="3324" y="12"/>
                      </a:lnTo>
                      <a:lnTo>
                        <a:pt x="3324" y="24"/>
                      </a:lnTo>
                      <a:lnTo>
                        <a:pt x="3324" y="42"/>
                      </a:lnTo>
                      <a:lnTo>
                        <a:pt x="3330" y="66"/>
                      </a:lnTo>
                      <a:lnTo>
                        <a:pt x="3330" y="78"/>
                      </a:lnTo>
                      <a:lnTo>
                        <a:pt x="3330" y="96"/>
                      </a:lnTo>
                      <a:lnTo>
                        <a:pt x="3330" y="108"/>
                      </a:lnTo>
                      <a:lnTo>
                        <a:pt x="3330" y="120"/>
                      </a:lnTo>
                      <a:lnTo>
                        <a:pt x="3330" y="126"/>
                      </a:lnTo>
                      <a:lnTo>
                        <a:pt x="3330" y="138"/>
                      </a:lnTo>
                      <a:lnTo>
                        <a:pt x="3336" y="162"/>
                      </a:lnTo>
                      <a:lnTo>
                        <a:pt x="3336" y="174"/>
                      </a:lnTo>
                      <a:lnTo>
                        <a:pt x="3336" y="186"/>
                      </a:lnTo>
                      <a:lnTo>
                        <a:pt x="3336" y="198"/>
                      </a:lnTo>
                      <a:lnTo>
                        <a:pt x="3336" y="210"/>
                      </a:lnTo>
                      <a:lnTo>
                        <a:pt x="3342" y="222"/>
                      </a:lnTo>
                      <a:lnTo>
                        <a:pt x="3342" y="234"/>
                      </a:lnTo>
                      <a:lnTo>
                        <a:pt x="3342" y="246"/>
                      </a:lnTo>
                      <a:lnTo>
                        <a:pt x="3342" y="258"/>
                      </a:lnTo>
                      <a:lnTo>
                        <a:pt x="3342" y="270"/>
                      </a:lnTo>
                      <a:lnTo>
                        <a:pt x="3342" y="282"/>
                      </a:lnTo>
                      <a:lnTo>
                        <a:pt x="3348" y="288"/>
                      </a:lnTo>
                      <a:lnTo>
                        <a:pt x="3348" y="300"/>
                      </a:lnTo>
                      <a:lnTo>
                        <a:pt x="3348" y="312"/>
                      </a:lnTo>
                      <a:lnTo>
                        <a:pt x="3348" y="324"/>
                      </a:lnTo>
                      <a:lnTo>
                        <a:pt x="3348" y="336"/>
                      </a:lnTo>
                      <a:lnTo>
                        <a:pt x="3354" y="354"/>
                      </a:lnTo>
                      <a:lnTo>
                        <a:pt x="3354" y="360"/>
                      </a:lnTo>
                      <a:lnTo>
                        <a:pt x="3354" y="372"/>
                      </a:lnTo>
                      <a:lnTo>
                        <a:pt x="3354" y="384"/>
                      </a:lnTo>
                      <a:lnTo>
                        <a:pt x="3354" y="390"/>
                      </a:lnTo>
                      <a:lnTo>
                        <a:pt x="3354" y="402"/>
                      </a:lnTo>
                      <a:lnTo>
                        <a:pt x="3360" y="408"/>
                      </a:lnTo>
                      <a:lnTo>
                        <a:pt x="3360" y="414"/>
                      </a:lnTo>
                      <a:lnTo>
                        <a:pt x="3360" y="426"/>
                      </a:lnTo>
                      <a:lnTo>
                        <a:pt x="3360" y="432"/>
                      </a:lnTo>
                      <a:lnTo>
                        <a:pt x="3360" y="444"/>
                      </a:lnTo>
                      <a:lnTo>
                        <a:pt x="3360" y="450"/>
                      </a:lnTo>
                      <a:lnTo>
                        <a:pt x="3366" y="462"/>
                      </a:lnTo>
                      <a:lnTo>
                        <a:pt x="3366" y="468"/>
                      </a:lnTo>
                      <a:lnTo>
                        <a:pt x="3366" y="474"/>
                      </a:lnTo>
                      <a:lnTo>
                        <a:pt x="3366" y="486"/>
                      </a:lnTo>
                      <a:lnTo>
                        <a:pt x="3366" y="492"/>
                      </a:lnTo>
                      <a:lnTo>
                        <a:pt x="3366" y="498"/>
                      </a:lnTo>
                      <a:lnTo>
                        <a:pt x="3372" y="504"/>
                      </a:lnTo>
                      <a:lnTo>
                        <a:pt x="3372" y="510"/>
                      </a:lnTo>
                      <a:lnTo>
                        <a:pt x="3372" y="516"/>
                      </a:lnTo>
                      <a:lnTo>
                        <a:pt x="3372" y="522"/>
                      </a:lnTo>
                      <a:lnTo>
                        <a:pt x="3372" y="528"/>
                      </a:lnTo>
                      <a:lnTo>
                        <a:pt x="3372" y="534"/>
                      </a:lnTo>
                      <a:lnTo>
                        <a:pt x="3378" y="540"/>
                      </a:lnTo>
                      <a:lnTo>
                        <a:pt x="3378" y="546"/>
                      </a:lnTo>
                      <a:lnTo>
                        <a:pt x="3378" y="552"/>
                      </a:lnTo>
                      <a:lnTo>
                        <a:pt x="3378" y="558"/>
                      </a:lnTo>
                      <a:lnTo>
                        <a:pt x="3378" y="564"/>
                      </a:lnTo>
                      <a:lnTo>
                        <a:pt x="3378" y="570"/>
                      </a:lnTo>
                      <a:lnTo>
                        <a:pt x="3384" y="570"/>
                      </a:lnTo>
                      <a:lnTo>
                        <a:pt x="3384" y="582"/>
                      </a:lnTo>
                      <a:lnTo>
                        <a:pt x="3384" y="582"/>
                      </a:lnTo>
                      <a:lnTo>
                        <a:pt x="3384" y="588"/>
                      </a:lnTo>
                      <a:lnTo>
                        <a:pt x="3384" y="594"/>
                      </a:lnTo>
                      <a:lnTo>
                        <a:pt x="3390" y="594"/>
                      </a:lnTo>
                      <a:lnTo>
                        <a:pt x="3390" y="600"/>
                      </a:lnTo>
                      <a:lnTo>
                        <a:pt x="3390" y="600"/>
                      </a:lnTo>
                      <a:lnTo>
                        <a:pt x="3390" y="606"/>
                      </a:lnTo>
                      <a:lnTo>
                        <a:pt x="3390" y="606"/>
                      </a:lnTo>
                      <a:lnTo>
                        <a:pt x="3390" y="606"/>
                      </a:lnTo>
                      <a:lnTo>
                        <a:pt x="3390" y="612"/>
                      </a:lnTo>
                      <a:lnTo>
                        <a:pt x="3396" y="612"/>
                      </a:lnTo>
                      <a:lnTo>
                        <a:pt x="3396" y="618"/>
                      </a:lnTo>
                      <a:lnTo>
                        <a:pt x="3396" y="618"/>
                      </a:lnTo>
                      <a:lnTo>
                        <a:pt x="3396" y="618"/>
                      </a:lnTo>
                      <a:lnTo>
                        <a:pt x="3396" y="618"/>
                      </a:lnTo>
                      <a:lnTo>
                        <a:pt x="3402" y="624"/>
                      </a:lnTo>
                      <a:lnTo>
                        <a:pt x="3402" y="624"/>
                      </a:lnTo>
                      <a:lnTo>
                        <a:pt x="3402" y="624"/>
                      </a:lnTo>
                      <a:lnTo>
                        <a:pt x="3402" y="624"/>
                      </a:lnTo>
                      <a:lnTo>
                        <a:pt x="3402" y="624"/>
                      </a:lnTo>
                      <a:lnTo>
                        <a:pt x="3402" y="624"/>
                      </a:lnTo>
                      <a:lnTo>
                        <a:pt x="3408" y="624"/>
                      </a:lnTo>
                      <a:lnTo>
                        <a:pt x="3408" y="624"/>
                      </a:lnTo>
                      <a:lnTo>
                        <a:pt x="3408" y="624"/>
                      </a:lnTo>
                      <a:lnTo>
                        <a:pt x="3408" y="624"/>
                      </a:lnTo>
                      <a:lnTo>
                        <a:pt x="3408" y="618"/>
                      </a:lnTo>
                      <a:lnTo>
                        <a:pt x="3408" y="618"/>
                      </a:lnTo>
                      <a:lnTo>
                        <a:pt x="3414" y="618"/>
                      </a:lnTo>
                      <a:lnTo>
                        <a:pt x="3414" y="618"/>
                      </a:lnTo>
                      <a:lnTo>
                        <a:pt x="3414" y="612"/>
                      </a:lnTo>
                      <a:lnTo>
                        <a:pt x="3414" y="612"/>
                      </a:lnTo>
                      <a:lnTo>
                        <a:pt x="3414" y="606"/>
                      </a:lnTo>
                      <a:lnTo>
                        <a:pt x="3414" y="606"/>
                      </a:lnTo>
                      <a:lnTo>
                        <a:pt x="3420" y="606"/>
                      </a:lnTo>
                      <a:lnTo>
                        <a:pt x="3420" y="600"/>
                      </a:lnTo>
                      <a:lnTo>
                        <a:pt x="3420" y="594"/>
                      </a:lnTo>
                      <a:lnTo>
                        <a:pt x="3420" y="594"/>
                      </a:lnTo>
                      <a:lnTo>
                        <a:pt x="3420" y="588"/>
                      </a:lnTo>
                      <a:lnTo>
                        <a:pt x="3426" y="582"/>
                      </a:lnTo>
                      <a:lnTo>
                        <a:pt x="3426" y="582"/>
                      </a:lnTo>
                      <a:lnTo>
                        <a:pt x="3426" y="576"/>
                      </a:lnTo>
                      <a:lnTo>
                        <a:pt x="3426" y="570"/>
                      </a:lnTo>
                      <a:lnTo>
                        <a:pt x="3426" y="570"/>
                      </a:lnTo>
                      <a:lnTo>
                        <a:pt x="3426" y="564"/>
                      </a:lnTo>
                      <a:lnTo>
                        <a:pt x="3432" y="558"/>
                      </a:lnTo>
                      <a:lnTo>
                        <a:pt x="3432" y="552"/>
                      </a:lnTo>
                      <a:lnTo>
                        <a:pt x="3432" y="546"/>
                      </a:lnTo>
                      <a:lnTo>
                        <a:pt x="3432" y="540"/>
                      </a:lnTo>
                      <a:lnTo>
                        <a:pt x="3432" y="534"/>
                      </a:lnTo>
                      <a:lnTo>
                        <a:pt x="3432" y="528"/>
                      </a:lnTo>
                      <a:lnTo>
                        <a:pt x="3438" y="522"/>
                      </a:lnTo>
                      <a:lnTo>
                        <a:pt x="3438" y="516"/>
                      </a:lnTo>
                      <a:lnTo>
                        <a:pt x="3438" y="510"/>
                      </a:lnTo>
                      <a:lnTo>
                        <a:pt x="3438" y="504"/>
                      </a:lnTo>
                      <a:lnTo>
                        <a:pt x="3438" y="498"/>
                      </a:lnTo>
                      <a:lnTo>
                        <a:pt x="3438" y="492"/>
                      </a:lnTo>
                      <a:lnTo>
                        <a:pt x="3444" y="480"/>
                      </a:lnTo>
                      <a:lnTo>
                        <a:pt x="3444" y="474"/>
                      </a:lnTo>
                      <a:lnTo>
                        <a:pt x="3444" y="468"/>
                      </a:lnTo>
                      <a:lnTo>
                        <a:pt x="3444" y="462"/>
                      </a:lnTo>
                      <a:lnTo>
                        <a:pt x="3444" y="450"/>
                      </a:lnTo>
                      <a:lnTo>
                        <a:pt x="3450" y="438"/>
                      </a:lnTo>
                      <a:lnTo>
                        <a:pt x="3450" y="432"/>
                      </a:lnTo>
                      <a:lnTo>
                        <a:pt x="3450" y="426"/>
                      </a:lnTo>
                      <a:lnTo>
                        <a:pt x="3450" y="414"/>
                      </a:lnTo>
                      <a:lnTo>
                        <a:pt x="3450" y="408"/>
                      </a:lnTo>
                      <a:lnTo>
                        <a:pt x="3450" y="390"/>
                      </a:lnTo>
                      <a:lnTo>
                        <a:pt x="3456" y="384"/>
                      </a:lnTo>
                      <a:lnTo>
                        <a:pt x="3456" y="372"/>
                      </a:lnTo>
                      <a:lnTo>
                        <a:pt x="3456" y="360"/>
                      </a:lnTo>
                      <a:lnTo>
                        <a:pt x="3456" y="354"/>
                      </a:lnTo>
                      <a:lnTo>
                        <a:pt x="3456" y="342"/>
                      </a:lnTo>
                      <a:lnTo>
                        <a:pt x="3456" y="336"/>
                      </a:lnTo>
                      <a:lnTo>
                        <a:pt x="3462" y="324"/>
                      </a:lnTo>
                      <a:lnTo>
                        <a:pt x="3462" y="312"/>
                      </a:lnTo>
                      <a:lnTo>
                        <a:pt x="3462" y="300"/>
                      </a:lnTo>
                      <a:lnTo>
                        <a:pt x="3462" y="288"/>
                      </a:lnTo>
                      <a:lnTo>
                        <a:pt x="3462" y="282"/>
                      </a:lnTo>
                      <a:lnTo>
                        <a:pt x="3462" y="270"/>
                      </a:lnTo>
                      <a:lnTo>
                        <a:pt x="3468" y="258"/>
                      </a:lnTo>
                      <a:lnTo>
                        <a:pt x="3468" y="246"/>
                      </a:lnTo>
                      <a:lnTo>
                        <a:pt x="3468" y="234"/>
                      </a:lnTo>
                      <a:lnTo>
                        <a:pt x="3468" y="222"/>
                      </a:lnTo>
                      <a:lnTo>
                        <a:pt x="3468" y="210"/>
                      </a:lnTo>
                      <a:lnTo>
                        <a:pt x="3468" y="198"/>
                      </a:lnTo>
                      <a:lnTo>
                        <a:pt x="3474" y="186"/>
                      </a:lnTo>
                      <a:lnTo>
                        <a:pt x="3474" y="174"/>
                      </a:lnTo>
                      <a:lnTo>
                        <a:pt x="3474" y="162"/>
                      </a:lnTo>
                      <a:lnTo>
                        <a:pt x="3474" y="138"/>
                      </a:lnTo>
                      <a:lnTo>
                        <a:pt x="3474" y="126"/>
                      </a:lnTo>
                      <a:lnTo>
                        <a:pt x="3474" y="120"/>
                      </a:lnTo>
                      <a:lnTo>
                        <a:pt x="3480" y="108"/>
                      </a:lnTo>
                      <a:lnTo>
                        <a:pt x="3480" y="96"/>
                      </a:lnTo>
                      <a:lnTo>
                        <a:pt x="3480" y="66"/>
                      </a:lnTo>
                      <a:lnTo>
                        <a:pt x="3480" y="54"/>
                      </a:lnTo>
                      <a:lnTo>
                        <a:pt x="3480" y="42"/>
                      </a:lnTo>
                      <a:lnTo>
                        <a:pt x="3486" y="24"/>
                      </a:lnTo>
                      <a:lnTo>
                        <a:pt x="3486" y="12"/>
                      </a:lnTo>
                      <a:lnTo>
                        <a:pt x="3486" y="6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92" y="6"/>
                      </a:lnTo>
                      <a:lnTo>
                        <a:pt x="3492" y="12"/>
                      </a:lnTo>
                      <a:lnTo>
                        <a:pt x="3492" y="42"/>
                      </a:lnTo>
                      <a:lnTo>
                        <a:pt x="3492" y="54"/>
                      </a:lnTo>
                      <a:lnTo>
                        <a:pt x="3492" y="66"/>
                      </a:lnTo>
                      <a:lnTo>
                        <a:pt x="3492" y="78"/>
                      </a:lnTo>
                      <a:lnTo>
                        <a:pt x="3498" y="90"/>
                      </a:lnTo>
                      <a:lnTo>
                        <a:pt x="3498" y="102"/>
                      </a:lnTo>
                      <a:lnTo>
                        <a:pt x="3498" y="114"/>
                      </a:lnTo>
                      <a:lnTo>
                        <a:pt x="3498" y="126"/>
                      </a:lnTo>
                      <a:lnTo>
                        <a:pt x="3498" y="150"/>
                      </a:lnTo>
                      <a:lnTo>
                        <a:pt x="3498" y="162"/>
                      </a:lnTo>
                      <a:lnTo>
                        <a:pt x="3504" y="174"/>
                      </a:lnTo>
                      <a:lnTo>
                        <a:pt x="3504" y="186"/>
                      </a:lnTo>
                      <a:lnTo>
                        <a:pt x="3504" y="198"/>
                      </a:lnTo>
                      <a:lnTo>
                        <a:pt x="3504" y="210"/>
                      </a:lnTo>
                      <a:lnTo>
                        <a:pt x="3504" y="222"/>
                      </a:lnTo>
                      <a:lnTo>
                        <a:pt x="3504" y="234"/>
                      </a:lnTo>
                      <a:lnTo>
                        <a:pt x="3510" y="246"/>
                      </a:lnTo>
                      <a:lnTo>
                        <a:pt x="3510" y="258"/>
                      </a:lnTo>
                      <a:lnTo>
                        <a:pt x="3510" y="264"/>
                      </a:lnTo>
                      <a:lnTo>
                        <a:pt x="3510" y="276"/>
                      </a:lnTo>
                      <a:lnTo>
                        <a:pt x="3510" y="288"/>
                      </a:lnTo>
                      <a:lnTo>
                        <a:pt x="3510" y="300"/>
                      </a:lnTo>
                      <a:lnTo>
                        <a:pt x="3516" y="318"/>
                      </a:lnTo>
                      <a:lnTo>
                        <a:pt x="3516" y="330"/>
                      </a:lnTo>
                      <a:lnTo>
                        <a:pt x="3516" y="342"/>
                      </a:lnTo>
                      <a:lnTo>
                        <a:pt x="3516" y="348"/>
                      </a:lnTo>
                      <a:lnTo>
                        <a:pt x="3516" y="360"/>
                      </a:lnTo>
                      <a:lnTo>
                        <a:pt x="3522" y="372"/>
                      </a:lnTo>
                      <a:lnTo>
                        <a:pt x="3522" y="378"/>
                      </a:lnTo>
                      <a:lnTo>
                        <a:pt x="3522" y="390"/>
                      </a:lnTo>
                      <a:lnTo>
                        <a:pt x="3522" y="396"/>
                      </a:lnTo>
                      <a:lnTo>
                        <a:pt x="3522" y="408"/>
                      </a:lnTo>
                      <a:lnTo>
                        <a:pt x="3522" y="414"/>
                      </a:lnTo>
                      <a:lnTo>
                        <a:pt x="3528" y="420"/>
                      </a:lnTo>
                      <a:lnTo>
                        <a:pt x="3528" y="438"/>
                      </a:lnTo>
                      <a:lnTo>
                        <a:pt x="3528" y="444"/>
                      </a:lnTo>
                      <a:lnTo>
                        <a:pt x="3528" y="450"/>
                      </a:lnTo>
                      <a:lnTo>
                        <a:pt x="3528" y="456"/>
                      </a:lnTo>
                      <a:lnTo>
                        <a:pt x="3528" y="462"/>
                      </a:lnTo>
                      <a:lnTo>
                        <a:pt x="3534" y="468"/>
                      </a:lnTo>
                      <a:lnTo>
                        <a:pt x="3534" y="480"/>
                      </a:lnTo>
                      <a:lnTo>
                        <a:pt x="3534" y="486"/>
                      </a:lnTo>
                      <a:lnTo>
                        <a:pt x="3534" y="498"/>
                      </a:lnTo>
                      <a:lnTo>
                        <a:pt x="3534" y="504"/>
                      </a:lnTo>
                      <a:lnTo>
                        <a:pt x="3534" y="510"/>
                      </a:lnTo>
                      <a:lnTo>
                        <a:pt x="3540" y="516"/>
                      </a:lnTo>
                      <a:lnTo>
                        <a:pt x="3540" y="522"/>
                      </a:lnTo>
                      <a:lnTo>
                        <a:pt x="3540" y="528"/>
                      </a:lnTo>
                      <a:lnTo>
                        <a:pt x="3540" y="534"/>
                      </a:lnTo>
                      <a:lnTo>
                        <a:pt x="3540" y="540"/>
                      </a:lnTo>
                      <a:lnTo>
                        <a:pt x="3540" y="546"/>
                      </a:lnTo>
                      <a:lnTo>
                        <a:pt x="3546" y="552"/>
                      </a:lnTo>
                      <a:lnTo>
                        <a:pt x="3546" y="558"/>
                      </a:lnTo>
                      <a:lnTo>
                        <a:pt x="3546" y="564"/>
                      </a:lnTo>
                      <a:lnTo>
                        <a:pt x="3546" y="570"/>
                      </a:lnTo>
                      <a:lnTo>
                        <a:pt x="3546" y="576"/>
                      </a:lnTo>
                      <a:lnTo>
                        <a:pt x="3552" y="576"/>
                      </a:lnTo>
                      <a:lnTo>
                        <a:pt x="3552" y="582"/>
                      </a:lnTo>
                      <a:lnTo>
                        <a:pt x="3552" y="588"/>
                      </a:lnTo>
                      <a:lnTo>
                        <a:pt x="3552" y="588"/>
                      </a:lnTo>
                      <a:lnTo>
                        <a:pt x="3552" y="594"/>
                      </a:lnTo>
                      <a:lnTo>
                        <a:pt x="3552" y="594"/>
                      </a:lnTo>
                      <a:lnTo>
                        <a:pt x="3558" y="600"/>
                      </a:lnTo>
                      <a:lnTo>
                        <a:pt x="3558" y="600"/>
                      </a:lnTo>
                      <a:lnTo>
                        <a:pt x="3558" y="606"/>
                      </a:lnTo>
                      <a:lnTo>
                        <a:pt x="3558" y="606"/>
                      </a:lnTo>
                      <a:lnTo>
                        <a:pt x="3558" y="612"/>
                      </a:lnTo>
                      <a:lnTo>
                        <a:pt x="3558" y="612"/>
                      </a:lnTo>
                      <a:lnTo>
                        <a:pt x="3564" y="612"/>
                      </a:lnTo>
                      <a:lnTo>
                        <a:pt x="3564" y="618"/>
                      </a:lnTo>
                      <a:lnTo>
                        <a:pt x="3564" y="618"/>
                      </a:lnTo>
                      <a:lnTo>
                        <a:pt x="3564" y="618"/>
                      </a:lnTo>
                      <a:lnTo>
                        <a:pt x="3564" y="618"/>
                      </a:lnTo>
                      <a:lnTo>
                        <a:pt x="3564" y="624"/>
                      </a:lnTo>
                      <a:lnTo>
                        <a:pt x="3570" y="624"/>
                      </a:lnTo>
                      <a:lnTo>
                        <a:pt x="3570" y="624"/>
                      </a:lnTo>
                      <a:lnTo>
                        <a:pt x="3570" y="624"/>
                      </a:lnTo>
                      <a:lnTo>
                        <a:pt x="3570" y="624"/>
                      </a:lnTo>
                      <a:lnTo>
                        <a:pt x="3570" y="624"/>
                      </a:lnTo>
                      <a:lnTo>
                        <a:pt x="3576" y="624"/>
                      </a:lnTo>
                      <a:lnTo>
                        <a:pt x="3576" y="624"/>
                      </a:lnTo>
                      <a:lnTo>
                        <a:pt x="3576" y="618"/>
                      </a:lnTo>
                      <a:lnTo>
                        <a:pt x="3576" y="618"/>
                      </a:lnTo>
                      <a:lnTo>
                        <a:pt x="3576" y="618"/>
                      </a:lnTo>
                      <a:lnTo>
                        <a:pt x="3576" y="618"/>
                      </a:lnTo>
                      <a:lnTo>
                        <a:pt x="3582" y="612"/>
                      </a:lnTo>
                      <a:lnTo>
                        <a:pt x="3582" y="612"/>
                      </a:lnTo>
                      <a:lnTo>
                        <a:pt x="3582" y="612"/>
                      </a:lnTo>
                      <a:lnTo>
                        <a:pt x="3582" y="606"/>
                      </a:lnTo>
                      <a:lnTo>
                        <a:pt x="3582" y="606"/>
                      </a:lnTo>
                      <a:lnTo>
                        <a:pt x="3582" y="600"/>
                      </a:lnTo>
                      <a:lnTo>
                        <a:pt x="3588" y="594"/>
                      </a:lnTo>
                      <a:lnTo>
                        <a:pt x="3588" y="594"/>
                      </a:lnTo>
                      <a:lnTo>
                        <a:pt x="3588" y="588"/>
                      </a:lnTo>
                      <a:lnTo>
                        <a:pt x="3588" y="588"/>
                      </a:lnTo>
                      <a:lnTo>
                        <a:pt x="3588" y="582"/>
                      </a:lnTo>
                      <a:lnTo>
                        <a:pt x="3588" y="576"/>
                      </a:lnTo>
                      <a:lnTo>
                        <a:pt x="3594" y="576"/>
                      </a:lnTo>
                      <a:lnTo>
                        <a:pt x="3594" y="570"/>
                      </a:lnTo>
                      <a:lnTo>
                        <a:pt x="3594" y="564"/>
                      </a:lnTo>
                      <a:lnTo>
                        <a:pt x="3594" y="558"/>
                      </a:lnTo>
                      <a:lnTo>
                        <a:pt x="3594" y="558"/>
                      </a:lnTo>
                      <a:lnTo>
                        <a:pt x="3594" y="552"/>
                      </a:lnTo>
                      <a:lnTo>
                        <a:pt x="3600" y="546"/>
                      </a:lnTo>
                      <a:lnTo>
                        <a:pt x="3600" y="540"/>
                      </a:lnTo>
                      <a:lnTo>
                        <a:pt x="3600" y="534"/>
                      </a:lnTo>
                      <a:lnTo>
                        <a:pt x="3600" y="528"/>
                      </a:lnTo>
                      <a:lnTo>
                        <a:pt x="3600" y="522"/>
                      </a:lnTo>
                      <a:lnTo>
                        <a:pt x="3600" y="516"/>
                      </a:lnTo>
                      <a:lnTo>
                        <a:pt x="3606" y="510"/>
                      </a:lnTo>
                      <a:lnTo>
                        <a:pt x="3606" y="504"/>
                      </a:lnTo>
                      <a:lnTo>
                        <a:pt x="3606" y="498"/>
                      </a:lnTo>
                      <a:lnTo>
                        <a:pt x="3606" y="486"/>
                      </a:lnTo>
                      <a:lnTo>
                        <a:pt x="3606" y="480"/>
                      </a:lnTo>
                      <a:lnTo>
                        <a:pt x="3612" y="474"/>
                      </a:lnTo>
                      <a:lnTo>
                        <a:pt x="3612" y="468"/>
                      </a:lnTo>
                      <a:lnTo>
                        <a:pt x="3612" y="456"/>
                      </a:lnTo>
                      <a:lnTo>
                        <a:pt x="3612" y="444"/>
                      </a:lnTo>
                      <a:lnTo>
                        <a:pt x="3612" y="438"/>
                      </a:lnTo>
                      <a:lnTo>
                        <a:pt x="3612" y="432"/>
                      </a:lnTo>
                      <a:lnTo>
                        <a:pt x="3618" y="420"/>
                      </a:lnTo>
                      <a:lnTo>
                        <a:pt x="3618" y="414"/>
                      </a:lnTo>
                      <a:lnTo>
                        <a:pt x="3618" y="402"/>
                      </a:lnTo>
                      <a:lnTo>
                        <a:pt x="3618" y="390"/>
                      </a:lnTo>
                      <a:lnTo>
                        <a:pt x="3618" y="384"/>
                      </a:lnTo>
                      <a:lnTo>
                        <a:pt x="3618" y="372"/>
                      </a:lnTo>
                      <a:lnTo>
                        <a:pt x="3624" y="360"/>
                      </a:lnTo>
                      <a:lnTo>
                        <a:pt x="3624" y="354"/>
                      </a:lnTo>
                      <a:lnTo>
                        <a:pt x="3624" y="342"/>
                      </a:lnTo>
                      <a:lnTo>
                        <a:pt x="3624" y="330"/>
                      </a:lnTo>
                      <a:lnTo>
                        <a:pt x="3624" y="324"/>
                      </a:lnTo>
                      <a:lnTo>
                        <a:pt x="3624" y="312"/>
                      </a:lnTo>
                      <a:lnTo>
                        <a:pt x="3630" y="300"/>
                      </a:lnTo>
                      <a:lnTo>
                        <a:pt x="3630" y="288"/>
                      </a:lnTo>
                      <a:lnTo>
                        <a:pt x="3630" y="282"/>
                      </a:lnTo>
                      <a:lnTo>
                        <a:pt x="3630" y="270"/>
                      </a:lnTo>
                      <a:lnTo>
                        <a:pt x="3630" y="258"/>
                      </a:lnTo>
                      <a:lnTo>
                        <a:pt x="3630" y="246"/>
                      </a:lnTo>
                      <a:lnTo>
                        <a:pt x="3636" y="234"/>
                      </a:lnTo>
                      <a:lnTo>
                        <a:pt x="3636" y="222"/>
                      </a:lnTo>
                      <a:lnTo>
                        <a:pt x="3636" y="210"/>
                      </a:lnTo>
                      <a:lnTo>
                        <a:pt x="3636" y="198"/>
                      </a:lnTo>
                      <a:lnTo>
                        <a:pt x="3636" y="186"/>
                      </a:lnTo>
                      <a:lnTo>
                        <a:pt x="3642" y="162"/>
                      </a:lnTo>
                      <a:lnTo>
                        <a:pt x="3642" y="150"/>
                      </a:lnTo>
                      <a:lnTo>
                        <a:pt x="3642" y="138"/>
                      </a:lnTo>
                      <a:lnTo>
                        <a:pt x="3642" y="132"/>
                      </a:lnTo>
                      <a:lnTo>
                        <a:pt x="3642" y="120"/>
                      </a:lnTo>
                      <a:lnTo>
                        <a:pt x="3642" y="96"/>
                      </a:lnTo>
                      <a:lnTo>
                        <a:pt x="3648" y="84"/>
                      </a:lnTo>
                      <a:lnTo>
                        <a:pt x="3648" y="72"/>
                      </a:lnTo>
                      <a:lnTo>
                        <a:pt x="3648" y="54"/>
                      </a:lnTo>
                      <a:lnTo>
                        <a:pt x="3648" y="42"/>
                      </a:lnTo>
                      <a:lnTo>
                        <a:pt x="3648" y="30"/>
                      </a:lnTo>
                      <a:lnTo>
                        <a:pt x="3648" y="18"/>
                      </a:lnTo>
                      <a:lnTo>
                        <a:pt x="3654" y="6"/>
                      </a:lnTo>
                      <a:lnTo>
                        <a:pt x="3654" y="6"/>
                      </a:lnTo>
                      <a:lnTo>
                        <a:pt x="3654" y="0"/>
                      </a:lnTo>
                      <a:lnTo>
                        <a:pt x="3654" y="6"/>
                      </a:lnTo>
                      <a:lnTo>
                        <a:pt x="3654" y="12"/>
                      </a:lnTo>
                      <a:lnTo>
                        <a:pt x="3660" y="30"/>
                      </a:lnTo>
                      <a:lnTo>
                        <a:pt x="3660" y="42"/>
                      </a:lnTo>
                      <a:lnTo>
                        <a:pt x="3660" y="54"/>
                      </a:lnTo>
                      <a:lnTo>
                        <a:pt x="3660" y="72"/>
                      </a:lnTo>
                      <a:lnTo>
                        <a:pt x="3660" y="84"/>
                      </a:lnTo>
                      <a:lnTo>
                        <a:pt x="3660" y="96"/>
                      </a:lnTo>
                      <a:lnTo>
                        <a:pt x="3660" y="108"/>
                      </a:lnTo>
                      <a:lnTo>
                        <a:pt x="3666" y="120"/>
                      </a:lnTo>
                      <a:lnTo>
                        <a:pt x="3666" y="144"/>
                      </a:lnTo>
                      <a:lnTo>
                        <a:pt x="3666" y="150"/>
                      </a:lnTo>
                      <a:lnTo>
                        <a:pt x="3666" y="162"/>
                      </a:lnTo>
                      <a:lnTo>
                        <a:pt x="3666" y="174"/>
                      </a:lnTo>
                      <a:lnTo>
                        <a:pt x="3672" y="186"/>
                      </a:lnTo>
                      <a:lnTo>
                        <a:pt x="3672" y="198"/>
                      </a:lnTo>
                      <a:lnTo>
                        <a:pt x="3672" y="210"/>
                      </a:lnTo>
                      <a:lnTo>
                        <a:pt x="3672" y="222"/>
                      </a:lnTo>
                      <a:lnTo>
                        <a:pt x="3672" y="234"/>
                      </a:lnTo>
                      <a:lnTo>
                        <a:pt x="3672" y="246"/>
                      </a:lnTo>
                      <a:lnTo>
                        <a:pt x="3672" y="258"/>
                      </a:lnTo>
                      <a:lnTo>
                        <a:pt x="3678" y="270"/>
                      </a:lnTo>
                      <a:lnTo>
                        <a:pt x="3678" y="294"/>
                      </a:lnTo>
                      <a:lnTo>
                        <a:pt x="3678" y="306"/>
                      </a:lnTo>
                      <a:lnTo>
                        <a:pt x="3678" y="312"/>
                      </a:lnTo>
                      <a:lnTo>
                        <a:pt x="3678" y="324"/>
                      </a:lnTo>
                      <a:lnTo>
                        <a:pt x="3684" y="336"/>
                      </a:lnTo>
                      <a:lnTo>
                        <a:pt x="3684" y="342"/>
                      </a:lnTo>
                      <a:lnTo>
                        <a:pt x="3684" y="354"/>
                      </a:lnTo>
                      <a:lnTo>
                        <a:pt x="3684" y="366"/>
                      </a:lnTo>
                      <a:lnTo>
                        <a:pt x="3684" y="372"/>
                      </a:lnTo>
                      <a:lnTo>
                        <a:pt x="3684" y="384"/>
                      </a:lnTo>
                      <a:lnTo>
                        <a:pt x="3690" y="390"/>
                      </a:lnTo>
                      <a:lnTo>
                        <a:pt x="3690" y="402"/>
                      </a:lnTo>
                      <a:lnTo>
                        <a:pt x="3690" y="408"/>
                      </a:lnTo>
                      <a:lnTo>
                        <a:pt x="3690" y="414"/>
                      </a:lnTo>
                      <a:lnTo>
                        <a:pt x="3690" y="426"/>
                      </a:lnTo>
                      <a:lnTo>
                        <a:pt x="3696" y="438"/>
                      </a:lnTo>
                      <a:lnTo>
                        <a:pt x="3696" y="444"/>
                      </a:lnTo>
                      <a:lnTo>
                        <a:pt x="3696" y="450"/>
                      </a:lnTo>
                      <a:lnTo>
                        <a:pt x="3696" y="462"/>
                      </a:lnTo>
                      <a:lnTo>
                        <a:pt x="3696" y="468"/>
                      </a:lnTo>
                      <a:lnTo>
                        <a:pt x="3696" y="480"/>
                      </a:lnTo>
                      <a:lnTo>
                        <a:pt x="3702" y="486"/>
                      </a:lnTo>
                      <a:lnTo>
                        <a:pt x="3702" y="492"/>
                      </a:lnTo>
                      <a:lnTo>
                        <a:pt x="3702" y="498"/>
                      </a:lnTo>
                      <a:lnTo>
                        <a:pt x="3702" y="504"/>
                      </a:lnTo>
                      <a:lnTo>
                        <a:pt x="3702" y="510"/>
                      </a:lnTo>
                      <a:lnTo>
                        <a:pt x="3702" y="516"/>
                      </a:lnTo>
                      <a:lnTo>
                        <a:pt x="3708" y="522"/>
                      </a:lnTo>
                      <a:lnTo>
                        <a:pt x="3708" y="528"/>
                      </a:lnTo>
                      <a:lnTo>
                        <a:pt x="3708" y="534"/>
                      </a:lnTo>
                      <a:lnTo>
                        <a:pt x="3708" y="540"/>
                      </a:lnTo>
                      <a:lnTo>
                        <a:pt x="3708" y="552"/>
                      </a:lnTo>
                      <a:lnTo>
                        <a:pt x="3708" y="558"/>
                      </a:lnTo>
                      <a:lnTo>
                        <a:pt x="3714" y="564"/>
                      </a:lnTo>
                      <a:lnTo>
                        <a:pt x="3714" y="570"/>
                      </a:lnTo>
                      <a:lnTo>
                        <a:pt x="3714" y="570"/>
                      </a:lnTo>
                      <a:lnTo>
                        <a:pt x="3714" y="576"/>
                      </a:lnTo>
                      <a:lnTo>
                        <a:pt x="3714" y="582"/>
                      </a:lnTo>
                      <a:lnTo>
                        <a:pt x="3714" y="582"/>
                      </a:lnTo>
                      <a:lnTo>
                        <a:pt x="3720" y="588"/>
                      </a:lnTo>
                      <a:lnTo>
                        <a:pt x="3720" y="594"/>
                      </a:lnTo>
                      <a:lnTo>
                        <a:pt x="3720" y="594"/>
                      </a:lnTo>
                      <a:lnTo>
                        <a:pt x="3720" y="600"/>
                      </a:lnTo>
                      <a:lnTo>
                        <a:pt x="3720" y="600"/>
                      </a:lnTo>
                      <a:lnTo>
                        <a:pt x="3720" y="606"/>
                      </a:lnTo>
                      <a:lnTo>
                        <a:pt x="3726" y="606"/>
                      </a:lnTo>
                      <a:lnTo>
                        <a:pt x="3726" y="606"/>
                      </a:lnTo>
                      <a:lnTo>
                        <a:pt x="3726" y="612"/>
                      </a:lnTo>
                      <a:lnTo>
                        <a:pt x="3726" y="612"/>
                      </a:lnTo>
                      <a:lnTo>
                        <a:pt x="3726" y="618"/>
                      </a:lnTo>
                      <a:lnTo>
                        <a:pt x="3726" y="618"/>
                      </a:lnTo>
                      <a:lnTo>
                        <a:pt x="3732" y="618"/>
                      </a:lnTo>
                      <a:lnTo>
                        <a:pt x="3732" y="618"/>
                      </a:lnTo>
                      <a:lnTo>
                        <a:pt x="3732" y="624"/>
                      </a:lnTo>
                      <a:lnTo>
                        <a:pt x="3732" y="624"/>
                      </a:lnTo>
                      <a:lnTo>
                        <a:pt x="3732" y="624"/>
                      </a:lnTo>
                      <a:lnTo>
                        <a:pt x="3738" y="624"/>
                      </a:lnTo>
                      <a:lnTo>
                        <a:pt x="3738" y="624"/>
                      </a:lnTo>
                      <a:lnTo>
                        <a:pt x="3738" y="624"/>
                      </a:lnTo>
                      <a:lnTo>
                        <a:pt x="3738" y="624"/>
                      </a:lnTo>
                      <a:lnTo>
                        <a:pt x="3738" y="624"/>
                      </a:lnTo>
                      <a:lnTo>
                        <a:pt x="3738" y="624"/>
                      </a:lnTo>
                      <a:lnTo>
                        <a:pt x="3744" y="624"/>
                      </a:lnTo>
                      <a:lnTo>
                        <a:pt x="3744" y="618"/>
                      </a:lnTo>
                      <a:lnTo>
                        <a:pt x="3744" y="618"/>
                      </a:lnTo>
                      <a:lnTo>
                        <a:pt x="3744" y="618"/>
                      </a:lnTo>
                      <a:lnTo>
                        <a:pt x="3744" y="612"/>
                      </a:lnTo>
                      <a:lnTo>
                        <a:pt x="3744" y="612"/>
                      </a:lnTo>
                      <a:lnTo>
                        <a:pt x="3750" y="612"/>
                      </a:lnTo>
                      <a:lnTo>
                        <a:pt x="3750" y="606"/>
                      </a:lnTo>
                      <a:lnTo>
                        <a:pt x="3750" y="606"/>
                      </a:lnTo>
                      <a:lnTo>
                        <a:pt x="3750" y="600"/>
                      </a:lnTo>
                      <a:lnTo>
                        <a:pt x="3750" y="600"/>
                      </a:lnTo>
                      <a:lnTo>
                        <a:pt x="3756" y="594"/>
                      </a:lnTo>
                      <a:lnTo>
                        <a:pt x="3756" y="594"/>
                      </a:lnTo>
                      <a:lnTo>
                        <a:pt x="3756" y="588"/>
                      </a:lnTo>
                      <a:lnTo>
                        <a:pt x="3756" y="582"/>
                      </a:lnTo>
                      <a:lnTo>
                        <a:pt x="3756" y="582"/>
                      </a:lnTo>
                      <a:lnTo>
                        <a:pt x="3756" y="576"/>
                      </a:lnTo>
                      <a:lnTo>
                        <a:pt x="3762" y="570"/>
                      </a:lnTo>
                      <a:lnTo>
                        <a:pt x="3762" y="570"/>
                      </a:lnTo>
                      <a:lnTo>
                        <a:pt x="3762" y="564"/>
                      </a:lnTo>
                      <a:lnTo>
                        <a:pt x="3762" y="558"/>
                      </a:lnTo>
                      <a:lnTo>
                        <a:pt x="3762" y="552"/>
                      </a:lnTo>
                      <a:lnTo>
                        <a:pt x="3762" y="546"/>
                      </a:lnTo>
                      <a:lnTo>
                        <a:pt x="3768" y="540"/>
                      </a:lnTo>
                      <a:lnTo>
                        <a:pt x="3768" y="534"/>
                      </a:lnTo>
                      <a:lnTo>
                        <a:pt x="3768" y="528"/>
                      </a:lnTo>
                      <a:lnTo>
                        <a:pt x="3768" y="522"/>
                      </a:lnTo>
                      <a:lnTo>
                        <a:pt x="3768" y="516"/>
                      </a:lnTo>
                      <a:lnTo>
                        <a:pt x="3768" y="504"/>
                      </a:lnTo>
                      <a:lnTo>
                        <a:pt x="3774" y="498"/>
                      </a:lnTo>
                      <a:lnTo>
                        <a:pt x="3774" y="492"/>
                      </a:lnTo>
                      <a:lnTo>
                        <a:pt x="3774" y="486"/>
                      </a:lnTo>
                      <a:lnTo>
                        <a:pt x="3774" y="480"/>
                      </a:lnTo>
                      <a:lnTo>
                        <a:pt x="3774" y="474"/>
                      </a:lnTo>
                      <a:lnTo>
                        <a:pt x="3774" y="468"/>
                      </a:lnTo>
                      <a:lnTo>
                        <a:pt x="3780" y="456"/>
                      </a:lnTo>
                      <a:lnTo>
                        <a:pt x="3780" y="444"/>
                      </a:lnTo>
                      <a:lnTo>
                        <a:pt x="3780" y="438"/>
                      </a:lnTo>
                      <a:lnTo>
                        <a:pt x="3780" y="432"/>
                      </a:lnTo>
                      <a:lnTo>
                        <a:pt x="3780" y="426"/>
                      </a:lnTo>
                      <a:lnTo>
                        <a:pt x="3786" y="408"/>
                      </a:lnTo>
                      <a:lnTo>
                        <a:pt x="3786" y="402"/>
                      </a:lnTo>
                      <a:lnTo>
                        <a:pt x="3786" y="390"/>
                      </a:lnTo>
                      <a:lnTo>
                        <a:pt x="3786" y="384"/>
                      </a:lnTo>
                      <a:lnTo>
                        <a:pt x="3786" y="372"/>
                      </a:lnTo>
                      <a:lnTo>
                        <a:pt x="3786" y="366"/>
                      </a:lnTo>
                      <a:lnTo>
                        <a:pt x="3792" y="354"/>
                      </a:lnTo>
                      <a:lnTo>
                        <a:pt x="3792" y="348"/>
                      </a:lnTo>
                      <a:lnTo>
                        <a:pt x="3792" y="336"/>
                      </a:lnTo>
                      <a:lnTo>
                        <a:pt x="3792" y="324"/>
                      </a:lnTo>
                      <a:lnTo>
                        <a:pt x="3792" y="312"/>
                      </a:lnTo>
                      <a:lnTo>
                        <a:pt x="3792" y="306"/>
                      </a:lnTo>
                      <a:lnTo>
                        <a:pt x="3798" y="294"/>
                      </a:lnTo>
                      <a:lnTo>
                        <a:pt x="3798" y="282"/>
                      </a:lnTo>
                      <a:lnTo>
                        <a:pt x="3798" y="270"/>
                      </a:lnTo>
                      <a:lnTo>
                        <a:pt x="3798" y="258"/>
                      </a:lnTo>
                      <a:lnTo>
                        <a:pt x="3798" y="246"/>
                      </a:lnTo>
                      <a:lnTo>
                        <a:pt x="3798" y="234"/>
                      </a:lnTo>
                      <a:lnTo>
                        <a:pt x="3804" y="228"/>
                      </a:lnTo>
                      <a:lnTo>
                        <a:pt x="3804" y="204"/>
                      </a:lnTo>
                      <a:lnTo>
                        <a:pt x="3804" y="186"/>
                      </a:lnTo>
                      <a:lnTo>
                        <a:pt x="3804" y="174"/>
                      </a:lnTo>
                      <a:lnTo>
                        <a:pt x="3804" y="162"/>
                      </a:lnTo>
                      <a:lnTo>
                        <a:pt x="3804" y="156"/>
                      </a:lnTo>
                      <a:lnTo>
                        <a:pt x="3810" y="144"/>
                      </a:lnTo>
                      <a:lnTo>
                        <a:pt x="3810" y="132"/>
                      </a:lnTo>
                      <a:lnTo>
                        <a:pt x="3810" y="120"/>
                      </a:lnTo>
                      <a:lnTo>
                        <a:pt x="3810" y="96"/>
                      </a:lnTo>
                      <a:lnTo>
                        <a:pt x="3810" y="84"/>
                      </a:lnTo>
                      <a:lnTo>
                        <a:pt x="3810" y="72"/>
                      </a:lnTo>
                      <a:lnTo>
                        <a:pt x="3816" y="60"/>
                      </a:lnTo>
                      <a:lnTo>
                        <a:pt x="3816" y="42"/>
                      </a:lnTo>
                      <a:lnTo>
                        <a:pt x="3816" y="30"/>
                      </a:lnTo>
                      <a:lnTo>
                        <a:pt x="3816" y="18"/>
                      </a:lnTo>
                      <a:lnTo>
                        <a:pt x="3816" y="12"/>
                      </a:lnTo>
                      <a:lnTo>
                        <a:pt x="3816" y="6"/>
                      </a:lnTo>
                      <a:lnTo>
                        <a:pt x="3822" y="0"/>
                      </a:lnTo>
                      <a:lnTo>
                        <a:pt x="3822" y="6"/>
                      </a:lnTo>
                      <a:lnTo>
                        <a:pt x="3822" y="18"/>
                      </a:lnTo>
                      <a:lnTo>
                        <a:pt x="3822" y="24"/>
                      </a:lnTo>
                      <a:lnTo>
                        <a:pt x="3822" y="36"/>
                      </a:lnTo>
                      <a:lnTo>
                        <a:pt x="3828" y="48"/>
                      </a:lnTo>
                      <a:lnTo>
                        <a:pt x="3828" y="66"/>
                      </a:lnTo>
                      <a:lnTo>
                        <a:pt x="3828" y="78"/>
                      </a:lnTo>
                      <a:lnTo>
                        <a:pt x="3828" y="84"/>
                      </a:lnTo>
                      <a:lnTo>
                        <a:pt x="3828" y="96"/>
                      </a:lnTo>
                      <a:lnTo>
                        <a:pt x="3828" y="108"/>
                      </a:lnTo>
                      <a:lnTo>
                        <a:pt x="3834" y="126"/>
                      </a:lnTo>
                      <a:lnTo>
                        <a:pt x="3834" y="138"/>
                      </a:lnTo>
                      <a:lnTo>
                        <a:pt x="3834" y="150"/>
                      </a:lnTo>
                      <a:lnTo>
                        <a:pt x="3834" y="162"/>
                      </a:lnTo>
                      <a:lnTo>
                        <a:pt x="3834" y="174"/>
                      </a:lnTo>
                      <a:lnTo>
                        <a:pt x="3834" y="186"/>
                      </a:lnTo>
                      <a:lnTo>
                        <a:pt x="3840" y="192"/>
                      </a:lnTo>
                      <a:lnTo>
                        <a:pt x="3840" y="204"/>
                      </a:lnTo>
                      <a:lnTo>
                        <a:pt x="3840" y="216"/>
                      </a:lnTo>
                      <a:lnTo>
                        <a:pt x="3840" y="240"/>
                      </a:lnTo>
                      <a:lnTo>
                        <a:pt x="3840" y="252"/>
                      </a:lnTo>
                      <a:lnTo>
                        <a:pt x="3846" y="258"/>
                      </a:lnTo>
                      <a:lnTo>
                        <a:pt x="3846" y="270"/>
                      </a:lnTo>
                      <a:lnTo>
                        <a:pt x="3846" y="282"/>
                      </a:lnTo>
                      <a:lnTo>
                        <a:pt x="3846" y="288"/>
                      </a:lnTo>
                      <a:lnTo>
                        <a:pt x="3846" y="300"/>
                      </a:lnTo>
                      <a:lnTo>
                        <a:pt x="3846" y="312"/>
                      </a:lnTo>
                      <a:lnTo>
                        <a:pt x="3852" y="318"/>
                      </a:lnTo>
                      <a:lnTo>
                        <a:pt x="3852" y="330"/>
                      </a:lnTo>
                      <a:lnTo>
                        <a:pt x="3852" y="336"/>
                      </a:lnTo>
                      <a:lnTo>
                        <a:pt x="3852" y="348"/>
                      </a:lnTo>
                      <a:lnTo>
                        <a:pt x="3852" y="354"/>
                      </a:lnTo>
                      <a:lnTo>
                        <a:pt x="3852" y="366"/>
                      </a:lnTo>
                      <a:lnTo>
                        <a:pt x="3858" y="372"/>
                      </a:lnTo>
                      <a:lnTo>
                        <a:pt x="3858" y="384"/>
                      </a:lnTo>
                      <a:lnTo>
                        <a:pt x="3858" y="390"/>
                      </a:lnTo>
                      <a:lnTo>
                        <a:pt x="3858" y="402"/>
                      </a:lnTo>
                      <a:lnTo>
                        <a:pt x="3858" y="408"/>
                      </a:lnTo>
                      <a:lnTo>
                        <a:pt x="3858" y="420"/>
                      </a:lnTo>
                      <a:lnTo>
                        <a:pt x="3864" y="426"/>
                      </a:lnTo>
                      <a:lnTo>
                        <a:pt x="3864" y="432"/>
                      </a:lnTo>
                      <a:lnTo>
                        <a:pt x="3864" y="444"/>
                      </a:lnTo>
                      <a:lnTo>
                        <a:pt x="3864" y="450"/>
                      </a:lnTo>
                      <a:lnTo>
                        <a:pt x="3864" y="456"/>
                      </a:lnTo>
                      <a:lnTo>
                        <a:pt x="3864" y="462"/>
                      </a:lnTo>
                      <a:lnTo>
                        <a:pt x="3870" y="468"/>
                      </a:lnTo>
                      <a:lnTo>
                        <a:pt x="3870" y="474"/>
                      </a:lnTo>
                      <a:lnTo>
                        <a:pt x="3870" y="486"/>
                      </a:lnTo>
                      <a:lnTo>
                        <a:pt x="3870" y="492"/>
                      </a:lnTo>
                      <a:lnTo>
                        <a:pt x="3870" y="498"/>
                      </a:lnTo>
                      <a:lnTo>
                        <a:pt x="3876" y="510"/>
                      </a:lnTo>
                      <a:lnTo>
                        <a:pt x="3876" y="516"/>
                      </a:lnTo>
                      <a:lnTo>
                        <a:pt x="3876" y="522"/>
                      </a:lnTo>
                      <a:lnTo>
                        <a:pt x="3876" y="528"/>
                      </a:lnTo>
                      <a:lnTo>
                        <a:pt x="3876" y="534"/>
                      </a:lnTo>
                      <a:lnTo>
                        <a:pt x="3876" y="534"/>
                      </a:lnTo>
                      <a:lnTo>
                        <a:pt x="3882" y="540"/>
                      </a:lnTo>
                      <a:lnTo>
                        <a:pt x="3882" y="546"/>
                      </a:lnTo>
                      <a:lnTo>
                        <a:pt x="3882" y="552"/>
                      </a:lnTo>
                      <a:lnTo>
                        <a:pt x="3882" y="558"/>
                      </a:lnTo>
                      <a:lnTo>
                        <a:pt x="3882" y="558"/>
                      </a:lnTo>
                      <a:lnTo>
                        <a:pt x="3882" y="564"/>
                      </a:lnTo>
                      <a:lnTo>
                        <a:pt x="3888" y="570"/>
                      </a:lnTo>
                      <a:lnTo>
                        <a:pt x="3888" y="576"/>
                      </a:lnTo>
                      <a:lnTo>
                        <a:pt x="3888" y="576"/>
                      </a:lnTo>
                      <a:lnTo>
                        <a:pt x="3888" y="582"/>
                      </a:lnTo>
                      <a:lnTo>
                        <a:pt x="3888" y="582"/>
                      </a:lnTo>
                      <a:lnTo>
                        <a:pt x="3888" y="588"/>
                      </a:lnTo>
                      <a:lnTo>
                        <a:pt x="3894" y="594"/>
                      </a:lnTo>
                      <a:lnTo>
                        <a:pt x="3894" y="594"/>
                      </a:lnTo>
                      <a:lnTo>
                        <a:pt x="3894" y="600"/>
                      </a:lnTo>
                      <a:lnTo>
                        <a:pt x="3894" y="600"/>
                      </a:lnTo>
                      <a:lnTo>
                        <a:pt x="3894" y="606"/>
                      </a:lnTo>
                      <a:lnTo>
                        <a:pt x="3894" y="606"/>
                      </a:lnTo>
                      <a:lnTo>
                        <a:pt x="3900" y="612"/>
                      </a:lnTo>
                      <a:lnTo>
                        <a:pt x="3900" y="612"/>
                      </a:lnTo>
                      <a:lnTo>
                        <a:pt x="3900" y="612"/>
                      </a:lnTo>
                      <a:lnTo>
                        <a:pt x="3900" y="612"/>
                      </a:lnTo>
                      <a:lnTo>
                        <a:pt x="3900" y="618"/>
                      </a:lnTo>
                      <a:lnTo>
                        <a:pt x="3900" y="618"/>
                      </a:lnTo>
                      <a:lnTo>
                        <a:pt x="3906" y="618"/>
                      </a:lnTo>
                      <a:lnTo>
                        <a:pt x="3906" y="618"/>
                      </a:lnTo>
                      <a:lnTo>
                        <a:pt x="3906" y="618"/>
                      </a:lnTo>
                      <a:lnTo>
                        <a:pt x="3906" y="618"/>
                      </a:lnTo>
                      <a:lnTo>
                        <a:pt x="3906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8" y="612"/>
                      </a:lnTo>
                      <a:lnTo>
                        <a:pt x="3918" y="612"/>
                      </a:lnTo>
                      <a:lnTo>
                        <a:pt x="3918" y="612"/>
                      </a:lnTo>
                      <a:lnTo>
                        <a:pt x="3918" y="612"/>
                      </a:lnTo>
                      <a:lnTo>
                        <a:pt x="3918" y="606"/>
                      </a:lnTo>
                      <a:lnTo>
                        <a:pt x="3924" y="606"/>
                      </a:lnTo>
                      <a:lnTo>
                        <a:pt x="3924" y="606"/>
                      </a:lnTo>
                      <a:lnTo>
                        <a:pt x="3924" y="606"/>
                      </a:lnTo>
                      <a:lnTo>
                        <a:pt x="3924" y="600"/>
                      </a:lnTo>
                      <a:lnTo>
                        <a:pt x="3924" y="600"/>
                      </a:lnTo>
                      <a:lnTo>
                        <a:pt x="3924" y="600"/>
                      </a:lnTo>
                      <a:lnTo>
                        <a:pt x="3930" y="594"/>
                      </a:lnTo>
                      <a:lnTo>
                        <a:pt x="3930" y="594"/>
                      </a:lnTo>
                      <a:lnTo>
                        <a:pt x="3930" y="588"/>
                      </a:lnTo>
                      <a:lnTo>
                        <a:pt x="3930" y="588"/>
                      </a:lnTo>
                      <a:lnTo>
                        <a:pt x="3930" y="588"/>
                      </a:lnTo>
                      <a:lnTo>
                        <a:pt x="3930" y="582"/>
                      </a:lnTo>
                      <a:lnTo>
                        <a:pt x="3936" y="576"/>
                      </a:lnTo>
                      <a:lnTo>
                        <a:pt x="3936" y="576"/>
                      </a:lnTo>
                      <a:lnTo>
                        <a:pt x="3936" y="570"/>
                      </a:lnTo>
                      <a:lnTo>
                        <a:pt x="3936" y="570"/>
                      </a:lnTo>
                      <a:lnTo>
                        <a:pt x="3936" y="564"/>
                      </a:lnTo>
                      <a:lnTo>
                        <a:pt x="3942" y="558"/>
                      </a:lnTo>
                      <a:lnTo>
                        <a:pt x="3942" y="558"/>
                      </a:lnTo>
                      <a:lnTo>
                        <a:pt x="3942" y="552"/>
                      </a:lnTo>
                      <a:lnTo>
                        <a:pt x="3942" y="552"/>
                      </a:lnTo>
                      <a:lnTo>
                        <a:pt x="3942" y="546"/>
                      </a:lnTo>
                      <a:lnTo>
                        <a:pt x="3942" y="540"/>
                      </a:lnTo>
                      <a:lnTo>
                        <a:pt x="3948" y="534"/>
                      </a:lnTo>
                      <a:lnTo>
                        <a:pt x="3948" y="534"/>
                      </a:lnTo>
                      <a:lnTo>
                        <a:pt x="3948" y="528"/>
                      </a:lnTo>
                      <a:lnTo>
                        <a:pt x="3948" y="522"/>
                      </a:lnTo>
                      <a:lnTo>
                        <a:pt x="3948" y="516"/>
                      </a:lnTo>
                      <a:lnTo>
                        <a:pt x="3948" y="510"/>
                      </a:lnTo>
                      <a:lnTo>
                        <a:pt x="3954" y="510"/>
                      </a:lnTo>
                      <a:lnTo>
                        <a:pt x="3954" y="504"/>
                      </a:lnTo>
                      <a:lnTo>
                        <a:pt x="3954" y="498"/>
                      </a:lnTo>
                      <a:lnTo>
                        <a:pt x="3954" y="492"/>
                      </a:lnTo>
                      <a:lnTo>
                        <a:pt x="3954" y="486"/>
                      </a:lnTo>
                      <a:lnTo>
                        <a:pt x="3954" y="480"/>
                      </a:lnTo>
                      <a:lnTo>
                        <a:pt x="3960" y="474"/>
                      </a:lnTo>
                      <a:lnTo>
                        <a:pt x="3960" y="468"/>
                      </a:lnTo>
                      <a:lnTo>
                        <a:pt x="3960" y="462"/>
                      </a:lnTo>
                      <a:lnTo>
                        <a:pt x="3960" y="456"/>
                      </a:lnTo>
                      <a:lnTo>
                        <a:pt x="3960" y="456"/>
                      </a:lnTo>
                      <a:lnTo>
                        <a:pt x="3960" y="444"/>
                      </a:lnTo>
                      <a:lnTo>
                        <a:pt x="3966" y="438"/>
                      </a:lnTo>
                      <a:lnTo>
                        <a:pt x="3966" y="432"/>
                      </a:lnTo>
                      <a:lnTo>
                        <a:pt x="3966" y="420"/>
                      </a:lnTo>
                      <a:lnTo>
                        <a:pt x="3966" y="414"/>
                      </a:lnTo>
                      <a:lnTo>
                        <a:pt x="3966" y="408"/>
                      </a:lnTo>
                      <a:lnTo>
                        <a:pt x="3972" y="402"/>
                      </a:lnTo>
                      <a:lnTo>
                        <a:pt x="3972" y="396"/>
                      </a:lnTo>
                      <a:lnTo>
                        <a:pt x="3972" y="390"/>
                      </a:lnTo>
                      <a:lnTo>
                        <a:pt x="3972" y="378"/>
                      </a:lnTo>
                      <a:lnTo>
                        <a:pt x="3972" y="372"/>
                      </a:lnTo>
                      <a:lnTo>
                        <a:pt x="3972" y="366"/>
                      </a:lnTo>
                      <a:lnTo>
                        <a:pt x="3972" y="360"/>
                      </a:lnTo>
                      <a:lnTo>
                        <a:pt x="3978" y="348"/>
                      </a:lnTo>
                      <a:lnTo>
                        <a:pt x="3978" y="342"/>
                      </a:lnTo>
                      <a:lnTo>
                        <a:pt x="3978" y="336"/>
                      </a:lnTo>
                      <a:lnTo>
                        <a:pt x="3978" y="330"/>
                      </a:lnTo>
                      <a:lnTo>
                        <a:pt x="3978" y="318"/>
                      </a:lnTo>
                      <a:lnTo>
                        <a:pt x="3984" y="312"/>
                      </a:lnTo>
                      <a:lnTo>
                        <a:pt x="3984" y="306"/>
                      </a:lnTo>
                      <a:lnTo>
                        <a:pt x="3984" y="300"/>
                      </a:lnTo>
                      <a:lnTo>
                        <a:pt x="3984" y="294"/>
                      </a:lnTo>
                      <a:lnTo>
                        <a:pt x="3984" y="288"/>
                      </a:lnTo>
                      <a:lnTo>
                        <a:pt x="3984" y="288"/>
                      </a:lnTo>
                      <a:lnTo>
                        <a:pt x="3990" y="294"/>
                      </a:lnTo>
                      <a:lnTo>
                        <a:pt x="3990" y="294"/>
                      </a:lnTo>
                      <a:lnTo>
                        <a:pt x="3990" y="300"/>
                      </a:lnTo>
                      <a:lnTo>
                        <a:pt x="3990" y="306"/>
                      </a:lnTo>
                      <a:lnTo>
                        <a:pt x="3990" y="318"/>
                      </a:lnTo>
                      <a:lnTo>
                        <a:pt x="3990" y="324"/>
                      </a:lnTo>
                      <a:lnTo>
                        <a:pt x="3996" y="330"/>
                      </a:lnTo>
                      <a:lnTo>
                        <a:pt x="3996" y="336"/>
                      </a:lnTo>
                      <a:lnTo>
                        <a:pt x="3996" y="342"/>
                      </a:lnTo>
                      <a:lnTo>
                        <a:pt x="3996" y="354"/>
                      </a:lnTo>
                      <a:lnTo>
                        <a:pt x="3996" y="360"/>
                      </a:lnTo>
                      <a:lnTo>
                        <a:pt x="3996" y="366"/>
                      </a:lnTo>
                      <a:lnTo>
                        <a:pt x="4002" y="372"/>
                      </a:lnTo>
                      <a:lnTo>
                        <a:pt x="4002" y="378"/>
                      </a:lnTo>
                      <a:lnTo>
                        <a:pt x="4002" y="384"/>
                      </a:lnTo>
                      <a:lnTo>
                        <a:pt x="4002" y="390"/>
                      </a:lnTo>
                      <a:lnTo>
                        <a:pt x="4002" y="402"/>
                      </a:lnTo>
                      <a:lnTo>
                        <a:pt x="4008" y="408"/>
                      </a:lnTo>
                      <a:lnTo>
                        <a:pt x="4008" y="414"/>
                      </a:lnTo>
                      <a:lnTo>
                        <a:pt x="4008" y="420"/>
                      </a:lnTo>
                      <a:lnTo>
                        <a:pt x="4008" y="426"/>
                      </a:lnTo>
                      <a:lnTo>
                        <a:pt x="4008" y="432"/>
                      </a:lnTo>
                      <a:lnTo>
                        <a:pt x="4008" y="438"/>
                      </a:lnTo>
                      <a:lnTo>
                        <a:pt x="4014" y="438"/>
                      </a:lnTo>
                      <a:lnTo>
                        <a:pt x="4014" y="444"/>
                      </a:lnTo>
                      <a:lnTo>
                        <a:pt x="4014" y="450"/>
                      </a:lnTo>
                      <a:lnTo>
                        <a:pt x="4014" y="456"/>
                      </a:lnTo>
                      <a:lnTo>
                        <a:pt x="4014" y="462"/>
                      </a:lnTo>
                      <a:lnTo>
                        <a:pt x="4014" y="468"/>
                      </a:lnTo>
                      <a:lnTo>
                        <a:pt x="4020" y="474"/>
                      </a:lnTo>
                      <a:lnTo>
                        <a:pt x="4020" y="474"/>
                      </a:lnTo>
                      <a:lnTo>
                        <a:pt x="4020" y="480"/>
                      </a:lnTo>
                      <a:lnTo>
                        <a:pt x="4020" y="486"/>
                      </a:lnTo>
                      <a:lnTo>
                        <a:pt x="4020" y="492"/>
                      </a:lnTo>
                      <a:lnTo>
                        <a:pt x="4020" y="498"/>
                      </a:lnTo>
                      <a:lnTo>
                        <a:pt x="4026" y="504"/>
                      </a:lnTo>
                      <a:lnTo>
                        <a:pt x="4026" y="504"/>
                      </a:lnTo>
                      <a:lnTo>
                        <a:pt x="4026" y="510"/>
                      </a:lnTo>
                      <a:lnTo>
                        <a:pt x="4026" y="516"/>
                      </a:lnTo>
                      <a:lnTo>
                        <a:pt x="4026" y="516"/>
                      </a:lnTo>
                      <a:lnTo>
                        <a:pt x="4026" y="522"/>
                      </a:lnTo>
                      <a:lnTo>
                        <a:pt x="4032" y="528"/>
                      </a:lnTo>
                      <a:lnTo>
                        <a:pt x="4032" y="534"/>
                      </a:lnTo>
                      <a:lnTo>
                        <a:pt x="4032" y="534"/>
                      </a:lnTo>
                      <a:lnTo>
                        <a:pt x="4032" y="540"/>
                      </a:lnTo>
                      <a:lnTo>
                        <a:pt x="4032" y="540"/>
                      </a:lnTo>
                      <a:lnTo>
                        <a:pt x="4032" y="546"/>
                      </a:lnTo>
                      <a:lnTo>
                        <a:pt x="4038" y="552"/>
                      </a:lnTo>
                      <a:lnTo>
                        <a:pt x="4038" y="558"/>
                      </a:lnTo>
                      <a:lnTo>
                        <a:pt x="4038" y="558"/>
                      </a:lnTo>
                      <a:lnTo>
                        <a:pt x="4038" y="564"/>
                      </a:lnTo>
                      <a:lnTo>
                        <a:pt x="4038" y="564"/>
                      </a:lnTo>
                      <a:lnTo>
                        <a:pt x="4044" y="570"/>
                      </a:lnTo>
                      <a:lnTo>
                        <a:pt x="4044" y="570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44" y="582"/>
                      </a:lnTo>
                      <a:lnTo>
                        <a:pt x="4044" y="582"/>
                      </a:lnTo>
                      <a:lnTo>
                        <a:pt x="4050" y="582"/>
                      </a:lnTo>
                      <a:lnTo>
                        <a:pt x="4050" y="588"/>
                      </a:lnTo>
                      <a:lnTo>
                        <a:pt x="4050" y="588"/>
                      </a:lnTo>
                      <a:lnTo>
                        <a:pt x="4050" y="588"/>
                      </a:lnTo>
                      <a:lnTo>
                        <a:pt x="4050" y="594"/>
                      </a:lnTo>
                      <a:lnTo>
                        <a:pt x="4050" y="594"/>
                      </a:lnTo>
                      <a:lnTo>
                        <a:pt x="4056" y="594"/>
                      </a:lnTo>
                      <a:lnTo>
                        <a:pt x="4056" y="600"/>
                      </a:lnTo>
                      <a:lnTo>
                        <a:pt x="4056" y="600"/>
                      </a:lnTo>
                      <a:lnTo>
                        <a:pt x="4056" y="600"/>
                      </a:lnTo>
                      <a:lnTo>
                        <a:pt x="4056" y="606"/>
                      </a:lnTo>
                      <a:lnTo>
                        <a:pt x="4056" y="606"/>
                      </a:lnTo>
                      <a:lnTo>
                        <a:pt x="4062" y="606"/>
                      </a:lnTo>
                      <a:lnTo>
                        <a:pt x="4062" y="606"/>
                      </a:lnTo>
                      <a:lnTo>
                        <a:pt x="4062" y="606"/>
                      </a:lnTo>
                      <a:lnTo>
                        <a:pt x="4062" y="612"/>
                      </a:lnTo>
                      <a:lnTo>
                        <a:pt x="4062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74" y="612"/>
                      </a:lnTo>
                      <a:lnTo>
                        <a:pt x="4074" y="612"/>
                      </a:lnTo>
                      <a:lnTo>
                        <a:pt x="4074" y="612"/>
                      </a:lnTo>
                      <a:lnTo>
                        <a:pt x="4074" y="612"/>
                      </a:lnTo>
                      <a:lnTo>
                        <a:pt x="4074" y="606"/>
                      </a:lnTo>
                      <a:lnTo>
                        <a:pt x="4080" y="606"/>
                      </a:lnTo>
                      <a:lnTo>
                        <a:pt x="4080" y="606"/>
                      </a:lnTo>
                      <a:lnTo>
                        <a:pt x="4080" y="606"/>
                      </a:lnTo>
                      <a:lnTo>
                        <a:pt x="4080" y="606"/>
                      </a:lnTo>
                      <a:lnTo>
                        <a:pt x="4080" y="600"/>
                      </a:lnTo>
                      <a:lnTo>
                        <a:pt x="4080" y="600"/>
                      </a:lnTo>
                      <a:lnTo>
                        <a:pt x="4086" y="600"/>
                      </a:lnTo>
                      <a:lnTo>
                        <a:pt x="4086" y="594"/>
                      </a:lnTo>
                      <a:lnTo>
                        <a:pt x="4086" y="594"/>
                      </a:lnTo>
                      <a:lnTo>
                        <a:pt x="4086" y="594"/>
                      </a:lnTo>
                      <a:lnTo>
                        <a:pt x="4086" y="588"/>
                      </a:lnTo>
                      <a:lnTo>
                        <a:pt x="4086" y="588"/>
                      </a:lnTo>
                      <a:lnTo>
                        <a:pt x="4092" y="588"/>
                      </a:lnTo>
                      <a:lnTo>
                        <a:pt x="4092" y="582"/>
                      </a:lnTo>
                      <a:lnTo>
                        <a:pt x="4092" y="582"/>
                      </a:lnTo>
                      <a:lnTo>
                        <a:pt x="4092" y="582"/>
                      </a:lnTo>
                      <a:lnTo>
                        <a:pt x="4092" y="576"/>
                      </a:lnTo>
                      <a:lnTo>
                        <a:pt x="4092" y="576"/>
                      </a:lnTo>
                      <a:lnTo>
                        <a:pt x="4098" y="570"/>
                      </a:lnTo>
                      <a:lnTo>
                        <a:pt x="4098" y="564"/>
                      </a:lnTo>
                      <a:lnTo>
                        <a:pt x="4098" y="564"/>
                      </a:lnTo>
                      <a:lnTo>
                        <a:pt x="4098" y="558"/>
                      </a:lnTo>
                      <a:lnTo>
                        <a:pt x="4098" y="558"/>
                      </a:lnTo>
                      <a:lnTo>
                        <a:pt x="4104" y="552"/>
                      </a:lnTo>
                      <a:lnTo>
                        <a:pt x="4104" y="552"/>
                      </a:lnTo>
                      <a:lnTo>
                        <a:pt x="4104" y="546"/>
                      </a:lnTo>
                      <a:lnTo>
                        <a:pt x="4104" y="540"/>
                      </a:lnTo>
                      <a:lnTo>
                        <a:pt x="4104" y="540"/>
                      </a:lnTo>
                      <a:lnTo>
                        <a:pt x="4104" y="534"/>
                      </a:lnTo>
                      <a:lnTo>
                        <a:pt x="4110" y="534"/>
                      </a:lnTo>
                      <a:lnTo>
                        <a:pt x="4110" y="528"/>
                      </a:lnTo>
                      <a:lnTo>
                        <a:pt x="4110" y="522"/>
                      </a:lnTo>
                      <a:lnTo>
                        <a:pt x="4110" y="516"/>
                      </a:lnTo>
                      <a:lnTo>
                        <a:pt x="4110" y="516"/>
                      </a:lnTo>
                      <a:lnTo>
                        <a:pt x="4110" y="510"/>
                      </a:lnTo>
                      <a:lnTo>
                        <a:pt x="4116" y="504"/>
                      </a:lnTo>
                      <a:lnTo>
                        <a:pt x="4116" y="498"/>
                      </a:lnTo>
                      <a:lnTo>
                        <a:pt x="4116" y="498"/>
                      </a:lnTo>
                      <a:lnTo>
                        <a:pt x="4116" y="492"/>
                      </a:lnTo>
                      <a:lnTo>
                        <a:pt x="4116" y="486"/>
                      </a:lnTo>
                      <a:lnTo>
                        <a:pt x="4116" y="480"/>
                      </a:lnTo>
                      <a:lnTo>
                        <a:pt x="4122" y="474"/>
                      </a:lnTo>
                      <a:lnTo>
                        <a:pt x="4122" y="474"/>
                      </a:lnTo>
                      <a:lnTo>
                        <a:pt x="4122" y="468"/>
                      </a:lnTo>
                      <a:lnTo>
                        <a:pt x="4122" y="462"/>
                      </a:lnTo>
                      <a:lnTo>
                        <a:pt x="4122" y="456"/>
                      </a:lnTo>
                      <a:lnTo>
                        <a:pt x="4122" y="450"/>
                      </a:lnTo>
                      <a:lnTo>
                        <a:pt x="4128" y="444"/>
                      </a:lnTo>
                      <a:lnTo>
                        <a:pt x="4128" y="438"/>
                      </a:lnTo>
                      <a:lnTo>
                        <a:pt x="4128" y="438"/>
                      </a:lnTo>
                      <a:lnTo>
                        <a:pt x="4128" y="426"/>
                      </a:lnTo>
                      <a:lnTo>
                        <a:pt x="4128" y="420"/>
                      </a:lnTo>
                      <a:lnTo>
                        <a:pt x="4134" y="414"/>
                      </a:lnTo>
                      <a:lnTo>
                        <a:pt x="4134" y="408"/>
                      </a:lnTo>
                      <a:lnTo>
                        <a:pt x="4134" y="402"/>
                      </a:lnTo>
                      <a:lnTo>
                        <a:pt x="4134" y="396"/>
                      </a:lnTo>
                      <a:lnTo>
                        <a:pt x="4134" y="390"/>
                      </a:lnTo>
                      <a:lnTo>
                        <a:pt x="4134" y="384"/>
                      </a:lnTo>
                      <a:lnTo>
                        <a:pt x="4140" y="378"/>
                      </a:lnTo>
                      <a:lnTo>
                        <a:pt x="4140" y="372"/>
                      </a:lnTo>
                      <a:lnTo>
                        <a:pt x="4140" y="366"/>
                      </a:lnTo>
                      <a:lnTo>
                        <a:pt x="4140" y="360"/>
                      </a:lnTo>
                      <a:lnTo>
                        <a:pt x="4140" y="348"/>
                      </a:lnTo>
                      <a:lnTo>
                        <a:pt x="4140" y="342"/>
                      </a:lnTo>
                      <a:lnTo>
                        <a:pt x="4146" y="336"/>
                      </a:lnTo>
                      <a:lnTo>
                        <a:pt x="4146" y="330"/>
                      </a:lnTo>
                      <a:lnTo>
                        <a:pt x="4146" y="324"/>
                      </a:lnTo>
                      <a:lnTo>
                        <a:pt x="4146" y="318"/>
                      </a:lnTo>
                      <a:lnTo>
                        <a:pt x="4146" y="306"/>
                      </a:lnTo>
                      <a:lnTo>
                        <a:pt x="4146" y="300"/>
                      </a:lnTo>
                      <a:lnTo>
                        <a:pt x="4152" y="294"/>
                      </a:lnTo>
                      <a:lnTo>
                        <a:pt x="4152" y="282"/>
                      </a:lnTo>
                      <a:lnTo>
                        <a:pt x="4152" y="276"/>
                      </a:lnTo>
                      <a:lnTo>
                        <a:pt x="4152" y="270"/>
                      </a:lnTo>
                      <a:lnTo>
                        <a:pt x="4152" y="264"/>
                      </a:lnTo>
                      <a:lnTo>
                        <a:pt x="4152" y="264"/>
                      </a:lnTo>
                      <a:lnTo>
                        <a:pt x="4158" y="270"/>
                      </a:lnTo>
                      <a:lnTo>
                        <a:pt x="4158" y="276"/>
                      </a:lnTo>
                      <a:lnTo>
                        <a:pt x="4158" y="282"/>
                      </a:lnTo>
                      <a:lnTo>
                        <a:pt x="4158" y="294"/>
                      </a:lnTo>
                      <a:lnTo>
                        <a:pt x="4158" y="306"/>
                      </a:lnTo>
                      <a:lnTo>
                        <a:pt x="4158" y="324"/>
                      </a:lnTo>
                      <a:lnTo>
                        <a:pt x="4164" y="336"/>
                      </a:lnTo>
                      <a:lnTo>
                        <a:pt x="4164" y="354"/>
                      </a:lnTo>
                      <a:lnTo>
                        <a:pt x="4164" y="378"/>
                      </a:lnTo>
                      <a:lnTo>
                        <a:pt x="4164" y="396"/>
                      </a:lnTo>
                      <a:lnTo>
                        <a:pt x="4164" y="408"/>
                      </a:lnTo>
                      <a:lnTo>
                        <a:pt x="4170" y="420"/>
                      </a:lnTo>
                      <a:lnTo>
                        <a:pt x="4170" y="432"/>
                      </a:lnTo>
                      <a:lnTo>
                        <a:pt x="4170" y="444"/>
                      </a:lnTo>
                      <a:lnTo>
                        <a:pt x="4170" y="456"/>
                      </a:lnTo>
                      <a:lnTo>
                        <a:pt x="4170" y="468"/>
                      </a:lnTo>
                      <a:lnTo>
                        <a:pt x="4170" y="474"/>
                      </a:lnTo>
                      <a:lnTo>
                        <a:pt x="4176" y="486"/>
                      </a:lnTo>
                      <a:lnTo>
                        <a:pt x="4176" y="498"/>
                      </a:lnTo>
                      <a:lnTo>
                        <a:pt x="4176" y="504"/>
                      </a:lnTo>
                      <a:lnTo>
                        <a:pt x="4176" y="516"/>
                      </a:lnTo>
                      <a:lnTo>
                        <a:pt x="4176" y="522"/>
                      </a:lnTo>
                      <a:lnTo>
                        <a:pt x="4176" y="534"/>
                      </a:lnTo>
                      <a:lnTo>
                        <a:pt x="4182" y="540"/>
                      </a:lnTo>
                      <a:lnTo>
                        <a:pt x="4182" y="552"/>
                      </a:lnTo>
                      <a:lnTo>
                        <a:pt x="4182" y="558"/>
                      </a:lnTo>
                      <a:lnTo>
                        <a:pt x="4182" y="564"/>
                      </a:lnTo>
                      <a:lnTo>
                        <a:pt x="4182" y="570"/>
                      </a:lnTo>
                      <a:lnTo>
                        <a:pt x="4188" y="576"/>
                      </a:lnTo>
                      <a:lnTo>
                        <a:pt x="4188" y="582"/>
                      </a:lnTo>
                      <a:lnTo>
                        <a:pt x="4188" y="588"/>
                      </a:lnTo>
                      <a:lnTo>
                        <a:pt x="4188" y="588"/>
                      </a:lnTo>
                      <a:lnTo>
                        <a:pt x="4188" y="594"/>
                      </a:lnTo>
                      <a:lnTo>
                        <a:pt x="4188" y="594"/>
                      </a:lnTo>
                      <a:lnTo>
                        <a:pt x="4194" y="600"/>
                      </a:lnTo>
                      <a:lnTo>
                        <a:pt x="4194" y="600"/>
                      </a:lnTo>
                      <a:lnTo>
                        <a:pt x="4194" y="600"/>
                      </a:lnTo>
                      <a:lnTo>
                        <a:pt x="4194" y="606"/>
                      </a:lnTo>
                      <a:lnTo>
                        <a:pt x="4194" y="606"/>
                      </a:lnTo>
                      <a:lnTo>
                        <a:pt x="4194" y="612"/>
                      </a:lnTo>
                      <a:lnTo>
                        <a:pt x="4200" y="612"/>
                      </a:lnTo>
                      <a:lnTo>
                        <a:pt x="4200" y="612"/>
                      </a:lnTo>
                      <a:lnTo>
                        <a:pt x="4200" y="612"/>
                      </a:lnTo>
                      <a:lnTo>
                        <a:pt x="4200" y="618"/>
                      </a:lnTo>
                      <a:lnTo>
                        <a:pt x="4200" y="618"/>
                      </a:lnTo>
                      <a:lnTo>
                        <a:pt x="4200" y="618"/>
                      </a:lnTo>
                      <a:lnTo>
                        <a:pt x="4206" y="618"/>
                      </a:lnTo>
                      <a:lnTo>
                        <a:pt x="4206" y="618"/>
                      </a:lnTo>
                      <a:lnTo>
                        <a:pt x="4206" y="624"/>
                      </a:lnTo>
                      <a:lnTo>
                        <a:pt x="4206" y="624"/>
                      </a:lnTo>
                      <a:lnTo>
                        <a:pt x="4206" y="624"/>
                      </a:lnTo>
                      <a:lnTo>
                        <a:pt x="4206" y="624"/>
                      </a:lnTo>
                      <a:lnTo>
                        <a:pt x="4212" y="624"/>
                      </a:lnTo>
                      <a:lnTo>
                        <a:pt x="4212" y="624"/>
                      </a:lnTo>
                      <a:lnTo>
                        <a:pt x="4212" y="624"/>
                      </a:lnTo>
                      <a:lnTo>
                        <a:pt x="4212" y="624"/>
                      </a:lnTo>
                      <a:lnTo>
                        <a:pt x="4212" y="618"/>
                      </a:lnTo>
                      <a:lnTo>
                        <a:pt x="4212" y="618"/>
                      </a:lnTo>
                      <a:lnTo>
                        <a:pt x="4218" y="618"/>
                      </a:lnTo>
                      <a:lnTo>
                        <a:pt x="4218" y="618"/>
                      </a:lnTo>
                      <a:lnTo>
                        <a:pt x="4218" y="618"/>
                      </a:lnTo>
                      <a:lnTo>
                        <a:pt x="4218" y="618"/>
                      </a:lnTo>
                      <a:lnTo>
                        <a:pt x="4218" y="612"/>
                      </a:lnTo>
                      <a:lnTo>
                        <a:pt x="4224" y="612"/>
                      </a:lnTo>
                      <a:lnTo>
                        <a:pt x="4224" y="606"/>
                      </a:lnTo>
                      <a:lnTo>
                        <a:pt x="4224" y="606"/>
                      </a:lnTo>
                      <a:lnTo>
                        <a:pt x="4224" y="606"/>
                      </a:lnTo>
                      <a:lnTo>
                        <a:pt x="4224" y="600"/>
                      </a:lnTo>
                      <a:lnTo>
                        <a:pt x="4224" y="600"/>
                      </a:lnTo>
                      <a:lnTo>
                        <a:pt x="4230" y="594"/>
                      </a:lnTo>
                      <a:lnTo>
                        <a:pt x="4230" y="594"/>
                      </a:lnTo>
                      <a:lnTo>
                        <a:pt x="4230" y="594"/>
                      </a:lnTo>
                      <a:lnTo>
                        <a:pt x="4230" y="588"/>
                      </a:lnTo>
                      <a:lnTo>
                        <a:pt x="4230" y="582"/>
                      </a:lnTo>
                      <a:lnTo>
                        <a:pt x="4230" y="582"/>
                      </a:lnTo>
                      <a:lnTo>
                        <a:pt x="4236" y="576"/>
                      </a:lnTo>
                      <a:lnTo>
                        <a:pt x="4236" y="576"/>
                      </a:lnTo>
                      <a:lnTo>
                        <a:pt x="4236" y="570"/>
                      </a:lnTo>
                      <a:lnTo>
                        <a:pt x="4236" y="564"/>
                      </a:lnTo>
                      <a:lnTo>
                        <a:pt x="4236" y="564"/>
                      </a:lnTo>
                      <a:lnTo>
                        <a:pt x="4236" y="558"/>
                      </a:lnTo>
                      <a:lnTo>
                        <a:pt x="4242" y="552"/>
                      </a:lnTo>
                      <a:lnTo>
                        <a:pt x="4242" y="546"/>
                      </a:lnTo>
                      <a:lnTo>
                        <a:pt x="4242" y="534"/>
                      </a:lnTo>
                      <a:lnTo>
                        <a:pt x="4242" y="528"/>
                      </a:lnTo>
                      <a:lnTo>
                        <a:pt x="4242" y="522"/>
                      </a:lnTo>
                      <a:lnTo>
                        <a:pt x="4242" y="516"/>
                      </a:lnTo>
                      <a:lnTo>
                        <a:pt x="4248" y="504"/>
                      </a:lnTo>
                      <a:lnTo>
                        <a:pt x="4248" y="498"/>
                      </a:lnTo>
                      <a:lnTo>
                        <a:pt x="4248" y="486"/>
                      </a:lnTo>
                      <a:lnTo>
                        <a:pt x="4248" y="480"/>
                      </a:lnTo>
                      <a:lnTo>
                        <a:pt x="4248" y="468"/>
                      </a:lnTo>
                      <a:lnTo>
                        <a:pt x="4248" y="456"/>
                      </a:lnTo>
                      <a:lnTo>
                        <a:pt x="4254" y="450"/>
                      </a:lnTo>
                      <a:lnTo>
                        <a:pt x="4254" y="438"/>
                      </a:lnTo>
                      <a:lnTo>
                        <a:pt x="4254" y="426"/>
                      </a:lnTo>
                      <a:lnTo>
                        <a:pt x="4254" y="414"/>
                      </a:lnTo>
                      <a:lnTo>
                        <a:pt x="4254" y="402"/>
                      </a:lnTo>
                      <a:lnTo>
                        <a:pt x="4254" y="390"/>
                      </a:lnTo>
                      <a:lnTo>
                        <a:pt x="4260" y="378"/>
                      </a:lnTo>
                      <a:lnTo>
                        <a:pt x="4260" y="366"/>
                      </a:lnTo>
                      <a:lnTo>
                        <a:pt x="4260" y="354"/>
                      </a:lnTo>
                      <a:lnTo>
                        <a:pt x="4260" y="336"/>
                      </a:lnTo>
                      <a:lnTo>
                        <a:pt x="4260" y="312"/>
                      </a:lnTo>
                      <a:lnTo>
                        <a:pt x="4266" y="294"/>
                      </a:lnTo>
                      <a:lnTo>
                        <a:pt x="4266" y="282"/>
                      </a:lnTo>
                      <a:lnTo>
                        <a:pt x="4266" y="264"/>
                      </a:lnTo>
                      <a:lnTo>
                        <a:pt x="4266" y="252"/>
                      </a:lnTo>
                      <a:lnTo>
                        <a:pt x="4266" y="240"/>
                      </a:lnTo>
                      <a:lnTo>
                        <a:pt x="4266" y="234"/>
                      </a:lnTo>
                      <a:lnTo>
                        <a:pt x="4272" y="228"/>
                      </a:lnTo>
                      <a:lnTo>
                        <a:pt x="4272" y="228"/>
                      </a:lnTo>
                      <a:lnTo>
                        <a:pt x="4272" y="228"/>
                      </a:lnTo>
                      <a:lnTo>
                        <a:pt x="4272" y="234"/>
                      </a:lnTo>
                      <a:lnTo>
                        <a:pt x="4272" y="240"/>
                      </a:lnTo>
                      <a:lnTo>
                        <a:pt x="4272" y="246"/>
                      </a:lnTo>
                      <a:lnTo>
                        <a:pt x="4278" y="258"/>
                      </a:lnTo>
                      <a:lnTo>
                        <a:pt x="4278" y="264"/>
                      </a:lnTo>
                      <a:lnTo>
                        <a:pt x="4278" y="276"/>
                      </a:lnTo>
                      <a:lnTo>
                        <a:pt x="4278" y="288"/>
                      </a:lnTo>
                      <a:lnTo>
                        <a:pt x="4278" y="300"/>
                      </a:lnTo>
                      <a:lnTo>
                        <a:pt x="4284" y="306"/>
                      </a:lnTo>
                      <a:lnTo>
                        <a:pt x="4284" y="318"/>
                      </a:lnTo>
                      <a:lnTo>
                        <a:pt x="4284" y="324"/>
                      </a:lnTo>
                      <a:lnTo>
                        <a:pt x="4284" y="330"/>
                      </a:lnTo>
                      <a:lnTo>
                        <a:pt x="4284" y="336"/>
                      </a:lnTo>
                      <a:lnTo>
                        <a:pt x="4284" y="348"/>
                      </a:lnTo>
                      <a:lnTo>
                        <a:pt x="4290" y="354"/>
                      </a:lnTo>
                      <a:lnTo>
                        <a:pt x="4290" y="360"/>
                      </a:lnTo>
                      <a:lnTo>
                        <a:pt x="4290" y="366"/>
                      </a:lnTo>
                      <a:lnTo>
                        <a:pt x="4290" y="378"/>
                      </a:lnTo>
                      <a:lnTo>
                        <a:pt x="4290" y="384"/>
                      </a:lnTo>
                      <a:lnTo>
                        <a:pt x="4290" y="390"/>
                      </a:lnTo>
                      <a:lnTo>
                        <a:pt x="4296" y="396"/>
                      </a:lnTo>
                      <a:lnTo>
                        <a:pt x="4296" y="402"/>
                      </a:lnTo>
                      <a:lnTo>
                        <a:pt x="4296" y="408"/>
                      </a:lnTo>
                      <a:lnTo>
                        <a:pt x="4296" y="414"/>
                      </a:lnTo>
                      <a:lnTo>
                        <a:pt x="4296" y="420"/>
                      </a:lnTo>
                      <a:lnTo>
                        <a:pt x="4296" y="420"/>
                      </a:lnTo>
                      <a:lnTo>
                        <a:pt x="4302" y="426"/>
                      </a:lnTo>
                      <a:lnTo>
                        <a:pt x="4302" y="426"/>
                      </a:lnTo>
                      <a:lnTo>
                        <a:pt x="4302" y="426"/>
                      </a:lnTo>
                      <a:lnTo>
                        <a:pt x="4302" y="426"/>
                      </a:lnTo>
                      <a:lnTo>
                        <a:pt x="4302" y="426"/>
                      </a:lnTo>
                      <a:lnTo>
                        <a:pt x="4302" y="426"/>
                      </a:lnTo>
                      <a:lnTo>
                        <a:pt x="4308" y="426"/>
                      </a:lnTo>
                      <a:lnTo>
                        <a:pt x="4308" y="426"/>
                      </a:lnTo>
                      <a:lnTo>
                        <a:pt x="4308" y="426"/>
                      </a:lnTo>
                      <a:lnTo>
                        <a:pt x="4308" y="426"/>
                      </a:lnTo>
                      <a:lnTo>
                        <a:pt x="4308" y="426"/>
                      </a:lnTo>
                      <a:lnTo>
                        <a:pt x="4314" y="426"/>
                      </a:lnTo>
                      <a:lnTo>
                        <a:pt x="4314" y="426"/>
                      </a:lnTo>
                      <a:lnTo>
                        <a:pt x="4314" y="426"/>
                      </a:lnTo>
                      <a:lnTo>
                        <a:pt x="4314" y="426"/>
                      </a:lnTo>
                      <a:lnTo>
                        <a:pt x="4314" y="426"/>
                      </a:lnTo>
                      <a:lnTo>
                        <a:pt x="4314" y="426"/>
                      </a:lnTo>
                      <a:lnTo>
                        <a:pt x="4320" y="426"/>
                      </a:lnTo>
                      <a:lnTo>
                        <a:pt x="4320" y="426"/>
                      </a:lnTo>
                      <a:lnTo>
                        <a:pt x="4320" y="426"/>
                      </a:lnTo>
                      <a:lnTo>
                        <a:pt x="4320" y="426"/>
                      </a:lnTo>
                      <a:lnTo>
                        <a:pt x="4320" y="426"/>
                      </a:lnTo>
                      <a:lnTo>
                        <a:pt x="4320" y="426"/>
                      </a:lnTo>
                      <a:lnTo>
                        <a:pt x="4326" y="426"/>
                      </a:lnTo>
                      <a:lnTo>
                        <a:pt x="4326" y="426"/>
                      </a:lnTo>
                      <a:lnTo>
                        <a:pt x="4326" y="426"/>
                      </a:lnTo>
                      <a:lnTo>
                        <a:pt x="4326" y="426"/>
                      </a:lnTo>
                      <a:lnTo>
                        <a:pt x="4326" y="426"/>
                      </a:lnTo>
                      <a:lnTo>
                        <a:pt x="4326" y="426"/>
                      </a:lnTo>
                      <a:lnTo>
                        <a:pt x="4332" y="426"/>
                      </a:lnTo>
                      <a:lnTo>
                        <a:pt x="4332" y="426"/>
                      </a:lnTo>
                      <a:lnTo>
                        <a:pt x="4332" y="426"/>
                      </a:lnTo>
                      <a:lnTo>
                        <a:pt x="4332" y="426"/>
                      </a:lnTo>
                      <a:lnTo>
                        <a:pt x="4332" y="426"/>
                      </a:lnTo>
                      <a:lnTo>
                        <a:pt x="4338" y="426"/>
                      </a:lnTo>
                      <a:lnTo>
                        <a:pt x="4338" y="426"/>
                      </a:lnTo>
                      <a:lnTo>
                        <a:pt x="4338" y="426"/>
                      </a:lnTo>
                      <a:lnTo>
                        <a:pt x="4338" y="426"/>
                      </a:lnTo>
                      <a:lnTo>
                        <a:pt x="4338" y="426"/>
                      </a:lnTo>
                      <a:lnTo>
                        <a:pt x="4338" y="426"/>
                      </a:lnTo>
                      <a:lnTo>
                        <a:pt x="4344" y="426"/>
                      </a:lnTo>
                      <a:lnTo>
                        <a:pt x="4344" y="426"/>
                      </a:lnTo>
                      <a:lnTo>
                        <a:pt x="4344" y="426"/>
                      </a:lnTo>
                      <a:lnTo>
                        <a:pt x="4344" y="426"/>
                      </a:lnTo>
                      <a:lnTo>
                        <a:pt x="4344" y="426"/>
                      </a:lnTo>
                      <a:lnTo>
                        <a:pt x="4344" y="426"/>
                      </a:lnTo>
                      <a:lnTo>
                        <a:pt x="4350" y="426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6" y="420"/>
                      </a:lnTo>
                      <a:lnTo>
                        <a:pt x="4356" y="420"/>
                      </a:lnTo>
                      <a:lnTo>
                        <a:pt x="4356" y="420"/>
                      </a:lnTo>
                      <a:lnTo>
                        <a:pt x="4356" y="420"/>
                      </a:lnTo>
                      <a:lnTo>
                        <a:pt x="4356" y="420"/>
                      </a:lnTo>
                      <a:lnTo>
                        <a:pt x="4356" y="420"/>
                      </a:lnTo>
                      <a:lnTo>
                        <a:pt x="4362" y="420"/>
                      </a:lnTo>
                      <a:lnTo>
                        <a:pt x="4362" y="420"/>
                      </a:lnTo>
                      <a:lnTo>
                        <a:pt x="4362" y="414"/>
                      </a:lnTo>
                      <a:lnTo>
                        <a:pt x="4362" y="414"/>
                      </a:lnTo>
                      <a:lnTo>
                        <a:pt x="4362" y="414"/>
                      </a:lnTo>
                      <a:lnTo>
                        <a:pt x="4362" y="408"/>
                      </a:lnTo>
                      <a:lnTo>
                        <a:pt x="4368" y="402"/>
                      </a:lnTo>
                      <a:lnTo>
                        <a:pt x="4368" y="402"/>
                      </a:lnTo>
                      <a:lnTo>
                        <a:pt x="4368" y="396"/>
                      </a:lnTo>
                      <a:lnTo>
                        <a:pt x="4368" y="384"/>
                      </a:lnTo>
                      <a:lnTo>
                        <a:pt x="4368" y="378"/>
                      </a:lnTo>
                      <a:lnTo>
                        <a:pt x="4374" y="378"/>
                      </a:lnTo>
                      <a:lnTo>
                        <a:pt x="4374" y="372"/>
                      </a:lnTo>
                      <a:lnTo>
                        <a:pt x="4374" y="366"/>
                      </a:lnTo>
                      <a:lnTo>
                        <a:pt x="4374" y="360"/>
                      </a:lnTo>
                      <a:lnTo>
                        <a:pt x="4374" y="354"/>
                      </a:lnTo>
                      <a:lnTo>
                        <a:pt x="4374" y="348"/>
                      </a:lnTo>
                      <a:lnTo>
                        <a:pt x="4374" y="348"/>
                      </a:lnTo>
                      <a:lnTo>
                        <a:pt x="4380" y="342"/>
                      </a:lnTo>
                      <a:lnTo>
                        <a:pt x="4380" y="342"/>
                      </a:lnTo>
                      <a:lnTo>
                        <a:pt x="4380" y="342"/>
                      </a:lnTo>
                      <a:lnTo>
                        <a:pt x="4380" y="342"/>
                      </a:lnTo>
                      <a:lnTo>
                        <a:pt x="4380" y="348"/>
                      </a:lnTo>
                      <a:lnTo>
                        <a:pt x="4386" y="348"/>
                      </a:lnTo>
                      <a:lnTo>
                        <a:pt x="4386" y="354"/>
                      </a:lnTo>
                      <a:lnTo>
                        <a:pt x="4386" y="360"/>
                      </a:lnTo>
                      <a:lnTo>
                        <a:pt x="4386" y="366"/>
                      </a:lnTo>
                      <a:lnTo>
                        <a:pt x="4386" y="372"/>
                      </a:lnTo>
                      <a:lnTo>
                        <a:pt x="4386" y="378"/>
                      </a:lnTo>
                      <a:lnTo>
                        <a:pt x="4392" y="378"/>
                      </a:lnTo>
                      <a:lnTo>
                        <a:pt x="4392" y="384"/>
                      </a:lnTo>
                      <a:lnTo>
                        <a:pt x="4392" y="396"/>
                      </a:lnTo>
                      <a:lnTo>
                        <a:pt x="4392" y="402"/>
                      </a:lnTo>
                      <a:lnTo>
                        <a:pt x="4392" y="402"/>
                      </a:lnTo>
                      <a:lnTo>
                        <a:pt x="4392" y="408"/>
                      </a:lnTo>
                      <a:lnTo>
                        <a:pt x="4398" y="414"/>
                      </a:lnTo>
                      <a:lnTo>
                        <a:pt x="4398" y="414"/>
                      </a:lnTo>
                      <a:lnTo>
                        <a:pt x="4398" y="414"/>
                      </a:lnTo>
                      <a:lnTo>
                        <a:pt x="4398" y="420"/>
                      </a:lnTo>
                      <a:lnTo>
                        <a:pt x="4398" y="420"/>
                      </a:lnTo>
                      <a:lnTo>
                        <a:pt x="4398" y="420"/>
                      </a:lnTo>
                      <a:lnTo>
                        <a:pt x="4404" y="420"/>
                      </a:lnTo>
                      <a:lnTo>
                        <a:pt x="4404" y="420"/>
                      </a:lnTo>
                      <a:lnTo>
                        <a:pt x="4404" y="420"/>
                      </a:lnTo>
                      <a:lnTo>
                        <a:pt x="4404" y="420"/>
                      </a:lnTo>
                      <a:lnTo>
                        <a:pt x="4404" y="420"/>
                      </a:lnTo>
                      <a:lnTo>
                        <a:pt x="4404" y="420"/>
                      </a:lnTo>
                      <a:lnTo>
                        <a:pt x="4410" y="420"/>
                      </a:lnTo>
                      <a:lnTo>
                        <a:pt x="4410" y="420"/>
                      </a:lnTo>
                      <a:lnTo>
                        <a:pt x="4410" y="420"/>
                      </a:lnTo>
                      <a:lnTo>
                        <a:pt x="4410" y="420"/>
                      </a:lnTo>
                      <a:lnTo>
                        <a:pt x="4410" y="426"/>
                      </a:lnTo>
                      <a:lnTo>
                        <a:pt x="4410" y="426"/>
                      </a:lnTo>
                      <a:lnTo>
                        <a:pt x="4416" y="426"/>
                      </a:lnTo>
                      <a:lnTo>
                        <a:pt x="4416" y="426"/>
                      </a:lnTo>
                      <a:lnTo>
                        <a:pt x="4416" y="426"/>
                      </a:lnTo>
                      <a:lnTo>
                        <a:pt x="4416" y="426"/>
                      </a:lnTo>
                      <a:lnTo>
                        <a:pt x="4416" y="426"/>
                      </a:lnTo>
                      <a:lnTo>
                        <a:pt x="4422" y="426"/>
                      </a:lnTo>
                      <a:lnTo>
                        <a:pt x="4422" y="426"/>
                      </a:lnTo>
                      <a:lnTo>
                        <a:pt x="4422" y="426"/>
                      </a:lnTo>
                      <a:lnTo>
                        <a:pt x="4422" y="426"/>
                      </a:lnTo>
                      <a:lnTo>
                        <a:pt x="4422" y="426"/>
                      </a:lnTo>
                      <a:lnTo>
                        <a:pt x="4422" y="426"/>
                      </a:lnTo>
                      <a:lnTo>
                        <a:pt x="4428" y="426"/>
                      </a:lnTo>
                      <a:lnTo>
                        <a:pt x="4428" y="426"/>
                      </a:lnTo>
                      <a:lnTo>
                        <a:pt x="4428" y="426"/>
                      </a:lnTo>
                      <a:lnTo>
                        <a:pt x="4428" y="426"/>
                      </a:lnTo>
                      <a:lnTo>
                        <a:pt x="4428" y="426"/>
                      </a:lnTo>
                      <a:lnTo>
                        <a:pt x="4428" y="426"/>
                      </a:lnTo>
                      <a:lnTo>
                        <a:pt x="4434" y="426"/>
                      </a:lnTo>
                      <a:lnTo>
                        <a:pt x="4434" y="426"/>
                      </a:lnTo>
                      <a:lnTo>
                        <a:pt x="4434" y="426"/>
                      </a:lnTo>
                      <a:lnTo>
                        <a:pt x="4434" y="426"/>
                      </a:lnTo>
                      <a:lnTo>
                        <a:pt x="4434" y="426"/>
                      </a:lnTo>
                      <a:lnTo>
                        <a:pt x="4434" y="426"/>
                      </a:lnTo>
                      <a:lnTo>
                        <a:pt x="4440" y="426"/>
                      </a:lnTo>
                      <a:lnTo>
                        <a:pt x="4440" y="426"/>
                      </a:lnTo>
                      <a:lnTo>
                        <a:pt x="4440" y="426"/>
                      </a:lnTo>
                      <a:lnTo>
                        <a:pt x="4440" y="426"/>
                      </a:lnTo>
                      <a:lnTo>
                        <a:pt x="4440" y="426"/>
                      </a:lnTo>
                      <a:lnTo>
                        <a:pt x="4440" y="426"/>
                      </a:lnTo>
                      <a:lnTo>
                        <a:pt x="4446" y="426"/>
                      </a:lnTo>
                      <a:lnTo>
                        <a:pt x="4446" y="426"/>
                      </a:lnTo>
                      <a:lnTo>
                        <a:pt x="4446" y="426"/>
                      </a:lnTo>
                      <a:lnTo>
                        <a:pt x="4446" y="426"/>
                      </a:lnTo>
                      <a:lnTo>
                        <a:pt x="4446" y="426"/>
                      </a:lnTo>
                      <a:lnTo>
                        <a:pt x="4446" y="426"/>
                      </a:lnTo>
                      <a:lnTo>
                        <a:pt x="4452" y="426"/>
                      </a:lnTo>
                      <a:lnTo>
                        <a:pt x="4452" y="426"/>
                      </a:lnTo>
                      <a:lnTo>
                        <a:pt x="4452" y="426"/>
                      </a:lnTo>
                      <a:lnTo>
                        <a:pt x="4452" y="426"/>
                      </a:lnTo>
                      <a:lnTo>
                        <a:pt x="4452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64" y="426"/>
                      </a:lnTo>
                      <a:lnTo>
                        <a:pt x="4464" y="426"/>
                      </a:lnTo>
                      <a:lnTo>
                        <a:pt x="4464" y="426"/>
                      </a:lnTo>
                      <a:lnTo>
                        <a:pt x="4464" y="426"/>
                      </a:lnTo>
                      <a:lnTo>
                        <a:pt x="4464" y="426"/>
                      </a:lnTo>
                      <a:lnTo>
                        <a:pt x="4470" y="426"/>
                      </a:lnTo>
                      <a:lnTo>
                        <a:pt x="4470" y="426"/>
                      </a:lnTo>
                      <a:lnTo>
                        <a:pt x="4470" y="426"/>
                      </a:lnTo>
                      <a:lnTo>
                        <a:pt x="4470" y="426"/>
                      </a:lnTo>
                      <a:lnTo>
                        <a:pt x="4470" y="426"/>
                      </a:lnTo>
                      <a:lnTo>
                        <a:pt x="4470" y="426"/>
                      </a:lnTo>
                      <a:lnTo>
                        <a:pt x="4476" y="426"/>
                      </a:lnTo>
                      <a:lnTo>
                        <a:pt x="4476" y="426"/>
                      </a:lnTo>
                      <a:lnTo>
                        <a:pt x="4476" y="426"/>
                      </a:lnTo>
                      <a:lnTo>
                        <a:pt x="4476" y="426"/>
                      </a:lnTo>
                      <a:lnTo>
                        <a:pt x="4476" y="426"/>
                      </a:lnTo>
                      <a:lnTo>
                        <a:pt x="4476" y="426"/>
                      </a:lnTo>
                      <a:lnTo>
                        <a:pt x="4482" y="426"/>
                      </a:lnTo>
                      <a:lnTo>
                        <a:pt x="4482" y="426"/>
                      </a:lnTo>
                      <a:lnTo>
                        <a:pt x="4482" y="426"/>
                      </a:lnTo>
                      <a:lnTo>
                        <a:pt x="4482" y="426"/>
                      </a:lnTo>
                      <a:lnTo>
                        <a:pt x="4482" y="426"/>
                      </a:lnTo>
                      <a:lnTo>
                        <a:pt x="4488" y="420"/>
                      </a:lnTo>
                      <a:lnTo>
                        <a:pt x="4488" y="420"/>
                      </a:lnTo>
                      <a:lnTo>
                        <a:pt x="4488" y="420"/>
                      </a:lnTo>
                      <a:lnTo>
                        <a:pt x="4488" y="420"/>
                      </a:lnTo>
                      <a:lnTo>
                        <a:pt x="4488" y="420"/>
                      </a:lnTo>
                      <a:lnTo>
                        <a:pt x="4488" y="420"/>
                      </a:lnTo>
                      <a:lnTo>
                        <a:pt x="4494" y="420"/>
                      </a:lnTo>
                      <a:lnTo>
                        <a:pt x="4494" y="420"/>
                      </a:lnTo>
                      <a:lnTo>
                        <a:pt x="4494" y="420"/>
                      </a:lnTo>
                      <a:lnTo>
                        <a:pt x="4494" y="420"/>
                      </a:lnTo>
                      <a:lnTo>
                        <a:pt x="4494" y="420"/>
                      </a:lnTo>
                      <a:lnTo>
                        <a:pt x="4494" y="420"/>
                      </a:lnTo>
                      <a:lnTo>
                        <a:pt x="4500" y="420"/>
                      </a:lnTo>
                      <a:lnTo>
                        <a:pt x="4500" y="414"/>
                      </a:lnTo>
                      <a:lnTo>
                        <a:pt x="4500" y="414"/>
                      </a:lnTo>
                      <a:lnTo>
                        <a:pt x="4500" y="414"/>
                      </a:lnTo>
                      <a:lnTo>
                        <a:pt x="4500" y="408"/>
                      </a:lnTo>
                      <a:lnTo>
                        <a:pt x="4500" y="402"/>
                      </a:lnTo>
                      <a:lnTo>
                        <a:pt x="4500" y="402"/>
                      </a:lnTo>
                      <a:lnTo>
                        <a:pt x="4506" y="396"/>
                      </a:lnTo>
                      <a:lnTo>
                        <a:pt x="4506" y="390"/>
                      </a:lnTo>
                      <a:lnTo>
                        <a:pt x="4506" y="384"/>
                      </a:lnTo>
                      <a:lnTo>
                        <a:pt x="4506" y="378"/>
                      </a:lnTo>
                      <a:lnTo>
                        <a:pt x="4506" y="372"/>
                      </a:lnTo>
                      <a:lnTo>
                        <a:pt x="4512" y="366"/>
                      </a:lnTo>
                      <a:lnTo>
                        <a:pt x="4512" y="360"/>
                      </a:lnTo>
                      <a:lnTo>
                        <a:pt x="4512" y="354"/>
                      </a:lnTo>
                      <a:lnTo>
                        <a:pt x="4512" y="348"/>
                      </a:lnTo>
                      <a:lnTo>
                        <a:pt x="4512" y="348"/>
                      </a:lnTo>
                      <a:lnTo>
                        <a:pt x="4512" y="342"/>
                      </a:lnTo>
                      <a:lnTo>
                        <a:pt x="4518" y="342"/>
                      </a:lnTo>
                      <a:lnTo>
                        <a:pt x="4518" y="342"/>
                      </a:lnTo>
                      <a:lnTo>
                        <a:pt x="4518" y="342"/>
                      </a:lnTo>
                      <a:lnTo>
                        <a:pt x="4518" y="348"/>
                      </a:lnTo>
                      <a:lnTo>
                        <a:pt x="4518" y="348"/>
                      </a:lnTo>
                      <a:lnTo>
                        <a:pt x="4518" y="354"/>
                      </a:lnTo>
                      <a:lnTo>
                        <a:pt x="4524" y="360"/>
                      </a:lnTo>
                      <a:lnTo>
                        <a:pt x="4524" y="366"/>
                      </a:lnTo>
                      <a:lnTo>
                        <a:pt x="4524" y="372"/>
                      </a:lnTo>
                      <a:lnTo>
                        <a:pt x="4524" y="378"/>
                      </a:lnTo>
                      <a:lnTo>
                        <a:pt x="4524" y="378"/>
                      </a:lnTo>
                      <a:lnTo>
                        <a:pt x="4524" y="384"/>
                      </a:lnTo>
                      <a:lnTo>
                        <a:pt x="4530" y="390"/>
                      </a:lnTo>
                      <a:lnTo>
                        <a:pt x="4530" y="396"/>
                      </a:lnTo>
                      <a:lnTo>
                        <a:pt x="4530" y="402"/>
                      </a:lnTo>
                      <a:lnTo>
                        <a:pt x="4530" y="408"/>
                      </a:lnTo>
                      <a:lnTo>
                        <a:pt x="4530" y="414"/>
                      </a:lnTo>
                      <a:lnTo>
                        <a:pt x="4536" y="414"/>
                      </a:lnTo>
                      <a:lnTo>
                        <a:pt x="4536" y="414"/>
                      </a:lnTo>
                      <a:lnTo>
                        <a:pt x="4536" y="420"/>
                      </a:lnTo>
                      <a:lnTo>
                        <a:pt x="4536" y="420"/>
                      </a:lnTo>
                      <a:lnTo>
                        <a:pt x="4536" y="420"/>
                      </a:lnTo>
                      <a:lnTo>
                        <a:pt x="4536" y="420"/>
                      </a:lnTo>
                      <a:lnTo>
                        <a:pt x="4542" y="420"/>
                      </a:lnTo>
                      <a:lnTo>
                        <a:pt x="4542" y="420"/>
                      </a:lnTo>
                      <a:lnTo>
                        <a:pt x="4542" y="420"/>
                      </a:lnTo>
                      <a:lnTo>
                        <a:pt x="4542" y="420"/>
                      </a:lnTo>
                      <a:lnTo>
                        <a:pt x="4542" y="420"/>
                      </a:lnTo>
                      <a:lnTo>
                        <a:pt x="4542" y="420"/>
                      </a:lnTo>
                      <a:lnTo>
                        <a:pt x="4548" y="420"/>
                      </a:lnTo>
                      <a:lnTo>
                        <a:pt x="4548" y="420"/>
                      </a:lnTo>
                      <a:lnTo>
                        <a:pt x="4548" y="420"/>
                      </a:lnTo>
                      <a:lnTo>
                        <a:pt x="4548" y="426"/>
                      </a:lnTo>
                      <a:lnTo>
                        <a:pt x="4548" y="426"/>
                      </a:lnTo>
                      <a:lnTo>
                        <a:pt x="4548" y="426"/>
                      </a:lnTo>
                      <a:lnTo>
                        <a:pt x="4554" y="426"/>
                      </a:lnTo>
                      <a:lnTo>
                        <a:pt x="4554" y="426"/>
                      </a:lnTo>
                      <a:lnTo>
                        <a:pt x="4554" y="426"/>
                      </a:lnTo>
                      <a:lnTo>
                        <a:pt x="4554" y="426"/>
                      </a:lnTo>
                      <a:lnTo>
                        <a:pt x="4554" y="426"/>
                      </a:lnTo>
                      <a:lnTo>
                        <a:pt x="4554" y="426"/>
                      </a:lnTo>
                      <a:lnTo>
                        <a:pt x="4560" y="426"/>
                      </a:lnTo>
                      <a:lnTo>
                        <a:pt x="4560" y="426"/>
                      </a:lnTo>
                      <a:lnTo>
                        <a:pt x="4560" y="426"/>
                      </a:lnTo>
                      <a:lnTo>
                        <a:pt x="4560" y="426"/>
                      </a:lnTo>
                      <a:lnTo>
                        <a:pt x="4560" y="426"/>
                      </a:lnTo>
                      <a:lnTo>
                        <a:pt x="4560" y="426"/>
                      </a:lnTo>
                      <a:lnTo>
                        <a:pt x="4566" y="426"/>
                      </a:lnTo>
                      <a:lnTo>
                        <a:pt x="4566" y="426"/>
                      </a:lnTo>
                      <a:lnTo>
                        <a:pt x="4566" y="426"/>
                      </a:lnTo>
                      <a:lnTo>
                        <a:pt x="4566" y="426"/>
                      </a:lnTo>
                      <a:lnTo>
                        <a:pt x="4566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8" y="426"/>
                      </a:lnTo>
                      <a:lnTo>
                        <a:pt x="4578" y="426"/>
                      </a:lnTo>
                      <a:lnTo>
                        <a:pt x="4578" y="426"/>
                      </a:lnTo>
                      <a:lnTo>
                        <a:pt x="4578" y="426"/>
                      </a:lnTo>
                      <a:lnTo>
                        <a:pt x="4578" y="426"/>
                      </a:lnTo>
                      <a:lnTo>
                        <a:pt x="4578" y="426"/>
                      </a:lnTo>
                      <a:lnTo>
                        <a:pt x="4584" y="426"/>
                      </a:lnTo>
                      <a:lnTo>
                        <a:pt x="4584" y="426"/>
                      </a:lnTo>
                      <a:lnTo>
                        <a:pt x="4584" y="426"/>
                      </a:lnTo>
                      <a:lnTo>
                        <a:pt x="4584" y="426"/>
                      </a:lnTo>
                      <a:lnTo>
                        <a:pt x="4584" y="426"/>
                      </a:lnTo>
                      <a:lnTo>
                        <a:pt x="4584" y="426"/>
                      </a:lnTo>
                      <a:lnTo>
                        <a:pt x="4590" y="426"/>
                      </a:lnTo>
                      <a:lnTo>
                        <a:pt x="4590" y="426"/>
                      </a:lnTo>
                      <a:lnTo>
                        <a:pt x="4590" y="426"/>
                      </a:lnTo>
                      <a:lnTo>
                        <a:pt x="4590" y="426"/>
                      </a:lnTo>
                      <a:lnTo>
                        <a:pt x="4590" y="426"/>
                      </a:lnTo>
                      <a:lnTo>
                        <a:pt x="4590" y="426"/>
                      </a:lnTo>
                      <a:lnTo>
                        <a:pt x="4596" y="426"/>
                      </a:lnTo>
                      <a:lnTo>
                        <a:pt x="4596" y="426"/>
                      </a:lnTo>
                      <a:lnTo>
                        <a:pt x="4596" y="426"/>
                      </a:lnTo>
                      <a:lnTo>
                        <a:pt x="4596" y="426"/>
                      </a:lnTo>
                      <a:lnTo>
                        <a:pt x="4596" y="426"/>
                      </a:lnTo>
                      <a:lnTo>
                        <a:pt x="4596" y="426"/>
                      </a:lnTo>
                      <a:lnTo>
                        <a:pt x="4602" y="426"/>
                      </a:lnTo>
                      <a:lnTo>
                        <a:pt x="4602" y="426"/>
                      </a:lnTo>
                      <a:lnTo>
                        <a:pt x="4602" y="426"/>
                      </a:lnTo>
                      <a:lnTo>
                        <a:pt x="4602" y="426"/>
                      </a:lnTo>
                      <a:lnTo>
                        <a:pt x="4602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14" y="426"/>
                      </a:lnTo>
                      <a:lnTo>
                        <a:pt x="4614" y="426"/>
                      </a:lnTo>
                      <a:lnTo>
                        <a:pt x="4614" y="426"/>
                      </a:lnTo>
                      <a:lnTo>
                        <a:pt x="4614" y="426"/>
                      </a:lnTo>
                      <a:lnTo>
                        <a:pt x="4614" y="426"/>
                      </a:lnTo>
                      <a:lnTo>
                        <a:pt x="4614" y="426"/>
                      </a:lnTo>
                      <a:lnTo>
                        <a:pt x="4620" y="426"/>
                      </a:lnTo>
                      <a:lnTo>
                        <a:pt x="4620" y="426"/>
                      </a:lnTo>
                      <a:lnTo>
                        <a:pt x="4620" y="426"/>
                      </a:lnTo>
                      <a:lnTo>
                        <a:pt x="4620" y="426"/>
                      </a:lnTo>
                      <a:lnTo>
                        <a:pt x="4620" y="420"/>
                      </a:lnTo>
                      <a:lnTo>
                        <a:pt x="4620" y="420"/>
                      </a:lnTo>
                      <a:lnTo>
                        <a:pt x="4626" y="420"/>
                      </a:lnTo>
                      <a:lnTo>
                        <a:pt x="4626" y="420"/>
                      </a:lnTo>
                      <a:lnTo>
                        <a:pt x="4626" y="420"/>
                      </a:lnTo>
                      <a:lnTo>
                        <a:pt x="4626" y="420"/>
                      </a:lnTo>
                      <a:lnTo>
                        <a:pt x="4626" y="420"/>
                      </a:lnTo>
                      <a:lnTo>
                        <a:pt x="4626" y="420"/>
                      </a:lnTo>
                      <a:lnTo>
                        <a:pt x="4632" y="420"/>
                      </a:lnTo>
                      <a:lnTo>
                        <a:pt x="4632" y="420"/>
                      </a:lnTo>
                      <a:lnTo>
                        <a:pt x="4632" y="420"/>
                      </a:lnTo>
                      <a:lnTo>
                        <a:pt x="4632" y="420"/>
                      </a:lnTo>
                      <a:lnTo>
                        <a:pt x="4632" y="414"/>
                      </a:lnTo>
                      <a:lnTo>
                        <a:pt x="4638" y="414"/>
                      </a:lnTo>
                      <a:lnTo>
                        <a:pt x="4638" y="414"/>
                      </a:lnTo>
                      <a:lnTo>
                        <a:pt x="4638" y="408"/>
                      </a:lnTo>
                      <a:lnTo>
                        <a:pt x="4638" y="402"/>
                      </a:lnTo>
                      <a:lnTo>
                        <a:pt x="4638" y="402"/>
                      </a:lnTo>
                      <a:lnTo>
                        <a:pt x="4638" y="396"/>
                      </a:lnTo>
                      <a:lnTo>
                        <a:pt x="4644" y="390"/>
                      </a:lnTo>
                      <a:lnTo>
                        <a:pt x="4644" y="384"/>
                      </a:lnTo>
                      <a:lnTo>
                        <a:pt x="4644" y="378"/>
                      </a:lnTo>
                      <a:lnTo>
                        <a:pt x="4644" y="378"/>
                      </a:lnTo>
                      <a:lnTo>
                        <a:pt x="4644" y="366"/>
                      </a:lnTo>
                      <a:lnTo>
                        <a:pt x="4650" y="360"/>
                      </a:lnTo>
                      <a:lnTo>
                        <a:pt x="4650" y="354"/>
                      </a:lnTo>
                      <a:lnTo>
                        <a:pt x="4650" y="348"/>
                      </a:lnTo>
                      <a:lnTo>
                        <a:pt x="4650" y="348"/>
                      </a:lnTo>
                      <a:lnTo>
                        <a:pt x="4650" y="342"/>
                      </a:lnTo>
                      <a:lnTo>
                        <a:pt x="4650" y="342"/>
                      </a:lnTo>
                      <a:lnTo>
                        <a:pt x="4650" y="342"/>
                      </a:lnTo>
                      <a:lnTo>
                        <a:pt x="4656" y="342"/>
                      </a:lnTo>
                      <a:lnTo>
                        <a:pt x="4656" y="342"/>
                      </a:lnTo>
                      <a:lnTo>
                        <a:pt x="4656" y="348"/>
                      </a:lnTo>
                      <a:lnTo>
                        <a:pt x="4656" y="354"/>
                      </a:lnTo>
                      <a:lnTo>
                        <a:pt x="4656" y="360"/>
                      </a:lnTo>
                      <a:lnTo>
                        <a:pt x="4662" y="366"/>
                      </a:lnTo>
                      <a:lnTo>
                        <a:pt x="4662" y="372"/>
                      </a:lnTo>
                      <a:lnTo>
                        <a:pt x="4662" y="378"/>
                      </a:lnTo>
                      <a:lnTo>
                        <a:pt x="4662" y="378"/>
                      </a:lnTo>
                      <a:lnTo>
                        <a:pt x="4662" y="384"/>
                      </a:lnTo>
                      <a:lnTo>
                        <a:pt x="4662" y="390"/>
                      </a:lnTo>
                      <a:lnTo>
                        <a:pt x="4668" y="396"/>
                      </a:lnTo>
                      <a:lnTo>
                        <a:pt x="4668" y="402"/>
                      </a:lnTo>
                      <a:lnTo>
                        <a:pt x="4668" y="402"/>
                      </a:lnTo>
                      <a:lnTo>
                        <a:pt x="4668" y="414"/>
                      </a:lnTo>
                      <a:lnTo>
                        <a:pt x="4668" y="414"/>
                      </a:lnTo>
                      <a:lnTo>
                        <a:pt x="4668" y="414"/>
                      </a:lnTo>
                      <a:lnTo>
                        <a:pt x="4674" y="420"/>
                      </a:lnTo>
                      <a:lnTo>
                        <a:pt x="4674" y="420"/>
                      </a:lnTo>
                      <a:lnTo>
                        <a:pt x="4674" y="420"/>
                      </a:lnTo>
                      <a:lnTo>
                        <a:pt x="4674" y="420"/>
                      </a:lnTo>
                      <a:lnTo>
                        <a:pt x="4674" y="420"/>
                      </a:lnTo>
                      <a:lnTo>
                        <a:pt x="4674" y="420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6" y="420"/>
                      </a:lnTo>
                      <a:lnTo>
                        <a:pt x="4686" y="426"/>
                      </a:lnTo>
                      <a:lnTo>
                        <a:pt x="4686" y="426"/>
                      </a:lnTo>
                      <a:lnTo>
                        <a:pt x="4686" y="426"/>
                      </a:lnTo>
                      <a:lnTo>
                        <a:pt x="4686" y="426"/>
                      </a:lnTo>
                      <a:lnTo>
                        <a:pt x="4692" y="426"/>
                      </a:lnTo>
                      <a:lnTo>
                        <a:pt x="4692" y="426"/>
                      </a:lnTo>
                      <a:lnTo>
                        <a:pt x="4692" y="426"/>
                      </a:lnTo>
                      <a:lnTo>
                        <a:pt x="4692" y="426"/>
                      </a:lnTo>
                      <a:lnTo>
                        <a:pt x="4692" y="426"/>
                      </a:lnTo>
                      <a:lnTo>
                        <a:pt x="4692" y="426"/>
                      </a:lnTo>
                      <a:lnTo>
                        <a:pt x="4698" y="426"/>
                      </a:lnTo>
                      <a:lnTo>
                        <a:pt x="4698" y="426"/>
                      </a:lnTo>
                      <a:lnTo>
                        <a:pt x="4698" y="426"/>
                      </a:lnTo>
                      <a:lnTo>
                        <a:pt x="4698" y="426"/>
                      </a:lnTo>
                      <a:lnTo>
                        <a:pt x="4698" y="426"/>
                      </a:lnTo>
                      <a:lnTo>
                        <a:pt x="4698" y="426"/>
                      </a:lnTo>
                      <a:lnTo>
                        <a:pt x="4704" y="426"/>
                      </a:lnTo>
                      <a:lnTo>
                        <a:pt x="4704" y="426"/>
                      </a:lnTo>
                      <a:lnTo>
                        <a:pt x="4704" y="426"/>
                      </a:lnTo>
                      <a:lnTo>
                        <a:pt x="4704" y="426"/>
                      </a:lnTo>
                      <a:lnTo>
                        <a:pt x="4704" y="426"/>
                      </a:lnTo>
                      <a:lnTo>
                        <a:pt x="4704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6" y="426"/>
                      </a:lnTo>
                      <a:lnTo>
                        <a:pt x="4716" y="426"/>
                      </a:lnTo>
                      <a:lnTo>
                        <a:pt x="4716" y="426"/>
                      </a:lnTo>
                      <a:lnTo>
                        <a:pt x="4716" y="426"/>
                      </a:lnTo>
                      <a:lnTo>
                        <a:pt x="4716" y="426"/>
                      </a:lnTo>
                      <a:lnTo>
                        <a:pt x="4722" y="426"/>
                      </a:lnTo>
                      <a:lnTo>
                        <a:pt x="4722" y="426"/>
                      </a:lnTo>
                      <a:lnTo>
                        <a:pt x="4722" y="426"/>
                      </a:lnTo>
                      <a:lnTo>
                        <a:pt x="4722" y="426"/>
                      </a:lnTo>
                      <a:lnTo>
                        <a:pt x="4722" y="426"/>
                      </a:lnTo>
                      <a:lnTo>
                        <a:pt x="4722" y="426"/>
                      </a:lnTo>
                      <a:lnTo>
                        <a:pt x="4728" y="426"/>
                      </a:lnTo>
                      <a:lnTo>
                        <a:pt x="4728" y="426"/>
                      </a:lnTo>
                      <a:lnTo>
                        <a:pt x="4728" y="426"/>
                      </a:lnTo>
                      <a:lnTo>
                        <a:pt x="4728" y="426"/>
                      </a:lnTo>
                      <a:lnTo>
                        <a:pt x="4728" y="426"/>
                      </a:lnTo>
                      <a:lnTo>
                        <a:pt x="4728" y="426"/>
                      </a:lnTo>
                      <a:lnTo>
                        <a:pt x="4734" y="426"/>
                      </a:lnTo>
                      <a:lnTo>
                        <a:pt x="4734" y="426"/>
                      </a:lnTo>
                      <a:lnTo>
                        <a:pt x="4734" y="426"/>
                      </a:lnTo>
                      <a:lnTo>
                        <a:pt x="4734" y="426"/>
                      </a:lnTo>
                      <a:lnTo>
                        <a:pt x="4734" y="426"/>
                      </a:lnTo>
                      <a:lnTo>
                        <a:pt x="4734" y="426"/>
                      </a:lnTo>
                      <a:lnTo>
                        <a:pt x="4740" y="426"/>
                      </a:lnTo>
                      <a:lnTo>
                        <a:pt x="4740" y="426"/>
                      </a:lnTo>
                      <a:lnTo>
                        <a:pt x="4740" y="426"/>
                      </a:lnTo>
                      <a:lnTo>
                        <a:pt x="4740" y="426"/>
                      </a:lnTo>
                      <a:lnTo>
                        <a:pt x="4740" y="426"/>
                      </a:lnTo>
                      <a:lnTo>
                        <a:pt x="4740" y="426"/>
                      </a:lnTo>
                      <a:lnTo>
                        <a:pt x="4746" y="426"/>
                      </a:lnTo>
                      <a:lnTo>
                        <a:pt x="4746" y="426"/>
                      </a:lnTo>
                      <a:lnTo>
                        <a:pt x="4746" y="426"/>
                      </a:lnTo>
                      <a:lnTo>
                        <a:pt x="4746" y="426"/>
                      </a:lnTo>
                      <a:lnTo>
                        <a:pt x="4746" y="426"/>
                      </a:lnTo>
                      <a:lnTo>
                        <a:pt x="4746" y="426"/>
                      </a:lnTo>
                      <a:lnTo>
                        <a:pt x="4752" y="426"/>
                      </a:lnTo>
                      <a:lnTo>
                        <a:pt x="4752" y="426"/>
                      </a:lnTo>
                      <a:lnTo>
                        <a:pt x="4752" y="426"/>
                      </a:lnTo>
                      <a:lnTo>
                        <a:pt x="4752" y="426"/>
                      </a:lnTo>
                      <a:lnTo>
                        <a:pt x="4752" y="426"/>
                      </a:lnTo>
                      <a:lnTo>
                        <a:pt x="4758" y="426"/>
                      </a:lnTo>
                      <a:lnTo>
                        <a:pt x="4758" y="426"/>
                      </a:lnTo>
                      <a:lnTo>
                        <a:pt x="4758" y="426"/>
                      </a:lnTo>
                      <a:lnTo>
                        <a:pt x="4758" y="420"/>
                      </a:lnTo>
                      <a:lnTo>
                        <a:pt x="4758" y="420"/>
                      </a:lnTo>
                      <a:lnTo>
                        <a:pt x="4758" y="420"/>
                      </a:lnTo>
                      <a:lnTo>
                        <a:pt x="4764" y="420"/>
                      </a:lnTo>
                      <a:lnTo>
                        <a:pt x="4764" y="420"/>
                      </a:lnTo>
                      <a:lnTo>
                        <a:pt x="4764" y="420"/>
                      </a:lnTo>
                      <a:lnTo>
                        <a:pt x="4764" y="420"/>
                      </a:lnTo>
                      <a:lnTo>
                        <a:pt x="4764" y="420"/>
                      </a:lnTo>
                      <a:lnTo>
                        <a:pt x="4764" y="420"/>
                      </a:lnTo>
                      <a:lnTo>
                        <a:pt x="4770" y="420"/>
                      </a:lnTo>
                      <a:lnTo>
                        <a:pt x="4770" y="420"/>
                      </a:lnTo>
                      <a:lnTo>
                        <a:pt x="4770" y="420"/>
                      </a:lnTo>
                      <a:lnTo>
                        <a:pt x="4770" y="420"/>
                      </a:lnTo>
                      <a:lnTo>
                        <a:pt x="4770" y="414"/>
                      </a:lnTo>
                      <a:lnTo>
                        <a:pt x="4776" y="408"/>
                      </a:lnTo>
                      <a:lnTo>
                        <a:pt x="4776" y="408"/>
                      </a:lnTo>
                      <a:lnTo>
                        <a:pt x="4776" y="402"/>
                      </a:lnTo>
                      <a:lnTo>
                        <a:pt x="4776" y="402"/>
                      </a:lnTo>
                      <a:lnTo>
                        <a:pt x="4776" y="396"/>
                      </a:lnTo>
                      <a:lnTo>
                        <a:pt x="4776" y="390"/>
                      </a:lnTo>
                      <a:lnTo>
                        <a:pt x="4776" y="384"/>
                      </a:lnTo>
                      <a:lnTo>
                        <a:pt x="4782" y="378"/>
                      </a:lnTo>
                      <a:lnTo>
                        <a:pt x="4782" y="378"/>
                      </a:lnTo>
                      <a:lnTo>
                        <a:pt x="4782" y="372"/>
                      </a:lnTo>
                      <a:lnTo>
                        <a:pt x="4782" y="366"/>
                      </a:lnTo>
                      <a:lnTo>
                        <a:pt x="4782" y="354"/>
                      </a:lnTo>
                      <a:lnTo>
                        <a:pt x="4788" y="348"/>
                      </a:lnTo>
                      <a:lnTo>
                        <a:pt x="4788" y="348"/>
                      </a:lnTo>
                      <a:lnTo>
                        <a:pt x="4788" y="342"/>
                      </a:lnTo>
                      <a:lnTo>
                        <a:pt x="4788" y="342"/>
                      </a:lnTo>
                      <a:lnTo>
                        <a:pt x="4788" y="342"/>
                      </a:lnTo>
                      <a:lnTo>
                        <a:pt x="4788" y="342"/>
                      </a:lnTo>
                      <a:lnTo>
                        <a:pt x="4794" y="342"/>
                      </a:lnTo>
                      <a:lnTo>
                        <a:pt x="4794" y="348"/>
                      </a:lnTo>
                      <a:lnTo>
                        <a:pt x="4794" y="348"/>
                      </a:lnTo>
                      <a:lnTo>
                        <a:pt x="4794" y="354"/>
                      </a:lnTo>
                      <a:lnTo>
                        <a:pt x="4794" y="366"/>
                      </a:lnTo>
                      <a:lnTo>
                        <a:pt x="4794" y="372"/>
                      </a:lnTo>
                      <a:lnTo>
                        <a:pt x="4800" y="378"/>
                      </a:lnTo>
                      <a:lnTo>
                        <a:pt x="4800" y="378"/>
                      </a:lnTo>
                      <a:lnTo>
                        <a:pt x="4800" y="384"/>
                      </a:lnTo>
                      <a:lnTo>
                        <a:pt x="4800" y="390"/>
                      </a:lnTo>
                      <a:lnTo>
                        <a:pt x="4800" y="396"/>
                      </a:lnTo>
                      <a:lnTo>
                        <a:pt x="4800" y="402"/>
                      </a:lnTo>
                      <a:lnTo>
                        <a:pt x="4806" y="402"/>
                      </a:lnTo>
                      <a:lnTo>
                        <a:pt x="4806" y="408"/>
                      </a:lnTo>
                      <a:lnTo>
                        <a:pt x="4806" y="408"/>
                      </a:lnTo>
                      <a:lnTo>
                        <a:pt x="4806" y="414"/>
                      </a:lnTo>
                      <a:lnTo>
                        <a:pt x="4806" y="420"/>
                      </a:lnTo>
                      <a:lnTo>
                        <a:pt x="4812" y="420"/>
                      </a:lnTo>
                      <a:lnTo>
                        <a:pt x="4812" y="420"/>
                      </a:lnTo>
                      <a:lnTo>
                        <a:pt x="4812" y="420"/>
                      </a:lnTo>
                      <a:lnTo>
                        <a:pt x="4812" y="420"/>
                      </a:lnTo>
                      <a:lnTo>
                        <a:pt x="4812" y="420"/>
                      </a:lnTo>
                      <a:lnTo>
                        <a:pt x="4812" y="420"/>
                      </a:lnTo>
                      <a:lnTo>
                        <a:pt x="4818" y="420"/>
                      </a:lnTo>
                      <a:lnTo>
                        <a:pt x="4818" y="420"/>
                      </a:lnTo>
                      <a:lnTo>
                        <a:pt x="4818" y="420"/>
                      </a:lnTo>
                      <a:lnTo>
                        <a:pt x="4818" y="420"/>
                      </a:lnTo>
                      <a:lnTo>
                        <a:pt x="4818" y="420"/>
                      </a:lnTo>
                      <a:lnTo>
                        <a:pt x="4818" y="420"/>
                      </a:lnTo>
                      <a:lnTo>
                        <a:pt x="4824" y="426"/>
                      </a:lnTo>
                      <a:lnTo>
                        <a:pt x="4824" y="426"/>
                      </a:lnTo>
                      <a:lnTo>
                        <a:pt x="4824" y="426"/>
                      </a:lnTo>
                      <a:lnTo>
                        <a:pt x="4824" y="426"/>
                      </a:lnTo>
                      <a:lnTo>
                        <a:pt x="4824" y="426"/>
                      </a:lnTo>
                      <a:lnTo>
                        <a:pt x="4824" y="426"/>
                      </a:lnTo>
                      <a:lnTo>
                        <a:pt x="4830" y="426"/>
                      </a:lnTo>
                      <a:lnTo>
                        <a:pt x="4830" y="426"/>
                      </a:lnTo>
                      <a:lnTo>
                        <a:pt x="4830" y="426"/>
                      </a:lnTo>
                      <a:lnTo>
                        <a:pt x="4830" y="426"/>
                      </a:lnTo>
                      <a:lnTo>
                        <a:pt x="4830" y="426"/>
                      </a:lnTo>
                      <a:lnTo>
                        <a:pt x="4830" y="426"/>
                      </a:lnTo>
                      <a:lnTo>
                        <a:pt x="4836" y="426"/>
                      </a:lnTo>
                      <a:lnTo>
                        <a:pt x="4836" y="426"/>
                      </a:lnTo>
                      <a:lnTo>
                        <a:pt x="4836" y="426"/>
                      </a:lnTo>
                      <a:lnTo>
                        <a:pt x="4836" y="426"/>
                      </a:lnTo>
                      <a:lnTo>
                        <a:pt x="4836" y="426"/>
                      </a:lnTo>
                      <a:lnTo>
                        <a:pt x="4842" y="426"/>
                      </a:lnTo>
                      <a:lnTo>
                        <a:pt x="4842" y="426"/>
                      </a:lnTo>
                      <a:lnTo>
                        <a:pt x="4842" y="426"/>
                      </a:lnTo>
                      <a:lnTo>
                        <a:pt x="4842" y="426"/>
                      </a:lnTo>
                      <a:lnTo>
                        <a:pt x="4842" y="426"/>
                      </a:lnTo>
                      <a:lnTo>
                        <a:pt x="4842" y="426"/>
                      </a:lnTo>
                      <a:lnTo>
                        <a:pt x="4848" y="426"/>
                      </a:lnTo>
                      <a:lnTo>
                        <a:pt x="4848" y="426"/>
                      </a:lnTo>
                      <a:lnTo>
                        <a:pt x="4848" y="426"/>
                      </a:lnTo>
                      <a:lnTo>
                        <a:pt x="4848" y="426"/>
                      </a:lnTo>
                      <a:lnTo>
                        <a:pt x="4848" y="426"/>
                      </a:lnTo>
                      <a:lnTo>
                        <a:pt x="4848" y="426"/>
                      </a:lnTo>
                      <a:lnTo>
                        <a:pt x="4854" y="426"/>
                      </a:lnTo>
                      <a:lnTo>
                        <a:pt x="4854" y="426"/>
                      </a:lnTo>
                      <a:lnTo>
                        <a:pt x="4854" y="426"/>
                      </a:lnTo>
                      <a:lnTo>
                        <a:pt x="4854" y="426"/>
                      </a:lnTo>
                      <a:lnTo>
                        <a:pt x="4854" y="426"/>
                      </a:lnTo>
                      <a:lnTo>
                        <a:pt x="4854" y="426"/>
                      </a:lnTo>
                      <a:lnTo>
                        <a:pt x="4860" y="426"/>
                      </a:lnTo>
                      <a:lnTo>
                        <a:pt x="4860" y="426"/>
                      </a:lnTo>
                      <a:lnTo>
                        <a:pt x="4860" y="426"/>
                      </a:lnTo>
                      <a:lnTo>
                        <a:pt x="4860" y="426"/>
                      </a:lnTo>
                      <a:lnTo>
                        <a:pt x="4860" y="426"/>
                      </a:lnTo>
                      <a:lnTo>
                        <a:pt x="4860" y="426"/>
                      </a:lnTo>
                      <a:lnTo>
                        <a:pt x="4866" y="426"/>
                      </a:lnTo>
                      <a:lnTo>
                        <a:pt x="4866" y="426"/>
                      </a:lnTo>
                      <a:lnTo>
                        <a:pt x="4866" y="426"/>
                      </a:lnTo>
                      <a:lnTo>
                        <a:pt x="4866" y="426"/>
                      </a:lnTo>
                      <a:lnTo>
                        <a:pt x="4866" y="426"/>
                      </a:lnTo>
                      <a:lnTo>
                        <a:pt x="4872" y="426"/>
                      </a:lnTo>
                      <a:lnTo>
                        <a:pt x="4872" y="426"/>
                      </a:lnTo>
                      <a:lnTo>
                        <a:pt x="4872" y="426"/>
                      </a:lnTo>
                      <a:lnTo>
                        <a:pt x="4872" y="426"/>
                      </a:lnTo>
                      <a:lnTo>
                        <a:pt x="4872" y="426"/>
                      </a:lnTo>
                      <a:lnTo>
                        <a:pt x="4872" y="426"/>
                      </a:lnTo>
                      <a:lnTo>
                        <a:pt x="4878" y="426"/>
                      </a:lnTo>
                      <a:lnTo>
                        <a:pt x="4878" y="426"/>
                      </a:lnTo>
                      <a:lnTo>
                        <a:pt x="4878" y="426"/>
                      </a:lnTo>
                      <a:lnTo>
                        <a:pt x="4878" y="426"/>
                      </a:lnTo>
                      <a:lnTo>
                        <a:pt x="4878" y="426"/>
                      </a:lnTo>
                      <a:lnTo>
                        <a:pt x="4878" y="426"/>
                      </a:lnTo>
                      <a:lnTo>
                        <a:pt x="4884" y="426"/>
                      </a:lnTo>
                      <a:lnTo>
                        <a:pt x="4884" y="426"/>
                      </a:lnTo>
                      <a:lnTo>
                        <a:pt x="4884" y="426"/>
                      </a:lnTo>
                      <a:lnTo>
                        <a:pt x="4884" y="426"/>
                      </a:lnTo>
                      <a:lnTo>
                        <a:pt x="4884" y="426"/>
                      </a:lnTo>
                      <a:lnTo>
                        <a:pt x="4884" y="426"/>
                      </a:lnTo>
                      <a:lnTo>
                        <a:pt x="4890" y="426"/>
                      </a:lnTo>
                      <a:lnTo>
                        <a:pt x="4890" y="426"/>
                      </a:lnTo>
                      <a:lnTo>
                        <a:pt x="4890" y="426"/>
                      </a:lnTo>
                      <a:lnTo>
                        <a:pt x="4890" y="426"/>
                      </a:lnTo>
                      <a:lnTo>
                        <a:pt x="4890" y="426"/>
                      </a:lnTo>
                      <a:lnTo>
                        <a:pt x="4890" y="426"/>
                      </a:lnTo>
                      <a:lnTo>
                        <a:pt x="4896" y="426"/>
                      </a:lnTo>
                      <a:lnTo>
                        <a:pt x="4896" y="420"/>
                      </a:lnTo>
                      <a:lnTo>
                        <a:pt x="4896" y="420"/>
                      </a:lnTo>
                      <a:lnTo>
                        <a:pt x="4896" y="420"/>
                      </a:lnTo>
                      <a:lnTo>
                        <a:pt x="4896" y="420"/>
                      </a:lnTo>
                      <a:lnTo>
                        <a:pt x="4896" y="420"/>
                      </a:lnTo>
                      <a:lnTo>
                        <a:pt x="4902" y="420"/>
                      </a:lnTo>
                      <a:lnTo>
                        <a:pt x="4902" y="420"/>
                      </a:lnTo>
                      <a:lnTo>
                        <a:pt x="4902" y="420"/>
                      </a:lnTo>
                      <a:lnTo>
                        <a:pt x="4902" y="420"/>
                      </a:lnTo>
                      <a:lnTo>
                        <a:pt x="4902" y="420"/>
                      </a:lnTo>
                      <a:lnTo>
                        <a:pt x="4908" y="420"/>
                      </a:lnTo>
                      <a:lnTo>
                        <a:pt x="4908" y="420"/>
                      </a:lnTo>
                      <a:lnTo>
                        <a:pt x="4908" y="420"/>
                      </a:lnTo>
                      <a:lnTo>
                        <a:pt x="4908" y="414"/>
                      </a:lnTo>
                      <a:lnTo>
                        <a:pt x="4908" y="414"/>
                      </a:lnTo>
                      <a:lnTo>
                        <a:pt x="4908" y="408"/>
                      </a:lnTo>
                      <a:lnTo>
                        <a:pt x="4914" y="402"/>
                      </a:lnTo>
                      <a:lnTo>
                        <a:pt x="4914" y="402"/>
                      </a:lnTo>
                      <a:lnTo>
                        <a:pt x="4914" y="396"/>
                      </a:lnTo>
                      <a:lnTo>
                        <a:pt x="4914" y="390"/>
                      </a:lnTo>
                      <a:lnTo>
                        <a:pt x="4914" y="384"/>
                      </a:lnTo>
                      <a:lnTo>
                        <a:pt x="4914" y="378"/>
                      </a:lnTo>
                      <a:lnTo>
                        <a:pt x="4920" y="378"/>
                      </a:lnTo>
                      <a:lnTo>
                        <a:pt x="4920" y="372"/>
                      </a:lnTo>
                      <a:lnTo>
                        <a:pt x="4920" y="366"/>
                      </a:lnTo>
                      <a:lnTo>
                        <a:pt x="4920" y="360"/>
                      </a:lnTo>
                      <a:lnTo>
                        <a:pt x="4920" y="354"/>
                      </a:lnTo>
                      <a:lnTo>
                        <a:pt x="4926" y="348"/>
                      </a:lnTo>
                      <a:lnTo>
                        <a:pt x="4926" y="342"/>
                      </a:lnTo>
                      <a:lnTo>
                        <a:pt x="4926" y="342"/>
                      </a:lnTo>
                      <a:lnTo>
                        <a:pt x="4926" y="342"/>
                      </a:lnTo>
                      <a:lnTo>
                        <a:pt x="4926" y="342"/>
                      </a:lnTo>
                      <a:lnTo>
                        <a:pt x="4926" y="342"/>
                      </a:lnTo>
                      <a:lnTo>
                        <a:pt x="4926" y="348"/>
                      </a:lnTo>
                      <a:lnTo>
                        <a:pt x="4932" y="348"/>
                      </a:lnTo>
                      <a:lnTo>
                        <a:pt x="4932" y="354"/>
                      </a:lnTo>
                      <a:lnTo>
                        <a:pt x="4932" y="360"/>
                      </a:lnTo>
                      <a:lnTo>
                        <a:pt x="4932" y="366"/>
                      </a:lnTo>
                      <a:lnTo>
                        <a:pt x="4932" y="372"/>
                      </a:lnTo>
                      <a:lnTo>
                        <a:pt x="4938" y="378"/>
                      </a:lnTo>
                      <a:lnTo>
                        <a:pt x="4938" y="384"/>
                      </a:lnTo>
                      <a:lnTo>
                        <a:pt x="4938" y="390"/>
                      </a:lnTo>
                      <a:lnTo>
                        <a:pt x="4938" y="396"/>
                      </a:lnTo>
                      <a:lnTo>
                        <a:pt x="4938" y="402"/>
                      </a:lnTo>
                      <a:lnTo>
                        <a:pt x="4938" y="402"/>
                      </a:lnTo>
                      <a:lnTo>
                        <a:pt x="4944" y="408"/>
                      </a:lnTo>
                      <a:lnTo>
                        <a:pt x="4944" y="414"/>
                      </a:lnTo>
                      <a:lnTo>
                        <a:pt x="4944" y="414"/>
                      </a:lnTo>
                      <a:lnTo>
                        <a:pt x="4944" y="414"/>
                      </a:lnTo>
                      <a:lnTo>
                        <a:pt x="4944" y="420"/>
                      </a:lnTo>
                      <a:lnTo>
                        <a:pt x="4944" y="420"/>
                      </a:lnTo>
                      <a:lnTo>
                        <a:pt x="4950" y="420"/>
                      </a:lnTo>
                      <a:lnTo>
                        <a:pt x="4950" y="420"/>
                      </a:lnTo>
                      <a:lnTo>
                        <a:pt x="4950" y="420"/>
                      </a:lnTo>
                      <a:lnTo>
                        <a:pt x="4950" y="420"/>
                      </a:lnTo>
                      <a:lnTo>
                        <a:pt x="4950" y="420"/>
                      </a:lnTo>
                      <a:lnTo>
                        <a:pt x="4956" y="420"/>
                      </a:lnTo>
                      <a:lnTo>
                        <a:pt x="4956" y="420"/>
                      </a:lnTo>
                      <a:lnTo>
                        <a:pt x="4956" y="420"/>
                      </a:lnTo>
                      <a:lnTo>
                        <a:pt x="4956" y="420"/>
                      </a:lnTo>
                      <a:lnTo>
                        <a:pt x="4956" y="420"/>
                      </a:lnTo>
                      <a:lnTo>
                        <a:pt x="4956" y="426"/>
                      </a:lnTo>
                      <a:lnTo>
                        <a:pt x="4962" y="426"/>
                      </a:lnTo>
                      <a:lnTo>
                        <a:pt x="4962" y="426"/>
                      </a:lnTo>
                      <a:lnTo>
                        <a:pt x="4962" y="426"/>
                      </a:lnTo>
                      <a:lnTo>
                        <a:pt x="4962" y="426"/>
                      </a:lnTo>
                      <a:lnTo>
                        <a:pt x="4962" y="426"/>
                      </a:lnTo>
                      <a:lnTo>
                        <a:pt x="4962" y="426"/>
                      </a:lnTo>
                      <a:lnTo>
                        <a:pt x="4968" y="426"/>
                      </a:lnTo>
                      <a:lnTo>
                        <a:pt x="4968" y="426"/>
                      </a:lnTo>
                      <a:lnTo>
                        <a:pt x="4968" y="426"/>
                      </a:lnTo>
                      <a:lnTo>
                        <a:pt x="4968" y="426"/>
                      </a:lnTo>
                      <a:lnTo>
                        <a:pt x="4968" y="426"/>
                      </a:lnTo>
                      <a:lnTo>
                        <a:pt x="4968" y="426"/>
                      </a:lnTo>
                      <a:lnTo>
                        <a:pt x="4974" y="426"/>
                      </a:lnTo>
                      <a:lnTo>
                        <a:pt x="4974" y="426"/>
                      </a:lnTo>
                      <a:lnTo>
                        <a:pt x="4974" y="426"/>
                      </a:lnTo>
                      <a:lnTo>
                        <a:pt x="4974" y="426"/>
                      </a:lnTo>
                      <a:lnTo>
                        <a:pt x="4974" y="426"/>
                      </a:lnTo>
                      <a:lnTo>
                        <a:pt x="4974" y="426"/>
                      </a:lnTo>
                      <a:lnTo>
                        <a:pt x="4980" y="426"/>
                      </a:lnTo>
                      <a:lnTo>
                        <a:pt x="4980" y="426"/>
                      </a:lnTo>
                      <a:lnTo>
                        <a:pt x="4980" y="426"/>
                      </a:lnTo>
                      <a:lnTo>
                        <a:pt x="4980" y="426"/>
                      </a:lnTo>
                      <a:lnTo>
                        <a:pt x="4980" y="426"/>
                      </a:lnTo>
                      <a:lnTo>
                        <a:pt x="4980" y="426"/>
                      </a:lnTo>
                      <a:lnTo>
                        <a:pt x="4986" y="426"/>
                      </a:lnTo>
                      <a:lnTo>
                        <a:pt x="4986" y="426"/>
                      </a:lnTo>
                      <a:lnTo>
                        <a:pt x="4986" y="426"/>
                      </a:lnTo>
                      <a:lnTo>
                        <a:pt x="4986" y="426"/>
                      </a:lnTo>
                      <a:lnTo>
                        <a:pt x="4986" y="426"/>
                      </a:lnTo>
                      <a:lnTo>
                        <a:pt x="4992" y="426"/>
                      </a:lnTo>
                      <a:lnTo>
                        <a:pt x="4992" y="426"/>
                      </a:lnTo>
                      <a:lnTo>
                        <a:pt x="4992" y="426"/>
                      </a:lnTo>
                      <a:lnTo>
                        <a:pt x="4992" y="426"/>
                      </a:lnTo>
                      <a:lnTo>
                        <a:pt x="4992" y="426"/>
                      </a:lnTo>
                      <a:lnTo>
                        <a:pt x="4992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5004" y="426"/>
                      </a:lnTo>
                      <a:lnTo>
                        <a:pt x="5004" y="426"/>
                      </a:lnTo>
                      <a:lnTo>
                        <a:pt x="5004" y="426"/>
                      </a:lnTo>
                      <a:lnTo>
                        <a:pt x="5004" y="426"/>
                      </a:lnTo>
                      <a:lnTo>
                        <a:pt x="5004" y="426"/>
                      </a:lnTo>
                      <a:lnTo>
                        <a:pt x="5010" y="420"/>
                      </a:lnTo>
                      <a:lnTo>
                        <a:pt x="5010" y="420"/>
                      </a:lnTo>
                      <a:lnTo>
                        <a:pt x="5010" y="414"/>
                      </a:lnTo>
                      <a:lnTo>
                        <a:pt x="5010" y="408"/>
                      </a:lnTo>
                      <a:lnTo>
                        <a:pt x="5010" y="402"/>
                      </a:lnTo>
                      <a:lnTo>
                        <a:pt x="5010" y="396"/>
                      </a:lnTo>
                      <a:lnTo>
                        <a:pt x="5016" y="390"/>
                      </a:lnTo>
                      <a:lnTo>
                        <a:pt x="5016" y="384"/>
                      </a:lnTo>
                      <a:lnTo>
                        <a:pt x="5016" y="378"/>
                      </a:lnTo>
                      <a:lnTo>
                        <a:pt x="5016" y="366"/>
                      </a:lnTo>
                      <a:lnTo>
                        <a:pt x="5016" y="360"/>
                      </a:lnTo>
                      <a:lnTo>
                        <a:pt x="5022" y="348"/>
                      </a:lnTo>
                      <a:lnTo>
                        <a:pt x="5022" y="336"/>
                      </a:lnTo>
                      <a:lnTo>
                        <a:pt x="5022" y="330"/>
                      </a:lnTo>
                      <a:lnTo>
                        <a:pt x="5022" y="324"/>
                      </a:lnTo>
                      <a:lnTo>
                        <a:pt x="5022" y="318"/>
                      </a:lnTo>
                      <a:lnTo>
                        <a:pt x="5022" y="306"/>
                      </a:lnTo>
                      <a:lnTo>
                        <a:pt x="5028" y="300"/>
                      </a:lnTo>
                      <a:lnTo>
                        <a:pt x="5028" y="288"/>
                      </a:lnTo>
                      <a:lnTo>
                        <a:pt x="5028" y="282"/>
                      </a:lnTo>
                      <a:lnTo>
                        <a:pt x="5028" y="276"/>
                      </a:lnTo>
                      <a:lnTo>
                        <a:pt x="5028" y="264"/>
                      </a:lnTo>
                      <a:lnTo>
                        <a:pt x="5028" y="258"/>
                      </a:lnTo>
                      <a:lnTo>
                        <a:pt x="5034" y="246"/>
                      </a:lnTo>
                      <a:lnTo>
                        <a:pt x="5034" y="240"/>
                      </a:lnTo>
                      <a:lnTo>
                        <a:pt x="5034" y="234"/>
                      </a:lnTo>
                      <a:lnTo>
                        <a:pt x="5034" y="228"/>
                      </a:lnTo>
                      <a:lnTo>
                        <a:pt x="5034" y="228"/>
                      </a:lnTo>
                      <a:lnTo>
                        <a:pt x="5034" y="228"/>
                      </a:lnTo>
                      <a:lnTo>
                        <a:pt x="5034" y="234"/>
                      </a:lnTo>
                      <a:lnTo>
                        <a:pt x="5040" y="252"/>
                      </a:lnTo>
                      <a:lnTo>
                        <a:pt x="5040" y="264"/>
                      </a:lnTo>
                      <a:lnTo>
                        <a:pt x="5040" y="282"/>
                      </a:lnTo>
                      <a:lnTo>
                        <a:pt x="5040" y="294"/>
                      </a:lnTo>
                      <a:lnTo>
                        <a:pt x="5040" y="312"/>
                      </a:lnTo>
                      <a:lnTo>
                        <a:pt x="5046" y="324"/>
                      </a:lnTo>
                      <a:lnTo>
                        <a:pt x="5046" y="336"/>
                      </a:lnTo>
                      <a:lnTo>
                        <a:pt x="5046" y="354"/>
                      </a:lnTo>
                      <a:lnTo>
                        <a:pt x="5046" y="366"/>
                      </a:lnTo>
                      <a:lnTo>
                        <a:pt x="5046" y="378"/>
                      </a:lnTo>
                      <a:lnTo>
                        <a:pt x="5046" y="390"/>
                      </a:lnTo>
                      <a:lnTo>
                        <a:pt x="5052" y="402"/>
                      </a:lnTo>
                      <a:lnTo>
                        <a:pt x="5052" y="414"/>
                      </a:lnTo>
                      <a:lnTo>
                        <a:pt x="5052" y="426"/>
                      </a:lnTo>
                      <a:lnTo>
                        <a:pt x="5052" y="438"/>
                      </a:lnTo>
                      <a:lnTo>
                        <a:pt x="5052" y="450"/>
                      </a:lnTo>
                      <a:lnTo>
                        <a:pt x="5052" y="456"/>
                      </a:lnTo>
                      <a:lnTo>
                        <a:pt x="5058" y="468"/>
                      </a:lnTo>
                      <a:lnTo>
                        <a:pt x="5058" y="480"/>
                      </a:lnTo>
                      <a:lnTo>
                        <a:pt x="5058" y="486"/>
                      </a:lnTo>
                      <a:lnTo>
                        <a:pt x="5058" y="498"/>
                      </a:lnTo>
                      <a:lnTo>
                        <a:pt x="5058" y="516"/>
                      </a:lnTo>
                      <a:lnTo>
                        <a:pt x="5064" y="522"/>
                      </a:lnTo>
                      <a:lnTo>
                        <a:pt x="5064" y="528"/>
                      </a:lnTo>
                      <a:lnTo>
                        <a:pt x="5064" y="534"/>
                      </a:lnTo>
                      <a:lnTo>
                        <a:pt x="5064" y="540"/>
                      </a:lnTo>
                      <a:lnTo>
                        <a:pt x="5064" y="546"/>
                      </a:lnTo>
                      <a:lnTo>
                        <a:pt x="5064" y="552"/>
                      </a:lnTo>
                      <a:lnTo>
                        <a:pt x="5070" y="558"/>
                      </a:lnTo>
                      <a:lnTo>
                        <a:pt x="5070" y="564"/>
                      </a:lnTo>
                      <a:lnTo>
                        <a:pt x="5070" y="564"/>
                      </a:lnTo>
                      <a:lnTo>
                        <a:pt x="5070" y="570"/>
                      </a:lnTo>
                      <a:lnTo>
                        <a:pt x="5070" y="576"/>
                      </a:lnTo>
                      <a:lnTo>
                        <a:pt x="5070" y="576"/>
                      </a:lnTo>
                      <a:lnTo>
                        <a:pt x="5076" y="582"/>
                      </a:lnTo>
                      <a:lnTo>
                        <a:pt x="5076" y="582"/>
                      </a:lnTo>
                      <a:lnTo>
                        <a:pt x="5076" y="588"/>
                      </a:lnTo>
                      <a:lnTo>
                        <a:pt x="5076" y="594"/>
                      </a:lnTo>
                      <a:lnTo>
                        <a:pt x="5076" y="594"/>
                      </a:lnTo>
                      <a:lnTo>
                        <a:pt x="5082" y="600"/>
                      </a:lnTo>
                      <a:lnTo>
                        <a:pt x="5082" y="600"/>
                      </a:lnTo>
                      <a:lnTo>
                        <a:pt x="5082" y="606"/>
                      </a:lnTo>
                      <a:lnTo>
                        <a:pt x="5082" y="606"/>
                      </a:lnTo>
                      <a:lnTo>
                        <a:pt x="5082" y="606"/>
                      </a:lnTo>
                      <a:lnTo>
                        <a:pt x="5082" y="612"/>
                      </a:lnTo>
                      <a:lnTo>
                        <a:pt x="5088" y="612"/>
                      </a:lnTo>
                      <a:lnTo>
                        <a:pt x="5088" y="612"/>
                      </a:lnTo>
                      <a:lnTo>
                        <a:pt x="5088" y="618"/>
                      </a:lnTo>
                      <a:lnTo>
                        <a:pt x="5088" y="618"/>
                      </a:lnTo>
                      <a:lnTo>
                        <a:pt x="5088" y="618"/>
                      </a:lnTo>
                      <a:lnTo>
                        <a:pt x="5088" y="618"/>
                      </a:lnTo>
                      <a:lnTo>
                        <a:pt x="5088" y="618"/>
                      </a:lnTo>
                      <a:lnTo>
                        <a:pt x="5094" y="618"/>
                      </a:lnTo>
                      <a:lnTo>
                        <a:pt x="5094" y="624"/>
                      </a:lnTo>
                      <a:lnTo>
                        <a:pt x="5094" y="624"/>
                      </a:lnTo>
                      <a:lnTo>
                        <a:pt x="5094" y="624"/>
                      </a:lnTo>
                      <a:lnTo>
                        <a:pt x="5094" y="624"/>
                      </a:lnTo>
                      <a:lnTo>
                        <a:pt x="5100" y="624"/>
                      </a:lnTo>
                      <a:lnTo>
                        <a:pt x="5100" y="624"/>
                      </a:lnTo>
                      <a:lnTo>
                        <a:pt x="5100" y="624"/>
                      </a:lnTo>
                      <a:lnTo>
                        <a:pt x="5100" y="618"/>
                      </a:lnTo>
                      <a:lnTo>
                        <a:pt x="5100" y="618"/>
                      </a:lnTo>
                      <a:lnTo>
                        <a:pt x="5100" y="618"/>
                      </a:lnTo>
                      <a:lnTo>
                        <a:pt x="5106" y="618"/>
                      </a:lnTo>
                      <a:lnTo>
                        <a:pt x="5106" y="618"/>
                      </a:lnTo>
                      <a:lnTo>
                        <a:pt x="5106" y="618"/>
                      </a:lnTo>
                      <a:lnTo>
                        <a:pt x="5106" y="612"/>
                      </a:lnTo>
                      <a:lnTo>
                        <a:pt x="5106" y="612"/>
                      </a:lnTo>
                      <a:lnTo>
                        <a:pt x="5106" y="612"/>
                      </a:lnTo>
                      <a:lnTo>
                        <a:pt x="5112" y="612"/>
                      </a:lnTo>
                      <a:lnTo>
                        <a:pt x="5112" y="606"/>
                      </a:lnTo>
                      <a:lnTo>
                        <a:pt x="5112" y="606"/>
                      </a:lnTo>
                      <a:lnTo>
                        <a:pt x="5112" y="600"/>
                      </a:lnTo>
                      <a:lnTo>
                        <a:pt x="5112" y="600"/>
                      </a:lnTo>
                      <a:lnTo>
                        <a:pt x="5112" y="600"/>
                      </a:lnTo>
                      <a:lnTo>
                        <a:pt x="5118" y="594"/>
                      </a:lnTo>
                      <a:lnTo>
                        <a:pt x="5118" y="594"/>
                      </a:lnTo>
                      <a:lnTo>
                        <a:pt x="5118" y="588"/>
                      </a:lnTo>
                      <a:lnTo>
                        <a:pt x="5118" y="582"/>
                      </a:lnTo>
                      <a:lnTo>
                        <a:pt x="5118" y="576"/>
                      </a:lnTo>
                      <a:lnTo>
                        <a:pt x="5124" y="576"/>
                      </a:lnTo>
                      <a:lnTo>
                        <a:pt x="5124" y="570"/>
                      </a:lnTo>
                      <a:lnTo>
                        <a:pt x="5124" y="564"/>
                      </a:lnTo>
                      <a:lnTo>
                        <a:pt x="5124" y="558"/>
                      </a:lnTo>
                      <a:lnTo>
                        <a:pt x="5124" y="552"/>
                      </a:lnTo>
                      <a:lnTo>
                        <a:pt x="5124" y="540"/>
                      </a:lnTo>
                      <a:lnTo>
                        <a:pt x="5130" y="534"/>
                      </a:lnTo>
                      <a:lnTo>
                        <a:pt x="5130" y="522"/>
                      </a:lnTo>
                      <a:lnTo>
                        <a:pt x="5130" y="516"/>
                      </a:lnTo>
                      <a:lnTo>
                        <a:pt x="5130" y="504"/>
                      </a:lnTo>
                      <a:lnTo>
                        <a:pt x="5130" y="498"/>
                      </a:lnTo>
                      <a:lnTo>
                        <a:pt x="5130" y="486"/>
                      </a:lnTo>
                      <a:lnTo>
                        <a:pt x="5136" y="468"/>
                      </a:lnTo>
                      <a:lnTo>
                        <a:pt x="5136" y="456"/>
                      </a:lnTo>
                      <a:lnTo>
                        <a:pt x="5136" y="444"/>
                      </a:lnTo>
                      <a:lnTo>
                        <a:pt x="5136" y="432"/>
                      </a:lnTo>
                      <a:lnTo>
                        <a:pt x="5136" y="420"/>
                      </a:lnTo>
                      <a:lnTo>
                        <a:pt x="5136" y="408"/>
                      </a:lnTo>
                      <a:lnTo>
                        <a:pt x="5142" y="396"/>
                      </a:lnTo>
                      <a:lnTo>
                        <a:pt x="5142" y="378"/>
                      </a:lnTo>
                      <a:lnTo>
                        <a:pt x="5142" y="366"/>
                      </a:lnTo>
                      <a:lnTo>
                        <a:pt x="5142" y="354"/>
                      </a:lnTo>
                      <a:lnTo>
                        <a:pt x="5142" y="336"/>
                      </a:lnTo>
                      <a:lnTo>
                        <a:pt x="5142" y="324"/>
                      </a:lnTo>
                      <a:lnTo>
                        <a:pt x="5148" y="306"/>
                      </a:lnTo>
                      <a:lnTo>
                        <a:pt x="5148" y="294"/>
                      </a:lnTo>
                      <a:lnTo>
                        <a:pt x="5148" y="282"/>
                      </a:lnTo>
                      <a:lnTo>
                        <a:pt x="5148" y="276"/>
                      </a:lnTo>
                      <a:lnTo>
                        <a:pt x="5148" y="270"/>
                      </a:lnTo>
                      <a:lnTo>
                        <a:pt x="5148" y="264"/>
                      </a:lnTo>
                      <a:lnTo>
                        <a:pt x="5154" y="270"/>
                      </a:lnTo>
                      <a:lnTo>
                        <a:pt x="5154" y="276"/>
                      </a:lnTo>
                      <a:lnTo>
                        <a:pt x="5154" y="282"/>
                      </a:lnTo>
                      <a:lnTo>
                        <a:pt x="5154" y="288"/>
                      </a:lnTo>
                      <a:lnTo>
                        <a:pt x="5154" y="294"/>
                      </a:lnTo>
                      <a:lnTo>
                        <a:pt x="5160" y="300"/>
                      </a:lnTo>
                      <a:lnTo>
                        <a:pt x="5160" y="306"/>
                      </a:lnTo>
                      <a:lnTo>
                        <a:pt x="5160" y="318"/>
                      </a:lnTo>
                      <a:lnTo>
                        <a:pt x="5160" y="324"/>
                      </a:lnTo>
                      <a:lnTo>
                        <a:pt x="5160" y="330"/>
                      </a:lnTo>
                      <a:lnTo>
                        <a:pt x="5160" y="336"/>
                      </a:lnTo>
                      <a:lnTo>
                        <a:pt x="5166" y="342"/>
                      </a:lnTo>
                    </a:path>
                  </a:pathLst>
                </a:custGeom>
                <a:noFill/>
                <a:ln w="12700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Rectangle 106"/>
                <p:cNvSpPr>
                  <a:spLocks noChangeArrowheads="1"/>
                </p:cNvSpPr>
                <p:nvPr/>
              </p:nvSpPr>
              <p:spPr bwMode="auto">
                <a:xfrm>
                  <a:off x="945" y="2772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</a:rPr>
                    <a:t>BETA_Y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131" name="Freeform 107"/>
                <p:cNvSpPr>
                  <a:spLocks/>
                </p:cNvSpPr>
                <p:nvPr/>
              </p:nvSpPr>
              <p:spPr bwMode="auto">
                <a:xfrm>
                  <a:off x="297" y="1632"/>
                  <a:ext cx="5166" cy="978"/>
                </a:xfrm>
                <a:custGeom>
                  <a:avLst/>
                  <a:gdLst/>
                  <a:ahLst/>
                  <a:cxnLst>
                    <a:cxn ang="0">
                      <a:pos x="78" y="474"/>
                    </a:cxn>
                    <a:cxn ang="0">
                      <a:pos x="162" y="402"/>
                    </a:cxn>
                    <a:cxn ang="0">
                      <a:pos x="240" y="138"/>
                    </a:cxn>
                    <a:cxn ang="0">
                      <a:pos x="324" y="480"/>
                    </a:cxn>
                    <a:cxn ang="0">
                      <a:pos x="408" y="666"/>
                    </a:cxn>
                    <a:cxn ang="0">
                      <a:pos x="486" y="456"/>
                    </a:cxn>
                    <a:cxn ang="0">
                      <a:pos x="570" y="588"/>
                    </a:cxn>
                    <a:cxn ang="0">
                      <a:pos x="648" y="606"/>
                    </a:cxn>
                    <a:cxn ang="0">
                      <a:pos x="732" y="414"/>
                    </a:cxn>
                    <a:cxn ang="0">
                      <a:pos x="810" y="210"/>
                    </a:cxn>
                    <a:cxn ang="0">
                      <a:pos x="894" y="360"/>
                    </a:cxn>
                    <a:cxn ang="0">
                      <a:pos x="978" y="576"/>
                    </a:cxn>
                    <a:cxn ang="0">
                      <a:pos x="1056" y="624"/>
                    </a:cxn>
                    <a:cxn ang="0">
                      <a:pos x="1140" y="384"/>
                    </a:cxn>
                    <a:cxn ang="0">
                      <a:pos x="1224" y="636"/>
                    </a:cxn>
                    <a:cxn ang="0">
                      <a:pos x="1302" y="528"/>
                    </a:cxn>
                    <a:cxn ang="0">
                      <a:pos x="1386" y="210"/>
                    </a:cxn>
                    <a:cxn ang="0">
                      <a:pos x="1464" y="348"/>
                    </a:cxn>
                    <a:cxn ang="0">
                      <a:pos x="1548" y="468"/>
                    </a:cxn>
                    <a:cxn ang="0">
                      <a:pos x="1626" y="522"/>
                    </a:cxn>
                    <a:cxn ang="0">
                      <a:pos x="1710" y="522"/>
                    </a:cxn>
                    <a:cxn ang="0">
                      <a:pos x="1794" y="522"/>
                    </a:cxn>
                    <a:cxn ang="0">
                      <a:pos x="1872" y="522"/>
                    </a:cxn>
                    <a:cxn ang="0">
                      <a:pos x="1956" y="522"/>
                    </a:cxn>
                    <a:cxn ang="0">
                      <a:pos x="2040" y="522"/>
                    </a:cxn>
                    <a:cxn ang="0">
                      <a:pos x="2118" y="522"/>
                    </a:cxn>
                    <a:cxn ang="0">
                      <a:pos x="2202" y="522"/>
                    </a:cxn>
                    <a:cxn ang="0">
                      <a:pos x="2280" y="522"/>
                    </a:cxn>
                    <a:cxn ang="0">
                      <a:pos x="2364" y="522"/>
                    </a:cxn>
                    <a:cxn ang="0">
                      <a:pos x="2448" y="522"/>
                    </a:cxn>
                    <a:cxn ang="0">
                      <a:pos x="2526" y="522"/>
                    </a:cxn>
                    <a:cxn ang="0">
                      <a:pos x="2610" y="522"/>
                    </a:cxn>
                    <a:cxn ang="0">
                      <a:pos x="2688" y="528"/>
                    </a:cxn>
                    <a:cxn ang="0">
                      <a:pos x="2772" y="576"/>
                    </a:cxn>
                    <a:cxn ang="0">
                      <a:pos x="2856" y="750"/>
                    </a:cxn>
                    <a:cxn ang="0">
                      <a:pos x="2934" y="798"/>
                    </a:cxn>
                    <a:cxn ang="0">
                      <a:pos x="3018" y="348"/>
                    </a:cxn>
                    <a:cxn ang="0">
                      <a:pos x="3102" y="210"/>
                    </a:cxn>
                    <a:cxn ang="0">
                      <a:pos x="3180" y="624"/>
                    </a:cxn>
                    <a:cxn ang="0">
                      <a:pos x="3264" y="792"/>
                    </a:cxn>
                    <a:cxn ang="0">
                      <a:pos x="3342" y="330"/>
                    </a:cxn>
                    <a:cxn ang="0">
                      <a:pos x="3426" y="102"/>
                    </a:cxn>
                    <a:cxn ang="0">
                      <a:pos x="3504" y="570"/>
                    </a:cxn>
                    <a:cxn ang="0">
                      <a:pos x="3588" y="834"/>
                    </a:cxn>
                    <a:cxn ang="0">
                      <a:pos x="3672" y="408"/>
                    </a:cxn>
                    <a:cxn ang="0">
                      <a:pos x="3750" y="156"/>
                    </a:cxn>
                    <a:cxn ang="0">
                      <a:pos x="3834" y="576"/>
                    </a:cxn>
                    <a:cxn ang="0">
                      <a:pos x="3912" y="930"/>
                    </a:cxn>
                    <a:cxn ang="0">
                      <a:pos x="3996" y="612"/>
                    </a:cxn>
                    <a:cxn ang="0">
                      <a:pos x="4080" y="558"/>
                    </a:cxn>
                    <a:cxn ang="0">
                      <a:pos x="4158" y="522"/>
                    </a:cxn>
                    <a:cxn ang="0">
                      <a:pos x="4242" y="522"/>
                    </a:cxn>
                    <a:cxn ang="0">
                      <a:pos x="4326" y="522"/>
                    </a:cxn>
                    <a:cxn ang="0">
                      <a:pos x="4404" y="522"/>
                    </a:cxn>
                    <a:cxn ang="0">
                      <a:pos x="4488" y="522"/>
                    </a:cxn>
                    <a:cxn ang="0">
                      <a:pos x="4566" y="522"/>
                    </a:cxn>
                    <a:cxn ang="0">
                      <a:pos x="4650" y="522"/>
                    </a:cxn>
                    <a:cxn ang="0">
                      <a:pos x="4734" y="522"/>
                    </a:cxn>
                    <a:cxn ang="0">
                      <a:pos x="4812" y="522"/>
                    </a:cxn>
                    <a:cxn ang="0">
                      <a:pos x="4896" y="522"/>
                    </a:cxn>
                    <a:cxn ang="0">
                      <a:pos x="4974" y="522"/>
                    </a:cxn>
                    <a:cxn ang="0">
                      <a:pos x="5058" y="522"/>
                    </a:cxn>
                    <a:cxn ang="0">
                      <a:pos x="5142" y="522"/>
                    </a:cxn>
                  </a:cxnLst>
                  <a:rect l="0" t="0" r="r" b="b"/>
                  <a:pathLst>
                    <a:path w="5166" h="978">
                      <a:moveTo>
                        <a:pt x="0" y="522"/>
                      </a:move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6" y="522"/>
                      </a:lnTo>
                      <a:lnTo>
                        <a:pt x="6" y="522"/>
                      </a:lnTo>
                      <a:lnTo>
                        <a:pt x="6" y="522"/>
                      </a:lnTo>
                      <a:lnTo>
                        <a:pt x="6" y="522"/>
                      </a:lnTo>
                      <a:lnTo>
                        <a:pt x="6" y="522"/>
                      </a:lnTo>
                      <a:lnTo>
                        <a:pt x="6" y="522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18" y="522"/>
                      </a:lnTo>
                      <a:lnTo>
                        <a:pt x="18" y="522"/>
                      </a:lnTo>
                      <a:lnTo>
                        <a:pt x="18" y="516"/>
                      </a:lnTo>
                      <a:lnTo>
                        <a:pt x="18" y="516"/>
                      </a:lnTo>
                      <a:lnTo>
                        <a:pt x="18" y="516"/>
                      </a:lnTo>
                      <a:lnTo>
                        <a:pt x="18" y="516"/>
                      </a:lnTo>
                      <a:lnTo>
                        <a:pt x="18" y="516"/>
                      </a:lnTo>
                      <a:lnTo>
                        <a:pt x="24" y="516"/>
                      </a:lnTo>
                      <a:lnTo>
                        <a:pt x="24" y="516"/>
                      </a:lnTo>
                      <a:lnTo>
                        <a:pt x="24" y="516"/>
                      </a:lnTo>
                      <a:lnTo>
                        <a:pt x="24" y="516"/>
                      </a:lnTo>
                      <a:lnTo>
                        <a:pt x="24" y="516"/>
                      </a:lnTo>
                      <a:lnTo>
                        <a:pt x="30" y="516"/>
                      </a:lnTo>
                      <a:lnTo>
                        <a:pt x="30" y="516"/>
                      </a:lnTo>
                      <a:lnTo>
                        <a:pt x="30" y="510"/>
                      </a:lnTo>
                      <a:lnTo>
                        <a:pt x="30" y="510"/>
                      </a:lnTo>
                      <a:lnTo>
                        <a:pt x="30" y="510"/>
                      </a:lnTo>
                      <a:lnTo>
                        <a:pt x="30" y="510"/>
                      </a:lnTo>
                      <a:lnTo>
                        <a:pt x="36" y="510"/>
                      </a:lnTo>
                      <a:lnTo>
                        <a:pt x="36" y="510"/>
                      </a:lnTo>
                      <a:lnTo>
                        <a:pt x="36" y="510"/>
                      </a:lnTo>
                      <a:lnTo>
                        <a:pt x="36" y="510"/>
                      </a:lnTo>
                      <a:lnTo>
                        <a:pt x="36" y="510"/>
                      </a:lnTo>
                      <a:lnTo>
                        <a:pt x="42" y="504"/>
                      </a:lnTo>
                      <a:lnTo>
                        <a:pt x="42" y="504"/>
                      </a:lnTo>
                      <a:lnTo>
                        <a:pt x="42" y="504"/>
                      </a:lnTo>
                      <a:lnTo>
                        <a:pt x="42" y="504"/>
                      </a:lnTo>
                      <a:lnTo>
                        <a:pt x="42" y="504"/>
                      </a:lnTo>
                      <a:lnTo>
                        <a:pt x="42" y="504"/>
                      </a:lnTo>
                      <a:lnTo>
                        <a:pt x="48" y="504"/>
                      </a:lnTo>
                      <a:lnTo>
                        <a:pt x="48" y="504"/>
                      </a:lnTo>
                      <a:lnTo>
                        <a:pt x="48" y="498"/>
                      </a:lnTo>
                      <a:lnTo>
                        <a:pt x="48" y="498"/>
                      </a:lnTo>
                      <a:lnTo>
                        <a:pt x="48" y="498"/>
                      </a:lnTo>
                      <a:lnTo>
                        <a:pt x="48" y="498"/>
                      </a:lnTo>
                      <a:lnTo>
                        <a:pt x="54" y="498"/>
                      </a:lnTo>
                      <a:lnTo>
                        <a:pt x="54" y="498"/>
                      </a:lnTo>
                      <a:lnTo>
                        <a:pt x="54" y="492"/>
                      </a:lnTo>
                      <a:lnTo>
                        <a:pt x="54" y="492"/>
                      </a:lnTo>
                      <a:lnTo>
                        <a:pt x="54" y="492"/>
                      </a:lnTo>
                      <a:lnTo>
                        <a:pt x="54" y="492"/>
                      </a:lnTo>
                      <a:lnTo>
                        <a:pt x="54" y="492"/>
                      </a:lnTo>
                      <a:lnTo>
                        <a:pt x="60" y="486"/>
                      </a:lnTo>
                      <a:lnTo>
                        <a:pt x="60" y="486"/>
                      </a:lnTo>
                      <a:lnTo>
                        <a:pt x="60" y="486"/>
                      </a:lnTo>
                      <a:lnTo>
                        <a:pt x="60" y="486"/>
                      </a:lnTo>
                      <a:lnTo>
                        <a:pt x="66" y="486"/>
                      </a:lnTo>
                      <a:lnTo>
                        <a:pt x="66" y="480"/>
                      </a:lnTo>
                      <a:lnTo>
                        <a:pt x="66" y="480"/>
                      </a:lnTo>
                      <a:lnTo>
                        <a:pt x="66" y="480"/>
                      </a:lnTo>
                      <a:lnTo>
                        <a:pt x="66" y="480"/>
                      </a:lnTo>
                      <a:lnTo>
                        <a:pt x="66" y="480"/>
                      </a:lnTo>
                      <a:lnTo>
                        <a:pt x="66" y="480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84" y="474"/>
                      </a:lnTo>
                      <a:lnTo>
                        <a:pt x="84" y="474"/>
                      </a:lnTo>
                      <a:lnTo>
                        <a:pt x="84" y="474"/>
                      </a:lnTo>
                      <a:lnTo>
                        <a:pt x="84" y="474"/>
                      </a:lnTo>
                      <a:lnTo>
                        <a:pt x="84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6" y="474"/>
                      </a:lnTo>
                      <a:lnTo>
                        <a:pt x="96" y="468"/>
                      </a:lnTo>
                      <a:lnTo>
                        <a:pt x="96" y="468"/>
                      </a:lnTo>
                      <a:lnTo>
                        <a:pt x="96" y="468"/>
                      </a:lnTo>
                      <a:lnTo>
                        <a:pt x="96" y="468"/>
                      </a:lnTo>
                      <a:lnTo>
                        <a:pt x="102" y="468"/>
                      </a:lnTo>
                      <a:lnTo>
                        <a:pt x="102" y="468"/>
                      </a:lnTo>
                      <a:lnTo>
                        <a:pt x="102" y="468"/>
                      </a:lnTo>
                      <a:lnTo>
                        <a:pt x="102" y="468"/>
                      </a:lnTo>
                      <a:lnTo>
                        <a:pt x="102" y="468"/>
                      </a:lnTo>
                      <a:lnTo>
                        <a:pt x="102" y="468"/>
                      </a:lnTo>
                      <a:lnTo>
                        <a:pt x="108" y="468"/>
                      </a:lnTo>
                      <a:lnTo>
                        <a:pt x="108" y="462"/>
                      </a:lnTo>
                      <a:lnTo>
                        <a:pt x="108" y="462"/>
                      </a:lnTo>
                      <a:lnTo>
                        <a:pt x="108" y="462"/>
                      </a:lnTo>
                      <a:lnTo>
                        <a:pt x="108" y="462"/>
                      </a:lnTo>
                      <a:lnTo>
                        <a:pt x="108" y="462"/>
                      </a:lnTo>
                      <a:lnTo>
                        <a:pt x="114" y="462"/>
                      </a:lnTo>
                      <a:lnTo>
                        <a:pt x="114" y="462"/>
                      </a:lnTo>
                      <a:lnTo>
                        <a:pt x="114" y="462"/>
                      </a:lnTo>
                      <a:lnTo>
                        <a:pt x="114" y="462"/>
                      </a:lnTo>
                      <a:lnTo>
                        <a:pt x="114" y="456"/>
                      </a:lnTo>
                      <a:lnTo>
                        <a:pt x="114" y="456"/>
                      </a:lnTo>
                      <a:lnTo>
                        <a:pt x="120" y="456"/>
                      </a:lnTo>
                      <a:lnTo>
                        <a:pt x="120" y="456"/>
                      </a:lnTo>
                      <a:lnTo>
                        <a:pt x="120" y="456"/>
                      </a:lnTo>
                      <a:lnTo>
                        <a:pt x="120" y="456"/>
                      </a:lnTo>
                      <a:lnTo>
                        <a:pt x="120" y="456"/>
                      </a:lnTo>
                      <a:lnTo>
                        <a:pt x="120" y="450"/>
                      </a:lnTo>
                      <a:lnTo>
                        <a:pt x="126" y="450"/>
                      </a:lnTo>
                      <a:lnTo>
                        <a:pt x="126" y="450"/>
                      </a:lnTo>
                      <a:lnTo>
                        <a:pt x="126" y="450"/>
                      </a:lnTo>
                      <a:lnTo>
                        <a:pt x="126" y="450"/>
                      </a:lnTo>
                      <a:lnTo>
                        <a:pt x="126" y="450"/>
                      </a:lnTo>
                      <a:lnTo>
                        <a:pt x="132" y="444"/>
                      </a:lnTo>
                      <a:lnTo>
                        <a:pt x="132" y="444"/>
                      </a:lnTo>
                      <a:lnTo>
                        <a:pt x="132" y="444"/>
                      </a:lnTo>
                      <a:lnTo>
                        <a:pt x="132" y="444"/>
                      </a:lnTo>
                      <a:lnTo>
                        <a:pt x="132" y="444"/>
                      </a:lnTo>
                      <a:lnTo>
                        <a:pt x="132" y="444"/>
                      </a:lnTo>
                      <a:lnTo>
                        <a:pt x="138" y="438"/>
                      </a:lnTo>
                      <a:lnTo>
                        <a:pt x="138" y="438"/>
                      </a:lnTo>
                      <a:lnTo>
                        <a:pt x="138" y="438"/>
                      </a:lnTo>
                      <a:lnTo>
                        <a:pt x="138" y="438"/>
                      </a:lnTo>
                      <a:lnTo>
                        <a:pt x="138" y="438"/>
                      </a:lnTo>
                      <a:lnTo>
                        <a:pt x="138" y="432"/>
                      </a:lnTo>
                      <a:lnTo>
                        <a:pt x="138" y="432"/>
                      </a:lnTo>
                      <a:lnTo>
                        <a:pt x="144" y="432"/>
                      </a:lnTo>
                      <a:lnTo>
                        <a:pt x="144" y="432"/>
                      </a:lnTo>
                      <a:lnTo>
                        <a:pt x="144" y="432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50" y="426"/>
                      </a:lnTo>
                      <a:lnTo>
                        <a:pt x="150" y="426"/>
                      </a:lnTo>
                      <a:lnTo>
                        <a:pt x="150" y="426"/>
                      </a:lnTo>
                      <a:lnTo>
                        <a:pt x="150" y="420"/>
                      </a:lnTo>
                      <a:lnTo>
                        <a:pt x="150" y="420"/>
                      </a:lnTo>
                      <a:lnTo>
                        <a:pt x="150" y="420"/>
                      </a:lnTo>
                      <a:lnTo>
                        <a:pt x="156" y="414"/>
                      </a:lnTo>
                      <a:lnTo>
                        <a:pt x="156" y="414"/>
                      </a:lnTo>
                      <a:lnTo>
                        <a:pt x="156" y="414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2"/>
                      </a:lnTo>
                      <a:lnTo>
                        <a:pt x="162" y="402"/>
                      </a:lnTo>
                      <a:lnTo>
                        <a:pt x="162" y="396"/>
                      </a:lnTo>
                      <a:lnTo>
                        <a:pt x="162" y="396"/>
                      </a:lnTo>
                      <a:lnTo>
                        <a:pt x="162" y="390"/>
                      </a:lnTo>
                      <a:lnTo>
                        <a:pt x="162" y="384"/>
                      </a:lnTo>
                      <a:lnTo>
                        <a:pt x="162" y="384"/>
                      </a:lnTo>
                      <a:lnTo>
                        <a:pt x="168" y="378"/>
                      </a:lnTo>
                      <a:lnTo>
                        <a:pt x="168" y="378"/>
                      </a:lnTo>
                      <a:lnTo>
                        <a:pt x="168" y="372"/>
                      </a:lnTo>
                      <a:lnTo>
                        <a:pt x="168" y="366"/>
                      </a:lnTo>
                      <a:lnTo>
                        <a:pt x="168" y="366"/>
                      </a:lnTo>
                      <a:lnTo>
                        <a:pt x="174" y="360"/>
                      </a:lnTo>
                      <a:lnTo>
                        <a:pt x="174" y="360"/>
                      </a:lnTo>
                      <a:lnTo>
                        <a:pt x="174" y="354"/>
                      </a:lnTo>
                      <a:lnTo>
                        <a:pt x="174" y="354"/>
                      </a:lnTo>
                      <a:lnTo>
                        <a:pt x="174" y="348"/>
                      </a:lnTo>
                      <a:lnTo>
                        <a:pt x="174" y="348"/>
                      </a:lnTo>
                      <a:lnTo>
                        <a:pt x="180" y="342"/>
                      </a:lnTo>
                      <a:lnTo>
                        <a:pt x="180" y="342"/>
                      </a:lnTo>
                      <a:lnTo>
                        <a:pt x="180" y="336"/>
                      </a:lnTo>
                      <a:lnTo>
                        <a:pt x="180" y="330"/>
                      </a:lnTo>
                      <a:lnTo>
                        <a:pt x="180" y="330"/>
                      </a:lnTo>
                      <a:lnTo>
                        <a:pt x="180" y="324"/>
                      </a:lnTo>
                      <a:lnTo>
                        <a:pt x="186" y="324"/>
                      </a:lnTo>
                      <a:lnTo>
                        <a:pt x="186" y="318"/>
                      </a:lnTo>
                      <a:lnTo>
                        <a:pt x="186" y="318"/>
                      </a:lnTo>
                      <a:lnTo>
                        <a:pt x="186" y="312"/>
                      </a:lnTo>
                      <a:lnTo>
                        <a:pt x="186" y="306"/>
                      </a:lnTo>
                      <a:lnTo>
                        <a:pt x="186" y="306"/>
                      </a:lnTo>
                      <a:lnTo>
                        <a:pt x="192" y="300"/>
                      </a:lnTo>
                      <a:lnTo>
                        <a:pt x="192" y="294"/>
                      </a:lnTo>
                      <a:lnTo>
                        <a:pt x="192" y="294"/>
                      </a:lnTo>
                      <a:lnTo>
                        <a:pt x="192" y="288"/>
                      </a:lnTo>
                      <a:lnTo>
                        <a:pt x="192" y="288"/>
                      </a:lnTo>
                      <a:lnTo>
                        <a:pt x="198" y="276"/>
                      </a:lnTo>
                      <a:lnTo>
                        <a:pt x="198" y="276"/>
                      </a:lnTo>
                      <a:lnTo>
                        <a:pt x="198" y="270"/>
                      </a:lnTo>
                      <a:lnTo>
                        <a:pt x="198" y="270"/>
                      </a:lnTo>
                      <a:lnTo>
                        <a:pt x="198" y="264"/>
                      </a:lnTo>
                      <a:lnTo>
                        <a:pt x="198" y="264"/>
                      </a:lnTo>
                      <a:lnTo>
                        <a:pt x="204" y="258"/>
                      </a:lnTo>
                      <a:lnTo>
                        <a:pt x="204" y="252"/>
                      </a:lnTo>
                      <a:lnTo>
                        <a:pt x="204" y="246"/>
                      </a:lnTo>
                      <a:lnTo>
                        <a:pt x="204" y="246"/>
                      </a:lnTo>
                      <a:lnTo>
                        <a:pt x="204" y="240"/>
                      </a:lnTo>
                      <a:lnTo>
                        <a:pt x="204" y="240"/>
                      </a:lnTo>
                      <a:lnTo>
                        <a:pt x="210" y="234"/>
                      </a:lnTo>
                      <a:lnTo>
                        <a:pt x="210" y="228"/>
                      </a:lnTo>
                      <a:lnTo>
                        <a:pt x="210" y="228"/>
                      </a:lnTo>
                      <a:lnTo>
                        <a:pt x="210" y="222"/>
                      </a:lnTo>
                      <a:lnTo>
                        <a:pt x="210" y="216"/>
                      </a:lnTo>
                      <a:lnTo>
                        <a:pt x="210" y="216"/>
                      </a:lnTo>
                      <a:lnTo>
                        <a:pt x="216" y="210"/>
                      </a:lnTo>
                      <a:lnTo>
                        <a:pt x="216" y="204"/>
                      </a:lnTo>
                      <a:lnTo>
                        <a:pt x="216" y="204"/>
                      </a:lnTo>
                      <a:lnTo>
                        <a:pt x="216" y="198"/>
                      </a:lnTo>
                      <a:lnTo>
                        <a:pt x="216" y="192"/>
                      </a:lnTo>
                      <a:lnTo>
                        <a:pt x="216" y="192"/>
                      </a:lnTo>
                      <a:lnTo>
                        <a:pt x="222" y="186"/>
                      </a:lnTo>
                      <a:lnTo>
                        <a:pt x="222" y="180"/>
                      </a:lnTo>
                      <a:lnTo>
                        <a:pt x="222" y="174"/>
                      </a:lnTo>
                      <a:lnTo>
                        <a:pt x="222" y="168"/>
                      </a:lnTo>
                      <a:lnTo>
                        <a:pt x="222" y="168"/>
                      </a:lnTo>
                      <a:lnTo>
                        <a:pt x="222" y="162"/>
                      </a:lnTo>
                      <a:lnTo>
                        <a:pt x="228" y="162"/>
                      </a:lnTo>
                      <a:lnTo>
                        <a:pt x="228" y="156"/>
                      </a:lnTo>
                      <a:lnTo>
                        <a:pt x="228" y="150"/>
                      </a:lnTo>
                      <a:lnTo>
                        <a:pt x="228" y="144"/>
                      </a:lnTo>
                      <a:lnTo>
                        <a:pt x="228" y="138"/>
                      </a:lnTo>
                      <a:lnTo>
                        <a:pt x="234" y="138"/>
                      </a:lnTo>
                      <a:lnTo>
                        <a:pt x="234" y="132"/>
                      </a:lnTo>
                      <a:lnTo>
                        <a:pt x="234" y="126"/>
                      </a:lnTo>
                      <a:lnTo>
                        <a:pt x="234" y="126"/>
                      </a:lnTo>
                      <a:lnTo>
                        <a:pt x="234" y="120"/>
                      </a:lnTo>
                      <a:lnTo>
                        <a:pt x="234" y="120"/>
                      </a:lnTo>
                      <a:lnTo>
                        <a:pt x="234" y="120"/>
                      </a:lnTo>
                      <a:lnTo>
                        <a:pt x="240" y="120"/>
                      </a:lnTo>
                      <a:lnTo>
                        <a:pt x="240" y="126"/>
                      </a:lnTo>
                      <a:lnTo>
                        <a:pt x="240" y="132"/>
                      </a:lnTo>
                      <a:lnTo>
                        <a:pt x="240" y="138"/>
                      </a:lnTo>
                      <a:lnTo>
                        <a:pt x="240" y="138"/>
                      </a:lnTo>
                      <a:lnTo>
                        <a:pt x="246" y="144"/>
                      </a:lnTo>
                      <a:lnTo>
                        <a:pt x="246" y="150"/>
                      </a:lnTo>
                      <a:lnTo>
                        <a:pt x="246" y="156"/>
                      </a:lnTo>
                      <a:lnTo>
                        <a:pt x="246" y="156"/>
                      </a:lnTo>
                      <a:lnTo>
                        <a:pt x="246" y="162"/>
                      </a:lnTo>
                      <a:lnTo>
                        <a:pt x="246" y="168"/>
                      </a:lnTo>
                      <a:lnTo>
                        <a:pt x="252" y="174"/>
                      </a:lnTo>
                      <a:lnTo>
                        <a:pt x="252" y="180"/>
                      </a:lnTo>
                      <a:lnTo>
                        <a:pt x="252" y="186"/>
                      </a:lnTo>
                      <a:lnTo>
                        <a:pt x="252" y="186"/>
                      </a:lnTo>
                      <a:lnTo>
                        <a:pt x="252" y="192"/>
                      </a:lnTo>
                      <a:lnTo>
                        <a:pt x="252" y="198"/>
                      </a:lnTo>
                      <a:lnTo>
                        <a:pt x="258" y="204"/>
                      </a:lnTo>
                      <a:lnTo>
                        <a:pt x="258" y="204"/>
                      </a:lnTo>
                      <a:lnTo>
                        <a:pt x="258" y="210"/>
                      </a:lnTo>
                      <a:lnTo>
                        <a:pt x="258" y="216"/>
                      </a:lnTo>
                      <a:lnTo>
                        <a:pt x="258" y="222"/>
                      </a:lnTo>
                      <a:lnTo>
                        <a:pt x="264" y="228"/>
                      </a:lnTo>
                      <a:lnTo>
                        <a:pt x="264" y="234"/>
                      </a:lnTo>
                      <a:lnTo>
                        <a:pt x="264" y="240"/>
                      </a:lnTo>
                      <a:lnTo>
                        <a:pt x="264" y="246"/>
                      </a:lnTo>
                      <a:lnTo>
                        <a:pt x="264" y="246"/>
                      </a:lnTo>
                      <a:lnTo>
                        <a:pt x="264" y="252"/>
                      </a:lnTo>
                      <a:lnTo>
                        <a:pt x="270" y="258"/>
                      </a:lnTo>
                      <a:lnTo>
                        <a:pt x="270" y="258"/>
                      </a:lnTo>
                      <a:lnTo>
                        <a:pt x="270" y="264"/>
                      </a:lnTo>
                      <a:lnTo>
                        <a:pt x="270" y="270"/>
                      </a:lnTo>
                      <a:lnTo>
                        <a:pt x="270" y="276"/>
                      </a:lnTo>
                      <a:lnTo>
                        <a:pt x="270" y="276"/>
                      </a:lnTo>
                      <a:lnTo>
                        <a:pt x="276" y="282"/>
                      </a:lnTo>
                      <a:lnTo>
                        <a:pt x="276" y="288"/>
                      </a:lnTo>
                      <a:lnTo>
                        <a:pt x="276" y="288"/>
                      </a:lnTo>
                      <a:lnTo>
                        <a:pt x="276" y="300"/>
                      </a:lnTo>
                      <a:lnTo>
                        <a:pt x="276" y="300"/>
                      </a:lnTo>
                      <a:lnTo>
                        <a:pt x="276" y="306"/>
                      </a:lnTo>
                      <a:lnTo>
                        <a:pt x="282" y="312"/>
                      </a:lnTo>
                      <a:lnTo>
                        <a:pt x="282" y="312"/>
                      </a:lnTo>
                      <a:lnTo>
                        <a:pt x="282" y="318"/>
                      </a:lnTo>
                      <a:lnTo>
                        <a:pt x="282" y="324"/>
                      </a:lnTo>
                      <a:lnTo>
                        <a:pt x="282" y="330"/>
                      </a:lnTo>
                      <a:lnTo>
                        <a:pt x="282" y="330"/>
                      </a:lnTo>
                      <a:lnTo>
                        <a:pt x="288" y="336"/>
                      </a:lnTo>
                      <a:lnTo>
                        <a:pt x="288" y="342"/>
                      </a:lnTo>
                      <a:lnTo>
                        <a:pt x="288" y="342"/>
                      </a:lnTo>
                      <a:lnTo>
                        <a:pt x="288" y="348"/>
                      </a:lnTo>
                      <a:lnTo>
                        <a:pt x="288" y="354"/>
                      </a:lnTo>
                      <a:lnTo>
                        <a:pt x="288" y="354"/>
                      </a:lnTo>
                      <a:lnTo>
                        <a:pt x="294" y="366"/>
                      </a:lnTo>
                      <a:lnTo>
                        <a:pt x="294" y="366"/>
                      </a:lnTo>
                      <a:lnTo>
                        <a:pt x="294" y="372"/>
                      </a:lnTo>
                      <a:lnTo>
                        <a:pt x="294" y="378"/>
                      </a:lnTo>
                      <a:lnTo>
                        <a:pt x="294" y="378"/>
                      </a:lnTo>
                      <a:lnTo>
                        <a:pt x="300" y="384"/>
                      </a:lnTo>
                      <a:lnTo>
                        <a:pt x="300" y="390"/>
                      </a:lnTo>
                      <a:lnTo>
                        <a:pt x="300" y="390"/>
                      </a:lnTo>
                      <a:lnTo>
                        <a:pt x="300" y="396"/>
                      </a:lnTo>
                      <a:lnTo>
                        <a:pt x="300" y="402"/>
                      </a:lnTo>
                      <a:lnTo>
                        <a:pt x="300" y="402"/>
                      </a:lnTo>
                      <a:lnTo>
                        <a:pt x="306" y="408"/>
                      </a:lnTo>
                      <a:lnTo>
                        <a:pt x="306" y="408"/>
                      </a:lnTo>
                      <a:lnTo>
                        <a:pt x="306" y="414"/>
                      </a:lnTo>
                      <a:lnTo>
                        <a:pt x="306" y="420"/>
                      </a:lnTo>
                      <a:lnTo>
                        <a:pt x="306" y="420"/>
                      </a:lnTo>
                      <a:lnTo>
                        <a:pt x="306" y="426"/>
                      </a:lnTo>
                      <a:lnTo>
                        <a:pt x="312" y="432"/>
                      </a:lnTo>
                      <a:lnTo>
                        <a:pt x="312" y="432"/>
                      </a:lnTo>
                      <a:lnTo>
                        <a:pt x="312" y="438"/>
                      </a:lnTo>
                      <a:lnTo>
                        <a:pt x="312" y="444"/>
                      </a:lnTo>
                      <a:lnTo>
                        <a:pt x="312" y="444"/>
                      </a:lnTo>
                      <a:lnTo>
                        <a:pt x="312" y="450"/>
                      </a:lnTo>
                      <a:lnTo>
                        <a:pt x="318" y="456"/>
                      </a:lnTo>
                      <a:lnTo>
                        <a:pt x="318" y="456"/>
                      </a:lnTo>
                      <a:lnTo>
                        <a:pt x="318" y="462"/>
                      </a:lnTo>
                      <a:lnTo>
                        <a:pt x="318" y="468"/>
                      </a:lnTo>
                      <a:lnTo>
                        <a:pt x="318" y="468"/>
                      </a:lnTo>
                      <a:lnTo>
                        <a:pt x="318" y="474"/>
                      </a:lnTo>
                      <a:lnTo>
                        <a:pt x="324" y="474"/>
                      </a:lnTo>
                      <a:lnTo>
                        <a:pt x="324" y="480"/>
                      </a:lnTo>
                      <a:lnTo>
                        <a:pt x="324" y="480"/>
                      </a:lnTo>
                      <a:lnTo>
                        <a:pt x="324" y="486"/>
                      </a:lnTo>
                      <a:lnTo>
                        <a:pt x="324" y="486"/>
                      </a:lnTo>
                      <a:lnTo>
                        <a:pt x="330" y="492"/>
                      </a:lnTo>
                      <a:lnTo>
                        <a:pt x="330" y="498"/>
                      </a:lnTo>
                      <a:lnTo>
                        <a:pt x="330" y="498"/>
                      </a:lnTo>
                      <a:lnTo>
                        <a:pt x="330" y="498"/>
                      </a:lnTo>
                      <a:lnTo>
                        <a:pt x="330" y="504"/>
                      </a:lnTo>
                      <a:lnTo>
                        <a:pt x="330" y="504"/>
                      </a:lnTo>
                      <a:lnTo>
                        <a:pt x="336" y="510"/>
                      </a:lnTo>
                      <a:lnTo>
                        <a:pt x="336" y="516"/>
                      </a:lnTo>
                      <a:lnTo>
                        <a:pt x="336" y="516"/>
                      </a:lnTo>
                      <a:lnTo>
                        <a:pt x="336" y="522"/>
                      </a:lnTo>
                      <a:lnTo>
                        <a:pt x="336" y="522"/>
                      </a:lnTo>
                      <a:lnTo>
                        <a:pt x="336" y="528"/>
                      </a:lnTo>
                      <a:lnTo>
                        <a:pt x="342" y="528"/>
                      </a:lnTo>
                      <a:lnTo>
                        <a:pt x="342" y="528"/>
                      </a:lnTo>
                      <a:lnTo>
                        <a:pt x="342" y="534"/>
                      </a:lnTo>
                      <a:lnTo>
                        <a:pt x="342" y="534"/>
                      </a:lnTo>
                      <a:lnTo>
                        <a:pt x="342" y="540"/>
                      </a:lnTo>
                      <a:lnTo>
                        <a:pt x="342" y="540"/>
                      </a:lnTo>
                      <a:lnTo>
                        <a:pt x="348" y="546"/>
                      </a:lnTo>
                      <a:lnTo>
                        <a:pt x="348" y="546"/>
                      </a:lnTo>
                      <a:lnTo>
                        <a:pt x="348" y="552"/>
                      </a:lnTo>
                      <a:lnTo>
                        <a:pt x="348" y="552"/>
                      </a:lnTo>
                      <a:lnTo>
                        <a:pt x="348" y="552"/>
                      </a:lnTo>
                      <a:lnTo>
                        <a:pt x="348" y="558"/>
                      </a:lnTo>
                      <a:lnTo>
                        <a:pt x="354" y="558"/>
                      </a:lnTo>
                      <a:lnTo>
                        <a:pt x="354" y="564"/>
                      </a:lnTo>
                      <a:lnTo>
                        <a:pt x="354" y="570"/>
                      </a:lnTo>
                      <a:lnTo>
                        <a:pt x="354" y="570"/>
                      </a:lnTo>
                      <a:lnTo>
                        <a:pt x="354" y="570"/>
                      </a:lnTo>
                      <a:lnTo>
                        <a:pt x="360" y="576"/>
                      </a:lnTo>
                      <a:lnTo>
                        <a:pt x="360" y="576"/>
                      </a:lnTo>
                      <a:lnTo>
                        <a:pt x="360" y="576"/>
                      </a:lnTo>
                      <a:lnTo>
                        <a:pt x="360" y="582"/>
                      </a:lnTo>
                      <a:lnTo>
                        <a:pt x="360" y="582"/>
                      </a:lnTo>
                      <a:lnTo>
                        <a:pt x="360" y="588"/>
                      </a:lnTo>
                      <a:lnTo>
                        <a:pt x="366" y="588"/>
                      </a:lnTo>
                      <a:lnTo>
                        <a:pt x="366" y="594"/>
                      </a:lnTo>
                      <a:lnTo>
                        <a:pt x="366" y="594"/>
                      </a:lnTo>
                      <a:lnTo>
                        <a:pt x="366" y="600"/>
                      </a:lnTo>
                      <a:lnTo>
                        <a:pt x="366" y="600"/>
                      </a:lnTo>
                      <a:lnTo>
                        <a:pt x="366" y="600"/>
                      </a:lnTo>
                      <a:lnTo>
                        <a:pt x="372" y="606"/>
                      </a:lnTo>
                      <a:lnTo>
                        <a:pt x="372" y="606"/>
                      </a:lnTo>
                      <a:lnTo>
                        <a:pt x="372" y="612"/>
                      </a:lnTo>
                      <a:lnTo>
                        <a:pt x="372" y="612"/>
                      </a:lnTo>
                      <a:lnTo>
                        <a:pt x="372" y="612"/>
                      </a:lnTo>
                      <a:lnTo>
                        <a:pt x="372" y="618"/>
                      </a:lnTo>
                      <a:lnTo>
                        <a:pt x="378" y="618"/>
                      </a:lnTo>
                      <a:lnTo>
                        <a:pt x="378" y="618"/>
                      </a:lnTo>
                      <a:lnTo>
                        <a:pt x="378" y="624"/>
                      </a:lnTo>
                      <a:lnTo>
                        <a:pt x="378" y="624"/>
                      </a:lnTo>
                      <a:lnTo>
                        <a:pt x="378" y="630"/>
                      </a:lnTo>
                      <a:lnTo>
                        <a:pt x="378" y="630"/>
                      </a:lnTo>
                      <a:lnTo>
                        <a:pt x="384" y="630"/>
                      </a:lnTo>
                      <a:lnTo>
                        <a:pt x="384" y="636"/>
                      </a:lnTo>
                      <a:lnTo>
                        <a:pt x="384" y="636"/>
                      </a:lnTo>
                      <a:lnTo>
                        <a:pt x="384" y="642"/>
                      </a:lnTo>
                      <a:lnTo>
                        <a:pt x="384" y="642"/>
                      </a:lnTo>
                      <a:lnTo>
                        <a:pt x="390" y="642"/>
                      </a:lnTo>
                      <a:lnTo>
                        <a:pt x="390" y="642"/>
                      </a:lnTo>
                      <a:lnTo>
                        <a:pt x="390" y="648"/>
                      </a:lnTo>
                      <a:lnTo>
                        <a:pt x="390" y="648"/>
                      </a:lnTo>
                      <a:lnTo>
                        <a:pt x="390" y="648"/>
                      </a:lnTo>
                      <a:lnTo>
                        <a:pt x="390" y="654"/>
                      </a:lnTo>
                      <a:lnTo>
                        <a:pt x="390" y="654"/>
                      </a:lnTo>
                      <a:lnTo>
                        <a:pt x="396" y="654"/>
                      </a:lnTo>
                      <a:lnTo>
                        <a:pt x="396" y="660"/>
                      </a:lnTo>
                      <a:lnTo>
                        <a:pt x="396" y="660"/>
                      </a:lnTo>
                      <a:lnTo>
                        <a:pt x="396" y="660"/>
                      </a:lnTo>
                      <a:lnTo>
                        <a:pt x="396" y="666"/>
                      </a:lnTo>
                      <a:lnTo>
                        <a:pt x="402" y="666"/>
                      </a:lnTo>
                      <a:lnTo>
                        <a:pt x="402" y="666"/>
                      </a:lnTo>
                      <a:lnTo>
                        <a:pt x="402" y="666"/>
                      </a:lnTo>
                      <a:lnTo>
                        <a:pt x="402" y="666"/>
                      </a:lnTo>
                      <a:lnTo>
                        <a:pt x="402" y="666"/>
                      </a:lnTo>
                      <a:lnTo>
                        <a:pt x="408" y="666"/>
                      </a:lnTo>
                      <a:lnTo>
                        <a:pt x="408" y="666"/>
                      </a:lnTo>
                      <a:lnTo>
                        <a:pt x="408" y="666"/>
                      </a:lnTo>
                      <a:lnTo>
                        <a:pt x="408" y="660"/>
                      </a:lnTo>
                      <a:lnTo>
                        <a:pt x="408" y="660"/>
                      </a:lnTo>
                      <a:lnTo>
                        <a:pt x="408" y="660"/>
                      </a:lnTo>
                      <a:lnTo>
                        <a:pt x="408" y="654"/>
                      </a:lnTo>
                      <a:lnTo>
                        <a:pt x="414" y="654"/>
                      </a:lnTo>
                      <a:lnTo>
                        <a:pt x="414" y="654"/>
                      </a:lnTo>
                      <a:lnTo>
                        <a:pt x="414" y="648"/>
                      </a:lnTo>
                      <a:lnTo>
                        <a:pt x="414" y="648"/>
                      </a:lnTo>
                      <a:lnTo>
                        <a:pt x="414" y="648"/>
                      </a:lnTo>
                      <a:lnTo>
                        <a:pt x="414" y="642"/>
                      </a:lnTo>
                      <a:lnTo>
                        <a:pt x="420" y="642"/>
                      </a:lnTo>
                      <a:lnTo>
                        <a:pt x="420" y="642"/>
                      </a:lnTo>
                      <a:lnTo>
                        <a:pt x="420" y="636"/>
                      </a:lnTo>
                      <a:lnTo>
                        <a:pt x="420" y="636"/>
                      </a:lnTo>
                      <a:lnTo>
                        <a:pt x="420" y="636"/>
                      </a:lnTo>
                      <a:lnTo>
                        <a:pt x="426" y="630"/>
                      </a:lnTo>
                      <a:lnTo>
                        <a:pt x="426" y="630"/>
                      </a:lnTo>
                      <a:lnTo>
                        <a:pt x="426" y="624"/>
                      </a:lnTo>
                      <a:lnTo>
                        <a:pt x="426" y="624"/>
                      </a:lnTo>
                      <a:lnTo>
                        <a:pt x="426" y="618"/>
                      </a:lnTo>
                      <a:lnTo>
                        <a:pt x="426" y="618"/>
                      </a:lnTo>
                      <a:lnTo>
                        <a:pt x="432" y="618"/>
                      </a:lnTo>
                      <a:lnTo>
                        <a:pt x="432" y="612"/>
                      </a:lnTo>
                      <a:lnTo>
                        <a:pt x="432" y="612"/>
                      </a:lnTo>
                      <a:lnTo>
                        <a:pt x="432" y="612"/>
                      </a:lnTo>
                      <a:lnTo>
                        <a:pt x="432" y="606"/>
                      </a:lnTo>
                      <a:lnTo>
                        <a:pt x="432" y="606"/>
                      </a:lnTo>
                      <a:lnTo>
                        <a:pt x="438" y="600"/>
                      </a:lnTo>
                      <a:lnTo>
                        <a:pt x="438" y="600"/>
                      </a:lnTo>
                      <a:lnTo>
                        <a:pt x="438" y="594"/>
                      </a:lnTo>
                      <a:lnTo>
                        <a:pt x="438" y="594"/>
                      </a:lnTo>
                      <a:lnTo>
                        <a:pt x="438" y="594"/>
                      </a:lnTo>
                      <a:lnTo>
                        <a:pt x="438" y="588"/>
                      </a:lnTo>
                      <a:lnTo>
                        <a:pt x="444" y="582"/>
                      </a:lnTo>
                      <a:lnTo>
                        <a:pt x="444" y="582"/>
                      </a:lnTo>
                      <a:lnTo>
                        <a:pt x="444" y="582"/>
                      </a:lnTo>
                      <a:lnTo>
                        <a:pt x="444" y="576"/>
                      </a:lnTo>
                      <a:lnTo>
                        <a:pt x="444" y="576"/>
                      </a:lnTo>
                      <a:lnTo>
                        <a:pt x="450" y="570"/>
                      </a:lnTo>
                      <a:lnTo>
                        <a:pt x="450" y="570"/>
                      </a:lnTo>
                      <a:lnTo>
                        <a:pt x="450" y="564"/>
                      </a:lnTo>
                      <a:lnTo>
                        <a:pt x="450" y="564"/>
                      </a:lnTo>
                      <a:lnTo>
                        <a:pt x="450" y="564"/>
                      </a:lnTo>
                      <a:lnTo>
                        <a:pt x="450" y="558"/>
                      </a:lnTo>
                      <a:lnTo>
                        <a:pt x="450" y="558"/>
                      </a:lnTo>
                      <a:lnTo>
                        <a:pt x="456" y="552"/>
                      </a:lnTo>
                      <a:lnTo>
                        <a:pt x="456" y="546"/>
                      </a:lnTo>
                      <a:lnTo>
                        <a:pt x="456" y="546"/>
                      </a:lnTo>
                      <a:lnTo>
                        <a:pt x="456" y="546"/>
                      </a:lnTo>
                      <a:lnTo>
                        <a:pt x="456" y="540"/>
                      </a:lnTo>
                      <a:lnTo>
                        <a:pt x="462" y="540"/>
                      </a:lnTo>
                      <a:lnTo>
                        <a:pt x="462" y="534"/>
                      </a:lnTo>
                      <a:lnTo>
                        <a:pt x="462" y="534"/>
                      </a:lnTo>
                      <a:lnTo>
                        <a:pt x="462" y="528"/>
                      </a:lnTo>
                      <a:lnTo>
                        <a:pt x="462" y="528"/>
                      </a:lnTo>
                      <a:lnTo>
                        <a:pt x="462" y="522"/>
                      </a:lnTo>
                      <a:lnTo>
                        <a:pt x="468" y="522"/>
                      </a:lnTo>
                      <a:lnTo>
                        <a:pt x="468" y="516"/>
                      </a:lnTo>
                      <a:lnTo>
                        <a:pt x="468" y="516"/>
                      </a:lnTo>
                      <a:lnTo>
                        <a:pt x="468" y="510"/>
                      </a:lnTo>
                      <a:lnTo>
                        <a:pt x="468" y="510"/>
                      </a:lnTo>
                      <a:lnTo>
                        <a:pt x="468" y="504"/>
                      </a:lnTo>
                      <a:lnTo>
                        <a:pt x="474" y="504"/>
                      </a:lnTo>
                      <a:lnTo>
                        <a:pt x="474" y="498"/>
                      </a:lnTo>
                      <a:lnTo>
                        <a:pt x="474" y="498"/>
                      </a:lnTo>
                      <a:lnTo>
                        <a:pt x="474" y="492"/>
                      </a:lnTo>
                      <a:lnTo>
                        <a:pt x="474" y="486"/>
                      </a:lnTo>
                      <a:lnTo>
                        <a:pt x="474" y="486"/>
                      </a:lnTo>
                      <a:lnTo>
                        <a:pt x="480" y="480"/>
                      </a:lnTo>
                      <a:lnTo>
                        <a:pt x="480" y="480"/>
                      </a:lnTo>
                      <a:lnTo>
                        <a:pt x="480" y="474"/>
                      </a:lnTo>
                      <a:lnTo>
                        <a:pt x="480" y="468"/>
                      </a:lnTo>
                      <a:lnTo>
                        <a:pt x="480" y="468"/>
                      </a:lnTo>
                      <a:lnTo>
                        <a:pt x="486" y="462"/>
                      </a:lnTo>
                      <a:lnTo>
                        <a:pt x="486" y="462"/>
                      </a:lnTo>
                      <a:lnTo>
                        <a:pt x="486" y="456"/>
                      </a:lnTo>
                      <a:lnTo>
                        <a:pt x="486" y="456"/>
                      </a:lnTo>
                      <a:lnTo>
                        <a:pt x="486" y="450"/>
                      </a:lnTo>
                      <a:lnTo>
                        <a:pt x="486" y="444"/>
                      </a:lnTo>
                      <a:lnTo>
                        <a:pt x="492" y="438"/>
                      </a:lnTo>
                      <a:lnTo>
                        <a:pt x="492" y="438"/>
                      </a:lnTo>
                      <a:lnTo>
                        <a:pt x="492" y="432"/>
                      </a:lnTo>
                      <a:lnTo>
                        <a:pt x="492" y="420"/>
                      </a:lnTo>
                      <a:lnTo>
                        <a:pt x="492" y="414"/>
                      </a:lnTo>
                      <a:lnTo>
                        <a:pt x="492" y="408"/>
                      </a:lnTo>
                      <a:lnTo>
                        <a:pt x="498" y="402"/>
                      </a:lnTo>
                      <a:lnTo>
                        <a:pt x="498" y="396"/>
                      </a:lnTo>
                      <a:lnTo>
                        <a:pt x="498" y="396"/>
                      </a:lnTo>
                      <a:lnTo>
                        <a:pt x="498" y="390"/>
                      </a:lnTo>
                      <a:lnTo>
                        <a:pt x="498" y="384"/>
                      </a:lnTo>
                      <a:lnTo>
                        <a:pt x="498" y="384"/>
                      </a:lnTo>
                      <a:lnTo>
                        <a:pt x="504" y="384"/>
                      </a:lnTo>
                      <a:lnTo>
                        <a:pt x="504" y="384"/>
                      </a:lnTo>
                      <a:lnTo>
                        <a:pt x="504" y="384"/>
                      </a:lnTo>
                      <a:lnTo>
                        <a:pt x="504" y="384"/>
                      </a:lnTo>
                      <a:lnTo>
                        <a:pt x="504" y="384"/>
                      </a:lnTo>
                      <a:lnTo>
                        <a:pt x="510" y="390"/>
                      </a:lnTo>
                      <a:lnTo>
                        <a:pt x="510" y="390"/>
                      </a:lnTo>
                      <a:lnTo>
                        <a:pt x="510" y="396"/>
                      </a:lnTo>
                      <a:lnTo>
                        <a:pt x="510" y="396"/>
                      </a:lnTo>
                      <a:lnTo>
                        <a:pt x="510" y="402"/>
                      </a:lnTo>
                      <a:lnTo>
                        <a:pt x="510" y="408"/>
                      </a:lnTo>
                      <a:lnTo>
                        <a:pt x="510" y="414"/>
                      </a:lnTo>
                      <a:lnTo>
                        <a:pt x="516" y="420"/>
                      </a:lnTo>
                      <a:lnTo>
                        <a:pt x="516" y="432"/>
                      </a:lnTo>
                      <a:lnTo>
                        <a:pt x="516" y="438"/>
                      </a:lnTo>
                      <a:lnTo>
                        <a:pt x="516" y="444"/>
                      </a:lnTo>
                      <a:lnTo>
                        <a:pt x="516" y="444"/>
                      </a:lnTo>
                      <a:lnTo>
                        <a:pt x="522" y="450"/>
                      </a:lnTo>
                      <a:lnTo>
                        <a:pt x="522" y="456"/>
                      </a:lnTo>
                      <a:lnTo>
                        <a:pt x="522" y="456"/>
                      </a:lnTo>
                      <a:lnTo>
                        <a:pt x="522" y="462"/>
                      </a:lnTo>
                      <a:lnTo>
                        <a:pt x="522" y="468"/>
                      </a:lnTo>
                      <a:lnTo>
                        <a:pt x="522" y="468"/>
                      </a:lnTo>
                      <a:lnTo>
                        <a:pt x="528" y="474"/>
                      </a:lnTo>
                      <a:lnTo>
                        <a:pt x="528" y="480"/>
                      </a:lnTo>
                      <a:lnTo>
                        <a:pt x="528" y="480"/>
                      </a:lnTo>
                      <a:lnTo>
                        <a:pt x="528" y="486"/>
                      </a:lnTo>
                      <a:lnTo>
                        <a:pt x="528" y="486"/>
                      </a:lnTo>
                      <a:lnTo>
                        <a:pt x="528" y="486"/>
                      </a:lnTo>
                      <a:lnTo>
                        <a:pt x="534" y="492"/>
                      </a:lnTo>
                      <a:lnTo>
                        <a:pt x="534" y="492"/>
                      </a:lnTo>
                      <a:lnTo>
                        <a:pt x="534" y="498"/>
                      </a:lnTo>
                      <a:lnTo>
                        <a:pt x="534" y="504"/>
                      </a:lnTo>
                      <a:lnTo>
                        <a:pt x="534" y="504"/>
                      </a:lnTo>
                      <a:lnTo>
                        <a:pt x="540" y="510"/>
                      </a:lnTo>
                      <a:lnTo>
                        <a:pt x="540" y="510"/>
                      </a:lnTo>
                      <a:lnTo>
                        <a:pt x="540" y="516"/>
                      </a:lnTo>
                      <a:lnTo>
                        <a:pt x="540" y="516"/>
                      </a:lnTo>
                      <a:lnTo>
                        <a:pt x="540" y="522"/>
                      </a:lnTo>
                      <a:lnTo>
                        <a:pt x="540" y="522"/>
                      </a:lnTo>
                      <a:lnTo>
                        <a:pt x="540" y="522"/>
                      </a:lnTo>
                      <a:lnTo>
                        <a:pt x="546" y="528"/>
                      </a:lnTo>
                      <a:lnTo>
                        <a:pt x="546" y="528"/>
                      </a:lnTo>
                      <a:lnTo>
                        <a:pt x="546" y="534"/>
                      </a:lnTo>
                      <a:lnTo>
                        <a:pt x="546" y="534"/>
                      </a:lnTo>
                      <a:lnTo>
                        <a:pt x="546" y="540"/>
                      </a:lnTo>
                      <a:lnTo>
                        <a:pt x="546" y="540"/>
                      </a:lnTo>
                      <a:lnTo>
                        <a:pt x="552" y="546"/>
                      </a:lnTo>
                      <a:lnTo>
                        <a:pt x="552" y="546"/>
                      </a:lnTo>
                      <a:lnTo>
                        <a:pt x="552" y="552"/>
                      </a:lnTo>
                      <a:lnTo>
                        <a:pt x="552" y="552"/>
                      </a:lnTo>
                      <a:lnTo>
                        <a:pt x="552" y="558"/>
                      </a:lnTo>
                      <a:lnTo>
                        <a:pt x="558" y="558"/>
                      </a:lnTo>
                      <a:lnTo>
                        <a:pt x="558" y="564"/>
                      </a:lnTo>
                      <a:lnTo>
                        <a:pt x="558" y="564"/>
                      </a:lnTo>
                      <a:lnTo>
                        <a:pt x="558" y="564"/>
                      </a:lnTo>
                      <a:lnTo>
                        <a:pt x="558" y="570"/>
                      </a:lnTo>
                      <a:lnTo>
                        <a:pt x="564" y="570"/>
                      </a:lnTo>
                      <a:lnTo>
                        <a:pt x="564" y="576"/>
                      </a:lnTo>
                      <a:lnTo>
                        <a:pt x="564" y="576"/>
                      </a:lnTo>
                      <a:lnTo>
                        <a:pt x="564" y="576"/>
                      </a:lnTo>
                      <a:lnTo>
                        <a:pt x="564" y="582"/>
                      </a:lnTo>
                      <a:lnTo>
                        <a:pt x="564" y="582"/>
                      </a:lnTo>
                      <a:lnTo>
                        <a:pt x="570" y="588"/>
                      </a:lnTo>
                      <a:lnTo>
                        <a:pt x="570" y="588"/>
                      </a:lnTo>
                      <a:lnTo>
                        <a:pt x="570" y="594"/>
                      </a:lnTo>
                      <a:lnTo>
                        <a:pt x="570" y="594"/>
                      </a:lnTo>
                      <a:lnTo>
                        <a:pt x="570" y="594"/>
                      </a:lnTo>
                      <a:lnTo>
                        <a:pt x="570" y="600"/>
                      </a:lnTo>
                      <a:lnTo>
                        <a:pt x="576" y="600"/>
                      </a:lnTo>
                      <a:lnTo>
                        <a:pt x="576" y="606"/>
                      </a:lnTo>
                      <a:lnTo>
                        <a:pt x="576" y="606"/>
                      </a:lnTo>
                      <a:lnTo>
                        <a:pt x="576" y="606"/>
                      </a:lnTo>
                      <a:lnTo>
                        <a:pt x="576" y="612"/>
                      </a:lnTo>
                      <a:lnTo>
                        <a:pt x="576" y="612"/>
                      </a:lnTo>
                      <a:lnTo>
                        <a:pt x="576" y="612"/>
                      </a:lnTo>
                      <a:lnTo>
                        <a:pt x="582" y="618"/>
                      </a:lnTo>
                      <a:lnTo>
                        <a:pt x="582" y="618"/>
                      </a:lnTo>
                      <a:lnTo>
                        <a:pt x="582" y="618"/>
                      </a:lnTo>
                      <a:lnTo>
                        <a:pt x="582" y="624"/>
                      </a:lnTo>
                      <a:lnTo>
                        <a:pt x="582" y="630"/>
                      </a:lnTo>
                      <a:lnTo>
                        <a:pt x="588" y="630"/>
                      </a:lnTo>
                      <a:lnTo>
                        <a:pt x="588" y="630"/>
                      </a:lnTo>
                      <a:lnTo>
                        <a:pt x="588" y="630"/>
                      </a:lnTo>
                      <a:lnTo>
                        <a:pt x="588" y="636"/>
                      </a:lnTo>
                      <a:lnTo>
                        <a:pt x="588" y="636"/>
                      </a:lnTo>
                      <a:lnTo>
                        <a:pt x="588" y="636"/>
                      </a:lnTo>
                      <a:lnTo>
                        <a:pt x="594" y="642"/>
                      </a:lnTo>
                      <a:lnTo>
                        <a:pt x="594" y="642"/>
                      </a:lnTo>
                      <a:lnTo>
                        <a:pt x="594" y="642"/>
                      </a:lnTo>
                      <a:lnTo>
                        <a:pt x="594" y="648"/>
                      </a:lnTo>
                      <a:lnTo>
                        <a:pt x="594" y="648"/>
                      </a:lnTo>
                      <a:lnTo>
                        <a:pt x="594" y="648"/>
                      </a:lnTo>
                      <a:lnTo>
                        <a:pt x="600" y="654"/>
                      </a:lnTo>
                      <a:lnTo>
                        <a:pt x="600" y="654"/>
                      </a:lnTo>
                      <a:lnTo>
                        <a:pt x="600" y="654"/>
                      </a:lnTo>
                      <a:lnTo>
                        <a:pt x="600" y="660"/>
                      </a:lnTo>
                      <a:lnTo>
                        <a:pt x="600" y="660"/>
                      </a:lnTo>
                      <a:lnTo>
                        <a:pt x="600" y="660"/>
                      </a:lnTo>
                      <a:lnTo>
                        <a:pt x="606" y="660"/>
                      </a:lnTo>
                      <a:lnTo>
                        <a:pt x="606" y="660"/>
                      </a:lnTo>
                      <a:lnTo>
                        <a:pt x="606" y="660"/>
                      </a:lnTo>
                      <a:lnTo>
                        <a:pt x="606" y="660"/>
                      </a:lnTo>
                      <a:lnTo>
                        <a:pt x="606" y="660"/>
                      </a:lnTo>
                      <a:lnTo>
                        <a:pt x="612" y="660"/>
                      </a:lnTo>
                      <a:lnTo>
                        <a:pt x="612" y="654"/>
                      </a:lnTo>
                      <a:lnTo>
                        <a:pt x="612" y="654"/>
                      </a:lnTo>
                      <a:lnTo>
                        <a:pt x="612" y="654"/>
                      </a:lnTo>
                      <a:lnTo>
                        <a:pt x="612" y="654"/>
                      </a:lnTo>
                      <a:lnTo>
                        <a:pt x="612" y="654"/>
                      </a:lnTo>
                      <a:lnTo>
                        <a:pt x="618" y="648"/>
                      </a:lnTo>
                      <a:lnTo>
                        <a:pt x="618" y="648"/>
                      </a:lnTo>
                      <a:lnTo>
                        <a:pt x="618" y="648"/>
                      </a:lnTo>
                      <a:lnTo>
                        <a:pt x="618" y="648"/>
                      </a:lnTo>
                      <a:lnTo>
                        <a:pt x="618" y="648"/>
                      </a:lnTo>
                      <a:lnTo>
                        <a:pt x="618" y="648"/>
                      </a:lnTo>
                      <a:lnTo>
                        <a:pt x="624" y="642"/>
                      </a:lnTo>
                      <a:lnTo>
                        <a:pt x="624" y="642"/>
                      </a:lnTo>
                      <a:lnTo>
                        <a:pt x="624" y="642"/>
                      </a:lnTo>
                      <a:lnTo>
                        <a:pt x="624" y="642"/>
                      </a:lnTo>
                      <a:lnTo>
                        <a:pt x="624" y="642"/>
                      </a:lnTo>
                      <a:lnTo>
                        <a:pt x="630" y="636"/>
                      </a:lnTo>
                      <a:lnTo>
                        <a:pt x="630" y="636"/>
                      </a:lnTo>
                      <a:lnTo>
                        <a:pt x="630" y="636"/>
                      </a:lnTo>
                      <a:lnTo>
                        <a:pt x="630" y="636"/>
                      </a:lnTo>
                      <a:lnTo>
                        <a:pt x="630" y="630"/>
                      </a:lnTo>
                      <a:lnTo>
                        <a:pt x="630" y="630"/>
                      </a:lnTo>
                      <a:lnTo>
                        <a:pt x="636" y="630"/>
                      </a:lnTo>
                      <a:lnTo>
                        <a:pt x="636" y="630"/>
                      </a:lnTo>
                      <a:lnTo>
                        <a:pt x="636" y="630"/>
                      </a:lnTo>
                      <a:lnTo>
                        <a:pt x="636" y="624"/>
                      </a:lnTo>
                      <a:lnTo>
                        <a:pt x="636" y="624"/>
                      </a:lnTo>
                      <a:lnTo>
                        <a:pt x="636" y="624"/>
                      </a:lnTo>
                      <a:lnTo>
                        <a:pt x="636" y="624"/>
                      </a:lnTo>
                      <a:lnTo>
                        <a:pt x="642" y="618"/>
                      </a:lnTo>
                      <a:lnTo>
                        <a:pt x="642" y="618"/>
                      </a:lnTo>
                      <a:lnTo>
                        <a:pt x="642" y="618"/>
                      </a:lnTo>
                      <a:lnTo>
                        <a:pt x="642" y="612"/>
                      </a:lnTo>
                      <a:lnTo>
                        <a:pt x="642" y="612"/>
                      </a:lnTo>
                      <a:lnTo>
                        <a:pt x="648" y="612"/>
                      </a:lnTo>
                      <a:lnTo>
                        <a:pt x="648" y="612"/>
                      </a:lnTo>
                      <a:lnTo>
                        <a:pt x="648" y="606"/>
                      </a:lnTo>
                      <a:lnTo>
                        <a:pt x="648" y="606"/>
                      </a:lnTo>
                      <a:lnTo>
                        <a:pt x="648" y="606"/>
                      </a:lnTo>
                      <a:lnTo>
                        <a:pt x="648" y="606"/>
                      </a:lnTo>
                      <a:lnTo>
                        <a:pt x="654" y="600"/>
                      </a:lnTo>
                      <a:lnTo>
                        <a:pt x="654" y="600"/>
                      </a:lnTo>
                      <a:lnTo>
                        <a:pt x="654" y="594"/>
                      </a:lnTo>
                      <a:lnTo>
                        <a:pt x="654" y="594"/>
                      </a:lnTo>
                      <a:lnTo>
                        <a:pt x="654" y="594"/>
                      </a:lnTo>
                      <a:lnTo>
                        <a:pt x="660" y="594"/>
                      </a:lnTo>
                      <a:lnTo>
                        <a:pt x="660" y="588"/>
                      </a:lnTo>
                      <a:lnTo>
                        <a:pt x="660" y="588"/>
                      </a:lnTo>
                      <a:lnTo>
                        <a:pt x="660" y="588"/>
                      </a:lnTo>
                      <a:lnTo>
                        <a:pt x="660" y="582"/>
                      </a:lnTo>
                      <a:lnTo>
                        <a:pt x="660" y="582"/>
                      </a:lnTo>
                      <a:lnTo>
                        <a:pt x="666" y="582"/>
                      </a:lnTo>
                      <a:lnTo>
                        <a:pt x="666" y="582"/>
                      </a:lnTo>
                      <a:lnTo>
                        <a:pt x="666" y="576"/>
                      </a:lnTo>
                      <a:lnTo>
                        <a:pt x="666" y="576"/>
                      </a:lnTo>
                      <a:lnTo>
                        <a:pt x="666" y="576"/>
                      </a:lnTo>
                      <a:lnTo>
                        <a:pt x="666" y="570"/>
                      </a:lnTo>
                      <a:lnTo>
                        <a:pt x="672" y="570"/>
                      </a:lnTo>
                      <a:lnTo>
                        <a:pt x="672" y="570"/>
                      </a:lnTo>
                      <a:lnTo>
                        <a:pt x="672" y="564"/>
                      </a:lnTo>
                      <a:lnTo>
                        <a:pt x="672" y="564"/>
                      </a:lnTo>
                      <a:lnTo>
                        <a:pt x="672" y="558"/>
                      </a:lnTo>
                      <a:lnTo>
                        <a:pt x="672" y="558"/>
                      </a:lnTo>
                      <a:lnTo>
                        <a:pt x="678" y="558"/>
                      </a:lnTo>
                      <a:lnTo>
                        <a:pt x="678" y="552"/>
                      </a:lnTo>
                      <a:lnTo>
                        <a:pt x="678" y="552"/>
                      </a:lnTo>
                      <a:lnTo>
                        <a:pt x="678" y="552"/>
                      </a:lnTo>
                      <a:lnTo>
                        <a:pt x="678" y="546"/>
                      </a:lnTo>
                      <a:lnTo>
                        <a:pt x="678" y="546"/>
                      </a:lnTo>
                      <a:lnTo>
                        <a:pt x="684" y="540"/>
                      </a:lnTo>
                      <a:lnTo>
                        <a:pt x="684" y="540"/>
                      </a:lnTo>
                      <a:lnTo>
                        <a:pt x="684" y="540"/>
                      </a:lnTo>
                      <a:lnTo>
                        <a:pt x="684" y="534"/>
                      </a:lnTo>
                      <a:lnTo>
                        <a:pt x="684" y="534"/>
                      </a:lnTo>
                      <a:lnTo>
                        <a:pt x="690" y="528"/>
                      </a:lnTo>
                      <a:lnTo>
                        <a:pt x="690" y="528"/>
                      </a:lnTo>
                      <a:lnTo>
                        <a:pt x="690" y="528"/>
                      </a:lnTo>
                      <a:lnTo>
                        <a:pt x="690" y="522"/>
                      </a:lnTo>
                      <a:lnTo>
                        <a:pt x="690" y="522"/>
                      </a:lnTo>
                      <a:lnTo>
                        <a:pt x="690" y="522"/>
                      </a:lnTo>
                      <a:lnTo>
                        <a:pt x="696" y="516"/>
                      </a:lnTo>
                      <a:lnTo>
                        <a:pt x="696" y="516"/>
                      </a:lnTo>
                      <a:lnTo>
                        <a:pt x="696" y="510"/>
                      </a:lnTo>
                      <a:lnTo>
                        <a:pt x="696" y="510"/>
                      </a:lnTo>
                      <a:lnTo>
                        <a:pt x="696" y="510"/>
                      </a:lnTo>
                      <a:lnTo>
                        <a:pt x="696" y="504"/>
                      </a:lnTo>
                      <a:lnTo>
                        <a:pt x="702" y="504"/>
                      </a:lnTo>
                      <a:lnTo>
                        <a:pt x="702" y="498"/>
                      </a:lnTo>
                      <a:lnTo>
                        <a:pt x="702" y="498"/>
                      </a:lnTo>
                      <a:lnTo>
                        <a:pt x="702" y="492"/>
                      </a:lnTo>
                      <a:lnTo>
                        <a:pt x="702" y="492"/>
                      </a:lnTo>
                      <a:lnTo>
                        <a:pt x="702" y="492"/>
                      </a:lnTo>
                      <a:lnTo>
                        <a:pt x="708" y="486"/>
                      </a:lnTo>
                      <a:lnTo>
                        <a:pt x="708" y="486"/>
                      </a:lnTo>
                      <a:lnTo>
                        <a:pt x="708" y="480"/>
                      </a:lnTo>
                      <a:lnTo>
                        <a:pt x="708" y="480"/>
                      </a:lnTo>
                      <a:lnTo>
                        <a:pt x="708" y="474"/>
                      </a:lnTo>
                      <a:lnTo>
                        <a:pt x="708" y="474"/>
                      </a:lnTo>
                      <a:lnTo>
                        <a:pt x="714" y="468"/>
                      </a:lnTo>
                      <a:lnTo>
                        <a:pt x="714" y="468"/>
                      </a:lnTo>
                      <a:lnTo>
                        <a:pt x="714" y="462"/>
                      </a:lnTo>
                      <a:lnTo>
                        <a:pt x="714" y="462"/>
                      </a:lnTo>
                      <a:lnTo>
                        <a:pt x="714" y="456"/>
                      </a:lnTo>
                      <a:lnTo>
                        <a:pt x="714" y="456"/>
                      </a:lnTo>
                      <a:lnTo>
                        <a:pt x="720" y="450"/>
                      </a:lnTo>
                      <a:lnTo>
                        <a:pt x="720" y="450"/>
                      </a:lnTo>
                      <a:lnTo>
                        <a:pt x="720" y="444"/>
                      </a:lnTo>
                      <a:lnTo>
                        <a:pt x="720" y="444"/>
                      </a:lnTo>
                      <a:lnTo>
                        <a:pt x="720" y="438"/>
                      </a:lnTo>
                      <a:lnTo>
                        <a:pt x="726" y="438"/>
                      </a:lnTo>
                      <a:lnTo>
                        <a:pt x="726" y="432"/>
                      </a:lnTo>
                      <a:lnTo>
                        <a:pt x="726" y="432"/>
                      </a:lnTo>
                      <a:lnTo>
                        <a:pt x="726" y="426"/>
                      </a:lnTo>
                      <a:lnTo>
                        <a:pt x="726" y="426"/>
                      </a:lnTo>
                      <a:lnTo>
                        <a:pt x="726" y="420"/>
                      </a:lnTo>
                      <a:lnTo>
                        <a:pt x="732" y="420"/>
                      </a:lnTo>
                      <a:lnTo>
                        <a:pt x="732" y="414"/>
                      </a:lnTo>
                      <a:lnTo>
                        <a:pt x="732" y="414"/>
                      </a:lnTo>
                      <a:lnTo>
                        <a:pt x="732" y="408"/>
                      </a:lnTo>
                      <a:lnTo>
                        <a:pt x="732" y="408"/>
                      </a:lnTo>
                      <a:lnTo>
                        <a:pt x="732" y="402"/>
                      </a:lnTo>
                      <a:lnTo>
                        <a:pt x="738" y="402"/>
                      </a:lnTo>
                      <a:lnTo>
                        <a:pt x="738" y="396"/>
                      </a:lnTo>
                      <a:lnTo>
                        <a:pt x="738" y="396"/>
                      </a:lnTo>
                      <a:lnTo>
                        <a:pt x="738" y="390"/>
                      </a:lnTo>
                      <a:lnTo>
                        <a:pt x="738" y="390"/>
                      </a:lnTo>
                      <a:lnTo>
                        <a:pt x="738" y="384"/>
                      </a:lnTo>
                      <a:lnTo>
                        <a:pt x="744" y="378"/>
                      </a:lnTo>
                      <a:lnTo>
                        <a:pt x="744" y="378"/>
                      </a:lnTo>
                      <a:lnTo>
                        <a:pt x="744" y="372"/>
                      </a:lnTo>
                      <a:lnTo>
                        <a:pt x="744" y="372"/>
                      </a:lnTo>
                      <a:lnTo>
                        <a:pt x="744" y="366"/>
                      </a:lnTo>
                      <a:lnTo>
                        <a:pt x="750" y="360"/>
                      </a:lnTo>
                      <a:lnTo>
                        <a:pt x="750" y="360"/>
                      </a:lnTo>
                      <a:lnTo>
                        <a:pt x="750" y="354"/>
                      </a:lnTo>
                      <a:lnTo>
                        <a:pt x="750" y="354"/>
                      </a:lnTo>
                      <a:lnTo>
                        <a:pt x="750" y="348"/>
                      </a:lnTo>
                      <a:lnTo>
                        <a:pt x="750" y="342"/>
                      </a:lnTo>
                      <a:lnTo>
                        <a:pt x="750" y="342"/>
                      </a:lnTo>
                      <a:lnTo>
                        <a:pt x="756" y="336"/>
                      </a:lnTo>
                      <a:lnTo>
                        <a:pt x="756" y="330"/>
                      </a:lnTo>
                      <a:lnTo>
                        <a:pt x="756" y="324"/>
                      </a:lnTo>
                      <a:lnTo>
                        <a:pt x="756" y="306"/>
                      </a:lnTo>
                      <a:lnTo>
                        <a:pt x="756" y="300"/>
                      </a:lnTo>
                      <a:lnTo>
                        <a:pt x="762" y="294"/>
                      </a:lnTo>
                      <a:lnTo>
                        <a:pt x="762" y="288"/>
                      </a:lnTo>
                      <a:lnTo>
                        <a:pt x="762" y="276"/>
                      </a:lnTo>
                      <a:lnTo>
                        <a:pt x="762" y="270"/>
                      </a:lnTo>
                      <a:lnTo>
                        <a:pt x="762" y="264"/>
                      </a:lnTo>
                      <a:lnTo>
                        <a:pt x="762" y="258"/>
                      </a:lnTo>
                      <a:lnTo>
                        <a:pt x="768" y="252"/>
                      </a:lnTo>
                      <a:lnTo>
                        <a:pt x="768" y="240"/>
                      </a:lnTo>
                      <a:lnTo>
                        <a:pt x="768" y="234"/>
                      </a:lnTo>
                      <a:lnTo>
                        <a:pt x="768" y="222"/>
                      </a:lnTo>
                      <a:lnTo>
                        <a:pt x="768" y="222"/>
                      </a:lnTo>
                      <a:lnTo>
                        <a:pt x="768" y="216"/>
                      </a:lnTo>
                      <a:lnTo>
                        <a:pt x="774" y="216"/>
                      </a:lnTo>
                      <a:lnTo>
                        <a:pt x="774" y="210"/>
                      </a:lnTo>
                      <a:lnTo>
                        <a:pt x="774" y="210"/>
                      </a:lnTo>
                      <a:lnTo>
                        <a:pt x="774" y="210"/>
                      </a:lnTo>
                      <a:lnTo>
                        <a:pt x="774" y="210"/>
                      </a:lnTo>
                      <a:lnTo>
                        <a:pt x="774" y="210"/>
                      </a:lnTo>
                      <a:lnTo>
                        <a:pt x="780" y="210"/>
                      </a:lnTo>
                      <a:lnTo>
                        <a:pt x="780" y="210"/>
                      </a:lnTo>
                      <a:lnTo>
                        <a:pt x="780" y="210"/>
                      </a:lnTo>
                      <a:lnTo>
                        <a:pt x="780" y="210"/>
                      </a:lnTo>
                      <a:lnTo>
                        <a:pt x="780" y="210"/>
                      </a:lnTo>
                      <a:lnTo>
                        <a:pt x="780" y="210"/>
                      </a:lnTo>
                      <a:lnTo>
                        <a:pt x="786" y="210"/>
                      </a:lnTo>
                      <a:lnTo>
                        <a:pt x="786" y="210"/>
                      </a:lnTo>
                      <a:lnTo>
                        <a:pt x="786" y="210"/>
                      </a:lnTo>
                      <a:lnTo>
                        <a:pt x="786" y="210"/>
                      </a:lnTo>
                      <a:lnTo>
                        <a:pt x="786" y="210"/>
                      </a:lnTo>
                      <a:lnTo>
                        <a:pt x="792" y="210"/>
                      </a:lnTo>
                      <a:lnTo>
                        <a:pt x="792" y="210"/>
                      </a:lnTo>
                      <a:lnTo>
                        <a:pt x="792" y="210"/>
                      </a:lnTo>
                      <a:lnTo>
                        <a:pt x="792" y="210"/>
                      </a:lnTo>
                      <a:lnTo>
                        <a:pt x="792" y="210"/>
                      </a:lnTo>
                      <a:lnTo>
                        <a:pt x="792" y="210"/>
                      </a:lnTo>
                      <a:lnTo>
                        <a:pt x="798" y="210"/>
                      </a:lnTo>
                      <a:lnTo>
                        <a:pt x="798" y="210"/>
                      </a:lnTo>
                      <a:lnTo>
                        <a:pt x="798" y="210"/>
                      </a:lnTo>
                      <a:lnTo>
                        <a:pt x="798" y="210"/>
                      </a:lnTo>
                      <a:lnTo>
                        <a:pt x="798" y="210"/>
                      </a:lnTo>
                      <a:lnTo>
                        <a:pt x="798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22" y="210"/>
                      </a:lnTo>
                      <a:lnTo>
                        <a:pt x="822" y="210"/>
                      </a:lnTo>
                      <a:lnTo>
                        <a:pt x="822" y="210"/>
                      </a:lnTo>
                      <a:lnTo>
                        <a:pt x="822" y="210"/>
                      </a:lnTo>
                      <a:lnTo>
                        <a:pt x="822" y="210"/>
                      </a:lnTo>
                      <a:lnTo>
                        <a:pt x="828" y="210"/>
                      </a:lnTo>
                      <a:lnTo>
                        <a:pt x="828" y="210"/>
                      </a:lnTo>
                      <a:lnTo>
                        <a:pt x="828" y="210"/>
                      </a:lnTo>
                      <a:lnTo>
                        <a:pt x="828" y="210"/>
                      </a:lnTo>
                      <a:lnTo>
                        <a:pt x="828" y="210"/>
                      </a:lnTo>
                      <a:lnTo>
                        <a:pt x="828" y="210"/>
                      </a:lnTo>
                      <a:lnTo>
                        <a:pt x="834" y="210"/>
                      </a:lnTo>
                      <a:lnTo>
                        <a:pt x="834" y="210"/>
                      </a:lnTo>
                      <a:lnTo>
                        <a:pt x="834" y="210"/>
                      </a:lnTo>
                      <a:lnTo>
                        <a:pt x="834" y="210"/>
                      </a:lnTo>
                      <a:lnTo>
                        <a:pt x="834" y="210"/>
                      </a:lnTo>
                      <a:lnTo>
                        <a:pt x="834" y="210"/>
                      </a:lnTo>
                      <a:lnTo>
                        <a:pt x="840" y="210"/>
                      </a:lnTo>
                      <a:lnTo>
                        <a:pt x="840" y="210"/>
                      </a:lnTo>
                      <a:lnTo>
                        <a:pt x="840" y="210"/>
                      </a:lnTo>
                      <a:lnTo>
                        <a:pt x="840" y="210"/>
                      </a:lnTo>
                      <a:lnTo>
                        <a:pt x="840" y="210"/>
                      </a:lnTo>
                      <a:lnTo>
                        <a:pt x="840" y="210"/>
                      </a:lnTo>
                      <a:lnTo>
                        <a:pt x="846" y="210"/>
                      </a:lnTo>
                      <a:lnTo>
                        <a:pt x="846" y="210"/>
                      </a:lnTo>
                      <a:lnTo>
                        <a:pt x="846" y="210"/>
                      </a:lnTo>
                      <a:lnTo>
                        <a:pt x="846" y="210"/>
                      </a:lnTo>
                      <a:lnTo>
                        <a:pt x="846" y="210"/>
                      </a:lnTo>
                      <a:lnTo>
                        <a:pt x="846" y="210"/>
                      </a:lnTo>
                      <a:lnTo>
                        <a:pt x="852" y="210"/>
                      </a:lnTo>
                      <a:lnTo>
                        <a:pt x="852" y="210"/>
                      </a:lnTo>
                      <a:lnTo>
                        <a:pt x="852" y="210"/>
                      </a:lnTo>
                      <a:lnTo>
                        <a:pt x="852" y="210"/>
                      </a:lnTo>
                      <a:lnTo>
                        <a:pt x="852" y="210"/>
                      </a:lnTo>
                      <a:lnTo>
                        <a:pt x="858" y="210"/>
                      </a:lnTo>
                      <a:lnTo>
                        <a:pt x="858" y="210"/>
                      </a:lnTo>
                      <a:lnTo>
                        <a:pt x="858" y="210"/>
                      </a:lnTo>
                      <a:lnTo>
                        <a:pt x="858" y="210"/>
                      </a:lnTo>
                      <a:lnTo>
                        <a:pt x="858" y="210"/>
                      </a:lnTo>
                      <a:lnTo>
                        <a:pt x="858" y="210"/>
                      </a:lnTo>
                      <a:lnTo>
                        <a:pt x="864" y="210"/>
                      </a:lnTo>
                      <a:lnTo>
                        <a:pt x="864" y="210"/>
                      </a:lnTo>
                      <a:lnTo>
                        <a:pt x="864" y="210"/>
                      </a:lnTo>
                      <a:lnTo>
                        <a:pt x="864" y="210"/>
                      </a:lnTo>
                      <a:lnTo>
                        <a:pt x="864" y="210"/>
                      </a:lnTo>
                      <a:lnTo>
                        <a:pt x="864" y="210"/>
                      </a:lnTo>
                      <a:lnTo>
                        <a:pt x="870" y="210"/>
                      </a:lnTo>
                      <a:lnTo>
                        <a:pt x="870" y="210"/>
                      </a:lnTo>
                      <a:lnTo>
                        <a:pt x="870" y="210"/>
                      </a:lnTo>
                      <a:lnTo>
                        <a:pt x="870" y="216"/>
                      </a:lnTo>
                      <a:lnTo>
                        <a:pt x="870" y="216"/>
                      </a:lnTo>
                      <a:lnTo>
                        <a:pt x="876" y="222"/>
                      </a:lnTo>
                      <a:lnTo>
                        <a:pt x="876" y="228"/>
                      </a:lnTo>
                      <a:lnTo>
                        <a:pt x="876" y="234"/>
                      </a:lnTo>
                      <a:lnTo>
                        <a:pt x="876" y="240"/>
                      </a:lnTo>
                      <a:lnTo>
                        <a:pt x="876" y="252"/>
                      </a:lnTo>
                      <a:lnTo>
                        <a:pt x="876" y="258"/>
                      </a:lnTo>
                      <a:lnTo>
                        <a:pt x="876" y="264"/>
                      </a:lnTo>
                      <a:lnTo>
                        <a:pt x="882" y="270"/>
                      </a:lnTo>
                      <a:lnTo>
                        <a:pt x="882" y="276"/>
                      </a:lnTo>
                      <a:lnTo>
                        <a:pt x="882" y="288"/>
                      </a:lnTo>
                      <a:lnTo>
                        <a:pt x="882" y="294"/>
                      </a:lnTo>
                      <a:lnTo>
                        <a:pt x="882" y="306"/>
                      </a:lnTo>
                      <a:lnTo>
                        <a:pt x="888" y="318"/>
                      </a:lnTo>
                      <a:lnTo>
                        <a:pt x="888" y="324"/>
                      </a:lnTo>
                      <a:lnTo>
                        <a:pt x="888" y="330"/>
                      </a:lnTo>
                      <a:lnTo>
                        <a:pt x="888" y="336"/>
                      </a:lnTo>
                      <a:lnTo>
                        <a:pt x="888" y="342"/>
                      </a:lnTo>
                      <a:lnTo>
                        <a:pt x="888" y="342"/>
                      </a:lnTo>
                      <a:lnTo>
                        <a:pt x="894" y="348"/>
                      </a:lnTo>
                      <a:lnTo>
                        <a:pt x="894" y="354"/>
                      </a:lnTo>
                      <a:lnTo>
                        <a:pt x="894" y="354"/>
                      </a:lnTo>
                      <a:lnTo>
                        <a:pt x="894" y="360"/>
                      </a:lnTo>
                      <a:lnTo>
                        <a:pt x="894" y="366"/>
                      </a:lnTo>
                      <a:lnTo>
                        <a:pt x="894" y="366"/>
                      </a:lnTo>
                      <a:lnTo>
                        <a:pt x="900" y="372"/>
                      </a:lnTo>
                      <a:lnTo>
                        <a:pt x="900" y="372"/>
                      </a:lnTo>
                      <a:lnTo>
                        <a:pt x="900" y="378"/>
                      </a:lnTo>
                      <a:lnTo>
                        <a:pt x="900" y="378"/>
                      </a:lnTo>
                      <a:lnTo>
                        <a:pt x="900" y="384"/>
                      </a:lnTo>
                      <a:lnTo>
                        <a:pt x="900" y="390"/>
                      </a:lnTo>
                      <a:lnTo>
                        <a:pt x="906" y="390"/>
                      </a:lnTo>
                      <a:lnTo>
                        <a:pt x="906" y="396"/>
                      </a:lnTo>
                      <a:lnTo>
                        <a:pt x="906" y="396"/>
                      </a:lnTo>
                      <a:lnTo>
                        <a:pt x="906" y="402"/>
                      </a:lnTo>
                      <a:lnTo>
                        <a:pt x="906" y="402"/>
                      </a:lnTo>
                      <a:lnTo>
                        <a:pt x="906" y="408"/>
                      </a:lnTo>
                      <a:lnTo>
                        <a:pt x="912" y="408"/>
                      </a:lnTo>
                      <a:lnTo>
                        <a:pt x="912" y="414"/>
                      </a:lnTo>
                      <a:lnTo>
                        <a:pt x="912" y="414"/>
                      </a:lnTo>
                      <a:lnTo>
                        <a:pt x="912" y="420"/>
                      </a:lnTo>
                      <a:lnTo>
                        <a:pt x="912" y="420"/>
                      </a:lnTo>
                      <a:lnTo>
                        <a:pt x="912" y="426"/>
                      </a:lnTo>
                      <a:lnTo>
                        <a:pt x="918" y="426"/>
                      </a:lnTo>
                      <a:lnTo>
                        <a:pt x="918" y="432"/>
                      </a:lnTo>
                      <a:lnTo>
                        <a:pt x="918" y="432"/>
                      </a:lnTo>
                      <a:lnTo>
                        <a:pt x="918" y="438"/>
                      </a:lnTo>
                      <a:lnTo>
                        <a:pt x="918" y="444"/>
                      </a:lnTo>
                      <a:lnTo>
                        <a:pt x="924" y="444"/>
                      </a:lnTo>
                      <a:lnTo>
                        <a:pt x="924" y="450"/>
                      </a:lnTo>
                      <a:lnTo>
                        <a:pt x="924" y="450"/>
                      </a:lnTo>
                      <a:lnTo>
                        <a:pt x="924" y="456"/>
                      </a:lnTo>
                      <a:lnTo>
                        <a:pt x="924" y="456"/>
                      </a:lnTo>
                      <a:lnTo>
                        <a:pt x="924" y="456"/>
                      </a:lnTo>
                      <a:lnTo>
                        <a:pt x="930" y="462"/>
                      </a:lnTo>
                      <a:lnTo>
                        <a:pt x="930" y="462"/>
                      </a:lnTo>
                      <a:lnTo>
                        <a:pt x="930" y="468"/>
                      </a:lnTo>
                      <a:lnTo>
                        <a:pt x="930" y="468"/>
                      </a:lnTo>
                      <a:lnTo>
                        <a:pt x="930" y="474"/>
                      </a:lnTo>
                      <a:lnTo>
                        <a:pt x="930" y="474"/>
                      </a:lnTo>
                      <a:lnTo>
                        <a:pt x="936" y="480"/>
                      </a:lnTo>
                      <a:lnTo>
                        <a:pt x="936" y="480"/>
                      </a:lnTo>
                      <a:lnTo>
                        <a:pt x="936" y="486"/>
                      </a:lnTo>
                      <a:lnTo>
                        <a:pt x="936" y="486"/>
                      </a:lnTo>
                      <a:lnTo>
                        <a:pt x="936" y="492"/>
                      </a:lnTo>
                      <a:lnTo>
                        <a:pt x="936" y="492"/>
                      </a:lnTo>
                      <a:lnTo>
                        <a:pt x="942" y="492"/>
                      </a:lnTo>
                      <a:lnTo>
                        <a:pt x="942" y="498"/>
                      </a:lnTo>
                      <a:lnTo>
                        <a:pt x="942" y="498"/>
                      </a:lnTo>
                      <a:lnTo>
                        <a:pt x="942" y="504"/>
                      </a:lnTo>
                      <a:lnTo>
                        <a:pt x="942" y="504"/>
                      </a:lnTo>
                      <a:lnTo>
                        <a:pt x="942" y="510"/>
                      </a:lnTo>
                      <a:lnTo>
                        <a:pt x="948" y="510"/>
                      </a:lnTo>
                      <a:lnTo>
                        <a:pt x="948" y="510"/>
                      </a:lnTo>
                      <a:lnTo>
                        <a:pt x="948" y="516"/>
                      </a:lnTo>
                      <a:lnTo>
                        <a:pt x="948" y="516"/>
                      </a:lnTo>
                      <a:lnTo>
                        <a:pt x="948" y="522"/>
                      </a:lnTo>
                      <a:lnTo>
                        <a:pt x="954" y="522"/>
                      </a:lnTo>
                      <a:lnTo>
                        <a:pt x="954" y="528"/>
                      </a:lnTo>
                      <a:lnTo>
                        <a:pt x="954" y="528"/>
                      </a:lnTo>
                      <a:lnTo>
                        <a:pt x="954" y="528"/>
                      </a:lnTo>
                      <a:lnTo>
                        <a:pt x="954" y="534"/>
                      </a:lnTo>
                      <a:lnTo>
                        <a:pt x="954" y="534"/>
                      </a:lnTo>
                      <a:lnTo>
                        <a:pt x="960" y="534"/>
                      </a:lnTo>
                      <a:lnTo>
                        <a:pt x="960" y="540"/>
                      </a:lnTo>
                      <a:lnTo>
                        <a:pt x="960" y="540"/>
                      </a:lnTo>
                      <a:lnTo>
                        <a:pt x="960" y="540"/>
                      </a:lnTo>
                      <a:lnTo>
                        <a:pt x="960" y="546"/>
                      </a:lnTo>
                      <a:lnTo>
                        <a:pt x="960" y="546"/>
                      </a:lnTo>
                      <a:lnTo>
                        <a:pt x="966" y="552"/>
                      </a:lnTo>
                      <a:lnTo>
                        <a:pt x="966" y="552"/>
                      </a:lnTo>
                      <a:lnTo>
                        <a:pt x="966" y="552"/>
                      </a:lnTo>
                      <a:lnTo>
                        <a:pt x="966" y="558"/>
                      </a:lnTo>
                      <a:lnTo>
                        <a:pt x="966" y="558"/>
                      </a:lnTo>
                      <a:lnTo>
                        <a:pt x="972" y="558"/>
                      </a:lnTo>
                      <a:lnTo>
                        <a:pt x="972" y="564"/>
                      </a:lnTo>
                      <a:lnTo>
                        <a:pt x="972" y="564"/>
                      </a:lnTo>
                      <a:lnTo>
                        <a:pt x="972" y="570"/>
                      </a:lnTo>
                      <a:lnTo>
                        <a:pt x="972" y="570"/>
                      </a:lnTo>
                      <a:lnTo>
                        <a:pt x="972" y="570"/>
                      </a:lnTo>
                      <a:lnTo>
                        <a:pt x="972" y="576"/>
                      </a:lnTo>
                      <a:lnTo>
                        <a:pt x="978" y="576"/>
                      </a:lnTo>
                      <a:lnTo>
                        <a:pt x="978" y="576"/>
                      </a:lnTo>
                      <a:lnTo>
                        <a:pt x="978" y="582"/>
                      </a:lnTo>
                      <a:lnTo>
                        <a:pt x="978" y="582"/>
                      </a:lnTo>
                      <a:lnTo>
                        <a:pt x="978" y="582"/>
                      </a:lnTo>
                      <a:lnTo>
                        <a:pt x="978" y="582"/>
                      </a:lnTo>
                      <a:lnTo>
                        <a:pt x="984" y="588"/>
                      </a:lnTo>
                      <a:lnTo>
                        <a:pt x="984" y="588"/>
                      </a:lnTo>
                      <a:lnTo>
                        <a:pt x="984" y="594"/>
                      </a:lnTo>
                      <a:lnTo>
                        <a:pt x="984" y="594"/>
                      </a:lnTo>
                      <a:lnTo>
                        <a:pt x="984" y="594"/>
                      </a:lnTo>
                      <a:lnTo>
                        <a:pt x="990" y="594"/>
                      </a:lnTo>
                      <a:lnTo>
                        <a:pt x="990" y="600"/>
                      </a:lnTo>
                      <a:lnTo>
                        <a:pt x="990" y="600"/>
                      </a:lnTo>
                      <a:lnTo>
                        <a:pt x="990" y="600"/>
                      </a:lnTo>
                      <a:lnTo>
                        <a:pt x="990" y="606"/>
                      </a:lnTo>
                      <a:lnTo>
                        <a:pt x="990" y="606"/>
                      </a:lnTo>
                      <a:lnTo>
                        <a:pt x="996" y="606"/>
                      </a:lnTo>
                      <a:lnTo>
                        <a:pt x="996" y="606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1002" y="618"/>
                      </a:lnTo>
                      <a:lnTo>
                        <a:pt x="1002" y="618"/>
                      </a:lnTo>
                      <a:lnTo>
                        <a:pt x="1002" y="618"/>
                      </a:lnTo>
                      <a:lnTo>
                        <a:pt x="1002" y="624"/>
                      </a:lnTo>
                      <a:lnTo>
                        <a:pt x="1002" y="624"/>
                      </a:lnTo>
                      <a:lnTo>
                        <a:pt x="1002" y="624"/>
                      </a:lnTo>
                      <a:lnTo>
                        <a:pt x="1008" y="624"/>
                      </a:lnTo>
                      <a:lnTo>
                        <a:pt x="1008" y="630"/>
                      </a:lnTo>
                      <a:lnTo>
                        <a:pt x="1008" y="630"/>
                      </a:lnTo>
                      <a:lnTo>
                        <a:pt x="1008" y="630"/>
                      </a:lnTo>
                      <a:lnTo>
                        <a:pt x="1008" y="630"/>
                      </a:lnTo>
                      <a:lnTo>
                        <a:pt x="1008" y="630"/>
                      </a:lnTo>
                      <a:lnTo>
                        <a:pt x="1014" y="636"/>
                      </a:lnTo>
                      <a:lnTo>
                        <a:pt x="1014" y="636"/>
                      </a:lnTo>
                      <a:lnTo>
                        <a:pt x="1014" y="636"/>
                      </a:lnTo>
                      <a:lnTo>
                        <a:pt x="1014" y="642"/>
                      </a:lnTo>
                      <a:lnTo>
                        <a:pt x="1014" y="642"/>
                      </a:lnTo>
                      <a:lnTo>
                        <a:pt x="1020" y="642"/>
                      </a:lnTo>
                      <a:lnTo>
                        <a:pt x="1020" y="642"/>
                      </a:lnTo>
                      <a:lnTo>
                        <a:pt x="1020" y="642"/>
                      </a:lnTo>
                      <a:lnTo>
                        <a:pt x="1020" y="642"/>
                      </a:lnTo>
                      <a:lnTo>
                        <a:pt x="1020" y="648"/>
                      </a:lnTo>
                      <a:lnTo>
                        <a:pt x="1020" y="648"/>
                      </a:lnTo>
                      <a:lnTo>
                        <a:pt x="1026" y="648"/>
                      </a:lnTo>
                      <a:lnTo>
                        <a:pt x="1026" y="648"/>
                      </a:lnTo>
                      <a:lnTo>
                        <a:pt x="1026" y="648"/>
                      </a:lnTo>
                      <a:lnTo>
                        <a:pt x="1026" y="648"/>
                      </a:lnTo>
                      <a:lnTo>
                        <a:pt x="1026" y="654"/>
                      </a:lnTo>
                      <a:lnTo>
                        <a:pt x="1026" y="654"/>
                      </a:lnTo>
                      <a:lnTo>
                        <a:pt x="1032" y="654"/>
                      </a:lnTo>
                      <a:lnTo>
                        <a:pt x="1032" y="654"/>
                      </a:lnTo>
                      <a:lnTo>
                        <a:pt x="1032" y="654"/>
                      </a:lnTo>
                      <a:lnTo>
                        <a:pt x="1032" y="660"/>
                      </a:lnTo>
                      <a:lnTo>
                        <a:pt x="1032" y="660"/>
                      </a:lnTo>
                      <a:lnTo>
                        <a:pt x="1032" y="660"/>
                      </a:lnTo>
                      <a:lnTo>
                        <a:pt x="1038" y="660"/>
                      </a:lnTo>
                      <a:lnTo>
                        <a:pt x="1038" y="660"/>
                      </a:lnTo>
                      <a:lnTo>
                        <a:pt x="1038" y="660"/>
                      </a:lnTo>
                      <a:lnTo>
                        <a:pt x="1038" y="660"/>
                      </a:lnTo>
                      <a:lnTo>
                        <a:pt x="1038" y="660"/>
                      </a:lnTo>
                      <a:lnTo>
                        <a:pt x="1044" y="660"/>
                      </a:lnTo>
                      <a:lnTo>
                        <a:pt x="1044" y="654"/>
                      </a:lnTo>
                      <a:lnTo>
                        <a:pt x="1044" y="654"/>
                      </a:lnTo>
                      <a:lnTo>
                        <a:pt x="1044" y="654"/>
                      </a:lnTo>
                      <a:lnTo>
                        <a:pt x="1044" y="648"/>
                      </a:lnTo>
                      <a:lnTo>
                        <a:pt x="1044" y="648"/>
                      </a:lnTo>
                      <a:lnTo>
                        <a:pt x="1050" y="648"/>
                      </a:lnTo>
                      <a:lnTo>
                        <a:pt x="1050" y="642"/>
                      </a:lnTo>
                      <a:lnTo>
                        <a:pt x="1050" y="642"/>
                      </a:lnTo>
                      <a:lnTo>
                        <a:pt x="1050" y="642"/>
                      </a:lnTo>
                      <a:lnTo>
                        <a:pt x="1050" y="636"/>
                      </a:lnTo>
                      <a:lnTo>
                        <a:pt x="1050" y="636"/>
                      </a:lnTo>
                      <a:lnTo>
                        <a:pt x="1056" y="630"/>
                      </a:lnTo>
                      <a:lnTo>
                        <a:pt x="1056" y="630"/>
                      </a:lnTo>
                      <a:lnTo>
                        <a:pt x="1056" y="630"/>
                      </a:lnTo>
                      <a:lnTo>
                        <a:pt x="1056" y="630"/>
                      </a:lnTo>
                      <a:lnTo>
                        <a:pt x="1056" y="624"/>
                      </a:lnTo>
                      <a:lnTo>
                        <a:pt x="1062" y="624"/>
                      </a:lnTo>
                      <a:lnTo>
                        <a:pt x="1062" y="618"/>
                      </a:lnTo>
                      <a:lnTo>
                        <a:pt x="1062" y="618"/>
                      </a:lnTo>
                      <a:lnTo>
                        <a:pt x="1062" y="618"/>
                      </a:lnTo>
                      <a:lnTo>
                        <a:pt x="1062" y="612"/>
                      </a:lnTo>
                      <a:lnTo>
                        <a:pt x="1062" y="612"/>
                      </a:lnTo>
                      <a:lnTo>
                        <a:pt x="1068" y="612"/>
                      </a:lnTo>
                      <a:lnTo>
                        <a:pt x="1068" y="606"/>
                      </a:lnTo>
                      <a:lnTo>
                        <a:pt x="1068" y="606"/>
                      </a:lnTo>
                      <a:lnTo>
                        <a:pt x="1068" y="606"/>
                      </a:lnTo>
                      <a:lnTo>
                        <a:pt x="1068" y="600"/>
                      </a:lnTo>
                      <a:lnTo>
                        <a:pt x="1068" y="600"/>
                      </a:lnTo>
                      <a:lnTo>
                        <a:pt x="1068" y="594"/>
                      </a:lnTo>
                      <a:lnTo>
                        <a:pt x="1074" y="594"/>
                      </a:lnTo>
                      <a:lnTo>
                        <a:pt x="1074" y="594"/>
                      </a:lnTo>
                      <a:lnTo>
                        <a:pt x="1074" y="588"/>
                      </a:lnTo>
                      <a:lnTo>
                        <a:pt x="1074" y="588"/>
                      </a:lnTo>
                      <a:lnTo>
                        <a:pt x="1074" y="582"/>
                      </a:lnTo>
                      <a:lnTo>
                        <a:pt x="1080" y="582"/>
                      </a:lnTo>
                      <a:lnTo>
                        <a:pt x="1080" y="576"/>
                      </a:lnTo>
                      <a:lnTo>
                        <a:pt x="1080" y="576"/>
                      </a:lnTo>
                      <a:lnTo>
                        <a:pt x="1080" y="576"/>
                      </a:lnTo>
                      <a:lnTo>
                        <a:pt x="1080" y="570"/>
                      </a:lnTo>
                      <a:lnTo>
                        <a:pt x="1080" y="570"/>
                      </a:lnTo>
                      <a:lnTo>
                        <a:pt x="1086" y="564"/>
                      </a:lnTo>
                      <a:lnTo>
                        <a:pt x="1086" y="564"/>
                      </a:lnTo>
                      <a:lnTo>
                        <a:pt x="1086" y="558"/>
                      </a:lnTo>
                      <a:lnTo>
                        <a:pt x="1086" y="558"/>
                      </a:lnTo>
                      <a:lnTo>
                        <a:pt x="1086" y="552"/>
                      </a:lnTo>
                      <a:lnTo>
                        <a:pt x="1092" y="552"/>
                      </a:lnTo>
                      <a:lnTo>
                        <a:pt x="1092" y="546"/>
                      </a:lnTo>
                      <a:lnTo>
                        <a:pt x="1092" y="546"/>
                      </a:lnTo>
                      <a:lnTo>
                        <a:pt x="1092" y="546"/>
                      </a:lnTo>
                      <a:lnTo>
                        <a:pt x="1092" y="540"/>
                      </a:lnTo>
                      <a:lnTo>
                        <a:pt x="1092" y="540"/>
                      </a:lnTo>
                      <a:lnTo>
                        <a:pt x="1098" y="534"/>
                      </a:lnTo>
                      <a:lnTo>
                        <a:pt x="1098" y="534"/>
                      </a:lnTo>
                      <a:lnTo>
                        <a:pt x="1098" y="528"/>
                      </a:lnTo>
                      <a:lnTo>
                        <a:pt x="1098" y="528"/>
                      </a:lnTo>
                      <a:lnTo>
                        <a:pt x="1098" y="522"/>
                      </a:lnTo>
                      <a:lnTo>
                        <a:pt x="1098" y="522"/>
                      </a:lnTo>
                      <a:lnTo>
                        <a:pt x="1098" y="522"/>
                      </a:lnTo>
                      <a:lnTo>
                        <a:pt x="1104" y="516"/>
                      </a:lnTo>
                      <a:lnTo>
                        <a:pt x="1104" y="516"/>
                      </a:lnTo>
                      <a:lnTo>
                        <a:pt x="1104" y="510"/>
                      </a:lnTo>
                      <a:lnTo>
                        <a:pt x="1104" y="510"/>
                      </a:lnTo>
                      <a:lnTo>
                        <a:pt x="1104" y="504"/>
                      </a:lnTo>
                      <a:lnTo>
                        <a:pt x="1104" y="504"/>
                      </a:lnTo>
                      <a:lnTo>
                        <a:pt x="1110" y="498"/>
                      </a:lnTo>
                      <a:lnTo>
                        <a:pt x="1110" y="492"/>
                      </a:lnTo>
                      <a:lnTo>
                        <a:pt x="1110" y="492"/>
                      </a:lnTo>
                      <a:lnTo>
                        <a:pt x="1110" y="486"/>
                      </a:lnTo>
                      <a:lnTo>
                        <a:pt x="1110" y="486"/>
                      </a:lnTo>
                      <a:lnTo>
                        <a:pt x="1116" y="480"/>
                      </a:lnTo>
                      <a:lnTo>
                        <a:pt x="1116" y="480"/>
                      </a:lnTo>
                      <a:lnTo>
                        <a:pt x="1116" y="474"/>
                      </a:lnTo>
                      <a:lnTo>
                        <a:pt x="1116" y="474"/>
                      </a:lnTo>
                      <a:lnTo>
                        <a:pt x="1116" y="468"/>
                      </a:lnTo>
                      <a:lnTo>
                        <a:pt x="1116" y="468"/>
                      </a:lnTo>
                      <a:lnTo>
                        <a:pt x="1122" y="462"/>
                      </a:lnTo>
                      <a:lnTo>
                        <a:pt x="1122" y="456"/>
                      </a:lnTo>
                      <a:lnTo>
                        <a:pt x="1122" y="456"/>
                      </a:lnTo>
                      <a:lnTo>
                        <a:pt x="1122" y="450"/>
                      </a:lnTo>
                      <a:lnTo>
                        <a:pt x="1122" y="444"/>
                      </a:lnTo>
                      <a:lnTo>
                        <a:pt x="1128" y="438"/>
                      </a:lnTo>
                      <a:lnTo>
                        <a:pt x="1128" y="432"/>
                      </a:lnTo>
                      <a:lnTo>
                        <a:pt x="1128" y="426"/>
                      </a:lnTo>
                      <a:lnTo>
                        <a:pt x="1128" y="420"/>
                      </a:lnTo>
                      <a:lnTo>
                        <a:pt x="1128" y="414"/>
                      </a:lnTo>
                      <a:lnTo>
                        <a:pt x="1128" y="408"/>
                      </a:lnTo>
                      <a:lnTo>
                        <a:pt x="1134" y="402"/>
                      </a:lnTo>
                      <a:lnTo>
                        <a:pt x="1134" y="396"/>
                      </a:lnTo>
                      <a:lnTo>
                        <a:pt x="1134" y="396"/>
                      </a:lnTo>
                      <a:lnTo>
                        <a:pt x="1134" y="390"/>
                      </a:lnTo>
                      <a:lnTo>
                        <a:pt x="1134" y="390"/>
                      </a:lnTo>
                      <a:lnTo>
                        <a:pt x="1134" y="384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6" y="390"/>
                      </a:lnTo>
                      <a:lnTo>
                        <a:pt x="1146" y="396"/>
                      </a:lnTo>
                      <a:lnTo>
                        <a:pt x="1146" y="396"/>
                      </a:lnTo>
                      <a:lnTo>
                        <a:pt x="1146" y="402"/>
                      </a:lnTo>
                      <a:lnTo>
                        <a:pt x="1146" y="408"/>
                      </a:lnTo>
                      <a:lnTo>
                        <a:pt x="1152" y="420"/>
                      </a:lnTo>
                      <a:lnTo>
                        <a:pt x="1152" y="426"/>
                      </a:lnTo>
                      <a:lnTo>
                        <a:pt x="1152" y="432"/>
                      </a:lnTo>
                      <a:lnTo>
                        <a:pt x="1152" y="438"/>
                      </a:lnTo>
                      <a:lnTo>
                        <a:pt x="1152" y="438"/>
                      </a:lnTo>
                      <a:lnTo>
                        <a:pt x="1152" y="444"/>
                      </a:lnTo>
                      <a:lnTo>
                        <a:pt x="1152" y="450"/>
                      </a:lnTo>
                      <a:lnTo>
                        <a:pt x="1158" y="456"/>
                      </a:lnTo>
                      <a:lnTo>
                        <a:pt x="1158" y="456"/>
                      </a:lnTo>
                      <a:lnTo>
                        <a:pt x="1158" y="462"/>
                      </a:lnTo>
                      <a:lnTo>
                        <a:pt x="1158" y="462"/>
                      </a:lnTo>
                      <a:lnTo>
                        <a:pt x="1158" y="468"/>
                      </a:lnTo>
                      <a:lnTo>
                        <a:pt x="1164" y="474"/>
                      </a:lnTo>
                      <a:lnTo>
                        <a:pt x="1164" y="474"/>
                      </a:lnTo>
                      <a:lnTo>
                        <a:pt x="1164" y="480"/>
                      </a:lnTo>
                      <a:lnTo>
                        <a:pt x="1164" y="480"/>
                      </a:lnTo>
                      <a:lnTo>
                        <a:pt x="1164" y="486"/>
                      </a:lnTo>
                      <a:lnTo>
                        <a:pt x="1164" y="486"/>
                      </a:lnTo>
                      <a:lnTo>
                        <a:pt x="1164" y="492"/>
                      </a:lnTo>
                      <a:lnTo>
                        <a:pt x="1170" y="498"/>
                      </a:lnTo>
                      <a:lnTo>
                        <a:pt x="1170" y="498"/>
                      </a:lnTo>
                      <a:lnTo>
                        <a:pt x="1170" y="504"/>
                      </a:lnTo>
                      <a:lnTo>
                        <a:pt x="1170" y="504"/>
                      </a:lnTo>
                      <a:lnTo>
                        <a:pt x="1170" y="510"/>
                      </a:lnTo>
                      <a:lnTo>
                        <a:pt x="1176" y="510"/>
                      </a:lnTo>
                      <a:lnTo>
                        <a:pt x="1176" y="516"/>
                      </a:lnTo>
                      <a:lnTo>
                        <a:pt x="1176" y="516"/>
                      </a:lnTo>
                      <a:lnTo>
                        <a:pt x="1176" y="522"/>
                      </a:lnTo>
                      <a:lnTo>
                        <a:pt x="1176" y="522"/>
                      </a:lnTo>
                      <a:lnTo>
                        <a:pt x="1176" y="528"/>
                      </a:lnTo>
                      <a:lnTo>
                        <a:pt x="1182" y="528"/>
                      </a:lnTo>
                      <a:lnTo>
                        <a:pt x="1182" y="534"/>
                      </a:lnTo>
                      <a:lnTo>
                        <a:pt x="1182" y="540"/>
                      </a:lnTo>
                      <a:lnTo>
                        <a:pt x="1182" y="540"/>
                      </a:lnTo>
                      <a:lnTo>
                        <a:pt x="1182" y="546"/>
                      </a:lnTo>
                      <a:lnTo>
                        <a:pt x="1188" y="546"/>
                      </a:lnTo>
                      <a:lnTo>
                        <a:pt x="1188" y="546"/>
                      </a:lnTo>
                      <a:lnTo>
                        <a:pt x="1188" y="552"/>
                      </a:lnTo>
                      <a:lnTo>
                        <a:pt x="1188" y="552"/>
                      </a:lnTo>
                      <a:lnTo>
                        <a:pt x="1188" y="558"/>
                      </a:lnTo>
                      <a:lnTo>
                        <a:pt x="1188" y="558"/>
                      </a:lnTo>
                      <a:lnTo>
                        <a:pt x="1194" y="564"/>
                      </a:lnTo>
                      <a:lnTo>
                        <a:pt x="1194" y="564"/>
                      </a:lnTo>
                      <a:lnTo>
                        <a:pt x="1194" y="564"/>
                      </a:lnTo>
                      <a:lnTo>
                        <a:pt x="1194" y="570"/>
                      </a:lnTo>
                      <a:lnTo>
                        <a:pt x="1194" y="576"/>
                      </a:lnTo>
                      <a:lnTo>
                        <a:pt x="1194" y="576"/>
                      </a:lnTo>
                      <a:lnTo>
                        <a:pt x="1200" y="576"/>
                      </a:lnTo>
                      <a:lnTo>
                        <a:pt x="1200" y="582"/>
                      </a:lnTo>
                      <a:lnTo>
                        <a:pt x="1200" y="582"/>
                      </a:lnTo>
                      <a:lnTo>
                        <a:pt x="1200" y="582"/>
                      </a:lnTo>
                      <a:lnTo>
                        <a:pt x="1200" y="588"/>
                      </a:lnTo>
                      <a:lnTo>
                        <a:pt x="1200" y="594"/>
                      </a:lnTo>
                      <a:lnTo>
                        <a:pt x="1206" y="594"/>
                      </a:lnTo>
                      <a:lnTo>
                        <a:pt x="1206" y="594"/>
                      </a:lnTo>
                      <a:lnTo>
                        <a:pt x="1206" y="600"/>
                      </a:lnTo>
                      <a:lnTo>
                        <a:pt x="1206" y="600"/>
                      </a:lnTo>
                      <a:lnTo>
                        <a:pt x="1206" y="606"/>
                      </a:lnTo>
                      <a:lnTo>
                        <a:pt x="1206" y="606"/>
                      </a:lnTo>
                      <a:lnTo>
                        <a:pt x="1212" y="612"/>
                      </a:lnTo>
                      <a:lnTo>
                        <a:pt x="1212" y="612"/>
                      </a:lnTo>
                      <a:lnTo>
                        <a:pt x="1212" y="612"/>
                      </a:lnTo>
                      <a:lnTo>
                        <a:pt x="1212" y="618"/>
                      </a:lnTo>
                      <a:lnTo>
                        <a:pt x="1212" y="618"/>
                      </a:lnTo>
                      <a:lnTo>
                        <a:pt x="1218" y="624"/>
                      </a:lnTo>
                      <a:lnTo>
                        <a:pt x="1218" y="624"/>
                      </a:lnTo>
                      <a:lnTo>
                        <a:pt x="1218" y="630"/>
                      </a:lnTo>
                      <a:lnTo>
                        <a:pt x="1218" y="630"/>
                      </a:lnTo>
                      <a:lnTo>
                        <a:pt x="1218" y="630"/>
                      </a:lnTo>
                      <a:lnTo>
                        <a:pt x="1218" y="636"/>
                      </a:lnTo>
                      <a:lnTo>
                        <a:pt x="1224" y="636"/>
                      </a:lnTo>
                      <a:lnTo>
                        <a:pt x="1224" y="636"/>
                      </a:lnTo>
                      <a:lnTo>
                        <a:pt x="1224" y="642"/>
                      </a:lnTo>
                      <a:lnTo>
                        <a:pt x="1224" y="642"/>
                      </a:lnTo>
                      <a:lnTo>
                        <a:pt x="1224" y="642"/>
                      </a:lnTo>
                      <a:lnTo>
                        <a:pt x="1224" y="648"/>
                      </a:lnTo>
                      <a:lnTo>
                        <a:pt x="1224" y="648"/>
                      </a:lnTo>
                      <a:lnTo>
                        <a:pt x="1230" y="654"/>
                      </a:lnTo>
                      <a:lnTo>
                        <a:pt x="1230" y="654"/>
                      </a:lnTo>
                      <a:lnTo>
                        <a:pt x="1230" y="654"/>
                      </a:lnTo>
                      <a:lnTo>
                        <a:pt x="1230" y="654"/>
                      </a:lnTo>
                      <a:lnTo>
                        <a:pt x="1230" y="660"/>
                      </a:lnTo>
                      <a:lnTo>
                        <a:pt x="1236" y="660"/>
                      </a:lnTo>
                      <a:lnTo>
                        <a:pt x="1236" y="660"/>
                      </a:lnTo>
                      <a:lnTo>
                        <a:pt x="1236" y="666"/>
                      </a:lnTo>
                      <a:lnTo>
                        <a:pt x="1236" y="666"/>
                      </a:lnTo>
                      <a:lnTo>
                        <a:pt x="1236" y="666"/>
                      </a:lnTo>
                      <a:lnTo>
                        <a:pt x="1236" y="666"/>
                      </a:lnTo>
                      <a:lnTo>
                        <a:pt x="1242" y="666"/>
                      </a:lnTo>
                      <a:lnTo>
                        <a:pt x="1242" y="666"/>
                      </a:lnTo>
                      <a:lnTo>
                        <a:pt x="1242" y="666"/>
                      </a:lnTo>
                      <a:lnTo>
                        <a:pt x="1242" y="666"/>
                      </a:lnTo>
                      <a:lnTo>
                        <a:pt x="1242" y="666"/>
                      </a:lnTo>
                      <a:lnTo>
                        <a:pt x="1242" y="660"/>
                      </a:lnTo>
                      <a:lnTo>
                        <a:pt x="1248" y="660"/>
                      </a:lnTo>
                      <a:lnTo>
                        <a:pt x="1248" y="660"/>
                      </a:lnTo>
                      <a:lnTo>
                        <a:pt x="1248" y="654"/>
                      </a:lnTo>
                      <a:lnTo>
                        <a:pt x="1248" y="654"/>
                      </a:lnTo>
                      <a:lnTo>
                        <a:pt x="1248" y="654"/>
                      </a:lnTo>
                      <a:lnTo>
                        <a:pt x="1248" y="648"/>
                      </a:lnTo>
                      <a:lnTo>
                        <a:pt x="1254" y="648"/>
                      </a:lnTo>
                      <a:lnTo>
                        <a:pt x="1254" y="642"/>
                      </a:lnTo>
                      <a:lnTo>
                        <a:pt x="1254" y="642"/>
                      </a:lnTo>
                      <a:lnTo>
                        <a:pt x="1254" y="642"/>
                      </a:lnTo>
                      <a:lnTo>
                        <a:pt x="1254" y="642"/>
                      </a:lnTo>
                      <a:lnTo>
                        <a:pt x="1260" y="636"/>
                      </a:lnTo>
                      <a:lnTo>
                        <a:pt x="1260" y="636"/>
                      </a:lnTo>
                      <a:lnTo>
                        <a:pt x="1260" y="636"/>
                      </a:lnTo>
                      <a:lnTo>
                        <a:pt x="1260" y="630"/>
                      </a:lnTo>
                      <a:lnTo>
                        <a:pt x="1260" y="630"/>
                      </a:lnTo>
                      <a:lnTo>
                        <a:pt x="1260" y="630"/>
                      </a:lnTo>
                      <a:lnTo>
                        <a:pt x="1266" y="624"/>
                      </a:lnTo>
                      <a:lnTo>
                        <a:pt x="1266" y="624"/>
                      </a:lnTo>
                      <a:lnTo>
                        <a:pt x="1266" y="618"/>
                      </a:lnTo>
                      <a:lnTo>
                        <a:pt x="1266" y="618"/>
                      </a:lnTo>
                      <a:lnTo>
                        <a:pt x="1266" y="618"/>
                      </a:lnTo>
                      <a:lnTo>
                        <a:pt x="1266" y="612"/>
                      </a:lnTo>
                      <a:lnTo>
                        <a:pt x="1272" y="612"/>
                      </a:lnTo>
                      <a:lnTo>
                        <a:pt x="1272" y="612"/>
                      </a:lnTo>
                      <a:lnTo>
                        <a:pt x="1272" y="606"/>
                      </a:lnTo>
                      <a:lnTo>
                        <a:pt x="1272" y="606"/>
                      </a:lnTo>
                      <a:lnTo>
                        <a:pt x="1272" y="600"/>
                      </a:lnTo>
                      <a:lnTo>
                        <a:pt x="1272" y="600"/>
                      </a:lnTo>
                      <a:lnTo>
                        <a:pt x="1278" y="594"/>
                      </a:lnTo>
                      <a:lnTo>
                        <a:pt x="1278" y="594"/>
                      </a:lnTo>
                      <a:lnTo>
                        <a:pt x="1278" y="594"/>
                      </a:lnTo>
                      <a:lnTo>
                        <a:pt x="1278" y="588"/>
                      </a:lnTo>
                      <a:lnTo>
                        <a:pt x="1278" y="588"/>
                      </a:lnTo>
                      <a:lnTo>
                        <a:pt x="1284" y="582"/>
                      </a:lnTo>
                      <a:lnTo>
                        <a:pt x="1284" y="582"/>
                      </a:lnTo>
                      <a:lnTo>
                        <a:pt x="1284" y="576"/>
                      </a:lnTo>
                      <a:lnTo>
                        <a:pt x="1284" y="576"/>
                      </a:lnTo>
                      <a:lnTo>
                        <a:pt x="1284" y="576"/>
                      </a:lnTo>
                      <a:lnTo>
                        <a:pt x="1284" y="570"/>
                      </a:lnTo>
                      <a:lnTo>
                        <a:pt x="1290" y="570"/>
                      </a:lnTo>
                      <a:lnTo>
                        <a:pt x="1290" y="564"/>
                      </a:lnTo>
                      <a:lnTo>
                        <a:pt x="1290" y="564"/>
                      </a:lnTo>
                      <a:lnTo>
                        <a:pt x="1290" y="558"/>
                      </a:lnTo>
                      <a:lnTo>
                        <a:pt x="1290" y="558"/>
                      </a:lnTo>
                      <a:lnTo>
                        <a:pt x="1290" y="552"/>
                      </a:lnTo>
                      <a:lnTo>
                        <a:pt x="1296" y="552"/>
                      </a:lnTo>
                      <a:lnTo>
                        <a:pt x="1296" y="552"/>
                      </a:lnTo>
                      <a:lnTo>
                        <a:pt x="1296" y="546"/>
                      </a:lnTo>
                      <a:lnTo>
                        <a:pt x="1296" y="546"/>
                      </a:lnTo>
                      <a:lnTo>
                        <a:pt x="1296" y="540"/>
                      </a:lnTo>
                      <a:lnTo>
                        <a:pt x="1296" y="540"/>
                      </a:lnTo>
                      <a:lnTo>
                        <a:pt x="1302" y="534"/>
                      </a:lnTo>
                      <a:lnTo>
                        <a:pt x="1302" y="534"/>
                      </a:lnTo>
                      <a:lnTo>
                        <a:pt x="1302" y="528"/>
                      </a:lnTo>
                      <a:lnTo>
                        <a:pt x="1302" y="528"/>
                      </a:lnTo>
                      <a:lnTo>
                        <a:pt x="1302" y="528"/>
                      </a:lnTo>
                      <a:lnTo>
                        <a:pt x="1302" y="522"/>
                      </a:lnTo>
                      <a:lnTo>
                        <a:pt x="1308" y="522"/>
                      </a:lnTo>
                      <a:lnTo>
                        <a:pt x="1308" y="516"/>
                      </a:lnTo>
                      <a:lnTo>
                        <a:pt x="1308" y="510"/>
                      </a:lnTo>
                      <a:lnTo>
                        <a:pt x="1308" y="510"/>
                      </a:lnTo>
                      <a:lnTo>
                        <a:pt x="1308" y="504"/>
                      </a:lnTo>
                      <a:lnTo>
                        <a:pt x="1308" y="504"/>
                      </a:lnTo>
                      <a:lnTo>
                        <a:pt x="1314" y="498"/>
                      </a:lnTo>
                      <a:lnTo>
                        <a:pt x="1314" y="498"/>
                      </a:lnTo>
                      <a:lnTo>
                        <a:pt x="1314" y="492"/>
                      </a:lnTo>
                      <a:lnTo>
                        <a:pt x="1314" y="492"/>
                      </a:lnTo>
                      <a:lnTo>
                        <a:pt x="1314" y="486"/>
                      </a:lnTo>
                      <a:lnTo>
                        <a:pt x="1320" y="486"/>
                      </a:lnTo>
                      <a:lnTo>
                        <a:pt x="1320" y="480"/>
                      </a:lnTo>
                      <a:lnTo>
                        <a:pt x="1320" y="480"/>
                      </a:lnTo>
                      <a:lnTo>
                        <a:pt x="1320" y="474"/>
                      </a:lnTo>
                      <a:lnTo>
                        <a:pt x="1320" y="474"/>
                      </a:lnTo>
                      <a:lnTo>
                        <a:pt x="1320" y="468"/>
                      </a:lnTo>
                      <a:lnTo>
                        <a:pt x="1320" y="468"/>
                      </a:lnTo>
                      <a:lnTo>
                        <a:pt x="1326" y="456"/>
                      </a:lnTo>
                      <a:lnTo>
                        <a:pt x="1326" y="456"/>
                      </a:lnTo>
                      <a:lnTo>
                        <a:pt x="1326" y="450"/>
                      </a:lnTo>
                      <a:lnTo>
                        <a:pt x="1326" y="450"/>
                      </a:lnTo>
                      <a:lnTo>
                        <a:pt x="1326" y="444"/>
                      </a:lnTo>
                      <a:lnTo>
                        <a:pt x="1332" y="444"/>
                      </a:lnTo>
                      <a:lnTo>
                        <a:pt x="1332" y="438"/>
                      </a:lnTo>
                      <a:lnTo>
                        <a:pt x="1332" y="432"/>
                      </a:lnTo>
                      <a:lnTo>
                        <a:pt x="1332" y="432"/>
                      </a:lnTo>
                      <a:lnTo>
                        <a:pt x="1332" y="426"/>
                      </a:lnTo>
                      <a:lnTo>
                        <a:pt x="1332" y="420"/>
                      </a:lnTo>
                      <a:lnTo>
                        <a:pt x="1338" y="420"/>
                      </a:lnTo>
                      <a:lnTo>
                        <a:pt x="1338" y="414"/>
                      </a:lnTo>
                      <a:lnTo>
                        <a:pt x="1338" y="408"/>
                      </a:lnTo>
                      <a:lnTo>
                        <a:pt x="1338" y="408"/>
                      </a:lnTo>
                      <a:lnTo>
                        <a:pt x="1338" y="402"/>
                      </a:lnTo>
                      <a:lnTo>
                        <a:pt x="1338" y="402"/>
                      </a:lnTo>
                      <a:lnTo>
                        <a:pt x="1344" y="396"/>
                      </a:lnTo>
                      <a:lnTo>
                        <a:pt x="1344" y="390"/>
                      </a:lnTo>
                      <a:lnTo>
                        <a:pt x="1344" y="390"/>
                      </a:lnTo>
                      <a:lnTo>
                        <a:pt x="1344" y="378"/>
                      </a:lnTo>
                      <a:lnTo>
                        <a:pt x="1344" y="378"/>
                      </a:lnTo>
                      <a:lnTo>
                        <a:pt x="1350" y="372"/>
                      </a:lnTo>
                      <a:lnTo>
                        <a:pt x="1350" y="366"/>
                      </a:lnTo>
                      <a:lnTo>
                        <a:pt x="1350" y="366"/>
                      </a:lnTo>
                      <a:lnTo>
                        <a:pt x="1350" y="360"/>
                      </a:lnTo>
                      <a:lnTo>
                        <a:pt x="1350" y="354"/>
                      </a:lnTo>
                      <a:lnTo>
                        <a:pt x="1350" y="354"/>
                      </a:lnTo>
                      <a:lnTo>
                        <a:pt x="1356" y="348"/>
                      </a:lnTo>
                      <a:lnTo>
                        <a:pt x="1356" y="342"/>
                      </a:lnTo>
                      <a:lnTo>
                        <a:pt x="1356" y="342"/>
                      </a:lnTo>
                      <a:lnTo>
                        <a:pt x="1356" y="336"/>
                      </a:lnTo>
                      <a:lnTo>
                        <a:pt x="1356" y="330"/>
                      </a:lnTo>
                      <a:lnTo>
                        <a:pt x="1356" y="330"/>
                      </a:lnTo>
                      <a:lnTo>
                        <a:pt x="1362" y="324"/>
                      </a:lnTo>
                      <a:lnTo>
                        <a:pt x="1362" y="318"/>
                      </a:lnTo>
                      <a:lnTo>
                        <a:pt x="1362" y="312"/>
                      </a:lnTo>
                      <a:lnTo>
                        <a:pt x="1362" y="312"/>
                      </a:lnTo>
                      <a:lnTo>
                        <a:pt x="1362" y="306"/>
                      </a:lnTo>
                      <a:lnTo>
                        <a:pt x="1362" y="300"/>
                      </a:lnTo>
                      <a:lnTo>
                        <a:pt x="1368" y="300"/>
                      </a:lnTo>
                      <a:lnTo>
                        <a:pt x="1368" y="288"/>
                      </a:lnTo>
                      <a:lnTo>
                        <a:pt x="1368" y="288"/>
                      </a:lnTo>
                      <a:lnTo>
                        <a:pt x="1368" y="282"/>
                      </a:lnTo>
                      <a:lnTo>
                        <a:pt x="1368" y="276"/>
                      </a:lnTo>
                      <a:lnTo>
                        <a:pt x="1368" y="276"/>
                      </a:lnTo>
                      <a:lnTo>
                        <a:pt x="1374" y="270"/>
                      </a:lnTo>
                      <a:lnTo>
                        <a:pt x="1374" y="264"/>
                      </a:lnTo>
                      <a:lnTo>
                        <a:pt x="1374" y="258"/>
                      </a:lnTo>
                      <a:lnTo>
                        <a:pt x="1374" y="258"/>
                      </a:lnTo>
                      <a:lnTo>
                        <a:pt x="1374" y="252"/>
                      </a:lnTo>
                      <a:lnTo>
                        <a:pt x="1380" y="246"/>
                      </a:lnTo>
                      <a:lnTo>
                        <a:pt x="1380" y="240"/>
                      </a:lnTo>
                      <a:lnTo>
                        <a:pt x="1380" y="234"/>
                      </a:lnTo>
                      <a:lnTo>
                        <a:pt x="1380" y="228"/>
                      </a:lnTo>
                      <a:lnTo>
                        <a:pt x="1380" y="222"/>
                      </a:lnTo>
                      <a:lnTo>
                        <a:pt x="1380" y="222"/>
                      </a:lnTo>
                      <a:lnTo>
                        <a:pt x="1386" y="216"/>
                      </a:lnTo>
                      <a:lnTo>
                        <a:pt x="1386" y="210"/>
                      </a:lnTo>
                      <a:lnTo>
                        <a:pt x="1386" y="204"/>
                      </a:lnTo>
                      <a:lnTo>
                        <a:pt x="1386" y="204"/>
                      </a:lnTo>
                      <a:lnTo>
                        <a:pt x="1386" y="198"/>
                      </a:lnTo>
                      <a:lnTo>
                        <a:pt x="1386" y="192"/>
                      </a:lnTo>
                      <a:lnTo>
                        <a:pt x="1392" y="186"/>
                      </a:lnTo>
                      <a:lnTo>
                        <a:pt x="1392" y="186"/>
                      </a:lnTo>
                      <a:lnTo>
                        <a:pt x="1392" y="180"/>
                      </a:lnTo>
                      <a:lnTo>
                        <a:pt x="1392" y="174"/>
                      </a:lnTo>
                      <a:lnTo>
                        <a:pt x="1392" y="168"/>
                      </a:lnTo>
                      <a:lnTo>
                        <a:pt x="1392" y="162"/>
                      </a:lnTo>
                      <a:lnTo>
                        <a:pt x="1398" y="156"/>
                      </a:lnTo>
                      <a:lnTo>
                        <a:pt x="1398" y="156"/>
                      </a:lnTo>
                      <a:lnTo>
                        <a:pt x="1398" y="150"/>
                      </a:lnTo>
                      <a:lnTo>
                        <a:pt x="1398" y="144"/>
                      </a:lnTo>
                      <a:lnTo>
                        <a:pt x="1398" y="138"/>
                      </a:lnTo>
                      <a:lnTo>
                        <a:pt x="1404" y="132"/>
                      </a:lnTo>
                      <a:lnTo>
                        <a:pt x="1404" y="126"/>
                      </a:lnTo>
                      <a:lnTo>
                        <a:pt x="1404" y="126"/>
                      </a:lnTo>
                      <a:lnTo>
                        <a:pt x="1404" y="120"/>
                      </a:lnTo>
                      <a:lnTo>
                        <a:pt x="1404" y="120"/>
                      </a:lnTo>
                      <a:lnTo>
                        <a:pt x="1404" y="120"/>
                      </a:lnTo>
                      <a:lnTo>
                        <a:pt x="1410" y="120"/>
                      </a:lnTo>
                      <a:lnTo>
                        <a:pt x="1410" y="126"/>
                      </a:lnTo>
                      <a:lnTo>
                        <a:pt x="1410" y="126"/>
                      </a:lnTo>
                      <a:lnTo>
                        <a:pt x="1410" y="132"/>
                      </a:lnTo>
                      <a:lnTo>
                        <a:pt x="1410" y="138"/>
                      </a:lnTo>
                      <a:lnTo>
                        <a:pt x="1410" y="138"/>
                      </a:lnTo>
                      <a:lnTo>
                        <a:pt x="1416" y="150"/>
                      </a:lnTo>
                      <a:lnTo>
                        <a:pt x="1416" y="150"/>
                      </a:lnTo>
                      <a:lnTo>
                        <a:pt x="1416" y="156"/>
                      </a:lnTo>
                      <a:lnTo>
                        <a:pt x="1416" y="162"/>
                      </a:lnTo>
                      <a:lnTo>
                        <a:pt x="1416" y="162"/>
                      </a:lnTo>
                      <a:lnTo>
                        <a:pt x="1416" y="168"/>
                      </a:lnTo>
                      <a:lnTo>
                        <a:pt x="1422" y="174"/>
                      </a:lnTo>
                      <a:lnTo>
                        <a:pt x="1422" y="180"/>
                      </a:lnTo>
                      <a:lnTo>
                        <a:pt x="1422" y="180"/>
                      </a:lnTo>
                      <a:lnTo>
                        <a:pt x="1422" y="186"/>
                      </a:lnTo>
                      <a:lnTo>
                        <a:pt x="1422" y="192"/>
                      </a:lnTo>
                      <a:lnTo>
                        <a:pt x="1422" y="192"/>
                      </a:lnTo>
                      <a:lnTo>
                        <a:pt x="1428" y="198"/>
                      </a:lnTo>
                      <a:lnTo>
                        <a:pt x="1428" y="204"/>
                      </a:lnTo>
                      <a:lnTo>
                        <a:pt x="1428" y="204"/>
                      </a:lnTo>
                      <a:lnTo>
                        <a:pt x="1428" y="210"/>
                      </a:lnTo>
                      <a:lnTo>
                        <a:pt x="1428" y="216"/>
                      </a:lnTo>
                      <a:lnTo>
                        <a:pt x="1428" y="216"/>
                      </a:lnTo>
                      <a:lnTo>
                        <a:pt x="1434" y="222"/>
                      </a:lnTo>
                      <a:lnTo>
                        <a:pt x="1434" y="228"/>
                      </a:lnTo>
                      <a:lnTo>
                        <a:pt x="1434" y="228"/>
                      </a:lnTo>
                      <a:lnTo>
                        <a:pt x="1434" y="234"/>
                      </a:lnTo>
                      <a:lnTo>
                        <a:pt x="1434" y="240"/>
                      </a:lnTo>
                      <a:lnTo>
                        <a:pt x="1434" y="240"/>
                      </a:lnTo>
                      <a:lnTo>
                        <a:pt x="1440" y="246"/>
                      </a:lnTo>
                      <a:lnTo>
                        <a:pt x="1440" y="252"/>
                      </a:lnTo>
                      <a:lnTo>
                        <a:pt x="1440" y="258"/>
                      </a:lnTo>
                      <a:lnTo>
                        <a:pt x="1440" y="258"/>
                      </a:lnTo>
                      <a:lnTo>
                        <a:pt x="1440" y="264"/>
                      </a:lnTo>
                      <a:lnTo>
                        <a:pt x="1446" y="264"/>
                      </a:lnTo>
                      <a:lnTo>
                        <a:pt x="1446" y="270"/>
                      </a:lnTo>
                      <a:lnTo>
                        <a:pt x="1446" y="270"/>
                      </a:lnTo>
                      <a:lnTo>
                        <a:pt x="1446" y="276"/>
                      </a:lnTo>
                      <a:lnTo>
                        <a:pt x="1446" y="282"/>
                      </a:lnTo>
                      <a:lnTo>
                        <a:pt x="1446" y="288"/>
                      </a:lnTo>
                      <a:lnTo>
                        <a:pt x="1452" y="288"/>
                      </a:lnTo>
                      <a:lnTo>
                        <a:pt x="1452" y="294"/>
                      </a:lnTo>
                      <a:lnTo>
                        <a:pt x="1452" y="300"/>
                      </a:lnTo>
                      <a:lnTo>
                        <a:pt x="1452" y="300"/>
                      </a:lnTo>
                      <a:lnTo>
                        <a:pt x="1452" y="306"/>
                      </a:lnTo>
                      <a:lnTo>
                        <a:pt x="1452" y="306"/>
                      </a:lnTo>
                      <a:lnTo>
                        <a:pt x="1458" y="312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24"/>
                      </a:lnTo>
                      <a:lnTo>
                        <a:pt x="1458" y="324"/>
                      </a:lnTo>
                      <a:lnTo>
                        <a:pt x="1458" y="330"/>
                      </a:lnTo>
                      <a:lnTo>
                        <a:pt x="1464" y="330"/>
                      </a:lnTo>
                      <a:lnTo>
                        <a:pt x="1464" y="336"/>
                      </a:lnTo>
                      <a:lnTo>
                        <a:pt x="1464" y="342"/>
                      </a:lnTo>
                      <a:lnTo>
                        <a:pt x="1464" y="342"/>
                      </a:lnTo>
                      <a:lnTo>
                        <a:pt x="1464" y="348"/>
                      </a:lnTo>
                      <a:lnTo>
                        <a:pt x="1464" y="348"/>
                      </a:lnTo>
                      <a:lnTo>
                        <a:pt x="1470" y="354"/>
                      </a:lnTo>
                      <a:lnTo>
                        <a:pt x="1470" y="354"/>
                      </a:lnTo>
                      <a:lnTo>
                        <a:pt x="1470" y="360"/>
                      </a:lnTo>
                      <a:lnTo>
                        <a:pt x="1470" y="366"/>
                      </a:lnTo>
                      <a:lnTo>
                        <a:pt x="1470" y="366"/>
                      </a:lnTo>
                      <a:lnTo>
                        <a:pt x="1476" y="372"/>
                      </a:lnTo>
                      <a:lnTo>
                        <a:pt x="1476" y="372"/>
                      </a:lnTo>
                      <a:lnTo>
                        <a:pt x="1476" y="378"/>
                      </a:lnTo>
                      <a:lnTo>
                        <a:pt x="1476" y="378"/>
                      </a:lnTo>
                      <a:lnTo>
                        <a:pt x="1476" y="384"/>
                      </a:lnTo>
                      <a:lnTo>
                        <a:pt x="1476" y="384"/>
                      </a:lnTo>
                      <a:lnTo>
                        <a:pt x="1482" y="390"/>
                      </a:lnTo>
                      <a:lnTo>
                        <a:pt x="1482" y="396"/>
                      </a:lnTo>
                      <a:lnTo>
                        <a:pt x="1482" y="396"/>
                      </a:lnTo>
                      <a:lnTo>
                        <a:pt x="1482" y="402"/>
                      </a:lnTo>
                      <a:lnTo>
                        <a:pt x="1482" y="402"/>
                      </a:lnTo>
                      <a:lnTo>
                        <a:pt x="1482" y="408"/>
                      </a:lnTo>
                      <a:lnTo>
                        <a:pt x="1488" y="408"/>
                      </a:lnTo>
                      <a:lnTo>
                        <a:pt x="1488" y="414"/>
                      </a:lnTo>
                      <a:lnTo>
                        <a:pt x="1488" y="414"/>
                      </a:lnTo>
                      <a:lnTo>
                        <a:pt x="1488" y="414"/>
                      </a:lnTo>
                      <a:lnTo>
                        <a:pt x="1488" y="420"/>
                      </a:lnTo>
                      <a:lnTo>
                        <a:pt x="1494" y="420"/>
                      </a:lnTo>
                      <a:lnTo>
                        <a:pt x="1494" y="420"/>
                      </a:lnTo>
                      <a:lnTo>
                        <a:pt x="1494" y="426"/>
                      </a:lnTo>
                      <a:lnTo>
                        <a:pt x="1494" y="426"/>
                      </a:lnTo>
                      <a:lnTo>
                        <a:pt x="1494" y="426"/>
                      </a:lnTo>
                      <a:lnTo>
                        <a:pt x="1494" y="426"/>
                      </a:lnTo>
                      <a:lnTo>
                        <a:pt x="1494" y="426"/>
                      </a:lnTo>
                      <a:lnTo>
                        <a:pt x="1500" y="432"/>
                      </a:lnTo>
                      <a:lnTo>
                        <a:pt x="1500" y="432"/>
                      </a:lnTo>
                      <a:lnTo>
                        <a:pt x="1500" y="432"/>
                      </a:lnTo>
                      <a:lnTo>
                        <a:pt x="1500" y="432"/>
                      </a:lnTo>
                      <a:lnTo>
                        <a:pt x="1500" y="432"/>
                      </a:lnTo>
                      <a:lnTo>
                        <a:pt x="1500" y="438"/>
                      </a:lnTo>
                      <a:lnTo>
                        <a:pt x="1506" y="438"/>
                      </a:lnTo>
                      <a:lnTo>
                        <a:pt x="1506" y="438"/>
                      </a:lnTo>
                      <a:lnTo>
                        <a:pt x="1506" y="438"/>
                      </a:lnTo>
                      <a:lnTo>
                        <a:pt x="1506" y="438"/>
                      </a:lnTo>
                      <a:lnTo>
                        <a:pt x="1506" y="444"/>
                      </a:lnTo>
                      <a:lnTo>
                        <a:pt x="1512" y="444"/>
                      </a:lnTo>
                      <a:lnTo>
                        <a:pt x="1512" y="444"/>
                      </a:lnTo>
                      <a:lnTo>
                        <a:pt x="1512" y="444"/>
                      </a:lnTo>
                      <a:lnTo>
                        <a:pt x="1512" y="444"/>
                      </a:lnTo>
                      <a:lnTo>
                        <a:pt x="1512" y="450"/>
                      </a:lnTo>
                      <a:lnTo>
                        <a:pt x="1512" y="450"/>
                      </a:lnTo>
                      <a:lnTo>
                        <a:pt x="1518" y="450"/>
                      </a:lnTo>
                      <a:lnTo>
                        <a:pt x="1518" y="450"/>
                      </a:lnTo>
                      <a:lnTo>
                        <a:pt x="1518" y="450"/>
                      </a:lnTo>
                      <a:lnTo>
                        <a:pt x="1518" y="450"/>
                      </a:lnTo>
                      <a:lnTo>
                        <a:pt x="1518" y="450"/>
                      </a:lnTo>
                      <a:lnTo>
                        <a:pt x="1518" y="456"/>
                      </a:lnTo>
                      <a:lnTo>
                        <a:pt x="1524" y="456"/>
                      </a:lnTo>
                      <a:lnTo>
                        <a:pt x="1524" y="456"/>
                      </a:lnTo>
                      <a:lnTo>
                        <a:pt x="1524" y="456"/>
                      </a:lnTo>
                      <a:lnTo>
                        <a:pt x="1524" y="456"/>
                      </a:lnTo>
                      <a:lnTo>
                        <a:pt x="1524" y="456"/>
                      </a:lnTo>
                      <a:lnTo>
                        <a:pt x="1530" y="456"/>
                      </a:lnTo>
                      <a:lnTo>
                        <a:pt x="1530" y="462"/>
                      </a:lnTo>
                      <a:lnTo>
                        <a:pt x="1530" y="462"/>
                      </a:lnTo>
                      <a:lnTo>
                        <a:pt x="1530" y="462"/>
                      </a:lnTo>
                      <a:lnTo>
                        <a:pt x="1530" y="462"/>
                      </a:lnTo>
                      <a:lnTo>
                        <a:pt x="1530" y="462"/>
                      </a:lnTo>
                      <a:lnTo>
                        <a:pt x="1536" y="462"/>
                      </a:lnTo>
                      <a:lnTo>
                        <a:pt x="1536" y="462"/>
                      </a:lnTo>
                      <a:lnTo>
                        <a:pt x="1536" y="462"/>
                      </a:lnTo>
                      <a:lnTo>
                        <a:pt x="1536" y="462"/>
                      </a:lnTo>
                      <a:lnTo>
                        <a:pt x="1536" y="468"/>
                      </a:lnTo>
                      <a:lnTo>
                        <a:pt x="1536" y="468"/>
                      </a:lnTo>
                      <a:lnTo>
                        <a:pt x="1536" y="468"/>
                      </a:lnTo>
                      <a:lnTo>
                        <a:pt x="1542" y="468"/>
                      </a:lnTo>
                      <a:lnTo>
                        <a:pt x="1542" y="468"/>
                      </a:lnTo>
                      <a:lnTo>
                        <a:pt x="1542" y="468"/>
                      </a:lnTo>
                      <a:lnTo>
                        <a:pt x="1542" y="468"/>
                      </a:lnTo>
                      <a:lnTo>
                        <a:pt x="1542" y="468"/>
                      </a:lnTo>
                      <a:lnTo>
                        <a:pt x="1548" y="468"/>
                      </a:lnTo>
                      <a:lnTo>
                        <a:pt x="1548" y="468"/>
                      </a:lnTo>
                      <a:lnTo>
                        <a:pt x="1548" y="468"/>
                      </a:lnTo>
                      <a:lnTo>
                        <a:pt x="1548" y="474"/>
                      </a:lnTo>
                      <a:lnTo>
                        <a:pt x="1548" y="474"/>
                      </a:lnTo>
                      <a:lnTo>
                        <a:pt x="1548" y="474"/>
                      </a:lnTo>
                      <a:lnTo>
                        <a:pt x="1554" y="474"/>
                      </a:lnTo>
                      <a:lnTo>
                        <a:pt x="1554" y="474"/>
                      </a:lnTo>
                      <a:lnTo>
                        <a:pt x="1554" y="474"/>
                      </a:lnTo>
                      <a:lnTo>
                        <a:pt x="1554" y="474"/>
                      </a:lnTo>
                      <a:lnTo>
                        <a:pt x="1554" y="474"/>
                      </a:lnTo>
                      <a:lnTo>
                        <a:pt x="1554" y="474"/>
                      </a:lnTo>
                      <a:lnTo>
                        <a:pt x="1560" y="474"/>
                      </a:lnTo>
                      <a:lnTo>
                        <a:pt x="1560" y="474"/>
                      </a:lnTo>
                      <a:lnTo>
                        <a:pt x="1560" y="474"/>
                      </a:lnTo>
                      <a:lnTo>
                        <a:pt x="1560" y="474"/>
                      </a:lnTo>
                      <a:lnTo>
                        <a:pt x="1560" y="474"/>
                      </a:lnTo>
                      <a:lnTo>
                        <a:pt x="1560" y="474"/>
                      </a:lnTo>
                      <a:lnTo>
                        <a:pt x="1566" y="474"/>
                      </a:lnTo>
                      <a:lnTo>
                        <a:pt x="1566" y="474"/>
                      </a:lnTo>
                      <a:lnTo>
                        <a:pt x="1566" y="474"/>
                      </a:lnTo>
                      <a:lnTo>
                        <a:pt x="1566" y="474"/>
                      </a:lnTo>
                      <a:lnTo>
                        <a:pt x="1566" y="474"/>
                      </a:lnTo>
                      <a:lnTo>
                        <a:pt x="1572" y="474"/>
                      </a:lnTo>
                      <a:lnTo>
                        <a:pt x="1572" y="474"/>
                      </a:lnTo>
                      <a:lnTo>
                        <a:pt x="1572" y="474"/>
                      </a:lnTo>
                      <a:lnTo>
                        <a:pt x="1572" y="474"/>
                      </a:lnTo>
                      <a:lnTo>
                        <a:pt x="1572" y="480"/>
                      </a:lnTo>
                      <a:lnTo>
                        <a:pt x="1572" y="480"/>
                      </a:lnTo>
                      <a:lnTo>
                        <a:pt x="1578" y="480"/>
                      </a:lnTo>
                      <a:lnTo>
                        <a:pt x="1578" y="480"/>
                      </a:lnTo>
                      <a:lnTo>
                        <a:pt x="1578" y="480"/>
                      </a:lnTo>
                      <a:lnTo>
                        <a:pt x="1578" y="486"/>
                      </a:lnTo>
                      <a:lnTo>
                        <a:pt x="1578" y="486"/>
                      </a:lnTo>
                      <a:lnTo>
                        <a:pt x="1578" y="486"/>
                      </a:lnTo>
                      <a:lnTo>
                        <a:pt x="1584" y="486"/>
                      </a:lnTo>
                      <a:lnTo>
                        <a:pt x="1584" y="486"/>
                      </a:lnTo>
                      <a:lnTo>
                        <a:pt x="1584" y="486"/>
                      </a:lnTo>
                      <a:lnTo>
                        <a:pt x="1584" y="492"/>
                      </a:lnTo>
                      <a:lnTo>
                        <a:pt x="1584" y="492"/>
                      </a:lnTo>
                      <a:lnTo>
                        <a:pt x="1584" y="492"/>
                      </a:lnTo>
                      <a:lnTo>
                        <a:pt x="1590" y="492"/>
                      </a:lnTo>
                      <a:lnTo>
                        <a:pt x="1590" y="492"/>
                      </a:lnTo>
                      <a:lnTo>
                        <a:pt x="1590" y="498"/>
                      </a:lnTo>
                      <a:lnTo>
                        <a:pt x="1590" y="498"/>
                      </a:lnTo>
                      <a:lnTo>
                        <a:pt x="1590" y="498"/>
                      </a:lnTo>
                      <a:lnTo>
                        <a:pt x="1590" y="498"/>
                      </a:lnTo>
                      <a:lnTo>
                        <a:pt x="1596" y="498"/>
                      </a:lnTo>
                      <a:lnTo>
                        <a:pt x="1596" y="498"/>
                      </a:lnTo>
                      <a:lnTo>
                        <a:pt x="1596" y="504"/>
                      </a:lnTo>
                      <a:lnTo>
                        <a:pt x="1596" y="504"/>
                      </a:lnTo>
                      <a:lnTo>
                        <a:pt x="1596" y="504"/>
                      </a:lnTo>
                      <a:lnTo>
                        <a:pt x="1596" y="504"/>
                      </a:lnTo>
                      <a:lnTo>
                        <a:pt x="1602" y="504"/>
                      </a:lnTo>
                      <a:lnTo>
                        <a:pt x="1602" y="504"/>
                      </a:lnTo>
                      <a:lnTo>
                        <a:pt x="1602" y="504"/>
                      </a:lnTo>
                      <a:lnTo>
                        <a:pt x="1602" y="510"/>
                      </a:lnTo>
                      <a:lnTo>
                        <a:pt x="1602" y="510"/>
                      </a:lnTo>
                      <a:lnTo>
                        <a:pt x="1608" y="510"/>
                      </a:lnTo>
                      <a:lnTo>
                        <a:pt x="1608" y="510"/>
                      </a:lnTo>
                      <a:lnTo>
                        <a:pt x="1608" y="510"/>
                      </a:lnTo>
                      <a:lnTo>
                        <a:pt x="1608" y="510"/>
                      </a:lnTo>
                      <a:lnTo>
                        <a:pt x="1608" y="510"/>
                      </a:lnTo>
                      <a:lnTo>
                        <a:pt x="1608" y="510"/>
                      </a:lnTo>
                      <a:lnTo>
                        <a:pt x="1614" y="510"/>
                      </a:lnTo>
                      <a:lnTo>
                        <a:pt x="1614" y="510"/>
                      </a:lnTo>
                      <a:lnTo>
                        <a:pt x="1614" y="516"/>
                      </a:lnTo>
                      <a:lnTo>
                        <a:pt x="1614" y="516"/>
                      </a:lnTo>
                      <a:lnTo>
                        <a:pt x="1614" y="516"/>
                      </a:lnTo>
                      <a:lnTo>
                        <a:pt x="1614" y="516"/>
                      </a:lnTo>
                      <a:lnTo>
                        <a:pt x="1620" y="516"/>
                      </a:lnTo>
                      <a:lnTo>
                        <a:pt x="1620" y="516"/>
                      </a:lnTo>
                      <a:lnTo>
                        <a:pt x="1620" y="516"/>
                      </a:lnTo>
                      <a:lnTo>
                        <a:pt x="1620" y="516"/>
                      </a:lnTo>
                      <a:lnTo>
                        <a:pt x="1620" y="516"/>
                      </a:lnTo>
                      <a:lnTo>
                        <a:pt x="1620" y="516"/>
                      </a:lnTo>
                      <a:lnTo>
                        <a:pt x="1626" y="516"/>
                      </a:lnTo>
                      <a:lnTo>
                        <a:pt x="1626" y="516"/>
                      </a:lnTo>
                      <a:lnTo>
                        <a:pt x="1626" y="522"/>
                      </a:lnTo>
                      <a:lnTo>
                        <a:pt x="1626" y="522"/>
                      </a:lnTo>
                      <a:lnTo>
                        <a:pt x="1626" y="522"/>
                      </a:lnTo>
                      <a:lnTo>
                        <a:pt x="1626" y="522"/>
                      </a:lnTo>
                      <a:lnTo>
                        <a:pt x="1632" y="522"/>
                      </a:lnTo>
                      <a:lnTo>
                        <a:pt x="1632" y="522"/>
                      </a:lnTo>
                      <a:lnTo>
                        <a:pt x="1632" y="522"/>
                      </a:lnTo>
                      <a:lnTo>
                        <a:pt x="1632" y="522"/>
                      </a:lnTo>
                      <a:lnTo>
                        <a:pt x="1632" y="522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44" y="522"/>
                      </a:lnTo>
                      <a:lnTo>
                        <a:pt x="1644" y="522"/>
                      </a:lnTo>
                      <a:lnTo>
                        <a:pt x="1644" y="522"/>
                      </a:lnTo>
                      <a:lnTo>
                        <a:pt x="1644" y="522"/>
                      </a:lnTo>
                      <a:lnTo>
                        <a:pt x="1644" y="522"/>
                      </a:lnTo>
                      <a:lnTo>
                        <a:pt x="1644" y="522"/>
                      </a:lnTo>
                      <a:lnTo>
                        <a:pt x="1650" y="522"/>
                      </a:lnTo>
                      <a:lnTo>
                        <a:pt x="1650" y="522"/>
                      </a:lnTo>
                      <a:lnTo>
                        <a:pt x="1650" y="522"/>
                      </a:lnTo>
                      <a:lnTo>
                        <a:pt x="1650" y="522"/>
                      </a:lnTo>
                      <a:lnTo>
                        <a:pt x="1650" y="522"/>
                      </a:lnTo>
                      <a:lnTo>
                        <a:pt x="1650" y="522"/>
                      </a:lnTo>
                      <a:lnTo>
                        <a:pt x="1656" y="522"/>
                      </a:lnTo>
                      <a:lnTo>
                        <a:pt x="1656" y="522"/>
                      </a:lnTo>
                      <a:lnTo>
                        <a:pt x="1656" y="522"/>
                      </a:lnTo>
                      <a:lnTo>
                        <a:pt x="1656" y="522"/>
                      </a:lnTo>
                      <a:lnTo>
                        <a:pt x="1656" y="522"/>
                      </a:lnTo>
                      <a:lnTo>
                        <a:pt x="1662" y="522"/>
                      </a:lnTo>
                      <a:lnTo>
                        <a:pt x="1662" y="522"/>
                      </a:lnTo>
                      <a:lnTo>
                        <a:pt x="1662" y="522"/>
                      </a:lnTo>
                      <a:lnTo>
                        <a:pt x="1662" y="522"/>
                      </a:lnTo>
                      <a:lnTo>
                        <a:pt x="1662" y="522"/>
                      </a:lnTo>
                      <a:lnTo>
                        <a:pt x="1662" y="522"/>
                      </a:lnTo>
                      <a:lnTo>
                        <a:pt x="1668" y="522"/>
                      </a:lnTo>
                      <a:lnTo>
                        <a:pt x="1668" y="522"/>
                      </a:lnTo>
                      <a:lnTo>
                        <a:pt x="1668" y="522"/>
                      </a:lnTo>
                      <a:lnTo>
                        <a:pt x="1668" y="522"/>
                      </a:lnTo>
                      <a:lnTo>
                        <a:pt x="1668" y="522"/>
                      </a:lnTo>
                      <a:lnTo>
                        <a:pt x="1668" y="522"/>
                      </a:lnTo>
                      <a:lnTo>
                        <a:pt x="1674" y="522"/>
                      </a:lnTo>
                      <a:lnTo>
                        <a:pt x="1674" y="522"/>
                      </a:lnTo>
                      <a:lnTo>
                        <a:pt x="1674" y="522"/>
                      </a:lnTo>
                      <a:lnTo>
                        <a:pt x="1674" y="522"/>
                      </a:lnTo>
                      <a:lnTo>
                        <a:pt x="1674" y="522"/>
                      </a:lnTo>
                      <a:lnTo>
                        <a:pt x="1674" y="522"/>
                      </a:lnTo>
                      <a:lnTo>
                        <a:pt x="1680" y="522"/>
                      </a:lnTo>
                      <a:lnTo>
                        <a:pt x="1680" y="522"/>
                      </a:lnTo>
                      <a:lnTo>
                        <a:pt x="1680" y="522"/>
                      </a:lnTo>
                      <a:lnTo>
                        <a:pt x="1680" y="522"/>
                      </a:lnTo>
                      <a:lnTo>
                        <a:pt x="1680" y="522"/>
                      </a:lnTo>
                      <a:lnTo>
                        <a:pt x="1680" y="522"/>
                      </a:lnTo>
                      <a:lnTo>
                        <a:pt x="1686" y="522"/>
                      </a:lnTo>
                      <a:lnTo>
                        <a:pt x="1686" y="522"/>
                      </a:lnTo>
                      <a:lnTo>
                        <a:pt x="1686" y="522"/>
                      </a:lnTo>
                      <a:lnTo>
                        <a:pt x="1686" y="522"/>
                      </a:lnTo>
                      <a:lnTo>
                        <a:pt x="1686" y="522"/>
                      </a:lnTo>
                      <a:lnTo>
                        <a:pt x="1692" y="522"/>
                      </a:lnTo>
                      <a:lnTo>
                        <a:pt x="1692" y="522"/>
                      </a:lnTo>
                      <a:lnTo>
                        <a:pt x="1692" y="522"/>
                      </a:lnTo>
                      <a:lnTo>
                        <a:pt x="1692" y="522"/>
                      </a:lnTo>
                      <a:lnTo>
                        <a:pt x="1692" y="522"/>
                      </a:lnTo>
                      <a:lnTo>
                        <a:pt x="1692" y="522"/>
                      </a:lnTo>
                      <a:lnTo>
                        <a:pt x="1698" y="522"/>
                      </a:lnTo>
                      <a:lnTo>
                        <a:pt x="1698" y="522"/>
                      </a:lnTo>
                      <a:lnTo>
                        <a:pt x="1698" y="522"/>
                      </a:lnTo>
                      <a:lnTo>
                        <a:pt x="1698" y="522"/>
                      </a:lnTo>
                      <a:lnTo>
                        <a:pt x="1698" y="522"/>
                      </a:lnTo>
                      <a:lnTo>
                        <a:pt x="1698" y="522"/>
                      </a:lnTo>
                      <a:lnTo>
                        <a:pt x="1704" y="522"/>
                      </a:lnTo>
                      <a:lnTo>
                        <a:pt x="1704" y="522"/>
                      </a:lnTo>
                      <a:lnTo>
                        <a:pt x="1704" y="522"/>
                      </a:lnTo>
                      <a:lnTo>
                        <a:pt x="1704" y="522"/>
                      </a:lnTo>
                      <a:lnTo>
                        <a:pt x="1704" y="522"/>
                      </a:lnTo>
                      <a:lnTo>
                        <a:pt x="1704" y="522"/>
                      </a:lnTo>
                      <a:lnTo>
                        <a:pt x="1710" y="522"/>
                      </a:lnTo>
                      <a:lnTo>
                        <a:pt x="1710" y="522"/>
                      </a:lnTo>
                      <a:lnTo>
                        <a:pt x="1710" y="522"/>
                      </a:lnTo>
                      <a:lnTo>
                        <a:pt x="1710" y="522"/>
                      </a:lnTo>
                      <a:lnTo>
                        <a:pt x="1710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22" y="522"/>
                      </a:lnTo>
                      <a:lnTo>
                        <a:pt x="1722" y="522"/>
                      </a:lnTo>
                      <a:lnTo>
                        <a:pt x="1722" y="522"/>
                      </a:lnTo>
                      <a:lnTo>
                        <a:pt x="1722" y="522"/>
                      </a:lnTo>
                      <a:lnTo>
                        <a:pt x="1722" y="522"/>
                      </a:lnTo>
                      <a:lnTo>
                        <a:pt x="1722" y="522"/>
                      </a:lnTo>
                      <a:lnTo>
                        <a:pt x="1728" y="522"/>
                      </a:lnTo>
                      <a:lnTo>
                        <a:pt x="1728" y="522"/>
                      </a:lnTo>
                      <a:lnTo>
                        <a:pt x="1728" y="522"/>
                      </a:lnTo>
                      <a:lnTo>
                        <a:pt x="1728" y="522"/>
                      </a:lnTo>
                      <a:lnTo>
                        <a:pt x="1728" y="522"/>
                      </a:lnTo>
                      <a:lnTo>
                        <a:pt x="1734" y="522"/>
                      </a:lnTo>
                      <a:lnTo>
                        <a:pt x="1734" y="522"/>
                      </a:lnTo>
                      <a:lnTo>
                        <a:pt x="1734" y="522"/>
                      </a:lnTo>
                      <a:lnTo>
                        <a:pt x="1734" y="522"/>
                      </a:lnTo>
                      <a:lnTo>
                        <a:pt x="1734" y="522"/>
                      </a:lnTo>
                      <a:lnTo>
                        <a:pt x="1734" y="522"/>
                      </a:lnTo>
                      <a:lnTo>
                        <a:pt x="1740" y="522"/>
                      </a:lnTo>
                      <a:lnTo>
                        <a:pt x="1740" y="522"/>
                      </a:lnTo>
                      <a:lnTo>
                        <a:pt x="1740" y="522"/>
                      </a:lnTo>
                      <a:lnTo>
                        <a:pt x="1740" y="522"/>
                      </a:lnTo>
                      <a:lnTo>
                        <a:pt x="1740" y="522"/>
                      </a:lnTo>
                      <a:lnTo>
                        <a:pt x="1740" y="522"/>
                      </a:lnTo>
                      <a:lnTo>
                        <a:pt x="1746" y="522"/>
                      </a:lnTo>
                      <a:lnTo>
                        <a:pt x="1746" y="522"/>
                      </a:lnTo>
                      <a:lnTo>
                        <a:pt x="1746" y="522"/>
                      </a:lnTo>
                      <a:lnTo>
                        <a:pt x="1746" y="522"/>
                      </a:lnTo>
                      <a:lnTo>
                        <a:pt x="1746" y="522"/>
                      </a:lnTo>
                      <a:lnTo>
                        <a:pt x="1752" y="522"/>
                      </a:lnTo>
                      <a:lnTo>
                        <a:pt x="1752" y="522"/>
                      </a:lnTo>
                      <a:lnTo>
                        <a:pt x="1752" y="522"/>
                      </a:lnTo>
                      <a:lnTo>
                        <a:pt x="1752" y="522"/>
                      </a:lnTo>
                      <a:lnTo>
                        <a:pt x="1752" y="522"/>
                      </a:lnTo>
                      <a:lnTo>
                        <a:pt x="1752" y="522"/>
                      </a:lnTo>
                      <a:lnTo>
                        <a:pt x="1758" y="522"/>
                      </a:lnTo>
                      <a:lnTo>
                        <a:pt x="1758" y="522"/>
                      </a:lnTo>
                      <a:lnTo>
                        <a:pt x="1758" y="522"/>
                      </a:lnTo>
                      <a:lnTo>
                        <a:pt x="1758" y="522"/>
                      </a:lnTo>
                      <a:lnTo>
                        <a:pt x="1758" y="522"/>
                      </a:lnTo>
                      <a:lnTo>
                        <a:pt x="1758" y="522"/>
                      </a:lnTo>
                      <a:lnTo>
                        <a:pt x="1764" y="522"/>
                      </a:lnTo>
                      <a:lnTo>
                        <a:pt x="1764" y="522"/>
                      </a:lnTo>
                      <a:lnTo>
                        <a:pt x="1764" y="522"/>
                      </a:lnTo>
                      <a:lnTo>
                        <a:pt x="1764" y="522"/>
                      </a:lnTo>
                      <a:lnTo>
                        <a:pt x="1764" y="522"/>
                      </a:lnTo>
                      <a:lnTo>
                        <a:pt x="1764" y="522"/>
                      </a:lnTo>
                      <a:lnTo>
                        <a:pt x="1770" y="522"/>
                      </a:lnTo>
                      <a:lnTo>
                        <a:pt x="1770" y="522"/>
                      </a:lnTo>
                      <a:lnTo>
                        <a:pt x="1770" y="522"/>
                      </a:lnTo>
                      <a:lnTo>
                        <a:pt x="1770" y="522"/>
                      </a:lnTo>
                      <a:lnTo>
                        <a:pt x="1770" y="522"/>
                      </a:lnTo>
                      <a:lnTo>
                        <a:pt x="1770" y="522"/>
                      </a:lnTo>
                      <a:lnTo>
                        <a:pt x="1776" y="522"/>
                      </a:lnTo>
                      <a:lnTo>
                        <a:pt x="1776" y="522"/>
                      </a:lnTo>
                      <a:lnTo>
                        <a:pt x="1776" y="522"/>
                      </a:lnTo>
                      <a:lnTo>
                        <a:pt x="1776" y="522"/>
                      </a:lnTo>
                      <a:lnTo>
                        <a:pt x="1776" y="522"/>
                      </a:lnTo>
                      <a:lnTo>
                        <a:pt x="1776" y="522"/>
                      </a:lnTo>
                      <a:lnTo>
                        <a:pt x="1782" y="522"/>
                      </a:lnTo>
                      <a:lnTo>
                        <a:pt x="1782" y="522"/>
                      </a:lnTo>
                      <a:lnTo>
                        <a:pt x="1782" y="522"/>
                      </a:lnTo>
                      <a:lnTo>
                        <a:pt x="1782" y="522"/>
                      </a:lnTo>
                      <a:lnTo>
                        <a:pt x="1782" y="522"/>
                      </a:lnTo>
                      <a:lnTo>
                        <a:pt x="1788" y="522"/>
                      </a:lnTo>
                      <a:lnTo>
                        <a:pt x="1788" y="522"/>
                      </a:lnTo>
                      <a:lnTo>
                        <a:pt x="1788" y="522"/>
                      </a:lnTo>
                      <a:lnTo>
                        <a:pt x="1788" y="522"/>
                      </a:lnTo>
                      <a:lnTo>
                        <a:pt x="1788" y="522"/>
                      </a:lnTo>
                      <a:lnTo>
                        <a:pt x="1788" y="522"/>
                      </a:lnTo>
                      <a:lnTo>
                        <a:pt x="1794" y="522"/>
                      </a:lnTo>
                      <a:lnTo>
                        <a:pt x="1794" y="522"/>
                      </a:lnTo>
                      <a:lnTo>
                        <a:pt x="1794" y="522"/>
                      </a:lnTo>
                      <a:lnTo>
                        <a:pt x="1794" y="522"/>
                      </a:lnTo>
                      <a:lnTo>
                        <a:pt x="1794" y="522"/>
                      </a:lnTo>
                      <a:lnTo>
                        <a:pt x="1794" y="522"/>
                      </a:lnTo>
                      <a:lnTo>
                        <a:pt x="1800" y="522"/>
                      </a:lnTo>
                      <a:lnTo>
                        <a:pt x="1800" y="522"/>
                      </a:lnTo>
                      <a:lnTo>
                        <a:pt x="1800" y="522"/>
                      </a:lnTo>
                      <a:lnTo>
                        <a:pt x="1800" y="522"/>
                      </a:lnTo>
                      <a:lnTo>
                        <a:pt x="1800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12" y="522"/>
                      </a:lnTo>
                      <a:lnTo>
                        <a:pt x="1812" y="522"/>
                      </a:lnTo>
                      <a:lnTo>
                        <a:pt x="1812" y="522"/>
                      </a:lnTo>
                      <a:lnTo>
                        <a:pt x="1812" y="522"/>
                      </a:lnTo>
                      <a:lnTo>
                        <a:pt x="1812" y="522"/>
                      </a:lnTo>
                      <a:lnTo>
                        <a:pt x="1818" y="522"/>
                      </a:lnTo>
                      <a:lnTo>
                        <a:pt x="1818" y="522"/>
                      </a:lnTo>
                      <a:lnTo>
                        <a:pt x="1818" y="522"/>
                      </a:lnTo>
                      <a:lnTo>
                        <a:pt x="1818" y="522"/>
                      </a:lnTo>
                      <a:lnTo>
                        <a:pt x="1818" y="522"/>
                      </a:lnTo>
                      <a:lnTo>
                        <a:pt x="1818" y="522"/>
                      </a:lnTo>
                      <a:lnTo>
                        <a:pt x="1824" y="522"/>
                      </a:lnTo>
                      <a:lnTo>
                        <a:pt x="1824" y="522"/>
                      </a:lnTo>
                      <a:lnTo>
                        <a:pt x="1824" y="522"/>
                      </a:lnTo>
                      <a:lnTo>
                        <a:pt x="1824" y="522"/>
                      </a:lnTo>
                      <a:lnTo>
                        <a:pt x="1824" y="522"/>
                      </a:lnTo>
                      <a:lnTo>
                        <a:pt x="1830" y="522"/>
                      </a:lnTo>
                      <a:lnTo>
                        <a:pt x="1830" y="522"/>
                      </a:lnTo>
                      <a:lnTo>
                        <a:pt x="1830" y="522"/>
                      </a:lnTo>
                      <a:lnTo>
                        <a:pt x="1830" y="522"/>
                      </a:lnTo>
                      <a:lnTo>
                        <a:pt x="1830" y="522"/>
                      </a:lnTo>
                      <a:lnTo>
                        <a:pt x="1830" y="522"/>
                      </a:lnTo>
                      <a:lnTo>
                        <a:pt x="1836" y="522"/>
                      </a:lnTo>
                      <a:lnTo>
                        <a:pt x="1836" y="522"/>
                      </a:lnTo>
                      <a:lnTo>
                        <a:pt x="1836" y="522"/>
                      </a:lnTo>
                      <a:lnTo>
                        <a:pt x="1836" y="522"/>
                      </a:lnTo>
                      <a:lnTo>
                        <a:pt x="1836" y="522"/>
                      </a:lnTo>
                      <a:lnTo>
                        <a:pt x="1836" y="522"/>
                      </a:lnTo>
                      <a:lnTo>
                        <a:pt x="1842" y="522"/>
                      </a:lnTo>
                      <a:lnTo>
                        <a:pt x="1842" y="522"/>
                      </a:lnTo>
                      <a:lnTo>
                        <a:pt x="1842" y="522"/>
                      </a:lnTo>
                      <a:lnTo>
                        <a:pt x="1842" y="522"/>
                      </a:lnTo>
                      <a:lnTo>
                        <a:pt x="1842" y="522"/>
                      </a:lnTo>
                      <a:lnTo>
                        <a:pt x="1842" y="522"/>
                      </a:lnTo>
                      <a:lnTo>
                        <a:pt x="1848" y="522"/>
                      </a:lnTo>
                      <a:lnTo>
                        <a:pt x="1848" y="522"/>
                      </a:lnTo>
                      <a:lnTo>
                        <a:pt x="1848" y="522"/>
                      </a:lnTo>
                      <a:lnTo>
                        <a:pt x="1848" y="522"/>
                      </a:lnTo>
                      <a:lnTo>
                        <a:pt x="1848" y="522"/>
                      </a:lnTo>
                      <a:lnTo>
                        <a:pt x="1848" y="522"/>
                      </a:lnTo>
                      <a:lnTo>
                        <a:pt x="1854" y="522"/>
                      </a:lnTo>
                      <a:lnTo>
                        <a:pt x="1854" y="522"/>
                      </a:lnTo>
                      <a:lnTo>
                        <a:pt x="1854" y="522"/>
                      </a:lnTo>
                      <a:lnTo>
                        <a:pt x="1854" y="522"/>
                      </a:lnTo>
                      <a:lnTo>
                        <a:pt x="1854" y="522"/>
                      </a:lnTo>
                      <a:lnTo>
                        <a:pt x="1860" y="522"/>
                      </a:lnTo>
                      <a:lnTo>
                        <a:pt x="1860" y="522"/>
                      </a:lnTo>
                      <a:lnTo>
                        <a:pt x="1860" y="522"/>
                      </a:lnTo>
                      <a:lnTo>
                        <a:pt x="1860" y="522"/>
                      </a:lnTo>
                      <a:lnTo>
                        <a:pt x="1860" y="522"/>
                      </a:lnTo>
                      <a:lnTo>
                        <a:pt x="1860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72" y="522"/>
                      </a:lnTo>
                      <a:lnTo>
                        <a:pt x="1872" y="522"/>
                      </a:lnTo>
                      <a:lnTo>
                        <a:pt x="1872" y="522"/>
                      </a:lnTo>
                      <a:lnTo>
                        <a:pt x="1872" y="522"/>
                      </a:lnTo>
                      <a:lnTo>
                        <a:pt x="1872" y="522"/>
                      </a:lnTo>
                      <a:lnTo>
                        <a:pt x="1878" y="522"/>
                      </a:lnTo>
                      <a:lnTo>
                        <a:pt x="1878" y="522"/>
                      </a:lnTo>
                      <a:lnTo>
                        <a:pt x="1878" y="522"/>
                      </a:lnTo>
                      <a:lnTo>
                        <a:pt x="1878" y="522"/>
                      </a:lnTo>
                      <a:lnTo>
                        <a:pt x="1878" y="522"/>
                      </a:lnTo>
                      <a:lnTo>
                        <a:pt x="1878" y="522"/>
                      </a:lnTo>
                      <a:lnTo>
                        <a:pt x="1884" y="522"/>
                      </a:lnTo>
                      <a:lnTo>
                        <a:pt x="1884" y="522"/>
                      </a:lnTo>
                      <a:lnTo>
                        <a:pt x="1884" y="522"/>
                      </a:lnTo>
                      <a:lnTo>
                        <a:pt x="1884" y="522"/>
                      </a:lnTo>
                      <a:lnTo>
                        <a:pt x="1884" y="522"/>
                      </a:lnTo>
                      <a:lnTo>
                        <a:pt x="1884" y="522"/>
                      </a:lnTo>
                      <a:lnTo>
                        <a:pt x="1890" y="522"/>
                      </a:lnTo>
                      <a:lnTo>
                        <a:pt x="1890" y="522"/>
                      </a:lnTo>
                      <a:lnTo>
                        <a:pt x="1890" y="522"/>
                      </a:lnTo>
                      <a:lnTo>
                        <a:pt x="1890" y="522"/>
                      </a:lnTo>
                      <a:lnTo>
                        <a:pt x="1890" y="522"/>
                      </a:lnTo>
                      <a:lnTo>
                        <a:pt x="1890" y="522"/>
                      </a:lnTo>
                      <a:lnTo>
                        <a:pt x="1896" y="522"/>
                      </a:lnTo>
                      <a:lnTo>
                        <a:pt x="1896" y="522"/>
                      </a:lnTo>
                      <a:lnTo>
                        <a:pt x="1896" y="522"/>
                      </a:lnTo>
                      <a:lnTo>
                        <a:pt x="1896" y="522"/>
                      </a:lnTo>
                      <a:lnTo>
                        <a:pt x="1896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8" y="522"/>
                      </a:lnTo>
                      <a:lnTo>
                        <a:pt x="1908" y="522"/>
                      </a:lnTo>
                      <a:lnTo>
                        <a:pt x="1908" y="522"/>
                      </a:lnTo>
                      <a:lnTo>
                        <a:pt x="1908" y="522"/>
                      </a:lnTo>
                      <a:lnTo>
                        <a:pt x="1908" y="522"/>
                      </a:lnTo>
                      <a:lnTo>
                        <a:pt x="1914" y="522"/>
                      </a:lnTo>
                      <a:lnTo>
                        <a:pt x="1914" y="522"/>
                      </a:lnTo>
                      <a:lnTo>
                        <a:pt x="1914" y="522"/>
                      </a:lnTo>
                      <a:lnTo>
                        <a:pt x="1914" y="522"/>
                      </a:lnTo>
                      <a:lnTo>
                        <a:pt x="1914" y="522"/>
                      </a:lnTo>
                      <a:lnTo>
                        <a:pt x="1914" y="522"/>
                      </a:lnTo>
                      <a:lnTo>
                        <a:pt x="1920" y="522"/>
                      </a:lnTo>
                      <a:lnTo>
                        <a:pt x="1920" y="522"/>
                      </a:lnTo>
                      <a:lnTo>
                        <a:pt x="1920" y="522"/>
                      </a:lnTo>
                      <a:lnTo>
                        <a:pt x="1920" y="522"/>
                      </a:lnTo>
                      <a:lnTo>
                        <a:pt x="1920" y="522"/>
                      </a:lnTo>
                      <a:lnTo>
                        <a:pt x="1920" y="522"/>
                      </a:lnTo>
                      <a:lnTo>
                        <a:pt x="1926" y="522"/>
                      </a:lnTo>
                      <a:lnTo>
                        <a:pt x="1926" y="522"/>
                      </a:lnTo>
                      <a:lnTo>
                        <a:pt x="1926" y="522"/>
                      </a:lnTo>
                      <a:lnTo>
                        <a:pt x="1926" y="522"/>
                      </a:lnTo>
                      <a:lnTo>
                        <a:pt x="1926" y="522"/>
                      </a:lnTo>
                      <a:lnTo>
                        <a:pt x="1926" y="522"/>
                      </a:lnTo>
                      <a:lnTo>
                        <a:pt x="1932" y="522"/>
                      </a:lnTo>
                      <a:lnTo>
                        <a:pt x="1932" y="522"/>
                      </a:lnTo>
                      <a:lnTo>
                        <a:pt x="1932" y="522"/>
                      </a:lnTo>
                      <a:lnTo>
                        <a:pt x="1932" y="522"/>
                      </a:lnTo>
                      <a:lnTo>
                        <a:pt x="1932" y="522"/>
                      </a:lnTo>
                      <a:lnTo>
                        <a:pt x="1932" y="522"/>
                      </a:lnTo>
                      <a:lnTo>
                        <a:pt x="1938" y="522"/>
                      </a:lnTo>
                      <a:lnTo>
                        <a:pt x="1938" y="522"/>
                      </a:lnTo>
                      <a:lnTo>
                        <a:pt x="1938" y="522"/>
                      </a:lnTo>
                      <a:lnTo>
                        <a:pt x="1938" y="522"/>
                      </a:lnTo>
                      <a:lnTo>
                        <a:pt x="1938" y="522"/>
                      </a:lnTo>
                      <a:lnTo>
                        <a:pt x="1944" y="522"/>
                      </a:lnTo>
                      <a:lnTo>
                        <a:pt x="1944" y="522"/>
                      </a:lnTo>
                      <a:lnTo>
                        <a:pt x="1944" y="522"/>
                      </a:lnTo>
                      <a:lnTo>
                        <a:pt x="1944" y="522"/>
                      </a:lnTo>
                      <a:lnTo>
                        <a:pt x="1944" y="522"/>
                      </a:lnTo>
                      <a:lnTo>
                        <a:pt x="1944" y="522"/>
                      </a:lnTo>
                      <a:lnTo>
                        <a:pt x="1950" y="522"/>
                      </a:lnTo>
                      <a:lnTo>
                        <a:pt x="1950" y="522"/>
                      </a:lnTo>
                      <a:lnTo>
                        <a:pt x="1950" y="522"/>
                      </a:lnTo>
                      <a:lnTo>
                        <a:pt x="1950" y="522"/>
                      </a:lnTo>
                      <a:lnTo>
                        <a:pt x="1950" y="522"/>
                      </a:lnTo>
                      <a:lnTo>
                        <a:pt x="1950" y="522"/>
                      </a:lnTo>
                      <a:lnTo>
                        <a:pt x="1956" y="522"/>
                      </a:lnTo>
                      <a:lnTo>
                        <a:pt x="1956" y="522"/>
                      </a:lnTo>
                      <a:lnTo>
                        <a:pt x="1956" y="522"/>
                      </a:lnTo>
                      <a:lnTo>
                        <a:pt x="1956" y="522"/>
                      </a:lnTo>
                      <a:lnTo>
                        <a:pt x="1956" y="522"/>
                      </a:lnTo>
                      <a:lnTo>
                        <a:pt x="1956" y="522"/>
                      </a:lnTo>
                      <a:lnTo>
                        <a:pt x="1962" y="522"/>
                      </a:lnTo>
                      <a:lnTo>
                        <a:pt x="1962" y="522"/>
                      </a:lnTo>
                      <a:lnTo>
                        <a:pt x="1962" y="522"/>
                      </a:lnTo>
                      <a:lnTo>
                        <a:pt x="1962" y="522"/>
                      </a:lnTo>
                      <a:lnTo>
                        <a:pt x="1962" y="522"/>
                      </a:lnTo>
                      <a:lnTo>
                        <a:pt x="1962" y="522"/>
                      </a:lnTo>
                      <a:lnTo>
                        <a:pt x="1968" y="522"/>
                      </a:lnTo>
                      <a:lnTo>
                        <a:pt x="1968" y="522"/>
                      </a:lnTo>
                      <a:lnTo>
                        <a:pt x="1968" y="522"/>
                      </a:lnTo>
                      <a:lnTo>
                        <a:pt x="1968" y="522"/>
                      </a:lnTo>
                      <a:lnTo>
                        <a:pt x="1968" y="522"/>
                      </a:lnTo>
                      <a:lnTo>
                        <a:pt x="1968" y="522"/>
                      </a:lnTo>
                      <a:lnTo>
                        <a:pt x="1974" y="522"/>
                      </a:lnTo>
                      <a:lnTo>
                        <a:pt x="1974" y="522"/>
                      </a:lnTo>
                      <a:lnTo>
                        <a:pt x="1974" y="522"/>
                      </a:lnTo>
                      <a:lnTo>
                        <a:pt x="1974" y="522"/>
                      </a:lnTo>
                      <a:lnTo>
                        <a:pt x="1974" y="522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6" y="522"/>
                      </a:lnTo>
                      <a:lnTo>
                        <a:pt x="1986" y="522"/>
                      </a:lnTo>
                      <a:lnTo>
                        <a:pt x="1986" y="522"/>
                      </a:lnTo>
                      <a:lnTo>
                        <a:pt x="1986" y="522"/>
                      </a:lnTo>
                      <a:lnTo>
                        <a:pt x="1986" y="522"/>
                      </a:lnTo>
                      <a:lnTo>
                        <a:pt x="1986" y="522"/>
                      </a:lnTo>
                      <a:lnTo>
                        <a:pt x="1992" y="522"/>
                      </a:lnTo>
                      <a:lnTo>
                        <a:pt x="1992" y="522"/>
                      </a:lnTo>
                      <a:lnTo>
                        <a:pt x="1992" y="522"/>
                      </a:lnTo>
                      <a:lnTo>
                        <a:pt x="1992" y="522"/>
                      </a:lnTo>
                      <a:lnTo>
                        <a:pt x="1992" y="522"/>
                      </a:lnTo>
                      <a:lnTo>
                        <a:pt x="1992" y="522"/>
                      </a:lnTo>
                      <a:lnTo>
                        <a:pt x="1998" y="522"/>
                      </a:lnTo>
                      <a:lnTo>
                        <a:pt x="1998" y="522"/>
                      </a:lnTo>
                      <a:lnTo>
                        <a:pt x="1998" y="522"/>
                      </a:lnTo>
                      <a:lnTo>
                        <a:pt x="1998" y="522"/>
                      </a:lnTo>
                      <a:lnTo>
                        <a:pt x="1998" y="522"/>
                      </a:lnTo>
                      <a:lnTo>
                        <a:pt x="2004" y="522"/>
                      </a:lnTo>
                      <a:lnTo>
                        <a:pt x="2004" y="522"/>
                      </a:lnTo>
                      <a:lnTo>
                        <a:pt x="2004" y="522"/>
                      </a:lnTo>
                      <a:lnTo>
                        <a:pt x="2004" y="522"/>
                      </a:lnTo>
                      <a:lnTo>
                        <a:pt x="2004" y="522"/>
                      </a:lnTo>
                      <a:lnTo>
                        <a:pt x="2004" y="522"/>
                      </a:lnTo>
                      <a:lnTo>
                        <a:pt x="2010" y="522"/>
                      </a:lnTo>
                      <a:lnTo>
                        <a:pt x="2010" y="522"/>
                      </a:lnTo>
                      <a:lnTo>
                        <a:pt x="2010" y="522"/>
                      </a:lnTo>
                      <a:lnTo>
                        <a:pt x="2010" y="522"/>
                      </a:lnTo>
                      <a:lnTo>
                        <a:pt x="2010" y="522"/>
                      </a:lnTo>
                      <a:lnTo>
                        <a:pt x="2010" y="522"/>
                      </a:lnTo>
                      <a:lnTo>
                        <a:pt x="2016" y="522"/>
                      </a:lnTo>
                      <a:lnTo>
                        <a:pt x="2016" y="522"/>
                      </a:lnTo>
                      <a:lnTo>
                        <a:pt x="2016" y="522"/>
                      </a:lnTo>
                      <a:lnTo>
                        <a:pt x="2016" y="522"/>
                      </a:lnTo>
                      <a:lnTo>
                        <a:pt x="2016" y="522"/>
                      </a:lnTo>
                      <a:lnTo>
                        <a:pt x="2016" y="522"/>
                      </a:lnTo>
                      <a:lnTo>
                        <a:pt x="2022" y="522"/>
                      </a:lnTo>
                      <a:lnTo>
                        <a:pt x="2022" y="522"/>
                      </a:lnTo>
                      <a:lnTo>
                        <a:pt x="2022" y="522"/>
                      </a:lnTo>
                      <a:lnTo>
                        <a:pt x="2022" y="522"/>
                      </a:lnTo>
                      <a:lnTo>
                        <a:pt x="2022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34" y="522"/>
                      </a:lnTo>
                      <a:lnTo>
                        <a:pt x="2034" y="522"/>
                      </a:lnTo>
                      <a:lnTo>
                        <a:pt x="2034" y="522"/>
                      </a:lnTo>
                      <a:lnTo>
                        <a:pt x="2034" y="522"/>
                      </a:lnTo>
                      <a:lnTo>
                        <a:pt x="2034" y="522"/>
                      </a:lnTo>
                      <a:lnTo>
                        <a:pt x="2040" y="522"/>
                      </a:lnTo>
                      <a:lnTo>
                        <a:pt x="2040" y="522"/>
                      </a:lnTo>
                      <a:lnTo>
                        <a:pt x="2040" y="522"/>
                      </a:lnTo>
                      <a:lnTo>
                        <a:pt x="2040" y="522"/>
                      </a:lnTo>
                      <a:lnTo>
                        <a:pt x="2040" y="522"/>
                      </a:lnTo>
                      <a:lnTo>
                        <a:pt x="2040" y="522"/>
                      </a:lnTo>
                      <a:lnTo>
                        <a:pt x="2046" y="522"/>
                      </a:lnTo>
                      <a:lnTo>
                        <a:pt x="2046" y="522"/>
                      </a:lnTo>
                      <a:lnTo>
                        <a:pt x="2046" y="522"/>
                      </a:lnTo>
                      <a:lnTo>
                        <a:pt x="2046" y="522"/>
                      </a:lnTo>
                      <a:lnTo>
                        <a:pt x="2046" y="522"/>
                      </a:lnTo>
                      <a:lnTo>
                        <a:pt x="2046" y="522"/>
                      </a:lnTo>
                      <a:lnTo>
                        <a:pt x="2052" y="522"/>
                      </a:lnTo>
                      <a:lnTo>
                        <a:pt x="2052" y="522"/>
                      </a:lnTo>
                      <a:lnTo>
                        <a:pt x="2052" y="522"/>
                      </a:lnTo>
                      <a:lnTo>
                        <a:pt x="2052" y="522"/>
                      </a:lnTo>
                      <a:lnTo>
                        <a:pt x="2052" y="522"/>
                      </a:lnTo>
                      <a:lnTo>
                        <a:pt x="2052" y="522"/>
                      </a:lnTo>
                      <a:lnTo>
                        <a:pt x="2058" y="522"/>
                      </a:lnTo>
                      <a:lnTo>
                        <a:pt x="2058" y="522"/>
                      </a:lnTo>
                      <a:lnTo>
                        <a:pt x="2058" y="522"/>
                      </a:lnTo>
                      <a:lnTo>
                        <a:pt x="2058" y="522"/>
                      </a:lnTo>
                      <a:lnTo>
                        <a:pt x="2058" y="522"/>
                      </a:lnTo>
                      <a:lnTo>
                        <a:pt x="2064" y="522"/>
                      </a:lnTo>
                      <a:lnTo>
                        <a:pt x="2064" y="522"/>
                      </a:lnTo>
                      <a:lnTo>
                        <a:pt x="2064" y="522"/>
                      </a:lnTo>
                      <a:lnTo>
                        <a:pt x="2064" y="522"/>
                      </a:lnTo>
                      <a:lnTo>
                        <a:pt x="2064" y="522"/>
                      </a:lnTo>
                      <a:lnTo>
                        <a:pt x="2064" y="522"/>
                      </a:lnTo>
                      <a:lnTo>
                        <a:pt x="2070" y="522"/>
                      </a:lnTo>
                      <a:lnTo>
                        <a:pt x="2070" y="522"/>
                      </a:lnTo>
                      <a:lnTo>
                        <a:pt x="2070" y="522"/>
                      </a:lnTo>
                      <a:lnTo>
                        <a:pt x="2070" y="522"/>
                      </a:lnTo>
                      <a:lnTo>
                        <a:pt x="2070" y="522"/>
                      </a:lnTo>
                      <a:lnTo>
                        <a:pt x="2070" y="522"/>
                      </a:lnTo>
                      <a:lnTo>
                        <a:pt x="2076" y="522"/>
                      </a:lnTo>
                      <a:lnTo>
                        <a:pt x="2076" y="522"/>
                      </a:lnTo>
                      <a:lnTo>
                        <a:pt x="2076" y="522"/>
                      </a:lnTo>
                      <a:lnTo>
                        <a:pt x="2076" y="522"/>
                      </a:lnTo>
                      <a:lnTo>
                        <a:pt x="2076" y="522"/>
                      </a:lnTo>
                      <a:lnTo>
                        <a:pt x="2076" y="522"/>
                      </a:lnTo>
                      <a:lnTo>
                        <a:pt x="2082" y="522"/>
                      </a:lnTo>
                      <a:lnTo>
                        <a:pt x="2082" y="522"/>
                      </a:lnTo>
                      <a:lnTo>
                        <a:pt x="2082" y="522"/>
                      </a:lnTo>
                      <a:lnTo>
                        <a:pt x="2082" y="522"/>
                      </a:lnTo>
                      <a:lnTo>
                        <a:pt x="2082" y="522"/>
                      </a:lnTo>
                      <a:lnTo>
                        <a:pt x="2082" y="522"/>
                      </a:lnTo>
                      <a:lnTo>
                        <a:pt x="2088" y="522"/>
                      </a:lnTo>
                      <a:lnTo>
                        <a:pt x="2088" y="522"/>
                      </a:lnTo>
                      <a:lnTo>
                        <a:pt x="2088" y="522"/>
                      </a:lnTo>
                      <a:lnTo>
                        <a:pt x="2088" y="522"/>
                      </a:lnTo>
                      <a:lnTo>
                        <a:pt x="2088" y="522"/>
                      </a:lnTo>
                      <a:lnTo>
                        <a:pt x="2094" y="522"/>
                      </a:lnTo>
                      <a:lnTo>
                        <a:pt x="2094" y="522"/>
                      </a:lnTo>
                      <a:lnTo>
                        <a:pt x="2094" y="522"/>
                      </a:lnTo>
                      <a:lnTo>
                        <a:pt x="2094" y="522"/>
                      </a:lnTo>
                      <a:lnTo>
                        <a:pt x="2094" y="522"/>
                      </a:lnTo>
                      <a:lnTo>
                        <a:pt x="2094" y="522"/>
                      </a:lnTo>
                      <a:lnTo>
                        <a:pt x="2100" y="522"/>
                      </a:lnTo>
                      <a:lnTo>
                        <a:pt x="2100" y="522"/>
                      </a:lnTo>
                      <a:lnTo>
                        <a:pt x="2100" y="522"/>
                      </a:lnTo>
                      <a:lnTo>
                        <a:pt x="2100" y="522"/>
                      </a:lnTo>
                      <a:lnTo>
                        <a:pt x="2100" y="522"/>
                      </a:lnTo>
                      <a:lnTo>
                        <a:pt x="2100" y="522"/>
                      </a:lnTo>
                      <a:lnTo>
                        <a:pt x="2106" y="522"/>
                      </a:lnTo>
                      <a:lnTo>
                        <a:pt x="2106" y="522"/>
                      </a:lnTo>
                      <a:lnTo>
                        <a:pt x="2106" y="522"/>
                      </a:lnTo>
                      <a:lnTo>
                        <a:pt x="2106" y="522"/>
                      </a:lnTo>
                      <a:lnTo>
                        <a:pt x="2106" y="522"/>
                      </a:lnTo>
                      <a:lnTo>
                        <a:pt x="2106" y="522"/>
                      </a:lnTo>
                      <a:lnTo>
                        <a:pt x="2112" y="522"/>
                      </a:lnTo>
                      <a:lnTo>
                        <a:pt x="2112" y="522"/>
                      </a:lnTo>
                      <a:lnTo>
                        <a:pt x="2112" y="522"/>
                      </a:lnTo>
                      <a:lnTo>
                        <a:pt x="2112" y="522"/>
                      </a:lnTo>
                      <a:lnTo>
                        <a:pt x="2112" y="522"/>
                      </a:lnTo>
                      <a:lnTo>
                        <a:pt x="2112" y="522"/>
                      </a:lnTo>
                      <a:lnTo>
                        <a:pt x="2118" y="522"/>
                      </a:lnTo>
                      <a:lnTo>
                        <a:pt x="2118" y="522"/>
                      </a:lnTo>
                      <a:lnTo>
                        <a:pt x="2118" y="522"/>
                      </a:lnTo>
                      <a:lnTo>
                        <a:pt x="2118" y="522"/>
                      </a:lnTo>
                      <a:lnTo>
                        <a:pt x="2118" y="522"/>
                      </a:lnTo>
                      <a:lnTo>
                        <a:pt x="2118" y="522"/>
                      </a:lnTo>
                      <a:lnTo>
                        <a:pt x="2124" y="522"/>
                      </a:lnTo>
                      <a:lnTo>
                        <a:pt x="2124" y="522"/>
                      </a:lnTo>
                      <a:lnTo>
                        <a:pt x="2124" y="522"/>
                      </a:lnTo>
                      <a:lnTo>
                        <a:pt x="2124" y="522"/>
                      </a:lnTo>
                      <a:lnTo>
                        <a:pt x="2124" y="522"/>
                      </a:lnTo>
                      <a:lnTo>
                        <a:pt x="2130" y="522"/>
                      </a:lnTo>
                      <a:lnTo>
                        <a:pt x="2130" y="522"/>
                      </a:lnTo>
                      <a:lnTo>
                        <a:pt x="2130" y="522"/>
                      </a:lnTo>
                      <a:lnTo>
                        <a:pt x="2130" y="522"/>
                      </a:lnTo>
                      <a:lnTo>
                        <a:pt x="2130" y="522"/>
                      </a:lnTo>
                      <a:lnTo>
                        <a:pt x="2130" y="522"/>
                      </a:lnTo>
                      <a:lnTo>
                        <a:pt x="2136" y="522"/>
                      </a:lnTo>
                      <a:lnTo>
                        <a:pt x="2136" y="522"/>
                      </a:lnTo>
                      <a:lnTo>
                        <a:pt x="2136" y="522"/>
                      </a:lnTo>
                      <a:lnTo>
                        <a:pt x="2136" y="522"/>
                      </a:lnTo>
                      <a:lnTo>
                        <a:pt x="2136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8" y="522"/>
                      </a:lnTo>
                      <a:lnTo>
                        <a:pt x="2148" y="522"/>
                      </a:lnTo>
                      <a:lnTo>
                        <a:pt x="2148" y="522"/>
                      </a:lnTo>
                      <a:lnTo>
                        <a:pt x="2148" y="522"/>
                      </a:lnTo>
                      <a:lnTo>
                        <a:pt x="2148" y="522"/>
                      </a:lnTo>
                      <a:lnTo>
                        <a:pt x="2154" y="522"/>
                      </a:lnTo>
                      <a:lnTo>
                        <a:pt x="2154" y="522"/>
                      </a:lnTo>
                      <a:lnTo>
                        <a:pt x="2154" y="522"/>
                      </a:lnTo>
                      <a:lnTo>
                        <a:pt x="2154" y="522"/>
                      </a:lnTo>
                      <a:lnTo>
                        <a:pt x="2154" y="522"/>
                      </a:lnTo>
                      <a:lnTo>
                        <a:pt x="2154" y="522"/>
                      </a:lnTo>
                      <a:lnTo>
                        <a:pt x="2160" y="522"/>
                      </a:lnTo>
                      <a:lnTo>
                        <a:pt x="2160" y="522"/>
                      </a:lnTo>
                      <a:lnTo>
                        <a:pt x="2160" y="522"/>
                      </a:lnTo>
                      <a:lnTo>
                        <a:pt x="2160" y="522"/>
                      </a:lnTo>
                      <a:lnTo>
                        <a:pt x="2160" y="522"/>
                      </a:lnTo>
                      <a:lnTo>
                        <a:pt x="2160" y="522"/>
                      </a:lnTo>
                      <a:lnTo>
                        <a:pt x="2166" y="522"/>
                      </a:lnTo>
                      <a:lnTo>
                        <a:pt x="2166" y="522"/>
                      </a:lnTo>
                      <a:lnTo>
                        <a:pt x="2166" y="522"/>
                      </a:lnTo>
                      <a:lnTo>
                        <a:pt x="2166" y="522"/>
                      </a:lnTo>
                      <a:lnTo>
                        <a:pt x="2166" y="522"/>
                      </a:lnTo>
                      <a:lnTo>
                        <a:pt x="2166" y="522"/>
                      </a:lnTo>
                      <a:lnTo>
                        <a:pt x="2172" y="522"/>
                      </a:lnTo>
                      <a:lnTo>
                        <a:pt x="2172" y="522"/>
                      </a:lnTo>
                      <a:lnTo>
                        <a:pt x="2172" y="522"/>
                      </a:lnTo>
                      <a:lnTo>
                        <a:pt x="2172" y="522"/>
                      </a:lnTo>
                      <a:lnTo>
                        <a:pt x="2172" y="522"/>
                      </a:lnTo>
                      <a:lnTo>
                        <a:pt x="2178" y="522"/>
                      </a:lnTo>
                      <a:lnTo>
                        <a:pt x="2178" y="522"/>
                      </a:lnTo>
                      <a:lnTo>
                        <a:pt x="2178" y="522"/>
                      </a:lnTo>
                      <a:lnTo>
                        <a:pt x="2178" y="522"/>
                      </a:lnTo>
                      <a:lnTo>
                        <a:pt x="2178" y="522"/>
                      </a:lnTo>
                      <a:lnTo>
                        <a:pt x="2178" y="522"/>
                      </a:lnTo>
                      <a:lnTo>
                        <a:pt x="2184" y="522"/>
                      </a:lnTo>
                      <a:lnTo>
                        <a:pt x="2184" y="522"/>
                      </a:lnTo>
                      <a:lnTo>
                        <a:pt x="2184" y="522"/>
                      </a:lnTo>
                      <a:lnTo>
                        <a:pt x="2184" y="522"/>
                      </a:lnTo>
                      <a:lnTo>
                        <a:pt x="2184" y="522"/>
                      </a:lnTo>
                      <a:lnTo>
                        <a:pt x="2184" y="522"/>
                      </a:lnTo>
                      <a:lnTo>
                        <a:pt x="2190" y="522"/>
                      </a:lnTo>
                      <a:lnTo>
                        <a:pt x="2190" y="522"/>
                      </a:lnTo>
                      <a:lnTo>
                        <a:pt x="2190" y="522"/>
                      </a:lnTo>
                      <a:lnTo>
                        <a:pt x="2190" y="522"/>
                      </a:lnTo>
                      <a:lnTo>
                        <a:pt x="2190" y="522"/>
                      </a:lnTo>
                      <a:lnTo>
                        <a:pt x="2190" y="522"/>
                      </a:lnTo>
                      <a:lnTo>
                        <a:pt x="2196" y="522"/>
                      </a:lnTo>
                      <a:lnTo>
                        <a:pt x="2196" y="522"/>
                      </a:lnTo>
                      <a:lnTo>
                        <a:pt x="2196" y="522"/>
                      </a:lnTo>
                      <a:lnTo>
                        <a:pt x="2196" y="522"/>
                      </a:lnTo>
                      <a:lnTo>
                        <a:pt x="2196" y="522"/>
                      </a:lnTo>
                      <a:lnTo>
                        <a:pt x="2196" y="522"/>
                      </a:lnTo>
                      <a:lnTo>
                        <a:pt x="2202" y="522"/>
                      </a:lnTo>
                      <a:lnTo>
                        <a:pt x="2202" y="522"/>
                      </a:lnTo>
                      <a:lnTo>
                        <a:pt x="2202" y="522"/>
                      </a:lnTo>
                      <a:lnTo>
                        <a:pt x="2202" y="522"/>
                      </a:lnTo>
                      <a:lnTo>
                        <a:pt x="2202" y="522"/>
                      </a:lnTo>
                      <a:lnTo>
                        <a:pt x="2202" y="522"/>
                      </a:lnTo>
                      <a:lnTo>
                        <a:pt x="2208" y="522"/>
                      </a:lnTo>
                      <a:lnTo>
                        <a:pt x="2208" y="522"/>
                      </a:lnTo>
                      <a:lnTo>
                        <a:pt x="2208" y="522"/>
                      </a:lnTo>
                      <a:lnTo>
                        <a:pt x="2208" y="522"/>
                      </a:lnTo>
                      <a:lnTo>
                        <a:pt x="2208" y="522"/>
                      </a:lnTo>
                      <a:lnTo>
                        <a:pt x="2214" y="522"/>
                      </a:lnTo>
                      <a:lnTo>
                        <a:pt x="2214" y="522"/>
                      </a:lnTo>
                      <a:lnTo>
                        <a:pt x="2214" y="522"/>
                      </a:lnTo>
                      <a:lnTo>
                        <a:pt x="2214" y="522"/>
                      </a:lnTo>
                      <a:lnTo>
                        <a:pt x="2214" y="522"/>
                      </a:lnTo>
                      <a:lnTo>
                        <a:pt x="2214" y="522"/>
                      </a:lnTo>
                      <a:lnTo>
                        <a:pt x="2220" y="522"/>
                      </a:lnTo>
                      <a:lnTo>
                        <a:pt x="2220" y="522"/>
                      </a:lnTo>
                      <a:lnTo>
                        <a:pt x="2220" y="522"/>
                      </a:lnTo>
                      <a:lnTo>
                        <a:pt x="2220" y="522"/>
                      </a:lnTo>
                      <a:lnTo>
                        <a:pt x="2220" y="522"/>
                      </a:lnTo>
                      <a:lnTo>
                        <a:pt x="2220" y="522"/>
                      </a:lnTo>
                      <a:lnTo>
                        <a:pt x="2226" y="522"/>
                      </a:lnTo>
                      <a:lnTo>
                        <a:pt x="2226" y="522"/>
                      </a:lnTo>
                      <a:lnTo>
                        <a:pt x="2226" y="522"/>
                      </a:lnTo>
                      <a:lnTo>
                        <a:pt x="2226" y="522"/>
                      </a:lnTo>
                      <a:lnTo>
                        <a:pt x="2226" y="522"/>
                      </a:lnTo>
                      <a:lnTo>
                        <a:pt x="2226" y="522"/>
                      </a:lnTo>
                      <a:lnTo>
                        <a:pt x="2232" y="522"/>
                      </a:lnTo>
                      <a:lnTo>
                        <a:pt x="2232" y="522"/>
                      </a:lnTo>
                      <a:lnTo>
                        <a:pt x="2232" y="522"/>
                      </a:lnTo>
                      <a:lnTo>
                        <a:pt x="2232" y="522"/>
                      </a:lnTo>
                      <a:lnTo>
                        <a:pt x="2232" y="522"/>
                      </a:lnTo>
                      <a:lnTo>
                        <a:pt x="2232" y="522"/>
                      </a:lnTo>
                      <a:lnTo>
                        <a:pt x="2238" y="522"/>
                      </a:lnTo>
                      <a:lnTo>
                        <a:pt x="2238" y="522"/>
                      </a:lnTo>
                      <a:lnTo>
                        <a:pt x="2238" y="522"/>
                      </a:lnTo>
                      <a:lnTo>
                        <a:pt x="2238" y="522"/>
                      </a:lnTo>
                      <a:lnTo>
                        <a:pt x="2238" y="522"/>
                      </a:lnTo>
                      <a:lnTo>
                        <a:pt x="2244" y="522"/>
                      </a:lnTo>
                      <a:lnTo>
                        <a:pt x="2244" y="522"/>
                      </a:lnTo>
                      <a:lnTo>
                        <a:pt x="2244" y="522"/>
                      </a:lnTo>
                      <a:lnTo>
                        <a:pt x="2244" y="522"/>
                      </a:lnTo>
                      <a:lnTo>
                        <a:pt x="2244" y="522"/>
                      </a:lnTo>
                      <a:lnTo>
                        <a:pt x="2244" y="522"/>
                      </a:lnTo>
                      <a:lnTo>
                        <a:pt x="2250" y="522"/>
                      </a:lnTo>
                      <a:lnTo>
                        <a:pt x="2250" y="522"/>
                      </a:lnTo>
                      <a:lnTo>
                        <a:pt x="2250" y="522"/>
                      </a:lnTo>
                      <a:lnTo>
                        <a:pt x="2250" y="522"/>
                      </a:lnTo>
                      <a:lnTo>
                        <a:pt x="2250" y="522"/>
                      </a:lnTo>
                      <a:lnTo>
                        <a:pt x="2250" y="522"/>
                      </a:lnTo>
                      <a:lnTo>
                        <a:pt x="2256" y="522"/>
                      </a:lnTo>
                      <a:lnTo>
                        <a:pt x="2256" y="522"/>
                      </a:lnTo>
                      <a:lnTo>
                        <a:pt x="2256" y="522"/>
                      </a:lnTo>
                      <a:lnTo>
                        <a:pt x="2256" y="522"/>
                      </a:lnTo>
                      <a:lnTo>
                        <a:pt x="2256" y="522"/>
                      </a:lnTo>
                      <a:lnTo>
                        <a:pt x="2256" y="522"/>
                      </a:lnTo>
                      <a:lnTo>
                        <a:pt x="2262" y="522"/>
                      </a:lnTo>
                      <a:lnTo>
                        <a:pt x="2262" y="522"/>
                      </a:lnTo>
                      <a:lnTo>
                        <a:pt x="2262" y="522"/>
                      </a:lnTo>
                      <a:lnTo>
                        <a:pt x="2262" y="522"/>
                      </a:lnTo>
                      <a:lnTo>
                        <a:pt x="2262" y="522"/>
                      </a:lnTo>
                      <a:lnTo>
                        <a:pt x="2262" y="522"/>
                      </a:lnTo>
                      <a:lnTo>
                        <a:pt x="2268" y="522"/>
                      </a:lnTo>
                      <a:lnTo>
                        <a:pt x="2268" y="522"/>
                      </a:lnTo>
                      <a:lnTo>
                        <a:pt x="2268" y="522"/>
                      </a:lnTo>
                      <a:lnTo>
                        <a:pt x="2268" y="522"/>
                      </a:lnTo>
                      <a:lnTo>
                        <a:pt x="2268" y="522"/>
                      </a:lnTo>
                      <a:lnTo>
                        <a:pt x="2268" y="522"/>
                      </a:lnTo>
                      <a:lnTo>
                        <a:pt x="2274" y="522"/>
                      </a:lnTo>
                      <a:lnTo>
                        <a:pt x="2274" y="522"/>
                      </a:lnTo>
                      <a:lnTo>
                        <a:pt x="2274" y="522"/>
                      </a:lnTo>
                      <a:lnTo>
                        <a:pt x="2274" y="522"/>
                      </a:lnTo>
                      <a:lnTo>
                        <a:pt x="2274" y="522"/>
                      </a:lnTo>
                      <a:lnTo>
                        <a:pt x="2280" y="522"/>
                      </a:lnTo>
                      <a:lnTo>
                        <a:pt x="2280" y="522"/>
                      </a:lnTo>
                      <a:lnTo>
                        <a:pt x="2280" y="522"/>
                      </a:lnTo>
                      <a:lnTo>
                        <a:pt x="2280" y="522"/>
                      </a:lnTo>
                      <a:lnTo>
                        <a:pt x="2280" y="522"/>
                      </a:lnTo>
                      <a:lnTo>
                        <a:pt x="2280" y="522"/>
                      </a:lnTo>
                      <a:lnTo>
                        <a:pt x="2286" y="522"/>
                      </a:lnTo>
                      <a:lnTo>
                        <a:pt x="2286" y="522"/>
                      </a:lnTo>
                      <a:lnTo>
                        <a:pt x="2286" y="522"/>
                      </a:lnTo>
                      <a:lnTo>
                        <a:pt x="2286" y="522"/>
                      </a:lnTo>
                      <a:lnTo>
                        <a:pt x="2286" y="522"/>
                      </a:lnTo>
                      <a:lnTo>
                        <a:pt x="2286" y="522"/>
                      </a:lnTo>
                      <a:lnTo>
                        <a:pt x="2292" y="522"/>
                      </a:lnTo>
                      <a:lnTo>
                        <a:pt x="2292" y="522"/>
                      </a:lnTo>
                      <a:lnTo>
                        <a:pt x="2292" y="522"/>
                      </a:lnTo>
                      <a:lnTo>
                        <a:pt x="2292" y="522"/>
                      </a:lnTo>
                      <a:lnTo>
                        <a:pt x="2292" y="522"/>
                      </a:lnTo>
                      <a:lnTo>
                        <a:pt x="2292" y="522"/>
                      </a:lnTo>
                      <a:lnTo>
                        <a:pt x="2298" y="522"/>
                      </a:lnTo>
                      <a:lnTo>
                        <a:pt x="2298" y="522"/>
                      </a:lnTo>
                      <a:lnTo>
                        <a:pt x="2298" y="522"/>
                      </a:lnTo>
                      <a:lnTo>
                        <a:pt x="2298" y="522"/>
                      </a:lnTo>
                      <a:lnTo>
                        <a:pt x="2298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10" y="522"/>
                      </a:lnTo>
                      <a:lnTo>
                        <a:pt x="2310" y="522"/>
                      </a:lnTo>
                      <a:lnTo>
                        <a:pt x="2310" y="522"/>
                      </a:lnTo>
                      <a:lnTo>
                        <a:pt x="2310" y="522"/>
                      </a:lnTo>
                      <a:lnTo>
                        <a:pt x="2310" y="522"/>
                      </a:lnTo>
                      <a:lnTo>
                        <a:pt x="2316" y="522"/>
                      </a:lnTo>
                      <a:lnTo>
                        <a:pt x="2316" y="522"/>
                      </a:lnTo>
                      <a:lnTo>
                        <a:pt x="2316" y="522"/>
                      </a:lnTo>
                      <a:lnTo>
                        <a:pt x="2316" y="522"/>
                      </a:lnTo>
                      <a:lnTo>
                        <a:pt x="2316" y="522"/>
                      </a:lnTo>
                      <a:lnTo>
                        <a:pt x="2316" y="522"/>
                      </a:lnTo>
                      <a:lnTo>
                        <a:pt x="2322" y="522"/>
                      </a:lnTo>
                      <a:lnTo>
                        <a:pt x="2322" y="522"/>
                      </a:lnTo>
                      <a:lnTo>
                        <a:pt x="2322" y="522"/>
                      </a:lnTo>
                      <a:lnTo>
                        <a:pt x="2322" y="522"/>
                      </a:lnTo>
                      <a:lnTo>
                        <a:pt x="2322" y="522"/>
                      </a:lnTo>
                      <a:lnTo>
                        <a:pt x="2328" y="522"/>
                      </a:lnTo>
                      <a:lnTo>
                        <a:pt x="2328" y="522"/>
                      </a:lnTo>
                      <a:lnTo>
                        <a:pt x="2328" y="522"/>
                      </a:lnTo>
                      <a:lnTo>
                        <a:pt x="2328" y="522"/>
                      </a:lnTo>
                      <a:lnTo>
                        <a:pt x="2328" y="522"/>
                      </a:lnTo>
                      <a:lnTo>
                        <a:pt x="2328" y="522"/>
                      </a:lnTo>
                      <a:lnTo>
                        <a:pt x="2334" y="522"/>
                      </a:lnTo>
                      <a:lnTo>
                        <a:pt x="2334" y="522"/>
                      </a:lnTo>
                      <a:lnTo>
                        <a:pt x="2334" y="522"/>
                      </a:lnTo>
                      <a:lnTo>
                        <a:pt x="2334" y="522"/>
                      </a:lnTo>
                      <a:lnTo>
                        <a:pt x="2334" y="522"/>
                      </a:lnTo>
                      <a:lnTo>
                        <a:pt x="2334" y="522"/>
                      </a:lnTo>
                      <a:lnTo>
                        <a:pt x="2340" y="522"/>
                      </a:lnTo>
                      <a:lnTo>
                        <a:pt x="2340" y="522"/>
                      </a:lnTo>
                      <a:lnTo>
                        <a:pt x="2340" y="522"/>
                      </a:lnTo>
                      <a:lnTo>
                        <a:pt x="2340" y="522"/>
                      </a:lnTo>
                      <a:lnTo>
                        <a:pt x="2340" y="522"/>
                      </a:lnTo>
                      <a:lnTo>
                        <a:pt x="2340" y="522"/>
                      </a:lnTo>
                      <a:lnTo>
                        <a:pt x="2346" y="522"/>
                      </a:lnTo>
                      <a:lnTo>
                        <a:pt x="2346" y="522"/>
                      </a:lnTo>
                      <a:lnTo>
                        <a:pt x="2346" y="522"/>
                      </a:lnTo>
                      <a:lnTo>
                        <a:pt x="2346" y="522"/>
                      </a:lnTo>
                      <a:lnTo>
                        <a:pt x="2346" y="522"/>
                      </a:lnTo>
                      <a:lnTo>
                        <a:pt x="2346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8" y="522"/>
                      </a:lnTo>
                      <a:lnTo>
                        <a:pt x="2358" y="522"/>
                      </a:lnTo>
                      <a:lnTo>
                        <a:pt x="2358" y="522"/>
                      </a:lnTo>
                      <a:lnTo>
                        <a:pt x="2358" y="522"/>
                      </a:lnTo>
                      <a:lnTo>
                        <a:pt x="2358" y="522"/>
                      </a:lnTo>
                      <a:lnTo>
                        <a:pt x="2364" y="522"/>
                      </a:lnTo>
                      <a:lnTo>
                        <a:pt x="2364" y="522"/>
                      </a:lnTo>
                      <a:lnTo>
                        <a:pt x="2364" y="522"/>
                      </a:lnTo>
                      <a:lnTo>
                        <a:pt x="2364" y="522"/>
                      </a:lnTo>
                      <a:lnTo>
                        <a:pt x="2364" y="522"/>
                      </a:lnTo>
                      <a:lnTo>
                        <a:pt x="2364" y="522"/>
                      </a:lnTo>
                      <a:lnTo>
                        <a:pt x="2370" y="522"/>
                      </a:lnTo>
                      <a:lnTo>
                        <a:pt x="2370" y="522"/>
                      </a:lnTo>
                      <a:lnTo>
                        <a:pt x="2370" y="522"/>
                      </a:lnTo>
                      <a:lnTo>
                        <a:pt x="2370" y="522"/>
                      </a:lnTo>
                      <a:lnTo>
                        <a:pt x="2370" y="522"/>
                      </a:lnTo>
                      <a:lnTo>
                        <a:pt x="2370" y="522"/>
                      </a:lnTo>
                      <a:lnTo>
                        <a:pt x="2376" y="522"/>
                      </a:lnTo>
                      <a:lnTo>
                        <a:pt x="2376" y="522"/>
                      </a:lnTo>
                      <a:lnTo>
                        <a:pt x="2376" y="522"/>
                      </a:lnTo>
                      <a:lnTo>
                        <a:pt x="2376" y="522"/>
                      </a:lnTo>
                      <a:lnTo>
                        <a:pt x="2376" y="522"/>
                      </a:lnTo>
                      <a:lnTo>
                        <a:pt x="2376" y="522"/>
                      </a:lnTo>
                      <a:lnTo>
                        <a:pt x="2382" y="522"/>
                      </a:lnTo>
                      <a:lnTo>
                        <a:pt x="2382" y="522"/>
                      </a:lnTo>
                      <a:lnTo>
                        <a:pt x="2382" y="522"/>
                      </a:lnTo>
                      <a:lnTo>
                        <a:pt x="2382" y="522"/>
                      </a:lnTo>
                      <a:lnTo>
                        <a:pt x="2382" y="522"/>
                      </a:lnTo>
                      <a:lnTo>
                        <a:pt x="2382" y="522"/>
                      </a:lnTo>
                      <a:lnTo>
                        <a:pt x="2388" y="522"/>
                      </a:lnTo>
                      <a:lnTo>
                        <a:pt x="2388" y="522"/>
                      </a:lnTo>
                      <a:lnTo>
                        <a:pt x="2388" y="522"/>
                      </a:lnTo>
                      <a:lnTo>
                        <a:pt x="2388" y="522"/>
                      </a:lnTo>
                      <a:lnTo>
                        <a:pt x="2388" y="522"/>
                      </a:lnTo>
                      <a:lnTo>
                        <a:pt x="2394" y="522"/>
                      </a:lnTo>
                      <a:lnTo>
                        <a:pt x="2394" y="522"/>
                      </a:lnTo>
                      <a:lnTo>
                        <a:pt x="2394" y="522"/>
                      </a:lnTo>
                      <a:lnTo>
                        <a:pt x="2394" y="522"/>
                      </a:lnTo>
                      <a:lnTo>
                        <a:pt x="2394" y="522"/>
                      </a:lnTo>
                      <a:lnTo>
                        <a:pt x="2394" y="522"/>
                      </a:lnTo>
                      <a:lnTo>
                        <a:pt x="2400" y="522"/>
                      </a:lnTo>
                      <a:lnTo>
                        <a:pt x="2400" y="522"/>
                      </a:lnTo>
                      <a:lnTo>
                        <a:pt x="2400" y="522"/>
                      </a:lnTo>
                      <a:lnTo>
                        <a:pt x="2400" y="522"/>
                      </a:lnTo>
                      <a:lnTo>
                        <a:pt x="2400" y="522"/>
                      </a:lnTo>
                      <a:lnTo>
                        <a:pt x="2400" y="522"/>
                      </a:lnTo>
                      <a:lnTo>
                        <a:pt x="2406" y="522"/>
                      </a:lnTo>
                      <a:lnTo>
                        <a:pt x="2406" y="522"/>
                      </a:lnTo>
                      <a:lnTo>
                        <a:pt x="2406" y="522"/>
                      </a:lnTo>
                      <a:lnTo>
                        <a:pt x="2406" y="522"/>
                      </a:lnTo>
                      <a:lnTo>
                        <a:pt x="2406" y="522"/>
                      </a:lnTo>
                      <a:lnTo>
                        <a:pt x="2406" y="522"/>
                      </a:lnTo>
                      <a:lnTo>
                        <a:pt x="2412" y="522"/>
                      </a:lnTo>
                      <a:lnTo>
                        <a:pt x="2412" y="522"/>
                      </a:lnTo>
                      <a:lnTo>
                        <a:pt x="2412" y="522"/>
                      </a:lnTo>
                      <a:lnTo>
                        <a:pt x="2412" y="522"/>
                      </a:lnTo>
                      <a:lnTo>
                        <a:pt x="2412" y="522"/>
                      </a:lnTo>
                      <a:lnTo>
                        <a:pt x="2412" y="522"/>
                      </a:lnTo>
                      <a:lnTo>
                        <a:pt x="2418" y="522"/>
                      </a:lnTo>
                      <a:lnTo>
                        <a:pt x="2418" y="522"/>
                      </a:lnTo>
                      <a:lnTo>
                        <a:pt x="2418" y="522"/>
                      </a:lnTo>
                      <a:lnTo>
                        <a:pt x="2418" y="522"/>
                      </a:lnTo>
                      <a:lnTo>
                        <a:pt x="2418" y="522"/>
                      </a:lnTo>
                      <a:lnTo>
                        <a:pt x="2418" y="522"/>
                      </a:lnTo>
                      <a:lnTo>
                        <a:pt x="2424" y="522"/>
                      </a:lnTo>
                      <a:lnTo>
                        <a:pt x="2424" y="522"/>
                      </a:lnTo>
                      <a:lnTo>
                        <a:pt x="2424" y="522"/>
                      </a:lnTo>
                      <a:lnTo>
                        <a:pt x="2424" y="522"/>
                      </a:lnTo>
                      <a:lnTo>
                        <a:pt x="2424" y="522"/>
                      </a:lnTo>
                      <a:lnTo>
                        <a:pt x="2430" y="522"/>
                      </a:lnTo>
                      <a:lnTo>
                        <a:pt x="2430" y="522"/>
                      </a:lnTo>
                      <a:lnTo>
                        <a:pt x="2430" y="522"/>
                      </a:lnTo>
                      <a:lnTo>
                        <a:pt x="2430" y="522"/>
                      </a:lnTo>
                      <a:lnTo>
                        <a:pt x="2430" y="522"/>
                      </a:lnTo>
                      <a:lnTo>
                        <a:pt x="2430" y="522"/>
                      </a:lnTo>
                      <a:lnTo>
                        <a:pt x="2436" y="522"/>
                      </a:lnTo>
                      <a:lnTo>
                        <a:pt x="2436" y="522"/>
                      </a:lnTo>
                      <a:lnTo>
                        <a:pt x="2436" y="522"/>
                      </a:lnTo>
                      <a:lnTo>
                        <a:pt x="2436" y="522"/>
                      </a:lnTo>
                      <a:lnTo>
                        <a:pt x="2436" y="522"/>
                      </a:lnTo>
                      <a:lnTo>
                        <a:pt x="2436" y="522"/>
                      </a:lnTo>
                      <a:lnTo>
                        <a:pt x="2442" y="522"/>
                      </a:lnTo>
                      <a:lnTo>
                        <a:pt x="2442" y="522"/>
                      </a:lnTo>
                      <a:lnTo>
                        <a:pt x="2442" y="522"/>
                      </a:lnTo>
                      <a:lnTo>
                        <a:pt x="2442" y="522"/>
                      </a:lnTo>
                      <a:lnTo>
                        <a:pt x="2442" y="522"/>
                      </a:lnTo>
                      <a:lnTo>
                        <a:pt x="2442" y="522"/>
                      </a:lnTo>
                      <a:lnTo>
                        <a:pt x="2448" y="522"/>
                      </a:lnTo>
                      <a:lnTo>
                        <a:pt x="2448" y="522"/>
                      </a:lnTo>
                      <a:lnTo>
                        <a:pt x="2448" y="522"/>
                      </a:lnTo>
                      <a:lnTo>
                        <a:pt x="2448" y="522"/>
                      </a:lnTo>
                      <a:lnTo>
                        <a:pt x="2448" y="522"/>
                      </a:lnTo>
                      <a:lnTo>
                        <a:pt x="2454" y="522"/>
                      </a:lnTo>
                      <a:lnTo>
                        <a:pt x="2454" y="522"/>
                      </a:lnTo>
                      <a:lnTo>
                        <a:pt x="2454" y="522"/>
                      </a:lnTo>
                      <a:lnTo>
                        <a:pt x="2454" y="522"/>
                      </a:lnTo>
                      <a:lnTo>
                        <a:pt x="2454" y="522"/>
                      </a:lnTo>
                      <a:lnTo>
                        <a:pt x="2454" y="522"/>
                      </a:lnTo>
                      <a:lnTo>
                        <a:pt x="2460" y="522"/>
                      </a:lnTo>
                      <a:lnTo>
                        <a:pt x="2460" y="522"/>
                      </a:lnTo>
                      <a:lnTo>
                        <a:pt x="2460" y="522"/>
                      </a:lnTo>
                      <a:lnTo>
                        <a:pt x="2460" y="522"/>
                      </a:lnTo>
                      <a:lnTo>
                        <a:pt x="2460" y="522"/>
                      </a:lnTo>
                      <a:lnTo>
                        <a:pt x="2460" y="522"/>
                      </a:lnTo>
                      <a:lnTo>
                        <a:pt x="2466" y="522"/>
                      </a:lnTo>
                      <a:lnTo>
                        <a:pt x="2466" y="522"/>
                      </a:lnTo>
                      <a:lnTo>
                        <a:pt x="2466" y="522"/>
                      </a:lnTo>
                      <a:lnTo>
                        <a:pt x="2466" y="522"/>
                      </a:lnTo>
                      <a:lnTo>
                        <a:pt x="2466" y="522"/>
                      </a:lnTo>
                      <a:lnTo>
                        <a:pt x="2466" y="522"/>
                      </a:lnTo>
                      <a:lnTo>
                        <a:pt x="2472" y="522"/>
                      </a:lnTo>
                      <a:lnTo>
                        <a:pt x="2472" y="522"/>
                      </a:lnTo>
                      <a:lnTo>
                        <a:pt x="2472" y="522"/>
                      </a:lnTo>
                      <a:lnTo>
                        <a:pt x="2472" y="522"/>
                      </a:lnTo>
                      <a:lnTo>
                        <a:pt x="2472" y="522"/>
                      </a:lnTo>
                      <a:lnTo>
                        <a:pt x="2478" y="522"/>
                      </a:lnTo>
                      <a:lnTo>
                        <a:pt x="2478" y="522"/>
                      </a:lnTo>
                      <a:lnTo>
                        <a:pt x="2478" y="522"/>
                      </a:lnTo>
                      <a:lnTo>
                        <a:pt x="2478" y="522"/>
                      </a:lnTo>
                      <a:lnTo>
                        <a:pt x="2478" y="522"/>
                      </a:lnTo>
                      <a:lnTo>
                        <a:pt x="2478" y="522"/>
                      </a:lnTo>
                      <a:lnTo>
                        <a:pt x="2484" y="522"/>
                      </a:lnTo>
                      <a:lnTo>
                        <a:pt x="2484" y="522"/>
                      </a:lnTo>
                      <a:lnTo>
                        <a:pt x="2484" y="522"/>
                      </a:lnTo>
                      <a:lnTo>
                        <a:pt x="2484" y="522"/>
                      </a:lnTo>
                      <a:lnTo>
                        <a:pt x="2484" y="522"/>
                      </a:lnTo>
                      <a:lnTo>
                        <a:pt x="2484" y="522"/>
                      </a:lnTo>
                      <a:lnTo>
                        <a:pt x="2490" y="522"/>
                      </a:lnTo>
                      <a:lnTo>
                        <a:pt x="2490" y="522"/>
                      </a:lnTo>
                      <a:lnTo>
                        <a:pt x="2490" y="522"/>
                      </a:lnTo>
                      <a:lnTo>
                        <a:pt x="2490" y="522"/>
                      </a:lnTo>
                      <a:lnTo>
                        <a:pt x="2490" y="522"/>
                      </a:lnTo>
                      <a:lnTo>
                        <a:pt x="2490" y="522"/>
                      </a:lnTo>
                      <a:lnTo>
                        <a:pt x="2496" y="522"/>
                      </a:lnTo>
                      <a:lnTo>
                        <a:pt x="2496" y="522"/>
                      </a:lnTo>
                      <a:lnTo>
                        <a:pt x="2496" y="522"/>
                      </a:lnTo>
                      <a:lnTo>
                        <a:pt x="2496" y="522"/>
                      </a:lnTo>
                      <a:lnTo>
                        <a:pt x="2496" y="522"/>
                      </a:lnTo>
                      <a:lnTo>
                        <a:pt x="2496" y="522"/>
                      </a:lnTo>
                      <a:lnTo>
                        <a:pt x="2502" y="522"/>
                      </a:lnTo>
                      <a:lnTo>
                        <a:pt x="2502" y="522"/>
                      </a:lnTo>
                      <a:lnTo>
                        <a:pt x="2502" y="522"/>
                      </a:lnTo>
                      <a:lnTo>
                        <a:pt x="2502" y="522"/>
                      </a:lnTo>
                      <a:lnTo>
                        <a:pt x="2502" y="522"/>
                      </a:lnTo>
                      <a:lnTo>
                        <a:pt x="2502" y="522"/>
                      </a:lnTo>
                      <a:lnTo>
                        <a:pt x="2508" y="522"/>
                      </a:lnTo>
                      <a:lnTo>
                        <a:pt x="2508" y="522"/>
                      </a:lnTo>
                      <a:lnTo>
                        <a:pt x="2508" y="522"/>
                      </a:lnTo>
                      <a:lnTo>
                        <a:pt x="2508" y="522"/>
                      </a:lnTo>
                      <a:lnTo>
                        <a:pt x="2508" y="522"/>
                      </a:lnTo>
                      <a:lnTo>
                        <a:pt x="2508" y="522"/>
                      </a:lnTo>
                      <a:lnTo>
                        <a:pt x="2514" y="522"/>
                      </a:lnTo>
                      <a:lnTo>
                        <a:pt x="2514" y="522"/>
                      </a:lnTo>
                      <a:lnTo>
                        <a:pt x="2514" y="522"/>
                      </a:lnTo>
                      <a:lnTo>
                        <a:pt x="2514" y="522"/>
                      </a:lnTo>
                      <a:lnTo>
                        <a:pt x="2514" y="522"/>
                      </a:lnTo>
                      <a:lnTo>
                        <a:pt x="2514" y="522"/>
                      </a:lnTo>
                      <a:lnTo>
                        <a:pt x="2520" y="522"/>
                      </a:lnTo>
                      <a:lnTo>
                        <a:pt x="2520" y="522"/>
                      </a:lnTo>
                      <a:lnTo>
                        <a:pt x="2520" y="522"/>
                      </a:lnTo>
                      <a:lnTo>
                        <a:pt x="2520" y="522"/>
                      </a:lnTo>
                      <a:lnTo>
                        <a:pt x="2520" y="522"/>
                      </a:lnTo>
                      <a:lnTo>
                        <a:pt x="2520" y="522"/>
                      </a:lnTo>
                      <a:lnTo>
                        <a:pt x="2526" y="522"/>
                      </a:lnTo>
                      <a:lnTo>
                        <a:pt x="2526" y="522"/>
                      </a:lnTo>
                      <a:lnTo>
                        <a:pt x="2526" y="522"/>
                      </a:lnTo>
                      <a:lnTo>
                        <a:pt x="2526" y="522"/>
                      </a:lnTo>
                      <a:lnTo>
                        <a:pt x="2526" y="522"/>
                      </a:lnTo>
                      <a:lnTo>
                        <a:pt x="2532" y="522"/>
                      </a:lnTo>
                      <a:lnTo>
                        <a:pt x="2532" y="522"/>
                      </a:lnTo>
                      <a:lnTo>
                        <a:pt x="2532" y="522"/>
                      </a:lnTo>
                      <a:lnTo>
                        <a:pt x="2532" y="522"/>
                      </a:lnTo>
                      <a:lnTo>
                        <a:pt x="2532" y="522"/>
                      </a:lnTo>
                      <a:lnTo>
                        <a:pt x="2532" y="522"/>
                      </a:lnTo>
                      <a:lnTo>
                        <a:pt x="2538" y="522"/>
                      </a:lnTo>
                      <a:lnTo>
                        <a:pt x="2538" y="522"/>
                      </a:lnTo>
                      <a:lnTo>
                        <a:pt x="2538" y="522"/>
                      </a:lnTo>
                      <a:lnTo>
                        <a:pt x="2538" y="522"/>
                      </a:lnTo>
                      <a:lnTo>
                        <a:pt x="2538" y="522"/>
                      </a:lnTo>
                      <a:lnTo>
                        <a:pt x="2538" y="522"/>
                      </a:lnTo>
                      <a:lnTo>
                        <a:pt x="2544" y="522"/>
                      </a:lnTo>
                      <a:lnTo>
                        <a:pt x="2544" y="522"/>
                      </a:lnTo>
                      <a:lnTo>
                        <a:pt x="2544" y="522"/>
                      </a:lnTo>
                      <a:lnTo>
                        <a:pt x="2544" y="522"/>
                      </a:lnTo>
                      <a:lnTo>
                        <a:pt x="2544" y="522"/>
                      </a:lnTo>
                      <a:lnTo>
                        <a:pt x="2550" y="522"/>
                      </a:lnTo>
                      <a:lnTo>
                        <a:pt x="2550" y="522"/>
                      </a:lnTo>
                      <a:lnTo>
                        <a:pt x="2550" y="522"/>
                      </a:lnTo>
                      <a:lnTo>
                        <a:pt x="2550" y="522"/>
                      </a:lnTo>
                      <a:lnTo>
                        <a:pt x="2550" y="522"/>
                      </a:lnTo>
                      <a:lnTo>
                        <a:pt x="2550" y="522"/>
                      </a:lnTo>
                      <a:lnTo>
                        <a:pt x="2556" y="522"/>
                      </a:lnTo>
                      <a:lnTo>
                        <a:pt x="2556" y="522"/>
                      </a:lnTo>
                      <a:lnTo>
                        <a:pt x="2556" y="522"/>
                      </a:lnTo>
                      <a:lnTo>
                        <a:pt x="2556" y="522"/>
                      </a:lnTo>
                      <a:lnTo>
                        <a:pt x="2556" y="522"/>
                      </a:lnTo>
                      <a:lnTo>
                        <a:pt x="2556" y="522"/>
                      </a:lnTo>
                      <a:lnTo>
                        <a:pt x="2562" y="522"/>
                      </a:lnTo>
                      <a:lnTo>
                        <a:pt x="2562" y="522"/>
                      </a:lnTo>
                      <a:lnTo>
                        <a:pt x="2562" y="522"/>
                      </a:lnTo>
                      <a:lnTo>
                        <a:pt x="2562" y="522"/>
                      </a:lnTo>
                      <a:lnTo>
                        <a:pt x="2562" y="522"/>
                      </a:lnTo>
                      <a:lnTo>
                        <a:pt x="2562" y="522"/>
                      </a:lnTo>
                      <a:lnTo>
                        <a:pt x="2568" y="522"/>
                      </a:lnTo>
                      <a:lnTo>
                        <a:pt x="2568" y="522"/>
                      </a:lnTo>
                      <a:lnTo>
                        <a:pt x="2568" y="522"/>
                      </a:lnTo>
                      <a:lnTo>
                        <a:pt x="2568" y="522"/>
                      </a:lnTo>
                      <a:lnTo>
                        <a:pt x="2568" y="522"/>
                      </a:lnTo>
                      <a:lnTo>
                        <a:pt x="2568" y="522"/>
                      </a:lnTo>
                      <a:lnTo>
                        <a:pt x="2574" y="522"/>
                      </a:lnTo>
                      <a:lnTo>
                        <a:pt x="2574" y="522"/>
                      </a:lnTo>
                      <a:lnTo>
                        <a:pt x="2574" y="522"/>
                      </a:lnTo>
                      <a:lnTo>
                        <a:pt x="2574" y="522"/>
                      </a:lnTo>
                      <a:lnTo>
                        <a:pt x="2574" y="522"/>
                      </a:lnTo>
                      <a:lnTo>
                        <a:pt x="2574" y="522"/>
                      </a:lnTo>
                      <a:lnTo>
                        <a:pt x="2580" y="522"/>
                      </a:lnTo>
                      <a:lnTo>
                        <a:pt x="2580" y="522"/>
                      </a:lnTo>
                      <a:lnTo>
                        <a:pt x="2580" y="522"/>
                      </a:lnTo>
                      <a:lnTo>
                        <a:pt x="2580" y="522"/>
                      </a:lnTo>
                      <a:lnTo>
                        <a:pt x="2580" y="522"/>
                      </a:lnTo>
                      <a:lnTo>
                        <a:pt x="2586" y="522"/>
                      </a:lnTo>
                      <a:lnTo>
                        <a:pt x="2586" y="522"/>
                      </a:lnTo>
                      <a:lnTo>
                        <a:pt x="2586" y="522"/>
                      </a:lnTo>
                      <a:lnTo>
                        <a:pt x="2586" y="522"/>
                      </a:lnTo>
                      <a:lnTo>
                        <a:pt x="2586" y="522"/>
                      </a:lnTo>
                      <a:lnTo>
                        <a:pt x="2586" y="522"/>
                      </a:lnTo>
                      <a:lnTo>
                        <a:pt x="2592" y="522"/>
                      </a:lnTo>
                      <a:lnTo>
                        <a:pt x="2592" y="522"/>
                      </a:lnTo>
                      <a:lnTo>
                        <a:pt x="2592" y="522"/>
                      </a:lnTo>
                      <a:lnTo>
                        <a:pt x="2592" y="522"/>
                      </a:lnTo>
                      <a:lnTo>
                        <a:pt x="2592" y="522"/>
                      </a:lnTo>
                      <a:lnTo>
                        <a:pt x="2592" y="522"/>
                      </a:lnTo>
                      <a:lnTo>
                        <a:pt x="2598" y="522"/>
                      </a:lnTo>
                      <a:lnTo>
                        <a:pt x="2598" y="522"/>
                      </a:lnTo>
                      <a:lnTo>
                        <a:pt x="2598" y="522"/>
                      </a:lnTo>
                      <a:lnTo>
                        <a:pt x="2598" y="522"/>
                      </a:lnTo>
                      <a:lnTo>
                        <a:pt x="2598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10" y="522"/>
                      </a:lnTo>
                      <a:lnTo>
                        <a:pt x="2610" y="522"/>
                      </a:lnTo>
                      <a:lnTo>
                        <a:pt x="2610" y="522"/>
                      </a:lnTo>
                      <a:lnTo>
                        <a:pt x="2610" y="522"/>
                      </a:lnTo>
                      <a:lnTo>
                        <a:pt x="2610" y="522"/>
                      </a:lnTo>
                      <a:lnTo>
                        <a:pt x="2610" y="522"/>
                      </a:lnTo>
                      <a:lnTo>
                        <a:pt x="2616" y="522"/>
                      </a:lnTo>
                      <a:lnTo>
                        <a:pt x="2616" y="522"/>
                      </a:lnTo>
                      <a:lnTo>
                        <a:pt x="2616" y="522"/>
                      </a:lnTo>
                      <a:lnTo>
                        <a:pt x="2616" y="522"/>
                      </a:lnTo>
                      <a:lnTo>
                        <a:pt x="2616" y="522"/>
                      </a:lnTo>
                      <a:lnTo>
                        <a:pt x="2616" y="522"/>
                      </a:lnTo>
                      <a:lnTo>
                        <a:pt x="2622" y="522"/>
                      </a:lnTo>
                      <a:lnTo>
                        <a:pt x="2622" y="522"/>
                      </a:lnTo>
                      <a:lnTo>
                        <a:pt x="2622" y="522"/>
                      </a:lnTo>
                      <a:lnTo>
                        <a:pt x="2622" y="522"/>
                      </a:lnTo>
                      <a:lnTo>
                        <a:pt x="2622" y="522"/>
                      </a:lnTo>
                      <a:lnTo>
                        <a:pt x="2628" y="522"/>
                      </a:lnTo>
                      <a:lnTo>
                        <a:pt x="2628" y="522"/>
                      </a:lnTo>
                      <a:lnTo>
                        <a:pt x="2628" y="522"/>
                      </a:lnTo>
                      <a:lnTo>
                        <a:pt x="2628" y="522"/>
                      </a:lnTo>
                      <a:lnTo>
                        <a:pt x="2628" y="522"/>
                      </a:lnTo>
                      <a:lnTo>
                        <a:pt x="2628" y="522"/>
                      </a:lnTo>
                      <a:lnTo>
                        <a:pt x="2634" y="522"/>
                      </a:lnTo>
                      <a:lnTo>
                        <a:pt x="2634" y="522"/>
                      </a:lnTo>
                      <a:lnTo>
                        <a:pt x="2634" y="522"/>
                      </a:lnTo>
                      <a:lnTo>
                        <a:pt x="2634" y="522"/>
                      </a:lnTo>
                      <a:lnTo>
                        <a:pt x="2634" y="522"/>
                      </a:lnTo>
                      <a:lnTo>
                        <a:pt x="2634" y="522"/>
                      </a:lnTo>
                      <a:lnTo>
                        <a:pt x="2640" y="522"/>
                      </a:lnTo>
                      <a:lnTo>
                        <a:pt x="2640" y="522"/>
                      </a:lnTo>
                      <a:lnTo>
                        <a:pt x="2640" y="522"/>
                      </a:lnTo>
                      <a:lnTo>
                        <a:pt x="2640" y="522"/>
                      </a:lnTo>
                      <a:lnTo>
                        <a:pt x="2640" y="522"/>
                      </a:lnTo>
                      <a:lnTo>
                        <a:pt x="2646" y="522"/>
                      </a:lnTo>
                      <a:lnTo>
                        <a:pt x="2646" y="522"/>
                      </a:lnTo>
                      <a:lnTo>
                        <a:pt x="2646" y="522"/>
                      </a:lnTo>
                      <a:lnTo>
                        <a:pt x="2646" y="522"/>
                      </a:lnTo>
                      <a:lnTo>
                        <a:pt x="2646" y="522"/>
                      </a:lnTo>
                      <a:lnTo>
                        <a:pt x="2646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8" y="522"/>
                      </a:lnTo>
                      <a:lnTo>
                        <a:pt x="2658" y="522"/>
                      </a:lnTo>
                      <a:lnTo>
                        <a:pt x="2658" y="522"/>
                      </a:lnTo>
                      <a:lnTo>
                        <a:pt x="2658" y="522"/>
                      </a:lnTo>
                      <a:lnTo>
                        <a:pt x="2658" y="522"/>
                      </a:lnTo>
                      <a:lnTo>
                        <a:pt x="2664" y="522"/>
                      </a:lnTo>
                      <a:lnTo>
                        <a:pt x="2664" y="522"/>
                      </a:lnTo>
                      <a:lnTo>
                        <a:pt x="2664" y="522"/>
                      </a:lnTo>
                      <a:lnTo>
                        <a:pt x="2664" y="522"/>
                      </a:lnTo>
                      <a:lnTo>
                        <a:pt x="2664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6" y="522"/>
                      </a:lnTo>
                      <a:lnTo>
                        <a:pt x="2676" y="522"/>
                      </a:lnTo>
                      <a:lnTo>
                        <a:pt x="2676" y="522"/>
                      </a:lnTo>
                      <a:lnTo>
                        <a:pt x="2676" y="522"/>
                      </a:lnTo>
                      <a:lnTo>
                        <a:pt x="2676" y="522"/>
                      </a:lnTo>
                      <a:lnTo>
                        <a:pt x="2682" y="522"/>
                      </a:lnTo>
                      <a:lnTo>
                        <a:pt x="2682" y="522"/>
                      </a:lnTo>
                      <a:lnTo>
                        <a:pt x="2682" y="522"/>
                      </a:lnTo>
                      <a:lnTo>
                        <a:pt x="2682" y="522"/>
                      </a:lnTo>
                      <a:lnTo>
                        <a:pt x="2682" y="522"/>
                      </a:lnTo>
                      <a:lnTo>
                        <a:pt x="2682" y="522"/>
                      </a:lnTo>
                      <a:lnTo>
                        <a:pt x="2688" y="528"/>
                      </a:lnTo>
                      <a:lnTo>
                        <a:pt x="2688" y="528"/>
                      </a:lnTo>
                      <a:lnTo>
                        <a:pt x="2688" y="528"/>
                      </a:lnTo>
                      <a:lnTo>
                        <a:pt x="2688" y="528"/>
                      </a:lnTo>
                      <a:lnTo>
                        <a:pt x="2688" y="528"/>
                      </a:lnTo>
                      <a:lnTo>
                        <a:pt x="2688" y="528"/>
                      </a:lnTo>
                      <a:lnTo>
                        <a:pt x="2694" y="528"/>
                      </a:lnTo>
                      <a:lnTo>
                        <a:pt x="2694" y="528"/>
                      </a:lnTo>
                      <a:lnTo>
                        <a:pt x="2694" y="528"/>
                      </a:lnTo>
                      <a:lnTo>
                        <a:pt x="2694" y="528"/>
                      </a:lnTo>
                      <a:lnTo>
                        <a:pt x="2694" y="528"/>
                      </a:lnTo>
                      <a:lnTo>
                        <a:pt x="2694" y="528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6" y="534"/>
                      </a:lnTo>
                      <a:lnTo>
                        <a:pt x="2706" y="534"/>
                      </a:lnTo>
                      <a:lnTo>
                        <a:pt x="2706" y="534"/>
                      </a:lnTo>
                      <a:lnTo>
                        <a:pt x="2706" y="540"/>
                      </a:lnTo>
                      <a:lnTo>
                        <a:pt x="2706" y="540"/>
                      </a:lnTo>
                      <a:lnTo>
                        <a:pt x="2712" y="540"/>
                      </a:lnTo>
                      <a:lnTo>
                        <a:pt x="2712" y="540"/>
                      </a:lnTo>
                      <a:lnTo>
                        <a:pt x="2712" y="540"/>
                      </a:lnTo>
                      <a:lnTo>
                        <a:pt x="2712" y="540"/>
                      </a:lnTo>
                      <a:lnTo>
                        <a:pt x="2712" y="540"/>
                      </a:lnTo>
                      <a:lnTo>
                        <a:pt x="2712" y="540"/>
                      </a:lnTo>
                      <a:lnTo>
                        <a:pt x="2718" y="546"/>
                      </a:lnTo>
                      <a:lnTo>
                        <a:pt x="2718" y="546"/>
                      </a:lnTo>
                      <a:lnTo>
                        <a:pt x="2718" y="546"/>
                      </a:lnTo>
                      <a:lnTo>
                        <a:pt x="2718" y="546"/>
                      </a:lnTo>
                      <a:lnTo>
                        <a:pt x="2718" y="546"/>
                      </a:lnTo>
                      <a:lnTo>
                        <a:pt x="2718" y="546"/>
                      </a:lnTo>
                      <a:lnTo>
                        <a:pt x="2724" y="552"/>
                      </a:lnTo>
                      <a:lnTo>
                        <a:pt x="2724" y="552"/>
                      </a:lnTo>
                      <a:lnTo>
                        <a:pt x="2724" y="552"/>
                      </a:lnTo>
                      <a:lnTo>
                        <a:pt x="2724" y="552"/>
                      </a:lnTo>
                      <a:lnTo>
                        <a:pt x="2724" y="552"/>
                      </a:lnTo>
                      <a:lnTo>
                        <a:pt x="2730" y="558"/>
                      </a:lnTo>
                      <a:lnTo>
                        <a:pt x="2730" y="558"/>
                      </a:lnTo>
                      <a:lnTo>
                        <a:pt x="2730" y="558"/>
                      </a:lnTo>
                      <a:lnTo>
                        <a:pt x="2730" y="558"/>
                      </a:lnTo>
                      <a:lnTo>
                        <a:pt x="2730" y="558"/>
                      </a:lnTo>
                      <a:lnTo>
                        <a:pt x="2730" y="558"/>
                      </a:lnTo>
                      <a:lnTo>
                        <a:pt x="2736" y="564"/>
                      </a:lnTo>
                      <a:lnTo>
                        <a:pt x="2736" y="564"/>
                      </a:lnTo>
                      <a:lnTo>
                        <a:pt x="2736" y="564"/>
                      </a:lnTo>
                      <a:lnTo>
                        <a:pt x="2736" y="564"/>
                      </a:lnTo>
                      <a:lnTo>
                        <a:pt x="2736" y="564"/>
                      </a:lnTo>
                      <a:lnTo>
                        <a:pt x="2736" y="570"/>
                      </a:lnTo>
                      <a:lnTo>
                        <a:pt x="2742" y="570"/>
                      </a:lnTo>
                      <a:lnTo>
                        <a:pt x="2742" y="570"/>
                      </a:lnTo>
                      <a:lnTo>
                        <a:pt x="2742" y="570"/>
                      </a:lnTo>
                      <a:lnTo>
                        <a:pt x="2742" y="570"/>
                      </a:lnTo>
                      <a:lnTo>
                        <a:pt x="2742" y="570"/>
                      </a:lnTo>
                      <a:lnTo>
                        <a:pt x="2742" y="570"/>
                      </a:lnTo>
                      <a:lnTo>
                        <a:pt x="2748" y="570"/>
                      </a:lnTo>
                      <a:lnTo>
                        <a:pt x="2748" y="570"/>
                      </a:lnTo>
                      <a:lnTo>
                        <a:pt x="2748" y="570"/>
                      </a:lnTo>
                      <a:lnTo>
                        <a:pt x="2748" y="570"/>
                      </a:lnTo>
                      <a:lnTo>
                        <a:pt x="2748" y="570"/>
                      </a:lnTo>
                      <a:lnTo>
                        <a:pt x="2748" y="570"/>
                      </a:lnTo>
                      <a:lnTo>
                        <a:pt x="2754" y="570"/>
                      </a:lnTo>
                      <a:lnTo>
                        <a:pt x="2754" y="570"/>
                      </a:lnTo>
                      <a:lnTo>
                        <a:pt x="2754" y="570"/>
                      </a:lnTo>
                      <a:lnTo>
                        <a:pt x="2754" y="570"/>
                      </a:lnTo>
                      <a:lnTo>
                        <a:pt x="2754" y="570"/>
                      </a:lnTo>
                      <a:lnTo>
                        <a:pt x="2754" y="570"/>
                      </a:lnTo>
                      <a:lnTo>
                        <a:pt x="2760" y="570"/>
                      </a:lnTo>
                      <a:lnTo>
                        <a:pt x="2760" y="570"/>
                      </a:lnTo>
                      <a:lnTo>
                        <a:pt x="2760" y="570"/>
                      </a:lnTo>
                      <a:lnTo>
                        <a:pt x="2760" y="570"/>
                      </a:lnTo>
                      <a:lnTo>
                        <a:pt x="2760" y="576"/>
                      </a:lnTo>
                      <a:lnTo>
                        <a:pt x="2760" y="576"/>
                      </a:lnTo>
                      <a:lnTo>
                        <a:pt x="2766" y="576"/>
                      </a:lnTo>
                      <a:lnTo>
                        <a:pt x="2766" y="576"/>
                      </a:lnTo>
                      <a:lnTo>
                        <a:pt x="2766" y="576"/>
                      </a:lnTo>
                      <a:lnTo>
                        <a:pt x="2766" y="576"/>
                      </a:lnTo>
                      <a:lnTo>
                        <a:pt x="2766" y="576"/>
                      </a:lnTo>
                      <a:lnTo>
                        <a:pt x="2772" y="576"/>
                      </a:lnTo>
                      <a:lnTo>
                        <a:pt x="2772" y="576"/>
                      </a:lnTo>
                      <a:lnTo>
                        <a:pt x="2772" y="576"/>
                      </a:lnTo>
                      <a:lnTo>
                        <a:pt x="2772" y="576"/>
                      </a:lnTo>
                      <a:lnTo>
                        <a:pt x="2772" y="582"/>
                      </a:lnTo>
                      <a:lnTo>
                        <a:pt x="2772" y="582"/>
                      </a:lnTo>
                      <a:lnTo>
                        <a:pt x="2778" y="582"/>
                      </a:lnTo>
                      <a:lnTo>
                        <a:pt x="2778" y="582"/>
                      </a:lnTo>
                      <a:lnTo>
                        <a:pt x="2778" y="582"/>
                      </a:lnTo>
                      <a:lnTo>
                        <a:pt x="2778" y="582"/>
                      </a:lnTo>
                      <a:lnTo>
                        <a:pt x="2778" y="582"/>
                      </a:lnTo>
                      <a:lnTo>
                        <a:pt x="2778" y="582"/>
                      </a:lnTo>
                      <a:lnTo>
                        <a:pt x="2784" y="582"/>
                      </a:lnTo>
                      <a:lnTo>
                        <a:pt x="2784" y="588"/>
                      </a:lnTo>
                      <a:lnTo>
                        <a:pt x="2784" y="588"/>
                      </a:lnTo>
                      <a:lnTo>
                        <a:pt x="2784" y="588"/>
                      </a:lnTo>
                      <a:lnTo>
                        <a:pt x="2784" y="588"/>
                      </a:lnTo>
                      <a:lnTo>
                        <a:pt x="2784" y="588"/>
                      </a:lnTo>
                      <a:lnTo>
                        <a:pt x="2790" y="588"/>
                      </a:lnTo>
                      <a:lnTo>
                        <a:pt x="2790" y="588"/>
                      </a:lnTo>
                      <a:lnTo>
                        <a:pt x="2790" y="588"/>
                      </a:lnTo>
                      <a:lnTo>
                        <a:pt x="2790" y="594"/>
                      </a:lnTo>
                      <a:lnTo>
                        <a:pt x="2790" y="594"/>
                      </a:lnTo>
                      <a:lnTo>
                        <a:pt x="2790" y="594"/>
                      </a:lnTo>
                      <a:lnTo>
                        <a:pt x="2796" y="594"/>
                      </a:lnTo>
                      <a:lnTo>
                        <a:pt x="2796" y="594"/>
                      </a:lnTo>
                      <a:lnTo>
                        <a:pt x="2796" y="594"/>
                      </a:lnTo>
                      <a:lnTo>
                        <a:pt x="2796" y="594"/>
                      </a:lnTo>
                      <a:lnTo>
                        <a:pt x="2796" y="600"/>
                      </a:lnTo>
                      <a:lnTo>
                        <a:pt x="2796" y="600"/>
                      </a:lnTo>
                      <a:lnTo>
                        <a:pt x="2802" y="600"/>
                      </a:lnTo>
                      <a:lnTo>
                        <a:pt x="2802" y="600"/>
                      </a:lnTo>
                      <a:lnTo>
                        <a:pt x="2802" y="606"/>
                      </a:lnTo>
                      <a:lnTo>
                        <a:pt x="2802" y="606"/>
                      </a:lnTo>
                      <a:lnTo>
                        <a:pt x="2802" y="606"/>
                      </a:lnTo>
                      <a:lnTo>
                        <a:pt x="2808" y="606"/>
                      </a:lnTo>
                      <a:lnTo>
                        <a:pt x="2808" y="606"/>
                      </a:lnTo>
                      <a:lnTo>
                        <a:pt x="2808" y="606"/>
                      </a:lnTo>
                      <a:lnTo>
                        <a:pt x="2808" y="612"/>
                      </a:lnTo>
                      <a:lnTo>
                        <a:pt x="2808" y="612"/>
                      </a:lnTo>
                      <a:lnTo>
                        <a:pt x="2808" y="612"/>
                      </a:lnTo>
                      <a:lnTo>
                        <a:pt x="2808" y="612"/>
                      </a:lnTo>
                      <a:lnTo>
                        <a:pt x="2814" y="618"/>
                      </a:lnTo>
                      <a:lnTo>
                        <a:pt x="2814" y="618"/>
                      </a:lnTo>
                      <a:lnTo>
                        <a:pt x="2814" y="618"/>
                      </a:lnTo>
                      <a:lnTo>
                        <a:pt x="2814" y="618"/>
                      </a:lnTo>
                      <a:lnTo>
                        <a:pt x="2814" y="618"/>
                      </a:lnTo>
                      <a:lnTo>
                        <a:pt x="2820" y="624"/>
                      </a:lnTo>
                      <a:lnTo>
                        <a:pt x="2820" y="624"/>
                      </a:lnTo>
                      <a:lnTo>
                        <a:pt x="2820" y="624"/>
                      </a:lnTo>
                      <a:lnTo>
                        <a:pt x="2820" y="630"/>
                      </a:lnTo>
                      <a:lnTo>
                        <a:pt x="2820" y="630"/>
                      </a:lnTo>
                      <a:lnTo>
                        <a:pt x="2826" y="630"/>
                      </a:lnTo>
                      <a:lnTo>
                        <a:pt x="2826" y="636"/>
                      </a:lnTo>
                      <a:lnTo>
                        <a:pt x="2826" y="636"/>
                      </a:lnTo>
                      <a:lnTo>
                        <a:pt x="2826" y="642"/>
                      </a:lnTo>
                      <a:lnTo>
                        <a:pt x="2826" y="642"/>
                      </a:lnTo>
                      <a:lnTo>
                        <a:pt x="2826" y="648"/>
                      </a:lnTo>
                      <a:lnTo>
                        <a:pt x="2826" y="654"/>
                      </a:lnTo>
                      <a:lnTo>
                        <a:pt x="2832" y="654"/>
                      </a:lnTo>
                      <a:lnTo>
                        <a:pt x="2832" y="660"/>
                      </a:lnTo>
                      <a:lnTo>
                        <a:pt x="2832" y="666"/>
                      </a:lnTo>
                      <a:lnTo>
                        <a:pt x="2832" y="672"/>
                      </a:lnTo>
                      <a:lnTo>
                        <a:pt x="2832" y="672"/>
                      </a:lnTo>
                      <a:lnTo>
                        <a:pt x="2832" y="678"/>
                      </a:lnTo>
                      <a:lnTo>
                        <a:pt x="2838" y="678"/>
                      </a:lnTo>
                      <a:lnTo>
                        <a:pt x="2838" y="684"/>
                      </a:lnTo>
                      <a:lnTo>
                        <a:pt x="2838" y="690"/>
                      </a:lnTo>
                      <a:lnTo>
                        <a:pt x="2838" y="696"/>
                      </a:lnTo>
                      <a:lnTo>
                        <a:pt x="2838" y="696"/>
                      </a:lnTo>
                      <a:lnTo>
                        <a:pt x="2844" y="702"/>
                      </a:lnTo>
                      <a:lnTo>
                        <a:pt x="2844" y="708"/>
                      </a:lnTo>
                      <a:lnTo>
                        <a:pt x="2844" y="708"/>
                      </a:lnTo>
                      <a:lnTo>
                        <a:pt x="2844" y="714"/>
                      </a:lnTo>
                      <a:lnTo>
                        <a:pt x="2844" y="720"/>
                      </a:lnTo>
                      <a:lnTo>
                        <a:pt x="2844" y="720"/>
                      </a:lnTo>
                      <a:lnTo>
                        <a:pt x="2850" y="726"/>
                      </a:lnTo>
                      <a:lnTo>
                        <a:pt x="2850" y="732"/>
                      </a:lnTo>
                      <a:lnTo>
                        <a:pt x="2850" y="732"/>
                      </a:lnTo>
                      <a:lnTo>
                        <a:pt x="2850" y="738"/>
                      </a:lnTo>
                      <a:lnTo>
                        <a:pt x="2850" y="744"/>
                      </a:lnTo>
                      <a:lnTo>
                        <a:pt x="2850" y="744"/>
                      </a:lnTo>
                      <a:lnTo>
                        <a:pt x="2856" y="750"/>
                      </a:lnTo>
                      <a:lnTo>
                        <a:pt x="2856" y="756"/>
                      </a:lnTo>
                      <a:lnTo>
                        <a:pt x="2856" y="756"/>
                      </a:lnTo>
                      <a:lnTo>
                        <a:pt x="2856" y="762"/>
                      </a:lnTo>
                      <a:lnTo>
                        <a:pt x="2856" y="768"/>
                      </a:lnTo>
                      <a:lnTo>
                        <a:pt x="2856" y="768"/>
                      </a:lnTo>
                      <a:lnTo>
                        <a:pt x="2862" y="780"/>
                      </a:lnTo>
                      <a:lnTo>
                        <a:pt x="2862" y="780"/>
                      </a:lnTo>
                      <a:lnTo>
                        <a:pt x="2862" y="786"/>
                      </a:lnTo>
                      <a:lnTo>
                        <a:pt x="2862" y="786"/>
                      </a:lnTo>
                      <a:lnTo>
                        <a:pt x="2862" y="792"/>
                      </a:lnTo>
                      <a:lnTo>
                        <a:pt x="2868" y="798"/>
                      </a:lnTo>
                      <a:lnTo>
                        <a:pt x="2868" y="804"/>
                      </a:lnTo>
                      <a:lnTo>
                        <a:pt x="2868" y="810"/>
                      </a:lnTo>
                      <a:lnTo>
                        <a:pt x="2868" y="810"/>
                      </a:lnTo>
                      <a:lnTo>
                        <a:pt x="2868" y="816"/>
                      </a:lnTo>
                      <a:lnTo>
                        <a:pt x="2868" y="822"/>
                      </a:lnTo>
                      <a:lnTo>
                        <a:pt x="2874" y="828"/>
                      </a:lnTo>
                      <a:lnTo>
                        <a:pt x="2874" y="834"/>
                      </a:lnTo>
                      <a:lnTo>
                        <a:pt x="2874" y="834"/>
                      </a:lnTo>
                      <a:lnTo>
                        <a:pt x="2874" y="840"/>
                      </a:lnTo>
                      <a:lnTo>
                        <a:pt x="2874" y="846"/>
                      </a:lnTo>
                      <a:lnTo>
                        <a:pt x="2874" y="852"/>
                      </a:lnTo>
                      <a:lnTo>
                        <a:pt x="2880" y="852"/>
                      </a:lnTo>
                      <a:lnTo>
                        <a:pt x="2880" y="858"/>
                      </a:lnTo>
                      <a:lnTo>
                        <a:pt x="2880" y="864"/>
                      </a:lnTo>
                      <a:lnTo>
                        <a:pt x="2880" y="870"/>
                      </a:lnTo>
                      <a:lnTo>
                        <a:pt x="2880" y="870"/>
                      </a:lnTo>
                      <a:lnTo>
                        <a:pt x="2880" y="876"/>
                      </a:lnTo>
                      <a:lnTo>
                        <a:pt x="2886" y="882"/>
                      </a:lnTo>
                      <a:lnTo>
                        <a:pt x="2886" y="888"/>
                      </a:lnTo>
                      <a:lnTo>
                        <a:pt x="2886" y="894"/>
                      </a:lnTo>
                      <a:lnTo>
                        <a:pt x="2886" y="894"/>
                      </a:lnTo>
                      <a:lnTo>
                        <a:pt x="2886" y="900"/>
                      </a:lnTo>
                      <a:lnTo>
                        <a:pt x="2886" y="906"/>
                      </a:lnTo>
                      <a:lnTo>
                        <a:pt x="2892" y="912"/>
                      </a:lnTo>
                      <a:lnTo>
                        <a:pt x="2892" y="912"/>
                      </a:lnTo>
                      <a:lnTo>
                        <a:pt x="2892" y="918"/>
                      </a:lnTo>
                      <a:lnTo>
                        <a:pt x="2892" y="930"/>
                      </a:lnTo>
                      <a:lnTo>
                        <a:pt x="2892" y="930"/>
                      </a:lnTo>
                      <a:lnTo>
                        <a:pt x="2892" y="936"/>
                      </a:lnTo>
                      <a:lnTo>
                        <a:pt x="2898" y="942"/>
                      </a:lnTo>
                      <a:lnTo>
                        <a:pt x="2898" y="948"/>
                      </a:lnTo>
                      <a:lnTo>
                        <a:pt x="2898" y="954"/>
                      </a:lnTo>
                      <a:lnTo>
                        <a:pt x="2898" y="960"/>
                      </a:lnTo>
                      <a:lnTo>
                        <a:pt x="2898" y="960"/>
                      </a:lnTo>
                      <a:lnTo>
                        <a:pt x="2904" y="966"/>
                      </a:lnTo>
                      <a:lnTo>
                        <a:pt x="2904" y="972"/>
                      </a:lnTo>
                      <a:lnTo>
                        <a:pt x="2904" y="972"/>
                      </a:lnTo>
                      <a:lnTo>
                        <a:pt x="2904" y="978"/>
                      </a:lnTo>
                      <a:lnTo>
                        <a:pt x="2904" y="978"/>
                      </a:lnTo>
                      <a:lnTo>
                        <a:pt x="2904" y="972"/>
                      </a:lnTo>
                      <a:lnTo>
                        <a:pt x="2910" y="972"/>
                      </a:lnTo>
                      <a:lnTo>
                        <a:pt x="2910" y="960"/>
                      </a:lnTo>
                      <a:lnTo>
                        <a:pt x="2910" y="954"/>
                      </a:lnTo>
                      <a:lnTo>
                        <a:pt x="2910" y="948"/>
                      </a:lnTo>
                      <a:lnTo>
                        <a:pt x="2910" y="942"/>
                      </a:lnTo>
                      <a:lnTo>
                        <a:pt x="2910" y="936"/>
                      </a:lnTo>
                      <a:lnTo>
                        <a:pt x="2916" y="930"/>
                      </a:lnTo>
                      <a:lnTo>
                        <a:pt x="2916" y="924"/>
                      </a:lnTo>
                      <a:lnTo>
                        <a:pt x="2916" y="918"/>
                      </a:lnTo>
                      <a:lnTo>
                        <a:pt x="2916" y="918"/>
                      </a:lnTo>
                      <a:lnTo>
                        <a:pt x="2916" y="906"/>
                      </a:lnTo>
                      <a:lnTo>
                        <a:pt x="2916" y="900"/>
                      </a:lnTo>
                      <a:lnTo>
                        <a:pt x="2922" y="894"/>
                      </a:lnTo>
                      <a:lnTo>
                        <a:pt x="2922" y="888"/>
                      </a:lnTo>
                      <a:lnTo>
                        <a:pt x="2922" y="882"/>
                      </a:lnTo>
                      <a:lnTo>
                        <a:pt x="2922" y="876"/>
                      </a:lnTo>
                      <a:lnTo>
                        <a:pt x="2922" y="870"/>
                      </a:lnTo>
                      <a:lnTo>
                        <a:pt x="2922" y="864"/>
                      </a:lnTo>
                      <a:lnTo>
                        <a:pt x="2928" y="858"/>
                      </a:lnTo>
                      <a:lnTo>
                        <a:pt x="2928" y="852"/>
                      </a:lnTo>
                      <a:lnTo>
                        <a:pt x="2928" y="846"/>
                      </a:lnTo>
                      <a:lnTo>
                        <a:pt x="2928" y="840"/>
                      </a:lnTo>
                      <a:lnTo>
                        <a:pt x="2928" y="834"/>
                      </a:lnTo>
                      <a:lnTo>
                        <a:pt x="2934" y="822"/>
                      </a:lnTo>
                      <a:lnTo>
                        <a:pt x="2934" y="816"/>
                      </a:lnTo>
                      <a:lnTo>
                        <a:pt x="2934" y="810"/>
                      </a:lnTo>
                      <a:lnTo>
                        <a:pt x="2934" y="804"/>
                      </a:lnTo>
                      <a:lnTo>
                        <a:pt x="2934" y="798"/>
                      </a:lnTo>
                      <a:lnTo>
                        <a:pt x="2934" y="792"/>
                      </a:lnTo>
                      <a:lnTo>
                        <a:pt x="2940" y="786"/>
                      </a:lnTo>
                      <a:lnTo>
                        <a:pt x="2940" y="780"/>
                      </a:lnTo>
                      <a:lnTo>
                        <a:pt x="2940" y="774"/>
                      </a:lnTo>
                      <a:lnTo>
                        <a:pt x="2940" y="768"/>
                      </a:lnTo>
                      <a:lnTo>
                        <a:pt x="2940" y="762"/>
                      </a:lnTo>
                      <a:lnTo>
                        <a:pt x="2940" y="756"/>
                      </a:lnTo>
                      <a:lnTo>
                        <a:pt x="2946" y="750"/>
                      </a:lnTo>
                      <a:lnTo>
                        <a:pt x="2946" y="744"/>
                      </a:lnTo>
                      <a:lnTo>
                        <a:pt x="2946" y="738"/>
                      </a:lnTo>
                      <a:lnTo>
                        <a:pt x="2946" y="732"/>
                      </a:lnTo>
                      <a:lnTo>
                        <a:pt x="2946" y="726"/>
                      </a:lnTo>
                      <a:lnTo>
                        <a:pt x="2946" y="720"/>
                      </a:lnTo>
                      <a:lnTo>
                        <a:pt x="2952" y="714"/>
                      </a:lnTo>
                      <a:lnTo>
                        <a:pt x="2952" y="708"/>
                      </a:lnTo>
                      <a:lnTo>
                        <a:pt x="2952" y="702"/>
                      </a:lnTo>
                      <a:lnTo>
                        <a:pt x="2952" y="696"/>
                      </a:lnTo>
                      <a:lnTo>
                        <a:pt x="2952" y="690"/>
                      </a:lnTo>
                      <a:lnTo>
                        <a:pt x="2952" y="684"/>
                      </a:lnTo>
                      <a:lnTo>
                        <a:pt x="2958" y="678"/>
                      </a:lnTo>
                      <a:lnTo>
                        <a:pt x="2958" y="672"/>
                      </a:lnTo>
                      <a:lnTo>
                        <a:pt x="2958" y="666"/>
                      </a:lnTo>
                      <a:lnTo>
                        <a:pt x="2958" y="660"/>
                      </a:lnTo>
                      <a:lnTo>
                        <a:pt x="2958" y="660"/>
                      </a:lnTo>
                      <a:lnTo>
                        <a:pt x="2958" y="654"/>
                      </a:lnTo>
                      <a:lnTo>
                        <a:pt x="2964" y="648"/>
                      </a:lnTo>
                      <a:lnTo>
                        <a:pt x="2964" y="636"/>
                      </a:lnTo>
                      <a:lnTo>
                        <a:pt x="2964" y="630"/>
                      </a:lnTo>
                      <a:lnTo>
                        <a:pt x="2964" y="624"/>
                      </a:lnTo>
                      <a:lnTo>
                        <a:pt x="2964" y="618"/>
                      </a:lnTo>
                      <a:lnTo>
                        <a:pt x="2970" y="612"/>
                      </a:lnTo>
                      <a:lnTo>
                        <a:pt x="2970" y="606"/>
                      </a:lnTo>
                      <a:lnTo>
                        <a:pt x="2970" y="606"/>
                      </a:lnTo>
                      <a:lnTo>
                        <a:pt x="2970" y="600"/>
                      </a:lnTo>
                      <a:lnTo>
                        <a:pt x="2970" y="594"/>
                      </a:lnTo>
                      <a:lnTo>
                        <a:pt x="2970" y="588"/>
                      </a:lnTo>
                      <a:lnTo>
                        <a:pt x="2976" y="582"/>
                      </a:lnTo>
                      <a:lnTo>
                        <a:pt x="2976" y="576"/>
                      </a:lnTo>
                      <a:lnTo>
                        <a:pt x="2976" y="570"/>
                      </a:lnTo>
                      <a:lnTo>
                        <a:pt x="2976" y="570"/>
                      </a:lnTo>
                      <a:lnTo>
                        <a:pt x="2976" y="558"/>
                      </a:lnTo>
                      <a:lnTo>
                        <a:pt x="2976" y="558"/>
                      </a:lnTo>
                      <a:lnTo>
                        <a:pt x="2982" y="552"/>
                      </a:lnTo>
                      <a:lnTo>
                        <a:pt x="2982" y="546"/>
                      </a:lnTo>
                      <a:lnTo>
                        <a:pt x="2982" y="540"/>
                      </a:lnTo>
                      <a:lnTo>
                        <a:pt x="2982" y="534"/>
                      </a:lnTo>
                      <a:lnTo>
                        <a:pt x="2982" y="528"/>
                      </a:lnTo>
                      <a:lnTo>
                        <a:pt x="2982" y="528"/>
                      </a:lnTo>
                      <a:lnTo>
                        <a:pt x="2988" y="516"/>
                      </a:lnTo>
                      <a:lnTo>
                        <a:pt x="2988" y="510"/>
                      </a:lnTo>
                      <a:lnTo>
                        <a:pt x="2988" y="504"/>
                      </a:lnTo>
                      <a:lnTo>
                        <a:pt x="2988" y="498"/>
                      </a:lnTo>
                      <a:lnTo>
                        <a:pt x="2988" y="498"/>
                      </a:lnTo>
                      <a:lnTo>
                        <a:pt x="2994" y="492"/>
                      </a:lnTo>
                      <a:lnTo>
                        <a:pt x="2994" y="486"/>
                      </a:lnTo>
                      <a:lnTo>
                        <a:pt x="2994" y="480"/>
                      </a:lnTo>
                      <a:lnTo>
                        <a:pt x="2994" y="474"/>
                      </a:lnTo>
                      <a:lnTo>
                        <a:pt x="2994" y="468"/>
                      </a:lnTo>
                      <a:lnTo>
                        <a:pt x="2994" y="462"/>
                      </a:lnTo>
                      <a:lnTo>
                        <a:pt x="3000" y="456"/>
                      </a:lnTo>
                      <a:lnTo>
                        <a:pt x="3000" y="450"/>
                      </a:lnTo>
                      <a:lnTo>
                        <a:pt x="3000" y="444"/>
                      </a:lnTo>
                      <a:lnTo>
                        <a:pt x="3000" y="438"/>
                      </a:lnTo>
                      <a:lnTo>
                        <a:pt x="3000" y="432"/>
                      </a:lnTo>
                      <a:lnTo>
                        <a:pt x="3006" y="426"/>
                      </a:lnTo>
                      <a:lnTo>
                        <a:pt x="3006" y="420"/>
                      </a:lnTo>
                      <a:lnTo>
                        <a:pt x="3006" y="414"/>
                      </a:lnTo>
                      <a:lnTo>
                        <a:pt x="3006" y="408"/>
                      </a:lnTo>
                      <a:lnTo>
                        <a:pt x="3006" y="402"/>
                      </a:lnTo>
                      <a:lnTo>
                        <a:pt x="3006" y="396"/>
                      </a:lnTo>
                      <a:lnTo>
                        <a:pt x="3006" y="390"/>
                      </a:lnTo>
                      <a:lnTo>
                        <a:pt x="3012" y="384"/>
                      </a:lnTo>
                      <a:lnTo>
                        <a:pt x="3012" y="378"/>
                      </a:lnTo>
                      <a:lnTo>
                        <a:pt x="3012" y="378"/>
                      </a:lnTo>
                      <a:lnTo>
                        <a:pt x="3012" y="372"/>
                      </a:lnTo>
                      <a:lnTo>
                        <a:pt x="3012" y="366"/>
                      </a:lnTo>
                      <a:lnTo>
                        <a:pt x="3012" y="360"/>
                      </a:lnTo>
                      <a:lnTo>
                        <a:pt x="3018" y="354"/>
                      </a:lnTo>
                      <a:lnTo>
                        <a:pt x="3018" y="348"/>
                      </a:lnTo>
                      <a:lnTo>
                        <a:pt x="3018" y="342"/>
                      </a:lnTo>
                      <a:lnTo>
                        <a:pt x="3018" y="336"/>
                      </a:lnTo>
                      <a:lnTo>
                        <a:pt x="3018" y="336"/>
                      </a:lnTo>
                      <a:lnTo>
                        <a:pt x="3018" y="330"/>
                      </a:lnTo>
                      <a:lnTo>
                        <a:pt x="3024" y="324"/>
                      </a:lnTo>
                      <a:lnTo>
                        <a:pt x="3024" y="318"/>
                      </a:lnTo>
                      <a:lnTo>
                        <a:pt x="3024" y="306"/>
                      </a:lnTo>
                      <a:lnTo>
                        <a:pt x="3024" y="306"/>
                      </a:lnTo>
                      <a:lnTo>
                        <a:pt x="3024" y="300"/>
                      </a:lnTo>
                      <a:lnTo>
                        <a:pt x="3030" y="294"/>
                      </a:lnTo>
                      <a:lnTo>
                        <a:pt x="3030" y="294"/>
                      </a:lnTo>
                      <a:lnTo>
                        <a:pt x="3030" y="282"/>
                      </a:lnTo>
                      <a:lnTo>
                        <a:pt x="3030" y="276"/>
                      </a:lnTo>
                      <a:lnTo>
                        <a:pt x="3030" y="276"/>
                      </a:lnTo>
                      <a:lnTo>
                        <a:pt x="3030" y="270"/>
                      </a:lnTo>
                      <a:lnTo>
                        <a:pt x="3036" y="264"/>
                      </a:lnTo>
                      <a:lnTo>
                        <a:pt x="3036" y="264"/>
                      </a:lnTo>
                      <a:lnTo>
                        <a:pt x="3036" y="252"/>
                      </a:lnTo>
                      <a:lnTo>
                        <a:pt x="3036" y="246"/>
                      </a:lnTo>
                      <a:lnTo>
                        <a:pt x="3036" y="240"/>
                      </a:lnTo>
                      <a:lnTo>
                        <a:pt x="3042" y="240"/>
                      </a:lnTo>
                      <a:lnTo>
                        <a:pt x="3042" y="234"/>
                      </a:lnTo>
                      <a:lnTo>
                        <a:pt x="3042" y="228"/>
                      </a:lnTo>
                      <a:lnTo>
                        <a:pt x="3042" y="222"/>
                      </a:lnTo>
                      <a:lnTo>
                        <a:pt x="3042" y="216"/>
                      </a:lnTo>
                      <a:lnTo>
                        <a:pt x="3042" y="210"/>
                      </a:lnTo>
                      <a:lnTo>
                        <a:pt x="3042" y="210"/>
                      </a:lnTo>
                      <a:lnTo>
                        <a:pt x="3048" y="204"/>
                      </a:lnTo>
                      <a:lnTo>
                        <a:pt x="3048" y="198"/>
                      </a:lnTo>
                      <a:lnTo>
                        <a:pt x="3048" y="192"/>
                      </a:lnTo>
                      <a:lnTo>
                        <a:pt x="3048" y="192"/>
                      </a:lnTo>
                      <a:lnTo>
                        <a:pt x="3048" y="186"/>
                      </a:lnTo>
                      <a:lnTo>
                        <a:pt x="3048" y="180"/>
                      </a:lnTo>
                      <a:lnTo>
                        <a:pt x="3054" y="174"/>
                      </a:lnTo>
                      <a:lnTo>
                        <a:pt x="3054" y="174"/>
                      </a:lnTo>
                      <a:lnTo>
                        <a:pt x="3054" y="168"/>
                      </a:lnTo>
                      <a:lnTo>
                        <a:pt x="3054" y="162"/>
                      </a:lnTo>
                      <a:lnTo>
                        <a:pt x="3054" y="156"/>
                      </a:lnTo>
                      <a:lnTo>
                        <a:pt x="3060" y="150"/>
                      </a:lnTo>
                      <a:lnTo>
                        <a:pt x="3060" y="144"/>
                      </a:lnTo>
                      <a:lnTo>
                        <a:pt x="3060" y="144"/>
                      </a:lnTo>
                      <a:lnTo>
                        <a:pt x="3060" y="138"/>
                      </a:lnTo>
                      <a:lnTo>
                        <a:pt x="3060" y="132"/>
                      </a:lnTo>
                      <a:lnTo>
                        <a:pt x="3060" y="126"/>
                      </a:lnTo>
                      <a:lnTo>
                        <a:pt x="3066" y="120"/>
                      </a:lnTo>
                      <a:lnTo>
                        <a:pt x="3066" y="120"/>
                      </a:lnTo>
                      <a:lnTo>
                        <a:pt x="3066" y="114"/>
                      </a:lnTo>
                      <a:lnTo>
                        <a:pt x="3066" y="108"/>
                      </a:lnTo>
                      <a:lnTo>
                        <a:pt x="3066" y="108"/>
                      </a:lnTo>
                      <a:lnTo>
                        <a:pt x="3066" y="102"/>
                      </a:lnTo>
                      <a:lnTo>
                        <a:pt x="3072" y="96"/>
                      </a:lnTo>
                      <a:lnTo>
                        <a:pt x="3072" y="96"/>
                      </a:lnTo>
                      <a:lnTo>
                        <a:pt x="3072" y="96"/>
                      </a:lnTo>
                      <a:lnTo>
                        <a:pt x="3072" y="96"/>
                      </a:lnTo>
                      <a:lnTo>
                        <a:pt x="3072" y="102"/>
                      </a:lnTo>
                      <a:lnTo>
                        <a:pt x="3078" y="102"/>
                      </a:lnTo>
                      <a:lnTo>
                        <a:pt x="3078" y="108"/>
                      </a:lnTo>
                      <a:lnTo>
                        <a:pt x="3078" y="114"/>
                      </a:lnTo>
                      <a:lnTo>
                        <a:pt x="3078" y="120"/>
                      </a:lnTo>
                      <a:lnTo>
                        <a:pt x="3078" y="120"/>
                      </a:lnTo>
                      <a:lnTo>
                        <a:pt x="3078" y="126"/>
                      </a:lnTo>
                      <a:lnTo>
                        <a:pt x="3078" y="132"/>
                      </a:lnTo>
                      <a:lnTo>
                        <a:pt x="3084" y="132"/>
                      </a:lnTo>
                      <a:lnTo>
                        <a:pt x="3084" y="138"/>
                      </a:lnTo>
                      <a:lnTo>
                        <a:pt x="3084" y="144"/>
                      </a:lnTo>
                      <a:lnTo>
                        <a:pt x="3084" y="150"/>
                      </a:lnTo>
                      <a:lnTo>
                        <a:pt x="3084" y="150"/>
                      </a:lnTo>
                      <a:lnTo>
                        <a:pt x="3090" y="156"/>
                      </a:lnTo>
                      <a:lnTo>
                        <a:pt x="3090" y="162"/>
                      </a:lnTo>
                      <a:lnTo>
                        <a:pt x="3090" y="162"/>
                      </a:lnTo>
                      <a:lnTo>
                        <a:pt x="3090" y="168"/>
                      </a:lnTo>
                      <a:lnTo>
                        <a:pt x="3090" y="174"/>
                      </a:lnTo>
                      <a:lnTo>
                        <a:pt x="3090" y="180"/>
                      </a:lnTo>
                      <a:lnTo>
                        <a:pt x="3096" y="186"/>
                      </a:lnTo>
                      <a:lnTo>
                        <a:pt x="3096" y="192"/>
                      </a:lnTo>
                      <a:lnTo>
                        <a:pt x="3096" y="198"/>
                      </a:lnTo>
                      <a:lnTo>
                        <a:pt x="3096" y="198"/>
                      </a:lnTo>
                      <a:lnTo>
                        <a:pt x="3096" y="204"/>
                      </a:lnTo>
                      <a:lnTo>
                        <a:pt x="3102" y="210"/>
                      </a:lnTo>
                      <a:lnTo>
                        <a:pt x="3102" y="216"/>
                      </a:lnTo>
                      <a:lnTo>
                        <a:pt x="3102" y="222"/>
                      </a:lnTo>
                      <a:lnTo>
                        <a:pt x="3102" y="222"/>
                      </a:lnTo>
                      <a:lnTo>
                        <a:pt x="3102" y="228"/>
                      </a:lnTo>
                      <a:lnTo>
                        <a:pt x="3102" y="234"/>
                      </a:lnTo>
                      <a:lnTo>
                        <a:pt x="3102" y="240"/>
                      </a:lnTo>
                      <a:lnTo>
                        <a:pt x="3108" y="246"/>
                      </a:lnTo>
                      <a:lnTo>
                        <a:pt x="3108" y="246"/>
                      </a:lnTo>
                      <a:lnTo>
                        <a:pt x="3108" y="252"/>
                      </a:lnTo>
                      <a:lnTo>
                        <a:pt x="3108" y="258"/>
                      </a:lnTo>
                      <a:lnTo>
                        <a:pt x="3108" y="264"/>
                      </a:lnTo>
                      <a:lnTo>
                        <a:pt x="3114" y="270"/>
                      </a:lnTo>
                      <a:lnTo>
                        <a:pt x="3114" y="276"/>
                      </a:lnTo>
                      <a:lnTo>
                        <a:pt x="3114" y="276"/>
                      </a:lnTo>
                      <a:lnTo>
                        <a:pt x="3114" y="282"/>
                      </a:lnTo>
                      <a:lnTo>
                        <a:pt x="3114" y="288"/>
                      </a:lnTo>
                      <a:lnTo>
                        <a:pt x="3114" y="294"/>
                      </a:lnTo>
                      <a:lnTo>
                        <a:pt x="3120" y="300"/>
                      </a:lnTo>
                      <a:lnTo>
                        <a:pt x="3120" y="306"/>
                      </a:lnTo>
                      <a:lnTo>
                        <a:pt x="3120" y="306"/>
                      </a:lnTo>
                      <a:lnTo>
                        <a:pt x="3120" y="312"/>
                      </a:lnTo>
                      <a:lnTo>
                        <a:pt x="3120" y="318"/>
                      </a:lnTo>
                      <a:lnTo>
                        <a:pt x="3120" y="324"/>
                      </a:lnTo>
                      <a:lnTo>
                        <a:pt x="3126" y="330"/>
                      </a:lnTo>
                      <a:lnTo>
                        <a:pt x="3126" y="330"/>
                      </a:lnTo>
                      <a:lnTo>
                        <a:pt x="3126" y="342"/>
                      </a:lnTo>
                      <a:lnTo>
                        <a:pt x="3126" y="348"/>
                      </a:lnTo>
                      <a:lnTo>
                        <a:pt x="3126" y="354"/>
                      </a:lnTo>
                      <a:lnTo>
                        <a:pt x="3132" y="360"/>
                      </a:lnTo>
                      <a:lnTo>
                        <a:pt x="3132" y="366"/>
                      </a:lnTo>
                      <a:lnTo>
                        <a:pt x="3132" y="366"/>
                      </a:lnTo>
                      <a:lnTo>
                        <a:pt x="3132" y="372"/>
                      </a:lnTo>
                      <a:lnTo>
                        <a:pt x="3132" y="378"/>
                      </a:lnTo>
                      <a:lnTo>
                        <a:pt x="3132" y="384"/>
                      </a:lnTo>
                      <a:lnTo>
                        <a:pt x="3138" y="390"/>
                      </a:lnTo>
                      <a:lnTo>
                        <a:pt x="3138" y="396"/>
                      </a:lnTo>
                      <a:lnTo>
                        <a:pt x="3138" y="402"/>
                      </a:lnTo>
                      <a:lnTo>
                        <a:pt x="3138" y="408"/>
                      </a:lnTo>
                      <a:lnTo>
                        <a:pt x="3138" y="408"/>
                      </a:lnTo>
                      <a:lnTo>
                        <a:pt x="3138" y="414"/>
                      </a:lnTo>
                      <a:lnTo>
                        <a:pt x="3138" y="420"/>
                      </a:lnTo>
                      <a:lnTo>
                        <a:pt x="3144" y="426"/>
                      </a:lnTo>
                      <a:lnTo>
                        <a:pt x="3144" y="438"/>
                      </a:lnTo>
                      <a:lnTo>
                        <a:pt x="3144" y="438"/>
                      </a:lnTo>
                      <a:lnTo>
                        <a:pt x="3144" y="444"/>
                      </a:lnTo>
                      <a:lnTo>
                        <a:pt x="3144" y="450"/>
                      </a:lnTo>
                      <a:lnTo>
                        <a:pt x="3150" y="456"/>
                      </a:lnTo>
                      <a:lnTo>
                        <a:pt x="3150" y="462"/>
                      </a:lnTo>
                      <a:lnTo>
                        <a:pt x="3150" y="468"/>
                      </a:lnTo>
                      <a:lnTo>
                        <a:pt x="3150" y="474"/>
                      </a:lnTo>
                      <a:lnTo>
                        <a:pt x="3150" y="480"/>
                      </a:lnTo>
                      <a:lnTo>
                        <a:pt x="3150" y="486"/>
                      </a:lnTo>
                      <a:lnTo>
                        <a:pt x="3156" y="492"/>
                      </a:lnTo>
                      <a:lnTo>
                        <a:pt x="3156" y="498"/>
                      </a:lnTo>
                      <a:lnTo>
                        <a:pt x="3156" y="498"/>
                      </a:lnTo>
                      <a:lnTo>
                        <a:pt x="3156" y="504"/>
                      </a:lnTo>
                      <a:lnTo>
                        <a:pt x="3156" y="510"/>
                      </a:lnTo>
                      <a:lnTo>
                        <a:pt x="3156" y="516"/>
                      </a:lnTo>
                      <a:lnTo>
                        <a:pt x="3162" y="522"/>
                      </a:lnTo>
                      <a:lnTo>
                        <a:pt x="3162" y="522"/>
                      </a:lnTo>
                      <a:lnTo>
                        <a:pt x="3162" y="534"/>
                      </a:lnTo>
                      <a:lnTo>
                        <a:pt x="3162" y="540"/>
                      </a:lnTo>
                      <a:lnTo>
                        <a:pt x="3162" y="540"/>
                      </a:lnTo>
                      <a:lnTo>
                        <a:pt x="3162" y="546"/>
                      </a:lnTo>
                      <a:lnTo>
                        <a:pt x="3168" y="552"/>
                      </a:lnTo>
                      <a:lnTo>
                        <a:pt x="3168" y="552"/>
                      </a:lnTo>
                      <a:lnTo>
                        <a:pt x="3168" y="564"/>
                      </a:lnTo>
                      <a:lnTo>
                        <a:pt x="3168" y="570"/>
                      </a:lnTo>
                      <a:lnTo>
                        <a:pt x="3168" y="570"/>
                      </a:lnTo>
                      <a:lnTo>
                        <a:pt x="3174" y="576"/>
                      </a:lnTo>
                      <a:lnTo>
                        <a:pt x="3174" y="582"/>
                      </a:lnTo>
                      <a:lnTo>
                        <a:pt x="3174" y="588"/>
                      </a:lnTo>
                      <a:lnTo>
                        <a:pt x="3174" y="594"/>
                      </a:lnTo>
                      <a:lnTo>
                        <a:pt x="3174" y="600"/>
                      </a:lnTo>
                      <a:lnTo>
                        <a:pt x="3174" y="600"/>
                      </a:lnTo>
                      <a:lnTo>
                        <a:pt x="3180" y="606"/>
                      </a:lnTo>
                      <a:lnTo>
                        <a:pt x="3180" y="612"/>
                      </a:lnTo>
                      <a:lnTo>
                        <a:pt x="3180" y="618"/>
                      </a:lnTo>
                      <a:lnTo>
                        <a:pt x="3180" y="624"/>
                      </a:lnTo>
                      <a:lnTo>
                        <a:pt x="3180" y="630"/>
                      </a:lnTo>
                      <a:lnTo>
                        <a:pt x="3180" y="630"/>
                      </a:lnTo>
                      <a:lnTo>
                        <a:pt x="3186" y="636"/>
                      </a:lnTo>
                      <a:lnTo>
                        <a:pt x="3186" y="642"/>
                      </a:lnTo>
                      <a:lnTo>
                        <a:pt x="3186" y="648"/>
                      </a:lnTo>
                      <a:lnTo>
                        <a:pt x="3186" y="654"/>
                      </a:lnTo>
                      <a:lnTo>
                        <a:pt x="3186" y="666"/>
                      </a:lnTo>
                      <a:lnTo>
                        <a:pt x="3192" y="672"/>
                      </a:lnTo>
                      <a:lnTo>
                        <a:pt x="3192" y="672"/>
                      </a:lnTo>
                      <a:lnTo>
                        <a:pt x="3192" y="678"/>
                      </a:lnTo>
                      <a:lnTo>
                        <a:pt x="3192" y="684"/>
                      </a:lnTo>
                      <a:lnTo>
                        <a:pt x="3192" y="690"/>
                      </a:lnTo>
                      <a:lnTo>
                        <a:pt x="3192" y="696"/>
                      </a:lnTo>
                      <a:lnTo>
                        <a:pt x="3192" y="696"/>
                      </a:lnTo>
                      <a:lnTo>
                        <a:pt x="3198" y="708"/>
                      </a:lnTo>
                      <a:lnTo>
                        <a:pt x="3198" y="714"/>
                      </a:lnTo>
                      <a:lnTo>
                        <a:pt x="3198" y="720"/>
                      </a:lnTo>
                      <a:lnTo>
                        <a:pt x="3198" y="720"/>
                      </a:lnTo>
                      <a:lnTo>
                        <a:pt x="3198" y="726"/>
                      </a:lnTo>
                      <a:lnTo>
                        <a:pt x="3204" y="738"/>
                      </a:lnTo>
                      <a:lnTo>
                        <a:pt x="3204" y="738"/>
                      </a:lnTo>
                      <a:lnTo>
                        <a:pt x="3204" y="744"/>
                      </a:lnTo>
                      <a:lnTo>
                        <a:pt x="3204" y="750"/>
                      </a:lnTo>
                      <a:lnTo>
                        <a:pt x="3204" y="756"/>
                      </a:lnTo>
                      <a:lnTo>
                        <a:pt x="3204" y="762"/>
                      </a:lnTo>
                      <a:lnTo>
                        <a:pt x="3210" y="768"/>
                      </a:lnTo>
                      <a:lnTo>
                        <a:pt x="3210" y="774"/>
                      </a:lnTo>
                      <a:lnTo>
                        <a:pt x="3210" y="780"/>
                      </a:lnTo>
                      <a:lnTo>
                        <a:pt x="3210" y="786"/>
                      </a:lnTo>
                      <a:lnTo>
                        <a:pt x="3210" y="792"/>
                      </a:lnTo>
                      <a:lnTo>
                        <a:pt x="3210" y="798"/>
                      </a:lnTo>
                      <a:lnTo>
                        <a:pt x="3216" y="804"/>
                      </a:lnTo>
                      <a:lnTo>
                        <a:pt x="3216" y="810"/>
                      </a:lnTo>
                      <a:lnTo>
                        <a:pt x="3216" y="816"/>
                      </a:lnTo>
                      <a:lnTo>
                        <a:pt x="3216" y="822"/>
                      </a:lnTo>
                      <a:lnTo>
                        <a:pt x="3216" y="822"/>
                      </a:lnTo>
                      <a:lnTo>
                        <a:pt x="3216" y="828"/>
                      </a:lnTo>
                      <a:lnTo>
                        <a:pt x="3222" y="840"/>
                      </a:lnTo>
                      <a:lnTo>
                        <a:pt x="3222" y="846"/>
                      </a:lnTo>
                      <a:lnTo>
                        <a:pt x="3222" y="852"/>
                      </a:lnTo>
                      <a:lnTo>
                        <a:pt x="3222" y="858"/>
                      </a:lnTo>
                      <a:lnTo>
                        <a:pt x="3222" y="864"/>
                      </a:lnTo>
                      <a:lnTo>
                        <a:pt x="3222" y="870"/>
                      </a:lnTo>
                      <a:lnTo>
                        <a:pt x="3228" y="876"/>
                      </a:lnTo>
                      <a:lnTo>
                        <a:pt x="3228" y="882"/>
                      </a:lnTo>
                      <a:lnTo>
                        <a:pt x="3228" y="888"/>
                      </a:lnTo>
                      <a:lnTo>
                        <a:pt x="3228" y="894"/>
                      </a:lnTo>
                      <a:lnTo>
                        <a:pt x="3228" y="900"/>
                      </a:lnTo>
                      <a:lnTo>
                        <a:pt x="3234" y="906"/>
                      </a:lnTo>
                      <a:lnTo>
                        <a:pt x="3234" y="912"/>
                      </a:lnTo>
                      <a:lnTo>
                        <a:pt x="3234" y="918"/>
                      </a:lnTo>
                      <a:lnTo>
                        <a:pt x="3234" y="924"/>
                      </a:lnTo>
                      <a:lnTo>
                        <a:pt x="3234" y="930"/>
                      </a:lnTo>
                      <a:lnTo>
                        <a:pt x="3234" y="930"/>
                      </a:lnTo>
                      <a:lnTo>
                        <a:pt x="3234" y="936"/>
                      </a:lnTo>
                      <a:lnTo>
                        <a:pt x="3240" y="936"/>
                      </a:lnTo>
                      <a:lnTo>
                        <a:pt x="3240" y="930"/>
                      </a:lnTo>
                      <a:lnTo>
                        <a:pt x="3240" y="930"/>
                      </a:lnTo>
                      <a:lnTo>
                        <a:pt x="3240" y="924"/>
                      </a:lnTo>
                      <a:lnTo>
                        <a:pt x="3240" y="918"/>
                      </a:lnTo>
                      <a:lnTo>
                        <a:pt x="3246" y="912"/>
                      </a:lnTo>
                      <a:lnTo>
                        <a:pt x="3246" y="906"/>
                      </a:lnTo>
                      <a:lnTo>
                        <a:pt x="3246" y="900"/>
                      </a:lnTo>
                      <a:lnTo>
                        <a:pt x="3246" y="894"/>
                      </a:lnTo>
                      <a:lnTo>
                        <a:pt x="3246" y="888"/>
                      </a:lnTo>
                      <a:lnTo>
                        <a:pt x="3246" y="876"/>
                      </a:lnTo>
                      <a:lnTo>
                        <a:pt x="3252" y="870"/>
                      </a:lnTo>
                      <a:lnTo>
                        <a:pt x="3252" y="864"/>
                      </a:lnTo>
                      <a:lnTo>
                        <a:pt x="3252" y="864"/>
                      </a:lnTo>
                      <a:lnTo>
                        <a:pt x="3252" y="858"/>
                      </a:lnTo>
                      <a:lnTo>
                        <a:pt x="3252" y="846"/>
                      </a:lnTo>
                      <a:lnTo>
                        <a:pt x="3252" y="840"/>
                      </a:lnTo>
                      <a:lnTo>
                        <a:pt x="3258" y="834"/>
                      </a:lnTo>
                      <a:lnTo>
                        <a:pt x="3258" y="822"/>
                      </a:lnTo>
                      <a:lnTo>
                        <a:pt x="3258" y="816"/>
                      </a:lnTo>
                      <a:lnTo>
                        <a:pt x="3258" y="810"/>
                      </a:lnTo>
                      <a:lnTo>
                        <a:pt x="3258" y="804"/>
                      </a:lnTo>
                      <a:lnTo>
                        <a:pt x="3264" y="798"/>
                      </a:lnTo>
                      <a:lnTo>
                        <a:pt x="3264" y="792"/>
                      </a:lnTo>
                      <a:lnTo>
                        <a:pt x="3264" y="786"/>
                      </a:lnTo>
                      <a:lnTo>
                        <a:pt x="3264" y="780"/>
                      </a:lnTo>
                      <a:lnTo>
                        <a:pt x="3264" y="774"/>
                      </a:lnTo>
                      <a:lnTo>
                        <a:pt x="3264" y="768"/>
                      </a:lnTo>
                      <a:lnTo>
                        <a:pt x="3270" y="768"/>
                      </a:lnTo>
                      <a:lnTo>
                        <a:pt x="3270" y="762"/>
                      </a:lnTo>
                      <a:lnTo>
                        <a:pt x="3270" y="756"/>
                      </a:lnTo>
                      <a:lnTo>
                        <a:pt x="3270" y="750"/>
                      </a:lnTo>
                      <a:lnTo>
                        <a:pt x="3270" y="744"/>
                      </a:lnTo>
                      <a:lnTo>
                        <a:pt x="3270" y="738"/>
                      </a:lnTo>
                      <a:lnTo>
                        <a:pt x="3276" y="732"/>
                      </a:lnTo>
                      <a:lnTo>
                        <a:pt x="3276" y="726"/>
                      </a:lnTo>
                      <a:lnTo>
                        <a:pt x="3276" y="720"/>
                      </a:lnTo>
                      <a:lnTo>
                        <a:pt x="3276" y="708"/>
                      </a:lnTo>
                      <a:lnTo>
                        <a:pt x="3276" y="708"/>
                      </a:lnTo>
                      <a:lnTo>
                        <a:pt x="3276" y="702"/>
                      </a:lnTo>
                      <a:lnTo>
                        <a:pt x="3282" y="696"/>
                      </a:lnTo>
                      <a:lnTo>
                        <a:pt x="3282" y="690"/>
                      </a:lnTo>
                      <a:lnTo>
                        <a:pt x="3282" y="678"/>
                      </a:lnTo>
                      <a:lnTo>
                        <a:pt x="3282" y="678"/>
                      </a:lnTo>
                      <a:lnTo>
                        <a:pt x="3282" y="672"/>
                      </a:lnTo>
                      <a:lnTo>
                        <a:pt x="3282" y="666"/>
                      </a:lnTo>
                      <a:lnTo>
                        <a:pt x="3288" y="660"/>
                      </a:lnTo>
                      <a:lnTo>
                        <a:pt x="3288" y="654"/>
                      </a:lnTo>
                      <a:lnTo>
                        <a:pt x="3288" y="648"/>
                      </a:lnTo>
                      <a:lnTo>
                        <a:pt x="3288" y="636"/>
                      </a:lnTo>
                      <a:lnTo>
                        <a:pt x="3288" y="630"/>
                      </a:lnTo>
                      <a:lnTo>
                        <a:pt x="3294" y="624"/>
                      </a:lnTo>
                      <a:lnTo>
                        <a:pt x="3294" y="624"/>
                      </a:lnTo>
                      <a:lnTo>
                        <a:pt x="3294" y="618"/>
                      </a:lnTo>
                      <a:lnTo>
                        <a:pt x="3294" y="612"/>
                      </a:lnTo>
                      <a:lnTo>
                        <a:pt x="3294" y="606"/>
                      </a:lnTo>
                      <a:lnTo>
                        <a:pt x="3294" y="600"/>
                      </a:lnTo>
                      <a:lnTo>
                        <a:pt x="3300" y="594"/>
                      </a:lnTo>
                      <a:lnTo>
                        <a:pt x="3300" y="588"/>
                      </a:lnTo>
                      <a:lnTo>
                        <a:pt x="3300" y="582"/>
                      </a:lnTo>
                      <a:lnTo>
                        <a:pt x="3300" y="576"/>
                      </a:lnTo>
                      <a:lnTo>
                        <a:pt x="3300" y="570"/>
                      </a:lnTo>
                      <a:lnTo>
                        <a:pt x="3300" y="570"/>
                      </a:lnTo>
                      <a:lnTo>
                        <a:pt x="3306" y="564"/>
                      </a:lnTo>
                      <a:lnTo>
                        <a:pt x="3306" y="558"/>
                      </a:lnTo>
                      <a:lnTo>
                        <a:pt x="3306" y="552"/>
                      </a:lnTo>
                      <a:lnTo>
                        <a:pt x="3306" y="546"/>
                      </a:lnTo>
                      <a:lnTo>
                        <a:pt x="3306" y="540"/>
                      </a:lnTo>
                      <a:lnTo>
                        <a:pt x="3306" y="540"/>
                      </a:lnTo>
                      <a:lnTo>
                        <a:pt x="3312" y="528"/>
                      </a:lnTo>
                      <a:lnTo>
                        <a:pt x="3312" y="522"/>
                      </a:lnTo>
                      <a:lnTo>
                        <a:pt x="3312" y="522"/>
                      </a:lnTo>
                      <a:lnTo>
                        <a:pt x="3312" y="516"/>
                      </a:lnTo>
                      <a:lnTo>
                        <a:pt x="3312" y="510"/>
                      </a:lnTo>
                      <a:lnTo>
                        <a:pt x="3318" y="498"/>
                      </a:lnTo>
                      <a:lnTo>
                        <a:pt x="3318" y="498"/>
                      </a:lnTo>
                      <a:lnTo>
                        <a:pt x="3318" y="492"/>
                      </a:lnTo>
                      <a:lnTo>
                        <a:pt x="3318" y="486"/>
                      </a:lnTo>
                      <a:lnTo>
                        <a:pt x="3318" y="480"/>
                      </a:lnTo>
                      <a:lnTo>
                        <a:pt x="3318" y="474"/>
                      </a:lnTo>
                      <a:lnTo>
                        <a:pt x="3318" y="468"/>
                      </a:lnTo>
                      <a:lnTo>
                        <a:pt x="3324" y="462"/>
                      </a:lnTo>
                      <a:lnTo>
                        <a:pt x="3324" y="462"/>
                      </a:lnTo>
                      <a:lnTo>
                        <a:pt x="3324" y="456"/>
                      </a:lnTo>
                      <a:lnTo>
                        <a:pt x="3324" y="450"/>
                      </a:lnTo>
                      <a:lnTo>
                        <a:pt x="3324" y="444"/>
                      </a:lnTo>
                      <a:lnTo>
                        <a:pt x="3330" y="432"/>
                      </a:lnTo>
                      <a:lnTo>
                        <a:pt x="3330" y="426"/>
                      </a:lnTo>
                      <a:lnTo>
                        <a:pt x="3330" y="420"/>
                      </a:lnTo>
                      <a:lnTo>
                        <a:pt x="3330" y="414"/>
                      </a:lnTo>
                      <a:lnTo>
                        <a:pt x="3330" y="408"/>
                      </a:lnTo>
                      <a:lnTo>
                        <a:pt x="3330" y="402"/>
                      </a:lnTo>
                      <a:lnTo>
                        <a:pt x="3330" y="396"/>
                      </a:lnTo>
                      <a:lnTo>
                        <a:pt x="3336" y="384"/>
                      </a:lnTo>
                      <a:lnTo>
                        <a:pt x="3336" y="378"/>
                      </a:lnTo>
                      <a:lnTo>
                        <a:pt x="3336" y="372"/>
                      </a:lnTo>
                      <a:lnTo>
                        <a:pt x="3336" y="366"/>
                      </a:lnTo>
                      <a:lnTo>
                        <a:pt x="3336" y="360"/>
                      </a:lnTo>
                      <a:lnTo>
                        <a:pt x="3342" y="354"/>
                      </a:lnTo>
                      <a:lnTo>
                        <a:pt x="3342" y="348"/>
                      </a:lnTo>
                      <a:lnTo>
                        <a:pt x="3342" y="342"/>
                      </a:lnTo>
                      <a:lnTo>
                        <a:pt x="3342" y="336"/>
                      </a:lnTo>
                      <a:lnTo>
                        <a:pt x="3342" y="330"/>
                      </a:lnTo>
                      <a:lnTo>
                        <a:pt x="3342" y="324"/>
                      </a:lnTo>
                      <a:lnTo>
                        <a:pt x="3348" y="318"/>
                      </a:lnTo>
                      <a:lnTo>
                        <a:pt x="3348" y="312"/>
                      </a:lnTo>
                      <a:lnTo>
                        <a:pt x="3348" y="306"/>
                      </a:lnTo>
                      <a:lnTo>
                        <a:pt x="3348" y="300"/>
                      </a:lnTo>
                      <a:lnTo>
                        <a:pt x="3348" y="294"/>
                      </a:lnTo>
                      <a:lnTo>
                        <a:pt x="3354" y="282"/>
                      </a:lnTo>
                      <a:lnTo>
                        <a:pt x="3354" y="276"/>
                      </a:lnTo>
                      <a:lnTo>
                        <a:pt x="3354" y="270"/>
                      </a:lnTo>
                      <a:lnTo>
                        <a:pt x="3354" y="264"/>
                      </a:lnTo>
                      <a:lnTo>
                        <a:pt x="3354" y="258"/>
                      </a:lnTo>
                      <a:lnTo>
                        <a:pt x="3354" y="252"/>
                      </a:lnTo>
                      <a:lnTo>
                        <a:pt x="3360" y="246"/>
                      </a:lnTo>
                      <a:lnTo>
                        <a:pt x="3360" y="240"/>
                      </a:lnTo>
                      <a:lnTo>
                        <a:pt x="3360" y="234"/>
                      </a:lnTo>
                      <a:lnTo>
                        <a:pt x="3360" y="228"/>
                      </a:lnTo>
                      <a:lnTo>
                        <a:pt x="3360" y="222"/>
                      </a:lnTo>
                      <a:lnTo>
                        <a:pt x="3360" y="216"/>
                      </a:lnTo>
                      <a:lnTo>
                        <a:pt x="3366" y="210"/>
                      </a:lnTo>
                      <a:lnTo>
                        <a:pt x="3366" y="204"/>
                      </a:lnTo>
                      <a:lnTo>
                        <a:pt x="3366" y="198"/>
                      </a:lnTo>
                      <a:lnTo>
                        <a:pt x="3366" y="192"/>
                      </a:lnTo>
                      <a:lnTo>
                        <a:pt x="3366" y="186"/>
                      </a:lnTo>
                      <a:lnTo>
                        <a:pt x="3366" y="180"/>
                      </a:lnTo>
                      <a:lnTo>
                        <a:pt x="3372" y="174"/>
                      </a:lnTo>
                      <a:lnTo>
                        <a:pt x="3372" y="168"/>
                      </a:lnTo>
                      <a:lnTo>
                        <a:pt x="3372" y="162"/>
                      </a:lnTo>
                      <a:lnTo>
                        <a:pt x="3372" y="156"/>
                      </a:lnTo>
                      <a:lnTo>
                        <a:pt x="3372" y="150"/>
                      </a:lnTo>
                      <a:lnTo>
                        <a:pt x="3372" y="144"/>
                      </a:lnTo>
                      <a:lnTo>
                        <a:pt x="3378" y="138"/>
                      </a:lnTo>
                      <a:lnTo>
                        <a:pt x="3378" y="132"/>
                      </a:lnTo>
                      <a:lnTo>
                        <a:pt x="3378" y="126"/>
                      </a:lnTo>
                      <a:lnTo>
                        <a:pt x="3378" y="126"/>
                      </a:lnTo>
                      <a:lnTo>
                        <a:pt x="3378" y="120"/>
                      </a:lnTo>
                      <a:lnTo>
                        <a:pt x="3378" y="114"/>
                      </a:lnTo>
                      <a:lnTo>
                        <a:pt x="3384" y="108"/>
                      </a:lnTo>
                      <a:lnTo>
                        <a:pt x="3384" y="96"/>
                      </a:lnTo>
                      <a:lnTo>
                        <a:pt x="3384" y="90"/>
                      </a:lnTo>
                      <a:lnTo>
                        <a:pt x="3384" y="84"/>
                      </a:lnTo>
                      <a:lnTo>
                        <a:pt x="3384" y="78"/>
                      </a:lnTo>
                      <a:lnTo>
                        <a:pt x="3390" y="78"/>
                      </a:lnTo>
                      <a:lnTo>
                        <a:pt x="3390" y="72"/>
                      </a:lnTo>
                      <a:lnTo>
                        <a:pt x="3390" y="66"/>
                      </a:lnTo>
                      <a:lnTo>
                        <a:pt x="3390" y="60"/>
                      </a:lnTo>
                      <a:lnTo>
                        <a:pt x="3390" y="54"/>
                      </a:lnTo>
                      <a:lnTo>
                        <a:pt x="3390" y="48"/>
                      </a:lnTo>
                      <a:lnTo>
                        <a:pt x="3390" y="48"/>
                      </a:lnTo>
                      <a:lnTo>
                        <a:pt x="3396" y="36"/>
                      </a:lnTo>
                      <a:lnTo>
                        <a:pt x="3396" y="30"/>
                      </a:lnTo>
                      <a:lnTo>
                        <a:pt x="3396" y="30"/>
                      </a:lnTo>
                      <a:lnTo>
                        <a:pt x="3396" y="24"/>
                      </a:lnTo>
                      <a:lnTo>
                        <a:pt x="3396" y="18"/>
                      </a:lnTo>
                      <a:lnTo>
                        <a:pt x="3402" y="12"/>
                      </a:lnTo>
                      <a:lnTo>
                        <a:pt x="3402" y="6"/>
                      </a:lnTo>
                      <a:lnTo>
                        <a:pt x="3402" y="6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6"/>
                      </a:lnTo>
                      <a:lnTo>
                        <a:pt x="3408" y="6"/>
                      </a:lnTo>
                      <a:lnTo>
                        <a:pt x="3408" y="12"/>
                      </a:lnTo>
                      <a:lnTo>
                        <a:pt x="3408" y="18"/>
                      </a:lnTo>
                      <a:lnTo>
                        <a:pt x="3408" y="24"/>
                      </a:lnTo>
                      <a:lnTo>
                        <a:pt x="3414" y="30"/>
                      </a:lnTo>
                      <a:lnTo>
                        <a:pt x="3414" y="30"/>
                      </a:lnTo>
                      <a:lnTo>
                        <a:pt x="3414" y="36"/>
                      </a:lnTo>
                      <a:lnTo>
                        <a:pt x="3414" y="48"/>
                      </a:lnTo>
                      <a:lnTo>
                        <a:pt x="3414" y="48"/>
                      </a:lnTo>
                      <a:lnTo>
                        <a:pt x="3414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8"/>
                      </a:lnTo>
                      <a:lnTo>
                        <a:pt x="3420" y="78"/>
                      </a:lnTo>
                      <a:lnTo>
                        <a:pt x="3420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26" y="114"/>
                      </a:lnTo>
                      <a:lnTo>
                        <a:pt x="3426" y="120"/>
                      </a:lnTo>
                      <a:lnTo>
                        <a:pt x="3432" y="126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2" y="150"/>
                      </a:lnTo>
                      <a:lnTo>
                        <a:pt x="3438" y="156"/>
                      </a:lnTo>
                      <a:lnTo>
                        <a:pt x="3438" y="162"/>
                      </a:lnTo>
                      <a:lnTo>
                        <a:pt x="3438" y="168"/>
                      </a:lnTo>
                      <a:lnTo>
                        <a:pt x="3438" y="174"/>
                      </a:lnTo>
                      <a:lnTo>
                        <a:pt x="3438" y="180"/>
                      </a:lnTo>
                      <a:lnTo>
                        <a:pt x="3438" y="186"/>
                      </a:lnTo>
                      <a:lnTo>
                        <a:pt x="3444" y="198"/>
                      </a:lnTo>
                      <a:lnTo>
                        <a:pt x="3444" y="198"/>
                      </a:lnTo>
                      <a:lnTo>
                        <a:pt x="3444" y="204"/>
                      </a:lnTo>
                      <a:lnTo>
                        <a:pt x="3444" y="210"/>
                      </a:lnTo>
                      <a:lnTo>
                        <a:pt x="3444" y="216"/>
                      </a:lnTo>
                      <a:lnTo>
                        <a:pt x="3450" y="228"/>
                      </a:lnTo>
                      <a:lnTo>
                        <a:pt x="3450" y="228"/>
                      </a:lnTo>
                      <a:lnTo>
                        <a:pt x="3450" y="234"/>
                      </a:lnTo>
                      <a:lnTo>
                        <a:pt x="3450" y="240"/>
                      </a:lnTo>
                      <a:lnTo>
                        <a:pt x="3450" y="246"/>
                      </a:lnTo>
                      <a:lnTo>
                        <a:pt x="3450" y="258"/>
                      </a:lnTo>
                      <a:lnTo>
                        <a:pt x="3456" y="264"/>
                      </a:lnTo>
                      <a:lnTo>
                        <a:pt x="3456" y="270"/>
                      </a:lnTo>
                      <a:lnTo>
                        <a:pt x="3456" y="276"/>
                      </a:lnTo>
                      <a:lnTo>
                        <a:pt x="3456" y="282"/>
                      </a:lnTo>
                      <a:lnTo>
                        <a:pt x="3456" y="288"/>
                      </a:lnTo>
                      <a:lnTo>
                        <a:pt x="3456" y="294"/>
                      </a:lnTo>
                      <a:lnTo>
                        <a:pt x="3462" y="300"/>
                      </a:lnTo>
                      <a:lnTo>
                        <a:pt x="3462" y="306"/>
                      </a:lnTo>
                      <a:lnTo>
                        <a:pt x="3462" y="312"/>
                      </a:lnTo>
                      <a:lnTo>
                        <a:pt x="3462" y="318"/>
                      </a:lnTo>
                      <a:lnTo>
                        <a:pt x="3462" y="324"/>
                      </a:lnTo>
                      <a:lnTo>
                        <a:pt x="3462" y="330"/>
                      </a:lnTo>
                      <a:lnTo>
                        <a:pt x="3468" y="336"/>
                      </a:lnTo>
                      <a:lnTo>
                        <a:pt x="3468" y="342"/>
                      </a:lnTo>
                      <a:lnTo>
                        <a:pt x="3468" y="348"/>
                      </a:lnTo>
                      <a:lnTo>
                        <a:pt x="3468" y="354"/>
                      </a:lnTo>
                      <a:lnTo>
                        <a:pt x="3468" y="360"/>
                      </a:lnTo>
                      <a:lnTo>
                        <a:pt x="3468" y="366"/>
                      </a:lnTo>
                      <a:lnTo>
                        <a:pt x="3474" y="372"/>
                      </a:lnTo>
                      <a:lnTo>
                        <a:pt x="3474" y="378"/>
                      </a:lnTo>
                      <a:lnTo>
                        <a:pt x="3474" y="384"/>
                      </a:lnTo>
                      <a:lnTo>
                        <a:pt x="3474" y="396"/>
                      </a:lnTo>
                      <a:lnTo>
                        <a:pt x="3474" y="402"/>
                      </a:lnTo>
                      <a:lnTo>
                        <a:pt x="3474" y="408"/>
                      </a:lnTo>
                      <a:lnTo>
                        <a:pt x="3480" y="414"/>
                      </a:lnTo>
                      <a:lnTo>
                        <a:pt x="3480" y="420"/>
                      </a:lnTo>
                      <a:lnTo>
                        <a:pt x="3480" y="432"/>
                      </a:lnTo>
                      <a:lnTo>
                        <a:pt x="3480" y="438"/>
                      </a:lnTo>
                      <a:lnTo>
                        <a:pt x="3480" y="444"/>
                      </a:lnTo>
                      <a:lnTo>
                        <a:pt x="3486" y="450"/>
                      </a:lnTo>
                      <a:lnTo>
                        <a:pt x="3486" y="456"/>
                      </a:lnTo>
                      <a:lnTo>
                        <a:pt x="3486" y="462"/>
                      </a:lnTo>
                      <a:lnTo>
                        <a:pt x="3486" y="462"/>
                      </a:lnTo>
                      <a:lnTo>
                        <a:pt x="3486" y="468"/>
                      </a:lnTo>
                      <a:lnTo>
                        <a:pt x="3486" y="474"/>
                      </a:lnTo>
                      <a:lnTo>
                        <a:pt x="3492" y="480"/>
                      </a:lnTo>
                      <a:lnTo>
                        <a:pt x="3492" y="486"/>
                      </a:lnTo>
                      <a:lnTo>
                        <a:pt x="3492" y="498"/>
                      </a:lnTo>
                      <a:lnTo>
                        <a:pt x="3492" y="498"/>
                      </a:lnTo>
                      <a:lnTo>
                        <a:pt x="3492" y="504"/>
                      </a:lnTo>
                      <a:lnTo>
                        <a:pt x="3492" y="510"/>
                      </a:lnTo>
                      <a:lnTo>
                        <a:pt x="3498" y="516"/>
                      </a:lnTo>
                      <a:lnTo>
                        <a:pt x="3498" y="522"/>
                      </a:lnTo>
                      <a:lnTo>
                        <a:pt x="3498" y="522"/>
                      </a:lnTo>
                      <a:lnTo>
                        <a:pt x="3498" y="528"/>
                      </a:lnTo>
                      <a:lnTo>
                        <a:pt x="3498" y="540"/>
                      </a:lnTo>
                      <a:lnTo>
                        <a:pt x="3498" y="540"/>
                      </a:lnTo>
                      <a:lnTo>
                        <a:pt x="3504" y="546"/>
                      </a:lnTo>
                      <a:lnTo>
                        <a:pt x="3504" y="552"/>
                      </a:lnTo>
                      <a:lnTo>
                        <a:pt x="3504" y="558"/>
                      </a:lnTo>
                      <a:lnTo>
                        <a:pt x="3504" y="564"/>
                      </a:lnTo>
                      <a:lnTo>
                        <a:pt x="3504" y="570"/>
                      </a:lnTo>
                      <a:lnTo>
                        <a:pt x="3504" y="570"/>
                      </a:lnTo>
                      <a:lnTo>
                        <a:pt x="3510" y="576"/>
                      </a:lnTo>
                      <a:lnTo>
                        <a:pt x="3510" y="582"/>
                      </a:lnTo>
                      <a:lnTo>
                        <a:pt x="3510" y="588"/>
                      </a:lnTo>
                      <a:lnTo>
                        <a:pt x="3510" y="594"/>
                      </a:lnTo>
                      <a:lnTo>
                        <a:pt x="3510" y="600"/>
                      </a:lnTo>
                      <a:lnTo>
                        <a:pt x="3510" y="606"/>
                      </a:lnTo>
                      <a:lnTo>
                        <a:pt x="3516" y="618"/>
                      </a:lnTo>
                      <a:lnTo>
                        <a:pt x="3516" y="624"/>
                      </a:lnTo>
                      <a:lnTo>
                        <a:pt x="3516" y="624"/>
                      </a:lnTo>
                      <a:lnTo>
                        <a:pt x="3516" y="630"/>
                      </a:lnTo>
                      <a:lnTo>
                        <a:pt x="3516" y="636"/>
                      </a:lnTo>
                      <a:lnTo>
                        <a:pt x="3522" y="642"/>
                      </a:lnTo>
                      <a:lnTo>
                        <a:pt x="3522" y="648"/>
                      </a:lnTo>
                      <a:lnTo>
                        <a:pt x="3522" y="654"/>
                      </a:lnTo>
                      <a:lnTo>
                        <a:pt x="3522" y="660"/>
                      </a:lnTo>
                      <a:lnTo>
                        <a:pt x="3522" y="666"/>
                      </a:lnTo>
                      <a:lnTo>
                        <a:pt x="3522" y="672"/>
                      </a:lnTo>
                      <a:lnTo>
                        <a:pt x="3528" y="678"/>
                      </a:lnTo>
                      <a:lnTo>
                        <a:pt x="3528" y="684"/>
                      </a:lnTo>
                      <a:lnTo>
                        <a:pt x="3528" y="690"/>
                      </a:lnTo>
                      <a:lnTo>
                        <a:pt x="3528" y="696"/>
                      </a:lnTo>
                      <a:lnTo>
                        <a:pt x="3528" y="702"/>
                      </a:lnTo>
                      <a:lnTo>
                        <a:pt x="3528" y="708"/>
                      </a:lnTo>
                      <a:lnTo>
                        <a:pt x="3534" y="708"/>
                      </a:lnTo>
                      <a:lnTo>
                        <a:pt x="3534" y="720"/>
                      </a:lnTo>
                      <a:lnTo>
                        <a:pt x="3534" y="726"/>
                      </a:lnTo>
                      <a:lnTo>
                        <a:pt x="3534" y="732"/>
                      </a:lnTo>
                      <a:lnTo>
                        <a:pt x="3534" y="738"/>
                      </a:lnTo>
                      <a:lnTo>
                        <a:pt x="3534" y="744"/>
                      </a:lnTo>
                      <a:lnTo>
                        <a:pt x="3540" y="750"/>
                      </a:lnTo>
                      <a:lnTo>
                        <a:pt x="3540" y="756"/>
                      </a:lnTo>
                      <a:lnTo>
                        <a:pt x="3540" y="762"/>
                      </a:lnTo>
                      <a:lnTo>
                        <a:pt x="3540" y="768"/>
                      </a:lnTo>
                      <a:lnTo>
                        <a:pt x="3540" y="768"/>
                      </a:lnTo>
                      <a:lnTo>
                        <a:pt x="3540" y="774"/>
                      </a:lnTo>
                      <a:lnTo>
                        <a:pt x="3546" y="780"/>
                      </a:lnTo>
                      <a:lnTo>
                        <a:pt x="3546" y="786"/>
                      </a:lnTo>
                      <a:lnTo>
                        <a:pt x="3546" y="798"/>
                      </a:lnTo>
                      <a:lnTo>
                        <a:pt x="3546" y="804"/>
                      </a:lnTo>
                      <a:lnTo>
                        <a:pt x="3546" y="810"/>
                      </a:lnTo>
                      <a:lnTo>
                        <a:pt x="3552" y="816"/>
                      </a:lnTo>
                      <a:lnTo>
                        <a:pt x="3552" y="822"/>
                      </a:lnTo>
                      <a:lnTo>
                        <a:pt x="3552" y="828"/>
                      </a:lnTo>
                      <a:lnTo>
                        <a:pt x="3552" y="834"/>
                      </a:lnTo>
                      <a:lnTo>
                        <a:pt x="3552" y="840"/>
                      </a:lnTo>
                      <a:lnTo>
                        <a:pt x="3552" y="846"/>
                      </a:lnTo>
                      <a:lnTo>
                        <a:pt x="3558" y="858"/>
                      </a:lnTo>
                      <a:lnTo>
                        <a:pt x="3558" y="864"/>
                      </a:lnTo>
                      <a:lnTo>
                        <a:pt x="3558" y="864"/>
                      </a:lnTo>
                      <a:lnTo>
                        <a:pt x="3558" y="870"/>
                      </a:lnTo>
                      <a:lnTo>
                        <a:pt x="3558" y="882"/>
                      </a:lnTo>
                      <a:lnTo>
                        <a:pt x="3558" y="888"/>
                      </a:lnTo>
                      <a:lnTo>
                        <a:pt x="3564" y="894"/>
                      </a:lnTo>
                      <a:lnTo>
                        <a:pt x="3564" y="900"/>
                      </a:lnTo>
                      <a:lnTo>
                        <a:pt x="3564" y="906"/>
                      </a:lnTo>
                      <a:lnTo>
                        <a:pt x="3564" y="912"/>
                      </a:lnTo>
                      <a:lnTo>
                        <a:pt x="3564" y="918"/>
                      </a:lnTo>
                      <a:lnTo>
                        <a:pt x="3564" y="924"/>
                      </a:lnTo>
                      <a:lnTo>
                        <a:pt x="3570" y="930"/>
                      </a:lnTo>
                      <a:lnTo>
                        <a:pt x="3570" y="936"/>
                      </a:lnTo>
                      <a:lnTo>
                        <a:pt x="3570" y="936"/>
                      </a:lnTo>
                      <a:lnTo>
                        <a:pt x="3570" y="936"/>
                      </a:lnTo>
                      <a:lnTo>
                        <a:pt x="3570" y="930"/>
                      </a:lnTo>
                      <a:lnTo>
                        <a:pt x="3576" y="930"/>
                      </a:lnTo>
                      <a:lnTo>
                        <a:pt x="3576" y="924"/>
                      </a:lnTo>
                      <a:lnTo>
                        <a:pt x="3576" y="918"/>
                      </a:lnTo>
                      <a:lnTo>
                        <a:pt x="3576" y="912"/>
                      </a:lnTo>
                      <a:lnTo>
                        <a:pt x="3576" y="906"/>
                      </a:lnTo>
                      <a:lnTo>
                        <a:pt x="3576" y="900"/>
                      </a:lnTo>
                      <a:lnTo>
                        <a:pt x="3582" y="888"/>
                      </a:lnTo>
                      <a:lnTo>
                        <a:pt x="3582" y="888"/>
                      </a:lnTo>
                      <a:lnTo>
                        <a:pt x="3582" y="882"/>
                      </a:lnTo>
                      <a:lnTo>
                        <a:pt x="3582" y="876"/>
                      </a:lnTo>
                      <a:lnTo>
                        <a:pt x="3582" y="870"/>
                      </a:lnTo>
                      <a:lnTo>
                        <a:pt x="3582" y="858"/>
                      </a:lnTo>
                      <a:lnTo>
                        <a:pt x="3588" y="852"/>
                      </a:lnTo>
                      <a:lnTo>
                        <a:pt x="3588" y="846"/>
                      </a:lnTo>
                      <a:lnTo>
                        <a:pt x="3588" y="840"/>
                      </a:lnTo>
                      <a:lnTo>
                        <a:pt x="3588" y="834"/>
                      </a:lnTo>
                      <a:lnTo>
                        <a:pt x="3588" y="828"/>
                      </a:lnTo>
                      <a:lnTo>
                        <a:pt x="3588" y="822"/>
                      </a:lnTo>
                      <a:lnTo>
                        <a:pt x="3594" y="822"/>
                      </a:lnTo>
                      <a:lnTo>
                        <a:pt x="3594" y="816"/>
                      </a:lnTo>
                      <a:lnTo>
                        <a:pt x="3594" y="810"/>
                      </a:lnTo>
                      <a:lnTo>
                        <a:pt x="3594" y="804"/>
                      </a:lnTo>
                      <a:lnTo>
                        <a:pt x="3594" y="798"/>
                      </a:lnTo>
                      <a:lnTo>
                        <a:pt x="3594" y="792"/>
                      </a:lnTo>
                      <a:lnTo>
                        <a:pt x="3600" y="786"/>
                      </a:lnTo>
                      <a:lnTo>
                        <a:pt x="3600" y="780"/>
                      </a:lnTo>
                      <a:lnTo>
                        <a:pt x="3600" y="774"/>
                      </a:lnTo>
                      <a:lnTo>
                        <a:pt x="3600" y="768"/>
                      </a:lnTo>
                      <a:lnTo>
                        <a:pt x="3600" y="762"/>
                      </a:lnTo>
                      <a:lnTo>
                        <a:pt x="3600" y="756"/>
                      </a:lnTo>
                      <a:lnTo>
                        <a:pt x="3606" y="750"/>
                      </a:lnTo>
                      <a:lnTo>
                        <a:pt x="3606" y="744"/>
                      </a:lnTo>
                      <a:lnTo>
                        <a:pt x="3606" y="738"/>
                      </a:lnTo>
                      <a:lnTo>
                        <a:pt x="3606" y="732"/>
                      </a:lnTo>
                      <a:lnTo>
                        <a:pt x="3606" y="726"/>
                      </a:lnTo>
                      <a:lnTo>
                        <a:pt x="3612" y="720"/>
                      </a:lnTo>
                      <a:lnTo>
                        <a:pt x="3612" y="720"/>
                      </a:lnTo>
                      <a:lnTo>
                        <a:pt x="3612" y="714"/>
                      </a:lnTo>
                      <a:lnTo>
                        <a:pt x="3612" y="702"/>
                      </a:lnTo>
                      <a:lnTo>
                        <a:pt x="3612" y="696"/>
                      </a:lnTo>
                      <a:lnTo>
                        <a:pt x="3612" y="696"/>
                      </a:lnTo>
                      <a:lnTo>
                        <a:pt x="3618" y="690"/>
                      </a:lnTo>
                      <a:lnTo>
                        <a:pt x="3618" y="684"/>
                      </a:lnTo>
                      <a:lnTo>
                        <a:pt x="3618" y="672"/>
                      </a:lnTo>
                      <a:lnTo>
                        <a:pt x="3618" y="672"/>
                      </a:lnTo>
                      <a:lnTo>
                        <a:pt x="3618" y="666"/>
                      </a:lnTo>
                      <a:lnTo>
                        <a:pt x="3618" y="660"/>
                      </a:lnTo>
                      <a:lnTo>
                        <a:pt x="3624" y="654"/>
                      </a:lnTo>
                      <a:lnTo>
                        <a:pt x="3624" y="648"/>
                      </a:lnTo>
                      <a:lnTo>
                        <a:pt x="3624" y="642"/>
                      </a:lnTo>
                      <a:lnTo>
                        <a:pt x="3624" y="636"/>
                      </a:lnTo>
                      <a:lnTo>
                        <a:pt x="3624" y="630"/>
                      </a:lnTo>
                      <a:lnTo>
                        <a:pt x="3624" y="630"/>
                      </a:lnTo>
                      <a:lnTo>
                        <a:pt x="3630" y="624"/>
                      </a:lnTo>
                      <a:lnTo>
                        <a:pt x="3630" y="618"/>
                      </a:lnTo>
                      <a:lnTo>
                        <a:pt x="3630" y="612"/>
                      </a:lnTo>
                      <a:lnTo>
                        <a:pt x="3630" y="606"/>
                      </a:lnTo>
                      <a:lnTo>
                        <a:pt x="3630" y="600"/>
                      </a:lnTo>
                      <a:lnTo>
                        <a:pt x="3630" y="600"/>
                      </a:lnTo>
                      <a:lnTo>
                        <a:pt x="3636" y="594"/>
                      </a:lnTo>
                      <a:lnTo>
                        <a:pt x="3636" y="588"/>
                      </a:lnTo>
                      <a:lnTo>
                        <a:pt x="3636" y="582"/>
                      </a:lnTo>
                      <a:lnTo>
                        <a:pt x="3636" y="576"/>
                      </a:lnTo>
                      <a:lnTo>
                        <a:pt x="3636" y="570"/>
                      </a:lnTo>
                      <a:lnTo>
                        <a:pt x="3642" y="564"/>
                      </a:lnTo>
                      <a:lnTo>
                        <a:pt x="3642" y="558"/>
                      </a:lnTo>
                      <a:lnTo>
                        <a:pt x="3642" y="552"/>
                      </a:lnTo>
                      <a:lnTo>
                        <a:pt x="3642" y="552"/>
                      </a:lnTo>
                      <a:lnTo>
                        <a:pt x="3642" y="546"/>
                      </a:lnTo>
                      <a:lnTo>
                        <a:pt x="3642" y="540"/>
                      </a:lnTo>
                      <a:lnTo>
                        <a:pt x="3648" y="534"/>
                      </a:lnTo>
                      <a:lnTo>
                        <a:pt x="3648" y="528"/>
                      </a:lnTo>
                      <a:lnTo>
                        <a:pt x="3648" y="522"/>
                      </a:lnTo>
                      <a:lnTo>
                        <a:pt x="3648" y="522"/>
                      </a:lnTo>
                      <a:lnTo>
                        <a:pt x="3648" y="516"/>
                      </a:lnTo>
                      <a:lnTo>
                        <a:pt x="3648" y="510"/>
                      </a:lnTo>
                      <a:lnTo>
                        <a:pt x="3654" y="504"/>
                      </a:lnTo>
                      <a:lnTo>
                        <a:pt x="3654" y="498"/>
                      </a:lnTo>
                      <a:lnTo>
                        <a:pt x="3654" y="498"/>
                      </a:lnTo>
                      <a:lnTo>
                        <a:pt x="3654" y="492"/>
                      </a:lnTo>
                      <a:lnTo>
                        <a:pt x="3654" y="486"/>
                      </a:lnTo>
                      <a:lnTo>
                        <a:pt x="3660" y="474"/>
                      </a:lnTo>
                      <a:lnTo>
                        <a:pt x="3660" y="468"/>
                      </a:lnTo>
                      <a:lnTo>
                        <a:pt x="3660" y="468"/>
                      </a:lnTo>
                      <a:lnTo>
                        <a:pt x="3660" y="462"/>
                      </a:lnTo>
                      <a:lnTo>
                        <a:pt x="3660" y="456"/>
                      </a:lnTo>
                      <a:lnTo>
                        <a:pt x="3660" y="450"/>
                      </a:lnTo>
                      <a:lnTo>
                        <a:pt x="3660" y="444"/>
                      </a:lnTo>
                      <a:lnTo>
                        <a:pt x="3666" y="438"/>
                      </a:lnTo>
                      <a:lnTo>
                        <a:pt x="3666" y="432"/>
                      </a:lnTo>
                      <a:lnTo>
                        <a:pt x="3666" y="426"/>
                      </a:lnTo>
                      <a:lnTo>
                        <a:pt x="3666" y="420"/>
                      </a:lnTo>
                      <a:lnTo>
                        <a:pt x="3666" y="414"/>
                      </a:lnTo>
                      <a:lnTo>
                        <a:pt x="3672" y="408"/>
                      </a:lnTo>
                      <a:lnTo>
                        <a:pt x="3672" y="408"/>
                      </a:lnTo>
                      <a:lnTo>
                        <a:pt x="3672" y="402"/>
                      </a:lnTo>
                      <a:lnTo>
                        <a:pt x="3672" y="396"/>
                      </a:lnTo>
                      <a:lnTo>
                        <a:pt x="3672" y="390"/>
                      </a:lnTo>
                      <a:lnTo>
                        <a:pt x="3672" y="384"/>
                      </a:lnTo>
                      <a:lnTo>
                        <a:pt x="3672" y="378"/>
                      </a:lnTo>
                      <a:lnTo>
                        <a:pt x="3678" y="372"/>
                      </a:lnTo>
                      <a:lnTo>
                        <a:pt x="3678" y="366"/>
                      </a:lnTo>
                      <a:lnTo>
                        <a:pt x="3678" y="360"/>
                      </a:lnTo>
                      <a:lnTo>
                        <a:pt x="3678" y="354"/>
                      </a:lnTo>
                      <a:lnTo>
                        <a:pt x="3678" y="348"/>
                      </a:lnTo>
                      <a:lnTo>
                        <a:pt x="3684" y="342"/>
                      </a:lnTo>
                      <a:lnTo>
                        <a:pt x="3684" y="336"/>
                      </a:lnTo>
                      <a:lnTo>
                        <a:pt x="3684" y="330"/>
                      </a:lnTo>
                      <a:lnTo>
                        <a:pt x="3684" y="330"/>
                      </a:lnTo>
                      <a:lnTo>
                        <a:pt x="3684" y="324"/>
                      </a:lnTo>
                      <a:lnTo>
                        <a:pt x="3684" y="318"/>
                      </a:lnTo>
                      <a:lnTo>
                        <a:pt x="3690" y="312"/>
                      </a:lnTo>
                      <a:lnTo>
                        <a:pt x="3690" y="306"/>
                      </a:lnTo>
                      <a:lnTo>
                        <a:pt x="3690" y="306"/>
                      </a:lnTo>
                      <a:lnTo>
                        <a:pt x="3690" y="300"/>
                      </a:lnTo>
                      <a:lnTo>
                        <a:pt x="3690" y="294"/>
                      </a:lnTo>
                      <a:lnTo>
                        <a:pt x="3696" y="288"/>
                      </a:lnTo>
                      <a:lnTo>
                        <a:pt x="3696" y="282"/>
                      </a:lnTo>
                      <a:lnTo>
                        <a:pt x="3696" y="276"/>
                      </a:lnTo>
                      <a:lnTo>
                        <a:pt x="3696" y="276"/>
                      </a:lnTo>
                      <a:lnTo>
                        <a:pt x="3696" y="270"/>
                      </a:lnTo>
                      <a:lnTo>
                        <a:pt x="3696" y="264"/>
                      </a:lnTo>
                      <a:lnTo>
                        <a:pt x="3702" y="258"/>
                      </a:lnTo>
                      <a:lnTo>
                        <a:pt x="3702" y="252"/>
                      </a:lnTo>
                      <a:lnTo>
                        <a:pt x="3702" y="246"/>
                      </a:lnTo>
                      <a:lnTo>
                        <a:pt x="3702" y="246"/>
                      </a:lnTo>
                      <a:lnTo>
                        <a:pt x="3702" y="240"/>
                      </a:lnTo>
                      <a:lnTo>
                        <a:pt x="3702" y="234"/>
                      </a:lnTo>
                      <a:lnTo>
                        <a:pt x="3708" y="228"/>
                      </a:lnTo>
                      <a:lnTo>
                        <a:pt x="3708" y="222"/>
                      </a:lnTo>
                      <a:lnTo>
                        <a:pt x="3708" y="222"/>
                      </a:lnTo>
                      <a:lnTo>
                        <a:pt x="3708" y="216"/>
                      </a:lnTo>
                      <a:lnTo>
                        <a:pt x="3708" y="204"/>
                      </a:lnTo>
                      <a:lnTo>
                        <a:pt x="3708" y="198"/>
                      </a:lnTo>
                      <a:lnTo>
                        <a:pt x="3714" y="198"/>
                      </a:lnTo>
                      <a:lnTo>
                        <a:pt x="3714" y="192"/>
                      </a:lnTo>
                      <a:lnTo>
                        <a:pt x="3714" y="186"/>
                      </a:lnTo>
                      <a:lnTo>
                        <a:pt x="3714" y="180"/>
                      </a:lnTo>
                      <a:lnTo>
                        <a:pt x="3714" y="180"/>
                      </a:lnTo>
                      <a:lnTo>
                        <a:pt x="3714" y="174"/>
                      </a:lnTo>
                      <a:lnTo>
                        <a:pt x="3720" y="168"/>
                      </a:lnTo>
                      <a:lnTo>
                        <a:pt x="3720" y="162"/>
                      </a:lnTo>
                      <a:lnTo>
                        <a:pt x="3720" y="162"/>
                      </a:lnTo>
                      <a:lnTo>
                        <a:pt x="3720" y="156"/>
                      </a:lnTo>
                      <a:lnTo>
                        <a:pt x="3720" y="150"/>
                      </a:lnTo>
                      <a:lnTo>
                        <a:pt x="3720" y="150"/>
                      </a:lnTo>
                      <a:lnTo>
                        <a:pt x="3726" y="144"/>
                      </a:lnTo>
                      <a:lnTo>
                        <a:pt x="3726" y="138"/>
                      </a:lnTo>
                      <a:lnTo>
                        <a:pt x="3726" y="132"/>
                      </a:lnTo>
                      <a:lnTo>
                        <a:pt x="3726" y="132"/>
                      </a:lnTo>
                      <a:lnTo>
                        <a:pt x="3726" y="126"/>
                      </a:lnTo>
                      <a:lnTo>
                        <a:pt x="3726" y="120"/>
                      </a:lnTo>
                      <a:lnTo>
                        <a:pt x="3732" y="120"/>
                      </a:lnTo>
                      <a:lnTo>
                        <a:pt x="3732" y="114"/>
                      </a:lnTo>
                      <a:lnTo>
                        <a:pt x="3732" y="108"/>
                      </a:lnTo>
                      <a:lnTo>
                        <a:pt x="3732" y="102"/>
                      </a:lnTo>
                      <a:lnTo>
                        <a:pt x="3732" y="96"/>
                      </a:lnTo>
                      <a:lnTo>
                        <a:pt x="3738" y="96"/>
                      </a:lnTo>
                      <a:lnTo>
                        <a:pt x="3738" y="96"/>
                      </a:lnTo>
                      <a:lnTo>
                        <a:pt x="3738" y="96"/>
                      </a:lnTo>
                      <a:lnTo>
                        <a:pt x="3738" y="96"/>
                      </a:lnTo>
                      <a:lnTo>
                        <a:pt x="3738" y="102"/>
                      </a:lnTo>
                      <a:lnTo>
                        <a:pt x="3738" y="108"/>
                      </a:lnTo>
                      <a:lnTo>
                        <a:pt x="3744" y="108"/>
                      </a:lnTo>
                      <a:lnTo>
                        <a:pt x="3744" y="114"/>
                      </a:lnTo>
                      <a:lnTo>
                        <a:pt x="3744" y="120"/>
                      </a:lnTo>
                      <a:lnTo>
                        <a:pt x="3744" y="126"/>
                      </a:lnTo>
                      <a:lnTo>
                        <a:pt x="3744" y="132"/>
                      </a:lnTo>
                      <a:lnTo>
                        <a:pt x="3744" y="132"/>
                      </a:lnTo>
                      <a:lnTo>
                        <a:pt x="3750" y="138"/>
                      </a:lnTo>
                      <a:lnTo>
                        <a:pt x="3750" y="144"/>
                      </a:lnTo>
                      <a:lnTo>
                        <a:pt x="3750" y="144"/>
                      </a:lnTo>
                      <a:lnTo>
                        <a:pt x="3750" y="156"/>
                      </a:lnTo>
                      <a:lnTo>
                        <a:pt x="3750" y="156"/>
                      </a:lnTo>
                      <a:lnTo>
                        <a:pt x="3756" y="162"/>
                      </a:lnTo>
                      <a:lnTo>
                        <a:pt x="3756" y="168"/>
                      </a:lnTo>
                      <a:lnTo>
                        <a:pt x="3756" y="174"/>
                      </a:lnTo>
                      <a:lnTo>
                        <a:pt x="3756" y="174"/>
                      </a:lnTo>
                      <a:lnTo>
                        <a:pt x="3756" y="180"/>
                      </a:lnTo>
                      <a:lnTo>
                        <a:pt x="3756" y="186"/>
                      </a:lnTo>
                      <a:lnTo>
                        <a:pt x="3762" y="192"/>
                      </a:lnTo>
                      <a:lnTo>
                        <a:pt x="3762" y="192"/>
                      </a:lnTo>
                      <a:lnTo>
                        <a:pt x="3762" y="198"/>
                      </a:lnTo>
                      <a:lnTo>
                        <a:pt x="3762" y="204"/>
                      </a:lnTo>
                      <a:lnTo>
                        <a:pt x="3762" y="210"/>
                      </a:lnTo>
                      <a:lnTo>
                        <a:pt x="3762" y="210"/>
                      </a:lnTo>
                      <a:lnTo>
                        <a:pt x="3768" y="216"/>
                      </a:lnTo>
                      <a:lnTo>
                        <a:pt x="3768" y="222"/>
                      </a:lnTo>
                      <a:lnTo>
                        <a:pt x="3768" y="228"/>
                      </a:lnTo>
                      <a:lnTo>
                        <a:pt x="3768" y="234"/>
                      </a:lnTo>
                      <a:lnTo>
                        <a:pt x="3768" y="240"/>
                      </a:lnTo>
                      <a:lnTo>
                        <a:pt x="3768" y="246"/>
                      </a:lnTo>
                      <a:lnTo>
                        <a:pt x="3774" y="252"/>
                      </a:lnTo>
                      <a:lnTo>
                        <a:pt x="3774" y="258"/>
                      </a:lnTo>
                      <a:lnTo>
                        <a:pt x="3774" y="264"/>
                      </a:lnTo>
                      <a:lnTo>
                        <a:pt x="3774" y="264"/>
                      </a:lnTo>
                      <a:lnTo>
                        <a:pt x="3774" y="270"/>
                      </a:lnTo>
                      <a:lnTo>
                        <a:pt x="3774" y="276"/>
                      </a:lnTo>
                      <a:lnTo>
                        <a:pt x="3780" y="282"/>
                      </a:lnTo>
                      <a:lnTo>
                        <a:pt x="3780" y="288"/>
                      </a:lnTo>
                      <a:lnTo>
                        <a:pt x="3780" y="294"/>
                      </a:lnTo>
                      <a:lnTo>
                        <a:pt x="3780" y="294"/>
                      </a:lnTo>
                      <a:lnTo>
                        <a:pt x="3780" y="300"/>
                      </a:lnTo>
                      <a:lnTo>
                        <a:pt x="3786" y="306"/>
                      </a:lnTo>
                      <a:lnTo>
                        <a:pt x="3786" y="312"/>
                      </a:lnTo>
                      <a:lnTo>
                        <a:pt x="3786" y="318"/>
                      </a:lnTo>
                      <a:lnTo>
                        <a:pt x="3786" y="324"/>
                      </a:lnTo>
                      <a:lnTo>
                        <a:pt x="3786" y="330"/>
                      </a:lnTo>
                      <a:lnTo>
                        <a:pt x="3786" y="336"/>
                      </a:lnTo>
                      <a:lnTo>
                        <a:pt x="3792" y="336"/>
                      </a:lnTo>
                      <a:lnTo>
                        <a:pt x="3792" y="342"/>
                      </a:lnTo>
                      <a:lnTo>
                        <a:pt x="3792" y="348"/>
                      </a:lnTo>
                      <a:lnTo>
                        <a:pt x="3792" y="354"/>
                      </a:lnTo>
                      <a:lnTo>
                        <a:pt x="3792" y="360"/>
                      </a:lnTo>
                      <a:lnTo>
                        <a:pt x="3792" y="366"/>
                      </a:lnTo>
                      <a:lnTo>
                        <a:pt x="3798" y="372"/>
                      </a:lnTo>
                      <a:lnTo>
                        <a:pt x="3798" y="378"/>
                      </a:lnTo>
                      <a:lnTo>
                        <a:pt x="3798" y="378"/>
                      </a:lnTo>
                      <a:lnTo>
                        <a:pt x="3798" y="384"/>
                      </a:lnTo>
                      <a:lnTo>
                        <a:pt x="3798" y="390"/>
                      </a:lnTo>
                      <a:lnTo>
                        <a:pt x="3798" y="396"/>
                      </a:lnTo>
                      <a:lnTo>
                        <a:pt x="3804" y="402"/>
                      </a:lnTo>
                      <a:lnTo>
                        <a:pt x="3804" y="414"/>
                      </a:lnTo>
                      <a:lnTo>
                        <a:pt x="3804" y="420"/>
                      </a:lnTo>
                      <a:lnTo>
                        <a:pt x="3804" y="426"/>
                      </a:lnTo>
                      <a:lnTo>
                        <a:pt x="3804" y="432"/>
                      </a:lnTo>
                      <a:lnTo>
                        <a:pt x="3804" y="432"/>
                      </a:lnTo>
                      <a:lnTo>
                        <a:pt x="3810" y="438"/>
                      </a:lnTo>
                      <a:lnTo>
                        <a:pt x="3810" y="444"/>
                      </a:lnTo>
                      <a:lnTo>
                        <a:pt x="3810" y="450"/>
                      </a:lnTo>
                      <a:lnTo>
                        <a:pt x="3810" y="456"/>
                      </a:lnTo>
                      <a:lnTo>
                        <a:pt x="3810" y="462"/>
                      </a:lnTo>
                      <a:lnTo>
                        <a:pt x="3810" y="468"/>
                      </a:lnTo>
                      <a:lnTo>
                        <a:pt x="3816" y="474"/>
                      </a:lnTo>
                      <a:lnTo>
                        <a:pt x="3816" y="480"/>
                      </a:lnTo>
                      <a:lnTo>
                        <a:pt x="3816" y="486"/>
                      </a:lnTo>
                      <a:lnTo>
                        <a:pt x="3816" y="492"/>
                      </a:lnTo>
                      <a:lnTo>
                        <a:pt x="3816" y="498"/>
                      </a:lnTo>
                      <a:lnTo>
                        <a:pt x="3816" y="498"/>
                      </a:lnTo>
                      <a:lnTo>
                        <a:pt x="3822" y="504"/>
                      </a:lnTo>
                      <a:lnTo>
                        <a:pt x="3822" y="516"/>
                      </a:lnTo>
                      <a:lnTo>
                        <a:pt x="3822" y="522"/>
                      </a:lnTo>
                      <a:lnTo>
                        <a:pt x="3822" y="528"/>
                      </a:lnTo>
                      <a:lnTo>
                        <a:pt x="3822" y="528"/>
                      </a:lnTo>
                      <a:lnTo>
                        <a:pt x="3828" y="534"/>
                      </a:lnTo>
                      <a:lnTo>
                        <a:pt x="3828" y="540"/>
                      </a:lnTo>
                      <a:lnTo>
                        <a:pt x="3828" y="546"/>
                      </a:lnTo>
                      <a:lnTo>
                        <a:pt x="3828" y="552"/>
                      </a:lnTo>
                      <a:lnTo>
                        <a:pt x="3828" y="558"/>
                      </a:lnTo>
                      <a:lnTo>
                        <a:pt x="3828" y="558"/>
                      </a:lnTo>
                      <a:lnTo>
                        <a:pt x="3834" y="570"/>
                      </a:lnTo>
                      <a:lnTo>
                        <a:pt x="3834" y="570"/>
                      </a:lnTo>
                      <a:lnTo>
                        <a:pt x="3834" y="576"/>
                      </a:lnTo>
                      <a:lnTo>
                        <a:pt x="3834" y="582"/>
                      </a:lnTo>
                      <a:lnTo>
                        <a:pt x="3834" y="588"/>
                      </a:lnTo>
                      <a:lnTo>
                        <a:pt x="3834" y="594"/>
                      </a:lnTo>
                      <a:lnTo>
                        <a:pt x="3840" y="600"/>
                      </a:lnTo>
                      <a:lnTo>
                        <a:pt x="3840" y="606"/>
                      </a:lnTo>
                      <a:lnTo>
                        <a:pt x="3840" y="606"/>
                      </a:lnTo>
                      <a:lnTo>
                        <a:pt x="3840" y="618"/>
                      </a:lnTo>
                      <a:lnTo>
                        <a:pt x="3840" y="624"/>
                      </a:lnTo>
                      <a:lnTo>
                        <a:pt x="3846" y="630"/>
                      </a:lnTo>
                      <a:lnTo>
                        <a:pt x="3846" y="636"/>
                      </a:lnTo>
                      <a:lnTo>
                        <a:pt x="3846" y="642"/>
                      </a:lnTo>
                      <a:lnTo>
                        <a:pt x="3846" y="648"/>
                      </a:lnTo>
                      <a:lnTo>
                        <a:pt x="3846" y="654"/>
                      </a:lnTo>
                      <a:lnTo>
                        <a:pt x="3846" y="660"/>
                      </a:lnTo>
                      <a:lnTo>
                        <a:pt x="3852" y="660"/>
                      </a:lnTo>
                      <a:lnTo>
                        <a:pt x="3852" y="666"/>
                      </a:lnTo>
                      <a:lnTo>
                        <a:pt x="3852" y="672"/>
                      </a:lnTo>
                      <a:lnTo>
                        <a:pt x="3852" y="678"/>
                      </a:lnTo>
                      <a:lnTo>
                        <a:pt x="3852" y="684"/>
                      </a:lnTo>
                      <a:lnTo>
                        <a:pt x="3852" y="690"/>
                      </a:lnTo>
                      <a:lnTo>
                        <a:pt x="3858" y="696"/>
                      </a:lnTo>
                      <a:lnTo>
                        <a:pt x="3858" y="702"/>
                      </a:lnTo>
                      <a:lnTo>
                        <a:pt x="3858" y="708"/>
                      </a:lnTo>
                      <a:lnTo>
                        <a:pt x="3858" y="714"/>
                      </a:lnTo>
                      <a:lnTo>
                        <a:pt x="3858" y="720"/>
                      </a:lnTo>
                      <a:lnTo>
                        <a:pt x="3858" y="726"/>
                      </a:lnTo>
                      <a:lnTo>
                        <a:pt x="3864" y="732"/>
                      </a:lnTo>
                      <a:lnTo>
                        <a:pt x="3864" y="738"/>
                      </a:lnTo>
                      <a:lnTo>
                        <a:pt x="3864" y="744"/>
                      </a:lnTo>
                      <a:lnTo>
                        <a:pt x="3864" y="750"/>
                      </a:lnTo>
                      <a:lnTo>
                        <a:pt x="3864" y="756"/>
                      </a:lnTo>
                      <a:lnTo>
                        <a:pt x="3864" y="762"/>
                      </a:lnTo>
                      <a:lnTo>
                        <a:pt x="3870" y="768"/>
                      </a:lnTo>
                      <a:lnTo>
                        <a:pt x="3870" y="774"/>
                      </a:lnTo>
                      <a:lnTo>
                        <a:pt x="3870" y="780"/>
                      </a:lnTo>
                      <a:lnTo>
                        <a:pt x="3870" y="786"/>
                      </a:lnTo>
                      <a:lnTo>
                        <a:pt x="3870" y="792"/>
                      </a:lnTo>
                      <a:lnTo>
                        <a:pt x="3876" y="804"/>
                      </a:lnTo>
                      <a:lnTo>
                        <a:pt x="3876" y="810"/>
                      </a:lnTo>
                      <a:lnTo>
                        <a:pt x="3876" y="816"/>
                      </a:lnTo>
                      <a:lnTo>
                        <a:pt x="3876" y="822"/>
                      </a:lnTo>
                      <a:lnTo>
                        <a:pt x="3876" y="828"/>
                      </a:lnTo>
                      <a:lnTo>
                        <a:pt x="3876" y="834"/>
                      </a:lnTo>
                      <a:lnTo>
                        <a:pt x="3882" y="840"/>
                      </a:lnTo>
                      <a:lnTo>
                        <a:pt x="3882" y="846"/>
                      </a:lnTo>
                      <a:lnTo>
                        <a:pt x="3882" y="852"/>
                      </a:lnTo>
                      <a:lnTo>
                        <a:pt x="3882" y="858"/>
                      </a:lnTo>
                      <a:lnTo>
                        <a:pt x="3882" y="864"/>
                      </a:lnTo>
                      <a:lnTo>
                        <a:pt x="3882" y="870"/>
                      </a:lnTo>
                      <a:lnTo>
                        <a:pt x="3888" y="876"/>
                      </a:lnTo>
                      <a:lnTo>
                        <a:pt x="3888" y="882"/>
                      </a:lnTo>
                      <a:lnTo>
                        <a:pt x="3888" y="888"/>
                      </a:lnTo>
                      <a:lnTo>
                        <a:pt x="3888" y="894"/>
                      </a:lnTo>
                      <a:lnTo>
                        <a:pt x="3888" y="900"/>
                      </a:lnTo>
                      <a:lnTo>
                        <a:pt x="3888" y="906"/>
                      </a:lnTo>
                      <a:lnTo>
                        <a:pt x="3894" y="918"/>
                      </a:lnTo>
                      <a:lnTo>
                        <a:pt x="3894" y="918"/>
                      </a:lnTo>
                      <a:lnTo>
                        <a:pt x="3894" y="924"/>
                      </a:lnTo>
                      <a:lnTo>
                        <a:pt x="3894" y="930"/>
                      </a:lnTo>
                      <a:lnTo>
                        <a:pt x="3894" y="936"/>
                      </a:lnTo>
                      <a:lnTo>
                        <a:pt x="3894" y="942"/>
                      </a:lnTo>
                      <a:lnTo>
                        <a:pt x="3900" y="954"/>
                      </a:lnTo>
                      <a:lnTo>
                        <a:pt x="3900" y="960"/>
                      </a:lnTo>
                      <a:lnTo>
                        <a:pt x="3900" y="966"/>
                      </a:lnTo>
                      <a:lnTo>
                        <a:pt x="3900" y="972"/>
                      </a:lnTo>
                      <a:lnTo>
                        <a:pt x="3900" y="972"/>
                      </a:lnTo>
                      <a:lnTo>
                        <a:pt x="3900" y="978"/>
                      </a:lnTo>
                      <a:lnTo>
                        <a:pt x="3906" y="978"/>
                      </a:lnTo>
                      <a:lnTo>
                        <a:pt x="3906" y="972"/>
                      </a:lnTo>
                      <a:lnTo>
                        <a:pt x="3906" y="972"/>
                      </a:lnTo>
                      <a:lnTo>
                        <a:pt x="3906" y="966"/>
                      </a:lnTo>
                      <a:lnTo>
                        <a:pt x="3906" y="960"/>
                      </a:lnTo>
                      <a:lnTo>
                        <a:pt x="3912" y="954"/>
                      </a:lnTo>
                      <a:lnTo>
                        <a:pt x="3912" y="948"/>
                      </a:lnTo>
                      <a:lnTo>
                        <a:pt x="3912" y="942"/>
                      </a:lnTo>
                      <a:lnTo>
                        <a:pt x="3912" y="942"/>
                      </a:lnTo>
                      <a:lnTo>
                        <a:pt x="3912" y="936"/>
                      </a:lnTo>
                      <a:lnTo>
                        <a:pt x="3912" y="930"/>
                      </a:lnTo>
                      <a:lnTo>
                        <a:pt x="3912" y="930"/>
                      </a:lnTo>
                      <a:lnTo>
                        <a:pt x="3918" y="918"/>
                      </a:lnTo>
                      <a:lnTo>
                        <a:pt x="3918" y="912"/>
                      </a:lnTo>
                      <a:lnTo>
                        <a:pt x="3918" y="912"/>
                      </a:lnTo>
                      <a:lnTo>
                        <a:pt x="3918" y="906"/>
                      </a:lnTo>
                      <a:lnTo>
                        <a:pt x="3918" y="900"/>
                      </a:lnTo>
                      <a:lnTo>
                        <a:pt x="3924" y="894"/>
                      </a:lnTo>
                      <a:lnTo>
                        <a:pt x="3924" y="894"/>
                      </a:lnTo>
                      <a:lnTo>
                        <a:pt x="3924" y="888"/>
                      </a:lnTo>
                      <a:lnTo>
                        <a:pt x="3924" y="882"/>
                      </a:lnTo>
                      <a:lnTo>
                        <a:pt x="3924" y="876"/>
                      </a:lnTo>
                      <a:lnTo>
                        <a:pt x="3924" y="870"/>
                      </a:lnTo>
                      <a:lnTo>
                        <a:pt x="3930" y="870"/>
                      </a:lnTo>
                      <a:lnTo>
                        <a:pt x="3930" y="864"/>
                      </a:lnTo>
                      <a:lnTo>
                        <a:pt x="3930" y="858"/>
                      </a:lnTo>
                      <a:lnTo>
                        <a:pt x="3930" y="852"/>
                      </a:lnTo>
                      <a:lnTo>
                        <a:pt x="3930" y="852"/>
                      </a:lnTo>
                      <a:lnTo>
                        <a:pt x="3930" y="846"/>
                      </a:lnTo>
                      <a:lnTo>
                        <a:pt x="3936" y="834"/>
                      </a:lnTo>
                      <a:lnTo>
                        <a:pt x="3936" y="834"/>
                      </a:lnTo>
                      <a:lnTo>
                        <a:pt x="3936" y="828"/>
                      </a:lnTo>
                      <a:lnTo>
                        <a:pt x="3936" y="822"/>
                      </a:lnTo>
                      <a:lnTo>
                        <a:pt x="3936" y="816"/>
                      </a:lnTo>
                      <a:lnTo>
                        <a:pt x="3942" y="816"/>
                      </a:lnTo>
                      <a:lnTo>
                        <a:pt x="3942" y="810"/>
                      </a:lnTo>
                      <a:lnTo>
                        <a:pt x="3942" y="810"/>
                      </a:lnTo>
                      <a:lnTo>
                        <a:pt x="3942" y="804"/>
                      </a:lnTo>
                      <a:lnTo>
                        <a:pt x="3942" y="798"/>
                      </a:lnTo>
                      <a:lnTo>
                        <a:pt x="3942" y="792"/>
                      </a:lnTo>
                      <a:lnTo>
                        <a:pt x="3948" y="786"/>
                      </a:lnTo>
                      <a:lnTo>
                        <a:pt x="3948" y="786"/>
                      </a:lnTo>
                      <a:lnTo>
                        <a:pt x="3948" y="780"/>
                      </a:lnTo>
                      <a:lnTo>
                        <a:pt x="3948" y="780"/>
                      </a:lnTo>
                      <a:lnTo>
                        <a:pt x="3948" y="768"/>
                      </a:lnTo>
                      <a:lnTo>
                        <a:pt x="3948" y="768"/>
                      </a:lnTo>
                      <a:lnTo>
                        <a:pt x="3954" y="762"/>
                      </a:lnTo>
                      <a:lnTo>
                        <a:pt x="3954" y="756"/>
                      </a:lnTo>
                      <a:lnTo>
                        <a:pt x="3954" y="756"/>
                      </a:lnTo>
                      <a:lnTo>
                        <a:pt x="3954" y="750"/>
                      </a:lnTo>
                      <a:lnTo>
                        <a:pt x="3954" y="744"/>
                      </a:lnTo>
                      <a:lnTo>
                        <a:pt x="3954" y="744"/>
                      </a:lnTo>
                      <a:lnTo>
                        <a:pt x="3960" y="738"/>
                      </a:lnTo>
                      <a:lnTo>
                        <a:pt x="3960" y="732"/>
                      </a:lnTo>
                      <a:lnTo>
                        <a:pt x="3960" y="732"/>
                      </a:lnTo>
                      <a:lnTo>
                        <a:pt x="3960" y="726"/>
                      </a:lnTo>
                      <a:lnTo>
                        <a:pt x="3960" y="720"/>
                      </a:lnTo>
                      <a:lnTo>
                        <a:pt x="3960" y="720"/>
                      </a:lnTo>
                      <a:lnTo>
                        <a:pt x="3966" y="714"/>
                      </a:lnTo>
                      <a:lnTo>
                        <a:pt x="3966" y="708"/>
                      </a:lnTo>
                      <a:lnTo>
                        <a:pt x="3966" y="702"/>
                      </a:lnTo>
                      <a:lnTo>
                        <a:pt x="3966" y="696"/>
                      </a:lnTo>
                      <a:lnTo>
                        <a:pt x="3966" y="696"/>
                      </a:lnTo>
                      <a:lnTo>
                        <a:pt x="3972" y="690"/>
                      </a:lnTo>
                      <a:lnTo>
                        <a:pt x="3972" y="684"/>
                      </a:lnTo>
                      <a:lnTo>
                        <a:pt x="3972" y="684"/>
                      </a:lnTo>
                      <a:lnTo>
                        <a:pt x="3972" y="678"/>
                      </a:lnTo>
                      <a:lnTo>
                        <a:pt x="3972" y="678"/>
                      </a:lnTo>
                      <a:lnTo>
                        <a:pt x="3972" y="672"/>
                      </a:lnTo>
                      <a:lnTo>
                        <a:pt x="3972" y="672"/>
                      </a:lnTo>
                      <a:lnTo>
                        <a:pt x="3978" y="660"/>
                      </a:lnTo>
                      <a:lnTo>
                        <a:pt x="3978" y="660"/>
                      </a:lnTo>
                      <a:lnTo>
                        <a:pt x="3978" y="654"/>
                      </a:lnTo>
                      <a:lnTo>
                        <a:pt x="3978" y="654"/>
                      </a:lnTo>
                      <a:lnTo>
                        <a:pt x="3978" y="648"/>
                      </a:lnTo>
                      <a:lnTo>
                        <a:pt x="3984" y="642"/>
                      </a:lnTo>
                      <a:lnTo>
                        <a:pt x="3984" y="642"/>
                      </a:lnTo>
                      <a:lnTo>
                        <a:pt x="3984" y="636"/>
                      </a:lnTo>
                      <a:lnTo>
                        <a:pt x="3984" y="636"/>
                      </a:lnTo>
                      <a:lnTo>
                        <a:pt x="3984" y="630"/>
                      </a:lnTo>
                      <a:lnTo>
                        <a:pt x="3984" y="630"/>
                      </a:lnTo>
                      <a:lnTo>
                        <a:pt x="3990" y="624"/>
                      </a:lnTo>
                      <a:lnTo>
                        <a:pt x="3990" y="624"/>
                      </a:lnTo>
                      <a:lnTo>
                        <a:pt x="3990" y="624"/>
                      </a:lnTo>
                      <a:lnTo>
                        <a:pt x="3990" y="624"/>
                      </a:lnTo>
                      <a:lnTo>
                        <a:pt x="3990" y="618"/>
                      </a:lnTo>
                      <a:lnTo>
                        <a:pt x="3990" y="618"/>
                      </a:lnTo>
                      <a:lnTo>
                        <a:pt x="3996" y="618"/>
                      </a:lnTo>
                      <a:lnTo>
                        <a:pt x="3996" y="618"/>
                      </a:lnTo>
                      <a:lnTo>
                        <a:pt x="3996" y="618"/>
                      </a:lnTo>
                      <a:lnTo>
                        <a:pt x="3996" y="612"/>
                      </a:lnTo>
                      <a:lnTo>
                        <a:pt x="3996" y="612"/>
                      </a:lnTo>
                      <a:lnTo>
                        <a:pt x="3996" y="612"/>
                      </a:lnTo>
                      <a:lnTo>
                        <a:pt x="4002" y="612"/>
                      </a:lnTo>
                      <a:lnTo>
                        <a:pt x="4002" y="606"/>
                      </a:lnTo>
                      <a:lnTo>
                        <a:pt x="4002" y="606"/>
                      </a:lnTo>
                      <a:lnTo>
                        <a:pt x="4002" y="606"/>
                      </a:lnTo>
                      <a:lnTo>
                        <a:pt x="4002" y="606"/>
                      </a:lnTo>
                      <a:lnTo>
                        <a:pt x="4008" y="606"/>
                      </a:lnTo>
                      <a:lnTo>
                        <a:pt x="4008" y="600"/>
                      </a:lnTo>
                      <a:lnTo>
                        <a:pt x="4008" y="600"/>
                      </a:lnTo>
                      <a:lnTo>
                        <a:pt x="4008" y="600"/>
                      </a:lnTo>
                      <a:lnTo>
                        <a:pt x="4008" y="600"/>
                      </a:lnTo>
                      <a:lnTo>
                        <a:pt x="4008" y="600"/>
                      </a:lnTo>
                      <a:lnTo>
                        <a:pt x="4014" y="594"/>
                      </a:lnTo>
                      <a:lnTo>
                        <a:pt x="4014" y="594"/>
                      </a:lnTo>
                      <a:lnTo>
                        <a:pt x="4014" y="594"/>
                      </a:lnTo>
                      <a:lnTo>
                        <a:pt x="4014" y="594"/>
                      </a:lnTo>
                      <a:lnTo>
                        <a:pt x="4014" y="594"/>
                      </a:lnTo>
                      <a:lnTo>
                        <a:pt x="4014" y="594"/>
                      </a:lnTo>
                      <a:lnTo>
                        <a:pt x="4020" y="594"/>
                      </a:lnTo>
                      <a:lnTo>
                        <a:pt x="4020" y="588"/>
                      </a:lnTo>
                      <a:lnTo>
                        <a:pt x="4020" y="588"/>
                      </a:lnTo>
                      <a:lnTo>
                        <a:pt x="4020" y="588"/>
                      </a:lnTo>
                      <a:lnTo>
                        <a:pt x="4020" y="588"/>
                      </a:lnTo>
                      <a:lnTo>
                        <a:pt x="4020" y="588"/>
                      </a:lnTo>
                      <a:lnTo>
                        <a:pt x="4026" y="588"/>
                      </a:lnTo>
                      <a:lnTo>
                        <a:pt x="4026" y="588"/>
                      </a:lnTo>
                      <a:lnTo>
                        <a:pt x="4026" y="588"/>
                      </a:lnTo>
                      <a:lnTo>
                        <a:pt x="4026" y="582"/>
                      </a:lnTo>
                      <a:lnTo>
                        <a:pt x="4026" y="582"/>
                      </a:lnTo>
                      <a:lnTo>
                        <a:pt x="4026" y="582"/>
                      </a:lnTo>
                      <a:lnTo>
                        <a:pt x="4032" y="582"/>
                      </a:lnTo>
                      <a:lnTo>
                        <a:pt x="4032" y="582"/>
                      </a:lnTo>
                      <a:lnTo>
                        <a:pt x="4032" y="582"/>
                      </a:lnTo>
                      <a:lnTo>
                        <a:pt x="4032" y="582"/>
                      </a:lnTo>
                      <a:lnTo>
                        <a:pt x="4032" y="582"/>
                      </a:lnTo>
                      <a:lnTo>
                        <a:pt x="4032" y="582"/>
                      </a:lnTo>
                      <a:lnTo>
                        <a:pt x="4038" y="576"/>
                      </a:lnTo>
                      <a:lnTo>
                        <a:pt x="4038" y="576"/>
                      </a:lnTo>
                      <a:lnTo>
                        <a:pt x="4038" y="576"/>
                      </a:lnTo>
                      <a:lnTo>
                        <a:pt x="4038" y="576"/>
                      </a:lnTo>
                      <a:lnTo>
                        <a:pt x="4038" y="576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50" y="570"/>
                      </a:lnTo>
                      <a:lnTo>
                        <a:pt x="4050" y="570"/>
                      </a:lnTo>
                      <a:lnTo>
                        <a:pt x="4050" y="570"/>
                      </a:lnTo>
                      <a:lnTo>
                        <a:pt x="4050" y="570"/>
                      </a:lnTo>
                      <a:lnTo>
                        <a:pt x="4050" y="570"/>
                      </a:lnTo>
                      <a:lnTo>
                        <a:pt x="4050" y="570"/>
                      </a:lnTo>
                      <a:lnTo>
                        <a:pt x="4056" y="570"/>
                      </a:lnTo>
                      <a:lnTo>
                        <a:pt x="4056" y="570"/>
                      </a:lnTo>
                      <a:lnTo>
                        <a:pt x="4056" y="570"/>
                      </a:lnTo>
                      <a:lnTo>
                        <a:pt x="4056" y="570"/>
                      </a:lnTo>
                      <a:lnTo>
                        <a:pt x="4056" y="570"/>
                      </a:lnTo>
                      <a:lnTo>
                        <a:pt x="4056" y="570"/>
                      </a:lnTo>
                      <a:lnTo>
                        <a:pt x="4062" y="570"/>
                      </a:lnTo>
                      <a:lnTo>
                        <a:pt x="4062" y="570"/>
                      </a:lnTo>
                      <a:lnTo>
                        <a:pt x="4062" y="570"/>
                      </a:lnTo>
                      <a:lnTo>
                        <a:pt x="4062" y="570"/>
                      </a:lnTo>
                      <a:lnTo>
                        <a:pt x="4062" y="570"/>
                      </a:lnTo>
                      <a:lnTo>
                        <a:pt x="4068" y="570"/>
                      </a:lnTo>
                      <a:lnTo>
                        <a:pt x="4068" y="570"/>
                      </a:lnTo>
                      <a:lnTo>
                        <a:pt x="4068" y="570"/>
                      </a:lnTo>
                      <a:lnTo>
                        <a:pt x="4068" y="570"/>
                      </a:lnTo>
                      <a:lnTo>
                        <a:pt x="4068" y="570"/>
                      </a:lnTo>
                      <a:lnTo>
                        <a:pt x="4068" y="570"/>
                      </a:lnTo>
                      <a:lnTo>
                        <a:pt x="4068" y="564"/>
                      </a:lnTo>
                      <a:lnTo>
                        <a:pt x="4074" y="564"/>
                      </a:lnTo>
                      <a:lnTo>
                        <a:pt x="4074" y="564"/>
                      </a:lnTo>
                      <a:lnTo>
                        <a:pt x="4074" y="564"/>
                      </a:lnTo>
                      <a:lnTo>
                        <a:pt x="4074" y="564"/>
                      </a:lnTo>
                      <a:lnTo>
                        <a:pt x="4074" y="558"/>
                      </a:lnTo>
                      <a:lnTo>
                        <a:pt x="4080" y="558"/>
                      </a:lnTo>
                      <a:lnTo>
                        <a:pt x="4080" y="558"/>
                      </a:lnTo>
                      <a:lnTo>
                        <a:pt x="4080" y="558"/>
                      </a:lnTo>
                      <a:lnTo>
                        <a:pt x="4080" y="558"/>
                      </a:lnTo>
                      <a:lnTo>
                        <a:pt x="4080" y="552"/>
                      </a:lnTo>
                      <a:lnTo>
                        <a:pt x="4080" y="552"/>
                      </a:lnTo>
                      <a:lnTo>
                        <a:pt x="4086" y="552"/>
                      </a:lnTo>
                      <a:lnTo>
                        <a:pt x="4086" y="552"/>
                      </a:lnTo>
                      <a:lnTo>
                        <a:pt x="4086" y="552"/>
                      </a:lnTo>
                      <a:lnTo>
                        <a:pt x="4086" y="552"/>
                      </a:lnTo>
                      <a:lnTo>
                        <a:pt x="4086" y="546"/>
                      </a:lnTo>
                      <a:lnTo>
                        <a:pt x="4086" y="546"/>
                      </a:lnTo>
                      <a:lnTo>
                        <a:pt x="4092" y="546"/>
                      </a:lnTo>
                      <a:lnTo>
                        <a:pt x="4092" y="546"/>
                      </a:lnTo>
                      <a:lnTo>
                        <a:pt x="4092" y="546"/>
                      </a:lnTo>
                      <a:lnTo>
                        <a:pt x="4092" y="546"/>
                      </a:lnTo>
                      <a:lnTo>
                        <a:pt x="4092" y="540"/>
                      </a:lnTo>
                      <a:lnTo>
                        <a:pt x="4092" y="540"/>
                      </a:lnTo>
                      <a:lnTo>
                        <a:pt x="4098" y="540"/>
                      </a:lnTo>
                      <a:lnTo>
                        <a:pt x="4098" y="540"/>
                      </a:lnTo>
                      <a:lnTo>
                        <a:pt x="4098" y="540"/>
                      </a:lnTo>
                      <a:lnTo>
                        <a:pt x="4098" y="540"/>
                      </a:lnTo>
                      <a:lnTo>
                        <a:pt x="4098" y="540"/>
                      </a:lnTo>
                      <a:lnTo>
                        <a:pt x="4104" y="534"/>
                      </a:lnTo>
                      <a:lnTo>
                        <a:pt x="4104" y="534"/>
                      </a:lnTo>
                      <a:lnTo>
                        <a:pt x="4104" y="534"/>
                      </a:lnTo>
                      <a:lnTo>
                        <a:pt x="4104" y="534"/>
                      </a:lnTo>
                      <a:lnTo>
                        <a:pt x="4104" y="534"/>
                      </a:lnTo>
                      <a:lnTo>
                        <a:pt x="4104" y="534"/>
                      </a:lnTo>
                      <a:lnTo>
                        <a:pt x="4110" y="534"/>
                      </a:lnTo>
                      <a:lnTo>
                        <a:pt x="4110" y="534"/>
                      </a:lnTo>
                      <a:lnTo>
                        <a:pt x="4110" y="534"/>
                      </a:lnTo>
                      <a:lnTo>
                        <a:pt x="4110" y="534"/>
                      </a:lnTo>
                      <a:lnTo>
                        <a:pt x="4110" y="528"/>
                      </a:lnTo>
                      <a:lnTo>
                        <a:pt x="4110" y="528"/>
                      </a:lnTo>
                      <a:lnTo>
                        <a:pt x="4116" y="528"/>
                      </a:lnTo>
                      <a:lnTo>
                        <a:pt x="4116" y="528"/>
                      </a:lnTo>
                      <a:lnTo>
                        <a:pt x="4116" y="528"/>
                      </a:lnTo>
                      <a:lnTo>
                        <a:pt x="4116" y="528"/>
                      </a:lnTo>
                      <a:lnTo>
                        <a:pt x="4116" y="528"/>
                      </a:lnTo>
                      <a:lnTo>
                        <a:pt x="4116" y="528"/>
                      </a:lnTo>
                      <a:lnTo>
                        <a:pt x="4122" y="528"/>
                      </a:lnTo>
                      <a:lnTo>
                        <a:pt x="4122" y="528"/>
                      </a:lnTo>
                      <a:lnTo>
                        <a:pt x="4122" y="528"/>
                      </a:lnTo>
                      <a:lnTo>
                        <a:pt x="4122" y="528"/>
                      </a:lnTo>
                      <a:lnTo>
                        <a:pt x="4122" y="522"/>
                      </a:lnTo>
                      <a:lnTo>
                        <a:pt x="4122" y="522"/>
                      </a:lnTo>
                      <a:lnTo>
                        <a:pt x="4128" y="522"/>
                      </a:lnTo>
                      <a:lnTo>
                        <a:pt x="4128" y="522"/>
                      </a:lnTo>
                      <a:lnTo>
                        <a:pt x="4128" y="522"/>
                      </a:lnTo>
                      <a:lnTo>
                        <a:pt x="4128" y="522"/>
                      </a:lnTo>
                      <a:lnTo>
                        <a:pt x="4128" y="522"/>
                      </a:lnTo>
                      <a:lnTo>
                        <a:pt x="4134" y="522"/>
                      </a:lnTo>
                      <a:lnTo>
                        <a:pt x="4134" y="522"/>
                      </a:lnTo>
                      <a:lnTo>
                        <a:pt x="4134" y="522"/>
                      </a:lnTo>
                      <a:lnTo>
                        <a:pt x="4134" y="522"/>
                      </a:lnTo>
                      <a:lnTo>
                        <a:pt x="4134" y="522"/>
                      </a:lnTo>
                      <a:lnTo>
                        <a:pt x="4134" y="522"/>
                      </a:lnTo>
                      <a:lnTo>
                        <a:pt x="4140" y="522"/>
                      </a:lnTo>
                      <a:lnTo>
                        <a:pt x="4140" y="522"/>
                      </a:lnTo>
                      <a:lnTo>
                        <a:pt x="4140" y="522"/>
                      </a:lnTo>
                      <a:lnTo>
                        <a:pt x="4140" y="522"/>
                      </a:lnTo>
                      <a:lnTo>
                        <a:pt x="4140" y="522"/>
                      </a:lnTo>
                      <a:lnTo>
                        <a:pt x="4140" y="522"/>
                      </a:lnTo>
                      <a:lnTo>
                        <a:pt x="4146" y="522"/>
                      </a:lnTo>
                      <a:lnTo>
                        <a:pt x="4146" y="522"/>
                      </a:lnTo>
                      <a:lnTo>
                        <a:pt x="4146" y="522"/>
                      </a:lnTo>
                      <a:lnTo>
                        <a:pt x="4146" y="522"/>
                      </a:lnTo>
                      <a:lnTo>
                        <a:pt x="4146" y="522"/>
                      </a:lnTo>
                      <a:lnTo>
                        <a:pt x="4146" y="522"/>
                      </a:lnTo>
                      <a:lnTo>
                        <a:pt x="4152" y="522"/>
                      </a:lnTo>
                      <a:lnTo>
                        <a:pt x="4152" y="522"/>
                      </a:lnTo>
                      <a:lnTo>
                        <a:pt x="4152" y="522"/>
                      </a:lnTo>
                      <a:lnTo>
                        <a:pt x="4152" y="522"/>
                      </a:lnTo>
                      <a:lnTo>
                        <a:pt x="4152" y="522"/>
                      </a:lnTo>
                      <a:lnTo>
                        <a:pt x="4152" y="522"/>
                      </a:lnTo>
                      <a:lnTo>
                        <a:pt x="4158" y="522"/>
                      </a:lnTo>
                      <a:lnTo>
                        <a:pt x="4158" y="522"/>
                      </a:lnTo>
                      <a:lnTo>
                        <a:pt x="4158" y="522"/>
                      </a:lnTo>
                      <a:lnTo>
                        <a:pt x="4158" y="522"/>
                      </a:lnTo>
                      <a:lnTo>
                        <a:pt x="4158" y="522"/>
                      </a:lnTo>
                      <a:lnTo>
                        <a:pt x="4158" y="522"/>
                      </a:lnTo>
                      <a:lnTo>
                        <a:pt x="4164" y="522"/>
                      </a:lnTo>
                      <a:lnTo>
                        <a:pt x="4164" y="522"/>
                      </a:lnTo>
                      <a:lnTo>
                        <a:pt x="4164" y="522"/>
                      </a:lnTo>
                      <a:lnTo>
                        <a:pt x="4164" y="522"/>
                      </a:lnTo>
                      <a:lnTo>
                        <a:pt x="4164" y="522"/>
                      </a:lnTo>
                      <a:lnTo>
                        <a:pt x="4170" y="522"/>
                      </a:lnTo>
                      <a:lnTo>
                        <a:pt x="4170" y="522"/>
                      </a:lnTo>
                      <a:lnTo>
                        <a:pt x="4170" y="522"/>
                      </a:lnTo>
                      <a:lnTo>
                        <a:pt x="4170" y="522"/>
                      </a:lnTo>
                      <a:lnTo>
                        <a:pt x="4170" y="522"/>
                      </a:lnTo>
                      <a:lnTo>
                        <a:pt x="4170" y="522"/>
                      </a:lnTo>
                      <a:lnTo>
                        <a:pt x="4176" y="522"/>
                      </a:lnTo>
                      <a:lnTo>
                        <a:pt x="4176" y="522"/>
                      </a:lnTo>
                      <a:lnTo>
                        <a:pt x="4176" y="522"/>
                      </a:lnTo>
                      <a:lnTo>
                        <a:pt x="4176" y="522"/>
                      </a:lnTo>
                      <a:lnTo>
                        <a:pt x="4176" y="522"/>
                      </a:lnTo>
                      <a:lnTo>
                        <a:pt x="4176" y="522"/>
                      </a:lnTo>
                      <a:lnTo>
                        <a:pt x="4182" y="522"/>
                      </a:lnTo>
                      <a:lnTo>
                        <a:pt x="4182" y="522"/>
                      </a:lnTo>
                      <a:lnTo>
                        <a:pt x="4182" y="522"/>
                      </a:lnTo>
                      <a:lnTo>
                        <a:pt x="4182" y="522"/>
                      </a:lnTo>
                      <a:lnTo>
                        <a:pt x="4182" y="522"/>
                      </a:lnTo>
                      <a:lnTo>
                        <a:pt x="4188" y="522"/>
                      </a:lnTo>
                      <a:lnTo>
                        <a:pt x="4188" y="522"/>
                      </a:lnTo>
                      <a:lnTo>
                        <a:pt x="4188" y="522"/>
                      </a:lnTo>
                      <a:lnTo>
                        <a:pt x="4188" y="522"/>
                      </a:lnTo>
                      <a:lnTo>
                        <a:pt x="4188" y="522"/>
                      </a:lnTo>
                      <a:lnTo>
                        <a:pt x="4188" y="522"/>
                      </a:lnTo>
                      <a:lnTo>
                        <a:pt x="4194" y="522"/>
                      </a:lnTo>
                      <a:lnTo>
                        <a:pt x="4194" y="522"/>
                      </a:lnTo>
                      <a:lnTo>
                        <a:pt x="4194" y="522"/>
                      </a:lnTo>
                      <a:lnTo>
                        <a:pt x="4194" y="522"/>
                      </a:lnTo>
                      <a:lnTo>
                        <a:pt x="4194" y="522"/>
                      </a:lnTo>
                      <a:lnTo>
                        <a:pt x="4194" y="522"/>
                      </a:lnTo>
                      <a:lnTo>
                        <a:pt x="4200" y="522"/>
                      </a:lnTo>
                      <a:lnTo>
                        <a:pt x="4200" y="522"/>
                      </a:lnTo>
                      <a:lnTo>
                        <a:pt x="4200" y="522"/>
                      </a:lnTo>
                      <a:lnTo>
                        <a:pt x="4200" y="522"/>
                      </a:lnTo>
                      <a:lnTo>
                        <a:pt x="4200" y="522"/>
                      </a:lnTo>
                      <a:lnTo>
                        <a:pt x="4200" y="522"/>
                      </a:lnTo>
                      <a:lnTo>
                        <a:pt x="4206" y="522"/>
                      </a:lnTo>
                      <a:lnTo>
                        <a:pt x="4206" y="522"/>
                      </a:lnTo>
                      <a:lnTo>
                        <a:pt x="4206" y="522"/>
                      </a:lnTo>
                      <a:lnTo>
                        <a:pt x="4206" y="522"/>
                      </a:lnTo>
                      <a:lnTo>
                        <a:pt x="4206" y="522"/>
                      </a:lnTo>
                      <a:lnTo>
                        <a:pt x="4206" y="522"/>
                      </a:lnTo>
                      <a:lnTo>
                        <a:pt x="4212" y="522"/>
                      </a:lnTo>
                      <a:lnTo>
                        <a:pt x="4212" y="522"/>
                      </a:lnTo>
                      <a:lnTo>
                        <a:pt x="4212" y="522"/>
                      </a:lnTo>
                      <a:lnTo>
                        <a:pt x="4212" y="522"/>
                      </a:lnTo>
                      <a:lnTo>
                        <a:pt x="4212" y="522"/>
                      </a:lnTo>
                      <a:lnTo>
                        <a:pt x="4212" y="522"/>
                      </a:lnTo>
                      <a:lnTo>
                        <a:pt x="4218" y="522"/>
                      </a:lnTo>
                      <a:lnTo>
                        <a:pt x="4218" y="522"/>
                      </a:lnTo>
                      <a:lnTo>
                        <a:pt x="4218" y="522"/>
                      </a:lnTo>
                      <a:lnTo>
                        <a:pt x="4218" y="522"/>
                      </a:lnTo>
                      <a:lnTo>
                        <a:pt x="4218" y="522"/>
                      </a:lnTo>
                      <a:lnTo>
                        <a:pt x="4224" y="522"/>
                      </a:lnTo>
                      <a:lnTo>
                        <a:pt x="4224" y="522"/>
                      </a:lnTo>
                      <a:lnTo>
                        <a:pt x="4224" y="522"/>
                      </a:lnTo>
                      <a:lnTo>
                        <a:pt x="4224" y="522"/>
                      </a:lnTo>
                      <a:lnTo>
                        <a:pt x="4224" y="522"/>
                      </a:lnTo>
                      <a:lnTo>
                        <a:pt x="4224" y="522"/>
                      </a:lnTo>
                      <a:lnTo>
                        <a:pt x="4230" y="522"/>
                      </a:lnTo>
                      <a:lnTo>
                        <a:pt x="4230" y="522"/>
                      </a:lnTo>
                      <a:lnTo>
                        <a:pt x="4230" y="522"/>
                      </a:lnTo>
                      <a:lnTo>
                        <a:pt x="4230" y="522"/>
                      </a:lnTo>
                      <a:lnTo>
                        <a:pt x="4230" y="522"/>
                      </a:lnTo>
                      <a:lnTo>
                        <a:pt x="4230" y="522"/>
                      </a:lnTo>
                      <a:lnTo>
                        <a:pt x="4236" y="522"/>
                      </a:lnTo>
                      <a:lnTo>
                        <a:pt x="4236" y="522"/>
                      </a:lnTo>
                      <a:lnTo>
                        <a:pt x="4236" y="522"/>
                      </a:lnTo>
                      <a:lnTo>
                        <a:pt x="4236" y="522"/>
                      </a:lnTo>
                      <a:lnTo>
                        <a:pt x="4236" y="522"/>
                      </a:lnTo>
                      <a:lnTo>
                        <a:pt x="4236" y="522"/>
                      </a:lnTo>
                      <a:lnTo>
                        <a:pt x="4242" y="522"/>
                      </a:lnTo>
                      <a:lnTo>
                        <a:pt x="4242" y="522"/>
                      </a:lnTo>
                      <a:lnTo>
                        <a:pt x="4242" y="522"/>
                      </a:lnTo>
                      <a:lnTo>
                        <a:pt x="4242" y="522"/>
                      </a:lnTo>
                      <a:lnTo>
                        <a:pt x="4242" y="522"/>
                      </a:lnTo>
                      <a:lnTo>
                        <a:pt x="4242" y="522"/>
                      </a:lnTo>
                      <a:lnTo>
                        <a:pt x="4248" y="522"/>
                      </a:lnTo>
                      <a:lnTo>
                        <a:pt x="4248" y="522"/>
                      </a:lnTo>
                      <a:lnTo>
                        <a:pt x="4248" y="522"/>
                      </a:lnTo>
                      <a:lnTo>
                        <a:pt x="4248" y="522"/>
                      </a:lnTo>
                      <a:lnTo>
                        <a:pt x="4248" y="522"/>
                      </a:lnTo>
                      <a:lnTo>
                        <a:pt x="4248" y="522"/>
                      </a:lnTo>
                      <a:lnTo>
                        <a:pt x="4254" y="522"/>
                      </a:lnTo>
                      <a:lnTo>
                        <a:pt x="4254" y="522"/>
                      </a:lnTo>
                      <a:lnTo>
                        <a:pt x="4254" y="522"/>
                      </a:lnTo>
                      <a:lnTo>
                        <a:pt x="4254" y="522"/>
                      </a:lnTo>
                      <a:lnTo>
                        <a:pt x="4254" y="522"/>
                      </a:lnTo>
                      <a:lnTo>
                        <a:pt x="4254" y="522"/>
                      </a:lnTo>
                      <a:lnTo>
                        <a:pt x="4260" y="522"/>
                      </a:lnTo>
                      <a:lnTo>
                        <a:pt x="4260" y="522"/>
                      </a:lnTo>
                      <a:lnTo>
                        <a:pt x="4260" y="522"/>
                      </a:lnTo>
                      <a:lnTo>
                        <a:pt x="4260" y="522"/>
                      </a:lnTo>
                      <a:lnTo>
                        <a:pt x="4260" y="522"/>
                      </a:lnTo>
                      <a:lnTo>
                        <a:pt x="4266" y="522"/>
                      </a:lnTo>
                      <a:lnTo>
                        <a:pt x="4266" y="522"/>
                      </a:lnTo>
                      <a:lnTo>
                        <a:pt x="4266" y="522"/>
                      </a:lnTo>
                      <a:lnTo>
                        <a:pt x="4266" y="522"/>
                      </a:lnTo>
                      <a:lnTo>
                        <a:pt x="4266" y="522"/>
                      </a:lnTo>
                      <a:lnTo>
                        <a:pt x="4266" y="522"/>
                      </a:lnTo>
                      <a:lnTo>
                        <a:pt x="4272" y="522"/>
                      </a:lnTo>
                      <a:lnTo>
                        <a:pt x="4272" y="522"/>
                      </a:lnTo>
                      <a:lnTo>
                        <a:pt x="4272" y="522"/>
                      </a:lnTo>
                      <a:lnTo>
                        <a:pt x="4272" y="522"/>
                      </a:lnTo>
                      <a:lnTo>
                        <a:pt x="4272" y="522"/>
                      </a:lnTo>
                      <a:lnTo>
                        <a:pt x="4272" y="522"/>
                      </a:lnTo>
                      <a:lnTo>
                        <a:pt x="4278" y="522"/>
                      </a:lnTo>
                      <a:lnTo>
                        <a:pt x="4278" y="522"/>
                      </a:lnTo>
                      <a:lnTo>
                        <a:pt x="4278" y="522"/>
                      </a:lnTo>
                      <a:lnTo>
                        <a:pt x="4278" y="522"/>
                      </a:lnTo>
                      <a:lnTo>
                        <a:pt x="4278" y="522"/>
                      </a:lnTo>
                      <a:lnTo>
                        <a:pt x="4284" y="522"/>
                      </a:lnTo>
                      <a:lnTo>
                        <a:pt x="4284" y="522"/>
                      </a:lnTo>
                      <a:lnTo>
                        <a:pt x="4284" y="522"/>
                      </a:lnTo>
                      <a:lnTo>
                        <a:pt x="4284" y="522"/>
                      </a:lnTo>
                      <a:lnTo>
                        <a:pt x="4284" y="522"/>
                      </a:lnTo>
                      <a:lnTo>
                        <a:pt x="4284" y="522"/>
                      </a:lnTo>
                      <a:lnTo>
                        <a:pt x="4290" y="522"/>
                      </a:lnTo>
                      <a:lnTo>
                        <a:pt x="4290" y="522"/>
                      </a:lnTo>
                      <a:lnTo>
                        <a:pt x="4290" y="522"/>
                      </a:lnTo>
                      <a:lnTo>
                        <a:pt x="4290" y="522"/>
                      </a:lnTo>
                      <a:lnTo>
                        <a:pt x="4290" y="522"/>
                      </a:lnTo>
                      <a:lnTo>
                        <a:pt x="4290" y="522"/>
                      </a:lnTo>
                      <a:lnTo>
                        <a:pt x="4296" y="522"/>
                      </a:lnTo>
                      <a:lnTo>
                        <a:pt x="4296" y="522"/>
                      </a:lnTo>
                      <a:lnTo>
                        <a:pt x="4296" y="522"/>
                      </a:lnTo>
                      <a:lnTo>
                        <a:pt x="4296" y="522"/>
                      </a:lnTo>
                      <a:lnTo>
                        <a:pt x="4296" y="522"/>
                      </a:lnTo>
                      <a:lnTo>
                        <a:pt x="4296" y="522"/>
                      </a:lnTo>
                      <a:lnTo>
                        <a:pt x="4302" y="522"/>
                      </a:lnTo>
                      <a:lnTo>
                        <a:pt x="4302" y="522"/>
                      </a:lnTo>
                      <a:lnTo>
                        <a:pt x="4302" y="522"/>
                      </a:lnTo>
                      <a:lnTo>
                        <a:pt x="4302" y="522"/>
                      </a:lnTo>
                      <a:lnTo>
                        <a:pt x="4302" y="522"/>
                      </a:lnTo>
                      <a:lnTo>
                        <a:pt x="4302" y="522"/>
                      </a:lnTo>
                      <a:lnTo>
                        <a:pt x="4308" y="522"/>
                      </a:lnTo>
                      <a:lnTo>
                        <a:pt x="4308" y="522"/>
                      </a:lnTo>
                      <a:lnTo>
                        <a:pt x="4308" y="522"/>
                      </a:lnTo>
                      <a:lnTo>
                        <a:pt x="4308" y="522"/>
                      </a:lnTo>
                      <a:lnTo>
                        <a:pt x="4308" y="522"/>
                      </a:lnTo>
                      <a:lnTo>
                        <a:pt x="4314" y="522"/>
                      </a:lnTo>
                      <a:lnTo>
                        <a:pt x="4314" y="522"/>
                      </a:lnTo>
                      <a:lnTo>
                        <a:pt x="4314" y="522"/>
                      </a:lnTo>
                      <a:lnTo>
                        <a:pt x="4314" y="522"/>
                      </a:lnTo>
                      <a:lnTo>
                        <a:pt x="4314" y="522"/>
                      </a:lnTo>
                      <a:lnTo>
                        <a:pt x="4314" y="522"/>
                      </a:lnTo>
                      <a:lnTo>
                        <a:pt x="4320" y="522"/>
                      </a:lnTo>
                      <a:lnTo>
                        <a:pt x="4320" y="522"/>
                      </a:lnTo>
                      <a:lnTo>
                        <a:pt x="4320" y="522"/>
                      </a:lnTo>
                      <a:lnTo>
                        <a:pt x="4320" y="522"/>
                      </a:lnTo>
                      <a:lnTo>
                        <a:pt x="4320" y="522"/>
                      </a:lnTo>
                      <a:lnTo>
                        <a:pt x="4320" y="522"/>
                      </a:lnTo>
                      <a:lnTo>
                        <a:pt x="4326" y="522"/>
                      </a:lnTo>
                      <a:lnTo>
                        <a:pt x="4326" y="522"/>
                      </a:lnTo>
                      <a:lnTo>
                        <a:pt x="4326" y="522"/>
                      </a:lnTo>
                      <a:lnTo>
                        <a:pt x="4326" y="522"/>
                      </a:lnTo>
                      <a:lnTo>
                        <a:pt x="4326" y="522"/>
                      </a:lnTo>
                      <a:lnTo>
                        <a:pt x="4326" y="522"/>
                      </a:lnTo>
                      <a:lnTo>
                        <a:pt x="4332" y="522"/>
                      </a:lnTo>
                      <a:lnTo>
                        <a:pt x="4332" y="522"/>
                      </a:lnTo>
                      <a:lnTo>
                        <a:pt x="4332" y="522"/>
                      </a:lnTo>
                      <a:lnTo>
                        <a:pt x="4332" y="522"/>
                      </a:lnTo>
                      <a:lnTo>
                        <a:pt x="4332" y="522"/>
                      </a:lnTo>
                      <a:lnTo>
                        <a:pt x="4338" y="522"/>
                      </a:lnTo>
                      <a:lnTo>
                        <a:pt x="4338" y="522"/>
                      </a:lnTo>
                      <a:lnTo>
                        <a:pt x="4338" y="522"/>
                      </a:lnTo>
                      <a:lnTo>
                        <a:pt x="4338" y="522"/>
                      </a:lnTo>
                      <a:lnTo>
                        <a:pt x="4338" y="522"/>
                      </a:lnTo>
                      <a:lnTo>
                        <a:pt x="4338" y="522"/>
                      </a:lnTo>
                      <a:lnTo>
                        <a:pt x="4344" y="522"/>
                      </a:lnTo>
                      <a:lnTo>
                        <a:pt x="4344" y="522"/>
                      </a:lnTo>
                      <a:lnTo>
                        <a:pt x="4344" y="522"/>
                      </a:lnTo>
                      <a:lnTo>
                        <a:pt x="4344" y="522"/>
                      </a:lnTo>
                      <a:lnTo>
                        <a:pt x="4344" y="522"/>
                      </a:lnTo>
                      <a:lnTo>
                        <a:pt x="4344" y="522"/>
                      </a:lnTo>
                      <a:lnTo>
                        <a:pt x="4350" y="522"/>
                      </a:lnTo>
                      <a:lnTo>
                        <a:pt x="4350" y="522"/>
                      </a:lnTo>
                      <a:lnTo>
                        <a:pt x="4350" y="522"/>
                      </a:lnTo>
                      <a:lnTo>
                        <a:pt x="4350" y="522"/>
                      </a:lnTo>
                      <a:lnTo>
                        <a:pt x="4350" y="522"/>
                      </a:lnTo>
                      <a:lnTo>
                        <a:pt x="4350" y="522"/>
                      </a:lnTo>
                      <a:lnTo>
                        <a:pt x="4356" y="522"/>
                      </a:lnTo>
                      <a:lnTo>
                        <a:pt x="4356" y="522"/>
                      </a:lnTo>
                      <a:lnTo>
                        <a:pt x="4356" y="522"/>
                      </a:lnTo>
                      <a:lnTo>
                        <a:pt x="4356" y="522"/>
                      </a:lnTo>
                      <a:lnTo>
                        <a:pt x="4356" y="522"/>
                      </a:lnTo>
                      <a:lnTo>
                        <a:pt x="4356" y="522"/>
                      </a:lnTo>
                      <a:lnTo>
                        <a:pt x="4362" y="522"/>
                      </a:lnTo>
                      <a:lnTo>
                        <a:pt x="4362" y="522"/>
                      </a:lnTo>
                      <a:lnTo>
                        <a:pt x="4362" y="522"/>
                      </a:lnTo>
                      <a:lnTo>
                        <a:pt x="4362" y="522"/>
                      </a:lnTo>
                      <a:lnTo>
                        <a:pt x="4362" y="522"/>
                      </a:lnTo>
                      <a:lnTo>
                        <a:pt x="4362" y="522"/>
                      </a:lnTo>
                      <a:lnTo>
                        <a:pt x="4368" y="522"/>
                      </a:lnTo>
                      <a:lnTo>
                        <a:pt x="4368" y="522"/>
                      </a:lnTo>
                      <a:lnTo>
                        <a:pt x="4368" y="522"/>
                      </a:lnTo>
                      <a:lnTo>
                        <a:pt x="4368" y="522"/>
                      </a:lnTo>
                      <a:lnTo>
                        <a:pt x="4368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80" y="522"/>
                      </a:lnTo>
                      <a:lnTo>
                        <a:pt x="4380" y="522"/>
                      </a:lnTo>
                      <a:lnTo>
                        <a:pt x="4380" y="522"/>
                      </a:lnTo>
                      <a:lnTo>
                        <a:pt x="4380" y="522"/>
                      </a:lnTo>
                      <a:lnTo>
                        <a:pt x="4380" y="522"/>
                      </a:lnTo>
                      <a:lnTo>
                        <a:pt x="4386" y="522"/>
                      </a:lnTo>
                      <a:lnTo>
                        <a:pt x="4386" y="522"/>
                      </a:lnTo>
                      <a:lnTo>
                        <a:pt x="4386" y="522"/>
                      </a:lnTo>
                      <a:lnTo>
                        <a:pt x="4386" y="522"/>
                      </a:lnTo>
                      <a:lnTo>
                        <a:pt x="4386" y="522"/>
                      </a:lnTo>
                      <a:lnTo>
                        <a:pt x="4386" y="522"/>
                      </a:lnTo>
                      <a:lnTo>
                        <a:pt x="4392" y="522"/>
                      </a:lnTo>
                      <a:lnTo>
                        <a:pt x="4392" y="522"/>
                      </a:lnTo>
                      <a:lnTo>
                        <a:pt x="4392" y="522"/>
                      </a:lnTo>
                      <a:lnTo>
                        <a:pt x="4392" y="522"/>
                      </a:lnTo>
                      <a:lnTo>
                        <a:pt x="4392" y="522"/>
                      </a:lnTo>
                      <a:lnTo>
                        <a:pt x="4392" y="522"/>
                      </a:lnTo>
                      <a:lnTo>
                        <a:pt x="4398" y="522"/>
                      </a:lnTo>
                      <a:lnTo>
                        <a:pt x="4398" y="522"/>
                      </a:lnTo>
                      <a:lnTo>
                        <a:pt x="4398" y="522"/>
                      </a:lnTo>
                      <a:lnTo>
                        <a:pt x="4398" y="522"/>
                      </a:lnTo>
                      <a:lnTo>
                        <a:pt x="4398" y="522"/>
                      </a:lnTo>
                      <a:lnTo>
                        <a:pt x="4398" y="522"/>
                      </a:lnTo>
                      <a:lnTo>
                        <a:pt x="4404" y="522"/>
                      </a:lnTo>
                      <a:lnTo>
                        <a:pt x="4404" y="522"/>
                      </a:lnTo>
                      <a:lnTo>
                        <a:pt x="4404" y="522"/>
                      </a:lnTo>
                      <a:lnTo>
                        <a:pt x="4404" y="522"/>
                      </a:lnTo>
                      <a:lnTo>
                        <a:pt x="4404" y="522"/>
                      </a:lnTo>
                      <a:lnTo>
                        <a:pt x="4404" y="522"/>
                      </a:lnTo>
                      <a:lnTo>
                        <a:pt x="4410" y="522"/>
                      </a:lnTo>
                      <a:lnTo>
                        <a:pt x="4410" y="522"/>
                      </a:lnTo>
                      <a:lnTo>
                        <a:pt x="4410" y="522"/>
                      </a:lnTo>
                      <a:lnTo>
                        <a:pt x="4410" y="522"/>
                      </a:lnTo>
                      <a:lnTo>
                        <a:pt x="4410" y="522"/>
                      </a:lnTo>
                      <a:lnTo>
                        <a:pt x="4410" y="522"/>
                      </a:lnTo>
                      <a:lnTo>
                        <a:pt x="4416" y="522"/>
                      </a:lnTo>
                      <a:lnTo>
                        <a:pt x="4416" y="522"/>
                      </a:lnTo>
                      <a:lnTo>
                        <a:pt x="4416" y="522"/>
                      </a:lnTo>
                      <a:lnTo>
                        <a:pt x="4416" y="522"/>
                      </a:lnTo>
                      <a:lnTo>
                        <a:pt x="4416" y="522"/>
                      </a:lnTo>
                      <a:lnTo>
                        <a:pt x="4422" y="522"/>
                      </a:lnTo>
                      <a:lnTo>
                        <a:pt x="4422" y="522"/>
                      </a:lnTo>
                      <a:lnTo>
                        <a:pt x="4422" y="522"/>
                      </a:lnTo>
                      <a:lnTo>
                        <a:pt x="4422" y="522"/>
                      </a:lnTo>
                      <a:lnTo>
                        <a:pt x="4422" y="522"/>
                      </a:lnTo>
                      <a:lnTo>
                        <a:pt x="4422" y="522"/>
                      </a:lnTo>
                      <a:lnTo>
                        <a:pt x="4428" y="522"/>
                      </a:lnTo>
                      <a:lnTo>
                        <a:pt x="4428" y="522"/>
                      </a:lnTo>
                      <a:lnTo>
                        <a:pt x="4428" y="522"/>
                      </a:lnTo>
                      <a:lnTo>
                        <a:pt x="4428" y="522"/>
                      </a:lnTo>
                      <a:lnTo>
                        <a:pt x="4428" y="522"/>
                      </a:lnTo>
                      <a:lnTo>
                        <a:pt x="4428" y="522"/>
                      </a:lnTo>
                      <a:lnTo>
                        <a:pt x="4434" y="522"/>
                      </a:lnTo>
                      <a:lnTo>
                        <a:pt x="4434" y="522"/>
                      </a:lnTo>
                      <a:lnTo>
                        <a:pt x="4434" y="522"/>
                      </a:lnTo>
                      <a:lnTo>
                        <a:pt x="4434" y="522"/>
                      </a:lnTo>
                      <a:lnTo>
                        <a:pt x="4434" y="522"/>
                      </a:lnTo>
                      <a:lnTo>
                        <a:pt x="4434" y="522"/>
                      </a:lnTo>
                      <a:lnTo>
                        <a:pt x="4440" y="522"/>
                      </a:lnTo>
                      <a:lnTo>
                        <a:pt x="4440" y="522"/>
                      </a:lnTo>
                      <a:lnTo>
                        <a:pt x="4440" y="522"/>
                      </a:lnTo>
                      <a:lnTo>
                        <a:pt x="4440" y="522"/>
                      </a:lnTo>
                      <a:lnTo>
                        <a:pt x="4440" y="522"/>
                      </a:lnTo>
                      <a:lnTo>
                        <a:pt x="4440" y="522"/>
                      </a:lnTo>
                      <a:lnTo>
                        <a:pt x="4446" y="522"/>
                      </a:lnTo>
                      <a:lnTo>
                        <a:pt x="4446" y="522"/>
                      </a:lnTo>
                      <a:lnTo>
                        <a:pt x="4446" y="522"/>
                      </a:lnTo>
                      <a:lnTo>
                        <a:pt x="4446" y="522"/>
                      </a:lnTo>
                      <a:lnTo>
                        <a:pt x="4446" y="522"/>
                      </a:lnTo>
                      <a:lnTo>
                        <a:pt x="4446" y="522"/>
                      </a:lnTo>
                      <a:lnTo>
                        <a:pt x="4452" y="522"/>
                      </a:lnTo>
                      <a:lnTo>
                        <a:pt x="4452" y="522"/>
                      </a:lnTo>
                      <a:lnTo>
                        <a:pt x="4452" y="522"/>
                      </a:lnTo>
                      <a:lnTo>
                        <a:pt x="4452" y="522"/>
                      </a:lnTo>
                      <a:lnTo>
                        <a:pt x="4452" y="522"/>
                      </a:lnTo>
                      <a:lnTo>
                        <a:pt x="4458" y="522"/>
                      </a:lnTo>
                      <a:lnTo>
                        <a:pt x="4458" y="522"/>
                      </a:lnTo>
                      <a:lnTo>
                        <a:pt x="4458" y="522"/>
                      </a:lnTo>
                      <a:lnTo>
                        <a:pt x="4458" y="522"/>
                      </a:lnTo>
                      <a:lnTo>
                        <a:pt x="4458" y="522"/>
                      </a:lnTo>
                      <a:lnTo>
                        <a:pt x="4458" y="522"/>
                      </a:lnTo>
                      <a:lnTo>
                        <a:pt x="4464" y="522"/>
                      </a:lnTo>
                      <a:lnTo>
                        <a:pt x="4464" y="522"/>
                      </a:lnTo>
                      <a:lnTo>
                        <a:pt x="4464" y="522"/>
                      </a:lnTo>
                      <a:lnTo>
                        <a:pt x="4464" y="522"/>
                      </a:lnTo>
                      <a:lnTo>
                        <a:pt x="4464" y="522"/>
                      </a:lnTo>
                      <a:lnTo>
                        <a:pt x="4470" y="522"/>
                      </a:lnTo>
                      <a:lnTo>
                        <a:pt x="4470" y="522"/>
                      </a:lnTo>
                      <a:lnTo>
                        <a:pt x="4470" y="522"/>
                      </a:lnTo>
                      <a:lnTo>
                        <a:pt x="4470" y="522"/>
                      </a:lnTo>
                      <a:lnTo>
                        <a:pt x="4470" y="522"/>
                      </a:lnTo>
                      <a:lnTo>
                        <a:pt x="4470" y="522"/>
                      </a:lnTo>
                      <a:lnTo>
                        <a:pt x="4476" y="522"/>
                      </a:lnTo>
                      <a:lnTo>
                        <a:pt x="4476" y="522"/>
                      </a:lnTo>
                      <a:lnTo>
                        <a:pt x="4476" y="522"/>
                      </a:lnTo>
                      <a:lnTo>
                        <a:pt x="4476" y="522"/>
                      </a:lnTo>
                      <a:lnTo>
                        <a:pt x="4476" y="522"/>
                      </a:lnTo>
                      <a:lnTo>
                        <a:pt x="4476" y="522"/>
                      </a:lnTo>
                      <a:lnTo>
                        <a:pt x="4482" y="522"/>
                      </a:lnTo>
                      <a:lnTo>
                        <a:pt x="4482" y="522"/>
                      </a:lnTo>
                      <a:lnTo>
                        <a:pt x="4482" y="522"/>
                      </a:lnTo>
                      <a:lnTo>
                        <a:pt x="4482" y="522"/>
                      </a:lnTo>
                      <a:lnTo>
                        <a:pt x="4482" y="522"/>
                      </a:lnTo>
                      <a:lnTo>
                        <a:pt x="4488" y="522"/>
                      </a:lnTo>
                      <a:lnTo>
                        <a:pt x="4488" y="522"/>
                      </a:lnTo>
                      <a:lnTo>
                        <a:pt x="4488" y="522"/>
                      </a:lnTo>
                      <a:lnTo>
                        <a:pt x="4488" y="522"/>
                      </a:lnTo>
                      <a:lnTo>
                        <a:pt x="4488" y="522"/>
                      </a:lnTo>
                      <a:lnTo>
                        <a:pt x="4488" y="522"/>
                      </a:lnTo>
                      <a:lnTo>
                        <a:pt x="4494" y="522"/>
                      </a:lnTo>
                      <a:lnTo>
                        <a:pt x="4494" y="522"/>
                      </a:lnTo>
                      <a:lnTo>
                        <a:pt x="4494" y="522"/>
                      </a:lnTo>
                      <a:lnTo>
                        <a:pt x="4494" y="522"/>
                      </a:lnTo>
                      <a:lnTo>
                        <a:pt x="4494" y="522"/>
                      </a:lnTo>
                      <a:lnTo>
                        <a:pt x="4494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6" y="522"/>
                      </a:lnTo>
                      <a:lnTo>
                        <a:pt x="4506" y="522"/>
                      </a:lnTo>
                      <a:lnTo>
                        <a:pt x="4506" y="522"/>
                      </a:lnTo>
                      <a:lnTo>
                        <a:pt x="4506" y="522"/>
                      </a:lnTo>
                      <a:lnTo>
                        <a:pt x="4506" y="522"/>
                      </a:lnTo>
                      <a:lnTo>
                        <a:pt x="4512" y="522"/>
                      </a:lnTo>
                      <a:lnTo>
                        <a:pt x="4512" y="522"/>
                      </a:lnTo>
                      <a:lnTo>
                        <a:pt x="4512" y="522"/>
                      </a:lnTo>
                      <a:lnTo>
                        <a:pt x="4512" y="522"/>
                      </a:lnTo>
                      <a:lnTo>
                        <a:pt x="4512" y="522"/>
                      </a:lnTo>
                      <a:lnTo>
                        <a:pt x="4512" y="522"/>
                      </a:lnTo>
                      <a:lnTo>
                        <a:pt x="4518" y="522"/>
                      </a:lnTo>
                      <a:lnTo>
                        <a:pt x="4518" y="522"/>
                      </a:lnTo>
                      <a:lnTo>
                        <a:pt x="4518" y="522"/>
                      </a:lnTo>
                      <a:lnTo>
                        <a:pt x="4518" y="522"/>
                      </a:lnTo>
                      <a:lnTo>
                        <a:pt x="4518" y="522"/>
                      </a:lnTo>
                      <a:lnTo>
                        <a:pt x="4518" y="522"/>
                      </a:lnTo>
                      <a:lnTo>
                        <a:pt x="4524" y="522"/>
                      </a:lnTo>
                      <a:lnTo>
                        <a:pt x="4524" y="522"/>
                      </a:lnTo>
                      <a:lnTo>
                        <a:pt x="4524" y="522"/>
                      </a:lnTo>
                      <a:lnTo>
                        <a:pt x="4524" y="522"/>
                      </a:lnTo>
                      <a:lnTo>
                        <a:pt x="4524" y="522"/>
                      </a:lnTo>
                      <a:lnTo>
                        <a:pt x="4524" y="522"/>
                      </a:lnTo>
                      <a:lnTo>
                        <a:pt x="4530" y="522"/>
                      </a:lnTo>
                      <a:lnTo>
                        <a:pt x="4530" y="522"/>
                      </a:lnTo>
                      <a:lnTo>
                        <a:pt x="4530" y="522"/>
                      </a:lnTo>
                      <a:lnTo>
                        <a:pt x="4530" y="522"/>
                      </a:lnTo>
                      <a:lnTo>
                        <a:pt x="4530" y="522"/>
                      </a:lnTo>
                      <a:lnTo>
                        <a:pt x="4536" y="522"/>
                      </a:lnTo>
                      <a:lnTo>
                        <a:pt x="4536" y="522"/>
                      </a:lnTo>
                      <a:lnTo>
                        <a:pt x="4536" y="522"/>
                      </a:lnTo>
                      <a:lnTo>
                        <a:pt x="4536" y="522"/>
                      </a:lnTo>
                      <a:lnTo>
                        <a:pt x="4536" y="522"/>
                      </a:lnTo>
                      <a:lnTo>
                        <a:pt x="4536" y="522"/>
                      </a:lnTo>
                      <a:lnTo>
                        <a:pt x="4542" y="522"/>
                      </a:lnTo>
                      <a:lnTo>
                        <a:pt x="4542" y="522"/>
                      </a:lnTo>
                      <a:lnTo>
                        <a:pt x="4542" y="522"/>
                      </a:lnTo>
                      <a:lnTo>
                        <a:pt x="4542" y="522"/>
                      </a:lnTo>
                      <a:lnTo>
                        <a:pt x="4542" y="522"/>
                      </a:lnTo>
                      <a:lnTo>
                        <a:pt x="4542" y="522"/>
                      </a:lnTo>
                      <a:lnTo>
                        <a:pt x="4548" y="522"/>
                      </a:lnTo>
                      <a:lnTo>
                        <a:pt x="4548" y="522"/>
                      </a:lnTo>
                      <a:lnTo>
                        <a:pt x="4548" y="522"/>
                      </a:lnTo>
                      <a:lnTo>
                        <a:pt x="4548" y="522"/>
                      </a:lnTo>
                      <a:lnTo>
                        <a:pt x="4548" y="522"/>
                      </a:lnTo>
                      <a:lnTo>
                        <a:pt x="4548" y="522"/>
                      </a:lnTo>
                      <a:lnTo>
                        <a:pt x="4554" y="522"/>
                      </a:lnTo>
                      <a:lnTo>
                        <a:pt x="4554" y="522"/>
                      </a:lnTo>
                      <a:lnTo>
                        <a:pt x="4554" y="522"/>
                      </a:lnTo>
                      <a:lnTo>
                        <a:pt x="4554" y="522"/>
                      </a:lnTo>
                      <a:lnTo>
                        <a:pt x="4554" y="522"/>
                      </a:lnTo>
                      <a:lnTo>
                        <a:pt x="4554" y="522"/>
                      </a:lnTo>
                      <a:lnTo>
                        <a:pt x="4560" y="522"/>
                      </a:lnTo>
                      <a:lnTo>
                        <a:pt x="4560" y="522"/>
                      </a:lnTo>
                      <a:lnTo>
                        <a:pt x="4560" y="522"/>
                      </a:lnTo>
                      <a:lnTo>
                        <a:pt x="4560" y="522"/>
                      </a:lnTo>
                      <a:lnTo>
                        <a:pt x="4560" y="522"/>
                      </a:lnTo>
                      <a:lnTo>
                        <a:pt x="4560" y="522"/>
                      </a:lnTo>
                      <a:lnTo>
                        <a:pt x="4566" y="522"/>
                      </a:lnTo>
                      <a:lnTo>
                        <a:pt x="4566" y="522"/>
                      </a:lnTo>
                      <a:lnTo>
                        <a:pt x="4566" y="522"/>
                      </a:lnTo>
                      <a:lnTo>
                        <a:pt x="4566" y="522"/>
                      </a:lnTo>
                      <a:lnTo>
                        <a:pt x="4566" y="522"/>
                      </a:lnTo>
                      <a:lnTo>
                        <a:pt x="4572" y="522"/>
                      </a:lnTo>
                      <a:lnTo>
                        <a:pt x="4572" y="522"/>
                      </a:lnTo>
                      <a:lnTo>
                        <a:pt x="4572" y="522"/>
                      </a:lnTo>
                      <a:lnTo>
                        <a:pt x="4572" y="522"/>
                      </a:lnTo>
                      <a:lnTo>
                        <a:pt x="4572" y="522"/>
                      </a:lnTo>
                      <a:lnTo>
                        <a:pt x="4572" y="522"/>
                      </a:lnTo>
                      <a:lnTo>
                        <a:pt x="4578" y="522"/>
                      </a:lnTo>
                      <a:lnTo>
                        <a:pt x="4578" y="522"/>
                      </a:lnTo>
                      <a:lnTo>
                        <a:pt x="4578" y="522"/>
                      </a:lnTo>
                      <a:lnTo>
                        <a:pt x="4578" y="522"/>
                      </a:lnTo>
                      <a:lnTo>
                        <a:pt x="4578" y="522"/>
                      </a:lnTo>
                      <a:lnTo>
                        <a:pt x="4578" y="522"/>
                      </a:lnTo>
                      <a:lnTo>
                        <a:pt x="4584" y="522"/>
                      </a:lnTo>
                      <a:lnTo>
                        <a:pt x="4584" y="522"/>
                      </a:lnTo>
                      <a:lnTo>
                        <a:pt x="4584" y="522"/>
                      </a:lnTo>
                      <a:lnTo>
                        <a:pt x="4584" y="522"/>
                      </a:lnTo>
                      <a:lnTo>
                        <a:pt x="4584" y="522"/>
                      </a:lnTo>
                      <a:lnTo>
                        <a:pt x="4584" y="522"/>
                      </a:lnTo>
                      <a:lnTo>
                        <a:pt x="4590" y="522"/>
                      </a:lnTo>
                      <a:lnTo>
                        <a:pt x="4590" y="522"/>
                      </a:lnTo>
                      <a:lnTo>
                        <a:pt x="4590" y="522"/>
                      </a:lnTo>
                      <a:lnTo>
                        <a:pt x="4590" y="522"/>
                      </a:lnTo>
                      <a:lnTo>
                        <a:pt x="4590" y="522"/>
                      </a:lnTo>
                      <a:lnTo>
                        <a:pt x="4590" y="522"/>
                      </a:lnTo>
                      <a:lnTo>
                        <a:pt x="4596" y="522"/>
                      </a:lnTo>
                      <a:lnTo>
                        <a:pt x="4596" y="522"/>
                      </a:lnTo>
                      <a:lnTo>
                        <a:pt x="4596" y="522"/>
                      </a:lnTo>
                      <a:lnTo>
                        <a:pt x="4596" y="522"/>
                      </a:lnTo>
                      <a:lnTo>
                        <a:pt x="4596" y="522"/>
                      </a:lnTo>
                      <a:lnTo>
                        <a:pt x="4596" y="522"/>
                      </a:lnTo>
                      <a:lnTo>
                        <a:pt x="4602" y="522"/>
                      </a:lnTo>
                      <a:lnTo>
                        <a:pt x="4602" y="522"/>
                      </a:lnTo>
                      <a:lnTo>
                        <a:pt x="4602" y="522"/>
                      </a:lnTo>
                      <a:lnTo>
                        <a:pt x="4602" y="522"/>
                      </a:lnTo>
                      <a:lnTo>
                        <a:pt x="4602" y="522"/>
                      </a:lnTo>
                      <a:lnTo>
                        <a:pt x="4608" y="522"/>
                      </a:lnTo>
                      <a:lnTo>
                        <a:pt x="4608" y="522"/>
                      </a:lnTo>
                      <a:lnTo>
                        <a:pt x="4608" y="522"/>
                      </a:lnTo>
                      <a:lnTo>
                        <a:pt x="4608" y="522"/>
                      </a:lnTo>
                      <a:lnTo>
                        <a:pt x="4608" y="522"/>
                      </a:lnTo>
                      <a:lnTo>
                        <a:pt x="4608" y="522"/>
                      </a:lnTo>
                      <a:lnTo>
                        <a:pt x="4614" y="522"/>
                      </a:lnTo>
                      <a:lnTo>
                        <a:pt x="4614" y="522"/>
                      </a:lnTo>
                      <a:lnTo>
                        <a:pt x="4614" y="522"/>
                      </a:lnTo>
                      <a:lnTo>
                        <a:pt x="4614" y="522"/>
                      </a:lnTo>
                      <a:lnTo>
                        <a:pt x="4614" y="522"/>
                      </a:lnTo>
                      <a:lnTo>
                        <a:pt x="4614" y="522"/>
                      </a:lnTo>
                      <a:lnTo>
                        <a:pt x="4620" y="522"/>
                      </a:lnTo>
                      <a:lnTo>
                        <a:pt x="4620" y="522"/>
                      </a:lnTo>
                      <a:lnTo>
                        <a:pt x="4620" y="522"/>
                      </a:lnTo>
                      <a:lnTo>
                        <a:pt x="4620" y="522"/>
                      </a:lnTo>
                      <a:lnTo>
                        <a:pt x="4620" y="522"/>
                      </a:lnTo>
                      <a:lnTo>
                        <a:pt x="4620" y="522"/>
                      </a:lnTo>
                      <a:lnTo>
                        <a:pt x="4626" y="522"/>
                      </a:lnTo>
                      <a:lnTo>
                        <a:pt x="4626" y="522"/>
                      </a:lnTo>
                      <a:lnTo>
                        <a:pt x="4626" y="522"/>
                      </a:lnTo>
                      <a:lnTo>
                        <a:pt x="4626" y="522"/>
                      </a:lnTo>
                      <a:lnTo>
                        <a:pt x="4626" y="522"/>
                      </a:lnTo>
                      <a:lnTo>
                        <a:pt x="4626" y="522"/>
                      </a:lnTo>
                      <a:lnTo>
                        <a:pt x="4632" y="522"/>
                      </a:lnTo>
                      <a:lnTo>
                        <a:pt x="4632" y="522"/>
                      </a:lnTo>
                      <a:lnTo>
                        <a:pt x="4632" y="522"/>
                      </a:lnTo>
                      <a:lnTo>
                        <a:pt x="4632" y="522"/>
                      </a:lnTo>
                      <a:lnTo>
                        <a:pt x="4632" y="522"/>
                      </a:lnTo>
                      <a:lnTo>
                        <a:pt x="4638" y="522"/>
                      </a:lnTo>
                      <a:lnTo>
                        <a:pt x="4638" y="522"/>
                      </a:lnTo>
                      <a:lnTo>
                        <a:pt x="4638" y="522"/>
                      </a:lnTo>
                      <a:lnTo>
                        <a:pt x="4638" y="522"/>
                      </a:lnTo>
                      <a:lnTo>
                        <a:pt x="4638" y="522"/>
                      </a:lnTo>
                      <a:lnTo>
                        <a:pt x="4638" y="522"/>
                      </a:lnTo>
                      <a:lnTo>
                        <a:pt x="4644" y="522"/>
                      </a:lnTo>
                      <a:lnTo>
                        <a:pt x="4644" y="522"/>
                      </a:lnTo>
                      <a:lnTo>
                        <a:pt x="4644" y="522"/>
                      </a:lnTo>
                      <a:lnTo>
                        <a:pt x="4644" y="522"/>
                      </a:lnTo>
                      <a:lnTo>
                        <a:pt x="4644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6" y="522"/>
                      </a:lnTo>
                      <a:lnTo>
                        <a:pt x="4656" y="522"/>
                      </a:lnTo>
                      <a:lnTo>
                        <a:pt x="4656" y="522"/>
                      </a:lnTo>
                      <a:lnTo>
                        <a:pt x="4656" y="522"/>
                      </a:lnTo>
                      <a:lnTo>
                        <a:pt x="4656" y="522"/>
                      </a:lnTo>
                      <a:lnTo>
                        <a:pt x="4662" y="522"/>
                      </a:lnTo>
                      <a:lnTo>
                        <a:pt x="4662" y="522"/>
                      </a:lnTo>
                      <a:lnTo>
                        <a:pt x="4662" y="522"/>
                      </a:lnTo>
                      <a:lnTo>
                        <a:pt x="4662" y="522"/>
                      </a:lnTo>
                      <a:lnTo>
                        <a:pt x="4662" y="522"/>
                      </a:lnTo>
                      <a:lnTo>
                        <a:pt x="4662" y="522"/>
                      </a:lnTo>
                      <a:lnTo>
                        <a:pt x="4668" y="522"/>
                      </a:lnTo>
                      <a:lnTo>
                        <a:pt x="4668" y="522"/>
                      </a:lnTo>
                      <a:lnTo>
                        <a:pt x="4668" y="522"/>
                      </a:lnTo>
                      <a:lnTo>
                        <a:pt x="4668" y="522"/>
                      </a:lnTo>
                      <a:lnTo>
                        <a:pt x="4668" y="522"/>
                      </a:lnTo>
                      <a:lnTo>
                        <a:pt x="4668" y="522"/>
                      </a:lnTo>
                      <a:lnTo>
                        <a:pt x="4674" y="522"/>
                      </a:lnTo>
                      <a:lnTo>
                        <a:pt x="4674" y="522"/>
                      </a:lnTo>
                      <a:lnTo>
                        <a:pt x="4674" y="522"/>
                      </a:lnTo>
                      <a:lnTo>
                        <a:pt x="4674" y="522"/>
                      </a:lnTo>
                      <a:lnTo>
                        <a:pt x="4674" y="522"/>
                      </a:lnTo>
                      <a:lnTo>
                        <a:pt x="4674" y="522"/>
                      </a:lnTo>
                      <a:lnTo>
                        <a:pt x="4680" y="522"/>
                      </a:lnTo>
                      <a:lnTo>
                        <a:pt x="4680" y="522"/>
                      </a:lnTo>
                      <a:lnTo>
                        <a:pt x="4680" y="522"/>
                      </a:lnTo>
                      <a:lnTo>
                        <a:pt x="4680" y="522"/>
                      </a:lnTo>
                      <a:lnTo>
                        <a:pt x="4680" y="522"/>
                      </a:lnTo>
                      <a:lnTo>
                        <a:pt x="4680" y="522"/>
                      </a:lnTo>
                      <a:lnTo>
                        <a:pt x="4686" y="522"/>
                      </a:lnTo>
                      <a:lnTo>
                        <a:pt x="4686" y="522"/>
                      </a:lnTo>
                      <a:lnTo>
                        <a:pt x="4686" y="522"/>
                      </a:lnTo>
                      <a:lnTo>
                        <a:pt x="4686" y="522"/>
                      </a:lnTo>
                      <a:lnTo>
                        <a:pt x="4686" y="522"/>
                      </a:lnTo>
                      <a:lnTo>
                        <a:pt x="4692" y="522"/>
                      </a:lnTo>
                      <a:lnTo>
                        <a:pt x="4692" y="522"/>
                      </a:lnTo>
                      <a:lnTo>
                        <a:pt x="4692" y="522"/>
                      </a:lnTo>
                      <a:lnTo>
                        <a:pt x="4692" y="522"/>
                      </a:lnTo>
                      <a:lnTo>
                        <a:pt x="4692" y="522"/>
                      </a:lnTo>
                      <a:lnTo>
                        <a:pt x="4692" y="522"/>
                      </a:lnTo>
                      <a:lnTo>
                        <a:pt x="4698" y="522"/>
                      </a:lnTo>
                      <a:lnTo>
                        <a:pt x="4698" y="522"/>
                      </a:lnTo>
                      <a:lnTo>
                        <a:pt x="4698" y="522"/>
                      </a:lnTo>
                      <a:lnTo>
                        <a:pt x="4698" y="522"/>
                      </a:lnTo>
                      <a:lnTo>
                        <a:pt x="4698" y="522"/>
                      </a:lnTo>
                      <a:lnTo>
                        <a:pt x="4698" y="522"/>
                      </a:lnTo>
                      <a:lnTo>
                        <a:pt x="4704" y="522"/>
                      </a:lnTo>
                      <a:lnTo>
                        <a:pt x="4704" y="522"/>
                      </a:lnTo>
                      <a:lnTo>
                        <a:pt x="4704" y="522"/>
                      </a:lnTo>
                      <a:lnTo>
                        <a:pt x="4704" y="522"/>
                      </a:lnTo>
                      <a:lnTo>
                        <a:pt x="4704" y="522"/>
                      </a:lnTo>
                      <a:lnTo>
                        <a:pt x="4704" y="522"/>
                      </a:lnTo>
                      <a:lnTo>
                        <a:pt x="4710" y="522"/>
                      </a:lnTo>
                      <a:lnTo>
                        <a:pt x="4710" y="522"/>
                      </a:lnTo>
                      <a:lnTo>
                        <a:pt x="4710" y="522"/>
                      </a:lnTo>
                      <a:lnTo>
                        <a:pt x="4710" y="522"/>
                      </a:lnTo>
                      <a:lnTo>
                        <a:pt x="4710" y="522"/>
                      </a:lnTo>
                      <a:lnTo>
                        <a:pt x="4710" y="522"/>
                      </a:lnTo>
                      <a:lnTo>
                        <a:pt x="4716" y="522"/>
                      </a:lnTo>
                      <a:lnTo>
                        <a:pt x="4716" y="522"/>
                      </a:lnTo>
                      <a:lnTo>
                        <a:pt x="4716" y="522"/>
                      </a:lnTo>
                      <a:lnTo>
                        <a:pt x="4716" y="522"/>
                      </a:lnTo>
                      <a:lnTo>
                        <a:pt x="4716" y="522"/>
                      </a:lnTo>
                      <a:lnTo>
                        <a:pt x="4722" y="522"/>
                      </a:lnTo>
                      <a:lnTo>
                        <a:pt x="4722" y="522"/>
                      </a:lnTo>
                      <a:lnTo>
                        <a:pt x="4722" y="522"/>
                      </a:lnTo>
                      <a:lnTo>
                        <a:pt x="4722" y="522"/>
                      </a:lnTo>
                      <a:lnTo>
                        <a:pt x="4722" y="522"/>
                      </a:lnTo>
                      <a:lnTo>
                        <a:pt x="4722" y="522"/>
                      </a:lnTo>
                      <a:lnTo>
                        <a:pt x="4728" y="522"/>
                      </a:lnTo>
                      <a:lnTo>
                        <a:pt x="4728" y="522"/>
                      </a:lnTo>
                      <a:lnTo>
                        <a:pt x="4728" y="522"/>
                      </a:lnTo>
                      <a:lnTo>
                        <a:pt x="4728" y="522"/>
                      </a:lnTo>
                      <a:lnTo>
                        <a:pt x="4728" y="522"/>
                      </a:lnTo>
                      <a:lnTo>
                        <a:pt x="4728" y="522"/>
                      </a:lnTo>
                      <a:lnTo>
                        <a:pt x="4734" y="522"/>
                      </a:lnTo>
                      <a:lnTo>
                        <a:pt x="4734" y="522"/>
                      </a:lnTo>
                      <a:lnTo>
                        <a:pt x="4734" y="522"/>
                      </a:lnTo>
                      <a:lnTo>
                        <a:pt x="4734" y="522"/>
                      </a:lnTo>
                      <a:lnTo>
                        <a:pt x="4734" y="522"/>
                      </a:lnTo>
                      <a:lnTo>
                        <a:pt x="4734" y="522"/>
                      </a:lnTo>
                      <a:lnTo>
                        <a:pt x="4740" y="522"/>
                      </a:lnTo>
                      <a:lnTo>
                        <a:pt x="4740" y="522"/>
                      </a:lnTo>
                      <a:lnTo>
                        <a:pt x="4740" y="522"/>
                      </a:lnTo>
                      <a:lnTo>
                        <a:pt x="4740" y="522"/>
                      </a:lnTo>
                      <a:lnTo>
                        <a:pt x="4740" y="522"/>
                      </a:lnTo>
                      <a:lnTo>
                        <a:pt x="4740" y="522"/>
                      </a:lnTo>
                      <a:lnTo>
                        <a:pt x="4746" y="522"/>
                      </a:lnTo>
                      <a:lnTo>
                        <a:pt x="4746" y="522"/>
                      </a:lnTo>
                      <a:lnTo>
                        <a:pt x="4746" y="522"/>
                      </a:lnTo>
                      <a:lnTo>
                        <a:pt x="4746" y="522"/>
                      </a:lnTo>
                      <a:lnTo>
                        <a:pt x="4746" y="522"/>
                      </a:lnTo>
                      <a:lnTo>
                        <a:pt x="4746" y="522"/>
                      </a:lnTo>
                      <a:lnTo>
                        <a:pt x="4752" y="522"/>
                      </a:lnTo>
                      <a:lnTo>
                        <a:pt x="4752" y="522"/>
                      </a:lnTo>
                      <a:lnTo>
                        <a:pt x="4752" y="522"/>
                      </a:lnTo>
                      <a:lnTo>
                        <a:pt x="4752" y="522"/>
                      </a:lnTo>
                      <a:lnTo>
                        <a:pt x="4752" y="522"/>
                      </a:lnTo>
                      <a:lnTo>
                        <a:pt x="4758" y="522"/>
                      </a:lnTo>
                      <a:lnTo>
                        <a:pt x="4758" y="522"/>
                      </a:lnTo>
                      <a:lnTo>
                        <a:pt x="4758" y="522"/>
                      </a:lnTo>
                      <a:lnTo>
                        <a:pt x="4758" y="522"/>
                      </a:lnTo>
                      <a:lnTo>
                        <a:pt x="4758" y="522"/>
                      </a:lnTo>
                      <a:lnTo>
                        <a:pt x="4758" y="522"/>
                      </a:lnTo>
                      <a:lnTo>
                        <a:pt x="4764" y="522"/>
                      </a:lnTo>
                      <a:lnTo>
                        <a:pt x="4764" y="522"/>
                      </a:lnTo>
                      <a:lnTo>
                        <a:pt x="4764" y="522"/>
                      </a:lnTo>
                      <a:lnTo>
                        <a:pt x="4764" y="522"/>
                      </a:lnTo>
                      <a:lnTo>
                        <a:pt x="4764" y="522"/>
                      </a:lnTo>
                      <a:lnTo>
                        <a:pt x="4764" y="522"/>
                      </a:lnTo>
                      <a:lnTo>
                        <a:pt x="4770" y="522"/>
                      </a:lnTo>
                      <a:lnTo>
                        <a:pt x="4770" y="522"/>
                      </a:lnTo>
                      <a:lnTo>
                        <a:pt x="4770" y="522"/>
                      </a:lnTo>
                      <a:lnTo>
                        <a:pt x="4770" y="522"/>
                      </a:lnTo>
                      <a:lnTo>
                        <a:pt x="4770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82" y="522"/>
                      </a:lnTo>
                      <a:lnTo>
                        <a:pt x="4782" y="522"/>
                      </a:lnTo>
                      <a:lnTo>
                        <a:pt x="4782" y="522"/>
                      </a:lnTo>
                      <a:lnTo>
                        <a:pt x="4782" y="522"/>
                      </a:lnTo>
                      <a:lnTo>
                        <a:pt x="4782" y="522"/>
                      </a:lnTo>
                      <a:lnTo>
                        <a:pt x="4788" y="522"/>
                      </a:lnTo>
                      <a:lnTo>
                        <a:pt x="4788" y="522"/>
                      </a:lnTo>
                      <a:lnTo>
                        <a:pt x="4788" y="522"/>
                      </a:lnTo>
                      <a:lnTo>
                        <a:pt x="4788" y="522"/>
                      </a:lnTo>
                      <a:lnTo>
                        <a:pt x="4788" y="522"/>
                      </a:lnTo>
                      <a:lnTo>
                        <a:pt x="4788" y="522"/>
                      </a:lnTo>
                      <a:lnTo>
                        <a:pt x="4794" y="522"/>
                      </a:lnTo>
                      <a:lnTo>
                        <a:pt x="4794" y="522"/>
                      </a:lnTo>
                      <a:lnTo>
                        <a:pt x="4794" y="522"/>
                      </a:lnTo>
                      <a:lnTo>
                        <a:pt x="4794" y="522"/>
                      </a:lnTo>
                      <a:lnTo>
                        <a:pt x="4794" y="522"/>
                      </a:lnTo>
                      <a:lnTo>
                        <a:pt x="4794" y="522"/>
                      </a:lnTo>
                      <a:lnTo>
                        <a:pt x="4800" y="522"/>
                      </a:lnTo>
                      <a:lnTo>
                        <a:pt x="4800" y="522"/>
                      </a:lnTo>
                      <a:lnTo>
                        <a:pt x="4800" y="522"/>
                      </a:lnTo>
                      <a:lnTo>
                        <a:pt x="4800" y="522"/>
                      </a:lnTo>
                      <a:lnTo>
                        <a:pt x="4800" y="522"/>
                      </a:lnTo>
                      <a:lnTo>
                        <a:pt x="4800" y="522"/>
                      </a:lnTo>
                      <a:lnTo>
                        <a:pt x="4806" y="522"/>
                      </a:lnTo>
                      <a:lnTo>
                        <a:pt x="4806" y="522"/>
                      </a:lnTo>
                      <a:lnTo>
                        <a:pt x="4806" y="522"/>
                      </a:lnTo>
                      <a:lnTo>
                        <a:pt x="4806" y="522"/>
                      </a:lnTo>
                      <a:lnTo>
                        <a:pt x="4806" y="522"/>
                      </a:lnTo>
                      <a:lnTo>
                        <a:pt x="4812" y="522"/>
                      </a:lnTo>
                      <a:lnTo>
                        <a:pt x="4812" y="522"/>
                      </a:lnTo>
                      <a:lnTo>
                        <a:pt x="4812" y="522"/>
                      </a:lnTo>
                      <a:lnTo>
                        <a:pt x="4812" y="522"/>
                      </a:lnTo>
                      <a:lnTo>
                        <a:pt x="4812" y="522"/>
                      </a:lnTo>
                      <a:lnTo>
                        <a:pt x="4812" y="522"/>
                      </a:lnTo>
                      <a:lnTo>
                        <a:pt x="4818" y="522"/>
                      </a:lnTo>
                      <a:lnTo>
                        <a:pt x="4818" y="522"/>
                      </a:lnTo>
                      <a:lnTo>
                        <a:pt x="4818" y="522"/>
                      </a:lnTo>
                      <a:lnTo>
                        <a:pt x="4818" y="522"/>
                      </a:lnTo>
                      <a:lnTo>
                        <a:pt x="4818" y="522"/>
                      </a:lnTo>
                      <a:lnTo>
                        <a:pt x="4818" y="522"/>
                      </a:lnTo>
                      <a:lnTo>
                        <a:pt x="4824" y="522"/>
                      </a:lnTo>
                      <a:lnTo>
                        <a:pt x="4824" y="522"/>
                      </a:lnTo>
                      <a:lnTo>
                        <a:pt x="4824" y="522"/>
                      </a:lnTo>
                      <a:lnTo>
                        <a:pt x="4824" y="522"/>
                      </a:lnTo>
                      <a:lnTo>
                        <a:pt x="4824" y="522"/>
                      </a:lnTo>
                      <a:lnTo>
                        <a:pt x="4824" y="522"/>
                      </a:lnTo>
                      <a:lnTo>
                        <a:pt x="4830" y="522"/>
                      </a:lnTo>
                      <a:lnTo>
                        <a:pt x="4830" y="522"/>
                      </a:lnTo>
                      <a:lnTo>
                        <a:pt x="4830" y="522"/>
                      </a:lnTo>
                      <a:lnTo>
                        <a:pt x="4830" y="522"/>
                      </a:lnTo>
                      <a:lnTo>
                        <a:pt x="4830" y="522"/>
                      </a:lnTo>
                      <a:lnTo>
                        <a:pt x="4830" y="522"/>
                      </a:lnTo>
                      <a:lnTo>
                        <a:pt x="4836" y="522"/>
                      </a:lnTo>
                      <a:lnTo>
                        <a:pt x="4836" y="522"/>
                      </a:lnTo>
                      <a:lnTo>
                        <a:pt x="4836" y="522"/>
                      </a:lnTo>
                      <a:lnTo>
                        <a:pt x="4836" y="522"/>
                      </a:lnTo>
                      <a:lnTo>
                        <a:pt x="4836" y="522"/>
                      </a:lnTo>
                      <a:lnTo>
                        <a:pt x="4842" y="522"/>
                      </a:lnTo>
                      <a:lnTo>
                        <a:pt x="4842" y="522"/>
                      </a:lnTo>
                      <a:lnTo>
                        <a:pt x="4842" y="522"/>
                      </a:lnTo>
                      <a:lnTo>
                        <a:pt x="4842" y="522"/>
                      </a:lnTo>
                      <a:lnTo>
                        <a:pt x="4842" y="522"/>
                      </a:lnTo>
                      <a:lnTo>
                        <a:pt x="4842" y="522"/>
                      </a:lnTo>
                      <a:lnTo>
                        <a:pt x="4848" y="522"/>
                      </a:lnTo>
                      <a:lnTo>
                        <a:pt x="4848" y="522"/>
                      </a:lnTo>
                      <a:lnTo>
                        <a:pt x="4848" y="522"/>
                      </a:lnTo>
                      <a:lnTo>
                        <a:pt x="4848" y="522"/>
                      </a:lnTo>
                      <a:lnTo>
                        <a:pt x="4848" y="522"/>
                      </a:lnTo>
                      <a:lnTo>
                        <a:pt x="4848" y="522"/>
                      </a:lnTo>
                      <a:lnTo>
                        <a:pt x="4854" y="522"/>
                      </a:lnTo>
                      <a:lnTo>
                        <a:pt x="4854" y="522"/>
                      </a:lnTo>
                      <a:lnTo>
                        <a:pt x="4854" y="522"/>
                      </a:lnTo>
                      <a:lnTo>
                        <a:pt x="4854" y="522"/>
                      </a:lnTo>
                      <a:lnTo>
                        <a:pt x="4854" y="522"/>
                      </a:lnTo>
                      <a:lnTo>
                        <a:pt x="4854" y="522"/>
                      </a:lnTo>
                      <a:lnTo>
                        <a:pt x="4860" y="522"/>
                      </a:lnTo>
                      <a:lnTo>
                        <a:pt x="4860" y="522"/>
                      </a:lnTo>
                      <a:lnTo>
                        <a:pt x="4860" y="522"/>
                      </a:lnTo>
                      <a:lnTo>
                        <a:pt x="4860" y="522"/>
                      </a:lnTo>
                      <a:lnTo>
                        <a:pt x="4860" y="522"/>
                      </a:lnTo>
                      <a:lnTo>
                        <a:pt x="4860" y="522"/>
                      </a:lnTo>
                      <a:lnTo>
                        <a:pt x="4866" y="522"/>
                      </a:lnTo>
                      <a:lnTo>
                        <a:pt x="4866" y="522"/>
                      </a:lnTo>
                      <a:lnTo>
                        <a:pt x="4866" y="522"/>
                      </a:lnTo>
                      <a:lnTo>
                        <a:pt x="4866" y="522"/>
                      </a:lnTo>
                      <a:lnTo>
                        <a:pt x="4866" y="522"/>
                      </a:lnTo>
                      <a:lnTo>
                        <a:pt x="4872" y="522"/>
                      </a:lnTo>
                      <a:lnTo>
                        <a:pt x="4872" y="522"/>
                      </a:lnTo>
                      <a:lnTo>
                        <a:pt x="4872" y="522"/>
                      </a:lnTo>
                      <a:lnTo>
                        <a:pt x="4872" y="522"/>
                      </a:lnTo>
                      <a:lnTo>
                        <a:pt x="4872" y="522"/>
                      </a:lnTo>
                      <a:lnTo>
                        <a:pt x="4872" y="522"/>
                      </a:lnTo>
                      <a:lnTo>
                        <a:pt x="4878" y="522"/>
                      </a:lnTo>
                      <a:lnTo>
                        <a:pt x="4878" y="522"/>
                      </a:lnTo>
                      <a:lnTo>
                        <a:pt x="4878" y="522"/>
                      </a:lnTo>
                      <a:lnTo>
                        <a:pt x="4878" y="522"/>
                      </a:lnTo>
                      <a:lnTo>
                        <a:pt x="4878" y="522"/>
                      </a:lnTo>
                      <a:lnTo>
                        <a:pt x="4878" y="522"/>
                      </a:lnTo>
                      <a:lnTo>
                        <a:pt x="4884" y="522"/>
                      </a:lnTo>
                      <a:lnTo>
                        <a:pt x="4884" y="522"/>
                      </a:lnTo>
                      <a:lnTo>
                        <a:pt x="4884" y="522"/>
                      </a:lnTo>
                      <a:lnTo>
                        <a:pt x="4884" y="522"/>
                      </a:lnTo>
                      <a:lnTo>
                        <a:pt x="4884" y="522"/>
                      </a:lnTo>
                      <a:lnTo>
                        <a:pt x="4884" y="522"/>
                      </a:lnTo>
                      <a:lnTo>
                        <a:pt x="4890" y="522"/>
                      </a:lnTo>
                      <a:lnTo>
                        <a:pt x="4890" y="522"/>
                      </a:lnTo>
                      <a:lnTo>
                        <a:pt x="4890" y="522"/>
                      </a:lnTo>
                      <a:lnTo>
                        <a:pt x="4890" y="522"/>
                      </a:lnTo>
                      <a:lnTo>
                        <a:pt x="4890" y="522"/>
                      </a:lnTo>
                      <a:lnTo>
                        <a:pt x="4890" y="522"/>
                      </a:lnTo>
                      <a:lnTo>
                        <a:pt x="4896" y="522"/>
                      </a:lnTo>
                      <a:lnTo>
                        <a:pt x="4896" y="522"/>
                      </a:lnTo>
                      <a:lnTo>
                        <a:pt x="4896" y="522"/>
                      </a:lnTo>
                      <a:lnTo>
                        <a:pt x="4896" y="522"/>
                      </a:lnTo>
                      <a:lnTo>
                        <a:pt x="4896" y="522"/>
                      </a:lnTo>
                      <a:lnTo>
                        <a:pt x="4896" y="522"/>
                      </a:lnTo>
                      <a:lnTo>
                        <a:pt x="4902" y="522"/>
                      </a:lnTo>
                      <a:lnTo>
                        <a:pt x="4902" y="522"/>
                      </a:lnTo>
                      <a:lnTo>
                        <a:pt x="4902" y="522"/>
                      </a:lnTo>
                      <a:lnTo>
                        <a:pt x="4902" y="522"/>
                      </a:lnTo>
                      <a:lnTo>
                        <a:pt x="4902" y="522"/>
                      </a:lnTo>
                      <a:lnTo>
                        <a:pt x="4908" y="522"/>
                      </a:lnTo>
                      <a:lnTo>
                        <a:pt x="4908" y="522"/>
                      </a:lnTo>
                      <a:lnTo>
                        <a:pt x="4908" y="522"/>
                      </a:lnTo>
                      <a:lnTo>
                        <a:pt x="4908" y="522"/>
                      </a:lnTo>
                      <a:lnTo>
                        <a:pt x="4908" y="522"/>
                      </a:lnTo>
                      <a:lnTo>
                        <a:pt x="4908" y="522"/>
                      </a:lnTo>
                      <a:lnTo>
                        <a:pt x="4914" y="522"/>
                      </a:lnTo>
                      <a:lnTo>
                        <a:pt x="4914" y="522"/>
                      </a:lnTo>
                      <a:lnTo>
                        <a:pt x="4914" y="522"/>
                      </a:lnTo>
                      <a:lnTo>
                        <a:pt x="4914" y="522"/>
                      </a:lnTo>
                      <a:lnTo>
                        <a:pt x="4914" y="522"/>
                      </a:lnTo>
                      <a:lnTo>
                        <a:pt x="4914" y="522"/>
                      </a:lnTo>
                      <a:lnTo>
                        <a:pt x="4920" y="522"/>
                      </a:lnTo>
                      <a:lnTo>
                        <a:pt x="4920" y="522"/>
                      </a:lnTo>
                      <a:lnTo>
                        <a:pt x="4920" y="522"/>
                      </a:lnTo>
                      <a:lnTo>
                        <a:pt x="4920" y="522"/>
                      </a:lnTo>
                      <a:lnTo>
                        <a:pt x="4920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32" y="522"/>
                      </a:lnTo>
                      <a:lnTo>
                        <a:pt x="4932" y="522"/>
                      </a:lnTo>
                      <a:lnTo>
                        <a:pt x="4932" y="522"/>
                      </a:lnTo>
                      <a:lnTo>
                        <a:pt x="4932" y="522"/>
                      </a:lnTo>
                      <a:lnTo>
                        <a:pt x="4932" y="522"/>
                      </a:lnTo>
                      <a:lnTo>
                        <a:pt x="4938" y="522"/>
                      </a:lnTo>
                      <a:lnTo>
                        <a:pt x="4938" y="522"/>
                      </a:lnTo>
                      <a:lnTo>
                        <a:pt x="4938" y="522"/>
                      </a:lnTo>
                      <a:lnTo>
                        <a:pt x="4938" y="522"/>
                      </a:lnTo>
                      <a:lnTo>
                        <a:pt x="4938" y="522"/>
                      </a:lnTo>
                      <a:lnTo>
                        <a:pt x="4938" y="522"/>
                      </a:lnTo>
                      <a:lnTo>
                        <a:pt x="4944" y="522"/>
                      </a:lnTo>
                      <a:lnTo>
                        <a:pt x="4944" y="522"/>
                      </a:lnTo>
                      <a:lnTo>
                        <a:pt x="4944" y="522"/>
                      </a:lnTo>
                      <a:lnTo>
                        <a:pt x="4944" y="522"/>
                      </a:lnTo>
                      <a:lnTo>
                        <a:pt x="4944" y="522"/>
                      </a:lnTo>
                      <a:lnTo>
                        <a:pt x="4944" y="522"/>
                      </a:lnTo>
                      <a:lnTo>
                        <a:pt x="4950" y="522"/>
                      </a:lnTo>
                      <a:lnTo>
                        <a:pt x="4950" y="522"/>
                      </a:lnTo>
                      <a:lnTo>
                        <a:pt x="4950" y="522"/>
                      </a:lnTo>
                      <a:lnTo>
                        <a:pt x="4950" y="522"/>
                      </a:lnTo>
                      <a:lnTo>
                        <a:pt x="4950" y="522"/>
                      </a:lnTo>
                      <a:lnTo>
                        <a:pt x="4956" y="522"/>
                      </a:lnTo>
                      <a:lnTo>
                        <a:pt x="4956" y="522"/>
                      </a:lnTo>
                      <a:lnTo>
                        <a:pt x="4956" y="522"/>
                      </a:lnTo>
                      <a:lnTo>
                        <a:pt x="4956" y="522"/>
                      </a:lnTo>
                      <a:lnTo>
                        <a:pt x="4956" y="522"/>
                      </a:lnTo>
                      <a:lnTo>
                        <a:pt x="4956" y="522"/>
                      </a:lnTo>
                      <a:lnTo>
                        <a:pt x="4962" y="522"/>
                      </a:lnTo>
                      <a:lnTo>
                        <a:pt x="4962" y="522"/>
                      </a:lnTo>
                      <a:lnTo>
                        <a:pt x="4962" y="522"/>
                      </a:lnTo>
                      <a:lnTo>
                        <a:pt x="4962" y="522"/>
                      </a:lnTo>
                      <a:lnTo>
                        <a:pt x="4962" y="522"/>
                      </a:lnTo>
                      <a:lnTo>
                        <a:pt x="4962" y="522"/>
                      </a:lnTo>
                      <a:lnTo>
                        <a:pt x="4968" y="522"/>
                      </a:lnTo>
                      <a:lnTo>
                        <a:pt x="4968" y="522"/>
                      </a:lnTo>
                      <a:lnTo>
                        <a:pt x="4968" y="522"/>
                      </a:lnTo>
                      <a:lnTo>
                        <a:pt x="4968" y="522"/>
                      </a:lnTo>
                      <a:lnTo>
                        <a:pt x="4968" y="522"/>
                      </a:lnTo>
                      <a:lnTo>
                        <a:pt x="4968" y="522"/>
                      </a:lnTo>
                      <a:lnTo>
                        <a:pt x="4974" y="522"/>
                      </a:lnTo>
                      <a:lnTo>
                        <a:pt x="4974" y="522"/>
                      </a:lnTo>
                      <a:lnTo>
                        <a:pt x="4974" y="522"/>
                      </a:lnTo>
                      <a:lnTo>
                        <a:pt x="4974" y="522"/>
                      </a:lnTo>
                      <a:lnTo>
                        <a:pt x="4974" y="522"/>
                      </a:lnTo>
                      <a:lnTo>
                        <a:pt x="4974" y="522"/>
                      </a:lnTo>
                      <a:lnTo>
                        <a:pt x="4980" y="522"/>
                      </a:lnTo>
                      <a:lnTo>
                        <a:pt x="4980" y="522"/>
                      </a:lnTo>
                      <a:lnTo>
                        <a:pt x="4980" y="522"/>
                      </a:lnTo>
                      <a:lnTo>
                        <a:pt x="4980" y="522"/>
                      </a:lnTo>
                      <a:lnTo>
                        <a:pt x="4980" y="522"/>
                      </a:lnTo>
                      <a:lnTo>
                        <a:pt x="4980" y="522"/>
                      </a:lnTo>
                      <a:lnTo>
                        <a:pt x="4986" y="522"/>
                      </a:lnTo>
                      <a:lnTo>
                        <a:pt x="4986" y="522"/>
                      </a:lnTo>
                      <a:lnTo>
                        <a:pt x="4986" y="522"/>
                      </a:lnTo>
                      <a:lnTo>
                        <a:pt x="4986" y="522"/>
                      </a:lnTo>
                      <a:lnTo>
                        <a:pt x="4986" y="522"/>
                      </a:lnTo>
                      <a:lnTo>
                        <a:pt x="4992" y="522"/>
                      </a:lnTo>
                      <a:lnTo>
                        <a:pt x="4992" y="522"/>
                      </a:lnTo>
                      <a:lnTo>
                        <a:pt x="4992" y="522"/>
                      </a:lnTo>
                      <a:lnTo>
                        <a:pt x="4992" y="522"/>
                      </a:lnTo>
                      <a:lnTo>
                        <a:pt x="4992" y="522"/>
                      </a:lnTo>
                      <a:lnTo>
                        <a:pt x="4992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5004" y="522"/>
                      </a:lnTo>
                      <a:lnTo>
                        <a:pt x="5004" y="522"/>
                      </a:lnTo>
                      <a:lnTo>
                        <a:pt x="5004" y="522"/>
                      </a:lnTo>
                      <a:lnTo>
                        <a:pt x="5004" y="522"/>
                      </a:lnTo>
                      <a:lnTo>
                        <a:pt x="5004" y="522"/>
                      </a:lnTo>
                      <a:lnTo>
                        <a:pt x="5010" y="522"/>
                      </a:lnTo>
                      <a:lnTo>
                        <a:pt x="5010" y="522"/>
                      </a:lnTo>
                      <a:lnTo>
                        <a:pt x="5010" y="522"/>
                      </a:lnTo>
                      <a:lnTo>
                        <a:pt x="5010" y="522"/>
                      </a:lnTo>
                      <a:lnTo>
                        <a:pt x="5010" y="522"/>
                      </a:lnTo>
                      <a:lnTo>
                        <a:pt x="5010" y="522"/>
                      </a:lnTo>
                      <a:lnTo>
                        <a:pt x="5016" y="522"/>
                      </a:lnTo>
                      <a:lnTo>
                        <a:pt x="5016" y="522"/>
                      </a:lnTo>
                      <a:lnTo>
                        <a:pt x="5016" y="522"/>
                      </a:lnTo>
                      <a:lnTo>
                        <a:pt x="5016" y="522"/>
                      </a:lnTo>
                      <a:lnTo>
                        <a:pt x="5016" y="522"/>
                      </a:lnTo>
                      <a:lnTo>
                        <a:pt x="5022" y="522"/>
                      </a:lnTo>
                      <a:lnTo>
                        <a:pt x="5022" y="522"/>
                      </a:lnTo>
                      <a:lnTo>
                        <a:pt x="5022" y="522"/>
                      </a:lnTo>
                      <a:lnTo>
                        <a:pt x="5022" y="522"/>
                      </a:lnTo>
                      <a:lnTo>
                        <a:pt x="5022" y="522"/>
                      </a:lnTo>
                      <a:lnTo>
                        <a:pt x="5022" y="522"/>
                      </a:lnTo>
                      <a:lnTo>
                        <a:pt x="5028" y="522"/>
                      </a:lnTo>
                      <a:lnTo>
                        <a:pt x="5028" y="522"/>
                      </a:lnTo>
                      <a:lnTo>
                        <a:pt x="5028" y="522"/>
                      </a:lnTo>
                      <a:lnTo>
                        <a:pt x="5028" y="522"/>
                      </a:lnTo>
                      <a:lnTo>
                        <a:pt x="5028" y="522"/>
                      </a:lnTo>
                      <a:lnTo>
                        <a:pt x="5028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40" y="522"/>
                      </a:lnTo>
                      <a:lnTo>
                        <a:pt x="5040" y="522"/>
                      </a:lnTo>
                      <a:lnTo>
                        <a:pt x="5040" y="522"/>
                      </a:lnTo>
                      <a:lnTo>
                        <a:pt x="5040" y="522"/>
                      </a:lnTo>
                      <a:lnTo>
                        <a:pt x="5040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52" y="522"/>
                      </a:lnTo>
                      <a:lnTo>
                        <a:pt x="5052" y="522"/>
                      </a:lnTo>
                      <a:lnTo>
                        <a:pt x="5052" y="522"/>
                      </a:lnTo>
                      <a:lnTo>
                        <a:pt x="5052" y="522"/>
                      </a:lnTo>
                      <a:lnTo>
                        <a:pt x="5052" y="522"/>
                      </a:lnTo>
                      <a:lnTo>
                        <a:pt x="5052" y="522"/>
                      </a:lnTo>
                      <a:lnTo>
                        <a:pt x="5058" y="522"/>
                      </a:lnTo>
                      <a:lnTo>
                        <a:pt x="5058" y="522"/>
                      </a:lnTo>
                      <a:lnTo>
                        <a:pt x="5058" y="522"/>
                      </a:lnTo>
                      <a:lnTo>
                        <a:pt x="5058" y="522"/>
                      </a:lnTo>
                      <a:lnTo>
                        <a:pt x="5058" y="522"/>
                      </a:lnTo>
                      <a:lnTo>
                        <a:pt x="5064" y="522"/>
                      </a:lnTo>
                      <a:lnTo>
                        <a:pt x="5064" y="522"/>
                      </a:lnTo>
                      <a:lnTo>
                        <a:pt x="5064" y="522"/>
                      </a:lnTo>
                      <a:lnTo>
                        <a:pt x="5064" y="522"/>
                      </a:lnTo>
                      <a:lnTo>
                        <a:pt x="5064" y="522"/>
                      </a:lnTo>
                      <a:lnTo>
                        <a:pt x="5064" y="522"/>
                      </a:lnTo>
                      <a:lnTo>
                        <a:pt x="5070" y="522"/>
                      </a:lnTo>
                      <a:lnTo>
                        <a:pt x="5070" y="522"/>
                      </a:lnTo>
                      <a:lnTo>
                        <a:pt x="5070" y="522"/>
                      </a:lnTo>
                      <a:lnTo>
                        <a:pt x="5070" y="522"/>
                      </a:lnTo>
                      <a:lnTo>
                        <a:pt x="5070" y="522"/>
                      </a:lnTo>
                      <a:lnTo>
                        <a:pt x="5070" y="522"/>
                      </a:lnTo>
                      <a:lnTo>
                        <a:pt x="5076" y="522"/>
                      </a:lnTo>
                      <a:lnTo>
                        <a:pt x="5076" y="522"/>
                      </a:lnTo>
                      <a:lnTo>
                        <a:pt x="5076" y="522"/>
                      </a:lnTo>
                      <a:lnTo>
                        <a:pt x="5076" y="522"/>
                      </a:lnTo>
                      <a:lnTo>
                        <a:pt x="5076" y="522"/>
                      </a:lnTo>
                      <a:lnTo>
                        <a:pt x="5082" y="522"/>
                      </a:lnTo>
                      <a:lnTo>
                        <a:pt x="5082" y="522"/>
                      </a:lnTo>
                      <a:lnTo>
                        <a:pt x="5082" y="522"/>
                      </a:lnTo>
                      <a:lnTo>
                        <a:pt x="5082" y="522"/>
                      </a:lnTo>
                      <a:lnTo>
                        <a:pt x="5082" y="522"/>
                      </a:lnTo>
                      <a:lnTo>
                        <a:pt x="5082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94" y="522"/>
                      </a:lnTo>
                      <a:lnTo>
                        <a:pt x="5094" y="522"/>
                      </a:lnTo>
                      <a:lnTo>
                        <a:pt x="5094" y="522"/>
                      </a:lnTo>
                      <a:lnTo>
                        <a:pt x="5094" y="522"/>
                      </a:lnTo>
                      <a:lnTo>
                        <a:pt x="5094" y="522"/>
                      </a:lnTo>
                      <a:lnTo>
                        <a:pt x="5100" y="522"/>
                      </a:lnTo>
                      <a:lnTo>
                        <a:pt x="5100" y="522"/>
                      </a:lnTo>
                      <a:lnTo>
                        <a:pt x="5100" y="522"/>
                      </a:lnTo>
                      <a:lnTo>
                        <a:pt x="5100" y="522"/>
                      </a:lnTo>
                      <a:lnTo>
                        <a:pt x="5100" y="522"/>
                      </a:lnTo>
                      <a:lnTo>
                        <a:pt x="5100" y="522"/>
                      </a:lnTo>
                      <a:lnTo>
                        <a:pt x="5106" y="522"/>
                      </a:lnTo>
                      <a:lnTo>
                        <a:pt x="5106" y="522"/>
                      </a:lnTo>
                      <a:lnTo>
                        <a:pt x="5106" y="522"/>
                      </a:lnTo>
                      <a:lnTo>
                        <a:pt x="5106" y="522"/>
                      </a:lnTo>
                      <a:lnTo>
                        <a:pt x="5106" y="522"/>
                      </a:lnTo>
                      <a:lnTo>
                        <a:pt x="5106" y="522"/>
                      </a:lnTo>
                      <a:lnTo>
                        <a:pt x="5112" y="522"/>
                      </a:lnTo>
                      <a:lnTo>
                        <a:pt x="5112" y="522"/>
                      </a:lnTo>
                      <a:lnTo>
                        <a:pt x="5112" y="522"/>
                      </a:lnTo>
                      <a:lnTo>
                        <a:pt x="5112" y="522"/>
                      </a:lnTo>
                      <a:lnTo>
                        <a:pt x="5112" y="522"/>
                      </a:lnTo>
                      <a:lnTo>
                        <a:pt x="5112" y="522"/>
                      </a:lnTo>
                      <a:lnTo>
                        <a:pt x="5118" y="522"/>
                      </a:lnTo>
                      <a:lnTo>
                        <a:pt x="5118" y="522"/>
                      </a:lnTo>
                      <a:lnTo>
                        <a:pt x="5118" y="522"/>
                      </a:lnTo>
                      <a:lnTo>
                        <a:pt x="5118" y="522"/>
                      </a:lnTo>
                      <a:lnTo>
                        <a:pt x="5118" y="522"/>
                      </a:lnTo>
                      <a:lnTo>
                        <a:pt x="5124" y="522"/>
                      </a:lnTo>
                      <a:lnTo>
                        <a:pt x="5124" y="522"/>
                      </a:lnTo>
                      <a:lnTo>
                        <a:pt x="5124" y="522"/>
                      </a:lnTo>
                      <a:lnTo>
                        <a:pt x="5124" y="522"/>
                      </a:lnTo>
                      <a:lnTo>
                        <a:pt x="5124" y="522"/>
                      </a:lnTo>
                      <a:lnTo>
                        <a:pt x="5124" y="522"/>
                      </a:lnTo>
                      <a:lnTo>
                        <a:pt x="5130" y="522"/>
                      </a:lnTo>
                      <a:lnTo>
                        <a:pt x="5130" y="522"/>
                      </a:lnTo>
                      <a:lnTo>
                        <a:pt x="5130" y="522"/>
                      </a:lnTo>
                      <a:lnTo>
                        <a:pt x="5130" y="522"/>
                      </a:lnTo>
                      <a:lnTo>
                        <a:pt x="5130" y="522"/>
                      </a:lnTo>
                      <a:lnTo>
                        <a:pt x="5130" y="522"/>
                      </a:lnTo>
                      <a:lnTo>
                        <a:pt x="5136" y="522"/>
                      </a:lnTo>
                      <a:lnTo>
                        <a:pt x="5136" y="522"/>
                      </a:lnTo>
                      <a:lnTo>
                        <a:pt x="5136" y="522"/>
                      </a:lnTo>
                      <a:lnTo>
                        <a:pt x="5136" y="522"/>
                      </a:lnTo>
                      <a:lnTo>
                        <a:pt x="5136" y="522"/>
                      </a:lnTo>
                      <a:lnTo>
                        <a:pt x="5136" y="522"/>
                      </a:lnTo>
                      <a:lnTo>
                        <a:pt x="5142" y="522"/>
                      </a:lnTo>
                      <a:lnTo>
                        <a:pt x="5142" y="522"/>
                      </a:lnTo>
                      <a:lnTo>
                        <a:pt x="5142" y="522"/>
                      </a:lnTo>
                      <a:lnTo>
                        <a:pt x="5142" y="522"/>
                      </a:lnTo>
                      <a:lnTo>
                        <a:pt x="5142" y="522"/>
                      </a:lnTo>
                      <a:lnTo>
                        <a:pt x="5142" y="522"/>
                      </a:lnTo>
                      <a:lnTo>
                        <a:pt x="5148" y="522"/>
                      </a:lnTo>
                      <a:lnTo>
                        <a:pt x="5148" y="522"/>
                      </a:lnTo>
                      <a:lnTo>
                        <a:pt x="5148" y="522"/>
                      </a:lnTo>
                      <a:lnTo>
                        <a:pt x="5148" y="522"/>
                      </a:lnTo>
                      <a:lnTo>
                        <a:pt x="5148" y="522"/>
                      </a:lnTo>
                      <a:lnTo>
                        <a:pt x="5148" y="522"/>
                      </a:lnTo>
                      <a:lnTo>
                        <a:pt x="5154" y="522"/>
                      </a:lnTo>
                      <a:lnTo>
                        <a:pt x="5154" y="522"/>
                      </a:lnTo>
                      <a:lnTo>
                        <a:pt x="5154" y="522"/>
                      </a:lnTo>
                      <a:lnTo>
                        <a:pt x="5154" y="522"/>
                      </a:lnTo>
                      <a:lnTo>
                        <a:pt x="5154" y="522"/>
                      </a:lnTo>
                      <a:lnTo>
                        <a:pt x="5160" y="522"/>
                      </a:lnTo>
                      <a:lnTo>
                        <a:pt x="5160" y="522"/>
                      </a:lnTo>
                      <a:lnTo>
                        <a:pt x="5160" y="522"/>
                      </a:lnTo>
                      <a:lnTo>
                        <a:pt x="5160" y="522"/>
                      </a:lnTo>
                      <a:lnTo>
                        <a:pt x="5160" y="522"/>
                      </a:lnTo>
                      <a:lnTo>
                        <a:pt x="5160" y="522"/>
                      </a:lnTo>
                      <a:lnTo>
                        <a:pt x="5166" y="522"/>
                      </a:lnTo>
                    </a:path>
                  </a:pathLst>
                </a:custGeom>
                <a:noFill/>
                <a:ln w="127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Rectangle 108"/>
                <p:cNvSpPr>
                  <a:spLocks noChangeArrowheads="1"/>
                </p:cNvSpPr>
                <p:nvPr/>
              </p:nvSpPr>
              <p:spPr bwMode="auto">
                <a:xfrm>
                  <a:off x="1365" y="2772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</a:rPr>
                    <a:t>DISP_X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133" name="Freeform 109"/>
                <p:cNvSpPr>
                  <a:spLocks/>
                </p:cNvSpPr>
                <p:nvPr/>
              </p:nvSpPr>
              <p:spPr bwMode="auto">
                <a:xfrm>
                  <a:off x="297" y="2154"/>
                  <a:ext cx="5166" cy="1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162" y="0"/>
                    </a:cxn>
                    <a:cxn ang="0">
                      <a:pos x="240" y="0"/>
                    </a:cxn>
                    <a:cxn ang="0">
                      <a:pos x="324" y="0"/>
                    </a:cxn>
                    <a:cxn ang="0">
                      <a:pos x="408" y="0"/>
                    </a:cxn>
                    <a:cxn ang="0">
                      <a:pos x="486" y="0"/>
                    </a:cxn>
                    <a:cxn ang="0">
                      <a:pos x="570" y="0"/>
                    </a:cxn>
                    <a:cxn ang="0">
                      <a:pos x="648" y="0"/>
                    </a:cxn>
                    <a:cxn ang="0">
                      <a:pos x="732" y="0"/>
                    </a:cxn>
                    <a:cxn ang="0">
                      <a:pos x="810" y="0"/>
                    </a:cxn>
                    <a:cxn ang="0">
                      <a:pos x="894" y="0"/>
                    </a:cxn>
                    <a:cxn ang="0">
                      <a:pos x="978" y="0"/>
                    </a:cxn>
                    <a:cxn ang="0">
                      <a:pos x="1056" y="0"/>
                    </a:cxn>
                    <a:cxn ang="0">
                      <a:pos x="1140" y="0"/>
                    </a:cxn>
                    <a:cxn ang="0">
                      <a:pos x="1224" y="0"/>
                    </a:cxn>
                    <a:cxn ang="0">
                      <a:pos x="1302" y="0"/>
                    </a:cxn>
                    <a:cxn ang="0">
                      <a:pos x="1386" y="0"/>
                    </a:cxn>
                    <a:cxn ang="0">
                      <a:pos x="1464" y="0"/>
                    </a:cxn>
                    <a:cxn ang="0">
                      <a:pos x="1548" y="0"/>
                    </a:cxn>
                    <a:cxn ang="0">
                      <a:pos x="1626" y="0"/>
                    </a:cxn>
                    <a:cxn ang="0">
                      <a:pos x="1710" y="0"/>
                    </a:cxn>
                    <a:cxn ang="0">
                      <a:pos x="1794" y="0"/>
                    </a:cxn>
                    <a:cxn ang="0">
                      <a:pos x="1872" y="0"/>
                    </a:cxn>
                    <a:cxn ang="0">
                      <a:pos x="1956" y="0"/>
                    </a:cxn>
                    <a:cxn ang="0">
                      <a:pos x="2040" y="0"/>
                    </a:cxn>
                    <a:cxn ang="0">
                      <a:pos x="2118" y="0"/>
                    </a:cxn>
                    <a:cxn ang="0">
                      <a:pos x="2202" y="0"/>
                    </a:cxn>
                    <a:cxn ang="0">
                      <a:pos x="2280" y="0"/>
                    </a:cxn>
                    <a:cxn ang="0">
                      <a:pos x="2364" y="0"/>
                    </a:cxn>
                    <a:cxn ang="0">
                      <a:pos x="2448" y="0"/>
                    </a:cxn>
                    <a:cxn ang="0">
                      <a:pos x="2526" y="0"/>
                    </a:cxn>
                    <a:cxn ang="0">
                      <a:pos x="2610" y="0"/>
                    </a:cxn>
                    <a:cxn ang="0">
                      <a:pos x="2688" y="0"/>
                    </a:cxn>
                    <a:cxn ang="0">
                      <a:pos x="2772" y="0"/>
                    </a:cxn>
                    <a:cxn ang="0">
                      <a:pos x="2856" y="0"/>
                    </a:cxn>
                    <a:cxn ang="0">
                      <a:pos x="2934" y="0"/>
                    </a:cxn>
                    <a:cxn ang="0">
                      <a:pos x="3018" y="0"/>
                    </a:cxn>
                    <a:cxn ang="0">
                      <a:pos x="3102" y="0"/>
                    </a:cxn>
                    <a:cxn ang="0">
                      <a:pos x="3180" y="0"/>
                    </a:cxn>
                    <a:cxn ang="0">
                      <a:pos x="3264" y="0"/>
                    </a:cxn>
                    <a:cxn ang="0">
                      <a:pos x="3342" y="0"/>
                    </a:cxn>
                    <a:cxn ang="0">
                      <a:pos x="3426" y="0"/>
                    </a:cxn>
                    <a:cxn ang="0">
                      <a:pos x="3504" y="0"/>
                    </a:cxn>
                    <a:cxn ang="0">
                      <a:pos x="3588" y="0"/>
                    </a:cxn>
                    <a:cxn ang="0">
                      <a:pos x="3672" y="0"/>
                    </a:cxn>
                    <a:cxn ang="0">
                      <a:pos x="3750" y="0"/>
                    </a:cxn>
                    <a:cxn ang="0">
                      <a:pos x="3834" y="0"/>
                    </a:cxn>
                    <a:cxn ang="0">
                      <a:pos x="3912" y="0"/>
                    </a:cxn>
                    <a:cxn ang="0">
                      <a:pos x="3996" y="0"/>
                    </a:cxn>
                    <a:cxn ang="0">
                      <a:pos x="4080" y="0"/>
                    </a:cxn>
                    <a:cxn ang="0">
                      <a:pos x="4158" y="0"/>
                    </a:cxn>
                    <a:cxn ang="0">
                      <a:pos x="4242" y="0"/>
                    </a:cxn>
                    <a:cxn ang="0">
                      <a:pos x="4326" y="0"/>
                    </a:cxn>
                    <a:cxn ang="0">
                      <a:pos x="4404" y="0"/>
                    </a:cxn>
                    <a:cxn ang="0">
                      <a:pos x="4488" y="0"/>
                    </a:cxn>
                    <a:cxn ang="0">
                      <a:pos x="4566" y="0"/>
                    </a:cxn>
                    <a:cxn ang="0">
                      <a:pos x="4650" y="0"/>
                    </a:cxn>
                    <a:cxn ang="0">
                      <a:pos x="4734" y="0"/>
                    </a:cxn>
                    <a:cxn ang="0">
                      <a:pos x="4812" y="0"/>
                    </a:cxn>
                    <a:cxn ang="0">
                      <a:pos x="4896" y="0"/>
                    </a:cxn>
                    <a:cxn ang="0">
                      <a:pos x="4974" y="0"/>
                    </a:cxn>
                    <a:cxn ang="0">
                      <a:pos x="5058" y="0"/>
                    </a:cxn>
                    <a:cxn ang="0">
                      <a:pos x="5142" y="0"/>
                    </a:cxn>
                  </a:cxnLst>
                  <a:rect l="0" t="0" r="r" b="b"/>
                  <a:pathLst>
                    <a:path w="516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22" y="0"/>
                      </a:lnTo>
                      <a:lnTo>
                        <a:pt x="1122" y="0"/>
                      </a:lnTo>
                      <a:lnTo>
                        <a:pt x="1122" y="0"/>
                      </a:lnTo>
                      <a:lnTo>
                        <a:pt x="1122" y="0"/>
                      </a:lnTo>
                      <a:lnTo>
                        <a:pt x="1122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12" y="0"/>
                      </a:lnTo>
                      <a:lnTo>
                        <a:pt x="1212" y="0"/>
                      </a:lnTo>
                      <a:lnTo>
                        <a:pt x="1212" y="0"/>
                      </a:lnTo>
                      <a:lnTo>
                        <a:pt x="1212" y="0"/>
                      </a:lnTo>
                      <a:lnTo>
                        <a:pt x="1212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6" y="0"/>
                      </a:lnTo>
                      <a:lnTo>
                        <a:pt x="1506" y="0"/>
                      </a:lnTo>
                      <a:lnTo>
                        <a:pt x="1506" y="0"/>
                      </a:lnTo>
                      <a:lnTo>
                        <a:pt x="1506" y="0"/>
                      </a:lnTo>
                      <a:lnTo>
                        <a:pt x="1506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72" y="0"/>
                      </a:lnTo>
                      <a:lnTo>
                        <a:pt x="1872" y="0"/>
                      </a:lnTo>
                      <a:lnTo>
                        <a:pt x="1872" y="0"/>
                      </a:lnTo>
                      <a:lnTo>
                        <a:pt x="1872" y="0"/>
                      </a:lnTo>
                      <a:lnTo>
                        <a:pt x="1872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8" y="0"/>
                      </a:lnTo>
                      <a:lnTo>
                        <a:pt x="2298" y="0"/>
                      </a:lnTo>
                      <a:lnTo>
                        <a:pt x="2298" y="0"/>
                      </a:lnTo>
                      <a:lnTo>
                        <a:pt x="2298" y="0"/>
                      </a:lnTo>
                      <a:lnTo>
                        <a:pt x="2298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22" y="0"/>
                      </a:lnTo>
                      <a:lnTo>
                        <a:pt x="2622" y="0"/>
                      </a:lnTo>
                      <a:lnTo>
                        <a:pt x="2622" y="0"/>
                      </a:lnTo>
                      <a:lnTo>
                        <a:pt x="2622" y="0"/>
                      </a:lnTo>
                      <a:lnTo>
                        <a:pt x="2622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02" y="0"/>
                      </a:lnTo>
                      <a:lnTo>
                        <a:pt x="2802" y="0"/>
                      </a:lnTo>
                      <a:lnTo>
                        <a:pt x="2802" y="0"/>
                      </a:lnTo>
                      <a:lnTo>
                        <a:pt x="2802" y="0"/>
                      </a:lnTo>
                      <a:lnTo>
                        <a:pt x="2802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24" y="0"/>
                      </a:lnTo>
                      <a:lnTo>
                        <a:pt x="3024" y="0"/>
                      </a:lnTo>
                      <a:lnTo>
                        <a:pt x="3024" y="0"/>
                      </a:lnTo>
                      <a:lnTo>
                        <a:pt x="3024" y="0"/>
                      </a:lnTo>
                      <a:lnTo>
                        <a:pt x="3024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54" y="0"/>
                      </a:lnTo>
                      <a:lnTo>
                        <a:pt x="3054" y="0"/>
                      </a:lnTo>
                      <a:lnTo>
                        <a:pt x="3054" y="0"/>
                      </a:lnTo>
                      <a:lnTo>
                        <a:pt x="3054" y="0"/>
                      </a:lnTo>
                      <a:lnTo>
                        <a:pt x="3054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6" y="0"/>
                      </a:lnTo>
                      <a:lnTo>
                        <a:pt x="3126" y="0"/>
                      </a:lnTo>
                      <a:lnTo>
                        <a:pt x="3126" y="0"/>
                      </a:lnTo>
                      <a:lnTo>
                        <a:pt x="3126" y="0"/>
                      </a:lnTo>
                      <a:lnTo>
                        <a:pt x="3126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40" y="0"/>
                      </a:lnTo>
                      <a:lnTo>
                        <a:pt x="3240" y="0"/>
                      </a:lnTo>
                      <a:lnTo>
                        <a:pt x="3240" y="0"/>
                      </a:lnTo>
                      <a:lnTo>
                        <a:pt x="3240" y="0"/>
                      </a:lnTo>
                      <a:lnTo>
                        <a:pt x="3240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8" y="0"/>
                      </a:lnTo>
                      <a:lnTo>
                        <a:pt x="3348" y="0"/>
                      </a:lnTo>
                      <a:lnTo>
                        <a:pt x="3348" y="0"/>
                      </a:lnTo>
                      <a:lnTo>
                        <a:pt x="3348" y="0"/>
                      </a:lnTo>
                      <a:lnTo>
                        <a:pt x="3348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70" y="0"/>
                      </a:lnTo>
                      <a:lnTo>
                        <a:pt x="3570" y="0"/>
                      </a:lnTo>
                      <a:lnTo>
                        <a:pt x="3570" y="0"/>
                      </a:lnTo>
                      <a:lnTo>
                        <a:pt x="3570" y="0"/>
                      </a:lnTo>
                      <a:lnTo>
                        <a:pt x="3570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6" y="0"/>
                      </a:lnTo>
                      <a:lnTo>
                        <a:pt x="3666" y="0"/>
                      </a:lnTo>
                      <a:lnTo>
                        <a:pt x="3666" y="0"/>
                      </a:lnTo>
                      <a:lnTo>
                        <a:pt x="3666" y="0"/>
                      </a:lnTo>
                      <a:lnTo>
                        <a:pt x="3666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8" y="0"/>
                      </a:lnTo>
                      <a:lnTo>
                        <a:pt x="3678" y="0"/>
                      </a:lnTo>
                      <a:lnTo>
                        <a:pt x="3678" y="0"/>
                      </a:lnTo>
                      <a:lnTo>
                        <a:pt x="3678" y="0"/>
                      </a:lnTo>
                      <a:lnTo>
                        <a:pt x="3678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80" y="0"/>
                      </a:lnTo>
                      <a:lnTo>
                        <a:pt x="3780" y="0"/>
                      </a:lnTo>
                      <a:lnTo>
                        <a:pt x="3780" y="0"/>
                      </a:lnTo>
                      <a:lnTo>
                        <a:pt x="3780" y="0"/>
                      </a:lnTo>
                      <a:lnTo>
                        <a:pt x="3780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70" y="0"/>
                      </a:lnTo>
                      <a:lnTo>
                        <a:pt x="3870" y="0"/>
                      </a:lnTo>
                      <a:lnTo>
                        <a:pt x="3870" y="0"/>
                      </a:lnTo>
                      <a:lnTo>
                        <a:pt x="3870" y="0"/>
                      </a:lnTo>
                      <a:lnTo>
                        <a:pt x="3870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8" y="0"/>
                      </a:lnTo>
                      <a:lnTo>
                        <a:pt x="3918" y="0"/>
                      </a:lnTo>
                      <a:lnTo>
                        <a:pt x="3918" y="0"/>
                      </a:lnTo>
                      <a:lnTo>
                        <a:pt x="3918" y="0"/>
                      </a:lnTo>
                      <a:lnTo>
                        <a:pt x="3918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8" y="0"/>
                      </a:lnTo>
                      <a:lnTo>
                        <a:pt x="3978" y="0"/>
                      </a:lnTo>
                      <a:lnTo>
                        <a:pt x="3978" y="0"/>
                      </a:lnTo>
                      <a:lnTo>
                        <a:pt x="3978" y="0"/>
                      </a:lnTo>
                      <a:lnTo>
                        <a:pt x="3978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4002" y="0"/>
                      </a:lnTo>
                      <a:lnTo>
                        <a:pt x="4002" y="0"/>
                      </a:lnTo>
                      <a:lnTo>
                        <a:pt x="4002" y="0"/>
                      </a:lnTo>
                      <a:lnTo>
                        <a:pt x="4002" y="0"/>
                      </a:lnTo>
                      <a:lnTo>
                        <a:pt x="4002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10" y="0"/>
                      </a:lnTo>
                      <a:lnTo>
                        <a:pt x="4110" y="0"/>
                      </a:lnTo>
                      <a:lnTo>
                        <a:pt x="4110" y="0"/>
                      </a:lnTo>
                      <a:lnTo>
                        <a:pt x="4110" y="0"/>
                      </a:lnTo>
                      <a:lnTo>
                        <a:pt x="4110" y="0"/>
                      </a:lnTo>
                      <a:lnTo>
                        <a:pt x="4110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8" y="0"/>
                      </a:lnTo>
                      <a:lnTo>
                        <a:pt x="4218" y="0"/>
                      </a:lnTo>
                      <a:lnTo>
                        <a:pt x="4218" y="0"/>
                      </a:lnTo>
                      <a:lnTo>
                        <a:pt x="4218" y="0"/>
                      </a:lnTo>
                      <a:lnTo>
                        <a:pt x="4218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8" y="0"/>
                      </a:lnTo>
                      <a:lnTo>
                        <a:pt x="4308" y="0"/>
                      </a:lnTo>
                      <a:lnTo>
                        <a:pt x="4308" y="0"/>
                      </a:lnTo>
                      <a:lnTo>
                        <a:pt x="4308" y="0"/>
                      </a:lnTo>
                      <a:lnTo>
                        <a:pt x="4308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32" y="0"/>
                      </a:lnTo>
                      <a:lnTo>
                        <a:pt x="4332" y="0"/>
                      </a:lnTo>
                      <a:lnTo>
                        <a:pt x="4332" y="0"/>
                      </a:lnTo>
                      <a:lnTo>
                        <a:pt x="4332" y="0"/>
                      </a:lnTo>
                      <a:lnTo>
                        <a:pt x="4332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6" y="0"/>
                      </a:lnTo>
                      <a:lnTo>
                        <a:pt x="4416" y="0"/>
                      </a:lnTo>
                      <a:lnTo>
                        <a:pt x="4416" y="0"/>
                      </a:lnTo>
                      <a:lnTo>
                        <a:pt x="4416" y="0"/>
                      </a:lnTo>
                      <a:lnTo>
                        <a:pt x="4416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32" y="0"/>
                      </a:lnTo>
                      <a:lnTo>
                        <a:pt x="4632" y="0"/>
                      </a:lnTo>
                      <a:lnTo>
                        <a:pt x="4632" y="0"/>
                      </a:lnTo>
                      <a:lnTo>
                        <a:pt x="4632" y="0"/>
                      </a:lnTo>
                      <a:lnTo>
                        <a:pt x="4632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6" y="0"/>
                      </a:lnTo>
                      <a:lnTo>
                        <a:pt x="4656" y="0"/>
                      </a:lnTo>
                      <a:lnTo>
                        <a:pt x="4656" y="0"/>
                      </a:lnTo>
                      <a:lnTo>
                        <a:pt x="4656" y="0"/>
                      </a:lnTo>
                      <a:lnTo>
                        <a:pt x="4656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6" y="0"/>
                      </a:lnTo>
                      <a:lnTo>
                        <a:pt x="4866" y="0"/>
                      </a:lnTo>
                      <a:lnTo>
                        <a:pt x="4866" y="0"/>
                      </a:lnTo>
                      <a:lnTo>
                        <a:pt x="4866" y="0"/>
                      </a:lnTo>
                      <a:lnTo>
                        <a:pt x="4866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902" y="0"/>
                      </a:lnTo>
                      <a:lnTo>
                        <a:pt x="4902" y="0"/>
                      </a:lnTo>
                      <a:lnTo>
                        <a:pt x="4902" y="0"/>
                      </a:lnTo>
                      <a:lnTo>
                        <a:pt x="4902" y="0"/>
                      </a:lnTo>
                      <a:lnTo>
                        <a:pt x="4902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20" y="0"/>
                      </a:lnTo>
                      <a:lnTo>
                        <a:pt x="4920" y="0"/>
                      </a:lnTo>
                      <a:lnTo>
                        <a:pt x="4920" y="0"/>
                      </a:lnTo>
                      <a:lnTo>
                        <a:pt x="4920" y="0"/>
                      </a:lnTo>
                      <a:lnTo>
                        <a:pt x="4920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50" y="0"/>
                      </a:lnTo>
                      <a:lnTo>
                        <a:pt x="4950" y="0"/>
                      </a:lnTo>
                      <a:lnTo>
                        <a:pt x="4950" y="0"/>
                      </a:lnTo>
                      <a:lnTo>
                        <a:pt x="4950" y="0"/>
                      </a:lnTo>
                      <a:lnTo>
                        <a:pt x="4950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5004" y="0"/>
                      </a:lnTo>
                      <a:lnTo>
                        <a:pt x="5004" y="0"/>
                      </a:lnTo>
                      <a:lnTo>
                        <a:pt x="5004" y="0"/>
                      </a:lnTo>
                      <a:lnTo>
                        <a:pt x="5004" y="0"/>
                      </a:lnTo>
                      <a:lnTo>
                        <a:pt x="5004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6" y="0"/>
                      </a:lnTo>
                      <a:lnTo>
                        <a:pt x="5016" y="0"/>
                      </a:lnTo>
                      <a:lnTo>
                        <a:pt x="5016" y="0"/>
                      </a:lnTo>
                      <a:lnTo>
                        <a:pt x="5016" y="0"/>
                      </a:lnTo>
                      <a:lnTo>
                        <a:pt x="5016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40" y="0"/>
                      </a:lnTo>
                      <a:lnTo>
                        <a:pt x="5040" y="0"/>
                      </a:lnTo>
                      <a:lnTo>
                        <a:pt x="5040" y="0"/>
                      </a:lnTo>
                      <a:lnTo>
                        <a:pt x="5040" y="0"/>
                      </a:lnTo>
                      <a:lnTo>
                        <a:pt x="5040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52" y="0"/>
                      </a:lnTo>
                      <a:lnTo>
                        <a:pt x="5052" y="0"/>
                      </a:lnTo>
                      <a:lnTo>
                        <a:pt x="5052" y="0"/>
                      </a:lnTo>
                      <a:lnTo>
                        <a:pt x="5052" y="0"/>
                      </a:lnTo>
                      <a:lnTo>
                        <a:pt x="5052" y="0"/>
                      </a:lnTo>
                      <a:lnTo>
                        <a:pt x="5052" y="0"/>
                      </a:lnTo>
                      <a:lnTo>
                        <a:pt x="5058" y="0"/>
                      </a:lnTo>
                      <a:lnTo>
                        <a:pt x="5058" y="0"/>
                      </a:lnTo>
                      <a:lnTo>
                        <a:pt x="5058" y="0"/>
                      </a:lnTo>
                      <a:lnTo>
                        <a:pt x="5058" y="0"/>
                      </a:lnTo>
                      <a:lnTo>
                        <a:pt x="5058" y="0"/>
                      </a:lnTo>
                      <a:lnTo>
                        <a:pt x="5064" y="0"/>
                      </a:lnTo>
                      <a:lnTo>
                        <a:pt x="5064" y="0"/>
                      </a:lnTo>
                      <a:lnTo>
                        <a:pt x="5064" y="0"/>
                      </a:lnTo>
                      <a:lnTo>
                        <a:pt x="5064" y="0"/>
                      </a:lnTo>
                      <a:lnTo>
                        <a:pt x="5064" y="0"/>
                      </a:lnTo>
                      <a:lnTo>
                        <a:pt x="5064" y="0"/>
                      </a:lnTo>
                      <a:lnTo>
                        <a:pt x="5070" y="0"/>
                      </a:lnTo>
                      <a:lnTo>
                        <a:pt x="5070" y="0"/>
                      </a:lnTo>
                      <a:lnTo>
                        <a:pt x="5070" y="0"/>
                      </a:lnTo>
                      <a:lnTo>
                        <a:pt x="5070" y="0"/>
                      </a:lnTo>
                      <a:lnTo>
                        <a:pt x="5070" y="0"/>
                      </a:lnTo>
                      <a:lnTo>
                        <a:pt x="5070" y="0"/>
                      </a:lnTo>
                      <a:lnTo>
                        <a:pt x="5076" y="0"/>
                      </a:lnTo>
                      <a:lnTo>
                        <a:pt x="5076" y="0"/>
                      </a:lnTo>
                      <a:lnTo>
                        <a:pt x="5076" y="0"/>
                      </a:lnTo>
                      <a:lnTo>
                        <a:pt x="5076" y="0"/>
                      </a:lnTo>
                      <a:lnTo>
                        <a:pt x="5076" y="0"/>
                      </a:lnTo>
                      <a:lnTo>
                        <a:pt x="5082" y="0"/>
                      </a:lnTo>
                      <a:lnTo>
                        <a:pt x="5082" y="0"/>
                      </a:lnTo>
                      <a:lnTo>
                        <a:pt x="5082" y="0"/>
                      </a:lnTo>
                      <a:lnTo>
                        <a:pt x="5082" y="0"/>
                      </a:lnTo>
                      <a:lnTo>
                        <a:pt x="5082" y="0"/>
                      </a:lnTo>
                      <a:lnTo>
                        <a:pt x="5082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94" y="0"/>
                      </a:lnTo>
                      <a:lnTo>
                        <a:pt x="5094" y="0"/>
                      </a:lnTo>
                      <a:lnTo>
                        <a:pt x="5094" y="0"/>
                      </a:lnTo>
                      <a:lnTo>
                        <a:pt x="5094" y="0"/>
                      </a:lnTo>
                      <a:lnTo>
                        <a:pt x="5094" y="0"/>
                      </a:lnTo>
                      <a:lnTo>
                        <a:pt x="5100" y="0"/>
                      </a:lnTo>
                      <a:lnTo>
                        <a:pt x="5100" y="0"/>
                      </a:lnTo>
                      <a:lnTo>
                        <a:pt x="5100" y="0"/>
                      </a:lnTo>
                      <a:lnTo>
                        <a:pt x="5100" y="0"/>
                      </a:lnTo>
                      <a:lnTo>
                        <a:pt x="5100" y="0"/>
                      </a:lnTo>
                      <a:lnTo>
                        <a:pt x="5100" y="0"/>
                      </a:lnTo>
                      <a:lnTo>
                        <a:pt x="5106" y="0"/>
                      </a:lnTo>
                      <a:lnTo>
                        <a:pt x="5106" y="0"/>
                      </a:lnTo>
                      <a:lnTo>
                        <a:pt x="5106" y="0"/>
                      </a:lnTo>
                      <a:lnTo>
                        <a:pt x="5106" y="0"/>
                      </a:lnTo>
                      <a:lnTo>
                        <a:pt x="5106" y="0"/>
                      </a:lnTo>
                      <a:lnTo>
                        <a:pt x="5106" y="0"/>
                      </a:lnTo>
                      <a:lnTo>
                        <a:pt x="5112" y="0"/>
                      </a:lnTo>
                      <a:lnTo>
                        <a:pt x="5112" y="0"/>
                      </a:lnTo>
                      <a:lnTo>
                        <a:pt x="5112" y="0"/>
                      </a:lnTo>
                      <a:lnTo>
                        <a:pt x="5112" y="0"/>
                      </a:lnTo>
                      <a:lnTo>
                        <a:pt x="5112" y="0"/>
                      </a:lnTo>
                      <a:lnTo>
                        <a:pt x="5112" y="0"/>
                      </a:lnTo>
                      <a:lnTo>
                        <a:pt x="5118" y="0"/>
                      </a:lnTo>
                      <a:lnTo>
                        <a:pt x="5118" y="0"/>
                      </a:lnTo>
                      <a:lnTo>
                        <a:pt x="5118" y="0"/>
                      </a:lnTo>
                      <a:lnTo>
                        <a:pt x="5118" y="0"/>
                      </a:lnTo>
                      <a:lnTo>
                        <a:pt x="5118" y="0"/>
                      </a:lnTo>
                      <a:lnTo>
                        <a:pt x="5124" y="0"/>
                      </a:lnTo>
                      <a:lnTo>
                        <a:pt x="5124" y="0"/>
                      </a:lnTo>
                      <a:lnTo>
                        <a:pt x="5124" y="0"/>
                      </a:lnTo>
                      <a:lnTo>
                        <a:pt x="5124" y="0"/>
                      </a:lnTo>
                      <a:lnTo>
                        <a:pt x="5124" y="0"/>
                      </a:lnTo>
                      <a:lnTo>
                        <a:pt x="5124" y="0"/>
                      </a:lnTo>
                      <a:lnTo>
                        <a:pt x="5130" y="0"/>
                      </a:lnTo>
                      <a:lnTo>
                        <a:pt x="5130" y="0"/>
                      </a:lnTo>
                      <a:lnTo>
                        <a:pt x="5130" y="0"/>
                      </a:lnTo>
                      <a:lnTo>
                        <a:pt x="5130" y="0"/>
                      </a:lnTo>
                      <a:lnTo>
                        <a:pt x="5130" y="0"/>
                      </a:lnTo>
                      <a:lnTo>
                        <a:pt x="5130" y="0"/>
                      </a:lnTo>
                      <a:lnTo>
                        <a:pt x="5136" y="0"/>
                      </a:lnTo>
                      <a:lnTo>
                        <a:pt x="5136" y="0"/>
                      </a:lnTo>
                      <a:lnTo>
                        <a:pt x="5136" y="0"/>
                      </a:lnTo>
                      <a:lnTo>
                        <a:pt x="5136" y="0"/>
                      </a:lnTo>
                      <a:lnTo>
                        <a:pt x="5136" y="0"/>
                      </a:lnTo>
                      <a:lnTo>
                        <a:pt x="5136" y="0"/>
                      </a:lnTo>
                      <a:lnTo>
                        <a:pt x="5142" y="0"/>
                      </a:lnTo>
                      <a:lnTo>
                        <a:pt x="5142" y="0"/>
                      </a:lnTo>
                      <a:lnTo>
                        <a:pt x="5142" y="0"/>
                      </a:lnTo>
                      <a:lnTo>
                        <a:pt x="5142" y="0"/>
                      </a:lnTo>
                      <a:lnTo>
                        <a:pt x="5142" y="0"/>
                      </a:lnTo>
                      <a:lnTo>
                        <a:pt x="5142" y="0"/>
                      </a:lnTo>
                      <a:lnTo>
                        <a:pt x="5148" y="0"/>
                      </a:lnTo>
                      <a:lnTo>
                        <a:pt x="5148" y="0"/>
                      </a:lnTo>
                      <a:lnTo>
                        <a:pt x="5148" y="0"/>
                      </a:lnTo>
                      <a:lnTo>
                        <a:pt x="5148" y="0"/>
                      </a:lnTo>
                      <a:lnTo>
                        <a:pt x="5148" y="0"/>
                      </a:lnTo>
                      <a:lnTo>
                        <a:pt x="5148" y="0"/>
                      </a:lnTo>
                      <a:lnTo>
                        <a:pt x="5154" y="0"/>
                      </a:lnTo>
                      <a:lnTo>
                        <a:pt x="5154" y="0"/>
                      </a:lnTo>
                      <a:lnTo>
                        <a:pt x="5154" y="0"/>
                      </a:lnTo>
                      <a:lnTo>
                        <a:pt x="5154" y="0"/>
                      </a:lnTo>
                      <a:lnTo>
                        <a:pt x="5154" y="0"/>
                      </a:lnTo>
                      <a:lnTo>
                        <a:pt x="5160" y="0"/>
                      </a:lnTo>
                      <a:lnTo>
                        <a:pt x="5160" y="0"/>
                      </a:lnTo>
                      <a:lnTo>
                        <a:pt x="5160" y="0"/>
                      </a:lnTo>
                      <a:lnTo>
                        <a:pt x="5160" y="0"/>
                      </a:lnTo>
                      <a:lnTo>
                        <a:pt x="5160" y="0"/>
                      </a:lnTo>
                      <a:lnTo>
                        <a:pt x="5160" y="0"/>
                      </a:lnTo>
                      <a:lnTo>
                        <a:pt x="5166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Rectangle 110"/>
                <p:cNvSpPr>
                  <a:spLocks noChangeArrowheads="1"/>
                </p:cNvSpPr>
                <p:nvPr/>
              </p:nvSpPr>
              <p:spPr bwMode="auto">
                <a:xfrm>
                  <a:off x="1785" y="2772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DISP_Y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1135" name="Rectangle 111"/>
                <p:cNvSpPr>
                  <a:spLocks noChangeArrowheads="1"/>
                </p:cNvSpPr>
                <p:nvPr/>
              </p:nvSpPr>
              <p:spPr bwMode="auto">
                <a:xfrm>
                  <a:off x="2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Rectangle 112"/>
                <p:cNvSpPr>
                  <a:spLocks noChangeArrowheads="1"/>
                </p:cNvSpPr>
                <p:nvPr/>
              </p:nvSpPr>
              <p:spPr bwMode="auto">
                <a:xfrm>
                  <a:off x="32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33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Rectangle 114"/>
                <p:cNvSpPr>
                  <a:spLocks noChangeArrowheads="1"/>
                </p:cNvSpPr>
                <p:nvPr/>
              </p:nvSpPr>
              <p:spPr bwMode="auto">
                <a:xfrm>
                  <a:off x="36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Rectangle 115"/>
                <p:cNvSpPr>
                  <a:spLocks noChangeArrowheads="1"/>
                </p:cNvSpPr>
                <p:nvPr/>
              </p:nvSpPr>
              <p:spPr bwMode="auto">
                <a:xfrm>
                  <a:off x="3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Rectangle 116"/>
                <p:cNvSpPr>
                  <a:spLocks noChangeArrowheads="1"/>
                </p:cNvSpPr>
                <p:nvPr/>
              </p:nvSpPr>
              <p:spPr bwMode="auto">
                <a:xfrm>
                  <a:off x="41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Rectangle 117"/>
                <p:cNvSpPr>
                  <a:spLocks noChangeArrowheads="1"/>
                </p:cNvSpPr>
                <p:nvPr/>
              </p:nvSpPr>
              <p:spPr bwMode="auto">
                <a:xfrm>
                  <a:off x="417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Rectangle 118"/>
                <p:cNvSpPr>
                  <a:spLocks noChangeArrowheads="1"/>
                </p:cNvSpPr>
                <p:nvPr/>
              </p:nvSpPr>
              <p:spPr bwMode="auto">
                <a:xfrm>
                  <a:off x="44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Rectangle 119"/>
                <p:cNvSpPr>
                  <a:spLocks noChangeArrowheads="1"/>
                </p:cNvSpPr>
                <p:nvPr/>
              </p:nvSpPr>
              <p:spPr bwMode="auto">
                <a:xfrm>
                  <a:off x="46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Rectangle 120"/>
                <p:cNvSpPr>
                  <a:spLocks noChangeArrowheads="1"/>
                </p:cNvSpPr>
                <p:nvPr/>
              </p:nvSpPr>
              <p:spPr bwMode="auto">
                <a:xfrm>
                  <a:off x="489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Rectangle 121"/>
                <p:cNvSpPr>
                  <a:spLocks noChangeArrowheads="1"/>
                </p:cNvSpPr>
                <p:nvPr/>
              </p:nvSpPr>
              <p:spPr bwMode="auto">
                <a:xfrm>
                  <a:off x="49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Rectangle 122"/>
                <p:cNvSpPr>
                  <a:spLocks noChangeArrowheads="1"/>
                </p:cNvSpPr>
                <p:nvPr/>
              </p:nvSpPr>
              <p:spPr bwMode="auto">
                <a:xfrm>
                  <a:off x="53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Rectangle 123"/>
                <p:cNvSpPr>
                  <a:spLocks noChangeArrowheads="1"/>
                </p:cNvSpPr>
                <p:nvPr/>
              </p:nvSpPr>
              <p:spPr bwMode="auto">
                <a:xfrm>
                  <a:off x="54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Rectangle 124"/>
                <p:cNvSpPr>
                  <a:spLocks noChangeArrowheads="1"/>
                </p:cNvSpPr>
                <p:nvPr/>
              </p:nvSpPr>
              <p:spPr bwMode="auto">
                <a:xfrm>
                  <a:off x="573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Rectangle 125"/>
                <p:cNvSpPr>
                  <a:spLocks noChangeArrowheads="1"/>
                </p:cNvSpPr>
                <p:nvPr/>
              </p:nvSpPr>
              <p:spPr bwMode="auto">
                <a:xfrm>
                  <a:off x="57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Rectangle 126"/>
                <p:cNvSpPr>
                  <a:spLocks noChangeArrowheads="1"/>
                </p:cNvSpPr>
                <p:nvPr/>
              </p:nvSpPr>
              <p:spPr bwMode="auto">
                <a:xfrm>
                  <a:off x="61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Rectangle 127"/>
                <p:cNvSpPr>
                  <a:spLocks noChangeArrowheads="1"/>
                </p:cNvSpPr>
                <p:nvPr/>
              </p:nvSpPr>
              <p:spPr bwMode="auto">
                <a:xfrm>
                  <a:off x="633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Rectangle 128"/>
                <p:cNvSpPr>
                  <a:spLocks noChangeArrowheads="1"/>
                </p:cNvSpPr>
                <p:nvPr/>
              </p:nvSpPr>
              <p:spPr bwMode="auto">
                <a:xfrm>
                  <a:off x="65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Rectangle 129"/>
                <p:cNvSpPr>
                  <a:spLocks noChangeArrowheads="1"/>
                </p:cNvSpPr>
                <p:nvPr/>
              </p:nvSpPr>
              <p:spPr bwMode="auto">
                <a:xfrm>
                  <a:off x="66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Rectangle 130"/>
                <p:cNvSpPr>
                  <a:spLocks noChangeArrowheads="1"/>
                </p:cNvSpPr>
                <p:nvPr/>
              </p:nvSpPr>
              <p:spPr bwMode="auto">
                <a:xfrm>
                  <a:off x="69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Rectangle 131"/>
                <p:cNvSpPr>
                  <a:spLocks noChangeArrowheads="1"/>
                </p:cNvSpPr>
                <p:nvPr/>
              </p:nvSpPr>
              <p:spPr bwMode="auto">
                <a:xfrm>
                  <a:off x="71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Rectangle 132"/>
                <p:cNvSpPr>
                  <a:spLocks noChangeArrowheads="1"/>
                </p:cNvSpPr>
                <p:nvPr/>
              </p:nvSpPr>
              <p:spPr bwMode="auto">
                <a:xfrm>
                  <a:off x="74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Rectangle 133"/>
                <p:cNvSpPr>
                  <a:spLocks noChangeArrowheads="1"/>
                </p:cNvSpPr>
                <p:nvPr/>
              </p:nvSpPr>
              <p:spPr bwMode="auto">
                <a:xfrm>
                  <a:off x="74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Rectangle 134"/>
                <p:cNvSpPr>
                  <a:spLocks noChangeArrowheads="1"/>
                </p:cNvSpPr>
                <p:nvPr/>
              </p:nvSpPr>
              <p:spPr bwMode="auto">
                <a:xfrm>
                  <a:off x="777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Rectangle 135"/>
                <p:cNvSpPr>
                  <a:spLocks noChangeArrowheads="1"/>
                </p:cNvSpPr>
                <p:nvPr/>
              </p:nvSpPr>
              <p:spPr bwMode="auto">
                <a:xfrm>
                  <a:off x="79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Rectangle 136"/>
                <p:cNvSpPr>
                  <a:spLocks noChangeArrowheads="1"/>
                </p:cNvSpPr>
                <p:nvPr/>
              </p:nvSpPr>
              <p:spPr bwMode="auto">
                <a:xfrm>
                  <a:off x="80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Rectangle 137"/>
                <p:cNvSpPr>
                  <a:spLocks noChangeArrowheads="1"/>
                </p:cNvSpPr>
                <p:nvPr/>
              </p:nvSpPr>
              <p:spPr bwMode="auto">
                <a:xfrm>
                  <a:off x="81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Rectangle 138"/>
                <p:cNvSpPr>
                  <a:spLocks noChangeArrowheads="1"/>
                </p:cNvSpPr>
                <p:nvPr/>
              </p:nvSpPr>
              <p:spPr bwMode="auto">
                <a:xfrm>
                  <a:off x="83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Rectangle 139"/>
                <p:cNvSpPr>
                  <a:spLocks noChangeArrowheads="1"/>
                </p:cNvSpPr>
                <p:nvPr/>
              </p:nvSpPr>
              <p:spPr bwMode="auto">
                <a:xfrm>
                  <a:off x="86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Rectangle 140"/>
                <p:cNvSpPr>
                  <a:spLocks noChangeArrowheads="1"/>
                </p:cNvSpPr>
                <p:nvPr/>
              </p:nvSpPr>
              <p:spPr bwMode="auto">
                <a:xfrm>
                  <a:off x="867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Rectangle 141"/>
                <p:cNvSpPr>
                  <a:spLocks noChangeArrowheads="1"/>
                </p:cNvSpPr>
                <p:nvPr/>
              </p:nvSpPr>
              <p:spPr bwMode="auto">
                <a:xfrm>
                  <a:off x="89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Rectangle 142"/>
                <p:cNvSpPr>
                  <a:spLocks noChangeArrowheads="1"/>
                </p:cNvSpPr>
                <p:nvPr/>
              </p:nvSpPr>
              <p:spPr bwMode="auto">
                <a:xfrm>
                  <a:off x="91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Rectangle 143"/>
                <p:cNvSpPr>
                  <a:spLocks noChangeArrowheads="1"/>
                </p:cNvSpPr>
                <p:nvPr/>
              </p:nvSpPr>
              <p:spPr bwMode="auto">
                <a:xfrm>
                  <a:off x="939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Rectangle 144"/>
                <p:cNvSpPr>
                  <a:spLocks noChangeArrowheads="1"/>
                </p:cNvSpPr>
                <p:nvPr/>
              </p:nvSpPr>
              <p:spPr bwMode="auto">
                <a:xfrm>
                  <a:off x="94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Rectangle 145"/>
                <p:cNvSpPr>
                  <a:spLocks noChangeArrowheads="1"/>
                </p:cNvSpPr>
                <p:nvPr/>
              </p:nvSpPr>
              <p:spPr bwMode="auto">
                <a:xfrm>
                  <a:off x="9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05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Rectangle 147"/>
                <p:cNvSpPr>
                  <a:spLocks noChangeArrowheads="1"/>
                </p:cNvSpPr>
                <p:nvPr/>
              </p:nvSpPr>
              <p:spPr bwMode="auto">
                <a:xfrm>
                  <a:off x="101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Rectangle 148"/>
                <p:cNvSpPr>
                  <a:spLocks noChangeArrowheads="1"/>
                </p:cNvSpPr>
                <p:nvPr/>
              </p:nvSpPr>
              <p:spPr bwMode="auto">
                <a:xfrm>
                  <a:off x="104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Rectangle 149"/>
                <p:cNvSpPr>
                  <a:spLocks noChangeArrowheads="1"/>
                </p:cNvSpPr>
                <p:nvPr/>
              </p:nvSpPr>
              <p:spPr bwMode="auto">
                <a:xfrm>
                  <a:off x="106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Rectangle 150"/>
                <p:cNvSpPr>
                  <a:spLocks noChangeArrowheads="1"/>
                </p:cNvSpPr>
                <p:nvPr/>
              </p:nvSpPr>
              <p:spPr bwMode="auto">
                <a:xfrm>
                  <a:off x="116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8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Rectangle 152"/>
                <p:cNvSpPr>
                  <a:spLocks noChangeArrowheads="1"/>
                </p:cNvSpPr>
                <p:nvPr/>
              </p:nvSpPr>
              <p:spPr bwMode="auto">
                <a:xfrm>
                  <a:off x="11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Rectangle 153"/>
                <p:cNvSpPr>
                  <a:spLocks noChangeArrowheads="1"/>
                </p:cNvSpPr>
                <p:nvPr/>
              </p:nvSpPr>
              <p:spPr bwMode="auto">
                <a:xfrm>
                  <a:off x="122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Rectangle 154"/>
                <p:cNvSpPr>
                  <a:spLocks noChangeArrowheads="1"/>
                </p:cNvSpPr>
                <p:nvPr/>
              </p:nvSpPr>
              <p:spPr bwMode="auto">
                <a:xfrm>
                  <a:off x="123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Rectangle 155"/>
                <p:cNvSpPr>
                  <a:spLocks noChangeArrowheads="1"/>
                </p:cNvSpPr>
                <p:nvPr/>
              </p:nvSpPr>
              <p:spPr bwMode="auto">
                <a:xfrm>
                  <a:off x="1269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Rectangle 156"/>
                <p:cNvSpPr>
                  <a:spLocks noChangeArrowheads="1"/>
                </p:cNvSpPr>
                <p:nvPr/>
              </p:nvSpPr>
              <p:spPr bwMode="auto">
                <a:xfrm>
                  <a:off x="1293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Rectangle 157"/>
                <p:cNvSpPr>
                  <a:spLocks noChangeArrowheads="1"/>
                </p:cNvSpPr>
                <p:nvPr/>
              </p:nvSpPr>
              <p:spPr bwMode="auto">
                <a:xfrm>
                  <a:off x="129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Rectangle 158"/>
                <p:cNvSpPr>
                  <a:spLocks noChangeArrowheads="1"/>
                </p:cNvSpPr>
                <p:nvPr/>
              </p:nvSpPr>
              <p:spPr bwMode="auto">
                <a:xfrm>
                  <a:off x="1329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Rectangle 159"/>
                <p:cNvSpPr>
                  <a:spLocks noChangeArrowheads="1"/>
                </p:cNvSpPr>
                <p:nvPr/>
              </p:nvSpPr>
              <p:spPr bwMode="auto">
                <a:xfrm>
                  <a:off x="134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Rectangle 160"/>
                <p:cNvSpPr>
                  <a:spLocks noChangeArrowheads="1"/>
                </p:cNvSpPr>
                <p:nvPr/>
              </p:nvSpPr>
              <p:spPr bwMode="auto">
                <a:xfrm>
                  <a:off x="137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Rectangle 161"/>
                <p:cNvSpPr>
                  <a:spLocks noChangeArrowheads="1"/>
                </p:cNvSpPr>
                <p:nvPr/>
              </p:nvSpPr>
              <p:spPr bwMode="auto">
                <a:xfrm>
                  <a:off x="138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Rectangle 162"/>
                <p:cNvSpPr>
                  <a:spLocks noChangeArrowheads="1"/>
                </p:cNvSpPr>
                <p:nvPr/>
              </p:nvSpPr>
              <p:spPr bwMode="auto">
                <a:xfrm>
                  <a:off x="141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Rectangle 163"/>
                <p:cNvSpPr>
                  <a:spLocks noChangeArrowheads="1"/>
                </p:cNvSpPr>
                <p:nvPr/>
              </p:nvSpPr>
              <p:spPr bwMode="auto">
                <a:xfrm>
                  <a:off x="143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Rectangle 164"/>
                <p:cNvSpPr>
                  <a:spLocks noChangeArrowheads="1"/>
                </p:cNvSpPr>
                <p:nvPr/>
              </p:nvSpPr>
              <p:spPr bwMode="auto">
                <a:xfrm>
                  <a:off x="143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Rectangle 165"/>
                <p:cNvSpPr>
                  <a:spLocks noChangeArrowheads="1"/>
                </p:cNvSpPr>
                <p:nvPr/>
              </p:nvSpPr>
              <p:spPr bwMode="auto">
                <a:xfrm>
                  <a:off x="144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Rectangle 166"/>
                <p:cNvSpPr>
                  <a:spLocks noChangeArrowheads="1"/>
                </p:cNvSpPr>
                <p:nvPr/>
              </p:nvSpPr>
              <p:spPr bwMode="auto">
                <a:xfrm>
                  <a:off x="146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Rectangle 167"/>
                <p:cNvSpPr>
                  <a:spLocks noChangeArrowheads="1"/>
                </p:cNvSpPr>
                <p:nvPr/>
              </p:nvSpPr>
              <p:spPr bwMode="auto">
                <a:xfrm>
                  <a:off x="149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Rectangle 168"/>
                <p:cNvSpPr>
                  <a:spLocks noChangeArrowheads="1"/>
                </p:cNvSpPr>
                <p:nvPr/>
              </p:nvSpPr>
              <p:spPr bwMode="auto">
                <a:xfrm>
                  <a:off x="14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Rectangle 169"/>
                <p:cNvSpPr>
                  <a:spLocks noChangeArrowheads="1"/>
                </p:cNvSpPr>
                <p:nvPr/>
              </p:nvSpPr>
              <p:spPr bwMode="auto">
                <a:xfrm>
                  <a:off x="153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Rectangle 170"/>
                <p:cNvSpPr>
                  <a:spLocks noChangeArrowheads="1"/>
                </p:cNvSpPr>
                <p:nvPr/>
              </p:nvSpPr>
              <p:spPr bwMode="auto">
                <a:xfrm>
                  <a:off x="155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Rectangle 171"/>
                <p:cNvSpPr>
                  <a:spLocks noChangeArrowheads="1"/>
                </p:cNvSpPr>
                <p:nvPr/>
              </p:nvSpPr>
              <p:spPr bwMode="auto">
                <a:xfrm>
                  <a:off x="1575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Rectangle 172"/>
                <p:cNvSpPr>
                  <a:spLocks noChangeArrowheads="1"/>
                </p:cNvSpPr>
                <p:nvPr/>
              </p:nvSpPr>
              <p:spPr bwMode="auto">
                <a:xfrm>
                  <a:off x="15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Rectangle 173"/>
                <p:cNvSpPr>
                  <a:spLocks noChangeArrowheads="1"/>
                </p:cNvSpPr>
                <p:nvPr/>
              </p:nvSpPr>
              <p:spPr bwMode="auto">
                <a:xfrm>
                  <a:off x="161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Rectangle 174"/>
                <p:cNvSpPr>
                  <a:spLocks noChangeArrowheads="1"/>
                </p:cNvSpPr>
                <p:nvPr/>
              </p:nvSpPr>
              <p:spPr bwMode="auto">
                <a:xfrm>
                  <a:off x="1635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Rectangle 175"/>
                <p:cNvSpPr>
                  <a:spLocks noChangeArrowheads="1"/>
                </p:cNvSpPr>
                <p:nvPr/>
              </p:nvSpPr>
              <p:spPr bwMode="auto">
                <a:xfrm>
                  <a:off x="1659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Rectangle 176"/>
                <p:cNvSpPr>
                  <a:spLocks noChangeArrowheads="1"/>
                </p:cNvSpPr>
                <p:nvPr/>
              </p:nvSpPr>
              <p:spPr bwMode="auto">
                <a:xfrm>
                  <a:off x="166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Rectangle 177"/>
                <p:cNvSpPr>
                  <a:spLocks noChangeArrowheads="1"/>
                </p:cNvSpPr>
                <p:nvPr/>
              </p:nvSpPr>
              <p:spPr bwMode="auto">
                <a:xfrm>
                  <a:off x="170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Rectangle 178"/>
                <p:cNvSpPr>
                  <a:spLocks noChangeArrowheads="1"/>
                </p:cNvSpPr>
                <p:nvPr/>
              </p:nvSpPr>
              <p:spPr bwMode="auto">
                <a:xfrm>
                  <a:off x="171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Rectangle 179"/>
                <p:cNvSpPr>
                  <a:spLocks noChangeArrowheads="1"/>
                </p:cNvSpPr>
                <p:nvPr/>
              </p:nvSpPr>
              <p:spPr bwMode="auto">
                <a:xfrm>
                  <a:off x="1743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Rectangle 180"/>
                <p:cNvSpPr>
                  <a:spLocks noChangeArrowheads="1"/>
                </p:cNvSpPr>
                <p:nvPr/>
              </p:nvSpPr>
              <p:spPr bwMode="auto">
                <a:xfrm>
                  <a:off x="174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Rectangle 181"/>
                <p:cNvSpPr>
                  <a:spLocks noChangeArrowheads="1"/>
                </p:cNvSpPr>
                <p:nvPr/>
              </p:nvSpPr>
              <p:spPr bwMode="auto">
                <a:xfrm>
                  <a:off x="1779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Rectangle 182"/>
                <p:cNvSpPr>
                  <a:spLocks noChangeArrowheads="1"/>
                </p:cNvSpPr>
                <p:nvPr/>
              </p:nvSpPr>
              <p:spPr bwMode="auto">
                <a:xfrm>
                  <a:off x="17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Rectangle 183"/>
                <p:cNvSpPr>
                  <a:spLocks noChangeArrowheads="1"/>
                </p:cNvSpPr>
                <p:nvPr/>
              </p:nvSpPr>
              <p:spPr bwMode="auto">
                <a:xfrm>
                  <a:off x="182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Rectangle 184"/>
                <p:cNvSpPr>
                  <a:spLocks noChangeArrowheads="1"/>
                </p:cNvSpPr>
                <p:nvPr/>
              </p:nvSpPr>
              <p:spPr bwMode="auto">
                <a:xfrm>
                  <a:off x="183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Rectangle 185"/>
                <p:cNvSpPr>
                  <a:spLocks noChangeArrowheads="1"/>
                </p:cNvSpPr>
                <p:nvPr/>
              </p:nvSpPr>
              <p:spPr bwMode="auto">
                <a:xfrm>
                  <a:off x="186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Rectangle 186"/>
                <p:cNvSpPr>
                  <a:spLocks noChangeArrowheads="1"/>
                </p:cNvSpPr>
                <p:nvPr/>
              </p:nvSpPr>
              <p:spPr bwMode="auto">
                <a:xfrm>
                  <a:off x="18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Rectangle 187"/>
                <p:cNvSpPr>
                  <a:spLocks noChangeArrowheads="1"/>
                </p:cNvSpPr>
                <p:nvPr/>
              </p:nvSpPr>
              <p:spPr bwMode="auto">
                <a:xfrm>
                  <a:off x="191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Rectangle 188"/>
                <p:cNvSpPr>
                  <a:spLocks noChangeArrowheads="1"/>
                </p:cNvSpPr>
                <p:nvPr/>
              </p:nvSpPr>
              <p:spPr bwMode="auto">
                <a:xfrm>
                  <a:off x="1917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Rectangle 189"/>
                <p:cNvSpPr>
                  <a:spLocks noChangeArrowheads="1"/>
                </p:cNvSpPr>
                <p:nvPr/>
              </p:nvSpPr>
              <p:spPr bwMode="auto">
                <a:xfrm>
                  <a:off x="195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Rectangle 190"/>
                <p:cNvSpPr>
                  <a:spLocks noChangeArrowheads="1"/>
                </p:cNvSpPr>
                <p:nvPr/>
              </p:nvSpPr>
              <p:spPr bwMode="auto">
                <a:xfrm>
                  <a:off x="1977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Rectangle 191"/>
                <p:cNvSpPr>
                  <a:spLocks noChangeArrowheads="1"/>
                </p:cNvSpPr>
                <p:nvPr/>
              </p:nvSpPr>
              <p:spPr bwMode="auto">
                <a:xfrm>
                  <a:off x="203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Rectangle 192"/>
                <p:cNvSpPr>
                  <a:spLocks noChangeArrowheads="1"/>
                </p:cNvSpPr>
                <p:nvPr/>
              </p:nvSpPr>
              <p:spPr bwMode="auto">
                <a:xfrm>
                  <a:off x="206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Rectangle 193"/>
                <p:cNvSpPr>
                  <a:spLocks noChangeArrowheads="1"/>
                </p:cNvSpPr>
                <p:nvPr/>
              </p:nvSpPr>
              <p:spPr bwMode="auto">
                <a:xfrm>
                  <a:off x="2091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Rectangle 194"/>
                <p:cNvSpPr>
                  <a:spLocks noChangeArrowheads="1"/>
                </p:cNvSpPr>
                <p:nvPr/>
              </p:nvSpPr>
              <p:spPr bwMode="auto">
                <a:xfrm>
                  <a:off x="215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Rectangle 195"/>
                <p:cNvSpPr>
                  <a:spLocks noChangeArrowheads="1"/>
                </p:cNvSpPr>
                <p:nvPr/>
              </p:nvSpPr>
              <p:spPr bwMode="auto">
                <a:xfrm>
                  <a:off x="217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Rectangle 196"/>
                <p:cNvSpPr>
                  <a:spLocks noChangeArrowheads="1"/>
                </p:cNvSpPr>
                <p:nvPr/>
              </p:nvSpPr>
              <p:spPr bwMode="auto">
                <a:xfrm>
                  <a:off x="219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Rectangle 197"/>
                <p:cNvSpPr>
                  <a:spLocks noChangeArrowheads="1"/>
                </p:cNvSpPr>
                <p:nvPr/>
              </p:nvSpPr>
              <p:spPr bwMode="auto">
                <a:xfrm>
                  <a:off x="229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Rectangle 198"/>
                <p:cNvSpPr>
                  <a:spLocks noChangeArrowheads="1"/>
                </p:cNvSpPr>
                <p:nvPr/>
              </p:nvSpPr>
              <p:spPr bwMode="auto">
                <a:xfrm>
                  <a:off x="231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Rectangle 199"/>
                <p:cNvSpPr>
                  <a:spLocks noChangeArrowheads="1"/>
                </p:cNvSpPr>
                <p:nvPr/>
              </p:nvSpPr>
              <p:spPr bwMode="auto">
                <a:xfrm>
                  <a:off x="233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Rectangle 200"/>
                <p:cNvSpPr>
                  <a:spLocks noChangeArrowheads="1"/>
                </p:cNvSpPr>
                <p:nvPr/>
              </p:nvSpPr>
              <p:spPr bwMode="auto">
                <a:xfrm>
                  <a:off x="243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Rectangle 201"/>
                <p:cNvSpPr>
                  <a:spLocks noChangeArrowheads="1"/>
                </p:cNvSpPr>
                <p:nvPr/>
              </p:nvSpPr>
              <p:spPr bwMode="auto">
                <a:xfrm>
                  <a:off x="245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Rectangle 202"/>
                <p:cNvSpPr>
                  <a:spLocks noChangeArrowheads="1"/>
                </p:cNvSpPr>
                <p:nvPr/>
              </p:nvSpPr>
              <p:spPr bwMode="auto">
                <a:xfrm>
                  <a:off x="246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Rectangle 203"/>
                <p:cNvSpPr>
                  <a:spLocks noChangeArrowheads="1"/>
                </p:cNvSpPr>
                <p:nvPr/>
              </p:nvSpPr>
              <p:spPr bwMode="auto">
                <a:xfrm>
                  <a:off x="2565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Rectangle 204"/>
                <p:cNvSpPr>
                  <a:spLocks noChangeArrowheads="1"/>
                </p:cNvSpPr>
                <p:nvPr/>
              </p:nvSpPr>
              <p:spPr bwMode="auto">
                <a:xfrm>
                  <a:off x="258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Rectangle 205"/>
                <p:cNvSpPr>
                  <a:spLocks noChangeArrowheads="1"/>
                </p:cNvSpPr>
                <p:nvPr/>
              </p:nvSpPr>
              <p:spPr bwMode="auto">
                <a:xfrm>
                  <a:off x="260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Rectangle 206"/>
                <p:cNvSpPr>
                  <a:spLocks noChangeArrowheads="1"/>
                </p:cNvSpPr>
                <p:nvPr/>
              </p:nvSpPr>
              <p:spPr bwMode="auto">
                <a:xfrm>
                  <a:off x="270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Rectangle 207"/>
                <p:cNvSpPr>
                  <a:spLocks noChangeArrowheads="1"/>
                </p:cNvSpPr>
                <p:nvPr/>
              </p:nvSpPr>
              <p:spPr bwMode="auto">
                <a:xfrm>
                  <a:off x="272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Rectangle 208"/>
                <p:cNvSpPr>
                  <a:spLocks noChangeArrowheads="1"/>
                </p:cNvSpPr>
                <p:nvPr/>
              </p:nvSpPr>
              <p:spPr bwMode="auto">
                <a:xfrm>
                  <a:off x="273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Rectangle 209"/>
                <p:cNvSpPr>
                  <a:spLocks noChangeArrowheads="1"/>
                </p:cNvSpPr>
                <p:nvPr/>
              </p:nvSpPr>
              <p:spPr bwMode="auto">
                <a:xfrm>
                  <a:off x="280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Rectangle 210"/>
                <p:cNvSpPr>
                  <a:spLocks noChangeArrowheads="1"/>
                </p:cNvSpPr>
                <p:nvPr/>
              </p:nvSpPr>
              <p:spPr bwMode="auto">
                <a:xfrm>
                  <a:off x="2829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Rectangle 211"/>
                <p:cNvSpPr>
                  <a:spLocks noChangeArrowheads="1"/>
                </p:cNvSpPr>
                <p:nvPr/>
              </p:nvSpPr>
              <p:spPr bwMode="auto">
                <a:xfrm>
                  <a:off x="285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Rectangle 212"/>
                <p:cNvSpPr>
                  <a:spLocks noChangeArrowheads="1"/>
                </p:cNvSpPr>
                <p:nvPr/>
              </p:nvSpPr>
              <p:spPr bwMode="auto">
                <a:xfrm>
                  <a:off x="291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Rectangle 213"/>
                <p:cNvSpPr>
                  <a:spLocks noChangeArrowheads="1"/>
                </p:cNvSpPr>
                <p:nvPr/>
              </p:nvSpPr>
              <p:spPr bwMode="auto">
                <a:xfrm>
                  <a:off x="294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Rectangle 214"/>
                <p:cNvSpPr>
                  <a:spLocks noChangeArrowheads="1"/>
                </p:cNvSpPr>
                <p:nvPr/>
              </p:nvSpPr>
              <p:spPr bwMode="auto">
                <a:xfrm>
                  <a:off x="296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Rectangle 215"/>
                <p:cNvSpPr>
                  <a:spLocks noChangeArrowheads="1"/>
                </p:cNvSpPr>
                <p:nvPr/>
              </p:nvSpPr>
              <p:spPr bwMode="auto">
                <a:xfrm>
                  <a:off x="299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Rectangle 216"/>
                <p:cNvSpPr>
                  <a:spLocks noChangeArrowheads="1"/>
                </p:cNvSpPr>
                <p:nvPr/>
              </p:nvSpPr>
              <p:spPr bwMode="auto">
                <a:xfrm>
                  <a:off x="29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Rectangle 217"/>
                <p:cNvSpPr>
                  <a:spLocks noChangeArrowheads="1"/>
                </p:cNvSpPr>
                <p:nvPr/>
              </p:nvSpPr>
              <p:spPr bwMode="auto">
                <a:xfrm>
                  <a:off x="303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Rectangle 218"/>
                <p:cNvSpPr>
                  <a:spLocks noChangeArrowheads="1"/>
                </p:cNvSpPr>
                <p:nvPr/>
              </p:nvSpPr>
              <p:spPr bwMode="auto">
                <a:xfrm>
                  <a:off x="305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Rectangle 219"/>
                <p:cNvSpPr>
                  <a:spLocks noChangeArrowheads="1"/>
                </p:cNvSpPr>
                <p:nvPr/>
              </p:nvSpPr>
              <p:spPr bwMode="auto">
                <a:xfrm>
                  <a:off x="3075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Rectangle 220"/>
                <p:cNvSpPr>
                  <a:spLocks noChangeArrowheads="1"/>
                </p:cNvSpPr>
                <p:nvPr/>
              </p:nvSpPr>
              <p:spPr bwMode="auto">
                <a:xfrm>
                  <a:off x="30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Rectangle 221"/>
                <p:cNvSpPr>
                  <a:spLocks noChangeArrowheads="1"/>
                </p:cNvSpPr>
                <p:nvPr/>
              </p:nvSpPr>
              <p:spPr bwMode="auto">
                <a:xfrm>
                  <a:off x="311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Rectangle 222"/>
                <p:cNvSpPr>
                  <a:spLocks noChangeArrowheads="1"/>
                </p:cNvSpPr>
                <p:nvPr/>
              </p:nvSpPr>
              <p:spPr bwMode="auto">
                <a:xfrm>
                  <a:off x="3135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Rectangle 223"/>
                <p:cNvSpPr>
                  <a:spLocks noChangeArrowheads="1"/>
                </p:cNvSpPr>
                <p:nvPr/>
              </p:nvSpPr>
              <p:spPr bwMode="auto">
                <a:xfrm>
                  <a:off x="3159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Rectangle 224"/>
                <p:cNvSpPr>
                  <a:spLocks noChangeArrowheads="1"/>
                </p:cNvSpPr>
                <p:nvPr/>
              </p:nvSpPr>
              <p:spPr bwMode="auto">
                <a:xfrm>
                  <a:off x="316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Rectangle 225"/>
                <p:cNvSpPr>
                  <a:spLocks noChangeArrowheads="1"/>
                </p:cNvSpPr>
                <p:nvPr/>
              </p:nvSpPr>
              <p:spPr bwMode="auto">
                <a:xfrm>
                  <a:off x="320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Rectangle 226"/>
                <p:cNvSpPr>
                  <a:spLocks noChangeArrowheads="1"/>
                </p:cNvSpPr>
                <p:nvPr/>
              </p:nvSpPr>
              <p:spPr bwMode="auto">
                <a:xfrm>
                  <a:off x="321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Rectangle 227"/>
                <p:cNvSpPr>
                  <a:spLocks noChangeArrowheads="1"/>
                </p:cNvSpPr>
                <p:nvPr/>
              </p:nvSpPr>
              <p:spPr bwMode="auto">
                <a:xfrm>
                  <a:off x="3243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Rectangle 228"/>
                <p:cNvSpPr>
                  <a:spLocks noChangeArrowheads="1"/>
                </p:cNvSpPr>
                <p:nvPr/>
              </p:nvSpPr>
              <p:spPr bwMode="auto">
                <a:xfrm>
                  <a:off x="324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Rectangle 229"/>
                <p:cNvSpPr>
                  <a:spLocks noChangeArrowheads="1"/>
                </p:cNvSpPr>
                <p:nvPr/>
              </p:nvSpPr>
              <p:spPr bwMode="auto">
                <a:xfrm>
                  <a:off x="3279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Rectangle 230"/>
                <p:cNvSpPr>
                  <a:spLocks noChangeArrowheads="1"/>
                </p:cNvSpPr>
                <p:nvPr/>
              </p:nvSpPr>
              <p:spPr bwMode="auto">
                <a:xfrm>
                  <a:off x="32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Rectangle 231"/>
                <p:cNvSpPr>
                  <a:spLocks noChangeArrowheads="1"/>
                </p:cNvSpPr>
                <p:nvPr/>
              </p:nvSpPr>
              <p:spPr bwMode="auto">
                <a:xfrm>
                  <a:off x="332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Rectangle 232"/>
                <p:cNvSpPr>
                  <a:spLocks noChangeArrowheads="1"/>
                </p:cNvSpPr>
                <p:nvPr/>
              </p:nvSpPr>
              <p:spPr bwMode="auto">
                <a:xfrm>
                  <a:off x="333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Rectangle 233"/>
                <p:cNvSpPr>
                  <a:spLocks noChangeArrowheads="1"/>
                </p:cNvSpPr>
                <p:nvPr/>
              </p:nvSpPr>
              <p:spPr bwMode="auto">
                <a:xfrm>
                  <a:off x="336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Rectangle 234"/>
                <p:cNvSpPr>
                  <a:spLocks noChangeArrowheads="1"/>
                </p:cNvSpPr>
                <p:nvPr/>
              </p:nvSpPr>
              <p:spPr bwMode="auto">
                <a:xfrm>
                  <a:off x="33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Rectangle 235"/>
                <p:cNvSpPr>
                  <a:spLocks noChangeArrowheads="1"/>
                </p:cNvSpPr>
                <p:nvPr/>
              </p:nvSpPr>
              <p:spPr bwMode="auto">
                <a:xfrm>
                  <a:off x="341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Rectangle 236"/>
                <p:cNvSpPr>
                  <a:spLocks noChangeArrowheads="1"/>
                </p:cNvSpPr>
                <p:nvPr/>
              </p:nvSpPr>
              <p:spPr bwMode="auto">
                <a:xfrm>
                  <a:off x="3417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Rectangle 237"/>
                <p:cNvSpPr>
                  <a:spLocks noChangeArrowheads="1"/>
                </p:cNvSpPr>
                <p:nvPr/>
              </p:nvSpPr>
              <p:spPr bwMode="auto">
                <a:xfrm>
                  <a:off x="344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Rectangle 238"/>
                <p:cNvSpPr>
                  <a:spLocks noChangeArrowheads="1"/>
                </p:cNvSpPr>
                <p:nvPr/>
              </p:nvSpPr>
              <p:spPr bwMode="auto">
                <a:xfrm>
                  <a:off x="346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Rectangle 239"/>
                <p:cNvSpPr>
                  <a:spLocks noChangeArrowheads="1"/>
                </p:cNvSpPr>
                <p:nvPr/>
              </p:nvSpPr>
              <p:spPr bwMode="auto">
                <a:xfrm>
                  <a:off x="3495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Rectangle 240"/>
                <p:cNvSpPr>
                  <a:spLocks noChangeArrowheads="1"/>
                </p:cNvSpPr>
                <p:nvPr/>
              </p:nvSpPr>
              <p:spPr bwMode="auto">
                <a:xfrm>
                  <a:off x="3501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Rectangle 241"/>
                <p:cNvSpPr>
                  <a:spLocks noChangeArrowheads="1"/>
                </p:cNvSpPr>
                <p:nvPr/>
              </p:nvSpPr>
              <p:spPr bwMode="auto">
                <a:xfrm>
                  <a:off x="353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Rectangle 242"/>
                <p:cNvSpPr>
                  <a:spLocks noChangeArrowheads="1"/>
                </p:cNvSpPr>
                <p:nvPr/>
              </p:nvSpPr>
              <p:spPr bwMode="auto">
                <a:xfrm>
                  <a:off x="354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Rectangle 243"/>
                <p:cNvSpPr>
                  <a:spLocks noChangeArrowheads="1"/>
                </p:cNvSpPr>
                <p:nvPr/>
              </p:nvSpPr>
              <p:spPr bwMode="auto">
                <a:xfrm>
                  <a:off x="3573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Rectangle 244"/>
                <p:cNvSpPr>
                  <a:spLocks noChangeArrowheads="1"/>
                </p:cNvSpPr>
                <p:nvPr/>
              </p:nvSpPr>
              <p:spPr bwMode="auto">
                <a:xfrm>
                  <a:off x="357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Rectangle 245"/>
                <p:cNvSpPr>
                  <a:spLocks noChangeArrowheads="1"/>
                </p:cNvSpPr>
                <p:nvPr/>
              </p:nvSpPr>
              <p:spPr bwMode="auto">
                <a:xfrm>
                  <a:off x="361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Rectangle 246"/>
                <p:cNvSpPr>
                  <a:spLocks noChangeArrowheads="1"/>
                </p:cNvSpPr>
                <p:nvPr/>
              </p:nvSpPr>
              <p:spPr bwMode="auto">
                <a:xfrm>
                  <a:off x="363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Rectangle 247"/>
                <p:cNvSpPr>
                  <a:spLocks noChangeArrowheads="1"/>
                </p:cNvSpPr>
                <p:nvPr/>
              </p:nvSpPr>
              <p:spPr bwMode="auto">
                <a:xfrm>
                  <a:off x="365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Rectangle 248"/>
                <p:cNvSpPr>
                  <a:spLocks noChangeArrowheads="1"/>
                </p:cNvSpPr>
                <p:nvPr/>
              </p:nvSpPr>
              <p:spPr bwMode="auto">
                <a:xfrm>
                  <a:off x="366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Rectangle 249"/>
                <p:cNvSpPr>
                  <a:spLocks noChangeArrowheads="1"/>
                </p:cNvSpPr>
                <p:nvPr/>
              </p:nvSpPr>
              <p:spPr bwMode="auto">
                <a:xfrm>
                  <a:off x="369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Rectangle 250"/>
                <p:cNvSpPr>
                  <a:spLocks noChangeArrowheads="1"/>
                </p:cNvSpPr>
                <p:nvPr/>
              </p:nvSpPr>
              <p:spPr bwMode="auto">
                <a:xfrm>
                  <a:off x="3717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Rectangle 251"/>
                <p:cNvSpPr>
                  <a:spLocks noChangeArrowheads="1"/>
                </p:cNvSpPr>
                <p:nvPr/>
              </p:nvSpPr>
              <p:spPr bwMode="auto">
                <a:xfrm>
                  <a:off x="374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Rectangle 252"/>
                <p:cNvSpPr>
                  <a:spLocks noChangeArrowheads="1"/>
                </p:cNvSpPr>
                <p:nvPr/>
              </p:nvSpPr>
              <p:spPr bwMode="auto">
                <a:xfrm>
                  <a:off x="374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Rectangle 253"/>
                <p:cNvSpPr>
                  <a:spLocks noChangeArrowheads="1"/>
                </p:cNvSpPr>
                <p:nvPr/>
              </p:nvSpPr>
              <p:spPr bwMode="auto">
                <a:xfrm>
                  <a:off x="378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Rectangle 254"/>
                <p:cNvSpPr>
                  <a:spLocks noChangeArrowheads="1"/>
                </p:cNvSpPr>
                <p:nvPr/>
              </p:nvSpPr>
              <p:spPr bwMode="auto">
                <a:xfrm>
                  <a:off x="379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280" name="Rectangle 256"/>
              <p:cNvSpPr>
                <a:spLocks noChangeArrowheads="1"/>
              </p:cNvSpPr>
              <p:nvPr/>
            </p:nvSpPr>
            <p:spPr bwMode="auto">
              <a:xfrm>
                <a:off x="3825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Rectangle 257"/>
              <p:cNvSpPr>
                <a:spLocks noChangeArrowheads="1"/>
              </p:cNvSpPr>
              <p:nvPr/>
            </p:nvSpPr>
            <p:spPr bwMode="auto">
              <a:xfrm>
                <a:off x="3831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Rectangle 258"/>
              <p:cNvSpPr>
                <a:spLocks noChangeArrowheads="1"/>
              </p:cNvSpPr>
              <p:nvPr/>
            </p:nvSpPr>
            <p:spPr bwMode="auto">
              <a:xfrm>
                <a:off x="3861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Rectangle 259"/>
              <p:cNvSpPr>
                <a:spLocks noChangeArrowheads="1"/>
              </p:cNvSpPr>
              <p:nvPr/>
            </p:nvSpPr>
            <p:spPr bwMode="auto">
              <a:xfrm>
                <a:off x="3879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Rectangle 260"/>
              <p:cNvSpPr>
                <a:spLocks noChangeArrowheads="1"/>
              </p:cNvSpPr>
              <p:nvPr/>
            </p:nvSpPr>
            <p:spPr bwMode="auto">
              <a:xfrm>
                <a:off x="3909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Rectangle 261"/>
              <p:cNvSpPr>
                <a:spLocks noChangeArrowheads="1"/>
              </p:cNvSpPr>
              <p:nvPr/>
            </p:nvSpPr>
            <p:spPr bwMode="auto">
              <a:xfrm>
                <a:off x="3915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Rectangle 262"/>
              <p:cNvSpPr>
                <a:spLocks noChangeArrowheads="1"/>
              </p:cNvSpPr>
              <p:nvPr/>
            </p:nvSpPr>
            <p:spPr bwMode="auto">
              <a:xfrm>
                <a:off x="3945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Rectangle 263"/>
              <p:cNvSpPr>
                <a:spLocks noChangeArrowheads="1"/>
              </p:cNvSpPr>
              <p:nvPr/>
            </p:nvSpPr>
            <p:spPr bwMode="auto">
              <a:xfrm>
                <a:off x="3963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Rectangle 264"/>
              <p:cNvSpPr>
                <a:spLocks noChangeArrowheads="1"/>
              </p:cNvSpPr>
              <p:nvPr/>
            </p:nvSpPr>
            <p:spPr bwMode="auto">
              <a:xfrm>
                <a:off x="3993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Rectangle 265"/>
              <p:cNvSpPr>
                <a:spLocks noChangeArrowheads="1"/>
              </p:cNvSpPr>
              <p:nvPr/>
            </p:nvSpPr>
            <p:spPr bwMode="auto">
              <a:xfrm>
                <a:off x="3999" y="2874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Rectangle 266"/>
              <p:cNvSpPr>
                <a:spLocks noChangeArrowheads="1"/>
              </p:cNvSpPr>
              <p:nvPr/>
            </p:nvSpPr>
            <p:spPr bwMode="auto">
              <a:xfrm>
                <a:off x="402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Rectangle 267"/>
              <p:cNvSpPr>
                <a:spLocks noChangeArrowheads="1"/>
              </p:cNvSpPr>
              <p:nvPr/>
            </p:nvSpPr>
            <p:spPr bwMode="auto">
              <a:xfrm>
                <a:off x="4047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Rectangle 268"/>
              <p:cNvSpPr>
                <a:spLocks noChangeArrowheads="1"/>
              </p:cNvSpPr>
              <p:nvPr/>
            </p:nvSpPr>
            <p:spPr bwMode="auto">
              <a:xfrm>
                <a:off x="4077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Rectangle 269"/>
              <p:cNvSpPr>
                <a:spLocks noChangeArrowheads="1"/>
              </p:cNvSpPr>
              <p:nvPr/>
            </p:nvSpPr>
            <p:spPr bwMode="auto">
              <a:xfrm>
                <a:off x="4083" y="2874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Rectangle 270"/>
              <p:cNvSpPr>
                <a:spLocks noChangeArrowheads="1"/>
              </p:cNvSpPr>
              <p:nvPr/>
            </p:nvSpPr>
            <p:spPr bwMode="auto">
              <a:xfrm>
                <a:off x="4113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Rectangle 271"/>
              <p:cNvSpPr>
                <a:spLocks noChangeArrowheads="1"/>
              </p:cNvSpPr>
              <p:nvPr/>
            </p:nvSpPr>
            <p:spPr bwMode="auto">
              <a:xfrm>
                <a:off x="4131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Rectangle 272"/>
              <p:cNvSpPr>
                <a:spLocks noChangeArrowheads="1"/>
              </p:cNvSpPr>
              <p:nvPr/>
            </p:nvSpPr>
            <p:spPr bwMode="auto">
              <a:xfrm>
                <a:off x="4155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Rectangle 273"/>
              <p:cNvSpPr>
                <a:spLocks noChangeArrowheads="1"/>
              </p:cNvSpPr>
              <p:nvPr/>
            </p:nvSpPr>
            <p:spPr bwMode="auto">
              <a:xfrm>
                <a:off x="4161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Rectangle 274"/>
              <p:cNvSpPr>
                <a:spLocks noChangeArrowheads="1"/>
              </p:cNvSpPr>
              <p:nvPr/>
            </p:nvSpPr>
            <p:spPr bwMode="auto">
              <a:xfrm>
                <a:off x="4197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Rectangle 275"/>
              <p:cNvSpPr>
                <a:spLocks noChangeArrowheads="1"/>
              </p:cNvSpPr>
              <p:nvPr/>
            </p:nvSpPr>
            <p:spPr bwMode="auto">
              <a:xfrm>
                <a:off x="4215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Rectangle 276"/>
              <p:cNvSpPr>
                <a:spLocks noChangeArrowheads="1"/>
              </p:cNvSpPr>
              <p:nvPr/>
            </p:nvSpPr>
            <p:spPr bwMode="auto">
              <a:xfrm>
                <a:off x="4239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Rectangle 277"/>
              <p:cNvSpPr>
                <a:spLocks noChangeArrowheads="1"/>
              </p:cNvSpPr>
              <p:nvPr/>
            </p:nvSpPr>
            <p:spPr bwMode="auto">
              <a:xfrm>
                <a:off x="4245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Rectangle 278"/>
              <p:cNvSpPr>
                <a:spLocks noChangeArrowheads="1"/>
              </p:cNvSpPr>
              <p:nvPr/>
            </p:nvSpPr>
            <p:spPr bwMode="auto">
              <a:xfrm>
                <a:off x="4281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Rectangle 279"/>
              <p:cNvSpPr>
                <a:spLocks noChangeArrowheads="1"/>
              </p:cNvSpPr>
              <p:nvPr/>
            </p:nvSpPr>
            <p:spPr bwMode="auto">
              <a:xfrm>
                <a:off x="4299" y="2874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Rectangle 280"/>
              <p:cNvSpPr>
                <a:spLocks noChangeArrowheads="1"/>
              </p:cNvSpPr>
              <p:nvPr/>
            </p:nvSpPr>
            <p:spPr bwMode="auto">
              <a:xfrm>
                <a:off x="4323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Rectangle 281"/>
              <p:cNvSpPr>
                <a:spLocks noChangeArrowheads="1"/>
              </p:cNvSpPr>
              <p:nvPr/>
            </p:nvSpPr>
            <p:spPr bwMode="auto">
              <a:xfrm>
                <a:off x="4329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Rectangle 282"/>
              <p:cNvSpPr>
                <a:spLocks noChangeArrowheads="1"/>
              </p:cNvSpPr>
              <p:nvPr/>
            </p:nvSpPr>
            <p:spPr bwMode="auto">
              <a:xfrm>
                <a:off x="436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Rectangle 283"/>
              <p:cNvSpPr>
                <a:spLocks noChangeArrowheads="1"/>
              </p:cNvSpPr>
              <p:nvPr/>
            </p:nvSpPr>
            <p:spPr bwMode="auto">
              <a:xfrm>
                <a:off x="4377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Rectangle 284"/>
              <p:cNvSpPr>
                <a:spLocks noChangeArrowheads="1"/>
              </p:cNvSpPr>
              <p:nvPr/>
            </p:nvSpPr>
            <p:spPr bwMode="auto">
              <a:xfrm>
                <a:off x="4407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Rectangle 285"/>
              <p:cNvSpPr>
                <a:spLocks noChangeArrowheads="1"/>
              </p:cNvSpPr>
              <p:nvPr/>
            </p:nvSpPr>
            <p:spPr bwMode="auto">
              <a:xfrm>
                <a:off x="4413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286"/>
              <p:cNvSpPr>
                <a:spLocks noChangeArrowheads="1"/>
              </p:cNvSpPr>
              <p:nvPr/>
            </p:nvSpPr>
            <p:spPr bwMode="auto">
              <a:xfrm>
                <a:off x="444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Rectangle 287"/>
              <p:cNvSpPr>
                <a:spLocks noChangeArrowheads="1"/>
              </p:cNvSpPr>
              <p:nvPr/>
            </p:nvSpPr>
            <p:spPr bwMode="auto">
              <a:xfrm>
                <a:off x="447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Rectangle 288"/>
              <p:cNvSpPr>
                <a:spLocks noChangeArrowheads="1"/>
              </p:cNvSpPr>
              <p:nvPr/>
            </p:nvSpPr>
            <p:spPr bwMode="auto">
              <a:xfrm>
                <a:off x="4533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Rectangle 289"/>
              <p:cNvSpPr>
                <a:spLocks noChangeArrowheads="1"/>
              </p:cNvSpPr>
              <p:nvPr/>
            </p:nvSpPr>
            <p:spPr bwMode="auto">
              <a:xfrm>
                <a:off x="4563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Rectangle 290"/>
              <p:cNvSpPr>
                <a:spLocks noChangeArrowheads="1"/>
              </p:cNvSpPr>
              <p:nvPr/>
            </p:nvSpPr>
            <p:spPr bwMode="auto">
              <a:xfrm>
                <a:off x="4593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Rectangle 291"/>
              <p:cNvSpPr>
                <a:spLocks noChangeArrowheads="1"/>
              </p:cNvSpPr>
              <p:nvPr/>
            </p:nvSpPr>
            <p:spPr bwMode="auto">
              <a:xfrm>
                <a:off x="4653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Rectangle 292"/>
              <p:cNvSpPr>
                <a:spLocks noChangeArrowheads="1"/>
              </p:cNvSpPr>
              <p:nvPr/>
            </p:nvSpPr>
            <p:spPr bwMode="auto">
              <a:xfrm>
                <a:off x="4671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Rectangle 293"/>
              <p:cNvSpPr>
                <a:spLocks noChangeArrowheads="1"/>
              </p:cNvSpPr>
              <p:nvPr/>
            </p:nvSpPr>
            <p:spPr bwMode="auto">
              <a:xfrm>
                <a:off x="468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Rectangle 294"/>
              <p:cNvSpPr>
                <a:spLocks noChangeArrowheads="1"/>
              </p:cNvSpPr>
              <p:nvPr/>
            </p:nvSpPr>
            <p:spPr bwMode="auto">
              <a:xfrm>
                <a:off x="4791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Rectangle 295"/>
              <p:cNvSpPr>
                <a:spLocks noChangeArrowheads="1"/>
              </p:cNvSpPr>
              <p:nvPr/>
            </p:nvSpPr>
            <p:spPr bwMode="auto">
              <a:xfrm>
                <a:off x="480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Rectangle 296"/>
              <p:cNvSpPr>
                <a:spLocks noChangeArrowheads="1"/>
              </p:cNvSpPr>
              <p:nvPr/>
            </p:nvSpPr>
            <p:spPr bwMode="auto">
              <a:xfrm>
                <a:off x="4827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Rectangle 297"/>
              <p:cNvSpPr>
                <a:spLocks noChangeArrowheads="1"/>
              </p:cNvSpPr>
              <p:nvPr/>
            </p:nvSpPr>
            <p:spPr bwMode="auto">
              <a:xfrm>
                <a:off x="492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Rectangle 298"/>
              <p:cNvSpPr>
                <a:spLocks noChangeArrowheads="1"/>
              </p:cNvSpPr>
              <p:nvPr/>
            </p:nvSpPr>
            <p:spPr bwMode="auto">
              <a:xfrm>
                <a:off x="4947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Rectangle 299"/>
              <p:cNvSpPr>
                <a:spLocks noChangeArrowheads="1"/>
              </p:cNvSpPr>
              <p:nvPr/>
            </p:nvSpPr>
            <p:spPr bwMode="auto">
              <a:xfrm>
                <a:off x="496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Rectangle 300"/>
              <p:cNvSpPr>
                <a:spLocks noChangeArrowheads="1"/>
              </p:cNvSpPr>
              <p:nvPr/>
            </p:nvSpPr>
            <p:spPr bwMode="auto">
              <a:xfrm>
                <a:off x="5067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Rectangle 301"/>
              <p:cNvSpPr>
                <a:spLocks noChangeArrowheads="1"/>
              </p:cNvSpPr>
              <p:nvPr/>
            </p:nvSpPr>
            <p:spPr bwMode="auto">
              <a:xfrm>
                <a:off x="508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Rectangle 302"/>
              <p:cNvSpPr>
                <a:spLocks noChangeArrowheads="1"/>
              </p:cNvSpPr>
              <p:nvPr/>
            </p:nvSpPr>
            <p:spPr bwMode="auto">
              <a:xfrm>
                <a:off x="5097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Rectangle 303"/>
              <p:cNvSpPr>
                <a:spLocks noChangeArrowheads="1"/>
              </p:cNvSpPr>
              <p:nvPr/>
            </p:nvSpPr>
            <p:spPr bwMode="auto">
              <a:xfrm>
                <a:off x="520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Rectangle 304"/>
              <p:cNvSpPr>
                <a:spLocks noChangeArrowheads="1"/>
              </p:cNvSpPr>
              <p:nvPr/>
            </p:nvSpPr>
            <p:spPr bwMode="auto">
              <a:xfrm>
                <a:off x="5217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Rectangle 305"/>
              <p:cNvSpPr>
                <a:spLocks noChangeArrowheads="1"/>
              </p:cNvSpPr>
              <p:nvPr/>
            </p:nvSpPr>
            <p:spPr bwMode="auto">
              <a:xfrm>
                <a:off x="523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Rectangle 306"/>
              <p:cNvSpPr>
                <a:spLocks noChangeArrowheads="1"/>
              </p:cNvSpPr>
              <p:nvPr/>
            </p:nvSpPr>
            <p:spPr bwMode="auto">
              <a:xfrm>
                <a:off x="5301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Rectangle 307"/>
              <p:cNvSpPr>
                <a:spLocks noChangeArrowheads="1"/>
              </p:cNvSpPr>
              <p:nvPr/>
            </p:nvSpPr>
            <p:spPr bwMode="auto">
              <a:xfrm>
                <a:off x="5331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Rectangle 308"/>
              <p:cNvSpPr>
                <a:spLocks noChangeArrowheads="1"/>
              </p:cNvSpPr>
              <p:nvPr/>
            </p:nvSpPr>
            <p:spPr bwMode="auto">
              <a:xfrm>
                <a:off x="5355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Rectangle 309"/>
              <p:cNvSpPr>
                <a:spLocks noChangeArrowheads="1"/>
              </p:cNvSpPr>
              <p:nvPr/>
            </p:nvSpPr>
            <p:spPr bwMode="auto">
              <a:xfrm>
                <a:off x="541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Rectangle 310"/>
              <p:cNvSpPr>
                <a:spLocks noChangeArrowheads="1"/>
              </p:cNvSpPr>
              <p:nvPr/>
            </p:nvSpPr>
            <p:spPr bwMode="auto">
              <a:xfrm>
                <a:off x="544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99" name="Rectangle 27"/>
            <p:cNvSpPr>
              <a:spLocks noChangeArrowheads="1"/>
            </p:cNvSpPr>
            <p:nvPr/>
          </p:nvSpPr>
          <p:spPr bwMode="auto">
            <a:xfrm>
              <a:off x="309563" y="3368526"/>
              <a:ext cx="6297612" cy="109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488" tIns="44450" rIns="90488" bIns="44450" anchor="ctr"/>
            <a:lstStyle/>
            <a:p>
              <a:pPr eaLnBrk="0" hangingPunct="0"/>
              <a:endParaRPr lang="en-US"/>
            </a:p>
          </p:txBody>
        </p:sp>
        <p:sp>
          <p:nvSpPr>
            <p:cNvPr id="400" name="Text Box 9"/>
            <p:cNvSpPr txBox="1">
              <a:spLocks noChangeArrowheads="1"/>
            </p:cNvSpPr>
            <p:nvPr/>
          </p:nvSpPr>
          <p:spPr bwMode="auto">
            <a:xfrm>
              <a:off x="3346930" y="5941169"/>
              <a:ext cx="1171985" cy="274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2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Straight </a:t>
              </a:r>
              <a:endParaRPr lang="en-US" sz="12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1" name="AutoShape 3"/>
            <p:cNvSpPr>
              <a:spLocks/>
            </p:cNvSpPr>
            <p:nvPr/>
          </p:nvSpPr>
          <p:spPr bwMode="auto">
            <a:xfrm rot="16200000" flipV="1">
              <a:off x="1713944" y="4561134"/>
              <a:ext cx="182503" cy="2630748"/>
            </a:xfrm>
            <a:prstGeom prst="leftBrace">
              <a:avLst>
                <a:gd name="adj1" fmla="val 163981"/>
                <a:gd name="adj2" fmla="val 50000"/>
              </a:avLst>
            </a:prstGeom>
            <a:noFill/>
            <a:ln w="12699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402" name="AutoShape 3"/>
            <p:cNvSpPr>
              <a:spLocks/>
            </p:cNvSpPr>
            <p:nvPr/>
          </p:nvSpPr>
          <p:spPr bwMode="auto">
            <a:xfrm rot="16200000" flipV="1">
              <a:off x="3811164" y="5105324"/>
              <a:ext cx="193614" cy="1560285"/>
            </a:xfrm>
            <a:prstGeom prst="leftBrace">
              <a:avLst>
                <a:gd name="adj1" fmla="val 163981"/>
                <a:gd name="adj2" fmla="val 50000"/>
              </a:avLst>
            </a:prstGeom>
            <a:noFill/>
            <a:ln w="12699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403" name="Text Box 9"/>
            <p:cNvSpPr txBox="1">
              <a:spLocks noChangeArrowheads="1"/>
            </p:cNvSpPr>
            <p:nvPr/>
          </p:nvSpPr>
          <p:spPr bwMode="auto">
            <a:xfrm>
              <a:off x="1066801" y="5921663"/>
              <a:ext cx="1240971" cy="274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2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Inj.  Arc (</a:t>
              </a:r>
              <a:r>
                <a:rPr lang="en-US" sz="1200" dirty="0" smtClean="0">
                  <a:solidFill>
                    <a:srgbClr val="800080"/>
                  </a:solidFill>
                  <a:latin typeface="Arial"/>
                  <a:cs typeface="Arial"/>
                </a:rPr>
                <a:t>255</a:t>
              </a:r>
              <a:r>
                <a:rPr lang="en-US" sz="1200" baseline="30000" dirty="0" smtClean="0">
                  <a:solidFill>
                    <a:srgbClr val="800080"/>
                  </a:solidFill>
                  <a:latin typeface="Arial"/>
                  <a:cs typeface="Arial"/>
                </a:rPr>
                <a:t>0</a:t>
              </a:r>
              <a:r>
                <a:rPr lang="en-US" sz="1200" dirty="0" smtClean="0">
                  <a:solidFill>
                    <a:srgbClr val="800080"/>
                  </a:solidFill>
                  <a:latin typeface="Arial"/>
                  <a:cs typeface="Arial"/>
                </a:rPr>
                <a:t>)</a:t>
              </a:r>
              <a:r>
                <a:rPr lang="en-US" sz="12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 </a:t>
              </a:r>
            </a:p>
          </p:txBody>
        </p:sp>
        <p:sp>
          <p:nvSpPr>
            <p:cNvPr id="404" name="AutoShape 3"/>
            <p:cNvSpPr>
              <a:spLocks/>
            </p:cNvSpPr>
            <p:nvPr/>
          </p:nvSpPr>
          <p:spPr bwMode="auto">
            <a:xfrm rot="16200000" flipV="1">
              <a:off x="7802592" y="5105324"/>
              <a:ext cx="193614" cy="1574801"/>
            </a:xfrm>
            <a:prstGeom prst="leftBrace">
              <a:avLst>
                <a:gd name="adj1" fmla="val 163981"/>
                <a:gd name="adj2" fmla="val 50000"/>
              </a:avLst>
            </a:prstGeom>
            <a:noFill/>
            <a:ln w="12699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405" name="Text Box 9"/>
            <p:cNvSpPr txBox="1">
              <a:spLocks noChangeArrowheads="1"/>
            </p:cNvSpPr>
            <p:nvPr/>
          </p:nvSpPr>
          <p:spPr bwMode="auto">
            <a:xfrm>
              <a:off x="6909456" y="5955684"/>
              <a:ext cx="1947993" cy="274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2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Straight (RF + extraction)</a:t>
              </a:r>
              <a:endParaRPr lang="en-US" sz="12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" name="AutoShape 3"/>
            <p:cNvSpPr>
              <a:spLocks/>
            </p:cNvSpPr>
            <p:nvPr/>
          </p:nvSpPr>
          <p:spPr bwMode="auto">
            <a:xfrm rot="16200000" flipV="1">
              <a:off x="5812433" y="4689965"/>
              <a:ext cx="182503" cy="2402114"/>
            </a:xfrm>
            <a:prstGeom prst="leftBrace">
              <a:avLst>
                <a:gd name="adj1" fmla="val 163981"/>
                <a:gd name="adj2" fmla="val 50000"/>
              </a:avLst>
            </a:prstGeom>
            <a:noFill/>
            <a:ln w="12699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407" name="Text Box 9"/>
            <p:cNvSpPr txBox="1">
              <a:spLocks noChangeArrowheads="1"/>
            </p:cNvSpPr>
            <p:nvPr/>
          </p:nvSpPr>
          <p:spPr bwMode="auto">
            <a:xfrm>
              <a:off x="5387312" y="5943436"/>
              <a:ext cx="986282" cy="274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2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Arc (</a:t>
              </a:r>
              <a:r>
                <a:rPr lang="en-US" sz="1200" dirty="0" smtClean="0">
                  <a:solidFill>
                    <a:srgbClr val="800080"/>
                  </a:solidFill>
                  <a:latin typeface="Arial"/>
                  <a:cs typeface="Arial"/>
                </a:rPr>
                <a:t>255</a:t>
              </a:r>
              <a:r>
                <a:rPr lang="en-US" sz="1200" baseline="30000" dirty="0" smtClean="0">
                  <a:solidFill>
                    <a:srgbClr val="800080"/>
                  </a:solidFill>
                  <a:latin typeface="Arial"/>
                  <a:cs typeface="Arial"/>
                </a:rPr>
                <a:t>0</a:t>
              </a:r>
              <a:r>
                <a:rPr lang="en-US" sz="1200" dirty="0" smtClean="0">
                  <a:solidFill>
                    <a:srgbClr val="800080"/>
                  </a:solidFill>
                  <a:latin typeface="Arial"/>
                  <a:cs typeface="Arial"/>
                </a:rPr>
                <a:t>)</a:t>
              </a:r>
            </a:p>
          </p:txBody>
        </p:sp>
        <p:sp>
          <p:nvSpPr>
            <p:cNvPr id="19" name="Rectangle 18"/>
            <p:cNvSpPr/>
            <p:nvPr/>
          </p:nvSpPr>
          <p:spPr bwMode="auto">
            <a:xfrm>
              <a:off x="7749413" y="5697755"/>
              <a:ext cx="68445" cy="57035"/>
            </a:xfrm>
            <a:prstGeom prst="rect">
              <a:avLst/>
            </a:prstGeom>
            <a:solidFill>
              <a:srgbClr val="0BC377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322" name="Rectangle 253"/>
            <p:cNvSpPr>
              <a:spLocks noChangeArrowheads="1"/>
            </p:cNvSpPr>
            <p:nvPr/>
          </p:nvSpPr>
          <p:spPr bwMode="auto">
            <a:xfrm>
              <a:off x="8164779" y="5687637"/>
              <a:ext cx="9525" cy="6667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aphicFrame>
          <p:nvGraphicFramePr>
            <p:cNvPr id="282" name="Object 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301857742"/>
                </p:ext>
              </p:extLst>
            </p:nvPr>
          </p:nvGraphicFramePr>
          <p:xfrm>
            <a:off x="3741387" y="3841451"/>
            <a:ext cx="1033463" cy="2317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99454" name="Equation" r:id="rId11" imgW="965108" imgH="241415" progId="Equation.3">
                    <p:embed/>
                  </p:oleObj>
                </mc:Choice>
                <mc:Fallback>
                  <p:oleObj name="Equation" r:id="rId11" imgW="965108" imgH="241415" progId="Equation.3">
                    <p:embed/>
                    <p:pic>
                      <p:nvPicPr>
                        <p:cNvPr id="0" name="Picture 6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41387" y="3841451"/>
                          <a:ext cx="1033463" cy="2317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16" name="Rectangle 235"/>
            <p:cNvSpPr>
              <a:spLocks noChangeArrowheads="1"/>
            </p:cNvSpPr>
            <p:nvPr/>
          </p:nvSpPr>
          <p:spPr bwMode="auto">
            <a:xfrm>
              <a:off x="8232743" y="5697789"/>
              <a:ext cx="39687" cy="47625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8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</p:spTree>
    <p:extLst>
      <p:ext uri="{BB962C8B-B14F-4D97-AF65-F5344CB8AC3E}">
        <p14:creationId xmlns:p14="http://schemas.microsoft.com/office/powerpoint/2010/main" val="906117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Line 45"/>
          <p:cNvSpPr>
            <a:spLocks noChangeAspect="1" noChangeShapeType="1"/>
          </p:cNvSpPr>
          <p:nvPr/>
        </p:nvSpPr>
        <p:spPr bwMode="auto">
          <a:xfrm flipH="1">
            <a:off x="2638425" y="6173788"/>
            <a:ext cx="93663" cy="24130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" name="Text Box 40"/>
          <p:cNvSpPr txBox="1">
            <a:spLocks noChangeArrowheads="1"/>
          </p:cNvSpPr>
          <p:nvPr/>
        </p:nvSpPr>
        <p:spPr bwMode="auto">
          <a:xfrm>
            <a:off x="921255" y="5034295"/>
            <a:ext cx="1479529" cy="674544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100" b="1" dirty="0">
                <a:solidFill>
                  <a:srgbClr val="800080"/>
                </a:solidFill>
                <a:cs typeface="Arial" pitchFamily="34" charset="0"/>
              </a:rPr>
              <a:t>Arc </a:t>
            </a:r>
            <a:r>
              <a:rPr lang="en-US" sz="1100" b="1" dirty="0" err="1" smtClean="0">
                <a:solidFill>
                  <a:srgbClr val="800080"/>
                </a:solidFill>
                <a:cs typeface="Arial" pitchFamily="34" charset="0"/>
              </a:rPr>
              <a:t>Quadrupoles</a:t>
            </a: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:</a:t>
            </a:r>
            <a:endParaRPr lang="de-DE" sz="1100" b="1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en-US" sz="1100" dirty="0" err="1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err="1" smtClean="0">
                <a:solidFill>
                  <a:srgbClr val="800080"/>
                </a:solidFill>
                <a:cs typeface="Arial" pitchFamily="34" charset="0"/>
              </a:rPr>
              <a:t>q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40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 = 12-58</a:t>
            </a:r>
            <a:r>
              <a:rPr lang="de-DE" sz="1100" b="1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Tesla/m</a:t>
            </a:r>
            <a:endParaRPr lang="en-US" sz="1100" b="1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209" name="Text Box 40"/>
          <p:cNvSpPr txBox="1">
            <a:spLocks noChangeArrowheads="1"/>
          </p:cNvSpPr>
          <p:nvPr/>
        </p:nvSpPr>
        <p:spPr bwMode="auto">
          <a:xfrm>
            <a:off x="847568" y="3928732"/>
            <a:ext cx="1632857" cy="1013098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100" b="1" dirty="0">
                <a:solidFill>
                  <a:srgbClr val="800080"/>
                </a:solidFill>
                <a:cs typeface="Arial" pitchFamily="34" charset="0"/>
              </a:rPr>
              <a:t>Arc </a:t>
            </a: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Bends:</a:t>
            </a:r>
            <a:endParaRPr lang="en-US" sz="11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smtClean="0">
                <a:solidFill>
                  <a:srgbClr val="800080"/>
                </a:solidFill>
                <a:cs typeface="Arial" pitchFamily="34" charset="0"/>
              </a:rPr>
              <a:t>b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120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0"/>
              </a:spcBef>
            </a:pP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B = 2.73 Tesla</a:t>
            </a:r>
            <a:endParaRPr lang="de-DE" sz="11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bend ang. = 7.08 </a:t>
            </a:r>
            <a:r>
              <a:rPr lang="de-DE" sz="1100" dirty="0">
                <a:solidFill>
                  <a:srgbClr val="800080"/>
                </a:solidFill>
                <a:cs typeface="Arial" pitchFamily="34" charset="0"/>
              </a:rPr>
              <a:t>deg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.</a:t>
            </a: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Sagitta =1.8 cm</a:t>
            </a:r>
            <a:endParaRPr lang="de-DE" sz="1100" dirty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211" name="Text Box 40"/>
          <p:cNvSpPr txBox="1">
            <a:spLocks noChangeArrowheads="1"/>
          </p:cNvSpPr>
          <p:nvPr/>
        </p:nvSpPr>
        <p:spPr bwMode="auto">
          <a:xfrm>
            <a:off x="2903780" y="4297172"/>
            <a:ext cx="1451427" cy="1013098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Straight  Quads:</a:t>
            </a:r>
            <a:endParaRPr lang="de-DE" sz="1100" b="1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en-US" sz="1100" dirty="0" err="1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err="1" smtClean="0">
                <a:solidFill>
                  <a:srgbClr val="800080"/>
                </a:solidFill>
                <a:cs typeface="Arial" pitchFamily="34" charset="0"/>
              </a:rPr>
              <a:t>q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40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</a:t>
            </a:r>
            <a:r>
              <a:rPr lang="de-DE" sz="1100" baseline="-25000" dirty="0" smtClean="0">
                <a:solidFill>
                  <a:srgbClr val="800080"/>
                </a:solidFill>
                <a:cs typeface="Arial" pitchFamily="34" charset="0"/>
              </a:rPr>
              <a:t>F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 = 12.57</a:t>
            </a:r>
            <a:r>
              <a:rPr lang="de-DE" sz="1100" b="1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Tesla/m</a:t>
            </a:r>
            <a:endParaRPr lang="en-US" sz="1100" b="1" dirty="0" smtClean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</a:t>
            </a:r>
            <a:r>
              <a:rPr lang="de-DE" sz="1100" baseline="-25000" dirty="0" smtClean="0">
                <a:solidFill>
                  <a:srgbClr val="800080"/>
                </a:solidFill>
                <a:cs typeface="Arial" pitchFamily="34" charset="0"/>
              </a:rPr>
              <a:t>D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 = -24.52 Tesla/m</a:t>
            </a: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</a:t>
            </a:r>
            <a:r>
              <a:rPr lang="de-DE" sz="1100" baseline="-25000" dirty="0" smtClean="0">
                <a:solidFill>
                  <a:srgbClr val="800080"/>
                </a:solidFill>
                <a:cs typeface="Arial" pitchFamily="34" charset="0"/>
              </a:rPr>
              <a:t>F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 = 12.57</a:t>
            </a:r>
            <a:r>
              <a:rPr lang="de-DE" sz="1100" b="1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Tesla/m</a:t>
            </a:r>
            <a:endParaRPr lang="en-US" sz="1100" b="1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207" name="Rectangle 2"/>
          <p:cNvSpPr txBox="1">
            <a:spLocks noChangeArrowheads="1"/>
          </p:cNvSpPr>
          <p:nvPr/>
        </p:nvSpPr>
        <p:spPr bwMode="auto">
          <a:xfrm>
            <a:off x="-147484" y="223838"/>
            <a:ext cx="9520084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Booster </a:t>
            </a:r>
            <a:r>
              <a:rPr lang="en-US" sz="3200" kern="0" dirty="0" smtClean="0">
                <a:solidFill>
                  <a:srgbClr val="00B05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Lattice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(8 </a:t>
            </a:r>
            <a:r>
              <a:rPr kumimoji="0" lang="en-US" sz="32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GeV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, </a:t>
            </a:r>
            <a:r>
              <a:rPr kumimoji="0" lang="en-US" sz="32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ymbol" charset="2"/>
                <a:ea typeface="ＭＳ Ｐゴシック" charset="0"/>
                <a:cs typeface="Symbol" charset="2"/>
              </a:rPr>
              <a:t>g</a:t>
            </a:r>
            <a:r>
              <a:rPr kumimoji="0" lang="en-US" sz="3200" b="0" i="0" u="none" strike="noStrike" kern="0" cap="none" spc="0" normalizeH="0" baseline="-2500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t</a:t>
            </a:r>
            <a:r>
              <a:rPr kumimoji="0" lang="en-US" sz="3200" b="0" i="0" u="none" strike="noStrike" kern="0" cap="none" spc="0" normalizeH="0" baseline="-2500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= 10) </a:t>
            </a:r>
            <a:endParaRPr kumimoji="0" lang="en-US" sz="3200" b="0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8" name="Rectangle 5"/>
          <p:cNvSpPr>
            <a:spLocks noChangeArrowheads="1"/>
          </p:cNvSpPr>
          <p:nvPr/>
        </p:nvSpPr>
        <p:spPr bwMode="auto">
          <a:xfrm>
            <a:off x="7332790" y="1244690"/>
            <a:ext cx="1136778" cy="307777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400" dirty="0" smtClean="0">
                <a:solidFill>
                  <a:srgbClr val="7030A0"/>
                </a:solidFill>
              </a:rPr>
              <a:t>A. Bogacz</a:t>
            </a:r>
            <a:endParaRPr lang="en-US" sz="1400" dirty="0">
              <a:solidFill>
                <a:srgbClr val="7030A0"/>
              </a:solidFill>
            </a:endParaRPr>
          </a:p>
        </p:txBody>
      </p:sp>
      <p:sp>
        <p:nvSpPr>
          <p:cNvPr id="280" name="Text Box 10"/>
          <p:cNvSpPr txBox="1">
            <a:spLocks noChangeArrowheads="1"/>
          </p:cNvSpPr>
          <p:nvPr/>
        </p:nvSpPr>
        <p:spPr bwMode="auto">
          <a:xfrm>
            <a:off x="217430" y="5788244"/>
            <a:ext cx="42753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600" dirty="0" smtClean="0">
                <a:solidFill>
                  <a:srgbClr val="7030A0"/>
                </a:solidFill>
                <a:cs typeface="Arial" charset="0"/>
              </a:rPr>
              <a:t>Lattice configured with super-ferric magnets</a:t>
            </a:r>
            <a:endParaRPr lang="en-US" sz="1600" dirty="0">
              <a:solidFill>
                <a:srgbClr val="7030A0"/>
              </a:solidFill>
              <a:cs typeface="Arial" charset="0"/>
            </a:endParaRPr>
          </a:p>
        </p:txBody>
      </p:sp>
      <p:sp>
        <p:nvSpPr>
          <p:cNvPr id="277" name="Rectangle 235"/>
          <p:cNvSpPr>
            <a:spLocks noChangeArrowheads="1"/>
          </p:cNvSpPr>
          <p:nvPr/>
        </p:nvSpPr>
        <p:spPr bwMode="auto">
          <a:xfrm>
            <a:off x="8226425" y="3195438"/>
            <a:ext cx="39687" cy="47625"/>
          </a:xfrm>
          <a:prstGeom prst="rect">
            <a:avLst/>
          </a:prstGeom>
          <a:solidFill>
            <a:srgbClr val="0080FF"/>
          </a:solidFill>
          <a:ln w="9525">
            <a:solidFill>
              <a:srgbClr val="0080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Rectangle 278"/>
          <p:cNvSpPr/>
          <p:nvPr/>
        </p:nvSpPr>
        <p:spPr bwMode="auto">
          <a:xfrm>
            <a:off x="7749413" y="3186277"/>
            <a:ext cx="68445" cy="57035"/>
          </a:xfrm>
          <a:prstGeom prst="rect">
            <a:avLst/>
          </a:prstGeom>
          <a:solidFill>
            <a:srgbClr val="0BC377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281" name="Rectangle 253"/>
          <p:cNvSpPr>
            <a:spLocks noChangeArrowheads="1"/>
          </p:cNvSpPr>
          <p:nvPr/>
        </p:nvSpPr>
        <p:spPr bwMode="auto">
          <a:xfrm>
            <a:off x="8164779" y="3183475"/>
            <a:ext cx="9525" cy="66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2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4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83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  <p:grpSp>
        <p:nvGrpSpPr>
          <p:cNvPr id="284" name="Group 283"/>
          <p:cNvGrpSpPr/>
          <p:nvPr/>
        </p:nvGrpSpPr>
        <p:grpSpPr>
          <a:xfrm>
            <a:off x="331088" y="860446"/>
            <a:ext cx="8560278" cy="2398357"/>
            <a:chOff x="309563" y="3368526"/>
            <a:chExt cx="8560278" cy="2398357"/>
          </a:xfrm>
        </p:grpSpPr>
        <p:grpSp>
          <p:nvGrpSpPr>
            <p:cNvPr id="285" name="Group 54"/>
            <p:cNvGrpSpPr>
              <a:grpSpLocks noChangeAspect="1"/>
            </p:cNvGrpSpPr>
            <p:nvPr/>
          </p:nvGrpSpPr>
          <p:grpSpPr bwMode="auto">
            <a:xfrm>
              <a:off x="381478" y="3385633"/>
              <a:ext cx="8488363" cy="2381250"/>
              <a:chOff x="224" y="1410"/>
              <a:chExt cx="5347" cy="1500"/>
            </a:xfrm>
          </p:grpSpPr>
          <p:sp>
            <p:nvSpPr>
              <p:cNvPr id="299" name="AutoShape 53"/>
              <p:cNvSpPr>
                <a:spLocks noChangeAspect="1" noChangeArrowheads="1" noTextEdit="1"/>
              </p:cNvSpPr>
              <p:nvPr/>
            </p:nvSpPr>
            <p:spPr bwMode="auto">
              <a:xfrm>
                <a:off x="225" y="1410"/>
                <a:ext cx="5310" cy="15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00" name="Group 255"/>
              <p:cNvGrpSpPr>
                <a:grpSpLocks/>
              </p:cNvGrpSpPr>
              <p:nvPr/>
            </p:nvGrpSpPr>
            <p:grpSpPr bwMode="auto">
              <a:xfrm>
                <a:off x="224" y="1410"/>
                <a:ext cx="5347" cy="1500"/>
                <a:chOff x="224" y="1410"/>
                <a:chExt cx="5347" cy="1500"/>
              </a:xfrm>
            </p:grpSpPr>
            <p:sp>
              <p:nvSpPr>
                <p:cNvPr id="356" name="Rectangle 55"/>
                <p:cNvSpPr>
                  <a:spLocks noChangeArrowheads="1"/>
                </p:cNvSpPr>
                <p:nvPr/>
              </p:nvSpPr>
              <p:spPr bwMode="auto">
                <a:xfrm>
                  <a:off x="225" y="1410"/>
                  <a:ext cx="5310" cy="1500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7" name="Rectangle 56"/>
                <p:cNvSpPr>
                  <a:spLocks noChangeArrowheads="1"/>
                </p:cNvSpPr>
                <p:nvPr/>
              </p:nvSpPr>
              <p:spPr bwMode="auto">
                <a:xfrm>
                  <a:off x="297" y="1554"/>
                  <a:ext cx="5166" cy="1206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Rectangle 57"/>
                <p:cNvSpPr>
                  <a:spLocks noChangeArrowheads="1"/>
                </p:cNvSpPr>
                <p:nvPr/>
              </p:nvSpPr>
              <p:spPr bwMode="auto">
                <a:xfrm>
                  <a:off x="5211" y="2772"/>
                  <a:ext cx="30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272.306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359" name="Rectangle 58"/>
                <p:cNvSpPr>
                  <a:spLocks noChangeArrowheads="1"/>
                </p:cNvSpPr>
                <p:nvPr/>
              </p:nvSpPr>
              <p:spPr bwMode="auto">
                <a:xfrm>
                  <a:off x="297" y="2772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360" name="Rectangle 60"/>
                <p:cNvSpPr>
                  <a:spLocks noChangeArrowheads="1"/>
                </p:cNvSpPr>
                <p:nvPr/>
              </p:nvSpPr>
              <p:spPr bwMode="auto">
                <a:xfrm>
                  <a:off x="345" y="1488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361" name="Rectangle 61"/>
                <p:cNvSpPr>
                  <a:spLocks noChangeArrowheads="1"/>
                </p:cNvSpPr>
                <p:nvPr/>
              </p:nvSpPr>
              <p:spPr bwMode="auto">
                <a:xfrm rot="16200000">
                  <a:off x="215" y="1515"/>
                  <a:ext cx="12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70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362" name="Rectangle 62"/>
                <p:cNvSpPr>
                  <a:spLocks noChangeArrowheads="1"/>
                </p:cNvSpPr>
                <p:nvPr/>
              </p:nvSpPr>
              <p:spPr bwMode="auto">
                <a:xfrm rot="16200000">
                  <a:off x="236" y="2676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363" name="Rectangle 63"/>
                <p:cNvSpPr>
                  <a:spLocks noChangeArrowheads="1"/>
                </p:cNvSpPr>
                <p:nvPr/>
              </p:nvSpPr>
              <p:spPr bwMode="auto">
                <a:xfrm rot="16200000">
                  <a:off x="5481" y="1499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7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364" name="Rectangle 64"/>
                <p:cNvSpPr>
                  <a:spLocks noChangeArrowheads="1"/>
                </p:cNvSpPr>
                <p:nvPr/>
              </p:nvSpPr>
              <p:spPr bwMode="auto">
                <a:xfrm rot="16200000">
                  <a:off x="5469" y="2663"/>
                  <a:ext cx="102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-7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365" name="Rectangle 65"/>
                <p:cNvSpPr>
                  <a:spLocks noChangeArrowheads="1"/>
                </p:cNvSpPr>
                <p:nvPr/>
              </p:nvSpPr>
              <p:spPr bwMode="auto">
                <a:xfrm rot="16200000">
                  <a:off x="2" y="2034"/>
                  <a:ext cx="54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BETA_X&amp;Y[m]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366" name="Rectangle 66"/>
                <p:cNvSpPr>
                  <a:spLocks noChangeArrowheads="1"/>
                </p:cNvSpPr>
                <p:nvPr/>
              </p:nvSpPr>
              <p:spPr bwMode="auto">
                <a:xfrm rot="16200000">
                  <a:off x="5265" y="2051"/>
                  <a:ext cx="51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DISP_X&amp;Y[m]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367" name="Line 67"/>
                <p:cNvSpPr>
                  <a:spLocks noChangeShapeType="1"/>
                </p:cNvSpPr>
                <p:nvPr/>
              </p:nvSpPr>
              <p:spPr bwMode="auto">
                <a:xfrm flipH="1">
                  <a:off x="5427" y="167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Line 68"/>
                <p:cNvSpPr>
                  <a:spLocks noChangeShapeType="1"/>
                </p:cNvSpPr>
                <p:nvPr/>
              </p:nvSpPr>
              <p:spPr bwMode="auto">
                <a:xfrm>
                  <a:off x="297" y="167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813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Line 70"/>
                <p:cNvSpPr>
                  <a:spLocks noChangeShapeType="1"/>
                </p:cNvSpPr>
                <p:nvPr/>
              </p:nvSpPr>
              <p:spPr bwMode="auto">
                <a:xfrm>
                  <a:off x="813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Line 71"/>
                <p:cNvSpPr>
                  <a:spLocks noChangeShapeType="1"/>
                </p:cNvSpPr>
                <p:nvPr/>
              </p:nvSpPr>
              <p:spPr bwMode="auto">
                <a:xfrm flipH="1">
                  <a:off x="5427" y="179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Line 72"/>
                <p:cNvSpPr>
                  <a:spLocks noChangeShapeType="1"/>
                </p:cNvSpPr>
                <p:nvPr/>
              </p:nvSpPr>
              <p:spPr bwMode="auto">
                <a:xfrm>
                  <a:off x="297" y="179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Line 73"/>
                <p:cNvSpPr>
                  <a:spLocks noChangeShapeType="1"/>
                </p:cNvSpPr>
                <p:nvPr/>
              </p:nvSpPr>
              <p:spPr bwMode="auto">
                <a:xfrm flipV="1">
                  <a:off x="1329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Line 74"/>
                <p:cNvSpPr>
                  <a:spLocks noChangeShapeType="1"/>
                </p:cNvSpPr>
                <p:nvPr/>
              </p:nvSpPr>
              <p:spPr bwMode="auto">
                <a:xfrm>
                  <a:off x="1329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Line 75"/>
                <p:cNvSpPr>
                  <a:spLocks noChangeShapeType="1"/>
                </p:cNvSpPr>
                <p:nvPr/>
              </p:nvSpPr>
              <p:spPr bwMode="auto">
                <a:xfrm flipH="1">
                  <a:off x="5427" y="191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Line 76"/>
                <p:cNvSpPr>
                  <a:spLocks noChangeShapeType="1"/>
                </p:cNvSpPr>
                <p:nvPr/>
              </p:nvSpPr>
              <p:spPr bwMode="auto">
                <a:xfrm>
                  <a:off x="297" y="191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Line 77"/>
                <p:cNvSpPr>
                  <a:spLocks noChangeShapeType="1"/>
                </p:cNvSpPr>
                <p:nvPr/>
              </p:nvSpPr>
              <p:spPr bwMode="auto">
                <a:xfrm flipV="1">
                  <a:off x="1845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Line 78"/>
                <p:cNvSpPr>
                  <a:spLocks noChangeShapeType="1"/>
                </p:cNvSpPr>
                <p:nvPr/>
              </p:nvSpPr>
              <p:spPr bwMode="auto">
                <a:xfrm>
                  <a:off x="1845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Line 79"/>
                <p:cNvSpPr>
                  <a:spLocks noChangeShapeType="1"/>
                </p:cNvSpPr>
                <p:nvPr/>
              </p:nvSpPr>
              <p:spPr bwMode="auto">
                <a:xfrm flipH="1">
                  <a:off x="5427" y="203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0" name="Line 80"/>
                <p:cNvSpPr>
                  <a:spLocks noChangeShapeType="1"/>
                </p:cNvSpPr>
                <p:nvPr/>
              </p:nvSpPr>
              <p:spPr bwMode="auto">
                <a:xfrm>
                  <a:off x="297" y="203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1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2361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2" name="Line 82"/>
                <p:cNvSpPr>
                  <a:spLocks noChangeShapeType="1"/>
                </p:cNvSpPr>
                <p:nvPr/>
              </p:nvSpPr>
              <p:spPr bwMode="auto">
                <a:xfrm>
                  <a:off x="2361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3" name="Line 83"/>
                <p:cNvSpPr>
                  <a:spLocks noChangeShapeType="1"/>
                </p:cNvSpPr>
                <p:nvPr/>
              </p:nvSpPr>
              <p:spPr bwMode="auto">
                <a:xfrm flipH="1">
                  <a:off x="5427" y="216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4" name="Line 84"/>
                <p:cNvSpPr>
                  <a:spLocks noChangeShapeType="1"/>
                </p:cNvSpPr>
                <p:nvPr/>
              </p:nvSpPr>
              <p:spPr bwMode="auto">
                <a:xfrm>
                  <a:off x="297" y="216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5" name="Line 85"/>
                <p:cNvSpPr>
                  <a:spLocks noChangeShapeType="1"/>
                </p:cNvSpPr>
                <p:nvPr/>
              </p:nvSpPr>
              <p:spPr bwMode="auto">
                <a:xfrm flipV="1">
                  <a:off x="2877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6" name="Line 86"/>
                <p:cNvSpPr>
                  <a:spLocks noChangeShapeType="1"/>
                </p:cNvSpPr>
                <p:nvPr/>
              </p:nvSpPr>
              <p:spPr bwMode="auto">
                <a:xfrm>
                  <a:off x="2877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7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5427" y="228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8" name="Line 88"/>
                <p:cNvSpPr>
                  <a:spLocks noChangeShapeType="1"/>
                </p:cNvSpPr>
                <p:nvPr/>
              </p:nvSpPr>
              <p:spPr bwMode="auto">
                <a:xfrm>
                  <a:off x="297" y="228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9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3393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0" name="Line 90"/>
                <p:cNvSpPr>
                  <a:spLocks noChangeShapeType="1"/>
                </p:cNvSpPr>
                <p:nvPr/>
              </p:nvSpPr>
              <p:spPr bwMode="auto">
                <a:xfrm>
                  <a:off x="3393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1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5427" y="240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2" name="Line 92"/>
                <p:cNvSpPr>
                  <a:spLocks noChangeShapeType="1"/>
                </p:cNvSpPr>
                <p:nvPr/>
              </p:nvSpPr>
              <p:spPr bwMode="auto">
                <a:xfrm>
                  <a:off x="297" y="240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3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3909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4" name="Line 94"/>
                <p:cNvSpPr>
                  <a:spLocks noChangeShapeType="1"/>
                </p:cNvSpPr>
                <p:nvPr/>
              </p:nvSpPr>
              <p:spPr bwMode="auto">
                <a:xfrm>
                  <a:off x="3909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5" name="Line 95"/>
                <p:cNvSpPr>
                  <a:spLocks noChangeShapeType="1"/>
                </p:cNvSpPr>
                <p:nvPr/>
              </p:nvSpPr>
              <p:spPr bwMode="auto">
                <a:xfrm flipH="1">
                  <a:off x="5427" y="252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6" name="Line 96"/>
                <p:cNvSpPr>
                  <a:spLocks noChangeShapeType="1"/>
                </p:cNvSpPr>
                <p:nvPr/>
              </p:nvSpPr>
              <p:spPr bwMode="auto">
                <a:xfrm>
                  <a:off x="297" y="252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7" name="Line 97"/>
                <p:cNvSpPr>
                  <a:spLocks noChangeShapeType="1"/>
                </p:cNvSpPr>
                <p:nvPr/>
              </p:nvSpPr>
              <p:spPr bwMode="auto">
                <a:xfrm flipV="1">
                  <a:off x="4425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8" name="Line 98"/>
                <p:cNvSpPr>
                  <a:spLocks noChangeShapeType="1"/>
                </p:cNvSpPr>
                <p:nvPr/>
              </p:nvSpPr>
              <p:spPr bwMode="auto">
                <a:xfrm>
                  <a:off x="4425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9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5427" y="264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0" name="Line 100"/>
                <p:cNvSpPr>
                  <a:spLocks noChangeShapeType="1"/>
                </p:cNvSpPr>
                <p:nvPr/>
              </p:nvSpPr>
              <p:spPr bwMode="auto">
                <a:xfrm>
                  <a:off x="297" y="264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4941" y="273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Line 102"/>
                <p:cNvSpPr>
                  <a:spLocks noChangeShapeType="1"/>
                </p:cNvSpPr>
                <p:nvPr/>
              </p:nvSpPr>
              <p:spPr bwMode="auto">
                <a:xfrm>
                  <a:off x="4941" y="1554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103"/>
                <p:cNvSpPr>
                  <a:spLocks/>
                </p:cNvSpPr>
                <p:nvPr/>
              </p:nvSpPr>
              <p:spPr bwMode="auto">
                <a:xfrm>
                  <a:off x="297" y="1710"/>
                  <a:ext cx="5166" cy="1038"/>
                </a:xfrm>
                <a:custGeom>
                  <a:avLst/>
                  <a:gdLst/>
                  <a:ahLst/>
                  <a:cxnLst>
                    <a:cxn ang="0">
                      <a:pos x="78" y="768"/>
                    </a:cxn>
                    <a:cxn ang="0">
                      <a:pos x="162" y="1020"/>
                    </a:cxn>
                    <a:cxn ang="0">
                      <a:pos x="240" y="756"/>
                    </a:cxn>
                    <a:cxn ang="0">
                      <a:pos x="324" y="1026"/>
                    </a:cxn>
                    <a:cxn ang="0">
                      <a:pos x="408" y="660"/>
                    </a:cxn>
                    <a:cxn ang="0">
                      <a:pos x="486" y="1002"/>
                    </a:cxn>
                    <a:cxn ang="0">
                      <a:pos x="570" y="948"/>
                    </a:cxn>
                    <a:cxn ang="0">
                      <a:pos x="648" y="798"/>
                    </a:cxn>
                    <a:cxn ang="0">
                      <a:pos x="732" y="984"/>
                    </a:cxn>
                    <a:cxn ang="0">
                      <a:pos x="810" y="978"/>
                    </a:cxn>
                    <a:cxn ang="0">
                      <a:pos x="894" y="996"/>
                    </a:cxn>
                    <a:cxn ang="0">
                      <a:pos x="978" y="858"/>
                    </a:cxn>
                    <a:cxn ang="0">
                      <a:pos x="1056" y="822"/>
                    </a:cxn>
                    <a:cxn ang="0">
                      <a:pos x="1140" y="858"/>
                    </a:cxn>
                    <a:cxn ang="0">
                      <a:pos x="1224" y="828"/>
                    </a:cxn>
                    <a:cxn ang="0">
                      <a:pos x="1302" y="996"/>
                    </a:cxn>
                    <a:cxn ang="0">
                      <a:pos x="1386" y="852"/>
                    </a:cxn>
                    <a:cxn ang="0">
                      <a:pos x="1464" y="996"/>
                    </a:cxn>
                    <a:cxn ang="0">
                      <a:pos x="1548" y="858"/>
                    </a:cxn>
                    <a:cxn ang="0">
                      <a:pos x="1626" y="984"/>
                    </a:cxn>
                    <a:cxn ang="0">
                      <a:pos x="1710" y="936"/>
                    </a:cxn>
                    <a:cxn ang="0">
                      <a:pos x="1794" y="882"/>
                    </a:cxn>
                    <a:cxn ang="0">
                      <a:pos x="1872" y="864"/>
                    </a:cxn>
                    <a:cxn ang="0">
                      <a:pos x="1956" y="840"/>
                    </a:cxn>
                    <a:cxn ang="0">
                      <a:pos x="2040" y="834"/>
                    </a:cxn>
                    <a:cxn ang="0">
                      <a:pos x="2118" y="840"/>
                    </a:cxn>
                    <a:cxn ang="0">
                      <a:pos x="2202" y="840"/>
                    </a:cxn>
                    <a:cxn ang="0">
                      <a:pos x="2280" y="858"/>
                    </a:cxn>
                    <a:cxn ang="0">
                      <a:pos x="2364" y="840"/>
                    </a:cxn>
                    <a:cxn ang="0">
                      <a:pos x="2448" y="834"/>
                    </a:cxn>
                    <a:cxn ang="0">
                      <a:pos x="2526" y="930"/>
                    </a:cxn>
                    <a:cxn ang="0">
                      <a:pos x="2610" y="936"/>
                    </a:cxn>
                    <a:cxn ang="0">
                      <a:pos x="2688" y="960"/>
                    </a:cxn>
                    <a:cxn ang="0">
                      <a:pos x="2772" y="906"/>
                    </a:cxn>
                    <a:cxn ang="0">
                      <a:pos x="2856" y="966"/>
                    </a:cxn>
                    <a:cxn ang="0">
                      <a:pos x="2934" y="930"/>
                    </a:cxn>
                    <a:cxn ang="0">
                      <a:pos x="3018" y="846"/>
                    </a:cxn>
                    <a:cxn ang="0">
                      <a:pos x="3102" y="462"/>
                    </a:cxn>
                    <a:cxn ang="0">
                      <a:pos x="3180" y="1026"/>
                    </a:cxn>
                    <a:cxn ang="0">
                      <a:pos x="3264" y="972"/>
                    </a:cxn>
                    <a:cxn ang="0">
                      <a:pos x="3342" y="870"/>
                    </a:cxn>
                    <a:cxn ang="0">
                      <a:pos x="3426" y="384"/>
                    </a:cxn>
                    <a:cxn ang="0">
                      <a:pos x="3504" y="1026"/>
                    </a:cxn>
                    <a:cxn ang="0">
                      <a:pos x="3588" y="960"/>
                    </a:cxn>
                    <a:cxn ang="0">
                      <a:pos x="3672" y="912"/>
                    </a:cxn>
                    <a:cxn ang="0">
                      <a:pos x="3750" y="282"/>
                    </a:cxn>
                    <a:cxn ang="0">
                      <a:pos x="3834" y="1032"/>
                    </a:cxn>
                    <a:cxn ang="0">
                      <a:pos x="3912" y="780"/>
                    </a:cxn>
                    <a:cxn ang="0">
                      <a:pos x="3996" y="1014"/>
                    </a:cxn>
                    <a:cxn ang="0">
                      <a:pos x="4080" y="774"/>
                    </a:cxn>
                    <a:cxn ang="0">
                      <a:pos x="4158" y="1020"/>
                    </a:cxn>
                    <a:cxn ang="0">
                      <a:pos x="4242" y="912"/>
                    </a:cxn>
                    <a:cxn ang="0">
                      <a:pos x="4326" y="840"/>
                    </a:cxn>
                    <a:cxn ang="0">
                      <a:pos x="4404" y="834"/>
                    </a:cxn>
                    <a:cxn ang="0">
                      <a:pos x="4488" y="834"/>
                    </a:cxn>
                    <a:cxn ang="0">
                      <a:pos x="4566" y="840"/>
                    </a:cxn>
                    <a:cxn ang="0">
                      <a:pos x="4650" y="882"/>
                    </a:cxn>
                    <a:cxn ang="0">
                      <a:pos x="4734" y="840"/>
                    </a:cxn>
                    <a:cxn ang="0">
                      <a:pos x="4812" y="834"/>
                    </a:cxn>
                    <a:cxn ang="0">
                      <a:pos x="4896" y="834"/>
                    </a:cxn>
                    <a:cxn ang="0">
                      <a:pos x="4974" y="840"/>
                    </a:cxn>
                    <a:cxn ang="0">
                      <a:pos x="5058" y="924"/>
                    </a:cxn>
                    <a:cxn ang="0">
                      <a:pos x="5142" y="1008"/>
                    </a:cxn>
                  </a:cxnLst>
                  <a:rect l="0" t="0" r="r" b="b"/>
                  <a:pathLst>
                    <a:path w="5166" h="1038">
                      <a:moveTo>
                        <a:pt x="0" y="1014"/>
                      </a:moveTo>
                      <a:lnTo>
                        <a:pt x="0" y="1014"/>
                      </a:lnTo>
                      <a:lnTo>
                        <a:pt x="0" y="1014"/>
                      </a:lnTo>
                      <a:lnTo>
                        <a:pt x="0" y="1014"/>
                      </a:lnTo>
                      <a:lnTo>
                        <a:pt x="0" y="1008"/>
                      </a:lnTo>
                      <a:lnTo>
                        <a:pt x="6" y="1008"/>
                      </a:lnTo>
                      <a:lnTo>
                        <a:pt x="6" y="1008"/>
                      </a:lnTo>
                      <a:lnTo>
                        <a:pt x="6" y="1002"/>
                      </a:lnTo>
                      <a:lnTo>
                        <a:pt x="6" y="1002"/>
                      </a:lnTo>
                      <a:lnTo>
                        <a:pt x="6" y="1002"/>
                      </a:lnTo>
                      <a:lnTo>
                        <a:pt x="6" y="996"/>
                      </a:lnTo>
                      <a:lnTo>
                        <a:pt x="12" y="996"/>
                      </a:lnTo>
                      <a:lnTo>
                        <a:pt x="12" y="996"/>
                      </a:lnTo>
                      <a:lnTo>
                        <a:pt x="12" y="990"/>
                      </a:lnTo>
                      <a:lnTo>
                        <a:pt x="12" y="990"/>
                      </a:lnTo>
                      <a:lnTo>
                        <a:pt x="12" y="984"/>
                      </a:lnTo>
                      <a:lnTo>
                        <a:pt x="12" y="984"/>
                      </a:lnTo>
                      <a:lnTo>
                        <a:pt x="18" y="978"/>
                      </a:lnTo>
                      <a:lnTo>
                        <a:pt x="18" y="978"/>
                      </a:lnTo>
                      <a:lnTo>
                        <a:pt x="18" y="978"/>
                      </a:lnTo>
                      <a:lnTo>
                        <a:pt x="18" y="972"/>
                      </a:lnTo>
                      <a:lnTo>
                        <a:pt x="18" y="972"/>
                      </a:lnTo>
                      <a:lnTo>
                        <a:pt x="18" y="966"/>
                      </a:lnTo>
                      <a:lnTo>
                        <a:pt x="18" y="966"/>
                      </a:lnTo>
                      <a:lnTo>
                        <a:pt x="24" y="960"/>
                      </a:lnTo>
                      <a:lnTo>
                        <a:pt x="24" y="960"/>
                      </a:lnTo>
                      <a:lnTo>
                        <a:pt x="24" y="954"/>
                      </a:lnTo>
                      <a:lnTo>
                        <a:pt x="24" y="948"/>
                      </a:lnTo>
                      <a:lnTo>
                        <a:pt x="24" y="948"/>
                      </a:lnTo>
                      <a:lnTo>
                        <a:pt x="30" y="942"/>
                      </a:lnTo>
                      <a:lnTo>
                        <a:pt x="30" y="942"/>
                      </a:lnTo>
                      <a:lnTo>
                        <a:pt x="30" y="936"/>
                      </a:lnTo>
                      <a:lnTo>
                        <a:pt x="30" y="930"/>
                      </a:lnTo>
                      <a:lnTo>
                        <a:pt x="30" y="924"/>
                      </a:lnTo>
                      <a:lnTo>
                        <a:pt x="30" y="924"/>
                      </a:lnTo>
                      <a:lnTo>
                        <a:pt x="36" y="918"/>
                      </a:lnTo>
                      <a:lnTo>
                        <a:pt x="36" y="912"/>
                      </a:lnTo>
                      <a:lnTo>
                        <a:pt x="36" y="906"/>
                      </a:lnTo>
                      <a:lnTo>
                        <a:pt x="36" y="906"/>
                      </a:lnTo>
                      <a:lnTo>
                        <a:pt x="36" y="900"/>
                      </a:lnTo>
                      <a:lnTo>
                        <a:pt x="42" y="894"/>
                      </a:lnTo>
                      <a:lnTo>
                        <a:pt x="42" y="888"/>
                      </a:lnTo>
                      <a:lnTo>
                        <a:pt x="42" y="882"/>
                      </a:lnTo>
                      <a:lnTo>
                        <a:pt x="42" y="882"/>
                      </a:lnTo>
                      <a:lnTo>
                        <a:pt x="42" y="876"/>
                      </a:lnTo>
                      <a:lnTo>
                        <a:pt x="42" y="870"/>
                      </a:lnTo>
                      <a:lnTo>
                        <a:pt x="48" y="864"/>
                      </a:lnTo>
                      <a:lnTo>
                        <a:pt x="48" y="858"/>
                      </a:lnTo>
                      <a:lnTo>
                        <a:pt x="48" y="858"/>
                      </a:lnTo>
                      <a:lnTo>
                        <a:pt x="48" y="852"/>
                      </a:lnTo>
                      <a:lnTo>
                        <a:pt x="48" y="846"/>
                      </a:lnTo>
                      <a:lnTo>
                        <a:pt x="48" y="840"/>
                      </a:lnTo>
                      <a:lnTo>
                        <a:pt x="54" y="834"/>
                      </a:lnTo>
                      <a:lnTo>
                        <a:pt x="54" y="828"/>
                      </a:lnTo>
                      <a:lnTo>
                        <a:pt x="54" y="822"/>
                      </a:lnTo>
                      <a:lnTo>
                        <a:pt x="54" y="816"/>
                      </a:lnTo>
                      <a:lnTo>
                        <a:pt x="54" y="810"/>
                      </a:lnTo>
                      <a:lnTo>
                        <a:pt x="54" y="810"/>
                      </a:lnTo>
                      <a:lnTo>
                        <a:pt x="54" y="804"/>
                      </a:lnTo>
                      <a:lnTo>
                        <a:pt x="60" y="792"/>
                      </a:lnTo>
                      <a:lnTo>
                        <a:pt x="60" y="786"/>
                      </a:lnTo>
                      <a:lnTo>
                        <a:pt x="60" y="780"/>
                      </a:lnTo>
                      <a:lnTo>
                        <a:pt x="60" y="774"/>
                      </a:lnTo>
                      <a:lnTo>
                        <a:pt x="66" y="762"/>
                      </a:lnTo>
                      <a:lnTo>
                        <a:pt x="66" y="756"/>
                      </a:lnTo>
                      <a:lnTo>
                        <a:pt x="66" y="750"/>
                      </a:lnTo>
                      <a:lnTo>
                        <a:pt x="66" y="744"/>
                      </a:lnTo>
                      <a:lnTo>
                        <a:pt x="66" y="738"/>
                      </a:lnTo>
                      <a:lnTo>
                        <a:pt x="66" y="732"/>
                      </a:lnTo>
                      <a:lnTo>
                        <a:pt x="66" y="732"/>
                      </a:lnTo>
                      <a:lnTo>
                        <a:pt x="72" y="726"/>
                      </a:lnTo>
                      <a:lnTo>
                        <a:pt x="72" y="726"/>
                      </a:lnTo>
                      <a:lnTo>
                        <a:pt x="72" y="726"/>
                      </a:lnTo>
                      <a:lnTo>
                        <a:pt x="72" y="732"/>
                      </a:lnTo>
                      <a:lnTo>
                        <a:pt x="72" y="732"/>
                      </a:lnTo>
                      <a:lnTo>
                        <a:pt x="78" y="744"/>
                      </a:lnTo>
                      <a:lnTo>
                        <a:pt x="78" y="750"/>
                      </a:lnTo>
                      <a:lnTo>
                        <a:pt x="78" y="756"/>
                      </a:lnTo>
                      <a:lnTo>
                        <a:pt x="78" y="768"/>
                      </a:lnTo>
                      <a:lnTo>
                        <a:pt x="78" y="774"/>
                      </a:lnTo>
                      <a:lnTo>
                        <a:pt x="78" y="780"/>
                      </a:lnTo>
                      <a:lnTo>
                        <a:pt x="78" y="780"/>
                      </a:lnTo>
                      <a:lnTo>
                        <a:pt x="84" y="786"/>
                      </a:lnTo>
                      <a:lnTo>
                        <a:pt x="84" y="798"/>
                      </a:lnTo>
                      <a:lnTo>
                        <a:pt x="84" y="804"/>
                      </a:lnTo>
                      <a:lnTo>
                        <a:pt x="84" y="810"/>
                      </a:lnTo>
                      <a:lnTo>
                        <a:pt x="84" y="816"/>
                      </a:lnTo>
                      <a:lnTo>
                        <a:pt x="90" y="822"/>
                      </a:lnTo>
                      <a:lnTo>
                        <a:pt x="90" y="828"/>
                      </a:lnTo>
                      <a:lnTo>
                        <a:pt x="90" y="834"/>
                      </a:lnTo>
                      <a:lnTo>
                        <a:pt x="90" y="834"/>
                      </a:lnTo>
                      <a:lnTo>
                        <a:pt x="90" y="840"/>
                      </a:lnTo>
                      <a:lnTo>
                        <a:pt x="90" y="846"/>
                      </a:lnTo>
                      <a:lnTo>
                        <a:pt x="96" y="852"/>
                      </a:lnTo>
                      <a:lnTo>
                        <a:pt x="96" y="858"/>
                      </a:lnTo>
                      <a:lnTo>
                        <a:pt x="96" y="864"/>
                      </a:lnTo>
                      <a:lnTo>
                        <a:pt x="96" y="876"/>
                      </a:lnTo>
                      <a:lnTo>
                        <a:pt x="96" y="876"/>
                      </a:lnTo>
                      <a:lnTo>
                        <a:pt x="102" y="882"/>
                      </a:lnTo>
                      <a:lnTo>
                        <a:pt x="102" y="888"/>
                      </a:lnTo>
                      <a:lnTo>
                        <a:pt x="102" y="894"/>
                      </a:lnTo>
                      <a:lnTo>
                        <a:pt x="102" y="900"/>
                      </a:lnTo>
                      <a:lnTo>
                        <a:pt x="102" y="900"/>
                      </a:lnTo>
                      <a:lnTo>
                        <a:pt x="102" y="906"/>
                      </a:lnTo>
                      <a:lnTo>
                        <a:pt x="108" y="912"/>
                      </a:lnTo>
                      <a:lnTo>
                        <a:pt x="108" y="912"/>
                      </a:lnTo>
                      <a:lnTo>
                        <a:pt x="108" y="918"/>
                      </a:lnTo>
                      <a:lnTo>
                        <a:pt x="108" y="924"/>
                      </a:lnTo>
                      <a:lnTo>
                        <a:pt x="108" y="924"/>
                      </a:lnTo>
                      <a:lnTo>
                        <a:pt x="108" y="930"/>
                      </a:lnTo>
                      <a:lnTo>
                        <a:pt x="114" y="936"/>
                      </a:lnTo>
                      <a:lnTo>
                        <a:pt x="114" y="942"/>
                      </a:lnTo>
                      <a:lnTo>
                        <a:pt x="114" y="942"/>
                      </a:lnTo>
                      <a:lnTo>
                        <a:pt x="114" y="948"/>
                      </a:lnTo>
                      <a:lnTo>
                        <a:pt x="114" y="948"/>
                      </a:lnTo>
                      <a:lnTo>
                        <a:pt x="114" y="954"/>
                      </a:lnTo>
                      <a:lnTo>
                        <a:pt x="120" y="960"/>
                      </a:lnTo>
                      <a:lnTo>
                        <a:pt x="120" y="960"/>
                      </a:lnTo>
                      <a:lnTo>
                        <a:pt x="120" y="966"/>
                      </a:lnTo>
                      <a:lnTo>
                        <a:pt x="120" y="966"/>
                      </a:lnTo>
                      <a:lnTo>
                        <a:pt x="120" y="972"/>
                      </a:lnTo>
                      <a:lnTo>
                        <a:pt x="120" y="972"/>
                      </a:lnTo>
                      <a:lnTo>
                        <a:pt x="126" y="978"/>
                      </a:lnTo>
                      <a:lnTo>
                        <a:pt x="126" y="978"/>
                      </a:lnTo>
                      <a:lnTo>
                        <a:pt x="126" y="984"/>
                      </a:lnTo>
                      <a:lnTo>
                        <a:pt x="126" y="984"/>
                      </a:lnTo>
                      <a:lnTo>
                        <a:pt x="126" y="984"/>
                      </a:lnTo>
                      <a:lnTo>
                        <a:pt x="132" y="990"/>
                      </a:lnTo>
                      <a:lnTo>
                        <a:pt x="132" y="996"/>
                      </a:lnTo>
                      <a:lnTo>
                        <a:pt x="132" y="996"/>
                      </a:lnTo>
                      <a:lnTo>
                        <a:pt x="132" y="996"/>
                      </a:lnTo>
                      <a:lnTo>
                        <a:pt x="132" y="1002"/>
                      </a:lnTo>
                      <a:lnTo>
                        <a:pt x="132" y="1002"/>
                      </a:lnTo>
                      <a:lnTo>
                        <a:pt x="138" y="1002"/>
                      </a:lnTo>
                      <a:lnTo>
                        <a:pt x="138" y="1008"/>
                      </a:lnTo>
                      <a:lnTo>
                        <a:pt x="138" y="1008"/>
                      </a:lnTo>
                      <a:lnTo>
                        <a:pt x="138" y="1008"/>
                      </a:lnTo>
                      <a:lnTo>
                        <a:pt x="138" y="1014"/>
                      </a:lnTo>
                      <a:lnTo>
                        <a:pt x="138" y="1014"/>
                      </a:lnTo>
                      <a:lnTo>
                        <a:pt x="138" y="1014"/>
                      </a:lnTo>
                      <a:lnTo>
                        <a:pt x="144" y="1014"/>
                      </a:lnTo>
                      <a:lnTo>
                        <a:pt x="144" y="1020"/>
                      </a:lnTo>
                      <a:lnTo>
                        <a:pt x="144" y="1020"/>
                      </a:lnTo>
                      <a:lnTo>
                        <a:pt x="144" y="1020"/>
                      </a:lnTo>
                      <a:lnTo>
                        <a:pt x="144" y="1020"/>
                      </a:lnTo>
                      <a:lnTo>
                        <a:pt x="150" y="1020"/>
                      </a:lnTo>
                      <a:lnTo>
                        <a:pt x="150" y="1020"/>
                      </a:lnTo>
                      <a:lnTo>
                        <a:pt x="150" y="1020"/>
                      </a:lnTo>
                      <a:lnTo>
                        <a:pt x="150" y="1026"/>
                      </a:lnTo>
                      <a:lnTo>
                        <a:pt x="150" y="1026"/>
                      </a:lnTo>
                      <a:lnTo>
                        <a:pt x="150" y="1026"/>
                      </a:lnTo>
                      <a:lnTo>
                        <a:pt x="156" y="1026"/>
                      </a:lnTo>
                      <a:lnTo>
                        <a:pt x="156" y="1026"/>
                      </a:lnTo>
                      <a:lnTo>
                        <a:pt x="156" y="1026"/>
                      </a:lnTo>
                      <a:lnTo>
                        <a:pt x="156" y="1026"/>
                      </a:lnTo>
                      <a:lnTo>
                        <a:pt x="156" y="1026"/>
                      </a:lnTo>
                      <a:lnTo>
                        <a:pt x="156" y="1026"/>
                      </a:lnTo>
                      <a:lnTo>
                        <a:pt x="162" y="1020"/>
                      </a:lnTo>
                      <a:lnTo>
                        <a:pt x="162" y="1020"/>
                      </a:lnTo>
                      <a:lnTo>
                        <a:pt x="162" y="1020"/>
                      </a:lnTo>
                      <a:lnTo>
                        <a:pt x="162" y="1020"/>
                      </a:lnTo>
                      <a:lnTo>
                        <a:pt x="162" y="1020"/>
                      </a:lnTo>
                      <a:lnTo>
                        <a:pt x="162" y="1014"/>
                      </a:lnTo>
                      <a:lnTo>
                        <a:pt x="168" y="1014"/>
                      </a:lnTo>
                      <a:lnTo>
                        <a:pt x="168" y="1014"/>
                      </a:lnTo>
                      <a:lnTo>
                        <a:pt x="168" y="1014"/>
                      </a:lnTo>
                      <a:lnTo>
                        <a:pt x="168" y="1008"/>
                      </a:lnTo>
                      <a:lnTo>
                        <a:pt x="168" y="1008"/>
                      </a:lnTo>
                      <a:lnTo>
                        <a:pt x="174" y="1008"/>
                      </a:lnTo>
                      <a:lnTo>
                        <a:pt x="174" y="1008"/>
                      </a:lnTo>
                      <a:lnTo>
                        <a:pt x="174" y="1002"/>
                      </a:lnTo>
                      <a:lnTo>
                        <a:pt x="174" y="1002"/>
                      </a:lnTo>
                      <a:lnTo>
                        <a:pt x="174" y="1002"/>
                      </a:lnTo>
                      <a:lnTo>
                        <a:pt x="174" y="996"/>
                      </a:lnTo>
                      <a:lnTo>
                        <a:pt x="180" y="996"/>
                      </a:lnTo>
                      <a:lnTo>
                        <a:pt x="180" y="990"/>
                      </a:lnTo>
                      <a:lnTo>
                        <a:pt x="180" y="990"/>
                      </a:lnTo>
                      <a:lnTo>
                        <a:pt x="180" y="990"/>
                      </a:lnTo>
                      <a:lnTo>
                        <a:pt x="180" y="984"/>
                      </a:lnTo>
                      <a:lnTo>
                        <a:pt x="180" y="984"/>
                      </a:lnTo>
                      <a:lnTo>
                        <a:pt x="186" y="978"/>
                      </a:lnTo>
                      <a:lnTo>
                        <a:pt x="186" y="978"/>
                      </a:lnTo>
                      <a:lnTo>
                        <a:pt x="186" y="972"/>
                      </a:lnTo>
                      <a:lnTo>
                        <a:pt x="186" y="972"/>
                      </a:lnTo>
                      <a:lnTo>
                        <a:pt x="186" y="966"/>
                      </a:lnTo>
                      <a:lnTo>
                        <a:pt x="186" y="966"/>
                      </a:lnTo>
                      <a:lnTo>
                        <a:pt x="192" y="960"/>
                      </a:lnTo>
                      <a:lnTo>
                        <a:pt x="192" y="954"/>
                      </a:lnTo>
                      <a:lnTo>
                        <a:pt x="192" y="954"/>
                      </a:lnTo>
                      <a:lnTo>
                        <a:pt x="192" y="954"/>
                      </a:lnTo>
                      <a:lnTo>
                        <a:pt x="192" y="948"/>
                      </a:lnTo>
                      <a:lnTo>
                        <a:pt x="198" y="942"/>
                      </a:lnTo>
                      <a:lnTo>
                        <a:pt x="198" y="936"/>
                      </a:lnTo>
                      <a:lnTo>
                        <a:pt x="198" y="936"/>
                      </a:lnTo>
                      <a:lnTo>
                        <a:pt x="198" y="930"/>
                      </a:lnTo>
                      <a:lnTo>
                        <a:pt x="198" y="930"/>
                      </a:lnTo>
                      <a:lnTo>
                        <a:pt x="198" y="924"/>
                      </a:lnTo>
                      <a:lnTo>
                        <a:pt x="204" y="918"/>
                      </a:lnTo>
                      <a:lnTo>
                        <a:pt x="204" y="912"/>
                      </a:lnTo>
                      <a:lnTo>
                        <a:pt x="204" y="906"/>
                      </a:lnTo>
                      <a:lnTo>
                        <a:pt x="204" y="906"/>
                      </a:lnTo>
                      <a:lnTo>
                        <a:pt x="204" y="900"/>
                      </a:lnTo>
                      <a:lnTo>
                        <a:pt x="204" y="894"/>
                      </a:lnTo>
                      <a:lnTo>
                        <a:pt x="210" y="888"/>
                      </a:lnTo>
                      <a:lnTo>
                        <a:pt x="210" y="888"/>
                      </a:lnTo>
                      <a:lnTo>
                        <a:pt x="210" y="882"/>
                      </a:lnTo>
                      <a:lnTo>
                        <a:pt x="210" y="876"/>
                      </a:lnTo>
                      <a:lnTo>
                        <a:pt x="210" y="870"/>
                      </a:lnTo>
                      <a:lnTo>
                        <a:pt x="210" y="864"/>
                      </a:lnTo>
                      <a:lnTo>
                        <a:pt x="216" y="864"/>
                      </a:lnTo>
                      <a:lnTo>
                        <a:pt x="216" y="858"/>
                      </a:lnTo>
                      <a:lnTo>
                        <a:pt x="216" y="852"/>
                      </a:lnTo>
                      <a:lnTo>
                        <a:pt x="216" y="846"/>
                      </a:lnTo>
                      <a:lnTo>
                        <a:pt x="216" y="840"/>
                      </a:lnTo>
                      <a:lnTo>
                        <a:pt x="216" y="834"/>
                      </a:lnTo>
                      <a:lnTo>
                        <a:pt x="222" y="828"/>
                      </a:lnTo>
                      <a:lnTo>
                        <a:pt x="222" y="822"/>
                      </a:lnTo>
                      <a:lnTo>
                        <a:pt x="222" y="816"/>
                      </a:lnTo>
                      <a:lnTo>
                        <a:pt x="222" y="810"/>
                      </a:lnTo>
                      <a:lnTo>
                        <a:pt x="222" y="804"/>
                      </a:lnTo>
                      <a:lnTo>
                        <a:pt x="222" y="798"/>
                      </a:lnTo>
                      <a:lnTo>
                        <a:pt x="228" y="792"/>
                      </a:lnTo>
                      <a:lnTo>
                        <a:pt x="228" y="786"/>
                      </a:lnTo>
                      <a:lnTo>
                        <a:pt x="228" y="774"/>
                      </a:lnTo>
                      <a:lnTo>
                        <a:pt x="228" y="768"/>
                      </a:lnTo>
                      <a:lnTo>
                        <a:pt x="228" y="762"/>
                      </a:lnTo>
                      <a:lnTo>
                        <a:pt x="234" y="756"/>
                      </a:lnTo>
                      <a:lnTo>
                        <a:pt x="234" y="750"/>
                      </a:lnTo>
                      <a:lnTo>
                        <a:pt x="234" y="744"/>
                      </a:lnTo>
                      <a:lnTo>
                        <a:pt x="234" y="738"/>
                      </a:lnTo>
                      <a:lnTo>
                        <a:pt x="234" y="738"/>
                      </a:lnTo>
                      <a:lnTo>
                        <a:pt x="234" y="732"/>
                      </a:lnTo>
                      <a:lnTo>
                        <a:pt x="234" y="732"/>
                      </a:lnTo>
                      <a:lnTo>
                        <a:pt x="240" y="732"/>
                      </a:lnTo>
                      <a:lnTo>
                        <a:pt x="240" y="738"/>
                      </a:lnTo>
                      <a:lnTo>
                        <a:pt x="240" y="744"/>
                      </a:lnTo>
                      <a:lnTo>
                        <a:pt x="240" y="756"/>
                      </a:lnTo>
                      <a:lnTo>
                        <a:pt x="240" y="762"/>
                      </a:lnTo>
                      <a:lnTo>
                        <a:pt x="246" y="768"/>
                      </a:lnTo>
                      <a:lnTo>
                        <a:pt x="246" y="774"/>
                      </a:lnTo>
                      <a:lnTo>
                        <a:pt x="246" y="780"/>
                      </a:lnTo>
                      <a:lnTo>
                        <a:pt x="246" y="786"/>
                      </a:lnTo>
                      <a:lnTo>
                        <a:pt x="246" y="792"/>
                      </a:lnTo>
                      <a:lnTo>
                        <a:pt x="246" y="804"/>
                      </a:lnTo>
                      <a:lnTo>
                        <a:pt x="252" y="810"/>
                      </a:lnTo>
                      <a:lnTo>
                        <a:pt x="252" y="816"/>
                      </a:lnTo>
                      <a:lnTo>
                        <a:pt x="252" y="822"/>
                      </a:lnTo>
                      <a:lnTo>
                        <a:pt x="252" y="828"/>
                      </a:lnTo>
                      <a:lnTo>
                        <a:pt x="252" y="834"/>
                      </a:lnTo>
                      <a:lnTo>
                        <a:pt x="252" y="840"/>
                      </a:lnTo>
                      <a:lnTo>
                        <a:pt x="258" y="840"/>
                      </a:lnTo>
                      <a:lnTo>
                        <a:pt x="258" y="846"/>
                      </a:lnTo>
                      <a:lnTo>
                        <a:pt x="258" y="852"/>
                      </a:lnTo>
                      <a:lnTo>
                        <a:pt x="258" y="858"/>
                      </a:lnTo>
                      <a:lnTo>
                        <a:pt x="258" y="870"/>
                      </a:lnTo>
                      <a:lnTo>
                        <a:pt x="264" y="876"/>
                      </a:lnTo>
                      <a:lnTo>
                        <a:pt x="264" y="882"/>
                      </a:lnTo>
                      <a:lnTo>
                        <a:pt x="264" y="888"/>
                      </a:lnTo>
                      <a:lnTo>
                        <a:pt x="264" y="894"/>
                      </a:lnTo>
                      <a:lnTo>
                        <a:pt x="264" y="894"/>
                      </a:lnTo>
                      <a:lnTo>
                        <a:pt x="264" y="900"/>
                      </a:lnTo>
                      <a:lnTo>
                        <a:pt x="270" y="906"/>
                      </a:lnTo>
                      <a:lnTo>
                        <a:pt x="270" y="912"/>
                      </a:lnTo>
                      <a:lnTo>
                        <a:pt x="270" y="918"/>
                      </a:lnTo>
                      <a:lnTo>
                        <a:pt x="270" y="918"/>
                      </a:lnTo>
                      <a:lnTo>
                        <a:pt x="270" y="924"/>
                      </a:lnTo>
                      <a:lnTo>
                        <a:pt x="270" y="930"/>
                      </a:lnTo>
                      <a:lnTo>
                        <a:pt x="276" y="930"/>
                      </a:lnTo>
                      <a:lnTo>
                        <a:pt x="276" y="936"/>
                      </a:lnTo>
                      <a:lnTo>
                        <a:pt x="276" y="942"/>
                      </a:lnTo>
                      <a:lnTo>
                        <a:pt x="276" y="948"/>
                      </a:lnTo>
                      <a:lnTo>
                        <a:pt x="276" y="948"/>
                      </a:lnTo>
                      <a:lnTo>
                        <a:pt x="276" y="954"/>
                      </a:lnTo>
                      <a:lnTo>
                        <a:pt x="282" y="954"/>
                      </a:lnTo>
                      <a:lnTo>
                        <a:pt x="282" y="960"/>
                      </a:lnTo>
                      <a:lnTo>
                        <a:pt x="282" y="966"/>
                      </a:lnTo>
                      <a:lnTo>
                        <a:pt x="282" y="966"/>
                      </a:lnTo>
                      <a:lnTo>
                        <a:pt x="282" y="972"/>
                      </a:lnTo>
                      <a:lnTo>
                        <a:pt x="282" y="972"/>
                      </a:lnTo>
                      <a:lnTo>
                        <a:pt x="288" y="978"/>
                      </a:lnTo>
                      <a:lnTo>
                        <a:pt x="288" y="978"/>
                      </a:lnTo>
                      <a:lnTo>
                        <a:pt x="288" y="984"/>
                      </a:lnTo>
                      <a:lnTo>
                        <a:pt x="288" y="984"/>
                      </a:lnTo>
                      <a:lnTo>
                        <a:pt x="288" y="990"/>
                      </a:lnTo>
                      <a:lnTo>
                        <a:pt x="288" y="990"/>
                      </a:lnTo>
                      <a:lnTo>
                        <a:pt x="294" y="996"/>
                      </a:lnTo>
                      <a:lnTo>
                        <a:pt x="294" y="996"/>
                      </a:lnTo>
                      <a:lnTo>
                        <a:pt x="294" y="1002"/>
                      </a:lnTo>
                      <a:lnTo>
                        <a:pt x="294" y="1002"/>
                      </a:lnTo>
                      <a:lnTo>
                        <a:pt x="294" y="1008"/>
                      </a:lnTo>
                      <a:lnTo>
                        <a:pt x="300" y="1008"/>
                      </a:lnTo>
                      <a:lnTo>
                        <a:pt x="300" y="1008"/>
                      </a:lnTo>
                      <a:lnTo>
                        <a:pt x="300" y="1014"/>
                      </a:lnTo>
                      <a:lnTo>
                        <a:pt x="300" y="1014"/>
                      </a:lnTo>
                      <a:lnTo>
                        <a:pt x="300" y="1014"/>
                      </a:lnTo>
                      <a:lnTo>
                        <a:pt x="300" y="1014"/>
                      </a:lnTo>
                      <a:lnTo>
                        <a:pt x="306" y="1020"/>
                      </a:lnTo>
                      <a:lnTo>
                        <a:pt x="306" y="1020"/>
                      </a:lnTo>
                      <a:lnTo>
                        <a:pt x="306" y="1020"/>
                      </a:lnTo>
                      <a:lnTo>
                        <a:pt x="306" y="1020"/>
                      </a:lnTo>
                      <a:lnTo>
                        <a:pt x="306" y="1020"/>
                      </a:lnTo>
                      <a:lnTo>
                        <a:pt x="306" y="1026"/>
                      </a:lnTo>
                      <a:lnTo>
                        <a:pt x="312" y="1026"/>
                      </a:lnTo>
                      <a:lnTo>
                        <a:pt x="312" y="1026"/>
                      </a:lnTo>
                      <a:lnTo>
                        <a:pt x="312" y="1026"/>
                      </a:lnTo>
                      <a:lnTo>
                        <a:pt x="312" y="1026"/>
                      </a:lnTo>
                      <a:lnTo>
                        <a:pt x="312" y="1026"/>
                      </a:lnTo>
                      <a:lnTo>
                        <a:pt x="312" y="1026"/>
                      </a:lnTo>
                      <a:lnTo>
                        <a:pt x="318" y="1026"/>
                      </a:lnTo>
                      <a:lnTo>
                        <a:pt x="318" y="1026"/>
                      </a:lnTo>
                      <a:lnTo>
                        <a:pt x="318" y="1026"/>
                      </a:lnTo>
                      <a:lnTo>
                        <a:pt x="318" y="1026"/>
                      </a:lnTo>
                      <a:lnTo>
                        <a:pt x="318" y="1026"/>
                      </a:lnTo>
                      <a:lnTo>
                        <a:pt x="318" y="1026"/>
                      </a:lnTo>
                      <a:lnTo>
                        <a:pt x="324" y="1026"/>
                      </a:lnTo>
                      <a:lnTo>
                        <a:pt x="324" y="1026"/>
                      </a:lnTo>
                      <a:lnTo>
                        <a:pt x="324" y="1026"/>
                      </a:lnTo>
                      <a:lnTo>
                        <a:pt x="324" y="1026"/>
                      </a:lnTo>
                      <a:lnTo>
                        <a:pt x="324" y="1026"/>
                      </a:lnTo>
                      <a:lnTo>
                        <a:pt x="330" y="1020"/>
                      </a:lnTo>
                      <a:lnTo>
                        <a:pt x="330" y="1020"/>
                      </a:lnTo>
                      <a:lnTo>
                        <a:pt x="330" y="1020"/>
                      </a:lnTo>
                      <a:lnTo>
                        <a:pt x="330" y="1020"/>
                      </a:lnTo>
                      <a:lnTo>
                        <a:pt x="330" y="1014"/>
                      </a:lnTo>
                      <a:lnTo>
                        <a:pt x="330" y="1014"/>
                      </a:lnTo>
                      <a:lnTo>
                        <a:pt x="336" y="1014"/>
                      </a:lnTo>
                      <a:lnTo>
                        <a:pt x="336" y="1008"/>
                      </a:lnTo>
                      <a:lnTo>
                        <a:pt x="336" y="1008"/>
                      </a:lnTo>
                      <a:lnTo>
                        <a:pt x="336" y="1008"/>
                      </a:lnTo>
                      <a:lnTo>
                        <a:pt x="336" y="1002"/>
                      </a:lnTo>
                      <a:lnTo>
                        <a:pt x="336" y="1002"/>
                      </a:lnTo>
                      <a:lnTo>
                        <a:pt x="342" y="996"/>
                      </a:lnTo>
                      <a:lnTo>
                        <a:pt x="342" y="996"/>
                      </a:lnTo>
                      <a:lnTo>
                        <a:pt x="342" y="990"/>
                      </a:lnTo>
                      <a:lnTo>
                        <a:pt x="342" y="990"/>
                      </a:lnTo>
                      <a:lnTo>
                        <a:pt x="342" y="990"/>
                      </a:lnTo>
                      <a:lnTo>
                        <a:pt x="342" y="984"/>
                      </a:lnTo>
                      <a:lnTo>
                        <a:pt x="348" y="984"/>
                      </a:lnTo>
                      <a:lnTo>
                        <a:pt x="348" y="978"/>
                      </a:lnTo>
                      <a:lnTo>
                        <a:pt x="348" y="972"/>
                      </a:lnTo>
                      <a:lnTo>
                        <a:pt x="348" y="972"/>
                      </a:lnTo>
                      <a:lnTo>
                        <a:pt x="348" y="966"/>
                      </a:lnTo>
                      <a:lnTo>
                        <a:pt x="348" y="966"/>
                      </a:lnTo>
                      <a:lnTo>
                        <a:pt x="354" y="960"/>
                      </a:lnTo>
                      <a:lnTo>
                        <a:pt x="354" y="954"/>
                      </a:lnTo>
                      <a:lnTo>
                        <a:pt x="354" y="948"/>
                      </a:lnTo>
                      <a:lnTo>
                        <a:pt x="354" y="948"/>
                      </a:lnTo>
                      <a:lnTo>
                        <a:pt x="354" y="942"/>
                      </a:lnTo>
                      <a:lnTo>
                        <a:pt x="360" y="936"/>
                      </a:lnTo>
                      <a:lnTo>
                        <a:pt x="360" y="936"/>
                      </a:lnTo>
                      <a:lnTo>
                        <a:pt x="360" y="930"/>
                      </a:lnTo>
                      <a:lnTo>
                        <a:pt x="360" y="924"/>
                      </a:lnTo>
                      <a:lnTo>
                        <a:pt x="360" y="918"/>
                      </a:lnTo>
                      <a:lnTo>
                        <a:pt x="360" y="912"/>
                      </a:lnTo>
                      <a:lnTo>
                        <a:pt x="366" y="912"/>
                      </a:lnTo>
                      <a:lnTo>
                        <a:pt x="366" y="906"/>
                      </a:lnTo>
                      <a:lnTo>
                        <a:pt x="366" y="900"/>
                      </a:lnTo>
                      <a:lnTo>
                        <a:pt x="366" y="894"/>
                      </a:lnTo>
                      <a:lnTo>
                        <a:pt x="366" y="888"/>
                      </a:lnTo>
                      <a:lnTo>
                        <a:pt x="366" y="882"/>
                      </a:lnTo>
                      <a:lnTo>
                        <a:pt x="372" y="876"/>
                      </a:lnTo>
                      <a:lnTo>
                        <a:pt x="372" y="870"/>
                      </a:lnTo>
                      <a:lnTo>
                        <a:pt x="372" y="864"/>
                      </a:lnTo>
                      <a:lnTo>
                        <a:pt x="372" y="858"/>
                      </a:lnTo>
                      <a:lnTo>
                        <a:pt x="372" y="852"/>
                      </a:lnTo>
                      <a:lnTo>
                        <a:pt x="372" y="846"/>
                      </a:lnTo>
                      <a:lnTo>
                        <a:pt x="378" y="840"/>
                      </a:lnTo>
                      <a:lnTo>
                        <a:pt x="378" y="834"/>
                      </a:lnTo>
                      <a:lnTo>
                        <a:pt x="378" y="828"/>
                      </a:lnTo>
                      <a:lnTo>
                        <a:pt x="378" y="822"/>
                      </a:lnTo>
                      <a:lnTo>
                        <a:pt x="378" y="816"/>
                      </a:lnTo>
                      <a:lnTo>
                        <a:pt x="378" y="810"/>
                      </a:lnTo>
                      <a:lnTo>
                        <a:pt x="384" y="804"/>
                      </a:lnTo>
                      <a:lnTo>
                        <a:pt x="384" y="798"/>
                      </a:lnTo>
                      <a:lnTo>
                        <a:pt x="384" y="786"/>
                      </a:lnTo>
                      <a:lnTo>
                        <a:pt x="384" y="774"/>
                      </a:lnTo>
                      <a:lnTo>
                        <a:pt x="384" y="768"/>
                      </a:lnTo>
                      <a:lnTo>
                        <a:pt x="390" y="762"/>
                      </a:lnTo>
                      <a:lnTo>
                        <a:pt x="390" y="756"/>
                      </a:lnTo>
                      <a:lnTo>
                        <a:pt x="390" y="744"/>
                      </a:lnTo>
                      <a:lnTo>
                        <a:pt x="390" y="738"/>
                      </a:lnTo>
                      <a:lnTo>
                        <a:pt x="390" y="732"/>
                      </a:lnTo>
                      <a:lnTo>
                        <a:pt x="390" y="726"/>
                      </a:lnTo>
                      <a:lnTo>
                        <a:pt x="390" y="720"/>
                      </a:lnTo>
                      <a:lnTo>
                        <a:pt x="396" y="708"/>
                      </a:lnTo>
                      <a:lnTo>
                        <a:pt x="396" y="696"/>
                      </a:lnTo>
                      <a:lnTo>
                        <a:pt x="396" y="690"/>
                      </a:lnTo>
                      <a:lnTo>
                        <a:pt x="396" y="684"/>
                      </a:lnTo>
                      <a:lnTo>
                        <a:pt x="396" y="672"/>
                      </a:lnTo>
                      <a:lnTo>
                        <a:pt x="402" y="666"/>
                      </a:lnTo>
                      <a:lnTo>
                        <a:pt x="402" y="660"/>
                      </a:lnTo>
                      <a:lnTo>
                        <a:pt x="402" y="654"/>
                      </a:lnTo>
                      <a:lnTo>
                        <a:pt x="402" y="654"/>
                      </a:lnTo>
                      <a:lnTo>
                        <a:pt x="402" y="654"/>
                      </a:lnTo>
                      <a:lnTo>
                        <a:pt x="408" y="660"/>
                      </a:lnTo>
                      <a:lnTo>
                        <a:pt x="408" y="672"/>
                      </a:lnTo>
                      <a:lnTo>
                        <a:pt x="408" y="678"/>
                      </a:lnTo>
                      <a:lnTo>
                        <a:pt x="408" y="690"/>
                      </a:lnTo>
                      <a:lnTo>
                        <a:pt x="408" y="702"/>
                      </a:lnTo>
                      <a:lnTo>
                        <a:pt x="408" y="714"/>
                      </a:lnTo>
                      <a:lnTo>
                        <a:pt x="408" y="726"/>
                      </a:lnTo>
                      <a:lnTo>
                        <a:pt x="414" y="732"/>
                      </a:lnTo>
                      <a:lnTo>
                        <a:pt x="414" y="744"/>
                      </a:lnTo>
                      <a:lnTo>
                        <a:pt x="414" y="762"/>
                      </a:lnTo>
                      <a:lnTo>
                        <a:pt x="414" y="774"/>
                      </a:lnTo>
                      <a:lnTo>
                        <a:pt x="414" y="780"/>
                      </a:lnTo>
                      <a:lnTo>
                        <a:pt x="414" y="786"/>
                      </a:lnTo>
                      <a:lnTo>
                        <a:pt x="420" y="798"/>
                      </a:lnTo>
                      <a:lnTo>
                        <a:pt x="420" y="804"/>
                      </a:lnTo>
                      <a:lnTo>
                        <a:pt x="420" y="816"/>
                      </a:lnTo>
                      <a:lnTo>
                        <a:pt x="420" y="828"/>
                      </a:lnTo>
                      <a:lnTo>
                        <a:pt x="420" y="834"/>
                      </a:lnTo>
                      <a:lnTo>
                        <a:pt x="426" y="852"/>
                      </a:lnTo>
                      <a:lnTo>
                        <a:pt x="426" y="858"/>
                      </a:lnTo>
                      <a:lnTo>
                        <a:pt x="426" y="870"/>
                      </a:lnTo>
                      <a:lnTo>
                        <a:pt x="426" y="876"/>
                      </a:lnTo>
                      <a:lnTo>
                        <a:pt x="426" y="882"/>
                      </a:lnTo>
                      <a:lnTo>
                        <a:pt x="426" y="894"/>
                      </a:lnTo>
                      <a:lnTo>
                        <a:pt x="432" y="900"/>
                      </a:lnTo>
                      <a:lnTo>
                        <a:pt x="432" y="906"/>
                      </a:lnTo>
                      <a:lnTo>
                        <a:pt x="432" y="912"/>
                      </a:lnTo>
                      <a:lnTo>
                        <a:pt x="432" y="918"/>
                      </a:lnTo>
                      <a:lnTo>
                        <a:pt x="432" y="924"/>
                      </a:lnTo>
                      <a:lnTo>
                        <a:pt x="432" y="936"/>
                      </a:lnTo>
                      <a:lnTo>
                        <a:pt x="438" y="942"/>
                      </a:lnTo>
                      <a:lnTo>
                        <a:pt x="438" y="948"/>
                      </a:lnTo>
                      <a:lnTo>
                        <a:pt x="438" y="954"/>
                      </a:lnTo>
                      <a:lnTo>
                        <a:pt x="438" y="960"/>
                      </a:lnTo>
                      <a:lnTo>
                        <a:pt x="438" y="966"/>
                      </a:lnTo>
                      <a:lnTo>
                        <a:pt x="438" y="966"/>
                      </a:lnTo>
                      <a:lnTo>
                        <a:pt x="444" y="978"/>
                      </a:lnTo>
                      <a:lnTo>
                        <a:pt x="444" y="978"/>
                      </a:lnTo>
                      <a:lnTo>
                        <a:pt x="444" y="984"/>
                      </a:lnTo>
                      <a:lnTo>
                        <a:pt x="444" y="990"/>
                      </a:lnTo>
                      <a:lnTo>
                        <a:pt x="444" y="990"/>
                      </a:lnTo>
                      <a:lnTo>
                        <a:pt x="450" y="1002"/>
                      </a:lnTo>
                      <a:lnTo>
                        <a:pt x="450" y="1002"/>
                      </a:lnTo>
                      <a:lnTo>
                        <a:pt x="450" y="1008"/>
                      </a:lnTo>
                      <a:lnTo>
                        <a:pt x="450" y="1008"/>
                      </a:lnTo>
                      <a:lnTo>
                        <a:pt x="450" y="1014"/>
                      </a:lnTo>
                      <a:lnTo>
                        <a:pt x="450" y="1014"/>
                      </a:lnTo>
                      <a:lnTo>
                        <a:pt x="450" y="1020"/>
                      </a:lnTo>
                      <a:lnTo>
                        <a:pt x="456" y="1020"/>
                      </a:lnTo>
                      <a:lnTo>
                        <a:pt x="456" y="1026"/>
                      </a:lnTo>
                      <a:lnTo>
                        <a:pt x="456" y="1026"/>
                      </a:lnTo>
                      <a:lnTo>
                        <a:pt x="456" y="1032"/>
                      </a:lnTo>
                      <a:lnTo>
                        <a:pt x="456" y="1032"/>
                      </a:lnTo>
                      <a:lnTo>
                        <a:pt x="462" y="1032"/>
                      </a:lnTo>
                      <a:lnTo>
                        <a:pt x="462" y="1032"/>
                      </a:lnTo>
                      <a:lnTo>
                        <a:pt x="462" y="1038"/>
                      </a:lnTo>
                      <a:lnTo>
                        <a:pt x="462" y="1038"/>
                      </a:lnTo>
                      <a:lnTo>
                        <a:pt x="462" y="1038"/>
                      </a:lnTo>
                      <a:lnTo>
                        <a:pt x="462" y="1038"/>
                      </a:lnTo>
                      <a:lnTo>
                        <a:pt x="468" y="1038"/>
                      </a:lnTo>
                      <a:lnTo>
                        <a:pt x="468" y="1038"/>
                      </a:lnTo>
                      <a:lnTo>
                        <a:pt x="468" y="1038"/>
                      </a:lnTo>
                      <a:lnTo>
                        <a:pt x="468" y="1038"/>
                      </a:lnTo>
                      <a:lnTo>
                        <a:pt x="468" y="1038"/>
                      </a:lnTo>
                      <a:lnTo>
                        <a:pt x="468" y="1038"/>
                      </a:lnTo>
                      <a:lnTo>
                        <a:pt x="474" y="1038"/>
                      </a:lnTo>
                      <a:lnTo>
                        <a:pt x="474" y="1038"/>
                      </a:lnTo>
                      <a:lnTo>
                        <a:pt x="474" y="1032"/>
                      </a:lnTo>
                      <a:lnTo>
                        <a:pt x="474" y="1032"/>
                      </a:lnTo>
                      <a:lnTo>
                        <a:pt x="474" y="1032"/>
                      </a:lnTo>
                      <a:lnTo>
                        <a:pt x="474" y="1032"/>
                      </a:lnTo>
                      <a:lnTo>
                        <a:pt x="480" y="1026"/>
                      </a:lnTo>
                      <a:lnTo>
                        <a:pt x="480" y="1026"/>
                      </a:lnTo>
                      <a:lnTo>
                        <a:pt x="480" y="1026"/>
                      </a:lnTo>
                      <a:lnTo>
                        <a:pt x="480" y="1020"/>
                      </a:lnTo>
                      <a:lnTo>
                        <a:pt x="480" y="1014"/>
                      </a:lnTo>
                      <a:lnTo>
                        <a:pt x="486" y="1014"/>
                      </a:lnTo>
                      <a:lnTo>
                        <a:pt x="486" y="1008"/>
                      </a:lnTo>
                      <a:lnTo>
                        <a:pt x="486" y="1002"/>
                      </a:lnTo>
                      <a:lnTo>
                        <a:pt x="486" y="1002"/>
                      </a:lnTo>
                      <a:lnTo>
                        <a:pt x="486" y="996"/>
                      </a:lnTo>
                      <a:lnTo>
                        <a:pt x="486" y="990"/>
                      </a:lnTo>
                      <a:lnTo>
                        <a:pt x="492" y="984"/>
                      </a:lnTo>
                      <a:lnTo>
                        <a:pt x="492" y="972"/>
                      </a:lnTo>
                      <a:lnTo>
                        <a:pt x="492" y="966"/>
                      </a:lnTo>
                      <a:lnTo>
                        <a:pt x="492" y="942"/>
                      </a:lnTo>
                      <a:lnTo>
                        <a:pt x="492" y="936"/>
                      </a:lnTo>
                      <a:lnTo>
                        <a:pt x="492" y="924"/>
                      </a:lnTo>
                      <a:lnTo>
                        <a:pt x="498" y="912"/>
                      </a:lnTo>
                      <a:lnTo>
                        <a:pt x="498" y="900"/>
                      </a:lnTo>
                      <a:lnTo>
                        <a:pt x="498" y="888"/>
                      </a:lnTo>
                      <a:lnTo>
                        <a:pt x="498" y="882"/>
                      </a:lnTo>
                      <a:lnTo>
                        <a:pt x="498" y="870"/>
                      </a:lnTo>
                      <a:lnTo>
                        <a:pt x="498" y="864"/>
                      </a:lnTo>
                      <a:lnTo>
                        <a:pt x="504" y="864"/>
                      </a:lnTo>
                      <a:lnTo>
                        <a:pt x="504" y="858"/>
                      </a:lnTo>
                      <a:lnTo>
                        <a:pt x="504" y="858"/>
                      </a:lnTo>
                      <a:lnTo>
                        <a:pt x="504" y="864"/>
                      </a:lnTo>
                      <a:lnTo>
                        <a:pt x="504" y="870"/>
                      </a:lnTo>
                      <a:lnTo>
                        <a:pt x="510" y="876"/>
                      </a:lnTo>
                      <a:lnTo>
                        <a:pt x="510" y="882"/>
                      </a:lnTo>
                      <a:lnTo>
                        <a:pt x="510" y="894"/>
                      </a:lnTo>
                      <a:lnTo>
                        <a:pt x="510" y="906"/>
                      </a:lnTo>
                      <a:lnTo>
                        <a:pt x="510" y="912"/>
                      </a:lnTo>
                      <a:lnTo>
                        <a:pt x="510" y="924"/>
                      </a:lnTo>
                      <a:lnTo>
                        <a:pt x="510" y="936"/>
                      </a:lnTo>
                      <a:lnTo>
                        <a:pt x="516" y="948"/>
                      </a:lnTo>
                      <a:lnTo>
                        <a:pt x="516" y="966"/>
                      </a:lnTo>
                      <a:lnTo>
                        <a:pt x="516" y="978"/>
                      </a:lnTo>
                      <a:lnTo>
                        <a:pt x="516" y="984"/>
                      </a:lnTo>
                      <a:lnTo>
                        <a:pt x="516" y="990"/>
                      </a:lnTo>
                      <a:lnTo>
                        <a:pt x="522" y="1002"/>
                      </a:lnTo>
                      <a:lnTo>
                        <a:pt x="522" y="1002"/>
                      </a:lnTo>
                      <a:lnTo>
                        <a:pt x="522" y="1008"/>
                      </a:lnTo>
                      <a:lnTo>
                        <a:pt x="522" y="1014"/>
                      </a:lnTo>
                      <a:lnTo>
                        <a:pt x="522" y="1014"/>
                      </a:lnTo>
                      <a:lnTo>
                        <a:pt x="522" y="1020"/>
                      </a:lnTo>
                      <a:lnTo>
                        <a:pt x="528" y="1020"/>
                      </a:lnTo>
                      <a:lnTo>
                        <a:pt x="528" y="1026"/>
                      </a:lnTo>
                      <a:lnTo>
                        <a:pt x="528" y="1026"/>
                      </a:lnTo>
                      <a:lnTo>
                        <a:pt x="528" y="1032"/>
                      </a:lnTo>
                      <a:lnTo>
                        <a:pt x="528" y="1032"/>
                      </a:lnTo>
                      <a:lnTo>
                        <a:pt x="528" y="1032"/>
                      </a:lnTo>
                      <a:lnTo>
                        <a:pt x="534" y="1032"/>
                      </a:lnTo>
                      <a:lnTo>
                        <a:pt x="534" y="1038"/>
                      </a:lnTo>
                      <a:lnTo>
                        <a:pt x="534" y="1038"/>
                      </a:lnTo>
                      <a:lnTo>
                        <a:pt x="534" y="1038"/>
                      </a:lnTo>
                      <a:lnTo>
                        <a:pt x="534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0" y="1038"/>
                      </a:lnTo>
                      <a:lnTo>
                        <a:pt x="546" y="1038"/>
                      </a:lnTo>
                      <a:lnTo>
                        <a:pt x="546" y="1032"/>
                      </a:lnTo>
                      <a:lnTo>
                        <a:pt x="546" y="1032"/>
                      </a:lnTo>
                      <a:lnTo>
                        <a:pt x="546" y="1032"/>
                      </a:lnTo>
                      <a:lnTo>
                        <a:pt x="546" y="1026"/>
                      </a:lnTo>
                      <a:lnTo>
                        <a:pt x="546" y="1026"/>
                      </a:lnTo>
                      <a:lnTo>
                        <a:pt x="552" y="1026"/>
                      </a:lnTo>
                      <a:lnTo>
                        <a:pt x="552" y="1020"/>
                      </a:lnTo>
                      <a:lnTo>
                        <a:pt x="552" y="1014"/>
                      </a:lnTo>
                      <a:lnTo>
                        <a:pt x="552" y="1014"/>
                      </a:lnTo>
                      <a:lnTo>
                        <a:pt x="552" y="1008"/>
                      </a:lnTo>
                      <a:lnTo>
                        <a:pt x="558" y="1008"/>
                      </a:lnTo>
                      <a:lnTo>
                        <a:pt x="558" y="1002"/>
                      </a:lnTo>
                      <a:lnTo>
                        <a:pt x="558" y="1002"/>
                      </a:lnTo>
                      <a:lnTo>
                        <a:pt x="558" y="996"/>
                      </a:lnTo>
                      <a:lnTo>
                        <a:pt x="558" y="990"/>
                      </a:lnTo>
                      <a:lnTo>
                        <a:pt x="564" y="984"/>
                      </a:lnTo>
                      <a:lnTo>
                        <a:pt x="564" y="978"/>
                      </a:lnTo>
                      <a:lnTo>
                        <a:pt x="564" y="978"/>
                      </a:lnTo>
                      <a:lnTo>
                        <a:pt x="564" y="972"/>
                      </a:lnTo>
                      <a:lnTo>
                        <a:pt x="564" y="966"/>
                      </a:lnTo>
                      <a:lnTo>
                        <a:pt x="564" y="960"/>
                      </a:lnTo>
                      <a:lnTo>
                        <a:pt x="570" y="954"/>
                      </a:lnTo>
                      <a:lnTo>
                        <a:pt x="570" y="948"/>
                      </a:lnTo>
                      <a:lnTo>
                        <a:pt x="570" y="942"/>
                      </a:lnTo>
                      <a:lnTo>
                        <a:pt x="570" y="930"/>
                      </a:lnTo>
                      <a:lnTo>
                        <a:pt x="570" y="924"/>
                      </a:lnTo>
                      <a:lnTo>
                        <a:pt x="570" y="918"/>
                      </a:lnTo>
                      <a:lnTo>
                        <a:pt x="576" y="912"/>
                      </a:lnTo>
                      <a:lnTo>
                        <a:pt x="576" y="906"/>
                      </a:lnTo>
                      <a:lnTo>
                        <a:pt x="576" y="900"/>
                      </a:lnTo>
                      <a:lnTo>
                        <a:pt x="576" y="888"/>
                      </a:lnTo>
                      <a:lnTo>
                        <a:pt x="576" y="882"/>
                      </a:lnTo>
                      <a:lnTo>
                        <a:pt x="576" y="876"/>
                      </a:lnTo>
                      <a:lnTo>
                        <a:pt x="576" y="864"/>
                      </a:lnTo>
                      <a:lnTo>
                        <a:pt x="582" y="858"/>
                      </a:lnTo>
                      <a:lnTo>
                        <a:pt x="582" y="846"/>
                      </a:lnTo>
                      <a:lnTo>
                        <a:pt x="582" y="840"/>
                      </a:lnTo>
                      <a:lnTo>
                        <a:pt x="582" y="822"/>
                      </a:lnTo>
                      <a:lnTo>
                        <a:pt x="582" y="810"/>
                      </a:lnTo>
                      <a:lnTo>
                        <a:pt x="588" y="804"/>
                      </a:lnTo>
                      <a:lnTo>
                        <a:pt x="588" y="792"/>
                      </a:lnTo>
                      <a:lnTo>
                        <a:pt x="588" y="780"/>
                      </a:lnTo>
                      <a:lnTo>
                        <a:pt x="588" y="774"/>
                      </a:lnTo>
                      <a:lnTo>
                        <a:pt x="588" y="762"/>
                      </a:lnTo>
                      <a:lnTo>
                        <a:pt x="588" y="756"/>
                      </a:lnTo>
                      <a:lnTo>
                        <a:pt x="594" y="744"/>
                      </a:lnTo>
                      <a:lnTo>
                        <a:pt x="594" y="732"/>
                      </a:lnTo>
                      <a:lnTo>
                        <a:pt x="594" y="714"/>
                      </a:lnTo>
                      <a:lnTo>
                        <a:pt x="594" y="702"/>
                      </a:lnTo>
                      <a:lnTo>
                        <a:pt x="594" y="696"/>
                      </a:lnTo>
                      <a:lnTo>
                        <a:pt x="594" y="684"/>
                      </a:lnTo>
                      <a:lnTo>
                        <a:pt x="600" y="672"/>
                      </a:lnTo>
                      <a:lnTo>
                        <a:pt x="600" y="660"/>
                      </a:lnTo>
                      <a:lnTo>
                        <a:pt x="600" y="648"/>
                      </a:lnTo>
                      <a:lnTo>
                        <a:pt x="600" y="636"/>
                      </a:lnTo>
                      <a:lnTo>
                        <a:pt x="600" y="624"/>
                      </a:lnTo>
                      <a:lnTo>
                        <a:pt x="600" y="618"/>
                      </a:lnTo>
                      <a:lnTo>
                        <a:pt x="606" y="612"/>
                      </a:lnTo>
                      <a:lnTo>
                        <a:pt x="606" y="612"/>
                      </a:lnTo>
                      <a:lnTo>
                        <a:pt x="606" y="612"/>
                      </a:lnTo>
                      <a:lnTo>
                        <a:pt x="606" y="618"/>
                      </a:lnTo>
                      <a:lnTo>
                        <a:pt x="606" y="618"/>
                      </a:lnTo>
                      <a:lnTo>
                        <a:pt x="612" y="624"/>
                      </a:lnTo>
                      <a:lnTo>
                        <a:pt x="612" y="630"/>
                      </a:lnTo>
                      <a:lnTo>
                        <a:pt x="612" y="636"/>
                      </a:lnTo>
                      <a:lnTo>
                        <a:pt x="612" y="642"/>
                      </a:lnTo>
                      <a:lnTo>
                        <a:pt x="612" y="642"/>
                      </a:lnTo>
                      <a:lnTo>
                        <a:pt x="612" y="654"/>
                      </a:lnTo>
                      <a:lnTo>
                        <a:pt x="618" y="654"/>
                      </a:lnTo>
                      <a:lnTo>
                        <a:pt x="618" y="660"/>
                      </a:lnTo>
                      <a:lnTo>
                        <a:pt x="618" y="666"/>
                      </a:lnTo>
                      <a:lnTo>
                        <a:pt x="618" y="672"/>
                      </a:lnTo>
                      <a:lnTo>
                        <a:pt x="618" y="672"/>
                      </a:lnTo>
                      <a:lnTo>
                        <a:pt x="618" y="678"/>
                      </a:lnTo>
                      <a:lnTo>
                        <a:pt x="624" y="690"/>
                      </a:lnTo>
                      <a:lnTo>
                        <a:pt x="624" y="690"/>
                      </a:lnTo>
                      <a:lnTo>
                        <a:pt x="624" y="696"/>
                      </a:lnTo>
                      <a:lnTo>
                        <a:pt x="624" y="702"/>
                      </a:lnTo>
                      <a:lnTo>
                        <a:pt x="624" y="702"/>
                      </a:lnTo>
                      <a:lnTo>
                        <a:pt x="630" y="708"/>
                      </a:lnTo>
                      <a:lnTo>
                        <a:pt x="630" y="714"/>
                      </a:lnTo>
                      <a:lnTo>
                        <a:pt x="630" y="720"/>
                      </a:lnTo>
                      <a:lnTo>
                        <a:pt x="630" y="720"/>
                      </a:lnTo>
                      <a:lnTo>
                        <a:pt x="630" y="726"/>
                      </a:lnTo>
                      <a:lnTo>
                        <a:pt x="630" y="732"/>
                      </a:lnTo>
                      <a:lnTo>
                        <a:pt x="636" y="738"/>
                      </a:lnTo>
                      <a:lnTo>
                        <a:pt x="636" y="738"/>
                      </a:lnTo>
                      <a:lnTo>
                        <a:pt x="636" y="744"/>
                      </a:lnTo>
                      <a:lnTo>
                        <a:pt x="636" y="750"/>
                      </a:lnTo>
                      <a:lnTo>
                        <a:pt x="636" y="750"/>
                      </a:lnTo>
                      <a:lnTo>
                        <a:pt x="636" y="756"/>
                      </a:lnTo>
                      <a:lnTo>
                        <a:pt x="636" y="762"/>
                      </a:lnTo>
                      <a:lnTo>
                        <a:pt x="642" y="762"/>
                      </a:lnTo>
                      <a:lnTo>
                        <a:pt x="642" y="774"/>
                      </a:lnTo>
                      <a:lnTo>
                        <a:pt x="642" y="774"/>
                      </a:lnTo>
                      <a:lnTo>
                        <a:pt x="642" y="780"/>
                      </a:lnTo>
                      <a:lnTo>
                        <a:pt x="642" y="780"/>
                      </a:lnTo>
                      <a:lnTo>
                        <a:pt x="648" y="786"/>
                      </a:lnTo>
                      <a:lnTo>
                        <a:pt x="648" y="786"/>
                      </a:lnTo>
                      <a:lnTo>
                        <a:pt x="648" y="792"/>
                      </a:lnTo>
                      <a:lnTo>
                        <a:pt x="648" y="798"/>
                      </a:lnTo>
                      <a:lnTo>
                        <a:pt x="648" y="798"/>
                      </a:lnTo>
                      <a:lnTo>
                        <a:pt x="648" y="804"/>
                      </a:lnTo>
                      <a:lnTo>
                        <a:pt x="654" y="810"/>
                      </a:lnTo>
                      <a:lnTo>
                        <a:pt x="654" y="810"/>
                      </a:lnTo>
                      <a:lnTo>
                        <a:pt x="654" y="816"/>
                      </a:lnTo>
                      <a:lnTo>
                        <a:pt x="654" y="822"/>
                      </a:lnTo>
                      <a:lnTo>
                        <a:pt x="654" y="822"/>
                      </a:lnTo>
                      <a:lnTo>
                        <a:pt x="660" y="828"/>
                      </a:lnTo>
                      <a:lnTo>
                        <a:pt x="660" y="828"/>
                      </a:lnTo>
                      <a:lnTo>
                        <a:pt x="660" y="834"/>
                      </a:lnTo>
                      <a:lnTo>
                        <a:pt x="660" y="840"/>
                      </a:lnTo>
                      <a:lnTo>
                        <a:pt x="660" y="840"/>
                      </a:lnTo>
                      <a:lnTo>
                        <a:pt x="660" y="846"/>
                      </a:lnTo>
                      <a:lnTo>
                        <a:pt x="666" y="846"/>
                      </a:lnTo>
                      <a:lnTo>
                        <a:pt x="666" y="852"/>
                      </a:lnTo>
                      <a:lnTo>
                        <a:pt x="666" y="852"/>
                      </a:lnTo>
                      <a:lnTo>
                        <a:pt x="666" y="858"/>
                      </a:lnTo>
                      <a:lnTo>
                        <a:pt x="666" y="858"/>
                      </a:lnTo>
                      <a:lnTo>
                        <a:pt x="666" y="864"/>
                      </a:lnTo>
                      <a:lnTo>
                        <a:pt x="672" y="864"/>
                      </a:lnTo>
                      <a:lnTo>
                        <a:pt x="672" y="870"/>
                      </a:lnTo>
                      <a:lnTo>
                        <a:pt x="672" y="870"/>
                      </a:lnTo>
                      <a:lnTo>
                        <a:pt x="672" y="876"/>
                      </a:lnTo>
                      <a:lnTo>
                        <a:pt x="672" y="876"/>
                      </a:lnTo>
                      <a:lnTo>
                        <a:pt x="672" y="882"/>
                      </a:lnTo>
                      <a:lnTo>
                        <a:pt x="678" y="888"/>
                      </a:lnTo>
                      <a:lnTo>
                        <a:pt x="678" y="888"/>
                      </a:lnTo>
                      <a:lnTo>
                        <a:pt x="678" y="888"/>
                      </a:lnTo>
                      <a:lnTo>
                        <a:pt x="678" y="894"/>
                      </a:lnTo>
                      <a:lnTo>
                        <a:pt x="678" y="894"/>
                      </a:lnTo>
                      <a:lnTo>
                        <a:pt x="678" y="900"/>
                      </a:lnTo>
                      <a:lnTo>
                        <a:pt x="684" y="900"/>
                      </a:lnTo>
                      <a:lnTo>
                        <a:pt x="684" y="906"/>
                      </a:lnTo>
                      <a:lnTo>
                        <a:pt x="684" y="906"/>
                      </a:lnTo>
                      <a:lnTo>
                        <a:pt x="684" y="906"/>
                      </a:lnTo>
                      <a:lnTo>
                        <a:pt x="684" y="912"/>
                      </a:lnTo>
                      <a:lnTo>
                        <a:pt x="690" y="918"/>
                      </a:lnTo>
                      <a:lnTo>
                        <a:pt x="690" y="918"/>
                      </a:lnTo>
                      <a:lnTo>
                        <a:pt x="690" y="918"/>
                      </a:lnTo>
                      <a:lnTo>
                        <a:pt x="690" y="924"/>
                      </a:lnTo>
                      <a:lnTo>
                        <a:pt x="690" y="924"/>
                      </a:lnTo>
                      <a:lnTo>
                        <a:pt x="690" y="924"/>
                      </a:lnTo>
                      <a:lnTo>
                        <a:pt x="696" y="930"/>
                      </a:lnTo>
                      <a:lnTo>
                        <a:pt x="696" y="930"/>
                      </a:lnTo>
                      <a:lnTo>
                        <a:pt x="696" y="930"/>
                      </a:lnTo>
                      <a:lnTo>
                        <a:pt x="696" y="936"/>
                      </a:lnTo>
                      <a:lnTo>
                        <a:pt x="696" y="936"/>
                      </a:lnTo>
                      <a:lnTo>
                        <a:pt x="696" y="936"/>
                      </a:lnTo>
                      <a:lnTo>
                        <a:pt x="702" y="942"/>
                      </a:lnTo>
                      <a:lnTo>
                        <a:pt x="702" y="942"/>
                      </a:lnTo>
                      <a:lnTo>
                        <a:pt x="702" y="942"/>
                      </a:lnTo>
                      <a:lnTo>
                        <a:pt x="702" y="948"/>
                      </a:lnTo>
                      <a:lnTo>
                        <a:pt x="702" y="948"/>
                      </a:lnTo>
                      <a:lnTo>
                        <a:pt x="702" y="948"/>
                      </a:lnTo>
                      <a:lnTo>
                        <a:pt x="708" y="954"/>
                      </a:lnTo>
                      <a:lnTo>
                        <a:pt x="708" y="954"/>
                      </a:lnTo>
                      <a:lnTo>
                        <a:pt x="708" y="954"/>
                      </a:lnTo>
                      <a:lnTo>
                        <a:pt x="708" y="960"/>
                      </a:lnTo>
                      <a:lnTo>
                        <a:pt x="708" y="960"/>
                      </a:lnTo>
                      <a:lnTo>
                        <a:pt x="708" y="960"/>
                      </a:lnTo>
                      <a:lnTo>
                        <a:pt x="714" y="960"/>
                      </a:lnTo>
                      <a:lnTo>
                        <a:pt x="714" y="966"/>
                      </a:lnTo>
                      <a:lnTo>
                        <a:pt x="714" y="966"/>
                      </a:lnTo>
                      <a:lnTo>
                        <a:pt x="714" y="966"/>
                      </a:lnTo>
                      <a:lnTo>
                        <a:pt x="714" y="972"/>
                      </a:lnTo>
                      <a:lnTo>
                        <a:pt x="714" y="972"/>
                      </a:lnTo>
                      <a:lnTo>
                        <a:pt x="720" y="972"/>
                      </a:lnTo>
                      <a:lnTo>
                        <a:pt x="720" y="972"/>
                      </a:lnTo>
                      <a:lnTo>
                        <a:pt x="720" y="978"/>
                      </a:lnTo>
                      <a:lnTo>
                        <a:pt x="720" y="978"/>
                      </a:lnTo>
                      <a:lnTo>
                        <a:pt x="720" y="978"/>
                      </a:lnTo>
                      <a:lnTo>
                        <a:pt x="726" y="978"/>
                      </a:lnTo>
                      <a:lnTo>
                        <a:pt x="726" y="978"/>
                      </a:lnTo>
                      <a:lnTo>
                        <a:pt x="726" y="984"/>
                      </a:lnTo>
                      <a:lnTo>
                        <a:pt x="726" y="984"/>
                      </a:lnTo>
                      <a:lnTo>
                        <a:pt x="726" y="984"/>
                      </a:lnTo>
                      <a:lnTo>
                        <a:pt x="726" y="984"/>
                      </a:lnTo>
                      <a:lnTo>
                        <a:pt x="732" y="984"/>
                      </a:lnTo>
                      <a:lnTo>
                        <a:pt x="732" y="984"/>
                      </a:lnTo>
                      <a:lnTo>
                        <a:pt x="732" y="984"/>
                      </a:lnTo>
                      <a:lnTo>
                        <a:pt x="732" y="990"/>
                      </a:lnTo>
                      <a:lnTo>
                        <a:pt x="732" y="990"/>
                      </a:lnTo>
                      <a:lnTo>
                        <a:pt x="732" y="990"/>
                      </a:lnTo>
                      <a:lnTo>
                        <a:pt x="738" y="990"/>
                      </a:lnTo>
                      <a:lnTo>
                        <a:pt x="738" y="990"/>
                      </a:lnTo>
                      <a:lnTo>
                        <a:pt x="738" y="990"/>
                      </a:lnTo>
                      <a:lnTo>
                        <a:pt x="738" y="990"/>
                      </a:lnTo>
                      <a:lnTo>
                        <a:pt x="738" y="996"/>
                      </a:lnTo>
                      <a:lnTo>
                        <a:pt x="738" y="996"/>
                      </a:lnTo>
                      <a:lnTo>
                        <a:pt x="744" y="996"/>
                      </a:lnTo>
                      <a:lnTo>
                        <a:pt x="744" y="996"/>
                      </a:lnTo>
                      <a:lnTo>
                        <a:pt x="744" y="996"/>
                      </a:lnTo>
                      <a:lnTo>
                        <a:pt x="744" y="996"/>
                      </a:lnTo>
                      <a:lnTo>
                        <a:pt x="744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0" y="996"/>
                      </a:lnTo>
                      <a:lnTo>
                        <a:pt x="756" y="996"/>
                      </a:lnTo>
                      <a:lnTo>
                        <a:pt x="756" y="996"/>
                      </a:lnTo>
                      <a:lnTo>
                        <a:pt x="756" y="990"/>
                      </a:lnTo>
                      <a:lnTo>
                        <a:pt x="756" y="984"/>
                      </a:lnTo>
                      <a:lnTo>
                        <a:pt x="756" y="984"/>
                      </a:lnTo>
                      <a:lnTo>
                        <a:pt x="762" y="984"/>
                      </a:lnTo>
                      <a:lnTo>
                        <a:pt x="762" y="978"/>
                      </a:lnTo>
                      <a:lnTo>
                        <a:pt x="762" y="978"/>
                      </a:lnTo>
                      <a:lnTo>
                        <a:pt x="762" y="972"/>
                      </a:lnTo>
                      <a:lnTo>
                        <a:pt x="762" y="972"/>
                      </a:lnTo>
                      <a:lnTo>
                        <a:pt x="762" y="966"/>
                      </a:lnTo>
                      <a:lnTo>
                        <a:pt x="768" y="966"/>
                      </a:lnTo>
                      <a:lnTo>
                        <a:pt x="768" y="960"/>
                      </a:lnTo>
                      <a:lnTo>
                        <a:pt x="768" y="960"/>
                      </a:lnTo>
                      <a:lnTo>
                        <a:pt x="768" y="954"/>
                      </a:lnTo>
                      <a:lnTo>
                        <a:pt x="768" y="954"/>
                      </a:lnTo>
                      <a:lnTo>
                        <a:pt x="768" y="948"/>
                      </a:lnTo>
                      <a:lnTo>
                        <a:pt x="774" y="948"/>
                      </a:lnTo>
                      <a:lnTo>
                        <a:pt x="774" y="948"/>
                      </a:lnTo>
                      <a:lnTo>
                        <a:pt x="774" y="954"/>
                      </a:lnTo>
                      <a:lnTo>
                        <a:pt x="774" y="954"/>
                      </a:lnTo>
                      <a:lnTo>
                        <a:pt x="774" y="954"/>
                      </a:lnTo>
                      <a:lnTo>
                        <a:pt x="774" y="954"/>
                      </a:lnTo>
                      <a:lnTo>
                        <a:pt x="780" y="954"/>
                      </a:lnTo>
                      <a:lnTo>
                        <a:pt x="780" y="954"/>
                      </a:lnTo>
                      <a:lnTo>
                        <a:pt x="780" y="960"/>
                      </a:lnTo>
                      <a:lnTo>
                        <a:pt x="780" y="960"/>
                      </a:lnTo>
                      <a:lnTo>
                        <a:pt x="780" y="960"/>
                      </a:lnTo>
                      <a:lnTo>
                        <a:pt x="780" y="960"/>
                      </a:lnTo>
                      <a:lnTo>
                        <a:pt x="786" y="960"/>
                      </a:lnTo>
                      <a:lnTo>
                        <a:pt x="786" y="960"/>
                      </a:lnTo>
                      <a:lnTo>
                        <a:pt x="786" y="966"/>
                      </a:lnTo>
                      <a:lnTo>
                        <a:pt x="786" y="966"/>
                      </a:lnTo>
                      <a:lnTo>
                        <a:pt x="786" y="966"/>
                      </a:lnTo>
                      <a:lnTo>
                        <a:pt x="792" y="966"/>
                      </a:lnTo>
                      <a:lnTo>
                        <a:pt x="792" y="966"/>
                      </a:lnTo>
                      <a:lnTo>
                        <a:pt x="792" y="966"/>
                      </a:lnTo>
                      <a:lnTo>
                        <a:pt x="792" y="966"/>
                      </a:lnTo>
                      <a:lnTo>
                        <a:pt x="792" y="966"/>
                      </a:lnTo>
                      <a:lnTo>
                        <a:pt x="792" y="972"/>
                      </a:lnTo>
                      <a:lnTo>
                        <a:pt x="798" y="972"/>
                      </a:lnTo>
                      <a:lnTo>
                        <a:pt x="798" y="972"/>
                      </a:lnTo>
                      <a:lnTo>
                        <a:pt x="798" y="972"/>
                      </a:lnTo>
                      <a:lnTo>
                        <a:pt x="798" y="972"/>
                      </a:lnTo>
                      <a:lnTo>
                        <a:pt x="798" y="972"/>
                      </a:lnTo>
                      <a:lnTo>
                        <a:pt x="798" y="972"/>
                      </a:lnTo>
                      <a:lnTo>
                        <a:pt x="804" y="972"/>
                      </a:lnTo>
                      <a:lnTo>
                        <a:pt x="804" y="972"/>
                      </a:lnTo>
                      <a:lnTo>
                        <a:pt x="804" y="972"/>
                      </a:lnTo>
                      <a:lnTo>
                        <a:pt x="804" y="972"/>
                      </a:lnTo>
                      <a:lnTo>
                        <a:pt x="804" y="978"/>
                      </a:lnTo>
                      <a:lnTo>
                        <a:pt x="804" y="978"/>
                      </a:lnTo>
                      <a:lnTo>
                        <a:pt x="810" y="978"/>
                      </a:lnTo>
                      <a:lnTo>
                        <a:pt x="810" y="978"/>
                      </a:lnTo>
                      <a:lnTo>
                        <a:pt x="810" y="978"/>
                      </a:lnTo>
                      <a:lnTo>
                        <a:pt x="810" y="978"/>
                      </a:lnTo>
                      <a:lnTo>
                        <a:pt x="810" y="978"/>
                      </a:lnTo>
                      <a:lnTo>
                        <a:pt x="810" y="978"/>
                      </a:lnTo>
                      <a:lnTo>
                        <a:pt x="816" y="978"/>
                      </a:lnTo>
                      <a:lnTo>
                        <a:pt x="816" y="978"/>
                      </a:lnTo>
                      <a:lnTo>
                        <a:pt x="816" y="978"/>
                      </a:lnTo>
                      <a:lnTo>
                        <a:pt x="816" y="978"/>
                      </a:lnTo>
                      <a:lnTo>
                        <a:pt x="816" y="978"/>
                      </a:lnTo>
                      <a:lnTo>
                        <a:pt x="816" y="978"/>
                      </a:lnTo>
                      <a:lnTo>
                        <a:pt x="822" y="978"/>
                      </a:lnTo>
                      <a:lnTo>
                        <a:pt x="822" y="978"/>
                      </a:lnTo>
                      <a:lnTo>
                        <a:pt x="822" y="978"/>
                      </a:lnTo>
                      <a:lnTo>
                        <a:pt x="822" y="978"/>
                      </a:lnTo>
                      <a:lnTo>
                        <a:pt x="822" y="978"/>
                      </a:lnTo>
                      <a:lnTo>
                        <a:pt x="828" y="978"/>
                      </a:lnTo>
                      <a:lnTo>
                        <a:pt x="828" y="978"/>
                      </a:lnTo>
                      <a:lnTo>
                        <a:pt x="828" y="978"/>
                      </a:lnTo>
                      <a:lnTo>
                        <a:pt x="828" y="978"/>
                      </a:lnTo>
                      <a:lnTo>
                        <a:pt x="828" y="978"/>
                      </a:lnTo>
                      <a:lnTo>
                        <a:pt x="828" y="978"/>
                      </a:lnTo>
                      <a:lnTo>
                        <a:pt x="834" y="978"/>
                      </a:lnTo>
                      <a:lnTo>
                        <a:pt x="834" y="978"/>
                      </a:lnTo>
                      <a:lnTo>
                        <a:pt x="834" y="978"/>
                      </a:lnTo>
                      <a:lnTo>
                        <a:pt x="834" y="978"/>
                      </a:lnTo>
                      <a:lnTo>
                        <a:pt x="834" y="978"/>
                      </a:lnTo>
                      <a:lnTo>
                        <a:pt x="834" y="978"/>
                      </a:lnTo>
                      <a:lnTo>
                        <a:pt x="840" y="972"/>
                      </a:lnTo>
                      <a:lnTo>
                        <a:pt x="840" y="972"/>
                      </a:lnTo>
                      <a:lnTo>
                        <a:pt x="840" y="972"/>
                      </a:lnTo>
                      <a:lnTo>
                        <a:pt x="840" y="972"/>
                      </a:lnTo>
                      <a:lnTo>
                        <a:pt x="840" y="972"/>
                      </a:lnTo>
                      <a:lnTo>
                        <a:pt x="840" y="972"/>
                      </a:lnTo>
                      <a:lnTo>
                        <a:pt x="846" y="972"/>
                      </a:lnTo>
                      <a:lnTo>
                        <a:pt x="846" y="972"/>
                      </a:lnTo>
                      <a:lnTo>
                        <a:pt x="846" y="972"/>
                      </a:lnTo>
                      <a:lnTo>
                        <a:pt x="846" y="972"/>
                      </a:lnTo>
                      <a:lnTo>
                        <a:pt x="846" y="972"/>
                      </a:lnTo>
                      <a:lnTo>
                        <a:pt x="846" y="966"/>
                      </a:lnTo>
                      <a:lnTo>
                        <a:pt x="852" y="966"/>
                      </a:lnTo>
                      <a:lnTo>
                        <a:pt x="852" y="966"/>
                      </a:lnTo>
                      <a:lnTo>
                        <a:pt x="852" y="966"/>
                      </a:lnTo>
                      <a:lnTo>
                        <a:pt x="852" y="966"/>
                      </a:lnTo>
                      <a:lnTo>
                        <a:pt x="852" y="966"/>
                      </a:lnTo>
                      <a:lnTo>
                        <a:pt x="858" y="966"/>
                      </a:lnTo>
                      <a:lnTo>
                        <a:pt x="858" y="966"/>
                      </a:lnTo>
                      <a:lnTo>
                        <a:pt x="858" y="960"/>
                      </a:lnTo>
                      <a:lnTo>
                        <a:pt x="858" y="960"/>
                      </a:lnTo>
                      <a:lnTo>
                        <a:pt x="858" y="960"/>
                      </a:lnTo>
                      <a:lnTo>
                        <a:pt x="858" y="960"/>
                      </a:lnTo>
                      <a:lnTo>
                        <a:pt x="864" y="960"/>
                      </a:lnTo>
                      <a:lnTo>
                        <a:pt x="864" y="960"/>
                      </a:lnTo>
                      <a:lnTo>
                        <a:pt x="864" y="954"/>
                      </a:lnTo>
                      <a:lnTo>
                        <a:pt x="864" y="954"/>
                      </a:lnTo>
                      <a:lnTo>
                        <a:pt x="864" y="954"/>
                      </a:lnTo>
                      <a:lnTo>
                        <a:pt x="864" y="954"/>
                      </a:lnTo>
                      <a:lnTo>
                        <a:pt x="870" y="954"/>
                      </a:lnTo>
                      <a:lnTo>
                        <a:pt x="870" y="954"/>
                      </a:lnTo>
                      <a:lnTo>
                        <a:pt x="870" y="948"/>
                      </a:lnTo>
                      <a:lnTo>
                        <a:pt x="870" y="948"/>
                      </a:lnTo>
                      <a:lnTo>
                        <a:pt x="870" y="948"/>
                      </a:lnTo>
                      <a:lnTo>
                        <a:pt x="876" y="954"/>
                      </a:lnTo>
                      <a:lnTo>
                        <a:pt x="876" y="954"/>
                      </a:lnTo>
                      <a:lnTo>
                        <a:pt x="876" y="960"/>
                      </a:lnTo>
                      <a:lnTo>
                        <a:pt x="876" y="960"/>
                      </a:lnTo>
                      <a:lnTo>
                        <a:pt x="876" y="966"/>
                      </a:lnTo>
                      <a:lnTo>
                        <a:pt x="876" y="966"/>
                      </a:lnTo>
                      <a:lnTo>
                        <a:pt x="876" y="972"/>
                      </a:lnTo>
                      <a:lnTo>
                        <a:pt x="882" y="972"/>
                      </a:lnTo>
                      <a:lnTo>
                        <a:pt x="882" y="978"/>
                      </a:lnTo>
                      <a:lnTo>
                        <a:pt x="882" y="978"/>
                      </a:lnTo>
                      <a:lnTo>
                        <a:pt x="882" y="984"/>
                      </a:lnTo>
                      <a:lnTo>
                        <a:pt x="882" y="984"/>
                      </a:lnTo>
                      <a:lnTo>
                        <a:pt x="888" y="990"/>
                      </a:lnTo>
                      <a:lnTo>
                        <a:pt x="888" y="990"/>
                      </a:lnTo>
                      <a:lnTo>
                        <a:pt x="888" y="996"/>
                      </a:lnTo>
                      <a:lnTo>
                        <a:pt x="888" y="996"/>
                      </a:lnTo>
                      <a:lnTo>
                        <a:pt x="888" y="996"/>
                      </a:lnTo>
                      <a:lnTo>
                        <a:pt x="888" y="996"/>
                      </a:lnTo>
                      <a:lnTo>
                        <a:pt x="894" y="996"/>
                      </a:lnTo>
                      <a:lnTo>
                        <a:pt x="894" y="996"/>
                      </a:lnTo>
                      <a:lnTo>
                        <a:pt x="894" y="996"/>
                      </a:lnTo>
                      <a:lnTo>
                        <a:pt x="894" y="996"/>
                      </a:lnTo>
                      <a:lnTo>
                        <a:pt x="894" y="996"/>
                      </a:lnTo>
                      <a:lnTo>
                        <a:pt x="894" y="996"/>
                      </a:lnTo>
                      <a:lnTo>
                        <a:pt x="900" y="996"/>
                      </a:lnTo>
                      <a:lnTo>
                        <a:pt x="900" y="996"/>
                      </a:lnTo>
                      <a:lnTo>
                        <a:pt x="900" y="996"/>
                      </a:lnTo>
                      <a:lnTo>
                        <a:pt x="900" y="996"/>
                      </a:lnTo>
                      <a:lnTo>
                        <a:pt x="900" y="996"/>
                      </a:lnTo>
                      <a:lnTo>
                        <a:pt x="900" y="996"/>
                      </a:lnTo>
                      <a:lnTo>
                        <a:pt x="906" y="990"/>
                      </a:lnTo>
                      <a:lnTo>
                        <a:pt x="906" y="990"/>
                      </a:lnTo>
                      <a:lnTo>
                        <a:pt x="906" y="990"/>
                      </a:lnTo>
                      <a:lnTo>
                        <a:pt x="906" y="990"/>
                      </a:lnTo>
                      <a:lnTo>
                        <a:pt x="906" y="990"/>
                      </a:lnTo>
                      <a:lnTo>
                        <a:pt x="906" y="990"/>
                      </a:lnTo>
                      <a:lnTo>
                        <a:pt x="912" y="990"/>
                      </a:lnTo>
                      <a:lnTo>
                        <a:pt x="912" y="984"/>
                      </a:lnTo>
                      <a:lnTo>
                        <a:pt x="912" y="984"/>
                      </a:lnTo>
                      <a:lnTo>
                        <a:pt x="912" y="984"/>
                      </a:lnTo>
                      <a:lnTo>
                        <a:pt x="912" y="984"/>
                      </a:lnTo>
                      <a:lnTo>
                        <a:pt x="912" y="984"/>
                      </a:lnTo>
                      <a:lnTo>
                        <a:pt x="918" y="984"/>
                      </a:lnTo>
                      <a:lnTo>
                        <a:pt x="918" y="984"/>
                      </a:lnTo>
                      <a:lnTo>
                        <a:pt x="918" y="978"/>
                      </a:lnTo>
                      <a:lnTo>
                        <a:pt x="918" y="978"/>
                      </a:lnTo>
                      <a:lnTo>
                        <a:pt x="918" y="978"/>
                      </a:lnTo>
                      <a:lnTo>
                        <a:pt x="924" y="978"/>
                      </a:lnTo>
                      <a:lnTo>
                        <a:pt x="924" y="972"/>
                      </a:lnTo>
                      <a:lnTo>
                        <a:pt x="924" y="972"/>
                      </a:lnTo>
                      <a:lnTo>
                        <a:pt x="924" y="972"/>
                      </a:lnTo>
                      <a:lnTo>
                        <a:pt x="924" y="972"/>
                      </a:lnTo>
                      <a:lnTo>
                        <a:pt x="924" y="972"/>
                      </a:lnTo>
                      <a:lnTo>
                        <a:pt x="930" y="966"/>
                      </a:lnTo>
                      <a:lnTo>
                        <a:pt x="930" y="966"/>
                      </a:lnTo>
                      <a:lnTo>
                        <a:pt x="930" y="966"/>
                      </a:lnTo>
                      <a:lnTo>
                        <a:pt x="930" y="960"/>
                      </a:lnTo>
                      <a:lnTo>
                        <a:pt x="930" y="960"/>
                      </a:lnTo>
                      <a:lnTo>
                        <a:pt x="930" y="960"/>
                      </a:lnTo>
                      <a:lnTo>
                        <a:pt x="936" y="960"/>
                      </a:lnTo>
                      <a:lnTo>
                        <a:pt x="936" y="954"/>
                      </a:lnTo>
                      <a:lnTo>
                        <a:pt x="936" y="954"/>
                      </a:lnTo>
                      <a:lnTo>
                        <a:pt x="936" y="954"/>
                      </a:lnTo>
                      <a:lnTo>
                        <a:pt x="936" y="948"/>
                      </a:lnTo>
                      <a:lnTo>
                        <a:pt x="936" y="948"/>
                      </a:lnTo>
                      <a:lnTo>
                        <a:pt x="942" y="948"/>
                      </a:lnTo>
                      <a:lnTo>
                        <a:pt x="942" y="942"/>
                      </a:lnTo>
                      <a:lnTo>
                        <a:pt x="942" y="942"/>
                      </a:lnTo>
                      <a:lnTo>
                        <a:pt x="942" y="942"/>
                      </a:lnTo>
                      <a:lnTo>
                        <a:pt x="942" y="936"/>
                      </a:lnTo>
                      <a:lnTo>
                        <a:pt x="942" y="936"/>
                      </a:lnTo>
                      <a:lnTo>
                        <a:pt x="948" y="936"/>
                      </a:lnTo>
                      <a:lnTo>
                        <a:pt x="948" y="930"/>
                      </a:lnTo>
                      <a:lnTo>
                        <a:pt x="948" y="930"/>
                      </a:lnTo>
                      <a:lnTo>
                        <a:pt x="948" y="930"/>
                      </a:lnTo>
                      <a:lnTo>
                        <a:pt x="948" y="924"/>
                      </a:lnTo>
                      <a:lnTo>
                        <a:pt x="954" y="924"/>
                      </a:lnTo>
                      <a:lnTo>
                        <a:pt x="954" y="918"/>
                      </a:lnTo>
                      <a:lnTo>
                        <a:pt x="954" y="918"/>
                      </a:lnTo>
                      <a:lnTo>
                        <a:pt x="954" y="918"/>
                      </a:lnTo>
                      <a:lnTo>
                        <a:pt x="954" y="912"/>
                      </a:lnTo>
                      <a:lnTo>
                        <a:pt x="954" y="912"/>
                      </a:lnTo>
                      <a:lnTo>
                        <a:pt x="960" y="906"/>
                      </a:lnTo>
                      <a:lnTo>
                        <a:pt x="960" y="906"/>
                      </a:lnTo>
                      <a:lnTo>
                        <a:pt x="960" y="906"/>
                      </a:lnTo>
                      <a:lnTo>
                        <a:pt x="960" y="900"/>
                      </a:lnTo>
                      <a:lnTo>
                        <a:pt x="960" y="900"/>
                      </a:lnTo>
                      <a:lnTo>
                        <a:pt x="960" y="894"/>
                      </a:lnTo>
                      <a:lnTo>
                        <a:pt x="966" y="894"/>
                      </a:lnTo>
                      <a:lnTo>
                        <a:pt x="966" y="888"/>
                      </a:lnTo>
                      <a:lnTo>
                        <a:pt x="966" y="888"/>
                      </a:lnTo>
                      <a:lnTo>
                        <a:pt x="966" y="888"/>
                      </a:lnTo>
                      <a:lnTo>
                        <a:pt x="966" y="882"/>
                      </a:lnTo>
                      <a:lnTo>
                        <a:pt x="972" y="876"/>
                      </a:lnTo>
                      <a:lnTo>
                        <a:pt x="972" y="876"/>
                      </a:lnTo>
                      <a:lnTo>
                        <a:pt x="972" y="870"/>
                      </a:lnTo>
                      <a:lnTo>
                        <a:pt x="972" y="870"/>
                      </a:lnTo>
                      <a:lnTo>
                        <a:pt x="972" y="864"/>
                      </a:lnTo>
                      <a:lnTo>
                        <a:pt x="972" y="864"/>
                      </a:lnTo>
                      <a:lnTo>
                        <a:pt x="972" y="858"/>
                      </a:lnTo>
                      <a:lnTo>
                        <a:pt x="978" y="858"/>
                      </a:lnTo>
                      <a:lnTo>
                        <a:pt x="978" y="852"/>
                      </a:lnTo>
                      <a:lnTo>
                        <a:pt x="978" y="852"/>
                      </a:lnTo>
                      <a:lnTo>
                        <a:pt x="978" y="846"/>
                      </a:lnTo>
                      <a:lnTo>
                        <a:pt x="978" y="846"/>
                      </a:lnTo>
                      <a:lnTo>
                        <a:pt x="978" y="840"/>
                      </a:lnTo>
                      <a:lnTo>
                        <a:pt x="984" y="840"/>
                      </a:lnTo>
                      <a:lnTo>
                        <a:pt x="984" y="828"/>
                      </a:lnTo>
                      <a:lnTo>
                        <a:pt x="984" y="828"/>
                      </a:lnTo>
                      <a:lnTo>
                        <a:pt x="984" y="822"/>
                      </a:lnTo>
                      <a:lnTo>
                        <a:pt x="984" y="822"/>
                      </a:lnTo>
                      <a:lnTo>
                        <a:pt x="990" y="816"/>
                      </a:lnTo>
                      <a:lnTo>
                        <a:pt x="990" y="816"/>
                      </a:lnTo>
                      <a:lnTo>
                        <a:pt x="990" y="810"/>
                      </a:lnTo>
                      <a:lnTo>
                        <a:pt x="990" y="810"/>
                      </a:lnTo>
                      <a:lnTo>
                        <a:pt x="990" y="804"/>
                      </a:lnTo>
                      <a:lnTo>
                        <a:pt x="990" y="798"/>
                      </a:lnTo>
                      <a:lnTo>
                        <a:pt x="996" y="798"/>
                      </a:lnTo>
                      <a:lnTo>
                        <a:pt x="996" y="792"/>
                      </a:lnTo>
                      <a:lnTo>
                        <a:pt x="996" y="786"/>
                      </a:lnTo>
                      <a:lnTo>
                        <a:pt x="996" y="786"/>
                      </a:lnTo>
                      <a:lnTo>
                        <a:pt x="996" y="780"/>
                      </a:lnTo>
                      <a:lnTo>
                        <a:pt x="996" y="780"/>
                      </a:lnTo>
                      <a:lnTo>
                        <a:pt x="1002" y="774"/>
                      </a:lnTo>
                      <a:lnTo>
                        <a:pt x="1002" y="768"/>
                      </a:lnTo>
                      <a:lnTo>
                        <a:pt x="1002" y="762"/>
                      </a:lnTo>
                      <a:lnTo>
                        <a:pt x="1002" y="762"/>
                      </a:lnTo>
                      <a:lnTo>
                        <a:pt x="1002" y="756"/>
                      </a:lnTo>
                      <a:lnTo>
                        <a:pt x="1002" y="750"/>
                      </a:lnTo>
                      <a:lnTo>
                        <a:pt x="1008" y="750"/>
                      </a:lnTo>
                      <a:lnTo>
                        <a:pt x="1008" y="744"/>
                      </a:lnTo>
                      <a:lnTo>
                        <a:pt x="1008" y="738"/>
                      </a:lnTo>
                      <a:lnTo>
                        <a:pt x="1008" y="738"/>
                      </a:lnTo>
                      <a:lnTo>
                        <a:pt x="1008" y="732"/>
                      </a:lnTo>
                      <a:lnTo>
                        <a:pt x="1008" y="726"/>
                      </a:lnTo>
                      <a:lnTo>
                        <a:pt x="1014" y="720"/>
                      </a:lnTo>
                      <a:lnTo>
                        <a:pt x="1014" y="720"/>
                      </a:lnTo>
                      <a:lnTo>
                        <a:pt x="1014" y="714"/>
                      </a:lnTo>
                      <a:lnTo>
                        <a:pt x="1014" y="702"/>
                      </a:lnTo>
                      <a:lnTo>
                        <a:pt x="1014" y="702"/>
                      </a:lnTo>
                      <a:lnTo>
                        <a:pt x="1020" y="696"/>
                      </a:lnTo>
                      <a:lnTo>
                        <a:pt x="1020" y="690"/>
                      </a:lnTo>
                      <a:lnTo>
                        <a:pt x="1020" y="690"/>
                      </a:lnTo>
                      <a:lnTo>
                        <a:pt x="1020" y="684"/>
                      </a:lnTo>
                      <a:lnTo>
                        <a:pt x="1020" y="678"/>
                      </a:lnTo>
                      <a:lnTo>
                        <a:pt x="1020" y="672"/>
                      </a:lnTo>
                      <a:lnTo>
                        <a:pt x="1026" y="672"/>
                      </a:lnTo>
                      <a:lnTo>
                        <a:pt x="1026" y="666"/>
                      </a:lnTo>
                      <a:lnTo>
                        <a:pt x="1026" y="660"/>
                      </a:lnTo>
                      <a:lnTo>
                        <a:pt x="1026" y="654"/>
                      </a:lnTo>
                      <a:lnTo>
                        <a:pt x="1026" y="654"/>
                      </a:lnTo>
                      <a:lnTo>
                        <a:pt x="1026" y="642"/>
                      </a:lnTo>
                      <a:lnTo>
                        <a:pt x="1032" y="642"/>
                      </a:lnTo>
                      <a:lnTo>
                        <a:pt x="1032" y="636"/>
                      </a:lnTo>
                      <a:lnTo>
                        <a:pt x="1032" y="630"/>
                      </a:lnTo>
                      <a:lnTo>
                        <a:pt x="1032" y="624"/>
                      </a:lnTo>
                      <a:lnTo>
                        <a:pt x="1032" y="618"/>
                      </a:lnTo>
                      <a:lnTo>
                        <a:pt x="1032" y="618"/>
                      </a:lnTo>
                      <a:lnTo>
                        <a:pt x="1038" y="612"/>
                      </a:lnTo>
                      <a:lnTo>
                        <a:pt x="1038" y="612"/>
                      </a:lnTo>
                      <a:lnTo>
                        <a:pt x="1038" y="612"/>
                      </a:lnTo>
                      <a:lnTo>
                        <a:pt x="1038" y="618"/>
                      </a:lnTo>
                      <a:lnTo>
                        <a:pt x="1038" y="624"/>
                      </a:lnTo>
                      <a:lnTo>
                        <a:pt x="1044" y="636"/>
                      </a:lnTo>
                      <a:lnTo>
                        <a:pt x="1044" y="648"/>
                      </a:lnTo>
                      <a:lnTo>
                        <a:pt x="1044" y="660"/>
                      </a:lnTo>
                      <a:lnTo>
                        <a:pt x="1044" y="672"/>
                      </a:lnTo>
                      <a:lnTo>
                        <a:pt x="1044" y="684"/>
                      </a:lnTo>
                      <a:lnTo>
                        <a:pt x="1044" y="696"/>
                      </a:lnTo>
                      <a:lnTo>
                        <a:pt x="1050" y="702"/>
                      </a:lnTo>
                      <a:lnTo>
                        <a:pt x="1050" y="726"/>
                      </a:lnTo>
                      <a:lnTo>
                        <a:pt x="1050" y="732"/>
                      </a:lnTo>
                      <a:lnTo>
                        <a:pt x="1050" y="744"/>
                      </a:lnTo>
                      <a:lnTo>
                        <a:pt x="1050" y="756"/>
                      </a:lnTo>
                      <a:lnTo>
                        <a:pt x="1050" y="762"/>
                      </a:lnTo>
                      <a:lnTo>
                        <a:pt x="1056" y="780"/>
                      </a:lnTo>
                      <a:lnTo>
                        <a:pt x="1056" y="792"/>
                      </a:lnTo>
                      <a:lnTo>
                        <a:pt x="1056" y="804"/>
                      </a:lnTo>
                      <a:lnTo>
                        <a:pt x="1056" y="810"/>
                      </a:lnTo>
                      <a:lnTo>
                        <a:pt x="1056" y="822"/>
                      </a:lnTo>
                      <a:lnTo>
                        <a:pt x="1062" y="828"/>
                      </a:lnTo>
                      <a:lnTo>
                        <a:pt x="1062" y="840"/>
                      </a:lnTo>
                      <a:lnTo>
                        <a:pt x="1062" y="846"/>
                      </a:lnTo>
                      <a:lnTo>
                        <a:pt x="1062" y="858"/>
                      </a:lnTo>
                      <a:lnTo>
                        <a:pt x="1062" y="864"/>
                      </a:lnTo>
                      <a:lnTo>
                        <a:pt x="1062" y="876"/>
                      </a:lnTo>
                      <a:lnTo>
                        <a:pt x="1068" y="882"/>
                      </a:lnTo>
                      <a:lnTo>
                        <a:pt x="1068" y="888"/>
                      </a:lnTo>
                      <a:lnTo>
                        <a:pt x="1068" y="900"/>
                      </a:lnTo>
                      <a:lnTo>
                        <a:pt x="1068" y="906"/>
                      </a:lnTo>
                      <a:lnTo>
                        <a:pt x="1068" y="912"/>
                      </a:lnTo>
                      <a:lnTo>
                        <a:pt x="1068" y="918"/>
                      </a:lnTo>
                      <a:lnTo>
                        <a:pt x="1068" y="924"/>
                      </a:lnTo>
                      <a:lnTo>
                        <a:pt x="1074" y="930"/>
                      </a:lnTo>
                      <a:lnTo>
                        <a:pt x="1074" y="942"/>
                      </a:lnTo>
                      <a:lnTo>
                        <a:pt x="1074" y="948"/>
                      </a:lnTo>
                      <a:lnTo>
                        <a:pt x="1074" y="954"/>
                      </a:lnTo>
                      <a:lnTo>
                        <a:pt x="1074" y="960"/>
                      </a:lnTo>
                      <a:lnTo>
                        <a:pt x="1080" y="966"/>
                      </a:lnTo>
                      <a:lnTo>
                        <a:pt x="1080" y="972"/>
                      </a:lnTo>
                      <a:lnTo>
                        <a:pt x="1080" y="978"/>
                      </a:lnTo>
                      <a:lnTo>
                        <a:pt x="1080" y="978"/>
                      </a:lnTo>
                      <a:lnTo>
                        <a:pt x="1080" y="990"/>
                      </a:lnTo>
                      <a:lnTo>
                        <a:pt x="1080" y="990"/>
                      </a:lnTo>
                      <a:lnTo>
                        <a:pt x="1086" y="996"/>
                      </a:lnTo>
                      <a:lnTo>
                        <a:pt x="1086" y="1002"/>
                      </a:lnTo>
                      <a:lnTo>
                        <a:pt x="1086" y="1008"/>
                      </a:lnTo>
                      <a:lnTo>
                        <a:pt x="1086" y="1008"/>
                      </a:lnTo>
                      <a:lnTo>
                        <a:pt x="1086" y="1014"/>
                      </a:lnTo>
                      <a:lnTo>
                        <a:pt x="1092" y="1014"/>
                      </a:lnTo>
                      <a:lnTo>
                        <a:pt x="1092" y="1020"/>
                      </a:lnTo>
                      <a:lnTo>
                        <a:pt x="1092" y="1020"/>
                      </a:lnTo>
                      <a:lnTo>
                        <a:pt x="1092" y="1026"/>
                      </a:lnTo>
                      <a:lnTo>
                        <a:pt x="1092" y="1026"/>
                      </a:lnTo>
                      <a:lnTo>
                        <a:pt x="1092" y="1026"/>
                      </a:lnTo>
                      <a:lnTo>
                        <a:pt x="1098" y="1032"/>
                      </a:lnTo>
                      <a:lnTo>
                        <a:pt x="1098" y="1032"/>
                      </a:lnTo>
                      <a:lnTo>
                        <a:pt x="1098" y="1032"/>
                      </a:lnTo>
                      <a:lnTo>
                        <a:pt x="1098" y="1038"/>
                      </a:lnTo>
                      <a:lnTo>
                        <a:pt x="1098" y="1038"/>
                      </a:lnTo>
                      <a:lnTo>
                        <a:pt x="1098" y="1038"/>
                      </a:lnTo>
                      <a:lnTo>
                        <a:pt x="1098" y="1038"/>
                      </a:lnTo>
                      <a:lnTo>
                        <a:pt x="1104" y="1038"/>
                      </a:lnTo>
                      <a:lnTo>
                        <a:pt x="1104" y="1038"/>
                      </a:lnTo>
                      <a:lnTo>
                        <a:pt x="1104" y="1038"/>
                      </a:lnTo>
                      <a:lnTo>
                        <a:pt x="1104" y="1038"/>
                      </a:lnTo>
                      <a:lnTo>
                        <a:pt x="1104" y="1038"/>
                      </a:lnTo>
                      <a:lnTo>
                        <a:pt x="1104" y="1038"/>
                      </a:lnTo>
                      <a:lnTo>
                        <a:pt x="1110" y="1038"/>
                      </a:lnTo>
                      <a:lnTo>
                        <a:pt x="1110" y="1038"/>
                      </a:lnTo>
                      <a:lnTo>
                        <a:pt x="1110" y="1032"/>
                      </a:lnTo>
                      <a:lnTo>
                        <a:pt x="1110" y="1032"/>
                      </a:lnTo>
                      <a:lnTo>
                        <a:pt x="1110" y="1032"/>
                      </a:lnTo>
                      <a:lnTo>
                        <a:pt x="1116" y="1026"/>
                      </a:lnTo>
                      <a:lnTo>
                        <a:pt x="1116" y="1026"/>
                      </a:lnTo>
                      <a:lnTo>
                        <a:pt x="1116" y="1026"/>
                      </a:lnTo>
                      <a:lnTo>
                        <a:pt x="1116" y="1020"/>
                      </a:lnTo>
                      <a:lnTo>
                        <a:pt x="1116" y="1020"/>
                      </a:lnTo>
                      <a:lnTo>
                        <a:pt x="1116" y="1014"/>
                      </a:lnTo>
                      <a:lnTo>
                        <a:pt x="1122" y="1014"/>
                      </a:lnTo>
                      <a:lnTo>
                        <a:pt x="1122" y="1008"/>
                      </a:lnTo>
                      <a:lnTo>
                        <a:pt x="1122" y="1002"/>
                      </a:lnTo>
                      <a:lnTo>
                        <a:pt x="1122" y="1002"/>
                      </a:lnTo>
                      <a:lnTo>
                        <a:pt x="1122" y="990"/>
                      </a:lnTo>
                      <a:lnTo>
                        <a:pt x="1128" y="978"/>
                      </a:lnTo>
                      <a:lnTo>
                        <a:pt x="1128" y="966"/>
                      </a:lnTo>
                      <a:lnTo>
                        <a:pt x="1128" y="960"/>
                      </a:lnTo>
                      <a:lnTo>
                        <a:pt x="1128" y="948"/>
                      </a:lnTo>
                      <a:lnTo>
                        <a:pt x="1128" y="936"/>
                      </a:lnTo>
                      <a:lnTo>
                        <a:pt x="1128" y="924"/>
                      </a:lnTo>
                      <a:lnTo>
                        <a:pt x="1134" y="912"/>
                      </a:lnTo>
                      <a:lnTo>
                        <a:pt x="1134" y="906"/>
                      </a:lnTo>
                      <a:lnTo>
                        <a:pt x="1134" y="894"/>
                      </a:lnTo>
                      <a:lnTo>
                        <a:pt x="1134" y="882"/>
                      </a:lnTo>
                      <a:lnTo>
                        <a:pt x="1134" y="876"/>
                      </a:lnTo>
                      <a:lnTo>
                        <a:pt x="1134" y="870"/>
                      </a:lnTo>
                      <a:lnTo>
                        <a:pt x="1140" y="858"/>
                      </a:lnTo>
                      <a:lnTo>
                        <a:pt x="1140" y="858"/>
                      </a:lnTo>
                      <a:lnTo>
                        <a:pt x="1140" y="858"/>
                      </a:lnTo>
                      <a:lnTo>
                        <a:pt x="1140" y="864"/>
                      </a:lnTo>
                      <a:lnTo>
                        <a:pt x="1140" y="864"/>
                      </a:lnTo>
                      <a:lnTo>
                        <a:pt x="1140" y="870"/>
                      </a:lnTo>
                      <a:lnTo>
                        <a:pt x="1146" y="882"/>
                      </a:lnTo>
                      <a:lnTo>
                        <a:pt x="1146" y="888"/>
                      </a:lnTo>
                      <a:lnTo>
                        <a:pt x="1146" y="900"/>
                      </a:lnTo>
                      <a:lnTo>
                        <a:pt x="1146" y="912"/>
                      </a:lnTo>
                      <a:lnTo>
                        <a:pt x="1146" y="924"/>
                      </a:lnTo>
                      <a:lnTo>
                        <a:pt x="1152" y="942"/>
                      </a:lnTo>
                      <a:lnTo>
                        <a:pt x="1152" y="954"/>
                      </a:lnTo>
                      <a:lnTo>
                        <a:pt x="1152" y="966"/>
                      </a:lnTo>
                      <a:lnTo>
                        <a:pt x="1152" y="972"/>
                      </a:lnTo>
                      <a:lnTo>
                        <a:pt x="1152" y="984"/>
                      </a:lnTo>
                      <a:lnTo>
                        <a:pt x="1152" y="990"/>
                      </a:lnTo>
                      <a:lnTo>
                        <a:pt x="1152" y="996"/>
                      </a:lnTo>
                      <a:lnTo>
                        <a:pt x="1158" y="1002"/>
                      </a:lnTo>
                      <a:lnTo>
                        <a:pt x="1158" y="1002"/>
                      </a:lnTo>
                      <a:lnTo>
                        <a:pt x="1158" y="1008"/>
                      </a:lnTo>
                      <a:lnTo>
                        <a:pt x="1158" y="1014"/>
                      </a:lnTo>
                      <a:lnTo>
                        <a:pt x="1158" y="1020"/>
                      </a:lnTo>
                      <a:lnTo>
                        <a:pt x="1164" y="1020"/>
                      </a:lnTo>
                      <a:lnTo>
                        <a:pt x="1164" y="1026"/>
                      </a:lnTo>
                      <a:lnTo>
                        <a:pt x="1164" y="1026"/>
                      </a:lnTo>
                      <a:lnTo>
                        <a:pt x="1164" y="1026"/>
                      </a:lnTo>
                      <a:lnTo>
                        <a:pt x="1164" y="1032"/>
                      </a:lnTo>
                      <a:lnTo>
                        <a:pt x="1164" y="1032"/>
                      </a:lnTo>
                      <a:lnTo>
                        <a:pt x="1164" y="1032"/>
                      </a:lnTo>
                      <a:lnTo>
                        <a:pt x="1170" y="1032"/>
                      </a:lnTo>
                      <a:lnTo>
                        <a:pt x="1170" y="1038"/>
                      </a:lnTo>
                      <a:lnTo>
                        <a:pt x="1170" y="1038"/>
                      </a:lnTo>
                      <a:lnTo>
                        <a:pt x="1170" y="1038"/>
                      </a:lnTo>
                      <a:lnTo>
                        <a:pt x="1170" y="1038"/>
                      </a:lnTo>
                      <a:lnTo>
                        <a:pt x="1176" y="1038"/>
                      </a:lnTo>
                      <a:lnTo>
                        <a:pt x="1176" y="1038"/>
                      </a:lnTo>
                      <a:lnTo>
                        <a:pt x="1176" y="1038"/>
                      </a:lnTo>
                      <a:lnTo>
                        <a:pt x="1176" y="1038"/>
                      </a:lnTo>
                      <a:lnTo>
                        <a:pt x="1176" y="1038"/>
                      </a:lnTo>
                      <a:lnTo>
                        <a:pt x="1176" y="1038"/>
                      </a:lnTo>
                      <a:lnTo>
                        <a:pt x="1182" y="1038"/>
                      </a:lnTo>
                      <a:lnTo>
                        <a:pt x="1182" y="1038"/>
                      </a:lnTo>
                      <a:lnTo>
                        <a:pt x="1182" y="1032"/>
                      </a:lnTo>
                      <a:lnTo>
                        <a:pt x="1182" y="1032"/>
                      </a:lnTo>
                      <a:lnTo>
                        <a:pt x="1182" y="1032"/>
                      </a:lnTo>
                      <a:lnTo>
                        <a:pt x="1188" y="1026"/>
                      </a:lnTo>
                      <a:lnTo>
                        <a:pt x="1188" y="1026"/>
                      </a:lnTo>
                      <a:lnTo>
                        <a:pt x="1188" y="1026"/>
                      </a:lnTo>
                      <a:lnTo>
                        <a:pt x="1188" y="1020"/>
                      </a:lnTo>
                      <a:lnTo>
                        <a:pt x="1188" y="1020"/>
                      </a:lnTo>
                      <a:lnTo>
                        <a:pt x="1188" y="1014"/>
                      </a:lnTo>
                      <a:lnTo>
                        <a:pt x="1194" y="1014"/>
                      </a:lnTo>
                      <a:lnTo>
                        <a:pt x="1194" y="1008"/>
                      </a:lnTo>
                      <a:lnTo>
                        <a:pt x="1194" y="1008"/>
                      </a:lnTo>
                      <a:lnTo>
                        <a:pt x="1194" y="1002"/>
                      </a:lnTo>
                      <a:lnTo>
                        <a:pt x="1194" y="996"/>
                      </a:lnTo>
                      <a:lnTo>
                        <a:pt x="1194" y="990"/>
                      </a:lnTo>
                      <a:lnTo>
                        <a:pt x="1200" y="990"/>
                      </a:lnTo>
                      <a:lnTo>
                        <a:pt x="1200" y="984"/>
                      </a:lnTo>
                      <a:lnTo>
                        <a:pt x="1200" y="978"/>
                      </a:lnTo>
                      <a:lnTo>
                        <a:pt x="1200" y="978"/>
                      </a:lnTo>
                      <a:lnTo>
                        <a:pt x="1200" y="966"/>
                      </a:lnTo>
                      <a:lnTo>
                        <a:pt x="1200" y="966"/>
                      </a:lnTo>
                      <a:lnTo>
                        <a:pt x="1206" y="960"/>
                      </a:lnTo>
                      <a:lnTo>
                        <a:pt x="1206" y="954"/>
                      </a:lnTo>
                      <a:lnTo>
                        <a:pt x="1206" y="948"/>
                      </a:lnTo>
                      <a:lnTo>
                        <a:pt x="1206" y="942"/>
                      </a:lnTo>
                      <a:lnTo>
                        <a:pt x="1206" y="936"/>
                      </a:lnTo>
                      <a:lnTo>
                        <a:pt x="1206" y="924"/>
                      </a:lnTo>
                      <a:lnTo>
                        <a:pt x="1212" y="918"/>
                      </a:lnTo>
                      <a:lnTo>
                        <a:pt x="1212" y="912"/>
                      </a:lnTo>
                      <a:lnTo>
                        <a:pt x="1212" y="906"/>
                      </a:lnTo>
                      <a:lnTo>
                        <a:pt x="1212" y="900"/>
                      </a:lnTo>
                      <a:lnTo>
                        <a:pt x="1212" y="882"/>
                      </a:lnTo>
                      <a:lnTo>
                        <a:pt x="1218" y="876"/>
                      </a:lnTo>
                      <a:lnTo>
                        <a:pt x="1218" y="870"/>
                      </a:lnTo>
                      <a:lnTo>
                        <a:pt x="1218" y="858"/>
                      </a:lnTo>
                      <a:lnTo>
                        <a:pt x="1218" y="852"/>
                      </a:lnTo>
                      <a:lnTo>
                        <a:pt x="1218" y="840"/>
                      </a:lnTo>
                      <a:lnTo>
                        <a:pt x="1218" y="834"/>
                      </a:lnTo>
                      <a:lnTo>
                        <a:pt x="1224" y="828"/>
                      </a:lnTo>
                      <a:lnTo>
                        <a:pt x="1224" y="816"/>
                      </a:lnTo>
                      <a:lnTo>
                        <a:pt x="1224" y="804"/>
                      </a:lnTo>
                      <a:lnTo>
                        <a:pt x="1224" y="798"/>
                      </a:lnTo>
                      <a:lnTo>
                        <a:pt x="1224" y="786"/>
                      </a:lnTo>
                      <a:lnTo>
                        <a:pt x="1224" y="780"/>
                      </a:lnTo>
                      <a:lnTo>
                        <a:pt x="1224" y="774"/>
                      </a:lnTo>
                      <a:lnTo>
                        <a:pt x="1230" y="756"/>
                      </a:lnTo>
                      <a:lnTo>
                        <a:pt x="1230" y="744"/>
                      </a:lnTo>
                      <a:lnTo>
                        <a:pt x="1230" y="732"/>
                      </a:lnTo>
                      <a:lnTo>
                        <a:pt x="1230" y="726"/>
                      </a:lnTo>
                      <a:lnTo>
                        <a:pt x="1230" y="714"/>
                      </a:lnTo>
                      <a:lnTo>
                        <a:pt x="1236" y="702"/>
                      </a:lnTo>
                      <a:lnTo>
                        <a:pt x="1236" y="690"/>
                      </a:lnTo>
                      <a:lnTo>
                        <a:pt x="1236" y="678"/>
                      </a:lnTo>
                      <a:lnTo>
                        <a:pt x="1236" y="660"/>
                      </a:lnTo>
                      <a:lnTo>
                        <a:pt x="1236" y="654"/>
                      </a:lnTo>
                      <a:lnTo>
                        <a:pt x="1236" y="654"/>
                      </a:lnTo>
                      <a:lnTo>
                        <a:pt x="1242" y="654"/>
                      </a:lnTo>
                      <a:lnTo>
                        <a:pt x="1242" y="654"/>
                      </a:lnTo>
                      <a:lnTo>
                        <a:pt x="1242" y="660"/>
                      </a:lnTo>
                      <a:lnTo>
                        <a:pt x="1242" y="666"/>
                      </a:lnTo>
                      <a:lnTo>
                        <a:pt x="1242" y="672"/>
                      </a:lnTo>
                      <a:lnTo>
                        <a:pt x="1242" y="684"/>
                      </a:lnTo>
                      <a:lnTo>
                        <a:pt x="1248" y="690"/>
                      </a:lnTo>
                      <a:lnTo>
                        <a:pt x="1248" y="696"/>
                      </a:lnTo>
                      <a:lnTo>
                        <a:pt x="1248" y="714"/>
                      </a:lnTo>
                      <a:lnTo>
                        <a:pt x="1248" y="720"/>
                      </a:lnTo>
                      <a:lnTo>
                        <a:pt x="1248" y="726"/>
                      </a:lnTo>
                      <a:lnTo>
                        <a:pt x="1248" y="732"/>
                      </a:lnTo>
                      <a:lnTo>
                        <a:pt x="1254" y="738"/>
                      </a:lnTo>
                      <a:lnTo>
                        <a:pt x="1254" y="756"/>
                      </a:lnTo>
                      <a:lnTo>
                        <a:pt x="1254" y="762"/>
                      </a:lnTo>
                      <a:lnTo>
                        <a:pt x="1254" y="768"/>
                      </a:lnTo>
                      <a:lnTo>
                        <a:pt x="1254" y="774"/>
                      </a:lnTo>
                      <a:lnTo>
                        <a:pt x="1260" y="780"/>
                      </a:lnTo>
                      <a:lnTo>
                        <a:pt x="1260" y="786"/>
                      </a:lnTo>
                      <a:lnTo>
                        <a:pt x="1260" y="798"/>
                      </a:lnTo>
                      <a:lnTo>
                        <a:pt x="1260" y="804"/>
                      </a:lnTo>
                      <a:lnTo>
                        <a:pt x="1260" y="810"/>
                      </a:lnTo>
                      <a:lnTo>
                        <a:pt x="1260" y="816"/>
                      </a:lnTo>
                      <a:lnTo>
                        <a:pt x="1266" y="822"/>
                      </a:lnTo>
                      <a:lnTo>
                        <a:pt x="1266" y="828"/>
                      </a:lnTo>
                      <a:lnTo>
                        <a:pt x="1266" y="834"/>
                      </a:lnTo>
                      <a:lnTo>
                        <a:pt x="1266" y="840"/>
                      </a:lnTo>
                      <a:lnTo>
                        <a:pt x="1266" y="846"/>
                      </a:lnTo>
                      <a:lnTo>
                        <a:pt x="1266" y="852"/>
                      </a:lnTo>
                      <a:lnTo>
                        <a:pt x="1272" y="858"/>
                      </a:lnTo>
                      <a:lnTo>
                        <a:pt x="1272" y="864"/>
                      </a:lnTo>
                      <a:lnTo>
                        <a:pt x="1272" y="870"/>
                      </a:lnTo>
                      <a:lnTo>
                        <a:pt x="1272" y="876"/>
                      </a:lnTo>
                      <a:lnTo>
                        <a:pt x="1272" y="882"/>
                      </a:lnTo>
                      <a:lnTo>
                        <a:pt x="1272" y="888"/>
                      </a:lnTo>
                      <a:lnTo>
                        <a:pt x="1278" y="894"/>
                      </a:lnTo>
                      <a:lnTo>
                        <a:pt x="1278" y="900"/>
                      </a:lnTo>
                      <a:lnTo>
                        <a:pt x="1278" y="906"/>
                      </a:lnTo>
                      <a:lnTo>
                        <a:pt x="1278" y="912"/>
                      </a:lnTo>
                      <a:lnTo>
                        <a:pt x="1278" y="912"/>
                      </a:lnTo>
                      <a:lnTo>
                        <a:pt x="1284" y="924"/>
                      </a:lnTo>
                      <a:lnTo>
                        <a:pt x="1284" y="924"/>
                      </a:lnTo>
                      <a:lnTo>
                        <a:pt x="1284" y="930"/>
                      </a:lnTo>
                      <a:lnTo>
                        <a:pt x="1284" y="936"/>
                      </a:lnTo>
                      <a:lnTo>
                        <a:pt x="1284" y="936"/>
                      </a:lnTo>
                      <a:lnTo>
                        <a:pt x="1284" y="948"/>
                      </a:lnTo>
                      <a:lnTo>
                        <a:pt x="1290" y="948"/>
                      </a:lnTo>
                      <a:lnTo>
                        <a:pt x="1290" y="954"/>
                      </a:lnTo>
                      <a:lnTo>
                        <a:pt x="1290" y="960"/>
                      </a:lnTo>
                      <a:lnTo>
                        <a:pt x="1290" y="960"/>
                      </a:lnTo>
                      <a:lnTo>
                        <a:pt x="1290" y="966"/>
                      </a:lnTo>
                      <a:lnTo>
                        <a:pt x="1290" y="966"/>
                      </a:lnTo>
                      <a:lnTo>
                        <a:pt x="1296" y="972"/>
                      </a:lnTo>
                      <a:lnTo>
                        <a:pt x="1296" y="972"/>
                      </a:lnTo>
                      <a:lnTo>
                        <a:pt x="1296" y="978"/>
                      </a:lnTo>
                      <a:lnTo>
                        <a:pt x="1296" y="984"/>
                      </a:lnTo>
                      <a:lnTo>
                        <a:pt x="1296" y="984"/>
                      </a:lnTo>
                      <a:lnTo>
                        <a:pt x="1296" y="990"/>
                      </a:lnTo>
                      <a:lnTo>
                        <a:pt x="1302" y="990"/>
                      </a:lnTo>
                      <a:lnTo>
                        <a:pt x="1302" y="990"/>
                      </a:lnTo>
                      <a:lnTo>
                        <a:pt x="1302" y="996"/>
                      </a:lnTo>
                      <a:lnTo>
                        <a:pt x="1302" y="996"/>
                      </a:lnTo>
                      <a:lnTo>
                        <a:pt x="1302" y="1002"/>
                      </a:lnTo>
                      <a:lnTo>
                        <a:pt x="1302" y="1002"/>
                      </a:lnTo>
                      <a:lnTo>
                        <a:pt x="1308" y="1008"/>
                      </a:lnTo>
                      <a:lnTo>
                        <a:pt x="1308" y="1008"/>
                      </a:lnTo>
                      <a:lnTo>
                        <a:pt x="1308" y="1014"/>
                      </a:lnTo>
                      <a:lnTo>
                        <a:pt x="1308" y="1014"/>
                      </a:lnTo>
                      <a:lnTo>
                        <a:pt x="1308" y="1014"/>
                      </a:lnTo>
                      <a:lnTo>
                        <a:pt x="1308" y="1014"/>
                      </a:lnTo>
                      <a:lnTo>
                        <a:pt x="1314" y="1020"/>
                      </a:lnTo>
                      <a:lnTo>
                        <a:pt x="1314" y="1020"/>
                      </a:lnTo>
                      <a:lnTo>
                        <a:pt x="1314" y="1020"/>
                      </a:lnTo>
                      <a:lnTo>
                        <a:pt x="1314" y="1020"/>
                      </a:lnTo>
                      <a:lnTo>
                        <a:pt x="1314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0" y="1026"/>
                      </a:lnTo>
                      <a:lnTo>
                        <a:pt x="1326" y="1026"/>
                      </a:lnTo>
                      <a:lnTo>
                        <a:pt x="1326" y="1026"/>
                      </a:lnTo>
                      <a:lnTo>
                        <a:pt x="1326" y="1026"/>
                      </a:lnTo>
                      <a:lnTo>
                        <a:pt x="1326" y="1026"/>
                      </a:lnTo>
                      <a:lnTo>
                        <a:pt x="1326" y="1026"/>
                      </a:lnTo>
                      <a:lnTo>
                        <a:pt x="1332" y="1026"/>
                      </a:lnTo>
                      <a:lnTo>
                        <a:pt x="1332" y="1026"/>
                      </a:lnTo>
                      <a:lnTo>
                        <a:pt x="1332" y="1026"/>
                      </a:lnTo>
                      <a:lnTo>
                        <a:pt x="1332" y="1026"/>
                      </a:lnTo>
                      <a:lnTo>
                        <a:pt x="1332" y="1026"/>
                      </a:lnTo>
                      <a:lnTo>
                        <a:pt x="1332" y="1020"/>
                      </a:lnTo>
                      <a:lnTo>
                        <a:pt x="1338" y="1020"/>
                      </a:lnTo>
                      <a:lnTo>
                        <a:pt x="1338" y="1020"/>
                      </a:lnTo>
                      <a:lnTo>
                        <a:pt x="1338" y="1020"/>
                      </a:lnTo>
                      <a:lnTo>
                        <a:pt x="1338" y="1020"/>
                      </a:lnTo>
                      <a:lnTo>
                        <a:pt x="1338" y="1014"/>
                      </a:lnTo>
                      <a:lnTo>
                        <a:pt x="1338" y="1014"/>
                      </a:lnTo>
                      <a:lnTo>
                        <a:pt x="1344" y="1014"/>
                      </a:lnTo>
                      <a:lnTo>
                        <a:pt x="1344" y="1014"/>
                      </a:lnTo>
                      <a:lnTo>
                        <a:pt x="1344" y="1008"/>
                      </a:lnTo>
                      <a:lnTo>
                        <a:pt x="1344" y="1008"/>
                      </a:lnTo>
                      <a:lnTo>
                        <a:pt x="1344" y="1002"/>
                      </a:lnTo>
                      <a:lnTo>
                        <a:pt x="1350" y="1002"/>
                      </a:lnTo>
                      <a:lnTo>
                        <a:pt x="1350" y="996"/>
                      </a:lnTo>
                      <a:lnTo>
                        <a:pt x="1350" y="996"/>
                      </a:lnTo>
                      <a:lnTo>
                        <a:pt x="1350" y="996"/>
                      </a:lnTo>
                      <a:lnTo>
                        <a:pt x="1350" y="990"/>
                      </a:lnTo>
                      <a:lnTo>
                        <a:pt x="1350" y="990"/>
                      </a:lnTo>
                      <a:lnTo>
                        <a:pt x="1356" y="984"/>
                      </a:lnTo>
                      <a:lnTo>
                        <a:pt x="1356" y="984"/>
                      </a:lnTo>
                      <a:lnTo>
                        <a:pt x="1356" y="978"/>
                      </a:lnTo>
                      <a:lnTo>
                        <a:pt x="1356" y="978"/>
                      </a:lnTo>
                      <a:lnTo>
                        <a:pt x="1356" y="972"/>
                      </a:lnTo>
                      <a:lnTo>
                        <a:pt x="1356" y="972"/>
                      </a:lnTo>
                      <a:lnTo>
                        <a:pt x="1362" y="966"/>
                      </a:lnTo>
                      <a:lnTo>
                        <a:pt x="1362" y="966"/>
                      </a:lnTo>
                      <a:lnTo>
                        <a:pt x="1362" y="960"/>
                      </a:lnTo>
                      <a:lnTo>
                        <a:pt x="1362" y="954"/>
                      </a:lnTo>
                      <a:lnTo>
                        <a:pt x="1362" y="954"/>
                      </a:lnTo>
                      <a:lnTo>
                        <a:pt x="1362" y="948"/>
                      </a:lnTo>
                      <a:lnTo>
                        <a:pt x="1368" y="948"/>
                      </a:lnTo>
                      <a:lnTo>
                        <a:pt x="1368" y="942"/>
                      </a:lnTo>
                      <a:lnTo>
                        <a:pt x="1368" y="936"/>
                      </a:lnTo>
                      <a:lnTo>
                        <a:pt x="1368" y="930"/>
                      </a:lnTo>
                      <a:lnTo>
                        <a:pt x="1368" y="930"/>
                      </a:lnTo>
                      <a:lnTo>
                        <a:pt x="1368" y="924"/>
                      </a:lnTo>
                      <a:lnTo>
                        <a:pt x="1374" y="918"/>
                      </a:lnTo>
                      <a:lnTo>
                        <a:pt x="1374" y="918"/>
                      </a:lnTo>
                      <a:lnTo>
                        <a:pt x="1374" y="912"/>
                      </a:lnTo>
                      <a:lnTo>
                        <a:pt x="1374" y="906"/>
                      </a:lnTo>
                      <a:lnTo>
                        <a:pt x="1374" y="900"/>
                      </a:lnTo>
                      <a:lnTo>
                        <a:pt x="1380" y="894"/>
                      </a:lnTo>
                      <a:lnTo>
                        <a:pt x="1380" y="888"/>
                      </a:lnTo>
                      <a:lnTo>
                        <a:pt x="1380" y="882"/>
                      </a:lnTo>
                      <a:lnTo>
                        <a:pt x="1380" y="876"/>
                      </a:lnTo>
                      <a:lnTo>
                        <a:pt x="1380" y="870"/>
                      </a:lnTo>
                      <a:lnTo>
                        <a:pt x="1380" y="864"/>
                      </a:lnTo>
                      <a:lnTo>
                        <a:pt x="1386" y="858"/>
                      </a:lnTo>
                      <a:lnTo>
                        <a:pt x="1386" y="852"/>
                      </a:lnTo>
                      <a:lnTo>
                        <a:pt x="1386" y="846"/>
                      </a:lnTo>
                      <a:lnTo>
                        <a:pt x="1386" y="840"/>
                      </a:lnTo>
                      <a:lnTo>
                        <a:pt x="1386" y="840"/>
                      </a:lnTo>
                      <a:lnTo>
                        <a:pt x="1386" y="834"/>
                      </a:lnTo>
                      <a:lnTo>
                        <a:pt x="1392" y="828"/>
                      </a:lnTo>
                      <a:lnTo>
                        <a:pt x="1392" y="822"/>
                      </a:lnTo>
                      <a:lnTo>
                        <a:pt x="1392" y="816"/>
                      </a:lnTo>
                      <a:lnTo>
                        <a:pt x="1392" y="810"/>
                      </a:lnTo>
                      <a:lnTo>
                        <a:pt x="1392" y="798"/>
                      </a:lnTo>
                      <a:lnTo>
                        <a:pt x="1392" y="792"/>
                      </a:lnTo>
                      <a:lnTo>
                        <a:pt x="1398" y="786"/>
                      </a:lnTo>
                      <a:lnTo>
                        <a:pt x="1398" y="780"/>
                      </a:lnTo>
                      <a:lnTo>
                        <a:pt x="1398" y="774"/>
                      </a:lnTo>
                      <a:lnTo>
                        <a:pt x="1398" y="768"/>
                      </a:lnTo>
                      <a:lnTo>
                        <a:pt x="1398" y="762"/>
                      </a:lnTo>
                      <a:lnTo>
                        <a:pt x="1404" y="744"/>
                      </a:lnTo>
                      <a:lnTo>
                        <a:pt x="1404" y="738"/>
                      </a:lnTo>
                      <a:lnTo>
                        <a:pt x="1404" y="738"/>
                      </a:lnTo>
                      <a:lnTo>
                        <a:pt x="1404" y="732"/>
                      </a:lnTo>
                      <a:lnTo>
                        <a:pt x="1404" y="732"/>
                      </a:lnTo>
                      <a:lnTo>
                        <a:pt x="1404" y="732"/>
                      </a:lnTo>
                      <a:lnTo>
                        <a:pt x="1410" y="738"/>
                      </a:lnTo>
                      <a:lnTo>
                        <a:pt x="1410" y="738"/>
                      </a:lnTo>
                      <a:lnTo>
                        <a:pt x="1410" y="744"/>
                      </a:lnTo>
                      <a:lnTo>
                        <a:pt x="1410" y="750"/>
                      </a:lnTo>
                      <a:lnTo>
                        <a:pt x="1410" y="756"/>
                      </a:lnTo>
                      <a:lnTo>
                        <a:pt x="1410" y="762"/>
                      </a:lnTo>
                      <a:lnTo>
                        <a:pt x="1416" y="774"/>
                      </a:lnTo>
                      <a:lnTo>
                        <a:pt x="1416" y="780"/>
                      </a:lnTo>
                      <a:lnTo>
                        <a:pt x="1416" y="786"/>
                      </a:lnTo>
                      <a:lnTo>
                        <a:pt x="1416" y="792"/>
                      </a:lnTo>
                      <a:lnTo>
                        <a:pt x="1416" y="798"/>
                      </a:lnTo>
                      <a:lnTo>
                        <a:pt x="1416" y="810"/>
                      </a:lnTo>
                      <a:lnTo>
                        <a:pt x="1422" y="816"/>
                      </a:lnTo>
                      <a:lnTo>
                        <a:pt x="1422" y="816"/>
                      </a:lnTo>
                      <a:lnTo>
                        <a:pt x="1422" y="822"/>
                      </a:lnTo>
                      <a:lnTo>
                        <a:pt x="1422" y="828"/>
                      </a:lnTo>
                      <a:lnTo>
                        <a:pt x="1422" y="834"/>
                      </a:lnTo>
                      <a:lnTo>
                        <a:pt x="1422" y="840"/>
                      </a:lnTo>
                      <a:lnTo>
                        <a:pt x="1428" y="846"/>
                      </a:lnTo>
                      <a:lnTo>
                        <a:pt x="1428" y="852"/>
                      </a:lnTo>
                      <a:lnTo>
                        <a:pt x="1428" y="858"/>
                      </a:lnTo>
                      <a:lnTo>
                        <a:pt x="1428" y="864"/>
                      </a:lnTo>
                      <a:lnTo>
                        <a:pt x="1428" y="864"/>
                      </a:lnTo>
                      <a:lnTo>
                        <a:pt x="1428" y="870"/>
                      </a:lnTo>
                      <a:lnTo>
                        <a:pt x="1434" y="876"/>
                      </a:lnTo>
                      <a:lnTo>
                        <a:pt x="1434" y="882"/>
                      </a:lnTo>
                      <a:lnTo>
                        <a:pt x="1434" y="888"/>
                      </a:lnTo>
                      <a:lnTo>
                        <a:pt x="1434" y="888"/>
                      </a:lnTo>
                      <a:lnTo>
                        <a:pt x="1434" y="894"/>
                      </a:lnTo>
                      <a:lnTo>
                        <a:pt x="1434" y="900"/>
                      </a:lnTo>
                      <a:lnTo>
                        <a:pt x="1440" y="906"/>
                      </a:lnTo>
                      <a:lnTo>
                        <a:pt x="1440" y="912"/>
                      </a:lnTo>
                      <a:lnTo>
                        <a:pt x="1440" y="918"/>
                      </a:lnTo>
                      <a:lnTo>
                        <a:pt x="1440" y="924"/>
                      </a:lnTo>
                      <a:lnTo>
                        <a:pt x="1440" y="924"/>
                      </a:lnTo>
                      <a:lnTo>
                        <a:pt x="1446" y="930"/>
                      </a:lnTo>
                      <a:lnTo>
                        <a:pt x="1446" y="930"/>
                      </a:lnTo>
                      <a:lnTo>
                        <a:pt x="1446" y="936"/>
                      </a:lnTo>
                      <a:lnTo>
                        <a:pt x="1446" y="942"/>
                      </a:lnTo>
                      <a:lnTo>
                        <a:pt x="1446" y="948"/>
                      </a:lnTo>
                      <a:lnTo>
                        <a:pt x="1446" y="948"/>
                      </a:lnTo>
                      <a:lnTo>
                        <a:pt x="1452" y="954"/>
                      </a:lnTo>
                      <a:lnTo>
                        <a:pt x="1452" y="954"/>
                      </a:lnTo>
                      <a:lnTo>
                        <a:pt x="1452" y="960"/>
                      </a:lnTo>
                      <a:lnTo>
                        <a:pt x="1452" y="960"/>
                      </a:lnTo>
                      <a:lnTo>
                        <a:pt x="1452" y="966"/>
                      </a:lnTo>
                      <a:lnTo>
                        <a:pt x="1452" y="966"/>
                      </a:lnTo>
                      <a:lnTo>
                        <a:pt x="1458" y="972"/>
                      </a:lnTo>
                      <a:lnTo>
                        <a:pt x="1458" y="972"/>
                      </a:lnTo>
                      <a:lnTo>
                        <a:pt x="1458" y="978"/>
                      </a:lnTo>
                      <a:lnTo>
                        <a:pt x="1458" y="978"/>
                      </a:lnTo>
                      <a:lnTo>
                        <a:pt x="1458" y="984"/>
                      </a:lnTo>
                      <a:lnTo>
                        <a:pt x="1458" y="984"/>
                      </a:lnTo>
                      <a:lnTo>
                        <a:pt x="1464" y="990"/>
                      </a:lnTo>
                      <a:lnTo>
                        <a:pt x="1464" y="990"/>
                      </a:lnTo>
                      <a:lnTo>
                        <a:pt x="1464" y="990"/>
                      </a:lnTo>
                      <a:lnTo>
                        <a:pt x="1464" y="996"/>
                      </a:lnTo>
                      <a:lnTo>
                        <a:pt x="1464" y="996"/>
                      </a:lnTo>
                      <a:lnTo>
                        <a:pt x="1464" y="1002"/>
                      </a:lnTo>
                      <a:lnTo>
                        <a:pt x="1470" y="1002"/>
                      </a:lnTo>
                      <a:lnTo>
                        <a:pt x="1470" y="1002"/>
                      </a:lnTo>
                      <a:lnTo>
                        <a:pt x="1470" y="1008"/>
                      </a:lnTo>
                      <a:lnTo>
                        <a:pt x="1470" y="1008"/>
                      </a:lnTo>
                      <a:lnTo>
                        <a:pt x="1470" y="1008"/>
                      </a:lnTo>
                      <a:lnTo>
                        <a:pt x="1476" y="1014"/>
                      </a:lnTo>
                      <a:lnTo>
                        <a:pt x="1476" y="1014"/>
                      </a:lnTo>
                      <a:lnTo>
                        <a:pt x="1476" y="1014"/>
                      </a:lnTo>
                      <a:lnTo>
                        <a:pt x="1476" y="1014"/>
                      </a:lnTo>
                      <a:lnTo>
                        <a:pt x="1476" y="1014"/>
                      </a:lnTo>
                      <a:lnTo>
                        <a:pt x="1476" y="1020"/>
                      </a:lnTo>
                      <a:lnTo>
                        <a:pt x="1482" y="1020"/>
                      </a:lnTo>
                      <a:lnTo>
                        <a:pt x="1482" y="1020"/>
                      </a:lnTo>
                      <a:lnTo>
                        <a:pt x="1482" y="1020"/>
                      </a:lnTo>
                      <a:lnTo>
                        <a:pt x="1482" y="1020"/>
                      </a:lnTo>
                      <a:lnTo>
                        <a:pt x="1482" y="1026"/>
                      </a:lnTo>
                      <a:lnTo>
                        <a:pt x="1482" y="1026"/>
                      </a:lnTo>
                      <a:lnTo>
                        <a:pt x="1488" y="1026"/>
                      </a:lnTo>
                      <a:lnTo>
                        <a:pt x="1488" y="1026"/>
                      </a:lnTo>
                      <a:lnTo>
                        <a:pt x="1488" y="1026"/>
                      </a:lnTo>
                      <a:lnTo>
                        <a:pt x="1488" y="1026"/>
                      </a:lnTo>
                      <a:lnTo>
                        <a:pt x="1488" y="1026"/>
                      </a:lnTo>
                      <a:lnTo>
                        <a:pt x="1494" y="1026"/>
                      </a:lnTo>
                      <a:lnTo>
                        <a:pt x="1494" y="1026"/>
                      </a:lnTo>
                      <a:lnTo>
                        <a:pt x="1494" y="1020"/>
                      </a:lnTo>
                      <a:lnTo>
                        <a:pt x="1494" y="1020"/>
                      </a:lnTo>
                      <a:lnTo>
                        <a:pt x="1494" y="1020"/>
                      </a:lnTo>
                      <a:lnTo>
                        <a:pt x="1494" y="1020"/>
                      </a:lnTo>
                      <a:lnTo>
                        <a:pt x="1494" y="1020"/>
                      </a:lnTo>
                      <a:lnTo>
                        <a:pt x="1500" y="1020"/>
                      </a:lnTo>
                      <a:lnTo>
                        <a:pt x="1500" y="1020"/>
                      </a:lnTo>
                      <a:lnTo>
                        <a:pt x="1500" y="1014"/>
                      </a:lnTo>
                      <a:lnTo>
                        <a:pt x="1500" y="1014"/>
                      </a:lnTo>
                      <a:lnTo>
                        <a:pt x="1500" y="1014"/>
                      </a:lnTo>
                      <a:lnTo>
                        <a:pt x="1500" y="1014"/>
                      </a:lnTo>
                      <a:lnTo>
                        <a:pt x="1506" y="1008"/>
                      </a:lnTo>
                      <a:lnTo>
                        <a:pt x="1506" y="1008"/>
                      </a:lnTo>
                      <a:lnTo>
                        <a:pt x="1506" y="1008"/>
                      </a:lnTo>
                      <a:lnTo>
                        <a:pt x="1506" y="1002"/>
                      </a:lnTo>
                      <a:lnTo>
                        <a:pt x="1506" y="1002"/>
                      </a:lnTo>
                      <a:lnTo>
                        <a:pt x="1512" y="996"/>
                      </a:lnTo>
                      <a:lnTo>
                        <a:pt x="1512" y="996"/>
                      </a:lnTo>
                      <a:lnTo>
                        <a:pt x="1512" y="996"/>
                      </a:lnTo>
                      <a:lnTo>
                        <a:pt x="1512" y="990"/>
                      </a:lnTo>
                      <a:lnTo>
                        <a:pt x="1512" y="990"/>
                      </a:lnTo>
                      <a:lnTo>
                        <a:pt x="1512" y="984"/>
                      </a:lnTo>
                      <a:lnTo>
                        <a:pt x="1518" y="984"/>
                      </a:lnTo>
                      <a:lnTo>
                        <a:pt x="1518" y="984"/>
                      </a:lnTo>
                      <a:lnTo>
                        <a:pt x="1518" y="978"/>
                      </a:lnTo>
                      <a:lnTo>
                        <a:pt x="1518" y="978"/>
                      </a:lnTo>
                      <a:lnTo>
                        <a:pt x="1518" y="972"/>
                      </a:lnTo>
                      <a:lnTo>
                        <a:pt x="1518" y="972"/>
                      </a:lnTo>
                      <a:lnTo>
                        <a:pt x="1524" y="966"/>
                      </a:lnTo>
                      <a:lnTo>
                        <a:pt x="1524" y="966"/>
                      </a:lnTo>
                      <a:lnTo>
                        <a:pt x="1524" y="960"/>
                      </a:lnTo>
                      <a:lnTo>
                        <a:pt x="1524" y="960"/>
                      </a:lnTo>
                      <a:lnTo>
                        <a:pt x="1524" y="954"/>
                      </a:lnTo>
                      <a:lnTo>
                        <a:pt x="1530" y="948"/>
                      </a:lnTo>
                      <a:lnTo>
                        <a:pt x="1530" y="948"/>
                      </a:lnTo>
                      <a:lnTo>
                        <a:pt x="1530" y="942"/>
                      </a:lnTo>
                      <a:lnTo>
                        <a:pt x="1530" y="942"/>
                      </a:lnTo>
                      <a:lnTo>
                        <a:pt x="1530" y="936"/>
                      </a:lnTo>
                      <a:lnTo>
                        <a:pt x="1530" y="930"/>
                      </a:lnTo>
                      <a:lnTo>
                        <a:pt x="1536" y="924"/>
                      </a:lnTo>
                      <a:lnTo>
                        <a:pt x="1536" y="924"/>
                      </a:lnTo>
                      <a:lnTo>
                        <a:pt x="1536" y="918"/>
                      </a:lnTo>
                      <a:lnTo>
                        <a:pt x="1536" y="912"/>
                      </a:lnTo>
                      <a:lnTo>
                        <a:pt x="1536" y="912"/>
                      </a:lnTo>
                      <a:lnTo>
                        <a:pt x="1536" y="906"/>
                      </a:lnTo>
                      <a:lnTo>
                        <a:pt x="1536" y="900"/>
                      </a:lnTo>
                      <a:lnTo>
                        <a:pt x="1542" y="894"/>
                      </a:lnTo>
                      <a:lnTo>
                        <a:pt x="1542" y="888"/>
                      </a:lnTo>
                      <a:lnTo>
                        <a:pt x="1542" y="882"/>
                      </a:lnTo>
                      <a:lnTo>
                        <a:pt x="1542" y="876"/>
                      </a:lnTo>
                      <a:lnTo>
                        <a:pt x="1542" y="876"/>
                      </a:lnTo>
                      <a:lnTo>
                        <a:pt x="1548" y="870"/>
                      </a:lnTo>
                      <a:lnTo>
                        <a:pt x="1548" y="864"/>
                      </a:lnTo>
                      <a:lnTo>
                        <a:pt x="1548" y="858"/>
                      </a:lnTo>
                      <a:lnTo>
                        <a:pt x="1548" y="852"/>
                      </a:lnTo>
                      <a:lnTo>
                        <a:pt x="1548" y="846"/>
                      </a:lnTo>
                      <a:lnTo>
                        <a:pt x="1548" y="840"/>
                      </a:lnTo>
                      <a:lnTo>
                        <a:pt x="1554" y="834"/>
                      </a:lnTo>
                      <a:lnTo>
                        <a:pt x="1554" y="834"/>
                      </a:lnTo>
                      <a:lnTo>
                        <a:pt x="1554" y="828"/>
                      </a:lnTo>
                      <a:lnTo>
                        <a:pt x="1554" y="822"/>
                      </a:lnTo>
                      <a:lnTo>
                        <a:pt x="1554" y="816"/>
                      </a:lnTo>
                      <a:lnTo>
                        <a:pt x="1554" y="810"/>
                      </a:lnTo>
                      <a:lnTo>
                        <a:pt x="1560" y="804"/>
                      </a:lnTo>
                      <a:lnTo>
                        <a:pt x="1560" y="798"/>
                      </a:lnTo>
                      <a:lnTo>
                        <a:pt x="1560" y="786"/>
                      </a:lnTo>
                      <a:lnTo>
                        <a:pt x="1560" y="780"/>
                      </a:lnTo>
                      <a:lnTo>
                        <a:pt x="1560" y="780"/>
                      </a:lnTo>
                      <a:lnTo>
                        <a:pt x="1560" y="774"/>
                      </a:lnTo>
                      <a:lnTo>
                        <a:pt x="1566" y="768"/>
                      </a:lnTo>
                      <a:lnTo>
                        <a:pt x="1566" y="756"/>
                      </a:lnTo>
                      <a:lnTo>
                        <a:pt x="1566" y="744"/>
                      </a:lnTo>
                      <a:lnTo>
                        <a:pt x="1566" y="738"/>
                      </a:lnTo>
                      <a:lnTo>
                        <a:pt x="1566" y="732"/>
                      </a:lnTo>
                      <a:lnTo>
                        <a:pt x="1572" y="732"/>
                      </a:lnTo>
                      <a:lnTo>
                        <a:pt x="1572" y="726"/>
                      </a:lnTo>
                      <a:lnTo>
                        <a:pt x="1572" y="726"/>
                      </a:lnTo>
                      <a:lnTo>
                        <a:pt x="1572" y="726"/>
                      </a:lnTo>
                      <a:lnTo>
                        <a:pt x="1572" y="732"/>
                      </a:lnTo>
                      <a:lnTo>
                        <a:pt x="1572" y="732"/>
                      </a:lnTo>
                      <a:lnTo>
                        <a:pt x="1578" y="738"/>
                      </a:lnTo>
                      <a:lnTo>
                        <a:pt x="1578" y="744"/>
                      </a:lnTo>
                      <a:lnTo>
                        <a:pt x="1578" y="756"/>
                      </a:lnTo>
                      <a:lnTo>
                        <a:pt x="1578" y="762"/>
                      </a:lnTo>
                      <a:lnTo>
                        <a:pt x="1578" y="768"/>
                      </a:lnTo>
                      <a:lnTo>
                        <a:pt x="1578" y="774"/>
                      </a:lnTo>
                      <a:lnTo>
                        <a:pt x="1584" y="780"/>
                      </a:lnTo>
                      <a:lnTo>
                        <a:pt x="1584" y="786"/>
                      </a:lnTo>
                      <a:lnTo>
                        <a:pt x="1584" y="792"/>
                      </a:lnTo>
                      <a:lnTo>
                        <a:pt x="1584" y="804"/>
                      </a:lnTo>
                      <a:lnTo>
                        <a:pt x="1584" y="810"/>
                      </a:lnTo>
                      <a:lnTo>
                        <a:pt x="1584" y="810"/>
                      </a:lnTo>
                      <a:lnTo>
                        <a:pt x="1590" y="816"/>
                      </a:lnTo>
                      <a:lnTo>
                        <a:pt x="1590" y="822"/>
                      </a:lnTo>
                      <a:lnTo>
                        <a:pt x="1590" y="828"/>
                      </a:lnTo>
                      <a:lnTo>
                        <a:pt x="1590" y="834"/>
                      </a:lnTo>
                      <a:lnTo>
                        <a:pt x="1590" y="840"/>
                      </a:lnTo>
                      <a:lnTo>
                        <a:pt x="1590" y="846"/>
                      </a:lnTo>
                      <a:lnTo>
                        <a:pt x="1596" y="852"/>
                      </a:lnTo>
                      <a:lnTo>
                        <a:pt x="1596" y="858"/>
                      </a:lnTo>
                      <a:lnTo>
                        <a:pt x="1596" y="858"/>
                      </a:lnTo>
                      <a:lnTo>
                        <a:pt x="1596" y="864"/>
                      </a:lnTo>
                      <a:lnTo>
                        <a:pt x="1596" y="870"/>
                      </a:lnTo>
                      <a:lnTo>
                        <a:pt x="1596" y="876"/>
                      </a:lnTo>
                      <a:lnTo>
                        <a:pt x="1602" y="882"/>
                      </a:lnTo>
                      <a:lnTo>
                        <a:pt x="1602" y="882"/>
                      </a:lnTo>
                      <a:lnTo>
                        <a:pt x="1602" y="894"/>
                      </a:lnTo>
                      <a:lnTo>
                        <a:pt x="1602" y="900"/>
                      </a:lnTo>
                      <a:lnTo>
                        <a:pt x="1602" y="906"/>
                      </a:lnTo>
                      <a:lnTo>
                        <a:pt x="1608" y="906"/>
                      </a:lnTo>
                      <a:lnTo>
                        <a:pt x="1608" y="912"/>
                      </a:lnTo>
                      <a:lnTo>
                        <a:pt x="1608" y="918"/>
                      </a:lnTo>
                      <a:lnTo>
                        <a:pt x="1608" y="918"/>
                      </a:lnTo>
                      <a:lnTo>
                        <a:pt x="1608" y="924"/>
                      </a:lnTo>
                      <a:lnTo>
                        <a:pt x="1608" y="924"/>
                      </a:lnTo>
                      <a:lnTo>
                        <a:pt x="1614" y="930"/>
                      </a:lnTo>
                      <a:lnTo>
                        <a:pt x="1614" y="936"/>
                      </a:lnTo>
                      <a:lnTo>
                        <a:pt x="1614" y="942"/>
                      </a:lnTo>
                      <a:lnTo>
                        <a:pt x="1614" y="942"/>
                      </a:lnTo>
                      <a:lnTo>
                        <a:pt x="1614" y="948"/>
                      </a:lnTo>
                      <a:lnTo>
                        <a:pt x="1614" y="948"/>
                      </a:lnTo>
                      <a:lnTo>
                        <a:pt x="1620" y="954"/>
                      </a:lnTo>
                      <a:lnTo>
                        <a:pt x="1620" y="960"/>
                      </a:lnTo>
                      <a:lnTo>
                        <a:pt x="1620" y="960"/>
                      </a:lnTo>
                      <a:lnTo>
                        <a:pt x="1620" y="966"/>
                      </a:lnTo>
                      <a:lnTo>
                        <a:pt x="1620" y="966"/>
                      </a:lnTo>
                      <a:lnTo>
                        <a:pt x="1620" y="972"/>
                      </a:lnTo>
                      <a:lnTo>
                        <a:pt x="1626" y="972"/>
                      </a:lnTo>
                      <a:lnTo>
                        <a:pt x="1626" y="978"/>
                      </a:lnTo>
                      <a:lnTo>
                        <a:pt x="1626" y="978"/>
                      </a:lnTo>
                      <a:lnTo>
                        <a:pt x="1626" y="978"/>
                      </a:lnTo>
                      <a:lnTo>
                        <a:pt x="1626" y="984"/>
                      </a:lnTo>
                      <a:lnTo>
                        <a:pt x="1626" y="984"/>
                      </a:lnTo>
                      <a:lnTo>
                        <a:pt x="1632" y="990"/>
                      </a:lnTo>
                      <a:lnTo>
                        <a:pt x="1632" y="990"/>
                      </a:lnTo>
                      <a:lnTo>
                        <a:pt x="1632" y="996"/>
                      </a:lnTo>
                      <a:lnTo>
                        <a:pt x="1632" y="996"/>
                      </a:lnTo>
                      <a:lnTo>
                        <a:pt x="1632" y="1002"/>
                      </a:lnTo>
                      <a:lnTo>
                        <a:pt x="1638" y="1002"/>
                      </a:lnTo>
                      <a:lnTo>
                        <a:pt x="1638" y="1002"/>
                      </a:lnTo>
                      <a:lnTo>
                        <a:pt x="1638" y="1008"/>
                      </a:lnTo>
                      <a:lnTo>
                        <a:pt x="1638" y="1008"/>
                      </a:lnTo>
                      <a:lnTo>
                        <a:pt x="1638" y="1008"/>
                      </a:lnTo>
                      <a:lnTo>
                        <a:pt x="1638" y="1008"/>
                      </a:lnTo>
                      <a:lnTo>
                        <a:pt x="1644" y="1014"/>
                      </a:lnTo>
                      <a:lnTo>
                        <a:pt x="1644" y="1014"/>
                      </a:lnTo>
                      <a:lnTo>
                        <a:pt x="1644" y="1014"/>
                      </a:lnTo>
                      <a:lnTo>
                        <a:pt x="1644" y="1014"/>
                      </a:lnTo>
                      <a:lnTo>
                        <a:pt x="1644" y="1020"/>
                      </a:lnTo>
                      <a:lnTo>
                        <a:pt x="1644" y="1020"/>
                      </a:lnTo>
                      <a:lnTo>
                        <a:pt x="1650" y="1020"/>
                      </a:lnTo>
                      <a:lnTo>
                        <a:pt x="1650" y="1020"/>
                      </a:lnTo>
                      <a:lnTo>
                        <a:pt x="1650" y="1020"/>
                      </a:lnTo>
                      <a:lnTo>
                        <a:pt x="1650" y="1020"/>
                      </a:lnTo>
                      <a:lnTo>
                        <a:pt x="1650" y="1020"/>
                      </a:lnTo>
                      <a:lnTo>
                        <a:pt x="1650" y="1026"/>
                      </a:lnTo>
                      <a:lnTo>
                        <a:pt x="1656" y="1026"/>
                      </a:lnTo>
                      <a:lnTo>
                        <a:pt x="1656" y="1026"/>
                      </a:lnTo>
                      <a:lnTo>
                        <a:pt x="1656" y="1026"/>
                      </a:lnTo>
                      <a:lnTo>
                        <a:pt x="1656" y="1026"/>
                      </a:lnTo>
                      <a:lnTo>
                        <a:pt x="1656" y="1026"/>
                      </a:lnTo>
                      <a:lnTo>
                        <a:pt x="1662" y="1026"/>
                      </a:lnTo>
                      <a:lnTo>
                        <a:pt x="1662" y="1020"/>
                      </a:lnTo>
                      <a:lnTo>
                        <a:pt x="1662" y="1020"/>
                      </a:lnTo>
                      <a:lnTo>
                        <a:pt x="1662" y="1020"/>
                      </a:lnTo>
                      <a:lnTo>
                        <a:pt x="1662" y="1020"/>
                      </a:lnTo>
                      <a:lnTo>
                        <a:pt x="1662" y="1014"/>
                      </a:lnTo>
                      <a:lnTo>
                        <a:pt x="1668" y="1014"/>
                      </a:lnTo>
                      <a:lnTo>
                        <a:pt x="1668" y="1014"/>
                      </a:lnTo>
                      <a:lnTo>
                        <a:pt x="1668" y="1008"/>
                      </a:lnTo>
                      <a:lnTo>
                        <a:pt x="1668" y="1008"/>
                      </a:lnTo>
                      <a:lnTo>
                        <a:pt x="1668" y="1002"/>
                      </a:lnTo>
                      <a:lnTo>
                        <a:pt x="1668" y="1002"/>
                      </a:lnTo>
                      <a:lnTo>
                        <a:pt x="1674" y="996"/>
                      </a:lnTo>
                      <a:lnTo>
                        <a:pt x="1674" y="996"/>
                      </a:lnTo>
                      <a:lnTo>
                        <a:pt x="1674" y="990"/>
                      </a:lnTo>
                      <a:lnTo>
                        <a:pt x="1674" y="990"/>
                      </a:lnTo>
                      <a:lnTo>
                        <a:pt x="1674" y="984"/>
                      </a:lnTo>
                      <a:lnTo>
                        <a:pt x="1674" y="984"/>
                      </a:lnTo>
                      <a:lnTo>
                        <a:pt x="1680" y="978"/>
                      </a:lnTo>
                      <a:lnTo>
                        <a:pt x="1680" y="972"/>
                      </a:lnTo>
                      <a:lnTo>
                        <a:pt x="1680" y="972"/>
                      </a:lnTo>
                      <a:lnTo>
                        <a:pt x="1680" y="966"/>
                      </a:lnTo>
                      <a:lnTo>
                        <a:pt x="1680" y="966"/>
                      </a:lnTo>
                      <a:lnTo>
                        <a:pt x="1680" y="960"/>
                      </a:lnTo>
                      <a:lnTo>
                        <a:pt x="1686" y="954"/>
                      </a:lnTo>
                      <a:lnTo>
                        <a:pt x="1686" y="954"/>
                      </a:lnTo>
                      <a:lnTo>
                        <a:pt x="1686" y="948"/>
                      </a:lnTo>
                      <a:lnTo>
                        <a:pt x="1686" y="948"/>
                      </a:lnTo>
                      <a:lnTo>
                        <a:pt x="1686" y="942"/>
                      </a:lnTo>
                      <a:lnTo>
                        <a:pt x="1692" y="942"/>
                      </a:lnTo>
                      <a:lnTo>
                        <a:pt x="1692" y="942"/>
                      </a:lnTo>
                      <a:lnTo>
                        <a:pt x="1692" y="942"/>
                      </a:lnTo>
                      <a:lnTo>
                        <a:pt x="1692" y="942"/>
                      </a:lnTo>
                      <a:lnTo>
                        <a:pt x="1692" y="942"/>
                      </a:lnTo>
                      <a:lnTo>
                        <a:pt x="1692" y="942"/>
                      </a:lnTo>
                      <a:lnTo>
                        <a:pt x="1698" y="942"/>
                      </a:lnTo>
                      <a:lnTo>
                        <a:pt x="1698" y="942"/>
                      </a:lnTo>
                      <a:lnTo>
                        <a:pt x="1698" y="942"/>
                      </a:lnTo>
                      <a:lnTo>
                        <a:pt x="1698" y="942"/>
                      </a:lnTo>
                      <a:lnTo>
                        <a:pt x="1698" y="942"/>
                      </a:lnTo>
                      <a:lnTo>
                        <a:pt x="1698" y="942"/>
                      </a:lnTo>
                      <a:lnTo>
                        <a:pt x="1704" y="936"/>
                      </a:lnTo>
                      <a:lnTo>
                        <a:pt x="1704" y="936"/>
                      </a:lnTo>
                      <a:lnTo>
                        <a:pt x="1704" y="936"/>
                      </a:lnTo>
                      <a:lnTo>
                        <a:pt x="1704" y="936"/>
                      </a:lnTo>
                      <a:lnTo>
                        <a:pt x="1704" y="936"/>
                      </a:lnTo>
                      <a:lnTo>
                        <a:pt x="1704" y="936"/>
                      </a:lnTo>
                      <a:lnTo>
                        <a:pt x="1710" y="936"/>
                      </a:lnTo>
                      <a:lnTo>
                        <a:pt x="1710" y="936"/>
                      </a:lnTo>
                      <a:lnTo>
                        <a:pt x="1710" y="936"/>
                      </a:lnTo>
                      <a:lnTo>
                        <a:pt x="1710" y="936"/>
                      </a:lnTo>
                      <a:lnTo>
                        <a:pt x="1710" y="936"/>
                      </a:lnTo>
                      <a:lnTo>
                        <a:pt x="1716" y="936"/>
                      </a:lnTo>
                      <a:lnTo>
                        <a:pt x="1716" y="930"/>
                      </a:lnTo>
                      <a:lnTo>
                        <a:pt x="1716" y="930"/>
                      </a:lnTo>
                      <a:lnTo>
                        <a:pt x="1716" y="930"/>
                      </a:lnTo>
                      <a:lnTo>
                        <a:pt x="1716" y="930"/>
                      </a:lnTo>
                      <a:lnTo>
                        <a:pt x="1716" y="930"/>
                      </a:lnTo>
                      <a:lnTo>
                        <a:pt x="1716" y="930"/>
                      </a:lnTo>
                      <a:lnTo>
                        <a:pt x="1722" y="930"/>
                      </a:lnTo>
                      <a:lnTo>
                        <a:pt x="1722" y="930"/>
                      </a:lnTo>
                      <a:lnTo>
                        <a:pt x="1722" y="930"/>
                      </a:lnTo>
                      <a:lnTo>
                        <a:pt x="1722" y="930"/>
                      </a:lnTo>
                      <a:lnTo>
                        <a:pt x="1722" y="924"/>
                      </a:lnTo>
                      <a:lnTo>
                        <a:pt x="1722" y="924"/>
                      </a:lnTo>
                      <a:lnTo>
                        <a:pt x="1728" y="924"/>
                      </a:lnTo>
                      <a:lnTo>
                        <a:pt x="1728" y="924"/>
                      </a:lnTo>
                      <a:lnTo>
                        <a:pt x="1728" y="924"/>
                      </a:lnTo>
                      <a:lnTo>
                        <a:pt x="1728" y="924"/>
                      </a:lnTo>
                      <a:lnTo>
                        <a:pt x="1728" y="918"/>
                      </a:lnTo>
                      <a:lnTo>
                        <a:pt x="1734" y="918"/>
                      </a:lnTo>
                      <a:lnTo>
                        <a:pt x="1734" y="918"/>
                      </a:lnTo>
                      <a:lnTo>
                        <a:pt x="1734" y="918"/>
                      </a:lnTo>
                      <a:lnTo>
                        <a:pt x="1734" y="918"/>
                      </a:lnTo>
                      <a:lnTo>
                        <a:pt x="1734" y="918"/>
                      </a:lnTo>
                      <a:lnTo>
                        <a:pt x="1734" y="918"/>
                      </a:lnTo>
                      <a:lnTo>
                        <a:pt x="1740" y="912"/>
                      </a:lnTo>
                      <a:lnTo>
                        <a:pt x="1740" y="912"/>
                      </a:lnTo>
                      <a:lnTo>
                        <a:pt x="1740" y="912"/>
                      </a:lnTo>
                      <a:lnTo>
                        <a:pt x="1740" y="912"/>
                      </a:lnTo>
                      <a:lnTo>
                        <a:pt x="1740" y="912"/>
                      </a:lnTo>
                      <a:lnTo>
                        <a:pt x="1740" y="912"/>
                      </a:lnTo>
                      <a:lnTo>
                        <a:pt x="1746" y="912"/>
                      </a:lnTo>
                      <a:lnTo>
                        <a:pt x="1746" y="912"/>
                      </a:lnTo>
                      <a:lnTo>
                        <a:pt x="1746" y="918"/>
                      </a:lnTo>
                      <a:lnTo>
                        <a:pt x="1746" y="918"/>
                      </a:lnTo>
                      <a:lnTo>
                        <a:pt x="1746" y="924"/>
                      </a:lnTo>
                      <a:lnTo>
                        <a:pt x="1752" y="924"/>
                      </a:lnTo>
                      <a:lnTo>
                        <a:pt x="1752" y="924"/>
                      </a:lnTo>
                      <a:lnTo>
                        <a:pt x="1752" y="930"/>
                      </a:lnTo>
                      <a:lnTo>
                        <a:pt x="1752" y="930"/>
                      </a:lnTo>
                      <a:lnTo>
                        <a:pt x="1752" y="936"/>
                      </a:lnTo>
                      <a:lnTo>
                        <a:pt x="1752" y="936"/>
                      </a:lnTo>
                      <a:lnTo>
                        <a:pt x="1758" y="936"/>
                      </a:lnTo>
                      <a:lnTo>
                        <a:pt x="1758" y="942"/>
                      </a:lnTo>
                      <a:lnTo>
                        <a:pt x="1758" y="942"/>
                      </a:lnTo>
                      <a:lnTo>
                        <a:pt x="1758" y="948"/>
                      </a:lnTo>
                      <a:lnTo>
                        <a:pt x="1758" y="948"/>
                      </a:lnTo>
                      <a:lnTo>
                        <a:pt x="1758" y="948"/>
                      </a:lnTo>
                      <a:lnTo>
                        <a:pt x="1764" y="954"/>
                      </a:lnTo>
                      <a:lnTo>
                        <a:pt x="1764" y="954"/>
                      </a:lnTo>
                      <a:lnTo>
                        <a:pt x="1764" y="954"/>
                      </a:lnTo>
                      <a:lnTo>
                        <a:pt x="1764" y="960"/>
                      </a:lnTo>
                      <a:lnTo>
                        <a:pt x="1764" y="960"/>
                      </a:lnTo>
                      <a:lnTo>
                        <a:pt x="1764" y="960"/>
                      </a:lnTo>
                      <a:lnTo>
                        <a:pt x="1770" y="966"/>
                      </a:lnTo>
                      <a:lnTo>
                        <a:pt x="1770" y="966"/>
                      </a:lnTo>
                      <a:lnTo>
                        <a:pt x="1770" y="966"/>
                      </a:lnTo>
                      <a:lnTo>
                        <a:pt x="1770" y="966"/>
                      </a:lnTo>
                      <a:lnTo>
                        <a:pt x="1770" y="966"/>
                      </a:lnTo>
                      <a:lnTo>
                        <a:pt x="1770" y="966"/>
                      </a:lnTo>
                      <a:lnTo>
                        <a:pt x="1776" y="966"/>
                      </a:lnTo>
                      <a:lnTo>
                        <a:pt x="1776" y="960"/>
                      </a:lnTo>
                      <a:lnTo>
                        <a:pt x="1776" y="960"/>
                      </a:lnTo>
                      <a:lnTo>
                        <a:pt x="1776" y="954"/>
                      </a:lnTo>
                      <a:lnTo>
                        <a:pt x="1776" y="954"/>
                      </a:lnTo>
                      <a:lnTo>
                        <a:pt x="1776" y="948"/>
                      </a:lnTo>
                      <a:lnTo>
                        <a:pt x="1782" y="942"/>
                      </a:lnTo>
                      <a:lnTo>
                        <a:pt x="1782" y="942"/>
                      </a:lnTo>
                      <a:lnTo>
                        <a:pt x="1782" y="936"/>
                      </a:lnTo>
                      <a:lnTo>
                        <a:pt x="1782" y="930"/>
                      </a:lnTo>
                      <a:lnTo>
                        <a:pt x="1782" y="924"/>
                      </a:lnTo>
                      <a:lnTo>
                        <a:pt x="1788" y="918"/>
                      </a:lnTo>
                      <a:lnTo>
                        <a:pt x="1788" y="912"/>
                      </a:lnTo>
                      <a:lnTo>
                        <a:pt x="1788" y="912"/>
                      </a:lnTo>
                      <a:lnTo>
                        <a:pt x="1788" y="906"/>
                      </a:lnTo>
                      <a:lnTo>
                        <a:pt x="1788" y="900"/>
                      </a:lnTo>
                      <a:lnTo>
                        <a:pt x="1788" y="894"/>
                      </a:lnTo>
                      <a:lnTo>
                        <a:pt x="1794" y="888"/>
                      </a:lnTo>
                      <a:lnTo>
                        <a:pt x="1794" y="882"/>
                      </a:lnTo>
                      <a:lnTo>
                        <a:pt x="1794" y="882"/>
                      </a:lnTo>
                      <a:lnTo>
                        <a:pt x="1794" y="876"/>
                      </a:lnTo>
                      <a:lnTo>
                        <a:pt x="1794" y="870"/>
                      </a:lnTo>
                      <a:lnTo>
                        <a:pt x="1794" y="864"/>
                      </a:lnTo>
                      <a:lnTo>
                        <a:pt x="1800" y="858"/>
                      </a:lnTo>
                      <a:lnTo>
                        <a:pt x="1800" y="852"/>
                      </a:lnTo>
                      <a:lnTo>
                        <a:pt x="1800" y="852"/>
                      </a:lnTo>
                      <a:lnTo>
                        <a:pt x="1800" y="846"/>
                      </a:lnTo>
                      <a:lnTo>
                        <a:pt x="1800" y="846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06" y="840"/>
                      </a:lnTo>
                      <a:lnTo>
                        <a:pt x="1812" y="840"/>
                      </a:lnTo>
                      <a:lnTo>
                        <a:pt x="1812" y="840"/>
                      </a:lnTo>
                      <a:lnTo>
                        <a:pt x="1812" y="840"/>
                      </a:lnTo>
                      <a:lnTo>
                        <a:pt x="1812" y="840"/>
                      </a:lnTo>
                      <a:lnTo>
                        <a:pt x="1812" y="840"/>
                      </a:lnTo>
                      <a:lnTo>
                        <a:pt x="1818" y="840"/>
                      </a:lnTo>
                      <a:lnTo>
                        <a:pt x="1818" y="840"/>
                      </a:lnTo>
                      <a:lnTo>
                        <a:pt x="1818" y="840"/>
                      </a:lnTo>
                      <a:lnTo>
                        <a:pt x="1818" y="840"/>
                      </a:lnTo>
                      <a:lnTo>
                        <a:pt x="1818" y="840"/>
                      </a:lnTo>
                      <a:lnTo>
                        <a:pt x="1818" y="840"/>
                      </a:lnTo>
                      <a:lnTo>
                        <a:pt x="1824" y="840"/>
                      </a:lnTo>
                      <a:lnTo>
                        <a:pt x="1824" y="840"/>
                      </a:lnTo>
                      <a:lnTo>
                        <a:pt x="1824" y="840"/>
                      </a:lnTo>
                      <a:lnTo>
                        <a:pt x="1824" y="840"/>
                      </a:lnTo>
                      <a:lnTo>
                        <a:pt x="1824" y="840"/>
                      </a:lnTo>
                      <a:lnTo>
                        <a:pt x="1830" y="840"/>
                      </a:lnTo>
                      <a:lnTo>
                        <a:pt x="1830" y="840"/>
                      </a:lnTo>
                      <a:lnTo>
                        <a:pt x="1830" y="840"/>
                      </a:lnTo>
                      <a:lnTo>
                        <a:pt x="1830" y="840"/>
                      </a:lnTo>
                      <a:lnTo>
                        <a:pt x="1830" y="840"/>
                      </a:lnTo>
                      <a:lnTo>
                        <a:pt x="1830" y="840"/>
                      </a:lnTo>
                      <a:lnTo>
                        <a:pt x="1836" y="840"/>
                      </a:lnTo>
                      <a:lnTo>
                        <a:pt x="1836" y="840"/>
                      </a:lnTo>
                      <a:lnTo>
                        <a:pt x="1836" y="840"/>
                      </a:lnTo>
                      <a:lnTo>
                        <a:pt x="1836" y="840"/>
                      </a:lnTo>
                      <a:lnTo>
                        <a:pt x="1836" y="840"/>
                      </a:lnTo>
                      <a:lnTo>
                        <a:pt x="1836" y="840"/>
                      </a:lnTo>
                      <a:lnTo>
                        <a:pt x="1842" y="840"/>
                      </a:lnTo>
                      <a:lnTo>
                        <a:pt x="1842" y="840"/>
                      </a:lnTo>
                      <a:lnTo>
                        <a:pt x="1842" y="840"/>
                      </a:lnTo>
                      <a:lnTo>
                        <a:pt x="1842" y="840"/>
                      </a:lnTo>
                      <a:lnTo>
                        <a:pt x="1842" y="840"/>
                      </a:lnTo>
                      <a:lnTo>
                        <a:pt x="1842" y="840"/>
                      </a:lnTo>
                      <a:lnTo>
                        <a:pt x="1848" y="840"/>
                      </a:lnTo>
                      <a:lnTo>
                        <a:pt x="1848" y="840"/>
                      </a:lnTo>
                      <a:lnTo>
                        <a:pt x="1848" y="840"/>
                      </a:lnTo>
                      <a:lnTo>
                        <a:pt x="1848" y="840"/>
                      </a:lnTo>
                      <a:lnTo>
                        <a:pt x="1848" y="840"/>
                      </a:lnTo>
                      <a:lnTo>
                        <a:pt x="1848" y="834"/>
                      </a:lnTo>
                      <a:lnTo>
                        <a:pt x="1854" y="834"/>
                      </a:lnTo>
                      <a:lnTo>
                        <a:pt x="1854" y="834"/>
                      </a:lnTo>
                      <a:lnTo>
                        <a:pt x="1854" y="834"/>
                      </a:lnTo>
                      <a:lnTo>
                        <a:pt x="1854" y="834"/>
                      </a:lnTo>
                      <a:lnTo>
                        <a:pt x="1854" y="834"/>
                      </a:lnTo>
                      <a:lnTo>
                        <a:pt x="1860" y="834"/>
                      </a:lnTo>
                      <a:lnTo>
                        <a:pt x="1860" y="834"/>
                      </a:lnTo>
                      <a:lnTo>
                        <a:pt x="1860" y="834"/>
                      </a:lnTo>
                      <a:lnTo>
                        <a:pt x="1860" y="834"/>
                      </a:lnTo>
                      <a:lnTo>
                        <a:pt x="1860" y="834"/>
                      </a:lnTo>
                      <a:lnTo>
                        <a:pt x="1860" y="834"/>
                      </a:lnTo>
                      <a:lnTo>
                        <a:pt x="1866" y="834"/>
                      </a:lnTo>
                      <a:lnTo>
                        <a:pt x="1866" y="834"/>
                      </a:lnTo>
                      <a:lnTo>
                        <a:pt x="1866" y="834"/>
                      </a:lnTo>
                      <a:lnTo>
                        <a:pt x="1866" y="840"/>
                      </a:lnTo>
                      <a:lnTo>
                        <a:pt x="1866" y="840"/>
                      </a:lnTo>
                      <a:lnTo>
                        <a:pt x="1866" y="840"/>
                      </a:lnTo>
                      <a:lnTo>
                        <a:pt x="1866" y="846"/>
                      </a:lnTo>
                      <a:lnTo>
                        <a:pt x="1872" y="852"/>
                      </a:lnTo>
                      <a:lnTo>
                        <a:pt x="1872" y="852"/>
                      </a:lnTo>
                      <a:lnTo>
                        <a:pt x="1872" y="858"/>
                      </a:lnTo>
                      <a:lnTo>
                        <a:pt x="1872" y="864"/>
                      </a:lnTo>
                      <a:lnTo>
                        <a:pt x="1872" y="864"/>
                      </a:lnTo>
                      <a:lnTo>
                        <a:pt x="1878" y="870"/>
                      </a:lnTo>
                      <a:lnTo>
                        <a:pt x="1878" y="870"/>
                      </a:lnTo>
                      <a:lnTo>
                        <a:pt x="1878" y="876"/>
                      </a:lnTo>
                      <a:lnTo>
                        <a:pt x="1878" y="876"/>
                      </a:lnTo>
                      <a:lnTo>
                        <a:pt x="1878" y="882"/>
                      </a:lnTo>
                      <a:lnTo>
                        <a:pt x="1878" y="882"/>
                      </a:lnTo>
                      <a:lnTo>
                        <a:pt x="1884" y="882"/>
                      </a:lnTo>
                      <a:lnTo>
                        <a:pt x="1884" y="882"/>
                      </a:lnTo>
                      <a:lnTo>
                        <a:pt x="1884" y="882"/>
                      </a:lnTo>
                      <a:lnTo>
                        <a:pt x="1884" y="882"/>
                      </a:lnTo>
                      <a:lnTo>
                        <a:pt x="1884" y="876"/>
                      </a:lnTo>
                      <a:lnTo>
                        <a:pt x="1884" y="876"/>
                      </a:lnTo>
                      <a:lnTo>
                        <a:pt x="1890" y="870"/>
                      </a:lnTo>
                      <a:lnTo>
                        <a:pt x="1890" y="870"/>
                      </a:lnTo>
                      <a:lnTo>
                        <a:pt x="1890" y="864"/>
                      </a:lnTo>
                      <a:lnTo>
                        <a:pt x="1890" y="864"/>
                      </a:lnTo>
                      <a:lnTo>
                        <a:pt x="1890" y="858"/>
                      </a:lnTo>
                      <a:lnTo>
                        <a:pt x="1890" y="858"/>
                      </a:lnTo>
                      <a:lnTo>
                        <a:pt x="1896" y="852"/>
                      </a:lnTo>
                      <a:lnTo>
                        <a:pt x="1896" y="846"/>
                      </a:lnTo>
                      <a:lnTo>
                        <a:pt x="1896" y="840"/>
                      </a:lnTo>
                      <a:lnTo>
                        <a:pt x="1896" y="840"/>
                      </a:lnTo>
                      <a:lnTo>
                        <a:pt x="1896" y="840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2" y="834"/>
                      </a:lnTo>
                      <a:lnTo>
                        <a:pt x="1908" y="834"/>
                      </a:lnTo>
                      <a:lnTo>
                        <a:pt x="1908" y="834"/>
                      </a:lnTo>
                      <a:lnTo>
                        <a:pt x="1908" y="834"/>
                      </a:lnTo>
                      <a:lnTo>
                        <a:pt x="1908" y="834"/>
                      </a:lnTo>
                      <a:lnTo>
                        <a:pt x="1908" y="834"/>
                      </a:lnTo>
                      <a:lnTo>
                        <a:pt x="1914" y="834"/>
                      </a:lnTo>
                      <a:lnTo>
                        <a:pt x="1914" y="834"/>
                      </a:lnTo>
                      <a:lnTo>
                        <a:pt x="1914" y="834"/>
                      </a:lnTo>
                      <a:lnTo>
                        <a:pt x="1914" y="840"/>
                      </a:lnTo>
                      <a:lnTo>
                        <a:pt x="1914" y="840"/>
                      </a:lnTo>
                      <a:lnTo>
                        <a:pt x="1914" y="840"/>
                      </a:lnTo>
                      <a:lnTo>
                        <a:pt x="1920" y="840"/>
                      </a:lnTo>
                      <a:lnTo>
                        <a:pt x="1920" y="840"/>
                      </a:lnTo>
                      <a:lnTo>
                        <a:pt x="1920" y="840"/>
                      </a:lnTo>
                      <a:lnTo>
                        <a:pt x="1920" y="840"/>
                      </a:lnTo>
                      <a:lnTo>
                        <a:pt x="1920" y="840"/>
                      </a:lnTo>
                      <a:lnTo>
                        <a:pt x="1920" y="840"/>
                      </a:lnTo>
                      <a:lnTo>
                        <a:pt x="1926" y="840"/>
                      </a:lnTo>
                      <a:lnTo>
                        <a:pt x="1926" y="840"/>
                      </a:lnTo>
                      <a:lnTo>
                        <a:pt x="1926" y="840"/>
                      </a:lnTo>
                      <a:lnTo>
                        <a:pt x="1926" y="840"/>
                      </a:lnTo>
                      <a:lnTo>
                        <a:pt x="1926" y="840"/>
                      </a:lnTo>
                      <a:lnTo>
                        <a:pt x="1926" y="840"/>
                      </a:lnTo>
                      <a:lnTo>
                        <a:pt x="1932" y="840"/>
                      </a:lnTo>
                      <a:lnTo>
                        <a:pt x="1932" y="840"/>
                      </a:lnTo>
                      <a:lnTo>
                        <a:pt x="1932" y="840"/>
                      </a:lnTo>
                      <a:lnTo>
                        <a:pt x="1932" y="840"/>
                      </a:lnTo>
                      <a:lnTo>
                        <a:pt x="1932" y="840"/>
                      </a:lnTo>
                      <a:lnTo>
                        <a:pt x="1932" y="840"/>
                      </a:lnTo>
                      <a:lnTo>
                        <a:pt x="1938" y="840"/>
                      </a:lnTo>
                      <a:lnTo>
                        <a:pt x="1938" y="840"/>
                      </a:lnTo>
                      <a:lnTo>
                        <a:pt x="1938" y="840"/>
                      </a:lnTo>
                      <a:lnTo>
                        <a:pt x="1938" y="840"/>
                      </a:lnTo>
                      <a:lnTo>
                        <a:pt x="1938" y="840"/>
                      </a:lnTo>
                      <a:lnTo>
                        <a:pt x="1944" y="840"/>
                      </a:lnTo>
                      <a:lnTo>
                        <a:pt x="1944" y="840"/>
                      </a:lnTo>
                      <a:lnTo>
                        <a:pt x="1944" y="840"/>
                      </a:lnTo>
                      <a:lnTo>
                        <a:pt x="1944" y="840"/>
                      </a:lnTo>
                      <a:lnTo>
                        <a:pt x="1944" y="840"/>
                      </a:lnTo>
                      <a:lnTo>
                        <a:pt x="1944" y="840"/>
                      </a:lnTo>
                      <a:lnTo>
                        <a:pt x="1950" y="840"/>
                      </a:lnTo>
                      <a:lnTo>
                        <a:pt x="1950" y="840"/>
                      </a:lnTo>
                      <a:lnTo>
                        <a:pt x="1950" y="840"/>
                      </a:lnTo>
                      <a:lnTo>
                        <a:pt x="1950" y="840"/>
                      </a:lnTo>
                      <a:lnTo>
                        <a:pt x="1950" y="840"/>
                      </a:lnTo>
                      <a:lnTo>
                        <a:pt x="1950" y="840"/>
                      </a:lnTo>
                      <a:lnTo>
                        <a:pt x="1956" y="840"/>
                      </a:lnTo>
                      <a:lnTo>
                        <a:pt x="1956" y="840"/>
                      </a:lnTo>
                      <a:lnTo>
                        <a:pt x="1956" y="840"/>
                      </a:lnTo>
                      <a:lnTo>
                        <a:pt x="1956" y="840"/>
                      </a:lnTo>
                      <a:lnTo>
                        <a:pt x="1956" y="840"/>
                      </a:lnTo>
                      <a:lnTo>
                        <a:pt x="1956" y="840"/>
                      </a:lnTo>
                      <a:lnTo>
                        <a:pt x="1962" y="840"/>
                      </a:lnTo>
                      <a:lnTo>
                        <a:pt x="1962" y="840"/>
                      </a:lnTo>
                      <a:lnTo>
                        <a:pt x="1962" y="840"/>
                      </a:lnTo>
                      <a:lnTo>
                        <a:pt x="1962" y="840"/>
                      </a:lnTo>
                      <a:lnTo>
                        <a:pt x="1962" y="840"/>
                      </a:lnTo>
                      <a:lnTo>
                        <a:pt x="1962" y="840"/>
                      </a:lnTo>
                      <a:lnTo>
                        <a:pt x="1968" y="840"/>
                      </a:lnTo>
                      <a:lnTo>
                        <a:pt x="1968" y="840"/>
                      </a:lnTo>
                      <a:lnTo>
                        <a:pt x="1968" y="840"/>
                      </a:lnTo>
                      <a:lnTo>
                        <a:pt x="1968" y="840"/>
                      </a:lnTo>
                      <a:lnTo>
                        <a:pt x="1968" y="840"/>
                      </a:lnTo>
                      <a:lnTo>
                        <a:pt x="1968" y="840"/>
                      </a:lnTo>
                      <a:lnTo>
                        <a:pt x="1974" y="840"/>
                      </a:lnTo>
                      <a:lnTo>
                        <a:pt x="1974" y="840"/>
                      </a:lnTo>
                      <a:lnTo>
                        <a:pt x="1974" y="840"/>
                      </a:lnTo>
                      <a:lnTo>
                        <a:pt x="1974" y="840"/>
                      </a:lnTo>
                      <a:lnTo>
                        <a:pt x="1974" y="840"/>
                      </a:lnTo>
                      <a:lnTo>
                        <a:pt x="1980" y="840"/>
                      </a:lnTo>
                      <a:lnTo>
                        <a:pt x="1980" y="840"/>
                      </a:lnTo>
                      <a:lnTo>
                        <a:pt x="1980" y="840"/>
                      </a:lnTo>
                      <a:lnTo>
                        <a:pt x="1980" y="840"/>
                      </a:lnTo>
                      <a:lnTo>
                        <a:pt x="1980" y="840"/>
                      </a:lnTo>
                      <a:lnTo>
                        <a:pt x="1980" y="840"/>
                      </a:lnTo>
                      <a:lnTo>
                        <a:pt x="1986" y="840"/>
                      </a:lnTo>
                      <a:lnTo>
                        <a:pt x="1986" y="840"/>
                      </a:lnTo>
                      <a:lnTo>
                        <a:pt x="1986" y="840"/>
                      </a:lnTo>
                      <a:lnTo>
                        <a:pt x="1986" y="840"/>
                      </a:lnTo>
                      <a:lnTo>
                        <a:pt x="1986" y="834"/>
                      </a:lnTo>
                      <a:lnTo>
                        <a:pt x="1986" y="834"/>
                      </a:lnTo>
                      <a:lnTo>
                        <a:pt x="1992" y="834"/>
                      </a:lnTo>
                      <a:lnTo>
                        <a:pt x="1992" y="834"/>
                      </a:lnTo>
                      <a:lnTo>
                        <a:pt x="1992" y="834"/>
                      </a:lnTo>
                      <a:lnTo>
                        <a:pt x="1992" y="834"/>
                      </a:lnTo>
                      <a:lnTo>
                        <a:pt x="1992" y="834"/>
                      </a:lnTo>
                      <a:lnTo>
                        <a:pt x="1992" y="834"/>
                      </a:lnTo>
                      <a:lnTo>
                        <a:pt x="1998" y="834"/>
                      </a:lnTo>
                      <a:lnTo>
                        <a:pt x="1998" y="834"/>
                      </a:lnTo>
                      <a:lnTo>
                        <a:pt x="1998" y="834"/>
                      </a:lnTo>
                      <a:lnTo>
                        <a:pt x="1998" y="834"/>
                      </a:lnTo>
                      <a:lnTo>
                        <a:pt x="1998" y="834"/>
                      </a:lnTo>
                      <a:lnTo>
                        <a:pt x="2004" y="834"/>
                      </a:lnTo>
                      <a:lnTo>
                        <a:pt x="2004" y="840"/>
                      </a:lnTo>
                      <a:lnTo>
                        <a:pt x="2004" y="840"/>
                      </a:lnTo>
                      <a:lnTo>
                        <a:pt x="2004" y="840"/>
                      </a:lnTo>
                      <a:lnTo>
                        <a:pt x="2004" y="846"/>
                      </a:lnTo>
                      <a:lnTo>
                        <a:pt x="2004" y="852"/>
                      </a:lnTo>
                      <a:lnTo>
                        <a:pt x="2010" y="852"/>
                      </a:lnTo>
                      <a:lnTo>
                        <a:pt x="2010" y="858"/>
                      </a:lnTo>
                      <a:lnTo>
                        <a:pt x="2010" y="858"/>
                      </a:lnTo>
                      <a:lnTo>
                        <a:pt x="2010" y="864"/>
                      </a:lnTo>
                      <a:lnTo>
                        <a:pt x="2010" y="870"/>
                      </a:lnTo>
                      <a:lnTo>
                        <a:pt x="2010" y="870"/>
                      </a:lnTo>
                      <a:lnTo>
                        <a:pt x="2016" y="876"/>
                      </a:lnTo>
                      <a:lnTo>
                        <a:pt x="2016" y="876"/>
                      </a:lnTo>
                      <a:lnTo>
                        <a:pt x="2016" y="882"/>
                      </a:lnTo>
                      <a:lnTo>
                        <a:pt x="2016" y="882"/>
                      </a:lnTo>
                      <a:lnTo>
                        <a:pt x="2016" y="882"/>
                      </a:lnTo>
                      <a:lnTo>
                        <a:pt x="2016" y="882"/>
                      </a:lnTo>
                      <a:lnTo>
                        <a:pt x="2022" y="882"/>
                      </a:lnTo>
                      <a:lnTo>
                        <a:pt x="2022" y="882"/>
                      </a:lnTo>
                      <a:lnTo>
                        <a:pt x="2022" y="876"/>
                      </a:lnTo>
                      <a:lnTo>
                        <a:pt x="2022" y="876"/>
                      </a:lnTo>
                      <a:lnTo>
                        <a:pt x="2022" y="870"/>
                      </a:lnTo>
                      <a:lnTo>
                        <a:pt x="2028" y="870"/>
                      </a:lnTo>
                      <a:lnTo>
                        <a:pt x="2028" y="864"/>
                      </a:lnTo>
                      <a:lnTo>
                        <a:pt x="2028" y="864"/>
                      </a:lnTo>
                      <a:lnTo>
                        <a:pt x="2028" y="858"/>
                      </a:lnTo>
                      <a:lnTo>
                        <a:pt x="2028" y="858"/>
                      </a:lnTo>
                      <a:lnTo>
                        <a:pt x="2028" y="852"/>
                      </a:lnTo>
                      <a:lnTo>
                        <a:pt x="2028" y="852"/>
                      </a:lnTo>
                      <a:lnTo>
                        <a:pt x="2034" y="846"/>
                      </a:lnTo>
                      <a:lnTo>
                        <a:pt x="2034" y="840"/>
                      </a:lnTo>
                      <a:lnTo>
                        <a:pt x="2034" y="840"/>
                      </a:lnTo>
                      <a:lnTo>
                        <a:pt x="2034" y="834"/>
                      </a:lnTo>
                      <a:lnTo>
                        <a:pt x="2034" y="834"/>
                      </a:lnTo>
                      <a:lnTo>
                        <a:pt x="2040" y="834"/>
                      </a:lnTo>
                      <a:lnTo>
                        <a:pt x="2040" y="834"/>
                      </a:lnTo>
                      <a:lnTo>
                        <a:pt x="2040" y="834"/>
                      </a:lnTo>
                      <a:lnTo>
                        <a:pt x="2040" y="834"/>
                      </a:lnTo>
                      <a:lnTo>
                        <a:pt x="2040" y="834"/>
                      </a:lnTo>
                      <a:lnTo>
                        <a:pt x="2040" y="834"/>
                      </a:lnTo>
                      <a:lnTo>
                        <a:pt x="2046" y="834"/>
                      </a:lnTo>
                      <a:lnTo>
                        <a:pt x="2046" y="834"/>
                      </a:lnTo>
                      <a:lnTo>
                        <a:pt x="2046" y="834"/>
                      </a:lnTo>
                      <a:lnTo>
                        <a:pt x="2046" y="834"/>
                      </a:lnTo>
                      <a:lnTo>
                        <a:pt x="2046" y="834"/>
                      </a:lnTo>
                      <a:lnTo>
                        <a:pt x="2046" y="834"/>
                      </a:lnTo>
                      <a:lnTo>
                        <a:pt x="2052" y="834"/>
                      </a:lnTo>
                      <a:lnTo>
                        <a:pt x="2052" y="840"/>
                      </a:lnTo>
                      <a:lnTo>
                        <a:pt x="2052" y="840"/>
                      </a:lnTo>
                      <a:lnTo>
                        <a:pt x="2052" y="840"/>
                      </a:lnTo>
                      <a:lnTo>
                        <a:pt x="2052" y="840"/>
                      </a:lnTo>
                      <a:lnTo>
                        <a:pt x="2052" y="840"/>
                      </a:lnTo>
                      <a:lnTo>
                        <a:pt x="2058" y="840"/>
                      </a:lnTo>
                      <a:lnTo>
                        <a:pt x="2058" y="840"/>
                      </a:lnTo>
                      <a:lnTo>
                        <a:pt x="2058" y="840"/>
                      </a:lnTo>
                      <a:lnTo>
                        <a:pt x="2058" y="840"/>
                      </a:lnTo>
                      <a:lnTo>
                        <a:pt x="2058" y="840"/>
                      </a:lnTo>
                      <a:lnTo>
                        <a:pt x="2064" y="840"/>
                      </a:lnTo>
                      <a:lnTo>
                        <a:pt x="2064" y="840"/>
                      </a:lnTo>
                      <a:lnTo>
                        <a:pt x="2064" y="840"/>
                      </a:lnTo>
                      <a:lnTo>
                        <a:pt x="2064" y="840"/>
                      </a:lnTo>
                      <a:lnTo>
                        <a:pt x="2064" y="840"/>
                      </a:lnTo>
                      <a:lnTo>
                        <a:pt x="2064" y="840"/>
                      </a:lnTo>
                      <a:lnTo>
                        <a:pt x="2070" y="840"/>
                      </a:lnTo>
                      <a:lnTo>
                        <a:pt x="2070" y="840"/>
                      </a:lnTo>
                      <a:lnTo>
                        <a:pt x="2070" y="840"/>
                      </a:lnTo>
                      <a:lnTo>
                        <a:pt x="2070" y="840"/>
                      </a:lnTo>
                      <a:lnTo>
                        <a:pt x="2070" y="840"/>
                      </a:lnTo>
                      <a:lnTo>
                        <a:pt x="2070" y="840"/>
                      </a:lnTo>
                      <a:lnTo>
                        <a:pt x="2076" y="840"/>
                      </a:lnTo>
                      <a:lnTo>
                        <a:pt x="2076" y="840"/>
                      </a:lnTo>
                      <a:lnTo>
                        <a:pt x="2076" y="840"/>
                      </a:lnTo>
                      <a:lnTo>
                        <a:pt x="2076" y="840"/>
                      </a:lnTo>
                      <a:lnTo>
                        <a:pt x="2076" y="840"/>
                      </a:lnTo>
                      <a:lnTo>
                        <a:pt x="2076" y="840"/>
                      </a:lnTo>
                      <a:lnTo>
                        <a:pt x="2082" y="840"/>
                      </a:lnTo>
                      <a:lnTo>
                        <a:pt x="2082" y="840"/>
                      </a:lnTo>
                      <a:lnTo>
                        <a:pt x="2082" y="840"/>
                      </a:lnTo>
                      <a:lnTo>
                        <a:pt x="2082" y="840"/>
                      </a:lnTo>
                      <a:lnTo>
                        <a:pt x="2082" y="840"/>
                      </a:lnTo>
                      <a:lnTo>
                        <a:pt x="2082" y="840"/>
                      </a:lnTo>
                      <a:lnTo>
                        <a:pt x="2088" y="840"/>
                      </a:lnTo>
                      <a:lnTo>
                        <a:pt x="2088" y="840"/>
                      </a:lnTo>
                      <a:lnTo>
                        <a:pt x="2088" y="840"/>
                      </a:lnTo>
                      <a:lnTo>
                        <a:pt x="2088" y="840"/>
                      </a:lnTo>
                      <a:lnTo>
                        <a:pt x="2088" y="840"/>
                      </a:lnTo>
                      <a:lnTo>
                        <a:pt x="2094" y="840"/>
                      </a:lnTo>
                      <a:lnTo>
                        <a:pt x="2094" y="840"/>
                      </a:lnTo>
                      <a:lnTo>
                        <a:pt x="2094" y="840"/>
                      </a:lnTo>
                      <a:lnTo>
                        <a:pt x="2094" y="840"/>
                      </a:lnTo>
                      <a:lnTo>
                        <a:pt x="2094" y="840"/>
                      </a:lnTo>
                      <a:lnTo>
                        <a:pt x="2094" y="840"/>
                      </a:lnTo>
                      <a:lnTo>
                        <a:pt x="2100" y="840"/>
                      </a:lnTo>
                      <a:lnTo>
                        <a:pt x="2100" y="840"/>
                      </a:lnTo>
                      <a:lnTo>
                        <a:pt x="2100" y="840"/>
                      </a:lnTo>
                      <a:lnTo>
                        <a:pt x="2100" y="840"/>
                      </a:lnTo>
                      <a:lnTo>
                        <a:pt x="2100" y="840"/>
                      </a:lnTo>
                      <a:lnTo>
                        <a:pt x="2100" y="840"/>
                      </a:lnTo>
                      <a:lnTo>
                        <a:pt x="2106" y="840"/>
                      </a:lnTo>
                      <a:lnTo>
                        <a:pt x="2106" y="840"/>
                      </a:lnTo>
                      <a:lnTo>
                        <a:pt x="2106" y="840"/>
                      </a:lnTo>
                      <a:lnTo>
                        <a:pt x="2106" y="840"/>
                      </a:lnTo>
                      <a:lnTo>
                        <a:pt x="2106" y="840"/>
                      </a:lnTo>
                      <a:lnTo>
                        <a:pt x="2106" y="840"/>
                      </a:lnTo>
                      <a:lnTo>
                        <a:pt x="2112" y="840"/>
                      </a:lnTo>
                      <a:lnTo>
                        <a:pt x="2112" y="840"/>
                      </a:lnTo>
                      <a:lnTo>
                        <a:pt x="2112" y="840"/>
                      </a:lnTo>
                      <a:lnTo>
                        <a:pt x="2112" y="840"/>
                      </a:lnTo>
                      <a:lnTo>
                        <a:pt x="2112" y="840"/>
                      </a:lnTo>
                      <a:lnTo>
                        <a:pt x="2112" y="840"/>
                      </a:lnTo>
                      <a:lnTo>
                        <a:pt x="2118" y="840"/>
                      </a:lnTo>
                      <a:lnTo>
                        <a:pt x="2118" y="840"/>
                      </a:lnTo>
                      <a:lnTo>
                        <a:pt x="2118" y="840"/>
                      </a:lnTo>
                      <a:lnTo>
                        <a:pt x="2118" y="840"/>
                      </a:lnTo>
                      <a:lnTo>
                        <a:pt x="2118" y="840"/>
                      </a:lnTo>
                      <a:lnTo>
                        <a:pt x="2118" y="840"/>
                      </a:lnTo>
                      <a:lnTo>
                        <a:pt x="2124" y="840"/>
                      </a:lnTo>
                      <a:lnTo>
                        <a:pt x="2124" y="840"/>
                      </a:lnTo>
                      <a:lnTo>
                        <a:pt x="2124" y="834"/>
                      </a:lnTo>
                      <a:lnTo>
                        <a:pt x="2124" y="834"/>
                      </a:lnTo>
                      <a:lnTo>
                        <a:pt x="2124" y="834"/>
                      </a:lnTo>
                      <a:lnTo>
                        <a:pt x="2130" y="834"/>
                      </a:lnTo>
                      <a:lnTo>
                        <a:pt x="2130" y="834"/>
                      </a:lnTo>
                      <a:lnTo>
                        <a:pt x="2130" y="834"/>
                      </a:lnTo>
                      <a:lnTo>
                        <a:pt x="2130" y="834"/>
                      </a:lnTo>
                      <a:lnTo>
                        <a:pt x="2130" y="834"/>
                      </a:lnTo>
                      <a:lnTo>
                        <a:pt x="2130" y="834"/>
                      </a:lnTo>
                      <a:lnTo>
                        <a:pt x="2136" y="834"/>
                      </a:lnTo>
                      <a:lnTo>
                        <a:pt x="2136" y="834"/>
                      </a:lnTo>
                      <a:lnTo>
                        <a:pt x="2136" y="834"/>
                      </a:lnTo>
                      <a:lnTo>
                        <a:pt x="2136" y="834"/>
                      </a:lnTo>
                      <a:lnTo>
                        <a:pt x="2136" y="834"/>
                      </a:lnTo>
                      <a:lnTo>
                        <a:pt x="2142" y="840"/>
                      </a:lnTo>
                      <a:lnTo>
                        <a:pt x="2142" y="840"/>
                      </a:lnTo>
                      <a:lnTo>
                        <a:pt x="2142" y="840"/>
                      </a:lnTo>
                      <a:lnTo>
                        <a:pt x="2142" y="846"/>
                      </a:lnTo>
                      <a:lnTo>
                        <a:pt x="2142" y="852"/>
                      </a:lnTo>
                      <a:lnTo>
                        <a:pt x="2142" y="852"/>
                      </a:lnTo>
                      <a:lnTo>
                        <a:pt x="2142" y="858"/>
                      </a:lnTo>
                      <a:lnTo>
                        <a:pt x="2148" y="858"/>
                      </a:lnTo>
                      <a:lnTo>
                        <a:pt x="2148" y="864"/>
                      </a:lnTo>
                      <a:lnTo>
                        <a:pt x="2148" y="864"/>
                      </a:lnTo>
                      <a:lnTo>
                        <a:pt x="2148" y="870"/>
                      </a:lnTo>
                      <a:lnTo>
                        <a:pt x="2148" y="876"/>
                      </a:lnTo>
                      <a:lnTo>
                        <a:pt x="2154" y="876"/>
                      </a:lnTo>
                      <a:lnTo>
                        <a:pt x="2154" y="882"/>
                      </a:lnTo>
                      <a:lnTo>
                        <a:pt x="2154" y="882"/>
                      </a:lnTo>
                      <a:lnTo>
                        <a:pt x="2154" y="882"/>
                      </a:lnTo>
                      <a:lnTo>
                        <a:pt x="2154" y="882"/>
                      </a:lnTo>
                      <a:lnTo>
                        <a:pt x="2154" y="882"/>
                      </a:lnTo>
                      <a:lnTo>
                        <a:pt x="2160" y="882"/>
                      </a:lnTo>
                      <a:lnTo>
                        <a:pt x="2160" y="882"/>
                      </a:lnTo>
                      <a:lnTo>
                        <a:pt x="2160" y="876"/>
                      </a:lnTo>
                      <a:lnTo>
                        <a:pt x="2160" y="876"/>
                      </a:lnTo>
                      <a:lnTo>
                        <a:pt x="2160" y="870"/>
                      </a:lnTo>
                      <a:lnTo>
                        <a:pt x="2160" y="864"/>
                      </a:lnTo>
                      <a:lnTo>
                        <a:pt x="2166" y="864"/>
                      </a:lnTo>
                      <a:lnTo>
                        <a:pt x="2166" y="858"/>
                      </a:lnTo>
                      <a:lnTo>
                        <a:pt x="2166" y="858"/>
                      </a:lnTo>
                      <a:lnTo>
                        <a:pt x="2166" y="852"/>
                      </a:lnTo>
                      <a:lnTo>
                        <a:pt x="2166" y="852"/>
                      </a:lnTo>
                      <a:lnTo>
                        <a:pt x="2166" y="846"/>
                      </a:lnTo>
                      <a:lnTo>
                        <a:pt x="2172" y="840"/>
                      </a:lnTo>
                      <a:lnTo>
                        <a:pt x="2172" y="840"/>
                      </a:lnTo>
                      <a:lnTo>
                        <a:pt x="2172" y="840"/>
                      </a:lnTo>
                      <a:lnTo>
                        <a:pt x="2172" y="834"/>
                      </a:lnTo>
                      <a:lnTo>
                        <a:pt x="2172" y="834"/>
                      </a:lnTo>
                      <a:lnTo>
                        <a:pt x="2178" y="834"/>
                      </a:lnTo>
                      <a:lnTo>
                        <a:pt x="2178" y="834"/>
                      </a:lnTo>
                      <a:lnTo>
                        <a:pt x="2178" y="834"/>
                      </a:lnTo>
                      <a:lnTo>
                        <a:pt x="2178" y="834"/>
                      </a:lnTo>
                      <a:lnTo>
                        <a:pt x="2178" y="834"/>
                      </a:lnTo>
                      <a:lnTo>
                        <a:pt x="2178" y="834"/>
                      </a:lnTo>
                      <a:lnTo>
                        <a:pt x="2184" y="834"/>
                      </a:lnTo>
                      <a:lnTo>
                        <a:pt x="2184" y="834"/>
                      </a:lnTo>
                      <a:lnTo>
                        <a:pt x="2184" y="834"/>
                      </a:lnTo>
                      <a:lnTo>
                        <a:pt x="2184" y="834"/>
                      </a:lnTo>
                      <a:lnTo>
                        <a:pt x="2184" y="834"/>
                      </a:lnTo>
                      <a:lnTo>
                        <a:pt x="2184" y="834"/>
                      </a:lnTo>
                      <a:lnTo>
                        <a:pt x="2190" y="840"/>
                      </a:lnTo>
                      <a:lnTo>
                        <a:pt x="2190" y="840"/>
                      </a:lnTo>
                      <a:lnTo>
                        <a:pt x="2190" y="840"/>
                      </a:lnTo>
                      <a:lnTo>
                        <a:pt x="2190" y="840"/>
                      </a:lnTo>
                      <a:lnTo>
                        <a:pt x="2190" y="840"/>
                      </a:lnTo>
                      <a:lnTo>
                        <a:pt x="2190" y="840"/>
                      </a:lnTo>
                      <a:lnTo>
                        <a:pt x="2196" y="840"/>
                      </a:lnTo>
                      <a:lnTo>
                        <a:pt x="2196" y="840"/>
                      </a:lnTo>
                      <a:lnTo>
                        <a:pt x="2196" y="840"/>
                      </a:lnTo>
                      <a:lnTo>
                        <a:pt x="2196" y="840"/>
                      </a:lnTo>
                      <a:lnTo>
                        <a:pt x="2196" y="840"/>
                      </a:lnTo>
                      <a:lnTo>
                        <a:pt x="2196" y="840"/>
                      </a:lnTo>
                      <a:lnTo>
                        <a:pt x="2202" y="840"/>
                      </a:lnTo>
                      <a:lnTo>
                        <a:pt x="2202" y="840"/>
                      </a:lnTo>
                      <a:lnTo>
                        <a:pt x="2202" y="840"/>
                      </a:lnTo>
                      <a:lnTo>
                        <a:pt x="2202" y="840"/>
                      </a:lnTo>
                      <a:lnTo>
                        <a:pt x="2202" y="840"/>
                      </a:lnTo>
                      <a:lnTo>
                        <a:pt x="2202" y="840"/>
                      </a:lnTo>
                      <a:lnTo>
                        <a:pt x="2208" y="840"/>
                      </a:lnTo>
                      <a:lnTo>
                        <a:pt x="2208" y="840"/>
                      </a:lnTo>
                      <a:lnTo>
                        <a:pt x="2208" y="840"/>
                      </a:lnTo>
                      <a:lnTo>
                        <a:pt x="2208" y="840"/>
                      </a:lnTo>
                      <a:lnTo>
                        <a:pt x="2208" y="840"/>
                      </a:lnTo>
                      <a:lnTo>
                        <a:pt x="2214" y="840"/>
                      </a:lnTo>
                      <a:lnTo>
                        <a:pt x="2214" y="840"/>
                      </a:lnTo>
                      <a:lnTo>
                        <a:pt x="2214" y="840"/>
                      </a:lnTo>
                      <a:lnTo>
                        <a:pt x="2214" y="840"/>
                      </a:lnTo>
                      <a:lnTo>
                        <a:pt x="2214" y="840"/>
                      </a:lnTo>
                      <a:lnTo>
                        <a:pt x="2214" y="840"/>
                      </a:lnTo>
                      <a:lnTo>
                        <a:pt x="2220" y="840"/>
                      </a:lnTo>
                      <a:lnTo>
                        <a:pt x="2220" y="840"/>
                      </a:lnTo>
                      <a:lnTo>
                        <a:pt x="2220" y="840"/>
                      </a:lnTo>
                      <a:lnTo>
                        <a:pt x="2220" y="840"/>
                      </a:lnTo>
                      <a:lnTo>
                        <a:pt x="2220" y="840"/>
                      </a:lnTo>
                      <a:lnTo>
                        <a:pt x="2220" y="840"/>
                      </a:lnTo>
                      <a:lnTo>
                        <a:pt x="2226" y="840"/>
                      </a:lnTo>
                      <a:lnTo>
                        <a:pt x="2226" y="840"/>
                      </a:lnTo>
                      <a:lnTo>
                        <a:pt x="2226" y="840"/>
                      </a:lnTo>
                      <a:lnTo>
                        <a:pt x="2226" y="840"/>
                      </a:lnTo>
                      <a:lnTo>
                        <a:pt x="2226" y="840"/>
                      </a:lnTo>
                      <a:lnTo>
                        <a:pt x="2226" y="840"/>
                      </a:lnTo>
                      <a:lnTo>
                        <a:pt x="2232" y="840"/>
                      </a:lnTo>
                      <a:lnTo>
                        <a:pt x="2232" y="840"/>
                      </a:lnTo>
                      <a:lnTo>
                        <a:pt x="2232" y="840"/>
                      </a:lnTo>
                      <a:lnTo>
                        <a:pt x="2232" y="840"/>
                      </a:lnTo>
                      <a:lnTo>
                        <a:pt x="2232" y="840"/>
                      </a:lnTo>
                      <a:lnTo>
                        <a:pt x="2232" y="840"/>
                      </a:lnTo>
                      <a:lnTo>
                        <a:pt x="2238" y="840"/>
                      </a:lnTo>
                      <a:lnTo>
                        <a:pt x="2238" y="840"/>
                      </a:lnTo>
                      <a:lnTo>
                        <a:pt x="2238" y="840"/>
                      </a:lnTo>
                      <a:lnTo>
                        <a:pt x="2238" y="840"/>
                      </a:lnTo>
                      <a:lnTo>
                        <a:pt x="2238" y="840"/>
                      </a:lnTo>
                      <a:lnTo>
                        <a:pt x="2244" y="840"/>
                      </a:lnTo>
                      <a:lnTo>
                        <a:pt x="2244" y="840"/>
                      </a:lnTo>
                      <a:lnTo>
                        <a:pt x="2244" y="840"/>
                      </a:lnTo>
                      <a:lnTo>
                        <a:pt x="2244" y="840"/>
                      </a:lnTo>
                      <a:lnTo>
                        <a:pt x="2244" y="840"/>
                      </a:lnTo>
                      <a:lnTo>
                        <a:pt x="2244" y="840"/>
                      </a:lnTo>
                      <a:lnTo>
                        <a:pt x="2250" y="840"/>
                      </a:lnTo>
                      <a:lnTo>
                        <a:pt x="2250" y="840"/>
                      </a:lnTo>
                      <a:lnTo>
                        <a:pt x="2250" y="840"/>
                      </a:lnTo>
                      <a:lnTo>
                        <a:pt x="2250" y="840"/>
                      </a:lnTo>
                      <a:lnTo>
                        <a:pt x="2250" y="840"/>
                      </a:lnTo>
                      <a:lnTo>
                        <a:pt x="2250" y="840"/>
                      </a:lnTo>
                      <a:lnTo>
                        <a:pt x="2256" y="840"/>
                      </a:lnTo>
                      <a:lnTo>
                        <a:pt x="2256" y="840"/>
                      </a:lnTo>
                      <a:lnTo>
                        <a:pt x="2256" y="840"/>
                      </a:lnTo>
                      <a:lnTo>
                        <a:pt x="2256" y="840"/>
                      </a:lnTo>
                      <a:lnTo>
                        <a:pt x="2256" y="840"/>
                      </a:lnTo>
                      <a:lnTo>
                        <a:pt x="2256" y="840"/>
                      </a:lnTo>
                      <a:lnTo>
                        <a:pt x="2262" y="840"/>
                      </a:lnTo>
                      <a:lnTo>
                        <a:pt x="2262" y="834"/>
                      </a:lnTo>
                      <a:lnTo>
                        <a:pt x="2262" y="834"/>
                      </a:lnTo>
                      <a:lnTo>
                        <a:pt x="2262" y="834"/>
                      </a:lnTo>
                      <a:lnTo>
                        <a:pt x="2262" y="834"/>
                      </a:lnTo>
                      <a:lnTo>
                        <a:pt x="2262" y="834"/>
                      </a:lnTo>
                      <a:lnTo>
                        <a:pt x="2268" y="834"/>
                      </a:lnTo>
                      <a:lnTo>
                        <a:pt x="2268" y="834"/>
                      </a:lnTo>
                      <a:lnTo>
                        <a:pt x="2268" y="834"/>
                      </a:lnTo>
                      <a:lnTo>
                        <a:pt x="2268" y="834"/>
                      </a:lnTo>
                      <a:lnTo>
                        <a:pt x="2268" y="834"/>
                      </a:lnTo>
                      <a:lnTo>
                        <a:pt x="2268" y="834"/>
                      </a:lnTo>
                      <a:lnTo>
                        <a:pt x="2274" y="834"/>
                      </a:lnTo>
                      <a:lnTo>
                        <a:pt x="2274" y="834"/>
                      </a:lnTo>
                      <a:lnTo>
                        <a:pt x="2274" y="834"/>
                      </a:lnTo>
                      <a:lnTo>
                        <a:pt x="2274" y="834"/>
                      </a:lnTo>
                      <a:lnTo>
                        <a:pt x="2274" y="840"/>
                      </a:lnTo>
                      <a:lnTo>
                        <a:pt x="2280" y="840"/>
                      </a:lnTo>
                      <a:lnTo>
                        <a:pt x="2280" y="846"/>
                      </a:lnTo>
                      <a:lnTo>
                        <a:pt x="2280" y="852"/>
                      </a:lnTo>
                      <a:lnTo>
                        <a:pt x="2280" y="852"/>
                      </a:lnTo>
                      <a:lnTo>
                        <a:pt x="2280" y="858"/>
                      </a:lnTo>
                      <a:lnTo>
                        <a:pt x="2280" y="858"/>
                      </a:lnTo>
                      <a:lnTo>
                        <a:pt x="2286" y="864"/>
                      </a:lnTo>
                      <a:lnTo>
                        <a:pt x="2286" y="864"/>
                      </a:lnTo>
                      <a:lnTo>
                        <a:pt x="2286" y="870"/>
                      </a:lnTo>
                      <a:lnTo>
                        <a:pt x="2286" y="870"/>
                      </a:lnTo>
                      <a:lnTo>
                        <a:pt x="2286" y="876"/>
                      </a:lnTo>
                      <a:lnTo>
                        <a:pt x="2286" y="882"/>
                      </a:lnTo>
                      <a:lnTo>
                        <a:pt x="2292" y="882"/>
                      </a:lnTo>
                      <a:lnTo>
                        <a:pt x="2292" y="882"/>
                      </a:lnTo>
                      <a:lnTo>
                        <a:pt x="2292" y="882"/>
                      </a:lnTo>
                      <a:lnTo>
                        <a:pt x="2292" y="882"/>
                      </a:lnTo>
                      <a:lnTo>
                        <a:pt x="2292" y="882"/>
                      </a:lnTo>
                      <a:lnTo>
                        <a:pt x="2292" y="882"/>
                      </a:lnTo>
                      <a:lnTo>
                        <a:pt x="2298" y="876"/>
                      </a:lnTo>
                      <a:lnTo>
                        <a:pt x="2298" y="876"/>
                      </a:lnTo>
                      <a:lnTo>
                        <a:pt x="2298" y="870"/>
                      </a:lnTo>
                      <a:lnTo>
                        <a:pt x="2298" y="870"/>
                      </a:lnTo>
                      <a:lnTo>
                        <a:pt x="2298" y="864"/>
                      </a:lnTo>
                      <a:lnTo>
                        <a:pt x="2304" y="858"/>
                      </a:lnTo>
                      <a:lnTo>
                        <a:pt x="2304" y="858"/>
                      </a:lnTo>
                      <a:lnTo>
                        <a:pt x="2304" y="852"/>
                      </a:lnTo>
                      <a:lnTo>
                        <a:pt x="2304" y="852"/>
                      </a:lnTo>
                      <a:lnTo>
                        <a:pt x="2304" y="846"/>
                      </a:lnTo>
                      <a:lnTo>
                        <a:pt x="2304" y="840"/>
                      </a:lnTo>
                      <a:lnTo>
                        <a:pt x="2304" y="840"/>
                      </a:lnTo>
                      <a:lnTo>
                        <a:pt x="2310" y="840"/>
                      </a:lnTo>
                      <a:lnTo>
                        <a:pt x="2310" y="834"/>
                      </a:lnTo>
                      <a:lnTo>
                        <a:pt x="2310" y="834"/>
                      </a:lnTo>
                      <a:lnTo>
                        <a:pt x="2310" y="834"/>
                      </a:lnTo>
                      <a:lnTo>
                        <a:pt x="2310" y="834"/>
                      </a:lnTo>
                      <a:lnTo>
                        <a:pt x="2316" y="834"/>
                      </a:lnTo>
                      <a:lnTo>
                        <a:pt x="2316" y="834"/>
                      </a:lnTo>
                      <a:lnTo>
                        <a:pt x="2316" y="834"/>
                      </a:lnTo>
                      <a:lnTo>
                        <a:pt x="2316" y="834"/>
                      </a:lnTo>
                      <a:lnTo>
                        <a:pt x="2316" y="834"/>
                      </a:lnTo>
                      <a:lnTo>
                        <a:pt x="2316" y="834"/>
                      </a:lnTo>
                      <a:lnTo>
                        <a:pt x="2322" y="834"/>
                      </a:lnTo>
                      <a:lnTo>
                        <a:pt x="2322" y="834"/>
                      </a:lnTo>
                      <a:lnTo>
                        <a:pt x="2322" y="834"/>
                      </a:lnTo>
                      <a:lnTo>
                        <a:pt x="2322" y="834"/>
                      </a:lnTo>
                      <a:lnTo>
                        <a:pt x="2322" y="840"/>
                      </a:lnTo>
                      <a:lnTo>
                        <a:pt x="2328" y="840"/>
                      </a:lnTo>
                      <a:lnTo>
                        <a:pt x="2328" y="840"/>
                      </a:lnTo>
                      <a:lnTo>
                        <a:pt x="2328" y="840"/>
                      </a:lnTo>
                      <a:lnTo>
                        <a:pt x="2328" y="840"/>
                      </a:lnTo>
                      <a:lnTo>
                        <a:pt x="2328" y="840"/>
                      </a:lnTo>
                      <a:lnTo>
                        <a:pt x="2328" y="840"/>
                      </a:lnTo>
                      <a:lnTo>
                        <a:pt x="2334" y="840"/>
                      </a:lnTo>
                      <a:lnTo>
                        <a:pt x="2334" y="840"/>
                      </a:lnTo>
                      <a:lnTo>
                        <a:pt x="2334" y="840"/>
                      </a:lnTo>
                      <a:lnTo>
                        <a:pt x="2334" y="840"/>
                      </a:lnTo>
                      <a:lnTo>
                        <a:pt x="2334" y="840"/>
                      </a:lnTo>
                      <a:lnTo>
                        <a:pt x="2334" y="840"/>
                      </a:lnTo>
                      <a:lnTo>
                        <a:pt x="2340" y="840"/>
                      </a:lnTo>
                      <a:lnTo>
                        <a:pt x="2340" y="840"/>
                      </a:lnTo>
                      <a:lnTo>
                        <a:pt x="2340" y="840"/>
                      </a:lnTo>
                      <a:lnTo>
                        <a:pt x="2340" y="840"/>
                      </a:lnTo>
                      <a:lnTo>
                        <a:pt x="2340" y="840"/>
                      </a:lnTo>
                      <a:lnTo>
                        <a:pt x="2340" y="840"/>
                      </a:lnTo>
                      <a:lnTo>
                        <a:pt x="2346" y="840"/>
                      </a:lnTo>
                      <a:lnTo>
                        <a:pt x="2346" y="840"/>
                      </a:lnTo>
                      <a:lnTo>
                        <a:pt x="2346" y="840"/>
                      </a:lnTo>
                      <a:lnTo>
                        <a:pt x="2346" y="840"/>
                      </a:lnTo>
                      <a:lnTo>
                        <a:pt x="2346" y="840"/>
                      </a:lnTo>
                      <a:lnTo>
                        <a:pt x="2346" y="840"/>
                      </a:lnTo>
                      <a:lnTo>
                        <a:pt x="2352" y="840"/>
                      </a:lnTo>
                      <a:lnTo>
                        <a:pt x="2352" y="840"/>
                      </a:lnTo>
                      <a:lnTo>
                        <a:pt x="2352" y="840"/>
                      </a:lnTo>
                      <a:lnTo>
                        <a:pt x="2352" y="840"/>
                      </a:lnTo>
                      <a:lnTo>
                        <a:pt x="2352" y="840"/>
                      </a:lnTo>
                      <a:lnTo>
                        <a:pt x="2352" y="840"/>
                      </a:lnTo>
                      <a:lnTo>
                        <a:pt x="2358" y="840"/>
                      </a:lnTo>
                      <a:lnTo>
                        <a:pt x="2358" y="840"/>
                      </a:lnTo>
                      <a:lnTo>
                        <a:pt x="2358" y="840"/>
                      </a:lnTo>
                      <a:lnTo>
                        <a:pt x="2358" y="840"/>
                      </a:lnTo>
                      <a:lnTo>
                        <a:pt x="2358" y="840"/>
                      </a:lnTo>
                      <a:lnTo>
                        <a:pt x="2364" y="840"/>
                      </a:lnTo>
                      <a:lnTo>
                        <a:pt x="2364" y="840"/>
                      </a:lnTo>
                      <a:lnTo>
                        <a:pt x="2364" y="840"/>
                      </a:lnTo>
                      <a:lnTo>
                        <a:pt x="2364" y="840"/>
                      </a:lnTo>
                      <a:lnTo>
                        <a:pt x="2364" y="840"/>
                      </a:lnTo>
                      <a:lnTo>
                        <a:pt x="2364" y="840"/>
                      </a:lnTo>
                      <a:lnTo>
                        <a:pt x="2370" y="840"/>
                      </a:lnTo>
                      <a:lnTo>
                        <a:pt x="2370" y="840"/>
                      </a:lnTo>
                      <a:lnTo>
                        <a:pt x="2370" y="840"/>
                      </a:lnTo>
                      <a:lnTo>
                        <a:pt x="2370" y="840"/>
                      </a:lnTo>
                      <a:lnTo>
                        <a:pt x="2370" y="840"/>
                      </a:lnTo>
                      <a:lnTo>
                        <a:pt x="2370" y="840"/>
                      </a:lnTo>
                      <a:lnTo>
                        <a:pt x="2376" y="840"/>
                      </a:lnTo>
                      <a:lnTo>
                        <a:pt x="2376" y="840"/>
                      </a:lnTo>
                      <a:lnTo>
                        <a:pt x="2376" y="840"/>
                      </a:lnTo>
                      <a:lnTo>
                        <a:pt x="2376" y="840"/>
                      </a:lnTo>
                      <a:lnTo>
                        <a:pt x="2376" y="840"/>
                      </a:lnTo>
                      <a:lnTo>
                        <a:pt x="2376" y="840"/>
                      </a:lnTo>
                      <a:lnTo>
                        <a:pt x="2382" y="840"/>
                      </a:lnTo>
                      <a:lnTo>
                        <a:pt x="2382" y="840"/>
                      </a:lnTo>
                      <a:lnTo>
                        <a:pt x="2382" y="840"/>
                      </a:lnTo>
                      <a:lnTo>
                        <a:pt x="2382" y="840"/>
                      </a:lnTo>
                      <a:lnTo>
                        <a:pt x="2382" y="840"/>
                      </a:lnTo>
                      <a:lnTo>
                        <a:pt x="2382" y="840"/>
                      </a:lnTo>
                      <a:lnTo>
                        <a:pt x="2388" y="840"/>
                      </a:lnTo>
                      <a:lnTo>
                        <a:pt x="2388" y="840"/>
                      </a:lnTo>
                      <a:lnTo>
                        <a:pt x="2388" y="840"/>
                      </a:lnTo>
                      <a:lnTo>
                        <a:pt x="2388" y="840"/>
                      </a:lnTo>
                      <a:lnTo>
                        <a:pt x="2388" y="840"/>
                      </a:lnTo>
                      <a:lnTo>
                        <a:pt x="2394" y="840"/>
                      </a:lnTo>
                      <a:lnTo>
                        <a:pt x="2394" y="840"/>
                      </a:lnTo>
                      <a:lnTo>
                        <a:pt x="2394" y="840"/>
                      </a:lnTo>
                      <a:lnTo>
                        <a:pt x="2394" y="840"/>
                      </a:lnTo>
                      <a:lnTo>
                        <a:pt x="2394" y="840"/>
                      </a:lnTo>
                      <a:lnTo>
                        <a:pt x="2394" y="840"/>
                      </a:lnTo>
                      <a:lnTo>
                        <a:pt x="2400" y="834"/>
                      </a:lnTo>
                      <a:lnTo>
                        <a:pt x="2400" y="834"/>
                      </a:lnTo>
                      <a:lnTo>
                        <a:pt x="2400" y="834"/>
                      </a:lnTo>
                      <a:lnTo>
                        <a:pt x="2400" y="834"/>
                      </a:lnTo>
                      <a:lnTo>
                        <a:pt x="2400" y="834"/>
                      </a:lnTo>
                      <a:lnTo>
                        <a:pt x="2400" y="834"/>
                      </a:lnTo>
                      <a:lnTo>
                        <a:pt x="2406" y="834"/>
                      </a:lnTo>
                      <a:lnTo>
                        <a:pt x="2406" y="834"/>
                      </a:lnTo>
                      <a:lnTo>
                        <a:pt x="2406" y="834"/>
                      </a:lnTo>
                      <a:lnTo>
                        <a:pt x="2406" y="834"/>
                      </a:lnTo>
                      <a:lnTo>
                        <a:pt x="2406" y="834"/>
                      </a:lnTo>
                      <a:lnTo>
                        <a:pt x="2406" y="834"/>
                      </a:lnTo>
                      <a:lnTo>
                        <a:pt x="2412" y="834"/>
                      </a:lnTo>
                      <a:lnTo>
                        <a:pt x="2412" y="834"/>
                      </a:lnTo>
                      <a:lnTo>
                        <a:pt x="2412" y="834"/>
                      </a:lnTo>
                      <a:lnTo>
                        <a:pt x="2412" y="840"/>
                      </a:lnTo>
                      <a:lnTo>
                        <a:pt x="2412" y="840"/>
                      </a:lnTo>
                      <a:lnTo>
                        <a:pt x="2412" y="840"/>
                      </a:lnTo>
                      <a:lnTo>
                        <a:pt x="2418" y="852"/>
                      </a:lnTo>
                      <a:lnTo>
                        <a:pt x="2418" y="852"/>
                      </a:lnTo>
                      <a:lnTo>
                        <a:pt x="2418" y="858"/>
                      </a:lnTo>
                      <a:lnTo>
                        <a:pt x="2418" y="858"/>
                      </a:lnTo>
                      <a:lnTo>
                        <a:pt x="2418" y="864"/>
                      </a:lnTo>
                      <a:lnTo>
                        <a:pt x="2418" y="864"/>
                      </a:lnTo>
                      <a:lnTo>
                        <a:pt x="2424" y="870"/>
                      </a:lnTo>
                      <a:lnTo>
                        <a:pt x="2424" y="870"/>
                      </a:lnTo>
                      <a:lnTo>
                        <a:pt x="2424" y="876"/>
                      </a:lnTo>
                      <a:lnTo>
                        <a:pt x="2424" y="876"/>
                      </a:lnTo>
                      <a:lnTo>
                        <a:pt x="2424" y="882"/>
                      </a:lnTo>
                      <a:lnTo>
                        <a:pt x="2430" y="882"/>
                      </a:lnTo>
                      <a:lnTo>
                        <a:pt x="2430" y="882"/>
                      </a:lnTo>
                      <a:lnTo>
                        <a:pt x="2430" y="882"/>
                      </a:lnTo>
                      <a:lnTo>
                        <a:pt x="2430" y="882"/>
                      </a:lnTo>
                      <a:lnTo>
                        <a:pt x="2430" y="882"/>
                      </a:lnTo>
                      <a:lnTo>
                        <a:pt x="2430" y="876"/>
                      </a:lnTo>
                      <a:lnTo>
                        <a:pt x="2436" y="876"/>
                      </a:lnTo>
                      <a:lnTo>
                        <a:pt x="2436" y="870"/>
                      </a:lnTo>
                      <a:lnTo>
                        <a:pt x="2436" y="870"/>
                      </a:lnTo>
                      <a:lnTo>
                        <a:pt x="2436" y="864"/>
                      </a:lnTo>
                      <a:lnTo>
                        <a:pt x="2436" y="864"/>
                      </a:lnTo>
                      <a:lnTo>
                        <a:pt x="2436" y="858"/>
                      </a:lnTo>
                      <a:lnTo>
                        <a:pt x="2442" y="852"/>
                      </a:lnTo>
                      <a:lnTo>
                        <a:pt x="2442" y="852"/>
                      </a:lnTo>
                      <a:lnTo>
                        <a:pt x="2442" y="846"/>
                      </a:lnTo>
                      <a:lnTo>
                        <a:pt x="2442" y="840"/>
                      </a:lnTo>
                      <a:lnTo>
                        <a:pt x="2442" y="840"/>
                      </a:lnTo>
                      <a:lnTo>
                        <a:pt x="2442" y="840"/>
                      </a:lnTo>
                      <a:lnTo>
                        <a:pt x="2448" y="834"/>
                      </a:lnTo>
                      <a:lnTo>
                        <a:pt x="2448" y="834"/>
                      </a:lnTo>
                      <a:lnTo>
                        <a:pt x="2448" y="834"/>
                      </a:lnTo>
                      <a:lnTo>
                        <a:pt x="2448" y="834"/>
                      </a:lnTo>
                      <a:lnTo>
                        <a:pt x="2448" y="834"/>
                      </a:lnTo>
                      <a:lnTo>
                        <a:pt x="2454" y="834"/>
                      </a:lnTo>
                      <a:lnTo>
                        <a:pt x="2454" y="834"/>
                      </a:lnTo>
                      <a:lnTo>
                        <a:pt x="2454" y="834"/>
                      </a:lnTo>
                      <a:lnTo>
                        <a:pt x="2454" y="834"/>
                      </a:lnTo>
                      <a:lnTo>
                        <a:pt x="2454" y="834"/>
                      </a:lnTo>
                      <a:lnTo>
                        <a:pt x="2454" y="834"/>
                      </a:lnTo>
                      <a:lnTo>
                        <a:pt x="2460" y="834"/>
                      </a:lnTo>
                      <a:lnTo>
                        <a:pt x="2460" y="834"/>
                      </a:lnTo>
                      <a:lnTo>
                        <a:pt x="2460" y="834"/>
                      </a:lnTo>
                      <a:lnTo>
                        <a:pt x="2460" y="840"/>
                      </a:lnTo>
                      <a:lnTo>
                        <a:pt x="2460" y="840"/>
                      </a:lnTo>
                      <a:lnTo>
                        <a:pt x="2460" y="840"/>
                      </a:lnTo>
                      <a:lnTo>
                        <a:pt x="2466" y="840"/>
                      </a:lnTo>
                      <a:lnTo>
                        <a:pt x="2466" y="840"/>
                      </a:lnTo>
                      <a:lnTo>
                        <a:pt x="2466" y="840"/>
                      </a:lnTo>
                      <a:lnTo>
                        <a:pt x="2466" y="840"/>
                      </a:lnTo>
                      <a:lnTo>
                        <a:pt x="2466" y="840"/>
                      </a:lnTo>
                      <a:lnTo>
                        <a:pt x="2466" y="840"/>
                      </a:lnTo>
                      <a:lnTo>
                        <a:pt x="2472" y="840"/>
                      </a:lnTo>
                      <a:lnTo>
                        <a:pt x="2472" y="840"/>
                      </a:lnTo>
                      <a:lnTo>
                        <a:pt x="2472" y="840"/>
                      </a:lnTo>
                      <a:lnTo>
                        <a:pt x="2472" y="840"/>
                      </a:lnTo>
                      <a:lnTo>
                        <a:pt x="2472" y="840"/>
                      </a:lnTo>
                      <a:lnTo>
                        <a:pt x="2478" y="840"/>
                      </a:lnTo>
                      <a:lnTo>
                        <a:pt x="2478" y="840"/>
                      </a:lnTo>
                      <a:lnTo>
                        <a:pt x="2478" y="840"/>
                      </a:lnTo>
                      <a:lnTo>
                        <a:pt x="2478" y="840"/>
                      </a:lnTo>
                      <a:lnTo>
                        <a:pt x="2478" y="840"/>
                      </a:lnTo>
                      <a:lnTo>
                        <a:pt x="2478" y="840"/>
                      </a:lnTo>
                      <a:lnTo>
                        <a:pt x="2484" y="840"/>
                      </a:lnTo>
                      <a:lnTo>
                        <a:pt x="2484" y="840"/>
                      </a:lnTo>
                      <a:lnTo>
                        <a:pt x="2484" y="840"/>
                      </a:lnTo>
                      <a:lnTo>
                        <a:pt x="2484" y="840"/>
                      </a:lnTo>
                      <a:lnTo>
                        <a:pt x="2484" y="840"/>
                      </a:lnTo>
                      <a:lnTo>
                        <a:pt x="2484" y="840"/>
                      </a:lnTo>
                      <a:lnTo>
                        <a:pt x="2490" y="840"/>
                      </a:lnTo>
                      <a:lnTo>
                        <a:pt x="2490" y="840"/>
                      </a:lnTo>
                      <a:lnTo>
                        <a:pt x="2490" y="840"/>
                      </a:lnTo>
                      <a:lnTo>
                        <a:pt x="2490" y="840"/>
                      </a:lnTo>
                      <a:lnTo>
                        <a:pt x="2490" y="840"/>
                      </a:lnTo>
                      <a:lnTo>
                        <a:pt x="2490" y="840"/>
                      </a:lnTo>
                      <a:lnTo>
                        <a:pt x="2496" y="840"/>
                      </a:lnTo>
                      <a:lnTo>
                        <a:pt x="2496" y="840"/>
                      </a:lnTo>
                      <a:lnTo>
                        <a:pt x="2496" y="840"/>
                      </a:lnTo>
                      <a:lnTo>
                        <a:pt x="2496" y="840"/>
                      </a:lnTo>
                      <a:lnTo>
                        <a:pt x="2496" y="840"/>
                      </a:lnTo>
                      <a:lnTo>
                        <a:pt x="2496" y="840"/>
                      </a:lnTo>
                      <a:lnTo>
                        <a:pt x="2502" y="840"/>
                      </a:lnTo>
                      <a:lnTo>
                        <a:pt x="2502" y="840"/>
                      </a:lnTo>
                      <a:lnTo>
                        <a:pt x="2502" y="840"/>
                      </a:lnTo>
                      <a:lnTo>
                        <a:pt x="2502" y="840"/>
                      </a:lnTo>
                      <a:lnTo>
                        <a:pt x="2502" y="840"/>
                      </a:lnTo>
                      <a:lnTo>
                        <a:pt x="2502" y="840"/>
                      </a:lnTo>
                      <a:lnTo>
                        <a:pt x="2508" y="840"/>
                      </a:lnTo>
                      <a:lnTo>
                        <a:pt x="2508" y="840"/>
                      </a:lnTo>
                      <a:lnTo>
                        <a:pt x="2508" y="846"/>
                      </a:lnTo>
                      <a:lnTo>
                        <a:pt x="2508" y="846"/>
                      </a:lnTo>
                      <a:lnTo>
                        <a:pt x="2508" y="846"/>
                      </a:lnTo>
                      <a:lnTo>
                        <a:pt x="2508" y="852"/>
                      </a:lnTo>
                      <a:lnTo>
                        <a:pt x="2514" y="852"/>
                      </a:lnTo>
                      <a:lnTo>
                        <a:pt x="2514" y="858"/>
                      </a:lnTo>
                      <a:lnTo>
                        <a:pt x="2514" y="864"/>
                      </a:lnTo>
                      <a:lnTo>
                        <a:pt x="2514" y="870"/>
                      </a:lnTo>
                      <a:lnTo>
                        <a:pt x="2514" y="876"/>
                      </a:lnTo>
                      <a:lnTo>
                        <a:pt x="2514" y="882"/>
                      </a:lnTo>
                      <a:lnTo>
                        <a:pt x="2520" y="882"/>
                      </a:lnTo>
                      <a:lnTo>
                        <a:pt x="2520" y="888"/>
                      </a:lnTo>
                      <a:lnTo>
                        <a:pt x="2520" y="894"/>
                      </a:lnTo>
                      <a:lnTo>
                        <a:pt x="2520" y="900"/>
                      </a:lnTo>
                      <a:lnTo>
                        <a:pt x="2520" y="906"/>
                      </a:lnTo>
                      <a:lnTo>
                        <a:pt x="2520" y="912"/>
                      </a:lnTo>
                      <a:lnTo>
                        <a:pt x="2526" y="918"/>
                      </a:lnTo>
                      <a:lnTo>
                        <a:pt x="2526" y="924"/>
                      </a:lnTo>
                      <a:lnTo>
                        <a:pt x="2526" y="930"/>
                      </a:lnTo>
                      <a:lnTo>
                        <a:pt x="2526" y="930"/>
                      </a:lnTo>
                      <a:lnTo>
                        <a:pt x="2526" y="936"/>
                      </a:lnTo>
                      <a:lnTo>
                        <a:pt x="2532" y="942"/>
                      </a:lnTo>
                      <a:lnTo>
                        <a:pt x="2532" y="942"/>
                      </a:lnTo>
                      <a:lnTo>
                        <a:pt x="2532" y="948"/>
                      </a:lnTo>
                      <a:lnTo>
                        <a:pt x="2532" y="954"/>
                      </a:lnTo>
                      <a:lnTo>
                        <a:pt x="2532" y="954"/>
                      </a:lnTo>
                      <a:lnTo>
                        <a:pt x="2532" y="960"/>
                      </a:lnTo>
                      <a:lnTo>
                        <a:pt x="2538" y="960"/>
                      </a:lnTo>
                      <a:lnTo>
                        <a:pt x="2538" y="966"/>
                      </a:lnTo>
                      <a:lnTo>
                        <a:pt x="2538" y="966"/>
                      </a:lnTo>
                      <a:lnTo>
                        <a:pt x="2538" y="966"/>
                      </a:lnTo>
                      <a:lnTo>
                        <a:pt x="2538" y="966"/>
                      </a:lnTo>
                      <a:lnTo>
                        <a:pt x="2538" y="966"/>
                      </a:lnTo>
                      <a:lnTo>
                        <a:pt x="2544" y="966"/>
                      </a:lnTo>
                      <a:lnTo>
                        <a:pt x="2544" y="966"/>
                      </a:lnTo>
                      <a:lnTo>
                        <a:pt x="2544" y="960"/>
                      </a:lnTo>
                      <a:lnTo>
                        <a:pt x="2544" y="960"/>
                      </a:lnTo>
                      <a:lnTo>
                        <a:pt x="2544" y="960"/>
                      </a:lnTo>
                      <a:lnTo>
                        <a:pt x="2550" y="954"/>
                      </a:lnTo>
                      <a:lnTo>
                        <a:pt x="2550" y="954"/>
                      </a:lnTo>
                      <a:lnTo>
                        <a:pt x="2550" y="954"/>
                      </a:lnTo>
                      <a:lnTo>
                        <a:pt x="2550" y="948"/>
                      </a:lnTo>
                      <a:lnTo>
                        <a:pt x="2550" y="948"/>
                      </a:lnTo>
                      <a:lnTo>
                        <a:pt x="2550" y="948"/>
                      </a:lnTo>
                      <a:lnTo>
                        <a:pt x="2556" y="942"/>
                      </a:lnTo>
                      <a:lnTo>
                        <a:pt x="2556" y="942"/>
                      </a:lnTo>
                      <a:lnTo>
                        <a:pt x="2556" y="936"/>
                      </a:lnTo>
                      <a:lnTo>
                        <a:pt x="2556" y="936"/>
                      </a:lnTo>
                      <a:lnTo>
                        <a:pt x="2556" y="936"/>
                      </a:lnTo>
                      <a:lnTo>
                        <a:pt x="2556" y="930"/>
                      </a:lnTo>
                      <a:lnTo>
                        <a:pt x="2562" y="930"/>
                      </a:lnTo>
                      <a:lnTo>
                        <a:pt x="2562" y="924"/>
                      </a:lnTo>
                      <a:lnTo>
                        <a:pt x="2562" y="924"/>
                      </a:lnTo>
                      <a:lnTo>
                        <a:pt x="2562" y="924"/>
                      </a:lnTo>
                      <a:lnTo>
                        <a:pt x="2562" y="918"/>
                      </a:lnTo>
                      <a:lnTo>
                        <a:pt x="2562" y="912"/>
                      </a:lnTo>
                      <a:lnTo>
                        <a:pt x="2568" y="912"/>
                      </a:lnTo>
                      <a:lnTo>
                        <a:pt x="2568" y="912"/>
                      </a:lnTo>
                      <a:lnTo>
                        <a:pt x="2568" y="912"/>
                      </a:lnTo>
                      <a:lnTo>
                        <a:pt x="2568" y="912"/>
                      </a:lnTo>
                      <a:lnTo>
                        <a:pt x="2568" y="912"/>
                      </a:lnTo>
                      <a:lnTo>
                        <a:pt x="2568" y="912"/>
                      </a:lnTo>
                      <a:lnTo>
                        <a:pt x="2574" y="912"/>
                      </a:lnTo>
                      <a:lnTo>
                        <a:pt x="2574" y="912"/>
                      </a:lnTo>
                      <a:lnTo>
                        <a:pt x="2574" y="918"/>
                      </a:lnTo>
                      <a:lnTo>
                        <a:pt x="2574" y="918"/>
                      </a:lnTo>
                      <a:lnTo>
                        <a:pt x="2574" y="918"/>
                      </a:lnTo>
                      <a:lnTo>
                        <a:pt x="2574" y="918"/>
                      </a:lnTo>
                      <a:lnTo>
                        <a:pt x="2580" y="918"/>
                      </a:lnTo>
                      <a:lnTo>
                        <a:pt x="2580" y="918"/>
                      </a:lnTo>
                      <a:lnTo>
                        <a:pt x="2580" y="918"/>
                      </a:lnTo>
                      <a:lnTo>
                        <a:pt x="2580" y="924"/>
                      </a:lnTo>
                      <a:lnTo>
                        <a:pt x="2580" y="924"/>
                      </a:lnTo>
                      <a:lnTo>
                        <a:pt x="2586" y="924"/>
                      </a:lnTo>
                      <a:lnTo>
                        <a:pt x="2586" y="924"/>
                      </a:lnTo>
                      <a:lnTo>
                        <a:pt x="2586" y="924"/>
                      </a:lnTo>
                      <a:lnTo>
                        <a:pt x="2586" y="924"/>
                      </a:lnTo>
                      <a:lnTo>
                        <a:pt x="2586" y="930"/>
                      </a:lnTo>
                      <a:lnTo>
                        <a:pt x="2586" y="930"/>
                      </a:lnTo>
                      <a:lnTo>
                        <a:pt x="2592" y="930"/>
                      </a:lnTo>
                      <a:lnTo>
                        <a:pt x="2592" y="930"/>
                      </a:lnTo>
                      <a:lnTo>
                        <a:pt x="2592" y="930"/>
                      </a:lnTo>
                      <a:lnTo>
                        <a:pt x="2592" y="930"/>
                      </a:lnTo>
                      <a:lnTo>
                        <a:pt x="2592" y="930"/>
                      </a:lnTo>
                      <a:lnTo>
                        <a:pt x="2592" y="930"/>
                      </a:lnTo>
                      <a:lnTo>
                        <a:pt x="2598" y="930"/>
                      </a:lnTo>
                      <a:lnTo>
                        <a:pt x="2598" y="930"/>
                      </a:lnTo>
                      <a:lnTo>
                        <a:pt x="2598" y="936"/>
                      </a:lnTo>
                      <a:lnTo>
                        <a:pt x="2598" y="936"/>
                      </a:lnTo>
                      <a:lnTo>
                        <a:pt x="2598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04" y="936"/>
                      </a:lnTo>
                      <a:lnTo>
                        <a:pt x="2610" y="936"/>
                      </a:lnTo>
                      <a:lnTo>
                        <a:pt x="2610" y="936"/>
                      </a:lnTo>
                      <a:lnTo>
                        <a:pt x="2610" y="942"/>
                      </a:lnTo>
                      <a:lnTo>
                        <a:pt x="2610" y="942"/>
                      </a:lnTo>
                      <a:lnTo>
                        <a:pt x="2610" y="942"/>
                      </a:lnTo>
                      <a:lnTo>
                        <a:pt x="2610" y="942"/>
                      </a:lnTo>
                      <a:lnTo>
                        <a:pt x="2616" y="942"/>
                      </a:lnTo>
                      <a:lnTo>
                        <a:pt x="2616" y="942"/>
                      </a:lnTo>
                      <a:lnTo>
                        <a:pt x="2616" y="942"/>
                      </a:lnTo>
                      <a:lnTo>
                        <a:pt x="2616" y="942"/>
                      </a:lnTo>
                      <a:lnTo>
                        <a:pt x="2616" y="942"/>
                      </a:lnTo>
                      <a:lnTo>
                        <a:pt x="2616" y="942"/>
                      </a:lnTo>
                      <a:lnTo>
                        <a:pt x="2622" y="942"/>
                      </a:lnTo>
                      <a:lnTo>
                        <a:pt x="2622" y="942"/>
                      </a:lnTo>
                      <a:lnTo>
                        <a:pt x="2622" y="948"/>
                      </a:lnTo>
                      <a:lnTo>
                        <a:pt x="2622" y="948"/>
                      </a:lnTo>
                      <a:lnTo>
                        <a:pt x="2622" y="948"/>
                      </a:lnTo>
                      <a:lnTo>
                        <a:pt x="2628" y="954"/>
                      </a:lnTo>
                      <a:lnTo>
                        <a:pt x="2628" y="954"/>
                      </a:lnTo>
                      <a:lnTo>
                        <a:pt x="2628" y="960"/>
                      </a:lnTo>
                      <a:lnTo>
                        <a:pt x="2628" y="966"/>
                      </a:lnTo>
                      <a:lnTo>
                        <a:pt x="2628" y="966"/>
                      </a:lnTo>
                      <a:lnTo>
                        <a:pt x="2628" y="972"/>
                      </a:lnTo>
                      <a:lnTo>
                        <a:pt x="2634" y="972"/>
                      </a:lnTo>
                      <a:lnTo>
                        <a:pt x="2634" y="978"/>
                      </a:lnTo>
                      <a:lnTo>
                        <a:pt x="2634" y="984"/>
                      </a:lnTo>
                      <a:lnTo>
                        <a:pt x="2634" y="984"/>
                      </a:lnTo>
                      <a:lnTo>
                        <a:pt x="2634" y="990"/>
                      </a:lnTo>
                      <a:lnTo>
                        <a:pt x="2634" y="990"/>
                      </a:lnTo>
                      <a:lnTo>
                        <a:pt x="2640" y="996"/>
                      </a:lnTo>
                      <a:lnTo>
                        <a:pt x="2640" y="1002"/>
                      </a:lnTo>
                      <a:lnTo>
                        <a:pt x="2640" y="1002"/>
                      </a:lnTo>
                      <a:lnTo>
                        <a:pt x="2640" y="1008"/>
                      </a:lnTo>
                      <a:lnTo>
                        <a:pt x="2640" y="1008"/>
                      </a:lnTo>
                      <a:lnTo>
                        <a:pt x="2646" y="1008"/>
                      </a:lnTo>
                      <a:lnTo>
                        <a:pt x="2646" y="1014"/>
                      </a:lnTo>
                      <a:lnTo>
                        <a:pt x="2646" y="1014"/>
                      </a:lnTo>
                      <a:lnTo>
                        <a:pt x="2646" y="1014"/>
                      </a:lnTo>
                      <a:lnTo>
                        <a:pt x="2646" y="1020"/>
                      </a:lnTo>
                      <a:lnTo>
                        <a:pt x="2646" y="1020"/>
                      </a:lnTo>
                      <a:lnTo>
                        <a:pt x="2652" y="1020"/>
                      </a:lnTo>
                      <a:lnTo>
                        <a:pt x="2652" y="1020"/>
                      </a:lnTo>
                      <a:lnTo>
                        <a:pt x="2652" y="1026"/>
                      </a:lnTo>
                      <a:lnTo>
                        <a:pt x="2652" y="1026"/>
                      </a:lnTo>
                      <a:lnTo>
                        <a:pt x="2652" y="1026"/>
                      </a:lnTo>
                      <a:lnTo>
                        <a:pt x="2652" y="1026"/>
                      </a:lnTo>
                      <a:lnTo>
                        <a:pt x="2652" y="1026"/>
                      </a:lnTo>
                      <a:lnTo>
                        <a:pt x="2658" y="1026"/>
                      </a:lnTo>
                      <a:lnTo>
                        <a:pt x="2658" y="1026"/>
                      </a:lnTo>
                      <a:lnTo>
                        <a:pt x="2658" y="1020"/>
                      </a:lnTo>
                      <a:lnTo>
                        <a:pt x="2658" y="1020"/>
                      </a:lnTo>
                      <a:lnTo>
                        <a:pt x="2658" y="1020"/>
                      </a:lnTo>
                      <a:lnTo>
                        <a:pt x="2664" y="1020"/>
                      </a:lnTo>
                      <a:lnTo>
                        <a:pt x="2664" y="1020"/>
                      </a:lnTo>
                      <a:lnTo>
                        <a:pt x="2664" y="1020"/>
                      </a:lnTo>
                      <a:lnTo>
                        <a:pt x="2664" y="1020"/>
                      </a:lnTo>
                      <a:lnTo>
                        <a:pt x="2664" y="1014"/>
                      </a:lnTo>
                      <a:lnTo>
                        <a:pt x="2670" y="1014"/>
                      </a:lnTo>
                      <a:lnTo>
                        <a:pt x="2670" y="1014"/>
                      </a:lnTo>
                      <a:lnTo>
                        <a:pt x="2670" y="1014"/>
                      </a:lnTo>
                      <a:lnTo>
                        <a:pt x="2670" y="1008"/>
                      </a:lnTo>
                      <a:lnTo>
                        <a:pt x="2670" y="1008"/>
                      </a:lnTo>
                      <a:lnTo>
                        <a:pt x="2670" y="1008"/>
                      </a:lnTo>
                      <a:lnTo>
                        <a:pt x="2670" y="1008"/>
                      </a:lnTo>
                      <a:lnTo>
                        <a:pt x="2676" y="1002"/>
                      </a:lnTo>
                      <a:lnTo>
                        <a:pt x="2676" y="1002"/>
                      </a:lnTo>
                      <a:lnTo>
                        <a:pt x="2676" y="996"/>
                      </a:lnTo>
                      <a:lnTo>
                        <a:pt x="2676" y="996"/>
                      </a:lnTo>
                      <a:lnTo>
                        <a:pt x="2676" y="996"/>
                      </a:lnTo>
                      <a:lnTo>
                        <a:pt x="2682" y="990"/>
                      </a:lnTo>
                      <a:lnTo>
                        <a:pt x="2682" y="990"/>
                      </a:lnTo>
                      <a:lnTo>
                        <a:pt x="2682" y="984"/>
                      </a:lnTo>
                      <a:lnTo>
                        <a:pt x="2682" y="984"/>
                      </a:lnTo>
                      <a:lnTo>
                        <a:pt x="2682" y="978"/>
                      </a:lnTo>
                      <a:lnTo>
                        <a:pt x="2682" y="978"/>
                      </a:lnTo>
                      <a:lnTo>
                        <a:pt x="2688" y="978"/>
                      </a:lnTo>
                      <a:lnTo>
                        <a:pt x="2688" y="972"/>
                      </a:lnTo>
                      <a:lnTo>
                        <a:pt x="2688" y="972"/>
                      </a:lnTo>
                      <a:lnTo>
                        <a:pt x="2688" y="966"/>
                      </a:lnTo>
                      <a:lnTo>
                        <a:pt x="2688" y="966"/>
                      </a:lnTo>
                      <a:lnTo>
                        <a:pt x="2688" y="960"/>
                      </a:lnTo>
                      <a:lnTo>
                        <a:pt x="2694" y="960"/>
                      </a:lnTo>
                      <a:lnTo>
                        <a:pt x="2694" y="954"/>
                      </a:lnTo>
                      <a:lnTo>
                        <a:pt x="2694" y="954"/>
                      </a:lnTo>
                      <a:lnTo>
                        <a:pt x="2694" y="948"/>
                      </a:lnTo>
                      <a:lnTo>
                        <a:pt x="2694" y="942"/>
                      </a:lnTo>
                      <a:lnTo>
                        <a:pt x="2694" y="942"/>
                      </a:lnTo>
                      <a:lnTo>
                        <a:pt x="2700" y="936"/>
                      </a:lnTo>
                      <a:lnTo>
                        <a:pt x="2700" y="930"/>
                      </a:lnTo>
                      <a:lnTo>
                        <a:pt x="2700" y="924"/>
                      </a:lnTo>
                      <a:lnTo>
                        <a:pt x="2700" y="924"/>
                      </a:lnTo>
                      <a:lnTo>
                        <a:pt x="2700" y="918"/>
                      </a:lnTo>
                      <a:lnTo>
                        <a:pt x="2700" y="918"/>
                      </a:lnTo>
                      <a:lnTo>
                        <a:pt x="2706" y="912"/>
                      </a:lnTo>
                      <a:lnTo>
                        <a:pt x="2706" y="906"/>
                      </a:lnTo>
                      <a:lnTo>
                        <a:pt x="2706" y="900"/>
                      </a:lnTo>
                      <a:lnTo>
                        <a:pt x="2706" y="894"/>
                      </a:lnTo>
                      <a:lnTo>
                        <a:pt x="2706" y="888"/>
                      </a:lnTo>
                      <a:lnTo>
                        <a:pt x="2712" y="882"/>
                      </a:lnTo>
                      <a:lnTo>
                        <a:pt x="2712" y="882"/>
                      </a:lnTo>
                      <a:lnTo>
                        <a:pt x="2712" y="876"/>
                      </a:lnTo>
                      <a:lnTo>
                        <a:pt x="2712" y="870"/>
                      </a:lnTo>
                      <a:lnTo>
                        <a:pt x="2712" y="864"/>
                      </a:lnTo>
                      <a:lnTo>
                        <a:pt x="2712" y="858"/>
                      </a:lnTo>
                      <a:lnTo>
                        <a:pt x="2718" y="858"/>
                      </a:lnTo>
                      <a:lnTo>
                        <a:pt x="2718" y="852"/>
                      </a:lnTo>
                      <a:lnTo>
                        <a:pt x="2718" y="846"/>
                      </a:lnTo>
                      <a:lnTo>
                        <a:pt x="2718" y="840"/>
                      </a:lnTo>
                      <a:lnTo>
                        <a:pt x="2718" y="834"/>
                      </a:lnTo>
                      <a:lnTo>
                        <a:pt x="2718" y="828"/>
                      </a:lnTo>
                      <a:lnTo>
                        <a:pt x="2724" y="822"/>
                      </a:lnTo>
                      <a:lnTo>
                        <a:pt x="2724" y="816"/>
                      </a:lnTo>
                      <a:lnTo>
                        <a:pt x="2724" y="810"/>
                      </a:lnTo>
                      <a:lnTo>
                        <a:pt x="2724" y="810"/>
                      </a:lnTo>
                      <a:lnTo>
                        <a:pt x="2724" y="804"/>
                      </a:lnTo>
                      <a:lnTo>
                        <a:pt x="2730" y="792"/>
                      </a:lnTo>
                      <a:lnTo>
                        <a:pt x="2730" y="786"/>
                      </a:lnTo>
                      <a:lnTo>
                        <a:pt x="2730" y="780"/>
                      </a:lnTo>
                      <a:lnTo>
                        <a:pt x="2730" y="774"/>
                      </a:lnTo>
                      <a:lnTo>
                        <a:pt x="2730" y="768"/>
                      </a:lnTo>
                      <a:lnTo>
                        <a:pt x="2730" y="762"/>
                      </a:lnTo>
                      <a:lnTo>
                        <a:pt x="2736" y="750"/>
                      </a:lnTo>
                      <a:lnTo>
                        <a:pt x="2736" y="744"/>
                      </a:lnTo>
                      <a:lnTo>
                        <a:pt x="2736" y="738"/>
                      </a:lnTo>
                      <a:lnTo>
                        <a:pt x="2736" y="732"/>
                      </a:lnTo>
                      <a:lnTo>
                        <a:pt x="2736" y="732"/>
                      </a:lnTo>
                      <a:lnTo>
                        <a:pt x="2736" y="726"/>
                      </a:lnTo>
                      <a:lnTo>
                        <a:pt x="2742" y="726"/>
                      </a:lnTo>
                      <a:lnTo>
                        <a:pt x="2742" y="726"/>
                      </a:lnTo>
                      <a:lnTo>
                        <a:pt x="2742" y="732"/>
                      </a:lnTo>
                      <a:lnTo>
                        <a:pt x="2742" y="732"/>
                      </a:lnTo>
                      <a:lnTo>
                        <a:pt x="2742" y="738"/>
                      </a:lnTo>
                      <a:lnTo>
                        <a:pt x="2742" y="750"/>
                      </a:lnTo>
                      <a:lnTo>
                        <a:pt x="2748" y="756"/>
                      </a:lnTo>
                      <a:lnTo>
                        <a:pt x="2748" y="762"/>
                      </a:lnTo>
                      <a:lnTo>
                        <a:pt x="2748" y="768"/>
                      </a:lnTo>
                      <a:lnTo>
                        <a:pt x="2748" y="774"/>
                      </a:lnTo>
                      <a:lnTo>
                        <a:pt x="2748" y="780"/>
                      </a:lnTo>
                      <a:lnTo>
                        <a:pt x="2748" y="786"/>
                      </a:lnTo>
                      <a:lnTo>
                        <a:pt x="2754" y="798"/>
                      </a:lnTo>
                      <a:lnTo>
                        <a:pt x="2754" y="804"/>
                      </a:lnTo>
                      <a:lnTo>
                        <a:pt x="2754" y="810"/>
                      </a:lnTo>
                      <a:lnTo>
                        <a:pt x="2754" y="816"/>
                      </a:lnTo>
                      <a:lnTo>
                        <a:pt x="2754" y="816"/>
                      </a:lnTo>
                      <a:lnTo>
                        <a:pt x="2754" y="822"/>
                      </a:lnTo>
                      <a:lnTo>
                        <a:pt x="2760" y="828"/>
                      </a:lnTo>
                      <a:lnTo>
                        <a:pt x="2760" y="834"/>
                      </a:lnTo>
                      <a:lnTo>
                        <a:pt x="2760" y="840"/>
                      </a:lnTo>
                      <a:lnTo>
                        <a:pt x="2760" y="846"/>
                      </a:lnTo>
                      <a:lnTo>
                        <a:pt x="2760" y="852"/>
                      </a:lnTo>
                      <a:lnTo>
                        <a:pt x="2760" y="858"/>
                      </a:lnTo>
                      <a:lnTo>
                        <a:pt x="2766" y="864"/>
                      </a:lnTo>
                      <a:lnTo>
                        <a:pt x="2766" y="864"/>
                      </a:lnTo>
                      <a:lnTo>
                        <a:pt x="2766" y="870"/>
                      </a:lnTo>
                      <a:lnTo>
                        <a:pt x="2766" y="876"/>
                      </a:lnTo>
                      <a:lnTo>
                        <a:pt x="2766" y="888"/>
                      </a:lnTo>
                      <a:lnTo>
                        <a:pt x="2772" y="888"/>
                      </a:lnTo>
                      <a:lnTo>
                        <a:pt x="2772" y="894"/>
                      </a:lnTo>
                      <a:lnTo>
                        <a:pt x="2772" y="900"/>
                      </a:lnTo>
                      <a:lnTo>
                        <a:pt x="2772" y="906"/>
                      </a:lnTo>
                      <a:lnTo>
                        <a:pt x="2772" y="906"/>
                      </a:lnTo>
                      <a:lnTo>
                        <a:pt x="2772" y="912"/>
                      </a:lnTo>
                      <a:lnTo>
                        <a:pt x="2778" y="918"/>
                      </a:lnTo>
                      <a:lnTo>
                        <a:pt x="2778" y="918"/>
                      </a:lnTo>
                      <a:lnTo>
                        <a:pt x="2778" y="924"/>
                      </a:lnTo>
                      <a:lnTo>
                        <a:pt x="2778" y="924"/>
                      </a:lnTo>
                      <a:lnTo>
                        <a:pt x="2778" y="936"/>
                      </a:lnTo>
                      <a:lnTo>
                        <a:pt x="2778" y="936"/>
                      </a:lnTo>
                      <a:lnTo>
                        <a:pt x="2784" y="942"/>
                      </a:lnTo>
                      <a:lnTo>
                        <a:pt x="2784" y="942"/>
                      </a:lnTo>
                      <a:lnTo>
                        <a:pt x="2784" y="948"/>
                      </a:lnTo>
                      <a:lnTo>
                        <a:pt x="2784" y="954"/>
                      </a:lnTo>
                      <a:lnTo>
                        <a:pt x="2784" y="954"/>
                      </a:lnTo>
                      <a:lnTo>
                        <a:pt x="2784" y="960"/>
                      </a:lnTo>
                      <a:lnTo>
                        <a:pt x="2790" y="960"/>
                      </a:lnTo>
                      <a:lnTo>
                        <a:pt x="2790" y="966"/>
                      </a:lnTo>
                      <a:lnTo>
                        <a:pt x="2790" y="966"/>
                      </a:lnTo>
                      <a:lnTo>
                        <a:pt x="2790" y="972"/>
                      </a:lnTo>
                      <a:lnTo>
                        <a:pt x="2790" y="972"/>
                      </a:lnTo>
                      <a:lnTo>
                        <a:pt x="2790" y="978"/>
                      </a:lnTo>
                      <a:lnTo>
                        <a:pt x="2796" y="978"/>
                      </a:lnTo>
                      <a:lnTo>
                        <a:pt x="2796" y="984"/>
                      </a:lnTo>
                      <a:lnTo>
                        <a:pt x="2796" y="984"/>
                      </a:lnTo>
                      <a:lnTo>
                        <a:pt x="2796" y="984"/>
                      </a:lnTo>
                      <a:lnTo>
                        <a:pt x="2796" y="990"/>
                      </a:lnTo>
                      <a:lnTo>
                        <a:pt x="2796" y="990"/>
                      </a:lnTo>
                      <a:lnTo>
                        <a:pt x="2802" y="996"/>
                      </a:lnTo>
                      <a:lnTo>
                        <a:pt x="2802" y="996"/>
                      </a:lnTo>
                      <a:lnTo>
                        <a:pt x="2802" y="1002"/>
                      </a:lnTo>
                      <a:lnTo>
                        <a:pt x="2802" y="1002"/>
                      </a:lnTo>
                      <a:lnTo>
                        <a:pt x="2802" y="1002"/>
                      </a:lnTo>
                      <a:lnTo>
                        <a:pt x="2808" y="1008"/>
                      </a:lnTo>
                      <a:lnTo>
                        <a:pt x="2808" y="1008"/>
                      </a:lnTo>
                      <a:lnTo>
                        <a:pt x="2808" y="1008"/>
                      </a:lnTo>
                      <a:lnTo>
                        <a:pt x="2808" y="1008"/>
                      </a:lnTo>
                      <a:lnTo>
                        <a:pt x="2808" y="1014"/>
                      </a:lnTo>
                      <a:lnTo>
                        <a:pt x="2808" y="1014"/>
                      </a:lnTo>
                      <a:lnTo>
                        <a:pt x="2808" y="1014"/>
                      </a:lnTo>
                      <a:lnTo>
                        <a:pt x="2814" y="1014"/>
                      </a:lnTo>
                      <a:lnTo>
                        <a:pt x="2814" y="1020"/>
                      </a:lnTo>
                      <a:lnTo>
                        <a:pt x="2814" y="1020"/>
                      </a:lnTo>
                      <a:lnTo>
                        <a:pt x="2814" y="1020"/>
                      </a:lnTo>
                      <a:lnTo>
                        <a:pt x="2814" y="1020"/>
                      </a:lnTo>
                      <a:lnTo>
                        <a:pt x="2820" y="1020"/>
                      </a:lnTo>
                      <a:lnTo>
                        <a:pt x="2820" y="1020"/>
                      </a:lnTo>
                      <a:lnTo>
                        <a:pt x="2820" y="1020"/>
                      </a:lnTo>
                      <a:lnTo>
                        <a:pt x="2820" y="1026"/>
                      </a:lnTo>
                      <a:lnTo>
                        <a:pt x="2820" y="1026"/>
                      </a:lnTo>
                      <a:lnTo>
                        <a:pt x="2826" y="1026"/>
                      </a:lnTo>
                      <a:lnTo>
                        <a:pt x="2826" y="1026"/>
                      </a:lnTo>
                      <a:lnTo>
                        <a:pt x="2826" y="1020"/>
                      </a:lnTo>
                      <a:lnTo>
                        <a:pt x="2826" y="1020"/>
                      </a:lnTo>
                      <a:lnTo>
                        <a:pt x="2826" y="1020"/>
                      </a:lnTo>
                      <a:lnTo>
                        <a:pt x="2826" y="1020"/>
                      </a:lnTo>
                      <a:lnTo>
                        <a:pt x="2826" y="1020"/>
                      </a:lnTo>
                      <a:lnTo>
                        <a:pt x="2832" y="1020"/>
                      </a:lnTo>
                      <a:lnTo>
                        <a:pt x="2832" y="1014"/>
                      </a:lnTo>
                      <a:lnTo>
                        <a:pt x="2832" y="1014"/>
                      </a:lnTo>
                      <a:lnTo>
                        <a:pt x="2832" y="1014"/>
                      </a:lnTo>
                      <a:lnTo>
                        <a:pt x="2832" y="1014"/>
                      </a:lnTo>
                      <a:lnTo>
                        <a:pt x="2832" y="1008"/>
                      </a:lnTo>
                      <a:lnTo>
                        <a:pt x="2838" y="1008"/>
                      </a:lnTo>
                      <a:lnTo>
                        <a:pt x="2838" y="1008"/>
                      </a:lnTo>
                      <a:lnTo>
                        <a:pt x="2838" y="1002"/>
                      </a:lnTo>
                      <a:lnTo>
                        <a:pt x="2838" y="1002"/>
                      </a:lnTo>
                      <a:lnTo>
                        <a:pt x="2838" y="1002"/>
                      </a:lnTo>
                      <a:lnTo>
                        <a:pt x="2844" y="996"/>
                      </a:lnTo>
                      <a:lnTo>
                        <a:pt x="2844" y="996"/>
                      </a:lnTo>
                      <a:lnTo>
                        <a:pt x="2844" y="996"/>
                      </a:lnTo>
                      <a:lnTo>
                        <a:pt x="2844" y="990"/>
                      </a:lnTo>
                      <a:lnTo>
                        <a:pt x="2844" y="990"/>
                      </a:lnTo>
                      <a:lnTo>
                        <a:pt x="2844" y="984"/>
                      </a:lnTo>
                      <a:lnTo>
                        <a:pt x="2850" y="984"/>
                      </a:lnTo>
                      <a:lnTo>
                        <a:pt x="2850" y="978"/>
                      </a:lnTo>
                      <a:lnTo>
                        <a:pt x="2850" y="978"/>
                      </a:lnTo>
                      <a:lnTo>
                        <a:pt x="2850" y="978"/>
                      </a:lnTo>
                      <a:lnTo>
                        <a:pt x="2850" y="972"/>
                      </a:lnTo>
                      <a:lnTo>
                        <a:pt x="2850" y="972"/>
                      </a:lnTo>
                      <a:lnTo>
                        <a:pt x="2856" y="966"/>
                      </a:lnTo>
                      <a:lnTo>
                        <a:pt x="2856" y="966"/>
                      </a:lnTo>
                      <a:lnTo>
                        <a:pt x="2856" y="960"/>
                      </a:lnTo>
                      <a:lnTo>
                        <a:pt x="2856" y="954"/>
                      </a:lnTo>
                      <a:lnTo>
                        <a:pt x="2856" y="954"/>
                      </a:lnTo>
                      <a:lnTo>
                        <a:pt x="2856" y="948"/>
                      </a:lnTo>
                      <a:lnTo>
                        <a:pt x="2862" y="942"/>
                      </a:lnTo>
                      <a:lnTo>
                        <a:pt x="2862" y="942"/>
                      </a:lnTo>
                      <a:lnTo>
                        <a:pt x="2862" y="936"/>
                      </a:lnTo>
                      <a:lnTo>
                        <a:pt x="2862" y="936"/>
                      </a:lnTo>
                      <a:lnTo>
                        <a:pt x="2862" y="930"/>
                      </a:lnTo>
                      <a:lnTo>
                        <a:pt x="2868" y="924"/>
                      </a:lnTo>
                      <a:lnTo>
                        <a:pt x="2868" y="918"/>
                      </a:lnTo>
                      <a:lnTo>
                        <a:pt x="2868" y="918"/>
                      </a:lnTo>
                      <a:lnTo>
                        <a:pt x="2868" y="912"/>
                      </a:lnTo>
                      <a:lnTo>
                        <a:pt x="2868" y="906"/>
                      </a:lnTo>
                      <a:lnTo>
                        <a:pt x="2868" y="900"/>
                      </a:lnTo>
                      <a:lnTo>
                        <a:pt x="2874" y="894"/>
                      </a:lnTo>
                      <a:lnTo>
                        <a:pt x="2874" y="894"/>
                      </a:lnTo>
                      <a:lnTo>
                        <a:pt x="2874" y="888"/>
                      </a:lnTo>
                      <a:lnTo>
                        <a:pt x="2874" y="882"/>
                      </a:lnTo>
                      <a:lnTo>
                        <a:pt x="2874" y="876"/>
                      </a:lnTo>
                      <a:lnTo>
                        <a:pt x="2874" y="870"/>
                      </a:lnTo>
                      <a:lnTo>
                        <a:pt x="2880" y="870"/>
                      </a:lnTo>
                      <a:lnTo>
                        <a:pt x="2880" y="864"/>
                      </a:lnTo>
                      <a:lnTo>
                        <a:pt x="2880" y="858"/>
                      </a:lnTo>
                      <a:lnTo>
                        <a:pt x="2880" y="852"/>
                      </a:lnTo>
                      <a:lnTo>
                        <a:pt x="2880" y="846"/>
                      </a:lnTo>
                      <a:lnTo>
                        <a:pt x="2880" y="840"/>
                      </a:lnTo>
                      <a:lnTo>
                        <a:pt x="2886" y="834"/>
                      </a:lnTo>
                      <a:lnTo>
                        <a:pt x="2886" y="828"/>
                      </a:lnTo>
                      <a:lnTo>
                        <a:pt x="2886" y="828"/>
                      </a:lnTo>
                      <a:lnTo>
                        <a:pt x="2886" y="822"/>
                      </a:lnTo>
                      <a:lnTo>
                        <a:pt x="2886" y="816"/>
                      </a:lnTo>
                      <a:lnTo>
                        <a:pt x="2886" y="810"/>
                      </a:lnTo>
                      <a:lnTo>
                        <a:pt x="2892" y="804"/>
                      </a:lnTo>
                      <a:lnTo>
                        <a:pt x="2892" y="798"/>
                      </a:lnTo>
                      <a:lnTo>
                        <a:pt x="2892" y="792"/>
                      </a:lnTo>
                      <a:lnTo>
                        <a:pt x="2892" y="780"/>
                      </a:lnTo>
                      <a:lnTo>
                        <a:pt x="2892" y="774"/>
                      </a:lnTo>
                      <a:lnTo>
                        <a:pt x="2892" y="768"/>
                      </a:lnTo>
                      <a:lnTo>
                        <a:pt x="2898" y="762"/>
                      </a:lnTo>
                      <a:lnTo>
                        <a:pt x="2898" y="750"/>
                      </a:lnTo>
                      <a:lnTo>
                        <a:pt x="2898" y="744"/>
                      </a:lnTo>
                      <a:lnTo>
                        <a:pt x="2898" y="738"/>
                      </a:lnTo>
                      <a:lnTo>
                        <a:pt x="2898" y="732"/>
                      </a:lnTo>
                      <a:lnTo>
                        <a:pt x="2904" y="726"/>
                      </a:lnTo>
                      <a:lnTo>
                        <a:pt x="2904" y="720"/>
                      </a:lnTo>
                      <a:lnTo>
                        <a:pt x="2904" y="714"/>
                      </a:lnTo>
                      <a:lnTo>
                        <a:pt x="2904" y="714"/>
                      </a:lnTo>
                      <a:lnTo>
                        <a:pt x="2904" y="714"/>
                      </a:lnTo>
                      <a:lnTo>
                        <a:pt x="2904" y="714"/>
                      </a:lnTo>
                      <a:lnTo>
                        <a:pt x="2910" y="720"/>
                      </a:lnTo>
                      <a:lnTo>
                        <a:pt x="2910" y="732"/>
                      </a:lnTo>
                      <a:lnTo>
                        <a:pt x="2910" y="744"/>
                      </a:lnTo>
                      <a:lnTo>
                        <a:pt x="2910" y="750"/>
                      </a:lnTo>
                      <a:lnTo>
                        <a:pt x="2910" y="762"/>
                      </a:lnTo>
                      <a:lnTo>
                        <a:pt x="2910" y="768"/>
                      </a:lnTo>
                      <a:lnTo>
                        <a:pt x="2916" y="774"/>
                      </a:lnTo>
                      <a:lnTo>
                        <a:pt x="2916" y="786"/>
                      </a:lnTo>
                      <a:lnTo>
                        <a:pt x="2916" y="792"/>
                      </a:lnTo>
                      <a:lnTo>
                        <a:pt x="2916" y="798"/>
                      </a:lnTo>
                      <a:lnTo>
                        <a:pt x="2916" y="810"/>
                      </a:lnTo>
                      <a:lnTo>
                        <a:pt x="2916" y="816"/>
                      </a:lnTo>
                      <a:lnTo>
                        <a:pt x="2922" y="822"/>
                      </a:lnTo>
                      <a:lnTo>
                        <a:pt x="2922" y="834"/>
                      </a:lnTo>
                      <a:lnTo>
                        <a:pt x="2922" y="840"/>
                      </a:lnTo>
                      <a:lnTo>
                        <a:pt x="2922" y="846"/>
                      </a:lnTo>
                      <a:lnTo>
                        <a:pt x="2922" y="852"/>
                      </a:lnTo>
                      <a:lnTo>
                        <a:pt x="2922" y="858"/>
                      </a:lnTo>
                      <a:lnTo>
                        <a:pt x="2928" y="864"/>
                      </a:lnTo>
                      <a:lnTo>
                        <a:pt x="2928" y="876"/>
                      </a:lnTo>
                      <a:lnTo>
                        <a:pt x="2928" y="882"/>
                      </a:lnTo>
                      <a:lnTo>
                        <a:pt x="2928" y="888"/>
                      </a:lnTo>
                      <a:lnTo>
                        <a:pt x="2928" y="894"/>
                      </a:lnTo>
                      <a:lnTo>
                        <a:pt x="2934" y="906"/>
                      </a:lnTo>
                      <a:lnTo>
                        <a:pt x="2934" y="912"/>
                      </a:lnTo>
                      <a:lnTo>
                        <a:pt x="2934" y="918"/>
                      </a:lnTo>
                      <a:lnTo>
                        <a:pt x="2934" y="924"/>
                      </a:lnTo>
                      <a:lnTo>
                        <a:pt x="2934" y="930"/>
                      </a:lnTo>
                      <a:lnTo>
                        <a:pt x="2934" y="930"/>
                      </a:lnTo>
                      <a:lnTo>
                        <a:pt x="2940" y="936"/>
                      </a:lnTo>
                      <a:lnTo>
                        <a:pt x="2940" y="942"/>
                      </a:lnTo>
                      <a:lnTo>
                        <a:pt x="2940" y="948"/>
                      </a:lnTo>
                      <a:lnTo>
                        <a:pt x="2940" y="954"/>
                      </a:lnTo>
                      <a:lnTo>
                        <a:pt x="2940" y="960"/>
                      </a:lnTo>
                      <a:lnTo>
                        <a:pt x="2940" y="960"/>
                      </a:lnTo>
                      <a:lnTo>
                        <a:pt x="2946" y="966"/>
                      </a:lnTo>
                      <a:lnTo>
                        <a:pt x="2946" y="972"/>
                      </a:lnTo>
                      <a:lnTo>
                        <a:pt x="2946" y="978"/>
                      </a:lnTo>
                      <a:lnTo>
                        <a:pt x="2946" y="978"/>
                      </a:lnTo>
                      <a:lnTo>
                        <a:pt x="2946" y="984"/>
                      </a:lnTo>
                      <a:lnTo>
                        <a:pt x="2946" y="984"/>
                      </a:lnTo>
                      <a:lnTo>
                        <a:pt x="2952" y="990"/>
                      </a:lnTo>
                      <a:lnTo>
                        <a:pt x="2952" y="996"/>
                      </a:lnTo>
                      <a:lnTo>
                        <a:pt x="2952" y="996"/>
                      </a:lnTo>
                      <a:lnTo>
                        <a:pt x="2952" y="1002"/>
                      </a:lnTo>
                      <a:lnTo>
                        <a:pt x="2952" y="1002"/>
                      </a:lnTo>
                      <a:lnTo>
                        <a:pt x="2952" y="1008"/>
                      </a:lnTo>
                      <a:lnTo>
                        <a:pt x="2958" y="1008"/>
                      </a:lnTo>
                      <a:lnTo>
                        <a:pt x="2958" y="1014"/>
                      </a:lnTo>
                      <a:lnTo>
                        <a:pt x="2958" y="1014"/>
                      </a:lnTo>
                      <a:lnTo>
                        <a:pt x="2958" y="1014"/>
                      </a:lnTo>
                      <a:lnTo>
                        <a:pt x="2958" y="1020"/>
                      </a:lnTo>
                      <a:lnTo>
                        <a:pt x="2958" y="1020"/>
                      </a:lnTo>
                      <a:lnTo>
                        <a:pt x="2964" y="1020"/>
                      </a:lnTo>
                      <a:lnTo>
                        <a:pt x="2964" y="1026"/>
                      </a:lnTo>
                      <a:lnTo>
                        <a:pt x="2964" y="1026"/>
                      </a:lnTo>
                      <a:lnTo>
                        <a:pt x="2964" y="1026"/>
                      </a:lnTo>
                      <a:lnTo>
                        <a:pt x="2964" y="1032"/>
                      </a:lnTo>
                      <a:lnTo>
                        <a:pt x="2970" y="1032"/>
                      </a:lnTo>
                      <a:lnTo>
                        <a:pt x="2970" y="1032"/>
                      </a:lnTo>
                      <a:lnTo>
                        <a:pt x="2970" y="1032"/>
                      </a:lnTo>
                      <a:lnTo>
                        <a:pt x="2970" y="1032"/>
                      </a:lnTo>
                      <a:lnTo>
                        <a:pt x="2970" y="1032"/>
                      </a:lnTo>
                      <a:lnTo>
                        <a:pt x="2970" y="1032"/>
                      </a:lnTo>
                      <a:lnTo>
                        <a:pt x="2976" y="1032"/>
                      </a:lnTo>
                      <a:lnTo>
                        <a:pt x="2976" y="1032"/>
                      </a:lnTo>
                      <a:lnTo>
                        <a:pt x="2976" y="1032"/>
                      </a:lnTo>
                      <a:lnTo>
                        <a:pt x="2976" y="1032"/>
                      </a:lnTo>
                      <a:lnTo>
                        <a:pt x="2976" y="1032"/>
                      </a:lnTo>
                      <a:lnTo>
                        <a:pt x="2976" y="1032"/>
                      </a:lnTo>
                      <a:lnTo>
                        <a:pt x="2982" y="1032"/>
                      </a:lnTo>
                      <a:lnTo>
                        <a:pt x="2982" y="1032"/>
                      </a:lnTo>
                      <a:lnTo>
                        <a:pt x="2982" y="1032"/>
                      </a:lnTo>
                      <a:lnTo>
                        <a:pt x="2982" y="1032"/>
                      </a:lnTo>
                      <a:lnTo>
                        <a:pt x="2982" y="1032"/>
                      </a:lnTo>
                      <a:lnTo>
                        <a:pt x="2982" y="1032"/>
                      </a:lnTo>
                      <a:lnTo>
                        <a:pt x="2988" y="1026"/>
                      </a:lnTo>
                      <a:lnTo>
                        <a:pt x="2988" y="1026"/>
                      </a:lnTo>
                      <a:lnTo>
                        <a:pt x="2988" y="1020"/>
                      </a:lnTo>
                      <a:lnTo>
                        <a:pt x="2988" y="1020"/>
                      </a:lnTo>
                      <a:lnTo>
                        <a:pt x="2988" y="1020"/>
                      </a:lnTo>
                      <a:lnTo>
                        <a:pt x="2994" y="1014"/>
                      </a:lnTo>
                      <a:lnTo>
                        <a:pt x="2994" y="1014"/>
                      </a:lnTo>
                      <a:lnTo>
                        <a:pt x="2994" y="1008"/>
                      </a:lnTo>
                      <a:lnTo>
                        <a:pt x="2994" y="1002"/>
                      </a:lnTo>
                      <a:lnTo>
                        <a:pt x="2994" y="1002"/>
                      </a:lnTo>
                      <a:lnTo>
                        <a:pt x="2994" y="996"/>
                      </a:lnTo>
                      <a:lnTo>
                        <a:pt x="3000" y="984"/>
                      </a:lnTo>
                      <a:lnTo>
                        <a:pt x="3000" y="984"/>
                      </a:lnTo>
                      <a:lnTo>
                        <a:pt x="3000" y="978"/>
                      </a:lnTo>
                      <a:lnTo>
                        <a:pt x="3000" y="972"/>
                      </a:lnTo>
                      <a:lnTo>
                        <a:pt x="3000" y="966"/>
                      </a:lnTo>
                      <a:lnTo>
                        <a:pt x="3006" y="954"/>
                      </a:lnTo>
                      <a:lnTo>
                        <a:pt x="3006" y="948"/>
                      </a:lnTo>
                      <a:lnTo>
                        <a:pt x="3006" y="942"/>
                      </a:lnTo>
                      <a:lnTo>
                        <a:pt x="3006" y="936"/>
                      </a:lnTo>
                      <a:lnTo>
                        <a:pt x="3006" y="930"/>
                      </a:lnTo>
                      <a:lnTo>
                        <a:pt x="3006" y="924"/>
                      </a:lnTo>
                      <a:lnTo>
                        <a:pt x="3006" y="912"/>
                      </a:lnTo>
                      <a:lnTo>
                        <a:pt x="3012" y="906"/>
                      </a:lnTo>
                      <a:lnTo>
                        <a:pt x="3012" y="900"/>
                      </a:lnTo>
                      <a:lnTo>
                        <a:pt x="3012" y="888"/>
                      </a:lnTo>
                      <a:lnTo>
                        <a:pt x="3012" y="882"/>
                      </a:lnTo>
                      <a:lnTo>
                        <a:pt x="3012" y="870"/>
                      </a:lnTo>
                      <a:lnTo>
                        <a:pt x="3012" y="864"/>
                      </a:lnTo>
                      <a:lnTo>
                        <a:pt x="3018" y="852"/>
                      </a:lnTo>
                      <a:lnTo>
                        <a:pt x="3018" y="846"/>
                      </a:lnTo>
                      <a:lnTo>
                        <a:pt x="3018" y="834"/>
                      </a:lnTo>
                      <a:lnTo>
                        <a:pt x="3018" y="828"/>
                      </a:lnTo>
                      <a:lnTo>
                        <a:pt x="3018" y="816"/>
                      </a:lnTo>
                      <a:lnTo>
                        <a:pt x="3018" y="804"/>
                      </a:lnTo>
                      <a:lnTo>
                        <a:pt x="3024" y="792"/>
                      </a:lnTo>
                      <a:lnTo>
                        <a:pt x="3024" y="786"/>
                      </a:lnTo>
                      <a:lnTo>
                        <a:pt x="3024" y="762"/>
                      </a:lnTo>
                      <a:lnTo>
                        <a:pt x="3024" y="750"/>
                      </a:lnTo>
                      <a:lnTo>
                        <a:pt x="3024" y="744"/>
                      </a:lnTo>
                      <a:lnTo>
                        <a:pt x="3030" y="732"/>
                      </a:lnTo>
                      <a:lnTo>
                        <a:pt x="3030" y="720"/>
                      </a:lnTo>
                      <a:lnTo>
                        <a:pt x="3030" y="696"/>
                      </a:lnTo>
                      <a:lnTo>
                        <a:pt x="3030" y="684"/>
                      </a:lnTo>
                      <a:lnTo>
                        <a:pt x="3030" y="678"/>
                      </a:lnTo>
                      <a:lnTo>
                        <a:pt x="3030" y="666"/>
                      </a:lnTo>
                      <a:lnTo>
                        <a:pt x="3036" y="654"/>
                      </a:lnTo>
                      <a:lnTo>
                        <a:pt x="3036" y="642"/>
                      </a:lnTo>
                      <a:lnTo>
                        <a:pt x="3036" y="612"/>
                      </a:lnTo>
                      <a:lnTo>
                        <a:pt x="3036" y="600"/>
                      </a:lnTo>
                      <a:lnTo>
                        <a:pt x="3036" y="588"/>
                      </a:lnTo>
                      <a:lnTo>
                        <a:pt x="3042" y="570"/>
                      </a:lnTo>
                      <a:lnTo>
                        <a:pt x="3042" y="558"/>
                      </a:lnTo>
                      <a:lnTo>
                        <a:pt x="3042" y="540"/>
                      </a:lnTo>
                      <a:lnTo>
                        <a:pt x="3042" y="522"/>
                      </a:lnTo>
                      <a:lnTo>
                        <a:pt x="3042" y="510"/>
                      </a:lnTo>
                      <a:lnTo>
                        <a:pt x="3042" y="492"/>
                      </a:lnTo>
                      <a:lnTo>
                        <a:pt x="3042" y="474"/>
                      </a:lnTo>
                      <a:lnTo>
                        <a:pt x="3048" y="462"/>
                      </a:lnTo>
                      <a:lnTo>
                        <a:pt x="3048" y="444"/>
                      </a:lnTo>
                      <a:lnTo>
                        <a:pt x="3048" y="426"/>
                      </a:lnTo>
                      <a:lnTo>
                        <a:pt x="3048" y="408"/>
                      </a:lnTo>
                      <a:lnTo>
                        <a:pt x="3048" y="390"/>
                      </a:lnTo>
                      <a:lnTo>
                        <a:pt x="3048" y="372"/>
                      </a:lnTo>
                      <a:lnTo>
                        <a:pt x="3054" y="354"/>
                      </a:lnTo>
                      <a:lnTo>
                        <a:pt x="3054" y="336"/>
                      </a:lnTo>
                      <a:lnTo>
                        <a:pt x="3054" y="318"/>
                      </a:lnTo>
                      <a:lnTo>
                        <a:pt x="3054" y="300"/>
                      </a:lnTo>
                      <a:lnTo>
                        <a:pt x="3054" y="264"/>
                      </a:lnTo>
                      <a:lnTo>
                        <a:pt x="3060" y="246"/>
                      </a:lnTo>
                      <a:lnTo>
                        <a:pt x="3060" y="228"/>
                      </a:lnTo>
                      <a:lnTo>
                        <a:pt x="3060" y="216"/>
                      </a:lnTo>
                      <a:lnTo>
                        <a:pt x="3060" y="198"/>
                      </a:lnTo>
                      <a:lnTo>
                        <a:pt x="3060" y="180"/>
                      </a:lnTo>
                      <a:lnTo>
                        <a:pt x="3060" y="144"/>
                      </a:lnTo>
                      <a:lnTo>
                        <a:pt x="3066" y="120"/>
                      </a:lnTo>
                      <a:lnTo>
                        <a:pt x="3066" y="102"/>
                      </a:lnTo>
                      <a:lnTo>
                        <a:pt x="3066" y="84"/>
                      </a:lnTo>
                      <a:lnTo>
                        <a:pt x="3066" y="60"/>
                      </a:lnTo>
                      <a:lnTo>
                        <a:pt x="3066" y="42"/>
                      </a:lnTo>
                      <a:lnTo>
                        <a:pt x="3066" y="24"/>
                      </a:lnTo>
                      <a:lnTo>
                        <a:pt x="3072" y="6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18"/>
                      </a:lnTo>
                      <a:lnTo>
                        <a:pt x="3078" y="36"/>
                      </a:lnTo>
                      <a:lnTo>
                        <a:pt x="3078" y="54"/>
                      </a:lnTo>
                      <a:lnTo>
                        <a:pt x="3078" y="72"/>
                      </a:lnTo>
                      <a:lnTo>
                        <a:pt x="3078" y="96"/>
                      </a:lnTo>
                      <a:lnTo>
                        <a:pt x="3078" y="114"/>
                      </a:lnTo>
                      <a:lnTo>
                        <a:pt x="3078" y="132"/>
                      </a:lnTo>
                      <a:lnTo>
                        <a:pt x="3078" y="150"/>
                      </a:lnTo>
                      <a:lnTo>
                        <a:pt x="3084" y="168"/>
                      </a:lnTo>
                      <a:lnTo>
                        <a:pt x="3084" y="198"/>
                      </a:lnTo>
                      <a:lnTo>
                        <a:pt x="3084" y="216"/>
                      </a:lnTo>
                      <a:lnTo>
                        <a:pt x="3084" y="228"/>
                      </a:lnTo>
                      <a:lnTo>
                        <a:pt x="3084" y="246"/>
                      </a:lnTo>
                      <a:lnTo>
                        <a:pt x="3090" y="264"/>
                      </a:lnTo>
                      <a:lnTo>
                        <a:pt x="3090" y="282"/>
                      </a:lnTo>
                      <a:lnTo>
                        <a:pt x="3090" y="300"/>
                      </a:lnTo>
                      <a:lnTo>
                        <a:pt x="3090" y="318"/>
                      </a:lnTo>
                      <a:lnTo>
                        <a:pt x="3090" y="336"/>
                      </a:lnTo>
                      <a:lnTo>
                        <a:pt x="3090" y="354"/>
                      </a:lnTo>
                      <a:lnTo>
                        <a:pt x="3096" y="384"/>
                      </a:lnTo>
                      <a:lnTo>
                        <a:pt x="3096" y="402"/>
                      </a:lnTo>
                      <a:lnTo>
                        <a:pt x="3096" y="414"/>
                      </a:lnTo>
                      <a:lnTo>
                        <a:pt x="3096" y="432"/>
                      </a:lnTo>
                      <a:lnTo>
                        <a:pt x="3096" y="450"/>
                      </a:lnTo>
                      <a:lnTo>
                        <a:pt x="3102" y="462"/>
                      </a:lnTo>
                      <a:lnTo>
                        <a:pt x="3102" y="480"/>
                      </a:lnTo>
                      <a:lnTo>
                        <a:pt x="3102" y="498"/>
                      </a:lnTo>
                      <a:lnTo>
                        <a:pt x="3102" y="510"/>
                      </a:lnTo>
                      <a:lnTo>
                        <a:pt x="3102" y="528"/>
                      </a:lnTo>
                      <a:lnTo>
                        <a:pt x="3102" y="540"/>
                      </a:lnTo>
                      <a:lnTo>
                        <a:pt x="3102" y="552"/>
                      </a:lnTo>
                      <a:lnTo>
                        <a:pt x="3108" y="570"/>
                      </a:lnTo>
                      <a:lnTo>
                        <a:pt x="3108" y="582"/>
                      </a:lnTo>
                      <a:lnTo>
                        <a:pt x="3108" y="600"/>
                      </a:lnTo>
                      <a:lnTo>
                        <a:pt x="3108" y="606"/>
                      </a:lnTo>
                      <a:lnTo>
                        <a:pt x="3108" y="630"/>
                      </a:lnTo>
                      <a:lnTo>
                        <a:pt x="3114" y="642"/>
                      </a:lnTo>
                      <a:lnTo>
                        <a:pt x="3114" y="654"/>
                      </a:lnTo>
                      <a:lnTo>
                        <a:pt x="3114" y="666"/>
                      </a:lnTo>
                      <a:lnTo>
                        <a:pt x="3114" y="678"/>
                      </a:lnTo>
                      <a:lnTo>
                        <a:pt x="3114" y="690"/>
                      </a:lnTo>
                      <a:lnTo>
                        <a:pt x="3114" y="708"/>
                      </a:lnTo>
                      <a:lnTo>
                        <a:pt x="3120" y="720"/>
                      </a:lnTo>
                      <a:lnTo>
                        <a:pt x="3120" y="726"/>
                      </a:lnTo>
                      <a:lnTo>
                        <a:pt x="3120" y="738"/>
                      </a:lnTo>
                      <a:lnTo>
                        <a:pt x="3120" y="750"/>
                      </a:lnTo>
                      <a:lnTo>
                        <a:pt x="3120" y="762"/>
                      </a:lnTo>
                      <a:lnTo>
                        <a:pt x="3120" y="768"/>
                      </a:lnTo>
                      <a:lnTo>
                        <a:pt x="3126" y="780"/>
                      </a:lnTo>
                      <a:lnTo>
                        <a:pt x="3126" y="792"/>
                      </a:lnTo>
                      <a:lnTo>
                        <a:pt x="3126" y="810"/>
                      </a:lnTo>
                      <a:lnTo>
                        <a:pt x="3126" y="822"/>
                      </a:lnTo>
                      <a:lnTo>
                        <a:pt x="3126" y="828"/>
                      </a:lnTo>
                      <a:lnTo>
                        <a:pt x="3132" y="840"/>
                      </a:lnTo>
                      <a:lnTo>
                        <a:pt x="3132" y="846"/>
                      </a:lnTo>
                      <a:lnTo>
                        <a:pt x="3132" y="858"/>
                      </a:lnTo>
                      <a:lnTo>
                        <a:pt x="3132" y="864"/>
                      </a:lnTo>
                      <a:lnTo>
                        <a:pt x="3132" y="876"/>
                      </a:lnTo>
                      <a:lnTo>
                        <a:pt x="3132" y="882"/>
                      </a:lnTo>
                      <a:lnTo>
                        <a:pt x="3138" y="888"/>
                      </a:lnTo>
                      <a:lnTo>
                        <a:pt x="3138" y="900"/>
                      </a:lnTo>
                      <a:lnTo>
                        <a:pt x="3138" y="906"/>
                      </a:lnTo>
                      <a:lnTo>
                        <a:pt x="3138" y="912"/>
                      </a:lnTo>
                      <a:lnTo>
                        <a:pt x="3138" y="918"/>
                      </a:lnTo>
                      <a:lnTo>
                        <a:pt x="3138" y="930"/>
                      </a:lnTo>
                      <a:lnTo>
                        <a:pt x="3138" y="936"/>
                      </a:lnTo>
                      <a:lnTo>
                        <a:pt x="3144" y="942"/>
                      </a:lnTo>
                      <a:lnTo>
                        <a:pt x="3144" y="948"/>
                      </a:lnTo>
                      <a:lnTo>
                        <a:pt x="3144" y="954"/>
                      </a:lnTo>
                      <a:lnTo>
                        <a:pt x="3144" y="960"/>
                      </a:lnTo>
                      <a:lnTo>
                        <a:pt x="3144" y="966"/>
                      </a:lnTo>
                      <a:lnTo>
                        <a:pt x="3150" y="972"/>
                      </a:lnTo>
                      <a:lnTo>
                        <a:pt x="3150" y="978"/>
                      </a:lnTo>
                      <a:lnTo>
                        <a:pt x="3150" y="978"/>
                      </a:lnTo>
                      <a:lnTo>
                        <a:pt x="3150" y="990"/>
                      </a:lnTo>
                      <a:lnTo>
                        <a:pt x="3150" y="996"/>
                      </a:lnTo>
                      <a:lnTo>
                        <a:pt x="3150" y="996"/>
                      </a:lnTo>
                      <a:lnTo>
                        <a:pt x="3156" y="1002"/>
                      </a:lnTo>
                      <a:lnTo>
                        <a:pt x="3156" y="1002"/>
                      </a:lnTo>
                      <a:lnTo>
                        <a:pt x="3156" y="1008"/>
                      </a:lnTo>
                      <a:lnTo>
                        <a:pt x="3156" y="1008"/>
                      </a:lnTo>
                      <a:lnTo>
                        <a:pt x="3156" y="1008"/>
                      </a:lnTo>
                      <a:lnTo>
                        <a:pt x="3156" y="1014"/>
                      </a:lnTo>
                      <a:lnTo>
                        <a:pt x="3162" y="1014"/>
                      </a:lnTo>
                      <a:lnTo>
                        <a:pt x="3162" y="1014"/>
                      </a:lnTo>
                      <a:lnTo>
                        <a:pt x="3162" y="1014"/>
                      </a:lnTo>
                      <a:lnTo>
                        <a:pt x="3162" y="1020"/>
                      </a:lnTo>
                      <a:lnTo>
                        <a:pt x="3162" y="1020"/>
                      </a:lnTo>
                      <a:lnTo>
                        <a:pt x="3162" y="1020"/>
                      </a:lnTo>
                      <a:lnTo>
                        <a:pt x="3168" y="1020"/>
                      </a:lnTo>
                      <a:lnTo>
                        <a:pt x="3168" y="1020"/>
                      </a:lnTo>
                      <a:lnTo>
                        <a:pt x="3168" y="1020"/>
                      </a:lnTo>
                      <a:lnTo>
                        <a:pt x="3168" y="1026"/>
                      </a:lnTo>
                      <a:lnTo>
                        <a:pt x="3168" y="1026"/>
                      </a:lnTo>
                      <a:lnTo>
                        <a:pt x="3174" y="1026"/>
                      </a:lnTo>
                      <a:lnTo>
                        <a:pt x="3174" y="1026"/>
                      </a:lnTo>
                      <a:lnTo>
                        <a:pt x="3174" y="1026"/>
                      </a:lnTo>
                      <a:lnTo>
                        <a:pt x="3174" y="1026"/>
                      </a:lnTo>
                      <a:lnTo>
                        <a:pt x="3174" y="1026"/>
                      </a:lnTo>
                      <a:lnTo>
                        <a:pt x="3174" y="1026"/>
                      </a:lnTo>
                      <a:lnTo>
                        <a:pt x="3180" y="1026"/>
                      </a:lnTo>
                      <a:lnTo>
                        <a:pt x="3180" y="1026"/>
                      </a:lnTo>
                      <a:lnTo>
                        <a:pt x="3180" y="1026"/>
                      </a:lnTo>
                      <a:lnTo>
                        <a:pt x="3180" y="1026"/>
                      </a:lnTo>
                      <a:lnTo>
                        <a:pt x="3180" y="1026"/>
                      </a:lnTo>
                      <a:lnTo>
                        <a:pt x="3180" y="1026"/>
                      </a:lnTo>
                      <a:lnTo>
                        <a:pt x="3186" y="1026"/>
                      </a:lnTo>
                      <a:lnTo>
                        <a:pt x="3186" y="1026"/>
                      </a:lnTo>
                      <a:lnTo>
                        <a:pt x="3186" y="1026"/>
                      </a:lnTo>
                      <a:lnTo>
                        <a:pt x="3186" y="1026"/>
                      </a:lnTo>
                      <a:lnTo>
                        <a:pt x="3186" y="1020"/>
                      </a:lnTo>
                      <a:lnTo>
                        <a:pt x="3192" y="1020"/>
                      </a:lnTo>
                      <a:lnTo>
                        <a:pt x="3192" y="1020"/>
                      </a:lnTo>
                      <a:lnTo>
                        <a:pt x="3192" y="1020"/>
                      </a:lnTo>
                      <a:lnTo>
                        <a:pt x="3192" y="1020"/>
                      </a:lnTo>
                      <a:lnTo>
                        <a:pt x="3192" y="1020"/>
                      </a:lnTo>
                      <a:lnTo>
                        <a:pt x="3192" y="1014"/>
                      </a:lnTo>
                      <a:lnTo>
                        <a:pt x="3192" y="1014"/>
                      </a:lnTo>
                      <a:lnTo>
                        <a:pt x="3198" y="1014"/>
                      </a:lnTo>
                      <a:lnTo>
                        <a:pt x="3198" y="1008"/>
                      </a:lnTo>
                      <a:lnTo>
                        <a:pt x="3198" y="1008"/>
                      </a:lnTo>
                      <a:lnTo>
                        <a:pt x="3198" y="1008"/>
                      </a:lnTo>
                      <a:lnTo>
                        <a:pt x="3198" y="1008"/>
                      </a:lnTo>
                      <a:lnTo>
                        <a:pt x="3204" y="1002"/>
                      </a:lnTo>
                      <a:lnTo>
                        <a:pt x="3204" y="1002"/>
                      </a:lnTo>
                      <a:lnTo>
                        <a:pt x="3204" y="1002"/>
                      </a:lnTo>
                      <a:lnTo>
                        <a:pt x="3204" y="996"/>
                      </a:lnTo>
                      <a:lnTo>
                        <a:pt x="3204" y="996"/>
                      </a:lnTo>
                      <a:lnTo>
                        <a:pt x="3204" y="996"/>
                      </a:lnTo>
                      <a:lnTo>
                        <a:pt x="3210" y="990"/>
                      </a:lnTo>
                      <a:lnTo>
                        <a:pt x="3210" y="990"/>
                      </a:lnTo>
                      <a:lnTo>
                        <a:pt x="3210" y="984"/>
                      </a:lnTo>
                      <a:lnTo>
                        <a:pt x="3210" y="984"/>
                      </a:lnTo>
                      <a:lnTo>
                        <a:pt x="3210" y="984"/>
                      </a:lnTo>
                      <a:lnTo>
                        <a:pt x="3210" y="978"/>
                      </a:lnTo>
                      <a:lnTo>
                        <a:pt x="3216" y="978"/>
                      </a:lnTo>
                      <a:lnTo>
                        <a:pt x="3216" y="972"/>
                      </a:lnTo>
                      <a:lnTo>
                        <a:pt x="3216" y="972"/>
                      </a:lnTo>
                      <a:lnTo>
                        <a:pt x="3216" y="966"/>
                      </a:lnTo>
                      <a:lnTo>
                        <a:pt x="3216" y="966"/>
                      </a:lnTo>
                      <a:lnTo>
                        <a:pt x="3216" y="960"/>
                      </a:lnTo>
                      <a:lnTo>
                        <a:pt x="3222" y="954"/>
                      </a:lnTo>
                      <a:lnTo>
                        <a:pt x="3222" y="948"/>
                      </a:lnTo>
                      <a:lnTo>
                        <a:pt x="3222" y="948"/>
                      </a:lnTo>
                      <a:lnTo>
                        <a:pt x="3222" y="942"/>
                      </a:lnTo>
                      <a:lnTo>
                        <a:pt x="3222" y="942"/>
                      </a:lnTo>
                      <a:lnTo>
                        <a:pt x="3222" y="936"/>
                      </a:lnTo>
                      <a:lnTo>
                        <a:pt x="3228" y="936"/>
                      </a:lnTo>
                      <a:lnTo>
                        <a:pt x="3228" y="930"/>
                      </a:lnTo>
                      <a:lnTo>
                        <a:pt x="3228" y="924"/>
                      </a:lnTo>
                      <a:lnTo>
                        <a:pt x="3228" y="918"/>
                      </a:lnTo>
                      <a:lnTo>
                        <a:pt x="3228" y="918"/>
                      </a:lnTo>
                      <a:lnTo>
                        <a:pt x="3234" y="912"/>
                      </a:lnTo>
                      <a:lnTo>
                        <a:pt x="3234" y="906"/>
                      </a:lnTo>
                      <a:lnTo>
                        <a:pt x="3234" y="906"/>
                      </a:lnTo>
                      <a:lnTo>
                        <a:pt x="3234" y="900"/>
                      </a:lnTo>
                      <a:lnTo>
                        <a:pt x="3234" y="894"/>
                      </a:lnTo>
                      <a:lnTo>
                        <a:pt x="3234" y="894"/>
                      </a:lnTo>
                      <a:lnTo>
                        <a:pt x="3234" y="894"/>
                      </a:lnTo>
                      <a:lnTo>
                        <a:pt x="3240" y="894"/>
                      </a:lnTo>
                      <a:lnTo>
                        <a:pt x="3240" y="894"/>
                      </a:lnTo>
                      <a:lnTo>
                        <a:pt x="3240" y="894"/>
                      </a:lnTo>
                      <a:lnTo>
                        <a:pt x="3240" y="900"/>
                      </a:lnTo>
                      <a:lnTo>
                        <a:pt x="3240" y="906"/>
                      </a:lnTo>
                      <a:lnTo>
                        <a:pt x="3246" y="906"/>
                      </a:lnTo>
                      <a:lnTo>
                        <a:pt x="3246" y="912"/>
                      </a:lnTo>
                      <a:lnTo>
                        <a:pt x="3246" y="918"/>
                      </a:lnTo>
                      <a:lnTo>
                        <a:pt x="3246" y="918"/>
                      </a:lnTo>
                      <a:lnTo>
                        <a:pt x="3246" y="924"/>
                      </a:lnTo>
                      <a:lnTo>
                        <a:pt x="3246" y="930"/>
                      </a:lnTo>
                      <a:lnTo>
                        <a:pt x="3252" y="936"/>
                      </a:lnTo>
                      <a:lnTo>
                        <a:pt x="3252" y="936"/>
                      </a:lnTo>
                      <a:lnTo>
                        <a:pt x="3252" y="942"/>
                      </a:lnTo>
                      <a:lnTo>
                        <a:pt x="3252" y="942"/>
                      </a:lnTo>
                      <a:lnTo>
                        <a:pt x="3252" y="948"/>
                      </a:lnTo>
                      <a:lnTo>
                        <a:pt x="3252" y="948"/>
                      </a:lnTo>
                      <a:lnTo>
                        <a:pt x="3258" y="954"/>
                      </a:lnTo>
                      <a:lnTo>
                        <a:pt x="3258" y="960"/>
                      </a:lnTo>
                      <a:lnTo>
                        <a:pt x="3258" y="966"/>
                      </a:lnTo>
                      <a:lnTo>
                        <a:pt x="3258" y="966"/>
                      </a:lnTo>
                      <a:lnTo>
                        <a:pt x="3258" y="972"/>
                      </a:lnTo>
                      <a:lnTo>
                        <a:pt x="3264" y="972"/>
                      </a:lnTo>
                      <a:lnTo>
                        <a:pt x="3264" y="972"/>
                      </a:lnTo>
                      <a:lnTo>
                        <a:pt x="3264" y="978"/>
                      </a:lnTo>
                      <a:lnTo>
                        <a:pt x="3264" y="978"/>
                      </a:lnTo>
                      <a:lnTo>
                        <a:pt x="3264" y="984"/>
                      </a:lnTo>
                      <a:lnTo>
                        <a:pt x="3264" y="984"/>
                      </a:lnTo>
                      <a:lnTo>
                        <a:pt x="3270" y="990"/>
                      </a:lnTo>
                      <a:lnTo>
                        <a:pt x="3270" y="990"/>
                      </a:lnTo>
                      <a:lnTo>
                        <a:pt x="3270" y="990"/>
                      </a:lnTo>
                      <a:lnTo>
                        <a:pt x="3270" y="996"/>
                      </a:lnTo>
                      <a:lnTo>
                        <a:pt x="3270" y="996"/>
                      </a:lnTo>
                      <a:lnTo>
                        <a:pt x="3270" y="1002"/>
                      </a:lnTo>
                      <a:lnTo>
                        <a:pt x="3276" y="1002"/>
                      </a:lnTo>
                      <a:lnTo>
                        <a:pt x="3276" y="1002"/>
                      </a:lnTo>
                      <a:lnTo>
                        <a:pt x="3276" y="1002"/>
                      </a:lnTo>
                      <a:lnTo>
                        <a:pt x="3276" y="1008"/>
                      </a:lnTo>
                      <a:lnTo>
                        <a:pt x="3276" y="1008"/>
                      </a:lnTo>
                      <a:lnTo>
                        <a:pt x="3276" y="1008"/>
                      </a:lnTo>
                      <a:lnTo>
                        <a:pt x="3282" y="1014"/>
                      </a:lnTo>
                      <a:lnTo>
                        <a:pt x="3282" y="1014"/>
                      </a:lnTo>
                      <a:lnTo>
                        <a:pt x="3282" y="1014"/>
                      </a:lnTo>
                      <a:lnTo>
                        <a:pt x="3282" y="1014"/>
                      </a:lnTo>
                      <a:lnTo>
                        <a:pt x="3282" y="1020"/>
                      </a:lnTo>
                      <a:lnTo>
                        <a:pt x="3282" y="1020"/>
                      </a:lnTo>
                      <a:lnTo>
                        <a:pt x="3288" y="1020"/>
                      </a:lnTo>
                      <a:lnTo>
                        <a:pt x="3288" y="1020"/>
                      </a:lnTo>
                      <a:lnTo>
                        <a:pt x="3288" y="1020"/>
                      </a:lnTo>
                      <a:lnTo>
                        <a:pt x="3288" y="1020"/>
                      </a:lnTo>
                      <a:lnTo>
                        <a:pt x="3288" y="1026"/>
                      </a:lnTo>
                      <a:lnTo>
                        <a:pt x="3294" y="1026"/>
                      </a:lnTo>
                      <a:lnTo>
                        <a:pt x="3294" y="1026"/>
                      </a:lnTo>
                      <a:lnTo>
                        <a:pt x="3294" y="1026"/>
                      </a:lnTo>
                      <a:lnTo>
                        <a:pt x="3294" y="1026"/>
                      </a:lnTo>
                      <a:lnTo>
                        <a:pt x="3294" y="1026"/>
                      </a:lnTo>
                      <a:lnTo>
                        <a:pt x="3294" y="1026"/>
                      </a:lnTo>
                      <a:lnTo>
                        <a:pt x="3300" y="1026"/>
                      </a:lnTo>
                      <a:lnTo>
                        <a:pt x="3300" y="1026"/>
                      </a:lnTo>
                      <a:lnTo>
                        <a:pt x="3300" y="1026"/>
                      </a:lnTo>
                      <a:lnTo>
                        <a:pt x="3300" y="1026"/>
                      </a:lnTo>
                      <a:lnTo>
                        <a:pt x="3300" y="1026"/>
                      </a:lnTo>
                      <a:lnTo>
                        <a:pt x="3300" y="1026"/>
                      </a:lnTo>
                      <a:lnTo>
                        <a:pt x="3306" y="1026"/>
                      </a:lnTo>
                      <a:lnTo>
                        <a:pt x="3306" y="1026"/>
                      </a:lnTo>
                      <a:lnTo>
                        <a:pt x="3306" y="1026"/>
                      </a:lnTo>
                      <a:lnTo>
                        <a:pt x="3306" y="1026"/>
                      </a:lnTo>
                      <a:lnTo>
                        <a:pt x="3306" y="1020"/>
                      </a:lnTo>
                      <a:lnTo>
                        <a:pt x="3306" y="1020"/>
                      </a:lnTo>
                      <a:lnTo>
                        <a:pt x="3312" y="1020"/>
                      </a:lnTo>
                      <a:lnTo>
                        <a:pt x="3312" y="1020"/>
                      </a:lnTo>
                      <a:lnTo>
                        <a:pt x="3312" y="1020"/>
                      </a:lnTo>
                      <a:lnTo>
                        <a:pt x="3312" y="1020"/>
                      </a:lnTo>
                      <a:lnTo>
                        <a:pt x="3312" y="1020"/>
                      </a:lnTo>
                      <a:lnTo>
                        <a:pt x="3318" y="1014"/>
                      </a:lnTo>
                      <a:lnTo>
                        <a:pt x="3318" y="1014"/>
                      </a:lnTo>
                      <a:lnTo>
                        <a:pt x="3318" y="1014"/>
                      </a:lnTo>
                      <a:lnTo>
                        <a:pt x="3318" y="1008"/>
                      </a:lnTo>
                      <a:lnTo>
                        <a:pt x="3318" y="1008"/>
                      </a:lnTo>
                      <a:lnTo>
                        <a:pt x="3318" y="1008"/>
                      </a:lnTo>
                      <a:lnTo>
                        <a:pt x="3318" y="1002"/>
                      </a:lnTo>
                      <a:lnTo>
                        <a:pt x="3324" y="1002"/>
                      </a:lnTo>
                      <a:lnTo>
                        <a:pt x="3324" y="996"/>
                      </a:lnTo>
                      <a:lnTo>
                        <a:pt x="3324" y="996"/>
                      </a:lnTo>
                      <a:lnTo>
                        <a:pt x="3324" y="990"/>
                      </a:lnTo>
                      <a:lnTo>
                        <a:pt x="3324" y="984"/>
                      </a:lnTo>
                      <a:lnTo>
                        <a:pt x="3330" y="978"/>
                      </a:lnTo>
                      <a:lnTo>
                        <a:pt x="3330" y="972"/>
                      </a:lnTo>
                      <a:lnTo>
                        <a:pt x="3330" y="966"/>
                      </a:lnTo>
                      <a:lnTo>
                        <a:pt x="3330" y="960"/>
                      </a:lnTo>
                      <a:lnTo>
                        <a:pt x="3330" y="960"/>
                      </a:lnTo>
                      <a:lnTo>
                        <a:pt x="3330" y="954"/>
                      </a:lnTo>
                      <a:lnTo>
                        <a:pt x="3330" y="948"/>
                      </a:lnTo>
                      <a:lnTo>
                        <a:pt x="3336" y="936"/>
                      </a:lnTo>
                      <a:lnTo>
                        <a:pt x="3336" y="930"/>
                      </a:lnTo>
                      <a:lnTo>
                        <a:pt x="3336" y="924"/>
                      </a:lnTo>
                      <a:lnTo>
                        <a:pt x="3336" y="918"/>
                      </a:lnTo>
                      <a:lnTo>
                        <a:pt x="3336" y="906"/>
                      </a:lnTo>
                      <a:lnTo>
                        <a:pt x="3342" y="900"/>
                      </a:lnTo>
                      <a:lnTo>
                        <a:pt x="3342" y="894"/>
                      </a:lnTo>
                      <a:lnTo>
                        <a:pt x="3342" y="888"/>
                      </a:lnTo>
                      <a:lnTo>
                        <a:pt x="3342" y="876"/>
                      </a:lnTo>
                      <a:lnTo>
                        <a:pt x="3342" y="870"/>
                      </a:lnTo>
                      <a:lnTo>
                        <a:pt x="3342" y="858"/>
                      </a:lnTo>
                      <a:lnTo>
                        <a:pt x="3348" y="852"/>
                      </a:lnTo>
                      <a:lnTo>
                        <a:pt x="3348" y="846"/>
                      </a:lnTo>
                      <a:lnTo>
                        <a:pt x="3348" y="834"/>
                      </a:lnTo>
                      <a:lnTo>
                        <a:pt x="3348" y="828"/>
                      </a:lnTo>
                      <a:lnTo>
                        <a:pt x="3348" y="816"/>
                      </a:lnTo>
                      <a:lnTo>
                        <a:pt x="3354" y="798"/>
                      </a:lnTo>
                      <a:lnTo>
                        <a:pt x="3354" y="786"/>
                      </a:lnTo>
                      <a:lnTo>
                        <a:pt x="3354" y="774"/>
                      </a:lnTo>
                      <a:lnTo>
                        <a:pt x="3354" y="768"/>
                      </a:lnTo>
                      <a:lnTo>
                        <a:pt x="3354" y="756"/>
                      </a:lnTo>
                      <a:lnTo>
                        <a:pt x="3354" y="744"/>
                      </a:lnTo>
                      <a:lnTo>
                        <a:pt x="3360" y="732"/>
                      </a:lnTo>
                      <a:lnTo>
                        <a:pt x="3360" y="726"/>
                      </a:lnTo>
                      <a:lnTo>
                        <a:pt x="3360" y="714"/>
                      </a:lnTo>
                      <a:lnTo>
                        <a:pt x="3360" y="702"/>
                      </a:lnTo>
                      <a:lnTo>
                        <a:pt x="3360" y="684"/>
                      </a:lnTo>
                      <a:lnTo>
                        <a:pt x="3360" y="672"/>
                      </a:lnTo>
                      <a:lnTo>
                        <a:pt x="3366" y="660"/>
                      </a:lnTo>
                      <a:lnTo>
                        <a:pt x="3366" y="648"/>
                      </a:lnTo>
                      <a:lnTo>
                        <a:pt x="3366" y="642"/>
                      </a:lnTo>
                      <a:lnTo>
                        <a:pt x="3366" y="618"/>
                      </a:lnTo>
                      <a:lnTo>
                        <a:pt x="3366" y="606"/>
                      </a:lnTo>
                      <a:lnTo>
                        <a:pt x="3366" y="594"/>
                      </a:lnTo>
                      <a:lnTo>
                        <a:pt x="3372" y="582"/>
                      </a:lnTo>
                      <a:lnTo>
                        <a:pt x="3372" y="564"/>
                      </a:lnTo>
                      <a:lnTo>
                        <a:pt x="3372" y="552"/>
                      </a:lnTo>
                      <a:lnTo>
                        <a:pt x="3372" y="534"/>
                      </a:lnTo>
                      <a:lnTo>
                        <a:pt x="3372" y="522"/>
                      </a:lnTo>
                      <a:lnTo>
                        <a:pt x="3372" y="504"/>
                      </a:lnTo>
                      <a:lnTo>
                        <a:pt x="3378" y="492"/>
                      </a:lnTo>
                      <a:lnTo>
                        <a:pt x="3378" y="474"/>
                      </a:lnTo>
                      <a:lnTo>
                        <a:pt x="3378" y="462"/>
                      </a:lnTo>
                      <a:lnTo>
                        <a:pt x="3378" y="444"/>
                      </a:lnTo>
                      <a:lnTo>
                        <a:pt x="3378" y="432"/>
                      </a:lnTo>
                      <a:lnTo>
                        <a:pt x="3378" y="414"/>
                      </a:lnTo>
                      <a:lnTo>
                        <a:pt x="3384" y="396"/>
                      </a:lnTo>
                      <a:lnTo>
                        <a:pt x="3384" y="366"/>
                      </a:lnTo>
                      <a:lnTo>
                        <a:pt x="3384" y="348"/>
                      </a:lnTo>
                      <a:lnTo>
                        <a:pt x="3384" y="330"/>
                      </a:lnTo>
                      <a:lnTo>
                        <a:pt x="3384" y="318"/>
                      </a:lnTo>
                      <a:lnTo>
                        <a:pt x="3390" y="300"/>
                      </a:lnTo>
                      <a:lnTo>
                        <a:pt x="3390" y="282"/>
                      </a:lnTo>
                      <a:lnTo>
                        <a:pt x="3390" y="264"/>
                      </a:lnTo>
                      <a:lnTo>
                        <a:pt x="3390" y="246"/>
                      </a:lnTo>
                      <a:lnTo>
                        <a:pt x="3390" y="234"/>
                      </a:lnTo>
                      <a:lnTo>
                        <a:pt x="3390" y="216"/>
                      </a:lnTo>
                      <a:lnTo>
                        <a:pt x="3390" y="198"/>
                      </a:lnTo>
                      <a:lnTo>
                        <a:pt x="3396" y="168"/>
                      </a:lnTo>
                      <a:lnTo>
                        <a:pt x="3396" y="150"/>
                      </a:lnTo>
                      <a:lnTo>
                        <a:pt x="3396" y="132"/>
                      </a:lnTo>
                      <a:lnTo>
                        <a:pt x="3396" y="114"/>
                      </a:lnTo>
                      <a:lnTo>
                        <a:pt x="3396" y="96"/>
                      </a:lnTo>
                      <a:lnTo>
                        <a:pt x="3402" y="78"/>
                      </a:lnTo>
                      <a:lnTo>
                        <a:pt x="3402" y="60"/>
                      </a:lnTo>
                      <a:lnTo>
                        <a:pt x="3402" y="42"/>
                      </a:lnTo>
                      <a:lnTo>
                        <a:pt x="3402" y="30"/>
                      </a:lnTo>
                      <a:lnTo>
                        <a:pt x="3402" y="18"/>
                      </a:lnTo>
                      <a:lnTo>
                        <a:pt x="3402" y="18"/>
                      </a:lnTo>
                      <a:lnTo>
                        <a:pt x="3408" y="30"/>
                      </a:lnTo>
                      <a:lnTo>
                        <a:pt x="3408" y="42"/>
                      </a:lnTo>
                      <a:lnTo>
                        <a:pt x="3408" y="60"/>
                      </a:lnTo>
                      <a:lnTo>
                        <a:pt x="3408" y="78"/>
                      </a:lnTo>
                      <a:lnTo>
                        <a:pt x="3408" y="96"/>
                      </a:lnTo>
                      <a:lnTo>
                        <a:pt x="3408" y="114"/>
                      </a:lnTo>
                      <a:lnTo>
                        <a:pt x="3414" y="132"/>
                      </a:lnTo>
                      <a:lnTo>
                        <a:pt x="3414" y="150"/>
                      </a:lnTo>
                      <a:lnTo>
                        <a:pt x="3414" y="168"/>
                      </a:lnTo>
                      <a:lnTo>
                        <a:pt x="3414" y="198"/>
                      </a:lnTo>
                      <a:lnTo>
                        <a:pt x="3414" y="216"/>
                      </a:lnTo>
                      <a:lnTo>
                        <a:pt x="3414" y="234"/>
                      </a:lnTo>
                      <a:lnTo>
                        <a:pt x="3420" y="246"/>
                      </a:lnTo>
                      <a:lnTo>
                        <a:pt x="3420" y="264"/>
                      </a:lnTo>
                      <a:lnTo>
                        <a:pt x="3420" y="300"/>
                      </a:lnTo>
                      <a:lnTo>
                        <a:pt x="3420" y="318"/>
                      </a:lnTo>
                      <a:lnTo>
                        <a:pt x="3420" y="330"/>
                      </a:lnTo>
                      <a:lnTo>
                        <a:pt x="3426" y="348"/>
                      </a:lnTo>
                      <a:lnTo>
                        <a:pt x="3426" y="366"/>
                      </a:lnTo>
                      <a:lnTo>
                        <a:pt x="3426" y="384"/>
                      </a:lnTo>
                      <a:lnTo>
                        <a:pt x="3426" y="396"/>
                      </a:lnTo>
                      <a:lnTo>
                        <a:pt x="3426" y="414"/>
                      </a:lnTo>
                      <a:lnTo>
                        <a:pt x="3426" y="432"/>
                      </a:lnTo>
                      <a:lnTo>
                        <a:pt x="3432" y="444"/>
                      </a:lnTo>
                      <a:lnTo>
                        <a:pt x="3432" y="462"/>
                      </a:lnTo>
                      <a:lnTo>
                        <a:pt x="3432" y="474"/>
                      </a:lnTo>
                      <a:lnTo>
                        <a:pt x="3432" y="492"/>
                      </a:lnTo>
                      <a:lnTo>
                        <a:pt x="3432" y="504"/>
                      </a:lnTo>
                      <a:lnTo>
                        <a:pt x="3432" y="522"/>
                      </a:lnTo>
                      <a:lnTo>
                        <a:pt x="3438" y="534"/>
                      </a:lnTo>
                      <a:lnTo>
                        <a:pt x="3438" y="552"/>
                      </a:lnTo>
                      <a:lnTo>
                        <a:pt x="3438" y="564"/>
                      </a:lnTo>
                      <a:lnTo>
                        <a:pt x="3438" y="582"/>
                      </a:lnTo>
                      <a:lnTo>
                        <a:pt x="3438" y="594"/>
                      </a:lnTo>
                      <a:lnTo>
                        <a:pt x="3438" y="606"/>
                      </a:lnTo>
                      <a:lnTo>
                        <a:pt x="3444" y="630"/>
                      </a:lnTo>
                      <a:lnTo>
                        <a:pt x="3444" y="642"/>
                      </a:lnTo>
                      <a:lnTo>
                        <a:pt x="3444" y="648"/>
                      </a:lnTo>
                      <a:lnTo>
                        <a:pt x="3444" y="660"/>
                      </a:lnTo>
                      <a:lnTo>
                        <a:pt x="3444" y="672"/>
                      </a:lnTo>
                      <a:lnTo>
                        <a:pt x="3450" y="696"/>
                      </a:lnTo>
                      <a:lnTo>
                        <a:pt x="3450" y="702"/>
                      </a:lnTo>
                      <a:lnTo>
                        <a:pt x="3450" y="714"/>
                      </a:lnTo>
                      <a:lnTo>
                        <a:pt x="3450" y="726"/>
                      </a:lnTo>
                      <a:lnTo>
                        <a:pt x="3450" y="732"/>
                      </a:lnTo>
                      <a:lnTo>
                        <a:pt x="3450" y="756"/>
                      </a:lnTo>
                      <a:lnTo>
                        <a:pt x="3456" y="768"/>
                      </a:lnTo>
                      <a:lnTo>
                        <a:pt x="3456" y="774"/>
                      </a:lnTo>
                      <a:lnTo>
                        <a:pt x="3456" y="786"/>
                      </a:lnTo>
                      <a:lnTo>
                        <a:pt x="3456" y="798"/>
                      </a:lnTo>
                      <a:lnTo>
                        <a:pt x="3456" y="804"/>
                      </a:lnTo>
                      <a:lnTo>
                        <a:pt x="3456" y="816"/>
                      </a:lnTo>
                      <a:lnTo>
                        <a:pt x="3462" y="828"/>
                      </a:lnTo>
                      <a:lnTo>
                        <a:pt x="3462" y="834"/>
                      </a:lnTo>
                      <a:lnTo>
                        <a:pt x="3462" y="846"/>
                      </a:lnTo>
                      <a:lnTo>
                        <a:pt x="3462" y="852"/>
                      </a:lnTo>
                      <a:lnTo>
                        <a:pt x="3462" y="858"/>
                      </a:lnTo>
                      <a:lnTo>
                        <a:pt x="3462" y="870"/>
                      </a:lnTo>
                      <a:lnTo>
                        <a:pt x="3468" y="876"/>
                      </a:lnTo>
                      <a:lnTo>
                        <a:pt x="3468" y="888"/>
                      </a:lnTo>
                      <a:lnTo>
                        <a:pt x="3468" y="894"/>
                      </a:lnTo>
                      <a:lnTo>
                        <a:pt x="3468" y="900"/>
                      </a:lnTo>
                      <a:lnTo>
                        <a:pt x="3468" y="906"/>
                      </a:lnTo>
                      <a:lnTo>
                        <a:pt x="3468" y="918"/>
                      </a:lnTo>
                      <a:lnTo>
                        <a:pt x="3474" y="924"/>
                      </a:lnTo>
                      <a:lnTo>
                        <a:pt x="3474" y="930"/>
                      </a:lnTo>
                      <a:lnTo>
                        <a:pt x="3474" y="936"/>
                      </a:lnTo>
                      <a:lnTo>
                        <a:pt x="3474" y="948"/>
                      </a:lnTo>
                      <a:lnTo>
                        <a:pt x="3474" y="954"/>
                      </a:lnTo>
                      <a:lnTo>
                        <a:pt x="3474" y="960"/>
                      </a:lnTo>
                      <a:lnTo>
                        <a:pt x="3480" y="960"/>
                      </a:lnTo>
                      <a:lnTo>
                        <a:pt x="3480" y="966"/>
                      </a:lnTo>
                      <a:lnTo>
                        <a:pt x="3480" y="978"/>
                      </a:lnTo>
                      <a:lnTo>
                        <a:pt x="3480" y="984"/>
                      </a:lnTo>
                      <a:lnTo>
                        <a:pt x="3480" y="984"/>
                      </a:lnTo>
                      <a:lnTo>
                        <a:pt x="3486" y="990"/>
                      </a:lnTo>
                      <a:lnTo>
                        <a:pt x="3486" y="996"/>
                      </a:lnTo>
                      <a:lnTo>
                        <a:pt x="3486" y="996"/>
                      </a:lnTo>
                      <a:lnTo>
                        <a:pt x="3486" y="1002"/>
                      </a:lnTo>
                      <a:lnTo>
                        <a:pt x="3486" y="1002"/>
                      </a:lnTo>
                      <a:lnTo>
                        <a:pt x="3486" y="1008"/>
                      </a:lnTo>
                      <a:lnTo>
                        <a:pt x="3492" y="1008"/>
                      </a:lnTo>
                      <a:lnTo>
                        <a:pt x="3492" y="1008"/>
                      </a:lnTo>
                      <a:lnTo>
                        <a:pt x="3492" y="1014"/>
                      </a:lnTo>
                      <a:lnTo>
                        <a:pt x="3492" y="1014"/>
                      </a:lnTo>
                      <a:lnTo>
                        <a:pt x="3492" y="1014"/>
                      </a:lnTo>
                      <a:lnTo>
                        <a:pt x="3492" y="1020"/>
                      </a:lnTo>
                      <a:lnTo>
                        <a:pt x="3498" y="1020"/>
                      </a:lnTo>
                      <a:lnTo>
                        <a:pt x="3498" y="1020"/>
                      </a:lnTo>
                      <a:lnTo>
                        <a:pt x="3498" y="1020"/>
                      </a:lnTo>
                      <a:lnTo>
                        <a:pt x="3498" y="1020"/>
                      </a:lnTo>
                      <a:lnTo>
                        <a:pt x="3498" y="1020"/>
                      </a:lnTo>
                      <a:lnTo>
                        <a:pt x="3498" y="1020"/>
                      </a:lnTo>
                      <a:lnTo>
                        <a:pt x="3504" y="1026"/>
                      </a:lnTo>
                      <a:lnTo>
                        <a:pt x="3504" y="1026"/>
                      </a:lnTo>
                      <a:lnTo>
                        <a:pt x="3504" y="1026"/>
                      </a:lnTo>
                      <a:lnTo>
                        <a:pt x="3504" y="1026"/>
                      </a:lnTo>
                      <a:lnTo>
                        <a:pt x="3504" y="1026"/>
                      </a:lnTo>
                      <a:lnTo>
                        <a:pt x="3504" y="1026"/>
                      </a:lnTo>
                      <a:lnTo>
                        <a:pt x="3510" y="1026"/>
                      </a:lnTo>
                      <a:lnTo>
                        <a:pt x="3510" y="1026"/>
                      </a:lnTo>
                      <a:lnTo>
                        <a:pt x="3510" y="1026"/>
                      </a:lnTo>
                      <a:lnTo>
                        <a:pt x="3510" y="1026"/>
                      </a:lnTo>
                      <a:lnTo>
                        <a:pt x="3510" y="1026"/>
                      </a:lnTo>
                      <a:lnTo>
                        <a:pt x="3510" y="1026"/>
                      </a:lnTo>
                      <a:lnTo>
                        <a:pt x="3516" y="1026"/>
                      </a:lnTo>
                      <a:lnTo>
                        <a:pt x="3516" y="1026"/>
                      </a:lnTo>
                      <a:lnTo>
                        <a:pt x="3516" y="1026"/>
                      </a:lnTo>
                      <a:lnTo>
                        <a:pt x="3516" y="1026"/>
                      </a:lnTo>
                      <a:lnTo>
                        <a:pt x="3516" y="1020"/>
                      </a:lnTo>
                      <a:lnTo>
                        <a:pt x="3522" y="1020"/>
                      </a:lnTo>
                      <a:lnTo>
                        <a:pt x="3522" y="1020"/>
                      </a:lnTo>
                      <a:lnTo>
                        <a:pt x="3522" y="1020"/>
                      </a:lnTo>
                      <a:lnTo>
                        <a:pt x="3522" y="1020"/>
                      </a:lnTo>
                      <a:lnTo>
                        <a:pt x="3522" y="1020"/>
                      </a:lnTo>
                      <a:lnTo>
                        <a:pt x="3522" y="1020"/>
                      </a:lnTo>
                      <a:lnTo>
                        <a:pt x="3528" y="1014"/>
                      </a:lnTo>
                      <a:lnTo>
                        <a:pt x="3528" y="1014"/>
                      </a:lnTo>
                      <a:lnTo>
                        <a:pt x="3528" y="1014"/>
                      </a:lnTo>
                      <a:lnTo>
                        <a:pt x="3528" y="1014"/>
                      </a:lnTo>
                      <a:lnTo>
                        <a:pt x="3528" y="1008"/>
                      </a:lnTo>
                      <a:lnTo>
                        <a:pt x="3528" y="1008"/>
                      </a:lnTo>
                      <a:lnTo>
                        <a:pt x="3534" y="1008"/>
                      </a:lnTo>
                      <a:lnTo>
                        <a:pt x="3534" y="1002"/>
                      </a:lnTo>
                      <a:lnTo>
                        <a:pt x="3534" y="1002"/>
                      </a:lnTo>
                      <a:lnTo>
                        <a:pt x="3534" y="1002"/>
                      </a:lnTo>
                      <a:lnTo>
                        <a:pt x="3534" y="1002"/>
                      </a:lnTo>
                      <a:lnTo>
                        <a:pt x="3534" y="996"/>
                      </a:lnTo>
                      <a:lnTo>
                        <a:pt x="3540" y="996"/>
                      </a:lnTo>
                      <a:lnTo>
                        <a:pt x="3540" y="990"/>
                      </a:lnTo>
                      <a:lnTo>
                        <a:pt x="3540" y="990"/>
                      </a:lnTo>
                      <a:lnTo>
                        <a:pt x="3540" y="990"/>
                      </a:lnTo>
                      <a:lnTo>
                        <a:pt x="3540" y="984"/>
                      </a:lnTo>
                      <a:lnTo>
                        <a:pt x="3540" y="984"/>
                      </a:lnTo>
                      <a:lnTo>
                        <a:pt x="3546" y="978"/>
                      </a:lnTo>
                      <a:lnTo>
                        <a:pt x="3546" y="978"/>
                      </a:lnTo>
                      <a:lnTo>
                        <a:pt x="3546" y="972"/>
                      </a:lnTo>
                      <a:lnTo>
                        <a:pt x="3546" y="972"/>
                      </a:lnTo>
                      <a:lnTo>
                        <a:pt x="3546" y="966"/>
                      </a:lnTo>
                      <a:lnTo>
                        <a:pt x="3552" y="966"/>
                      </a:lnTo>
                      <a:lnTo>
                        <a:pt x="3552" y="960"/>
                      </a:lnTo>
                      <a:lnTo>
                        <a:pt x="3552" y="954"/>
                      </a:lnTo>
                      <a:lnTo>
                        <a:pt x="3552" y="954"/>
                      </a:lnTo>
                      <a:lnTo>
                        <a:pt x="3552" y="948"/>
                      </a:lnTo>
                      <a:lnTo>
                        <a:pt x="3552" y="948"/>
                      </a:lnTo>
                      <a:lnTo>
                        <a:pt x="3558" y="942"/>
                      </a:lnTo>
                      <a:lnTo>
                        <a:pt x="3558" y="942"/>
                      </a:lnTo>
                      <a:lnTo>
                        <a:pt x="3558" y="936"/>
                      </a:lnTo>
                      <a:lnTo>
                        <a:pt x="3558" y="936"/>
                      </a:lnTo>
                      <a:lnTo>
                        <a:pt x="3558" y="930"/>
                      </a:lnTo>
                      <a:lnTo>
                        <a:pt x="3558" y="924"/>
                      </a:lnTo>
                      <a:lnTo>
                        <a:pt x="3564" y="918"/>
                      </a:lnTo>
                      <a:lnTo>
                        <a:pt x="3564" y="918"/>
                      </a:lnTo>
                      <a:lnTo>
                        <a:pt x="3564" y="912"/>
                      </a:lnTo>
                      <a:lnTo>
                        <a:pt x="3564" y="906"/>
                      </a:lnTo>
                      <a:lnTo>
                        <a:pt x="3564" y="906"/>
                      </a:lnTo>
                      <a:lnTo>
                        <a:pt x="3564" y="900"/>
                      </a:lnTo>
                      <a:lnTo>
                        <a:pt x="3570" y="894"/>
                      </a:lnTo>
                      <a:lnTo>
                        <a:pt x="3570" y="894"/>
                      </a:lnTo>
                      <a:lnTo>
                        <a:pt x="3570" y="894"/>
                      </a:lnTo>
                      <a:lnTo>
                        <a:pt x="3570" y="894"/>
                      </a:lnTo>
                      <a:lnTo>
                        <a:pt x="3570" y="894"/>
                      </a:lnTo>
                      <a:lnTo>
                        <a:pt x="3576" y="894"/>
                      </a:lnTo>
                      <a:lnTo>
                        <a:pt x="3576" y="900"/>
                      </a:lnTo>
                      <a:lnTo>
                        <a:pt x="3576" y="906"/>
                      </a:lnTo>
                      <a:lnTo>
                        <a:pt x="3576" y="906"/>
                      </a:lnTo>
                      <a:lnTo>
                        <a:pt x="3576" y="912"/>
                      </a:lnTo>
                      <a:lnTo>
                        <a:pt x="3576" y="918"/>
                      </a:lnTo>
                      <a:lnTo>
                        <a:pt x="3582" y="924"/>
                      </a:lnTo>
                      <a:lnTo>
                        <a:pt x="3582" y="930"/>
                      </a:lnTo>
                      <a:lnTo>
                        <a:pt x="3582" y="930"/>
                      </a:lnTo>
                      <a:lnTo>
                        <a:pt x="3582" y="936"/>
                      </a:lnTo>
                      <a:lnTo>
                        <a:pt x="3582" y="936"/>
                      </a:lnTo>
                      <a:lnTo>
                        <a:pt x="3582" y="942"/>
                      </a:lnTo>
                      <a:lnTo>
                        <a:pt x="3588" y="948"/>
                      </a:lnTo>
                      <a:lnTo>
                        <a:pt x="3588" y="948"/>
                      </a:lnTo>
                      <a:lnTo>
                        <a:pt x="3588" y="954"/>
                      </a:lnTo>
                      <a:lnTo>
                        <a:pt x="3588" y="960"/>
                      </a:lnTo>
                      <a:lnTo>
                        <a:pt x="3588" y="960"/>
                      </a:lnTo>
                      <a:lnTo>
                        <a:pt x="3588" y="966"/>
                      </a:lnTo>
                      <a:lnTo>
                        <a:pt x="3594" y="966"/>
                      </a:lnTo>
                      <a:lnTo>
                        <a:pt x="3594" y="972"/>
                      </a:lnTo>
                      <a:lnTo>
                        <a:pt x="3594" y="972"/>
                      </a:lnTo>
                      <a:lnTo>
                        <a:pt x="3594" y="978"/>
                      </a:lnTo>
                      <a:lnTo>
                        <a:pt x="3594" y="978"/>
                      </a:lnTo>
                      <a:lnTo>
                        <a:pt x="3594" y="984"/>
                      </a:lnTo>
                      <a:lnTo>
                        <a:pt x="3600" y="984"/>
                      </a:lnTo>
                      <a:lnTo>
                        <a:pt x="3600" y="984"/>
                      </a:lnTo>
                      <a:lnTo>
                        <a:pt x="3600" y="990"/>
                      </a:lnTo>
                      <a:lnTo>
                        <a:pt x="3600" y="990"/>
                      </a:lnTo>
                      <a:lnTo>
                        <a:pt x="3600" y="996"/>
                      </a:lnTo>
                      <a:lnTo>
                        <a:pt x="3600" y="996"/>
                      </a:lnTo>
                      <a:lnTo>
                        <a:pt x="3606" y="996"/>
                      </a:lnTo>
                      <a:lnTo>
                        <a:pt x="3606" y="1002"/>
                      </a:lnTo>
                      <a:lnTo>
                        <a:pt x="3606" y="1002"/>
                      </a:lnTo>
                      <a:lnTo>
                        <a:pt x="3606" y="1008"/>
                      </a:lnTo>
                      <a:lnTo>
                        <a:pt x="3606" y="1008"/>
                      </a:lnTo>
                      <a:lnTo>
                        <a:pt x="3612" y="1008"/>
                      </a:lnTo>
                      <a:lnTo>
                        <a:pt x="3612" y="1008"/>
                      </a:lnTo>
                      <a:lnTo>
                        <a:pt x="3612" y="1008"/>
                      </a:lnTo>
                      <a:lnTo>
                        <a:pt x="3612" y="1014"/>
                      </a:lnTo>
                      <a:lnTo>
                        <a:pt x="3612" y="1014"/>
                      </a:lnTo>
                      <a:lnTo>
                        <a:pt x="3612" y="1014"/>
                      </a:lnTo>
                      <a:lnTo>
                        <a:pt x="3618" y="1020"/>
                      </a:lnTo>
                      <a:lnTo>
                        <a:pt x="3618" y="1020"/>
                      </a:lnTo>
                      <a:lnTo>
                        <a:pt x="3618" y="1020"/>
                      </a:lnTo>
                      <a:lnTo>
                        <a:pt x="3618" y="1020"/>
                      </a:lnTo>
                      <a:lnTo>
                        <a:pt x="3618" y="1020"/>
                      </a:lnTo>
                      <a:lnTo>
                        <a:pt x="3618" y="1020"/>
                      </a:lnTo>
                      <a:lnTo>
                        <a:pt x="3624" y="1026"/>
                      </a:lnTo>
                      <a:lnTo>
                        <a:pt x="3624" y="1026"/>
                      </a:lnTo>
                      <a:lnTo>
                        <a:pt x="3624" y="1026"/>
                      </a:lnTo>
                      <a:lnTo>
                        <a:pt x="3624" y="1026"/>
                      </a:lnTo>
                      <a:lnTo>
                        <a:pt x="3624" y="1026"/>
                      </a:lnTo>
                      <a:lnTo>
                        <a:pt x="3624" y="1026"/>
                      </a:lnTo>
                      <a:lnTo>
                        <a:pt x="3630" y="1026"/>
                      </a:lnTo>
                      <a:lnTo>
                        <a:pt x="3630" y="1026"/>
                      </a:lnTo>
                      <a:lnTo>
                        <a:pt x="3630" y="1026"/>
                      </a:lnTo>
                      <a:lnTo>
                        <a:pt x="3630" y="1026"/>
                      </a:lnTo>
                      <a:lnTo>
                        <a:pt x="3630" y="1026"/>
                      </a:lnTo>
                      <a:lnTo>
                        <a:pt x="3630" y="1026"/>
                      </a:lnTo>
                      <a:lnTo>
                        <a:pt x="3636" y="1026"/>
                      </a:lnTo>
                      <a:lnTo>
                        <a:pt x="3636" y="1026"/>
                      </a:lnTo>
                      <a:lnTo>
                        <a:pt x="3636" y="1026"/>
                      </a:lnTo>
                      <a:lnTo>
                        <a:pt x="3636" y="1026"/>
                      </a:lnTo>
                      <a:lnTo>
                        <a:pt x="3636" y="1026"/>
                      </a:lnTo>
                      <a:lnTo>
                        <a:pt x="3642" y="1020"/>
                      </a:lnTo>
                      <a:lnTo>
                        <a:pt x="3642" y="1020"/>
                      </a:lnTo>
                      <a:lnTo>
                        <a:pt x="3642" y="1020"/>
                      </a:lnTo>
                      <a:lnTo>
                        <a:pt x="3642" y="1020"/>
                      </a:lnTo>
                      <a:lnTo>
                        <a:pt x="3642" y="1020"/>
                      </a:lnTo>
                      <a:lnTo>
                        <a:pt x="3642" y="1020"/>
                      </a:lnTo>
                      <a:lnTo>
                        <a:pt x="3648" y="1014"/>
                      </a:lnTo>
                      <a:lnTo>
                        <a:pt x="3648" y="1014"/>
                      </a:lnTo>
                      <a:lnTo>
                        <a:pt x="3648" y="1014"/>
                      </a:lnTo>
                      <a:lnTo>
                        <a:pt x="3648" y="1014"/>
                      </a:lnTo>
                      <a:lnTo>
                        <a:pt x="3648" y="1014"/>
                      </a:lnTo>
                      <a:lnTo>
                        <a:pt x="3648" y="1008"/>
                      </a:lnTo>
                      <a:lnTo>
                        <a:pt x="3654" y="1008"/>
                      </a:lnTo>
                      <a:lnTo>
                        <a:pt x="3654" y="1008"/>
                      </a:lnTo>
                      <a:lnTo>
                        <a:pt x="3654" y="1002"/>
                      </a:lnTo>
                      <a:lnTo>
                        <a:pt x="3654" y="1002"/>
                      </a:lnTo>
                      <a:lnTo>
                        <a:pt x="3654" y="996"/>
                      </a:lnTo>
                      <a:lnTo>
                        <a:pt x="3660" y="990"/>
                      </a:lnTo>
                      <a:lnTo>
                        <a:pt x="3660" y="984"/>
                      </a:lnTo>
                      <a:lnTo>
                        <a:pt x="3660" y="978"/>
                      </a:lnTo>
                      <a:lnTo>
                        <a:pt x="3660" y="978"/>
                      </a:lnTo>
                      <a:lnTo>
                        <a:pt x="3660" y="972"/>
                      </a:lnTo>
                      <a:lnTo>
                        <a:pt x="3660" y="966"/>
                      </a:lnTo>
                      <a:lnTo>
                        <a:pt x="3660" y="960"/>
                      </a:lnTo>
                      <a:lnTo>
                        <a:pt x="3666" y="954"/>
                      </a:lnTo>
                      <a:lnTo>
                        <a:pt x="3666" y="948"/>
                      </a:lnTo>
                      <a:lnTo>
                        <a:pt x="3666" y="942"/>
                      </a:lnTo>
                      <a:lnTo>
                        <a:pt x="3666" y="936"/>
                      </a:lnTo>
                      <a:lnTo>
                        <a:pt x="3666" y="930"/>
                      </a:lnTo>
                      <a:lnTo>
                        <a:pt x="3672" y="918"/>
                      </a:lnTo>
                      <a:lnTo>
                        <a:pt x="3672" y="912"/>
                      </a:lnTo>
                      <a:lnTo>
                        <a:pt x="3672" y="906"/>
                      </a:lnTo>
                      <a:lnTo>
                        <a:pt x="3672" y="900"/>
                      </a:lnTo>
                      <a:lnTo>
                        <a:pt x="3672" y="888"/>
                      </a:lnTo>
                      <a:lnTo>
                        <a:pt x="3672" y="882"/>
                      </a:lnTo>
                      <a:lnTo>
                        <a:pt x="3672" y="876"/>
                      </a:lnTo>
                      <a:lnTo>
                        <a:pt x="3678" y="864"/>
                      </a:lnTo>
                      <a:lnTo>
                        <a:pt x="3678" y="846"/>
                      </a:lnTo>
                      <a:lnTo>
                        <a:pt x="3678" y="840"/>
                      </a:lnTo>
                      <a:lnTo>
                        <a:pt x="3678" y="828"/>
                      </a:lnTo>
                      <a:lnTo>
                        <a:pt x="3678" y="822"/>
                      </a:lnTo>
                      <a:lnTo>
                        <a:pt x="3684" y="810"/>
                      </a:lnTo>
                      <a:lnTo>
                        <a:pt x="3684" y="798"/>
                      </a:lnTo>
                      <a:lnTo>
                        <a:pt x="3684" y="792"/>
                      </a:lnTo>
                      <a:lnTo>
                        <a:pt x="3684" y="780"/>
                      </a:lnTo>
                      <a:lnTo>
                        <a:pt x="3684" y="768"/>
                      </a:lnTo>
                      <a:lnTo>
                        <a:pt x="3684" y="762"/>
                      </a:lnTo>
                      <a:lnTo>
                        <a:pt x="3690" y="750"/>
                      </a:lnTo>
                      <a:lnTo>
                        <a:pt x="3690" y="738"/>
                      </a:lnTo>
                      <a:lnTo>
                        <a:pt x="3690" y="726"/>
                      </a:lnTo>
                      <a:lnTo>
                        <a:pt x="3690" y="720"/>
                      </a:lnTo>
                      <a:lnTo>
                        <a:pt x="3690" y="708"/>
                      </a:lnTo>
                      <a:lnTo>
                        <a:pt x="3696" y="690"/>
                      </a:lnTo>
                      <a:lnTo>
                        <a:pt x="3696" y="678"/>
                      </a:lnTo>
                      <a:lnTo>
                        <a:pt x="3696" y="666"/>
                      </a:lnTo>
                      <a:lnTo>
                        <a:pt x="3696" y="654"/>
                      </a:lnTo>
                      <a:lnTo>
                        <a:pt x="3696" y="642"/>
                      </a:lnTo>
                      <a:lnTo>
                        <a:pt x="3696" y="618"/>
                      </a:lnTo>
                      <a:lnTo>
                        <a:pt x="3702" y="606"/>
                      </a:lnTo>
                      <a:lnTo>
                        <a:pt x="3702" y="600"/>
                      </a:lnTo>
                      <a:lnTo>
                        <a:pt x="3702" y="582"/>
                      </a:lnTo>
                      <a:lnTo>
                        <a:pt x="3702" y="570"/>
                      </a:lnTo>
                      <a:lnTo>
                        <a:pt x="3702" y="552"/>
                      </a:lnTo>
                      <a:lnTo>
                        <a:pt x="3702" y="540"/>
                      </a:lnTo>
                      <a:lnTo>
                        <a:pt x="3708" y="528"/>
                      </a:lnTo>
                      <a:lnTo>
                        <a:pt x="3708" y="510"/>
                      </a:lnTo>
                      <a:lnTo>
                        <a:pt x="3708" y="498"/>
                      </a:lnTo>
                      <a:lnTo>
                        <a:pt x="3708" y="480"/>
                      </a:lnTo>
                      <a:lnTo>
                        <a:pt x="3708" y="450"/>
                      </a:lnTo>
                      <a:lnTo>
                        <a:pt x="3708" y="432"/>
                      </a:lnTo>
                      <a:lnTo>
                        <a:pt x="3714" y="414"/>
                      </a:lnTo>
                      <a:lnTo>
                        <a:pt x="3714" y="402"/>
                      </a:lnTo>
                      <a:lnTo>
                        <a:pt x="3714" y="384"/>
                      </a:lnTo>
                      <a:lnTo>
                        <a:pt x="3714" y="366"/>
                      </a:lnTo>
                      <a:lnTo>
                        <a:pt x="3714" y="354"/>
                      </a:lnTo>
                      <a:lnTo>
                        <a:pt x="3714" y="336"/>
                      </a:lnTo>
                      <a:lnTo>
                        <a:pt x="3720" y="318"/>
                      </a:lnTo>
                      <a:lnTo>
                        <a:pt x="3720" y="300"/>
                      </a:lnTo>
                      <a:lnTo>
                        <a:pt x="3720" y="282"/>
                      </a:lnTo>
                      <a:lnTo>
                        <a:pt x="3720" y="264"/>
                      </a:lnTo>
                      <a:lnTo>
                        <a:pt x="3720" y="246"/>
                      </a:lnTo>
                      <a:lnTo>
                        <a:pt x="3720" y="228"/>
                      </a:lnTo>
                      <a:lnTo>
                        <a:pt x="3726" y="216"/>
                      </a:lnTo>
                      <a:lnTo>
                        <a:pt x="3726" y="198"/>
                      </a:lnTo>
                      <a:lnTo>
                        <a:pt x="3726" y="168"/>
                      </a:lnTo>
                      <a:lnTo>
                        <a:pt x="3726" y="150"/>
                      </a:lnTo>
                      <a:lnTo>
                        <a:pt x="3726" y="132"/>
                      </a:lnTo>
                      <a:lnTo>
                        <a:pt x="3726" y="114"/>
                      </a:lnTo>
                      <a:lnTo>
                        <a:pt x="3732" y="96"/>
                      </a:lnTo>
                      <a:lnTo>
                        <a:pt x="3732" y="72"/>
                      </a:lnTo>
                      <a:lnTo>
                        <a:pt x="3732" y="54"/>
                      </a:lnTo>
                      <a:lnTo>
                        <a:pt x="3732" y="18"/>
                      </a:lnTo>
                      <a:lnTo>
                        <a:pt x="3732" y="6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6"/>
                      </a:lnTo>
                      <a:lnTo>
                        <a:pt x="3738" y="24"/>
                      </a:lnTo>
                      <a:lnTo>
                        <a:pt x="3738" y="42"/>
                      </a:lnTo>
                      <a:lnTo>
                        <a:pt x="3744" y="60"/>
                      </a:lnTo>
                      <a:lnTo>
                        <a:pt x="3744" y="84"/>
                      </a:lnTo>
                      <a:lnTo>
                        <a:pt x="3744" y="102"/>
                      </a:lnTo>
                      <a:lnTo>
                        <a:pt x="3744" y="144"/>
                      </a:lnTo>
                      <a:lnTo>
                        <a:pt x="3744" y="162"/>
                      </a:lnTo>
                      <a:lnTo>
                        <a:pt x="3744" y="180"/>
                      </a:lnTo>
                      <a:lnTo>
                        <a:pt x="3750" y="198"/>
                      </a:lnTo>
                      <a:lnTo>
                        <a:pt x="3750" y="216"/>
                      </a:lnTo>
                      <a:lnTo>
                        <a:pt x="3750" y="228"/>
                      </a:lnTo>
                      <a:lnTo>
                        <a:pt x="3750" y="264"/>
                      </a:lnTo>
                      <a:lnTo>
                        <a:pt x="3750" y="282"/>
                      </a:lnTo>
                      <a:lnTo>
                        <a:pt x="3756" y="300"/>
                      </a:lnTo>
                      <a:lnTo>
                        <a:pt x="3756" y="318"/>
                      </a:lnTo>
                      <a:lnTo>
                        <a:pt x="3756" y="336"/>
                      </a:lnTo>
                      <a:lnTo>
                        <a:pt x="3756" y="354"/>
                      </a:lnTo>
                      <a:lnTo>
                        <a:pt x="3756" y="372"/>
                      </a:lnTo>
                      <a:lnTo>
                        <a:pt x="3756" y="390"/>
                      </a:lnTo>
                      <a:lnTo>
                        <a:pt x="3762" y="408"/>
                      </a:lnTo>
                      <a:lnTo>
                        <a:pt x="3762" y="426"/>
                      </a:lnTo>
                      <a:lnTo>
                        <a:pt x="3762" y="444"/>
                      </a:lnTo>
                      <a:lnTo>
                        <a:pt x="3762" y="462"/>
                      </a:lnTo>
                      <a:lnTo>
                        <a:pt x="3762" y="474"/>
                      </a:lnTo>
                      <a:lnTo>
                        <a:pt x="3762" y="492"/>
                      </a:lnTo>
                      <a:lnTo>
                        <a:pt x="3768" y="510"/>
                      </a:lnTo>
                      <a:lnTo>
                        <a:pt x="3768" y="522"/>
                      </a:lnTo>
                      <a:lnTo>
                        <a:pt x="3768" y="540"/>
                      </a:lnTo>
                      <a:lnTo>
                        <a:pt x="3768" y="558"/>
                      </a:lnTo>
                      <a:lnTo>
                        <a:pt x="3768" y="570"/>
                      </a:lnTo>
                      <a:lnTo>
                        <a:pt x="3768" y="600"/>
                      </a:lnTo>
                      <a:lnTo>
                        <a:pt x="3774" y="612"/>
                      </a:lnTo>
                      <a:lnTo>
                        <a:pt x="3774" y="630"/>
                      </a:lnTo>
                      <a:lnTo>
                        <a:pt x="3774" y="642"/>
                      </a:lnTo>
                      <a:lnTo>
                        <a:pt x="3774" y="654"/>
                      </a:lnTo>
                      <a:lnTo>
                        <a:pt x="3774" y="666"/>
                      </a:lnTo>
                      <a:lnTo>
                        <a:pt x="3774" y="678"/>
                      </a:lnTo>
                      <a:lnTo>
                        <a:pt x="3780" y="696"/>
                      </a:lnTo>
                      <a:lnTo>
                        <a:pt x="3780" y="708"/>
                      </a:lnTo>
                      <a:lnTo>
                        <a:pt x="3780" y="720"/>
                      </a:lnTo>
                      <a:lnTo>
                        <a:pt x="3780" y="732"/>
                      </a:lnTo>
                      <a:lnTo>
                        <a:pt x="3780" y="744"/>
                      </a:lnTo>
                      <a:lnTo>
                        <a:pt x="3786" y="762"/>
                      </a:lnTo>
                      <a:lnTo>
                        <a:pt x="3786" y="774"/>
                      </a:lnTo>
                      <a:lnTo>
                        <a:pt x="3786" y="786"/>
                      </a:lnTo>
                      <a:lnTo>
                        <a:pt x="3786" y="792"/>
                      </a:lnTo>
                      <a:lnTo>
                        <a:pt x="3786" y="804"/>
                      </a:lnTo>
                      <a:lnTo>
                        <a:pt x="3786" y="816"/>
                      </a:lnTo>
                      <a:lnTo>
                        <a:pt x="3792" y="828"/>
                      </a:lnTo>
                      <a:lnTo>
                        <a:pt x="3792" y="834"/>
                      </a:lnTo>
                      <a:lnTo>
                        <a:pt x="3792" y="846"/>
                      </a:lnTo>
                      <a:lnTo>
                        <a:pt x="3792" y="852"/>
                      </a:lnTo>
                      <a:lnTo>
                        <a:pt x="3792" y="864"/>
                      </a:lnTo>
                      <a:lnTo>
                        <a:pt x="3792" y="870"/>
                      </a:lnTo>
                      <a:lnTo>
                        <a:pt x="3798" y="882"/>
                      </a:lnTo>
                      <a:lnTo>
                        <a:pt x="3798" y="888"/>
                      </a:lnTo>
                      <a:lnTo>
                        <a:pt x="3798" y="900"/>
                      </a:lnTo>
                      <a:lnTo>
                        <a:pt x="3798" y="906"/>
                      </a:lnTo>
                      <a:lnTo>
                        <a:pt x="3798" y="912"/>
                      </a:lnTo>
                      <a:lnTo>
                        <a:pt x="3798" y="924"/>
                      </a:lnTo>
                      <a:lnTo>
                        <a:pt x="3804" y="930"/>
                      </a:lnTo>
                      <a:lnTo>
                        <a:pt x="3804" y="942"/>
                      </a:lnTo>
                      <a:lnTo>
                        <a:pt x="3804" y="948"/>
                      </a:lnTo>
                      <a:lnTo>
                        <a:pt x="3804" y="954"/>
                      </a:lnTo>
                      <a:lnTo>
                        <a:pt x="3804" y="960"/>
                      </a:lnTo>
                      <a:lnTo>
                        <a:pt x="3804" y="966"/>
                      </a:lnTo>
                      <a:lnTo>
                        <a:pt x="3810" y="972"/>
                      </a:lnTo>
                      <a:lnTo>
                        <a:pt x="3810" y="978"/>
                      </a:lnTo>
                      <a:lnTo>
                        <a:pt x="3810" y="984"/>
                      </a:lnTo>
                      <a:lnTo>
                        <a:pt x="3810" y="990"/>
                      </a:lnTo>
                      <a:lnTo>
                        <a:pt x="3810" y="996"/>
                      </a:lnTo>
                      <a:lnTo>
                        <a:pt x="3810" y="1002"/>
                      </a:lnTo>
                      <a:lnTo>
                        <a:pt x="3816" y="1002"/>
                      </a:lnTo>
                      <a:lnTo>
                        <a:pt x="3816" y="1008"/>
                      </a:lnTo>
                      <a:lnTo>
                        <a:pt x="3816" y="1014"/>
                      </a:lnTo>
                      <a:lnTo>
                        <a:pt x="3816" y="1014"/>
                      </a:lnTo>
                      <a:lnTo>
                        <a:pt x="3816" y="1020"/>
                      </a:lnTo>
                      <a:lnTo>
                        <a:pt x="3816" y="1020"/>
                      </a:lnTo>
                      <a:lnTo>
                        <a:pt x="3822" y="1020"/>
                      </a:lnTo>
                      <a:lnTo>
                        <a:pt x="3822" y="1026"/>
                      </a:lnTo>
                      <a:lnTo>
                        <a:pt x="3822" y="1026"/>
                      </a:lnTo>
                      <a:lnTo>
                        <a:pt x="3822" y="1032"/>
                      </a:lnTo>
                      <a:lnTo>
                        <a:pt x="3822" y="1032"/>
                      </a:lnTo>
                      <a:lnTo>
                        <a:pt x="3828" y="1032"/>
                      </a:lnTo>
                      <a:lnTo>
                        <a:pt x="3828" y="1032"/>
                      </a:lnTo>
                      <a:lnTo>
                        <a:pt x="3828" y="1032"/>
                      </a:lnTo>
                      <a:lnTo>
                        <a:pt x="3828" y="1032"/>
                      </a:lnTo>
                      <a:lnTo>
                        <a:pt x="3828" y="1032"/>
                      </a:lnTo>
                      <a:lnTo>
                        <a:pt x="3828" y="1032"/>
                      </a:lnTo>
                      <a:lnTo>
                        <a:pt x="3834" y="1032"/>
                      </a:lnTo>
                      <a:lnTo>
                        <a:pt x="3834" y="1032"/>
                      </a:lnTo>
                      <a:lnTo>
                        <a:pt x="3834" y="1032"/>
                      </a:lnTo>
                      <a:lnTo>
                        <a:pt x="3834" y="1032"/>
                      </a:lnTo>
                      <a:lnTo>
                        <a:pt x="3834" y="1032"/>
                      </a:lnTo>
                      <a:lnTo>
                        <a:pt x="3834" y="1032"/>
                      </a:lnTo>
                      <a:lnTo>
                        <a:pt x="3840" y="1032"/>
                      </a:lnTo>
                      <a:lnTo>
                        <a:pt x="3840" y="1032"/>
                      </a:lnTo>
                      <a:lnTo>
                        <a:pt x="3840" y="1032"/>
                      </a:lnTo>
                      <a:lnTo>
                        <a:pt x="3840" y="1032"/>
                      </a:lnTo>
                      <a:lnTo>
                        <a:pt x="3840" y="1026"/>
                      </a:lnTo>
                      <a:lnTo>
                        <a:pt x="3846" y="1026"/>
                      </a:lnTo>
                      <a:lnTo>
                        <a:pt x="3846" y="1026"/>
                      </a:lnTo>
                      <a:lnTo>
                        <a:pt x="3846" y="1026"/>
                      </a:lnTo>
                      <a:lnTo>
                        <a:pt x="3846" y="1020"/>
                      </a:lnTo>
                      <a:lnTo>
                        <a:pt x="3846" y="1020"/>
                      </a:lnTo>
                      <a:lnTo>
                        <a:pt x="3846" y="1020"/>
                      </a:lnTo>
                      <a:lnTo>
                        <a:pt x="3852" y="1014"/>
                      </a:lnTo>
                      <a:lnTo>
                        <a:pt x="3852" y="1014"/>
                      </a:lnTo>
                      <a:lnTo>
                        <a:pt x="3852" y="1014"/>
                      </a:lnTo>
                      <a:lnTo>
                        <a:pt x="3852" y="1008"/>
                      </a:lnTo>
                      <a:lnTo>
                        <a:pt x="3852" y="1008"/>
                      </a:lnTo>
                      <a:lnTo>
                        <a:pt x="3852" y="1002"/>
                      </a:lnTo>
                      <a:lnTo>
                        <a:pt x="3858" y="1002"/>
                      </a:lnTo>
                      <a:lnTo>
                        <a:pt x="3858" y="996"/>
                      </a:lnTo>
                      <a:lnTo>
                        <a:pt x="3858" y="996"/>
                      </a:lnTo>
                      <a:lnTo>
                        <a:pt x="3858" y="990"/>
                      </a:lnTo>
                      <a:lnTo>
                        <a:pt x="3858" y="984"/>
                      </a:lnTo>
                      <a:lnTo>
                        <a:pt x="3858" y="984"/>
                      </a:lnTo>
                      <a:lnTo>
                        <a:pt x="3864" y="978"/>
                      </a:lnTo>
                      <a:lnTo>
                        <a:pt x="3864" y="978"/>
                      </a:lnTo>
                      <a:lnTo>
                        <a:pt x="3864" y="966"/>
                      </a:lnTo>
                      <a:lnTo>
                        <a:pt x="3864" y="966"/>
                      </a:lnTo>
                      <a:lnTo>
                        <a:pt x="3864" y="960"/>
                      </a:lnTo>
                      <a:lnTo>
                        <a:pt x="3864" y="960"/>
                      </a:lnTo>
                      <a:lnTo>
                        <a:pt x="3870" y="954"/>
                      </a:lnTo>
                      <a:lnTo>
                        <a:pt x="3870" y="948"/>
                      </a:lnTo>
                      <a:lnTo>
                        <a:pt x="3870" y="942"/>
                      </a:lnTo>
                      <a:lnTo>
                        <a:pt x="3870" y="936"/>
                      </a:lnTo>
                      <a:lnTo>
                        <a:pt x="3870" y="930"/>
                      </a:lnTo>
                      <a:lnTo>
                        <a:pt x="3876" y="924"/>
                      </a:lnTo>
                      <a:lnTo>
                        <a:pt x="3876" y="918"/>
                      </a:lnTo>
                      <a:lnTo>
                        <a:pt x="3876" y="912"/>
                      </a:lnTo>
                      <a:lnTo>
                        <a:pt x="3876" y="906"/>
                      </a:lnTo>
                      <a:lnTo>
                        <a:pt x="3876" y="900"/>
                      </a:lnTo>
                      <a:lnTo>
                        <a:pt x="3876" y="894"/>
                      </a:lnTo>
                      <a:lnTo>
                        <a:pt x="3882" y="888"/>
                      </a:lnTo>
                      <a:lnTo>
                        <a:pt x="3882" y="882"/>
                      </a:lnTo>
                      <a:lnTo>
                        <a:pt x="3882" y="876"/>
                      </a:lnTo>
                      <a:lnTo>
                        <a:pt x="3882" y="864"/>
                      </a:lnTo>
                      <a:lnTo>
                        <a:pt x="3882" y="858"/>
                      </a:lnTo>
                      <a:lnTo>
                        <a:pt x="3882" y="852"/>
                      </a:lnTo>
                      <a:lnTo>
                        <a:pt x="3888" y="846"/>
                      </a:lnTo>
                      <a:lnTo>
                        <a:pt x="3888" y="840"/>
                      </a:lnTo>
                      <a:lnTo>
                        <a:pt x="3888" y="834"/>
                      </a:lnTo>
                      <a:lnTo>
                        <a:pt x="3888" y="822"/>
                      </a:lnTo>
                      <a:lnTo>
                        <a:pt x="3888" y="816"/>
                      </a:lnTo>
                      <a:lnTo>
                        <a:pt x="3888" y="810"/>
                      </a:lnTo>
                      <a:lnTo>
                        <a:pt x="3894" y="798"/>
                      </a:lnTo>
                      <a:lnTo>
                        <a:pt x="3894" y="792"/>
                      </a:lnTo>
                      <a:lnTo>
                        <a:pt x="3894" y="786"/>
                      </a:lnTo>
                      <a:lnTo>
                        <a:pt x="3894" y="774"/>
                      </a:lnTo>
                      <a:lnTo>
                        <a:pt x="3894" y="768"/>
                      </a:lnTo>
                      <a:lnTo>
                        <a:pt x="3894" y="762"/>
                      </a:lnTo>
                      <a:lnTo>
                        <a:pt x="3900" y="744"/>
                      </a:lnTo>
                      <a:lnTo>
                        <a:pt x="3900" y="732"/>
                      </a:lnTo>
                      <a:lnTo>
                        <a:pt x="3900" y="726"/>
                      </a:lnTo>
                      <a:lnTo>
                        <a:pt x="3900" y="720"/>
                      </a:lnTo>
                      <a:lnTo>
                        <a:pt x="3900" y="714"/>
                      </a:lnTo>
                      <a:lnTo>
                        <a:pt x="3900" y="714"/>
                      </a:lnTo>
                      <a:lnTo>
                        <a:pt x="3906" y="714"/>
                      </a:lnTo>
                      <a:lnTo>
                        <a:pt x="3906" y="714"/>
                      </a:lnTo>
                      <a:lnTo>
                        <a:pt x="3906" y="720"/>
                      </a:lnTo>
                      <a:lnTo>
                        <a:pt x="3906" y="726"/>
                      </a:lnTo>
                      <a:lnTo>
                        <a:pt x="3906" y="732"/>
                      </a:lnTo>
                      <a:lnTo>
                        <a:pt x="3912" y="744"/>
                      </a:lnTo>
                      <a:lnTo>
                        <a:pt x="3912" y="750"/>
                      </a:lnTo>
                      <a:lnTo>
                        <a:pt x="3912" y="756"/>
                      </a:lnTo>
                      <a:lnTo>
                        <a:pt x="3912" y="762"/>
                      </a:lnTo>
                      <a:lnTo>
                        <a:pt x="3912" y="768"/>
                      </a:lnTo>
                      <a:lnTo>
                        <a:pt x="3912" y="774"/>
                      </a:lnTo>
                      <a:lnTo>
                        <a:pt x="3912" y="780"/>
                      </a:lnTo>
                      <a:lnTo>
                        <a:pt x="3918" y="792"/>
                      </a:lnTo>
                      <a:lnTo>
                        <a:pt x="3918" y="798"/>
                      </a:lnTo>
                      <a:lnTo>
                        <a:pt x="3918" y="804"/>
                      </a:lnTo>
                      <a:lnTo>
                        <a:pt x="3918" y="810"/>
                      </a:lnTo>
                      <a:lnTo>
                        <a:pt x="3918" y="816"/>
                      </a:lnTo>
                      <a:lnTo>
                        <a:pt x="3924" y="822"/>
                      </a:lnTo>
                      <a:lnTo>
                        <a:pt x="3924" y="828"/>
                      </a:lnTo>
                      <a:lnTo>
                        <a:pt x="3924" y="828"/>
                      </a:lnTo>
                      <a:lnTo>
                        <a:pt x="3924" y="834"/>
                      </a:lnTo>
                      <a:lnTo>
                        <a:pt x="3924" y="840"/>
                      </a:lnTo>
                      <a:lnTo>
                        <a:pt x="3924" y="846"/>
                      </a:lnTo>
                      <a:lnTo>
                        <a:pt x="3930" y="852"/>
                      </a:lnTo>
                      <a:lnTo>
                        <a:pt x="3930" y="858"/>
                      </a:lnTo>
                      <a:lnTo>
                        <a:pt x="3930" y="864"/>
                      </a:lnTo>
                      <a:lnTo>
                        <a:pt x="3930" y="870"/>
                      </a:lnTo>
                      <a:lnTo>
                        <a:pt x="3930" y="870"/>
                      </a:lnTo>
                      <a:lnTo>
                        <a:pt x="3930" y="876"/>
                      </a:lnTo>
                      <a:lnTo>
                        <a:pt x="3936" y="888"/>
                      </a:lnTo>
                      <a:lnTo>
                        <a:pt x="3936" y="894"/>
                      </a:lnTo>
                      <a:lnTo>
                        <a:pt x="3936" y="894"/>
                      </a:lnTo>
                      <a:lnTo>
                        <a:pt x="3936" y="900"/>
                      </a:lnTo>
                      <a:lnTo>
                        <a:pt x="3936" y="906"/>
                      </a:lnTo>
                      <a:lnTo>
                        <a:pt x="3942" y="912"/>
                      </a:lnTo>
                      <a:lnTo>
                        <a:pt x="3942" y="912"/>
                      </a:lnTo>
                      <a:lnTo>
                        <a:pt x="3942" y="918"/>
                      </a:lnTo>
                      <a:lnTo>
                        <a:pt x="3942" y="918"/>
                      </a:lnTo>
                      <a:lnTo>
                        <a:pt x="3942" y="930"/>
                      </a:lnTo>
                      <a:lnTo>
                        <a:pt x="3942" y="930"/>
                      </a:lnTo>
                      <a:lnTo>
                        <a:pt x="3948" y="936"/>
                      </a:lnTo>
                      <a:lnTo>
                        <a:pt x="3948" y="936"/>
                      </a:lnTo>
                      <a:lnTo>
                        <a:pt x="3948" y="942"/>
                      </a:lnTo>
                      <a:lnTo>
                        <a:pt x="3948" y="942"/>
                      </a:lnTo>
                      <a:lnTo>
                        <a:pt x="3948" y="948"/>
                      </a:lnTo>
                      <a:lnTo>
                        <a:pt x="3948" y="954"/>
                      </a:lnTo>
                      <a:lnTo>
                        <a:pt x="3954" y="954"/>
                      </a:lnTo>
                      <a:lnTo>
                        <a:pt x="3954" y="960"/>
                      </a:lnTo>
                      <a:lnTo>
                        <a:pt x="3954" y="966"/>
                      </a:lnTo>
                      <a:lnTo>
                        <a:pt x="3954" y="966"/>
                      </a:lnTo>
                      <a:lnTo>
                        <a:pt x="3954" y="972"/>
                      </a:lnTo>
                      <a:lnTo>
                        <a:pt x="3954" y="972"/>
                      </a:lnTo>
                      <a:lnTo>
                        <a:pt x="3960" y="978"/>
                      </a:lnTo>
                      <a:lnTo>
                        <a:pt x="3960" y="978"/>
                      </a:lnTo>
                      <a:lnTo>
                        <a:pt x="3960" y="978"/>
                      </a:lnTo>
                      <a:lnTo>
                        <a:pt x="3960" y="984"/>
                      </a:lnTo>
                      <a:lnTo>
                        <a:pt x="3960" y="984"/>
                      </a:lnTo>
                      <a:lnTo>
                        <a:pt x="3960" y="990"/>
                      </a:lnTo>
                      <a:lnTo>
                        <a:pt x="3966" y="990"/>
                      </a:lnTo>
                      <a:lnTo>
                        <a:pt x="3966" y="996"/>
                      </a:lnTo>
                      <a:lnTo>
                        <a:pt x="3966" y="996"/>
                      </a:lnTo>
                      <a:lnTo>
                        <a:pt x="3966" y="1002"/>
                      </a:lnTo>
                      <a:lnTo>
                        <a:pt x="3966" y="1002"/>
                      </a:lnTo>
                      <a:lnTo>
                        <a:pt x="3972" y="1002"/>
                      </a:lnTo>
                      <a:lnTo>
                        <a:pt x="3972" y="1008"/>
                      </a:lnTo>
                      <a:lnTo>
                        <a:pt x="3972" y="1008"/>
                      </a:lnTo>
                      <a:lnTo>
                        <a:pt x="3972" y="1008"/>
                      </a:lnTo>
                      <a:lnTo>
                        <a:pt x="3972" y="1008"/>
                      </a:lnTo>
                      <a:lnTo>
                        <a:pt x="3972" y="1014"/>
                      </a:lnTo>
                      <a:lnTo>
                        <a:pt x="3972" y="1014"/>
                      </a:lnTo>
                      <a:lnTo>
                        <a:pt x="3978" y="1014"/>
                      </a:lnTo>
                      <a:lnTo>
                        <a:pt x="3978" y="1014"/>
                      </a:lnTo>
                      <a:lnTo>
                        <a:pt x="3978" y="1020"/>
                      </a:lnTo>
                      <a:lnTo>
                        <a:pt x="3978" y="1020"/>
                      </a:lnTo>
                      <a:lnTo>
                        <a:pt x="3978" y="1020"/>
                      </a:lnTo>
                      <a:lnTo>
                        <a:pt x="3984" y="1020"/>
                      </a:lnTo>
                      <a:lnTo>
                        <a:pt x="3984" y="1020"/>
                      </a:lnTo>
                      <a:lnTo>
                        <a:pt x="3984" y="1020"/>
                      </a:lnTo>
                      <a:lnTo>
                        <a:pt x="3984" y="1026"/>
                      </a:lnTo>
                      <a:lnTo>
                        <a:pt x="3984" y="1026"/>
                      </a:lnTo>
                      <a:lnTo>
                        <a:pt x="3984" y="1026"/>
                      </a:lnTo>
                      <a:lnTo>
                        <a:pt x="3990" y="1026"/>
                      </a:lnTo>
                      <a:lnTo>
                        <a:pt x="3990" y="1020"/>
                      </a:lnTo>
                      <a:lnTo>
                        <a:pt x="3990" y="1020"/>
                      </a:lnTo>
                      <a:lnTo>
                        <a:pt x="3990" y="1020"/>
                      </a:lnTo>
                      <a:lnTo>
                        <a:pt x="3990" y="1020"/>
                      </a:lnTo>
                      <a:lnTo>
                        <a:pt x="3990" y="1020"/>
                      </a:lnTo>
                      <a:lnTo>
                        <a:pt x="3996" y="1020"/>
                      </a:lnTo>
                      <a:lnTo>
                        <a:pt x="3996" y="1020"/>
                      </a:lnTo>
                      <a:lnTo>
                        <a:pt x="3996" y="1014"/>
                      </a:lnTo>
                      <a:lnTo>
                        <a:pt x="3996" y="1014"/>
                      </a:lnTo>
                      <a:lnTo>
                        <a:pt x="3996" y="1014"/>
                      </a:lnTo>
                      <a:lnTo>
                        <a:pt x="3996" y="1014"/>
                      </a:lnTo>
                      <a:lnTo>
                        <a:pt x="4002" y="1008"/>
                      </a:lnTo>
                      <a:lnTo>
                        <a:pt x="4002" y="1008"/>
                      </a:lnTo>
                      <a:lnTo>
                        <a:pt x="4002" y="1008"/>
                      </a:lnTo>
                      <a:lnTo>
                        <a:pt x="4002" y="1008"/>
                      </a:lnTo>
                      <a:lnTo>
                        <a:pt x="4002" y="1002"/>
                      </a:lnTo>
                      <a:lnTo>
                        <a:pt x="4008" y="1002"/>
                      </a:lnTo>
                      <a:lnTo>
                        <a:pt x="4008" y="996"/>
                      </a:lnTo>
                      <a:lnTo>
                        <a:pt x="4008" y="996"/>
                      </a:lnTo>
                      <a:lnTo>
                        <a:pt x="4008" y="996"/>
                      </a:lnTo>
                      <a:lnTo>
                        <a:pt x="4008" y="990"/>
                      </a:lnTo>
                      <a:lnTo>
                        <a:pt x="4008" y="990"/>
                      </a:lnTo>
                      <a:lnTo>
                        <a:pt x="4014" y="984"/>
                      </a:lnTo>
                      <a:lnTo>
                        <a:pt x="4014" y="984"/>
                      </a:lnTo>
                      <a:lnTo>
                        <a:pt x="4014" y="984"/>
                      </a:lnTo>
                      <a:lnTo>
                        <a:pt x="4014" y="978"/>
                      </a:lnTo>
                      <a:lnTo>
                        <a:pt x="4014" y="978"/>
                      </a:lnTo>
                      <a:lnTo>
                        <a:pt x="4014" y="972"/>
                      </a:lnTo>
                      <a:lnTo>
                        <a:pt x="4020" y="972"/>
                      </a:lnTo>
                      <a:lnTo>
                        <a:pt x="4020" y="966"/>
                      </a:lnTo>
                      <a:lnTo>
                        <a:pt x="4020" y="966"/>
                      </a:lnTo>
                      <a:lnTo>
                        <a:pt x="4020" y="960"/>
                      </a:lnTo>
                      <a:lnTo>
                        <a:pt x="4020" y="960"/>
                      </a:lnTo>
                      <a:lnTo>
                        <a:pt x="4020" y="954"/>
                      </a:lnTo>
                      <a:lnTo>
                        <a:pt x="4026" y="948"/>
                      </a:lnTo>
                      <a:lnTo>
                        <a:pt x="4026" y="948"/>
                      </a:lnTo>
                      <a:lnTo>
                        <a:pt x="4026" y="942"/>
                      </a:lnTo>
                      <a:lnTo>
                        <a:pt x="4026" y="942"/>
                      </a:lnTo>
                      <a:lnTo>
                        <a:pt x="4026" y="936"/>
                      </a:lnTo>
                      <a:lnTo>
                        <a:pt x="4026" y="936"/>
                      </a:lnTo>
                      <a:lnTo>
                        <a:pt x="4032" y="924"/>
                      </a:lnTo>
                      <a:lnTo>
                        <a:pt x="4032" y="924"/>
                      </a:lnTo>
                      <a:lnTo>
                        <a:pt x="4032" y="918"/>
                      </a:lnTo>
                      <a:lnTo>
                        <a:pt x="4032" y="918"/>
                      </a:lnTo>
                      <a:lnTo>
                        <a:pt x="4032" y="912"/>
                      </a:lnTo>
                      <a:lnTo>
                        <a:pt x="4032" y="906"/>
                      </a:lnTo>
                      <a:lnTo>
                        <a:pt x="4038" y="900"/>
                      </a:lnTo>
                      <a:lnTo>
                        <a:pt x="4038" y="894"/>
                      </a:lnTo>
                      <a:lnTo>
                        <a:pt x="4038" y="888"/>
                      </a:lnTo>
                      <a:lnTo>
                        <a:pt x="4038" y="888"/>
                      </a:lnTo>
                      <a:lnTo>
                        <a:pt x="4038" y="882"/>
                      </a:lnTo>
                      <a:lnTo>
                        <a:pt x="4044" y="876"/>
                      </a:lnTo>
                      <a:lnTo>
                        <a:pt x="4044" y="870"/>
                      </a:lnTo>
                      <a:lnTo>
                        <a:pt x="4044" y="864"/>
                      </a:lnTo>
                      <a:lnTo>
                        <a:pt x="4044" y="864"/>
                      </a:lnTo>
                      <a:lnTo>
                        <a:pt x="4044" y="858"/>
                      </a:lnTo>
                      <a:lnTo>
                        <a:pt x="4044" y="852"/>
                      </a:lnTo>
                      <a:lnTo>
                        <a:pt x="4050" y="846"/>
                      </a:lnTo>
                      <a:lnTo>
                        <a:pt x="4050" y="840"/>
                      </a:lnTo>
                      <a:lnTo>
                        <a:pt x="4050" y="834"/>
                      </a:lnTo>
                      <a:lnTo>
                        <a:pt x="4050" y="828"/>
                      </a:lnTo>
                      <a:lnTo>
                        <a:pt x="4050" y="822"/>
                      </a:lnTo>
                      <a:lnTo>
                        <a:pt x="4050" y="816"/>
                      </a:lnTo>
                      <a:lnTo>
                        <a:pt x="4056" y="816"/>
                      </a:lnTo>
                      <a:lnTo>
                        <a:pt x="4056" y="810"/>
                      </a:lnTo>
                      <a:lnTo>
                        <a:pt x="4056" y="804"/>
                      </a:lnTo>
                      <a:lnTo>
                        <a:pt x="4056" y="792"/>
                      </a:lnTo>
                      <a:lnTo>
                        <a:pt x="4056" y="786"/>
                      </a:lnTo>
                      <a:lnTo>
                        <a:pt x="4056" y="780"/>
                      </a:lnTo>
                      <a:lnTo>
                        <a:pt x="4062" y="774"/>
                      </a:lnTo>
                      <a:lnTo>
                        <a:pt x="4062" y="768"/>
                      </a:lnTo>
                      <a:lnTo>
                        <a:pt x="4062" y="762"/>
                      </a:lnTo>
                      <a:lnTo>
                        <a:pt x="4062" y="750"/>
                      </a:lnTo>
                      <a:lnTo>
                        <a:pt x="4062" y="744"/>
                      </a:lnTo>
                      <a:lnTo>
                        <a:pt x="4068" y="738"/>
                      </a:lnTo>
                      <a:lnTo>
                        <a:pt x="4068" y="732"/>
                      </a:lnTo>
                      <a:lnTo>
                        <a:pt x="4068" y="732"/>
                      </a:lnTo>
                      <a:lnTo>
                        <a:pt x="4068" y="726"/>
                      </a:lnTo>
                      <a:lnTo>
                        <a:pt x="4068" y="726"/>
                      </a:lnTo>
                      <a:lnTo>
                        <a:pt x="4068" y="726"/>
                      </a:lnTo>
                      <a:lnTo>
                        <a:pt x="4068" y="732"/>
                      </a:lnTo>
                      <a:lnTo>
                        <a:pt x="4074" y="732"/>
                      </a:lnTo>
                      <a:lnTo>
                        <a:pt x="4074" y="738"/>
                      </a:lnTo>
                      <a:lnTo>
                        <a:pt x="4074" y="750"/>
                      </a:lnTo>
                      <a:lnTo>
                        <a:pt x="4074" y="756"/>
                      </a:lnTo>
                      <a:lnTo>
                        <a:pt x="4074" y="762"/>
                      </a:lnTo>
                      <a:lnTo>
                        <a:pt x="4080" y="768"/>
                      </a:lnTo>
                      <a:lnTo>
                        <a:pt x="4080" y="774"/>
                      </a:lnTo>
                      <a:lnTo>
                        <a:pt x="4080" y="780"/>
                      </a:lnTo>
                      <a:lnTo>
                        <a:pt x="4080" y="786"/>
                      </a:lnTo>
                      <a:lnTo>
                        <a:pt x="4080" y="798"/>
                      </a:lnTo>
                      <a:lnTo>
                        <a:pt x="4080" y="804"/>
                      </a:lnTo>
                      <a:lnTo>
                        <a:pt x="4086" y="810"/>
                      </a:lnTo>
                      <a:lnTo>
                        <a:pt x="4086" y="810"/>
                      </a:lnTo>
                      <a:lnTo>
                        <a:pt x="4086" y="816"/>
                      </a:lnTo>
                      <a:lnTo>
                        <a:pt x="4086" y="822"/>
                      </a:lnTo>
                      <a:lnTo>
                        <a:pt x="4086" y="828"/>
                      </a:lnTo>
                      <a:lnTo>
                        <a:pt x="4086" y="834"/>
                      </a:lnTo>
                      <a:lnTo>
                        <a:pt x="4092" y="840"/>
                      </a:lnTo>
                      <a:lnTo>
                        <a:pt x="4092" y="846"/>
                      </a:lnTo>
                      <a:lnTo>
                        <a:pt x="4092" y="852"/>
                      </a:lnTo>
                      <a:lnTo>
                        <a:pt x="4092" y="858"/>
                      </a:lnTo>
                      <a:lnTo>
                        <a:pt x="4092" y="858"/>
                      </a:lnTo>
                      <a:lnTo>
                        <a:pt x="4092" y="864"/>
                      </a:lnTo>
                      <a:lnTo>
                        <a:pt x="4098" y="870"/>
                      </a:lnTo>
                      <a:lnTo>
                        <a:pt x="4098" y="882"/>
                      </a:lnTo>
                      <a:lnTo>
                        <a:pt x="4098" y="882"/>
                      </a:lnTo>
                      <a:lnTo>
                        <a:pt x="4098" y="888"/>
                      </a:lnTo>
                      <a:lnTo>
                        <a:pt x="4098" y="894"/>
                      </a:lnTo>
                      <a:lnTo>
                        <a:pt x="4104" y="900"/>
                      </a:lnTo>
                      <a:lnTo>
                        <a:pt x="4104" y="906"/>
                      </a:lnTo>
                      <a:lnTo>
                        <a:pt x="4104" y="906"/>
                      </a:lnTo>
                      <a:lnTo>
                        <a:pt x="4104" y="912"/>
                      </a:lnTo>
                      <a:lnTo>
                        <a:pt x="4104" y="918"/>
                      </a:lnTo>
                      <a:lnTo>
                        <a:pt x="4104" y="918"/>
                      </a:lnTo>
                      <a:lnTo>
                        <a:pt x="4110" y="924"/>
                      </a:lnTo>
                      <a:lnTo>
                        <a:pt x="4110" y="924"/>
                      </a:lnTo>
                      <a:lnTo>
                        <a:pt x="4110" y="930"/>
                      </a:lnTo>
                      <a:lnTo>
                        <a:pt x="4110" y="936"/>
                      </a:lnTo>
                      <a:lnTo>
                        <a:pt x="4110" y="942"/>
                      </a:lnTo>
                      <a:lnTo>
                        <a:pt x="4110" y="942"/>
                      </a:lnTo>
                      <a:lnTo>
                        <a:pt x="4116" y="948"/>
                      </a:lnTo>
                      <a:lnTo>
                        <a:pt x="4116" y="954"/>
                      </a:lnTo>
                      <a:lnTo>
                        <a:pt x="4116" y="954"/>
                      </a:lnTo>
                      <a:lnTo>
                        <a:pt x="4116" y="960"/>
                      </a:lnTo>
                      <a:lnTo>
                        <a:pt x="4116" y="960"/>
                      </a:lnTo>
                      <a:lnTo>
                        <a:pt x="4116" y="966"/>
                      </a:lnTo>
                      <a:lnTo>
                        <a:pt x="4122" y="966"/>
                      </a:lnTo>
                      <a:lnTo>
                        <a:pt x="4122" y="972"/>
                      </a:lnTo>
                      <a:lnTo>
                        <a:pt x="4122" y="972"/>
                      </a:lnTo>
                      <a:lnTo>
                        <a:pt x="4122" y="978"/>
                      </a:lnTo>
                      <a:lnTo>
                        <a:pt x="4122" y="978"/>
                      </a:lnTo>
                      <a:lnTo>
                        <a:pt x="4122" y="978"/>
                      </a:lnTo>
                      <a:lnTo>
                        <a:pt x="4128" y="984"/>
                      </a:lnTo>
                      <a:lnTo>
                        <a:pt x="4128" y="984"/>
                      </a:lnTo>
                      <a:lnTo>
                        <a:pt x="4128" y="990"/>
                      </a:lnTo>
                      <a:lnTo>
                        <a:pt x="4128" y="996"/>
                      </a:lnTo>
                      <a:lnTo>
                        <a:pt x="4128" y="996"/>
                      </a:lnTo>
                      <a:lnTo>
                        <a:pt x="4134" y="996"/>
                      </a:lnTo>
                      <a:lnTo>
                        <a:pt x="4134" y="1002"/>
                      </a:lnTo>
                      <a:lnTo>
                        <a:pt x="4134" y="1002"/>
                      </a:lnTo>
                      <a:lnTo>
                        <a:pt x="4134" y="1002"/>
                      </a:lnTo>
                      <a:lnTo>
                        <a:pt x="4134" y="1008"/>
                      </a:lnTo>
                      <a:lnTo>
                        <a:pt x="4134" y="1008"/>
                      </a:lnTo>
                      <a:lnTo>
                        <a:pt x="4140" y="1008"/>
                      </a:lnTo>
                      <a:lnTo>
                        <a:pt x="4140" y="1008"/>
                      </a:lnTo>
                      <a:lnTo>
                        <a:pt x="4140" y="1014"/>
                      </a:lnTo>
                      <a:lnTo>
                        <a:pt x="4140" y="1014"/>
                      </a:lnTo>
                      <a:lnTo>
                        <a:pt x="4140" y="1014"/>
                      </a:lnTo>
                      <a:lnTo>
                        <a:pt x="4140" y="1014"/>
                      </a:lnTo>
                      <a:lnTo>
                        <a:pt x="4146" y="1020"/>
                      </a:lnTo>
                      <a:lnTo>
                        <a:pt x="4146" y="1020"/>
                      </a:lnTo>
                      <a:lnTo>
                        <a:pt x="4146" y="1020"/>
                      </a:lnTo>
                      <a:lnTo>
                        <a:pt x="4146" y="1020"/>
                      </a:lnTo>
                      <a:lnTo>
                        <a:pt x="4146" y="1020"/>
                      </a:lnTo>
                      <a:lnTo>
                        <a:pt x="4146" y="1020"/>
                      </a:lnTo>
                      <a:lnTo>
                        <a:pt x="4152" y="1020"/>
                      </a:lnTo>
                      <a:lnTo>
                        <a:pt x="4152" y="1026"/>
                      </a:lnTo>
                      <a:lnTo>
                        <a:pt x="4152" y="1026"/>
                      </a:lnTo>
                      <a:lnTo>
                        <a:pt x="4152" y="1026"/>
                      </a:lnTo>
                      <a:lnTo>
                        <a:pt x="4152" y="1026"/>
                      </a:lnTo>
                      <a:lnTo>
                        <a:pt x="4152" y="1026"/>
                      </a:lnTo>
                      <a:lnTo>
                        <a:pt x="4158" y="1026"/>
                      </a:lnTo>
                      <a:lnTo>
                        <a:pt x="4158" y="1026"/>
                      </a:lnTo>
                      <a:lnTo>
                        <a:pt x="4158" y="1020"/>
                      </a:lnTo>
                      <a:lnTo>
                        <a:pt x="4158" y="1020"/>
                      </a:lnTo>
                      <a:lnTo>
                        <a:pt x="4158" y="1020"/>
                      </a:lnTo>
                      <a:lnTo>
                        <a:pt x="4158" y="1020"/>
                      </a:lnTo>
                      <a:lnTo>
                        <a:pt x="4164" y="1014"/>
                      </a:lnTo>
                      <a:lnTo>
                        <a:pt x="4164" y="1014"/>
                      </a:lnTo>
                      <a:lnTo>
                        <a:pt x="4164" y="1008"/>
                      </a:lnTo>
                      <a:lnTo>
                        <a:pt x="4164" y="1008"/>
                      </a:lnTo>
                      <a:lnTo>
                        <a:pt x="4164" y="1008"/>
                      </a:lnTo>
                      <a:lnTo>
                        <a:pt x="4170" y="1002"/>
                      </a:lnTo>
                      <a:lnTo>
                        <a:pt x="4170" y="1002"/>
                      </a:lnTo>
                      <a:lnTo>
                        <a:pt x="4170" y="996"/>
                      </a:lnTo>
                      <a:lnTo>
                        <a:pt x="4170" y="996"/>
                      </a:lnTo>
                      <a:lnTo>
                        <a:pt x="4170" y="990"/>
                      </a:lnTo>
                      <a:lnTo>
                        <a:pt x="4170" y="990"/>
                      </a:lnTo>
                      <a:lnTo>
                        <a:pt x="4176" y="984"/>
                      </a:lnTo>
                      <a:lnTo>
                        <a:pt x="4176" y="984"/>
                      </a:lnTo>
                      <a:lnTo>
                        <a:pt x="4176" y="978"/>
                      </a:lnTo>
                      <a:lnTo>
                        <a:pt x="4176" y="972"/>
                      </a:lnTo>
                      <a:lnTo>
                        <a:pt x="4176" y="972"/>
                      </a:lnTo>
                      <a:lnTo>
                        <a:pt x="4176" y="966"/>
                      </a:lnTo>
                      <a:lnTo>
                        <a:pt x="4182" y="966"/>
                      </a:lnTo>
                      <a:lnTo>
                        <a:pt x="4182" y="960"/>
                      </a:lnTo>
                      <a:lnTo>
                        <a:pt x="4182" y="954"/>
                      </a:lnTo>
                      <a:lnTo>
                        <a:pt x="4182" y="954"/>
                      </a:lnTo>
                      <a:lnTo>
                        <a:pt x="4182" y="948"/>
                      </a:lnTo>
                      <a:lnTo>
                        <a:pt x="4188" y="948"/>
                      </a:lnTo>
                      <a:lnTo>
                        <a:pt x="4188" y="942"/>
                      </a:lnTo>
                      <a:lnTo>
                        <a:pt x="4188" y="942"/>
                      </a:lnTo>
                      <a:lnTo>
                        <a:pt x="4188" y="942"/>
                      </a:lnTo>
                      <a:lnTo>
                        <a:pt x="4188" y="942"/>
                      </a:lnTo>
                      <a:lnTo>
                        <a:pt x="4188" y="942"/>
                      </a:lnTo>
                      <a:lnTo>
                        <a:pt x="4194" y="942"/>
                      </a:lnTo>
                      <a:lnTo>
                        <a:pt x="4194" y="942"/>
                      </a:lnTo>
                      <a:lnTo>
                        <a:pt x="4194" y="942"/>
                      </a:lnTo>
                      <a:lnTo>
                        <a:pt x="4194" y="942"/>
                      </a:lnTo>
                      <a:lnTo>
                        <a:pt x="4194" y="942"/>
                      </a:lnTo>
                      <a:lnTo>
                        <a:pt x="4194" y="942"/>
                      </a:lnTo>
                      <a:lnTo>
                        <a:pt x="4200" y="942"/>
                      </a:lnTo>
                      <a:lnTo>
                        <a:pt x="4200" y="942"/>
                      </a:lnTo>
                      <a:lnTo>
                        <a:pt x="4200" y="936"/>
                      </a:lnTo>
                      <a:lnTo>
                        <a:pt x="4200" y="936"/>
                      </a:lnTo>
                      <a:lnTo>
                        <a:pt x="4200" y="936"/>
                      </a:lnTo>
                      <a:lnTo>
                        <a:pt x="4200" y="936"/>
                      </a:lnTo>
                      <a:lnTo>
                        <a:pt x="4206" y="936"/>
                      </a:lnTo>
                      <a:lnTo>
                        <a:pt x="4206" y="936"/>
                      </a:lnTo>
                      <a:lnTo>
                        <a:pt x="4206" y="936"/>
                      </a:lnTo>
                      <a:lnTo>
                        <a:pt x="4206" y="936"/>
                      </a:lnTo>
                      <a:lnTo>
                        <a:pt x="4206" y="936"/>
                      </a:lnTo>
                      <a:lnTo>
                        <a:pt x="4206" y="936"/>
                      </a:lnTo>
                      <a:lnTo>
                        <a:pt x="4212" y="936"/>
                      </a:lnTo>
                      <a:lnTo>
                        <a:pt x="4212" y="936"/>
                      </a:lnTo>
                      <a:lnTo>
                        <a:pt x="4212" y="930"/>
                      </a:lnTo>
                      <a:lnTo>
                        <a:pt x="4212" y="930"/>
                      </a:lnTo>
                      <a:lnTo>
                        <a:pt x="4212" y="930"/>
                      </a:lnTo>
                      <a:lnTo>
                        <a:pt x="4212" y="930"/>
                      </a:lnTo>
                      <a:lnTo>
                        <a:pt x="4218" y="930"/>
                      </a:lnTo>
                      <a:lnTo>
                        <a:pt x="4218" y="930"/>
                      </a:lnTo>
                      <a:lnTo>
                        <a:pt x="4218" y="930"/>
                      </a:lnTo>
                      <a:lnTo>
                        <a:pt x="4218" y="930"/>
                      </a:lnTo>
                      <a:lnTo>
                        <a:pt x="4218" y="930"/>
                      </a:lnTo>
                      <a:lnTo>
                        <a:pt x="4224" y="924"/>
                      </a:lnTo>
                      <a:lnTo>
                        <a:pt x="4224" y="924"/>
                      </a:lnTo>
                      <a:lnTo>
                        <a:pt x="4224" y="924"/>
                      </a:lnTo>
                      <a:lnTo>
                        <a:pt x="4224" y="924"/>
                      </a:lnTo>
                      <a:lnTo>
                        <a:pt x="4224" y="924"/>
                      </a:lnTo>
                      <a:lnTo>
                        <a:pt x="4224" y="924"/>
                      </a:lnTo>
                      <a:lnTo>
                        <a:pt x="4230" y="924"/>
                      </a:lnTo>
                      <a:lnTo>
                        <a:pt x="4230" y="918"/>
                      </a:lnTo>
                      <a:lnTo>
                        <a:pt x="4230" y="918"/>
                      </a:lnTo>
                      <a:lnTo>
                        <a:pt x="4230" y="918"/>
                      </a:lnTo>
                      <a:lnTo>
                        <a:pt x="4230" y="918"/>
                      </a:lnTo>
                      <a:lnTo>
                        <a:pt x="4230" y="918"/>
                      </a:lnTo>
                      <a:lnTo>
                        <a:pt x="4236" y="918"/>
                      </a:lnTo>
                      <a:lnTo>
                        <a:pt x="4236" y="918"/>
                      </a:lnTo>
                      <a:lnTo>
                        <a:pt x="4236" y="912"/>
                      </a:lnTo>
                      <a:lnTo>
                        <a:pt x="4236" y="912"/>
                      </a:lnTo>
                      <a:lnTo>
                        <a:pt x="4236" y="912"/>
                      </a:lnTo>
                      <a:lnTo>
                        <a:pt x="4236" y="912"/>
                      </a:lnTo>
                      <a:lnTo>
                        <a:pt x="4242" y="912"/>
                      </a:lnTo>
                      <a:lnTo>
                        <a:pt x="4242" y="912"/>
                      </a:lnTo>
                      <a:lnTo>
                        <a:pt x="4242" y="912"/>
                      </a:lnTo>
                      <a:lnTo>
                        <a:pt x="4242" y="912"/>
                      </a:lnTo>
                      <a:lnTo>
                        <a:pt x="4242" y="918"/>
                      </a:lnTo>
                      <a:lnTo>
                        <a:pt x="4242" y="918"/>
                      </a:lnTo>
                      <a:lnTo>
                        <a:pt x="4248" y="924"/>
                      </a:lnTo>
                      <a:lnTo>
                        <a:pt x="4248" y="924"/>
                      </a:lnTo>
                      <a:lnTo>
                        <a:pt x="4248" y="924"/>
                      </a:lnTo>
                      <a:lnTo>
                        <a:pt x="4248" y="930"/>
                      </a:lnTo>
                      <a:lnTo>
                        <a:pt x="4248" y="930"/>
                      </a:lnTo>
                      <a:lnTo>
                        <a:pt x="4248" y="936"/>
                      </a:lnTo>
                      <a:lnTo>
                        <a:pt x="4254" y="936"/>
                      </a:lnTo>
                      <a:lnTo>
                        <a:pt x="4254" y="936"/>
                      </a:lnTo>
                      <a:lnTo>
                        <a:pt x="4254" y="942"/>
                      </a:lnTo>
                      <a:lnTo>
                        <a:pt x="4254" y="942"/>
                      </a:lnTo>
                      <a:lnTo>
                        <a:pt x="4254" y="948"/>
                      </a:lnTo>
                      <a:lnTo>
                        <a:pt x="4254" y="948"/>
                      </a:lnTo>
                      <a:lnTo>
                        <a:pt x="4260" y="948"/>
                      </a:lnTo>
                      <a:lnTo>
                        <a:pt x="4260" y="954"/>
                      </a:lnTo>
                      <a:lnTo>
                        <a:pt x="4260" y="954"/>
                      </a:lnTo>
                      <a:lnTo>
                        <a:pt x="4260" y="954"/>
                      </a:lnTo>
                      <a:lnTo>
                        <a:pt x="4260" y="960"/>
                      </a:lnTo>
                      <a:lnTo>
                        <a:pt x="4266" y="960"/>
                      </a:lnTo>
                      <a:lnTo>
                        <a:pt x="4266" y="966"/>
                      </a:lnTo>
                      <a:lnTo>
                        <a:pt x="4266" y="966"/>
                      </a:lnTo>
                      <a:lnTo>
                        <a:pt x="4266" y="966"/>
                      </a:lnTo>
                      <a:lnTo>
                        <a:pt x="4266" y="966"/>
                      </a:lnTo>
                      <a:lnTo>
                        <a:pt x="4266" y="966"/>
                      </a:lnTo>
                      <a:lnTo>
                        <a:pt x="4272" y="966"/>
                      </a:lnTo>
                      <a:lnTo>
                        <a:pt x="4272" y="966"/>
                      </a:lnTo>
                      <a:lnTo>
                        <a:pt x="4272" y="966"/>
                      </a:lnTo>
                      <a:lnTo>
                        <a:pt x="4272" y="960"/>
                      </a:lnTo>
                      <a:lnTo>
                        <a:pt x="4272" y="960"/>
                      </a:lnTo>
                      <a:lnTo>
                        <a:pt x="4272" y="954"/>
                      </a:lnTo>
                      <a:lnTo>
                        <a:pt x="4278" y="954"/>
                      </a:lnTo>
                      <a:lnTo>
                        <a:pt x="4278" y="948"/>
                      </a:lnTo>
                      <a:lnTo>
                        <a:pt x="4278" y="942"/>
                      </a:lnTo>
                      <a:lnTo>
                        <a:pt x="4278" y="936"/>
                      </a:lnTo>
                      <a:lnTo>
                        <a:pt x="4278" y="930"/>
                      </a:lnTo>
                      <a:lnTo>
                        <a:pt x="4284" y="930"/>
                      </a:lnTo>
                      <a:lnTo>
                        <a:pt x="4284" y="924"/>
                      </a:lnTo>
                      <a:lnTo>
                        <a:pt x="4284" y="918"/>
                      </a:lnTo>
                      <a:lnTo>
                        <a:pt x="4284" y="912"/>
                      </a:lnTo>
                      <a:lnTo>
                        <a:pt x="4284" y="912"/>
                      </a:lnTo>
                      <a:lnTo>
                        <a:pt x="4284" y="906"/>
                      </a:lnTo>
                      <a:lnTo>
                        <a:pt x="4290" y="900"/>
                      </a:lnTo>
                      <a:lnTo>
                        <a:pt x="4290" y="894"/>
                      </a:lnTo>
                      <a:lnTo>
                        <a:pt x="4290" y="888"/>
                      </a:lnTo>
                      <a:lnTo>
                        <a:pt x="4290" y="882"/>
                      </a:lnTo>
                      <a:lnTo>
                        <a:pt x="4290" y="882"/>
                      </a:lnTo>
                      <a:lnTo>
                        <a:pt x="4290" y="876"/>
                      </a:lnTo>
                      <a:lnTo>
                        <a:pt x="4296" y="870"/>
                      </a:lnTo>
                      <a:lnTo>
                        <a:pt x="4296" y="864"/>
                      </a:lnTo>
                      <a:lnTo>
                        <a:pt x="4296" y="858"/>
                      </a:lnTo>
                      <a:lnTo>
                        <a:pt x="4296" y="852"/>
                      </a:lnTo>
                      <a:lnTo>
                        <a:pt x="4296" y="852"/>
                      </a:lnTo>
                      <a:lnTo>
                        <a:pt x="4296" y="846"/>
                      </a:lnTo>
                      <a:lnTo>
                        <a:pt x="4302" y="846"/>
                      </a:lnTo>
                      <a:lnTo>
                        <a:pt x="4302" y="840"/>
                      </a:lnTo>
                      <a:lnTo>
                        <a:pt x="4302" y="840"/>
                      </a:lnTo>
                      <a:lnTo>
                        <a:pt x="4302" y="840"/>
                      </a:lnTo>
                      <a:lnTo>
                        <a:pt x="4302" y="840"/>
                      </a:lnTo>
                      <a:lnTo>
                        <a:pt x="4302" y="840"/>
                      </a:lnTo>
                      <a:lnTo>
                        <a:pt x="4308" y="840"/>
                      </a:lnTo>
                      <a:lnTo>
                        <a:pt x="4308" y="840"/>
                      </a:lnTo>
                      <a:lnTo>
                        <a:pt x="4308" y="840"/>
                      </a:lnTo>
                      <a:lnTo>
                        <a:pt x="4308" y="840"/>
                      </a:lnTo>
                      <a:lnTo>
                        <a:pt x="4308" y="840"/>
                      </a:lnTo>
                      <a:lnTo>
                        <a:pt x="4314" y="840"/>
                      </a:lnTo>
                      <a:lnTo>
                        <a:pt x="4314" y="840"/>
                      </a:lnTo>
                      <a:lnTo>
                        <a:pt x="4314" y="840"/>
                      </a:lnTo>
                      <a:lnTo>
                        <a:pt x="4314" y="840"/>
                      </a:lnTo>
                      <a:lnTo>
                        <a:pt x="4314" y="840"/>
                      </a:lnTo>
                      <a:lnTo>
                        <a:pt x="4314" y="840"/>
                      </a:lnTo>
                      <a:lnTo>
                        <a:pt x="4320" y="840"/>
                      </a:lnTo>
                      <a:lnTo>
                        <a:pt x="4320" y="840"/>
                      </a:lnTo>
                      <a:lnTo>
                        <a:pt x="4320" y="840"/>
                      </a:lnTo>
                      <a:lnTo>
                        <a:pt x="4320" y="840"/>
                      </a:lnTo>
                      <a:lnTo>
                        <a:pt x="4320" y="840"/>
                      </a:lnTo>
                      <a:lnTo>
                        <a:pt x="4320" y="840"/>
                      </a:lnTo>
                      <a:lnTo>
                        <a:pt x="4326" y="840"/>
                      </a:lnTo>
                      <a:lnTo>
                        <a:pt x="4326" y="840"/>
                      </a:lnTo>
                      <a:lnTo>
                        <a:pt x="4326" y="840"/>
                      </a:lnTo>
                      <a:lnTo>
                        <a:pt x="4326" y="840"/>
                      </a:lnTo>
                      <a:lnTo>
                        <a:pt x="4326" y="840"/>
                      </a:lnTo>
                      <a:lnTo>
                        <a:pt x="4326" y="840"/>
                      </a:lnTo>
                      <a:lnTo>
                        <a:pt x="4332" y="840"/>
                      </a:lnTo>
                      <a:lnTo>
                        <a:pt x="4332" y="840"/>
                      </a:lnTo>
                      <a:lnTo>
                        <a:pt x="4332" y="840"/>
                      </a:lnTo>
                      <a:lnTo>
                        <a:pt x="4332" y="840"/>
                      </a:lnTo>
                      <a:lnTo>
                        <a:pt x="4332" y="840"/>
                      </a:lnTo>
                      <a:lnTo>
                        <a:pt x="4338" y="840"/>
                      </a:lnTo>
                      <a:lnTo>
                        <a:pt x="4338" y="840"/>
                      </a:lnTo>
                      <a:lnTo>
                        <a:pt x="4338" y="840"/>
                      </a:lnTo>
                      <a:lnTo>
                        <a:pt x="4338" y="840"/>
                      </a:lnTo>
                      <a:lnTo>
                        <a:pt x="4338" y="840"/>
                      </a:lnTo>
                      <a:lnTo>
                        <a:pt x="4338" y="840"/>
                      </a:lnTo>
                      <a:lnTo>
                        <a:pt x="4344" y="840"/>
                      </a:lnTo>
                      <a:lnTo>
                        <a:pt x="4344" y="840"/>
                      </a:lnTo>
                      <a:lnTo>
                        <a:pt x="4344" y="840"/>
                      </a:lnTo>
                      <a:lnTo>
                        <a:pt x="4344" y="840"/>
                      </a:lnTo>
                      <a:lnTo>
                        <a:pt x="4344" y="840"/>
                      </a:lnTo>
                      <a:lnTo>
                        <a:pt x="4344" y="840"/>
                      </a:lnTo>
                      <a:lnTo>
                        <a:pt x="4350" y="840"/>
                      </a:lnTo>
                      <a:lnTo>
                        <a:pt x="4350" y="834"/>
                      </a:lnTo>
                      <a:lnTo>
                        <a:pt x="4350" y="834"/>
                      </a:lnTo>
                      <a:lnTo>
                        <a:pt x="4350" y="834"/>
                      </a:lnTo>
                      <a:lnTo>
                        <a:pt x="4350" y="834"/>
                      </a:lnTo>
                      <a:lnTo>
                        <a:pt x="4350" y="834"/>
                      </a:lnTo>
                      <a:lnTo>
                        <a:pt x="4356" y="834"/>
                      </a:lnTo>
                      <a:lnTo>
                        <a:pt x="4356" y="834"/>
                      </a:lnTo>
                      <a:lnTo>
                        <a:pt x="4356" y="834"/>
                      </a:lnTo>
                      <a:lnTo>
                        <a:pt x="4356" y="834"/>
                      </a:lnTo>
                      <a:lnTo>
                        <a:pt x="4356" y="834"/>
                      </a:lnTo>
                      <a:lnTo>
                        <a:pt x="4356" y="834"/>
                      </a:lnTo>
                      <a:lnTo>
                        <a:pt x="4362" y="834"/>
                      </a:lnTo>
                      <a:lnTo>
                        <a:pt x="4362" y="834"/>
                      </a:lnTo>
                      <a:lnTo>
                        <a:pt x="4362" y="834"/>
                      </a:lnTo>
                      <a:lnTo>
                        <a:pt x="4362" y="834"/>
                      </a:lnTo>
                      <a:lnTo>
                        <a:pt x="4362" y="840"/>
                      </a:lnTo>
                      <a:lnTo>
                        <a:pt x="4362" y="840"/>
                      </a:lnTo>
                      <a:lnTo>
                        <a:pt x="4368" y="840"/>
                      </a:lnTo>
                      <a:lnTo>
                        <a:pt x="4368" y="846"/>
                      </a:lnTo>
                      <a:lnTo>
                        <a:pt x="4368" y="852"/>
                      </a:lnTo>
                      <a:lnTo>
                        <a:pt x="4368" y="858"/>
                      </a:lnTo>
                      <a:lnTo>
                        <a:pt x="4368" y="858"/>
                      </a:lnTo>
                      <a:lnTo>
                        <a:pt x="4374" y="864"/>
                      </a:lnTo>
                      <a:lnTo>
                        <a:pt x="4374" y="864"/>
                      </a:lnTo>
                      <a:lnTo>
                        <a:pt x="4374" y="870"/>
                      </a:lnTo>
                      <a:lnTo>
                        <a:pt x="4374" y="870"/>
                      </a:lnTo>
                      <a:lnTo>
                        <a:pt x="4374" y="876"/>
                      </a:lnTo>
                      <a:lnTo>
                        <a:pt x="4374" y="876"/>
                      </a:lnTo>
                      <a:lnTo>
                        <a:pt x="4374" y="882"/>
                      </a:lnTo>
                      <a:lnTo>
                        <a:pt x="4380" y="882"/>
                      </a:lnTo>
                      <a:lnTo>
                        <a:pt x="4380" y="882"/>
                      </a:lnTo>
                      <a:lnTo>
                        <a:pt x="4380" y="882"/>
                      </a:lnTo>
                      <a:lnTo>
                        <a:pt x="4380" y="882"/>
                      </a:lnTo>
                      <a:lnTo>
                        <a:pt x="4380" y="882"/>
                      </a:lnTo>
                      <a:lnTo>
                        <a:pt x="4386" y="876"/>
                      </a:lnTo>
                      <a:lnTo>
                        <a:pt x="4386" y="876"/>
                      </a:lnTo>
                      <a:lnTo>
                        <a:pt x="4386" y="870"/>
                      </a:lnTo>
                      <a:lnTo>
                        <a:pt x="4386" y="870"/>
                      </a:lnTo>
                      <a:lnTo>
                        <a:pt x="4386" y="864"/>
                      </a:lnTo>
                      <a:lnTo>
                        <a:pt x="4386" y="864"/>
                      </a:lnTo>
                      <a:lnTo>
                        <a:pt x="4392" y="858"/>
                      </a:lnTo>
                      <a:lnTo>
                        <a:pt x="4392" y="858"/>
                      </a:lnTo>
                      <a:lnTo>
                        <a:pt x="4392" y="852"/>
                      </a:lnTo>
                      <a:lnTo>
                        <a:pt x="4392" y="846"/>
                      </a:lnTo>
                      <a:lnTo>
                        <a:pt x="4392" y="840"/>
                      </a:lnTo>
                      <a:lnTo>
                        <a:pt x="4392" y="840"/>
                      </a:lnTo>
                      <a:lnTo>
                        <a:pt x="4398" y="840"/>
                      </a:lnTo>
                      <a:lnTo>
                        <a:pt x="4398" y="834"/>
                      </a:lnTo>
                      <a:lnTo>
                        <a:pt x="4398" y="834"/>
                      </a:lnTo>
                      <a:lnTo>
                        <a:pt x="4398" y="834"/>
                      </a:lnTo>
                      <a:lnTo>
                        <a:pt x="4398" y="834"/>
                      </a:lnTo>
                      <a:lnTo>
                        <a:pt x="4398" y="834"/>
                      </a:lnTo>
                      <a:lnTo>
                        <a:pt x="4404" y="834"/>
                      </a:lnTo>
                      <a:lnTo>
                        <a:pt x="4404" y="834"/>
                      </a:lnTo>
                      <a:lnTo>
                        <a:pt x="4404" y="834"/>
                      </a:lnTo>
                      <a:lnTo>
                        <a:pt x="4404" y="834"/>
                      </a:lnTo>
                      <a:lnTo>
                        <a:pt x="4404" y="834"/>
                      </a:lnTo>
                      <a:lnTo>
                        <a:pt x="4404" y="834"/>
                      </a:lnTo>
                      <a:lnTo>
                        <a:pt x="4410" y="834"/>
                      </a:lnTo>
                      <a:lnTo>
                        <a:pt x="4410" y="834"/>
                      </a:lnTo>
                      <a:lnTo>
                        <a:pt x="4410" y="834"/>
                      </a:lnTo>
                      <a:lnTo>
                        <a:pt x="4410" y="834"/>
                      </a:lnTo>
                      <a:lnTo>
                        <a:pt x="4410" y="840"/>
                      </a:lnTo>
                      <a:lnTo>
                        <a:pt x="4410" y="840"/>
                      </a:lnTo>
                      <a:lnTo>
                        <a:pt x="4416" y="840"/>
                      </a:lnTo>
                      <a:lnTo>
                        <a:pt x="4416" y="840"/>
                      </a:lnTo>
                      <a:lnTo>
                        <a:pt x="4416" y="840"/>
                      </a:lnTo>
                      <a:lnTo>
                        <a:pt x="4416" y="840"/>
                      </a:lnTo>
                      <a:lnTo>
                        <a:pt x="4416" y="840"/>
                      </a:lnTo>
                      <a:lnTo>
                        <a:pt x="4422" y="840"/>
                      </a:lnTo>
                      <a:lnTo>
                        <a:pt x="4422" y="840"/>
                      </a:lnTo>
                      <a:lnTo>
                        <a:pt x="4422" y="840"/>
                      </a:lnTo>
                      <a:lnTo>
                        <a:pt x="4422" y="840"/>
                      </a:lnTo>
                      <a:lnTo>
                        <a:pt x="4422" y="840"/>
                      </a:lnTo>
                      <a:lnTo>
                        <a:pt x="4422" y="840"/>
                      </a:lnTo>
                      <a:lnTo>
                        <a:pt x="4428" y="840"/>
                      </a:lnTo>
                      <a:lnTo>
                        <a:pt x="4428" y="840"/>
                      </a:lnTo>
                      <a:lnTo>
                        <a:pt x="4428" y="840"/>
                      </a:lnTo>
                      <a:lnTo>
                        <a:pt x="4428" y="840"/>
                      </a:lnTo>
                      <a:lnTo>
                        <a:pt x="4428" y="840"/>
                      </a:lnTo>
                      <a:lnTo>
                        <a:pt x="4428" y="840"/>
                      </a:lnTo>
                      <a:lnTo>
                        <a:pt x="4434" y="840"/>
                      </a:lnTo>
                      <a:lnTo>
                        <a:pt x="4434" y="840"/>
                      </a:lnTo>
                      <a:lnTo>
                        <a:pt x="4434" y="840"/>
                      </a:lnTo>
                      <a:lnTo>
                        <a:pt x="4434" y="840"/>
                      </a:lnTo>
                      <a:lnTo>
                        <a:pt x="4434" y="840"/>
                      </a:lnTo>
                      <a:lnTo>
                        <a:pt x="4434" y="840"/>
                      </a:lnTo>
                      <a:lnTo>
                        <a:pt x="4440" y="840"/>
                      </a:lnTo>
                      <a:lnTo>
                        <a:pt x="4440" y="840"/>
                      </a:lnTo>
                      <a:lnTo>
                        <a:pt x="4440" y="840"/>
                      </a:lnTo>
                      <a:lnTo>
                        <a:pt x="4440" y="840"/>
                      </a:lnTo>
                      <a:lnTo>
                        <a:pt x="4440" y="840"/>
                      </a:lnTo>
                      <a:lnTo>
                        <a:pt x="4440" y="840"/>
                      </a:lnTo>
                      <a:lnTo>
                        <a:pt x="4446" y="840"/>
                      </a:lnTo>
                      <a:lnTo>
                        <a:pt x="4446" y="840"/>
                      </a:lnTo>
                      <a:lnTo>
                        <a:pt x="4446" y="840"/>
                      </a:lnTo>
                      <a:lnTo>
                        <a:pt x="4446" y="840"/>
                      </a:lnTo>
                      <a:lnTo>
                        <a:pt x="4446" y="840"/>
                      </a:lnTo>
                      <a:lnTo>
                        <a:pt x="4446" y="840"/>
                      </a:lnTo>
                      <a:lnTo>
                        <a:pt x="4452" y="840"/>
                      </a:lnTo>
                      <a:lnTo>
                        <a:pt x="4452" y="840"/>
                      </a:lnTo>
                      <a:lnTo>
                        <a:pt x="4452" y="840"/>
                      </a:lnTo>
                      <a:lnTo>
                        <a:pt x="4452" y="840"/>
                      </a:lnTo>
                      <a:lnTo>
                        <a:pt x="4452" y="840"/>
                      </a:lnTo>
                      <a:lnTo>
                        <a:pt x="4458" y="840"/>
                      </a:lnTo>
                      <a:lnTo>
                        <a:pt x="4458" y="840"/>
                      </a:lnTo>
                      <a:lnTo>
                        <a:pt x="4458" y="840"/>
                      </a:lnTo>
                      <a:lnTo>
                        <a:pt x="4458" y="840"/>
                      </a:lnTo>
                      <a:lnTo>
                        <a:pt x="4458" y="840"/>
                      </a:lnTo>
                      <a:lnTo>
                        <a:pt x="4458" y="840"/>
                      </a:lnTo>
                      <a:lnTo>
                        <a:pt x="4464" y="840"/>
                      </a:lnTo>
                      <a:lnTo>
                        <a:pt x="4464" y="840"/>
                      </a:lnTo>
                      <a:lnTo>
                        <a:pt x="4464" y="840"/>
                      </a:lnTo>
                      <a:lnTo>
                        <a:pt x="4464" y="840"/>
                      </a:lnTo>
                      <a:lnTo>
                        <a:pt x="4464" y="840"/>
                      </a:lnTo>
                      <a:lnTo>
                        <a:pt x="4470" y="840"/>
                      </a:lnTo>
                      <a:lnTo>
                        <a:pt x="4470" y="840"/>
                      </a:lnTo>
                      <a:lnTo>
                        <a:pt x="4470" y="840"/>
                      </a:lnTo>
                      <a:lnTo>
                        <a:pt x="4470" y="840"/>
                      </a:lnTo>
                      <a:lnTo>
                        <a:pt x="4470" y="840"/>
                      </a:lnTo>
                      <a:lnTo>
                        <a:pt x="4470" y="840"/>
                      </a:lnTo>
                      <a:lnTo>
                        <a:pt x="4476" y="840"/>
                      </a:lnTo>
                      <a:lnTo>
                        <a:pt x="4476" y="840"/>
                      </a:lnTo>
                      <a:lnTo>
                        <a:pt x="4476" y="840"/>
                      </a:lnTo>
                      <a:lnTo>
                        <a:pt x="4476" y="840"/>
                      </a:lnTo>
                      <a:lnTo>
                        <a:pt x="4476" y="840"/>
                      </a:lnTo>
                      <a:lnTo>
                        <a:pt x="4476" y="840"/>
                      </a:lnTo>
                      <a:lnTo>
                        <a:pt x="4482" y="840"/>
                      </a:lnTo>
                      <a:lnTo>
                        <a:pt x="4482" y="840"/>
                      </a:lnTo>
                      <a:lnTo>
                        <a:pt x="4482" y="840"/>
                      </a:lnTo>
                      <a:lnTo>
                        <a:pt x="4482" y="840"/>
                      </a:lnTo>
                      <a:lnTo>
                        <a:pt x="4482" y="840"/>
                      </a:lnTo>
                      <a:lnTo>
                        <a:pt x="4488" y="834"/>
                      </a:lnTo>
                      <a:lnTo>
                        <a:pt x="4488" y="834"/>
                      </a:lnTo>
                      <a:lnTo>
                        <a:pt x="4488" y="834"/>
                      </a:lnTo>
                      <a:lnTo>
                        <a:pt x="4488" y="834"/>
                      </a:lnTo>
                      <a:lnTo>
                        <a:pt x="4488" y="834"/>
                      </a:lnTo>
                      <a:lnTo>
                        <a:pt x="4488" y="834"/>
                      </a:lnTo>
                      <a:lnTo>
                        <a:pt x="4494" y="834"/>
                      </a:lnTo>
                      <a:lnTo>
                        <a:pt x="4494" y="834"/>
                      </a:lnTo>
                      <a:lnTo>
                        <a:pt x="4494" y="834"/>
                      </a:lnTo>
                      <a:lnTo>
                        <a:pt x="4494" y="834"/>
                      </a:lnTo>
                      <a:lnTo>
                        <a:pt x="4494" y="834"/>
                      </a:lnTo>
                      <a:lnTo>
                        <a:pt x="4494" y="834"/>
                      </a:lnTo>
                      <a:lnTo>
                        <a:pt x="4500" y="834"/>
                      </a:lnTo>
                      <a:lnTo>
                        <a:pt x="4500" y="834"/>
                      </a:lnTo>
                      <a:lnTo>
                        <a:pt x="4500" y="834"/>
                      </a:lnTo>
                      <a:lnTo>
                        <a:pt x="4500" y="840"/>
                      </a:lnTo>
                      <a:lnTo>
                        <a:pt x="4500" y="840"/>
                      </a:lnTo>
                      <a:lnTo>
                        <a:pt x="4500" y="840"/>
                      </a:lnTo>
                      <a:lnTo>
                        <a:pt x="4500" y="846"/>
                      </a:lnTo>
                      <a:lnTo>
                        <a:pt x="4506" y="852"/>
                      </a:lnTo>
                      <a:lnTo>
                        <a:pt x="4506" y="852"/>
                      </a:lnTo>
                      <a:lnTo>
                        <a:pt x="4506" y="858"/>
                      </a:lnTo>
                      <a:lnTo>
                        <a:pt x="4506" y="864"/>
                      </a:lnTo>
                      <a:lnTo>
                        <a:pt x="4506" y="864"/>
                      </a:lnTo>
                      <a:lnTo>
                        <a:pt x="4512" y="870"/>
                      </a:lnTo>
                      <a:lnTo>
                        <a:pt x="4512" y="870"/>
                      </a:lnTo>
                      <a:lnTo>
                        <a:pt x="4512" y="876"/>
                      </a:lnTo>
                      <a:lnTo>
                        <a:pt x="4512" y="876"/>
                      </a:lnTo>
                      <a:lnTo>
                        <a:pt x="4512" y="882"/>
                      </a:lnTo>
                      <a:lnTo>
                        <a:pt x="4512" y="882"/>
                      </a:lnTo>
                      <a:lnTo>
                        <a:pt x="4518" y="882"/>
                      </a:lnTo>
                      <a:lnTo>
                        <a:pt x="4518" y="882"/>
                      </a:lnTo>
                      <a:lnTo>
                        <a:pt x="4518" y="882"/>
                      </a:lnTo>
                      <a:lnTo>
                        <a:pt x="4518" y="882"/>
                      </a:lnTo>
                      <a:lnTo>
                        <a:pt x="4518" y="876"/>
                      </a:lnTo>
                      <a:lnTo>
                        <a:pt x="4518" y="876"/>
                      </a:lnTo>
                      <a:lnTo>
                        <a:pt x="4524" y="870"/>
                      </a:lnTo>
                      <a:lnTo>
                        <a:pt x="4524" y="870"/>
                      </a:lnTo>
                      <a:lnTo>
                        <a:pt x="4524" y="864"/>
                      </a:lnTo>
                      <a:lnTo>
                        <a:pt x="4524" y="864"/>
                      </a:lnTo>
                      <a:lnTo>
                        <a:pt x="4524" y="858"/>
                      </a:lnTo>
                      <a:lnTo>
                        <a:pt x="4524" y="858"/>
                      </a:lnTo>
                      <a:lnTo>
                        <a:pt x="4530" y="852"/>
                      </a:lnTo>
                      <a:lnTo>
                        <a:pt x="4530" y="852"/>
                      </a:lnTo>
                      <a:lnTo>
                        <a:pt x="4530" y="840"/>
                      </a:lnTo>
                      <a:lnTo>
                        <a:pt x="4530" y="840"/>
                      </a:lnTo>
                      <a:lnTo>
                        <a:pt x="4530" y="840"/>
                      </a:lnTo>
                      <a:lnTo>
                        <a:pt x="4536" y="834"/>
                      </a:lnTo>
                      <a:lnTo>
                        <a:pt x="4536" y="834"/>
                      </a:lnTo>
                      <a:lnTo>
                        <a:pt x="4536" y="834"/>
                      </a:lnTo>
                      <a:lnTo>
                        <a:pt x="4536" y="834"/>
                      </a:lnTo>
                      <a:lnTo>
                        <a:pt x="4536" y="834"/>
                      </a:lnTo>
                      <a:lnTo>
                        <a:pt x="4536" y="834"/>
                      </a:lnTo>
                      <a:lnTo>
                        <a:pt x="4542" y="834"/>
                      </a:lnTo>
                      <a:lnTo>
                        <a:pt x="4542" y="834"/>
                      </a:lnTo>
                      <a:lnTo>
                        <a:pt x="4542" y="834"/>
                      </a:lnTo>
                      <a:lnTo>
                        <a:pt x="4542" y="834"/>
                      </a:lnTo>
                      <a:lnTo>
                        <a:pt x="4542" y="834"/>
                      </a:lnTo>
                      <a:lnTo>
                        <a:pt x="4542" y="834"/>
                      </a:lnTo>
                      <a:lnTo>
                        <a:pt x="4548" y="834"/>
                      </a:lnTo>
                      <a:lnTo>
                        <a:pt x="4548" y="834"/>
                      </a:lnTo>
                      <a:lnTo>
                        <a:pt x="4548" y="834"/>
                      </a:lnTo>
                      <a:lnTo>
                        <a:pt x="4548" y="840"/>
                      </a:lnTo>
                      <a:lnTo>
                        <a:pt x="4548" y="840"/>
                      </a:lnTo>
                      <a:lnTo>
                        <a:pt x="4548" y="840"/>
                      </a:lnTo>
                      <a:lnTo>
                        <a:pt x="4554" y="840"/>
                      </a:lnTo>
                      <a:lnTo>
                        <a:pt x="4554" y="840"/>
                      </a:lnTo>
                      <a:lnTo>
                        <a:pt x="4554" y="840"/>
                      </a:lnTo>
                      <a:lnTo>
                        <a:pt x="4554" y="840"/>
                      </a:lnTo>
                      <a:lnTo>
                        <a:pt x="4554" y="840"/>
                      </a:lnTo>
                      <a:lnTo>
                        <a:pt x="4554" y="840"/>
                      </a:lnTo>
                      <a:lnTo>
                        <a:pt x="4560" y="840"/>
                      </a:lnTo>
                      <a:lnTo>
                        <a:pt x="4560" y="840"/>
                      </a:lnTo>
                      <a:lnTo>
                        <a:pt x="4560" y="840"/>
                      </a:lnTo>
                      <a:lnTo>
                        <a:pt x="4560" y="840"/>
                      </a:lnTo>
                      <a:lnTo>
                        <a:pt x="4560" y="840"/>
                      </a:lnTo>
                      <a:lnTo>
                        <a:pt x="4560" y="840"/>
                      </a:lnTo>
                      <a:lnTo>
                        <a:pt x="4566" y="840"/>
                      </a:lnTo>
                      <a:lnTo>
                        <a:pt x="4566" y="840"/>
                      </a:lnTo>
                      <a:lnTo>
                        <a:pt x="4566" y="840"/>
                      </a:lnTo>
                      <a:lnTo>
                        <a:pt x="4566" y="840"/>
                      </a:lnTo>
                      <a:lnTo>
                        <a:pt x="4566" y="840"/>
                      </a:lnTo>
                      <a:lnTo>
                        <a:pt x="4572" y="840"/>
                      </a:lnTo>
                      <a:lnTo>
                        <a:pt x="4572" y="840"/>
                      </a:lnTo>
                      <a:lnTo>
                        <a:pt x="4572" y="840"/>
                      </a:lnTo>
                      <a:lnTo>
                        <a:pt x="4572" y="840"/>
                      </a:lnTo>
                      <a:lnTo>
                        <a:pt x="4572" y="840"/>
                      </a:lnTo>
                      <a:lnTo>
                        <a:pt x="4572" y="840"/>
                      </a:lnTo>
                      <a:lnTo>
                        <a:pt x="4578" y="840"/>
                      </a:lnTo>
                      <a:lnTo>
                        <a:pt x="4578" y="840"/>
                      </a:lnTo>
                      <a:lnTo>
                        <a:pt x="4578" y="840"/>
                      </a:lnTo>
                      <a:lnTo>
                        <a:pt x="4578" y="840"/>
                      </a:lnTo>
                      <a:lnTo>
                        <a:pt x="4578" y="840"/>
                      </a:lnTo>
                      <a:lnTo>
                        <a:pt x="4578" y="840"/>
                      </a:lnTo>
                      <a:lnTo>
                        <a:pt x="4584" y="840"/>
                      </a:lnTo>
                      <a:lnTo>
                        <a:pt x="4584" y="840"/>
                      </a:lnTo>
                      <a:lnTo>
                        <a:pt x="4584" y="840"/>
                      </a:lnTo>
                      <a:lnTo>
                        <a:pt x="4584" y="840"/>
                      </a:lnTo>
                      <a:lnTo>
                        <a:pt x="4584" y="840"/>
                      </a:lnTo>
                      <a:lnTo>
                        <a:pt x="4584" y="840"/>
                      </a:lnTo>
                      <a:lnTo>
                        <a:pt x="4590" y="840"/>
                      </a:lnTo>
                      <a:lnTo>
                        <a:pt x="4590" y="840"/>
                      </a:lnTo>
                      <a:lnTo>
                        <a:pt x="4590" y="840"/>
                      </a:lnTo>
                      <a:lnTo>
                        <a:pt x="4590" y="840"/>
                      </a:lnTo>
                      <a:lnTo>
                        <a:pt x="4590" y="840"/>
                      </a:lnTo>
                      <a:lnTo>
                        <a:pt x="4590" y="840"/>
                      </a:lnTo>
                      <a:lnTo>
                        <a:pt x="4596" y="840"/>
                      </a:lnTo>
                      <a:lnTo>
                        <a:pt x="4596" y="840"/>
                      </a:lnTo>
                      <a:lnTo>
                        <a:pt x="4596" y="840"/>
                      </a:lnTo>
                      <a:lnTo>
                        <a:pt x="4596" y="840"/>
                      </a:lnTo>
                      <a:lnTo>
                        <a:pt x="4596" y="840"/>
                      </a:lnTo>
                      <a:lnTo>
                        <a:pt x="4596" y="840"/>
                      </a:lnTo>
                      <a:lnTo>
                        <a:pt x="4602" y="840"/>
                      </a:lnTo>
                      <a:lnTo>
                        <a:pt x="4602" y="840"/>
                      </a:lnTo>
                      <a:lnTo>
                        <a:pt x="4602" y="840"/>
                      </a:lnTo>
                      <a:lnTo>
                        <a:pt x="4602" y="840"/>
                      </a:lnTo>
                      <a:lnTo>
                        <a:pt x="4602" y="840"/>
                      </a:lnTo>
                      <a:lnTo>
                        <a:pt x="4608" y="840"/>
                      </a:lnTo>
                      <a:lnTo>
                        <a:pt x="4608" y="840"/>
                      </a:lnTo>
                      <a:lnTo>
                        <a:pt x="4608" y="840"/>
                      </a:lnTo>
                      <a:lnTo>
                        <a:pt x="4608" y="840"/>
                      </a:lnTo>
                      <a:lnTo>
                        <a:pt x="4608" y="840"/>
                      </a:lnTo>
                      <a:lnTo>
                        <a:pt x="4608" y="840"/>
                      </a:lnTo>
                      <a:lnTo>
                        <a:pt x="4614" y="840"/>
                      </a:lnTo>
                      <a:lnTo>
                        <a:pt x="4614" y="840"/>
                      </a:lnTo>
                      <a:lnTo>
                        <a:pt x="4614" y="840"/>
                      </a:lnTo>
                      <a:lnTo>
                        <a:pt x="4614" y="840"/>
                      </a:lnTo>
                      <a:lnTo>
                        <a:pt x="4614" y="840"/>
                      </a:lnTo>
                      <a:lnTo>
                        <a:pt x="4614" y="840"/>
                      </a:lnTo>
                      <a:lnTo>
                        <a:pt x="4620" y="840"/>
                      </a:lnTo>
                      <a:lnTo>
                        <a:pt x="4620" y="840"/>
                      </a:lnTo>
                      <a:lnTo>
                        <a:pt x="4620" y="840"/>
                      </a:lnTo>
                      <a:lnTo>
                        <a:pt x="4620" y="840"/>
                      </a:lnTo>
                      <a:lnTo>
                        <a:pt x="4620" y="834"/>
                      </a:lnTo>
                      <a:lnTo>
                        <a:pt x="4620" y="834"/>
                      </a:lnTo>
                      <a:lnTo>
                        <a:pt x="4626" y="834"/>
                      </a:lnTo>
                      <a:lnTo>
                        <a:pt x="4626" y="834"/>
                      </a:lnTo>
                      <a:lnTo>
                        <a:pt x="4626" y="834"/>
                      </a:lnTo>
                      <a:lnTo>
                        <a:pt x="4626" y="834"/>
                      </a:lnTo>
                      <a:lnTo>
                        <a:pt x="4626" y="834"/>
                      </a:lnTo>
                      <a:lnTo>
                        <a:pt x="4626" y="834"/>
                      </a:lnTo>
                      <a:lnTo>
                        <a:pt x="4632" y="834"/>
                      </a:lnTo>
                      <a:lnTo>
                        <a:pt x="4632" y="834"/>
                      </a:lnTo>
                      <a:lnTo>
                        <a:pt x="4632" y="834"/>
                      </a:lnTo>
                      <a:lnTo>
                        <a:pt x="4632" y="834"/>
                      </a:lnTo>
                      <a:lnTo>
                        <a:pt x="4632" y="834"/>
                      </a:lnTo>
                      <a:lnTo>
                        <a:pt x="4638" y="834"/>
                      </a:lnTo>
                      <a:lnTo>
                        <a:pt x="4638" y="840"/>
                      </a:lnTo>
                      <a:lnTo>
                        <a:pt x="4638" y="840"/>
                      </a:lnTo>
                      <a:lnTo>
                        <a:pt x="4638" y="840"/>
                      </a:lnTo>
                      <a:lnTo>
                        <a:pt x="4638" y="846"/>
                      </a:lnTo>
                      <a:lnTo>
                        <a:pt x="4638" y="852"/>
                      </a:lnTo>
                      <a:lnTo>
                        <a:pt x="4644" y="852"/>
                      </a:lnTo>
                      <a:lnTo>
                        <a:pt x="4644" y="858"/>
                      </a:lnTo>
                      <a:lnTo>
                        <a:pt x="4644" y="858"/>
                      </a:lnTo>
                      <a:lnTo>
                        <a:pt x="4644" y="864"/>
                      </a:lnTo>
                      <a:lnTo>
                        <a:pt x="4644" y="870"/>
                      </a:lnTo>
                      <a:lnTo>
                        <a:pt x="4650" y="870"/>
                      </a:lnTo>
                      <a:lnTo>
                        <a:pt x="4650" y="876"/>
                      </a:lnTo>
                      <a:lnTo>
                        <a:pt x="4650" y="876"/>
                      </a:lnTo>
                      <a:lnTo>
                        <a:pt x="4650" y="882"/>
                      </a:lnTo>
                      <a:lnTo>
                        <a:pt x="4650" y="882"/>
                      </a:lnTo>
                      <a:lnTo>
                        <a:pt x="4650" y="882"/>
                      </a:lnTo>
                      <a:lnTo>
                        <a:pt x="4650" y="882"/>
                      </a:lnTo>
                      <a:lnTo>
                        <a:pt x="4656" y="882"/>
                      </a:lnTo>
                      <a:lnTo>
                        <a:pt x="4656" y="882"/>
                      </a:lnTo>
                      <a:lnTo>
                        <a:pt x="4656" y="882"/>
                      </a:lnTo>
                      <a:lnTo>
                        <a:pt x="4656" y="876"/>
                      </a:lnTo>
                      <a:lnTo>
                        <a:pt x="4656" y="870"/>
                      </a:lnTo>
                      <a:lnTo>
                        <a:pt x="4662" y="870"/>
                      </a:lnTo>
                      <a:lnTo>
                        <a:pt x="4662" y="864"/>
                      </a:lnTo>
                      <a:lnTo>
                        <a:pt x="4662" y="864"/>
                      </a:lnTo>
                      <a:lnTo>
                        <a:pt x="4662" y="858"/>
                      </a:lnTo>
                      <a:lnTo>
                        <a:pt x="4662" y="858"/>
                      </a:lnTo>
                      <a:lnTo>
                        <a:pt x="4662" y="852"/>
                      </a:lnTo>
                      <a:lnTo>
                        <a:pt x="4668" y="852"/>
                      </a:lnTo>
                      <a:lnTo>
                        <a:pt x="4668" y="846"/>
                      </a:lnTo>
                      <a:lnTo>
                        <a:pt x="4668" y="840"/>
                      </a:lnTo>
                      <a:lnTo>
                        <a:pt x="4668" y="840"/>
                      </a:lnTo>
                      <a:lnTo>
                        <a:pt x="4668" y="834"/>
                      </a:lnTo>
                      <a:lnTo>
                        <a:pt x="4668" y="834"/>
                      </a:lnTo>
                      <a:lnTo>
                        <a:pt x="4674" y="834"/>
                      </a:lnTo>
                      <a:lnTo>
                        <a:pt x="4674" y="834"/>
                      </a:lnTo>
                      <a:lnTo>
                        <a:pt x="4674" y="834"/>
                      </a:lnTo>
                      <a:lnTo>
                        <a:pt x="4674" y="834"/>
                      </a:lnTo>
                      <a:lnTo>
                        <a:pt x="4674" y="834"/>
                      </a:lnTo>
                      <a:lnTo>
                        <a:pt x="4674" y="834"/>
                      </a:lnTo>
                      <a:lnTo>
                        <a:pt x="4680" y="834"/>
                      </a:lnTo>
                      <a:lnTo>
                        <a:pt x="4680" y="834"/>
                      </a:lnTo>
                      <a:lnTo>
                        <a:pt x="4680" y="834"/>
                      </a:lnTo>
                      <a:lnTo>
                        <a:pt x="4680" y="834"/>
                      </a:lnTo>
                      <a:lnTo>
                        <a:pt x="4680" y="834"/>
                      </a:lnTo>
                      <a:lnTo>
                        <a:pt x="4680" y="834"/>
                      </a:lnTo>
                      <a:lnTo>
                        <a:pt x="4686" y="834"/>
                      </a:lnTo>
                      <a:lnTo>
                        <a:pt x="4686" y="840"/>
                      </a:lnTo>
                      <a:lnTo>
                        <a:pt x="4686" y="840"/>
                      </a:lnTo>
                      <a:lnTo>
                        <a:pt x="4686" y="840"/>
                      </a:lnTo>
                      <a:lnTo>
                        <a:pt x="4686" y="840"/>
                      </a:lnTo>
                      <a:lnTo>
                        <a:pt x="4692" y="840"/>
                      </a:lnTo>
                      <a:lnTo>
                        <a:pt x="4692" y="840"/>
                      </a:lnTo>
                      <a:lnTo>
                        <a:pt x="4692" y="840"/>
                      </a:lnTo>
                      <a:lnTo>
                        <a:pt x="4692" y="840"/>
                      </a:lnTo>
                      <a:lnTo>
                        <a:pt x="4692" y="840"/>
                      </a:lnTo>
                      <a:lnTo>
                        <a:pt x="4692" y="840"/>
                      </a:lnTo>
                      <a:lnTo>
                        <a:pt x="4698" y="840"/>
                      </a:lnTo>
                      <a:lnTo>
                        <a:pt x="4698" y="840"/>
                      </a:lnTo>
                      <a:lnTo>
                        <a:pt x="4698" y="840"/>
                      </a:lnTo>
                      <a:lnTo>
                        <a:pt x="4698" y="840"/>
                      </a:lnTo>
                      <a:lnTo>
                        <a:pt x="4698" y="840"/>
                      </a:lnTo>
                      <a:lnTo>
                        <a:pt x="4698" y="840"/>
                      </a:lnTo>
                      <a:lnTo>
                        <a:pt x="4704" y="840"/>
                      </a:lnTo>
                      <a:lnTo>
                        <a:pt x="4704" y="840"/>
                      </a:lnTo>
                      <a:lnTo>
                        <a:pt x="4704" y="840"/>
                      </a:lnTo>
                      <a:lnTo>
                        <a:pt x="4704" y="840"/>
                      </a:lnTo>
                      <a:lnTo>
                        <a:pt x="4704" y="840"/>
                      </a:lnTo>
                      <a:lnTo>
                        <a:pt x="4704" y="840"/>
                      </a:lnTo>
                      <a:lnTo>
                        <a:pt x="4710" y="840"/>
                      </a:lnTo>
                      <a:lnTo>
                        <a:pt x="4710" y="840"/>
                      </a:lnTo>
                      <a:lnTo>
                        <a:pt x="4710" y="840"/>
                      </a:lnTo>
                      <a:lnTo>
                        <a:pt x="4710" y="840"/>
                      </a:lnTo>
                      <a:lnTo>
                        <a:pt x="4710" y="840"/>
                      </a:lnTo>
                      <a:lnTo>
                        <a:pt x="4710" y="840"/>
                      </a:lnTo>
                      <a:lnTo>
                        <a:pt x="4716" y="840"/>
                      </a:lnTo>
                      <a:lnTo>
                        <a:pt x="4716" y="840"/>
                      </a:lnTo>
                      <a:lnTo>
                        <a:pt x="4716" y="840"/>
                      </a:lnTo>
                      <a:lnTo>
                        <a:pt x="4716" y="840"/>
                      </a:lnTo>
                      <a:lnTo>
                        <a:pt x="4716" y="840"/>
                      </a:lnTo>
                      <a:lnTo>
                        <a:pt x="4722" y="840"/>
                      </a:lnTo>
                      <a:lnTo>
                        <a:pt x="4722" y="840"/>
                      </a:lnTo>
                      <a:lnTo>
                        <a:pt x="4722" y="840"/>
                      </a:lnTo>
                      <a:lnTo>
                        <a:pt x="4722" y="840"/>
                      </a:lnTo>
                      <a:lnTo>
                        <a:pt x="4722" y="840"/>
                      </a:lnTo>
                      <a:lnTo>
                        <a:pt x="4722" y="840"/>
                      </a:lnTo>
                      <a:lnTo>
                        <a:pt x="4728" y="840"/>
                      </a:lnTo>
                      <a:lnTo>
                        <a:pt x="4728" y="840"/>
                      </a:lnTo>
                      <a:lnTo>
                        <a:pt x="4728" y="840"/>
                      </a:lnTo>
                      <a:lnTo>
                        <a:pt x="4728" y="840"/>
                      </a:lnTo>
                      <a:lnTo>
                        <a:pt x="4728" y="840"/>
                      </a:lnTo>
                      <a:lnTo>
                        <a:pt x="4728" y="840"/>
                      </a:lnTo>
                      <a:lnTo>
                        <a:pt x="4734" y="840"/>
                      </a:lnTo>
                      <a:lnTo>
                        <a:pt x="4734" y="840"/>
                      </a:lnTo>
                      <a:lnTo>
                        <a:pt x="4734" y="840"/>
                      </a:lnTo>
                      <a:lnTo>
                        <a:pt x="4734" y="840"/>
                      </a:lnTo>
                      <a:lnTo>
                        <a:pt x="4734" y="840"/>
                      </a:lnTo>
                      <a:lnTo>
                        <a:pt x="4734" y="840"/>
                      </a:lnTo>
                      <a:lnTo>
                        <a:pt x="4740" y="840"/>
                      </a:lnTo>
                      <a:lnTo>
                        <a:pt x="4740" y="840"/>
                      </a:lnTo>
                      <a:lnTo>
                        <a:pt x="4740" y="840"/>
                      </a:lnTo>
                      <a:lnTo>
                        <a:pt x="4740" y="840"/>
                      </a:lnTo>
                      <a:lnTo>
                        <a:pt x="4740" y="840"/>
                      </a:lnTo>
                      <a:lnTo>
                        <a:pt x="4740" y="840"/>
                      </a:lnTo>
                      <a:lnTo>
                        <a:pt x="4746" y="840"/>
                      </a:lnTo>
                      <a:lnTo>
                        <a:pt x="4746" y="840"/>
                      </a:lnTo>
                      <a:lnTo>
                        <a:pt x="4746" y="840"/>
                      </a:lnTo>
                      <a:lnTo>
                        <a:pt x="4746" y="840"/>
                      </a:lnTo>
                      <a:lnTo>
                        <a:pt x="4746" y="840"/>
                      </a:lnTo>
                      <a:lnTo>
                        <a:pt x="4746" y="840"/>
                      </a:lnTo>
                      <a:lnTo>
                        <a:pt x="4752" y="840"/>
                      </a:lnTo>
                      <a:lnTo>
                        <a:pt x="4752" y="840"/>
                      </a:lnTo>
                      <a:lnTo>
                        <a:pt x="4752" y="840"/>
                      </a:lnTo>
                      <a:lnTo>
                        <a:pt x="4752" y="840"/>
                      </a:lnTo>
                      <a:lnTo>
                        <a:pt x="4752" y="840"/>
                      </a:lnTo>
                      <a:lnTo>
                        <a:pt x="4758" y="840"/>
                      </a:lnTo>
                      <a:lnTo>
                        <a:pt x="4758" y="840"/>
                      </a:lnTo>
                      <a:lnTo>
                        <a:pt x="4758" y="840"/>
                      </a:lnTo>
                      <a:lnTo>
                        <a:pt x="4758" y="834"/>
                      </a:lnTo>
                      <a:lnTo>
                        <a:pt x="4758" y="834"/>
                      </a:lnTo>
                      <a:lnTo>
                        <a:pt x="4758" y="834"/>
                      </a:lnTo>
                      <a:lnTo>
                        <a:pt x="4764" y="834"/>
                      </a:lnTo>
                      <a:lnTo>
                        <a:pt x="4764" y="834"/>
                      </a:lnTo>
                      <a:lnTo>
                        <a:pt x="4764" y="834"/>
                      </a:lnTo>
                      <a:lnTo>
                        <a:pt x="4764" y="834"/>
                      </a:lnTo>
                      <a:lnTo>
                        <a:pt x="4764" y="834"/>
                      </a:lnTo>
                      <a:lnTo>
                        <a:pt x="4764" y="834"/>
                      </a:lnTo>
                      <a:lnTo>
                        <a:pt x="4770" y="834"/>
                      </a:lnTo>
                      <a:lnTo>
                        <a:pt x="4770" y="834"/>
                      </a:lnTo>
                      <a:lnTo>
                        <a:pt x="4770" y="834"/>
                      </a:lnTo>
                      <a:lnTo>
                        <a:pt x="4770" y="834"/>
                      </a:lnTo>
                      <a:lnTo>
                        <a:pt x="4770" y="834"/>
                      </a:lnTo>
                      <a:lnTo>
                        <a:pt x="4776" y="840"/>
                      </a:lnTo>
                      <a:lnTo>
                        <a:pt x="4776" y="840"/>
                      </a:lnTo>
                      <a:lnTo>
                        <a:pt x="4776" y="840"/>
                      </a:lnTo>
                      <a:lnTo>
                        <a:pt x="4776" y="846"/>
                      </a:lnTo>
                      <a:lnTo>
                        <a:pt x="4776" y="852"/>
                      </a:lnTo>
                      <a:lnTo>
                        <a:pt x="4776" y="852"/>
                      </a:lnTo>
                      <a:lnTo>
                        <a:pt x="4776" y="858"/>
                      </a:lnTo>
                      <a:lnTo>
                        <a:pt x="4782" y="858"/>
                      </a:lnTo>
                      <a:lnTo>
                        <a:pt x="4782" y="864"/>
                      </a:lnTo>
                      <a:lnTo>
                        <a:pt x="4782" y="864"/>
                      </a:lnTo>
                      <a:lnTo>
                        <a:pt x="4782" y="870"/>
                      </a:lnTo>
                      <a:lnTo>
                        <a:pt x="4782" y="876"/>
                      </a:lnTo>
                      <a:lnTo>
                        <a:pt x="4788" y="876"/>
                      </a:lnTo>
                      <a:lnTo>
                        <a:pt x="4788" y="882"/>
                      </a:lnTo>
                      <a:lnTo>
                        <a:pt x="4788" y="882"/>
                      </a:lnTo>
                      <a:lnTo>
                        <a:pt x="4788" y="882"/>
                      </a:lnTo>
                      <a:lnTo>
                        <a:pt x="4788" y="882"/>
                      </a:lnTo>
                      <a:lnTo>
                        <a:pt x="4788" y="882"/>
                      </a:lnTo>
                      <a:lnTo>
                        <a:pt x="4794" y="882"/>
                      </a:lnTo>
                      <a:lnTo>
                        <a:pt x="4794" y="882"/>
                      </a:lnTo>
                      <a:lnTo>
                        <a:pt x="4794" y="876"/>
                      </a:lnTo>
                      <a:lnTo>
                        <a:pt x="4794" y="876"/>
                      </a:lnTo>
                      <a:lnTo>
                        <a:pt x="4794" y="870"/>
                      </a:lnTo>
                      <a:lnTo>
                        <a:pt x="4794" y="864"/>
                      </a:lnTo>
                      <a:lnTo>
                        <a:pt x="4800" y="864"/>
                      </a:lnTo>
                      <a:lnTo>
                        <a:pt x="4800" y="858"/>
                      </a:lnTo>
                      <a:lnTo>
                        <a:pt x="4800" y="858"/>
                      </a:lnTo>
                      <a:lnTo>
                        <a:pt x="4800" y="852"/>
                      </a:lnTo>
                      <a:lnTo>
                        <a:pt x="4800" y="852"/>
                      </a:lnTo>
                      <a:lnTo>
                        <a:pt x="4800" y="846"/>
                      </a:lnTo>
                      <a:lnTo>
                        <a:pt x="4806" y="840"/>
                      </a:lnTo>
                      <a:lnTo>
                        <a:pt x="4806" y="840"/>
                      </a:lnTo>
                      <a:lnTo>
                        <a:pt x="4806" y="840"/>
                      </a:lnTo>
                      <a:lnTo>
                        <a:pt x="4806" y="834"/>
                      </a:lnTo>
                      <a:lnTo>
                        <a:pt x="4806" y="834"/>
                      </a:lnTo>
                      <a:lnTo>
                        <a:pt x="4812" y="834"/>
                      </a:lnTo>
                      <a:lnTo>
                        <a:pt x="4812" y="834"/>
                      </a:lnTo>
                      <a:lnTo>
                        <a:pt x="4812" y="834"/>
                      </a:lnTo>
                      <a:lnTo>
                        <a:pt x="4812" y="834"/>
                      </a:lnTo>
                      <a:lnTo>
                        <a:pt x="4812" y="834"/>
                      </a:lnTo>
                      <a:lnTo>
                        <a:pt x="4812" y="834"/>
                      </a:lnTo>
                      <a:lnTo>
                        <a:pt x="4818" y="834"/>
                      </a:lnTo>
                      <a:lnTo>
                        <a:pt x="4818" y="834"/>
                      </a:lnTo>
                      <a:lnTo>
                        <a:pt x="4818" y="834"/>
                      </a:lnTo>
                      <a:lnTo>
                        <a:pt x="4818" y="834"/>
                      </a:lnTo>
                      <a:lnTo>
                        <a:pt x="4818" y="834"/>
                      </a:lnTo>
                      <a:lnTo>
                        <a:pt x="4818" y="834"/>
                      </a:lnTo>
                      <a:lnTo>
                        <a:pt x="4824" y="840"/>
                      </a:lnTo>
                      <a:lnTo>
                        <a:pt x="4824" y="840"/>
                      </a:lnTo>
                      <a:lnTo>
                        <a:pt x="4824" y="840"/>
                      </a:lnTo>
                      <a:lnTo>
                        <a:pt x="4824" y="840"/>
                      </a:lnTo>
                      <a:lnTo>
                        <a:pt x="4824" y="840"/>
                      </a:lnTo>
                      <a:lnTo>
                        <a:pt x="4824" y="840"/>
                      </a:lnTo>
                      <a:lnTo>
                        <a:pt x="4830" y="840"/>
                      </a:lnTo>
                      <a:lnTo>
                        <a:pt x="4830" y="840"/>
                      </a:lnTo>
                      <a:lnTo>
                        <a:pt x="4830" y="840"/>
                      </a:lnTo>
                      <a:lnTo>
                        <a:pt x="4830" y="840"/>
                      </a:lnTo>
                      <a:lnTo>
                        <a:pt x="4830" y="840"/>
                      </a:lnTo>
                      <a:lnTo>
                        <a:pt x="4830" y="840"/>
                      </a:lnTo>
                      <a:lnTo>
                        <a:pt x="4836" y="840"/>
                      </a:lnTo>
                      <a:lnTo>
                        <a:pt x="4836" y="840"/>
                      </a:lnTo>
                      <a:lnTo>
                        <a:pt x="4836" y="840"/>
                      </a:lnTo>
                      <a:lnTo>
                        <a:pt x="4836" y="840"/>
                      </a:lnTo>
                      <a:lnTo>
                        <a:pt x="4836" y="840"/>
                      </a:lnTo>
                      <a:lnTo>
                        <a:pt x="4842" y="840"/>
                      </a:lnTo>
                      <a:lnTo>
                        <a:pt x="4842" y="840"/>
                      </a:lnTo>
                      <a:lnTo>
                        <a:pt x="4842" y="840"/>
                      </a:lnTo>
                      <a:lnTo>
                        <a:pt x="4842" y="840"/>
                      </a:lnTo>
                      <a:lnTo>
                        <a:pt x="4842" y="840"/>
                      </a:lnTo>
                      <a:lnTo>
                        <a:pt x="4842" y="840"/>
                      </a:lnTo>
                      <a:lnTo>
                        <a:pt x="4848" y="840"/>
                      </a:lnTo>
                      <a:lnTo>
                        <a:pt x="4848" y="840"/>
                      </a:lnTo>
                      <a:lnTo>
                        <a:pt x="4848" y="840"/>
                      </a:lnTo>
                      <a:lnTo>
                        <a:pt x="4848" y="840"/>
                      </a:lnTo>
                      <a:lnTo>
                        <a:pt x="4848" y="840"/>
                      </a:lnTo>
                      <a:lnTo>
                        <a:pt x="4848" y="840"/>
                      </a:lnTo>
                      <a:lnTo>
                        <a:pt x="4854" y="840"/>
                      </a:lnTo>
                      <a:lnTo>
                        <a:pt x="4854" y="840"/>
                      </a:lnTo>
                      <a:lnTo>
                        <a:pt x="4854" y="840"/>
                      </a:lnTo>
                      <a:lnTo>
                        <a:pt x="4854" y="840"/>
                      </a:lnTo>
                      <a:lnTo>
                        <a:pt x="4854" y="840"/>
                      </a:lnTo>
                      <a:lnTo>
                        <a:pt x="4854" y="840"/>
                      </a:lnTo>
                      <a:lnTo>
                        <a:pt x="4860" y="840"/>
                      </a:lnTo>
                      <a:lnTo>
                        <a:pt x="4860" y="840"/>
                      </a:lnTo>
                      <a:lnTo>
                        <a:pt x="4860" y="840"/>
                      </a:lnTo>
                      <a:lnTo>
                        <a:pt x="4860" y="840"/>
                      </a:lnTo>
                      <a:lnTo>
                        <a:pt x="4860" y="840"/>
                      </a:lnTo>
                      <a:lnTo>
                        <a:pt x="4860" y="840"/>
                      </a:lnTo>
                      <a:lnTo>
                        <a:pt x="4866" y="840"/>
                      </a:lnTo>
                      <a:lnTo>
                        <a:pt x="4866" y="840"/>
                      </a:lnTo>
                      <a:lnTo>
                        <a:pt x="4866" y="840"/>
                      </a:lnTo>
                      <a:lnTo>
                        <a:pt x="4866" y="840"/>
                      </a:lnTo>
                      <a:lnTo>
                        <a:pt x="4866" y="840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2" y="840"/>
                      </a:lnTo>
                      <a:lnTo>
                        <a:pt x="4878" y="840"/>
                      </a:lnTo>
                      <a:lnTo>
                        <a:pt x="4878" y="840"/>
                      </a:lnTo>
                      <a:lnTo>
                        <a:pt x="4878" y="840"/>
                      </a:lnTo>
                      <a:lnTo>
                        <a:pt x="4878" y="840"/>
                      </a:lnTo>
                      <a:lnTo>
                        <a:pt x="4878" y="840"/>
                      </a:lnTo>
                      <a:lnTo>
                        <a:pt x="4878" y="840"/>
                      </a:lnTo>
                      <a:lnTo>
                        <a:pt x="4884" y="840"/>
                      </a:lnTo>
                      <a:lnTo>
                        <a:pt x="4884" y="840"/>
                      </a:lnTo>
                      <a:lnTo>
                        <a:pt x="4884" y="840"/>
                      </a:lnTo>
                      <a:lnTo>
                        <a:pt x="4884" y="840"/>
                      </a:lnTo>
                      <a:lnTo>
                        <a:pt x="4884" y="840"/>
                      </a:lnTo>
                      <a:lnTo>
                        <a:pt x="4884" y="840"/>
                      </a:lnTo>
                      <a:lnTo>
                        <a:pt x="4890" y="840"/>
                      </a:lnTo>
                      <a:lnTo>
                        <a:pt x="4890" y="840"/>
                      </a:lnTo>
                      <a:lnTo>
                        <a:pt x="4890" y="840"/>
                      </a:lnTo>
                      <a:lnTo>
                        <a:pt x="4890" y="840"/>
                      </a:lnTo>
                      <a:lnTo>
                        <a:pt x="4890" y="840"/>
                      </a:lnTo>
                      <a:lnTo>
                        <a:pt x="4890" y="840"/>
                      </a:lnTo>
                      <a:lnTo>
                        <a:pt x="4896" y="840"/>
                      </a:lnTo>
                      <a:lnTo>
                        <a:pt x="4896" y="834"/>
                      </a:lnTo>
                      <a:lnTo>
                        <a:pt x="4896" y="834"/>
                      </a:lnTo>
                      <a:lnTo>
                        <a:pt x="4896" y="834"/>
                      </a:lnTo>
                      <a:lnTo>
                        <a:pt x="4896" y="834"/>
                      </a:lnTo>
                      <a:lnTo>
                        <a:pt x="4896" y="834"/>
                      </a:lnTo>
                      <a:lnTo>
                        <a:pt x="4902" y="834"/>
                      </a:lnTo>
                      <a:lnTo>
                        <a:pt x="4902" y="834"/>
                      </a:lnTo>
                      <a:lnTo>
                        <a:pt x="4902" y="834"/>
                      </a:lnTo>
                      <a:lnTo>
                        <a:pt x="4902" y="834"/>
                      </a:lnTo>
                      <a:lnTo>
                        <a:pt x="4902" y="834"/>
                      </a:lnTo>
                      <a:lnTo>
                        <a:pt x="4908" y="834"/>
                      </a:lnTo>
                      <a:lnTo>
                        <a:pt x="4908" y="834"/>
                      </a:lnTo>
                      <a:lnTo>
                        <a:pt x="4908" y="834"/>
                      </a:lnTo>
                      <a:lnTo>
                        <a:pt x="4908" y="834"/>
                      </a:lnTo>
                      <a:lnTo>
                        <a:pt x="4908" y="834"/>
                      </a:lnTo>
                      <a:lnTo>
                        <a:pt x="4908" y="840"/>
                      </a:lnTo>
                      <a:lnTo>
                        <a:pt x="4914" y="840"/>
                      </a:lnTo>
                      <a:lnTo>
                        <a:pt x="4914" y="846"/>
                      </a:lnTo>
                      <a:lnTo>
                        <a:pt x="4914" y="852"/>
                      </a:lnTo>
                      <a:lnTo>
                        <a:pt x="4914" y="852"/>
                      </a:lnTo>
                      <a:lnTo>
                        <a:pt x="4914" y="858"/>
                      </a:lnTo>
                      <a:lnTo>
                        <a:pt x="4914" y="858"/>
                      </a:lnTo>
                      <a:lnTo>
                        <a:pt x="4920" y="864"/>
                      </a:lnTo>
                      <a:lnTo>
                        <a:pt x="4920" y="864"/>
                      </a:lnTo>
                      <a:lnTo>
                        <a:pt x="4920" y="870"/>
                      </a:lnTo>
                      <a:lnTo>
                        <a:pt x="4920" y="870"/>
                      </a:lnTo>
                      <a:lnTo>
                        <a:pt x="4920" y="876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26" y="882"/>
                      </a:lnTo>
                      <a:lnTo>
                        <a:pt x="4932" y="876"/>
                      </a:lnTo>
                      <a:lnTo>
                        <a:pt x="4932" y="876"/>
                      </a:lnTo>
                      <a:lnTo>
                        <a:pt x="4932" y="870"/>
                      </a:lnTo>
                      <a:lnTo>
                        <a:pt x="4932" y="870"/>
                      </a:lnTo>
                      <a:lnTo>
                        <a:pt x="4932" y="864"/>
                      </a:lnTo>
                      <a:lnTo>
                        <a:pt x="4938" y="858"/>
                      </a:lnTo>
                      <a:lnTo>
                        <a:pt x="4938" y="858"/>
                      </a:lnTo>
                      <a:lnTo>
                        <a:pt x="4938" y="852"/>
                      </a:lnTo>
                      <a:lnTo>
                        <a:pt x="4938" y="852"/>
                      </a:lnTo>
                      <a:lnTo>
                        <a:pt x="4938" y="846"/>
                      </a:lnTo>
                      <a:lnTo>
                        <a:pt x="4938" y="840"/>
                      </a:lnTo>
                      <a:lnTo>
                        <a:pt x="4944" y="840"/>
                      </a:lnTo>
                      <a:lnTo>
                        <a:pt x="4944" y="840"/>
                      </a:lnTo>
                      <a:lnTo>
                        <a:pt x="4944" y="834"/>
                      </a:lnTo>
                      <a:lnTo>
                        <a:pt x="4944" y="834"/>
                      </a:lnTo>
                      <a:lnTo>
                        <a:pt x="4944" y="834"/>
                      </a:lnTo>
                      <a:lnTo>
                        <a:pt x="4944" y="834"/>
                      </a:lnTo>
                      <a:lnTo>
                        <a:pt x="4950" y="834"/>
                      </a:lnTo>
                      <a:lnTo>
                        <a:pt x="4950" y="834"/>
                      </a:lnTo>
                      <a:lnTo>
                        <a:pt x="4950" y="834"/>
                      </a:lnTo>
                      <a:lnTo>
                        <a:pt x="4950" y="834"/>
                      </a:lnTo>
                      <a:lnTo>
                        <a:pt x="4950" y="834"/>
                      </a:lnTo>
                      <a:lnTo>
                        <a:pt x="4956" y="834"/>
                      </a:lnTo>
                      <a:lnTo>
                        <a:pt x="4956" y="834"/>
                      </a:lnTo>
                      <a:lnTo>
                        <a:pt x="4956" y="834"/>
                      </a:lnTo>
                      <a:lnTo>
                        <a:pt x="4956" y="834"/>
                      </a:lnTo>
                      <a:lnTo>
                        <a:pt x="4956" y="834"/>
                      </a:lnTo>
                      <a:lnTo>
                        <a:pt x="4956" y="840"/>
                      </a:lnTo>
                      <a:lnTo>
                        <a:pt x="4962" y="840"/>
                      </a:lnTo>
                      <a:lnTo>
                        <a:pt x="4962" y="840"/>
                      </a:lnTo>
                      <a:lnTo>
                        <a:pt x="4962" y="840"/>
                      </a:lnTo>
                      <a:lnTo>
                        <a:pt x="4962" y="840"/>
                      </a:lnTo>
                      <a:lnTo>
                        <a:pt x="4962" y="840"/>
                      </a:lnTo>
                      <a:lnTo>
                        <a:pt x="4962" y="840"/>
                      </a:lnTo>
                      <a:lnTo>
                        <a:pt x="4968" y="840"/>
                      </a:lnTo>
                      <a:lnTo>
                        <a:pt x="4968" y="840"/>
                      </a:lnTo>
                      <a:lnTo>
                        <a:pt x="4968" y="840"/>
                      </a:lnTo>
                      <a:lnTo>
                        <a:pt x="4968" y="840"/>
                      </a:lnTo>
                      <a:lnTo>
                        <a:pt x="4968" y="840"/>
                      </a:lnTo>
                      <a:lnTo>
                        <a:pt x="4968" y="840"/>
                      </a:lnTo>
                      <a:lnTo>
                        <a:pt x="4974" y="840"/>
                      </a:lnTo>
                      <a:lnTo>
                        <a:pt x="4974" y="840"/>
                      </a:lnTo>
                      <a:lnTo>
                        <a:pt x="4974" y="840"/>
                      </a:lnTo>
                      <a:lnTo>
                        <a:pt x="4974" y="840"/>
                      </a:lnTo>
                      <a:lnTo>
                        <a:pt x="4974" y="840"/>
                      </a:lnTo>
                      <a:lnTo>
                        <a:pt x="4974" y="840"/>
                      </a:lnTo>
                      <a:lnTo>
                        <a:pt x="4980" y="840"/>
                      </a:lnTo>
                      <a:lnTo>
                        <a:pt x="4980" y="840"/>
                      </a:lnTo>
                      <a:lnTo>
                        <a:pt x="4980" y="840"/>
                      </a:lnTo>
                      <a:lnTo>
                        <a:pt x="4980" y="840"/>
                      </a:lnTo>
                      <a:lnTo>
                        <a:pt x="4980" y="840"/>
                      </a:lnTo>
                      <a:lnTo>
                        <a:pt x="4980" y="840"/>
                      </a:lnTo>
                      <a:lnTo>
                        <a:pt x="4986" y="840"/>
                      </a:lnTo>
                      <a:lnTo>
                        <a:pt x="4986" y="840"/>
                      </a:lnTo>
                      <a:lnTo>
                        <a:pt x="4986" y="840"/>
                      </a:lnTo>
                      <a:lnTo>
                        <a:pt x="4986" y="840"/>
                      </a:lnTo>
                      <a:lnTo>
                        <a:pt x="4986" y="840"/>
                      </a:lnTo>
                      <a:lnTo>
                        <a:pt x="4992" y="840"/>
                      </a:lnTo>
                      <a:lnTo>
                        <a:pt x="4992" y="840"/>
                      </a:lnTo>
                      <a:lnTo>
                        <a:pt x="4992" y="840"/>
                      </a:lnTo>
                      <a:lnTo>
                        <a:pt x="4992" y="840"/>
                      </a:lnTo>
                      <a:lnTo>
                        <a:pt x="4992" y="840"/>
                      </a:lnTo>
                      <a:lnTo>
                        <a:pt x="4992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4998" y="840"/>
                      </a:lnTo>
                      <a:lnTo>
                        <a:pt x="5004" y="840"/>
                      </a:lnTo>
                      <a:lnTo>
                        <a:pt x="5004" y="840"/>
                      </a:lnTo>
                      <a:lnTo>
                        <a:pt x="5004" y="840"/>
                      </a:lnTo>
                      <a:lnTo>
                        <a:pt x="5004" y="846"/>
                      </a:lnTo>
                      <a:lnTo>
                        <a:pt x="5004" y="846"/>
                      </a:lnTo>
                      <a:lnTo>
                        <a:pt x="5010" y="846"/>
                      </a:lnTo>
                      <a:lnTo>
                        <a:pt x="5010" y="852"/>
                      </a:lnTo>
                      <a:lnTo>
                        <a:pt x="5010" y="852"/>
                      </a:lnTo>
                      <a:lnTo>
                        <a:pt x="5010" y="858"/>
                      </a:lnTo>
                      <a:lnTo>
                        <a:pt x="5010" y="864"/>
                      </a:lnTo>
                      <a:lnTo>
                        <a:pt x="5010" y="870"/>
                      </a:lnTo>
                      <a:lnTo>
                        <a:pt x="5016" y="876"/>
                      </a:lnTo>
                      <a:lnTo>
                        <a:pt x="5016" y="882"/>
                      </a:lnTo>
                      <a:lnTo>
                        <a:pt x="5016" y="882"/>
                      </a:lnTo>
                      <a:lnTo>
                        <a:pt x="5016" y="888"/>
                      </a:lnTo>
                      <a:lnTo>
                        <a:pt x="5016" y="894"/>
                      </a:lnTo>
                      <a:lnTo>
                        <a:pt x="5022" y="906"/>
                      </a:lnTo>
                      <a:lnTo>
                        <a:pt x="5022" y="912"/>
                      </a:lnTo>
                      <a:lnTo>
                        <a:pt x="5022" y="912"/>
                      </a:lnTo>
                      <a:lnTo>
                        <a:pt x="5022" y="918"/>
                      </a:lnTo>
                      <a:lnTo>
                        <a:pt x="5022" y="924"/>
                      </a:lnTo>
                      <a:lnTo>
                        <a:pt x="5022" y="930"/>
                      </a:lnTo>
                      <a:lnTo>
                        <a:pt x="5028" y="930"/>
                      </a:lnTo>
                      <a:lnTo>
                        <a:pt x="5028" y="936"/>
                      </a:lnTo>
                      <a:lnTo>
                        <a:pt x="5028" y="942"/>
                      </a:lnTo>
                      <a:lnTo>
                        <a:pt x="5028" y="942"/>
                      </a:lnTo>
                      <a:lnTo>
                        <a:pt x="5028" y="948"/>
                      </a:lnTo>
                      <a:lnTo>
                        <a:pt x="5028" y="954"/>
                      </a:lnTo>
                      <a:lnTo>
                        <a:pt x="5034" y="954"/>
                      </a:lnTo>
                      <a:lnTo>
                        <a:pt x="5034" y="960"/>
                      </a:lnTo>
                      <a:lnTo>
                        <a:pt x="5034" y="960"/>
                      </a:lnTo>
                      <a:lnTo>
                        <a:pt x="5034" y="966"/>
                      </a:lnTo>
                      <a:lnTo>
                        <a:pt x="5034" y="966"/>
                      </a:lnTo>
                      <a:lnTo>
                        <a:pt x="5034" y="966"/>
                      </a:lnTo>
                      <a:lnTo>
                        <a:pt x="5034" y="966"/>
                      </a:lnTo>
                      <a:lnTo>
                        <a:pt x="5040" y="966"/>
                      </a:lnTo>
                      <a:lnTo>
                        <a:pt x="5040" y="966"/>
                      </a:lnTo>
                      <a:lnTo>
                        <a:pt x="5040" y="966"/>
                      </a:lnTo>
                      <a:lnTo>
                        <a:pt x="5040" y="960"/>
                      </a:lnTo>
                      <a:lnTo>
                        <a:pt x="5040" y="960"/>
                      </a:lnTo>
                      <a:lnTo>
                        <a:pt x="5046" y="960"/>
                      </a:lnTo>
                      <a:lnTo>
                        <a:pt x="5046" y="954"/>
                      </a:lnTo>
                      <a:lnTo>
                        <a:pt x="5046" y="954"/>
                      </a:lnTo>
                      <a:lnTo>
                        <a:pt x="5046" y="954"/>
                      </a:lnTo>
                      <a:lnTo>
                        <a:pt x="5046" y="948"/>
                      </a:lnTo>
                      <a:lnTo>
                        <a:pt x="5046" y="948"/>
                      </a:lnTo>
                      <a:lnTo>
                        <a:pt x="5052" y="948"/>
                      </a:lnTo>
                      <a:lnTo>
                        <a:pt x="5052" y="942"/>
                      </a:lnTo>
                      <a:lnTo>
                        <a:pt x="5052" y="942"/>
                      </a:lnTo>
                      <a:lnTo>
                        <a:pt x="5052" y="936"/>
                      </a:lnTo>
                      <a:lnTo>
                        <a:pt x="5052" y="936"/>
                      </a:lnTo>
                      <a:lnTo>
                        <a:pt x="5052" y="936"/>
                      </a:lnTo>
                      <a:lnTo>
                        <a:pt x="5058" y="930"/>
                      </a:lnTo>
                      <a:lnTo>
                        <a:pt x="5058" y="930"/>
                      </a:lnTo>
                      <a:lnTo>
                        <a:pt x="5058" y="924"/>
                      </a:lnTo>
                      <a:lnTo>
                        <a:pt x="5058" y="924"/>
                      </a:lnTo>
                      <a:lnTo>
                        <a:pt x="5058" y="918"/>
                      </a:lnTo>
                      <a:lnTo>
                        <a:pt x="5064" y="918"/>
                      </a:lnTo>
                      <a:lnTo>
                        <a:pt x="5064" y="912"/>
                      </a:lnTo>
                      <a:lnTo>
                        <a:pt x="5064" y="912"/>
                      </a:lnTo>
                      <a:lnTo>
                        <a:pt x="5064" y="912"/>
                      </a:lnTo>
                      <a:lnTo>
                        <a:pt x="5064" y="912"/>
                      </a:lnTo>
                      <a:lnTo>
                        <a:pt x="5064" y="912"/>
                      </a:lnTo>
                      <a:lnTo>
                        <a:pt x="5070" y="912"/>
                      </a:lnTo>
                      <a:lnTo>
                        <a:pt x="5070" y="912"/>
                      </a:lnTo>
                      <a:lnTo>
                        <a:pt x="5070" y="912"/>
                      </a:lnTo>
                      <a:lnTo>
                        <a:pt x="5070" y="912"/>
                      </a:lnTo>
                      <a:lnTo>
                        <a:pt x="5070" y="918"/>
                      </a:lnTo>
                      <a:lnTo>
                        <a:pt x="5070" y="918"/>
                      </a:lnTo>
                      <a:lnTo>
                        <a:pt x="5076" y="918"/>
                      </a:lnTo>
                      <a:lnTo>
                        <a:pt x="5076" y="918"/>
                      </a:lnTo>
                      <a:lnTo>
                        <a:pt x="5076" y="918"/>
                      </a:lnTo>
                      <a:lnTo>
                        <a:pt x="5076" y="918"/>
                      </a:lnTo>
                      <a:lnTo>
                        <a:pt x="5076" y="924"/>
                      </a:lnTo>
                      <a:lnTo>
                        <a:pt x="5082" y="924"/>
                      </a:lnTo>
                      <a:lnTo>
                        <a:pt x="5082" y="924"/>
                      </a:lnTo>
                      <a:lnTo>
                        <a:pt x="5082" y="924"/>
                      </a:lnTo>
                      <a:lnTo>
                        <a:pt x="5082" y="924"/>
                      </a:lnTo>
                      <a:lnTo>
                        <a:pt x="5082" y="924"/>
                      </a:lnTo>
                      <a:lnTo>
                        <a:pt x="5082" y="924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88" y="930"/>
                      </a:lnTo>
                      <a:lnTo>
                        <a:pt x="5094" y="930"/>
                      </a:lnTo>
                      <a:lnTo>
                        <a:pt x="5094" y="930"/>
                      </a:lnTo>
                      <a:lnTo>
                        <a:pt x="5094" y="930"/>
                      </a:lnTo>
                      <a:lnTo>
                        <a:pt x="5094" y="936"/>
                      </a:lnTo>
                      <a:lnTo>
                        <a:pt x="5094" y="936"/>
                      </a:lnTo>
                      <a:lnTo>
                        <a:pt x="5100" y="936"/>
                      </a:lnTo>
                      <a:lnTo>
                        <a:pt x="5100" y="936"/>
                      </a:lnTo>
                      <a:lnTo>
                        <a:pt x="5100" y="936"/>
                      </a:lnTo>
                      <a:lnTo>
                        <a:pt x="5100" y="936"/>
                      </a:lnTo>
                      <a:lnTo>
                        <a:pt x="5100" y="936"/>
                      </a:lnTo>
                      <a:lnTo>
                        <a:pt x="5100" y="936"/>
                      </a:lnTo>
                      <a:lnTo>
                        <a:pt x="5106" y="936"/>
                      </a:lnTo>
                      <a:lnTo>
                        <a:pt x="5106" y="936"/>
                      </a:lnTo>
                      <a:lnTo>
                        <a:pt x="5106" y="936"/>
                      </a:lnTo>
                      <a:lnTo>
                        <a:pt x="5106" y="936"/>
                      </a:lnTo>
                      <a:lnTo>
                        <a:pt x="5106" y="942"/>
                      </a:lnTo>
                      <a:lnTo>
                        <a:pt x="5106" y="942"/>
                      </a:lnTo>
                      <a:lnTo>
                        <a:pt x="5112" y="942"/>
                      </a:lnTo>
                      <a:lnTo>
                        <a:pt x="5112" y="942"/>
                      </a:lnTo>
                      <a:lnTo>
                        <a:pt x="5112" y="942"/>
                      </a:lnTo>
                      <a:lnTo>
                        <a:pt x="5112" y="942"/>
                      </a:lnTo>
                      <a:lnTo>
                        <a:pt x="5112" y="942"/>
                      </a:lnTo>
                      <a:lnTo>
                        <a:pt x="5112" y="942"/>
                      </a:lnTo>
                      <a:lnTo>
                        <a:pt x="5118" y="942"/>
                      </a:lnTo>
                      <a:lnTo>
                        <a:pt x="5118" y="942"/>
                      </a:lnTo>
                      <a:lnTo>
                        <a:pt x="5118" y="942"/>
                      </a:lnTo>
                      <a:lnTo>
                        <a:pt x="5118" y="942"/>
                      </a:lnTo>
                      <a:lnTo>
                        <a:pt x="5118" y="948"/>
                      </a:lnTo>
                      <a:lnTo>
                        <a:pt x="5124" y="948"/>
                      </a:lnTo>
                      <a:lnTo>
                        <a:pt x="5124" y="948"/>
                      </a:lnTo>
                      <a:lnTo>
                        <a:pt x="5124" y="954"/>
                      </a:lnTo>
                      <a:lnTo>
                        <a:pt x="5124" y="954"/>
                      </a:lnTo>
                      <a:lnTo>
                        <a:pt x="5124" y="960"/>
                      </a:lnTo>
                      <a:lnTo>
                        <a:pt x="5124" y="966"/>
                      </a:lnTo>
                      <a:lnTo>
                        <a:pt x="5130" y="966"/>
                      </a:lnTo>
                      <a:lnTo>
                        <a:pt x="5130" y="972"/>
                      </a:lnTo>
                      <a:lnTo>
                        <a:pt x="5130" y="972"/>
                      </a:lnTo>
                      <a:lnTo>
                        <a:pt x="5130" y="978"/>
                      </a:lnTo>
                      <a:lnTo>
                        <a:pt x="5130" y="984"/>
                      </a:lnTo>
                      <a:lnTo>
                        <a:pt x="5130" y="984"/>
                      </a:lnTo>
                      <a:lnTo>
                        <a:pt x="5136" y="990"/>
                      </a:lnTo>
                      <a:lnTo>
                        <a:pt x="5136" y="996"/>
                      </a:lnTo>
                      <a:lnTo>
                        <a:pt x="5136" y="996"/>
                      </a:lnTo>
                      <a:lnTo>
                        <a:pt x="5136" y="1002"/>
                      </a:lnTo>
                      <a:lnTo>
                        <a:pt x="5136" y="1002"/>
                      </a:lnTo>
                      <a:lnTo>
                        <a:pt x="5136" y="1008"/>
                      </a:lnTo>
                      <a:lnTo>
                        <a:pt x="5142" y="1008"/>
                      </a:lnTo>
                      <a:lnTo>
                        <a:pt x="5142" y="1008"/>
                      </a:lnTo>
                      <a:lnTo>
                        <a:pt x="5142" y="1014"/>
                      </a:lnTo>
                      <a:lnTo>
                        <a:pt x="5142" y="1014"/>
                      </a:lnTo>
                      <a:lnTo>
                        <a:pt x="5142" y="1014"/>
                      </a:lnTo>
                      <a:lnTo>
                        <a:pt x="5142" y="1020"/>
                      </a:lnTo>
                      <a:lnTo>
                        <a:pt x="5148" y="1020"/>
                      </a:lnTo>
                      <a:lnTo>
                        <a:pt x="5148" y="1020"/>
                      </a:lnTo>
                      <a:lnTo>
                        <a:pt x="5148" y="1020"/>
                      </a:lnTo>
                      <a:lnTo>
                        <a:pt x="5148" y="1026"/>
                      </a:lnTo>
                      <a:lnTo>
                        <a:pt x="5148" y="1026"/>
                      </a:lnTo>
                      <a:lnTo>
                        <a:pt x="5148" y="1026"/>
                      </a:lnTo>
                      <a:lnTo>
                        <a:pt x="5154" y="1026"/>
                      </a:lnTo>
                      <a:lnTo>
                        <a:pt x="5154" y="1026"/>
                      </a:lnTo>
                      <a:lnTo>
                        <a:pt x="5154" y="1026"/>
                      </a:lnTo>
                      <a:lnTo>
                        <a:pt x="5154" y="1026"/>
                      </a:lnTo>
                      <a:lnTo>
                        <a:pt x="5154" y="1020"/>
                      </a:lnTo>
                      <a:lnTo>
                        <a:pt x="5160" y="1020"/>
                      </a:lnTo>
                      <a:lnTo>
                        <a:pt x="5160" y="1020"/>
                      </a:lnTo>
                      <a:lnTo>
                        <a:pt x="5160" y="1020"/>
                      </a:lnTo>
                      <a:lnTo>
                        <a:pt x="5160" y="1020"/>
                      </a:lnTo>
                      <a:lnTo>
                        <a:pt x="5160" y="1020"/>
                      </a:lnTo>
                      <a:lnTo>
                        <a:pt x="5160" y="1020"/>
                      </a:lnTo>
                      <a:lnTo>
                        <a:pt x="5166" y="1014"/>
                      </a:ln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Rectangle 104"/>
                <p:cNvSpPr>
                  <a:spLocks noChangeArrowheads="1"/>
                </p:cNvSpPr>
                <p:nvPr/>
              </p:nvSpPr>
              <p:spPr bwMode="auto">
                <a:xfrm>
                  <a:off x="525" y="2772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</a:rPr>
                    <a:t>BETA_X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405" name="Freeform 105"/>
                <p:cNvSpPr>
                  <a:spLocks/>
                </p:cNvSpPr>
                <p:nvPr/>
              </p:nvSpPr>
              <p:spPr bwMode="auto">
                <a:xfrm>
                  <a:off x="297" y="2124"/>
                  <a:ext cx="5166" cy="624"/>
                </a:xfrm>
                <a:custGeom>
                  <a:avLst/>
                  <a:gdLst/>
                  <a:ahLst/>
                  <a:cxnLst>
                    <a:cxn ang="0">
                      <a:pos x="78" y="606"/>
                    </a:cxn>
                    <a:cxn ang="0">
                      <a:pos x="162" y="300"/>
                    </a:cxn>
                    <a:cxn ang="0">
                      <a:pos x="240" y="546"/>
                    </a:cxn>
                    <a:cxn ang="0">
                      <a:pos x="324" y="300"/>
                    </a:cxn>
                    <a:cxn ang="0">
                      <a:pos x="408" y="564"/>
                    </a:cxn>
                    <a:cxn ang="0">
                      <a:pos x="486" y="282"/>
                    </a:cxn>
                    <a:cxn ang="0">
                      <a:pos x="570" y="450"/>
                    </a:cxn>
                    <a:cxn ang="0">
                      <a:pos x="648" y="528"/>
                    </a:cxn>
                    <a:cxn ang="0">
                      <a:pos x="732" y="330"/>
                    </a:cxn>
                    <a:cxn ang="0">
                      <a:pos x="810" y="480"/>
                    </a:cxn>
                    <a:cxn ang="0">
                      <a:pos x="894" y="282"/>
                    </a:cxn>
                    <a:cxn ang="0">
                      <a:pos x="978" y="498"/>
                    </a:cxn>
                    <a:cxn ang="0">
                      <a:pos x="1056" y="516"/>
                    </a:cxn>
                    <a:cxn ang="0">
                      <a:pos x="1140" y="468"/>
                    </a:cxn>
                    <a:cxn ang="0">
                      <a:pos x="1224" y="528"/>
                    </a:cxn>
                    <a:cxn ang="0">
                      <a:pos x="1302" y="378"/>
                    </a:cxn>
                    <a:cxn ang="0">
                      <a:pos x="1386" y="510"/>
                    </a:cxn>
                    <a:cxn ang="0">
                      <a:pos x="1464" y="372"/>
                    </a:cxn>
                    <a:cxn ang="0">
                      <a:pos x="1548" y="576"/>
                    </a:cxn>
                    <a:cxn ang="0">
                      <a:pos x="1626" y="438"/>
                    </a:cxn>
                    <a:cxn ang="0">
                      <a:pos x="1710" y="624"/>
                    </a:cxn>
                    <a:cxn ang="0">
                      <a:pos x="1794" y="378"/>
                    </a:cxn>
                    <a:cxn ang="0">
                      <a:pos x="1872" y="372"/>
                    </a:cxn>
                    <a:cxn ang="0">
                      <a:pos x="1956" y="426"/>
                    </a:cxn>
                    <a:cxn ang="0">
                      <a:pos x="2040" y="420"/>
                    </a:cxn>
                    <a:cxn ang="0">
                      <a:pos x="2118" y="426"/>
                    </a:cxn>
                    <a:cxn ang="0">
                      <a:pos x="2202" y="426"/>
                    </a:cxn>
                    <a:cxn ang="0">
                      <a:pos x="2280" y="378"/>
                    </a:cxn>
                    <a:cxn ang="0">
                      <a:pos x="2364" y="426"/>
                    </a:cxn>
                    <a:cxn ang="0">
                      <a:pos x="2448" y="414"/>
                    </a:cxn>
                    <a:cxn ang="0">
                      <a:pos x="2526" y="300"/>
                    </a:cxn>
                    <a:cxn ang="0">
                      <a:pos x="2610" y="612"/>
                    </a:cxn>
                    <a:cxn ang="0">
                      <a:pos x="2688" y="486"/>
                    </a:cxn>
                    <a:cxn ang="0">
                      <a:pos x="2772" y="552"/>
                    </a:cxn>
                    <a:cxn ang="0">
                      <a:pos x="2856" y="492"/>
                    </a:cxn>
                    <a:cxn ang="0">
                      <a:pos x="2934" y="504"/>
                    </a:cxn>
                    <a:cxn ang="0">
                      <a:pos x="3018" y="336"/>
                    </a:cxn>
                    <a:cxn ang="0">
                      <a:pos x="3102" y="546"/>
                    </a:cxn>
                    <a:cxn ang="0">
                      <a:pos x="3180" y="300"/>
                    </a:cxn>
                    <a:cxn ang="0">
                      <a:pos x="3264" y="558"/>
                    </a:cxn>
                    <a:cxn ang="0">
                      <a:pos x="3342" y="270"/>
                    </a:cxn>
                    <a:cxn ang="0">
                      <a:pos x="3426" y="576"/>
                    </a:cxn>
                    <a:cxn ang="0">
                      <a:pos x="3504" y="234"/>
                    </a:cxn>
                    <a:cxn ang="0">
                      <a:pos x="3588" y="588"/>
                    </a:cxn>
                    <a:cxn ang="0">
                      <a:pos x="3672" y="198"/>
                    </a:cxn>
                    <a:cxn ang="0">
                      <a:pos x="3750" y="600"/>
                    </a:cxn>
                    <a:cxn ang="0">
                      <a:pos x="3834" y="150"/>
                    </a:cxn>
                    <a:cxn ang="0">
                      <a:pos x="3912" y="618"/>
                    </a:cxn>
                    <a:cxn ang="0">
                      <a:pos x="3996" y="354"/>
                    </a:cxn>
                    <a:cxn ang="0">
                      <a:pos x="4080" y="606"/>
                    </a:cxn>
                    <a:cxn ang="0">
                      <a:pos x="4158" y="306"/>
                    </a:cxn>
                    <a:cxn ang="0">
                      <a:pos x="4242" y="534"/>
                    </a:cxn>
                    <a:cxn ang="0">
                      <a:pos x="4326" y="426"/>
                    </a:cxn>
                    <a:cxn ang="0">
                      <a:pos x="4404" y="420"/>
                    </a:cxn>
                    <a:cxn ang="0">
                      <a:pos x="4488" y="420"/>
                    </a:cxn>
                    <a:cxn ang="0">
                      <a:pos x="4566" y="426"/>
                    </a:cxn>
                    <a:cxn ang="0">
                      <a:pos x="4650" y="348"/>
                    </a:cxn>
                    <a:cxn ang="0">
                      <a:pos x="4734" y="426"/>
                    </a:cxn>
                    <a:cxn ang="0">
                      <a:pos x="4812" y="420"/>
                    </a:cxn>
                    <a:cxn ang="0">
                      <a:pos x="4896" y="420"/>
                    </a:cxn>
                    <a:cxn ang="0">
                      <a:pos x="4974" y="426"/>
                    </a:cxn>
                    <a:cxn ang="0">
                      <a:pos x="5058" y="486"/>
                    </a:cxn>
                    <a:cxn ang="0">
                      <a:pos x="5142" y="396"/>
                    </a:cxn>
                  </a:cxnLst>
                  <a:rect l="0" t="0" r="r" b="b"/>
                  <a:pathLst>
                    <a:path w="5166" h="624">
                      <a:moveTo>
                        <a:pt x="0" y="342"/>
                      </a:moveTo>
                      <a:lnTo>
                        <a:pt x="0" y="354"/>
                      </a:lnTo>
                      <a:lnTo>
                        <a:pt x="0" y="360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6" y="384"/>
                      </a:lnTo>
                      <a:lnTo>
                        <a:pt x="6" y="390"/>
                      </a:lnTo>
                      <a:lnTo>
                        <a:pt x="6" y="396"/>
                      </a:lnTo>
                      <a:lnTo>
                        <a:pt x="6" y="402"/>
                      </a:lnTo>
                      <a:lnTo>
                        <a:pt x="6" y="408"/>
                      </a:lnTo>
                      <a:lnTo>
                        <a:pt x="6" y="414"/>
                      </a:lnTo>
                      <a:lnTo>
                        <a:pt x="12" y="420"/>
                      </a:lnTo>
                      <a:lnTo>
                        <a:pt x="12" y="426"/>
                      </a:lnTo>
                      <a:lnTo>
                        <a:pt x="12" y="432"/>
                      </a:lnTo>
                      <a:lnTo>
                        <a:pt x="12" y="438"/>
                      </a:lnTo>
                      <a:lnTo>
                        <a:pt x="12" y="438"/>
                      </a:lnTo>
                      <a:lnTo>
                        <a:pt x="12" y="444"/>
                      </a:lnTo>
                      <a:lnTo>
                        <a:pt x="18" y="450"/>
                      </a:lnTo>
                      <a:lnTo>
                        <a:pt x="18" y="456"/>
                      </a:lnTo>
                      <a:lnTo>
                        <a:pt x="18" y="462"/>
                      </a:lnTo>
                      <a:lnTo>
                        <a:pt x="18" y="468"/>
                      </a:lnTo>
                      <a:lnTo>
                        <a:pt x="18" y="474"/>
                      </a:lnTo>
                      <a:lnTo>
                        <a:pt x="18" y="474"/>
                      </a:lnTo>
                      <a:lnTo>
                        <a:pt x="18" y="480"/>
                      </a:lnTo>
                      <a:lnTo>
                        <a:pt x="24" y="486"/>
                      </a:lnTo>
                      <a:lnTo>
                        <a:pt x="24" y="492"/>
                      </a:lnTo>
                      <a:lnTo>
                        <a:pt x="24" y="498"/>
                      </a:lnTo>
                      <a:lnTo>
                        <a:pt x="24" y="504"/>
                      </a:lnTo>
                      <a:lnTo>
                        <a:pt x="24" y="504"/>
                      </a:lnTo>
                      <a:lnTo>
                        <a:pt x="30" y="510"/>
                      </a:lnTo>
                      <a:lnTo>
                        <a:pt x="30" y="516"/>
                      </a:lnTo>
                      <a:lnTo>
                        <a:pt x="30" y="516"/>
                      </a:lnTo>
                      <a:lnTo>
                        <a:pt x="30" y="528"/>
                      </a:lnTo>
                      <a:lnTo>
                        <a:pt x="30" y="528"/>
                      </a:lnTo>
                      <a:lnTo>
                        <a:pt x="30" y="534"/>
                      </a:lnTo>
                      <a:lnTo>
                        <a:pt x="36" y="534"/>
                      </a:lnTo>
                      <a:lnTo>
                        <a:pt x="36" y="540"/>
                      </a:lnTo>
                      <a:lnTo>
                        <a:pt x="36" y="546"/>
                      </a:lnTo>
                      <a:lnTo>
                        <a:pt x="36" y="552"/>
                      </a:lnTo>
                      <a:lnTo>
                        <a:pt x="36" y="552"/>
                      </a:lnTo>
                      <a:lnTo>
                        <a:pt x="42" y="558"/>
                      </a:lnTo>
                      <a:lnTo>
                        <a:pt x="42" y="558"/>
                      </a:lnTo>
                      <a:lnTo>
                        <a:pt x="42" y="564"/>
                      </a:lnTo>
                      <a:lnTo>
                        <a:pt x="42" y="564"/>
                      </a:lnTo>
                      <a:lnTo>
                        <a:pt x="42" y="570"/>
                      </a:lnTo>
                      <a:lnTo>
                        <a:pt x="42" y="570"/>
                      </a:lnTo>
                      <a:lnTo>
                        <a:pt x="48" y="576"/>
                      </a:lnTo>
                      <a:lnTo>
                        <a:pt x="48" y="576"/>
                      </a:lnTo>
                      <a:lnTo>
                        <a:pt x="48" y="582"/>
                      </a:lnTo>
                      <a:lnTo>
                        <a:pt x="48" y="582"/>
                      </a:lnTo>
                      <a:lnTo>
                        <a:pt x="48" y="582"/>
                      </a:lnTo>
                      <a:lnTo>
                        <a:pt x="48" y="588"/>
                      </a:lnTo>
                      <a:lnTo>
                        <a:pt x="54" y="588"/>
                      </a:lnTo>
                      <a:lnTo>
                        <a:pt x="54" y="588"/>
                      </a:lnTo>
                      <a:lnTo>
                        <a:pt x="54" y="594"/>
                      </a:lnTo>
                      <a:lnTo>
                        <a:pt x="54" y="594"/>
                      </a:lnTo>
                      <a:lnTo>
                        <a:pt x="54" y="594"/>
                      </a:lnTo>
                      <a:lnTo>
                        <a:pt x="54" y="600"/>
                      </a:lnTo>
                      <a:lnTo>
                        <a:pt x="54" y="600"/>
                      </a:lnTo>
                      <a:lnTo>
                        <a:pt x="60" y="600"/>
                      </a:lnTo>
                      <a:lnTo>
                        <a:pt x="60" y="606"/>
                      </a:lnTo>
                      <a:lnTo>
                        <a:pt x="60" y="606"/>
                      </a:lnTo>
                      <a:lnTo>
                        <a:pt x="60" y="606"/>
                      </a:lnTo>
                      <a:lnTo>
                        <a:pt x="66" y="606"/>
                      </a:lnTo>
                      <a:lnTo>
                        <a:pt x="66" y="612"/>
                      </a:lnTo>
                      <a:lnTo>
                        <a:pt x="66" y="612"/>
                      </a:lnTo>
                      <a:lnTo>
                        <a:pt x="66" y="612"/>
                      </a:lnTo>
                      <a:lnTo>
                        <a:pt x="66" y="612"/>
                      </a:lnTo>
                      <a:lnTo>
                        <a:pt x="66" y="612"/>
                      </a:lnTo>
                      <a:lnTo>
                        <a:pt x="66" y="612"/>
                      </a:lnTo>
                      <a:lnTo>
                        <a:pt x="72" y="612"/>
                      </a:lnTo>
                      <a:lnTo>
                        <a:pt x="72" y="612"/>
                      </a:lnTo>
                      <a:lnTo>
                        <a:pt x="72" y="612"/>
                      </a:lnTo>
                      <a:lnTo>
                        <a:pt x="72" y="612"/>
                      </a:lnTo>
                      <a:lnTo>
                        <a:pt x="72" y="612"/>
                      </a:lnTo>
                      <a:lnTo>
                        <a:pt x="78" y="612"/>
                      </a:lnTo>
                      <a:lnTo>
                        <a:pt x="78" y="612"/>
                      </a:lnTo>
                      <a:lnTo>
                        <a:pt x="78" y="612"/>
                      </a:lnTo>
                      <a:lnTo>
                        <a:pt x="78" y="606"/>
                      </a:lnTo>
                      <a:lnTo>
                        <a:pt x="78" y="606"/>
                      </a:lnTo>
                      <a:lnTo>
                        <a:pt x="78" y="606"/>
                      </a:lnTo>
                      <a:lnTo>
                        <a:pt x="78" y="606"/>
                      </a:lnTo>
                      <a:lnTo>
                        <a:pt x="84" y="606"/>
                      </a:lnTo>
                      <a:lnTo>
                        <a:pt x="84" y="600"/>
                      </a:lnTo>
                      <a:lnTo>
                        <a:pt x="84" y="600"/>
                      </a:lnTo>
                      <a:lnTo>
                        <a:pt x="84" y="600"/>
                      </a:lnTo>
                      <a:lnTo>
                        <a:pt x="84" y="594"/>
                      </a:lnTo>
                      <a:lnTo>
                        <a:pt x="90" y="594"/>
                      </a:lnTo>
                      <a:lnTo>
                        <a:pt x="90" y="594"/>
                      </a:lnTo>
                      <a:lnTo>
                        <a:pt x="90" y="588"/>
                      </a:lnTo>
                      <a:lnTo>
                        <a:pt x="90" y="588"/>
                      </a:lnTo>
                      <a:lnTo>
                        <a:pt x="90" y="588"/>
                      </a:lnTo>
                      <a:lnTo>
                        <a:pt x="90" y="582"/>
                      </a:lnTo>
                      <a:lnTo>
                        <a:pt x="96" y="582"/>
                      </a:lnTo>
                      <a:lnTo>
                        <a:pt x="96" y="576"/>
                      </a:lnTo>
                      <a:lnTo>
                        <a:pt x="96" y="576"/>
                      </a:lnTo>
                      <a:lnTo>
                        <a:pt x="96" y="570"/>
                      </a:lnTo>
                      <a:lnTo>
                        <a:pt x="96" y="570"/>
                      </a:lnTo>
                      <a:lnTo>
                        <a:pt x="102" y="564"/>
                      </a:lnTo>
                      <a:lnTo>
                        <a:pt x="102" y="564"/>
                      </a:lnTo>
                      <a:lnTo>
                        <a:pt x="102" y="558"/>
                      </a:lnTo>
                      <a:lnTo>
                        <a:pt x="102" y="558"/>
                      </a:lnTo>
                      <a:lnTo>
                        <a:pt x="102" y="552"/>
                      </a:lnTo>
                      <a:lnTo>
                        <a:pt x="102" y="546"/>
                      </a:lnTo>
                      <a:lnTo>
                        <a:pt x="108" y="546"/>
                      </a:lnTo>
                      <a:lnTo>
                        <a:pt x="108" y="540"/>
                      </a:lnTo>
                      <a:lnTo>
                        <a:pt x="108" y="540"/>
                      </a:lnTo>
                      <a:lnTo>
                        <a:pt x="108" y="534"/>
                      </a:lnTo>
                      <a:lnTo>
                        <a:pt x="108" y="534"/>
                      </a:lnTo>
                      <a:lnTo>
                        <a:pt x="108" y="522"/>
                      </a:lnTo>
                      <a:lnTo>
                        <a:pt x="114" y="522"/>
                      </a:lnTo>
                      <a:lnTo>
                        <a:pt x="114" y="516"/>
                      </a:lnTo>
                      <a:lnTo>
                        <a:pt x="114" y="516"/>
                      </a:lnTo>
                      <a:lnTo>
                        <a:pt x="114" y="510"/>
                      </a:lnTo>
                      <a:lnTo>
                        <a:pt x="114" y="504"/>
                      </a:lnTo>
                      <a:lnTo>
                        <a:pt x="114" y="498"/>
                      </a:lnTo>
                      <a:lnTo>
                        <a:pt x="120" y="492"/>
                      </a:lnTo>
                      <a:lnTo>
                        <a:pt x="120" y="492"/>
                      </a:lnTo>
                      <a:lnTo>
                        <a:pt x="120" y="486"/>
                      </a:lnTo>
                      <a:lnTo>
                        <a:pt x="120" y="480"/>
                      </a:lnTo>
                      <a:lnTo>
                        <a:pt x="120" y="474"/>
                      </a:lnTo>
                      <a:lnTo>
                        <a:pt x="120" y="474"/>
                      </a:lnTo>
                      <a:lnTo>
                        <a:pt x="126" y="468"/>
                      </a:lnTo>
                      <a:lnTo>
                        <a:pt x="126" y="462"/>
                      </a:lnTo>
                      <a:lnTo>
                        <a:pt x="126" y="456"/>
                      </a:lnTo>
                      <a:lnTo>
                        <a:pt x="126" y="450"/>
                      </a:lnTo>
                      <a:lnTo>
                        <a:pt x="126" y="444"/>
                      </a:lnTo>
                      <a:lnTo>
                        <a:pt x="132" y="432"/>
                      </a:lnTo>
                      <a:lnTo>
                        <a:pt x="132" y="426"/>
                      </a:lnTo>
                      <a:lnTo>
                        <a:pt x="132" y="426"/>
                      </a:lnTo>
                      <a:lnTo>
                        <a:pt x="132" y="420"/>
                      </a:lnTo>
                      <a:lnTo>
                        <a:pt x="132" y="414"/>
                      </a:lnTo>
                      <a:lnTo>
                        <a:pt x="132" y="408"/>
                      </a:lnTo>
                      <a:lnTo>
                        <a:pt x="138" y="402"/>
                      </a:lnTo>
                      <a:lnTo>
                        <a:pt x="138" y="396"/>
                      </a:lnTo>
                      <a:lnTo>
                        <a:pt x="138" y="390"/>
                      </a:lnTo>
                      <a:lnTo>
                        <a:pt x="138" y="378"/>
                      </a:lnTo>
                      <a:lnTo>
                        <a:pt x="138" y="372"/>
                      </a:lnTo>
                      <a:lnTo>
                        <a:pt x="138" y="366"/>
                      </a:lnTo>
                      <a:lnTo>
                        <a:pt x="138" y="360"/>
                      </a:lnTo>
                      <a:lnTo>
                        <a:pt x="144" y="360"/>
                      </a:lnTo>
                      <a:lnTo>
                        <a:pt x="144" y="348"/>
                      </a:lnTo>
                      <a:lnTo>
                        <a:pt x="144" y="342"/>
                      </a:lnTo>
                      <a:lnTo>
                        <a:pt x="144" y="336"/>
                      </a:lnTo>
                      <a:lnTo>
                        <a:pt x="144" y="330"/>
                      </a:lnTo>
                      <a:lnTo>
                        <a:pt x="150" y="324"/>
                      </a:lnTo>
                      <a:lnTo>
                        <a:pt x="150" y="312"/>
                      </a:lnTo>
                      <a:lnTo>
                        <a:pt x="150" y="306"/>
                      </a:lnTo>
                      <a:lnTo>
                        <a:pt x="150" y="300"/>
                      </a:lnTo>
                      <a:lnTo>
                        <a:pt x="150" y="288"/>
                      </a:lnTo>
                      <a:lnTo>
                        <a:pt x="150" y="288"/>
                      </a:lnTo>
                      <a:lnTo>
                        <a:pt x="156" y="282"/>
                      </a:lnTo>
                      <a:lnTo>
                        <a:pt x="156" y="282"/>
                      </a:lnTo>
                      <a:lnTo>
                        <a:pt x="156" y="282"/>
                      </a:lnTo>
                      <a:lnTo>
                        <a:pt x="156" y="288"/>
                      </a:lnTo>
                      <a:lnTo>
                        <a:pt x="156" y="288"/>
                      </a:lnTo>
                      <a:lnTo>
                        <a:pt x="156" y="294"/>
                      </a:lnTo>
                      <a:lnTo>
                        <a:pt x="162" y="300"/>
                      </a:lnTo>
                      <a:lnTo>
                        <a:pt x="162" y="306"/>
                      </a:lnTo>
                      <a:lnTo>
                        <a:pt x="162" y="306"/>
                      </a:lnTo>
                      <a:lnTo>
                        <a:pt x="162" y="318"/>
                      </a:lnTo>
                      <a:lnTo>
                        <a:pt x="162" y="318"/>
                      </a:lnTo>
                      <a:lnTo>
                        <a:pt x="162" y="324"/>
                      </a:lnTo>
                      <a:lnTo>
                        <a:pt x="168" y="324"/>
                      </a:lnTo>
                      <a:lnTo>
                        <a:pt x="168" y="330"/>
                      </a:lnTo>
                      <a:lnTo>
                        <a:pt x="168" y="336"/>
                      </a:lnTo>
                      <a:lnTo>
                        <a:pt x="168" y="342"/>
                      </a:lnTo>
                      <a:lnTo>
                        <a:pt x="168" y="348"/>
                      </a:lnTo>
                      <a:lnTo>
                        <a:pt x="174" y="348"/>
                      </a:lnTo>
                      <a:lnTo>
                        <a:pt x="174" y="354"/>
                      </a:lnTo>
                      <a:lnTo>
                        <a:pt x="174" y="360"/>
                      </a:lnTo>
                      <a:lnTo>
                        <a:pt x="174" y="366"/>
                      </a:lnTo>
                      <a:lnTo>
                        <a:pt x="174" y="366"/>
                      </a:lnTo>
                      <a:lnTo>
                        <a:pt x="174" y="372"/>
                      </a:lnTo>
                      <a:lnTo>
                        <a:pt x="180" y="378"/>
                      </a:lnTo>
                      <a:lnTo>
                        <a:pt x="180" y="378"/>
                      </a:lnTo>
                      <a:lnTo>
                        <a:pt x="180" y="384"/>
                      </a:lnTo>
                      <a:lnTo>
                        <a:pt x="180" y="390"/>
                      </a:lnTo>
                      <a:lnTo>
                        <a:pt x="180" y="390"/>
                      </a:lnTo>
                      <a:lnTo>
                        <a:pt x="180" y="396"/>
                      </a:lnTo>
                      <a:lnTo>
                        <a:pt x="186" y="396"/>
                      </a:lnTo>
                      <a:lnTo>
                        <a:pt x="186" y="402"/>
                      </a:lnTo>
                      <a:lnTo>
                        <a:pt x="186" y="408"/>
                      </a:lnTo>
                      <a:lnTo>
                        <a:pt x="186" y="408"/>
                      </a:lnTo>
                      <a:lnTo>
                        <a:pt x="186" y="414"/>
                      </a:lnTo>
                      <a:lnTo>
                        <a:pt x="186" y="420"/>
                      </a:lnTo>
                      <a:lnTo>
                        <a:pt x="192" y="426"/>
                      </a:lnTo>
                      <a:lnTo>
                        <a:pt x="192" y="426"/>
                      </a:lnTo>
                      <a:lnTo>
                        <a:pt x="192" y="432"/>
                      </a:lnTo>
                      <a:lnTo>
                        <a:pt x="192" y="432"/>
                      </a:lnTo>
                      <a:lnTo>
                        <a:pt x="192" y="438"/>
                      </a:lnTo>
                      <a:lnTo>
                        <a:pt x="198" y="444"/>
                      </a:lnTo>
                      <a:lnTo>
                        <a:pt x="198" y="444"/>
                      </a:lnTo>
                      <a:lnTo>
                        <a:pt x="198" y="450"/>
                      </a:lnTo>
                      <a:lnTo>
                        <a:pt x="198" y="450"/>
                      </a:lnTo>
                      <a:lnTo>
                        <a:pt x="198" y="456"/>
                      </a:lnTo>
                      <a:lnTo>
                        <a:pt x="198" y="456"/>
                      </a:lnTo>
                      <a:lnTo>
                        <a:pt x="204" y="462"/>
                      </a:lnTo>
                      <a:lnTo>
                        <a:pt x="204" y="468"/>
                      </a:lnTo>
                      <a:lnTo>
                        <a:pt x="204" y="468"/>
                      </a:lnTo>
                      <a:lnTo>
                        <a:pt x="204" y="474"/>
                      </a:lnTo>
                      <a:lnTo>
                        <a:pt x="204" y="474"/>
                      </a:lnTo>
                      <a:lnTo>
                        <a:pt x="204" y="480"/>
                      </a:lnTo>
                      <a:lnTo>
                        <a:pt x="210" y="480"/>
                      </a:lnTo>
                      <a:lnTo>
                        <a:pt x="210" y="486"/>
                      </a:lnTo>
                      <a:lnTo>
                        <a:pt x="210" y="486"/>
                      </a:lnTo>
                      <a:lnTo>
                        <a:pt x="210" y="492"/>
                      </a:lnTo>
                      <a:lnTo>
                        <a:pt x="210" y="492"/>
                      </a:lnTo>
                      <a:lnTo>
                        <a:pt x="210" y="498"/>
                      </a:lnTo>
                      <a:lnTo>
                        <a:pt x="216" y="498"/>
                      </a:lnTo>
                      <a:lnTo>
                        <a:pt x="216" y="504"/>
                      </a:lnTo>
                      <a:lnTo>
                        <a:pt x="216" y="504"/>
                      </a:lnTo>
                      <a:lnTo>
                        <a:pt x="216" y="510"/>
                      </a:lnTo>
                      <a:lnTo>
                        <a:pt x="216" y="510"/>
                      </a:lnTo>
                      <a:lnTo>
                        <a:pt x="216" y="516"/>
                      </a:lnTo>
                      <a:lnTo>
                        <a:pt x="222" y="516"/>
                      </a:lnTo>
                      <a:lnTo>
                        <a:pt x="222" y="516"/>
                      </a:lnTo>
                      <a:lnTo>
                        <a:pt x="222" y="522"/>
                      </a:lnTo>
                      <a:lnTo>
                        <a:pt x="222" y="528"/>
                      </a:lnTo>
                      <a:lnTo>
                        <a:pt x="222" y="528"/>
                      </a:lnTo>
                      <a:lnTo>
                        <a:pt x="222" y="528"/>
                      </a:lnTo>
                      <a:lnTo>
                        <a:pt x="228" y="534"/>
                      </a:lnTo>
                      <a:lnTo>
                        <a:pt x="228" y="534"/>
                      </a:lnTo>
                      <a:lnTo>
                        <a:pt x="228" y="540"/>
                      </a:lnTo>
                      <a:lnTo>
                        <a:pt x="228" y="540"/>
                      </a:lnTo>
                      <a:lnTo>
                        <a:pt x="228" y="540"/>
                      </a:lnTo>
                      <a:lnTo>
                        <a:pt x="234" y="546"/>
                      </a:lnTo>
                      <a:lnTo>
                        <a:pt x="234" y="546"/>
                      </a:lnTo>
                      <a:lnTo>
                        <a:pt x="234" y="546"/>
                      </a:lnTo>
                      <a:lnTo>
                        <a:pt x="234" y="552"/>
                      </a:lnTo>
                      <a:lnTo>
                        <a:pt x="234" y="552"/>
                      </a:lnTo>
                      <a:lnTo>
                        <a:pt x="234" y="552"/>
                      </a:lnTo>
                      <a:lnTo>
                        <a:pt x="234" y="552"/>
                      </a:lnTo>
                      <a:lnTo>
                        <a:pt x="240" y="552"/>
                      </a:lnTo>
                      <a:lnTo>
                        <a:pt x="240" y="552"/>
                      </a:lnTo>
                      <a:lnTo>
                        <a:pt x="240" y="546"/>
                      </a:lnTo>
                      <a:lnTo>
                        <a:pt x="240" y="546"/>
                      </a:lnTo>
                      <a:lnTo>
                        <a:pt x="240" y="546"/>
                      </a:lnTo>
                      <a:lnTo>
                        <a:pt x="246" y="540"/>
                      </a:lnTo>
                      <a:lnTo>
                        <a:pt x="246" y="540"/>
                      </a:lnTo>
                      <a:lnTo>
                        <a:pt x="246" y="540"/>
                      </a:lnTo>
                      <a:lnTo>
                        <a:pt x="246" y="534"/>
                      </a:lnTo>
                      <a:lnTo>
                        <a:pt x="246" y="534"/>
                      </a:lnTo>
                      <a:lnTo>
                        <a:pt x="246" y="528"/>
                      </a:lnTo>
                      <a:lnTo>
                        <a:pt x="252" y="528"/>
                      </a:lnTo>
                      <a:lnTo>
                        <a:pt x="252" y="528"/>
                      </a:lnTo>
                      <a:lnTo>
                        <a:pt x="252" y="522"/>
                      </a:lnTo>
                      <a:lnTo>
                        <a:pt x="252" y="522"/>
                      </a:lnTo>
                      <a:lnTo>
                        <a:pt x="252" y="522"/>
                      </a:lnTo>
                      <a:lnTo>
                        <a:pt x="252" y="516"/>
                      </a:lnTo>
                      <a:lnTo>
                        <a:pt x="258" y="516"/>
                      </a:lnTo>
                      <a:lnTo>
                        <a:pt x="258" y="510"/>
                      </a:lnTo>
                      <a:lnTo>
                        <a:pt x="258" y="510"/>
                      </a:lnTo>
                      <a:lnTo>
                        <a:pt x="258" y="510"/>
                      </a:lnTo>
                      <a:lnTo>
                        <a:pt x="258" y="504"/>
                      </a:lnTo>
                      <a:lnTo>
                        <a:pt x="264" y="498"/>
                      </a:lnTo>
                      <a:lnTo>
                        <a:pt x="264" y="498"/>
                      </a:lnTo>
                      <a:lnTo>
                        <a:pt x="264" y="492"/>
                      </a:lnTo>
                      <a:lnTo>
                        <a:pt x="264" y="492"/>
                      </a:lnTo>
                      <a:lnTo>
                        <a:pt x="264" y="486"/>
                      </a:lnTo>
                      <a:lnTo>
                        <a:pt x="264" y="486"/>
                      </a:lnTo>
                      <a:lnTo>
                        <a:pt x="270" y="480"/>
                      </a:lnTo>
                      <a:lnTo>
                        <a:pt x="270" y="480"/>
                      </a:lnTo>
                      <a:lnTo>
                        <a:pt x="270" y="474"/>
                      </a:lnTo>
                      <a:lnTo>
                        <a:pt x="270" y="474"/>
                      </a:lnTo>
                      <a:lnTo>
                        <a:pt x="270" y="468"/>
                      </a:lnTo>
                      <a:lnTo>
                        <a:pt x="270" y="468"/>
                      </a:lnTo>
                      <a:lnTo>
                        <a:pt x="276" y="462"/>
                      </a:lnTo>
                      <a:lnTo>
                        <a:pt x="276" y="462"/>
                      </a:lnTo>
                      <a:lnTo>
                        <a:pt x="276" y="456"/>
                      </a:lnTo>
                      <a:lnTo>
                        <a:pt x="276" y="456"/>
                      </a:lnTo>
                      <a:lnTo>
                        <a:pt x="276" y="450"/>
                      </a:lnTo>
                      <a:lnTo>
                        <a:pt x="276" y="450"/>
                      </a:lnTo>
                      <a:lnTo>
                        <a:pt x="282" y="444"/>
                      </a:lnTo>
                      <a:lnTo>
                        <a:pt x="282" y="444"/>
                      </a:lnTo>
                      <a:lnTo>
                        <a:pt x="282" y="438"/>
                      </a:lnTo>
                      <a:lnTo>
                        <a:pt x="282" y="432"/>
                      </a:lnTo>
                      <a:lnTo>
                        <a:pt x="282" y="432"/>
                      </a:lnTo>
                      <a:lnTo>
                        <a:pt x="282" y="426"/>
                      </a:lnTo>
                      <a:lnTo>
                        <a:pt x="288" y="426"/>
                      </a:lnTo>
                      <a:lnTo>
                        <a:pt x="288" y="420"/>
                      </a:lnTo>
                      <a:lnTo>
                        <a:pt x="288" y="414"/>
                      </a:lnTo>
                      <a:lnTo>
                        <a:pt x="288" y="414"/>
                      </a:lnTo>
                      <a:lnTo>
                        <a:pt x="288" y="408"/>
                      </a:lnTo>
                      <a:lnTo>
                        <a:pt x="288" y="408"/>
                      </a:lnTo>
                      <a:lnTo>
                        <a:pt x="294" y="396"/>
                      </a:lnTo>
                      <a:lnTo>
                        <a:pt x="294" y="396"/>
                      </a:lnTo>
                      <a:lnTo>
                        <a:pt x="294" y="390"/>
                      </a:lnTo>
                      <a:lnTo>
                        <a:pt x="294" y="390"/>
                      </a:lnTo>
                      <a:lnTo>
                        <a:pt x="294" y="384"/>
                      </a:lnTo>
                      <a:lnTo>
                        <a:pt x="300" y="378"/>
                      </a:lnTo>
                      <a:lnTo>
                        <a:pt x="300" y="378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12" y="330"/>
                      </a:lnTo>
                      <a:lnTo>
                        <a:pt x="312" y="324"/>
                      </a:lnTo>
                      <a:lnTo>
                        <a:pt x="312" y="324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12"/>
                      </a:lnTo>
                      <a:lnTo>
                        <a:pt x="318" y="300"/>
                      </a:lnTo>
                      <a:lnTo>
                        <a:pt x="318" y="300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24" y="294"/>
                      </a:lnTo>
                      <a:lnTo>
                        <a:pt x="324" y="300"/>
                      </a:lnTo>
                      <a:lnTo>
                        <a:pt x="324" y="306"/>
                      </a:lnTo>
                      <a:lnTo>
                        <a:pt x="324" y="306"/>
                      </a:lnTo>
                      <a:lnTo>
                        <a:pt x="324" y="312"/>
                      </a:lnTo>
                      <a:lnTo>
                        <a:pt x="330" y="324"/>
                      </a:lnTo>
                      <a:lnTo>
                        <a:pt x="330" y="324"/>
                      </a:lnTo>
                      <a:lnTo>
                        <a:pt x="330" y="330"/>
                      </a:lnTo>
                      <a:lnTo>
                        <a:pt x="330" y="336"/>
                      </a:lnTo>
                      <a:lnTo>
                        <a:pt x="330" y="336"/>
                      </a:lnTo>
                      <a:lnTo>
                        <a:pt x="330" y="342"/>
                      </a:lnTo>
                      <a:lnTo>
                        <a:pt x="336" y="348"/>
                      </a:lnTo>
                      <a:lnTo>
                        <a:pt x="336" y="354"/>
                      </a:lnTo>
                      <a:lnTo>
                        <a:pt x="336" y="360"/>
                      </a:lnTo>
                      <a:lnTo>
                        <a:pt x="336" y="360"/>
                      </a:lnTo>
                      <a:lnTo>
                        <a:pt x="336" y="366"/>
                      </a:lnTo>
                      <a:lnTo>
                        <a:pt x="336" y="372"/>
                      </a:lnTo>
                      <a:lnTo>
                        <a:pt x="342" y="378"/>
                      </a:lnTo>
                      <a:lnTo>
                        <a:pt x="342" y="378"/>
                      </a:lnTo>
                      <a:lnTo>
                        <a:pt x="342" y="384"/>
                      </a:lnTo>
                      <a:lnTo>
                        <a:pt x="342" y="390"/>
                      </a:lnTo>
                      <a:lnTo>
                        <a:pt x="342" y="390"/>
                      </a:lnTo>
                      <a:lnTo>
                        <a:pt x="342" y="396"/>
                      </a:lnTo>
                      <a:lnTo>
                        <a:pt x="348" y="402"/>
                      </a:lnTo>
                      <a:lnTo>
                        <a:pt x="348" y="402"/>
                      </a:lnTo>
                      <a:lnTo>
                        <a:pt x="348" y="408"/>
                      </a:lnTo>
                      <a:lnTo>
                        <a:pt x="348" y="414"/>
                      </a:lnTo>
                      <a:lnTo>
                        <a:pt x="348" y="414"/>
                      </a:lnTo>
                      <a:lnTo>
                        <a:pt x="348" y="420"/>
                      </a:lnTo>
                      <a:lnTo>
                        <a:pt x="354" y="426"/>
                      </a:lnTo>
                      <a:lnTo>
                        <a:pt x="354" y="432"/>
                      </a:lnTo>
                      <a:lnTo>
                        <a:pt x="354" y="438"/>
                      </a:lnTo>
                      <a:lnTo>
                        <a:pt x="354" y="438"/>
                      </a:lnTo>
                      <a:lnTo>
                        <a:pt x="354" y="444"/>
                      </a:lnTo>
                      <a:lnTo>
                        <a:pt x="360" y="444"/>
                      </a:lnTo>
                      <a:lnTo>
                        <a:pt x="360" y="450"/>
                      </a:lnTo>
                      <a:lnTo>
                        <a:pt x="360" y="450"/>
                      </a:lnTo>
                      <a:lnTo>
                        <a:pt x="360" y="456"/>
                      </a:lnTo>
                      <a:lnTo>
                        <a:pt x="360" y="462"/>
                      </a:lnTo>
                      <a:lnTo>
                        <a:pt x="360" y="462"/>
                      </a:lnTo>
                      <a:lnTo>
                        <a:pt x="366" y="468"/>
                      </a:lnTo>
                      <a:lnTo>
                        <a:pt x="366" y="468"/>
                      </a:lnTo>
                      <a:lnTo>
                        <a:pt x="366" y="474"/>
                      </a:lnTo>
                      <a:lnTo>
                        <a:pt x="366" y="480"/>
                      </a:lnTo>
                      <a:lnTo>
                        <a:pt x="366" y="480"/>
                      </a:lnTo>
                      <a:lnTo>
                        <a:pt x="366" y="486"/>
                      </a:lnTo>
                      <a:lnTo>
                        <a:pt x="372" y="486"/>
                      </a:lnTo>
                      <a:lnTo>
                        <a:pt x="372" y="492"/>
                      </a:lnTo>
                      <a:lnTo>
                        <a:pt x="372" y="492"/>
                      </a:lnTo>
                      <a:lnTo>
                        <a:pt x="372" y="498"/>
                      </a:lnTo>
                      <a:lnTo>
                        <a:pt x="372" y="498"/>
                      </a:lnTo>
                      <a:lnTo>
                        <a:pt x="372" y="504"/>
                      </a:lnTo>
                      <a:lnTo>
                        <a:pt x="378" y="504"/>
                      </a:lnTo>
                      <a:lnTo>
                        <a:pt x="378" y="510"/>
                      </a:lnTo>
                      <a:lnTo>
                        <a:pt x="378" y="510"/>
                      </a:lnTo>
                      <a:lnTo>
                        <a:pt x="378" y="516"/>
                      </a:lnTo>
                      <a:lnTo>
                        <a:pt x="378" y="516"/>
                      </a:lnTo>
                      <a:lnTo>
                        <a:pt x="378" y="522"/>
                      </a:lnTo>
                      <a:lnTo>
                        <a:pt x="384" y="522"/>
                      </a:lnTo>
                      <a:lnTo>
                        <a:pt x="384" y="528"/>
                      </a:lnTo>
                      <a:lnTo>
                        <a:pt x="384" y="528"/>
                      </a:lnTo>
                      <a:lnTo>
                        <a:pt x="384" y="534"/>
                      </a:lnTo>
                      <a:lnTo>
                        <a:pt x="384" y="534"/>
                      </a:lnTo>
                      <a:lnTo>
                        <a:pt x="390" y="540"/>
                      </a:lnTo>
                      <a:lnTo>
                        <a:pt x="390" y="540"/>
                      </a:lnTo>
                      <a:lnTo>
                        <a:pt x="390" y="540"/>
                      </a:lnTo>
                      <a:lnTo>
                        <a:pt x="390" y="546"/>
                      </a:lnTo>
                      <a:lnTo>
                        <a:pt x="390" y="546"/>
                      </a:lnTo>
                      <a:lnTo>
                        <a:pt x="390" y="546"/>
                      </a:lnTo>
                      <a:lnTo>
                        <a:pt x="390" y="552"/>
                      </a:lnTo>
                      <a:lnTo>
                        <a:pt x="396" y="552"/>
                      </a:lnTo>
                      <a:lnTo>
                        <a:pt x="396" y="558"/>
                      </a:lnTo>
                      <a:lnTo>
                        <a:pt x="396" y="558"/>
                      </a:lnTo>
                      <a:lnTo>
                        <a:pt x="396" y="558"/>
                      </a:lnTo>
                      <a:lnTo>
                        <a:pt x="396" y="564"/>
                      </a:lnTo>
                      <a:lnTo>
                        <a:pt x="402" y="564"/>
                      </a:lnTo>
                      <a:lnTo>
                        <a:pt x="402" y="564"/>
                      </a:lnTo>
                      <a:lnTo>
                        <a:pt x="402" y="564"/>
                      </a:lnTo>
                      <a:lnTo>
                        <a:pt x="402" y="564"/>
                      </a:lnTo>
                      <a:lnTo>
                        <a:pt x="402" y="564"/>
                      </a:lnTo>
                      <a:lnTo>
                        <a:pt x="408" y="564"/>
                      </a:lnTo>
                      <a:lnTo>
                        <a:pt x="408" y="564"/>
                      </a:lnTo>
                      <a:lnTo>
                        <a:pt x="408" y="564"/>
                      </a:lnTo>
                      <a:lnTo>
                        <a:pt x="408" y="558"/>
                      </a:lnTo>
                      <a:lnTo>
                        <a:pt x="408" y="558"/>
                      </a:lnTo>
                      <a:lnTo>
                        <a:pt x="408" y="558"/>
                      </a:lnTo>
                      <a:lnTo>
                        <a:pt x="408" y="552"/>
                      </a:lnTo>
                      <a:lnTo>
                        <a:pt x="414" y="552"/>
                      </a:lnTo>
                      <a:lnTo>
                        <a:pt x="414" y="552"/>
                      </a:lnTo>
                      <a:lnTo>
                        <a:pt x="414" y="546"/>
                      </a:lnTo>
                      <a:lnTo>
                        <a:pt x="414" y="546"/>
                      </a:lnTo>
                      <a:lnTo>
                        <a:pt x="414" y="540"/>
                      </a:lnTo>
                      <a:lnTo>
                        <a:pt x="414" y="540"/>
                      </a:lnTo>
                      <a:lnTo>
                        <a:pt x="420" y="534"/>
                      </a:lnTo>
                      <a:lnTo>
                        <a:pt x="420" y="534"/>
                      </a:lnTo>
                      <a:lnTo>
                        <a:pt x="420" y="534"/>
                      </a:lnTo>
                      <a:lnTo>
                        <a:pt x="420" y="528"/>
                      </a:lnTo>
                      <a:lnTo>
                        <a:pt x="420" y="528"/>
                      </a:lnTo>
                      <a:lnTo>
                        <a:pt x="426" y="522"/>
                      </a:lnTo>
                      <a:lnTo>
                        <a:pt x="426" y="516"/>
                      </a:lnTo>
                      <a:lnTo>
                        <a:pt x="426" y="516"/>
                      </a:lnTo>
                      <a:lnTo>
                        <a:pt x="426" y="510"/>
                      </a:lnTo>
                      <a:lnTo>
                        <a:pt x="426" y="510"/>
                      </a:lnTo>
                      <a:lnTo>
                        <a:pt x="426" y="504"/>
                      </a:lnTo>
                      <a:lnTo>
                        <a:pt x="432" y="504"/>
                      </a:lnTo>
                      <a:lnTo>
                        <a:pt x="432" y="498"/>
                      </a:lnTo>
                      <a:lnTo>
                        <a:pt x="432" y="498"/>
                      </a:lnTo>
                      <a:lnTo>
                        <a:pt x="432" y="492"/>
                      </a:lnTo>
                      <a:lnTo>
                        <a:pt x="432" y="492"/>
                      </a:lnTo>
                      <a:lnTo>
                        <a:pt x="432" y="486"/>
                      </a:lnTo>
                      <a:lnTo>
                        <a:pt x="438" y="480"/>
                      </a:lnTo>
                      <a:lnTo>
                        <a:pt x="438" y="480"/>
                      </a:lnTo>
                      <a:lnTo>
                        <a:pt x="438" y="474"/>
                      </a:lnTo>
                      <a:lnTo>
                        <a:pt x="438" y="474"/>
                      </a:lnTo>
                      <a:lnTo>
                        <a:pt x="438" y="468"/>
                      </a:lnTo>
                      <a:lnTo>
                        <a:pt x="438" y="468"/>
                      </a:lnTo>
                      <a:lnTo>
                        <a:pt x="444" y="462"/>
                      </a:lnTo>
                      <a:lnTo>
                        <a:pt x="444" y="456"/>
                      </a:lnTo>
                      <a:lnTo>
                        <a:pt x="444" y="456"/>
                      </a:lnTo>
                      <a:lnTo>
                        <a:pt x="444" y="450"/>
                      </a:lnTo>
                      <a:lnTo>
                        <a:pt x="444" y="444"/>
                      </a:lnTo>
                      <a:lnTo>
                        <a:pt x="450" y="438"/>
                      </a:lnTo>
                      <a:lnTo>
                        <a:pt x="450" y="438"/>
                      </a:lnTo>
                      <a:lnTo>
                        <a:pt x="450" y="432"/>
                      </a:lnTo>
                      <a:lnTo>
                        <a:pt x="450" y="432"/>
                      </a:lnTo>
                      <a:lnTo>
                        <a:pt x="450" y="426"/>
                      </a:lnTo>
                      <a:lnTo>
                        <a:pt x="450" y="420"/>
                      </a:lnTo>
                      <a:lnTo>
                        <a:pt x="450" y="420"/>
                      </a:lnTo>
                      <a:lnTo>
                        <a:pt x="456" y="414"/>
                      </a:lnTo>
                      <a:lnTo>
                        <a:pt x="456" y="402"/>
                      </a:lnTo>
                      <a:lnTo>
                        <a:pt x="456" y="402"/>
                      </a:lnTo>
                      <a:lnTo>
                        <a:pt x="456" y="396"/>
                      </a:lnTo>
                      <a:lnTo>
                        <a:pt x="456" y="390"/>
                      </a:lnTo>
                      <a:lnTo>
                        <a:pt x="462" y="390"/>
                      </a:lnTo>
                      <a:lnTo>
                        <a:pt x="462" y="384"/>
                      </a:lnTo>
                      <a:lnTo>
                        <a:pt x="462" y="378"/>
                      </a:lnTo>
                      <a:lnTo>
                        <a:pt x="462" y="372"/>
                      </a:lnTo>
                      <a:lnTo>
                        <a:pt x="462" y="372"/>
                      </a:lnTo>
                      <a:lnTo>
                        <a:pt x="462" y="366"/>
                      </a:lnTo>
                      <a:lnTo>
                        <a:pt x="468" y="360"/>
                      </a:lnTo>
                      <a:lnTo>
                        <a:pt x="468" y="354"/>
                      </a:lnTo>
                      <a:lnTo>
                        <a:pt x="468" y="348"/>
                      </a:lnTo>
                      <a:lnTo>
                        <a:pt x="468" y="348"/>
                      </a:lnTo>
                      <a:lnTo>
                        <a:pt x="468" y="342"/>
                      </a:lnTo>
                      <a:lnTo>
                        <a:pt x="468" y="336"/>
                      </a:lnTo>
                      <a:lnTo>
                        <a:pt x="474" y="330"/>
                      </a:lnTo>
                      <a:lnTo>
                        <a:pt x="474" y="324"/>
                      </a:lnTo>
                      <a:lnTo>
                        <a:pt x="474" y="324"/>
                      </a:lnTo>
                      <a:lnTo>
                        <a:pt x="474" y="312"/>
                      </a:lnTo>
                      <a:lnTo>
                        <a:pt x="474" y="312"/>
                      </a:lnTo>
                      <a:lnTo>
                        <a:pt x="474" y="306"/>
                      </a:lnTo>
                      <a:lnTo>
                        <a:pt x="480" y="300"/>
                      </a:lnTo>
                      <a:lnTo>
                        <a:pt x="480" y="294"/>
                      </a:lnTo>
                      <a:lnTo>
                        <a:pt x="480" y="288"/>
                      </a:lnTo>
                      <a:lnTo>
                        <a:pt x="480" y="282"/>
                      </a:lnTo>
                      <a:lnTo>
                        <a:pt x="480" y="276"/>
                      </a:lnTo>
                      <a:lnTo>
                        <a:pt x="486" y="270"/>
                      </a:lnTo>
                      <a:lnTo>
                        <a:pt x="486" y="270"/>
                      </a:lnTo>
                      <a:lnTo>
                        <a:pt x="486" y="276"/>
                      </a:lnTo>
                      <a:lnTo>
                        <a:pt x="486" y="282"/>
                      </a:lnTo>
                      <a:lnTo>
                        <a:pt x="486" y="288"/>
                      </a:lnTo>
                      <a:lnTo>
                        <a:pt x="486" y="300"/>
                      </a:lnTo>
                      <a:lnTo>
                        <a:pt x="492" y="312"/>
                      </a:lnTo>
                      <a:lnTo>
                        <a:pt x="492" y="330"/>
                      </a:lnTo>
                      <a:lnTo>
                        <a:pt x="492" y="348"/>
                      </a:lnTo>
                      <a:lnTo>
                        <a:pt x="492" y="378"/>
                      </a:lnTo>
                      <a:lnTo>
                        <a:pt x="492" y="396"/>
                      </a:lnTo>
                      <a:lnTo>
                        <a:pt x="492" y="408"/>
                      </a:lnTo>
                      <a:lnTo>
                        <a:pt x="498" y="426"/>
                      </a:lnTo>
                      <a:lnTo>
                        <a:pt x="498" y="438"/>
                      </a:lnTo>
                      <a:lnTo>
                        <a:pt x="498" y="444"/>
                      </a:lnTo>
                      <a:lnTo>
                        <a:pt x="498" y="456"/>
                      </a:lnTo>
                      <a:lnTo>
                        <a:pt x="498" y="462"/>
                      </a:lnTo>
                      <a:lnTo>
                        <a:pt x="498" y="468"/>
                      </a:lnTo>
                      <a:lnTo>
                        <a:pt x="504" y="468"/>
                      </a:lnTo>
                      <a:lnTo>
                        <a:pt x="504" y="468"/>
                      </a:lnTo>
                      <a:lnTo>
                        <a:pt x="504" y="468"/>
                      </a:lnTo>
                      <a:lnTo>
                        <a:pt x="504" y="462"/>
                      </a:lnTo>
                      <a:lnTo>
                        <a:pt x="504" y="456"/>
                      </a:lnTo>
                      <a:lnTo>
                        <a:pt x="510" y="450"/>
                      </a:lnTo>
                      <a:lnTo>
                        <a:pt x="510" y="444"/>
                      </a:lnTo>
                      <a:lnTo>
                        <a:pt x="510" y="432"/>
                      </a:lnTo>
                      <a:lnTo>
                        <a:pt x="510" y="414"/>
                      </a:lnTo>
                      <a:lnTo>
                        <a:pt x="510" y="396"/>
                      </a:lnTo>
                      <a:lnTo>
                        <a:pt x="510" y="378"/>
                      </a:lnTo>
                      <a:lnTo>
                        <a:pt x="510" y="360"/>
                      </a:lnTo>
                      <a:lnTo>
                        <a:pt x="516" y="342"/>
                      </a:lnTo>
                      <a:lnTo>
                        <a:pt x="516" y="300"/>
                      </a:lnTo>
                      <a:lnTo>
                        <a:pt x="516" y="276"/>
                      </a:lnTo>
                      <a:lnTo>
                        <a:pt x="516" y="252"/>
                      </a:lnTo>
                      <a:lnTo>
                        <a:pt x="516" y="234"/>
                      </a:lnTo>
                      <a:lnTo>
                        <a:pt x="522" y="222"/>
                      </a:lnTo>
                      <a:lnTo>
                        <a:pt x="522" y="210"/>
                      </a:lnTo>
                      <a:lnTo>
                        <a:pt x="522" y="204"/>
                      </a:lnTo>
                      <a:lnTo>
                        <a:pt x="522" y="198"/>
                      </a:lnTo>
                      <a:lnTo>
                        <a:pt x="522" y="198"/>
                      </a:lnTo>
                      <a:lnTo>
                        <a:pt x="522" y="204"/>
                      </a:lnTo>
                      <a:lnTo>
                        <a:pt x="528" y="210"/>
                      </a:lnTo>
                      <a:lnTo>
                        <a:pt x="528" y="222"/>
                      </a:lnTo>
                      <a:lnTo>
                        <a:pt x="528" y="228"/>
                      </a:lnTo>
                      <a:lnTo>
                        <a:pt x="528" y="234"/>
                      </a:lnTo>
                      <a:lnTo>
                        <a:pt x="528" y="240"/>
                      </a:lnTo>
                      <a:lnTo>
                        <a:pt x="528" y="246"/>
                      </a:lnTo>
                      <a:lnTo>
                        <a:pt x="534" y="252"/>
                      </a:lnTo>
                      <a:lnTo>
                        <a:pt x="534" y="258"/>
                      </a:lnTo>
                      <a:lnTo>
                        <a:pt x="534" y="264"/>
                      </a:lnTo>
                      <a:lnTo>
                        <a:pt x="534" y="270"/>
                      </a:lnTo>
                      <a:lnTo>
                        <a:pt x="534" y="282"/>
                      </a:lnTo>
                      <a:lnTo>
                        <a:pt x="540" y="288"/>
                      </a:lnTo>
                      <a:lnTo>
                        <a:pt x="540" y="294"/>
                      </a:lnTo>
                      <a:lnTo>
                        <a:pt x="540" y="300"/>
                      </a:lnTo>
                      <a:lnTo>
                        <a:pt x="540" y="306"/>
                      </a:lnTo>
                      <a:lnTo>
                        <a:pt x="540" y="312"/>
                      </a:lnTo>
                      <a:lnTo>
                        <a:pt x="540" y="318"/>
                      </a:lnTo>
                      <a:lnTo>
                        <a:pt x="540" y="324"/>
                      </a:lnTo>
                      <a:lnTo>
                        <a:pt x="546" y="330"/>
                      </a:lnTo>
                      <a:lnTo>
                        <a:pt x="546" y="336"/>
                      </a:lnTo>
                      <a:lnTo>
                        <a:pt x="546" y="336"/>
                      </a:lnTo>
                      <a:lnTo>
                        <a:pt x="546" y="342"/>
                      </a:lnTo>
                      <a:lnTo>
                        <a:pt x="546" y="348"/>
                      </a:lnTo>
                      <a:lnTo>
                        <a:pt x="546" y="354"/>
                      </a:lnTo>
                      <a:lnTo>
                        <a:pt x="552" y="360"/>
                      </a:lnTo>
                      <a:lnTo>
                        <a:pt x="552" y="372"/>
                      </a:lnTo>
                      <a:lnTo>
                        <a:pt x="552" y="378"/>
                      </a:lnTo>
                      <a:lnTo>
                        <a:pt x="552" y="384"/>
                      </a:lnTo>
                      <a:lnTo>
                        <a:pt x="552" y="390"/>
                      </a:lnTo>
                      <a:lnTo>
                        <a:pt x="558" y="390"/>
                      </a:lnTo>
                      <a:lnTo>
                        <a:pt x="558" y="396"/>
                      </a:lnTo>
                      <a:lnTo>
                        <a:pt x="558" y="402"/>
                      </a:lnTo>
                      <a:lnTo>
                        <a:pt x="558" y="408"/>
                      </a:lnTo>
                      <a:lnTo>
                        <a:pt x="558" y="408"/>
                      </a:lnTo>
                      <a:lnTo>
                        <a:pt x="564" y="420"/>
                      </a:lnTo>
                      <a:lnTo>
                        <a:pt x="564" y="426"/>
                      </a:lnTo>
                      <a:lnTo>
                        <a:pt x="564" y="426"/>
                      </a:lnTo>
                      <a:lnTo>
                        <a:pt x="564" y="432"/>
                      </a:lnTo>
                      <a:lnTo>
                        <a:pt x="564" y="438"/>
                      </a:lnTo>
                      <a:lnTo>
                        <a:pt x="564" y="438"/>
                      </a:lnTo>
                      <a:lnTo>
                        <a:pt x="570" y="450"/>
                      </a:lnTo>
                      <a:lnTo>
                        <a:pt x="570" y="450"/>
                      </a:lnTo>
                      <a:lnTo>
                        <a:pt x="570" y="456"/>
                      </a:lnTo>
                      <a:lnTo>
                        <a:pt x="570" y="462"/>
                      </a:lnTo>
                      <a:lnTo>
                        <a:pt x="570" y="462"/>
                      </a:lnTo>
                      <a:lnTo>
                        <a:pt x="570" y="468"/>
                      </a:lnTo>
                      <a:lnTo>
                        <a:pt x="576" y="474"/>
                      </a:lnTo>
                      <a:lnTo>
                        <a:pt x="576" y="480"/>
                      </a:lnTo>
                      <a:lnTo>
                        <a:pt x="576" y="480"/>
                      </a:lnTo>
                      <a:lnTo>
                        <a:pt x="576" y="486"/>
                      </a:lnTo>
                      <a:lnTo>
                        <a:pt x="576" y="492"/>
                      </a:lnTo>
                      <a:lnTo>
                        <a:pt x="576" y="492"/>
                      </a:lnTo>
                      <a:lnTo>
                        <a:pt x="576" y="498"/>
                      </a:lnTo>
                      <a:lnTo>
                        <a:pt x="582" y="504"/>
                      </a:lnTo>
                      <a:lnTo>
                        <a:pt x="582" y="504"/>
                      </a:lnTo>
                      <a:lnTo>
                        <a:pt x="582" y="510"/>
                      </a:lnTo>
                      <a:lnTo>
                        <a:pt x="582" y="516"/>
                      </a:lnTo>
                      <a:lnTo>
                        <a:pt x="582" y="522"/>
                      </a:lnTo>
                      <a:lnTo>
                        <a:pt x="588" y="522"/>
                      </a:lnTo>
                      <a:lnTo>
                        <a:pt x="588" y="528"/>
                      </a:lnTo>
                      <a:lnTo>
                        <a:pt x="588" y="528"/>
                      </a:lnTo>
                      <a:lnTo>
                        <a:pt x="588" y="534"/>
                      </a:lnTo>
                      <a:lnTo>
                        <a:pt x="588" y="534"/>
                      </a:lnTo>
                      <a:lnTo>
                        <a:pt x="588" y="540"/>
                      </a:lnTo>
                      <a:lnTo>
                        <a:pt x="594" y="540"/>
                      </a:lnTo>
                      <a:lnTo>
                        <a:pt x="594" y="546"/>
                      </a:lnTo>
                      <a:lnTo>
                        <a:pt x="594" y="546"/>
                      </a:lnTo>
                      <a:lnTo>
                        <a:pt x="594" y="552"/>
                      </a:lnTo>
                      <a:lnTo>
                        <a:pt x="594" y="552"/>
                      </a:lnTo>
                      <a:lnTo>
                        <a:pt x="594" y="558"/>
                      </a:lnTo>
                      <a:lnTo>
                        <a:pt x="600" y="558"/>
                      </a:lnTo>
                      <a:lnTo>
                        <a:pt x="600" y="564"/>
                      </a:lnTo>
                      <a:lnTo>
                        <a:pt x="600" y="564"/>
                      </a:lnTo>
                      <a:lnTo>
                        <a:pt x="600" y="564"/>
                      </a:lnTo>
                      <a:lnTo>
                        <a:pt x="600" y="570"/>
                      </a:lnTo>
                      <a:lnTo>
                        <a:pt x="600" y="570"/>
                      </a:lnTo>
                      <a:lnTo>
                        <a:pt x="606" y="570"/>
                      </a:lnTo>
                      <a:lnTo>
                        <a:pt x="606" y="570"/>
                      </a:lnTo>
                      <a:lnTo>
                        <a:pt x="606" y="570"/>
                      </a:lnTo>
                      <a:lnTo>
                        <a:pt x="606" y="570"/>
                      </a:lnTo>
                      <a:lnTo>
                        <a:pt x="606" y="570"/>
                      </a:lnTo>
                      <a:lnTo>
                        <a:pt x="612" y="570"/>
                      </a:lnTo>
                      <a:lnTo>
                        <a:pt x="612" y="570"/>
                      </a:lnTo>
                      <a:lnTo>
                        <a:pt x="612" y="570"/>
                      </a:lnTo>
                      <a:lnTo>
                        <a:pt x="612" y="570"/>
                      </a:lnTo>
                      <a:lnTo>
                        <a:pt x="612" y="570"/>
                      </a:lnTo>
                      <a:lnTo>
                        <a:pt x="612" y="564"/>
                      </a:lnTo>
                      <a:lnTo>
                        <a:pt x="618" y="564"/>
                      </a:lnTo>
                      <a:lnTo>
                        <a:pt x="618" y="564"/>
                      </a:lnTo>
                      <a:lnTo>
                        <a:pt x="618" y="564"/>
                      </a:lnTo>
                      <a:lnTo>
                        <a:pt x="618" y="564"/>
                      </a:lnTo>
                      <a:lnTo>
                        <a:pt x="618" y="564"/>
                      </a:lnTo>
                      <a:lnTo>
                        <a:pt x="618" y="564"/>
                      </a:lnTo>
                      <a:lnTo>
                        <a:pt x="624" y="558"/>
                      </a:lnTo>
                      <a:lnTo>
                        <a:pt x="624" y="558"/>
                      </a:lnTo>
                      <a:lnTo>
                        <a:pt x="624" y="558"/>
                      </a:lnTo>
                      <a:lnTo>
                        <a:pt x="624" y="558"/>
                      </a:lnTo>
                      <a:lnTo>
                        <a:pt x="624" y="558"/>
                      </a:lnTo>
                      <a:lnTo>
                        <a:pt x="630" y="558"/>
                      </a:lnTo>
                      <a:lnTo>
                        <a:pt x="630" y="552"/>
                      </a:lnTo>
                      <a:lnTo>
                        <a:pt x="630" y="552"/>
                      </a:lnTo>
                      <a:lnTo>
                        <a:pt x="630" y="552"/>
                      </a:lnTo>
                      <a:lnTo>
                        <a:pt x="630" y="552"/>
                      </a:lnTo>
                      <a:lnTo>
                        <a:pt x="630" y="552"/>
                      </a:lnTo>
                      <a:lnTo>
                        <a:pt x="636" y="546"/>
                      </a:lnTo>
                      <a:lnTo>
                        <a:pt x="636" y="546"/>
                      </a:lnTo>
                      <a:lnTo>
                        <a:pt x="636" y="546"/>
                      </a:lnTo>
                      <a:lnTo>
                        <a:pt x="636" y="546"/>
                      </a:lnTo>
                      <a:lnTo>
                        <a:pt x="636" y="546"/>
                      </a:lnTo>
                      <a:lnTo>
                        <a:pt x="636" y="540"/>
                      </a:lnTo>
                      <a:lnTo>
                        <a:pt x="636" y="540"/>
                      </a:lnTo>
                      <a:lnTo>
                        <a:pt x="642" y="540"/>
                      </a:lnTo>
                      <a:lnTo>
                        <a:pt x="642" y="540"/>
                      </a:lnTo>
                      <a:lnTo>
                        <a:pt x="642" y="534"/>
                      </a:lnTo>
                      <a:lnTo>
                        <a:pt x="642" y="534"/>
                      </a:lnTo>
                      <a:lnTo>
                        <a:pt x="642" y="534"/>
                      </a:lnTo>
                      <a:lnTo>
                        <a:pt x="648" y="534"/>
                      </a:lnTo>
                      <a:lnTo>
                        <a:pt x="648" y="528"/>
                      </a:lnTo>
                      <a:lnTo>
                        <a:pt x="648" y="528"/>
                      </a:lnTo>
                      <a:lnTo>
                        <a:pt x="648" y="528"/>
                      </a:lnTo>
                      <a:lnTo>
                        <a:pt x="648" y="528"/>
                      </a:lnTo>
                      <a:lnTo>
                        <a:pt x="648" y="522"/>
                      </a:lnTo>
                      <a:lnTo>
                        <a:pt x="654" y="522"/>
                      </a:lnTo>
                      <a:lnTo>
                        <a:pt x="654" y="522"/>
                      </a:lnTo>
                      <a:lnTo>
                        <a:pt x="654" y="516"/>
                      </a:lnTo>
                      <a:lnTo>
                        <a:pt x="654" y="516"/>
                      </a:lnTo>
                      <a:lnTo>
                        <a:pt x="654" y="516"/>
                      </a:lnTo>
                      <a:lnTo>
                        <a:pt x="660" y="510"/>
                      </a:lnTo>
                      <a:lnTo>
                        <a:pt x="660" y="510"/>
                      </a:lnTo>
                      <a:lnTo>
                        <a:pt x="660" y="510"/>
                      </a:lnTo>
                      <a:lnTo>
                        <a:pt x="660" y="510"/>
                      </a:lnTo>
                      <a:lnTo>
                        <a:pt x="660" y="504"/>
                      </a:lnTo>
                      <a:lnTo>
                        <a:pt x="660" y="504"/>
                      </a:lnTo>
                      <a:lnTo>
                        <a:pt x="666" y="504"/>
                      </a:lnTo>
                      <a:lnTo>
                        <a:pt x="666" y="498"/>
                      </a:lnTo>
                      <a:lnTo>
                        <a:pt x="666" y="498"/>
                      </a:lnTo>
                      <a:lnTo>
                        <a:pt x="666" y="498"/>
                      </a:lnTo>
                      <a:lnTo>
                        <a:pt x="666" y="492"/>
                      </a:lnTo>
                      <a:lnTo>
                        <a:pt x="666" y="492"/>
                      </a:lnTo>
                      <a:lnTo>
                        <a:pt x="672" y="492"/>
                      </a:lnTo>
                      <a:lnTo>
                        <a:pt x="672" y="486"/>
                      </a:lnTo>
                      <a:lnTo>
                        <a:pt x="672" y="486"/>
                      </a:lnTo>
                      <a:lnTo>
                        <a:pt x="672" y="486"/>
                      </a:lnTo>
                      <a:lnTo>
                        <a:pt x="672" y="480"/>
                      </a:lnTo>
                      <a:lnTo>
                        <a:pt x="672" y="480"/>
                      </a:lnTo>
                      <a:lnTo>
                        <a:pt x="678" y="474"/>
                      </a:lnTo>
                      <a:lnTo>
                        <a:pt x="678" y="474"/>
                      </a:lnTo>
                      <a:lnTo>
                        <a:pt x="678" y="474"/>
                      </a:lnTo>
                      <a:lnTo>
                        <a:pt x="678" y="468"/>
                      </a:lnTo>
                      <a:lnTo>
                        <a:pt x="678" y="468"/>
                      </a:lnTo>
                      <a:lnTo>
                        <a:pt x="678" y="462"/>
                      </a:lnTo>
                      <a:lnTo>
                        <a:pt x="684" y="462"/>
                      </a:lnTo>
                      <a:lnTo>
                        <a:pt x="684" y="462"/>
                      </a:lnTo>
                      <a:lnTo>
                        <a:pt x="684" y="462"/>
                      </a:lnTo>
                      <a:lnTo>
                        <a:pt x="684" y="456"/>
                      </a:lnTo>
                      <a:lnTo>
                        <a:pt x="684" y="450"/>
                      </a:lnTo>
                      <a:lnTo>
                        <a:pt x="690" y="450"/>
                      </a:lnTo>
                      <a:lnTo>
                        <a:pt x="690" y="450"/>
                      </a:lnTo>
                      <a:lnTo>
                        <a:pt x="690" y="444"/>
                      </a:lnTo>
                      <a:lnTo>
                        <a:pt x="690" y="444"/>
                      </a:lnTo>
                      <a:lnTo>
                        <a:pt x="690" y="438"/>
                      </a:lnTo>
                      <a:lnTo>
                        <a:pt x="690" y="438"/>
                      </a:lnTo>
                      <a:lnTo>
                        <a:pt x="696" y="438"/>
                      </a:lnTo>
                      <a:lnTo>
                        <a:pt x="696" y="432"/>
                      </a:lnTo>
                      <a:lnTo>
                        <a:pt x="696" y="432"/>
                      </a:lnTo>
                      <a:lnTo>
                        <a:pt x="696" y="426"/>
                      </a:lnTo>
                      <a:lnTo>
                        <a:pt x="696" y="426"/>
                      </a:lnTo>
                      <a:lnTo>
                        <a:pt x="696" y="426"/>
                      </a:lnTo>
                      <a:lnTo>
                        <a:pt x="702" y="420"/>
                      </a:lnTo>
                      <a:lnTo>
                        <a:pt x="702" y="420"/>
                      </a:lnTo>
                      <a:lnTo>
                        <a:pt x="702" y="414"/>
                      </a:lnTo>
                      <a:lnTo>
                        <a:pt x="702" y="414"/>
                      </a:lnTo>
                      <a:lnTo>
                        <a:pt x="702" y="408"/>
                      </a:lnTo>
                      <a:lnTo>
                        <a:pt x="702" y="408"/>
                      </a:lnTo>
                      <a:lnTo>
                        <a:pt x="708" y="408"/>
                      </a:lnTo>
                      <a:lnTo>
                        <a:pt x="708" y="402"/>
                      </a:lnTo>
                      <a:lnTo>
                        <a:pt x="708" y="396"/>
                      </a:lnTo>
                      <a:lnTo>
                        <a:pt x="708" y="396"/>
                      </a:lnTo>
                      <a:lnTo>
                        <a:pt x="708" y="396"/>
                      </a:lnTo>
                      <a:lnTo>
                        <a:pt x="708" y="390"/>
                      </a:lnTo>
                      <a:lnTo>
                        <a:pt x="714" y="390"/>
                      </a:lnTo>
                      <a:lnTo>
                        <a:pt x="714" y="384"/>
                      </a:lnTo>
                      <a:lnTo>
                        <a:pt x="714" y="384"/>
                      </a:lnTo>
                      <a:lnTo>
                        <a:pt x="714" y="378"/>
                      </a:lnTo>
                      <a:lnTo>
                        <a:pt x="714" y="378"/>
                      </a:lnTo>
                      <a:lnTo>
                        <a:pt x="714" y="372"/>
                      </a:lnTo>
                      <a:lnTo>
                        <a:pt x="720" y="372"/>
                      </a:lnTo>
                      <a:lnTo>
                        <a:pt x="720" y="366"/>
                      </a:lnTo>
                      <a:lnTo>
                        <a:pt x="720" y="366"/>
                      </a:lnTo>
                      <a:lnTo>
                        <a:pt x="720" y="360"/>
                      </a:lnTo>
                      <a:lnTo>
                        <a:pt x="720" y="360"/>
                      </a:lnTo>
                      <a:lnTo>
                        <a:pt x="726" y="354"/>
                      </a:lnTo>
                      <a:lnTo>
                        <a:pt x="726" y="354"/>
                      </a:lnTo>
                      <a:lnTo>
                        <a:pt x="726" y="348"/>
                      </a:lnTo>
                      <a:lnTo>
                        <a:pt x="726" y="348"/>
                      </a:lnTo>
                      <a:lnTo>
                        <a:pt x="726" y="342"/>
                      </a:lnTo>
                      <a:lnTo>
                        <a:pt x="726" y="342"/>
                      </a:lnTo>
                      <a:lnTo>
                        <a:pt x="732" y="336"/>
                      </a:lnTo>
                      <a:lnTo>
                        <a:pt x="732" y="336"/>
                      </a:lnTo>
                      <a:lnTo>
                        <a:pt x="732" y="330"/>
                      </a:lnTo>
                      <a:lnTo>
                        <a:pt x="732" y="330"/>
                      </a:lnTo>
                      <a:lnTo>
                        <a:pt x="732" y="324"/>
                      </a:lnTo>
                      <a:lnTo>
                        <a:pt x="732" y="324"/>
                      </a:lnTo>
                      <a:lnTo>
                        <a:pt x="738" y="318"/>
                      </a:lnTo>
                      <a:lnTo>
                        <a:pt x="738" y="318"/>
                      </a:lnTo>
                      <a:lnTo>
                        <a:pt x="738" y="312"/>
                      </a:lnTo>
                      <a:lnTo>
                        <a:pt x="738" y="312"/>
                      </a:lnTo>
                      <a:lnTo>
                        <a:pt x="738" y="306"/>
                      </a:lnTo>
                      <a:lnTo>
                        <a:pt x="738" y="306"/>
                      </a:lnTo>
                      <a:lnTo>
                        <a:pt x="744" y="300"/>
                      </a:lnTo>
                      <a:lnTo>
                        <a:pt x="744" y="300"/>
                      </a:lnTo>
                      <a:lnTo>
                        <a:pt x="744" y="294"/>
                      </a:lnTo>
                      <a:lnTo>
                        <a:pt x="744" y="294"/>
                      </a:lnTo>
                      <a:lnTo>
                        <a:pt x="744" y="288"/>
                      </a:lnTo>
                      <a:lnTo>
                        <a:pt x="750" y="282"/>
                      </a:lnTo>
                      <a:lnTo>
                        <a:pt x="750" y="282"/>
                      </a:lnTo>
                      <a:lnTo>
                        <a:pt x="750" y="276"/>
                      </a:lnTo>
                      <a:lnTo>
                        <a:pt x="750" y="276"/>
                      </a:lnTo>
                      <a:lnTo>
                        <a:pt x="750" y="276"/>
                      </a:lnTo>
                      <a:lnTo>
                        <a:pt x="750" y="276"/>
                      </a:lnTo>
                      <a:lnTo>
                        <a:pt x="750" y="282"/>
                      </a:lnTo>
                      <a:lnTo>
                        <a:pt x="756" y="288"/>
                      </a:lnTo>
                      <a:lnTo>
                        <a:pt x="756" y="294"/>
                      </a:lnTo>
                      <a:lnTo>
                        <a:pt x="756" y="306"/>
                      </a:lnTo>
                      <a:lnTo>
                        <a:pt x="756" y="330"/>
                      </a:lnTo>
                      <a:lnTo>
                        <a:pt x="756" y="342"/>
                      </a:lnTo>
                      <a:lnTo>
                        <a:pt x="762" y="354"/>
                      </a:lnTo>
                      <a:lnTo>
                        <a:pt x="762" y="366"/>
                      </a:lnTo>
                      <a:lnTo>
                        <a:pt x="762" y="378"/>
                      </a:lnTo>
                      <a:lnTo>
                        <a:pt x="762" y="390"/>
                      </a:lnTo>
                      <a:lnTo>
                        <a:pt x="762" y="396"/>
                      </a:lnTo>
                      <a:lnTo>
                        <a:pt x="762" y="408"/>
                      </a:lnTo>
                      <a:lnTo>
                        <a:pt x="768" y="420"/>
                      </a:lnTo>
                      <a:lnTo>
                        <a:pt x="768" y="432"/>
                      </a:lnTo>
                      <a:lnTo>
                        <a:pt x="768" y="438"/>
                      </a:lnTo>
                      <a:lnTo>
                        <a:pt x="768" y="456"/>
                      </a:lnTo>
                      <a:lnTo>
                        <a:pt x="768" y="456"/>
                      </a:lnTo>
                      <a:lnTo>
                        <a:pt x="768" y="462"/>
                      </a:lnTo>
                      <a:lnTo>
                        <a:pt x="774" y="468"/>
                      </a:lnTo>
                      <a:lnTo>
                        <a:pt x="774" y="468"/>
                      </a:lnTo>
                      <a:lnTo>
                        <a:pt x="774" y="468"/>
                      </a:lnTo>
                      <a:lnTo>
                        <a:pt x="774" y="468"/>
                      </a:lnTo>
                      <a:lnTo>
                        <a:pt x="774" y="468"/>
                      </a:lnTo>
                      <a:lnTo>
                        <a:pt x="774" y="468"/>
                      </a:lnTo>
                      <a:lnTo>
                        <a:pt x="780" y="468"/>
                      </a:lnTo>
                      <a:lnTo>
                        <a:pt x="780" y="474"/>
                      </a:lnTo>
                      <a:lnTo>
                        <a:pt x="780" y="474"/>
                      </a:lnTo>
                      <a:lnTo>
                        <a:pt x="780" y="474"/>
                      </a:lnTo>
                      <a:lnTo>
                        <a:pt x="780" y="474"/>
                      </a:lnTo>
                      <a:lnTo>
                        <a:pt x="780" y="474"/>
                      </a:lnTo>
                      <a:lnTo>
                        <a:pt x="786" y="474"/>
                      </a:lnTo>
                      <a:lnTo>
                        <a:pt x="786" y="474"/>
                      </a:lnTo>
                      <a:lnTo>
                        <a:pt x="786" y="474"/>
                      </a:lnTo>
                      <a:lnTo>
                        <a:pt x="786" y="474"/>
                      </a:lnTo>
                      <a:lnTo>
                        <a:pt x="786" y="474"/>
                      </a:lnTo>
                      <a:lnTo>
                        <a:pt x="792" y="474"/>
                      </a:lnTo>
                      <a:lnTo>
                        <a:pt x="792" y="474"/>
                      </a:lnTo>
                      <a:lnTo>
                        <a:pt x="792" y="474"/>
                      </a:lnTo>
                      <a:lnTo>
                        <a:pt x="792" y="474"/>
                      </a:lnTo>
                      <a:lnTo>
                        <a:pt x="792" y="474"/>
                      </a:lnTo>
                      <a:lnTo>
                        <a:pt x="792" y="480"/>
                      </a:lnTo>
                      <a:lnTo>
                        <a:pt x="798" y="480"/>
                      </a:lnTo>
                      <a:lnTo>
                        <a:pt x="798" y="480"/>
                      </a:lnTo>
                      <a:lnTo>
                        <a:pt x="798" y="480"/>
                      </a:lnTo>
                      <a:lnTo>
                        <a:pt x="798" y="480"/>
                      </a:lnTo>
                      <a:lnTo>
                        <a:pt x="798" y="480"/>
                      </a:lnTo>
                      <a:lnTo>
                        <a:pt x="798" y="480"/>
                      </a:lnTo>
                      <a:lnTo>
                        <a:pt x="804" y="480"/>
                      </a:lnTo>
                      <a:lnTo>
                        <a:pt x="804" y="480"/>
                      </a:lnTo>
                      <a:lnTo>
                        <a:pt x="804" y="480"/>
                      </a:lnTo>
                      <a:lnTo>
                        <a:pt x="804" y="480"/>
                      </a:lnTo>
                      <a:lnTo>
                        <a:pt x="804" y="480"/>
                      </a:lnTo>
                      <a:lnTo>
                        <a:pt x="804" y="480"/>
                      </a:lnTo>
                      <a:lnTo>
                        <a:pt x="810" y="480"/>
                      </a:lnTo>
                      <a:lnTo>
                        <a:pt x="810" y="480"/>
                      </a:lnTo>
                      <a:lnTo>
                        <a:pt x="810" y="480"/>
                      </a:lnTo>
                      <a:lnTo>
                        <a:pt x="810" y="480"/>
                      </a:lnTo>
                      <a:lnTo>
                        <a:pt x="810" y="480"/>
                      </a:lnTo>
                      <a:lnTo>
                        <a:pt x="810" y="480"/>
                      </a:lnTo>
                      <a:lnTo>
                        <a:pt x="816" y="480"/>
                      </a:lnTo>
                      <a:lnTo>
                        <a:pt x="816" y="480"/>
                      </a:lnTo>
                      <a:lnTo>
                        <a:pt x="816" y="480"/>
                      </a:lnTo>
                      <a:lnTo>
                        <a:pt x="816" y="480"/>
                      </a:lnTo>
                      <a:lnTo>
                        <a:pt x="816" y="480"/>
                      </a:lnTo>
                      <a:lnTo>
                        <a:pt x="816" y="480"/>
                      </a:lnTo>
                      <a:lnTo>
                        <a:pt x="822" y="480"/>
                      </a:lnTo>
                      <a:lnTo>
                        <a:pt x="822" y="480"/>
                      </a:lnTo>
                      <a:lnTo>
                        <a:pt x="822" y="480"/>
                      </a:lnTo>
                      <a:lnTo>
                        <a:pt x="822" y="480"/>
                      </a:lnTo>
                      <a:lnTo>
                        <a:pt x="822" y="480"/>
                      </a:lnTo>
                      <a:lnTo>
                        <a:pt x="828" y="480"/>
                      </a:lnTo>
                      <a:lnTo>
                        <a:pt x="828" y="480"/>
                      </a:lnTo>
                      <a:lnTo>
                        <a:pt x="828" y="480"/>
                      </a:lnTo>
                      <a:lnTo>
                        <a:pt x="828" y="480"/>
                      </a:lnTo>
                      <a:lnTo>
                        <a:pt x="828" y="480"/>
                      </a:lnTo>
                      <a:lnTo>
                        <a:pt x="828" y="480"/>
                      </a:lnTo>
                      <a:lnTo>
                        <a:pt x="834" y="480"/>
                      </a:lnTo>
                      <a:lnTo>
                        <a:pt x="834" y="480"/>
                      </a:lnTo>
                      <a:lnTo>
                        <a:pt x="834" y="480"/>
                      </a:lnTo>
                      <a:lnTo>
                        <a:pt x="834" y="480"/>
                      </a:lnTo>
                      <a:lnTo>
                        <a:pt x="834" y="480"/>
                      </a:lnTo>
                      <a:lnTo>
                        <a:pt x="834" y="480"/>
                      </a:lnTo>
                      <a:lnTo>
                        <a:pt x="840" y="480"/>
                      </a:lnTo>
                      <a:lnTo>
                        <a:pt x="840" y="480"/>
                      </a:lnTo>
                      <a:lnTo>
                        <a:pt x="840" y="480"/>
                      </a:lnTo>
                      <a:lnTo>
                        <a:pt x="840" y="480"/>
                      </a:lnTo>
                      <a:lnTo>
                        <a:pt x="840" y="480"/>
                      </a:lnTo>
                      <a:lnTo>
                        <a:pt x="840" y="480"/>
                      </a:lnTo>
                      <a:lnTo>
                        <a:pt x="846" y="480"/>
                      </a:lnTo>
                      <a:lnTo>
                        <a:pt x="846" y="480"/>
                      </a:lnTo>
                      <a:lnTo>
                        <a:pt x="846" y="480"/>
                      </a:lnTo>
                      <a:lnTo>
                        <a:pt x="846" y="480"/>
                      </a:lnTo>
                      <a:lnTo>
                        <a:pt x="846" y="480"/>
                      </a:lnTo>
                      <a:lnTo>
                        <a:pt x="846" y="474"/>
                      </a:lnTo>
                      <a:lnTo>
                        <a:pt x="852" y="474"/>
                      </a:lnTo>
                      <a:lnTo>
                        <a:pt x="852" y="474"/>
                      </a:lnTo>
                      <a:lnTo>
                        <a:pt x="852" y="474"/>
                      </a:lnTo>
                      <a:lnTo>
                        <a:pt x="852" y="474"/>
                      </a:lnTo>
                      <a:lnTo>
                        <a:pt x="852" y="474"/>
                      </a:lnTo>
                      <a:lnTo>
                        <a:pt x="858" y="474"/>
                      </a:lnTo>
                      <a:lnTo>
                        <a:pt x="858" y="474"/>
                      </a:lnTo>
                      <a:lnTo>
                        <a:pt x="858" y="474"/>
                      </a:lnTo>
                      <a:lnTo>
                        <a:pt x="858" y="474"/>
                      </a:lnTo>
                      <a:lnTo>
                        <a:pt x="858" y="474"/>
                      </a:lnTo>
                      <a:lnTo>
                        <a:pt x="858" y="474"/>
                      </a:lnTo>
                      <a:lnTo>
                        <a:pt x="864" y="474"/>
                      </a:lnTo>
                      <a:lnTo>
                        <a:pt x="864" y="474"/>
                      </a:lnTo>
                      <a:lnTo>
                        <a:pt x="864" y="474"/>
                      </a:lnTo>
                      <a:lnTo>
                        <a:pt x="864" y="468"/>
                      </a:lnTo>
                      <a:lnTo>
                        <a:pt x="864" y="468"/>
                      </a:lnTo>
                      <a:lnTo>
                        <a:pt x="864" y="468"/>
                      </a:lnTo>
                      <a:lnTo>
                        <a:pt x="870" y="468"/>
                      </a:lnTo>
                      <a:lnTo>
                        <a:pt x="870" y="468"/>
                      </a:lnTo>
                      <a:lnTo>
                        <a:pt x="870" y="468"/>
                      </a:lnTo>
                      <a:lnTo>
                        <a:pt x="870" y="468"/>
                      </a:lnTo>
                      <a:lnTo>
                        <a:pt x="870" y="462"/>
                      </a:lnTo>
                      <a:lnTo>
                        <a:pt x="876" y="456"/>
                      </a:lnTo>
                      <a:lnTo>
                        <a:pt x="876" y="444"/>
                      </a:lnTo>
                      <a:lnTo>
                        <a:pt x="876" y="438"/>
                      </a:lnTo>
                      <a:lnTo>
                        <a:pt x="876" y="432"/>
                      </a:lnTo>
                      <a:lnTo>
                        <a:pt x="876" y="420"/>
                      </a:lnTo>
                      <a:lnTo>
                        <a:pt x="876" y="408"/>
                      </a:lnTo>
                      <a:lnTo>
                        <a:pt x="876" y="396"/>
                      </a:lnTo>
                      <a:lnTo>
                        <a:pt x="882" y="390"/>
                      </a:lnTo>
                      <a:lnTo>
                        <a:pt x="882" y="378"/>
                      </a:lnTo>
                      <a:lnTo>
                        <a:pt x="882" y="366"/>
                      </a:lnTo>
                      <a:lnTo>
                        <a:pt x="882" y="354"/>
                      </a:lnTo>
                      <a:lnTo>
                        <a:pt x="882" y="330"/>
                      </a:lnTo>
                      <a:lnTo>
                        <a:pt x="888" y="318"/>
                      </a:lnTo>
                      <a:lnTo>
                        <a:pt x="888" y="306"/>
                      </a:lnTo>
                      <a:lnTo>
                        <a:pt x="888" y="294"/>
                      </a:lnTo>
                      <a:lnTo>
                        <a:pt x="888" y="288"/>
                      </a:lnTo>
                      <a:lnTo>
                        <a:pt x="888" y="282"/>
                      </a:lnTo>
                      <a:lnTo>
                        <a:pt x="888" y="276"/>
                      </a:lnTo>
                      <a:lnTo>
                        <a:pt x="894" y="276"/>
                      </a:lnTo>
                      <a:lnTo>
                        <a:pt x="894" y="276"/>
                      </a:lnTo>
                      <a:lnTo>
                        <a:pt x="894" y="276"/>
                      </a:lnTo>
                      <a:lnTo>
                        <a:pt x="894" y="282"/>
                      </a:lnTo>
                      <a:lnTo>
                        <a:pt x="894" y="288"/>
                      </a:lnTo>
                      <a:lnTo>
                        <a:pt x="894" y="288"/>
                      </a:lnTo>
                      <a:lnTo>
                        <a:pt x="900" y="294"/>
                      </a:lnTo>
                      <a:lnTo>
                        <a:pt x="900" y="294"/>
                      </a:lnTo>
                      <a:lnTo>
                        <a:pt x="900" y="300"/>
                      </a:lnTo>
                      <a:lnTo>
                        <a:pt x="900" y="300"/>
                      </a:lnTo>
                      <a:lnTo>
                        <a:pt x="900" y="306"/>
                      </a:lnTo>
                      <a:lnTo>
                        <a:pt x="900" y="306"/>
                      </a:lnTo>
                      <a:lnTo>
                        <a:pt x="906" y="312"/>
                      </a:lnTo>
                      <a:lnTo>
                        <a:pt x="906" y="312"/>
                      </a:lnTo>
                      <a:lnTo>
                        <a:pt x="906" y="318"/>
                      </a:lnTo>
                      <a:lnTo>
                        <a:pt x="906" y="318"/>
                      </a:lnTo>
                      <a:lnTo>
                        <a:pt x="906" y="324"/>
                      </a:lnTo>
                      <a:lnTo>
                        <a:pt x="906" y="324"/>
                      </a:lnTo>
                      <a:lnTo>
                        <a:pt x="912" y="330"/>
                      </a:lnTo>
                      <a:lnTo>
                        <a:pt x="912" y="330"/>
                      </a:lnTo>
                      <a:lnTo>
                        <a:pt x="912" y="336"/>
                      </a:lnTo>
                      <a:lnTo>
                        <a:pt x="912" y="336"/>
                      </a:lnTo>
                      <a:lnTo>
                        <a:pt x="912" y="342"/>
                      </a:lnTo>
                      <a:lnTo>
                        <a:pt x="912" y="342"/>
                      </a:lnTo>
                      <a:lnTo>
                        <a:pt x="918" y="348"/>
                      </a:lnTo>
                      <a:lnTo>
                        <a:pt x="918" y="348"/>
                      </a:lnTo>
                      <a:lnTo>
                        <a:pt x="918" y="354"/>
                      </a:lnTo>
                      <a:lnTo>
                        <a:pt x="918" y="354"/>
                      </a:lnTo>
                      <a:lnTo>
                        <a:pt x="918" y="360"/>
                      </a:lnTo>
                      <a:lnTo>
                        <a:pt x="924" y="366"/>
                      </a:lnTo>
                      <a:lnTo>
                        <a:pt x="924" y="366"/>
                      </a:lnTo>
                      <a:lnTo>
                        <a:pt x="924" y="372"/>
                      </a:lnTo>
                      <a:lnTo>
                        <a:pt x="924" y="372"/>
                      </a:lnTo>
                      <a:lnTo>
                        <a:pt x="924" y="372"/>
                      </a:lnTo>
                      <a:lnTo>
                        <a:pt x="924" y="378"/>
                      </a:lnTo>
                      <a:lnTo>
                        <a:pt x="930" y="378"/>
                      </a:lnTo>
                      <a:lnTo>
                        <a:pt x="930" y="384"/>
                      </a:lnTo>
                      <a:lnTo>
                        <a:pt x="930" y="384"/>
                      </a:lnTo>
                      <a:lnTo>
                        <a:pt x="930" y="390"/>
                      </a:lnTo>
                      <a:lnTo>
                        <a:pt x="930" y="390"/>
                      </a:lnTo>
                      <a:lnTo>
                        <a:pt x="930" y="396"/>
                      </a:lnTo>
                      <a:lnTo>
                        <a:pt x="936" y="396"/>
                      </a:lnTo>
                      <a:lnTo>
                        <a:pt x="936" y="396"/>
                      </a:lnTo>
                      <a:lnTo>
                        <a:pt x="936" y="402"/>
                      </a:lnTo>
                      <a:lnTo>
                        <a:pt x="936" y="408"/>
                      </a:lnTo>
                      <a:lnTo>
                        <a:pt x="936" y="408"/>
                      </a:lnTo>
                      <a:lnTo>
                        <a:pt x="936" y="408"/>
                      </a:lnTo>
                      <a:lnTo>
                        <a:pt x="942" y="414"/>
                      </a:lnTo>
                      <a:lnTo>
                        <a:pt x="942" y="414"/>
                      </a:lnTo>
                      <a:lnTo>
                        <a:pt x="942" y="420"/>
                      </a:lnTo>
                      <a:lnTo>
                        <a:pt x="942" y="420"/>
                      </a:lnTo>
                      <a:lnTo>
                        <a:pt x="942" y="426"/>
                      </a:lnTo>
                      <a:lnTo>
                        <a:pt x="942" y="426"/>
                      </a:lnTo>
                      <a:lnTo>
                        <a:pt x="948" y="426"/>
                      </a:lnTo>
                      <a:lnTo>
                        <a:pt x="948" y="432"/>
                      </a:lnTo>
                      <a:lnTo>
                        <a:pt x="948" y="432"/>
                      </a:lnTo>
                      <a:lnTo>
                        <a:pt x="948" y="438"/>
                      </a:lnTo>
                      <a:lnTo>
                        <a:pt x="948" y="438"/>
                      </a:lnTo>
                      <a:lnTo>
                        <a:pt x="954" y="444"/>
                      </a:lnTo>
                      <a:lnTo>
                        <a:pt x="954" y="444"/>
                      </a:lnTo>
                      <a:lnTo>
                        <a:pt x="954" y="450"/>
                      </a:lnTo>
                      <a:lnTo>
                        <a:pt x="954" y="450"/>
                      </a:lnTo>
                      <a:lnTo>
                        <a:pt x="954" y="450"/>
                      </a:lnTo>
                      <a:lnTo>
                        <a:pt x="954" y="456"/>
                      </a:lnTo>
                      <a:lnTo>
                        <a:pt x="960" y="456"/>
                      </a:lnTo>
                      <a:lnTo>
                        <a:pt x="960" y="462"/>
                      </a:lnTo>
                      <a:lnTo>
                        <a:pt x="960" y="462"/>
                      </a:lnTo>
                      <a:lnTo>
                        <a:pt x="960" y="462"/>
                      </a:lnTo>
                      <a:lnTo>
                        <a:pt x="960" y="462"/>
                      </a:lnTo>
                      <a:lnTo>
                        <a:pt x="960" y="468"/>
                      </a:lnTo>
                      <a:lnTo>
                        <a:pt x="966" y="468"/>
                      </a:lnTo>
                      <a:lnTo>
                        <a:pt x="966" y="474"/>
                      </a:lnTo>
                      <a:lnTo>
                        <a:pt x="966" y="474"/>
                      </a:lnTo>
                      <a:lnTo>
                        <a:pt x="966" y="474"/>
                      </a:lnTo>
                      <a:lnTo>
                        <a:pt x="966" y="480"/>
                      </a:lnTo>
                      <a:lnTo>
                        <a:pt x="972" y="480"/>
                      </a:lnTo>
                      <a:lnTo>
                        <a:pt x="972" y="486"/>
                      </a:lnTo>
                      <a:lnTo>
                        <a:pt x="972" y="486"/>
                      </a:lnTo>
                      <a:lnTo>
                        <a:pt x="972" y="486"/>
                      </a:lnTo>
                      <a:lnTo>
                        <a:pt x="972" y="492"/>
                      </a:lnTo>
                      <a:lnTo>
                        <a:pt x="972" y="492"/>
                      </a:lnTo>
                      <a:lnTo>
                        <a:pt x="972" y="492"/>
                      </a:lnTo>
                      <a:lnTo>
                        <a:pt x="978" y="498"/>
                      </a:lnTo>
                      <a:lnTo>
                        <a:pt x="978" y="498"/>
                      </a:lnTo>
                      <a:lnTo>
                        <a:pt x="978" y="498"/>
                      </a:lnTo>
                      <a:lnTo>
                        <a:pt x="978" y="504"/>
                      </a:lnTo>
                      <a:lnTo>
                        <a:pt x="978" y="504"/>
                      </a:lnTo>
                      <a:lnTo>
                        <a:pt x="978" y="504"/>
                      </a:lnTo>
                      <a:lnTo>
                        <a:pt x="984" y="510"/>
                      </a:lnTo>
                      <a:lnTo>
                        <a:pt x="984" y="510"/>
                      </a:lnTo>
                      <a:lnTo>
                        <a:pt x="984" y="510"/>
                      </a:lnTo>
                      <a:lnTo>
                        <a:pt x="984" y="516"/>
                      </a:lnTo>
                      <a:lnTo>
                        <a:pt x="984" y="516"/>
                      </a:lnTo>
                      <a:lnTo>
                        <a:pt x="990" y="516"/>
                      </a:lnTo>
                      <a:lnTo>
                        <a:pt x="990" y="522"/>
                      </a:lnTo>
                      <a:lnTo>
                        <a:pt x="990" y="522"/>
                      </a:lnTo>
                      <a:lnTo>
                        <a:pt x="990" y="522"/>
                      </a:lnTo>
                      <a:lnTo>
                        <a:pt x="990" y="522"/>
                      </a:lnTo>
                      <a:lnTo>
                        <a:pt x="990" y="528"/>
                      </a:lnTo>
                      <a:lnTo>
                        <a:pt x="996" y="528"/>
                      </a:lnTo>
                      <a:lnTo>
                        <a:pt x="996" y="528"/>
                      </a:lnTo>
                      <a:lnTo>
                        <a:pt x="996" y="528"/>
                      </a:lnTo>
                      <a:lnTo>
                        <a:pt x="996" y="534"/>
                      </a:lnTo>
                      <a:lnTo>
                        <a:pt x="996" y="534"/>
                      </a:lnTo>
                      <a:lnTo>
                        <a:pt x="996" y="534"/>
                      </a:lnTo>
                      <a:lnTo>
                        <a:pt x="1002" y="534"/>
                      </a:lnTo>
                      <a:lnTo>
                        <a:pt x="1002" y="540"/>
                      </a:lnTo>
                      <a:lnTo>
                        <a:pt x="1002" y="540"/>
                      </a:lnTo>
                      <a:lnTo>
                        <a:pt x="1002" y="540"/>
                      </a:lnTo>
                      <a:lnTo>
                        <a:pt x="1002" y="540"/>
                      </a:lnTo>
                      <a:lnTo>
                        <a:pt x="1002" y="546"/>
                      </a:lnTo>
                      <a:lnTo>
                        <a:pt x="1008" y="546"/>
                      </a:lnTo>
                      <a:lnTo>
                        <a:pt x="1008" y="546"/>
                      </a:lnTo>
                      <a:lnTo>
                        <a:pt x="1008" y="546"/>
                      </a:lnTo>
                      <a:lnTo>
                        <a:pt x="1008" y="546"/>
                      </a:lnTo>
                      <a:lnTo>
                        <a:pt x="1008" y="552"/>
                      </a:lnTo>
                      <a:lnTo>
                        <a:pt x="1008" y="552"/>
                      </a:lnTo>
                      <a:lnTo>
                        <a:pt x="1014" y="552"/>
                      </a:lnTo>
                      <a:lnTo>
                        <a:pt x="1014" y="552"/>
                      </a:lnTo>
                      <a:lnTo>
                        <a:pt x="1014" y="552"/>
                      </a:lnTo>
                      <a:lnTo>
                        <a:pt x="1014" y="558"/>
                      </a:lnTo>
                      <a:lnTo>
                        <a:pt x="1014" y="558"/>
                      </a:lnTo>
                      <a:lnTo>
                        <a:pt x="1020" y="558"/>
                      </a:lnTo>
                      <a:lnTo>
                        <a:pt x="1020" y="558"/>
                      </a:lnTo>
                      <a:lnTo>
                        <a:pt x="1020" y="558"/>
                      </a:lnTo>
                      <a:lnTo>
                        <a:pt x="1020" y="558"/>
                      </a:lnTo>
                      <a:lnTo>
                        <a:pt x="1020" y="564"/>
                      </a:lnTo>
                      <a:lnTo>
                        <a:pt x="1020" y="564"/>
                      </a:lnTo>
                      <a:lnTo>
                        <a:pt x="1026" y="564"/>
                      </a:lnTo>
                      <a:lnTo>
                        <a:pt x="1026" y="564"/>
                      </a:lnTo>
                      <a:lnTo>
                        <a:pt x="1026" y="564"/>
                      </a:lnTo>
                      <a:lnTo>
                        <a:pt x="1026" y="564"/>
                      </a:lnTo>
                      <a:lnTo>
                        <a:pt x="1026" y="564"/>
                      </a:lnTo>
                      <a:lnTo>
                        <a:pt x="1026" y="570"/>
                      </a:lnTo>
                      <a:lnTo>
                        <a:pt x="1032" y="570"/>
                      </a:lnTo>
                      <a:lnTo>
                        <a:pt x="1032" y="570"/>
                      </a:lnTo>
                      <a:lnTo>
                        <a:pt x="1032" y="570"/>
                      </a:lnTo>
                      <a:lnTo>
                        <a:pt x="1032" y="570"/>
                      </a:lnTo>
                      <a:lnTo>
                        <a:pt x="1032" y="570"/>
                      </a:lnTo>
                      <a:lnTo>
                        <a:pt x="1032" y="570"/>
                      </a:lnTo>
                      <a:lnTo>
                        <a:pt x="1038" y="570"/>
                      </a:lnTo>
                      <a:lnTo>
                        <a:pt x="1038" y="570"/>
                      </a:lnTo>
                      <a:lnTo>
                        <a:pt x="1038" y="570"/>
                      </a:lnTo>
                      <a:lnTo>
                        <a:pt x="1038" y="570"/>
                      </a:lnTo>
                      <a:lnTo>
                        <a:pt x="1038" y="570"/>
                      </a:lnTo>
                      <a:lnTo>
                        <a:pt x="1044" y="564"/>
                      </a:lnTo>
                      <a:lnTo>
                        <a:pt x="1044" y="564"/>
                      </a:lnTo>
                      <a:lnTo>
                        <a:pt x="1044" y="564"/>
                      </a:lnTo>
                      <a:lnTo>
                        <a:pt x="1044" y="558"/>
                      </a:lnTo>
                      <a:lnTo>
                        <a:pt x="1044" y="558"/>
                      </a:lnTo>
                      <a:lnTo>
                        <a:pt x="1044" y="552"/>
                      </a:lnTo>
                      <a:lnTo>
                        <a:pt x="1050" y="552"/>
                      </a:lnTo>
                      <a:lnTo>
                        <a:pt x="1050" y="546"/>
                      </a:lnTo>
                      <a:lnTo>
                        <a:pt x="1050" y="546"/>
                      </a:lnTo>
                      <a:lnTo>
                        <a:pt x="1050" y="540"/>
                      </a:lnTo>
                      <a:lnTo>
                        <a:pt x="1050" y="540"/>
                      </a:lnTo>
                      <a:lnTo>
                        <a:pt x="1050" y="534"/>
                      </a:lnTo>
                      <a:lnTo>
                        <a:pt x="1056" y="528"/>
                      </a:lnTo>
                      <a:lnTo>
                        <a:pt x="1056" y="528"/>
                      </a:lnTo>
                      <a:lnTo>
                        <a:pt x="1056" y="522"/>
                      </a:lnTo>
                      <a:lnTo>
                        <a:pt x="1056" y="522"/>
                      </a:lnTo>
                      <a:lnTo>
                        <a:pt x="1056" y="516"/>
                      </a:lnTo>
                      <a:lnTo>
                        <a:pt x="1062" y="510"/>
                      </a:lnTo>
                      <a:lnTo>
                        <a:pt x="1062" y="510"/>
                      </a:lnTo>
                      <a:lnTo>
                        <a:pt x="1062" y="504"/>
                      </a:lnTo>
                      <a:lnTo>
                        <a:pt x="1062" y="504"/>
                      </a:lnTo>
                      <a:lnTo>
                        <a:pt x="1062" y="498"/>
                      </a:lnTo>
                      <a:lnTo>
                        <a:pt x="1062" y="492"/>
                      </a:lnTo>
                      <a:lnTo>
                        <a:pt x="1068" y="492"/>
                      </a:lnTo>
                      <a:lnTo>
                        <a:pt x="1068" y="486"/>
                      </a:lnTo>
                      <a:lnTo>
                        <a:pt x="1068" y="480"/>
                      </a:lnTo>
                      <a:lnTo>
                        <a:pt x="1068" y="480"/>
                      </a:lnTo>
                      <a:lnTo>
                        <a:pt x="1068" y="474"/>
                      </a:lnTo>
                      <a:lnTo>
                        <a:pt x="1068" y="468"/>
                      </a:lnTo>
                      <a:lnTo>
                        <a:pt x="1068" y="462"/>
                      </a:lnTo>
                      <a:lnTo>
                        <a:pt x="1074" y="462"/>
                      </a:lnTo>
                      <a:lnTo>
                        <a:pt x="1074" y="456"/>
                      </a:lnTo>
                      <a:lnTo>
                        <a:pt x="1074" y="450"/>
                      </a:lnTo>
                      <a:lnTo>
                        <a:pt x="1074" y="450"/>
                      </a:lnTo>
                      <a:lnTo>
                        <a:pt x="1074" y="438"/>
                      </a:lnTo>
                      <a:lnTo>
                        <a:pt x="1080" y="438"/>
                      </a:lnTo>
                      <a:lnTo>
                        <a:pt x="1080" y="432"/>
                      </a:lnTo>
                      <a:lnTo>
                        <a:pt x="1080" y="426"/>
                      </a:lnTo>
                      <a:lnTo>
                        <a:pt x="1080" y="426"/>
                      </a:lnTo>
                      <a:lnTo>
                        <a:pt x="1080" y="414"/>
                      </a:lnTo>
                      <a:lnTo>
                        <a:pt x="1080" y="408"/>
                      </a:lnTo>
                      <a:lnTo>
                        <a:pt x="1086" y="408"/>
                      </a:lnTo>
                      <a:lnTo>
                        <a:pt x="1086" y="402"/>
                      </a:lnTo>
                      <a:lnTo>
                        <a:pt x="1086" y="390"/>
                      </a:lnTo>
                      <a:lnTo>
                        <a:pt x="1086" y="390"/>
                      </a:lnTo>
                      <a:lnTo>
                        <a:pt x="1086" y="384"/>
                      </a:lnTo>
                      <a:lnTo>
                        <a:pt x="1092" y="378"/>
                      </a:lnTo>
                      <a:lnTo>
                        <a:pt x="1092" y="372"/>
                      </a:lnTo>
                      <a:lnTo>
                        <a:pt x="1092" y="366"/>
                      </a:lnTo>
                      <a:lnTo>
                        <a:pt x="1092" y="360"/>
                      </a:lnTo>
                      <a:lnTo>
                        <a:pt x="1092" y="354"/>
                      </a:lnTo>
                      <a:lnTo>
                        <a:pt x="1092" y="348"/>
                      </a:lnTo>
                      <a:lnTo>
                        <a:pt x="1098" y="342"/>
                      </a:lnTo>
                      <a:lnTo>
                        <a:pt x="1098" y="336"/>
                      </a:lnTo>
                      <a:lnTo>
                        <a:pt x="1098" y="336"/>
                      </a:lnTo>
                      <a:lnTo>
                        <a:pt x="1098" y="330"/>
                      </a:lnTo>
                      <a:lnTo>
                        <a:pt x="1098" y="324"/>
                      </a:lnTo>
                      <a:lnTo>
                        <a:pt x="1098" y="318"/>
                      </a:lnTo>
                      <a:lnTo>
                        <a:pt x="1098" y="312"/>
                      </a:lnTo>
                      <a:lnTo>
                        <a:pt x="1104" y="306"/>
                      </a:lnTo>
                      <a:lnTo>
                        <a:pt x="1104" y="300"/>
                      </a:lnTo>
                      <a:lnTo>
                        <a:pt x="1104" y="294"/>
                      </a:lnTo>
                      <a:lnTo>
                        <a:pt x="1104" y="288"/>
                      </a:lnTo>
                      <a:lnTo>
                        <a:pt x="1104" y="282"/>
                      </a:lnTo>
                      <a:lnTo>
                        <a:pt x="1104" y="270"/>
                      </a:lnTo>
                      <a:lnTo>
                        <a:pt x="1110" y="264"/>
                      </a:lnTo>
                      <a:lnTo>
                        <a:pt x="1110" y="258"/>
                      </a:lnTo>
                      <a:lnTo>
                        <a:pt x="1110" y="252"/>
                      </a:lnTo>
                      <a:lnTo>
                        <a:pt x="1110" y="246"/>
                      </a:lnTo>
                      <a:lnTo>
                        <a:pt x="1110" y="240"/>
                      </a:lnTo>
                      <a:lnTo>
                        <a:pt x="1116" y="228"/>
                      </a:lnTo>
                      <a:lnTo>
                        <a:pt x="1116" y="222"/>
                      </a:lnTo>
                      <a:lnTo>
                        <a:pt x="1116" y="216"/>
                      </a:lnTo>
                      <a:lnTo>
                        <a:pt x="1116" y="210"/>
                      </a:lnTo>
                      <a:lnTo>
                        <a:pt x="1116" y="204"/>
                      </a:lnTo>
                      <a:lnTo>
                        <a:pt x="1116" y="198"/>
                      </a:lnTo>
                      <a:lnTo>
                        <a:pt x="1122" y="198"/>
                      </a:lnTo>
                      <a:lnTo>
                        <a:pt x="1122" y="204"/>
                      </a:lnTo>
                      <a:lnTo>
                        <a:pt x="1122" y="210"/>
                      </a:lnTo>
                      <a:lnTo>
                        <a:pt x="1122" y="222"/>
                      </a:lnTo>
                      <a:lnTo>
                        <a:pt x="1122" y="234"/>
                      </a:lnTo>
                      <a:lnTo>
                        <a:pt x="1128" y="276"/>
                      </a:lnTo>
                      <a:lnTo>
                        <a:pt x="1128" y="300"/>
                      </a:lnTo>
                      <a:lnTo>
                        <a:pt x="1128" y="318"/>
                      </a:lnTo>
                      <a:lnTo>
                        <a:pt x="1128" y="342"/>
                      </a:lnTo>
                      <a:lnTo>
                        <a:pt x="1128" y="360"/>
                      </a:lnTo>
                      <a:lnTo>
                        <a:pt x="1128" y="378"/>
                      </a:lnTo>
                      <a:lnTo>
                        <a:pt x="1134" y="396"/>
                      </a:lnTo>
                      <a:lnTo>
                        <a:pt x="1134" y="414"/>
                      </a:lnTo>
                      <a:lnTo>
                        <a:pt x="1134" y="432"/>
                      </a:lnTo>
                      <a:lnTo>
                        <a:pt x="1134" y="444"/>
                      </a:lnTo>
                      <a:lnTo>
                        <a:pt x="1134" y="450"/>
                      </a:lnTo>
                      <a:lnTo>
                        <a:pt x="1134" y="456"/>
                      </a:lnTo>
                      <a:lnTo>
                        <a:pt x="1140" y="468"/>
                      </a:lnTo>
                      <a:lnTo>
                        <a:pt x="1140" y="468"/>
                      </a:lnTo>
                      <a:lnTo>
                        <a:pt x="1140" y="468"/>
                      </a:lnTo>
                      <a:lnTo>
                        <a:pt x="1140" y="468"/>
                      </a:lnTo>
                      <a:lnTo>
                        <a:pt x="1140" y="468"/>
                      </a:lnTo>
                      <a:lnTo>
                        <a:pt x="1140" y="462"/>
                      </a:lnTo>
                      <a:lnTo>
                        <a:pt x="1146" y="456"/>
                      </a:lnTo>
                      <a:lnTo>
                        <a:pt x="1146" y="444"/>
                      </a:lnTo>
                      <a:lnTo>
                        <a:pt x="1146" y="438"/>
                      </a:lnTo>
                      <a:lnTo>
                        <a:pt x="1146" y="426"/>
                      </a:lnTo>
                      <a:lnTo>
                        <a:pt x="1146" y="408"/>
                      </a:lnTo>
                      <a:lnTo>
                        <a:pt x="1152" y="378"/>
                      </a:lnTo>
                      <a:lnTo>
                        <a:pt x="1152" y="360"/>
                      </a:lnTo>
                      <a:lnTo>
                        <a:pt x="1152" y="348"/>
                      </a:lnTo>
                      <a:lnTo>
                        <a:pt x="1152" y="330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88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0"/>
                      </a:lnTo>
                      <a:lnTo>
                        <a:pt x="1158" y="270"/>
                      </a:lnTo>
                      <a:lnTo>
                        <a:pt x="1158" y="282"/>
                      </a:lnTo>
                      <a:lnTo>
                        <a:pt x="1164" y="288"/>
                      </a:lnTo>
                      <a:lnTo>
                        <a:pt x="1164" y="288"/>
                      </a:lnTo>
                      <a:lnTo>
                        <a:pt x="1164" y="294"/>
                      </a:lnTo>
                      <a:lnTo>
                        <a:pt x="1164" y="300"/>
                      </a:lnTo>
                      <a:lnTo>
                        <a:pt x="1164" y="306"/>
                      </a:lnTo>
                      <a:lnTo>
                        <a:pt x="1164" y="312"/>
                      </a:lnTo>
                      <a:lnTo>
                        <a:pt x="1164" y="312"/>
                      </a:lnTo>
                      <a:lnTo>
                        <a:pt x="1170" y="324"/>
                      </a:lnTo>
                      <a:lnTo>
                        <a:pt x="1170" y="324"/>
                      </a:lnTo>
                      <a:lnTo>
                        <a:pt x="1170" y="330"/>
                      </a:lnTo>
                      <a:lnTo>
                        <a:pt x="1170" y="336"/>
                      </a:lnTo>
                      <a:lnTo>
                        <a:pt x="1170" y="342"/>
                      </a:lnTo>
                      <a:lnTo>
                        <a:pt x="1176" y="348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76" y="360"/>
                      </a:lnTo>
                      <a:lnTo>
                        <a:pt x="1176" y="366"/>
                      </a:lnTo>
                      <a:lnTo>
                        <a:pt x="1176" y="372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90"/>
                      </a:lnTo>
                      <a:lnTo>
                        <a:pt x="1182" y="390"/>
                      </a:lnTo>
                      <a:lnTo>
                        <a:pt x="1182" y="396"/>
                      </a:lnTo>
                      <a:lnTo>
                        <a:pt x="1188" y="402"/>
                      </a:lnTo>
                      <a:lnTo>
                        <a:pt x="1188" y="402"/>
                      </a:lnTo>
                      <a:lnTo>
                        <a:pt x="1188" y="408"/>
                      </a:lnTo>
                      <a:lnTo>
                        <a:pt x="1188" y="414"/>
                      </a:lnTo>
                      <a:lnTo>
                        <a:pt x="1188" y="420"/>
                      </a:lnTo>
                      <a:lnTo>
                        <a:pt x="1188" y="420"/>
                      </a:lnTo>
                      <a:lnTo>
                        <a:pt x="1194" y="426"/>
                      </a:lnTo>
                      <a:lnTo>
                        <a:pt x="1194" y="432"/>
                      </a:lnTo>
                      <a:lnTo>
                        <a:pt x="1194" y="432"/>
                      </a:lnTo>
                      <a:lnTo>
                        <a:pt x="1194" y="438"/>
                      </a:lnTo>
                      <a:lnTo>
                        <a:pt x="1194" y="444"/>
                      </a:lnTo>
                      <a:lnTo>
                        <a:pt x="1194" y="444"/>
                      </a:lnTo>
                      <a:lnTo>
                        <a:pt x="1200" y="450"/>
                      </a:lnTo>
                      <a:lnTo>
                        <a:pt x="1200" y="456"/>
                      </a:lnTo>
                      <a:lnTo>
                        <a:pt x="1200" y="456"/>
                      </a:lnTo>
                      <a:lnTo>
                        <a:pt x="1200" y="462"/>
                      </a:lnTo>
                      <a:lnTo>
                        <a:pt x="1200" y="468"/>
                      </a:lnTo>
                      <a:lnTo>
                        <a:pt x="1200" y="468"/>
                      </a:lnTo>
                      <a:lnTo>
                        <a:pt x="1206" y="474"/>
                      </a:lnTo>
                      <a:lnTo>
                        <a:pt x="1206" y="474"/>
                      </a:lnTo>
                      <a:lnTo>
                        <a:pt x="1206" y="480"/>
                      </a:lnTo>
                      <a:lnTo>
                        <a:pt x="1206" y="480"/>
                      </a:lnTo>
                      <a:lnTo>
                        <a:pt x="1206" y="486"/>
                      </a:lnTo>
                      <a:lnTo>
                        <a:pt x="1206" y="492"/>
                      </a:lnTo>
                      <a:lnTo>
                        <a:pt x="1212" y="492"/>
                      </a:lnTo>
                      <a:lnTo>
                        <a:pt x="1212" y="498"/>
                      </a:lnTo>
                      <a:lnTo>
                        <a:pt x="1212" y="498"/>
                      </a:lnTo>
                      <a:lnTo>
                        <a:pt x="1212" y="504"/>
                      </a:lnTo>
                      <a:lnTo>
                        <a:pt x="1212" y="510"/>
                      </a:lnTo>
                      <a:lnTo>
                        <a:pt x="1218" y="510"/>
                      </a:lnTo>
                      <a:lnTo>
                        <a:pt x="1218" y="516"/>
                      </a:lnTo>
                      <a:lnTo>
                        <a:pt x="1218" y="516"/>
                      </a:lnTo>
                      <a:lnTo>
                        <a:pt x="1218" y="522"/>
                      </a:lnTo>
                      <a:lnTo>
                        <a:pt x="1218" y="522"/>
                      </a:lnTo>
                      <a:lnTo>
                        <a:pt x="1218" y="528"/>
                      </a:lnTo>
                      <a:lnTo>
                        <a:pt x="1224" y="528"/>
                      </a:lnTo>
                      <a:lnTo>
                        <a:pt x="1224" y="534"/>
                      </a:lnTo>
                      <a:lnTo>
                        <a:pt x="1224" y="534"/>
                      </a:lnTo>
                      <a:lnTo>
                        <a:pt x="1224" y="534"/>
                      </a:lnTo>
                      <a:lnTo>
                        <a:pt x="1224" y="540"/>
                      </a:lnTo>
                      <a:lnTo>
                        <a:pt x="1224" y="540"/>
                      </a:lnTo>
                      <a:lnTo>
                        <a:pt x="1224" y="546"/>
                      </a:lnTo>
                      <a:lnTo>
                        <a:pt x="1230" y="546"/>
                      </a:lnTo>
                      <a:lnTo>
                        <a:pt x="1230" y="552"/>
                      </a:lnTo>
                      <a:lnTo>
                        <a:pt x="1230" y="552"/>
                      </a:lnTo>
                      <a:lnTo>
                        <a:pt x="1230" y="552"/>
                      </a:lnTo>
                      <a:lnTo>
                        <a:pt x="1230" y="558"/>
                      </a:lnTo>
                      <a:lnTo>
                        <a:pt x="1236" y="558"/>
                      </a:lnTo>
                      <a:lnTo>
                        <a:pt x="1236" y="558"/>
                      </a:lnTo>
                      <a:lnTo>
                        <a:pt x="1236" y="564"/>
                      </a:lnTo>
                      <a:lnTo>
                        <a:pt x="1236" y="564"/>
                      </a:lnTo>
                      <a:lnTo>
                        <a:pt x="1236" y="564"/>
                      </a:lnTo>
                      <a:lnTo>
                        <a:pt x="1236" y="564"/>
                      </a:lnTo>
                      <a:lnTo>
                        <a:pt x="1242" y="564"/>
                      </a:lnTo>
                      <a:lnTo>
                        <a:pt x="1242" y="564"/>
                      </a:lnTo>
                      <a:lnTo>
                        <a:pt x="1242" y="564"/>
                      </a:lnTo>
                      <a:lnTo>
                        <a:pt x="1242" y="564"/>
                      </a:lnTo>
                      <a:lnTo>
                        <a:pt x="1242" y="564"/>
                      </a:lnTo>
                      <a:lnTo>
                        <a:pt x="1242" y="558"/>
                      </a:lnTo>
                      <a:lnTo>
                        <a:pt x="1248" y="558"/>
                      </a:lnTo>
                      <a:lnTo>
                        <a:pt x="1248" y="558"/>
                      </a:lnTo>
                      <a:lnTo>
                        <a:pt x="1248" y="552"/>
                      </a:lnTo>
                      <a:lnTo>
                        <a:pt x="1248" y="552"/>
                      </a:lnTo>
                      <a:lnTo>
                        <a:pt x="1248" y="546"/>
                      </a:lnTo>
                      <a:lnTo>
                        <a:pt x="1248" y="546"/>
                      </a:lnTo>
                      <a:lnTo>
                        <a:pt x="1254" y="546"/>
                      </a:lnTo>
                      <a:lnTo>
                        <a:pt x="1254" y="540"/>
                      </a:lnTo>
                      <a:lnTo>
                        <a:pt x="1254" y="540"/>
                      </a:lnTo>
                      <a:lnTo>
                        <a:pt x="1254" y="534"/>
                      </a:lnTo>
                      <a:lnTo>
                        <a:pt x="1254" y="534"/>
                      </a:lnTo>
                      <a:lnTo>
                        <a:pt x="1260" y="528"/>
                      </a:lnTo>
                      <a:lnTo>
                        <a:pt x="1260" y="528"/>
                      </a:lnTo>
                      <a:lnTo>
                        <a:pt x="1260" y="528"/>
                      </a:lnTo>
                      <a:lnTo>
                        <a:pt x="1260" y="522"/>
                      </a:lnTo>
                      <a:lnTo>
                        <a:pt x="1260" y="522"/>
                      </a:lnTo>
                      <a:lnTo>
                        <a:pt x="1260" y="516"/>
                      </a:lnTo>
                      <a:lnTo>
                        <a:pt x="1266" y="516"/>
                      </a:lnTo>
                      <a:lnTo>
                        <a:pt x="1266" y="510"/>
                      </a:lnTo>
                      <a:lnTo>
                        <a:pt x="1266" y="510"/>
                      </a:lnTo>
                      <a:lnTo>
                        <a:pt x="1266" y="504"/>
                      </a:lnTo>
                      <a:lnTo>
                        <a:pt x="1266" y="504"/>
                      </a:lnTo>
                      <a:lnTo>
                        <a:pt x="1266" y="498"/>
                      </a:lnTo>
                      <a:lnTo>
                        <a:pt x="1272" y="498"/>
                      </a:lnTo>
                      <a:lnTo>
                        <a:pt x="1272" y="492"/>
                      </a:lnTo>
                      <a:lnTo>
                        <a:pt x="1272" y="492"/>
                      </a:lnTo>
                      <a:lnTo>
                        <a:pt x="1272" y="486"/>
                      </a:lnTo>
                      <a:lnTo>
                        <a:pt x="1272" y="486"/>
                      </a:lnTo>
                      <a:lnTo>
                        <a:pt x="1272" y="480"/>
                      </a:lnTo>
                      <a:lnTo>
                        <a:pt x="1278" y="474"/>
                      </a:lnTo>
                      <a:lnTo>
                        <a:pt x="1278" y="474"/>
                      </a:lnTo>
                      <a:lnTo>
                        <a:pt x="1278" y="468"/>
                      </a:lnTo>
                      <a:lnTo>
                        <a:pt x="1278" y="468"/>
                      </a:lnTo>
                      <a:lnTo>
                        <a:pt x="1278" y="462"/>
                      </a:lnTo>
                      <a:lnTo>
                        <a:pt x="1284" y="456"/>
                      </a:lnTo>
                      <a:lnTo>
                        <a:pt x="1284" y="456"/>
                      </a:lnTo>
                      <a:lnTo>
                        <a:pt x="1284" y="450"/>
                      </a:lnTo>
                      <a:lnTo>
                        <a:pt x="1284" y="450"/>
                      </a:lnTo>
                      <a:lnTo>
                        <a:pt x="1284" y="444"/>
                      </a:lnTo>
                      <a:lnTo>
                        <a:pt x="1284" y="438"/>
                      </a:lnTo>
                      <a:lnTo>
                        <a:pt x="1290" y="438"/>
                      </a:lnTo>
                      <a:lnTo>
                        <a:pt x="1290" y="432"/>
                      </a:lnTo>
                      <a:lnTo>
                        <a:pt x="1290" y="426"/>
                      </a:lnTo>
                      <a:lnTo>
                        <a:pt x="1290" y="426"/>
                      </a:lnTo>
                      <a:lnTo>
                        <a:pt x="1290" y="420"/>
                      </a:lnTo>
                      <a:lnTo>
                        <a:pt x="1290" y="414"/>
                      </a:lnTo>
                      <a:lnTo>
                        <a:pt x="1296" y="414"/>
                      </a:lnTo>
                      <a:lnTo>
                        <a:pt x="1296" y="408"/>
                      </a:lnTo>
                      <a:lnTo>
                        <a:pt x="1296" y="402"/>
                      </a:lnTo>
                      <a:lnTo>
                        <a:pt x="1296" y="402"/>
                      </a:lnTo>
                      <a:lnTo>
                        <a:pt x="1296" y="396"/>
                      </a:lnTo>
                      <a:lnTo>
                        <a:pt x="1296" y="390"/>
                      </a:lnTo>
                      <a:lnTo>
                        <a:pt x="1302" y="390"/>
                      </a:lnTo>
                      <a:lnTo>
                        <a:pt x="1302" y="384"/>
                      </a:lnTo>
                      <a:lnTo>
                        <a:pt x="1302" y="378"/>
                      </a:lnTo>
                      <a:lnTo>
                        <a:pt x="1302" y="378"/>
                      </a:lnTo>
                      <a:lnTo>
                        <a:pt x="1302" y="372"/>
                      </a:lnTo>
                      <a:lnTo>
                        <a:pt x="1302" y="366"/>
                      </a:lnTo>
                      <a:lnTo>
                        <a:pt x="1308" y="360"/>
                      </a:lnTo>
                      <a:lnTo>
                        <a:pt x="1308" y="360"/>
                      </a:lnTo>
                      <a:lnTo>
                        <a:pt x="1308" y="348"/>
                      </a:lnTo>
                      <a:lnTo>
                        <a:pt x="1308" y="348"/>
                      </a:lnTo>
                      <a:lnTo>
                        <a:pt x="1308" y="342"/>
                      </a:lnTo>
                      <a:lnTo>
                        <a:pt x="1308" y="336"/>
                      </a:lnTo>
                      <a:lnTo>
                        <a:pt x="1314" y="336"/>
                      </a:lnTo>
                      <a:lnTo>
                        <a:pt x="1314" y="324"/>
                      </a:lnTo>
                      <a:lnTo>
                        <a:pt x="1314" y="324"/>
                      </a:lnTo>
                      <a:lnTo>
                        <a:pt x="1314" y="318"/>
                      </a:lnTo>
                      <a:lnTo>
                        <a:pt x="1314" y="312"/>
                      </a:lnTo>
                      <a:lnTo>
                        <a:pt x="1320" y="306"/>
                      </a:lnTo>
                      <a:lnTo>
                        <a:pt x="1320" y="306"/>
                      </a:lnTo>
                      <a:lnTo>
                        <a:pt x="1320" y="300"/>
                      </a:lnTo>
                      <a:lnTo>
                        <a:pt x="1320" y="294"/>
                      </a:lnTo>
                      <a:lnTo>
                        <a:pt x="1320" y="294"/>
                      </a:lnTo>
                      <a:lnTo>
                        <a:pt x="1320" y="294"/>
                      </a:lnTo>
                      <a:lnTo>
                        <a:pt x="1320" y="294"/>
                      </a:lnTo>
                      <a:lnTo>
                        <a:pt x="1326" y="300"/>
                      </a:lnTo>
                      <a:lnTo>
                        <a:pt x="1326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2"/>
                      </a:lnTo>
                      <a:lnTo>
                        <a:pt x="1332" y="318"/>
                      </a:lnTo>
                      <a:lnTo>
                        <a:pt x="1332" y="324"/>
                      </a:lnTo>
                      <a:lnTo>
                        <a:pt x="1332" y="324"/>
                      </a:lnTo>
                      <a:lnTo>
                        <a:pt x="1332" y="330"/>
                      </a:lnTo>
                      <a:lnTo>
                        <a:pt x="1332" y="336"/>
                      </a:lnTo>
                      <a:lnTo>
                        <a:pt x="1332" y="342"/>
                      </a:lnTo>
                      <a:lnTo>
                        <a:pt x="1338" y="342"/>
                      </a:lnTo>
                      <a:lnTo>
                        <a:pt x="1338" y="348"/>
                      </a:lnTo>
                      <a:lnTo>
                        <a:pt x="1338" y="354"/>
                      </a:lnTo>
                      <a:lnTo>
                        <a:pt x="1338" y="354"/>
                      </a:lnTo>
                      <a:lnTo>
                        <a:pt x="1338" y="360"/>
                      </a:lnTo>
                      <a:lnTo>
                        <a:pt x="1338" y="366"/>
                      </a:lnTo>
                      <a:lnTo>
                        <a:pt x="1344" y="366"/>
                      </a:lnTo>
                      <a:lnTo>
                        <a:pt x="1344" y="372"/>
                      </a:lnTo>
                      <a:lnTo>
                        <a:pt x="1344" y="378"/>
                      </a:lnTo>
                      <a:lnTo>
                        <a:pt x="1344" y="384"/>
                      </a:lnTo>
                      <a:lnTo>
                        <a:pt x="1344" y="390"/>
                      </a:lnTo>
                      <a:lnTo>
                        <a:pt x="1350" y="390"/>
                      </a:lnTo>
                      <a:lnTo>
                        <a:pt x="1350" y="396"/>
                      </a:lnTo>
                      <a:lnTo>
                        <a:pt x="1350" y="396"/>
                      </a:lnTo>
                      <a:lnTo>
                        <a:pt x="1350" y="402"/>
                      </a:lnTo>
                      <a:lnTo>
                        <a:pt x="1350" y="408"/>
                      </a:lnTo>
                      <a:lnTo>
                        <a:pt x="1350" y="408"/>
                      </a:lnTo>
                      <a:lnTo>
                        <a:pt x="1356" y="414"/>
                      </a:lnTo>
                      <a:lnTo>
                        <a:pt x="1356" y="414"/>
                      </a:lnTo>
                      <a:lnTo>
                        <a:pt x="1356" y="420"/>
                      </a:lnTo>
                      <a:lnTo>
                        <a:pt x="1356" y="426"/>
                      </a:lnTo>
                      <a:lnTo>
                        <a:pt x="1356" y="426"/>
                      </a:lnTo>
                      <a:lnTo>
                        <a:pt x="1356" y="432"/>
                      </a:lnTo>
                      <a:lnTo>
                        <a:pt x="1362" y="432"/>
                      </a:lnTo>
                      <a:lnTo>
                        <a:pt x="1362" y="438"/>
                      </a:lnTo>
                      <a:lnTo>
                        <a:pt x="1362" y="444"/>
                      </a:lnTo>
                      <a:lnTo>
                        <a:pt x="1362" y="444"/>
                      </a:lnTo>
                      <a:lnTo>
                        <a:pt x="1362" y="450"/>
                      </a:lnTo>
                      <a:lnTo>
                        <a:pt x="1362" y="450"/>
                      </a:lnTo>
                      <a:lnTo>
                        <a:pt x="1368" y="456"/>
                      </a:lnTo>
                      <a:lnTo>
                        <a:pt x="1368" y="456"/>
                      </a:lnTo>
                      <a:lnTo>
                        <a:pt x="1368" y="462"/>
                      </a:lnTo>
                      <a:lnTo>
                        <a:pt x="1368" y="462"/>
                      </a:lnTo>
                      <a:lnTo>
                        <a:pt x="1368" y="468"/>
                      </a:lnTo>
                      <a:lnTo>
                        <a:pt x="1368" y="468"/>
                      </a:lnTo>
                      <a:lnTo>
                        <a:pt x="1374" y="474"/>
                      </a:lnTo>
                      <a:lnTo>
                        <a:pt x="1374" y="474"/>
                      </a:lnTo>
                      <a:lnTo>
                        <a:pt x="1374" y="480"/>
                      </a:lnTo>
                      <a:lnTo>
                        <a:pt x="1374" y="480"/>
                      </a:lnTo>
                      <a:lnTo>
                        <a:pt x="1374" y="486"/>
                      </a:lnTo>
                      <a:lnTo>
                        <a:pt x="1380" y="492"/>
                      </a:lnTo>
                      <a:lnTo>
                        <a:pt x="1380" y="492"/>
                      </a:lnTo>
                      <a:lnTo>
                        <a:pt x="1380" y="498"/>
                      </a:lnTo>
                      <a:lnTo>
                        <a:pt x="1380" y="498"/>
                      </a:lnTo>
                      <a:lnTo>
                        <a:pt x="1380" y="504"/>
                      </a:lnTo>
                      <a:lnTo>
                        <a:pt x="1380" y="504"/>
                      </a:lnTo>
                      <a:lnTo>
                        <a:pt x="1386" y="510"/>
                      </a:lnTo>
                      <a:lnTo>
                        <a:pt x="1386" y="510"/>
                      </a:lnTo>
                      <a:lnTo>
                        <a:pt x="1386" y="510"/>
                      </a:lnTo>
                      <a:lnTo>
                        <a:pt x="1386" y="516"/>
                      </a:lnTo>
                      <a:lnTo>
                        <a:pt x="1386" y="516"/>
                      </a:lnTo>
                      <a:lnTo>
                        <a:pt x="1386" y="522"/>
                      </a:lnTo>
                      <a:lnTo>
                        <a:pt x="1392" y="522"/>
                      </a:lnTo>
                      <a:lnTo>
                        <a:pt x="1392" y="522"/>
                      </a:lnTo>
                      <a:lnTo>
                        <a:pt x="1392" y="528"/>
                      </a:lnTo>
                      <a:lnTo>
                        <a:pt x="1392" y="528"/>
                      </a:lnTo>
                      <a:lnTo>
                        <a:pt x="1392" y="534"/>
                      </a:lnTo>
                      <a:lnTo>
                        <a:pt x="1392" y="534"/>
                      </a:lnTo>
                      <a:lnTo>
                        <a:pt x="1398" y="534"/>
                      </a:lnTo>
                      <a:lnTo>
                        <a:pt x="1398" y="540"/>
                      </a:lnTo>
                      <a:lnTo>
                        <a:pt x="1398" y="540"/>
                      </a:lnTo>
                      <a:lnTo>
                        <a:pt x="1398" y="540"/>
                      </a:lnTo>
                      <a:lnTo>
                        <a:pt x="1398" y="546"/>
                      </a:lnTo>
                      <a:lnTo>
                        <a:pt x="1404" y="546"/>
                      </a:lnTo>
                      <a:lnTo>
                        <a:pt x="1404" y="552"/>
                      </a:lnTo>
                      <a:lnTo>
                        <a:pt x="1404" y="552"/>
                      </a:lnTo>
                      <a:lnTo>
                        <a:pt x="1404" y="552"/>
                      </a:lnTo>
                      <a:lnTo>
                        <a:pt x="1404" y="552"/>
                      </a:lnTo>
                      <a:lnTo>
                        <a:pt x="1404" y="552"/>
                      </a:lnTo>
                      <a:lnTo>
                        <a:pt x="1410" y="552"/>
                      </a:lnTo>
                      <a:lnTo>
                        <a:pt x="1410" y="552"/>
                      </a:lnTo>
                      <a:lnTo>
                        <a:pt x="1410" y="546"/>
                      </a:lnTo>
                      <a:lnTo>
                        <a:pt x="1410" y="546"/>
                      </a:lnTo>
                      <a:lnTo>
                        <a:pt x="1410" y="546"/>
                      </a:lnTo>
                      <a:lnTo>
                        <a:pt x="1410" y="540"/>
                      </a:lnTo>
                      <a:lnTo>
                        <a:pt x="1416" y="540"/>
                      </a:lnTo>
                      <a:lnTo>
                        <a:pt x="1416" y="534"/>
                      </a:lnTo>
                      <a:lnTo>
                        <a:pt x="1416" y="534"/>
                      </a:lnTo>
                      <a:lnTo>
                        <a:pt x="1416" y="534"/>
                      </a:lnTo>
                      <a:lnTo>
                        <a:pt x="1416" y="528"/>
                      </a:lnTo>
                      <a:lnTo>
                        <a:pt x="1416" y="528"/>
                      </a:lnTo>
                      <a:lnTo>
                        <a:pt x="1422" y="522"/>
                      </a:lnTo>
                      <a:lnTo>
                        <a:pt x="1422" y="522"/>
                      </a:lnTo>
                      <a:lnTo>
                        <a:pt x="1422" y="516"/>
                      </a:lnTo>
                      <a:lnTo>
                        <a:pt x="1422" y="516"/>
                      </a:lnTo>
                      <a:lnTo>
                        <a:pt x="1422" y="516"/>
                      </a:lnTo>
                      <a:lnTo>
                        <a:pt x="1422" y="510"/>
                      </a:lnTo>
                      <a:lnTo>
                        <a:pt x="1428" y="510"/>
                      </a:lnTo>
                      <a:lnTo>
                        <a:pt x="1428" y="504"/>
                      </a:lnTo>
                      <a:lnTo>
                        <a:pt x="1428" y="504"/>
                      </a:lnTo>
                      <a:lnTo>
                        <a:pt x="1428" y="498"/>
                      </a:lnTo>
                      <a:lnTo>
                        <a:pt x="1428" y="498"/>
                      </a:lnTo>
                      <a:lnTo>
                        <a:pt x="1428" y="492"/>
                      </a:lnTo>
                      <a:lnTo>
                        <a:pt x="1434" y="492"/>
                      </a:lnTo>
                      <a:lnTo>
                        <a:pt x="1434" y="486"/>
                      </a:lnTo>
                      <a:lnTo>
                        <a:pt x="1434" y="486"/>
                      </a:lnTo>
                      <a:lnTo>
                        <a:pt x="1434" y="480"/>
                      </a:lnTo>
                      <a:lnTo>
                        <a:pt x="1434" y="480"/>
                      </a:lnTo>
                      <a:lnTo>
                        <a:pt x="1434" y="474"/>
                      </a:lnTo>
                      <a:lnTo>
                        <a:pt x="1440" y="474"/>
                      </a:lnTo>
                      <a:lnTo>
                        <a:pt x="1440" y="468"/>
                      </a:lnTo>
                      <a:lnTo>
                        <a:pt x="1440" y="462"/>
                      </a:lnTo>
                      <a:lnTo>
                        <a:pt x="1440" y="462"/>
                      </a:lnTo>
                      <a:lnTo>
                        <a:pt x="1440" y="456"/>
                      </a:lnTo>
                      <a:lnTo>
                        <a:pt x="1446" y="456"/>
                      </a:lnTo>
                      <a:lnTo>
                        <a:pt x="1446" y="450"/>
                      </a:lnTo>
                      <a:lnTo>
                        <a:pt x="1446" y="450"/>
                      </a:lnTo>
                      <a:lnTo>
                        <a:pt x="1446" y="444"/>
                      </a:lnTo>
                      <a:lnTo>
                        <a:pt x="1446" y="438"/>
                      </a:lnTo>
                      <a:lnTo>
                        <a:pt x="1446" y="438"/>
                      </a:lnTo>
                      <a:lnTo>
                        <a:pt x="1452" y="432"/>
                      </a:lnTo>
                      <a:lnTo>
                        <a:pt x="1452" y="432"/>
                      </a:lnTo>
                      <a:lnTo>
                        <a:pt x="1452" y="426"/>
                      </a:lnTo>
                      <a:lnTo>
                        <a:pt x="1452" y="420"/>
                      </a:lnTo>
                      <a:lnTo>
                        <a:pt x="1452" y="420"/>
                      </a:lnTo>
                      <a:lnTo>
                        <a:pt x="1452" y="414"/>
                      </a:lnTo>
                      <a:lnTo>
                        <a:pt x="1458" y="408"/>
                      </a:lnTo>
                      <a:lnTo>
                        <a:pt x="1458" y="408"/>
                      </a:lnTo>
                      <a:lnTo>
                        <a:pt x="1458" y="402"/>
                      </a:lnTo>
                      <a:lnTo>
                        <a:pt x="1458" y="396"/>
                      </a:lnTo>
                      <a:lnTo>
                        <a:pt x="1458" y="396"/>
                      </a:lnTo>
                      <a:lnTo>
                        <a:pt x="1458" y="390"/>
                      </a:lnTo>
                      <a:lnTo>
                        <a:pt x="1464" y="390"/>
                      </a:lnTo>
                      <a:lnTo>
                        <a:pt x="1464" y="384"/>
                      </a:lnTo>
                      <a:lnTo>
                        <a:pt x="1464" y="378"/>
                      </a:lnTo>
                      <a:lnTo>
                        <a:pt x="1464" y="378"/>
                      </a:lnTo>
                      <a:lnTo>
                        <a:pt x="1464" y="372"/>
                      </a:lnTo>
                      <a:lnTo>
                        <a:pt x="1464" y="366"/>
                      </a:lnTo>
                      <a:lnTo>
                        <a:pt x="1470" y="366"/>
                      </a:lnTo>
                      <a:lnTo>
                        <a:pt x="1470" y="360"/>
                      </a:lnTo>
                      <a:lnTo>
                        <a:pt x="1470" y="354"/>
                      </a:lnTo>
                      <a:lnTo>
                        <a:pt x="1470" y="348"/>
                      </a:lnTo>
                      <a:lnTo>
                        <a:pt x="1470" y="342"/>
                      </a:lnTo>
                      <a:lnTo>
                        <a:pt x="1476" y="336"/>
                      </a:lnTo>
                      <a:lnTo>
                        <a:pt x="1476" y="336"/>
                      </a:lnTo>
                      <a:lnTo>
                        <a:pt x="1476" y="330"/>
                      </a:lnTo>
                      <a:lnTo>
                        <a:pt x="1476" y="324"/>
                      </a:lnTo>
                      <a:lnTo>
                        <a:pt x="1476" y="324"/>
                      </a:lnTo>
                      <a:lnTo>
                        <a:pt x="1476" y="318"/>
                      </a:lnTo>
                      <a:lnTo>
                        <a:pt x="1482" y="312"/>
                      </a:lnTo>
                      <a:lnTo>
                        <a:pt x="1482" y="306"/>
                      </a:lnTo>
                      <a:lnTo>
                        <a:pt x="1482" y="306"/>
                      </a:lnTo>
                      <a:lnTo>
                        <a:pt x="1482" y="300"/>
                      </a:lnTo>
                      <a:lnTo>
                        <a:pt x="1482" y="294"/>
                      </a:lnTo>
                      <a:lnTo>
                        <a:pt x="1482" y="288"/>
                      </a:lnTo>
                      <a:lnTo>
                        <a:pt x="1488" y="288"/>
                      </a:lnTo>
                      <a:lnTo>
                        <a:pt x="1488" y="282"/>
                      </a:lnTo>
                      <a:lnTo>
                        <a:pt x="1488" y="282"/>
                      </a:lnTo>
                      <a:lnTo>
                        <a:pt x="1488" y="282"/>
                      </a:lnTo>
                      <a:lnTo>
                        <a:pt x="1488" y="288"/>
                      </a:lnTo>
                      <a:lnTo>
                        <a:pt x="1494" y="294"/>
                      </a:lnTo>
                      <a:lnTo>
                        <a:pt x="1494" y="300"/>
                      </a:lnTo>
                      <a:lnTo>
                        <a:pt x="1494" y="306"/>
                      </a:lnTo>
                      <a:lnTo>
                        <a:pt x="1494" y="312"/>
                      </a:lnTo>
                      <a:lnTo>
                        <a:pt x="1494" y="324"/>
                      </a:lnTo>
                      <a:lnTo>
                        <a:pt x="1494" y="330"/>
                      </a:lnTo>
                      <a:lnTo>
                        <a:pt x="1494" y="336"/>
                      </a:lnTo>
                      <a:lnTo>
                        <a:pt x="1500" y="342"/>
                      </a:lnTo>
                      <a:lnTo>
                        <a:pt x="1500" y="348"/>
                      </a:lnTo>
                      <a:lnTo>
                        <a:pt x="1500" y="360"/>
                      </a:lnTo>
                      <a:lnTo>
                        <a:pt x="1500" y="360"/>
                      </a:lnTo>
                      <a:lnTo>
                        <a:pt x="1500" y="366"/>
                      </a:lnTo>
                      <a:lnTo>
                        <a:pt x="1500" y="372"/>
                      </a:lnTo>
                      <a:lnTo>
                        <a:pt x="1506" y="378"/>
                      </a:lnTo>
                      <a:lnTo>
                        <a:pt x="1506" y="390"/>
                      </a:lnTo>
                      <a:lnTo>
                        <a:pt x="1506" y="396"/>
                      </a:lnTo>
                      <a:lnTo>
                        <a:pt x="1506" y="402"/>
                      </a:lnTo>
                      <a:lnTo>
                        <a:pt x="1506" y="414"/>
                      </a:lnTo>
                      <a:lnTo>
                        <a:pt x="1512" y="420"/>
                      </a:lnTo>
                      <a:lnTo>
                        <a:pt x="1512" y="426"/>
                      </a:lnTo>
                      <a:lnTo>
                        <a:pt x="1512" y="426"/>
                      </a:lnTo>
                      <a:lnTo>
                        <a:pt x="1512" y="432"/>
                      </a:lnTo>
                      <a:lnTo>
                        <a:pt x="1512" y="438"/>
                      </a:lnTo>
                      <a:lnTo>
                        <a:pt x="1512" y="444"/>
                      </a:lnTo>
                      <a:lnTo>
                        <a:pt x="1518" y="450"/>
                      </a:lnTo>
                      <a:lnTo>
                        <a:pt x="1518" y="456"/>
                      </a:lnTo>
                      <a:lnTo>
                        <a:pt x="1518" y="462"/>
                      </a:lnTo>
                      <a:lnTo>
                        <a:pt x="1518" y="468"/>
                      </a:lnTo>
                      <a:lnTo>
                        <a:pt x="1518" y="474"/>
                      </a:lnTo>
                      <a:lnTo>
                        <a:pt x="1518" y="474"/>
                      </a:lnTo>
                      <a:lnTo>
                        <a:pt x="1524" y="480"/>
                      </a:lnTo>
                      <a:lnTo>
                        <a:pt x="1524" y="486"/>
                      </a:lnTo>
                      <a:lnTo>
                        <a:pt x="1524" y="492"/>
                      </a:lnTo>
                      <a:lnTo>
                        <a:pt x="1524" y="492"/>
                      </a:lnTo>
                      <a:lnTo>
                        <a:pt x="1524" y="498"/>
                      </a:lnTo>
                      <a:lnTo>
                        <a:pt x="1530" y="504"/>
                      </a:lnTo>
                      <a:lnTo>
                        <a:pt x="1530" y="510"/>
                      </a:lnTo>
                      <a:lnTo>
                        <a:pt x="1530" y="516"/>
                      </a:lnTo>
                      <a:lnTo>
                        <a:pt x="1530" y="516"/>
                      </a:lnTo>
                      <a:lnTo>
                        <a:pt x="1530" y="522"/>
                      </a:lnTo>
                      <a:lnTo>
                        <a:pt x="1530" y="528"/>
                      </a:lnTo>
                      <a:lnTo>
                        <a:pt x="1536" y="534"/>
                      </a:lnTo>
                      <a:lnTo>
                        <a:pt x="1536" y="534"/>
                      </a:lnTo>
                      <a:lnTo>
                        <a:pt x="1536" y="540"/>
                      </a:lnTo>
                      <a:lnTo>
                        <a:pt x="1536" y="540"/>
                      </a:lnTo>
                      <a:lnTo>
                        <a:pt x="1536" y="546"/>
                      </a:lnTo>
                      <a:lnTo>
                        <a:pt x="1536" y="546"/>
                      </a:lnTo>
                      <a:lnTo>
                        <a:pt x="1536" y="552"/>
                      </a:lnTo>
                      <a:lnTo>
                        <a:pt x="1542" y="558"/>
                      </a:lnTo>
                      <a:lnTo>
                        <a:pt x="1542" y="564"/>
                      </a:lnTo>
                      <a:lnTo>
                        <a:pt x="1542" y="564"/>
                      </a:lnTo>
                      <a:lnTo>
                        <a:pt x="1542" y="570"/>
                      </a:lnTo>
                      <a:lnTo>
                        <a:pt x="1542" y="570"/>
                      </a:lnTo>
                      <a:lnTo>
                        <a:pt x="1548" y="576"/>
                      </a:lnTo>
                      <a:lnTo>
                        <a:pt x="1548" y="576"/>
                      </a:lnTo>
                      <a:lnTo>
                        <a:pt x="1548" y="576"/>
                      </a:lnTo>
                      <a:lnTo>
                        <a:pt x="1548" y="582"/>
                      </a:lnTo>
                      <a:lnTo>
                        <a:pt x="1548" y="582"/>
                      </a:lnTo>
                      <a:lnTo>
                        <a:pt x="1548" y="588"/>
                      </a:lnTo>
                      <a:lnTo>
                        <a:pt x="1554" y="588"/>
                      </a:lnTo>
                      <a:lnTo>
                        <a:pt x="1554" y="588"/>
                      </a:lnTo>
                      <a:lnTo>
                        <a:pt x="1554" y="594"/>
                      </a:lnTo>
                      <a:lnTo>
                        <a:pt x="1554" y="594"/>
                      </a:lnTo>
                      <a:lnTo>
                        <a:pt x="1554" y="594"/>
                      </a:lnTo>
                      <a:lnTo>
                        <a:pt x="1554" y="600"/>
                      </a:lnTo>
                      <a:lnTo>
                        <a:pt x="1560" y="600"/>
                      </a:lnTo>
                      <a:lnTo>
                        <a:pt x="1560" y="600"/>
                      </a:lnTo>
                      <a:lnTo>
                        <a:pt x="1560" y="606"/>
                      </a:lnTo>
                      <a:lnTo>
                        <a:pt x="1560" y="606"/>
                      </a:lnTo>
                      <a:lnTo>
                        <a:pt x="1560" y="606"/>
                      </a:lnTo>
                      <a:lnTo>
                        <a:pt x="1560" y="606"/>
                      </a:lnTo>
                      <a:lnTo>
                        <a:pt x="1566" y="606"/>
                      </a:lnTo>
                      <a:lnTo>
                        <a:pt x="1566" y="612"/>
                      </a:lnTo>
                      <a:lnTo>
                        <a:pt x="1566" y="612"/>
                      </a:lnTo>
                      <a:lnTo>
                        <a:pt x="1566" y="612"/>
                      </a:lnTo>
                      <a:lnTo>
                        <a:pt x="1566" y="612"/>
                      </a:lnTo>
                      <a:lnTo>
                        <a:pt x="1572" y="612"/>
                      </a:lnTo>
                      <a:lnTo>
                        <a:pt x="1572" y="612"/>
                      </a:lnTo>
                      <a:lnTo>
                        <a:pt x="1572" y="612"/>
                      </a:lnTo>
                      <a:lnTo>
                        <a:pt x="1572" y="612"/>
                      </a:lnTo>
                      <a:lnTo>
                        <a:pt x="1572" y="612"/>
                      </a:lnTo>
                      <a:lnTo>
                        <a:pt x="1572" y="612"/>
                      </a:lnTo>
                      <a:lnTo>
                        <a:pt x="1578" y="612"/>
                      </a:lnTo>
                      <a:lnTo>
                        <a:pt x="1578" y="612"/>
                      </a:lnTo>
                      <a:lnTo>
                        <a:pt x="1578" y="612"/>
                      </a:lnTo>
                      <a:lnTo>
                        <a:pt x="1578" y="606"/>
                      </a:lnTo>
                      <a:lnTo>
                        <a:pt x="1578" y="606"/>
                      </a:lnTo>
                      <a:lnTo>
                        <a:pt x="1578" y="606"/>
                      </a:lnTo>
                      <a:lnTo>
                        <a:pt x="1584" y="606"/>
                      </a:lnTo>
                      <a:lnTo>
                        <a:pt x="1584" y="606"/>
                      </a:lnTo>
                      <a:lnTo>
                        <a:pt x="1584" y="600"/>
                      </a:lnTo>
                      <a:lnTo>
                        <a:pt x="1584" y="600"/>
                      </a:lnTo>
                      <a:lnTo>
                        <a:pt x="1584" y="600"/>
                      </a:lnTo>
                      <a:lnTo>
                        <a:pt x="1584" y="594"/>
                      </a:lnTo>
                      <a:lnTo>
                        <a:pt x="1590" y="594"/>
                      </a:lnTo>
                      <a:lnTo>
                        <a:pt x="1590" y="594"/>
                      </a:lnTo>
                      <a:lnTo>
                        <a:pt x="1590" y="588"/>
                      </a:lnTo>
                      <a:lnTo>
                        <a:pt x="1590" y="588"/>
                      </a:lnTo>
                      <a:lnTo>
                        <a:pt x="1590" y="588"/>
                      </a:lnTo>
                      <a:lnTo>
                        <a:pt x="1590" y="582"/>
                      </a:lnTo>
                      <a:lnTo>
                        <a:pt x="1596" y="582"/>
                      </a:lnTo>
                      <a:lnTo>
                        <a:pt x="1596" y="582"/>
                      </a:lnTo>
                      <a:lnTo>
                        <a:pt x="1596" y="576"/>
                      </a:lnTo>
                      <a:lnTo>
                        <a:pt x="1596" y="576"/>
                      </a:lnTo>
                      <a:lnTo>
                        <a:pt x="1596" y="570"/>
                      </a:lnTo>
                      <a:lnTo>
                        <a:pt x="1596" y="570"/>
                      </a:lnTo>
                      <a:lnTo>
                        <a:pt x="1602" y="564"/>
                      </a:lnTo>
                      <a:lnTo>
                        <a:pt x="1602" y="564"/>
                      </a:lnTo>
                      <a:lnTo>
                        <a:pt x="1602" y="558"/>
                      </a:lnTo>
                      <a:lnTo>
                        <a:pt x="1602" y="552"/>
                      </a:lnTo>
                      <a:lnTo>
                        <a:pt x="1602" y="552"/>
                      </a:lnTo>
                      <a:lnTo>
                        <a:pt x="1608" y="546"/>
                      </a:lnTo>
                      <a:lnTo>
                        <a:pt x="1608" y="540"/>
                      </a:lnTo>
                      <a:lnTo>
                        <a:pt x="1608" y="540"/>
                      </a:lnTo>
                      <a:lnTo>
                        <a:pt x="1608" y="534"/>
                      </a:lnTo>
                      <a:lnTo>
                        <a:pt x="1608" y="534"/>
                      </a:lnTo>
                      <a:lnTo>
                        <a:pt x="1608" y="528"/>
                      </a:lnTo>
                      <a:lnTo>
                        <a:pt x="1614" y="522"/>
                      </a:lnTo>
                      <a:lnTo>
                        <a:pt x="1614" y="516"/>
                      </a:lnTo>
                      <a:lnTo>
                        <a:pt x="1614" y="516"/>
                      </a:lnTo>
                      <a:lnTo>
                        <a:pt x="1614" y="510"/>
                      </a:lnTo>
                      <a:lnTo>
                        <a:pt x="1614" y="504"/>
                      </a:lnTo>
                      <a:lnTo>
                        <a:pt x="1614" y="504"/>
                      </a:lnTo>
                      <a:lnTo>
                        <a:pt x="1620" y="498"/>
                      </a:lnTo>
                      <a:lnTo>
                        <a:pt x="1620" y="492"/>
                      </a:lnTo>
                      <a:lnTo>
                        <a:pt x="1620" y="486"/>
                      </a:lnTo>
                      <a:lnTo>
                        <a:pt x="1620" y="480"/>
                      </a:lnTo>
                      <a:lnTo>
                        <a:pt x="1620" y="474"/>
                      </a:lnTo>
                      <a:lnTo>
                        <a:pt x="1620" y="474"/>
                      </a:lnTo>
                      <a:lnTo>
                        <a:pt x="1626" y="468"/>
                      </a:lnTo>
                      <a:lnTo>
                        <a:pt x="1626" y="462"/>
                      </a:lnTo>
                      <a:lnTo>
                        <a:pt x="1626" y="456"/>
                      </a:lnTo>
                      <a:lnTo>
                        <a:pt x="1626" y="450"/>
                      </a:lnTo>
                      <a:lnTo>
                        <a:pt x="1626" y="444"/>
                      </a:lnTo>
                      <a:lnTo>
                        <a:pt x="1626" y="438"/>
                      </a:lnTo>
                      <a:lnTo>
                        <a:pt x="1632" y="438"/>
                      </a:lnTo>
                      <a:lnTo>
                        <a:pt x="1632" y="432"/>
                      </a:lnTo>
                      <a:lnTo>
                        <a:pt x="1632" y="426"/>
                      </a:lnTo>
                      <a:lnTo>
                        <a:pt x="1632" y="420"/>
                      </a:lnTo>
                      <a:lnTo>
                        <a:pt x="1632" y="408"/>
                      </a:lnTo>
                      <a:lnTo>
                        <a:pt x="1638" y="402"/>
                      </a:lnTo>
                      <a:lnTo>
                        <a:pt x="1638" y="396"/>
                      </a:lnTo>
                      <a:lnTo>
                        <a:pt x="1638" y="390"/>
                      </a:lnTo>
                      <a:lnTo>
                        <a:pt x="1638" y="384"/>
                      </a:lnTo>
                      <a:lnTo>
                        <a:pt x="1638" y="378"/>
                      </a:lnTo>
                      <a:lnTo>
                        <a:pt x="1638" y="372"/>
                      </a:lnTo>
                      <a:lnTo>
                        <a:pt x="1644" y="366"/>
                      </a:lnTo>
                      <a:lnTo>
                        <a:pt x="1644" y="360"/>
                      </a:lnTo>
                      <a:lnTo>
                        <a:pt x="1644" y="354"/>
                      </a:lnTo>
                      <a:lnTo>
                        <a:pt x="1644" y="342"/>
                      </a:lnTo>
                      <a:lnTo>
                        <a:pt x="1644" y="336"/>
                      </a:lnTo>
                      <a:lnTo>
                        <a:pt x="1644" y="330"/>
                      </a:lnTo>
                      <a:lnTo>
                        <a:pt x="1650" y="324"/>
                      </a:lnTo>
                      <a:lnTo>
                        <a:pt x="1650" y="318"/>
                      </a:lnTo>
                      <a:lnTo>
                        <a:pt x="1650" y="306"/>
                      </a:lnTo>
                      <a:lnTo>
                        <a:pt x="1650" y="300"/>
                      </a:lnTo>
                      <a:lnTo>
                        <a:pt x="1650" y="294"/>
                      </a:lnTo>
                      <a:lnTo>
                        <a:pt x="1650" y="288"/>
                      </a:lnTo>
                      <a:lnTo>
                        <a:pt x="1656" y="276"/>
                      </a:lnTo>
                      <a:lnTo>
                        <a:pt x="1656" y="270"/>
                      </a:lnTo>
                      <a:lnTo>
                        <a:pt x="1656" y="264"/>
                      </a:lnTo>
                      <a:lnTo>
                        <a:pt x="1656" y="264"/>
                      </a:lnTo>
                      <a:lnTo>
                        <a:pt x="1656" y="270"/>
                      </a:lnTo>
                      <a:lnTo>
                        <a:pt x="1662" y="276"/>
                      </a:lnTo>
                      <a:lnTo>
                        <a:pt x="1662" y="282"/>
                      </a:lnTo>
                      <a:lnTo>
                        <a:pt x="1662" y="294"/>
                      </a:lnTo>
                      <a:lnTo>
                        <a:pt x="1662" y="306"/>
                      </a:lnTo>
                      <a:lnTo>
                        <a:pt x="1662" y="324"/>
                      </a:lnTo>
                      <a:lnTo>
                        <a:pt x="1662" y="336"/>
                      </a:lnTo>
                      <a:lnTo>
                        <a:pt x="1668" y="354"/>
                      </a:lnTo>
                      <a:lnTo>
                        <a:pt x="1668" y="366"/>
                      </a:lnTo>
                      <a:lnTo>
                        <a:pt x="1668" y="378"/>
                      </a:lnTo>
                      <a:lnTo>
                        <a:pt x="1668" y="396"/>
                      </a:lnTo>
                      <a:lnTo>
                        <a:pt x="1668" y="420"/>
                      </a:lnTo>
                      <a:lnTo>
                        <a:pt x="1668" y="432"/>
                      </a:lnTo>
                      <a:lnTo>
                        <a:pt x="1674" y="444"/>
                      </a:lnTo>
                      <a:lnTo>
                        <a:pt x="1674" y="456"/>
                      </a:lnTo>
                      <a:lnTo>
                        <a:pt x="1674" y="468"/>
                      </a:lnTo>
                      <a:lnTo>
                        <a:pt x="1674" y="474"/>
                      </a:lnTo>
                      <a:lnTo>
                        <a:pt x="1674" y="486"/>
                      </a:lnTo>
                      <a:lnTo>
                        <a:pt x="1674" y="498"/>
                      </a:lnTo>
                      <a:lnTo>
                        <a:pt x="1680" y="504"/>
                      </a:lnTo>
                      <a:lnTo>
                        <a:pt x="1680" y="516"/>
                      </a:lnTo>
                      <a:lnTo>
                        <a:pt x="1680" y="522"/>
                      </a:lnTo>
                      <a:lnTo>
                        <a:pt x="1680" y="534"/>
                      </a:lnTo>
                      <a:lnTo>
                        <a:pt x="1680" y="540"/>
                      </a:lnTo>
                      <a:lnTo>
                        <a:pt x="1680" y="552"/>
                      </a:lnTo>
                      <a:lnTo>
                        <a:pt x="1686" y="558"/>
                      </a:lnTo>
                      <a:lnTo>
                        <a:pt x="1686" y="564"/>
                      </a:lnTo>
                      <a:lnTo>
                        <a:pt x="1686" y="570"/>
                      </a:lnTo>
                      <a:lnTo>
                        <a:pt x="1686" y="576"/>
                      </a:lnTo>
                      <a:lnTo>
                        <a:pt x="1686" y="582"/>
                      </a:lnTo>
                      <a:lnTo>
                        <a:pt x="1692" y="588"/>
                      </a:lnTo>
                      <a:lnTo>
                        <a:pt x="1692" y="588"/>
                      </a:lnTo>
                      <a:lnTo>
                        <a:pt x="1692" y="594"/>
                      </a:lnTo>
                      <a:lnTo>
                        <a:pt x="1692" y="594"/>
                      </a:lnTo>
                      <a:lnTo>
                        <a:pt x="1692" y="600"/>
                      </a:lnTo>
                      <a:lnTo>
                        <a:pt x="1692" y="600"/>
                      </a:lnTo>
                      <a:lnTo>
                        <a:pt x="1698" y="600"/>
                      </a:lnTo>
                      <a:lnTo>
                        <a:pt x="1698" y="606"/>
                      </a:lnTo>
                      <a:lnTo>
                        <a:pt x="1698" y="606"/>
                      </a:lnTo>
                      <a:lnTo>
                        <a:pt x="1698" y="612"/>
                      </a:lnTo>
                      <a:lnTo>
                        <a:pt x="1698" y="612"/>
                      </a:lnTo>
                      <a:lnTo>
                        <a:pt x="1698" y="612"/>
                      </a:lnTo>
                      <a:lnTo>
                        <a:pt x="1704" y="612"/>
                      </a:lnTo>
                      <a:lnTo>
                        <a:pt x="1704" y="618"/>
                      </a:lnTo>
                      <a:lnTo>
                        <a:pt x="1704" y="618"/>
                      </a:lnTo>
                      <a:lnTo>
                        <a:pt x="1704" y="618"/>
                      </a:lnTo>
                      <a:lnTo>
                        <a:pt x="1704" y="618"/>
                      </a:lnTo>
                      <a:lnTo>
                        <a:pt x="1704" y="618"/>
                      </a:lnTo>
                      <a:lnTo>
                        <a:pt x="1710" y="618"/>
                      </a:lnTo>
                      <a:lnTo>
                        <a:pt x="1710" y="624"/>
                      </a:lnTo>
                      <a:lnTo>
                        <a:pt x="1710" y="624"/>
                      </a:lnTo>
                      <a:lnTo>
                        <a:pt x="1710" y="624"/>
                      </a:lnTo>
                      <a:lnTo>
                        <a:pt x="1710" y="624"/>
                      </a:lnTo>
                      <a:lnTo>
                        <a:pt x="1716" y="624"/>
                      </a:lnTo>
                      <a:lnTo>
                        <a:pt x="1716" y="624"/>
                      </a:lnTo>
                      <a:lnTo>
                        <a:pt x="1716" y="624"/>
                      </a:lnTo>
                      <a:lnTo>
                        <a:pt x="1716" y="618"/>
                      </a:lnTo>
                      <a:lnTo>
                        <a:pt x="1716" y="618"/>
                      </a:lnTo>
                      <a:lnTo>
                        <a:pt x="1716" y="618"/>
                      </a:lnTo>
                      <a:lnTo>
                        <a:pt x="1716" y="618"/>
                      </a:lnTo>
                      <a:lnTo>
                        <a:pt x="1722" y="618"/>
                      </a:lnTo>
                      <a:lnTo>
                        <a:pt x="1722" y="618"/>
                      </a:lnTo>
                      <a:lnTo>
                        <a:pt x="1722" y="612"/>
                      </a:lnTo>
                      <a:lnTo>
                        <a:pt x="1722" y="612"/>
                      </a:lnTo>
                      <a:lnTo>
                        <a:pt x="1722" y="612"/>
                      </a:lnTo>
                      <a:lnTo>
                        <a:pt x="1722" y="606"/>
                      </a:lnTo>
                      <a:lnTo>
                        <a:pt x="1728" y="606"/>
                      </a:lnTo>
                      <a:lnTo>
                        <a:pt x="1728" y="600"/>
                      </a:lnTo>
                      <a:lnTo>
                        <a:pt x="1728" y="600"/>
                      </a:lnTo>
                      <a:lnTo>
                        <a:pt x="1728" y="594"/>
                      </a:lnTo>
                      <a:lnTo>
                        <a:pt x="1728" y="594"/>
                      </a:lnTo>
                      <a:lnTo>
                        <a:pt x="1734" y="594"/>
                      </a:lnTo>
                      <a:lnTo>
                        <a:pt x="1734" y="588"/>
                      </a:lnTo>
                      <a:lnTo>
                        <a:pt x="1734" y="582"/>
                      </a:lnTo>
                      <a:lnTo>
                        <a:pt x="1734" y="582"/>
                      </a:lnTo>
                      <a:lnTo>
                        <a:pt x="1734" y="576"/>
                      </a:lnTo>
                      <a:lnTo>
                        <a:pt x="1734" y="576"/>
                      </a:lnTo>
                      <a:lnTo>
                        <a:pt x="1740" y="570"/>
                      </a:lnTo>
                      <a:lnTo>
                        <a:pt x="1740" y="564"/>
                      </a:lnTo>
                      <a:lnTo>
                        <a:pt x="1740" y="564"/>
                      </a:lnTo>
                      <a:lnTo>
                        <a:pt x="1740" y="558"/>
                      </a:lnTo>
                      <a:lnTo>
                        <a:pt x="1740" y="552"/>
                      </a:lnTo>
                      <a:lnTo>
                        <a:pt x="1740" y="546"/>
                      </a:lnTo>
                      <a:lnTo>
                        <a:pt x="1746" y="540"/>
                      </a:lnTo>
                      <a:lnTo>
                        <a:pt x="1746" y="534"/>
                      </a:lnTo>
                      <a:lnTo>
                        <a:pt x="1746" y="522"/>
                      </a:lnTo>
                      <a:lnTo>
                        <a:pt x="1746" y="516"/>
                      </a:lnTo>
                      <a:lnTo>
                        <a:pt x="1746" y="504"/>
                      </a:lnTo>
                      <a:lnTo>
                        <a:pt x="1752" y="498"/>
                      </a:lnTo>
                      <a:lnTo>
                        <a:pt x="1752" y="486"/>
                      </a:lnTo>
                      <a:lnTo>
                        <a:pt x="1752" y="480"/>
                      </a:lnTo>
                      <a:lnTo>
                        <a:pt x="1752" y="468"/>
                      </a:lnTo>
                      <a:lnTo>
                        <a:pt x="1752" y="456"/>
                      </a:lnTo>
                      <a:lnTo>
                        <a:pt x="1752" y="450"/>
                      </a:lnTo>
                      <a:lnTo>
                        <a:pt x="1758" y="438"/>
                      </a:lnTo>
                      <a:lnTo>
                        <a:pt x="1758" y="426"/>
                      </a:lnTo>
                      <a:lnTo>
                        <a:pt x="1758" y="414"/>
                      </a:lnTo>
                      <a:lnTo>
                        <a:pt x="1758" y="402"/>
                      </a:lnTo>
                      <a:lnTo>
                        <a:pt x="1758" y="390"/>
                      </a:lnTo>
                      <a:lnTo>
                        <a:pt x="1758" y="378"/>
                      </a:lnTo>
                      <a:lnTo>
                        <a:pt x="1764" y="366"/>
                      </a:lnTo>
                      <a:lnTo>
                        <a:pt x="1764" y="354"/>
                      </a:lnTo>
                      <a:lnTo>
                        <a:pt x="1764" y="336"/>
                      </a:lnTo>
                      <a:lnTo>
                        <a:pt x="1764" y="324"/>
                      </a:lnTo>
                      <a:lnTo>
                        <a:pt x="1764" y="312"/>
                      </a:lnTo>
                      <a:lnTo>
                        <a:pt x="1764" y="294"/>
                      </a:lnTo>
                      <a:lnTo>
                        <a:pt x="1770" y="264"/>
                      </a:lnTo>
                      <a:lnTo>
                        <a:pt x="1770" y="252"/>
                      </a:lnTo>
                      <a:lnTo>
                        <a:pt x="1770" y="240"/>
                      </a:lnTo>
                      <a:lnTo>
                        <a:pt x="1770" y="234"/>
                      </a:lnTo>
                      <a:lnTo>
                        <a:pt x="1770" y="228"/>
                      </a:lnTo>
                      <a:lnTo>
                        <a:pt x="1770" y="228"/>
                      </a:lnTo>
                      <a:lnTo>
                        <a:pt x="1776" y="228"/>
                      </a:lnTo>
                      <a:lnTo>
                        <a:pt x="1776" y="234"/>
                      </a:lnTo>
                      <a:lnTo>
                        <a:pt x="1776" y="240"/>
                      </a:lnTo>
                      <a:lnTo>
                        <a:pt x="1776" y="246"/>
                      </a:lnTo>
                      <a:lnTo>
                        <a:pt x="1776" y="258"/>
                      </a:lnTo>
                      <a:lnTo>
                        <a:pt x="1776" y="264"/>
                      </a:lnTo>
                      <a:lnTo>
                        <a:pt x="1782" y="276"/>
                      </a:lnTo>
                      <a:lnTo>
                        <a:pt x="1782" y="282"/>
                      </a:lnTo>
                      <a:lnTo>
                        <a:pt x="1782" y="288"/>
                      </a:lnTo>
                      <a:lnTo>
                        <a:pt x="1782" y="300"/>
                      </a:lnTo>
                      <a:lnTo>
                        <a:pt x="1782" y="318"/>
                      </a:lnTo>
                      <a:lnTo>
                        <a:pt x="1788" y="324"/>
                      </a:lnTo>
                      <a:lnTo>
                        <a:pt x="1788" y="330"/>
                      </a:lnTo>
                      <a:lnTo>
                        <a:pt x="1788" y="336"/>
                      </a:lnTo>
                      <a:lnTo>
                        <a:pt x="1788" y="348"/>
                      </a:lnTo>
                      <a:lnTo>
                        <a:pt x="1788" y="354"/>
                      </a:lnTo>
                      <a:lnTo>
                        <a:pt x="1788" y="360"/>
                      </a:lnTo>
                      <a:lnTo>
                        <a:pt x="1794" y="366"/>
                      </a:lnTo>
                      <a:lnTo>
                        <a:pt x="1794" y="378"/>
                      </a:lnTo>
                      <a:lnTo>
                        <a:pt x="1794" y="384"/>
                      </a:lnTo>
                      <a:lnTo>
                        <a:pt x="1794" y="390"/>
                      </a:lnTo>
                      <a:lnTo>
                        <a:pt x="1794" y="396"/>
                      </a:lnTo>
                      <a:lnTo>
                        <a:pt x="1794" y="402"/>
                      </a:lnTo>
                      <a:lnTo>
                        <a:pt x="1800" y="408"/>
                      </a:lnTo>
                      <a:lnTo>
                        <a:pt x="1800" y="414"/>
                      </a:lnTo>
                      <a:lnTo>
                        <a:pt x="1800" y="420"/>
                      </a:lnTo>
                      <a:lnTo>
                        <a:pt x="1800" y="420"/>
                      </a:lnTo>
                      <a:lnTo>
                        <a:pt x="1800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06" y="426"/>
                      </a:lnTo>
                      <a:lnTo>
                        <a:pt x="1812" y="426"/>
                      </a:lnTo>
                      <a:lnTo>
                        <a:pt x="1812" y="426"/>
                      </a:lnTo>
                      <a:lnTo>
                        <a:pt x="1812" y="426"/>
                      </a:lnTo>
                      <a:lnTo>
                        <a:pt x="1812" y="426"/>
                      </a:lnTo>
                      <a:lnTo>
                        <a:pt x="1812" y="426"/>
                      </a:lnTo>
                      <a:lnTo>
                        <a:pt x="1818" y="426"/>
                      </a:lnTo>
                      <a:lnTo>
                        <a:pt x="1818" y="426"/>
                      </a:lnTo>
                      <a:lnTo>
                        <a:pt x="1818" y="426"/>
                      </a:lnTo>
                      <a:lnTo>
                        <a:pt x="1818" y="426"/>
                      </a:lnTo>
                      <a:lnTo>
                        <a:pt x="1818" y="426"/>
                      </a:lnTo>
                      <a:lnTo>
                        <a:pt x="1818" y="426"/>
                      </a:lnTo>
                      <a:lnTo>
                        <a:pt x="1824" y="426"/>
                      </a:lnTo>
                      <a:lnTo>
                        <a:pt x="1824" y="426"/>
                      </a:lnTo>
                      <a:lnTo>
                        <a:pt x="1824" y="426"/>
                      </a:lnTo>
                      <a:lnTo>
                        <a:pt x="1824" y="426"/>
                      </a:lnTo>
                      <a:lnTo>
                        <a:pt x="1824" y="426"/>
                      </a:lnTo>
                      <a:lnTo>
                        <a:pt x="1830" y="426"/>
                      </a:lnTo>
                      <a:lnTo>
                        <a:pt x="1830" y="426"/>
                      </a:lnTo>
                      <a:lnTo>
                        <a:pt x="1830" y="426"/>
                      </a:lnTo>
                      <a:lnTo>
                        <a:pt x="1830" y="426"/>
                      </a:lnTo>
                      <a:lnTo>
                        <a:pt x="1830" y="426"/>
                      </a:lnTo>
                      <a:lnTo>
                        <a:pt x="1830" y="426"/>
                      </a:lnTo>
                      <a:lnTo>
                        <a:pt x="1836" y="426"/>
                      </a:lnTo>
                      <a:lnTo>
                        <a:pt x="1836" y="426"/>
                      </a:lnTo>
                      <a:lnTo>
                        <a:pt x="1836" y="426"/>
                      </a:lnTo>
                      <a:lnTo>
                        <a:pt x="1836" y="426"/>
                      </a:lnTo>
                      <a:lnTo>
                        <a:pt x="1836" y="426"/>
                      </a:lnTo>
                      <a:lnTo>
                        <a:pt x="1836" y="426"/>
                      </a:lnTo>
                      <a:lnTo>
                        <a:pt x="1842" y="426"/>
                      </a:lnTo>
                      <a:lnTo>
                        <a:pt x="1842" y="426"/>
                      </a:lnTo>
                      <a:lnTo>
                        <a:pt x="1842" y="426"/>
                      </a:lnTo>
                      <a:lnTo>
                        <a:pt x="1842" y="426"/>
                      </a:lnTo>
                      <a:lnTo>
                        <a:pt x="1842" y="426"/>
                      </a:lnTo>
                      <a:lnTo>
                        <a:pt x="1842" y="426"/>
                      </a:lnTo>
                      <a:lnTo>
                        <a:pt x="1848" y="426"/>
                      </a:lnTo>
                      <a:lnTo>
                        <a:pt x="1848" y="426"/>
                      </a:lnTo>
                      <a:lnTo>
                        <a:pt x="1848" y="426"/>
                      </a:lnTo>
                      <a:lnTo>
                        <a:pt x="1848" y="426"/>
                      </a:lnTo>
                      <a:lnTo>
                        <a:pt x="1848" y="426"/>
                      </a:lnTo>
                      <a:lnTo>
                        <a:pt x="1848" y="420"/>
                      </a:lnTo>
                      <a:lnTo>
                        <a:pt x="1854" y="420"/>
                      </a:lnTo>
                      <a:lnTo>
                        <a:pt x="1854" y="420"/>
                      </a:lnTo>
                      <a:lnTo>
                        <a:pt x="1854" y="420"/>
                      </a:lnTo>
                      <a:lnTo>
                        <a:pt x="1854" y="420"/>
                      </a:lnTo>
                      <a:lnTo>
                        <a:pt x="1854" y="420"/>
                      </a:lnTo>
                      <a:lnTo>
                        <a:pt x="1860" y="420"/>
                      </a:lnTo>
                      <a:lnTo>
                        <a:pt x="1860" y="420"/>
                      </a:lnTo>
                      <a:lnTo>
                        <a:pt x="1860" y="420"/>
                      </a:lnTo>
                      <a:lnTo>
                        <a:pt x="1860" y="420"/>
                      </a:lnTo>
                      <a:lnTo>
                        <a:pt x="1860" y="420"/>
                      </a:lnTo>
                      <a:lnTo>
                        <a:pt x="1860" y="420"/>
                      </a:lnTo>
                      <a:lnTo>
                        <a:pt x="1866" y="420"/>
                      </a:lnTo>
                      <a:lnTo>
                        <a:pt x="1866" y="414"/>
                      </a:lnTo>
                      <a:lnTo>
                        <a:pt x="1866" y="414"/>
                      </a:lnTo>
                      <a:lnTo>
                        <a:pt x="1866" y="414"/>
                      </a:lnTo>
                      <a:lnTo>
                        <a:pt x="1866" y="408"/>
                      </a:lnTo>
                      <a:lnTo>
                        <a:pt x="1866" y="402"/>
                      </a:lnTo>
                      <a:lnTo>
                        <a:pt x="1866" y="402"/>
                      </a:lnTo>
                      <a:lnTo>
                        <a:pt x="1872" y="396"/>
                      </a:lnTo>
                      <a:lnTo>
                        <a:pt x="1872" y="390"/>
                      </a:lnTo>
                      <a:lnTo>
                        <a:pt x="1872" y="378"/>
                      </a:lnTo>
                      <a:lnTo>
                        <a:pt x="1872" y="378"/>
                      </a:lnTo>
                      <a:lnTo>
                        <a:pt x="1872" y="372"/>
                      </a:lnTo>
                      <a:lnTo>
                        <a:pt x="1878" y="366"/>
                      </a:lnTo>
                      <a:lnTo>
                        <a:pt x="1878" y="360"/>
                      </a:lnTo>
                      <a:lnTo>
                        <a:pt x="1878" y="354"/>
                      </a:lnTo>
                      <a:lnTo>
                        <a:pt x="1878" y="348"/>
                      </a:lnTo>
                      <a:lnTo>
                        <a:pt x="1878" y="348"/>
                      </a:lnTo>
                      <a:lnTo>
                        <a:pt x="1878" y="342"/>
                      </a:lnTo>
                      <a:lnTo>
                        <a:pt x="1884" y="342"/>
                      </a:lnTo>
                      <a:lnTo>
                        <a:pt x="1884" y="342"/>
                      </a:lnTo>
                      <a:lnTo>
                        <a:pt x="1884" y="342"/>
                      </a:lnTo>
                      <a:lnTo>
                        <a:pt x="1884" y="348"/>
                      </a:lnTo>
                      <a:lnTo>
                        <a:pt x="1884" y="348"/>
                      </a:lnTo>
                      <a:lnTo>
                        <a:pt x="1884" y="354"/>
                      </a:lnTo>
                      <a:lnTo>
                        <a:pt x="1890" y="360"/>
                      </a:lnTo>
                      <a:lnTo>
                        <a:pt x="1890" y="366"/>
                      </a:lnTo>
                      <a:lnTo>
                        <a:pt x="1890" y="372"/>
                      </a:lnTo>
                      <a:lnTo>
                        <a:pt x="1890" y="378"/>
                      </a:lnTo>
                      <a:lnTo>
                        <a:pt x="1890" y="378"/>
                      </a:lnTo>
                      <a:lnTo>
                        <a:pt x="1890" y="384"/>
                      </a:lnTo>
                      <a:lnTo>
                        <a:pt x="1896" y="390"/>
                      </a:lnTo>
                      <a:lnTo>
                        <a:pt x="1896" y="402"/>
                      </a:lnTo>
                      <a:lnTo>
                        <a:pt x="1896" y="402"/>
                      </a:lnTo>
                      <a:lnTo>
                        <a:pt x="1896" y="408"/>
                      </a:lnTo>
                      <a:lnTo>
                        <a:pt x="1896" y="414"/>
                      </a:lnTo>
                      <a:lnTo>
                        <a:pt x="1902" y="414"/>
                      </a:lnTo>
                      <a:lnTo>
                        <a:pt x="1902" y="414"/>
                      </a:lnTo>
                      <a:lnTo>
                        <a:pt x="1902" y="420"/>
                      </a:lnTo>
                      <a:lnTo>
                        <a:pt x="1902" y="420"/>
                      </a:lnTo>
                      <a:lnTo>
                        <a:pt x="1902" y="420"/>
                      </a:lnTo>
                      <a:lnTo>
                        <a:pt x="1902" y="420"/>
                      </a:lnTo>
                      <a:lnTo>
                        <a:pt x="1902" y="420"/>
                      </a:lnTo>
                      <a:lnTo>
                        <a:pt x="1908" y="420"/>
                      </a:lnTo>
                      <a:lnTo>
                        <a:pt x="1908" y="420"/>
                      </a:lnTo>
                      <a:lnTo>
                        <a:pt x="1908" y="420"/>
                      </a:lnTo>
                      <a:lnTo>
                        <a:pt x="1908" y="420"/>
                      </a:lnTo>
                      <a:lnTo>
                        <a:pt x="1908" y="420"/>
                      </a:lnTo>
                      <a:lnTo>
                        <a:pt x="1914" y="420"/>
                      </a:lnTo>
                      <a:lnTo>
                        <a:pt x="1914" y="420"/>
                      </a:lnTo>
                      <a:lnTo>
                        <a:pt x="1914" y="420"/>
                      </a:lnTo>
                      <a:lnTo>
                        <a:pt x="1914" y="426"/>
                      </a:lnTo>
                      <a:lnTo>
                        <a:pt x="1914" y="426"/>
                      </a:lnTo>
                      <a:lnTo>
                        <a:pt x="1914" y="426"/>
                      </a:lnTo>
                      <a:lnTo>
                        <a:pt x="1920" y="426"/>
                      </a:lnTo>
                      <a:lnTo>
                        <a:pt x="1920" y="426"/>
                      </a:lnTo>
                      <a:lnTo>
                        <a:pt x="1920" y="426"/>
                      </a:lnTo>
                      <a:lnTo>
                        <a:pt x="1920" y="426"/>
                      </a:lnTo>
                      <a:lnTo>
                        <a:pt x="1920" y="426"/>
                      </a:lnTo>
                      <a:lnTo>
                        <a:pt x="1920" y="426"/>
                      </a:lnTo>
                      <a:lnTo>
                        <a:pt x="1926" y="426"/>
                      </a:lnTo>
                      <a:lnTo>
                        <a:pt x="1926" y="426"/>
                      </a:lnTo>
                      <a:lnTo>
                        <a:pt x="1926" y="426"/>
                      </a:lnTo>
                      <a:lnTo>
                        <a:pt x="1926" y="426"/>
                      </a:lnTo>
                      <a:lnTo>
                        <a:pt x="1926" y="426"/>
                      </a:lnTo>
                      <a:lnTo>
                        <a:pt x="1926" y="426"/>
                      </a:lnTo>
                      <a:lnTo>
                        <a:pt x="1932" y="426"/>
                      </a:lnTo>
                      <a:lnTo>
                        <a:pt x="1932" y="426"/>
                      </a:lnTo>
                      <a:lnTo>
                        <a:pt x="1932" y="426"/>
                      </a:lnTo>
                      <a:lnTo>
                        <a:pt x="1932" y="426"/>
                      </a:lnTo>
                      <a:lnTo>
                        <a:pt x="1932" y="426"/>
                      </a:lnTo>
                      <a:lnTo>
                        <a:pt x="1932" y="426"/>
                      </a:lnTo>
                      <a:lnTo>
                        <a:pt x="1938" y="426"/>
                      </a:lnTo>
                      <a:lnTo>
                        <a:pt x="1938" y="426"/>
                      </a:lnTo>
                      <a:lnTo>
                        <a:pt x="1938" y="426"/>
                      </a:lnTo>
                      <a:lnTo>
                        <a:pt x="1938" y="426"/>
                      </a:lnTo>
                      <a:lnTo>
                        <a:pt x="1938" y="426"/>
                      </a:lnTo>
                      <a:lnTo>
                        <a:pt x="1944" y="426"/>
                      </a:lnTo>
                      <a:lnTo>
                        <a:pt x="1944" y="426"/>
                      </a:lnTo>
                      <a:lnTo>
                        <a:pt x="1944" y="426"/>
                      </a:lnTo>
                      <a:lnTo>
                        <a:pt x="1944" y="426"/>
                      </a:lnTo>
                      <a:lnTo>
                        <a:pt x="1944" y="426"/>
                      </a:lnTo>
                      <a:lnTo>
                        <a:pt x="1944" y="426"/>
                      </a:lnTo>
                      <a:lnTo>
                        <a:pt x="1950" y="426"/>
                      </a:lnTo>
                      <a:lnTo>
                        <a:pt x="1950" y="426"/>
                      </a:lnTo>
                      <a:lnTo>
                        <a:pt x="1950" y="426"/>
                      </a:lnTo>
                      <a:lnTo>
                        <a:pt x="1950" y="426"/>
                      </a:lnTo>
                      <a:lnTo>
                        <a:pt x="1950" y="426"/>
                      </a:lnTo>
                      <a:lnTo>
                        <a:pt x="1950" y="426"/>
                      </a:lnTo>
                      <a:lnTo>
                        <a:pt x="1956" y="426"/>
                      </a:lnTo>
                      <a:lnTo>
                        <a:pt x="1956" y="426"/>
                      </a:lnTo>
                      <a:lnTo>
                        <a:pt x="1956" y="426"/>
                      </a:lnTo>
                      <a:lnTo>
                        <a:pt x="1956" y="426"/>
                      </a:lnTo>
                      <a:lnTo>
                        <a:pt x="1956" y="426"/>
                      </a:lnTo>
                      <a:lnTo>
                        <a:pt x="1956" y="426"/>
                      </a:lnTo>
                      <a:lnTo>
                        <a:pt x="1962" y="426"/>
                      </a:lnTo>
                      <a:lnTo>
                        <a:pt x="1962" y="426"/>
                      </a:lnTo>
                      <a:lnTo>
                        <a:pt x="1962" y="426"/>
                      </a:lnTo>
                      <a:lnTo>
                        <a:pt x="1962" y="426"/>
                      </a:lnTo>
                      <a:lnTo>
                        <a:pt x="1962" y="426"/>
                      </a:lnTo>
                      <a:lnTo>
                        <a:pt x="1962" y="426"/>
                      </a:lnTo>
                      <a:lnTo>
                        <a:pt x="1968" y="426"/>
                      </a:lnTo>
                      <a:lnTo>
                        <a:pt x="1968" y="426"/>
                      </a:lnTo>
                      <a:lnTo>
                        <a:pt x="1968" y="426"/>
                      </a:lnTo>
                      <a:lnTo>
                        <a:pt x="1968" y="426"/>
                      </a:lnTo>
                      <a:lnTo>
                        <a:pt x="1968" y="426"/>
                      </a:lnTo>
                      <a:lnTo>
                        <a:pt x="1968" y="426"/>
                      </a:lnTo>
                      <a:lnTo>
                        <a:pt x="1974" y="426"/>
                      </a:lnTo>
                      <a:lnTo>
                        <a:pt x="1974" y="426"/>
                      </a:lnTo>
                      <a:lnTo>
                        <a:pt x="1974" y="426"/>
                      </a:lnTo>
                      <a:lnTo>
                        <a:pt x="1974" y="426"/>
                      </a:lnTo>
                      <a:lnTo>
                        <a:pt x="1974" y="426"/>
                      </a:lnTo>
                      <a:lnTo>
                        <a:pt x="1980" y="426"/>
                      </a:lnTo>
                      <a:lnTo>
                        <a:pt x="1980" y="426"/>
                      </a:lnTo>
                      <a:lnTo>
                        <a:pt x="1980" y="426"/>
                      </a:lnTo>
                      <a:lnTo>
                        <a:pt x="1980" y="426"/>
                      </a:lnTo>
                      <a:lnTo>
                        <a:pt x="1980" y="426"/>
                      </a:lnTo>
                      <a:lnTo>
                        <a:pt x="1980" y="426"/>
                      </a:lnTo>
                      <a:lnTo>
                        <a:pt x="1986" y="426"/>
                      </a:lnTo>
                      <a:lnTo>
                        <a:pt x="1986" y="426"/>
                      </a:lnTo>
                      <a:lnTo>
                        <a:pt x="1986" y="426"/>
                      </a:lnTo>
                      <a:lnTo>
                        <a:pt x="1986" y="426"/>
                      </a:lnTo>
                      <a:lnTo>
                        <a:pt x="1986" y="420"/>
                      </a:lnTo>
                      <a:lnTo>
                        <a:pt x="1986" y="420"/>
                      </a:lnTo>
                      <a:lnTo>
                        <a:pt x="1992" y="420"/>
                      </a:lnTo>
                      <a:lnTo>
                        <a:pt x="1992" y="420"/>
                      </a:lnTo>
                      <a:lnTo>
                        <a:pt x="1992" y="420"/>
                      </a:lnTo>
                      <a:lnTo>
                        <a:pt x="1992" y="420"/>
                      </a:lnTo>
                      <a:lnTo>
                        <a:pt x="1992" y="420"/>
                      </a:lnTo>
                      <a:lnTo>
                        <a:pt x="1992" y="420"/>
                      </a:lnTo>
                      <a:lnTo>
                        <a:pt x="1998" y="420"/>
                      </a:lnTo>
                      <a:lnTo>
                        <a:pt x="1998" y="420"/>
                      </a:lnTo>
                      <a:lnTo>
                        <a:pt x="1998" y="420"/>
                      </a:lnTo>
                      <a:lnTo>
                        <a:pt x="1998" y="420"/>
                      </a:lnTo>
                      <a:lnTo>
                        <a:pt x="1998" y="414"/>
                      </a:lnTo>
                      <a:lnTo>
                        <a:pt x="2004" y="414"/>
                      </a:lnTo>
                      <a:lnTo>
                        <a:pt x="2004" y="414"/>
                      </a:lnTo>
                      <a:lnTo>
                        <a:pt x="2004" y="408"/>
                      </a:lnTo>
                      <a:lnTo>
                        <a:pt x="2004" y="402"/>
                      </a:lnTo>
                      <a:lnTo>
                        <a:pt x="2004" y="402"/>
                      </a:lnTo>
                      <a:lnTo>
                        <a:pt x="2004" y="396"/>
                      </a:lnTo>
                      <a:lnTo>
                        <a:pt x="2010" y="390"/>
                      </a:lnTo>
                      <a:lnTo>
                        <a:pt x="2010" y="384"/>
                      </a:lnTo>
                      <a:lnTo>
                        <a:pt x="2010" y="378"/>
                      </a:lnTo>
                      <a:lnTo>
                        <a:pt x="2010" y="372"/>
                      </a:lnTo>
                      <a:lnTo>
                        <a:pt x="2010" y="366"/>
                      </a:lnTo>
                      <a:lnTo>
                        <a:pt x="2010" y="360"/>
                      </a:lnTo>
                      <a:lnTo>
                        <a:pt x="2016" y="354"/>
                      </a:lnTo>
                      <a:lnTo>
                        <a:pt x="2016" y="348"/>
                      </a:lnTo>
                      <a:lnTo>
                        <a:pt x="2016" y="348"/>
                      </a:lnTo>
                      <a:lnTo>
                        <a:pt x="2016" y="342"/>
                      </a:lnTo>
                      <a:lnTo>
                        <a:pt x="2016" y="342"/>
                      </a:lnTo>
                      <a:lnTo>
                        <a:pt x="2016" y="342"/>
                      </a:lnTo>
                      <a:lnTo>
                        <a:pt x="2022" y="342"/>
                      </a:lnTo>
                      <a:lnTo>
                        <a:pt x="2022" y="342"/>
                      </a:lnTo>
                      <a:lnTo>
                        <a:pt x="2022" y="348"/>
                      </a:lnTo>
                      <a:lnTo>
                        <a:pt x="2022" y="354"/>
                      </a:lnTo>
                      <a:lnTo>
                        <a:pt x="2022" y="360"/>
                      </a:lnTo>
                      <a:lnTo>
                        <a:pt x="2028" y="366"/>
                      </a:lnTo>
                      <a:lnTo>
                        <a:pt x="2028" y="372"/>
                      </a:lnTo>
                      <a:lnTo>
                        <a:pt x="2028" y="378"/>
                      </a:lnTo>
                      <a:lnTo>
                        <a:pt x="2028" y="378"/>
                      </a:lnTo>
                      <a:lnTo>
                        <a:pt x="2028" y="384"/>
                      </a:lnTo>
                      <a:lnTo>
                        <a:pt x="2028" y="390"/>
                      </a:lnTo>
                      <a:lnTo>
                        <a:pt x="2028" y="396"/>
                      </a:lnTo>
                      <a:lnTo>
                        <a:pt x="2034" y="402"/>
                      </a:lnTo>
                      <a:lnTo>
                        <a:pt x="2034" y="402"/>
                      </a:lnTo>
                      <a:lnTo>
                        <a:pt x="2034" y="414"/>
                      </a:lnTo>
                      <a:lnTo>
                        <a:pt x="2034" y="414"/>
                      </a:lnTo>
                      <a:lnTo>
                        <a:pt x="2034" y="414"/>
                      </a:lnTo>
                      <a:lnTo>
                        <a:pt x="2040" y="420"/>
                      </a:lnTo>
                      <a:lnTo>
                        <a:pt x="2040" y="420"/>
                      </a:lnTo>
                      <a:lnTo>
                        <a:pt x="2040" y="420"/>
                      </a:lnTo>
                      <a:lnTo>
                        <a:pt x="2040" y="420"/>
                      </a:lnTo>
                      <a:lnTo>
                        <a:pt x="2040" y="420"/>
                      </a:lnTo>
                      <a:lnTo>
                        <a:pt x="2040" y="420"/>
                      </a:lnTo>
                      <a:lnTo>
                        <a:pt x="2046" y="420"/>
                      </a:lnTo>
                      <a:lnTo>
                        <a:pt x="2046" y="420"/>
                      </a:lnTo>
                      <a:lnTo>
                        <a:pt x="2046" y="420"/>
                      </a:lnTo>
                      <a:lnTo>
                        <a:pt x="2046" y="420"/>
                      </a:lnTo>
                      <a:lnTo>
                        <a:pt x="2046" y="420"/>
                      </a:lnTo>
                      <a:lnTo>
                        <a:pt x="2046" y="420"/>
                      </a:lnTo>
                      <a:lnTo>
                        <a:pt x="2052" y="420"/>
                      </a:lnTo>
                      <a:lnTo>
                        <a:pt x="2052" y="426"/>
                      </a:lnTo>
                      <a:lnTo>
                        <a:pt x="2052" y="426"/>
                      </a:lnTo>
                      <a:lnTo>
                        <a:pt x="2052" y="426"/>
                      </a:lnTo>
                      <a:lnTo>
                        <a:pt x="2052" y="426"/>
                      </a:lnTo>
                      <a:lnTo>
                        <a:pt x="2052" y="426"/>
                      </a:lnTo>
                      <a:lnTo>
                        <a:pt x="2058" y="426"/>
                      </a:lnTo>
                      <a:lnTo>
                        <a:pt x="2058" y="426"/>
                      </a:lnTo>
                      <a:lnTo>
                        <a:pt x="2058" y="426"/>
                      </a:lnTo>
                      <a:lnTo>
                        <a:pt x="2058" y="426"/>
                      </a:lnTo>
                      <a:lnTo>
                        <a:pt x="2058" y="426"/>
                      </a:lnTo>
                      <a:lnTo>
                        <a:pt x="2064" y="426"/>
                      </a:lnTo>
                      <a:lnTo>
                        <a:pt x="2064" y="426"/>
                      </a:lnTo>
                      <a:lnTo>
                        <a:pt x="2064" y="426"/>
                      </a:lnTo>
                      <a:lnTo>
                        <a:pt x="2064" y="426"/>
                      </a:lnTo>
                      <a:lnTo>
                        <a:pt x="2064" y="426"/>
                      </a:lnTo>
                      <a:lnTo>
                        <a:pt x="2064" y="426"/>
                      </a:lnTo>
                      <a:lnTo>
                        <a:pt x="2070" y="426"/>
                      </a:lnTo>
                      <a:lnTo>
                        <a:pt x="2070" y="426"/>
                      </a:lnTo>
                      <a:lnTo>
                        <a:pt x="2070" y="426"/>
                      </a:lnTo>
                      <a:lnTo>
                        <a:pt x="2070" y="426"/>
                      </a:lnTo>
                      <a:lnTo>
                        <a:pt x="2070" y="426"/>
                      </a:lnTo>
                      <a:lnTo>
                        <a:pt x="2070" y="426"/>
                      </a:lnTo>
                      <a:lnTo>
                        <a:pt x="2076" y="426"/>
                      </a:lnTo>
                      <a:lnTo>
                        <a:pt x="2076" y="426"/>
                      </a:lnTo>
                      <a:lnTo>
                        <a:pt x="2076" y="426"/>
                      </a:lnTo>
                      <a:lnTo>
                        <a:pt x="2076" y="426"/>
                      </a:lnTo>
                      <a:lnTo>
                        <a:pt x="2076" y="426"/>
                      </a:lnTo>
                      <a:lnTo>
                        <a:pt x="2076" y="426"/>
                      </a:lnTo>
                      <a:lnTo>
                        <a:pt x="2082" y="426"/>
                      </a:lnTo>
                      <a:lnTo>
                        <a:pt x="2082" y="426"/>
                      </a:lnTo>
                      <a:lnTo>
                        <a:pt x="2082" y="426"/>
                      </a:lnTo>
                      <a:lnTo>
                        <a:pt x="2082" y="426"/>
                      </a:lnTo>
                      <a:lnTo>
                        <a:pt x="2082" y="426"/>
                      </a:lnTo>
                      <a:lnTo>
                        <a:pt x="2082" y="426"/>
                      </a:lnTo>
                      <a:lnTo>
                        <a:pt x="2088" y="426"/>
                      </a:lnTo>
                      <a:lnTo>
                        <a:pt x="2088" y="426"/>
                      </a:lnTo>
                      <a:lnTo>
                        <a:pt x="2088" y="426"/>
                      </a:lnTo>
                      <a:lnTo>
                        <a:pt x="2088" y="426"/>
                      </a:lnTo>
                      <a:lnTo>
                        <a:pt x="2088" y="426"/>
                      </a:lnTo>
                      <a:lnTo>
                        <a:pt x="2094" y="426"/>
                      </a:lnTo>
                      <a:lnTo>
                        <a:pt x="2094" y="426"/>
                      </a:lnTo>
                      <a:lnTo>
                        <a:pt x="2094" y="426"/>
                      </a:lnTo>
                      <a:lnTo>
                        <a:pt x="2094" y="426"/>
                      </a:lnTo>
                      <a:lnTo>
                        <a:pt x="2094" y="426"/>
                      </a:lnTo>
                      <a:lnTo>
                        <a:pt x="2094" y="426"/>
                      </a:lnTo>
                      <a:lnTo>
                        <a:pt x="2100" y="426"/>
                      </a:lnTo>
                      <a:lnTo>
                        <a:pt x="2100" y="426"/>
                      </a:lnTo>
                      <a:lnTo>
                        <a:pt x="2100" y="426"/>
                      </a:lnTo>
                      <a:lnTo>
                        <a:pt x="2100" y="426"/>
                      </a:lnTo>
                      <a:lnTo>
                        <a:pt x="2100" y="426"/>
                      </a:lnTo>
                      <a:lnTo>
                        <a:pt x="2100" y="426"/>
                      </a:lnTo>
                      <a:lnTo>
                        <a:pt x="2106" y="426"/>
                      </a:lnTo>
                      <a:lnTo>
                        <a:pt x="2106" y="426"/>
                      </a:lnTo>
                      <a:lnTo>
                        <a:pt x="2106" y="426"/>
                      </a:lnTo>
                      <a:lnTo>
                        <a:pt x="2106" y="426"/>
                      </a:lnTo>
                      <a:lnTo>
                        <a:pt x="2106" y="426"/>
                      </a:lnTo>
                      <a:lnTo>
                        <a:pt x="2106" y="426"/>
                      </a:lnTo>
                      <a:lnTo>
                        <a:pt x="2112" y="426"/>
                      </a:lnTo>
                      <a:lnTo>
                        <a:pt x="2112" y="426"/>
                      </a:lnTo>
                      <a:lnTo>
                        <a:pt x="2112" y="426"/>
                      </a:lnTo>
                      <a:lnTo>
                        <a:pt x="2112" y="426"/>
                      </a:lnTo>
                      <a:lnTo>
                        <a:pt x="2112" y="426"/>
                      </a:lnTo>
                      <a:lnTo>
                        <a:pt x="2112" y="426"/>
                      </a:lnTo>
                      <a:lnTo>
                        <a:pt x="2118" y="426"/>
                      </a:lnTo>
                      <a:lnTo>
                        <a:pt x="2118" y="426"/>
                      </a:lnTo>
                      <a:lnTo>
                        <a:pt x="2118" y="426"/>
                      </a:lnTo>
                      <a:lnTo>
                        <a:pt x="2118" y="426"/>
                      </a:lnTo>
                      <a:lnTo>
                        <a:pt x="2118" y="426"/>
                      </a:lnTo>
                      <a:lnTo>
                        <a:pt x="2118" y="426"/>
                      </a:lnTo>
                      <a:lnTo>
                        <a:pt x="2124" y="426"/>
                      </a:lnTo>
                      <a:lnTo>
                        <a:pt x="2124" y="426"/>
                      </a:lnTo>
                      <a:lnTo>
                        <a:pt x="2124" y="420"/>
                      </a:lnTo>
                      <a:lnTo>
                        <a:pt x="2124" y="420"/>
                      </a:lnTo>
                      <a:lnTo>
                        <a:pt x="2124" y="420"/>
                      </a:lnTo>
                      <a:lnTo>
                        <a:pt x="2130" y="420"/>
                      </a:lnTo>
                      <a:lnTo>
                        <a:pt x="2130" y="420"/>
                      </a:lnTo>
                      <a:lnTo>
                        <a:pt x="2130" y="420"/>
                      </a:lnTo>
                      <a:lnTo>
                        <a:pt x="2130" y="420"/>
                      </a:lnTo>
                      <a:lnTo>
                        <a:pt x="2130" y="420"/>
                      </a:lnTo>
                      <a:lnTo>
                        <a:pt x="2130" y="420"/>
                      </a:lnTo>
                      <a:lnTo>
                        <a:pt x="2136" y="420"/>
                      </a:lnTo>
                      <a:lnTo>
                        <a:pt x="2136" y="420"/>
                      </a:lnTo>
                      <a:lnTo>
                        <a:pt x="2136" y="420"/>
                      </a:lnTo>
                      <a:lnTo>
                        <a:pt x="2136" y="420"/>
                      </a:lnTo>
                      <a:lnTo>
                        <a:pt x="2136" y="414"/>
                      </a:lnTo>
                      <a:lnTo>
                        <a:pt x="2142" y="414"/>
                      </a:lnTo>
                      <a:lnTo>
                        <a:pt x="2142" y="408"/>
                      </a:lnTo>
                      <a:lnTo>
                        <a:pt x="2142" y="402"/>
                      </a:lnTo>
                      <a:lnTo>
                        <a:pt x="2142" y="402"/>
                      </a:lnTo>
                      <a:lnTo>
                        <a:pt x="2142" y="396"/>
                      </a:lnTo>
                      <a:lnTo>
                        <a:pt x="2142" y="390"/>
                      </a:lnTo>
                      <a:lnTo>
                        <a:pt x="2142" y="384"/>
                      </a:lnTo>
                      <a:lnTo>
                        <a:pt x="2148" y="378"/>
                      </a:lnTo>
                      <a:lnTo>
                        <a:pt x="2148" y="378"/>
                      </a:lnTo>
                      <a:lnTo>
                        <a:pt x="2148" y="372"/>
                      </a:lnTo>
                      <a:lnTo>
                        <a:pt x="2148" y="360"/>
                      </a:lnTo>
                      <a:lnTo>
                        <a:pt x="2148" y="354"/>
                      </a:lnTo>
                      <a:lnTo>
                        <a:pt x="2154" y="348"/>
                      </a:lnTo>
                      <a:lnTo>
                        <a:pt x="2154" y="348"/>
                      </a:lnTo>
                      <a:lnTo>
                        <a:pt x="2154" y="342"/>
                      </a:lnTo>
                      <a:lnTo>
                        <a:pt x="2154" y="342"/>
                      </a:lnTo>
                      <a:lnTo>
                        <a:pt x="2154" y="342"/>
                      </a:lnTo>
                      <a:lnTo>
                        <a:pt x="2154" y="342"/>
                      </a:lnTo>
                      <a:lnTo>
                        <a:pt x="2160" y="342"/>
                      </a:lnTo>
                      <a:lnTo>
                        <a:pt x="2160" y="348"/>
                      </a:lnTo>
                      <a:lnTo>
                        <a:pt x="2160" y="348"/>
                      </a:lnTo>
                      <a:lnTo>
                        <a:pt x="2160" y="354"/>
                      </a:lnTo>
                      <a:lnTo>
                        <a:pt x="2160" y="366"/>
                      </a:lnTo>
                      <a:lnTo>
                        <a:pt x="2160" y="372"/>
                      </a:lnTo>
                      <a:lnTo>
                        <a:pt x="2166" y="378"/>
                      </a:lnTo>
                      <a:lnTo>
                        <a:pt x="2166" y="378"/>
                      </a:lnTo>
                      <a:lnTo>
                        <a:pt x="2166" y="384"/>
                      </a:lnTo>
                      <a:lnTo>
                        <a:pt x="2166" y="390"/>
                      </a:lnTo>
                      <a:lnTo>
                        <a:pt x="2166" y="396"/>
                      </a:lnTo>
                      <a:lnTo>
                        <a:pt x="2166" y="402"/>
                      </a:lnTo>
                      <a:lnTo>
                        <a:pt x="2172" y="402"/>
                      </a:lnTo>
                      <a:lnTo>
                        <a:pt x="2172" y="408"/>
                      </a:lnTo>
                      <a:lnTo>
                        <a:pt x="2172" y="414"/>
                      </a:lnTo>
                      <a:lnTo>
                        <a:pt x="2172" y="414"/>
                      </a:lnTo>
                      <a:lnTo>
                        <a:pt x="2172" y="420"/>
                      </a:lnTo>
                      <a:lnTo>
                        <a:pt x="2178" y="420"/>
                      </a:lnTo>
                      <a:lnTo>
                        <a:pt x="2178" y="420"/>
                      </a:lnTo>
                      <a:lnTo>
                        <a:pt x="2178" y="420"/>
                      </a:lnTo>
                      <a:lnTo>
                        <a:pt x="2178" y="420"/>
                      </a:lnTo>
                      <a:lnTo>
                        <a:pt x="2178" y="420"/>
                      </a:lnTo>
                      <a:lnTo>
                        <a:pt x="2178" y="420"/>
                      </a:lnTo>
                      <a:lnTo>
                        <a:pt x="2184" y="420"/>
                      </a:lnTo>
                      <a:lnTo>
                        <a:pt x="2184" y="420"/>
                      </a:lnTo>
                      <a:lnTo>
                        <a:pt x="2184" y="420"/>
                      </a:lnTo>
                      <a:lnTo>
                        <a:pt x="2184" y="420"/>
                      </a:lnTo>
                      <a:lnTo>
                        <a:pt x="2184" y="420"/>
                      </a:lnTo>
                      <a:lnTo>
                        <a:pt x="2184" y="420"/>
                      </a:lnTo>
                      <a:lnTo>
                        <a:pt x="2190" y="426"/>
                      </a:lnTo>
                      <a:lnTo>
                        <a:pt x="2190" y="426"/>
                      </a:lnTo>
                      <a:lnTo>
                        <a:pt x="2190" y="426"/>
                      </a:lnTo>
                      <a:lnTo>
                        <a:pt x="2190" y="426"/>
                      </a:lnTo>
                      <a:lnTo>
                        <a:pt x="2190" y="426"/>
                      </a:lnTo>
                      <a:lnTo>
                        <a:pt x="2190" y="426"/>
                      </a:lnTo>
                      <a:lnTo>
                        <a:pt x="2196" y="426"/>
                      </a:lnTo>
                      <a:lnTo>
                        <a:pt x="2196" y="426"/>
                      </a:lnTo>
                      <a:lnTo>
                        <a:pt x="2196" y="426"/>
                      </a:lnTo>
                      <a:lnTo>
                        <a:pt x="2196" y="426"/>
                      </a:lnTo>
                      <a:lnTo>
                        <a:pt x="2196" y="426"/>
                      </a:lnTo>
                      <a:lnTo>
                        <a:pt x="2196" y="426"/>
                      </a:lnTo>
                      <a:lnTo>
                        <a:pt x="2202" y="426"/>
                      </a:lnTo>
                      <a:lnTo>
                        <a:pt x="2202" y="426"/>
                      </a:lnTo>
                      <a:lnTo>
                        <a:pt x="2202" y="426"/>
                      </a:lnTo>
                      <a:lnTo>
                        <a:pt x="2202" y="426"/>
                      </a:lnTo>
                      <a:lnTo>
                        <a:pt x="2202" y="426"/>
                      </a:lnTo>
                      <a:lnTo>
                        <a:pt x="2202" y="426"/>
                      </a:lnTo>
                      <a:lnTo>
                        <a:pt x="2208" y="426"/>
                      </a:lnTo>
                      <a:lnTo>
                        <a:pt x="2208" y="426"/>
                      </a:lnTo>
                      <a:lnTo>
                        <a:pt x="2208" y="426"/>
                      </a:lnTo>
                      <a:lnTo>
                        <a:pt x="2208" y="426"/>
                      </a:lnTo>
                      <a:lnTo>
                        <a:pt x="2208" y="426"/>
                      </a:lnTo>
                      <a:lnTo>
                        <a:pt x="2214" y="426"/>
                      </a:lnTo>
                      <a:lnTo>
                        <a:pt x="2214" y="426"/>
                      </a:lnTo>
                      <a:lnTo>
                        <a:pt x="2214" y="426"/>
                      </a:lnTo>
                      <a:lnTo>
                        <a:pt x="2214" y="426"/>
                      </a:lnTo>
                      <a:lnTo>
                        <a:pt x="2214" y="426"/>
                      </a:lnTo>
                      <a:lnTo>
                        <a:pt x="2214" y="426"/>
                      </a:lnTo>
                      <a:lnTo>
                        <a:pt x="2220" y="426"/>
                      </a:lnTo>
                      <a:lnTo>
                        <a:pt x="2220" y="426"/>
                      </a:lnTo>
                      <a:lnTo>
                        <a:pt x="2220" y="426"/>
                      </a:lnTo>
                      <a:lnTo>
                        <a:pt x="2220" y="426"/>
                      </a:lnTo>
                      <a:lnTo>
                        <a:pt x="2220" y="426"/>
                      </a:lnTo>
                      <a:lnTo>
                        <a:pt x="2220" y="426"/>
                      </a:lnTo>
                      <a:lnTo>
                        <a:pt x="2226" y="426"/>
                      </a:lnTo>
                      <a:lnTo>
                        <a:pt x="2226" y="426"/>
                      </a:lnTo>
                      <a:lnTo>
                        <a:pt x="2226" y="426"/>
                      </a:lnTo>
                      <a:lnTo>
                        <a:pt x="2226" y="426"/>
                      </a:lnTo>
                      <a:lnTo>
                        <a:pt x="2226" y="426"/>
                      </a:lnTo>
                      <a:lnTo>
                        <a:pt x="2226" y="426"/>
                      </a:lnTo>
                      <a:lnTo>
                        <a:pt x="2232" y="426"/>
                      </a:lnTo>
                      <a:lnTo>
                        <a:pt x="2232" y="426"/>
                      </a:lnTo>
                      <a:lnTo>
                        <a:pt x="2232" y="426"/>
                      </a:lnTo>
                      <a:lnTo>
                        <a:pt x="2232" y="426"/>
                      </a:lnTo>
                      <a:lnTo>
                        <a:pt x="2232" y="426"/>
                      </a:lnTo>
                      <a:lnTo>
                        <a:pt x="2232" y="426"/>
                      </a:lnTo>
                      <a:lnTo>
                        <a:pt x="2238" y="426"/>
                      </a:lnTo>
                      <a:lnTo>
                        <a:pt x="2238" y="426"/>
                      </a:lnTo>
                      <a:lnTo>
                        <a:pt x="2238" y="426"/>
                      </a:lnTo>
                      <a:lnTo>
                        <a:pt x="2238" y="426"/>
                      </a:lnTo>
                      <a:lnTo>
                        <a:pt x="2238" y="426"/>
                      </a:lnTo>
                      <a:lnTo>
                        <a:pt x="2244" y="426"/>
                      </a:lnTo>
                      <a:lnTo>
                        <a:pt x="2244" y="426"/>
                      </a:lnTo>
                      <a:lnTo>
                        <a:pt x="2244" y="426"/>
                      </a:lnTo>
                      <a:lnTo>
                        <a:pt x="2244" y="426"/>
                      </a:lnTo>
                      <a:lnTo>
                        <a:pt x="2244" y="426"/>
                      </a:lnTo>
                      <a:lnTo>
                        <a:pt x="2244" y="426"/>
                      </a:lnTo>
                      <a:lnTo>
                        <a:pt x="2250" y="426"/>
                      </a:lnTo>
                      <a:lnTo>
                        <a:pt x="2250" y="426"/>
                      </a:lnTo>
                      <a:lnTo>
                        <a:pt x="2250" y="426"/>
                      </a:lnTo>
                      <a:lnTo>
                        <a:pt x="2250" y="426"/>
                      </a:lnTo>
                      <a:lnTo>
                        <a:pt x="2250" y="426"/>
                      </a:lnTo>
                      <a:lnTo>
                        <a:pt x="2250" y="426"/>
                      </a:lnTo>
                      <a:lnTo>
                        <a:pt x="2256" y="426"/>
                      </a:lnTo>
                      <a:lnTo>
                        <a:pt x="2256" y="426"/>
                      </a:lnTo>
                      <a:lnTo>
                        <a:pt x="2256" y="426"/>
                      </a:lnTo>
                      <a:lnTo>
                        <a:pt x="2256" y="426"/>
                      </a:lnTo>
                      <a:lnTo>
                        <a:pt x="2256" y="426"/>
                      </a:lnTo>
                      <a:lnTo>
                        <a:pt x="2256" y="426"/>
                      </a:lnTo>
                      <a:lnTo>
                        <a:pt x="2262" y="426"/>
                      </a:lnTo>
                      <a:lnTo>
                        <a:pt x="2262" y="420"/>
                      </a:lnTo>
                      <a:lnTo>
                        <a:pt x="2262" y="420"/>
                      </a:lnTo>
                      <a:lnTo>
                        <a:pt x="2262" y="420"/>
                      </a:lnTo>
                      <a:lnTo>
                        <a:pt x="2262" y="420"/>
                      </a:lnTo>
                      <a:lnTo>
                        <a:pt x="2262" y="420"/>
                      </a:lnTo>
                      <a:lnTo>
                        <a:pt x="2268" y="420"/>
                      </a:lnTo>
                      <a:lnTo>
                        <a:pt x="2268" y="420"/>
                      </a:lnTo>
                      <a:lnTo>
                        <a:pt x="2268" y="420"/>
                      </a:lnTo>
                      <a:lnTo>
                        <a:pt x="2268" y="420"/>
                      </a:lnTo>
                      <a:lnTo>
                        <a:pt x="2268" y="420"/>
                      </a:lnTo>
                      <a:lnTo>
                        <a:pt x="2268" y="420"/>
                      </a:lnTo>
                      <a:lnTo>
                        <a:pt x="2274" y="420"/>
                      </a:lnTo>
                      <a:lnTo>
                        <a:pt x="2274" y="420"/>
                      </a:lnTo>
                      <a:lnTo>
                        <a:pt x="2274" y="414"/>
                      </a:lnTo>
                      <a:lnTo>
                        <a:pt x="2274" y="414"/>
                      </a:lnTo>
                      <a:lnTo>
                        <a:pt x="2274" y="408"/>
                      </a:lnTo>
                      <a:lnTo>
                        <a:pt x="2280" y="402"/>
                      </a:lnTo>
                      <a:lnTo>
                        <a:pt x="2280" y="402"/>
                      </a:lnTo>
                      <a:lnTo>
                        <a:pt x="2280" y="396"/>
                      </a:lnTo>
                      <a:lnTo>
                        <a:pt x="2280" y="390"/>
                      </a:lnTo>
                      <a:lnTo>
                        <a:pt x="2280" y="384"/>
                      </a:lnTo>
                      <a:lnTo>
                        <a:pt x="2280" y="378"/>
                      </a:lnTo>
                      <a:lnTo>
                        <a:pt x="2286" y="378"/>
                      </a:lnTo>
                      <a:lnTo>
                        <a:pt x="2286" y="372"/>
                      </a:lnTo>
                      <a:lnTo>
                        <a:pt x="2286" y="366"/>
                      </a:lnTo>
                      <a:lnTo>
                        <a:pt x="2286" y="360"/>
                      </a:lnTo>
                      <a:lnTo>
                        <a:pt x="2286" y="354"/>
                      </a:lnTo>
                      <a:lnTo>
                        <a:pt x="2286" y="348"/>
                      </a:lnTo>
                      <a:lnTo>
                        <a:pt x="2292" y="342"/>
                      </a:lnTo>
                      <a:lnTo>
                        <a:pt x="2292" y="342"/>
                      </a:lnTo>
                      <a:lnTo>
                        <a:pt x="2292" y="342"/>
                      </a:lnTo>
                      <a:lnTo>
                        <a:pt x="2292" y="342"/>
                      </a:lnTo>
                      <a:lnTo>
                        <a:pt x="2292" y="342"/>
                      </a:lnTo>
                      <a:lnTo>
                        <a:pt x="2292" y="348"/>
                      </a:lnTo>
                      <a:lnTo>
                        <a:pt x="2298" y="348"/>
                      </a:lnTo>
                      <a:lnTo>
                        <a:pt x="2298" y="354"/>
                      </a:lnTo>
                      <a:lnTo>
                        <a:pt x="2298" y="360"/>
                      </a:lnTo>
                      <a:lnTo>
                        <a:pt x="2298" y="366"/>
                      </a:lnTo>
                      <a:lnTo>
                        <a:pt x="2298" y="378"/>
                      </a:lnTo>
                      <a:lnTo>
                        <a:pt x="2304" y="378"/>
                      </a:lnTo>
                      <a:lnTo>
                        <a:pt x="2304" y="384"/>
                      </a:lnTo>
                      <a:lnTo>
                        <a:pt x="2304" y="390"/>
                      </a:lnTo>
                      <a:lnTo>
                        <a:pt x="2304" y="396"/>
                      </a:lnTo>
                      <a:lnTo>
                        <a:pt x="2304" y="402"/>
                      </a:lnTo>
                      <a:lnTo>
                        <a:pt x="2304" y="402"/>
                      </a:lnTo>
                      <a:lnTo>
                        <a:pt x="2304" y="408"/>
                      </a:lnTo>
                      <a:lnTo>
                        <a:pt x="2310" y="414"/>
                      </a:lnTo>
                      <a:lnTo>
                        <a:pt x="2310" y="414"/>
                      </a:lnTo>
                      <a:lnTo>
                        <a:pt x="2310" y="414"/>
                      </a:lnTo>
                      <a:lnTo>
                        <a:pt x="2310" y="420"/>
                      </a:lnTo>
                      <a:lnTo>
                        <a:pt x="2310" y="420"/>
                      </a:lnTo>
                      <a:lnTo>
                        <a:pt x="2316" y="420"/>
                      </a:lnTo>
                      <a:lnTo>
                        <a:pt x="2316" y="420"/>
                      </a:lnTo>
                      <a:lnTo>
                        <a:pt x="2316" y="420"/>
                      </a:lnTo>
                      <a:lnTo>
                        <a:pt x="2316" y="420"/>
                      </a:lnTo>
                      <a:lnTo>
                        <a:pt x="2316" y="420"/>
                      </a:lnTo>
                      <a:lnTo>
                        <a:pt x="2316" y="420"/>
                      </a:lnTo>
                      <a:lnTo>
                        <a:pt x="2322" y="420"/>
                      </a:lnTo>
                      <a:lnTo>
                        <a:pt x="2322" y="420"/>
                      </a:lnTo>
                      <a:lnTo>
                        <a:pt x="2322" y="420"/>
                      </a:lnTo>
                      <a:lnTo>
                        <a:pt x="2322" y="420"/>
                      </a:lnTo>
                      <a:lnTo>
                        <a:pt x="2322" y="426"/>
                      </a:lnTo>
                      <a:lnTo>
                        <a:pt x="2328" y="426"/>
                      </a:lnTo>
                      <a:lnTo>
                        <a:pt x="2328" y="426"/>
                      </a:lnTo>
                      <a:lnTo>
                        <a:pt x="2328" y="426"/>
                      </a:lnTo>
                      <a:lnTo>
                        <a:pt x="2328" y="426"/>
                      </a:lnTo>
                      <a:lnTo>
                        <a:pt x="2328" y="426"/>
                      </a:lnTo>
                      <a:lnTo>
                        <a:pt x="2328" y="426"/>
                      </a:lnTo>
                      <a:lnTo>
                        <a:pt x="2334" y="426"/>
                      </a:lnTo>
                      <a:lnTo>
                        <a:pt x="2334" y="426"/>
                      </a:lnTo>
                      <a:lnTo>
                        <a:pt x="2334" y="426"/>
                      </a:lnTo>
                      <a:lnTo>
                        <a:pt x="2334" y="426"/>
                      </a:lnTo>
                      <a:lnTo>
                        <a:pt x="2334" y="426"/>
                      </a:lnTo>
                      <a:lnTo>
                        <a:pt x="2334" y="426"/>
                      </a:lnTo>
                      <a:lnTo>
                        <a:pt x="2340" y="426"/>
                      </a:lnTo>
                      <a:lnTo>
                        <a:pt x="2340" y="426"/>
                      </a:lnTo>
                      <a:lnTo>
                        <a:pt x="2340" y="426"/>
                      </a:lnTo>
                      <a:lnTo>
                        <a:pt x="2340" y="426"/>
                      </a:lnTo>
                      <a:lnTo>
                        <a:pt x="2340" y="426"/>
                      </a:lnTo>
                      <a:lnTo>
                        <a:pt x="2340" y="426"/>
                      </a:lnTo>
                      <a:lnTo>
                        <a:pt x="2346" y="426"/>
                      </a:lnTo>
                      <a:lnTo>
                        <a:pt x="2346" y="426"/>
                      </a:lnTo>
                      <a:lnTo>
                        <a:pt x="2346" y="426"/>
                      </a:lnTo>
                      <a:lnTo>
                        <a:pt x="2346" y="426"/>
                      </a:lnTo>
                      <a:lnTo>
                        <a:pt x="2346" y="426"/>
                      </a:lnTo>
                      <a:lnTo>
                        <a:pt x="2346" y="426"/>
                      </a:lnTo>
                      <a:lnTo>
                        <a:pt x="2352" y="426"/>
                      </a:lnTo>
                      <a:lnTo>
                        <a:pt x="2352" y="426"/>
                      </a:lnTo>
                      <a:lnTo>
                        <a:pt x="2352" y="426"/>
                      </a:lnTo>
                      <a:lnTo>
                        <a:pt x="2352" y="426"/>
                      </a:lnTo>
                      <a:lnTo>
                        <a:pt x="2352" y="426"/>
                      </a:lnTo>
                      <a:lnTo>
                        <a:pt x="2352" y="426"/>
                      </a:lnTo>
                      <a:lnTo>
                        <a:pt x="2358" y="426"/>
                      </a:lnTo>
                      <a:lnTo>
                        <a:pt x="2358" y="426"/>
                      </a:lnTo>
                      <a:lnTo>
                        <a:pt x="2358" y="426"/>
                      </a:lnTo>
                      <a:lnTo>
                        <a:pt x="2358" y="426"/>
                      </a:lnTo>
                      <a:lnTo>
                        <a:pt x="2358" y="426"/>
                      </a:lnTo>
                      <a:lnTo>
                        <a:pt x="2364" y="426"/>
                      </a:lnTo>
                      <a:lnTo>
                        <a:pt x="2364" y="426"/>
                      </a:lnTo>
                      <a:lnTo>
                        <a:pt x="2364" y="426"/>
                      </a:lnTo>
                      <a:lnTo>
                        <a:pt x="2364" y="426"/>
                      </a:lnTo>
                      <a:lnTo>
                        <a:pt x="2364" y="426"/>
                      </a:lnTo>
                      <a:lnTo>
                        <a:pt x="2364" y="426"/>
                      </a:lnTo>
                      <a:lnTo>
                        <a:pt x="2370" y="426"/>
                      </a:lnTo>
                      <a:lnTo>
                        <a:pt x="2370" y="426"/>
                      </a:lnTo>
                      <a:lnTo>
                        <a:pt x="2370" y="426"/>
                      </a:lnTo>
                      <a:lnTo>
                        <a:pt x="2370" y="426"/>
                      </a:lnTo>
                      <a:lnTo>
                        <a:pt x="2370" y="426"/>
                      </a:lnTo>
                      <a:lnTo>
                        <a:pt x="2370" y="426"/>
                      </a:lnTo>
                      <a:lnTo>
                        <a:pt x="2376" y="426"/>
                      </a:lnTo>
                      <a:lnTo>
                        <a:pt x="2376" y="426"/>
                      </a:lnTo>
                      <a:lnTo>
                        <a:pt x="2376" y="426"/>
                      </a:lnTo>
                      <a:lnTo>
                        <a:pt x="2376" y="426"/>
                      </a:lnTo>
                      <a:lnTo>
                        <a:pt x="2376" y="426"/>
                      </a:lnTo>
                      <a:lnTo>
                        <a:pt x="2376" y="426"/>
                      </a:lnTo>
                      <a:lnTo>
                        <a:pt x="2382" y="426"/>
                      </a:lnTo>
                      <a:lnTo>
                        <a:pt x="2382" y="426"/>
                      </a:lnTo>
                      <a:lnTo>
                        <a:pt x="2382" y="426"/>
                      </a:lnTo>
                      <a:lnTo>
                        <a:pt x="2382" y="426"/>
                      </a:lnTo>
                      <a:lnTo>
                        <a:pt x="2382" y="426"/>
                      </a:lnTo>
                      <a:lnTo>
                        <a:pt x="2382" y="426"/>
                      </a:lnTo>
                      <a:lnTo>
                        <a:pt x="2388" y="426"/>
                      </a:lnTo>
                      <a:lnTo>
                        <a:pt x="2388" y="426"/>
                      </a:lnTo>
                      <a:lnTo>
                        <a:pt x="2388" y="426"/>
                      </a:lnTo>
                      <a:lnTo>
                        <a:pt x="2388" y="426"/>
                      </a:lnTo>
                      <a:lnTo>
                        <a:pt x="2388" y="426"/>
                      </a:lnTo>
                      <a:lnTo>
                        <a:pt x="2394" y="426"/>
                      </a:lnTo>
                      <a:lnTo>
                        <a:pt x="2394" y="426"/>
                      </a:lnTo>
                      <a:lnTo>
                        <a:pt x="2394" y="426"/>
                      </a:lnTo>
                      <a:lnTo>
                        <a:pt x="2394" y="426"/>
                      </a:lnTo>
                      <a:lnTo>
                        <a:pt x="2394" y="426"/>
                      </a:lnTo>
                      <a:lnTo>
                        <a:pt x="2394" y="426"/>
                      </a:lnTo>
                      <a:lnTo>
                        <a:pt x="2400" y="420"/>
                      </a:lnTo>
                      <a:lnTo>
                        <a:pt x="2400" y="420"/>
                      </a:lnTo>
                      <a:lnTo>
                        <a:pt x="2400" y="420"/>
                      </a:lnTo>
                      <a:lnTo>
                        <a:pt x="2400" y="420"/>
                      </a:lnTo>
                      <a:lnTo>
                        <a:pt x="2400" y="420"/>
                      </a:lnTo>
                      <a:lnTo>
                        <a:pt x="2400" y="420"/>
                      </a:lnTo>
                      <a:lnTo>
                        <a:pt x="2406" y="420"/>
                      </a:lnTo>
                      <a:lnTo>
                        <a:pt x="2406" y="420"/>
                      </a:lnTo>
                      <a:lnTo>
                        <a:pt x="2406" y="420"/>
                      </a:lnTo>
                      <a:lnTo>
                        <a:pt x="2406" y="420"/>
                      </a:lnTo>
                      <a:lnTo>
                        <a:pt x="2406" y="420"/>
                      </a:lnTo>
                      <a:lnTo>
                        <a:pt x="2406" y="420"/>
                      </a:lnTo>
                      <a:lnTo>
                        <a:pt x="2412" y="420"/>
                      </a:lnTo>
                      <a:lnTo>
                        <a:pt x="2412" y="414"/>
                      </a:lnTo>
                      <a:lnTo>
                        <a:pt x="2412" y="414"/>
                      </a:lnTo>
                      <a:lnTo>
                        <a:pt x="2412" y="414"/>
                      </a:lnTo>
                      <a:lnTo>
                        <a:pt x="2412" y="408"/>
                      </a:lnTo>
                      <a:lnTo>
                        <a:pt x="2412" y="402"/>
                      </a:lnTo>
                      <a:lnTo>
                        <a:pt x="2418" y="396"/>
                      </a:lnTo>
                      <a:lnTo>
                        <a:pt x="2418" y="390"/>
                      </a:lnTo>
                      <a:lnTo>
                        <a:pt x="2418" y="384"/>
                      </a:lnTo>
                      <a:lnTo>
                        <a:pt x="2418" y="378"/>
                      </a:lnTo>
                      <a:lnTo>
                        <a:pt x="2418" y="378"/>
                      </a:lnTo>
                      <a:lnTo>
                        <a:pt x="2418" y="372"/>
                      </a:lnTo>
                      <a:lnTo>
                        <a:pt x="2424" y="366"/>
                      </a:lnTo>
                      <a:lnTo>
                        <a:pt x="2424" y="360"/>
                      </a:lnTo>
                      <a:lnTo>
                        <a:pt x="2424" y="354"/>
                      </a:lnTo>
                      <a:lnTo>
                        <a:pt x="2424" y="348"/>
                      </a:lnTo>
                      <a:lnTo>
                        <a:pt x="2424" y="348"/>
                      </a:lnTo>
                      <a:lnTo>
                        <a:pt x="2430" y="342"/>
                      </a:lnTo>
                      <a:lnTo>
                        <a:pt x="2430" y="342"/>
                      </a:lnTo>
                      <a:lnTo>
                        <a:pt x="2430" y="342"/>
                      </a:lnTo>
                      <a:lnTo>
                        <a:pt x="2430" y="342"/>
                      </a:lnTo>
                      <a:lnTo>
                        <a:pt x="2430" y="348"/>
                      </a:lnTo>
                      <a:lnTo>
                        <a:pt x="2430" y="348"/>
                      </a:lnTo>
                      <a:lnTo>
                        <a:pt x="2436" y="354"/>
                      </a:lnTo>
                      <a:lnTo>
                        <a:pt x="2436" y="360"/>
                      </a:lnTo>
                      <a:lnTo>
                        <a:pt x="2436" y="366"/>
                      </a:lnTo>
                      <a:lnTo>
                        <a:pt x="2436" y="372"/>
                      </a:lnTo>
                      <a:lnTo>
                        <a:pt x="2436" y="378"/>
                      </a:lnTo>
                      <a:lnTo>
                        <a:pt x="2436" y="384"/>
                      </a:lnTo>
                      <a:lnTo>
                        <a:pt x="2442" y="390"/>
                      </a:lnTo>
                      <a:lnTo>
                        <a:pt x="2442" y="396"/>
                      </a:lnTo>
                      <a:lnTo>
                        <a:pt x="2442" y="402"/>
                      </a:lnTo>
                      <a:lnTo>
                        <a:pt x="2442" y="402"/>
                      </a:lnTo>
                      <a:lnTo>
                        <a:pt x="2442" y="408"/>
                      </a:lnTo>
                      <a:lnTo>
                        <a:pt x="2442" y="414"/>
                      </a:lnTo>
                      <a:lnTo>
                        <a:pt x="2448" y="414"/>
                      </a:lnTo>
                      <a:lnTo>
                        <a:pt x="2448" y="414"/>
                      </a:lnTo>
                      <a:lnTo>
                        <a:pt x="2448" y="420"/>
                      </a:lnTo>
                      <a:lnTo>
                        <a:pt x="2448" y="420"/>
                      </a:lnTo>
                      <a:lnTo>
                        <a:pt x="2448" y="420"/>
                      </a:lnTo>
                      <a:lnTo>
                        <a:pt x="2454" y="420"/>
                      </a:lnTo>
                      <a:lnTo>
                        <a:pt x="2454" y="420"/>
                      </a:lnTo>
                      <a:lnTo>
                        <a:pt x="2454" y="420"/>
                      </a:lnTo>
                      <a:lnTo>
                        <a:pt x="2454" y="420"/>
                      </a:lnTo>
                      <a:lnTo>
                        <a:pt x="2454" y="420"/>
                      </a:lnTo>
                      <a:lnTo>
                        <a:pt x="2454" y="420"/>
                      </a:lnTo>
                      <a:lnTo>
                        <a:pt x="2460" y="420"/>
                      </a:lnTo>
                      <a:lnTo>
                        <a:pt x="2460" y="420"/>
                      </a:lnTo>
                      <a:lnTo>
                        <a:pt x="2460" y="420"/>
                      </a:lnTo>
                      <a:lnTo>
                        <a:pt x="2460" y="426"/>
                      </a:lnTo>
                      <a:lnTo>
                        <a:pt x="2460" y="426"/>
                      </a:lnTo>
                      <a:lnTo>
                        <a:pt x="2460" y="426"/>
                      </a:lnTo>
                      <a:lnTo>
                        <a:pt x="2466" y="426"/>
                      </a:lnTo>
                      <a:lnTo>
                        <a:pt x="2466" y="426"/>
                      </a:lnTo>
                      <a:lnTo>
                        <a:pt x="2466" y="426"/>
                      </a:lnTo>
                      <a:lnTo>
                        <a:pt x="2466" y="426"/>
                      </a:lnTo>
                      <a:lnTo>
                        <a:pt x="2466" y="426"/>
                      </a:lnTo>
                      <a:lnTo>
                        <a:pt x="2466" y="426"/>
                      </a:lnTo>
                      <a:lnTo>
                        <a:pt x="2472" y="426"/>
                      </a:lnTo>
                      <a:lnTo>
                        <a:pt x="2472" y="426"/>
                      </a:lnTo>
                      <a:lnTo>
                        <a:pt x="2472" y="426"/>
                      </a:lnTo>
                      <a:lnTo>
                        <a:pt x="2472" y="426"/>
                      </a:lnTo>
                      <a:lnTo>
                        <a:pt x="2472" y="426"/>
                      </a:lnTo>
                      <a:lnTo>
                        <a:pt x="2478" y="426"/>
                      </a:lnTo>
                      <a:lnTo>
                        <a:pt x="2478" y="426"/>
                      </a:lnTo>
                      <a:lnTo>
                        <a:pt x="2478" y="426"/>
                      </a:lnTo>
                      <a:lnTo>
                        <a:pt x="2478" y="426"/>
                      </a:lnTo>
                      <a:lnTo>
                        <a:pt x="2478" y="426"/>
                      </a:lnTo>
                      <a:lnTo>
                        <a:pt x="2478" y="426"/>
                      </a:lnTo>
                      <a:lnTo>
                        <a:pt x="2484" y="426"/>
                      </a:lnTo>
                      <a:lnTo>
                        <a:pt x="2484" y="426"/>
                      </a:lnTo>
                      <a:lnTo>
                        <a:pt x="2484" y="426"/>
                      </a:lnTo>
                      <a:lnTo>
                        <a:pt x="2484" y="426"/>
                      </a:lnTo>
                      <a:lnTo>
                        <a:pt x="2484" y="426"/>
                      </a:lnTo>
                      <a:lnTo>
                        <a:pt x="2484" y="426"/>
                      </a:lnTo>
                      <a:lnTo>
                        <a:pt x="2490" y="426"/>
                      </a:lnTo>
                      <a:lnTo>
                        <a:pt x="2490" y="426"/>
                      </a:lnTo>
                      <a:lnTo>
                        <a:pt x="2490" y="426"/>
                      </a:lnTo>
                      <a:lnTo>
                        <a:pt x="2490" y="426"/>
                      </a:lnTo>
                      <a:lnTo>
                        <a:pt x="2490" y="426"/>
                      </a:lnTo>
                      <a:lnTo>
                        <a:pt x="2490" y="426"/>
                      </a:lnTo>
                      <a:lnTo>
                        <a:pt x="2496" y="426"/>
                      </a:lnTo>
                      <a:lnTo>
                        <a:pt x="2496" y="426"/>
                      </a:lnTo>
                      <a:lnTo>
                        <a:pt x="2496" y="426"/>
                      </a:lnTo>
                      <a:lnTo>
                        <a:pt x="2496" y="426"/>
                      </a:lnTo>
                      <a:lnTo>
                        <a:pt x="2496" y="426"/>
                      </a:lnTo>
                      <a:lnTo>
                        <a:pt x="2496" y="426"/>
                      </a:lnTo>
                      <a:lnTo>
                        <a:pt x="2502" y="426"/>
                      </a:lnTo>
                      <a:lnTo>
                        <a:pt x="2502" y="426"/>
                      </a:lnTo>
                      <a:lnTo>
                        <a:pt x="2502" y="426"/>
                      </a:lnTo>
                      <a:lnTo>
                        <a:pt x="2502" y="426"/>
                      </a:lnTo>
                      <a:lnTo>
                        <a:pt x="2502" y="426"/>
                      </a:lnTo>
                      <a:lnTo>
                        <a:pt x="2502" y="426"/>
                      </a:lnTo>
                      <a:lnTo>
                        <a:pt x="2508" y="426"/>
                      </a:lnTo>
                      <a:lnTo>
                        <a:pt x="2508" y="426"/>
                      </a:lnTo>
                      <a:lnTo>
                        <a:pt x="2508" y="426"/>
                      </a:lnTo>
                      <a:lnTo>
                        <a:pt x="2508" y="426"/>
                      </a:lnTo>
                      <a:lnTo>
                        <a:pt x="2508" y="420"/>
                      </a:lnTo>
                      <a:lnTo>
                        <a:pt x="2508" y="420"/>
                      </a:lnTo>
                      <a:lnTo>
                        <a:pt x="2514" y="414"/>
                      </a:lnTo>
                      <a:lnTo>
                        <a:pt x="2514" y="408"/>
                      </a:lnTo>
                      <a:lnTo>
                        <a:pt x="2514" y="402"/>
                      </a:lnTo>
                      <a:lnTo>
                        <a:pt x="2514" y="396"/>
                      </a:lnTo>
                      <a:lnTo>
                        <a:pt x="2514" y="390"/>
                      </a:lnTo>
                      <a:lnTo>
                        <a:pt x="2514" y="384"/>
                      </a:lnTo>
                      <a:lnTo>
                        <a:pt x="2520" y="378"/>
                      </a:lnTo>
                      <a:lnTo>
                        <a:pt x="2520" y="366"/>
                      </a:lnTo>
                      <a:lnTo>
                        <a:pt x="2520" y="360"/>
                      </a:lnTo>
                      <a:lnTo>
                        <a:pt x="2520" y="354"/>
                      </a:lnTo>
                      <a:lnTo>
                        <a:pt x="2520" y="348"/>
                      </a:lnTo>
                      <a:lnTo>
                        <a:pt x="2520" y="336"/>
                      </a:lnTo>
                      <a:lnTo>
                        <a:pt x="2526" y="324"/>
                      </a:lnTo>
                      <a:lnTo>
                        <a:pt x="2526" y="318"/>
                      </a:lnTo>
                      <a:lnTo>
                        <a:pt x="2526" y="306"/>
                      </a:lnTo>
                      <a:lnTo>
                        <a:pt x="2526" y="300"/>
                      </a:lnTo>
                      <a:lnTo>
                        <a:pt x="2526" y="288"/>
                      </a:lnTo>
                      <a:lnTo>
                        <a:pt x="2532" y="282"/>
                      </a:lnTo>
                      <a:lnTo>
                        <a:pt x="2532" y="276"/>
                      </a:lnTo>
                      <a:lnTo>
                        <a:pt x="2532" y="264"/>
                      </a:lnTo>
                      <a:lnTo>
                        <a:pt x="2532" y="258"/>
                      </a:lnTo>
                      <a:lnTo>
                        <a:pt x="2532" y="246"/>
                      </a:lnTo>
                      <a:lnTo>
                        <a:pt x="2532" y="240"/>
                      </a:lnTo>
                      <a:lnTo>
                        <a:pt x="2538" y="234"/>
                      </a:lnTo>
                      <a:lnTo>
                        <a:pt x="2538" y="228"/>
                      </a:lnTo>
                      <a:lnTo>
                        <a:pt x="2538" y="228"/>
                      </a:lnTo>
                      <a:lnTo>
                        <a:pt x="2538" y="228"/>
                      </a:lnTo>
                      <a:lnTo>
                        <a:pt x="2538" y="234"/>
                      </a:lnTo>
                      <a:lnTo>
                        <a:pt x="2538" y="240"/>
                      </a:lnTo>
                      <a:lnTo>
                        <a:pt x="2544" y="264"/>
                      </a:lnTo>
                      <a:lnTo>
                        <a:pt x="2544" y="282"/>
                      </a:lnTo>
                      <a:lnTo>
                        <a:pt x="2544" y="294"/>
                      </a:lnTo>
                      <a:lnTo>
                        <a:pt x="2544" y="312"/>
                      </a:lnTo>
                      <a:lnTo>
                        <a:pt x="2544" y="324"/>
                      </a:lnTo>
                      <a:lnTo>
                        <a:pt x="2550" y="336"/>
                      </a:lnTo>
                      <a:lnTo>
                        <a:pt x="2550" y="354"/>
                      </a:lnTo>
                      <a:lnTo>
                        <a:pt x="2550" y="366"/>
                      </a:lnTo>
                      <a:lnTo>
                        <a:pt x="2550" y="378"/>
                      </a:lnTo>
                      <a:lnTo>
                        <a:pt x="2550" y="390"/>
                      </a:lnTo>
                      <a:lnTo>
                        <a:pt x="2550" y="402"/>
                      </a:lnTo>
                      <a:lnTo>
                        <a:pt x="2556" y="414"/>
                      </a:lnTo>
                      <a:lnTo>
                        <a:pt x="2556" y="426"/>
                      </a:lnTo>
                      <a:lnTo>
                        <a:pt x="2556" y="438"/>
                      </a:lnTo>
                      <a:lnTo>
                        <a:pt x="2556" y="450"/>
                      </a:lnTo>
                      <a:lnTo>
                        <a:pt x="2556" y="456"/>
                      </a:lnTo>
                      <a:lnTo>
                        <a:pt x="2556" y="468"/>
                      </a:lnTo>
                      <a:lnTo>
                        <a:pt x="2562" y="480"/>
                      </a:lnTo>
                      <a:lnTo>
                        <a:pt x="2562" y="486"/>
                      </a:lnTo>
                      <a:lnTo>
                        <a:pt x="2562" y="498"/>
                      </a:lnTo>
                      <a:lnTo>
                        <a:pt x="2562" y="504"/>
                      </a:lnTo>
                      <a:lnTo>
                        <a:pt x="2562" y="516"/>
                      </a:lnTo>
                      <a:lnTo>
                        <a:pt x="2562" y="528"/>
                      </a:lnTo>
                      <a:lnTo>
                        <a:pt x="2568" y="534"/>
                      </a:lnTo>
                      <a:lnTo>
                        <a:pt x="2568" y="540"/>
                      </a:lnTo>
                      <a:lnTo>
                        <a:pt x="2568" y="546"/>
                      </a:lnTo>
                      <a:lnTo>
                        <a:pt x="2568" y="552"/>
                      </a:lnTo>
                      <a:lnTo>
                        <a:pt x="2568" y="558"/>
                      </a:lnTo>
                      <a:lnTo>
                        <a:pt x="2568" y="564"/>
                      </a:lnTo>
                      <a:lnTo>
                        <a:pt x="2574" y="564"/>
                      </a:lnTo>
                      <a:lnTo>
                        <a:pt x="2574" y="570"/>
                      </a:lnTo>
                      <a:lnTo>
                        <a:pt x="2574" y="576"/>
                      </a:lnTo>
                      <a:lnTo>
                        <a:pt x="2574" y="576"/>
                      </a:lnTo>
                      <a:lnTo>
                        <a:pt x="2574" y="582"/>
                      </a:lnTo>
                      <a:lnTo>
                        <a:pt x="2574" y="582"/>
                      </a:lnTo>
                      <a:lnTo>
                        <a:pt x="2580" y="588"/>
                      </a:lnTo>
                      <a:lnTo>
                        <a:pt x="2580" y="594"/>
                      </a:lnTo>
                      <a:lnTo>
                        <a:pt x="2580" y="594"/>
                      </a:lnTo>
                      <a:lnTo>
                        <a:pt x="2580" y="594"/>
                      </a:lnTo>
                      <a:lnTo>
                        <a:pt x="2580" y="600"/>
                      </a:lnTo>
                      <a:lnTo>
                        <a:pt x="2586" y="606"/>
                      </a:lnTo>
                      <a:lnTo>
                        <a:pt x="2586" y="606"/>
                      </a:lnTo>
                      <a:lnTo>
                        <a:pt x="2586" y="606"/>
                      </a:lnTo>
                      <a:lnTo>
                        <a:pt x="2586" y="612"/>
                      </a:lnTo>
                      <a:lnTo>
                        <a:pt x="2586" y="612"/>
                      </a:lnTo>
                      <a:lnTo>
                        <a:pt x="2586" y="612"/>
                      </a:lnTo>
                      <a:lnTo>
                        <a:pt x="2592" y="618"/>
                      </a:lnTo>
                      <a:lnTo>
                        <a:pt x="2592" y="618"/>
                      </a:lnTo>
                      <a:lnTo>
                        <a:pt x="2592" y="618"/>
                      </a:lnTo>
                      <a:lnTo>
                        <a:pt x="2592" y="618"/>
                      </a:lnTo>
                      <a:lnTo>
                        <a:pt x="2592" y="618"/>
                      </a:lnTo>
                      <a:lnTo>
                        <a:pt x="2592" y="618"/>
                      </a:lnTo>
                      <a:lnTo>
                        <a:pt x="2598" y="624"/>
                      </a:lnTo>
                      <a:lnTo>
                        <a:pt x="2598" y="624"/>
                      </a:lnTo>
                      <a:lnTo>
                        <a:pt x="2598" y="624"/>
                      </a:lnTo>
                      <a:lnTo>
                        <a:pt x="2598" y="624"/>
                      </a:lnTo>
                      <a:lnTo>
                        <a:pt x="2598" y="624"/>
                      </a:lnTo>
                      <a:lnTo>
                        <a:pt x="2604" y="624"/>
                      </a:lnTo>
                      <a:lnTo>
                        <a:pt x="2604" y="624"/>
                      </a:lnTo>
                      <a:lnTo>
                        <a:pt x="2604" y="618"/>
                      </a:lnTo>
                      <a:lnTo>
                        <a:pt x="2604" y="618"/>
                      </a:lnTo>
                      <a:lnTo>
                        <a:pt x="2604" y="618"/>
                      </a:lnTo>
                      <a:lnTo>
                        <a:pt x="2604" y="618"/>
                      </a:lnTo>
                      <a:lnTo>
                        <a:pt x="2604" y="618"/>
                      </a:lnTo>
                      <a:lnTo>
                        <a:pt x="2610" y="618"/>
                      </a:lnTo>
                      <a:lnTo>
                        <a:pt x="2610" y="612"/>
                      </a:lnTo>
                      <a:lnTo>
                        <a:pt x="2610" y="612"/>
                      </a:lnTo>
                      <a:lnTo>
                        <a:pt x="2610" y="612"/>
                      </a:lnTo>
                      <a:lnTo>
                        <a:pt x="2610" y="612"/>
                      </a:lnTo>
                      <a:lnTo>
                        <a:pt x="2610" y="606"/>
                      </a:lnTo>
                      <a:lnTo>
                        <a:pt x="2616" y="606"/>
                      </a:lnTo>
                      <a:lnTo>
                        <a:pt x="2616" y="600"/>
                      </a:lnTo>
                      <a:lnTo>
                        <a:pt x="2616" y="600"/>
                      </a:lnTo>
                      <a:lnTo>
                        <a:pt x="2616" y="600"/>
                      </a:lnTo>
                      <a:lnTo>
                        <a:pt x="2616" y="594"/>
                      </a:lnTo>
                      <a:lnTo>
                        <a:pt x="2616" y="594"/>
                      </a:lnTo>
                      <a:lnTo>
                        <a:pt x="2622" y="588"/>
                      </a:lnTo>
                      <a:lnTo>
                        <a:pt x="2622" y="582"/>
                      </a:lnTo>
                      <a:lnTo>
                        <a:pt x="2622" y="576"/>
                      </a:lnTo>
                      <a:lnTo>
                        <a:pt x="2622" y="576"/>
                      </a:lnTo>
                      <a:lnTo>
                        <a:pt x="2622" y="570"/>
                      </a:lnTo>
                      <a:lnTo>
                        <a:pt x="2628" y="564"/>
                      </a:lnTo>
                      <a:lnTo>
                        <a:pt x="2628" y="558"/>
                      </a:lnTo>
                      <a:lnTo>
                        <a:pt x="2628" y="552"/>
                      </a:lnTo>
                      <a:lnTo>
                        <a:pt x="2628" y="540"/>
                      </a:lnTo>
                      <a:lnTo>
                        <a:pt x="2628" y="534"/>
                      </a:lnTo>
                      <a:lnTo>
                        <a:pt x="2628" y="522"/>
                      </a:lnTo>
                      <a:lnTo>
                        <a:pt x="2634" y="516"/>
                      </a:lnTo>
                      <a:lnTo>
                        <a:pt x="2634" y="504"/>
                      </a:lnTo>
                      <a:lnTo>
                        <a:pt x="2634" y="498"/>
                      </a:lnTo>
                      <a:lnTo>
                        <a:pt x="2634" y="486"/>
                      </a:lnTo>
                      <a:lnTo>
                        <a:pt x="2634" y="474"/>
                      </a:lnTo>
                      <a:lnTo>
                        <a:pt x="2634" y="468"/>
                      </a:lnTo>
                      <a:lnTo>
                        <a:pt x="2640" y="456"/>
                      </a:lnTo>
                      <a:lnTo>
                        <a:pt x="2640" y="432"/>
                      </a:lnTo>
                      <a:lnTo>
                        <a:pt x="2640" y="420"/>
                      </a:lnTo>
                      <a:lnTo>
                        <a:pt x="2640" y="408"/>
                      </a:lnTo>
                      <a:lnTo>
                        <a:pt x="2640" y="396"/>
                      </a:lnTo>
                      <a:lnTo>
                        <a:pt x="2646" y="378"/>
                      </a:lnTo>
                      <a:lnTo>
                        <a:pt x="2646" y="366"/>
                      </a:lnTo>
                      <a:lnTo>
                        <a:pt x="2646" y="354"/>
                      </a:lnTo>
                      <a:lnTo>
                        <a:pt x="2646" y="336"/>
                      </a:lnTo>
                      <a:lnTo>
                        <a:pt x="2646" y="324"/>
                      </a:lnTo>
                      <a:lnTo>
                        <a:pt x="2646" y="306"/>
                      </a:lnTo>
                      <a:lnTo>
                        <a:pt x="2652" y="294"/>
                      </a:lnTo>
                      <a:lnTo>
                        <a:pt x="2652" y="282"/>
                      </a:lnTo>
                      <a:lnTo>
                        <a:pt x="2652" y="276"/>
                      </a:lnTo>
                      <a:lnTo>
                        <a:pt x="2652" y="270"/>
                      </a:lnTo>
                      <a:lnTo>
                        <a:pt x="2652" y="264"/>
                      </a:lnTo>
                      <a:lnTo>
                        <a:pt x="2652" y="264"/>
                      </a:lnTo>
                      <a:lnTo>
                        <a:pt x="2652" y="270"/>
                      </a:lnTo>
                      <a:lnTo>
                        <a:pt x="2658" y="282"/>
                      </a:lnTo>
                      <a:lnTo>
                        <a:pt x="2658" y="288"/>
                      </a:lnTo>
                      <a:lnTo>
                        <a:pt x="2658" y="294"/>
                      </a:lnTo>
                      <a:lnTo>
                        <a:pt x="2658" y="300"/>
                      </a:lnTo>
                      <a:lnTo>
                        <a:pt x="2658" y="306"/>
                      </a:lnTo>
                      <a:lnTo>
                        <a:pt x="2664" y="318"/>
                      </a:lnTo>
                      <a:lnTo>
                        <a:pt x="2664" y="324"/>
                      </a:lnTo>
                      <a:lnTo>
                        <a:pt x="2664" y="330"/>
                      </a:lnTo>
                      <a:lnTo>
                        <a:pt x="2664" y="336"/>
                      </a:lnTo>
                      <a:lnTo>
                        <a:pt x="2664" y="342"/>
                      </a:lnTo>
                      <a:lnTo>
                        <a:pt x="2670" y="354"/>
                      </a:lnTo>
                      <a:lnTo>
                        <a:pt x="2670" y="360"/>
                      </a:lnTo>
                      <a:lnTo>
                        <a:pt x="2670" y="366"/>
                      </a:lnTo>
                      <a:lnTo>
                        <a:pt x="2670" y="372"/>
                      </a:lnTo>
                      <a:lnTo>
                        <a:pt x="2670" y="378"/>
                      </a:lnTo>
                      <a:lnTo>
                        <a:pt x="2670" y="384"/>
                      </a:lnTo>
                      <a:lnTo>
                        <a:pt x="2670" y="390"/>
                      </a:lnTo>
                      <a:lnTo>
                        <a:pt x="2676" y="402"/>
                      </a:lnTo>
                      <a:lnTo>
                        <a:pt x="2676" y="408"/>
                      </a:lnTo>
                      <a:lnTo>
                        <a:pt x="2676" y="414"/>
                      </a:lnTo>
                      <a:lnTo>
                        <a:pt x="2676" y="420"/>
                      </a:lnTo>
                      <a:lnTo>
                        <a:pt x="2676" y="426"/>
                      </a:lnTo>
                      <a:lnTo>
                        <a:pt x="2682" y="432"/>
                      </a:lnTo>
                      <a:lnTo>
                        <a:pt x="2682" y="438"/>
                      </a:lnTo>
                      <a:lnTo>
                        <a:pt x="2682" y="438"/>
                      </a:lnTo>
                      <a:lnTo>
                        <a:pt x="2682" y="444"/>
                      </a:lnTo>
                      <a:lnTo>
                        <a:pt x="2682" y="450"/>
                      </a:lnTo>
                      <a:lnTo>
                        <a:pt x="2682" y="456"/>
                      </a:lnTo>
                      <a:lnTo>
                        <a:pt x="2688" y="462"/>
                      </a:lnTo>
                      <a:lnTo>
                        <a:pt x="2688" y="468"/>
                      </a:lnTo>
                      <a:lnTo>
                        <a:pt x="2688" y="474"/>
                      </a:lnTo>
                      <a:lnTo>
                        <a:pt x="2688" y="474"/>
                      </a:lnTo>
                      <a:lnTo>
                        <a:pt x="2688" y="480"/>
                      </a:lnTo>
                      <a:lnTo>
                        <a:pt x="2688" y="486"/>
                      </a:lnTo>
                      <a:lnTo>
                        <a:pt x="2694" y="492"/>
                      </a:lnTo>
                      <a:lnTo>
                        <a:pt x="2694" y="498"/>
                      </a:lnTo>
                      <a:lnTo>
                        <a:pt x="2694" y="498"/>
                      </a:lnTo>
                      <a:lnTo>
                        <a:pt x="2694" y="504"/>
                      </a:lnTo>
                      <a:lnTo>
                        <a:pt x="2694" y="510"/>
                      </a:lnTo>
                      <a:lnTo>
                        <a:pt x="2694" y="516"/>
                      </a:lnTo>
                      <a:lnTo>
                        <a:pt x="2700" y="516"/>
                      </a:lnTo>
                      <a:lnTo>
                        <a:pt x="2700" y="522"/>
                      </a:lnTo>
                      <a:lnTo>
                        <a:pt x="2700" y="528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0" y="540"/>
                      </a:lnTo>
                      <a:lnTo>
                        <a:pt x="2706" y="540"/>
                      </a:lnTo>
                      <a:lnTo>
                        <a:pt x="2706" y="546"/>
                      </a:lnTo>
                      <a:lnTo>
                        <a:pt x="2706" y="552"/>
                      </a:lnTo>
                      <a:lnTo>
                        <a:pt x="2706" y="558"/>
                      </a:lnTo>
                      <a:lnTo>
                        <a:pt x="2706" y="558"/>
                      </a:lnTo>
                      <a:lnTo>
                        <a:pt x="2712" y="564"/>
                      </a:lnTo>
                      <a:lnTo>
                        <a:pt x="2712" y="564"/>
                      </a:lnTo>
                      <a:lnTo>
                        <a:pt x="2712" y="570"/>
                      </a:lnTo>
                      <a:lnTo>
                        <a:pt x="2712" y="570"/>
                      </a:lnTo>
                      <a:lnTo>
                        <a:pt x="2712" y="576"/>
                      </a:lnTo>
                      <a:lnTo>
                        <a:pt x="2712" y="576"/>
                      </a:lnTo>
                      <a:lnTo>
                        <a:pt x="2718" y="582"/>
                      </a:lnTo>
                      <a:lnTo>
                        <a:pt x="2718" y="582"/>
                      </a:lnTo>
                      <a:lnTo>
                        <a:pt x="2718" y="582"/>
                      </a:lnTo>
                      <a:lnTo>
                        <a:pt x="2718" y="588"/>
                      </a:lnTo>
                      <a:lnTo>
                        <a:pt x="2718" y="588"/>
                      </a:lnTo>
                      <a:lnTo>
                        <a:pt x="2718" y="588"/>
                      </a:lnTo>
                      <a:lnTo>
                        <a:pt x="2724" y="594"/>
                      </a:lnTo>
                      <a:lnTo>
                        <a:pt x="2724" y="594"/>
                      </a:lnTo>
                      <a:lnTo>
                        <a:pt x="2724" y="594"/>
                      </a:lnTo>
                      <a:lnTo>
                        <a:pt x="2724" y="600"/>
                      </a:lnTo>
                      <a:lnTo>
                        <a:pt x="2724" y="600"/>
                      </a:lnTo>
                      <a:lnTo>
                        <a:pt x="2730" y="600"/>
                      </a:lnTo>
                      <a:lnTo>
                        <a:pt x="2730" y="606"/>
                      </a:lnTo>
                      <a:lnTo>
                        <a:pt x="2730" y="606"/>
                      </a:lnTo>
                      <a:lnTo>
                        <a:pt x="2730" y="606"/>
                      </a:lnTo>
                      <a:lnTo>
                        <a:pt x="2730" y="606"/>
                      </a:lnTo>
                      <a:lnTo>
                        <a:pt x="2730" y="606"/>
                      </a:lnTo>
                      <a:lnTo>
                        <a:pt x="2736" y="612"/>
                      </a:lnTo>
                      <a:lnTo>
                        <a:pt x="2736" y="612"/>
                      </a:lnTo>
                      <a:lnTo>
                        <a:pt x="2736" y="612"/>
                      </a:lnTo>
                      <a:lnTo>
                        <a:pt x="2736" y="612"/>
                      </a:lnTo>
                      <a:lnTo>
                        <a:pt x="2736" y="612"/>
                      </a:lnTo>
                      <a:lnTo>
                        <a:pt x="2736" y="612"/>
                      </a:lnTo>
                      <a:lnTo>
                        <a:pt x="2742" y="612"/>
                      </a:lnTo>
                      <a:lnTo>
                        <a:pt x="2742" y="612"/>
                      </a:lnTo>
                      <a:lnTo>
                        <a:pt x="2742" y="612"/>
                      </a:lnTo>
                      <a:lnTo>
                        <a:pt x="2742" y="612"/>
                      </a:lnTo>
                      <a:lnTo>
                        <a:pt x="2742" y="612"/>
                      </a:lnTo>
                      <a:lnTo>
                        <a:pt x="2742" y="612"/>
                      </a:lnTo>
                      <a:lnTo>
                        <a:pt x="2748" y="612"/>
                      </a:lnTo>
                      <a:lnTo>
                        <a:pt x="2748" y="606"/>
                      </a:lnTo>
                      <a:lnTo>
                        <a:pt x="2748" y="606"/>
                      </a:lnTo>
                      <a:lnTo>
                        <a:pt x="2748" y="606"/>
                      </a:lnTo>
                      <a:lnTo>
                        <a:pt x="2748" y="606"/>
                      </a:lnTo>
                      <a:lnTo>
                        <a:pt x="2748" y="606"/>
                      </a:lnTo>
                      <a:lnTo>
                        <a:pt x="2754" y="600"/>
                      </a:lnTo>
                      <a:lnTo>
                        <a:pt x="2754" y="600"/>
                      </a:lnTo>
                      <a:lnTo>
                        <a:pt x="2754" y="600"/>
                      </a:lnTo>
                      <a:lnTo>
                        <a:pt x="2754" y="594"/>
                      </a:lnTo>
                      <a:lnTo>
                        <a:pt x="2754" y="594"/>
                      </a:lnTo>
                      <a:lnTo>
                        <a:pt x="2754" y="594"/>
                      </a:lnTo>
                      <a:lnTo>
                        <a:pt x="2760" y="588"/>
                      </a:lnTo>
                      <a:lnTo>
                        <a:pt x="2760" y="588"/>
                      </a:lnTo>
                      <a:lnTo>
                        <a:pt x="2760" y="588"/>
                      </a:lnTo>
                      <a:lnTo>
                        <a:pt x="2760" y="582"/>
                      </a:lnTo>
                      <a:lnTo>
                        <a:pt x="2760" y="582"/>
                      </a:lnTo>
                      <a:lnTo>
                        <a:pt x="2760" y="582"/>
                      </a:lnTo>
                      <a:lnTo>
                        <a:pt x="2766" y="576"/>
                      </a:lnTo>
                      <a:lnTo>
                        <a:pt x="2766" y="576"/>
                      </a:lnTo>
                      <a:lnTo>
                        <a:pt x="2766" y="570"/>
                      </a:lnTo>
                      <a:lnTo>
                        <a:pt x="2766" y="570"/>
                      </a:lnTo>
                      <a:lnTo>
                        <a:pt x="2766" y="564"/>
                      </a:lnTo>
                      <a:lnTo>
                        <a:pt x="2772" y="558"/>
                      </a:lnTo>
                      <a:lnTo>
                        <a:pt x="2772" y="558"/>
                      </a:lnTo>
                      <a:lnTo>
                        <a:pt x="2772" y="552"/>
                      </a:lnTo>
                      <a:lnTo>
                        <a:pt x="2772" y="552"/>
                      </a:lnTo>
                      <a:lnTo>
                        <a:pt x="2772" y="546"/>
                      </a:lnTo>
                      <a:lnTo>
                        <a:pt x="2772" y="540"/>
                      </a:lnTo>
                      <a:lnTo>
                        <a:pt x="2778" y="540"/>
                      </a:lnTo>
                      <a:lnTo>
                        <a:pt x="2778" y="534"/>
                      </a:lnTo>
                      <a:lnTo>
                        <a:pt x="2778" y="534"/>
                      </a:lnTo>
                      <a:lnTo>
                        <a:pt x="2778" y="528"/>
                      </a:lnTo>
                      <a:lnTo>
                        <a:pt x="2778" y="522"/>
                      </a:lnTo>
                      <a:lnTo>
                        <a:pt x="2778" y="516"/>
                      </a:lnTo>
                      <a:lnTo>
                        <a:pt x="2784" y="516"/>
                      </a:lnTo>
                      <a:lnTo>
                        <a:pt x="2784" y="510"/>
                      </a:lnTo>
                      <a:lnTo>
                        <a:pt x="2784" y="504"/>
                      </a:lnTo>
                      <a:lnTo>
                        <a:pt x="2784" y="498"/>
                      </a:lnTo>
                      <a:lnTo>
                        <a:pt x="2784" y="498"/>
                      </a:lnTo>
                      <a:lnTo>
                        <a:pt x="2784" y="492"/>
                      </a:lnTo>
                      <a:lnTo>
                        <a:pt x="2790" y="486"/>
                      </a:lnTo>
                      <a:lnTo>
                        <a:pt x="2790" y="480"/>
                      </a:lnTo>
                      <a:lnTo>
                        <a:pt x="2790" y="474"/>
                      </a:lnTo>
                      <a:lnTo>
                        <a:pt x="2790" y="474"/>
                      </a:lnTo>
                      <a:lnTo>
                        <a:pt x="2790" y="468"/>
                      </a:lnTo>
                      <a:lnTo>
                        <a:pt x="2790" y="462"/>
                      </a:lnTo>
                      <a:lnTo>
                        <a:pt x="2796" y="456"/>
                      </a:lnTo>
                      <a:lnTo>
                        <a:pt x="2796" y="450"/>
                      </a:lnTo>
                      <a:lnTo>
                        <a:pt x="2796" y="444"/>
                      </a:lnTo>
                      <a:lnTo>
                        <a:pt x="2796" y="438"/>
                      </a:lnTo>
                      <a:lnTo>
                        <a:pt x="2796" y="438"/>
                      </a:lnTo>
                      <a:lnTo>
                        <a:pt x="2796" y="432"/>
                      </a:lnTo>
                      <a:lnTo>
                        <a:pt x="2802" y="420"/>
                      </a:lnTo>
                      <a:lnTo>
                        <a:pt x="2802" y="414"/>
                      </a:lnTo>
                      <a:lnTo>
                        <a:pt x="2802" y="408"/>
                      </a:lnTo>
                      <a:lnTo>
                        <a:pt x="2802" y="402"/>
                      </a:lnTo>
                      <a:lnTo>
                        <a:pt x="2802" y="396"/>
                      </a:lnTo>
                      <a:lnTo>
                        <a:pt x="2808" y="390"/>
                      </a:lnTo>
                      <a:lnTo>
                        <a:pt x="2808" y="384"/>
                      </a:lnTo>
                      <a:lnTo>
                        <a:pt x="2808" y="378"/>
                      </a:lnTo>
                      <a:lnTo>
                        <a:pt x="2808" y="366"/>
                      </a:lnTo>
                      <a:lnTo>
                        <a:pt x="2808" y="366"/>
                      </a:lnTo>
                      <a:lnTo>
                        <a:pt x="2808" y="360"/>
                      </a:lnTo>
                      <a:lnTo>
                        <a:pt x="2808" y="354"/>
                      </a:lnTo>
                      <a:lnTo>
                        <a:pt x="2814" y="342"/>
                      </a:lnTo>
                      <a:lnTo>
                        <a:pt x="2814" y="336"/>
                      </a:lnTo>
                      <a:lnTo>
                        <a:pt x="2814" y="330"/>
                      </a:lnTo>
                      <a:lnTo>
                        <a:pt x="2814" y="324"/>
                      </a:lnTo>
                      <a:lnTo>
                        <a:pt x="2814" y="318"/>
                      </a:lnTo>
                      <a:lnTo>
                        <a:pt x="2820" y="306"/>
                      </a:lnTo>
                      <a:lnTo>
                        <a:pt x="2820" y="300"/>
                      </a:lnTo>
                      <a:lnTo>
                        <a:pt x="2820" y="294"/>
                      </a:lnTo>
                      <a:lnTo>
                        <a:pt x="2820" y="288"/>
                      </a:lnTo>
                      <a:lnTo>
                        <a:pt x="2820" y="288"/>
                      </a:lnTo>
                      <a:lnTo>
                        <a:pt x="2826" y="288"/>
                      </a:lnTo>
                      <a:lnTo>
                        <a:pt x="2826" y="294"/>
                      </a:lnTo>
                      <a:lnTo>
                        <a:pt x="2826" y="300"/>
                      </a:lnTo>
                      <a:lnTo>
                        <a:pt x="2826" y="306"/>
                      </a:lnTo>
                      <a:lnTo>
                        <a:pt x="2826" y="312"/>
                      </a:lnTo>
                      <a:lnTo>
                        <a:pt x="2826" y="318"/>
                      </a:lnTo>
                      <a:lnTo>
                        <a:pt x="2826" y="330"/>
                      </a:lnTo>
                      <a:lnTo>
                        <a:pt x="2832" y="336"/>
                      </a:lnTo>
                      <a:lnTo>
                        <a:pt x="2832" y="342"/>
                      </a:lnTo>
                      <a:lnTo>
                        <a:pt x="2832" y="354"/>
                      </a:lnTo>
                      <a:lnTo>
                        <a:pt x="2832" y="360"/>
                      </a:lnTo>
                      <a:lnTo>
                        <a:pt x="2832" y="366"/>
                      </a:lnTo>
                      <a:lnTo>
                        <a:pt x="2832" y="372"/>
                      </a:lnTo>
                      <a:lnTo>
                        <a:pt x="2838" y="378"/>
                      </a:lnTo>
                      <a:lnTo>
                        <a:pt x="2838" y="396"/>
                      </a:lnTo>
                      <a:lnTo>
                        <a:pt x="2838" y="402"/>
                      </a:lnTo>
                      <a:lnTo>
                        <a:pt x="2838" y="408"/>
                      </a:lnTo>
                      <a:lnTo>
                        <a:pt x="2838" y="414"/>
                      </a:lnTo>
                      <a:lnTo>
                        <a:pt x="2844" y="420"/>
                      </a:lnTo>
                      <a:lnTo>
                        <a:pt x="2844" y="426"/>
                      </a:lnTo>
                      <a:lnTo>
                        <a:pt x="2844" y="432"/>
                      </a:lnTo>
                      <a:lnTo>
                        <a:pt x="2844" y="438"/>
                      </a:lnTo>
                      <a:lnTo>
                        <a:pt x="2844" y="444"/>
                      </a:lnTo>
                      <a:lnTo>
                        <a:pt x="2844" y="450"/>
                      </a:lnTo>
                      <a:lnTo>
                        <a:pt x="2850" y="456"/>
                      </a:lnTo>
                      <a:lnTo>
                        <a:pt x="2850" y="462"/>
                      </a:lnTo>
                      <a:lnTo>
                        <a:pt x="2850" y="468"/>
                      </a:lnTo>
                      <a:lnTo>
                        <a:pt x="2850" y="474"/>
                      </a:lnTo>
                      <a:lnTo>
                        <a:pt x="2850" y="480"/>
                      </a:lnTo>
                      <a:lnTo>
                        <a:pt x="2850" y="486"/>
                      </a:lnTo>
                      <a:lnTo>
                        <a:pt x="2856" y="492"/>
                      </a:lnTo>
                      <a:lnTo>
                        <a:pt x="2856" y="498"/>
                      </a:lnTo>
                      <a:lnTo>
                        <a:pt x="2856" y="504"/>
                      </a:lnTo>
                      <a:lnTo>
                        <a:pt x="2856" y="510"/>
                      </a:lnTo>
                      <a:lnTo>
                        <a:pt x="2856" y="510"/>
                      </a:lnTo>
                      <a:lnTo>
                        <a:pt x="2856" y="516"/>
                      </a:lnTo>
                      <a:lnTo>
                        <a:pt x="2862" y="522"/>
                      </a:lnTo>
                      <a:lnTo>
                        <a:pt x="2862" y="528"/>
                      </a:lnTo>
                      <a:lnTo>
                        <a:pt x="2862" y="534"/>
                      </a:lnTo>
                      <a:lnTo>
                        <a:pt x="2862" y="534"/>
                      </a:lnTo>
                      <a:lnTo>
                        <a:pt x="2862" y="540"/>
                      </a:lnTo>
                      <a:lnTo>
                        <a:pt x="2868" y="546"/>
                      </a:lnTo>
                      <a:lnTo>
                        <a:pt x="2868" y="552"/>
                      </a:lnTo>
                      <a:lnTo>
                        <a:pt x="2868" y="552"/>
                      </a:lnTo>
                      <a:lnTo>
                        <a:pt x="2868" y="558"/>
                      </a:lnTo>
                      <a:lnTo>
                        <a:pt x="2868" y="564"/>
                      </a:lnTo>
                      <a:lnTo>
                        <a:pt x="2868" y="570"/>
                      </a:lnTo>
                      <a:lnTo>
                        <a:pt x="2874" y="570"/>
                      </a:lnTo>
                      <a:lnTo>
                        <a:pt x="2874" y="576"/>
                      </a:lnTo>
                      <a:lnTo>
                        <a:pt x="2874" y="576"/>
                      </a:lnTo>
                      <a:lnTo>
                        <a:pt x="2874" y="582"/>
                      </a:lnTo>
                      <a:lnTo>
                        <a:pt x="2874" y="582"/>
                      </a:lnTo>
                      <a:lnTo>
                        <a:pt x="2874" y="588"/>
                      </a:lnTo>
                      <a:lnTo>
                        <a:pt x="2880" y="588"/>
                      </a:lnTo>
                      <a:lnTo>
                        <a:pt x="2880" y="588"/>
                      </a:lnTo>
                      <a:lnTo>
                        <a:pt x="2880" y="594"/>
                      </a:lnTo>
                      <a:lnTo>
                        <a:pt x="2880" y="594"/>
                      </a:lnTo>
                      <a:lnTo>
                        <a:pt x="2880" y="600"/>
                      </a:lnTo>
                      <a:lnTo>
                        <a:pt x="2880" y="600"/>
                      </a:lnTo>
                      <a:lnTo>
                        <a:pt x="2886" y="600"/>
                      </a:lnTo>
                      <a:lnTo>
                        <a:pt x="2886" y="606"/>
                      </a:lnTo>
                      <a:lnTo>
                        <a:pt x="2886" y="606"/>
                      </a:lnTo>
                      <a:lnTo>
                        <a:pt x="2886" y="606"/>
                      </a:lnTo>
                      <a:lnTo>
                        <a:pt x="2886" y="606"/>
                      </a:lnTo>
                      <a:lnTo>
                        <a:pt x="2886" y="612"/>
                      </a:lnTo>
                      <a:lnTo>
                        <a:pt x="2892" y="612"/>
                      </a:lnTo>
                      <a:lnTo>
                        <a:pt x="2892" y="612"/>
                      </a:lnTo>
                      <a:lnTo>
                        <a:pt x="2892" y="612"/>
                      </a:lnTo>
                      <a:lnTo>
                        <a:pt x="2892" y="618"/>
                      </a:lnTo>
                      <a:lnTo>
                        <a:pt x="2892" y="618"/>
                      </a:lnTo>
                      <a:lnTo>
                        <a:pt x="2892" y="618"/>
                      </a:lnTo>
                      <a:lnTo>
                        <a:pt x="2898" y="618"/>
                      </a:lnTo>
                      <a:lnTo>
                        <a:pt x="2898" y="618"/>
                      </a:lnTo>
                      <a:lnTo>
                        <a:pt x="2898" y="618"/>
                      </a:lnTo>
                      <a:lnTo>
                        <a:pt x="2898" y="618"/>
                      </a:lnTo>
                      <a:lnTo>
                        <a:pt x="2898" y="618"/>
                      </a:lnTo>
                      <a:lnTo>
                        <a:pt x="2904" y="618"/>
                      </a:lnTo>
                      <a:lnTo>
                        <a:pt x="2904" y="618"/>
                      </a:lnTo>
                      <a:lnTo>
                        <a:pt x="2904" y="618"/>
                      </a:lnTo>
                      <a:lnTo>
                        <a:pt x="2904" y="618"/>
                      </a:lnTo>
                      <a:lnTo>
                        <a:pt x="2904" y="618"/>
                      </a:lnTo>
                      <a:lnTo>
                        <a:pt x="2904" y="618"/>
                      </a:lnTo>
                      <a:lnTo>
                        <a:pt x="2910" y="612"/>
                      </a:lnTo>
                      <a:lnTo>
                        <a:pt x="2910" y="612"/>
                      </a:lnTo>
                      <a:lnTo>
                        <a:pt x="2910" y="612"/>
                      </a:lnTo>
                      <a:lnTo>
                        <a:pt x="2910" y="606"/>
                      </a:lnTo>
                      <a:lnTo>
                        <a:pt x="2910" y="606"/>
                      </a:lnTo>
                      <a:lnTo>
                        <a:pt x="2910" y="606"/>
                      </a:lnTo>
                      <a:lnTo>
                        <a:pt x="2916" y="600"/>
                      </a:lnTo>
                      <a:lnTo>
                        <a:pt x="2916" y="600"/>
                      </a:lnTo>
                      <a:lnTo>
                        <a:pt x="2916" y="594"/>
                      </a:lnTo>
                      <a:lnTo>
                        <a:pt x="2916" y="594"/>
                      </a:lnTo>
                      <a:lnTo>
                        <a:pt x="2916" y="588"/>
                      </a:lnTo>
                      <a:lnTo>
                        <a:pt x="2916" y="582"/>
                      </a:lnTo>
                      <a:lnTo>
                        <a:pt x="2922" y="582"/>
                      </a:lnTo>
                      <a:lnTo>
                        <a:pt x="2922" y="576"/>
                      </a:lnTo>
                      <a:lnTo>
                        <a:pt x="2922" y="576"/>
                      </a:lnTo>
                      <a:lnTo>
                        <a:pt x="2922" y="570"/>
                      </a:lnTo>
                      <a:lnTo>
                        <a:pt x="2922" y="564"/>
                      </a:lnTo>
                      <a:lnTo>
                        <a:pt x="2922" y="564"/>
                      </a:lnTo>
                      <a:lnTo>
                        <a:pt x="2928" y="558"/>
                      </a:lnTo>
                      <a:lnTo>
                        <a:pt x="2928" y="552"/>
                      </a:lnTo>
                      <a:lnTo>
                        <a:pt x="2928" y="546"/>
                      </a:lnTo>
                      <a:lnTo>
                        <a:pt x="2928" y="540"/>
                      </a:lnTo>
                      <a:lnTo>
                        <a:pt x="2928" y="534"/>
                      </a:lnTo>
                      <a:lnTo>
                        <a:pt x="2934" y="528"/>
                      </a:lnTo>
                      <a:lnTo>
                        <a:pt x="2934" y="522"/>
                      </a:lnTo>
                      <a:lnTo>
                        <a:pt x="2934" y="516"/>
                      </a:lnTo>
                      <a:lnTo>
                        <a:pt x="2934" y="510"/>
                      </a:lnTo>
                      <a:lnTo>
                        <a:pt x="2934" y="504"/>
                      </a:lnTo>
                      <a:lnTo>
                        <a:pt x="2934" y="498"/>
                      </a:lnTo>
                      <a:lnTo>
                        <a:pt x="2940" y="492"/>
                      </a:lnTo>
                      <a:lnTo>
                        <a:pt x="2940" y="486"/>
                      </a:lnTo>
                      <a:lnTo>
                        <a:pt x="2940" y="474"/>
                      </a:lnTo>
                      <a:lnTo>
                        <a:pt x="2940" y="468"/>
                      </a:lnTo>
                      <a:lnTo>
                        <a:pt x="2940" y="462"/>
                      </a:lnTo>
                      <a:lnTo>
                        <a:pt x="2940" y="456"/>
                      </a:lnTo>
                      <a:lnTo>
                        <a:pt x="2946" y="450"/>
                      </a:lnTo>
                      <a:lnTo>
                        <a:pt x="2946" y="438"/>
                      </a:lnTo>
                      <a:lnTo>
                        <a:pt x="2946" y="432"/>
                      </a:lnTo>
                      <a:lnTo>
                        <a:pt x="2946" y="426"/>
                      </a:lnTo>
                      <a:lnTo>
                        <a:pt x="2946" y="420"/>
                      </a:lnTo>
                      <a:lnTo>
                        <a:pt x="2946" y="408"/>
                      </a:lnTo>
                      <a:lnTo>
                        <a:pt x="2952" y="396"/>
                      </a:lnTo>
                      <a:lnTo>
                        <a:pt x="2952" y="390"/>
                      </a:lnTo>
                      <a:lnTo>
                        <a:pt x="2952" y="384"/>
                      </a:lnTo>
                      <a:lnTo>
                        <a:pt x="2952" y="372"/>
                      </a:lnTo>
                      <a:lnTo>
                        <a:pt x="2952" y="366"/>
                      </a:lnTo>
                      <a:lnTo>
                        <a:pt x="2952" y="354"/>
                      </a:lnTo>
                      <a:lnTo>
                        <a:pt x="2958" y="348"/>
                      </a:lnTo>
                      <a:lnTo>
                        <a:pt x="2958" y="336"/>
                      </a:lnTo>
                      <a:lnTo>
                        <a:pt x="2958" y="330"/>
                      </a:lnTo>
                      <a:lnTo>
                        <a:pt x="2958" y="318"/>
                      </a:lnTo>
                      <a:lnTo>
                        <a:pt x="2958" y="312"/>
                      </a:lnTo>
                      <a:lnTo>
                        <a:pt x="2958" y="300"/>
                      </a:lnTo>
                      <a:lnTo>
                        <a:pt x="2964" y="288"/>
                      </a:lnTo>
                      <a:lnTo>
                        <a:pt x="2964" y="270"/>
                      </a:lnTo>
                      <a:lnTo>
                        <a:pt x="2964" y="258"/>
                      </a:lnTo>
                      <a:lnTo>
                        <a:pt x="2964" y="252"/>
                      </a:lnTo>
                      <a:lnTo>
                        <a:pt x="2964" y="240"/>
                      </a:lnTo>
                      <a:lnTo>
                        <a:pt x="2970" y="228"/>
                      </a:lnTo>
                      <a:lnTo>
                        <a:pt x="2970" y="216"/>
                      </a:lnTo>
                      <a:lnTo>
                        <a:pt x="2970" y="204"/>
                      </a:lnTo>
                      <a:lnTo>
                        <a:pt x="2970" y="198"/>
                      </a:lnTo>
                      <a:lnTo>
                        <a:pt x="2970" y="186"/>
                      </a:lnTo>
                      <a:lnTo>
                        <a:pt x="2970" y="174"/>
                      </a:lnTo>
                      <a:lnTo>
                        <a:pt x="2976" y="162"/>
                      </a:lnTo>
                      <a:lnTo>
                        <a:pt x="2976" y="150"/>
                      </a:lnTo>
                      <a:lnTo>
                        <a:pt x="2976" y="138"/>
                      </a:lnTo>
                      <a:lnTo>
                        <a:pt x="2976" y="132"/>
                      </a:lnTo>
                      <a:lnTo>
                        <a:pt x="2976" y="108"/>
                      </a:lnTo>
                      <a:lnTo>
                        <a:pt x="2976" y="96"/>
                      </a:lnTo>
                      <a:lnTo>
                        <a:pt x="2982" y="90"/>
                      </a:lnTo>
                      <a:lnTo>
                        <a:pt x="2982" y="78"/>
                      </a:lnTo>
                      <a:lnTo>
                        <a:pt x="2982" y="66"/>
                      </a:lnTo>
                      <a:lnTo>
                        <a:pt x="2982" y="54"/>
                      </a:lnTo>
                      <a:lnTo>
                        <a:pt x="2982" y="36"/>
                      </a:lnTo>
                      <a:lnTo>
                        <a:pt x="2982" y="24"/>
                      </a:lnTo>
                      <a:lnTo>
                        <a:pt x="2988" y="6"/>
                      </a:lnTo>
                      <a:lnTo>
                        <a:pt x="2988" y="6"/>
                      </a:lnTo>
                      <a:lnTo>
                        <a:pt x="2988" y="0"/>
                      </a:lnTo>
                      <a:lnTo>
                        <a:pt x="2988" y="6"/>
                      </a:lnTo>
                      <a:lnTo>
                        <a:pt x="2988" y="12"/>
                      </a:lnTo>
                      <a:lnTo>
                        <a:pt x="2994" y="18"/>
                      </a:lnTo>
                      <a:lnTo>
                        <a:pt x="2994" y="30"/>
                      </a:lnTo>
                      <a:lnTo>
                        <a:pt x="2994" y="42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84"/>
                      </a:lnTo>
                      <a:lnTo>
                        <a:pt x="3000" y="108"/>
                      </a:lnTo>
                      <a:lnTo>
                        <a:pt x="3000" y="120"/>
                      </a:lnTo>
                      <a:lnTo>
                        <a:pt x="3000" y="132"/>
                      </a:lnTo>
                      <a:lnTo>
                        <a:pt x="3000" y="144"/>
                      </a:lnTo>
                      <a:lnTo>
                        <a:pt x="3000" y="156"/>
                      </a:lnTo>
                      <a:lnTo>
                        <a:pt x="3006" y="174"/>
                      </a:lnTo>
                      <a:lnTo>
                        <a:pt x="3006" y="186"/>
                      </a:lnTo>
                      <a:lnTo>
                        <a:pt x="3006" y="204"/>
                      </a:lnTo>
                      <a:lnTo>
                        <a:pt x="3006" y="216"/>
                      </a:lnTo>
                      <a:lnTo>
                        <a:pt x="3006" y="228"/>
                      </a:lnTo>
                      <a:lnTo>
                        <a:pt x="3006" y="240"/>
                      </a:lnTo>
                      <a:lnTo>
                        <a:pt x="3006" y="246"/>
                      </a:lnTo>
                      <a:lnTo>
                        <a:pt x="3012" y="258"/>
                      </a:lnTo>
                      <a:lnTo>
                        <a:pt x="3012" y="270"/>
                      </a:lnTo>
                      <a:lnTo>
                        <a:pt x="3012" y="282"/>
                      </a:lnTo>
                      <a:lnTo>
                        <a:pt x="3012" y="294"/>
                      </a:lnTo>
                      <a:lnTo>
                        <a:pt x="3012" y="306"/>
                      </a:lnTo>
                      <a:lnTo>
                        <a:pt x="3012" y="312"/>
                      </a:lnTo>
                      <a:lnTo>
                        <a:pt x="3018" y="324"/>
                      </a:lnTo>
                      <a:lnTo>
                        <a:pt x="3018" y="336"/>
                      </a:lnTo>
                      <a:lnTo>
                        <a:pt x="3018" y="348"/>
                      </a:lnTo>
                      <a:lnTo>
                        <a:pt x="3018" y="354"/>
                      </a:lnTo>
                      <a:lnTo>
                        <a:pt x="3018" y="366"/>
                      </a:lnTo>
                      <a:lnTo>
                        <a:pt x="3018" y="372"/>
                      </a:lnTo>
                      <a:lnTo>
                        <a:pt x="3024" y="384"/>
                      </a:lnTo>
                      <a:lnTo>
                        <a:pt x="3024" y="390"/>
                      </a:lnTo>
                      <a:lnTo>
                        <a:pt x="3024" y="408"/>
                      </a:lnTo>
                      <a:lnTo>
                        <a:pt x="3024" y="420"/>
                      </a:lnTo>
                      <a:lnTo>
                        <a:pt x="3024" y="426"/>
                      </a:lnTo>
                      <a:lnTo>
                        <a:pt x="3030" y="432"/>
                      </a:lnTo>
                      <a:lnTo>
                        <a:pt x="3030" y="438"/>
                      </a:lnTo>
                      <a:lnTo>
                        <a:pt x="3030" y="456"/>
                      </a:lnTo>
                      <a:lnTo>
                        <a:pt x="3030" y="462"/>
                      </a:lnTo>
                      <a:lnTo>
                        <a:pt x="3030" y="468"/>
                      </a:lnTo>
                      <a:lnTo>
                        <a:pt x="3030" y="474"/>
                      </a:lnTo>
                      <a:lnTo>
                        <a:pt x="3036" y="480"/>
                      </a:lnTo>
                      <a:lnTo>
                        <a:pt x="3036" y="486"/>
                      </a:lnTo>
                      <a:lnTo>
                        <a:pt x="3036" y="498"/>
                      </a:lnTo>
                      <a:lnTo>
                        <a:pt x="3036" y="504"/>
                      </a:lnTo>
                      <a:lnTo>
                        <a:pt x="3036" y="510"/>
                      </a:lnTo>
                      <a:lnTo>
                        <a:pt x="3042" y="516"/>
                      </a:lnTo>
                      <a:lnTo>
                        <a:pt x="3042" y="522"/>
                      </a:lnTo>
                      <a:lnTo>
                        <a:pt x="3042" y="528"/>
                      </a:lnTo>
                      <a:lnTo>
                        <a:pt x="3042" y="534"/>
                      </a:lnTo>
                      <a:lnTo>
                        <a:pt x="3042" y="540"/>
                      </a:lnTo>
                      <a:lnTo>
                        <a:pt x="3042" y="546"/>
                      </a:lnTo>
                      <a:lnTo>
                        <a:pt x="3042" y="552"/>
                      </a:lnTo>
                      <a:lnTo>
                        <a:pt x="3048" y="558"/>
                      </a:lnTo>
                      <a:lnTo>
                        <a:pt x="3048" y="564"/>
                      </a:lnTo>
                      <a:lnTo>
                        <a:pt x="3048" y="570"/>
                      </a:lnTo>
                      <a:lnTo>
                        <a:pt x="3048" y="570"/>
                      </a:lnTo>
                      <a:lnTo>
                        <a:pt x="3048" y="576"/>
                      </a:lnTo>
                      <a:lnTo>
                        <a:pt x="3048" y="582"/>
                      </a:lnTo>
                      <a:lnTo>
                        <a:pt x="3054" y="582"/>
                      </a:lnTo>
                      <a:lnTo>
                        <a:pt x="3054" y="588"/>
                      </a:lnTo>
                      <a:lnTo>
                        <a:pt x="3054" y="594"/>
                      </a:lnTo>
                      <a:lnTo>
                        <a:pt x="3054" y="594"/>
                      </a:lnTo>
                      <a:lnTo>
                        <a:pt x="3054" y="600"/>
                      </a:lnTo>
                      <a:lnTo>
                        <a:pt x="3060" y="606"/>
                      </a:lnTo>
                      <a:lnTo>
                        <a:pt x="3060" y="606"/>
                      </a:lnTo>
                      <a:lnTo>
                        <a:pt x="3060" y="606"/>
                      </a:lnTo>
                      <a:lnTo>
                        <a:pt x="3060" y="612"/>
                      </a:lnTo>
                      <a:lnTo>
                        <a:pt x="3060" y="612"/>
                      </a:lnTo>
                      <a:lnTo>
                        <a:pt x="3060" y="618"/>
                      </a:lnTo>
                      <a:lnTo>
                        <a:pt x="3066" y="618"/>
                      </a:lnTo>
                      <a:lnTo>
                        <a:pt x="3066" y="618"/>
                      </a:lnTo>
                      <a:lnTo>
                        <a:pt x="3066" y="618"/>
                      </a:lnTo>
                      <a:lnTo>
                        <a:pt x="3066" y="624"/>
                      </a:lnTo>
                      <a:lnTo>
                        <a:pt x="3066" y="624"/>
                      </a:lnTo>
                      <a:lnTo>
                        <a:pt x="3066" y="624"/>
                      </a:lnTo>
                      <a:lnTo>
                        <a:pt x="3072" y="624"/>
                      </a:lnTo>
                      <a:lnTo>
                        <a:pt x="3072" y="624"/>
                      </a:lnTo>
                      <a:lnTo>
                        <a:pt x="3072" y="624"/>
                      </a:lnTo>
                      <a:lnTo>
                        <a:pt x="3072" y="624"/>
                      </a:lnTo>
                      <a:lnTo>
                        <a:pt x="3072" y="624"/>
                      </a:lnTo>
                      <a:lnTo>
                        <a:pt x="3078" y="624"/>
                      </a:lnTo>
                      <a:lnTo>
                        <a:pt x="3078" y="624"/>
                      </a:lnTo>
                      <a:lnTo>
                        <a:pt x="3078" y="618"/>
                      </a:lnTo>
                      <a:lnTo>
                        <a:pt x="3078" y="618"/>
                      </a:lnTo>
                      <a:lnTo>
                        <a:pt x="3078" y="618"/>
                      </a:lnTo>
                      <a:lnTo>
                        <a:pt x="3078" y="618"/>
                      </a:lnTo>
                      <a:lnTo>
                        <a:pt x="3078" y="612"/>
                      </a:lnTo>
                      <a:lnTo>
                        <a:pt x="3084" y="612"/>
                      </a:lnTo>
                      <a:lnTo>
                        <a:pt x="3084" y="606"/>
                      </a:lnTo>
                      <a:lnTo>
                        <a:pt x="3084" y="606"/>
                      </a:lnTo>
                      <a:lnTo>
                        <a:pt x="3084" y="606"/>
                      </a:lnTo>
                      <a:lnTo>
                        <a:pt x="3084" y="600"/>
                      </a:lnTo>
                      <a:lnTo>
                        <a:pt x="3090" y="600"/>
                      </a:lnTo>
                      <a:lnTo>
                        <a:pt x="3090" y="594"/>
                      </a:lnTo>
                      <a:lnTo>
                        <a:pt x="3090" y="594"/>
                      </a:lnTo>
                      <a:lnTo>
                        <a:pt x="3090" y="588"/>
                      </a:lnTo>
                      <a:lnTo>
                        <a:pt x="3090" y="582"/>
                      </a:lnTo>
                      <a:lnTo>
                        <a:pt x="3090" y="582"/>
                      </a:lnTo>
                      <a:lnTo>
                        <a:pt x="3096" y="570"/>
                      </a:lnTo>
                      <a:lnTo>
                        <a:pt x="3096" y="570"/>
                      </a:lnTo>
                      <a:lnTo>
                        <a:pt x="3096" y="564"/>
                      </a:lnTo>
                      <a:lnTo>
                        <a:pt x="3096" y="558"/>
                      </a:lnTo>
                      <a:lnTo>
                        <a:pt x="3096" y="552"/>
                      </a:lnTo>
                      <a:lnTo>
                        <a:pt x="3102" y="546"/>
                      </a:lnTo>
                      <a:lnTo>
                        <a:pt x="3102" y="540"/>
                      </a:lnTo>
                      <a:lnTo>
                        <a:pt x="3102" y="534"/>
                      </a:lnTo>
                      <a:lnTo>
                        <a:pt x="3102" y="528"/>
                      </a:lnTo>
                      <a:lnTo>
                        <a:pt x="3102" y="522"/>
                      </a:lnTo>
                      <a:lnTo>
                        <a:pt x="3102" y="516"/>
                      </a:lnTo>
                      <a:lnTo>
                        <a:pt x="3102" y="510"/>
                      </a:lnTo>
                      <a:lnTo>
                        <a:pt x="3108" y="504"/>
                      </a:lnTo>
                      <a:lnTo>
                        <a:pt x="3108" y="498"/>
                      </a:lnTo>
                      <a:lnTo>
                        <a:pt x="3108" y="492"/>
                      </a:lnTo>
                      <a:lnTo>
                        <a:pt x="3108" y="486"/>
                      </a:lnTo>
                      <a:lnTo>
                        <a:pt x="3108" y="474"/>
                      </a:lnTo>
                      <a:lnTo>
                        <a:pt x="3114" y="468"/>
                      </a:lnTo>
                      <a:lnTo>
                        <a:pt x="3114" y="462"/>
                      </a:lnTo>
                      <a:lnTo>
                        <a:pt x="3114" y="450"/>
                      </a:lnTo>
                      <a:lnTo>
                        <a:pt x="3114" y="444"/>
                      </a:lnTo>
                      <a:lnTo>
                        <a:pt x="3114" y="438"/>
                      </a:lnTo>
                      <a:lnTo>
                        <a:pt x="3114" y="426"/>
                      </a:lnTo>
                      <a:lnTo>
                        <a:pt x="3120" y="414"/>
                      </a:lnTo>
                      <a:lnTo>
                        <a:pt x="3120" y="408"/>
                      </a:lnTo>
                      <a:lnTo>
                        <a:pt x="3120" y="402"/>
                      </a:lnTo>
                      <a:lnTo>
                        <a:pt x="3120" y="390"/>
                      </a:lnTo>
                      <a:lnTo>
                        <a:pt x="3120" y="384"/>
                      </a:lnTo>
                      <a:lnTo>
                        <a:pt x="3120" y="372"/>
                      </a:lnTo>
                      <a:lnTo>
                        <a:pt x="3126" y="366"/>
                      </a:lnTo>
                      <a:lnTo>
                        <a:pt x="3126" y="354"/>
                      </a:lnTo>
                      <a:lnTo>
                        <a:pt x="3126" y="336"/>
                      </a:lnTo>
                      <a:lnTo>
                        <a:pt x="3126" y="324"/>
                      </a:lnTo>
                      <a:lnTo>
                        <a:pt x="3126" y="312"/>
                      </a:lnTo>
                      <a:lnTo>
                        <a:pt x="3132" y="306"/>
                      </a:lnTo>
                      <a:lnTo>
                        <a:pt x="3132" y="294"/>
                      </a:lnTo>
                      <a:lnTo>
                        <a:pt x="3132" y="282"/>
                      </a:lnTo>
                      <a:lnTo>
                        <a:pt x="3132" y="270"/>
                      </a:lnTo>
                      <a:lnTo>
                        <a:pt x="3132" y="258"/>
                      </a:lnTo>
                      <a:lnTo>
                        <a:pt x="3132" y="246"/>
                      </a:lnTo>
                      <a:lnTo>
                        <a:pt x="3138" y="234"/>
                      </a:lnTo>
                      <a:lnTo>
                        <a:pt x="3138" y="222"/>
                      </a:lnTo>
                      <a:lnTo>
                        <a:pt x="3138" y="210"/>
                      </a:lnTo>
                      <a:lnTo>
                        <a:pt x="3138" y="198"/>
                      </a:lnTo>
                      <a:lnTo>
                        <a:pt x="3138" y="186"/>
                      </a:lnTo>
                      <a:lnTo>
                        <a:pt x="3138" y="174"/>
                      </a:lnTo>
                      <a:lnTo>
                        <a:pt x="3138" y="162"/>
                      </a:lnTo>
                      <a:lnTo>
                        <a:pt x="3144" y="150"/>
                      </a:lnTo>
                      <a:lnTo>
                        <a:pt x="3144" y="132"/>
                      </a:lnTo>
                      <a:lnTo>
                        <a:pt x="3144" y="120"/>
                      </a:lnTo>
                      <a:lnTo>
                        <a:pt x="3144" y="108"/>
                      </a:lnTo>
                      <a:lnTo>
                        <a:pt x="3144" y="96"/>
                      </a:lnTo>
                      <a:lnTo>
                        <a:pt x="3150" y="84"/>
                      </a:lnTo>
                      <a:lnTo>
                        <a:pt x="3150" y="72"/>
                      </a:lnTo>
                      <a:lnTo>
                        <a:pt x="3150" y="54"/>
                      </a:lnTo>
                      <a:lnTo>
                        <a:pt x="3150" y="30"/>
                      </a:lnTo>
                      <a:lnTo>
                        <a:pt x="3150" y="18"/>
                      </a:lnTo>
                      <a:lnTo>
                        <a:pt x="3150" y="12"/>
                      </a:lnTo>
                      <a:lnTo>
                        <a:pt x="3156" y="6"/>
                      </a:lnTo>
                      <a:lnTo>
                        <a:pt x="3156" y="0"/>
                      </a:lnTo>
                      <a:lnTo>
                        <a:pt x="3156" y="6"/>
                      </a:lnTo>
                      <a:lnTo>
                        <a:pt x="3156" y="12"/>
                      </a:lnTo>
                      <a:lnTo>
                        <a:pt x="3156" y="18"/>
                      </a:lnTo>
                      <a:lnTo>
                        <a:pt x="3156" y="30"/>
                      </a:lnTo>
                      <a:lnTo>
                        <a:pt x="3162" y="42"/>
                      </a:lnTo>
                      <a:lnTo>
                        <a:pt x="3162" y="54"/>
                      </a:lnTo>
                      <a:lnTo>
                        <a:pt x="3162" y="84"/>
                      </a:lnTo>
                      <a:lnTo>
                        <a:pt x="3162" y="96"/>
                      </a:lnTo>
                      <a:lnTo>
                        <a:pt x="3162" y="108"/>
                      </a:lnTo>
                      <a:lnTo>
                        <a:pt x="3162" y="120"/>
                      </a:lnTo>
                      <a:lnTo>
                        <a:pt x="3168" y="132"/>
                      </a:lnTo>
                      <a:lnTo>
                        <a:pt x="3168" y="138"/>
                      </a:lnTo>
                      <a:lnTo>
                        <a:pt x="3168" y="162"/>
                      </a:lnTo>
                      <a:lnTo>
                        <a:pt x="3168" y="174"/>
                      </a:lnTo>
                      <a:lnTo>
                        <a:pt x="3168" y="186"/>
                      </a:lnTo>
                      <a:lnTo>
                        <a:pt x="3174" y="198"/>
                      </a:lnTo>
                      <a:lnTo>
                        <a:pt x="3174" y="210"/>
                      </a:lnTo>
                      <a:lnTo>
                        <a:pt x="3174" y="222"/>
                      </a:lnTo>
                      <a:lnTo>
                        <a:pt x="3174" y="234"/>
                      </a:lnTo>
                      <a:lnTo>
                        <a:pt x="3174" y="246"/>
                      </a:lnTo>
                      <a:lnTo>
                        <a:pt x="3174" y="258"/>
                      </a:lnTo>
                      <a:lnTo>
                        <a:pt x="3180" y="270"/>
                      </a:lnTo>
                      <a:lnTo>
                        <a:pt x="3180" y="282"/>
                      </a:lnTo>
                      <a:lnTo>
                        <a:pt x="3180" y="294"/>
                      </a:lnTo>
                      <a:lnTo>
                        <a:pt x="3180" y="300"/>
                      </a:lnTo>
                      <a:lnTo>
                        <a:pt x="3180" y="312"/>
                      </a:lnTo>
                      <a:lnTo>
                        <a:pt x="3180" y="324"/>
                      </a:lnTo>
                      <a:lnTo>
                        <a:pt x="3186" y="330"/>
                      </a:lnTo>
                      <a:lnTo>
                        <a:pt x="3186" y="342"/>
                      </a:lnTo>
                      <a:lnTo>
                        <a:pt x="3186" y="354"/>
                      </a:lnTo>
                      <a:lnTo>
                        <a:pt x="3186" y="360"/>
                      </a:lnTo>
                      <a:lnTo>
                        <a:pt x="3186" y="384"/>
                      </a:lnTo>
                      <a:lnTo>
                        <a:pt x="3192" y="390"/>
                      </a:lnTo>
                      <a:lnTo>
                        <a:pt x="3192" y="402"/>
                      </a:lnTo>
                      <a:lnTo>
                        <a:pt x="3192" y="408"/>
                      </a:lnTo>
                      <a:lnTo>
                        <a:pt x="3192" y="414"/>
                      </a:lnTo>
                      <a:lnTo>
                        <a:pt x="3192" y="420"/>
                      </a:lnTo>
                      <a:lnTo>
                        <a:pt x="3192" y="432"/>
                      </a:lnTo>
                      <a:lnTo>
                        <a:pt x="3192" y="438"/>
                      </a:lnTo>
                      <a:lnTo>
                        <a:pt x="3198" y="450"/>
                      </a:lnTo>
                      <a:lnTo>
                        <a:pt x="3198" y="456"/>
                      </a:lnTo>
                      <a:lnTo>
                        <a:pt x="3198" y="468"/>
                      </a:lnTo>
                      <a:lnTo>
                        <a:pt x="3198" y="474"/>
                      </a:lnTo>
                      <a:lnTo>
                        <a:pt x="3198" y="480"/>
                      </a:lnTo>
                      <a:lnTo>
                        <a:pt x="3204" y="492"/>
                      </a:lnTo>
                      <a:lnTo>
                        <a:pt x="3204" y="498"/>
                      </a:lnTo>
                      <a:lnTo>
                        <a:pt x="3204" y="504"/>
                      </a:lnTo>
                      <a:lnTo>
                        <a:pt x="3204" y="510"/>
                      </a:lnTo>
                      <a:lnTo>
                        <a:pt x="3204" y="516"/>
                      </a:lnTo>
                      <a:lnTo>
                        <a:pt x="3204" y="522"/>
                      </a:lnTo>
                      <a:lnTo>
                        <a:pt x="3210" y="528"/>
                      </a:lnTo>
                      <a:lnTo>
                        <a:pt x="3210" y="534"/>
                      </a:lnTo>
                      <a:lnTo>
                        <a:pt x="3210" y="540"/>
                      </a:lnTo>
                      <a:lnTo>
                        <a:pt x="3210" y="546"/>
                      </a:lnTo>
                      <a:lnTo>
                        <a:pt x="3210" y="552"/>
                      </a:lnTo>
                      <a:lnTo>
                        <a:pt x="3210" y="558"/>
                      </a:lnTo>
                      <a:lnTo>
                        <a:pt x="3216" y="558"/>
                      </a:lnTo>
                      <a:lnTo>
                        <a:pt x="3216" y="564"/>
                      </a:lnTo>
                      <a:lnTo>
                        <a:pt x="3216" y="570"/>
                      </a:lnTo>
                      <a:lnTo>
                        <a:pt x="3216" y="576"/>
                      </a:lnTo>
                      <a:lnTo>
                        <a:pt x="3216" y="576"/>
                      </a:lnTo>
                      <a:lnTo>
                        <a:pt x="3216" y="582"/>
                      </a:lnTo>
                      <a:lnTo>
                        <a:pt x="3222" y="588"/>
                      </a:lnTo>
                      <a:lnTo>
                        <a:pt x="3222" y="594"/>
                      </a:lnTo>
                      <a:lnTo>
                        <a:pt x="3222" y="594"/>
                      </a:lnTo>
                      <a:lnTo>
                        <a:pt x="3222" y="600"/>
                      </a:lnTo>
                      <a:lnTo>
                        <a:pt x="3222" y="600"/>
                      </a:lnTo>
                      <a:lnTo>
                        <a:pt x="3222" y="606"/>
                      </a:lnTo>
                      <a:lnTo>
                        <a:pt x="3228" y="606"/>
                      </a:lnTo>
                      <a:lnTo>
                        <a:pt x="3228" y="612"/>
                      </a:lnTo>
                      <a:lnTo>
                        <a:pt x="3228" y="612"/>
                      </a:lnTo>
                      <a:lnTo>
                        <a:pt x="3228" y="618"/>
                      </a:lnTo>
                      <a:lnTo>
                        <a:pt x="3228" y="618"/>
                      </a:lnTo>
                      <a:lnTo>
                        <a:pt x="3234" y="618"/>
                      </a:lnTo>
                      <a:lnTo>
                        <a:pt x="3234" y="618"/>
                      </a:lnTo>
                      <a:lnTo>
                        <a:pt x="3234" y="618"/>
                      </a:lnTo>
                      <a:lnTo>
                        <a:pt x="3234" y="624"/>
                      </a:lnTo>
                      <a:lnTo>
                        <a:pt x="3234" y="624"/>
                      </a:lnTo>
                      <a:lnTo>
                        <a:pt x="3234" y="624"/>
                      </a:lnTo>
                      <a:lnTo>
                        <a:pt x="3234" y="624"/>
                      </a:lnTo>
                      <a:lnTo>
                        <a:pt x="3240" y="624"/>
                      </a:lnTo>
                      <a:lnTo>
                        <a:pt x="3240" y="624"/>
                      </a:lnTo>
                      <a:lnTo>
                        <a:pt x="3240" y="624"/>
                      </a:lnTo>
                      <a:lnTo>
                        <a:pt x="3240" y="624"/>
                      </a:lnTo>
                      <a:lnTo>
                        <a:pt x="3240" y="618"/>
                      </a:lnTo>
                      <a:lnTo>
                        <a:pt x="3246" y="618"/>
                      </a:lnTo>
                      <a:lnTo>
                        <a:pt x="3246" y="618"/>
                      </a:lnTo>
                      <a:lnTo>
                        <a:pt x="3246" y="618"/>
                      </a:lnTo>
                      <a:lnTo>
                        <a:pt x="3246" y="612"/>
                      </a:lnTo>
                      <a:lnTo>
                        <a:pt x="3246" y="612"/>
                      </a:lnTo>
                      <a:lnTo>
                        <a:pt x="3246" y="612"/>
                      </a:lnTo>
                      <a:lnTo>
                        <a:pt x="3252" y="606"/>
                      </a:lnTo>
                      <a:lnTo>
                        <a:pt x="3252" y="606"/>
                      </a:lnTo>
                      <a:lnTo>
                        <a:pt x="3252" y="600"/>
                      </a:lnTo>
                      <a:lnTo>
                        <a:pt x="3252" y="600"/>
                      </a:lnTo>
                      <a:lnTo>
                        <a:pt x="3252" y="594"/>
                      </a:lnTo>
                      <a:lnTo>
                        <a:pt x="3252" y="594"/>
                      </a:lnTo>
                      <a:lnTo>
                        <a:pt x="3258" y="588"/>
                      </a:lnTo>
                      <a:lnTo>
                        <a:pt x="3258" y="582"/>
                      </a:lnTo>
                      <a:lnTo>
                        <a:pt x="3258" y="576"/>
                      </a:lnTo>
                      <a:lnTo>
                        <a:pt x="3258" y="576"/>
                      </a:lnTo>
                      <a:lnTo>
                        <a:pt x="3258" y="570"/>
                      </a:lnTo>
                      <a:lnTo>
                        <a:pt x="3264" y="564"/>
                      </a:lnTo>
                      <a:lnTo>
                        <a:pt x="3264" y="558"/>
                      </a:lnTo>
                      <a:lnTo>
                        <a:pt x="3264" y="558"/>
                      </a:lnTo>
                      <a:lnTo>
                        <a:pt x="3264" y="552"/>
                      </a:lnTo>
                      <a:lnTo>
                        <a:pt x="3264" y="546"/>
                      </a:lnTo>
                      <a:lnTo>
                        <a:pt x="3264" y="540"/>
                      </a:lnTo>
                      <a:lnTo>
                        <a:pt x="3270" y="534"/>
                      </a:lnTo>
                      <a:lnTo>
                        <a:pt x="3270" y="528"/>
                      </a:lnTo>
                      <a:lnTo>
                        <a:pt x="3270" y="522"/>
                      </a:lnTo>
                      <a:lnTo>
                        <a:pt x="3270" y="516"/>
                      </a:lnTo>
                      <a:lnTo>
                        <a:pt x="3270" y="510"/>
                      </a:lnTo>
                      <a:lnTo>
                        <a:pt x="3270" y="504"/>
                      </a:lnTo>
                      <a:lnTo>
                        <a:pt x="3276" y="498"/>
                      </a:lnTo>
                      <a:lnTo>
                        <a:pt x="3276" y="486"/>
                      </a:lnTo>
                      <a:lnTo>
                        <a:pt x="3276" y="480"/>
                      </a:lnTo>
                      <a:lnTo>
                        <a:pt x="3276" y="468"/>
                      </a:lnTo>
                      <a:lnTo>
                        <a:pt x="3276" y="462"/>
                      </a:lnTo>
                      <a:lnTo>
                        <a:pt x="3276" y="456"/>
                      </a:lnTo>
                      <a:lnTo>
                        <a:pt x="3282" y="450"/>
                      </a:lnTo>
                      <a:lnTo>
                        <a:pt x="3282" y="444"/>
                      </a:lnTo>
                      <a:lnTo>
                        <a:pt x="3282" y="426"/>
                      </a:lnTo>
                      <a:lnTo>
                        <a:pt x="3282" y="420"/>
                      </a:lnTo>
                      <a:lnTo>
                        <a:pt x="3282" y="414"/>
                      </a:lnTo>
                      <a:lnTo>
                        <a:pt x="3282" y="408"/>
                      </a:lnTo>
                      <a:lnTo>
                        <a:pt x="3288" y="396"/>
                      </a:lnTo>
                      <a:lnTo>
                        <a:pt x="3288" y="390"/>
                      </a:lnTo>
                      <a:lnTo>
                        <a:pt x="3288" y="378"/>
                      </a:lnTo>
                      <a:lnTo>
                        <a:pt x="3288" y="360"/>
                      </a:lnTo>
                      <a:lnTo>
                        <a:pt x="3288" y="348"/>
                      </a:lnTo>
                      <a:lnTo>
                        <a:pt x="3294" y="342"/>
                      </a:lnTo>
                      <a:lnTo>
                        <a:pt x="3294" y="330"/>
                      </a:lnTo>
                      <a:lnTo>
                        <a:pt x="3294" y="318"/>
                      </a:lnTo>
                      <a:lnTo>
                        <a:pt x="3294" y="312"/>
                      </a:lnTo>
                      <a:lnTo>
                        <a:pt x="3294" y="300"/>
                      </a:lnTo>
                      <a:lnTo>
                        <a:pt x="3294" y="288"/>
                      </a:lnTo>
                      <a:lnTo>
                        <a:pt x="3300" y="276"/>
                      </a:lnTo>
                      <a:lnTo>
                        <a:pt x="3300" y="264"/>
                      </a:lnTo>
                      <a:lnTo>
                        <a:pt x="3300" y="258"/>
                      </a:lnTo>
                      <a:lnTo>
                        <a:pt x="3300" y="246"/>
                      </a:lnTo>
                      <a:lnTo>
                        <a:pt x="3300" y="234"/>
                      </a:lnTo>
                      <a:lnTo>
                        <a:pt x="3300" y="222"/>
                      </a:lnTo>
                      <a:lnTo>
                        <a:pt x="3306" y="210"/>
                      </a:lnTo>
                      <a:lnTo>
                        <a:pt x="3306" y="198"/>
                      </a:lnTo>
                      <a:lnTo>
                        <a:pt x="3306" y="186"/>
                      </a:lnTo>
                      <a:lnTo>
                        <a:pt x="3306" y="174"/>
                      </a:lnTo>
                      <a:lnTo>
                        <a:pt x="3306" y="162"/>
                      </a:lnTo>
                      <a:lnTo>
                        <a:pt x="3306" y="150"/>
                      </a:lnTo>
                      <a:lnTo>
                        <a:pt x="3312" y="126"/>
                      </a:lnTo>
                      <a:lnTo>
                        <a:pt x="3312" y="114"/>
                      </a:lnTo>
                      <a:lnTo>
                        <a:pt x="3312" y="108"/>
                      </a:lnTo>
                      <a:lnTo>
                        <a:pt x="3312" y="90"/>
                      </a:lnTo>
                      <a:lnTo>
                        <a:pt x="3312" y="78"/>
                      </a:lnTo>
                      <a:lnTo>
                        <a:pt x="3318" y="54"/>
                      </a:lnTo>
                      <a:lnTo>
                        <a:pt x="3318" y="42"/>
                      </a:lnTo>
                      <a:lnTo>
                        <a:pt x="3318" y="24"/>
                      </a:lnTo>
                      <a:lnTo>
                        <a:pt x="3318" y="12"/>
                      </a:lnTo>
                      <a:lnTo>
                        <a:pt x="3318" y="6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6"/>
                      </a:lnTo>
                      <a:lnTo>
                        <a:pt x="3324" y="12"/>
                      </a:lnTo>
                      <a:lnTo>
                        <a:pt x="3324" y="24"/>
                      </a:lnTo>
                      <a:lnTo>
                        <a:pt x="3324" y="42"/>
                      </a:lnTo>
                      <a:lnTo>
                        <a:pt x="3330" y="66"/>
                      </a:lnTo>
                      <a:lnTo>
                        <a:pt x="3330" y="78"/>
                      </a:lnTo>
                      <a:lnTo>
                        <a:pt x="3330" y="96"/>
                      </a:lnTo>
                      <a:lnTo>
                        <a:pt x="3330" y="108"/>
                      </a:lnTo>
                      <a:lnTo>
                        <a:pt x="3330" y="120"/>
                      </a:lnTo>
                      <a:lnTo>
                        <a:pt x="3330" y="126"/>
                      </a:lnTo>
                      <a:lnTo>
                        <a:pt x="3330" y="138"/>
                      </a:lnTo>
                      <a:lnTo>
                        <a:pt x="3336" y="162"/>
                      </a:lnTo>
                      <a:lnTo>
                        <a:pt x="3336" y="174"/>
                      </a:lnTo>
                      <a:lnTo>
                        <a:pt x="3336" y="186"/>
                      </a:lnTo>
                      <a:lnTo>
                        <a:pt x="3336" y="198"/>
                      </a:lnTo>
                      <a:lnTo>
                        <a:pt x="3336" y="210"/>
                      </a:lnTo>
                      <a:lnTo>
                        <a:pt x="3342" y="222"/>
                      </a:lnTo>
                      <a:lnTo>
                        <a:pt x="3342" y="234"/>
                      </a:lnTo>
                      <a:lnTo>
                        <a:pt x="3342" y="246"/>
                      </a:lnTo>
                      <a:lnTo>
                        <a:pt x="3342" y="258"/>
                      </a:lnTo>
                      <a:lnTo>
                        <a:pt x="3342" y="270"/>
                      </a:lnTo>
                      <a:lnTo>
                        <a:pt x="3342" y="282"/>
                      </a:lnTo>
                      <a:lnTo>
                        <a:pt x="3348" y="288"/>
                      </a:lnTo>
                      <a:lnTo>
                        <a:pt x="3348" y="300"/>
                      </a:lnTo>
                      <a:lnTo>
                        <a:pt x="3348" y="312"/>
                      </a:lnTo>
                      <a:lnTo>
                        <a:pt x="3348" y="324"/>
                      </a:lnTo>
                      <a:lnTo>
                        <a:pt x="3348" y="336"/>
                      </a:lnTo>
                      <a:lnTo>
                        <a:pt x="3354" y="354"/>
                      </a:lnTo>
                      <a:lnTo>
                        <a:pt x="3354" y="360"/>
                      </a:lnTo>
                      <a:lnTo>
                        <a:pt x="3354" y="372"/>
                      </a:lnTo>
                      <a:lnTo>
                        <a:pt x="3354" y="384"/>
                      </a:lnTo>
                      <a:lnTo>
                        <a:pt x="3354" y="390"/>
                      </a:lnTo>
                      <a:lnTo>
                        <a:pt x="3354" y="402"/>
                      </a:lnTo>
                      <a:lnTo>
                        <a:pt x="3360" y="408"/>
                      </a:lnTo>
                      <a:lnTo>
                        <a:pt x="3360" y="414"/>
                      </a:lnTo>
                      <a:lnTo>
                        <a:pt x="3360" y="426"/>
                      </a:lnTo>
                      <a:lnTo>
                        <a:pt x="3360" y="432"/>
                      </a:lnTo>
                      <a:lnTo>
                        <a:pt x="3360" y="444"/>
                      </a:lnTo>
                      <a:lnTo>
                        <a:pt x="3360" y="450"/>
                      </a:lnTo>
                      <a:lnTo>
                        <a:pt x="3366" y="462"/>
                      </a:lnTo>
                      <a:lnTo>
                        <a:pt x="3366" y="468"/>
                      </a:lnTo>
                      <a:lnTo>
                        <a:pt x="3366" y="474"/>
                      </a:lnTo>
                      <a:lnTo>
                        <a:pt x="3366" y="486"/>
                      </a:lnTo>
                      <a:lnTo>
                        <a:pt x="3366" y="492"/>
                      </a:lnTo>
                      <a:lnTo>
                        <a:pt x="3366" y="498"/>
                      </a:lnTo>
                      <a:lnTo>
                        <a:pt x="3372" y="504"/>
                      </a:lnTo>
                      <a:lnTo>
                        <a:pt x="3372" y="510"/>
                      </a:lnTo>
                      <a:lnTo>
                        <a:pt x="3372" y="516"/>
                      </a:lnTo>
                      <a:lnTo>
                        <a:pt x="3372" y="522"/>
                      </a:lnTo>
                      <a:lnTo>
                        <a:pt x="3372" y="528"/>
                      </a:lnTo>
                      <a:lnTo>
                        <a:pt x="3372" y="534"/>
                      </a:lnTo>
                      <a:lnTo>
                        <a:pt x="3378" y="540"/>
                      </a:lnTo>
                      <a:lnTo>
                        <a:pt x="3378" y="546"/>
                      </a:lnTo>
                      <a:lnTo>
                        <a:pt x="3378" y="552"/>
                      </a:lnTo>
                      <a:lnTo>
                        <a:pt x="3378" y="558"/>
                      </a:lnTo>
                      <a:lnTo>
                        <a:pt x="3378" y="564"/>
                      </a:lnTo>
                      <a:lnTo>
                        <a:pt x="3378" y="570"/>
                      </a:lnTo>
                      <a:lnTo>
                        <a:pt x="3384" y="570"/>
                      </a:lnTo>
                      <a:lnTo>
                        <a:pt x="3384" y="582"/>
                      </a:lnTo>
                      <a:lnTo>
                        <a:pt x="3384" y="582"/>
                      </a:lnTo>
                      <a:lnTo>
                        <a:pt x="3384" y="588"/>
                      </a:lnTo>
                      <a:lnTo>
                        <a:pt x="3384" y="594"/>
                      </a:lnTo>
                      <a:lnTo>
                        <a:pt x="3390" y="594"/>
                      </a:lnTo>
                      <a:lnTo>
                        <a:pt x="3390" y="600"/>
                      </a:lnTo>
                      <a:lnTo>
                        <a:pt x="3390" y="600"/>
                      </a:lnTo>
                      <a:lnTo>
                        <a:pt x="3390" y="606"/>
                      </a:lnTo>
                      <a:lnTo>
                        <a:pt x="3390" y="606"/>
                      </a:lnTo>
                      <a:lnTo>
                        <a:pt x="3390" y="606"/>
                      </a:lnTo>
                      <a:lnTo>
                        <a:pt x="3390" y="612"/>
                      </a:lnTo>
                      <a:lnTo>
                        <a:pt x="3396" y="612"/>
                      </a:lnTo>
                      <a:lnTo>
                        <a:pt x="3396" y="618"/>
                      </a:lnTo>
                      <a:lnTo>
                        <a:pt x="3396" y="618"/>
                      </a:lnTo>
                      <a:lnTo>
                        <a:pt x="3396" y="618"/>
                      </a:lnTo>
                      <a:lnTo>
                        <a:pt x="3396" y="618"/>
                      </a:lnTo>
                      <a:lnTo>
                        <a:pt x="3402" y="624"/>
                      </a:lnTo>
                      <a:lnTo>
                        <a:pt x="3402" y="624"/>
                      </a:lnTo>
                      <a:lnTo>
                        <a:pt x="3402" y="624"/>
                      </a:lnTo>
                      <a:lnTo>
                        <a:pt x="3402" y="624"/>
                      </a:lnTo>
                      <a:lnTo>
                        <a:pt x="3402" y="624"/>
                      </a:lnTo>
                      <a:lnTo>
                        <a:pt x="3402" y="624"/>
                      </a:lnTo>
                      <a:lnTo>
                        <a:pt x="3408" y="624"/>
                      </a:lnTo>
                      <a:lnTo>
                        <a:pt x="3408" y="624"/>
                      </a:lnTo>
                      <a:lnTo>
                        <a:pt x="3408" y="624"/>
                      </a:lnTo>
                      <a:lnTo>
                        <a:pt x="3408" y="624"/>
                      </a:lnTo>
                      <a:lnTo>
                        <a:pt x="3408" y="618"/>
                      </a:lnTo>
                      <a:lnTo>
                        <a:pt x="3408" y="618"/>
                      </a:lnTo>
                      <a:lnTo>
                        <a:pt x="3414" y="618"/>
                      </a:lnTo>
                      <a:lnTo>
                        <a:pt x="3414" y="618"/>
                      </a:lnTo>
                      <a:lnTo>
                        <a:pt x="3414" y="612"/>
                      </a:lnTo>
                      <a:lnTo>
                        <a:pt x="3414" y="612"/>
                      </a:lnTo>
                      <a:lnTo>
                        <a:pt x="3414" y="606"/>
                      </a:lnTo>
                      <a:lnTo>
                        <a:pt x="3414" y="606"/>
                      </a:lnTo>
                      <a:lnTo>
                        <a:pt x="3420" y="606"/>
                      </a:lnTo>
                      <a:lnTo>
                        <a:pt x="3420" y="600"/>
                      </a:lnTo>
                      <a:lnTo>
                        <a:pt x="3420" y="594"/>
                      </a:lnTo>
                      <a:lnTo>
                        <a:pt x="3420" y="594"/>
                      </a:lnTo>
                      <a:lnTo>
                        <a:pt x="3420" y="588"/>
                      </a:lnTo>
                      <a:lnTo>
                        <a:pt x="3426" y="582"/>
                      </a:lnTo>
                      <a:lnTo>
                        <a:pt x="3426" y="582"/>
                      </a:lnTo>
                      <a:lnTo>
                        <a:pt x="3426" y="576"/>
                      </a:lnTo>
                      <a:lnTo>
                        <a:pt x="3426" y="570"/>
                      </a:lnTo>
                      <a:lnTo>
                        <a:pt x="3426" y="570"/>
                      </a:lnTo>
                      <a:lnTo>
                        <a:pt x="3426" y="564"/>
                      </a:lnTo>
                      <a:lnTo>
                        <a:pt x="3432" y="558"/>
                      </a:lnTo>
                      <a:lnTo>
                        <a:pt x="3432" y="552"/>
                      </a:lnTo>
                      <a:lnTo>
                        <a:pt x="3432" y="546"/>
                      </a:lnTo>
                      <a:lnTo>
                        <a:pt x="3432" y="540"/>
                      </a:lnTo>
                      <a:lnTo>
                        <a:pt x="3432" y="534"/>
                      </a:lnTo>
                      <a:lnTo>
                        <a:pt x="3432" y="528"/>
                      </a:lnTo>
                      <a:lnTo>
                        <a:pt x="3438" y="522"/>
                      </a:lnTo>
                      <a:lnTo>
                        <a:pt x="3438" y="516"/>
                      </a:lnTo>
                      <a:lnTo>
                        <a:pt x="3438" y="510"/>
                      </a:lnTo>
                      <a:lnTo>
                        <a:pt x="3438" y="504"/>
                      </a:lnTo>
                      <a:lnTo>
                        <a:pt x="3438" y="498"/>
                      </a:lnTo>
                      <a:lnTo>
                        <a:pt x="3438" y="492"/>
                      </a:lnTo>
                      <a:lnTo>
                        <a:pt x="3444" y="480"/>
                      </a:lnTo>
                      <a:lnTo>
                        <a:pt x="3444" y="474"/>
                      </a:lnTo>
                      <a:lnTo>
                        <a:pt x="3444" y="468"/>
                      </a:lnTo>
                      <a:lnTo>
                        <a:pt x="3444" y="462"/>
                      </a:lnTo>
                      <a:lnTo>
                        <a:pt x="3444" y="450"/>
                      </a:lnTo>
                      <a:lnTo>
                        <a:pt x="3450" y="438"/>
                      </a:lnTo>
                      <a:lnTo>
                        <a:pt x="3450" y="432"/>
                      </a:lnTo>
                      <a:lnTo>
                        <a:pt x="3450" y="426"/>
                      </a:lnTo>
                      <a:lnTo>
                        <a:pt x="3450" y="414"/>
                      </a:lnTo>
                      <a:lnTo>
                        <a:pt x="3450" y="408"/>
                      </a:lnTo>
                      <a:lnTo>
                        <a:pt x="3450" y="390"/>
                      </a:lnTo>
                      <a:lnTo>
                        <a:pt x="3456" y="384"/>
                      </a:lnTo>
                      <a:lnTo>
                        <a:pt x="3456" y="372"/>
                      </a:lnTo>
                      <a:lnTo>
                        <a:pt x="3456" y="360"/>
                      </a:lnTo>
                      <a:lnTo>
                        <a:pt x="3456" y="354"/>
                      </a:lnTo>
                      <a:lnTo>
                        <a:pt x="3456" y="342"/>
                      </a:lnTo>
                      <a:lnTo>
                        <a:pt x="3456" y="336"/>
                      </a:lnTo>
                      <a:lnTo>
                        <a:pt x="3462" y="324"/>
                      </a:lnTo>
                      <a:lnTo>
                        <a:pt x="3462" y="312"/>
                      </a:lnTo>
                      <a:lnTo>
                        <a:pt x="3462" y="300"/>
                      </a:lnTo>
                      <a:lnTo>
                        <a:pt x="3462" y="288"/>
                      </a:lnTo>
                      <a:lnTo>
                        <a:pt x="3462" y="282"/>
                      </a:lnTo>
                      <a:lnTo>
                        <a:pt x="3462" y="270"/>
                      </a:lnTo>
                      <a:lnTo>
                        <a:pt x="3468" y="258"/>
                      </a:lnTo>
                      <a:lnTo>
                        <a:pt x="3468" y="246"/>
                      </a:lnTo>
                      <a:lnTo>
                        <a:pt x="3468" y="234"/>
                      </a:lnTo>
                      <a:lnTo>
                        <a:pt x="3468" y="222"/>
                      </a:lnTo>
                      <a:lnTo>
                        <a:pt x="3468" y="210"/>
                      </a:lnTo>
                      <a:lnTo>
                        <a:pt x="3468" y="198"/>
                      </a:lnTo>
                      <a:lnTo>
                        <a:pt x="3474" y="186"/>
                      </a:lnTo>
                      <a:lnTo>
                        <a:pt x="3474" y="174"/>
                      </a:lnTo>
                      <a:lnTo>
                        <a:pt x="3474" y="162"/>
                      </a:lnTo>
                      <a:lnTo>
                        <a:pt x="3474" y="138"/>
                      </a:lnTo>
                      <a:lnTo>
                        <a:pt x="3474" y="126"/>
                      </a:lnTo>
                      <a:lnTo>
                        <a:pt x="3474" y="120"/>
                      </a:lnTo>
                      <a:lnTo>
                        <a:pt x="3480" y="108"/>
                      </a:lnTo>
                      <a:lnTo>
                        <a:pt x="3480" y="96"/>
                      </a:lnTo>
                      <a:lnTo>
                        <a:pt x="3480" y="66"/>
                      </a:lnTo>
                      <a:lnTo>
                        <a:pt x="3480" y="54"/>
                      </a:lnTo>
                      <a:lnTo>
                        <a:pt x="3480" y="42"/>
                      </a:lnTo>
                      <a:lnTo>
                        <a:pt x="3486" y="24"/>
                      </a:lnTo>
                      <a:lnTo>
                        <a:pt x="3486" y="12"/>
                      </a:lnTo>
                      <a:lnTo>
                        <a:pt x="3486" y="6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92" y="6"/>
                      </a:lnTo>
                      <a:lnTo>
                        <a:pt x="3492" y="12"/>
                      </a:lnTo>
                      <a:lnTo>
                        <a:pt x="3492" y="42"/>
                      </a:lnTo>
                      <a:lnTo>
                        <a:pt x="3492" y="54"/>
                      </a:lnTo>
                      <a:lnTo>
                        <a:pt x="3492" y="66"/>
                      </a:lnTo>
                      <a:lnTo>
                        <a:pt x="3492" y="78"/>
                      </a:lnTo>
                      <a:lnTo>
                        <a:pt x="3498" y="90"/>
                      </a:lnTo>
                      <a:lnTo>
                        <a:pt x="3498" y="102"/>
                      </a:lnTo>
                      <a:lnTo>
                        <a:pt x="3498" y="114"/>
                      </a:lnTo>
                      <a:lnTo>
                        <a:pt x="3498" y="126"/>
                      </a:lnTo>
                      <a:lnTo>
                        <a:pt x="3498" y="150"/>
                      </a:lnTo>
                      <a:lnTo>
                        <a:pt x="3498" y="162"/>
                      </a:lnTo>
                      <a:lnTo>
                        <a:pt x="3504" y="174"/>
                      </a:lnTo>
                      <a:lnTo>
                        <a:pt x="3504" y="186"/>
                      </a:lnTo>
                      <a:lnTo>
                        <a:pt x="3504" y="198"/>
                      </a:lnTo>
                      <a:lnTo>
                        <a:pt x="3504" y="210"/>
                      </a:lnTo>
                      <a:lnTo>
                        <a:pt x="3504" y="222"/>
                      </a:lnTo>
                      <a:lnTo>
                        <a:pt x="3504" y="234"/>
                      </a:lnTo>
                      <a:lnTo>
                        <a:pt x="3510" y="246"/>
                      </a:lnTo>
                      <a:lnTo>
                        <a:pt x="3510" y="258"/>
                      </a:lnTo>
                      <a:lnTo>
                        <a:pt x="3510" y="264"/>
                      </a:lnTo>
                      <a:lnTo>
                        <a:pt x="3510" y="276"/>
                      </a:lnTo>
                      <a:lnTo>
                        <a:pt x="3510" y="288"/>
                      </a:lnTo>
                      <a:lnTo>
                        <a:pt x="3510" y="300"/>
                      </a:lnTo>
                      <a:lnTo>
                        <a:pt x="3516" y="318"/>
                      </a:lnTo>
                      <a:lnTo>
                        <a:pt x="3516" y="330"/>
                      </a:lnTo>
                      <a:lnTo>
                        <a:pt x="3516" y="342"/>
                      </a:lnTo>
                      <a:lnTo>
                        <a:pt x="3516" y="348"/>
                      </a:lnTo>
                      <a:lnTo>
                        <a:pt x="3516" y="360"/>
                      </a:lnTo>
                      <a:lnTo>
                        <a:pt x="3522" y="372"/>
                      </a:lnTo>
                      <a:lnTo>
                        <a:pt x="3522" y="378"/>
                      </a:lnTo>
                      <a:lnTo>
                        <a:pt x="3522" y="390"/>
                      </a:lnTo>
                      <a:lnTo>
                        <a:pt x="3522" y="396"/>
                      </a:lnTo>
                      <a:lnTo>
                        <a:pt x="3522" y="408"/>
                      </a:lnTo>
                      <a:lnTo>
                        <a:pt x="3522" y="414"/>
                      </a:lnTo>
                      <a:lnTo>
                        <a:pt x="3528" y="420"/>
                      </a:lnTo>
                      <a:lnTo>
                        <a:pt x="3528" y="438"/>
                      </a:lnTo>
                      <a:lnTo>
                        <a:pt x="3528" y="444"/>
                      </a:lnTo>
                      <a:lnTo>
                        <a:pt x="3528" y="450"/>
                      </a:lnTo>
                      <a:lnTo>
                        <a:pt x="3528" y="456"/>
                      </a:lnTo>
                      <a:lnTo>
                        <a:pt x="3528" y="462"/>
                      </a:lnTo>
                      <a:lnTo>
                        <a:pt x="3534" y="468"/>
                      </a:lnTo>
                      <a:lnTo>
                        <a:pt x="3534" y="480"/>
                      </a:lnTo>
                      <a:lnTo>
                        <a:pt x="3534" y="486"/>
                      </a:lnTo>
                      <a:lnTo>
                        <a:pt x="3534" y="498"/>
                      </a:lnTo>
                      <a:lnTo>
                        <a:pt x="3534" y="504"/>
                      </a:lnTo>
                      <a:lnTo>
                        <a:pt x="3534" y="510"/>
                      </a:lnTo>
                      <a:lnTo>
                        <a:pt x="3540" y="516"/>
                      </a:lnTo>
                      <a:lnTo>
                        <a:pt x="3540" y="522"/>
                      </a:lnTo>
                      <a:lnTo>
                        <a:pt x="3540" y="528"/>
                      </a:lnTo>
                      <a:lnTo>
                        <a:pt x="3540" y="534"/>
                      </a:lnTo>
                      <a:lnTo>
                        <a:pt x="3540" y="540"/>
                      </a:lnTo>
                      <a:lnTo>
                        <a:pt x="3540" y="546"/>
                      </a:lnTo>
                      <a:lnTo>
                        <a:pt x="3546" y="552"/>
                      </a:lnTo>
                      <a:lnTo>
                        <a:pt x="3546" y="558"/>
                      </a:lnTo>
                      <a:lnTo>
                        <a:pt x="3546" y="564"/>
                      </a:lnTo>
                      <a:lnTo>
                        <a:pt x="3546" y="570"/>
                      </a:lnTo>
                      <a:lnTo>
                        <a:pt x="3546" y="576"/>
                      </a:lnTo>
                      <a:lnTo>
                        <a:pt x="3552" y="576"/>
                      </a:lnTo>
                      <a:lnTo>
                        <a:pt x="3552" y="582"/>
                      </a:lnTo>
                      <a:lnTo>
                        <a:pt x="3552" y="588"/>
                      </a:lnTo>
                      <a:lnTo>
                        <a:pt x="3552" y="588"/>
                      </a:lnTo>
                      <a:lnTo>
                        <a:pt x="3552" y="594"/>
                      </a:lnTo>
                      <a:lnTo>
                        <a:pt x="3552" y="594"/>
                      </a:lnTo>
                      <a:lnTo>
                        <a:pt x="3558" y="600"/>
                      </a:lnTo>
                      <a:lnTo>
                        <a:pt x="3558" y="600"/>
                      </a:lnTo>
                      <a:lnTo>
                        <a:pt x="3558" y="606"/>
                      </a:lnTo>
                      <a:lnTo>
                        <a:pt x="3558" y="606"/>
                      </a:lnTo>
                      <a:lnTo>
                        <a:pt x="3558" y="612"/>
                      </a:lnTo>
                      <a:lnTo>
                        <a:pt x="3558" y="612"/>
                      </a:lnTo>
                      <a:lnTo>
                        <a:pt x="3564" y="612"/>
                      </a:lnTo>
                      <a:lnTo>
                        <a:pt x="3564" y="618"/>
                      </a:lnTo>
                      <a:lnTo>
                        <a:pt x="3564" y="618"/>
                      </a:lnTo>
                      <a:lnTo>
                        <a:pt x="3564" y="618"/>
                      </a:lnTo>
                      <a:lnTo>
                        <a:pt x="3564" y="618"/>
                      </a:lnTo>
                      <a:lnTo>
                        <a:pt x="3564" y="624"/>
                      </a:lnTo>
                      <a:lnTo>
                        <a:pt x="3570" y="624"/>
                      </a:lnTo>
                      <a:lnTo>
                        <a:pt x="3570" y="624"/>
                      </a:lnTo>
                      <a:lnTo>
                        <a:pt x="3570" y="624"/>
                      </a:lnTo>
                      <a:lnTo>
                        <a:pt x="3570" y="624"/>
                      </a:lnTo>
                      <a:lnTo>
                        <a:pt x="3570" y="624"/>
                      </a:lnTo>
                      <a:lnTo>
                        <a:pt x="3576" y="624"/>
                      </a:lnTo>
                      <a:lnTo>
                        <a:pt x="3576" y="624"/>
                      </a:lnTo>
                      <a:lnTo>
                        <a:pt x="3576" y="618"/>
                      </a:lnTo>
                      <a:lnTo>
                        <a:pt x="3576" y="618"/>
                      </a:lnTo>
                      <a:lnTo>
                        <a:pt x="3576" y="618"/>
                      </a:lnTo>
                      <a:lnTo>
                        <a:pt x="3576" y="618"/>
                      </a:lnTo>
                      <a:lnTo>
                        <a:pt x="3582" y="612"/>
                      </a:lnTo>
                      <a:lnTo>
                        <a:pt x="3582" y="612"/>
                      </a:lnTo>
                      <a:lnTo>
                        <a:pt x="3582" y="612"/>
                      </a:lnTo>
                      <a:lnTo>
                        <a:pt x="3582" y="606"/>
                      </a:lnTo>
                      <a:lnTo>
                        <a:pt x="3582" y="606"/>
                      </a:lnTo>
                      <a:lnTo>
                        <a:pt x="3582" y="600"/>
                      </a:lnTo>
                      <a:lnTo>
                        <a:pt x="3588" y="594"/>
                      </a:lnTo>
                      <a:lnTo>
                        <a:pt x="3588" y="594"/>
                      </a:lnTo>
                      <a:lnTo>
                        <a:pt x="3588" y="588"/>
                      </a:lnTo>
                      <a:lnTo>
                        <a:pt x="3588" y="588"/>
                      </a:lnTo>
                      <a:lnTo>
                        <a:pt x="3588" y="582"/>
                      </a:lnTo>
                      <a:lnTo>
                        <a:pt x="3588" y="576"/>
                      </a:lnTo>
                      <a:lnTo>
                        <a:pt x="3594" y="576"/>
                      </a:lnTo>
                      <a:lnTo>
                        <a:pt x="3594" y="570"/>
                      </a:lnTo>
                      <a:lnTo>
                        <a:pt x="3594" y="564"/>
                      </a:lnTo>
                      <a:lnTo>
                        <a:pt x="3594" y="558"/>
                      </a:lnTo>
                      <a:lnTo>
                        <a:pt x="3594" y="558"/>
                      </a:lnTo>
                      <a:lnTo>
                        <a:pt x="3594" y="552"/>
                      </a:lnTo>
                      <a:lnTo>
                        <a:pt x="3600" y="546"/>
                      </a:lnTo>
                      <a:lnTo>
                        <a:pt x="3600" y="540"/>
                      </a:lnTo>
                      <a:lnTo>
                        <a:pt x="3600" y="534"/>
                      </a:lnTo>
                      <a:lnTo>
                        <a:pt x="3600" y="528"/>
                      </a:lnTo>
                      <a:lnTo>
                        <a:pt x="3600" y="522"/>
                      </a:lnTo>
                      <a:lnTo>
                        <a:pt x="3600" y="516"/>
                      </a:lnTo>
                      <a:lnTo>
                        <a:pt x="3606" y="510"/>
                      </a:lnTo>
                      <a:lnTo>
                        <a:pt x="3606" y="504"/>
                      </a:lnTo>
                      <a:lnTo>
                        <a:pt x="3606" y="498"/>
                      </a:lnTo>
                      <a:lnTo>
                        <a:pt x="3606" y="486"/>
                      </a:lnTo>
                      <a:lnTo>
                        <a:pt x="3606" y="480"/>
                      </a:lnTo>
                      <a:lnTo>
                        <a:pt x="3612" y="474"/>
                      </a:lnTo>
                      <a:lnTo>
                        <a:pt x="3612" y="468"/>
                      </a:lnTo>
                      <a:lnTo>
                        <a:pt x="3612" y="456"/>
                      </a:lnTo>
                      <a:lnTo>
                        <a:pt x="3612" y="444"/>
                      </a:lnTo>
                      <a:lnTo>
                        <a:pt x="3612" y="438"/>
                      </a:lnTo>
                      <a:lnTo>
                        <a:pt x="3612" y="432"/>
                      </a:lnTo>
                      <a:lnTo>
                        <a:pt x="3618" y="420"/>
                      </a:lnTo>
                      <a:lnTo>
                        <a:pt x="3618" y="414"/>
                      </a:lnTo>
                      <a:lnTo>
                        <a:pt x="3618" y="402"/>
                      </a:lnTo>
                      <a:lnTo>
                        <a:pt x="3618" y="390"/>
                      </a:lnTo>
                      <a:lnTo>
                        <a:pt x="3618" y="384"/>
                      </a:lnTo>
                      <a:lnTo>
                        <a:pt x="3618" y="372"/>
                      </a:lnTo>
                      <a:lnTo>
                        <a:pt x="3624" y="360"/>
                      </a:lnTo>
                      <a:lnTo>
                        <a:pt x="3624" y="354"/>
                      </a:lnTo>
                      <a:lnTo>
                        <a:pt x="3624" y="342"/>
                      </a:lnTo>
                      <a:lnTo>
                        <a:pt x="3624" y="330"/>
                      </a:lnTo>
                      <a:lnTo>
                        <a:pt x="3624" y="324"/>
                      </a:lnTo>
                      <a:lnTo>
                        <a:pt x="3624" y="312"/>
                      </a:lnTo>
                      <a:lnTo>
                        <a:pt x="3630" y="300"/>
                      </a:lnTo>
                      <a:lnTo>
                        <a:pt x="3630" y="288"/>
                      </a:lnTo>
                      <a:lnTo>
                        <a:pt x="3630" y="282"/>
                      </a:lnTo>
                      <a:lnTo>
                        <a:pt x="3630" y="270"/>
                      </a:lnTo>
                      <a:lnTo>
                        <a:pt x="3630" y="258"/>
                      </a:lnTo>
                      <a:lnTo>
                        <a:pt x="3630" y="246"/>
                      </a:lnTo>
                      <a:lnTo>
                        <a:pt x="3636" y="234"/>
                      </a:lnTo>
                      <a:lnTo>
                        <a:pt x="3636" y="222"/>
                      </a:lnTo>
                      <a:lnTo>
                        <a:pt x="3636" y="210"/>
                      </a:lnTo>
                      <a:lnTo>
                        <a:pt x="3636" y="198"/>
                      </a:lnTo>
                      <a:lnTo>
                        <a:pt x="3636" y="186"/>
                      </a:lnTo>
                      <a:lnTo>
                        <a:pt x="3642" y="162"/>
                      </a:lnTo>
                      <a:lnTo>
                        <a:pt x="3642" y="150"/>
                      </a:lnTo>
                      <a:lnTo>
                        <a:pt x="3642" y="138"/>
                      </a:lnTo>
                      <a:lnTo>
                        <a:pt x="3642" y="132"/>
                      </a:lnTo>
                      <a:lnTo>
                        <a:pt x="3642" y="120"/>
                      </a:lnTo>
                      <a:lnTo>
                        <a:pt x="3642" y="96"/>
                      </a:lnTo>
                      <a:lnTo>
                        <a:pt x="3648" y="84"/>
                      </a:lnTo>
                      <a:lnTo>
                        <a:pt x="3648" y="72"/>
                      </a:lnTo>
                      <a:lnTo>
                        <a:pt x="3648" y="54"/>
                      </a:lnTo>
                      <a:lnTo>
                        <a:pt x="3648" y="42"/>
                      </a:lnTo>
                      <a:lnTo>
                        <a:pt x="3648" y="30"/>
                      </a:lnTo>
                      <a:lnTo>
                        <a:pt x="3648" y="18"/>
                      </a:lnTo>
                      <a:lnTo>
                        <a:pt x="3654" y="6"/>
                      </a:lnTo>
                      <a:lnTo>
                        <a:pt x="3654" y="6"/>
                      </a:lnTo>
                      <a:lnTo>
                        <a:pt x="3654" y="0"/>
                      </a:lnTo>
                      <a:lnTo>
                        <a:pt x="3654" y="6"/>
                      </a:lnTo>
                      <a:lnTo>
                        <a:pt x="3654" y="12"/>
                      </a:lnTo>
                      <a:lnTo>
                        <a:pt x="3660" y="30"/>
                      </a:lnTo>
                      <a:lnTo>
                        <a:pt x="3660" y="42"/>
                      </a:lnTo>
                      <a:lnTo>
                        <a:pt x="3660" y="54"/>
                      </a:lnTo>
                      <a:lnTo>
                        <a:pt x="3660" y="72"/>
                      </a:lnTo>
                      <a:lnTo>
                        <a:pt x="3660" y="84"/>
                      </a:lnTo>
                      <a:lnTo>
                        <a:pt x="3660" y="96"/>
                      </a:lnTo>
                      <a:lnTo>
                        <a:pt x="3660" y="108"/>
                      </a:lnTo>
                      <a:lnTo>
                        <a:pt x="3666" y="120"/>
                      </a:lnTo>
                      <a:lnTo>
                        <a:pt x="3666" y="144"/>
                      </a:lnTo>
                      <a:lnTo>
                        <a:pt x="3666" y="150"/>
                      </a:lnTo>
                      <a:lnTo>
                        <a:pt x="3666" y="162"/>
                      </a:lnTo>
                      <a:lnTo>
                        <a:pt x="3666" y="174"/>
                      </a:lnTo>
                      <a:lnTo>
                        <a:pt x="3672" y="186"/>
                      </a:lnTo>
                      <a:lnTo>
                        <a:pt x="3672" y="198"/>
                      </a:lnTo>
                      <a:lnTo>
                        <a:pt x="3672" y="210"/>
                      </a:lnTo>
                      <a:lnTo>
                        <a:pt x="3672" y="222"/>
                      </a:lnTo>
                      <a:lnTo>
                        <a:pt x="3672" y="234"/>
                      </a:lnTo>
                      <a:lnTo>
                        <a:pt x="3672" y="246"/>
                      </a:lnTo>
                      <a:lnTo>
                        <a:pt x="3672" y="258"/>
                      </a:lnTo>
                      <a:lnTo>
                        <a:pt x="3678" y="270"/>
                      </a:lnTo>
                      <a:lnTo>
                        <a:pt x="3678" y="294"/>
                      </a:lnTo>
                      <a:lnTo>
                        <a:pt x="3678" y="306"/>
                      </a:lnTo>
                      <a:lnTo>
                        <a:pt x="3678" y="312"/>
                      </a:lnTo>
                      <a:lnTo>
                        <a:pt x="3678" y="324"/>
                      </a:lnTo>
                      <a:lnTo>
                        <a:pt x="3684" y="336"/>
                      </a:lnTo>
                      <a:lnTo>
                        <a:pt x="3684" y="342"/>
                      </a:lnTo>
                      <a:lnTo>
                        <a:pt x="3684" y="354"/>
                      </a:lnTo>
                      <a:lnTo>
                        <a:pt x="3684" y="366"/>
                      </a:lnTo>
                      <a:lnTo>
                        <a:pt x="3684" y="372"/>
                      </a:lnTo>
                      <a:lnTo>
                        <a:pt x="3684" y="384"/>
                      </a:lnTo>
                      <a:lnTo>
                        <a:pt x="3690" y="390"/>
                      </a:lnTo>
                      <a:lnTo>
                        <a:pt x="3690" y="402"/>
                      </a:lnTo>
                      <a:lnTo>
                        <a:pt x="3690" y="408"/>
                      </a:lnTo>
                      <a:lnTo>
                        <a:pt x="3690" y="414"/>
                      </a:lnTo>
                      <a:lnTo>
                        <a:pt x="3690" y="426"/>
                      </a:lnTo>
                      <a:lnTo>
                        <a:pt x="3696" y="438"/>
                      </a:lnTo>
                      <a:lnTo>
                        <a:pt x="3696" y="444"/>
                      </a:lnTo>
                      <a:lnTo>
                        <a:pt x="3696" y="450"/>
                      </a:lnTo>
                      <a:lnTo>
                        <a:pt x="3696" y="462"/>
                      </a:lnTo>
                      <a:lnTo>
                        <a:pt x="3696" y="468"/>
                      </a:lnTo>
                      <a:lnTo>
                        <a:pt x="3696" y="480"/>
                      </a:lnTo>
                      <a:lnTo>
                        <a:pt x="3702" y="486"/>
                      </a:lnTo>
                      <a:lnTo>
                        <a:pt x="3702" y="492"/>
                      </a:lnTo>
                      <a:lnTo>
                        <a:pt x="3702" y="498"/>
                      </a:lnTo>
                      <a:lnTo>
                        <a:pt x="3702" y="504"/>
                      </a:lnTo>
                      <a:lnTo>
                        <a:pt x="3702" y="510"/>
                      </a:lnTo>
                      <a:lnTo>
                        <a:pt x="3702" y="516"/>
                      </a:lnTo>
                      <a:lnTo>
                        <a:pt x="3708" y="522"/>
                      </a:lnTo>
                      <a:lnTo>
                        <a:pt x="3708" y="528"/>
                      </a:lnTo>
                      <a:lnTo>
                        <a:pt x="3708" y="534"/>
                      </a:lnTo>
                      <a:lnTo>
                        <a:pt x="3708" y="540"/>
                      </a:lnTo>
                      <a:lnTo>
                        <a:pt x="3708" y="552"/>
                      </a:lnTo>
                      <a:lnTo>
                        <a:pt x="3708" y="558"/>
                      </a:lnTo>
                      <a:lnTo>
                        <a:pt x="3714" y="564"/>
                      </a:lnTo>
                      <a:lnTo>
                        <a:pt x="3714" y="570"/>
                      </a:lnTo>
                      <a:lnTo>
                        <a:pt x="3714" y="570"/>
                      </a:lnTo>
                      <a:lnTo>
                        <a:pt x="3714" y="576"/>
                      </a:lnTo>
                      <a:lnTo>
                        <a:pt x="3714" y="582"/>
                      </a:lnTo>
                      <a:lnTo>
                        <a:pt x="3714" y="582"/>
                      </a:lnTo>
                      <a:lnTo>
                        <a:pt x="3720" y="588"/>
                      </a:lnTo>
                      <a:lnTo>
                        <a:pt x="3720" y="594"/>
                      </a:lnTo>
                      <a:lnTo>
                        <a:pt x="3720" y="594"/>
                      </a:lnTo>
                      <a:lnTo>
                        <a:pt x="3720" y="600"/>
                      </a:lnTo>
                      <a:lnTo>
                        <a:pt x="3720" y="600"/>
                      </a:lnTo>
                      <a:lnTo>
                        <a:pt x="3720" y="606"/>
                      </a:lnTo>
                      <a:lnTo>
                        <a:pt x="3726" y="606"/>
                      </a:lnTo>
                      <a:lnTo>
                        <a:pt x="3726" y="606"/>
                      </a:lnTo>
                      <a:lnTo>
                        <a:pt x="3726" y="612"/>
                      </a:lnTo>
                      <a:lnTo>
                        <a:pt x="3726" y="612"/>
                      </a:lnTo>
                      <a:lnTo>
                        <a:pt x="3726" y="618"/>
                      </a:lnTo>
                      <a:lnTo>
                        <a:pt x="3726" y="618"/>
                      </a:lnTo>
                      <a:lnTo>
                        <a:pt x="3732" y="618"/>
                      </a:lnTo>
                      <a:lnTo>
                        <a:pt x="3732" y="618"/>
                      </a:lnTo>
                      <a:lnTo>
                        <a:pt x="3732" y="624"/>
                      </a:lnTo>
                      <a:lnTo>
                        <a:pt x="3732" y="624"/>
                      </a:lnTo>
                      <a:lnTo>
                        <a:pt x="3732" y="624"/>
                      </a:lnTo>
                      <a:lnTo>
                        <a:pt x="3738" y="624"/>
                      </a:lnTo>
                      <a:lnTo>
                        <a:pt x="3738" y="624"/>
                      </a:lnTo>
                      <a:lnTo>
                        <a:pt x="3738" y="624"/>
                      </a:lnTo>
                      <a:lnTo>
                        <a:pt x="3738" y="624"/>
                      </a:lnTo>
                      <a:lnTo>
                        <a:pt x="3738" y="624"/>
                      </a:lnTo>
                      <a:lnTo>
                        <a:pt x="3738" y="624"/>
                      </a:lnTo>
                      <a:lnTo>
                        <a:pt x="3744" y="624"/>
                      </a:lnTo>
                      <a:lnTo>
                        <a:pt x="3744" y="618"/>
                      </a:lnTo>
                      <a:lnTo>
                        <a:pt x="3744" y="618"/>
                      </a:lnTo>
                      <a:lnTo>
                        <a:pt x="3744" y="618"/>
                      </a:lnTo>
                      <a:lnTo>
                        <a:pt x="3744" y="612"/>
                      </a:lnTo>
                      <a:lnTo>
                        <a:pt x="3744" y="612"/>
                      </a:lnTo>
                      <a:lnTo>
                        <a:pt x="3750" y="612"/>
                      </a:lnTo>
                      <a:lnTo>
                        <a:pt x="3750" y="606"/>
                      </a:lnTo>
                      <a:lnTo>
                        <a:pt x="3750" y="606"/>
                      </a:lnTo>
                      <a:lnTo>
                        <a:pt x="3750" y="600"/>
                      </a:lnTo>
                      <a:lnTo>
                        <a:pt x="3750" y="600"/>
                      </a:lnTo>
                      <a:lnTo>
                        <a:pt x="3756" y="594"/>
                      </a:lnTo>
                      <a:lnTo>
                        <a:pt x="3756" y="594"/>
                      </a:lnTo>
                      <a:lnTo>
                        <a:pt x="3756" y="588"/>
                      </a:lnTo>
                      <a:lnTo>
                        <a:pt x="3756" y="582"/>
                      </a:lnTo>
                      <a:lnTo>
                        <a:pt x="3756" y="582"/>
                      </a:lnTo>
                      <a:lnTo>
                        <a:pt x="3756" y="576"/>
                      </a:lnTo>
                      <a:lnTo>
                        <a:pt x="3762" y="570"/>
                      </a:lnTo>
                      <a:lnTo>
                        <a:pt x="3762" y="570"/>
                      </a:lnTo>
                      <a:lnTo>
                        <a:pt x="3762" y="564"/>
                      </a:lnTo>
                      <a:lnTo>
                        <a:pt x="3762" y="558"/>
                      </a:lnTo>
                      <a:lnTo>
                        <a:pt x="3762" y="552"/>
                      </a:lnTo>
                      <a:lnTo>
                        <a:pt x="3762" y="546"/>
                      </a:lnTo>
                      <a:lnTo>
                        <a:pt x="3768" y="540"/>
                      </a:lnTo>
                      <a:lnTo>
                        <a:pt x="3768" y="534"/>
                      </a:lnTo>
                      <a:lnTo>
                        <a:pt x="3768" y="528"/>
                      </a:lnTo>
                      <a:lnTo>
                        <a:pt x="3768" y="522"/>
                      </a:lnTo>
                      <a:lnTo>
                        <a:pt x="3768" y="516"/>
                      </a:lnTo>
                      <a:lnTo>
                        <a:pt x="3768" y="504"/>
                      </a:lnTo>
                      <a:lnTo>
                        <a:pt x="3774" y="498"/>
                      </a:lnTo>
                      <a:lnTo>
                        <a:pt x="3774" y="492"/>
                      </a:lnTo>
                      <a:lnTo>
                        <a:pt x="3774" y="486"/>
                      </a:lnTo>
                      <a:lnTo>
                        <a:pt x="3774" y="480"/>
                      </a:lnTo>
                      <a:lnTo>
                        <a:pt x="3774" y="474"/>
                      </a:lnTo>
                      <a:lnTo>
                        <a:pt x="3774" y="468"/>
                      </a:lnTo>
                      <a:lnTo>
                        <a:pt x="3780" y="456"/>
                      </a:lnTo>
                      <a:lnTo>
                        <a:pt x="3780" y="444"/>
                      </a:lnTo>
                      <a:lnTo>
                        <a:pt x="3780" y="438"/>
                      </a:lnTo>
                      <a:lnTo>
                        <a:pt x="3780" y="432"/>
                      </a:lnTo>
                      <a:lnTo>
                        <a:pt x="3780" y="426"/>
                      </a:lnTo>
                      <a:lnTo>
                        <a:pt x="3786" y="408"/>
                      </a:lnTo>
                      <a:lnTo>
                        <a:pt x="3786" y="402"/>
                      </a:lnTo>
                      <a:lnTo>
                        <a:pt x="3786" y="390"/>
                      </a:lnTo>
                      <a:lnTo>
                        <a:pt x="3786" y="384"/>
                      </a:lnTo>
                      <a:lnTo>
                        <a:pt x="3786" y="372"/>
                      </a:lnTo>
                      <a:lnTo>
                        <a:pt x="3786" y="366"/>
                      </a:lnTo>
                      <a:lnTo>
                        <a:pt x="3792" y="354"/>
                      </a:lnTo>
                      <a:lnTo>
                        <a:pt x="3792" y="348"/>
                      </a:lnTo>
                      <a:lnTo>
                        <a:pt x="3792" y="336"/>
                      </a:lnTo>
                      <a:lnTo>
                        <a:pt x="3792" y="324"/>
                      </a:lnTo>
                      <a:lnTo>
                        <a:pt x="3792" y="312"/>
                      </a:lnTo>
                      <a:lnTo>
                        <a:pt x="3792" y="306"/>
                      </a:lnTo>
                      <a:lnTo>
                        <a:pt x="3798" y="294"/>
                      </a:lnTo>
                      <a:lnTo>
                        <a:pt x="3798" y="282"/>
                      </a:lnTo>
                      <a:lnTo>
                        <a:pt x="3798" y="270"/>
                      </a:lnTo>
                      <a:lnTo>
                        <a:pt x="3798" y="258"/>
                      </a:lnTo>
                      <a:lnTo>
                        <a:pt x="3798" y="246"/>
                      </a:lnTo>
                      <a:lnTo>
                        <a:pt x="3798" y="234"/>
                      </a:lnTo>
                      <a:lnTo>
                        <a:pt x="3804" y="228"/>
                      </a:lnTo>
                      <a:lnTo>
                        <a:pt x="3804" y="204"/>
                      </a:lnTo>
                      <a:lnTo>
                        <a:pt x="3804" y="186"/>
                      </a:lnTo>
                      <a:lnTo>
                        <a:pt x="3804" y="174"/>
                      </a:lnTo>
                      <a:lnTo>
                        <a:pt x="3804" y="162"/>
                      </a:lnTo>
                      <a:lnTo>
                        <a:pt x="3804" y="156"/>
                      </a:lnTo>
                      <a:lnTo>
                        <a:pt x="3810" y="144"/>
                      </a:lnTo>
                      <a:lnTo>
                        <a:pt x="3810" y="132"/>
                      </a:lnTo>
                      <a:lnTo>
                        <a:pt x="3810" y="120"/>
                      </a:lnTo>
                      <a:lnTo>
                        <a:pt x="3810" y="96"/>
                      </a:lnTo>
                      <a:lnTo>
                        <a:pt x="3810" y="84"/>
                      </a:lnTo>
                      <a:lnTo>
                        <a:pt x="3810" y="72"/>
                      </a:lnTo>
                      <a:lnTo>
                        <a:pt x="3816" y="60"/>
                      </a:lnTo>
                      <a:lnTo>
                        <a:pt x="3816" y="42"/>
                      </a:lnTo>
                      <a:lnTo>
                        <a:pt x="3816" y="30"/>
                      </a:lnTo>
                      <a:lnTo>
                        <a:pt x="3816" y="18"/>
                      </a:lnTo>
                      <a:lnTo>
                        <a:pt x="3816" y="12"/>
                      </a:lnTo>
                      <a:lnTo>
                        <a:pt x="3816" y="6"/>
                      </a:lnTo>
                      <a:lnTo>
                        <a:pt x="3822" y="0"/>
                      </a:lnTo>
                      <a:lnTo>
                        <a:pt x="3822" y="6"/>
                      </a:lnTo>
                      <a:lnTo>
                        <a:pt x="3822" y="18"/>
                      </a:lnTo>
                      <a:lnTo>
                        <a:pt x="3822" y="24"/>
                      </a:lnTo>
                      <a:lnTo>
                        <a:pt x="3822" y="36"/>
                      </a:lnTo>
                      <a:lnTo>
                        <a:pt x="3828" y="48"/>
                      </a:lnTo>
                      <a:lnTo>
                        <a:pt x="3828" y="66"/>
                      </a:lnTo>
                      <a:lnTo>
                        <a:pt x="3828" y="78"/>
                      </a:lnTo>
                      <a:lnTo>
                        <a:pt x="3828" y="84"/>
                      </a:lnTo>
                      <a:lnTo>
                        <a:pt x="3828" y="96"/>
                      </a:lnTo>
                      <a:lnTo>
                        <a:pt x="3828" y="108"/>
                      </a:lnTo>
                      <a:lnTo>
                        <a:pt x="3834" y="126"/>
                      </a:lnTo>
                      <a:lnTo>
                        <a:pt x="3834" y="138"/>
                      </a:lnTo>
                      <a:lnTo>
                        <a:pt x="3834" y="150"/>
                      </a:lnTo>
                      <a:lnTo>
                        <a:pt x="3834" y="162"/>
                      </a:lnTo>
                      <a:lnTo>
                        <a:pt x="3834" y="174"/>
                      </a:lnTo>
                      <a:lnTo>
                        <a:pt x="3834" y="186"/>
                      </a:lnTo>
                      <a:lnTo>
                        <a:pt x="3840" y="192"/>
                      </a:lnTo>
                      <a:lnTo>
                        <a:pt x="3840" y="204"/>
                      </a:lnTo>
                      <a:lnTo>
                        <a:pt x="3840" y="216"/>
                      </a:lnTo>
                      <a:lnTo>
                        <a:pt x="3840" y="240"/>
                      </a:lnTo>
                      <a:lnTo>
                        <a:pt x="3840" y="252"/>
                      </a:lnTo>
                      <a:lnTo>
                        <a:pt x="3846" y="258"/>
                      </a:lnTo>
                      <a:lnTo>
                        <a:pt x="3846" y="270"/>
                      </a:lnTo>
                      <a:lnTo>
                        <a:pt x="3846" y="282"/>
                      </a:lnTo>
                      <a:lnTo>
                        <a:pt x="3846" y="288"/>
                      </a:lnTo>
                      <a:lnTo>
                        <a:pt x="3846" y="300"/>
                      </a:lnTo>
                      <a:lnTo>
                        <a:pt x="3846" y="312"/>
                      </a:lnTo>
                      <a:lnTo>
                        <a:pt x="3852" y="318"/>
                      </a:lnTo>
                      <a:lnTo>
                        <a:pt x="3852" y="330"/>
                      </a:lnTo>
                      <a:lnTo>
                        <a:pt x="3852" y="336"/>
                      </a:lnTo>
                      <a:lnTo>
                        <a:pt x="3852" y="348"/>
                      </a:lnTo>
                      <a:lnTo>
                        <a:pt x="3852" y="354"/>
                      </a:lnTo>
                      <a:lnTo>
                        <a:pt x="3852" y="366"/>
                      </a:lnTo>
                      <a:lnTo>
                        <a:pt x="3858" y="372"/>
                      </a:lnTo>
                      <a:lnTo>
                        <a:pt x="3858" y="384"/>
                      </a:lnTo>
                      <a:lnTo>
                        <a:pt x="3858" y="390"/>
                      </a:lnTo>
                      <a:lnTo>
                        <a:pt x="3858" y="402"/>
                      </a:lnTo>
                      <a:lnTo>
                        <a:pt x="3858" y="408"/>
                      </a:lnTo>
                      <a:lnTo>
                        <a:pt x="3858" y="420"/>
                      </a:lnTo>
                      <a:lnTo>
                        <a:pt x="3864" y="426"/>
                      </a:lnTo>
                      <a:lnTo>
                        <a:pt x="3864" y="432"/>
                      </a:lnTo>
                      <a:lnTo>
                        <a:pt x="3864" y="444"/>
                      </a:lnTo>
                      <a:lnTo>
                        <a:pt x="3864" y="450"/>
                      </a:lnTo>
                      <a:lnTo>
                        <a:pt x="3864" y="456"/>
                      </a:lnTo>
                      <a:lnTo>
                        <a:pt x="3864" y="462"/>
                      </a:lnTo>
                      <a:lnTo>
                        <a:pt x="3870" y="468"/>
                      </a:lnTo>
                      <a:lnTo>
                        <a:pt x="3870" y="474"/>
                      </a:lnTo>
                      <a:lnTo>
                        <a:pt x="3870" y="486"/>
                      </a:lnTo>
                      <a:lnTo>
                        <a:pt x="3870" y="492"/>
                      </a:lnTo>
                      <a:lnTo>
                        <a:pt x="3870" y="498"/>
                      </a:lnTo>
                      <a:lnTo>
                        <a:pt x="3876" y="510"/>
                      </a:lnTo>
                      <a:lnTo>
                        <a:pt x="3876" y="516"/>
                      </a:lnTo>
                      <a:lnTo>
                        <a:pt x="3876" y="522"/>
                      </a:lnTo>
                      <a:lnTo>
                        <a:pt x="3876" y="528"/>
                      </a:lnTo>
                      <a:lnTo>
                        <a:pt x="3876" y="534"/>
                      </a:lnTo>
                      <a:lnTo>
                        <a:pt x="3876" y="534"/>
                      </a:lnTo>
                      <a:lnTo>
                        <a:pt x="3882" y="540"/>
                      </a:lnTo>
                      <a:lnTo>
                        <a:pt x="3882" y="546"/>
                      </a:lnTo>
                      <a:lnTo>
                        <a:pt x="3882" y="552"/>
                      </a:lnTo>
                      <a:lnTo>
                        <a:pt x="3882" y="558"/>
                      </a:lnTo>
                      <a:lnTo>
                        <a:pt x="3882" y="558"/>
                      </a:lnTo>
                      <a:lnTo>
                        <a:pt x="3882" y="564"/>
                      </a:lnTo>
                      <a:lnTo>
                        <a:pt x="3888" y="570"/>
                      </a:lnTo>
                      <a:lnTo>
                        <a:pt x="3888" y="576"/>
                      </a:lnTo>
                      <a:lnTo>
                        <a:pt x="3888" y="576"/>
                      </a:lnTo>
                      <a:lnTo>
                        <a:pt x="3888" y="582"/>
                      </a:lnTo>
                      <a:lnTo>
                        <a:pt x="3888" y="582"/>
                      </a:lnTo>
                      <a:lnTo>
                        <a:pt x="3888" y="588"/>
                      </a:lnTo>
                      <a:lnTo>
                        <a:pt x="3894" y="594"/>
                      </a:lnTo>
                      <a:lnTo>
                        <a:pt x="3894" y="594"/>
                      </a:lnTo>
                      <a:lnTo>
                        <a:pt x="3894" y="600"/>
                      </a:lnTo>
                      <a:lnTo>
                        <a:pt x="3894" y="600"/>
                      </a:lnTo>
                      <a:lnTo>
                        <a:pt x="3894" y="606"/>
                      </a:lnTo>
                      <a:lnTo>
                        <a:pt x="3894" y="606"/>
                      </a:lnTo>
                      <a:lnTo>
                        <a:pt x="3900" y="612"/>
                      </a:lnTo>
                      <a:lnTo>
                        <a:pt x="3900" y="612"/>
                      </a:lnTo>
                      <a:lnTo>
                        <a:pt x="3900" y="612"/>
                      </a:lnTo>
                      <a:lnTo>
                        <a:pt x="3900" y="612"/>
                      </a:lnTo>
                      <a:lnTo>
                        <a:pt x="3900" y="618"/>
                      </a:lnTo>
                      <a:lnTo>
                        <a:pt x="3900" y="618"/>
                      </a:lnTo>
                      <a:lnTo>
                        <a:pt x="3906" y="618"/>
                      </a:lnTo>
                      <a:lnTo>
                        <a:pt x="3906" y="618"/>
                      </a:lnTo>
                      <a:lnTo>
                        <a:pt x="3906" y="618"/>
                      </a:lnTo>
                      <a:lnTo>
                        <a:pt x="3906" y="618"/>
                      </a:lnTo>
                      <a:lnTo>
                        <a:pt x="3906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2" y="618"/>
                      </a:lnTo>
                      <a:lnTo>
                        <a:pt x="3918" y="612"/>
                      </a:lnTo>
                      <a:lnTo>
                        <a:pt x="3918" y="612"/>
                      </a:lnTo>
                      <a:lnTo>
                        <a:pt x="3918" y="612"/>
                      </a:lnTo>
                      <a:lnTo>
                        <a:pt x="3918" y="612"/>
                      </a:lnTo>
                      <a:lnTo>
                        <a:pt x="3918" y="606"/>
                      </a:lnTo>
                      <a:lnTo>
                        <a:pt x="3924" y="606"/>
                      </a:lnTo>
                      <a:lnTo>
                        <a:pt x="3924" y="606"/>
                      </a:lnTo>
                      <a:lnTo>
                        <a:pt x="3924" y="606"/>
                      </a:lnTo>
                      <a:lnTo>
                        <a:pt x="3924" y="600"/>
                      </a:lnTo>
                      <a:lnTo>
                        <a:pt x="3924" y="600"/>
                      </a:lnTo>
                      <a:lnTo>
                        <a:pt x="3924" y="600"/>
                      </a:lnTo>
                      <a:lnTo>
                        <a:pt x="3930" y="594"/>
                      </a:lnTo>
                      <a:lnTo>
                        <a:pt x="3930" y="594"/>
                      </a:lnTo>
                      <a:lnTo>
                        <a:pt x="3930" y="588"/>
                      </a:lnTo>
                      <a:lnTo>
                        <a:pt x="3930" y="588"/>
                      </a:lnTo>
                      <a:lnTo>
                        <a:pt x="3930" y="588"/>
                      </a:lnTo>
                      <a:lnTo>
                        <a:pt x="3930" y="582"/>
                      </a:lnTo>
                      <a:lnTo>
                        <a:pt x="3936" y="576"/>
                      </a:lnTo>
                      <a:lnTo>
                        <a:pt x="3936" y="576"/>
                      </a:lnTo>
                      <a:lnTo>
                        <a:pt x="3936" y="570"/>
                      </a:lnTo>
                      <a:lnTo>
                        <a:pt x="3936" y="570"/>
                      </a:lnTo>
                      <a:lnTo>
                        <a:pt x="3936" y="564"/>
                      </a:lnTo>
                      <a:lnTo>
                        <a:pt x="3942" y="558"/>
                      </a:lnTo>
                      <a:lnTo>
                        <a:pt x="3942" y="558"/>
                      </a:lnTo>
                      <a:lnTo>
                        <a:pt x="3942" y="552"/>
                      </a:lnTo>
                      <a:lnTo>
                        <a:pt x="3942" y="552"/>
                      </a:lnTo>
                      <a:lnTo>
                        <a:pt x="3942" y="546"/>
                      </a:lnTo>
                      <a:lnTo>
                        <a:pt x="3942" y="540"/>
                      </a:lnTo>
                      <a:lnTo>
                        <a:pt x="3948" y="534"/>
                      </a:lnTo>
                      <a:lnTo>
                        <a:pt x="3948" y="534"/>
                      </a:lnTo>
                      <a:lnTo>
                        <a:pt x="3948" y="528"/>
                      </a:lnTo>
                      <a:lnTo>
                        <a:pt x="3948" y="522"/>
                      </a:lnTo>
                      <a:lnTo>
                        <a:pt x="3948" y="516"/>
                      </a:lnTo>
                      <a:lnTo>
                        <a:pt x="3948" y="510"/>
                      </a:lnTo>
                      <a:lnTo>
                        <a:pt x="3954" y="510"/>
                      </a:lnTo>
                      <a:lnTo>
                        <a:pt x="3954" y="504"/>
                      </a:lnTo>
                      <a:lnTo>
                        <a:pt x="3954" y="498"/>
                      </a:lnTo>
                      <a:lnTo>
                        <a:pt x="3954" y="492"/>
                      </a:lnTo>
                      <a:lnTo>
                        <a:pt x="3954" y="486"/>
                      </a:lnTo>
                      <a:lnTo>
                        <a:pt x="3954" y="480"/>
                      </a:lnTo>
                      <a:lnTo>
                        <a:pt x="3960" y="474"/>
                      </a:lnTo>
                      <a:lnTo>
                        <a:pt x="3960" y="468"/>
                      </a:lnTo>
                      <a:lnTo>
                        <a:pt x="3960" y="462"/>
                      </a:lnTo>
                      <a:lnTo>
                        <a:pt x="3960" y="456"/>
                      </a:lnTo>
                      <a:lnTo>
                        <a:pt x="3960" y="456"/>
                      </a:lnTo>
                      <a:lnTo>
                        <a:pt x="3960" y="444"/>
                      </a:lnTo>
                      <a:lnTo>
                        <a:pt x="3966" y="438"/>
                      </a:lnTo>
                      <a:lnTo>
                        <a:pt x="3966" y="432"/>
                      </a:lnTo>
                      <a:lnTo>
                        <a:pt x="3966" y="420"/>
                      </a:lnTo>
                      <a:lnTo>
                        <a:pt x="3966" y="414"/>
                      </a:lnTo>
                      <a:lnTo>
                        <a:pt x="3966" y="408"/>
                      </a:lnTo>
                      <a:lnTo>
                        <a:pt x="3972" y="402"/>
                      </a:lnTo>
                      <a:lnTo>
                        <a:pt x="3972" y="396"/>
                      </a:lnTo>
                      <a:lnTo>
                        <a:pt x="3972" y="390"/>
                      </a:lnTo>
                      <a:lnTo>
                        <a:pt x="3972" y="378"/>
                      </a:lnTo>
                      <a:lnTo>
                        <a:pt x="3972" y="372"/>
                      </a:lnTo>
                      <a:lnTo>
                        <a:pt x="3972" y="366"/>
                      </a:lnTo>
                      <a:lnTo>
                        <a:pt x="3972" y="360"/>
                      </a:lnTo>
                      <a:lnTo>
                        <a:pt x="3978" y="348"/>
                      </a:lnTo>
                      <a:lnTo>
                        <a:pt x="3978" y="342"/>
                      </a:lnTo>
                      <a:lnTo>
                        <a:pt x="3978" y="336"/>
                      </a:lnTo>
                      <a:lnTo>
                        <a:pt x="3978" y="330"/>
                      </a:lnTo>
                      <a:lnTo>
                        <a:pt x="3978" y="318"/>
                      </a:lnTo>
                      <a:lnTo>
                        <a:pt x="3984" y="312"/>
                      </a:lnTo>
                      <a:lnTo>
                        <a:pt x="3984" y="306"/>
                      </a:lnTo>
                      <a:lnTo>
                        <a:pt x="3984" y="300"/>
                      </a:lnTo>
                      <a:lnTo>
                        <a:pt x="3984" y="294"/>
                      </a:lnTo>
                      <a:lnTo>
                        <a:pt x="3984" y="288"/>
                      </a:lnTo>
                      <a:lnTo>
                        <a:pt x="3984" y="288"/>
                      </a:lnTo>
                      <a:lnTo>
                        <a:pt x="3990" y="294"/>
                      </a:lnTo>
                      <a:lnTo>
                        <a:pt x="3990" y="294"/>
                      </a:lnTo>
                      <a:lnTo>
                        <a:pt x="3990" y="300"/>
                      </a:lnTo>
                      <a:lnTo>
                        <a:pt x="3990" y="306"/>
                      </a:lnTo>
                      <a:lnTo>
                        <a:pt x="3990" y="318"/>
                      </a:lnTo>
                      <a:lnTo>
                        <a:pt x="3990" y="324"/>
                      </a:lnTo>
                      <a:lnTo>
                        <a:pt x="3996" y="330"/>
                      </a:lnTo>
                      <a:lnTo>
                        <a:pt x="3996" y="336"/>
                      </a:lnTo>
                      <a:lnTo>
                        <a:pt x="3996" y="342"/>
                      </a:lnTo>
                      <a:lnTo>
                        <a:pt x="3996" y="354"/>
                      </a:lnTo>
                      <a:lnTo>
                        <a:pt x="3996" y="360"/>
                      </a:lnTo>
                      <a:lnTo>
                        <a:pt x="3996" y="366"/>
                      </a:lnTo>
                      <a:lnTo>
                        <a:pt x="4002" y="372"/>
                      </a:lnTo>
                      <a:lnTo>
                        <a:pt x="4002" y="378"/>
                      </a:lnTo>
                      <a:lnTo>
                        <a:pt x="4002" y="384"/>
                      </a:lnTo>
                      <a:lnTo>
                        <a:pt x="4002" y="390"/>
                      </a:lnTo>
                      <a:lnTo>
                        <a:pt x="4002" y="402"/>
                      </a:lnTo>
                      <a:lnTo>
                        <a:pt x="4008" y="408"/>
                      </a:lnTo>
                      <a:lnTo>
                        <a:pt x="4008" y="414"/>
                      </a:lnTo>
                      <a:lnTo>
                        <a:pt x="4008" y="420"/>
                      </a:lnTo>
                      <a:lnTo>
                        <a:pt x="4008" y="426"/>
                      </a:lnTo>
                      <a:lnTo>
                        <a:pt x="4008" y="432"/>
                      </a:lnTo>
                      <a:lnTo>
                        <a:pt x="4008" y="438"/>
                      </a:lnTo>
                      <a:lnTo>
                        <a:pt x="4014" y="438"/>
                      </a:lnTo>
                      <a:lnTo>
                        <a:pt x="4014" y="444"/>
                      </a:lnTo>
                      <a:lnTo>
                        <a:pt x="4014" y="450"/>
                      </a:lnTo>
                      <a:lnTo>
                        <a:pt x="4014" y="456"/>
                      </a:lnTo>
                      <a:lnTo>
                        <a:pt x="4014" y="462"/>
                      </a:lnTo>
                      <a:lnTo>
                        <a:pt x="4014" y="468"/>
                      </a:lnTo>
                      <a:lnTo>
                        <a:pt x="4020" y="474"/>
                      </a:lnTo>
                      <a:lnTo>
                        <a:pt x="4020" y="474"/>
                      </a:lnTo>
                      <a:lnTo>
                        <a:pt x="4020" y="480"/>
                      </a:lnTo>
                      <a:lnTo>
                        <a:pt x="4020" y="486"/>
                      </a:lnTo>
                      <a:lnTo>
                        <a:pt x="4020" y="492"/>
                      </a:lnTo>
                      <a:lnTo>
                        <a:pt x="4020" y="498"/>
                      </a:lnTo>
                      <a:lnTo>
                        <a:pt x="4026" y="504"/>
                      </a:lnTo>
                      <a:lnTo>
                        <a:pt x="4026" y="504"/>
                      </a:lnTo>
                      <a:lnTo>
                        <a:pt x="4026" y="510"/>
                      </a:lnTo>
                      <a:lnTo>
                        <a:pt x="4026" y="516"/>
                      </a:lnTo>
                      <a:lnTo>
                        <a:pt x="4026" y="516"/>
                      </a:lnTo>
                      <a:lnTo>
                        <a:pt x="4026" y="522"/>
                      </a:lnTo>
                      <a:lnTo>
                        <a:pt x="4032" y="528"/>
                      </a:lnTo>
                      <a:lnTo>
                        <a:pt x="4032" y="534"/>
                      </a:lnTo>
                      <a:lnTo>
                        <a:pt x="4032" y="534"/>
                      </a:lnTo>
                      <a:lnTo>
                        <a:pt x="4032" y="540"/>
                      </a:lnTo>
                      <a:lnTo>
                        <a:pt x="4032" y="540"/>
                      </a:lnTo>
                      <a:lnTo>
                        <a:pt x="4032" y="546"/>
                      </a:lnTo>
                      <a:lnTo>
                        <a:pt x="4038" y="552"/>
                      </a:lnTo>
                      <a:lnTo>
                        <a:pt x="4038" y="558"/>
                      </a:lnTo>
                      <a:lnTo>
                        <a:pt x="4038" y="558"/>
                      </a:lnTo>
                      <a:lnTo>
                        <a:pt x="4038" y="564"/>
                      </a:lnTo>
                      <a:lnTo>
                        <a:pt x="4038" y="564"/>
                      </a:lnTo>
                      <a:lnTo>
                        <a:pt x="4044" y="570"/>
                      </a:lnTo>
                      <a:lnTo>
                        <a:pt x="4044" y="570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44" y="582"/>
                      </a:lnTo>
                      <a:lnTo>
                        <a:pt x="4044" y="582"/>
                      </a:lnTo>
                      <a:lnTo>
                        <a:pt x="4050" y="582"/>
                      </a:lnTo>
                      <a:lnTo>
                        <a:pt x="4050" y="588"/>
                      </a:lnTo>
                      <a:lnTo>
                        <a:pt x="4050" y="588"/>
                      </a:lnTo>
                      <a:lnTo>
                        <a:pt x="4050" y="588"/>
                      </a:lnTo>
                      <a:lnTo>
                        <a:pt x="4050" y="594"/>
                      </a:lnTo>
                      <a:lnTo>
                        <a:pt x="4050" y="594"/>
                      </a:lnTo>
                      <a:lnTo>
                        <a:pt x="4056" y="594"/>
                      </a:lnTo>
                      <a:lnTo>
                        <a:pt x="4056" y="600"/>
                      </a:lnTo>
                      <a:lnTo>
                        <a:pt x="4056" y="600"/>
                      </a:lnTo>
                      <a:lnTo>
                        <a:pt x="4056" y="600"/>
                      </a:lnTo>
                      <a:lnTo>
                        <a:pt x="4056" y="606"/>
                      </a:lnTo>
                      <a:lnTo>
                        <a:pt x="4056" y="606"/>
                      </a:lnTo>
                      <a:lnTo>
                        <a:pt x="4062" y="606"/>
                      </a:lnTo>
                      <a:lnTo>
                        <a:pt x="4062" y="606"/>
                      </a:lnTo>
                      <a:lnTo>
                        <a:pt x="4062" y="606"/>
                      </a:lnTo>
                      <a:lnTo>
                        <a:pt x="4062" y="612"/>
                      </a:lnTo>
                      <a:lnTo>
                        <a:pt x="4062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68" y="612"/>
                      </a:lnTo>
                      <a:lnTo>
                        <a:pt x="4074" y="612"/>
                      </a:lnTo>
                      <a:lnTo>
                        <a:pt x="4074" y="612"/>
                      </a:lnTo>
                      <a:lnTo>
                        <a:pt x="4074" y="612"/>
                      </a:lnTo>
                      <a:lnTo>
                        <a:pt x="4074" y="612"/>
                      </a:lnTo>
                      <a:lnTo>
                        <a:pt x="4074" y="606"/>
                      </a:lnTo>
                      <a:lnTo>
                        <a:pt x="4080" y="606"/>
                      </a:lnTo>
                      <a:lnTo>
                        <a:pt x="4080" y="606"/>
                      </a:lnTo>
                      <a:lnTo>
                        <a:pt x="4080" y="606"/>
                      </a:lnTo>
                      <a:lnTo>
                        <a:pt x="4080" y="606"/>
                      </a:lnTo>
                      <a:lnTo>
                        <a:pt x="4080" y="600"/>
                      </a:lnTo>
                      <a:lnTo>
                        <a:pt x="4080" y="600"/>
                      </a:lnTo>
                      <a:lnTo>
                        <a:pt x="4086" y="600"/>
                      </a:lnTo>
                      <a:lnTo>
                        <a:pt x="4086" y="594"/>
                      </a:lnTo>
                      <a:lnTo>
                        <a:pt x="4086" y="594"/>
                      </a:lnTo>
                      <a:lnTo>
                        <a:pt x="4086" y="594"/>
                      </a:lnTo>
                      <a:lnTo>
                        <a:pt x="4086" y="588"/>
                      </a:lnTo>
                      <a:lnTo>
                        <a:pt x="4086" y="588"/>
                      </a:lnTo>
                      <a:lnTo>
                        <a:pt x="4092" y="588"/>
                      </a:lnTo>
                      <a:lnTo>
                        <a:pt x="4092" y="582"/>
                      </a:lnTo>
                      <a:lnTo>
                        <a:pt x="4092" y="582"/>
                      </a:lnTo>
                      <a:lnTo>
                        <a:pt x="4092" y="582"/>
                      </a:lnTo>
                      <a:lnTo>
                        <a:pt x="4092" y="576"/>
                      </a:lnTo>
                      <a:lnTo>
                        <a:pt x="4092" y="576"/>
                      </a:lnTo>
                      <a:lnTo>
                        <a:pt x="4098" y="570"/>
                      </a:lnTo>
                      <a:lnTo>
                        <a:pt x="4098" y="564"/>
                      </a:lnTo>
                      <a:lnTo>
                        <a:pt x="4098" y="564"/>
                      </a:lnTo>
                      <a:lnTo>
                        <a:pt x="4098" y="558"/>
                      </a:lnTo>
                      <a:lnTo>
                        <a:pt x="4098" y="558"/>
                      </a:lnTo>
                      <a:lnTo>
                        <a:pt x="4104" y="552"/>
                      </a:lnTo>
                      <a:lnTo>
                        <a:pt x="4104" y="552"/>
                      </a:lnTo>
                      <a:lnTo>
                        <a:pt x="4104" y="546"/>
                      </a:lnTo>
                      <a:lnTo>
                        <a:pt x="4104" y="540"/>
                      </a:lnTo>
                      <a:lnTo>
                        <a:pt x="4104" y="540"/>
                      </a:lnTo>
                      <a:lnTo>
                        <a:pt x="4104" y="534"/>
                      </a:lnTo>
                      <a:lnTo>
                        <a:pt x="4110" y="534"/>
                      </a:lnTo>
                      <a:lnTo>
                        <a:pt x="4110" y="528"/>
                      </a:lnTo>
                      <a:lnTo>
                        <a:pt x="4110" y="522"/>
                      </a:lnTo>
                      <a:lnTo>
                        <a:pt x="4110" y="516"/>
                      </a:lnTo>
                      <a:lnTo>
                        <a:pt x="4110" y="516"/>
                      </a:lnTo>
                      <a:lnTo>
                        <a:pt x="4110" y="510"/>
                      </a:lnTo>
                      <a:lnTo>
                        <a:pt x="4116" y="504"/>
                      </a:lnTo>
                      <a:lnTo>
                        <a:pt x="4116" y="498"/>
                      </a:lnTo>
                      <a:lnTo>
                        <a:pt x="4116" y="498"/>
                      </a:lnTo>
                      <a:lnTo>
                        <a:pt x="4116" y="492"/>
                      </a:lnTo>
                      <a:lnTo>
                        <a:pt x="4116" y="486"/>
                      </a:lnTo>
                      <a:lnTo>
                        <a:pt x="4116" y="480"/>
                      </a:lnTo>
                      <a:lnTo>
                        <a:pt x="4122" y="474"/>
                      </a:lnTo>
                      <a:lnTo>
                        <a:pt x="4122" y="474"/>
                      </a:lnTo>
                      <a:lnTo>
                        <a:pt x="4122" y="468"/>
                      </a:lnTo>
                      <a:lnTo>
                        <a:pt x="4122" y="462"/>
                      </a:lnTo>
                      <a:lnTo>
                        <a:pt x="4122" y="456"/>
                      </a:lnTo>
                      <a:lnTo>
                        <a:pt x="4122" y="450"/>
                      </a:lnTo>
                      <a:lnTo>
                        <a:pt x="4128" y="444"/>
                      </a:lnTo>
                      <a:lnTo>
                        <a:pt x="4128" y="438"/>
                      </a:lnTo>
                      <a:lnTo>
                        <a:pt x="4128" y="438"/>
                      </a:lnTo>
                      <a:lnTo>
                        <a:pt x="4128" y="426"/>
                      </a:lnTo>
                      <a:lnTo>
                        <a:pt x="4128" y="420"/>
                      </a:lnTo>
                      <a:lnTo>
                        <a:pt x="4134" y="414"/>
                      </a:lnTo>
                      <a:lnTo>
                        <a:pt x="4134" y="408"/>
                      </a:lnTo>
                      <a:lnTo>
                        <a:pt x="4134" y="402"/>
                      </a:lnTo>
                      <a:lnTo>
                        <a:pt x="4134" y="396"/>
                      </a:lnTo>
                      <a:lnTo>
                        <a:pt x="4134" y="390"/>
                      </a:lnTo>
                      <a:lnTo>
                        <a:pt x="4134" y="384"/>
                      </a:lnTo>
                      <a:lnTo>
                        <a:pt x="4140" y="378"/>
                      </a:lnTo>
                      <a:lnTo>
                        <a:pt x="4140" y="372"/>
                      </a:lnTo>
                      <a:lnTo>
                        <a:pt x="4140" y="366"/>
                      </a:lnTo>
                      <a:lnTo>
                        <a:pt x="4140" y="360"/>
                      </a:lnTo>
                      <a:lnTo>
                        <a:pt x="4140" y="348"/>
                      </a:lnTo>
                      <a:lnTo>
                        <a:pt x="4140" y="342"/>
                      </a:lnTo>
                      <a:lnTo>
                        <a:pt x="4146" y="336"/>
                      </a:lnTo>
                      <a:lnTo>
                        <a:pt x="4146" y="330"/>
                      </a:lnTo>
                      <a:lnTo>
                        <a:pt x="4146" y="324"/>
                      </a:lnTo>
                      <a:lnTo>
                        <a:pt x="4146" y="318"/>
                      </a:lnTo>
                      <a:lnTo>
                        <a:pt x="4146" y="306"/>
                      </a:lnTo>
                      <a:lnTo>
                        <a:pt x="4146" y="300"/>
                      </a:lnTo>
                      <a:lnTo>
                        <a:pt x="4152" y="294"/>
                      </a:lnTo>
                      <a:lnTo>
                        <a:pt x="4152" y="282"/>
                      </a:lnTo>
                      <a:lnTo>
                        <a:pt x="4152" y="276"/>
                      </a:lnTo>
                      <a:lnTo>
                        <a:pt x="4152" y="270"/>
                      </a:lnTo>
                      <a:lnTo>
                        <a:pt x="4152" y="264"/>
                      </a:lnTo>
                      <a:lnTo>
                        <a:pt x="4152" y="264"/>
                      </a:lnTo>
                      <a:lnTo>
                        <a:pt x="4158" y="270"/>
                      </a:lnTo>
                      <a:lnTo>
                        <a:pt x="4158" y="276"/>
                      </a:lnTo>
                      <a:lnTo>
                        <a:pt x="4158" y="282"/>
                      </a:lnTo>
                      <a:lnTo>
                        <a:pt x="4158" y="294"/>
                      </a:lnTo>
                      <a:lnTo>
                        <a:pt x="4158" y="306"/>
                      </a:lnTo>
                      <a:lnTo>
                        <a:pt x="4158" y="324"/>
                      </a:lnTo>
                      <a:lnTo>
                        <a:pt x="4164" y="336"/>
                      </a:lnTo>
                      <a:lnTo>
                        <a:pt x="4164" y="354"/>
                      </a:lnTo>
                      <a:lnTo>
                        <a:pt x="4164" y="378"/>
                      </a:lnTo>
                      <a:lnTo>
                        <a:pt x="4164" y="396"/>
                      </a:lnTo>
                      <a:lnTo>
                        <a:pt x="4164" y="408"/>
                      </a:lnTo>
                      <a:lnTo>
                        <a:pt x="4170" y="420"/>
                      </a:lnTo>
                      <a:lnTo>
                        <a:pt x="4170" y="432"/>
                      </a:lnTo>
                      <a:lnTo>
                        <a:pt x="4170" y="444"/>
                      </a:lnTo>
                      <a:lnTo>
                        <a:pt x="4170" y="456"/>
                      </a:lnTo>
                      <a:lnTo>
                        <a:pt x="4170" y="468"/>
                      </a:lnTo>
                      <a:lnTo>
                        <a:pt x="4170" y="474"/>
                      </a:lnTo>
                      <a:lnTo>
                        <a:pt x="4176" y="486"/>
                      </a:lnTo>
                      <a:lnTo>
                        <a:pt x="4176" y="498"/>
                      </a:lnTo>
                      <a:lnTo>
                        <a:pt x="4176" y="504"/>
                      </a:lnTo>
                      <a:lnTo>
                        <a:pt x="4176" y="516"/>
                      </a:lnTo>
                      <a:lnTo>
                        <a:pt x="4176" y="522"/>
                      </a:lnTo>
                      <a:lnTo>
                        <a:pt x="4176" y="534"/>
                      </a:lnTo>
                      <a:lnTo>
                        <a:pt x="4182" y="540"/>
                      </a:lnTo>
                      <a:lnTo>
                        <a:pt x="4182" y="552"/>
                      </a:lnTo>
                      <a:lnTo>
                        <a:pt x="4182" y="558"/>
                      </a:lnTo>
                      <a:lnTo>
                        <a:pt x="4182" y="564"/>
                      </a:lnTo>
                      <a:lnTo>
                        <a:pt x="4182" y="570"/>
                      </a:lnTo>
                      <a:lnTo>
                        <a:pt x="4188" y="576"/>
                      </a:lnTo>
                      <a:lnTo>
                        <a:pt x="4188" y="582"/>
                      </a:lnTo>
                      <a:lnTo>
                        <a:pt x="4188" y="588"/>
                      </a:lnTo>
                      <a:lnTo>
                        <a:pt x="4188" y="588"/>
                      </a:lnTo>
                      <a:lnTo>
                        <a:pt x="4188" y="594"/>
                      </a:lnTo>
                      <a:lnTo>
                        <a:pt x="4188" y="594"/>
                      </a:lnTo>
                      <a:lnTo>
                        <a:pt x="4194" y="600"/>
                      </a:lnTo>
                      <a:lnTo>
                        <a:pt x="4194" y="600"/>
                      </a:lnTo>
                      <a:lnTo>
                        <a:pt x="4194" y="600"/>
                      </a:lnTo>
                      <a:lnTo>
                        <a:pt x="4194" y="606"/>
                      </a:lnTo>
                      <a:lnTo>
                        <a:pt x="4194" y="606"/>
                      </a:lnTo>
                      <a:lnTo>
                        <a:pt x="4194" y="612"/>
                      </a:lnTo>
                      <a:lnTo>
                        <a:pt x="4200" y="612"/>
                      </a:lnTo>
                      <a:lnTo>
                        <a:pt x="4200" y="612"/>
                      </a:lnTo>
                      <a:lnTo>
                        <a:pt x="4200" y="612"/>
                      </a:lnTo>
                      <a:lnTo>
                        <a:pt x="4200" y="618"/>
                      </a:lnTo>
                      <a:lnTo>
                        <a:pt x="4200" y="618"/>
                      </a:lnTo>
                      <a:lnTo>
                        <a:pt x="4200" y="618"/>
                      </a:lnTo>
                      <a:lnTo>
                        <a:pt x="4206" y="618"/>
                      </a:lnTo>
                      <a:lnTo>
                        <a:pt x="4206" y="618"/>
                      </a:lnTo>
                      <a:lnTo>
                        <a:pt x="4206" y="624"/>
                      </a:lnTo>
                      <a:lnTo>
                        <a:pt x="4206" y="624"/>
                      </a:lnTo>
                      <a:lnTo>
                        <a:pt x="4206" y="624"/>
                      </a:lnTo>
                      <a:lnTo>
                        <a:pt x="4206" y="624"/>
                      </a:lnTo>
                      <a:lnTo>
                        <a:pt x="4212" y="624"/>
                      </a:lnTo>
                      <a:lnTo>
                        <a:pt x="4212" y="624"/>
                      </a:lnTo>
                      <a:lnTo>
                        <a:pt x="4212" y="624"/>
                      </a:lnTo>
                      <a:lnTo>
                        <a:pt x="4212" y="624"/>
                      </a:lnTo>
                      <a:lnTo>
                        <a:pt x="4212" y="618"/>
                      </a:lnTo>
                      <a:lnTo>
                        <a:pt x="4212" y="618"/>
                      </a:lnTo>
                      <a:lnTo>
                        <a:pt x="4218" y="618"/>
                      </a:lnTo>
                      <a:lnTo>
                        <a:pt x="4218" y="618"/>
                      </a:lnTo>
                      <a:lnTo>
                        <a:pt x="4218" y="618"/>
                      </a:lnTo>
                      <a:lnTo>
                        <a:pt x="4218" y="618"/>
                      </a:lnTo>
                      <a:lnTo>
                        <a:pt x="4218" y="612"/>
                      </a:lnTo>
                      <a:lnTo>
                        <a:pt x="4224" y="612"/>
                      </a:lnTo>
                      <a:lnTo>
                        <a:pt x="4224" y="606"/>
                      </a:lnTo>
                      <a:lnTo>
                        <a:pt x="4224" y="606"/>
                      </a:lnTo>
                      <a:lnTo>
                        <a:pt x="4224" y="606"/>
                      </a:lnTo>
                      <a:lnTo>
                        <a:pt x="4224" y="600"/>
                      </a:lnTo>
                      <a:lnTo>
                        <a:pt x="4224" y="600"/>
                      </a:lnTo>
                      <a:lnTo>
                        <a:pt x="4230" y="594"/>
                      </a:lnTo>
                      <a:lnTo>
                        <a:pt x="4230" y="594"/>
                      </a:lnTo>
                      <a:lnTo>
                        <a:pt x="4230" y="594"/>
                      </a:lnTo>
                      <a:lnTo>
                        <a:pt x="4230" y="588"/>
                      </a:lnTo>
                      <a:lnTo>
                        <a:pt x="4230" y="582"/>
                      </a:lnTo>
                      <a:lnTo>
                        <a:pt x="4230" y="582"/>
                      </a:lnTo>
                      <a:lnTo>
                        <a:pt x="4236" y="576"/>
                      </a:lnTo>
                      <a:lnTo>
                        <a:pt x="4236" y="576"/>
                      </a:lnTo>
                      <a:lnTo>
                        <a:pt x="4236" y="570"/>
                      </a:lnTo>
                      <a:lnTo>
                        <a:pt x="4236" y="564"/>
                      </a:lnTo>
                      <a:lnTo>
                        <a:pt x="4236" y="564"/>
                      </a:lnTo>
                      <a:lnTo>
                        <a:pt x="4236" y="558"/>
                      </a:lnTo>
                      <a:lnTo>
                        <a:pt x="4242" y="552"/>
                      </a:lnTo>
                      <a:lnTo>
                        <a:pt x="4242" y="546"/>
                      </a:lnTo>
                      <a:lnTo>
                        <a:pt x="4242" y="534"/>
                      </a:lnTo>
                      <a:lnTo>
                        <a:pt x="4242" y="528"/>
                      </a:lnTo>
                      <a:lnTo>
                        <a:pt x="4242" y="522"/>
                      </a:lnTo>
                      <a:lnTo>
                        <a:pt x="4242" y="516"/>
                      </a:lnTo>
                      <a:lnTo>
                        <a:pt x="4248" y="504"/>
                      </a:lnTo>
                      <a:lnTo>
                        <a:pt x="4248" y="498"/>
                      </a:lnTo>
                      <a:lnTo>
                        <a:pt x="4248" y="486"/>
                      </a:lnTo>
                      <a:lnTo>
                        <a:pt x="4248" y="480"/>
                      </a:lnTo>
                      <a:lnTo>
                        <a:pt x="4248" y="468"/>
                      </a:lnTo>
                      <a:lnTo>
                        <a:pt x="4248" y="456"/>
                      </a:lnTo>
                      <a:lnTo>
                        <a:pt x="4254" y="450"/>
                      </a:lnTo>
                      <a:lnTo>
                        <a:pt x="4254" y="438"/>
                      </a:lnTo>
                      <a:lnTo>
                        <a:pt x="4254" y="426"/>
                      </a:lnTo>
                      <a:lnTo>
                        <a:pt x="4254" y="414"/>
                      </a:lnTo>
                      <a:lnTo>
                        <a:pt x="4254" y="402"/>
                      </a:lnTo>
                      <a:lnTo>
                        <a:pt x="4254" y="390"/>
                      </a:lnTo>
                      <a:lnTo>
                        <a:pt x="4260" y="378"/>
                      </a:lnTo>
                      <a:lnTo>
                        <a:pt x="4260" y="366"/>
                      </a:lnTo>
                      <a:lnTo>
                        <a:pt x="4260" y="354"/>
                      </a:lnTo>
                      <a:lnTo>
                        <a:pt x="4260" y="336"/>
                      </a:lnTo>
                      <a:lnTo>
                        <a:pt x="4260" y="312"/>
                      </a:lnTo>
                      <a:lnTo>
                        <a:pt x="4266" y="294"/>
                      </a:lnTo>
                      <a:lnTo>
                        <a:pt x="4266" y="282"/>
                      </a:lnTo>
                      <a:lnTo>
                        <a:pt x="4266" y="264"/>
                      </a:lnTo>
                      <a:lnTo>
                        <a:pt x="4266" y="252"/>
                      </a:lnTo>
                      <a:lnTo>
                        <a:pt x="4266" y="240"/>
                      </a:lnTo>
                      <a:lnTo>
                        <a:pt x="4266" y="234"/>
                      </a:lnTo>
                      <a:lnTo>
                        <a:pt x="4272" y="228"/>
                      </a:lnTo>
                      <a:lnTo>
                        <a:pt x="4272" y="228"/>
                      </a:lnTo>
                      <a:lnTo>
                        <a:pt x="4272" y="228"/>
                      </a:lnTo>
                      <a:lnTo>
                        <a:pt x="4272" y="234"/>
                      </a:lnTo>
                      <a:lnTo>
                        <a:pt x="4272" y="240"/>
                      </a:lnTo>
                      <a:lnTo>
                        <a:pt x="4272" y="246"/>
                      </a:lnTo>
                      <a:lnTo>
                        <a:pt x="4278" y="258"/>
                      </a:lnTo>
                      <a:lnTo>
                        <a:pt x="4278" y="264"/>
                      </a:lnTo>
                      <a:lnTo>
                        <a:pt x="4278" y="276"/>
                      </a:lnTo>
                      <a:lnTo>
                        <a:pt x="4278" y="288"/>
                      </a:lnTo>
                      <a:lnTo>
                        <a:pt x="4278" y="300"/>
                      </a:lnTo>
                      <a:lnTo>
                        <a:pt x="4284" y="306"/>
                      </a:lnTo>
                      <a:lnTo>
                        <a:pt x="4284" y="318"/>
                      </a:lnTo>
                      <a:lnTo>
                        <a:pt x="4284" y="324"/>
                      </a:lnTo>
                      <a:lnTo>
                        <a:pt x="4284" y="330"/>
                      </a:lnTo>
                      <a:lnTo>
                        <a:pt x="4284" y="336"/>
                      </a:lnTo>
                      <a:lnTo>
                        <a:pt x="4284" y="348"/>
                      </a:lnTo>
                      <a:lnTo>
                        <a:pt x="4290" y="354"/>
                      </a:lnTo>
                      <a:lnTo>
                        <a:pt x="4290" y="360"/>
                      </a:lnTo>
                      <a:lnTo>
                        <a:pt x="4290" y="366"/>
                      </a:lnTo>
                      <a:lnTo>
                        <a:pt x="4290" y="378"/>
                      </a:lnTo>
                      <a:lnTo>
                        <a:pt x="4290" y="384"/>
                      </a:lnTo>
                      <a:lnTo>
                        <a:pt x="4290" y="390"/>
                      </a:lnTo>
                      <a:lnTo>
                        <a:pt x="4296" y="396"/>
                      </a:lnTo>
                      <a:lnTo>
                        <a:pt x="4296" y="402"/>
                      </a:lnTo>
                      <a:lnTo>
                        <a:pt x="4296" y="408"/>
                      </a:lnTo>
                      <a:lnTo>
                        <a:pt x="4296" y="414"/>
                      </a:lnTo>
                      <a:lnTo>
                        <a:pt x="4296" y="420"/>
                      </a:lnTo>
                      <a:lnTo>
                        <a:pt x="4296" y="420"/>
                      </a:lnTo>
                      <a:lnTo>
                        <a:pt x="4302" y="426"/>
                      </a:lnTo>
                      <a:lnTo>
                        <a:pt x="4302" y="426"/>
                      </a:lnTo>
                      <a:lnTo>
                        <a:pt x="4302" y="426"/>
                      </a:lnTo>
                      <a:lnTo>
                        <a:pt x="4302" y="426"/>
                      </a:lnTo>
                      <a:lnTo>
                        <a:pt x="4302" y="426"/>
                      </a:lnTo>
                      <a:lnTo>
                        <a:pt x="4302" y="426"/>
                      </a:lnTo>
                      <a:lnTo>
                        <a:pt x="4308" y="426"/>
                      </a:lnTo>
                      <a:lnTo>
                        <a:pt x="4308" y="426"/>
                      </a:lnTo>
                      <a:lnTo>
                        <a:pt x="4308" y="426"/>
                      </a:lnTo>
                      <a:lnTo>
                        <a:pt x="4308" y="426"/>
                      </a:lnTo>
                      <a:lnTo>
                        <a:pt x="4308" y="426"/>
                      </a:lnTo>
                      <a:lnTo>
                        <a:pt x="4314" y="426"/>
                      </a:lnTo>
                      <a:lnTo>
                        <a:pt x="4314" y="426"/>
                      </a:lnTo>
                      <a:lnTo>
                        <a:pt x="4314" y="426"/>
                      </a:lnTo>
                      <a:lnTo>
                        <a:pt x="4314" y="426"/>
                      </a:lnTo>
                      <a:lnTo>
                        <a:pt x="4314" y="426"/>
                      </a:lnTo>
                      <a:lnTo>
                        <a:pt x="4314" y="426"/>
                      </a:lnTo>
                      <a:lnTo>
                        <a:pt x="4320" y="426"/>
                      </a:lnTo>
                      <a:lnTo>
                        <a:pt x="4320" y="426"/>
                      </a:lnTo>
                      <a:lnTo>
                        <a:pt x="4320" y="426"/>
                      </a:lnTo>
                      <a:lnTo>
                        <a:pt x="4320" y="426"/>
                      </a:lnTo>
                      <a:lnTo>
                        <a:pt x="4320" y="426"/>
                      </a:lnTo>
                      <a:lnTo>
                        <a:pt x="4320" y="426"/>
                      </a:lnTo>
                      <a:lnTo>
                        <a:pt x="4326" y="426"/>
                      </a:lnTo>
                      <a:lnTo>
                        <a:pt x="4326" y="426"/>
                      </a:lnTo>
                      <a:lnTo>
                        <a:pt x="4326" y="426"/>
                      </a:lnTo>
                      <a:lnTo>
                        <a:pt x="4326" y="426"/>
                      </a:lnTo>
                      <a:lnTo>
                        <a:pt x="4326" y="426"/>
                      </a:lnTo>
                      <a:lnTo>
                        <a:pt x="4326" y="426"/>
                      </a:lnTo>
                      <a:lnTo>
                        <a:pt x="4332" y="426"/>
                      </a:lnTo>
                      <a:lnTo>
                        <a:pt x="4332" y="426"/>
                      </a:lnTo>
                      <a:lnTo>
                        <a:pt x="4332" y="426"/>
                      </a:lnTo>
                      <a:lnTo>
                        <a:pt x="4332" y="426"/>
                      </a:lnTo>
                      <a:lnTo>
                        <a:pt x="4332" y="426"/>
                      </a:lnTo>
                      <a:lnTo>
                        <a:pt x="4338" y="426"/>
                      </a:lnTo>
                      <a:lnTo>
                        <a:pt x="4338" y="426"/>
                      </a:lnTo>
                      <a:lnTo>
                        <a:pt x="4338" y="426"/>
                      </a:lnTo>
                      <a:lnTo>
                        <a:pt x="4338" y="426"/>
                      </a:lnTo>
                      <a:lnTo>
                        <a:pt x="4338" y="426"/>
                      </a:lnTo>
                      <a:lnTo>
                        <a:pt x="4338" y="426"/>
                      </a:lnTo>
                      <a:lnTo>
                        <a:pt x="4344" y="426"/>
                      </a:lnTo>
                      <a:lnTo>
                        <a:pt x="4344" y="426"/>
                      </a:lnTo>
                      <a:lnTo>
                        <a:pt x="4344" y="426"/>
                      </a:lnTo>
                      <a:lnTo>
                        <a:pt x="4344" y="426"/>
                      </a:lnTo>
                      <a:lnTo>
                        <a:pt x="4344" y="426"/>
                      </a:lnTo>
                      <a:lnTo>
                        <a:pt x="4344" y="426"/>
                      </a:lnTo>
                      <a:lnTo>
                        <a:pt x="4350" y="426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6" y="420"/>
                      </a:lnTo>
                      <a:lnTo>
                        <a:pt x="4356" y="420"/>
                      </a:lnTo>
                      <a:lnTo>
                        <a:pt x="4356" y="420"/>
                      </a:lnTo>
                      <a:lnTo>
                        <a:pt x="4356" y="420"/>
                      </a:lnTo>
                      <a:lnTo>
                        <a:pt x="4356" y="420"/>
                      </a:lnTo>
                      <a:lnTo>
                        <a:pt x="4356" y="420"/>
                      </a:lnTo>
                      <a:lnTo>
                        <a:pt x="4362" y="420"/>
                      </a:lnTo>
                      <a:lnTo>
                        <a:pt x="4362" y="420"/>
                      </a:lnTo>
                      <a:lnTo>
                        <a:pt x="4362" y="414"/>
                      </a:lnTo>
                      <a:lnTo>
                        <a:pt x="4362" y="414"/>
                      </a:lnTo>
                      <a:lnTo>
                        <a:pt x="4362" y="414"/>
                      </a:lnTo>
                      <a:lnTo>
                        <a:pt x="4362" y="408"/>
                      </a:lnTo>
                      <a:lnTo>
                        <a:pt x="4368" y="402"/>
                      </a:lnTo>
                      <a:lnTo>
                        <a:pt x="4368" y="402"/>
                      </a:lnTo>
                      <a:lnTo>
                        <a:pt x="4368" y="396"/>
                      </a:lnTo>
                      <a:lnTo>
                        <a:pt x="4368" y="384"/>
                      </a:lnTo>
                      <a:lnTo>
                        <a:pt x="4368" y="378"/>
                      </a:lnTo>
                      <a:lnTo>
                        <a:pt x="4374" y="378"/>
                      </a:lnTo>
                      <a:lnTo>
                        <a:pt x="4374" y="372"/>
                      </a:lnTo>
                      <a:lnTo>
                        <a:pt x="4374" y="366"/>
                      </a:lnTo>
                      <a:lnTo>
                        <a:pt x="4374" y="360"/>
                      </a:lnTo>
                      <a:lnTo>
                        <a:pt x="4374" y="354"/>
                      </a:lnTo>
                      <a:lnTo>
                        <a:pt x="4374" y="348"/>
                      </a:lnTo>
                      <a:lnTo>
                        <a:pt x="4374" y="348"/>
                      </a:lnTo>
                      <a:lnTo>
                        <a:pt x="4380" y="342"/>
                      </a:lnTo>
                      <a:lnTo>
                        <a:pt x="4380" y="342"/>
                      </a:lnTo>
                      <a:lnTo>
                        <a:pt x="4380" y="342"/>
                      </a:lnTo>
                      <a:lnTo>
                        <a:pt x="4380" y="342"/>
                      </a:lnTo>
                      <a:lnTo>
                        <a:pt x="4380" y="348"/>
                      </a:lnTo>
                      <a:lnTo>
                        <a:pt x="4386" y="348"/>
                      </a:lnTo>
                      <a:lnTo>
                        <a:pt x="4386" y="354"/>
                      </a:lnTo>
                      <a:lnTo>
                        <a:pt x="4386" y="360"/>
                      </a:lnTo>
                      <a:lnTo>
                        <a:pt x="4386" y="366"/>
                      </a:lnTo>
                      <a:lnTo>
                        <a:pt x="4386" y="372"/>
                      </a:lnTo>
                      <a:lnTo>
                        <a:pt x="4386" y="378"/>
                      </a:lnTo>
                      <a:lnTo>
                        <a:pt x="4392" y="378"/>
                      </a:lnTo>
                      <a:lnTo>
                        <a:pt x="4392" y="384"/>
                      </a:lnTo>
                      <a:lnTo>
                        <a:pt x="4392" y="396"/>
                      </a:lnTo>
                      <a:lnTo>
                        <a:pt x="4392" y="402"/>
                      </a:lnTo>
                      <a:lnTo>
                        <a:pt x="4392" y="402"/>
                      </a:lnTo>
                      <a:lnTo>
                        <a:pt x="4392" y="408"/>
                      </a:lnTo>
                      <a:lnTo>
                        <a:pt x="4398" y="414"/>
                      </a:lnTo>
                      <a:lnTo>
                        <a:pt x="4398" y="414"/>
                      </a:lnTo>
                      <a:lnTo>
                        <a:pt x="4398" y="414"/>
                      </a:lnTo>
                      <a:lnTo>
                        <a:pt x="4398" y="420"/>
                      </a:lnTo>
                      <a:lnTo>
                        <a:pt x="4398" y="420"/>
                      </a:lnTo>
                      <a:lnTo>
                        <a:pt x="4398" y="420"/>
                      </a:lnTo>
                      <a:lnTo>
                        <a:pt x="4404" y="420"/>
                      </a:lnTo>
                      <a:lnTo>
                        <a:pt x="4404" y="420"/>
                      </a:lnTo>
                      <a:lnTo>
                        <a:pt x="4404" y="420"/>
                      </a:lnTo>
                      <a:lnTo>
                        <a:pt x="4404" y="420"/>
                      </a:lnTo>
                      <a:lnTo>
                        <a:pt x="4404" y="420"/>
                      </a:lnTo>
                      <a:lnTo>
                        <a:pt x="4404" y="420"/>
                      </a:lnTo>
                      <a:lnTo>
                        <a:pt x="4410" y="420"/>
                      </a:lnTo>
                      <a:lnTo>
                        <a:pt x="4410" y="420"/>
                      </a:lnTo>
                      <a:lnTo>
                        <a:pt x="4410" y="420"/>
                      </a:lnTo>
                      <a:lnTo>
                        <a:pt x="4410" y="420"/>
                      </a:lnTo>
                      <a:lnTo>
                        <a:pt x="4410" y="426"/>
                      </a:lnTo>
                      <a:lnTo>
                        <a:pt x="4410" y="426"/>
                      </a:lnTo>
                      <a:lnTo>
                        <a:pt x="4416" y="426"/>
                      </a:lnTo>
                      <a:lnTo>
                        <a:pt x="4416" y="426"/>
                      </a:lnTo>
                      <a:lnTo>
                        <a:pt x="4416" y="426"/>
                      </a:lnTo>
                      <a:lnTo>
                        <a:pt x="4416" y="426"/>
                      </a:lnTo>
                      <a:lnTo>
                        <a:pt x="4416" y="426"/>
                      </a:lnTo>
                      <a:lnTo>
                        <a:pt x="4422" y="426"/>
                      </a:lnTo>
                      <a:lnTo>
                        <a:pt x="4422" y="426"/>
                      </a:lnTo>
                      <a:lnTo>
                        <a:pt x="4422" y="426"/>
                      </a:lnTo>
                      <a:lnTo>
                        <a:pt x="4422" y="426"/>
                      </a:lnTo>
                      <a:lnTo>
                        <a:pt x="4422" y="426"/>
                      </a:lnTo>
                      <a:lnTo>
                        <a:pt x="4422" y="426"/>
                      </a:lnTo>
                      <a:lnTo>
                        <a:pt x="4428" y="426"/>
                      </a:lnTo>
                      <a:lnTo>
                        <a:pt x="4428" y="426"/>
                      </a:lnTo>
                      <a:lnTo>
                        <a:pt x="4428" y="426"/>
                      </a:lnTo>
                      <a:lnTo>
                        <a:pt x="4428" y="426"/>
                      </a:lnTo>
                      <a:lnTo>
                        <a:pt x="4428" y="426"/>
                      </a:lnTo>
                      <a:lnTo>
                        <a:pt x="4428" y="426"/>
                      </a:lnTo>
                      <a:lnTo>
                        <a:pt x="4434" y="426"/>
                      </a:lnTo>
                      <a:lnTo>
                        <a:pt x="4434" y="426"/>
                      </a:lnTo>
                      <a:lnTo>
                        <a:pt x="4434" y="426"/>
                      </a:lnTo>
                      <a:lnTo>
                        <a:pt x="4434" y="426"/>
                      </a:lnTo>
                      <a:lnTo>
                        <a:pt x="4434" y="426"/>
                      </a:lnTo>
                      <a:lnTo>
                        <a:pt x="4434" y="426"/>
                      </a:lnTo>
                      <a:lnTo>
                        <a:pt x="4440" y="426"/>
                      </a:lnTo>
                      <a:lnTo>
                        <a:pt x="4440" y="426"/>
                      </a:lnTo>
                      <a:lnTo>
                        <a:pt x="4440" y="426"/>
                      </a:lnTo>
                      <a:lnTo>
                        <a:pt x="4440" y="426"/>
                      </a:lnTo>
                      <a:lnTo>
                        <a:pt x="4440" y="426"/>
                      </a:lnTo>
                      <a:lnTo>
                        <a:pt x="4440" y="426"/>
                      </a:lnTo>
                      <a:lnTo>
                        <a:pt x="4446" y="426"/>
                      </a:lnTo>
                      <a:lnTo>
                        <a:pt x="4446" y="426"/>
                      </a:lnTo>
                      <a:lnTo>
                        <a:pt x="4446" y="426"/>
                      </a:lnTo>
                      <a:lnTo>
                        <a:pt x="4446" y="426"/>
                      </a:lnTo>
                      <a:lnTo>
                        <a:pt x="4446" y="426"/>
                      </a:lnTo>
                      <a:lnTo>
                        <a:pt x="4446" y="426"/>
                      </a:lnTo>
                      <a:lnTo>
                        <a:pt x="4452" y="426"/>
                      </a:lnTo>
                      <a:lnTo>
                        <a:pt x="4452" y="426"/>
                      </a:lnTo>
                      <a:lnTo>
                        <a:pt x="4452" y="426"/>
                      </a:lnTo>
                      <a:lnTo>
                        <a:pt x="4452" y="426"/>
                      </a:lnTo>
                      <a:lnTo>
                        <a:pt x="4452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64" y="426"/>
                      </a:lnTo>
                      <a:lnTo>
                        <a:pt x="4464" y="426"/>
                      </a:lnTo>
                      <a:lnTo>
                        <a:pt x="4464" y="426"/>
                      </a:lnTo>
                      <a:lnTo>
                        <a:pt x="4464" y="426"/>
                      </a:lnTo>
                      <a:lnTo>
                        <a:pt x="4464" y="426"/>
                      </a:lnTo>
                      <a:lnTo>
                        <a:pt x="4470" y="426"/>
                      </a:lnTo>
                      <a:lnTo>
                        <a:pt x="4470" y="426"/>
                      </a:lnTo>
                      <a:lnTo>
                        <a:pt x="4470" y="426"/>
                      </a:lnTo>
                      <a:lnTo>
                        <a:pt x="4470" y="426"/>
                      </a:lnTo>
                      <a:lnTo>
                        <a:pt x="4470" y="426"/>
                      </a:lnTo>
                      <a:lnTo>
                        <a:pt x="4470" y="426"/>
                      </a:lnTo>
                      <a:lnTo>
                        <a:pt x="4476" y="426"/>
                      </a:lnTo>
                      <a:lnTo>
                        <a:pt x="4476" y="426"/>
                      </a:lnTo>
                      <a:lnTo>
                        <a:pt x="4476" y="426"/>
                      </a:lnTo>
                      <a:lnTo>
                        <a:pt x="4476" y="426"/>
                      </a:lnTo>
                      <a:lnTo>
                        <a:pt x="4476" y="426"/>
                      </a:lnTo>
                      <a:lnTo>
                        <a:pt x="4476" y="426"/>
                      </a:lnTo>
                      <a:lnTo>
                        <a:pt x="4482" y="426"/>
                      </a:lnTo>
                      <a:lnTo>
                        <a:pt x="4482" y="426"/>
                      </a:lnTo>
                      <a:lnTo>
                        <a:pt x="4482" y="426"/>
                      </a:lnTo>
                      <a:lnTo>
                        <a:pt x="4482" y="426"/>
                      </a:lnTo>
                      <a:lnTo>
                        <a:pt x="4482" y="426"/>
                      </a:lnTo>
                      <a:lnTo>
                        <a:pt x="4488" y="420"/>
                      </a:lnTo>
                      <a:lnTo>
                        <a:pt x="4488" y="420"/>
                      </a:lnTo>
                      <a:lnTo>
                        <a:pt x="4488" y="420"/>
                      </a:lnTo>
                      <a:lnTo>
                        <a:pt x="4488" y="420"/>
                      </a:lnTo>
                      <a:lnTo>
                        <a:pt x="4488" y="420"/>
                      </a:lnTo>
                      <a:lnTo>
                        <a:pt x="4488" y="420"/>
                      </a:lnTo>
                      <a:lnTo>
                        <a:pt x="4494" y="420"/>
                      </a:lnTo>
                      <a:lnTo>
                        <a:pt x="4494" y="420"/>
                      </a:lnTo>
                      <a:lnTo>
                        <a:pt x="4494" y="420"/>
                      </a:lnTo>
                      <a:lnTo>
                        <a:pt x="4494" y="420"/>
                      </a:lnTo>
                      <a:lnTo>
                        <a:pt x="4494" y="420"/>
                      </a:lnTo>
                      <a:lnTo>
                        <a:pt x="4494" y="420"/>
                      </a:lnTo>
                      <a:lnTo>
                        <a:pt x="4500" y="420"/>
                      </a:lnTo>
                      <a:lnTo>
                        <a:pt x="4500" y="414"/>
                      </a:lnTo>
                      <a:lnTo>
                        <a:pt x="4500" y="414"/>
                      </a:lnTo>
                      <a:lnTo>
                        <a:pt x="4500" y="414"/>
                      </a:lnTo>
                      <a:lnTo>
                        <a:pt x="4500" y="408"/>
                      </a:lnTo>
                      <a:lnTo>
                        <a:pt x="4500" y="402"/>
                      </a:lnTo>
                      <a:lnTo>
                        <a:pt x="4500" y="402"/>
                      </a:lnTo>
                      <a:lnTo>
                        <a:pt x="4506" y="396"/>
                      </a:lnTo>
                      <a:lnTo>
                        <a:pt x="4506" y="390"/>
                      </a:lnTo>
                      <a:lnTo>
                        <a:pt x="4506" y="384"/>
                      </a:lnTo>
                      <a:lnTo>
                        <a:pt x="4506" y="378"/>
                      </a:lnTo>
                      <a:lnTo>
                        <a:pt x="4506" y="372"/>
                      </a:lnTo>
                      <a:lnTo>
                        <a:pt x="4512" y="366"/>
                      </a:lnTo>
                      <a:lnTo>
                        <a:pt x="4512" y="360"/>
                      </a:lnTo>
                      <a:lnTo>
                        <a:pt x="4512" y="354"/>
                      </a:lnTo>
                      <a:lnTo>
                        <a:pt x="4512" y="348"/>
                      </a:lnTo>
                      <a:lnTo>
                        <a:pt x="4512" y="348"/>
                      </a:lnTo>
                      <a:lnTo>
                        <a:pt x="4512" y="342"/>
                      </a:lnTo>
                      <a:lnTo>
                        <a:pt x="4518" y="342"/>
                      </a:lnTo>
                      <a:lnTo>
                        <a:pt x="4518" y="342"/>
                      </a:lnTo>
                      <a:lnTo>
                        <a:pt x="4518" y="342"/>
                      </a:lnTo>
                      <a:lnTo>
                        <a:pt x="4518" y="348"/>
                      </a:lnTo>
                      <a:lnTo>
                        <a:pt x="4518" y="348"/>
                      </a:lnTo>
                      <a:lnTo>
                        <a:pt x="4518" y="354"/>
                      </a:lnTo>
                      <a:lnTo>
                        <a:pt x="4524" y="360"/>
                      </a:lnTo>
                      <a:lnTo>
                        <a:pt x="4524" y="366"/>
                      </a:lnTo>
                      <a:lnTo>
                        <a:pt x="4524" y="372"/>
                      </a:lnTo>
                      <a:lnTo>
                        <a:pt x="4524" y="378"/>
                      </a:lnTo>
                      <a:lnTo>
                        <a:pt x="4524" y="378"/>
                      </a:lnTo>
                      <a:lnTo>
                        <a:pt x="4524" y="384"/>
                      </a:lnTo>
                      <a:lnTo>
                        <a:pt x="4530" y="390"/>
                      </a:lnTo>
                      <a:lnTo>
                        <a:pt x="4530" y="396"/>
                      </a:lnTo>
                      <a:lnTo>
                        <a:pt x="4530" y="402"/>
                      </a:lnTo>
                      <a:lnTo>
                        <a:pt x="4530" y="408"/>
                      </a:lnTo>
                      <a:lnTo>
                        <a:pt x="4530" y="414"/>
                      </a:lnTo>
                      <a:lnTo>
                        <a:pt x="4536" y="414"/>
                      </a:lnTo>
                      <a:lnTo>
                        <a:pt x="4536" y="414"/>
                      </a:lnTo>
                      <a:lnTo>
                        <a:pt x="4536" y="420"/>
                      </a:lnTo>
                      <a:lnTo>
                        <a:pt x="4536" y="420"/>
                      </a:lnTo>
                      <a:lnTo>
                        <a:pt x="4536" y="420"/>
                      </a:lnTo>
                      <a:lnTo>
                        <a:pt x="4536" y="420"/>
                      </a:lnTo>
                      <a:lnTo>
                        <a:pt x="4542" y="420"/>
                      </a:lnTo>
                      <a:lnTo>
                        <a:pt x="4542" y="420"/>
                      </a:lnTo>
                      <a:lnTo>
                        <a:pt x="4542" y="420"/>
                      </a:lnTo>
                      <a:lnTo>
                        <a:pt x="4542" y="420"/>
                      </a:lnTo>
                      <a:lnTo>
                        <a:pt x="4542" y="420"/>
                      </a:lnTo>
                      <a:lnTo>
                        <a:pt x="4542" y="420"/>
                      </a:lnTo>
                      <a:lnTo>
                        <a:pt x="4548" y="420"/>
                      </a:lnTo>
                      <a:lnTo>
                        <a:pt x="4548" y="420"/>
                      </a:lnTo>
                      <a:lnTo>
                        <a:pt x="4548" y="420"/>
                      </a:lnTo>
                      <a:lnTo>
                        <a:pt x="4548" y="426"/>
                      </a:lnTo>
                      <a:lnTo>
                        <a:pt x="4548" y="426"/>
                      </a:lnTo>
                      <a:lnTo>
                        <a:pt x="4548" y="426"/>
                      </a:lnTo>
                      <a:lnTo>
                        <a:pt x="4554" y="426"/>
                      </a:lnTo>
                      <a:lnTo>
                        <a:pt x="4554" y="426"/>
                      </a:lnTo>
                      <a:lnTo>
                        <a:pt x="4554" y="426"/>
                      </a:lnTo>
                      <a:lnTo>
                        <a:pt x="4554" y="426"/>
                      </a:lnTo>
                      <a:lnTo>
                        <a:pt x="4554" y="426"/>
                      </a:lnTo>
                      <a:lnTo>
                        <a:pt x="4554" y="426"/>
                      </a:lnTo>
                      <a:lnTo>
                        <a:pt x="4560" y="426"/>
                      </a:lnTo>
                      <a:lnTo>
                        <a:pt x="4560" y="426"/>
                      </a:lnTo>
                      <a:lnTo>
                        <a:pt x="4560" y="426"/>
                      </a:lnTo>
                      <a:lnTo>
                        <a:pt x="4560" y="426"/>
                      </a:lnTo>
                      <a:lnTo>
                        <a:pt x="4560" y="426"/>
                      </a:lnTo>
                      <a:lnTo>
                        <a:pt x="4560" y="426"/>
                      </a:lnTo>
                      <a:lnTo>
                        <a:pt x="4566" y="426"/>
                      </a:lnTo>
                      <a:lnTo>
                        <a:pt x="4566" y="426"/>
                      </a:lnTo>
                      <a:lnTo>
                        <a:pt x="4566" y="426"/>
                      </a:lnTo>
                      <a:lnTo>
                        <a:pt x="4566" y="426"/>
                      </a:lnTo>
                      <a:lnTo>
                        <a:pt x="4566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8" y="426"/>
                      </a:lnTo>
                      <a:lnTo>
                        <a:pt x="4578" y="426"/>
                      </a:lnTo>
                      <a:lnTo>
                        <a:pt x="4578" y="426"/>
                      </a:lnTo>
                      <a:lnTo>
                        <a:pt x="4578" y="426"/>
                      </a:lnTo>
                      <a:lnTo>
                        <a:pt x="4578" y="426"/>
                      </a:lnTo>
                      <a:lnTo>
                        <a:pt x="4578" y="426"/>
                      </a:lnTo>
                      <a:lnTo>
                        <a:pt x="4584" y="426"/>
                      </a:lnTo>
                      <a:lnTo>
                        <a:pt x="4584" y="426"/>
                      </a:lnTo>
                      <a:lnTo>
                        <a:pt x="4584" y="426"/>
                      </a:lnTo>
                      <a:lnTo>
                        <a:pt x="4584" y="426"/>
                      </a:lnTo>
                      <a:lnTo>
                        <a:pt x="4584" y="426"/>
                      </a:lnTo>
                      <a:lnTo>
                        <a:pt x="4584" y="426"/>
                      </a:lnTo>
                      <a:lnTo>
                        <a:pt x="4590" y="426"/>
                      </a:lnTo>
                      <a:lnTo>
                        <a:pt x="4590" y="426"/>
                      </a:lnTo>
                      <a:lnTo>
                        <a:pt x="4590" y="426"/>
                      </a:lnTo>
                      <a:lnTo>
                        <a:pt x="4590" y="426"/>
                      </a:lnTo>
                      <a:lnTo>
                        <a:pt x="4590" y="426"/>
                      </a:lnTo>
                      <a:lnTo>
                        <a:pt x="4590" y="426"/>
                      </a:lnTo>
                      <a:lnTo>
                        <a:pt x="4596" y="426"/>
                      </a:lnTo>
                      <a:lnTo>
                        <a:pt x="4596" y="426"/>
                      </a:lnTo>
                      <a:lnTo>
                        <a:pt x="4596" y="426"/>
                      </a:lnTo>
                      <a:lnTo>
                        <a:pt x="4596" y="426"/>
                      </a:lnTo>
                      <a:lnTo>
                        <a:pt x="4596" y="426"/>
                      </a:lnTo>
                      <a:lnTo>
                        <a:pt x="4596" y="426"/>
                      </a:lnTo>
                      <a:lnTo>
                        <a:pt x="4602" y="426"/>
                      </a:lnTo>
                      <a:lnTo>
                        <a:pt x="4602" y="426"/>
                      </a:lnTo>
                      <a:lnTo>
                        <a:pt x="4602" y="426"/>
                      </a:lnTo>
                      <a:lnTo>
                        <a:pt x="4602" y="426"/>
                      </a:lnTo>
                      <a:lnTo>
                        <a:pt x="4602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14" y="426"/>
                      </a:lnTo>
                      <a:lnTo>
                        <a:pt x="4614" y="426"/>
                      </a:lnTo>
                      <a:lnTo>
                        <a:pt x="4614" y="426"/>
                      </a:lnTo>
                      <a:lnTo>
                        <a:pt x="4614" y="426"/>
                      </a:lnTo>
                      <a:lnTo>
                        <a:pt x="4614" y="426"/>
                      </a:lnTo>
                      <a:lnTo>
                        <a:pt x="4614" y="426"/>
                      </a:lnTo>
                      <a:lnTo>
                        <a:pt x="4620" y="426"/>
                      </a:lnTo>
                      <a:lnTo>
                        <a:pt x="4620" y="426"/>
                      </a:lnTo>
                      <a:lnTo>
                        <a:pt x="4620" y="426"/>
                      </a:lnTo>
                      <a:lnTo>
                        <a:pt x="4620" y="426"/>
                      </a:lnTo>
                      <a:lnTo>
                        <a:pt x="4620" y="420"/>
                      </a:lnTo>
                      <a:lnTo>
                        <a:pt x="4620" y="420"/>
                      </a:lnTo>
                      <a:lnTo>
                        <a:pt x="4626" y="420"/>
                      </a:lnTo>
                      <a:lnTo>
                        <a:pt x="4626" y="420"/>
                      </a:lnTo>
                      <a:lnTo>
                        <a:pt x="4626" y="420"/>
                      </a:lnTo>
                      <a:lnTo>
                        <a:pt x="4626" y="420"/>
                      </a:lnTo>
                      <a:lnTo>
                        <a:pt x="4626" y="420"/>
                      </a:lnTo>
                      <a:lnTo>
                        <a:pt x="4626" y="420"/>
                      </a:lnTo>
                      <a:lnTo>
                        <a:pt x="4632" y="420"/>
                      </a:lnTo>
                      <a:lnTo>
                        <a:pt x="4632" y="420"/>
                      </a:lnTo>
                      <a:lnTo>
                        <a:pt x="4632" y="420"/>
                      </a:lnTo>
                      <a:lnTo>
                        <a:pt x="4632" y="420"/>
                      </a:lnTo>
                      <a:lnTo>
                        <a:pt x="4632" y="414"/>
                      </a:lnTo>
                      <a:lnTo>
                        <a:pt x="4638" y="414"/>
                      </a:lnTo>
                      <a:lnTo>
                        <a:pt x="4638" y="414"/>
                      </a:lnTo>
                      <a:lnTo>
                        <a:pt x="4638" y="408"/>
                      </a:lnTo>
                      <a:lnTo>
                        <a:pt x="4638" y="402"/>
                      </a:lnTo>
                      <a:lnTo>
                        <a:pt x="4638" y="402"/>
                      </a:lnTo>
                      <a:lnTo>
                        <a:pt x="4638" y="396"/>
                      </a:lnTo>
                      <a:lnTo>
                        <a:pt x="4644" y="390"/>
                      </a:lnTo>
                      <a:lnTo>
                        <a:pt x="4644" y="384"/>
                      </a:lnTo>
                      <a:lnTo>
                        <a:pt x="4644" y="378"/>
                      </a:lnTo>
                      <a:lnTo>
                        <a:pt x="4644" y="378"/>
                      </a:lnTo>
                      <a:lnTo>
                        <a:pt x="4644" y="366"/>
                      </a:lnTo>
                      <a:lnTo>
                        <a:pt x="4650" y="360"/>
                      </a:lnTo>
                      <a:lnTo>
                        <a:pt x="4650" y="354"/>
                      </a:lnTo>
                      <a:lnTo>
                        <a:pt x="4650" y="348"/>
                      </a:lnTo>
                      <a:lnTo>
                        <a:pt x="4650" y="348"/>
                      </a:lnTo>
                      <a:lnTo>
                        <a:pt x="4650" y="342"/>
                      </a:lnTo>
                      <a:lnTo>
                        <a:pt x="4650" y="342"/>
                      </a:lnTo>
                      <a:lnTo>
                        <a:pt x="4650" y="342"/>
                      </a:lnTo>
                      <a:lnTo>
                        <a:pt x="4656" y="342"/>
                      </a:lnTo>
                      <a:lnTo>
                        <a:pt x="4656" y="342"/>
                      </a:lnTo>
                      <a:lnTo>
                        <a:pt x="4656" y="348"/>
                      </a:lnTo>
                      <a:lnTo>
                        <a:pt x="4656" y="354"/>
                      </a:lnTo>
                      <a:lnTo>
                        <a:pt x="4656" y="360"/>
                      </a:lnTo>
                      <a:lnTo>
                        <a:pt x="4662" y="366"/>
                      </a:lnTo>
                      <a:lnTo>
                        <a:pt x="4662" y="372"/>
                      </a:lnTo>
                      <a:lnTo>
                        <a:pt x="4662" y="378"/>
                      </a:lnTo>
                      <a:lnTo>
                        <a:pt x="4662" y="378"/>
                      </a:lnTo>
                      <a:lnTo>
                        <a:pt x="4662" y="384"/>
                      </a:lnTo>
                      <a:lnTo>
                        <a:pt x="4662" y="390"/>
                      </a:lnTo>
                      <a:lnTo>
                        <a:pt x="4668" y="396"/>
                      </a:lnTo>
                      <a:lnTo>
                        <a:pt x="4668" y="402"/>
                      </a:lnTo>
                      <a:lnTo>
                        <a:pt x="4668" y="402"/>
                      </a:lnTo>
                      <a:lnTo>
                        <a:pt x="4668" y="414"/>
                      </a:lnTo>
                      <a:lnTo>
                        <a:pt x="4668" y="414"/>
                      </a:lnTo>
                      <a:lnTo>
                        <a:pt x="4668" y="414"/>
                      </a:lnTo>
                      <a:lnTo>
                        <a:pt x="4674" y="420"/>
                      </a:lnTo>
                      <a:lnTo>
                        <a:pt x="4674" y="420"/>
                      </a:lnTo>
                      <a:lnTo>
                        <a:pt x="4674" y="420"/>
                      </a:lnTo>
                      <a:lnTo>
                        <a:pt x="4674" y="420"/>
                      </a:lnTo>
                      <a:lnTo>
                        <a:pt x="4674" y="420"/>
                      </a:lnTo>
                      <a:lnTo>
                        <a:pt x="4674" y="420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6" y="420"/>
                      </a:lnTo>
                      <a:lnTo>
                        <a:pt x="4686" y="426"/>
                      </a:lnTo>
                      <a:lnTo>
                        <a:pt x="4686" y="426"/>
                      </a:lnTo>
                      <a:lnTo>
                        <a:pt x="4686" y="426"/>
                      </a:lnTo>
                      <a:lnTo>
                        <a:pt x="4686" y="426"/>
                      </a:lnTo>
                      <a:lnTo>
                        <a:pt x="4692" y="426"/>
                      </a:lnTo>
                      <a:lnTo>
                        <a:pt x="4692" y="426"/>
                      </a:lnTo>
                      <a:lnTo>
                        <a:pt x="4692" y="426"/>
                      </a:lnTo>
                      <a:lnTo>
                        <a:pt x="4692" y="426"/>
                      </a:lnTo>
                      <a:lnTo>
                        <a:pt x="4692" y="426"/>
                      </a:lnTo>
                      <a:lnTo>
                        <a:pt x="4692" y="426"/>
                      </a:lnTo>
                      <a:lnTo>
                        <a:pt x="4698" y="426"/>
                      </a:lnTo>
                      <a:lnTo>
                        <a:pt x="4698" y="426"/>
                      </a:lnTo>
                      <a:lnTo>
                        <a:pt x="4698" y="426"/>
                      </a:lnTo>
                      <a:lnTo>
                        <a:pt x="4698" y="426"/>
                      </a:lnTo>
                      <a:lnTo>
                        <a:pt x="4698" y="426"/>
                      </a:lnTo>
                      <a:lnTo>
                        <a:pt x="4698" y="426"/>
                      </a:lnTo>
                      <a:lnTo>
                        <a:pt x="4704" y="426"/>
                      </a:lnTo>
                      <a:lnTo>
                        <a:pt x="4704" y="426"/>
                      </a:lnTo>
                      <a:lnTo>
                        <a:pt x="4704" y="426"/>
                      </a:lnTo>
                      <a:lnTo>
                        <a:pt x="4704" y="426"/>
                      </a:lnTo>
                      <a:lnTo>
                        <a:pt x="4704" y="426"/>
                      </a:lnTo>
                      <a:lnTo>
                        <a:pt x="4704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6" y="426"/>
                      </a:lnTo>
                      <a:lnTo>
                        <a:pt x="4716" y="426"/>
                      </a:lnTo>
                      <a:lnTo>
                        <a:pt x="4716" y="426"/>
                      </a:lnTo>
                      <a:lnTo>
                        <a:pt x="4716" y="426"/>
                      </a:lnTo>
                      <a:lnTo>
                        <a:pt x="4716" y="426"/>
                      </a:lnTo>
                      <a:lnTo>
                        <a:pt x="4722" y="426"/>
                      </a:lnTo>
                      <a:lnTo>
                        <a:pt x="4722" y="426"/>
                      </a:lnTo>
                      <a:lnTo>
                        <a:pt x="4722" y="426"/>
                      </a:lnTo>
                      <a:lnTo>
                        <a:pt x="4722" y="426"/>
                      </a:lnTo>
                      <a:lnTo>
                        <a:pt x="4722" y="426"/>
                      </a:lnTo>
                      <a:lnTo>
                        <a:pt x="4722" y="426"/>
                      </a:lnTo>
                      <a:lnTo>
                        <a:pt x="4728" y="426"/>
                      </a:lnTo>
                      <a:lnTo>
                        <a:pt x="4728" y="426"/>
                      </a:lnTo>
                      <a:lnTo>
                        <a:pt x="4728" y="426"/>
                      </a:lnTo>
                      <a:lnTo>
                        <a:pt x="4728" y="426"/>
                      </a:lnTo>
                      <a:lnTo>
                        <a:pt x="4728" y="426"/>
                      </a:lnTo>
                      <a:lnTo>
                        <a:pt x="4728" y="426"/>
                      </a:lnTo>
                      <a:lnTo>
                        <a:pt x="4734" y="426"/>
                      </a:lnTo>
                      <a:lnTo>
                        <a:pt x="4734" y="426"/>
                      </a:lnTo>
                      <a:lnTo>
                        <a:pt x="4734" y="426"/>
                      </a:lnTo>
                      <a:lnTo>
                        <a:pt x="4734" y="426"/>
                      </a:lnTo>
                      <a:lnTo>
                        <a:pt x="4734" y="426"/>
                      </a:lnTo>
                      <a:lnTo>
                        <a:pt x="4734" y="426"/>
                      </a:lnTo>
                      <a:lnTo>
                        <a:pt x="4740" y="426"/>
                      </a:lnTo>
                      <a:lnTo>
                        <a:pt x="4740" y="426"/>
                      </a:lnTo>
                      <a:lnTo>
                        <a:pt x="4740" y="426"/>
                      </a:lnTo>
                      <a:lnTo>
                        <a:pt x="4740" y="426"/>
                      </a:lnTo>
                      <a:lnTo>
                        <a:pt x="4740" y="426"/>
                      </a:lnTo>
                      <a:lnTo>
                        <a:pt x="4740" y="426"/>
                      </a:lnTo>
                      <a:lnTo>
                        <a:pt x="4746" y="426"/>
                      </a:lnTo>
                      <a:lnTo>
                        <a:pt x="4746" y="426"/>
                      </a:lnTo>
                      <a:lnTo>
                        <a:pt x="4746" y="426"/>
                      </a:lnTo>
                      <a:lnTo>
                        <a:pt x="4746" y="426"/>
                      </a:lnTo>
                      <a:lnTo>
                        <a:pt x="4746" y="426"/>
                      </a:lnTo>
                      <a:lnTo>
                        <a:pt x="4746" y="426"/>
                      </a:lnTo>
                      <a:lnTo>
                        <a:pt x="4752" y="426"/>
                      </a:lnTo>
                      <a:lnTo>
                        <a:pt x="4752" y="426"/>
                      </a:lnTo>
                      <a:lnTo>
                        <a:pt x="4752" y="426"/>
                      </a:lnTo>
                      <a:lnTo>
                        <a:pt x="4752" y="426"/>
                      </a:lnTo>
                      <a:lnTo>
                        <a:pt x="4752" y="426"/>
                      </a:lnTo>
                      <a:lnTo>
                        <a:pt x="4758" y="426"/>
                      </a:lnTo>
                      <a:lnTo>
                        <a:pt x="4758" y="426"/>
                      </a:lnTo>
                      <a:lnTo>
                        <a:pt x="4758" y="426"/>
                      </a:lnTo>
                      <a:lnTo>
                        <a:pt x="4758" y="420"/>
                      </a:lnTo>
                      <a:lnTo>
                        <a:pt x="4758" y="420"/>
                      </a:lnTo>
                      <a:lnTo>
                        <a:pt x="4758" y="420"/>
                      </a:lnTo>
                      <a:lnTo>
                        <a:pt x="4764" y="420"/>
                      </a:lnTo>
                      <a:lnTo>
                        <a:pt x="4764" y="420"/>
                      </a:lnTo>
                      <a:lnTo>
                        <a:pt x="4764" y="420"/>
                      </a:lnTo>
                      <a:lnTo>
                        <a:pt x="4764" y="420"/>
                      </a:lnTo>
                      <a:lnTo>
                        <a:pt x="4764" y="420"/>
                      </a:lnTo>
                      <a:lnTo>
                        <a:pt x="4764" y="420"/>
                      </a:lnTo>
                      <a:lnTo>
                        <a:pt x="4770" y="420"/>
                      </a:lnTo>
                      <a:lnTo>
                        <a:pt x="4770" y="420"/>
                      </a:lnTo>
                      <a:lnTo>
                        <a:pt x="4770" y="420"/>
                      </a:lnTo>
                      <a:lnTo>
                        <a:pt x="4770" y="420"/>
                      </a:lnTo>
                      <a:lnTo>
                        <a:pt x="4770" y="414"/>
                      </a:lnTo>
                      <a:lnTo>
                        <a:pt x="4776" y="408"/>
                      </a:lnTo>
                      <a:lnTo>
                        <a:pt x="4776" y="408"/>
                      </a:lnTo>
                      <a:lnTo>
                        <a:pt x="4776" y="402"/>
                      </a:lnTo>
                      <a:lnTo>
                        <a:pt x="4776" y="402"/>
                      </a:lnTo>
                      <a:lnTo>
                        <a:pt x="4776" y="396"/>
                      </a:lnTo>
                      <a:lnTo>
                        <a:pt x="4776" y="390"/>
                      </a:lnTo>
                      <a:lnTo>
                        <a:pt x="4776" y="384"/>
                      </a:lnTo>
                      <a:lnTo>
                        <a:pt x="4782" y="378"/>
                      </a:lnTo>
                      <a:lnTo>
                        <a:pt x="4782" y="378"/>
                      </a:lnTo>
                      <a:lnTo>
                        <a:pt x="4782" y="372"/>
                      </a:lnTo>
                      <a:lnTo>
                        <a:pt x="4782" y="366"/>
                      </a:lnTo>
                      <a:lnTo>
                        <a:pt x="4782" y="354"/>
                      </a:lnTo>
                      <a:lnTo>
                        <a:pt x="4788" y="348"/>
                      </a:lnTo>
                      <a:lnTo>
                        <a:pt x="4788" y="348"/>
                      </a:lnTo>
                      <a:lnTo>
                        <a:pt x="4788" y="342"/>
                      </a:lnTo>
                      <a:lnTo>
                        <a:pt x="4788" y="342"/>
                      </a:lnTo>
                      <a:lnTo>
                        <a:pt x="4788" y="342"/>
                      </a:lnTo>
                      <a:lnTo>
                        <a:pt x="4788" y="342"/>
                      </a:lnTo>
                      <a:lnTo>
                        <a:pt x="4794" y="342"/>
                      </a:lnTo>
                      <a:lnTo>
                        <a:pt x="4794" y="348"/>
                      </a:lnTo>
                      <a:lnTo>
                        <a:pt x="4794" y="348"/>
                      </a:lnTo>
                      <a:lnTo>
                        <a:pt x="4794" y="354"/>
                      </a:lnTo>
                      <a:lnTo>
                        <a:pt x="4794" y="366"/>
                      </a:lnTo>
                      <a:lnTo>
                        <a:pt x="4794" y="372"/>
                      </a:lnTo>
                      <a:lnTo>
                        <a:pt x="4800" y="378"/>
                      </a:lnTo>
                      <a:lnTo>
                        <a:pt x="4800" y="378"/>
                      </a:lnTo>
                      <a:lnTo>
                        <a:pt x="4800" y="384"/>
                      </a:lnTo>
                      <a:lnTo>
                        <a:pt x="4800" y="390"/>
                      </a:lnTo>
                      <a:lnTo>
                        <a:pt x="4800" y="396"/>
                      </a:lnTo>
                      <a:lnTo>
                        <a:pt x="4800" y="402"/>
                      </a:lnTo>
                      <a:lnTo>
                        <a:pt x="4806" y="402"/>
                      </a:lnTo>
                      <a:lnTo>
                        <a:pt x="4806" y="408"/>
                      </a:lnTo>
                      <a:lnTo>
                        <a:pt x="4806" y="408"/>
                      </a:lnTo>
                      <a:lnTo>
                        <a:pt x="4806" y="414"/>
                      </a:lnTo>
                      <a:lnTo>
                        <a:pt x="4806" y="420"/>
                      </a:lnTo>
                      <a:lnTo>
                        <a:pt x="4812" y="420"/>
                      </a:lnTo>
                      <a:lnTo>
                        <a:pt x="4812" y="420"/>
                      </a:lnTo>
                      <a:lnTo>
                        <a:pt x="4812" y="420"/>
                      </a:lnTo>
                      <a:lnTo>
                        <a:pt x="4812" y="420"/>
                      </a:lnTo>
                      <a:lnTo>
                        <a:pt x="4812" y="420"/>
                      </a:lnTo>
                      <a:lnTo>
                        <a:pt x="4812" y="420"/>
                      </a:lnTo>
                      <a:lnTo>
                        <a:pt x="4818" y="420"/>
                      </a:lnTo>
                      <a:lnTo>
                        <a:pt x="4818" y="420"/>
                      </a:lnTo>
                      <a:lnTo>
                        <a:pt x="4818" y="420"/>
                      </a:lnTo>
                      <a:lnTo>
                        <a:pt x="4818" y="420"/>
                      </a:lnTo>
                      <a:lnTo>
                        <a:pt x="4818" y="420"/>
                      </a:lnTo>
                      <a:lnTo>
                        <a:pt x="4818" y="420"/>
                      </a:lnTo>
                      <a:lnTo>
                        <a:pt x="4824" y="426"/>
                      </a:lnTo>
                      <a:lnTo>
                        <a:pt x="4824" y="426"/>
                      </a:lnTo>
                      <a:lnTo>
                        <a:pt x="4824" y="426"/>
                      </a:lnTo>
                      <a:lnTo>
                        <a:pt x="4824" y="426"/>
                      </a:lnTo>
                      <a:lnTo>
                        <a:pt x="4824" y="426"/>
                      </a:lnTo>
                      <a:lnTo>
                        <a:pt x="4824" y="426"/>
                      </a:lnTo>
                      <a:lnTo>
                        <a:pt x="4830" y="426"/>
                      </a:lnTo>
                      <a:lnTo>
                        <a:pt x="4830" y="426"/>
                      </a:lnTo>
                      <a:lnTo>
                        <a:pt x="4830" y="426"/>
                      </a:lnTo>
                      <a:lnTo>
                        <a:pt x="4830" y="426"/>
                      </a:lnTo>
                      <a:lnTo>
                        <a:pt x="4830" y="426"/>
                      </a:lnTo>
                      <a:lnTo>
                        <a:pt x="4830" y="426"/>
                      </a:lnTo>
                      <a:lnTo>
                        <a:pt x="4836" y="426"/>
                      </a:lnTo>
                      <a:lnTo>
                        <a:pt x="4836" y="426"/>
                      </a:lnTo>
                      <a:lnTo>
                        <a:pt x="4836" y="426"/>
                      </a:lnTo>
                      <a:lnTo>
                        <a:pt x="4836" y="426"/>
                      </a:lnTo>
                      <a:lnTo>
                        <a:pt x="4836" y="426"/>
                      </a:lnTo>
                      <a:lnTo>
                        <a:pt x="4842" y="426"/>
                      </a:lnTo>
                      <a:lnTo>
                        <a:pt x="4842" y="426"/>
                      </a:lnTo>
                      <a:lnTo>
                        <a:pt x="4842" y="426"/>
                      </a:lnTo>
                      <a:lnTo>
                        <a:pt x="4842" y="426"/>
                      </a:lnTo>
                      <a:lnTo>
                        <a:pt x="4842" y="426"/>
                      </a:lnTo>
                      <a:lnTo>
                        <a:pt x="4842" y="426"/>
                      </a:lnTo>
                      <a:lnTo>
                        <a:pt x="4848" y="426"/>
                      </a:lnTo>
                      <a:lnTo>
                        <a:pt x="4848" y="426"/>
                      </a:lnTo>
                      <a:lnTo>
                        <a:pt x="4848" y="426"/>
                      </a:lnTo>
                      <a:lnTo>
                        <a:pt x="4848" y="426"/>
                      </a:lnTo>
                      <a:lnTo>
                        <a:pt x="4848" y="426"/>
                      </a:lnTo>
                      <a:lnTo>
                        <a:pt x="4848" y="426"/>
                      </a:lnTo>
                      <a:lnTo>
                        <a:pt x="4854" y="426"/>
                      </a:lnTo>
                      <a:lnTo>
                        <a:pt x="4854" y="426"/>
                      </a:lnTo>
                      <a:lnTo>
                        <a:pt x="4854" y="426"/>
                      </a:lnTo>
                      <a:lnTo>
                        <a:pt x="4854" y="426"/>
                      </a:lnTo>
                      <a:lnTo>
                        <a:pt x="4854" y="426"/>
                      </a:lnTo>
                      <a:lnTo>
                        <a:pt x="4854" y="426"/>
                      </a:lnTo>
                      <a:lnTo>
                        <a:pt x="4860" y="426"/>
                      </a:lnTo>
                      <a:lnTo>
                        <a:pt x="4860" y="426"/>
                      </a:lnTo>
                      <a:lnTo>
                        <a:pt x="4860" y="426"/>
                      </a:lnTo>
                      <a:lnTo>
                        <a:pt x="4860" y="426"/>
                      </a:lnTo>
                      <a:lnTo>
                        <a:pt x="4860" y="426"/>
                      </a:lnTo>
                      <a:lnTo>
                        <a:pt x="4860" y="426"/>
                      </a:lnTo>
                      <a:lnTo>
                        <a:pt x="4866" y="426"/>
                      </a:lnTo>
                      <a:lnTo>
                        <a:pt x="4866" y="426"/>
                      </a:lnTo>
                      <a:lnTo>
                        <a:pt x="4866" y="426"/>
                      </a:lnTo>
                      <a:lnTo>
                        <a:pt x="4866" y="426"/>
                      </a:lnTo>
                      <a:lnTo>
                        <a:pt x="4866" y="426"/>
                      </a:lnTo>
                      <a:lnTo>
                        <a:pt x="4872" y="426"/>
                      </a:lnTo>
                      <a:lnTo>
                        <a:pt x="4872" y="426"/>
                      </a:lnTo>
                      <a:lnTo>
                        <a:pt x="4872" y="426"/>
                      </a:lnTo>
                      <a:lnTo>
                        <a:pt x="4872" y="426"/>
                      </a:lnTo>
                      <a:lnTo>
                        <a:pt x="4872" y="426"/>
                      </a:lnTo>
                      <a:lnTo>
                        <a:pt x="4872" y="426"/>
                      </a:lnTo>
                      <a:lnTo>
                        <a:pt x="4878" y="426"/>
                      </a:lnTo>
                      <a:lnTo>
                        <a:pt x="4878" y="426"/>
                      </a:lnTo>
                      <a:lnTo>
                        <a:pt x="4878" y="426"/>
                      </a:lnTo>
                      <a:lnTo>
                        <a:pt x="4878" y="426"/>
                      </a:lnTo>
                      <a:lnTo>
                        <a:pt x="4878" y="426"/>
                      </a:lnTo>
                      <a:lnTo>
                        <a:pt x="4878" y="426"/>
                      </a:lnTo>
                      <a:lnTo>
                        <a:pt x="4884" y="426"/>
                      </a:lnTo>
                      <a:lnTo>
                        <a:pt x="4884" y="426"/>
                      </a:lnTo>
                      <a:lnTo>
                        <a:pt x="4884" y="426"/>
                      </a:lnTo>
                      <a:lnTo>
                        <a:pt x="4884" y="426"/>
                      </a:lnTo>
                      <a:lnTo>
                        <a:pt x="4884" y="426"/>
                      </a:lnTo>
                      <a:lnTo>
                        <a:pt x="4884" y="426"/>
                      </a:lnTo>
                      <a:lnTo>
                        <a:pt x="4890" y="426"/>
                      </a:lnTo>
                      <a:lnTo>
                        <a:pt x="4890" y="426"/>
                      </a:lnTo>
                      <a:lnTo>
                        <a:pt x="4890" y="426"/>
                      </a:lnTo>
                      <a:lnTo>
                        <a:pt x="4890" y="426"/>
                      </a:lnTo>
                      <a:lnTo>
                        <a:pt x="4890" y="426"/>
                      </a:lnTo>
                      <a:lnTo>
                        <a:pt x="4890" y="426"/>
                      </a:lnTo>
                      <a:lnTo>
                        <a:pt x="4896" y="426"/>
                      </a:lnTo>
                      <a:lnTo>
                        <a:pt x="4896" y="420"/>
                      </a:lnTo>
                      <a:lnTo>
                        <a:pt x="4896" y="420"/>
                      </a:lnTo>
                      <a:lnTo>
                        <a:pt x="4896" y="420"/>
                      </a:lnTo>
                      <a:lnTo>
                        <a:pt x="4896" y="420"/>
                      </a:lnTo>
                      <a:lnTo>
                        <a:pt x="4896" y="420"/>
                      </a:lnTo>
                      <a:lnTo>
                        <a:pt x="4902" y="420"/>
                      </a:lnTo>
                      <a:lnTo>
                        <a:pt x="4902" y="420"/>
                      </a:lnTo>
                      <a:lnTo>
                        <a:pt x="4902" y="420"/>
                      </a:lnTo>
                      <a:lnTo>
                        <a:pt x="4902" y="420"/>
                      </a:lnTo>
                      <a:lnTo>
                        <a:pt x="4902" y="420"/>
                      </a:lnTo>
                      <a:lnTo>
                        <a:pt x="4908" y="420"/>
                      </a:lnTo>
                      <a:lnTo>
                        <a:pt x="4908" y="420"/>
                      </a:lnTo>
                      <a:lnTo>
                        <a:pt x="4908" y="420"/>
                      </a:lnTo>
                      <a:lnTo>
                        <a:pt x="4908" y="414"/>
                      </a:lnTo>
                      <a:lnTo>
                        <a:pt x="4908" y="414"/>
                      </a:lnTo>
                      <a:lnTo>
                        <a:pt x="4908" y="408"/>
                      </a:lnTo>
                      <a:lnTo>
                        <a:pt x="4914" y="402"/>
                      </a:lnTo>
                      <a:lnTo>
                        <a:pt x="4914" y="402"/>
                      </a:lnTo>
                      <a:lnTo>
                        <a:pt x="4914" y="396"/>
                      </a:lnTo>
                      <a:lnTo>
                        <a:pt x="4914" y="390"/>
                      </a:lnTo>
                      <a:lnTo>
                        <a:pt x="4914" y="384"/>
                      </a:lnTo>
                      <a:lnTo>
                        <a:pt x="4914" y="378"/>
                      </a:lnTo>
                      <a:lnTo>
                        <a:pt x="4920" y="378"/>
                      </a:lnTo>
                      <a:lnTo>
                        <a:pt x="4920" y="372"/>
                      </a:lnTo>
                      <a:lnTo>
                        <a:pt x="4920" y="366"/>
                      </a:lnTo>
                      <a:lnTo>
                        <a:pt x="4920" y="360"/>
                      </a:lnTo>
                      <a:lnTo>
                        <a:pt x="4920" y="354"/>
                      </a:lnTo>
                      <a:lnTo>
                        <a:pt x="4926" y="348"/>
                      </a:lnTo>
                      <a:lnTo>
                        <a:pt x="4926" y="342"/>
                      </a:lnTo>
                      <a:lnTo>
                        <a:pt x="4926" y="342"/>
                      </a:lnTo>
                      <a:lnTo>
                        <a:pt x="4926" y="342"/>
                      </a:lnTo>
                      <a:lnTo>
                        <a:pt x="4926" y="342"/>
                      </a:lnTo>
                      <a:lnTo>
                        <a:pt x="4926" y="342"/>
                      </a:lnTo>
                      <a:lnTo>
                        <a:pt x="4926" y="348"/>
                      </a:lnTo>
                      <a:lnTo>
                        <a:pt x="4932" y="348"/>
                      </a:lnTo>
                      <a:lnTo>
                        <a:pt x="4932" y="354"/>
                      </a:lnTo>
                      <a:lnTo>
                        <a:pt x="4932" y="360"/>
                      </a:lnTo>
                      <a:lnTo>
                        <a:pt x="4932" y="366"/>
                      </a:lnTo>
                      <a:lnTo>
                        <a:pt x="4932" y="372"/>
                      </a:lnTo>
                      <a:lnTo>
                        <a:pt x="4938" y="378"/>
                      </a:lnTo>
                      <a:lnTo>
                        <a:pt x="4938" y="384"/>
                      </a:lnTo>
                      <a:lnTo>
                        <a:pt x="4938" y="390"/>
                      </a:lnTo>
                      <a:lnTo>
                        <a:pt x="4938" y="396"/>
                      </a:lnTo>
                      <a:lnTo>
                        <a:pt x="4938" y="402"/>
                      </a:lnTo>
                      <a:lnTo>
                        <a:pt x="4938" y="402"/>
                      </a:lnTo>
                      <a:lnTo>
                        <a:pt x="4944" y="408"/>
                      </a:lnTo>
                      <a:lnTo>
                        <a:pt x="4944" y="414"/>
                      </a:lnTo>
                      <a:lnTo>
                        <a:pt x="4944" y="414"/>
                      </a:lnTo>
                      <a:lnTo>
                        <a:pt x="4944" y="414"/>
                      </a:lnTo>
                      <a:lnTo>
                        <a:pt x="4944" y="420"/>
                      </a:lnTo>
                      <a:lnTo>
                        <a:pt x="4944" y="420"/>
                      </a:lnTo>
                      <a:lnTo>
                        <a:pt x="4950" y="420"/>
                      </a:lnTo>
                      <a:lnTo>
                        <a:pt x="4950" y="420"/>
                      </a:lnTo>
                      <a:lnTo>
                        <a:pt x="4950" y="420"/>
                      </a:lnTo>
                      <a:lnTo>
                        <a:pt x="4950" y="420"/>
                      </a:lnTo>
                      <a:lnTo>
                        <a:pt x="4950" y="420"/>
                      </a:lnTo>
                      <a:lnTo>
                        <a:pt x="4956" y="420"/>
                      </a:lnTo>
                      <a:lnTo>
                        <a:pt x="4956" y="420"/>
                      </a:lnTo>
                      <a:lnTo>
                        <a:pt x="4956" y="420"/>
                      </a:lnTo>
                      <a:lnTo>
                        <a:pt x="4956" y="420"/>
                      </a:lnTo>
                      <a:lnTo>
                        <a:pt x="4956" y="420"/>
                      </a:lnTo>
                      <a:lnTo>
                        <a:pt x="4956" y="426"/>
                      </a:lnTo>
                      <a:lnTo>
                        <a:pt x="4962" y="426"/>
                      </a:lnTo>
                      <a:lnTo>
                        <a:pt x="4962" y="426"/>
                      </a:lnTo>
                      <a:lnTo>
                        <a:pt x="4962" y="426"/>
                      </a:lnTo>
                      <a:lnTo>
                        <a:pt x="4962" y="426"/>
                      </a:lnTo>
                      <a:lnTo>
                        <a:pt x="4962" y="426"/>
                      </a:lnTo>
                      <a:lnTo>
                        <a:pt x="4962" y="426"/>
                      </a:lnTo>
                      <a:lnTo>
                        <a:pt x="4968" y="426"/>
                      </a:lnTo>
                      <a:lnTo>
                        <a:pt x="4968" y="426"/>
                      </a:lnTo>
                      <a:lnTo>
                        <a:pt x="4968" y="426"/>
                      </a:lnTo>
                      <a:lnTo>
                        <a:pt x="4968" y="426"/>
                      </a:lnTo>
                      <a:lnTo>
                        <a:pt x="4968" y="426"/>
                      </a:lnTo>
                      <a:lnTo>
                        <a:pt x="4968" y="426"/>
                      </a:lnTo>
                      <a:lnTo>
                        <a:pt x="4974" y="426"/>
                      </a:lnTo>
                      <a:lnTo>
                        <a:pt x="4974" y="426"/>
                      </a:lnTo>
                      <a:lnTo>
                        <a:pt x="4974" y="426"/>
                      </a:lnTo>
                      <a:lnTo>
                        <a:pt x="4974" y="426"/>
                      </a:lnTo>
                      <a:lnTo>
                        <a:pt x="4974" y="426"/>
                      </a:lnTo>
                      <a:lnTo>
                        <a:pt x="4974" y="426"/>
                      </a:lnTo>
                      <a:lnTo>
                        <a:pt x="4980" y="426"/>
                      </a:lnTo>
                      <a:lnTo>
                        <a:pt x="4980" y="426"/>
                      </a:lnTo>
                      <a:lnTo>
                        <a:pt x="4980" y="426"/>
                      </a:lnTo>
                      <a:lnTo>
                        <a:pt x="4980" y="426"/>
                      </a:lnTo>
                      <a:lnTo>
                        <a:pt x="4980" y="426"/>
                      </a:lnTo>
                      <a:lnTo>
                        <a:pt x="4980" y="426"/>
                      </a:lnTo>
                      <a:lnTo>
                        <a:pt x="4986" y="426"/>
                      </a:lnTo>
                      <a:lnTo>
                        <a:pt x="4986" y="426"/>
                      </a:lnTo>
                      <a:lnTo>
                        <a:pt x="4986" y="426"/>
                      </a:lnTo>
                      <a:lnTo>
                        <a:pt x="4986" y="426"/>
                      </a:lnTo>
                      <a:lnTo>
                        <a:pt x="4986" y="426"/>
                      </a:lnTo>
                      <a:lnTo>
                        <a:pt x="4992" y="426"/>
                      </a:lnTo>
                      <a:lnTo>
                        <a:pt x="4992" y="426"/>
                      </a:lnTo>
                      <a:lnTo>
                        <a:pt x="4992" y="426"/>
                      </a:lnTo>
                      <a:lnTo>
                        <a:pt x="4992" y="426"/>
                      </a:lnTo>
                      <a:lnTo>
                        <a:pt x="4992" y="426"/>
                      </a:lnTo>
                      <a:lnTo>
                        <a:pt x="4992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4998" y="426"/>
                      </a:lnTo>
                      <a:lnTo>
                        <a:pt x="5004" y="426"/>
                      </a:lnTo>
                      <a:lnTo>
                        <a:pt x="5004" y="426"/>
                      </a:lnTo>
                      <a:lnTo>
                        <a:pt x="5004" y="426"/>
                      </a:lnTo>
                      <a:lnTo>
                        <a:pt x="5004" y="426"/>
                      </a:lnTo>
                      <a:lnTo>
                        <a:pt x="5004" y="426"/>
                      </a:lnTo>
                      <a:lnTo>
                        <a:pt x="5010" y="420"/>
                      </a:lnTo>
                      <a:lnTo>
                        <a:pt x="5010" y="420"/>
                      </a:lnTo>
                      <a:lnTo>
                        <a:pt x="5010" y="414"/>
                      </a:lnTo>
                      <a:lnTo>
                        <a:pt x="5010" y="408"/>
                      </a:lnTo>
                      <a:lnTo>
                        <a:pt x="5010" y="402"/>
                      </a:lnTo>
                      <a:lnTo>
                        <a:pt x="5010" y="396"/>
                      </a:lnTo>
                      <a:lnTo>
                        <a:pt x="5016" y="390"/>
                      </a:lnTo>
                      <a:lnTo>
                        <a:pt x="5016" y="384"/>
                      </a:lnTo>
                      <a:lnTo>
                        <a:pt x="5016" y="378"/>
                      </a:lnTo>
                      <a:lnTo>
                        <a:pt x="5016" y="366"/>
                      </a:lnTo>
                      <a:lnTo>
                        <a:pt x="5016" y="360"/>
                      </a:lnTo>
                      <a:lnTo>
                        <a:pt x="5022" y="348"/>
                      </a:lnTo>
                      <a:lnTo>
                        <a:pt x="5022" y="336"/>
                      </a:lnTo>
                      <a:lnTo>
                        <a:pt x="5022" y="330"/>
                      </a:lnTo>
                      <a:lnTo>
                        <a:pt x="5022" y="324"/>
                      </a:lnTo>
                      <a:lnTo>
                        <a:pt x="5022" y="318"/>
                      </a:lnTo>
                      <a:lnTo>
                        <a:pt x="5022" y="306"/>
                      </a:lnTo>
                      <a:lnTo>
                        <a:pt x="5028" y="300"/>
                      </a:lnTo>
                      <a:lnTo>
                        <a:pt x="5028" y="288"/>
                      </a:lnTo>
                      <a:lnTo>
                        <a:pt x="5028" y="282"/>
                      </a:lnTo>
                      <a:lnTo>
                        <a:pt x="5028" y="276"/>
                      </a:lnTo>
                      <a:lnTo>
                        <a:pt x="5028" y="264"/>
                      </a:lnTo>
                      <a:lnTo>
                        <a:pt x="5028" y="258"/>
                      </a:lnTo>
                      <a:lnTo>
                        <a:pt x="5034" y="246"/>
                      </a:lnTo>
                      <a:lnTo>
                        <a:pt x="5034" y="240"/>
                      </a:lnTo>
                      <a:lnTo>
                        <a:pt x="5034" y="234"/>
                      </a:lnTo>
                      <a:lnTo>
                        <a:pt x="5034" y="228"/>
                      </a:lnTo>
                      <a:lnTo>
                        <a:pt x="5034" y="228"/>
                      </a:lnTo>
                      <a:lnTo>
                        <a:pt x="5034" y="228"/>
                      </a:lnTo>
                      <a:lnTo>
                        <a:pt x="5034" y="234"/>
                      </a:lnTo>
                      <a:lnTo>
                        <a:pt x="5040" y="252"/>
                      </a:lnTo>
                      <a:lnTo>
                        <a:pt x="5040" y="264"/>
                      </a:lnTo>
                      <a:lnTo>
                        <a:pt x="5040" y="282"/>
                      </a:lnTo>
                      <a:lnTo>
                        <a:pt x="5040" y="294"/>
                      </a:lnTo>
                      <a:lnTo>
                        <a:pt x="5040" y="312"/>
                      </a:lnTo>
                      <a:lnTo>
                        <a:pt x="5046" y="324"/>
                      </a:lnTo>
                      <a:lnTo>
                        <a:pt x="5046" y="336"/>
                      </a:lnTo>
                      <a:lnTo>
                        <a:pt x="5046" y="354"/>
                      </a:lnTo>
                      <a:lnTo>
                        <a:pt x="5046" y="366"/>
                      </a:lnTo>
                      <a:lnTo>
                        <a:pt x="5046" y="378"/>
                      </a:lnTo>
                      <a:lnTo>
                        <a:pt x="5046" y="390"/>
                      </a:lnTo>
                      <a:lnTo>
                        <a:pt x="5052" y="402"/>
                      </a:lnTo>
                      <a:lnTo>
                        <a:pt x="5052" y="414"/>
                      </a:lnTo>
                      <a:lnTo>
                        <a:pt x="5052" y="426"/>
                      </a:lnTo>
                      <a:lnTo>
                        <a:pt x="5052" y="438"/>
                      </a:lnTo>
                      <a:lnTo>
                        <a:pt x="5052" y="450"/>
                      </a:lnTo>
                      <a:lnTo>
                        <a:pt x="5052" y="456"/>
                      </a:lnTo>
                      <a:lnTo>
                        <a:pt x="5058" y="468"/>
                      </a:lnTo>
                      <a:lnTo>
                        <a:pt x="5058" y="480"/>
                      </a:lnTo>
                      <a:lnTo>
                        <a:pt x="5058" y="486"/>
                      </a:lnTo>
                      <a:lnTo>
                        <a:pt x="5058" y="498"/>
                      </a:lnTo>
                      <a:lnTo>
                        <a:pt x="5058" y="516"/>
                      </a:lnTo>
                      <a:lnTo>
                        <a:pt x="5064" y="522"/>
                      </a:lnTo>
                      <a:lnTo>
                        <a:pt x="5064" y="528"/>
                      </a:lnTo>
                      <a:lnTo>
                        <a:pt x="5064" y="534"/>
                      </a:lnTo>
                      <a:lnTo>
                        <a:pt x="5064" y="540"/>
                      </a:lnTo>
                      <a:lnTo>
                        <a:pt x="5064" y="546"/>
                      </a:lnTo>
                      <a:lnTo>
                        <a:pt x="5064" y="552"/>
                      </a:lnTo>
                      <a:lnTo>
                        <a:pt x="5070" y="558"/>
                      </a:lnTo>
                      <a:lnTo>
                        <a:pt x="5070" y="564"/>
                      </a:lnTo>
                      <a:lnTo>
                        <a:pt x="5070" y="564"/>
                      </a:lnTo>
                      <a:lnTo>
                        <a:pt x="5070" y="570"/>
                      </a:lnTo>
                      <a:lnTo>
                        <a:pt x="5070" y="576"/>
                      </a:lnTo>
                      <a:lnTo>
                        <a:pt x="5070" y="576"/>
                      </a:lnTo>
                      <a:lnTo>
                        <a:pt x="5076" y="582"/>
                      </a:lnTo>
                      <a:lnTo>
                        <a:pt x="5076" y="582"/>
                      </a:lnTo>
                      <a:lnTo>
                        <a:pt x="5076" y="588"/>
                      </a:lnTo>
                      <a:lnTo>
                        <a:pt x="5076" y="594"/>
                      </a:lnTo>
                      <a:lnTo>
                        <a:pt x="5076" y="594"/>
                      </a:lnTo>
                      <a:lnTo>
                        <a:pt x="5082" y="600"/>
                      </a:lnTo>
                      <a:lnTo>
                        <a:pt x="5082" y="600"/>
                      </a:lnTo>
                      <a:lnTo>
                        <a:pt x="5082" y="606"/>
                      </a:lnTo>
                      <a:lnTo>
                        <a:pt x="5082" y="606"/>
                      </a:lnTo>
                      <a:lnTo>
                        <a:pt x="5082" y="606"/>
                      </a:lnTo>
                      <a:lnTo>
                        <a:pt x="5082" y="612"/>
                      </a:lnTo>
                      <a:lnTo>
                        <a:pt x="5088" y="612"/>
                      </a:lnTo>
                      <a:lnTo>
                        <a:pt x="5088" y="612"/>
                      </a:lnTo>
                      <a:lnTo>
                        <a:pt x="5088" y="618"/>
                      </a:lnTo>
                      <a:lnTo>
                        <a:pt x="5088" y="618"/>
                      </a:lnTo>
                      <a:lnTo>
                        <a:pt x="5088" y="618"/>
                      </a:lnTo>
                      <a:lnTo>
                        <a:pt x="5088" y="618"/>
                      </a:lnTo>
                      <a:lnTo>
                        <a:pt x="5088" y="618"/>
                      </a:lnTo>
                      <a:lnTo>
                        <a:pt x="5094" y="618"/>
                      </a:lnTo>
                      <a:lnTo>
                        <a:pt x="5094" y="624"/>
                      </a:lnTo>
                      <a:lnTo>
                        <a:pt x="5094" y="624"/>
                      </a:lnTo>
                      <a:lnTo>
                        <a:pt x="5094" y="624"/>
                      </a:lnTo>
                      <a:lnTo>
                        <a:pt x="5094" y="624"/>
                      </a:lnTo>
                      <a:lnTo>
                        <a:pt x="5100" y="624"/>
                      </a:lnTo>
                      <a:lnTo>
                        <a:pt x="5100" y="624"/>
                      </a:lnTo>
                      <a:lnTo>
                        <a:pt x="5100" y="624"/>
                      </a:lnTo>
                      <a:lnTo>
                        <a:pt x="5100" y="618"/>
                      </a:lnTo>
                      <a:lnTo>
                        <a:pt x="5100" y="618"/>
                      </a:lnTo>
                      <a:lnTo>
                        <a:pt x="5100" y="618"/>
                      </a:lnTo>
                      <a:lnTo>
                        <a:pt x="5106" y="618"/>
                      </a:lnTo>
                      <a:lnTo>
                        <a:pt x="5106" y="618"/>
                      </a:lnTo>
                      <a:lnTo>
                        <a:pt x="5106" y="618"/>
                      </a:lnTo>
                      <a:lnTo>
                        <a:pt x="5106" y="612"/>
                      </a:lnTo>
                      <a:lnTo>
                        <a:pt x="5106" y="612"/>
                      </a:lnTo>
                      <a:lnTo>
                        <a:pt x="5106" y="612"/>
                      </a:lnTo>
                      <a:lnTo>
                        <a:pt x="5112" y="612"/>
                      </a:lnTo>
                      <a:lnTo>
                        <a:pt x="5112" y="606"/>
                      </a:lnTo>
                      <a:lnTo>
                        <a:pt x="5112" y="606"/>
                      </a:lnTo>
                      <a:lnTo>
                        <a:pt x="5112" y="600"/>
                      </a:lnTo>
                      <a:lnTo>
                        <a:pt x="5112" y="600"/>
                      </a:lnTo>
                      <a:lnTo>
                        <a:pt x="5112" y="600"/>
                      </a:lnTo>
                      <a:lnTo>
                        <a:pt x="5118" y="594"/>
                      </a:lnTo>
                      <a:lnTo>
                        <a:pt x="5118" y="594"/>
                      </a:lnTo>
                      <a:lnTo>
                        <a:pt x="5118" y="588"/>
                      </a:lnTo>
                      <a:lnTo>
                        <a:pt x="5118" y="582"/>
                      </a:lnTo>
                      <a:lnTo>
                        <a:pt x="5118" y="576"/>
                      </a:lnTo>
                      <a:lnTo>
                        <a:pt x="5124" y="576"/>
                      </a:lnTo>
                      <a:lnTo>
                        <a:pt x="5124" y="570"/>
                      </a:lnTo>
                      <a:lnTo>
                        <a:pt x="5124" y="564"/>
                      </a:lnTo>
                      <a:lnTo>
                        <a:pt x="5124" y="558"/>
                      </a:lnTo>
                      <a:lnTo>
                        <a:pt x="5124" y="552"/>
                      </a:lnTo>
                      <a:lnTo>
                        <a:pt x="5124" y="540"/>
                      </a:lnTo>
                      <a:lnTo>
                        <a:pt x="5130" y="534"/>
                      </a:lnTo>
                      <a:lnTo>
                        <a:pt x="5130" y="522"/>
                      </a:lnTo>
                      <a:lnTo>
                        <a:pt x="5130" y="516"/>
                      </a:lnTo>
                      <a:lnTo>
                        <a:pt x="5130" y="504"/>
                      </a:lnTo>
                      <a:lnTo>
                        <a:pt x="5130" y="498"/>
                      </a:lnTo>
                      <a:lnTo>
                        <a:pt x="5130" y="486"/>
                      </a:lnTo>
                      <a:lnTo>
                        <a:pt x="5136" y="468"/>
                      </a:lnTo>
                      <a:lnTo>
                        <a:pt x="5136" y="456"/>
                      </a:lnTo>
                      <a:lnTo>
                        <a:pt x="5136" y="444"/>
                      </a:lnTo>
                      <a:lnTo>
                        <a:pt x="5136" y="432"/>
                      </a:lnTo>
                      <a:lnTo>
                        <a:pt x="5136" y="420"/>
                      </a:lnTo>
                      <a:lnTo>
                        <a:pt x="5136" y="408"/>
                      </a:lnTo>
                      <a:lnTo>
                        <a:pt x="5142" y="396"/>
                      </a:lnTo>
                      <a:lnTo>
                        <a:pt x="5142" y="378"/>
                      </a:lnTo>
                      <a:lnTo>
                        <a:pt x="5142" y="366"/>
                      </a:lnTo>
                      <a:lnTo>
                        <a:pt x="5142" y="354"/>
                      </a:lnTo>
                      <a:lnTo>
                        <a:pt x="5142" y="336"/>
                      </a:lnTo>
                      <a:lnTo>
                        <a:pt x="5142" y="324"/>
                      </a:lnTo>
                      <a:lnTo>
                        <a:pt x="5148" y="306"/>
                      </a:lnTo>
                      <a:lnTo>
                        <a:pt x="5148" y="294"/>
                      </a:lnTo>
                      <a:lnTo>
                        <a:pt x="5148" y="282"/>
                      </a:lnTo>
                      <a:lnTo>
                        <a:pt x="5148" y="276"/>
                      </a:lnTo>
                      <a:lnTo>
                        <a:pt x="5148" y="270"/>
                      </a:lnTo>
                      <a:lnTo>
                        <a:pt x="5148" y="264"/>
                      </a:lnTo>
                      <a:lnTo>
                        <a:pt x="5154" y="270"/>
                      </a:lnTo>
                      <a:lnTo>
                        <a:pt x="5154" y="276"/>
                      </a:lnTo>
                      <a:lnTo>
                        <a:pt x="5154" y="282"/>
                      </a:lnTo>
                      <a:lnTo>
                        <a:pt x="5154" y="288"/>
                      </a:lnTo>
                      <a:lnTo>
                        <a:pt x="5154" y="294"/>
                      </a:lnTo>
                      <a:lnTo>
                        <a:pt x="5160" y="300"/>
                      </a:lnTo>
                      <a:lnTo>
                        <a:pt x="5160" y="306"/>
                      </a:lnTo>
                      <a:lnTo>
                        <a:pt x="5160" y="318"/>
                      </a:lnTo>
                      <a:lnTo>
                        <a:pt x="5160" y="324"/>
                      </a:lnTo>
                      <a:lnTo>
                        <a:pt x="5160" y="330"/>
                      </a:lnTo>
                      <a:lnTo>
                        <a:pt x="5160" y="336"/>
                      </a:lnTo>
                      <a:lnTo>
                        <a:pt x="5166" y="342"/>
                      </a:lnTo>
                    </a:path>
                  </a:pathLst>
                </a:custGeom>
                <a:noFill/>
                <a:ln w="12700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Rectangle 106"/>
                <p:cNvSpPr>
                  <a:spLocks noChangeArrowheads="1"/>
                </p:cNvSpPr>
                <p:nvPr/>
              </p:nvSpPr>
              <p:spPr bwMode="auto">
                <a:xfrm>
                  <a:off x="945" y="2772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</a:rPr>
                    <a:t>BETA_Y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407" name="Freeform 107"/>
                <p:cNvSpPr>
                  <a:spLocks/>
                </p:cNvSpPr>
                <p:nvPr/>
              </p:nvSpPr>
              <p:spPr bwMode="auto">
                <a:xfrm>
                  <a:off x="297" y="1632"/>
                  <a:ext cx="5166" cy="978"/>
                </a:xfrm>
                <a:custGeom>
                  <a:avLst/>
                  <a:gdLst/>
                  <a:ahLst/>
                  <a:cxnLst>
                    <a:cxn ang="0">
                      <a:pos x="78" y="474"/>
                    </a:cxn>
                    <a:cxn ang="0">
                      <a:pos x="162" y="402"/>
                    </a:cxn>
                    <a:cxn ang="0">
                      <a:pos x="240" y="138"/>
                    </a:cxn>
                    <a:cxn ang="0">
                      <a:pos x="324" y="480"/>
                    </a:cxn>
                    <a:cxn ang="0">
                      <a:pos x="408" y="666"/>
                    </a:cxn>
                    <a:cxn ang="0">
                      <a:pos x="486" y="456"/>
                    </a:cxn>
                    <a:cxn ang="0">
                      <a:pos x="570" y="588"/>
                    </a:cxn>
                    <a:cxn ang="0">
                      <a:pos x="648" y="606"/>
                    </a:cxn>
                    <a:cxn ang="0">
                      <a:pos x="732" y="414"/>
                    </a:cxn>
                    <a:cxn ang="0">
                      <a:pos x="810" y="210"/>
                    </a:cxn>
                    <a:cxn ang="0">
                      <a:pos x="894" y="360"/>
                    </a:cxn>
                    <a:cxn ang="0">
                      <a:pos x="978" y="576"/>
                    </a:cxn>
                    <a:cxn ang="0">
                      <a:pos x="1056" y="624"/>
                    </a:cxn>
                    <a:cxn ang="0">
                      <a:pos x="1140" y="384"/>
                    </a:cxn>
                    <a:cxn ang="0">
                      <a:pos x="1224" y="636"/>
                    </a:cxn>
                    <a:cxn ang="0">
                      <a:pos x="1302" y="528"/>
                    </a:cxn>
                    <a:cxn ang="0">
                      <a:pos x="1386" y="210"/>
                    </a:cxn>
                    <a:cxn ang="0">
                      <a:pos x="1464" y="348"/>
                    </a:cxn>
                    <a:cxn ang="0">
                      <a:pos x="1548" y="468"/>
                    </a:cxn>
                    <a:cxn ang="0">
                      <a:pos x="1626" y="522"/>
                    </a:cxn>
                    <a:cxn ang="0">
                      <a:pos x="1710" y="522"/>
                    </a:cxn>
                    <a:cxn ang="0">
                      <a:pos x="1794" y="522"/>
                    </a:cxn>
                    <a:cxn ang="0">
                      <a:pos x="1872" y="522"/>
                    </a:cxn>
                    <a:cxn ang="0">
                      <a:pos x="1956" y="522"/>
                    </a:cxn>
                    <a:cxn ang="0">
                      <a:pos x="2040" y="522"/>
                    </a:cxn>
                    <a:cxn ang="0">
                      <a:pos x="2118" y="522"/>
                    </a:cxn>
                    <a:cxn ang="0">
                      <a:pos x="2202" y="522"/>
                    </a:cxn>
                    <a:cxn ang="0">
                      <a:pos x="2280" y="522"/>
                    </a:cxn>
                    <a:cxn ang="0">
                      <a:pos x="2364" y="522"/>
                    </a:cxn>
                    <a:cxn ang="0">
                      <a:pos x="2448" y="522"/>
                    </a:cxn>
                    <a:cxn ang="0">
                      <a:pos x="2526" y="522"/>
                    </a:cxn>
                    <a:cxn ang="0">
                      <a:pos x="2610" y="522"/>
                    </a:cxn>
                    <a:cxn ang="0">
                      <a:pos x="2688" y="528"/>
                    </a:cxn>
                    <a:cxn ang="0">
                      <a:pos x="2772" y="576"/>
                    </a:cxn>
                    <a:cxn ang="0">
                      <a:pos x="2856" y="750"/>
                    </a:cxn>
                    <a:cxn ang="0">
                      <a:pos x="2934" y="798"/>
                    </a:cxn>
                    <a:cxn ang="0">
                      <a:pos x="3018" y="348"/>
                    </a:cxn>
                    <a:cxn ang="0">
                      <a:pos x="3102" y="210"/>
                    </a:cxn>
                    <a:cxn ang="0">
                      <a:pos x="3180" y="624"/>
                    </a:cxn>
                    <a:cxn ang="0">
                      <a:pos x="3264" y="792"/>
                    </a:cxn>
                    <a:cxn ang="0">
                      <a:pos x="3342" y="330"/>
                    </a:cxn>
                    <a:cxn ang="0">
                      <a:pos x="3426" y="102"/>
                    </a:cxn>
                    <a:cxn ang="0">
                      <a:pos x="3504" y="570"/>
                    </a:cxn>
                    <a:cxn ang="0">
                      <a:pos x="3588" y="834"/>
                    </a:cxn>
                    <a:cxn ang="0">
                      <a:pos x="3672" y="408"/>
                    </a:cxn>
                    <a:cxn ang="0">
                      <a:pos x="3750" y="156"/>
                    </a:cxn>
                    <a:cxn ang="0">
                      <a:pos x="3834" y="576"/>
                    </a:cxn>
                    <a:cxn ang="0">
                      <a:pos x="3912" y="930"/>
                    </a:cxn>
                    <a:cxn ang="0">
                      <a:pos x="3996" y="612"/>
                    </a:cxn>
                    <a:cxn ang="0">
                      <a:pos x="4080" y="558"/>
                    </a:cxn>
                    <a:cxn ang="0">
                      <a:pos x="4158" y="522"/>
                    </a:cxn>
                    <a:cxn ang="0">
                      <a:pos x="4242" y="522"/>
                    </a:cxn>
                    <a:cxn ang="0">
                      <a:pos x="4326" y="522"/>
                    </a:cxn>
                    <a:cxn ang="0">
                      <a:pos x="4404" y="522"/>
                    </a:cxn>
                    <a:cxn ang="0">
                      <a:pos x="4488" y="522"/>
                    </a:cxn>
                    <a:cxn ang="0">
                      <a:pos x="4566" y="522"/>
                    </a:cxn>
                    <a:cxn ang="0">
                      <a:pos x="4650" y="522"/>
                    </a:cxn>
                    <a:cxn ang="0">
                      <a:pos x="4734" y="522"/>
                    </a:cxn>
                    <a:cxn ang="0">
                      <a:pos x="4812" y="522"/>
                    </a:cxn>
                    <a:cxn ang="0">
                      <a:pos x="4896" y="522"/>
                    </a:cxn>
                    <a:cxn ang="0">
                      <a:pos x="4974" y="522"/>
                    </a:cxn>
                    <a:cxn ang="0">
                      <a:pos x="5058" y="522"/>
                    </a:cxn>
                    <a:cxn ang="0">
                      <a:pos x="5142" y="522"/>
                    </a:cxn>
                  </a:cxnLst>
                  <a:rect l="0" t="0" r="r" b="b"/>
                  <a:pathLst>
                    <a:path w="5166" h="978">
                      <a:moveTo>
                        <a:pt x="0" y="522"/>
                      </a:move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0" y="522"/>
                      </a:lnTo>
                      <a:lnTo>
                        <a:pt x="6" y="522"/>
                      </a:lnTo>
                      <a:lnTo>
                        <a:pt x="6" y="522"/>
                      </a:lnTo>
                      <a:lnTo>
                        <a:pt x="6" y="522"/>
                      </a:lnTo>
                      <a:lnTo>
                        <a:pt x="6" y="522"/>
                      </a:lnTo>
                      <a:lnTo>
                        <a:pt x="6" y="522"/>
                      </a:lnTo>
                      <a:lnTo>
                        <a:pt x="6" y="522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18" y="522"/>
                      </a:lnTo>
                      <a:lnTo>
                        <a:pt x="18" y="522"/>
                      </a:lnTo>
                      <a:lnTo>
                        <a:pt x="18" y="516"/>
                      </a:lnTo>
                      <a:lnTo>
                        <a:pt x="18" y="516"/>
                      </a:lnTo>
                      <a:lnTo>
                        <a:pt x="18" y="516"/>
                      </a:lnTo>
                      <a:lnTo>
                        <a:pt x="18" y="516"/>
                      </a:lnTo>
                      <a:lnTo>
                        <a:pt x="18" y="516"/>
                      </a:lnTo>
                      <a:lnTo>
                        <a:pt x="24" y="516"/>
                      </a:lnTo>
                      <a:lnTo>
                        <a:pt x="24" y="516"/>
                      </a:lnTo>
                      <a:lnTo>
                        <a:pt x="24" y="516"/>
                      </a:lnTo>
                      <a:lnTo>
                        <a:pt x="24" y="516"/>
                      </a:lnTo>
                      <a:lnTo>
                        <a:pt x="24" y="516"/>
                      </a:lnTo>
                      <a:lnTo>
                        <a:pt x="30" y="516"/>
                      </a:lnTo>
                      <a:lnTo>
                        <a:pt x="30" y="516"/>
                      </a:lnTo>
                      <a:lnTo>
                        <a:pt x="30" y="510"/>
                      </a:lnTo>
                      <a:lnTo>
                        <a:pt x="30" y="510"/>
                      </a:lnTo>
                      <a:lnTo>
                        <a:pt x="30" y="510"/>
                      </a:lnTo>
                      <a:lnTo>
                        <a:pt x="30" y="510"/>
                      </a:lnTo>
                      <a:lnTo>
                        <a:pt x="36" y="510"/>
                      </a:lnTo>
                      <a:lnTo>
                        <a:pt x="36" y="510"/>
                      </a:lnTo>
                      <a:lnTo>
                        <a:pt x="36" y="510"/>
                      </a:lnTo>
                      <a:lnTo>
                        <a:pt x="36" y="510"/>
                      </a:lnTo>
                      <a:lnTo>
                        <a:pt x="36" y="510"/>
                      </a:lnTo>
                      <a:lnTo>
                        <a:pt x="42" y="504"/>
                      </a:lnTo>
                      <a:lnTo>
                        <a:pt x="42" y="504"/>
                      </a:lnTo>
                      <a:lnTo>
                        <a:pt x="42" y="504"/>
                      </a:lnTo>
                      <a:lnTo>
                        <a:pt x="42" y="504"/>
                      </a:lnTo>
                      <a:lnTo>
                        <a:pt x="42" y="504"/>
                      </a:lnTo>
                      <a:lnTo>
                        <a:pt x="42" y="504"/>
                      </a:lnTo>
                      <a:lnTo>
                        <a:pt x="48" y="504"/>
                      </a:lnTo>
                      <a:lnTo>
                        <a:pt x="48" y="504"/>
                      </a:lnTo>
                      <a:lnTo>
                        <a:pt x="48" y="498"/>
                      </a:lnTo>
                      <a:lnTo>
                        <a:pt x="48" y="498"/>
                      </a:lnTo>
                      <a:lnTo>
                        <a:pt x="48" y="498"/>
                      </a:lnTo>
                      <a:lnTo>
                        <a:pt x="48" y="498"/>
                      </a:lnTo>
                      <a:lnTo>
                        <a:pt x="54" y="498"/>
                      </a:lnTo>
                      <a:lnTo>
                        <a:pt x="54" y="498"/>
                      </a:lnTo>
                      <a:lnTo>
                        <a:pt x="54" y="492"/>
                      </a:lnTo>
                      <a:lnTo>
                        <a:pt x="54" y="492"/>
                      </a:lnTo>
                      <a:lnTo>
                        <a:pt x="54" y="492"/>
                      </a:lnTo>
                      <a:lnTo>
                        <a:pt x="54" y="492"/>
                      </a:lnTo>
                      <a:lnTo>
                        <a:pt x="54" y="492"/>
                      </a:lnTo>
                      <a:lnTo>
                        <a:pt x="60" y="486"/>
                      </a:lnTo>
                      <a:lnTo>
                        <a:pt x="60" y="486"/>
                      </a:lnTo>
                      <a:lnTo>
                        <a:pt x="60" y="486"/>
                      </a:lnTo>
                      <a:lnTo>
                        <a:pt x="60" y="486"/>
                      </a:lnTo>
                      <a:lnTo>
                        <a:pt x="66" y="486"/>
                      </a:lnTo>
                      <a:lnTo>
                        <a:pt x="66" y="480"/>
                      </a:lnTo>
                      <a:lnTo>
                        <a:pt x="66" y="480"/>
                      </a:lnTo>
                      <a:lnTo>
                        <a:pt x="66" y="480"/>
                      </a:lnTo>
                      <a:lnTo>
                        <a:pt x="66" y="480"/>
                      </a:lnTo>
                      <a:lnTo>
                        <a:pt x="66" y="480"/>
                      </a:lnTo>
                      <a:lnTo>
                        <a:pt x="66" y="480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78" y="474"/>
                      </a:lnTo>
                      <a:lnTo>
                        <a:pt x="84" y="474"/>
                      </a:lnTo>
                      <a:lnTo>
                        <a:pt x="84" y="474"/>
                      </a:lnTo>
                      <a:lnTo>
                        <a:pt x="84" y="474"/>
                      </a:lnTo>
                      <a:lnTo>
                        <a:pt x="84" y="474"/>
                      </a:lnTo>
                      <a:lnTo>
                        <a:pt x="84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6" y="474"/>
                      </a:lnTo>
                      <a:lnTo>
                        <a:pt x="96" y="468"/>
                      </a:lnTo>
                      <a:lnTo>
                        <a:pt x="96" y="468"/>
                      </a:lnTo>
                      <a:lnTo>
                        <a:pt x="96" y="468"/>
                      </a:lnTo>
                      <a:lnTo>
                        <a:pt x="96" y="468"/>
                      </a:lnTo>
                      <a:lnTo>
                        <a:pt x="102" y="468"/>
                      </a:lnTo>
                      <a:lnTo>
                        <a:pt x="102" y="468"/>
                      </a:lnTo>
                      <a:lnTo>
                        <a:pt x="102" y="468"/>
                      </a:lnTo>
                      <a:lnTo>
                        <a:pt x="102" y="468"/>
                      </a:lnTo>
                      <a:lnTo>
                        <a:pt x="102" y="468"/>
                      </a:lnTo>
                      <a:lnTo>
                        <a:pt x="102" y="468"/>
                      </a:lnTo>
                      <a:lnTo>
                        <a:pt x="108" y="468"/>
                      </a:lnTo>
                      <a:lnTo>
                        <a:pt x="108" y="462"/>
                      </a:lnTo>
                      <a:lnTo>
                        <a:pt x="108" y="462"/>
                      </a:lnTo>
                      <a:lnTo>
                        <a:pt x="108" y="462"/>
                      </a:lnTo>
                      <a:lnTo>
                        <a:pt x="108" y="462"/>
                      </a:lnTo>
                      <a:lnTo>
                        <a:pt x="108" y="462"/>
                      </a:lnTo>
                      <a:lnTo>
                        <a:pt x="114" y="462"/>
                      </a:lnTo>
                      <a:lnTo>
                        <a:pt x="114" y="462"/>
                      </a:lnTo>
                      <a:lnTo>
                        <a:pt x="114" y="462"/>
                      </a:lnTo>
                      <a:lnTo>
                        <a:pt x="114" y="462"/>
                      </a:lnTo>
                      <a:lnTo>
                        <a:pt x="114" y="456"/>
                      </a:lnTo>
                      <a:lnTo>
                        <a:pt x="114" y="456"/>
                      </a:lnTo>
                      <a:lnTo>
                        <a:pt x="120" y="456"/>
                      </a:lnTo>
                      <a:lnTo>
                        <a:pt x="120" y="456"/>
                      </a:lnTo>
                      <a:lnTo>
                        <a:pt x="120" y="456"/>
                      </a:lnTo>
                      <a:lnTo>
                        <a:pt x="120" y="456"/>
                      </a:lnTo>
                      <a:lnTo>
                        <a:pt x="120" y="456"/>
                      </a:lnTo>
                      <a:lnTo>
                        <a:pt x="120" y="450"/>
                      </a:lnTo>
                      <a:lnTo>
                        <a:pt x="126" y="450"/>
                      </a:lnTo>
                      <a:lnTo>
                        <a:pt x="126" y="450"/>
                      </a:lnTo>
                      <a:lnTo>
                        <a:pt x="126" y="450"/>
                      </a:lnTo>
                      <a:lnTo>
                        <a:pt x="126" y="450"/>
                      </a:lnTo>
                      <a:lnTo>
                        <a:pt x="126" y="450"/>
                      </a:lnTo>
                      <a:lnTo>
                        <a:pt x="132" y="444"/>
                      </a:lnTo>
                      <a:lnTo>
                        <a:pt x="132" y="444"/>
                      </a:lnTo>
                      <a:lnTo>
                        <a:pt x="132" y="444"/>
                      </a:lnTo>
                      <a:lnTo>
                        <a:pt x="132" y="444"/>
                      </a:lnTo>
                      <a:lnTo>
                        <a:pt x="132" y="444"/>
                      </a:lnTo>
                      <a:lnTo>
                        <a:pt x="132" y="444"/>
                      </a:lnTo>
                      <a:lnTo>
                        <a:pt x="138" y="438"/>
                      </a:lnTo>
                      <a:lnTo>
                        <a:pt x="138" y="438"/>
                      </a:lnTo>
                      <a:lnTo>
                        <a:pt x="138" y="438"/>
                      </a:lnTo>
                      <a:lnTo>
                        <a:pt x="138" y="438"/>
                      </a:lnTo>
                      <a:lnTo>
                        <a:pt x="138" y="438"/>
                      </a:lnTo>
                      <a:lnTo>
                        <a:pt x="138" y="432"/>
                      </a:lnTo>
                      <a:lnTo>
                        <a:pt x="138" y="432"/>
                      </a:lnTo>
                      <a:lnTo>
                        <a:pt x="144" y="432"/>
                      </a:lnTo>
                      <a:lnTo>
                        <a:pt x="144" y="432"/>
                      </a:lnTo>
                      <a:lnTo>
                        <a:pt x="144" y="432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50" y="426"/>
                      </a:lnTo>
                      <a:lnTo>
                        <a:pt x="150" y="426"/>
                      </a:lnTo>
                      <a:lnTo>
                        <a:pt x="150" y="426"/>
                      </a:lnTo>
                      <a:lnTo>
                        <a:pt x="150" y="420"/>
                      </a:lnTo>
                      <a:lnTo>
                        <a:pt x="150" y="420"/>
                      </a:lnTo>
                      <a:lnTo>
                        <a:pt x="150" y="420"/>
                      </a:lnTo>
                      <a:lnTo>
                        <a:pt x="156" y="414"/>
                      </a:lnTo>
                      <a:lnTo>
                        <a:pt x="156" y="414"/>
                      </a:lnTo>
                      <a:lnTo>
                        <a:pt x="156" y="414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2"/>
                      </a:lnTo>
                      <a:lnTo>
                        <a:pt x="162" y="402"/>
                      </a:lnTo>
                      <a:lnTo>
                        <a:pt x="162" y="396"/>
                      </a:lnTo>
                      <a:lnTo>
                        <a:pt x="162" y="396"/>
                      </a:lnTo>
                      <a:lnTo>
                        <a:pt x="162" y="390"/>
                      </a:lnTo>
                      <a:lnTo>
                        <a:pt x="162" y="384"/>
                      </a:lnTo>
                      <a:lnTo>
                        <a:pt x="162" y="384"/>
                      </a:lnTo>
                      <a:lnTo>
                        <a:pt x="168" y="378"/>
                      </a:lnTo>
                      <a:lnTo>
                        <a:pt x="168" y="378"/>
                      </a:lnTo>
                      <a:lnTo>
                        <a:pt x="168" y="372"/>
                      </a:lnTo>
                      <a:lnTo>
                        <a:pt x="168" y="366"/>
                      </a:lnTo>
                      <a:lnTo>
                        <a:pt x="168" y="366"/>
                      </a:lnTo>
                      <a:lnTo>
                        <a:pt x="174" y="360"/>
                      </a:lnTo>
                      <a:lnTo>
                        <a:pt x="174" y="360"/>
                      </a:lnTo>
                      <a:lnTo>
                        <a:pt x="174" y="354"/>
                      </a:lnTo>
                      <a:lnTo>
                        <a:pt x="174" y="354"/>
                      </a:lnTo>
                      <a:lnTo>
                        <a:pt x="174" y="348"/>
                      </a:lnTo>
                      <a:lnTo>
                        <a:pt x="174" y="348"/>
                      </a:lnTo>
                      <a:lnTo>
                        <a:pt x="180" y="342"/>
                      </a:lnTo>
                      <a:lnTo>
                        <a:pt x="180" y="342"/>
                      </a:lnTo>
                      <a:lnTo>
                        <a:pt x="180" y="336"/>
                      </a:lnTo>
                      <a:lnTo>
                        <a:pt x="180" y="330"/>
                      </a:lnTo>
                      <a:lnTo>
                        <a:pt x="180" y="330"/>
                      </a:lnTo>
                      <a:lnTo>
                        <a:pt x="180" y="324"/>
                      </a:lnTo>
                      <a:lnTo>
                        <a:pt x="186" y="324"/>
                      </a:lnTo>
                      <a:lnTo>
                        <a:pt x="186" y="318"/>
                      </a:lnTo>
                      <a:lnTo>
                        <a:pt x="186" y="318"/>
                      </a:lnTo>
                      <a:lnTo>
                        <a:pt x="186" y="312"/>
                      </a:lnTo>
                      <a:lnTo>
                        <a:pt x="186" y="306"/>
                      </a:lnTo>
                      <a:lnTo>
                        <a:pt x="186" y="306"/>
                      </a:lnTo>
                      <a:lnTo>
                        <a:pt x="192" y="300"/>
                      </a:lnTo>
                      <a:lnTo>
                        <a:pt x="192" y="294"/>
                      </a:lnTo>
                      <a:lnTo>
                        <a:pt x="192" y="294"/>
                      </a:lnTo>
                      <a:lnTo>
                        <a:pt x="192" y="288"/>
                      </a:lnTo>
                      <a:lnTo>
                        <a:pt x="192" y="288"/>
                      </a:lnTo>
                      <a:lnTo>
                        <a:pt x="198" y="276"/>
                      </a:lnTo>
                      <a:lnTo>
                        <a:pt x="198" y="276"/>
                      </a:lnTo>
                      <a:lnTo>
                        <a:pt x="198" y="270"/>
                      </a:lnTo>
                      <a:lnTo>
                        <a:pt x="198" y="270"/>
                      </a:lnTo>
                      <a:lnTo>
                        <a:pt x="198" y="264"/>
                      </a:lnTo>
                      <a:lnTo>
                        <a:pt x="198" y="264"/>
                      </a:lnTo>
                      <a:lnTo>
                        <a:pt x="204" y="258"/>
                      </a:lnTo>
                      <a:lnTo>
                        <a:pt x="204" y="252"/>
                      </a:lnTo>
                      <a:lnTo>
                        <a:pt x="204" y="246"/>
                      </a:lnTo>
                      <a:lnTo>
                        <a:pt x="204" y="246"/>
                      </a:lnTo>
                      <a:lnTo>
                        <a:pt x="204" y="240"/>
                      </a:lnTo>
                      <a:lnTo>
                        <a:pt x="204" y="240"/>
                      </a:lnTo>
                      <a:lnTo>
                        <a:pt x="210" y="234"/>
                      </a:lnTo>
                      <a:lnTo>
                        <a:pt x="210" y="228"/>
                      </a:lnTo>
                      <a:lnTo>
                        <a:pt x="210" y="228"/>
                      </a:lnTo>
                      <a:lnTo>
                        <a:pt x="210" y="222"/>
                      </a:lnTo>
                      <a:lnTo>
                        <a:pt x="210" y="216"/>
                      </a:lnTo>
                      <a:lnTo>
                        <a:pt x="210" y="216"/>
                      </a:lnTo>
                      <a:lnTo>
                        <a:pt x="216" y="210"/>
                      </a:lnTo>
                      <a:lnTo>
                        <a:pt x="216" y="204"/>
                      </a:lnTo>
                      <a:lnTo>
                        <a:pt x="216" y="204"/>
                      </a:lnTo>
                      <a:lnTo>
                        <a:pt x="216" y="198"/>
                      </a:lnTo>
                      <a:lnTo>
                        <a:pt x="216" y="192"/>
                      </a:lnTo>
                      <a:lnTo>
                        <a:pt x="216" y="192"/>
                      </a:lnTo>
                      <a:lnTo>
                        <a:pt x="222" y="186"/>
                      </a:lnTo>
                      <a:lnTo>
                        <a:pt x="222" y="180"/>
                      </a:lnTo>
                      <a:lnTo>
                        <a:pt x="222" y="174"/>
                      </a:lnTo>
                      <a:lnTo>
                        <a:pt x="222" y="168"/>
                      </a:lnTo>
                      <a:lnTo>
                        <a:pt x="222" y="168"/>
                      </a:lnTo>
                      <a:lnTo>
                        <a:pt x="222" y="162"/>
                      </a:lnTo>
                      <a:lnTo>
                        <a:pt x="228" y="162"/>
                      </a:lnTo>
                      <a:lnTo>
                        <a:pt x="228" y="156"/>
                      </a:lnTo>
                      <a:lnTo>
                        <a:pt x="228" y="150"/>
                      </a:lnTo>
                      <a:lnTo>
                        <a:pt x="228" y="144"/>
                      </a:lnTo>
                      <a:lnTo>
                        <a:pt x="228" y="138"/>
                      </a:lnTo>
                      <a:lnTo>
                        <a:pt x="234" y="138"/>
                      </a:lnTo>
                      <a:lnTo>
                        <a:pt x="234" y="132"/>
                      </a:lnTo>
                      <a:lnTo>
                        <a:pt x="234" y="126"/>
                      </a:lnTo>
                      <a:lnTo>
                        <a:pt x="234" y="126"/>
                      </a:lnTo>
                      <a:lnTo>
                        <a:pt x="234" y="120"/>
                      </a:lnTo>
                      <a:lnTo>
                        <a:pt x="234" y="120"/>
                      </a:lnTo>
                      <a:lnTo>
                        <a:pt x="234" y="120"/>
                      </a:lnTo>
                      <a:lnTo>
                        <a:pt x="240" y="120"/>
                      </a:lnTo>
                      <a:lnTo>
                        <a:pt x="240" y="126"/>
                      </a:lnTo>
                      <a:lnTo>
                        <a:pt x="240" y="132"/>
                      </a:lnTo>
                      <a:lnTo>
                        <a:pt x="240" y="138"/>
                      </a:lnTo>
                      <a:lnTo>
                        <a:pt x="240" y="138"/>
                      </a:lnTo>
                      <a:lnTo>
                        <a:pt x="246" y="144"/>
                      </a:lnTo>
                      <a:lnTo>
                        <a:pt x="246" y="150"/>
                      </a:lnTo>
                      <a:lnTo>
                        <a:pt x="246" y="156"/>
                      </a:lnTo>
                      <a:lnTo>
                        <a:pt x="246" y="156"/>
                      </a:lnTo>
                      <a:lnTo>
                        <a:pt x="246" y="162"/>
                      </a:lnTo>
                      <a:lnTo>
                        <a:pt x="246" y="168"/>
                      </a:lnTo>
                      <a:lnTo>
                        <a:pt x="252" y="174"/>
                      </a:lnTo>
                      <a:lnTo>
                        <a:pt x="252" y="180"/>
                      </a:lnTo>
                      <a:lnTo>
                        <a:pt x="252" y="186"/>
                      </a:lnTo>
                      <a:lnTo>
                        <a:pt x="252" y="186"/>
                      </a:lnTo>
                      <a:lnTo>
                        <a:pt x="252" y="192"/>
                      </a:lnTo>
                      <a:lnTo>
                        <a:pt x="252" y="198"/>
                      </a:lnTo>
                      <a:lnTo>
                        <a:pt x="258" y="204"/>
                      </a:lnTo>
                      <a:lnTo>
                        <a:pt x="258" y="204"/>
                      </a:lnTo>
                      <a:lnTo>
                        <a:pt x="258" y="210"/>
                      </a:lnTo>
                      <a:lnTo>
                        <a:pt x="258" y="216"/>
                      </a:lnTo>
                      <a:lnTo>
                        <a:pt x="258" y="222"/>
                      </a:lnTo>
                      <a:lnTo>
                        <a:pt x="264" y="228"/>
                      </a:lnTo>
                      <a:lnTo>
                        <a:pt x="264" y="234"/>
                      </a:lnTo>
                      <a:lnTo>
                        <a:pt x="264" y="240"/>
                      </a:lnTo>
                      <a:lnTo>
                        <a:pt x="264" y="246"/>
                      </a:lnTo>
                      <a:lnTo>
                        <a:pt x="264" y="246"/>
                      </a:lnTo>
                      <a:lnTo>
                        <a:pt x="264" y="252"/>
                      </a:lnTo>
                      <a:lnTo>
                        <a:pt x="270" y="258"/>
                      </a:lnTo>
                      <a:lnTo>
                        <a:pt x="270" y="258"/>
                      </a:lnTo>
                      <a:lnTo>
                        <a:pt x="270" y="264"/>
                      </a:lnTo>
                      <a:lnTo>
                        <a:pt x="270" y="270"/>
                      </a:lnTo>
                      <a:lnTo>
                        <a:pt x="270" y="276"/>
                      </a:lnTo>
                      <a:lnTo>
                        <a:pt x="270" y="276"/>
                      </a:lnTo>
                      <a:lnTo>
                        <a:pt x="276" y="282"/>
                      </a:lnTo>
                      <a:lnTo>
                        <a:pt x="276" y="288"/>
                      </a:lnTo>
                      <a:lnTo>
                        <a:pt x="276" y="288"/>
                      </a:lnTo>
                      <a:lnTo>
                        <a:pt x="276" y="300"/>
                      </a:lnTo>
                      <a:lnTo>
                        <a:pt x="276" y="300"/>
                      </a:lnTo>
                      <a:lnTo>
                        <a:pt x="276" y="306"/>
                      </a:lnTo>
                      <a:lnTo>
                        <a:pt x="282" y="312"/>
                      </a:lnTo>
                      <a:lnTo>
                        <a:pt x="282" y="312"/>
                      </a:lnTo>
                      <a:lnTo>
                        <a:pt x="282" y="318"/>
                      </a:lnTo>
                      <a:lnTo>
                        <a:pt x="282" y="324"/>
                      </a:lnTo>
                      <a:lnTo>
                        <a:pt x="282" y="330"/>
                      </a:lnTo>
                      <a:lnTo>
                        <a:pt x="282" y="330"/>
                      </a:lnTo>
                      <a:lnTo>
                        <a:pt x="288" y="336"/>
                      </a:lnTo>
                      <a:lnTo>
                        <a:pt x="288" y="342"/>
                      </a:lnTo>
                      <a:lnTo>
                        <a:pt x="288" y="342"/>
                      </a:lnTo>
                      <a:lnTo>
                        <a:pt x="288" y="348"/>
                      </a:lnTo>
                      <a:lnTo>
                        <a:pt x="288" y="354"/>
                      </a:lnTo>
                      <a:lnTo>
                        <a:pt x="288" y="354"/>
                      </a:lnTo>
                      <a:lnTo>
                        <a:pt x="294" y="366"/>
                      </a:lnTo>
                      <a:lnTo>
                        <a:pt x="294" y="366"/>
                      </a:lnTo>
                      <a:lnTo>
                        <a:pt x="294" y="372"/>
                      </a:lnTo>
                      <a:lnTo>
                        <a:pt x="294" y="378"/>
                      </a:lnTo>
                      <a:lnTo>
                        <a:pt x="294" y="378"/>
                      </a:lnTo>
                      <a:lnTo>
                        <a:pt x="300" y="384"/>
                      </a:lnTo>
                      <a:lnTo>
                        <a:pt x="300" y="390"/>
                      </a:lnTo>
                      <a:lnTo>
                        <a:pt x="300" y="390"/>
                      </a:lnTo>
                      <a:lnTo>
                        <a:pt x="300" y="396"/>
                      </a:lnTo>
                      <a:lnTo>
                        <a:pt x="300" y="402"/>
                      </a:lnTo>
                      <a:lnTo>
                        <a:pt x="300" y="402"/>
                      </a:lnTo>
                      <a:lnTo>
                        <a:pt x="306" y="408"/>
                      </a:lnTo>
                      <a:lnTo>
                        <a:pt x="306" y="408"/>
                      </a:lnTo>
                      <a:lnTo>
                        <a:pt x="306" y="414"/>
                      </a:lnTo>
                      <a:lnTo>
                        <a:pt x="306" y="420"/>
                      </a:lnTo>
                      <a:lnTo>
                        <a:pt x="306" y="420"/>
                      </a:lnTo>
                      <a:lnTo>
                        <a:pt x="306" y="426"/>
                      </a:lnTo>
                      <a:lnTo>
                        <a:pt x="312" y="432"/>
                      </a:lnTo>
                      <a:lnTo>
                        <a:pt x="312" y="432"/>
                      </a:lnTo>
                      <a:lnTo>
                        <a:pt x="312" y="438"/>
                      </a:lnTo>
                      <a:lnTo>
                        <a:pt x="312" y="444"/>
                      </a:lnTo>
                      <a:lnTo>
                        <a:pt x="312" y="444"/>
                      </a:lnTo>
                      <a:lnTo>
                        <a:pt x="312" y="450"/>
                      </a:lnTo>
                      <a:lnTo>
                        <a:pt x="318" y="456"/>
                      </a:lnTo>
                      <a:lnTo>
                        <a:pt x="318" y="456"/>
                      </a:lnTo>
                      <a:lnTo>
                        <a:pt x="318" y="462"/>
                      </a:lnTo>
                      <a:lnTo>
                        <a:pt x="318" y="468"/>
                      </a:lnTo>
                      <a:lnTo>
                        <a:pt x="318" y="468"/>
                      </a:lnTo>
                      <a:lnTo>
                        <a:pt x="318" y="474"/>
                      </a:lnTo>
                      <a:lnTo>
                        <a:pt x="324" y="474"/>
                      </a:lnTo>
                      <a:lnTo>
                        <a:pt x="324" y="480"/>
                      </a:lnTo>
                      <a:lnTo>
                        <a:pt x="324" y="480"/>
                      </a:lnTo>
                      <a:lnTo>
                        <a:pt x="324" y="486"/>
                      </a:lnTo>
                      <a:lnTo>
                        <a:pt x="324" y="486"/>
                      </a:lnTo>
                      <a:lnTo>
                        <a:pt x="330" y="492"/>
                      </a:lnTo>
                      <a:lnTo>
                        <a:pt x="330" y="498"/>
                      </a:lnTo>
                      <a:lnTo>
                        <a:pt x="330" y="498"/>
                      </a:lnTo>
                      <a:lnTo>
                        <a:pt x="330" y="498"/>
                      </a:lnTo>
                      <a:lnTo>
                        <a:pt x="330" y="504"/>
                      </a:lnTo>
                      <a:lnTo>
                        <a:pt x="330" y="504"/>
                      </a:lnTo>
                      <a:lnTo>
                        <a:pt x="336" y="510"/>
                      </a:lnTo>
                      <a:lnTo>
                        <a:pt x="336" y="516"/>
                      </a:lnTo>
                      <a:lnTo>
                        <a:pt x="336" y="516"/>
                      </a:lnTo>
                      <a:lnTo>
                        <a:pt x="336" y="522"/>
                      </a:lnTo>
                      <a:lnTo>
                        <a:pt x="336" y="522"/>
                      </a:lnTo>
                      <a:lnTo>
                        <a:pt x="336" y="528"/>
                      </a:lnTo>
                      <a:lnTo>
                        <a:pt x="342" y="528"/>
                      </a:lnTo>
                      <a:lnTo>
                        <a:pt x="342" y="528"/>
                      </a:lnTo>
                      <a:lnTo>
                        <a:pt x="342" y="534"/>
                      </a:lnTo>
                      <a:lnTo>
                        <a:pt x="342" y="534"/>
                      </a:lnTo>
                      <a:lnTo>
                        <a:pt x="342" y="540"/>
                      </a:lnTo>
                      <a:lnTo>
                        <a:pt x="342" y="540"/>
                      </a:lnTo>
                      <a:lnTo>
                        <a:pt x="348" y="546"/>
                      </a:lnTo>
                      <a:lnTo>
                        <a:pt x="348" y="546"/>
                      </a:lnTo>
                      <a:lnTo>
                        <a:pt x="348" y="552"/>
                      </a:lnTo>
                      <a:lnTo>
                        <a:pt x="348" y="552"/>
                      </a:lnTo>
                      <a:lnTo>
                        <a:pt x="348" y="552"/>
                      </a:lnTo>
                      <a:lnTo>
                        <a:pt x="348" y="558"/>
                      </a:lnTo>
                      <a:lnTo>
                        <a:pt x="354" y="558"/>
                      </a:lnTo>
                      <a:lnTo>
                        <a:pt x="354" y="564"/>
                      </a:lnTo>
                      <a:lnTo>
                        <a:pt x="354" y="570"/>
                      </a:lnTo>
                      <a:lnTo>
                        <a:pt x="354" y="570"/>
                      </a:lnTo>
                      <a:lnTo>
                        <a:pt x="354" y="570"/>
                      </a:lnTo>
                      <a:lnTo>
                        <a:pt x="360" y="576"/>
                      </a:lnTo>
                      <a:lnTo>
                        <a:pt x="360" y="576"/>
                      </a:lnTo>
                      <a:lnTo>
                        <a:pt x="360" y="576"/>
                      </a:lnTo>
                      <a:lnTo>
                        <a:pt x="360" y="582"/>
                      </a:lnTo>
                      <a:lnTo>
                        <a:pt x="360" y="582"/>
                      </a:lnTo>
                      <a:lnTo>
                        <a:pt x="360" y="588"/>
                      </a:lnTo>
                      <a:lnTo>
                        <a:pt x="366" y="588"/>
                      </a:lnTo>
                      <a:lnTo>
                        <a:pt x="366" y="594"/>
                      </a:lnTo>
                      <a:lnTo>
                        <a:pt x="366" y="594"/>
                      </a:lnTo>
                      <a:lnTo>
                        <a:pt x="366" y="600"/>
                      </a:lnTo>
                      <a:lnTo>
                        <a:pt x="366" y="600"/>
                      </a:lnTo>
                      <a:lnTo>
                        <a:pt x="366" y="600"/>
                      </a:lnTo>
                      <a:lnTo>
                        <a:pt x="372" y="606"/>
                      </a:lnTo>
                      <a:lnTo>
                        <a:pt x="372" y="606"/>
                      </a:lnTo>
                      <a:lnTo>
                        <a:pt x="372" y="612"/>
                      </a:lnTo>
                      <a:lnTo>
                        <a:pt x="372" y="612"/>
                      </a:lnTo>
                      <a:lnTo>
                        <a:pt x="372" y="612"/>
                      </a:lnTo>
                      <a:lnTo>
                        <a:pt x="372" y="618"/>
                      </a:lnTo>
                      <a:lnTo>
                        <a:pt x="378" y="618"/>
                      </a:lnTo>
                      <a:lnTo>
                        <a:pt x="378" y="618"/>
                      </a:lnTo>
                      <a:lnTo>
                        <a:pt x="378" y="624"/>
                      </a:lnTo>
                      <a:lnTo>
                        <a:pt x="378" y="624"/>
                      </a:lnTo>
                      <a:lnTo>
                        <a:pt x="378" y="630"/>
                      </a:lnTo>
                      <a:lnTo>
                        <a:pt x="378" y="630"/>
                      </a:lnTo>
                      <a:lnTo>
                        <a:pt x="384" y="630"/>
                      </a:lnTo>
                      <a:lnTo>
                        <a:pt x="384" y="636"/>
                      </a:lnTo>
                      <a:lnTo>
                        <a:pt x="384" y="636"/>
                      </a:lnTo>
                      <a:lnTo>
                        <a:pt x="384" y="642"/>
                      </a:lnTo>
                      <a:lnTo>
                        <a:pt x="384" y="642"/>
                      </a:lnTo>
                      <a:lnTo>
                        <a:pt x="390" y="642"/>
                      </a:lnTo>
                      <a:lnTo>
                        <a:pt x="390" y="642"/>
                      </a:lnTo>
                      <a:lnTo>
                        <a:pt x="390" y="648"/>
                      </a:lnTo>
                      <a:lnTo>
                        <a:pt x="390" y="648"/>
                      </a:lnTo>
                      <a:lnTo>
                        <a:pt x="390" y="648"/>
                      </a:lnTo>
                      <a:lnTo>
                        <a:pt x="390" y="654"/>
                      </a:lnTo>
                      <a:lnTo>
                        <a:pt x="390" y="654"/>
                      </a:lnTo>
                      <a:lnTo>
                        <a:pt x="396" y="654"/>
                      </a:lnTo>
                      <a:lnTo>
                        <a:pt x="396" y="660"/>
                      </a:lnTo>
                      <a:lnTo>
                        <a:pt x="396" y="660"/>
                      </a:lnTo>
                      <a:lnTo>
                        <a:pt x="396" y="660"/>
                      </a:lnTo>
                      <a:lnTo>
                        <a:pt x="396" y="666"/>
                      </a:lnTo>
                      <a:lnTo>
                        <a:pt x="402" y="666"/>
                      </a:lnTo>
                      <a:lnTo>
                        <a:pt x="402" y="666"/>
                      </a:lnTo>
                      <a:lnTo>
                        <a:pt x="402" y="666"/>
                      </a:lnTo>
                      <a:lnTo>
                        <a:pt x="402" y="666"/>
                      </a:lnTo>
                      <a:lnTo>
                        <a:pt x="402" y="666"/>
                      </a:lnTo>
                      <a:lnTo>
                        <a:pt x="408" y="666"/>
                      </a:lnTo>
                      <a:lnTo>
                        <a:pt x="408" y="666"/>
                      </a:lnTo>
                      <a:lnTo>
                        <a:pt x="408" y="666"/>
                      </a:lnTo>
                      <a:lnTo>
                        <a:pt x="408" y="660"/>
                      </a:lnTo>
                      <a:lnTo>
                        <a:pt x="408" y="660"/>
                      </a:lnTo>
                      <a:lnTo>
                        <a:pt x="408" y="660"/>
                      </a:lnTo>
                      <a:lnTo>
                        <a:pt x="408" y="654"/>
                      </a:lnTo>
                      <a:lnTo>
                        <a:pt x="414" y="654"/>
                      </a:lnTo>
                      <a:lnTo>
                        <a:pt x="414" y="654"/>
                      </a:lnTo>
                      <a:lnTo>
                        <a:pt x="414" y="648"/>
                      </a:lnTo>
                      <a:lnTo>
                        <a:pt x="414" y="648"/>
                      </a:lnTo>
                      <a:lnTo>
                        <a:pt x="414" y="648"/>
                      </a:lnTo>
                      <a:lnTo>
                        <a:pt x="414" y="642"/>
                      </a:lnTo>
                      <a:lnTo>
                        <a:pt x="420" y="642"/>
                      </a:lnTo>
                      <a:lnTo>
                        <a:pt x="420" y="642"/>
                      </a:lnTo>
                      <a:lnTo>
                        <a:pt x="420" y="636"/>
                      </a:lnTo>
                      <a:lnTo>
                        <a:pt x="420" y="636"/>
                      </a:lnTo>
                      <a:lnTo>
                        <a:pt x="420" y="636"/>
                      </a:lnTo>
                      <a:lnTo>
                        <a:pt x="426" y="630"/>
                      </a:lnTo>
                      <a:lnTo>
                        <a:pt x="426" y="630"/>
                      </a:lnTo>
                      <a:lnTo>
                        <a:pt x="426" y="624"/>
                      </a:lnTo>
                      <a:lnTo>
                        <a:pt x="426" y="624"/>
                      </a:lnTo>
                      <a:lnTo>
                        <a:pt x="426" y="618"/>
                      </a:lnTo>
                      <a:lnTo>
                        <a:pt x="426" y="618"/>
                      </a:lnTo>
                      <a:lnTo>
                        <a:pt x="432" y="618"/>
                      </a:lnTo>
                      <a:lnTo>
                        <a:pt x="432" y="612"/>
                      </a:lnTo>
                      <a:lnTo>
                        <a:pt x="432" y="612"/>
                      </a:lnTo>
                      <a:lnTo>
                        <a:pt x="432" y="612"/>
                      </a:lnTo>
                      <a:lnTo>
                        <a:pt x="432" y="606"/>
                      </a:lnTo>
                      <a:lnTo>
                        <a:pt x="432" y="606"/>
                      </a:lnTo>
                      <a:lnTo>
                        <a:pt x="438" y="600"/>
                      </a:lnTo>
                      <a:lnTo>
                        <a:pt x="438" y="600"/>
                      </a:lnTo>
                      <a:lnTo>
                        <a:pt x="438" y="594"/>
                      </a:lnTo>
                      <a:lnTo>
                        <a:pt x="438" y="594"/>
                      </a:lnTo>
                      <a:lnTo>
                        <a:pt x="438" y="594"/>
                      </a:lnTo>
                      <a:lnTo>
                        <a:pt x="438" y="588"/>
                      </a:lnTo>
                      <a:lnTo>
                        <a:pt x="444" y="582"/>
                      </a:lnTo>
                      <a:lnTo>
                        <a:pt x="444" y="582"/>
                      </a:lnTo>
                      <a:lnTo>
                        <a:pt x="444" y="582"/>
                      </a:lnTo>
                      <a:lnTo>
                        <a:pt x="444" y="576"/>
                      </a:lnTo>
                      <a:lnTo>
                        <a:pt x="444" y="576"/>
                      </a:lnTo>
                      <a:lnTo>
                        <a:pt x="450" y="570"/>
                      </a:lnTo>
                      <a:lnTo>
                        <a:pt x="450" y="570"/>
                      </a:lnTo>
                      <a:lnTo>
                        <a:pt x="450" y="564"/>
                      </a:lnTo>
                      <a:lnTo>
                        <a:pt x="450" y="564"/>
                      </a:lnTo>
                      <a:lnTo>
                        <a:pt x="450" y="564"/>
                      </a:lnTo>
                      <a:lnTo>
                        <a:pt x="450" y="558"/>
                      </a:lnTo>
                      <a:lnTo>
                        <a:pt x="450" y="558"/>
                      </a:lnTo>
                      <a:lnTo>
                        <a:pt x="456" y="552"/>
                      </a:lnTo>
                      <a:lnTo>
                        <a:pt x="456" y="546"/>
                      </a:lnTo>
                      <a:lnTo>
                        <a:pt x="456" y="546"/>
                      </a:lnTo>
                      <a:lnTo>
                        <a:pt x="456" y="546"/>
                      </a:lnTo>
                      <a:lnTo>
                        <a:pt x="456" y="540"/>
                      </a:lnTo>
                      <a:lnTo>
                        <a:pt x="462" y="540"/>
                      </a:lnTo>
                      <a:lnTo>
                        <a:pt x="462" y="534"/>
                      </a:lnTo>
                      <a:lnTo>
                        <a:pt x="462" y="534"/>
                      </a:lnTo>
                      <a:lnTo>
                        <a:pt x="462" y="528"/>
                      </a:lnTo>
                      <a:lnTo>
                        <a:pt x="462" y="528"/>
                      </a:lnTo>
                      <a:lnTo>
                        <a:pt x="462" y="522"/>
                      </a:lnTo>
                      <a:lnTo>
                        <a:pt x="468" y="522"/>
                      </a:lnTo>
                      <a:lnTo>
                        <a:pt x="468" y="516"/>
                      </a:lnTo>
                      <a:lnTo>
                        <a:pt x="468" y="516"/>
                      </a:lnTo>
                      <a:lnTo>
                        <a:pt x="468" y="510"/>
                      </a:lnTo>
                      <a:lnTo>
                        <a:pt x="468" y="510"/>
                      </a:lnTo>
                      <a:lnTo>
                        <a:pt x="468" y="504"/>
                      </a:lnTo>
                      <a:lnTo>
                        <a:pt x="474" y="504"/>
                      </a:lnTo>
                      <a:lnTo>
                        <a:pt x="474" y="498"/>
                      </a:lnTo>
                      <a:lnTo>
                        <a:pt x="474" y="498"/>
                      </a:lnTo>
                      <a:lnTo>
                        <a:pt x="474" y="492"/>
                      </a:lnTo>
                      <a:lnTo>
                        <a:pt x="474" y="486"/>
                      </a:lnTo>
                      <a:lnTo>
                        <a:pt x="474" y="486"/>
                      </a:lnTo>
                      <a:lnTo>
                        <a:pt x="480" y="480"/>
                      </a:lnTo>
                      <a:lnTo>
                        <a:pt x="480" y="480"/>
                      </a:lnTo>
                      <a:lnTo>
                        <a:pt x="480" y="474"/>
                      </a:lnTo>
                      <a:lnTo>
                        <a:pt x="480" y="468"/>
                      </a:lnTo>
                      <a:lnTo>
                        <a:pt x="480" y="468"/>
                      </a:lnTo>
                      <a:lnTo>
                        <a:pt x="486" y="462"/>
                      </a:lnTo>
                      <a:lnTo>
                        <a:pt x="486" y="462"/>
                      </a:lnTo>
                      <a:lnTo>
                        <a:pt x="486" y="456"/>
                      </a:lnTo>
                      <a:lnTo>
                        <a:pt x="486" y="456"/>
                      </a:lnTo>
                      <a:lnTo>
                        <a:pt x="486" y="450"/>
                      </a:lnTo>
                      <a:lnTo>
                        <a:pt x="486" y="444"/>
                      </a:lnTo>
                      <a:lnTo>
                        <a:pt x="492" y="438"/>
                      </a:lnTo>
                      <a:lnTo>
                        <a:pt x="492" y="438"/>
                      </a:lnTo>
                      <a:lnTo>
                        <a:pt x="492" y="432"/>
                      </a:lnTo>
                      <a:lnTo>
                        <a:pt x="492" y="420"/>
                      </a:lnTo>
                      <a:lnTo>
                        <a:pt x="492" y="414"/>
                      </a:lnTo>
                      <a:lnTo>
                        <a:pt x="492" y="408"/>
                      </a:lnTo>
                      <a:lnTo>
                        <a:pt x="498" y="402"/>
                      </a:lnTo>
                      <a:lnTo>
                        <a:pt x="498" y="396"/>
                      </a:lnTo>
                      <a:lnTo>
                        <a:pt x="498" y="396"/>
                      </a:lnTo>
                      <a:lnTo>
                        <a:pt x="498" y="390"/>
                      </a:lnTo>
                      <a:lnTo>
                        <a:pt x="498" y="384"/>
                      </a:lnTo>
                      <a:lnTo>
                        <a:pt x="498" y="384"/>
                      </a:lnTo>
                      <a:lnTo>
                        <a:pt x="504" y="384"/>
                      </a:lnTo>
                      <a:lnTo>
                        <a:pt x="504" y="384"/>
                      </a:lnTo>
                      <a:lnTo>
                        <a:pt x="504" y="384"/>
                      </a:lnTo>
                      <a:lnTo>
                        <a:pt x="504" y="384"/>
                      </a:lnTo>
                      <a:lnTo>
                        <a:pt x="504" y="384"/>
                      </a:lnTo>
                      <a:lnTo>
                        <a:pt x="510" y="390"/>
                      </a:lnTo>
                      <a:lnTo>
                        <a:pt x="510" y="390"/>
                      </a:lnTo>
                      <a:lnTo>
                        <a:pt x="510" y="396"/>
                      </a:lnTo>
                      <a:lnTo>
                        <a:pt x="510" y="396"/>
                      </a:lnTo>
                      <a:lnTo>
                        <a:pt x="510" y="402"/>
                      </a:lnTo>
                      <a:lnTo>
                        <a:pt x="510" y="408"/>
                      </a:lnTo>
                      <a:lnTo>
                        <a:pt x="510" y="414"/>
                      </a:lnTo>
                      <a:lnTo>
                        <a:pt x="516" y="420"/>
                      </a:lnTo>
                      <a:lnTo>
                        <a:pt x="516" y="432"/>
                      </a:lnTo>
                      <a:lnTo>
                        <a:pt x="516" y="438"/>
                      </a:lnTo>
                      <a:lnTo>
                        <a:pt x="516" y="444"/>
                      </a:lnTo>
                      <a:lnTo>
                        <a:pt x="516" y="444"/>
                      </a:lnTo>
                      <a:lnTo>
                        <a:pt x="522" y="450"/>
                      </a:lnTo>
                      <a:lnTo>
                        <a:pt x="522" y="456"/>
                      </a:lnTo>
                      <a:lnTo>
                        <a:pt x="522" y="456"/>
                      </a:lnTo>
                      <a:lnTo>
                        <a:pt x="522" y="462"/>
                      </a:lnTo>
                      <a:lnTo>
                        <a:pt x="522" y="468"/>
                      </a:lnTo>
                      <a:lnTo>
                        <a:pt x="522" y="468"/>
                      </a:lnTo>
                      <a:lnTo>
                        <a:pt x="528" y="474"/>
                      </a:lnTo>
                      <a:lnTo>
                        <a:pt x="528" y="480"/>
                      </a:lnTo>
                      <a:lnTo>
                        <a:pt x="528" y="480"/>
                      </a:lnTo>
                      <a:lnTo>
                        <a:pt x="528" y="486"/>
                      </a:lnTo>
                      <a:lnTo>
                        <a:pt x="528" y="486"/>
                      </a:lnTo>
                      <a:lnTo>
                        <a:pt x="528" y="486"/>
                      </a:lnTo>
                      <a:lnTo>
                        <a:pt x="534" y="492"/>
                      </a:lnTo>
                      <a:lnTo>
                        <a:pt x="534" y="492"/>
                      </a:lnTo>
                      <a:lnTo>
                        <a:pt x="534" y="498"/>
                      </a:lnTo>
                      <a:lnTo>
                        <a:pt x="534" y="504"/>
                      </a:lnTo>
                      <a:lnTo>
                        <a:pt x="534" y="504"/>
                      </a:lnTo>
                      <a:lnTo>
                        <a:pt x="540" y="510"/>
                      </a:lnTo>
                      <a:lnTo>
                        <a:pt x="540" y="510"/>
                      </a:lnTo>
                      <a:lnTo>
                        <a:pt x="540" y="516"/>
                      </a:lnTo>
                      <a:lnTo>
                        <a:pt x="540" y="516"/>
                      </a:lnTo>
                      <a:lnTo>
                        <a:pt x="540" y="522"/>
                      </a:lnTo>
                      <a:lnTo>
                        <a:pt x="540" y="522"/>
                      </a:lnTo>
                      <a:lnTo>
                        <a:pt x="540" y="522"/>
                      </a:lnTo>
                      <a:lnTo>
                        <a:pt x="546" y="528"/>
                      </a:lnTo>
                      <a:lnTo>
                        <a:pt x="546" y="528"/>
                      </a:lnTo>
                      <a:lnTo>
                        <a:pt x="546" y="534"/>
                      </a:lnTo>
                      <a:lnTo>
                        <a:pt x="546" y="534"/>
                      </a:lnTo>
                      <a:lnTo>
                        <a:pt x="546" y="540"/>
                      </a:lnTo>
                      <a:lnTo>
                        <a:pt x="546" y="540"/>
                      </a:lnTo>
                      <a:lnTo>
                        <a:pt x="552" y="546"/>
                      </a:lnTo>
                      <a:lnTo>
                        <a:pt x="552" y="546"/>
                      </a:lnTo>
                      <a:lnTo>
                        <a:pt x="552" y="552"/>
                      </a:lnTo>
                      <a:lnTo>
                        <a:pt x="552" y="552"/>
                      </a:lnTo>
                      <a:lnTo>
                        <a:pt x="552" y="558"/>
                      </a:lnTo>
                      <a:lnTo>
                        <a:pt x="558" y="558"/>
                      </a:lnTo>
                      <a:lnTo>
                        <a:pt x="558" y="564"/>
                      </a:lnTo>
                      <a:lnTo>
                        <a:pt x="558" y="564"/>
                      </a:lnTo>
                      <a:lnTo>
                        <a:pt x="558" y="564"/>
                      </a:lnTo>
                      <a:lnTo>
                        <a:pt x="558" y="570"/>
                      </a:lnTo>
                      <a:lnTo>
                        <a:pt x="564" y="570"/>
                      </a:lnTo>
                      <a:lnTo>
                        <a:pt x="564" y="576"/>
                      </a:lnTo>
                      <a:lnTo>
                        <a:pt x="564" y="576"/>
                      </a:lnTo>
                      <a:lnTo>
                        <a:pt x="564" y="576"/>
                      </a:lnTo>
                      <a:lnTo>
                        <a:pt x="564" y="582"/>
                      </a:lnTo>
                      <a:lnTo>
                        <a:pt x="564" y="582"/>
                      </a:lnTo>
                      <a:lnTo>
                        <a:pt x="570" y="588"/>
                      </a:lnTo>
                      <a:lnTo>
                        <a:pt x="570" y="588"/>
                      </a:lnTo>
                      <a:lnTo>
                        <a:pt x="570" y="594"/>
                      </a:lnTo>
                      <a:lnTo>
                        <a:pt x="570" y="594"/>
                      </a:lnTo>
                      <a:lnTo>
                        <a:pt x="570" y="594"/>
                      </a:lnTo>
                      <a:lnTo>
                        <a:pt x="570" y="600"/>
                      </a:lnTo>
                      <a:lnTo>
                        <a:pt x="576" y="600"/>
                      </a:lnTo>
                      <a:lnTo>
                        <a:pt x="576" y="606"/>
                      </a:lnTo>
                      <a:lnTo>
                        <a:pt x="576" y="606"/>
                      </a:lnTo>
                      <a:lnTo>
                        <a:pt x="576" y="606"/>
                      </a:lnTo>
                      <a:lnTo>
                        <a:pt x="576" y="612"/>
                      </a:lnTo>
                      <a:lnTo>
                        <a:pt x="576" y="612"/>
                      </a:lnTo>
                      <a:lnTo>
                        <a:pt x="576" y="612"/>
                      </a:lnTo>
                      <a:lnTo>
                        <a:pt x="582" y="618"/>
                      </a:lnTo>
                      <a:lnTo>
                        <a:pt x="582" y="618"/>
                      </a:lnTo>
                      <a:lnTo>
                        <a:pt x="582" y="618"/>
                      </a:lnTo>
                      <a:lnTo>
                        <a:pt x="582" y="624"/>
                      </a:lnTo>
                      <a:lnTo>
                        <a:pt x="582" y="630"/>
                      </a:lnTo>
                      <a:lnTo>
                        <a:pt x="588" y="630"/>
                      </a:lnTo>
                      <a:lnTo>
                        <a:pt x="588" y="630"/>
                      </a:lnTo>
                      <a:lnTo>
                        <a:pt x="588" y="630"/>
                      </a:lnTo>
                      <a:lnTo>
                        <a:pt x="588" y="636"/>
                      </a:lnTo>
                      <a:lnTo>
                        <a:pt x="588" y="636"/>
                      </a:lnTo>
                      <a:lnTo>
                        <a:pt x="588" y="636"/>
                      </a:lnTo>
                      <a:lnTo>
                        <a:pt x="594" y="642"/>
                      </a:lnTo>
                      <a:lnTo>
                        <a:pt x="594" y="642"/>
                      </a:lnTo>
                      <a:lnTo>
                        <a:pt x="594" y="642"/>
                      </a:lnTo>
                      <a:lnTo>
                        <a:pt x="594" y="648"/>
                      </a:lnTo>
                      <a:lnTo>
                        <a:pt x="594" y="648"/>
                      </a:lnTo>
                      <a:lnTo>
                        <a:pt x="594" y="648"/>
                      </a:lnTo>
                      <a:lnTo>
                        <a:pt x="600" y="654"/>
                      </a:lnTo>
                      <a:lnTo>
                        <a:pt x="600" y="654"/>
                      </a:lnTo>
                      <a:lnTo>
                        <a:pt x="600" y="654"/>
                      </a:lnTo>
                      <a:lnTo>
                        <a:pt x="600" y="660"/>
                      </a:lnTo>
                      <a:lnTo>
                        <a:pt x="600" y="660"/>
                      </a:lnTo>
                      <a:lnTo>
                        <a:pt x="600" y="660"/>
                      </a:lnTo>
                      <a:lnTo>
                        <a:pt x="606" y="660"/>
                      </a:lnTo>
                      <a:lnTo>
                        <a:pt x="606" y="660"/>
                      </a:lnTo>
                      <a:lnTo>
                        <a:pt x="606" y="660"/>
                      </a:lnTo>
                      <a:lnTo>
                        <a:pt x="606" y="660"/>
                      </a:lnTo>
                      <a:lnTo>
                        <a:pt x="606" y="660"/>
                      </a:lnTo>
                      <a:lnTo>
                        <a:pt x="612" y="660"/>
                      </a:lnTo>
                      <a:lnTo>
                        <a:pt x="612" y="654"/>
                      </a:lnTo>
                      <a:lnTo>
                        <a:pt x="612" y="654"/>
                      </a:lnTo>
                      <a:lnTo>
                        <a:pt x="612" y="654"/>
                      </a:lnTo>
                      <a:lnTo>
                        <a:pt x="612" y="654"/>
                      </a:lnTo>
                      <a:lnTo>
                        <a:pt x="612" y="654"/>
                      </a:lnTo>
                      <a:lnTo>
                        <a:pt x="618" y="648"/>
                      </a:lnTo>
                      <a:lnTo>
                        <a:pt x="618" y="648"/>
                      </a:lnTo>
                      <a:lnTo>
                        <a:pt x="618" y="648"/>
                      </a:lnTo>
                      <a:lnTo>
                        <a:pt x="618" y="648"/>
                      </a:lnTo>
                      <a:lnTo>
                        <a:pt x="618" y="648"/>
                      </a:lnTo>
                      <a:lnTo>
                        <a:pt x="618" y="648"/>
                      </a:lnTo>
                      <a:lnTo>
                        <a:pt x="624" y="642"/>
                      </a:lnTo>
                      <a:lnTo>
                        <a:pt x="624" y="642"/>
                      </a:lnTo>
                      <a:lnTo>
                        <a:pt x="624" y="642"/>
                      </a:lnTo>
                      <a:lnTo>
                        <a:pt x="624" y="642"/>
                      </a:lnTo>
                      <a:lnTo>
                        <a:pt x="624" y="642"/>
                      </a:lnTo>
                      <a:lnTo>
                        <a:pt x="630" y="636"/>
                      </a:lnTo>
                      <a:lnTo>
                        <a:pt x="630" y="636"/>
                      </a:lnTo>
                      <a:lnTo>
                        <a:pt x="630" y="636"/>
                      </a:lnTo>
                      <a:lnTo>
                        <a:pt x="630" y="636"/>
                      </a:lnTo>
                      <a:lnTo>
                        <a:pt x="630" y="630"/>
                      </a:lnTo>
                      <a:lnTo>
                        <a:pt x="630" y="630"/>
                      </a:lnTo>
                      <a:lnTo>
                        <a:pt x="636" y="630"/>
                      </a:lnTo>
                      <a:lnTo>
                        <a:pt x="636" y="630"/>
                      </a:lnTo>
                      <a:lnTo>
                        <a:pt x="636" y="630"/>
                      </a:lnTo>
                      <a:lnTo>
                        <a:pt x="636" y="624"/>
                      </a:lnTo>
                      <a:lnTo>
                        <a:pt x="636" y="624"/>
                      </a:lnTo>
                      <a:lnTo>
                        <a:pt x="636" y="624"/>
                      </a:lnTo>
                      <a:lnTo>
                        <a:pt x="636" y="624"/>
                      </a:lnTo>
                      <a:lnTo>
                        <a:pt x="642" y="618"/>
                      </a:lnTo>
                      <a:lnTo>
                        <a:pt x="642" y="618"/>
                      </a:lnTo>
                      <a:lnTo>
                        <a:pt x="642" y="618"/>
                      </a:lnTo>
                      <a:lnTo>
                        <a:pt x="642" y="612"/>
                      </a:lnTo>
                      <a:lnTo>
                        <a:pt x="642" y="612"/>
                      </a:lnTo>
                      <a:lnTo>
                        <a:pt x="648" y="612"/>
                      </a:lnTo>
                      <a:lnTo>
                        <a:pt x="648" y="612"/>
                      </a:lnTo>
                      <a:lnTo>
                        <a:pt x="648" y="606"/>
                      </a:lnTo>
                      <a:lnTo>
                        <a:pt x="648" y="606"/>
                      </a:lnTo>
                      <a:lnTo>
                        <a:pt x="648" y="606"/>
                      </a:lnTo>
                      <a:lnTo>
                        <a:pt x="648" y="606"/>
                      </a:lnTo>
                      <a:lnTo>
                        <a:pt x="654" y="600"/>
                      </a:lnTo>
                      <a:lnTo>
                        <a:pt x="654" y="600"/>
                      </a:lnTo>
                      <a:lnTo>
                        <a:pt x="654" y="594"/>
                      </a:lnTo>
                      <a:lnTo>
                        <a:pt x="654" y="594"/>
                      </a:lnTo>
                      <a:lnTo>
                        <a:pt x="654" y="594"/>
                      </a:lnTo>
                      <a:lnTo>
                        <a:pt x="660" y="594"/>
                      </a:lnTo>
                      <a:lnTo>
                        <a:pt x="660" y="588"/>
                      </a:lnTo>
                      <a:lnTo>
                        <a:pt x="660" y="588"/>
                      </a:lnTo>
                      <a:lnTo>
                        <a:pt x="660" y="588"/>
                      </a:lnTo>
                      <a:lnTo>
                        <a:pt x="660" y="582"/>
                      </a:lnTo>
                      <a:lnTo>
                        <a:pt x="660" y="582"/>
                      </a:lnTo>
                      <a:lnTo>
                        <a:pt x="666" y="582"/>
                      </a:lnTo>
                      <a:lnTo>
                        <a:pt x="666" y="582"/>
                      </a:lnTo>
                      <a:lnTo>
                        <a:pt x="666" y="576"/>
                      </a:lnTo>
                      <a:lnTo>
                        <a:pt x="666" y="576"/>
                      </a:lnTo>
                      <a:lnTo>
                        <a:pt x="666" y="576"/>
                      </a:lnTo>
                      <a:lnTo>
                        <a:pt x="666" y="570"/>
                      </a:lnTo>
                      <a:lnTo>
                        <a:pt x="672" y="570"/>
                      </a:lnTo>
                      <a:lnTo>
                        <a:pt x="672" y="570"/>
                      </a:lnTo>
                      <a:lnTo>
                        <a:pt x="672" y="564"/>
                      </a:lnTo>
                      <a:lnTo>
                        <a:pt x="672" y="564"/>
                      </a:lnTo>
                      <a:lnTo>
                        <a:pt x="672" y="558"/>
                      </a:lnTo>
                      <a:lnTo>
                        <a:pt x="672" y="558"/>
                      </a:lnTo>
                      <a:lnTo>
                        <a:pt x="678" y="558"/>
                      </a:lnTo>
                      <a:lnTo>
                        <a:pt x="678" y="552"/>
                      </a:lnTo>
                      <a:lnTo>
                        <a:pt x="678" y="552"/>
                      </a:lnTo>
                      <a:lnTo>
                        <a:pt x="678" y="552"/>
                      </a:lnTo>
                      <a:lnTo>
                        <a:pt x="678" y="546"/>
                      </a:lnTo>
                      <a:lnTo>
                        <a:pt x="678" y="546"/>
                      </a:lnTo>
                      <a:lnTo>
                        <a:pt x="684" y="540"/>
                      </a:lnTo>
                      <a:lnTo>
                        <a:pt x="684" y="540"/>
                      </a:lnTo>
                      <a:lnTo>
                        <a:pt x="684" y="540"/>
                      </a:lnTo>
                      <a:lnTo>
                        <a:pt x="684" y="534"/>
                      </a:lnTo>
                      <a:lnTo>
                        <a:pt x="684" y="534"/>
                      </a:lnTo>
                      <a:lnTo>
                        <a:pt x="690" y="528"/>
                      </a:lnTo>
                      <a:lnTo>
                        <a:pt x="690" y="528"/>
                      </a:lnTo>
                      <a:lnTo>
                        <a:pt x="690" y="528"/>
                      </a:lnTo>
                      <a:lnTo>
                        <a:pt x="690" y="522"/>
                      </a:lnTo>
                      <a:lnTo>
                        <a:pt x="690" y="522"/>
                      </a:lnTo>
                      <a:lnTo>
                        <a:pt x="690" y="522"/>
                      </a:lnTo>
                      <a:lnTo>
                        <a:pt x="696" y="516"/>
                      </a:lnTo>
                      <a:lnTo>
                        <a:pt x="696" y="516"/>
                      </a:lnTo>
                      <a:lnTo>
                        <a:pt x="696" y="510"/>
                      </a:lnTo>
                      <a:lnTo>
                        <a:pt x="696" y="510"/>
                      </a:lnTo>
                      <a:lnTo>
                        <a:pt x="696" y="510"/>
                      </a:lnTo>
                      <a:lnTo>
                        <a:pt x="696" y="504"/>
                      </a:lnTo>
                      <a:lnTo>
                        <a:pt x="702" y="504"/>
                      </a:lnTo>
                      <a:lnTo>
                        <a:pt x="702" y="498"/>
                      </a:lnTo>
                      <a:lnTo>
                        <a:pt x="702" y="498"/>
                      </a:lnTo>
                      <a:lnTo>
                        <a:pt x="702" y="492"/>
                      </a:lnTo>
                      <a:lnTo>
                        <a:pt x="702" y="492"/>
                      </a:lnTo>
                      <a:lnTo>
                        <a:pt x="702" y="492"/>
                      </a:lnTo>
                      <a:lnTo>
                        <a:pt x="708" y="486"/>
                      </a:lnTo>
                      <a:lnTo>
                        <a:pt x="708" y="486"/>
                      </a:lnTo>
                      <a:lnTo>
                        <a:pt x="708" y="480"/>
                      </a:lnTo>
                      <a:lnTo>
                        <a:pt x="708" y="480"/>
                      </a:lnTo>
                      <a:lnTo>
                        <a:pt x="708" y="474"/>
                      </a:lnTo>
                      <a:lnTo>
                        <a:pt x="708" y="474"/>
                      </a:lnTo>
                      <a:lnTo>
                        <a:pt x="714" y="468"/>
                      </a:lnTo>
                      <a:lnTo>
                        <a:pt x="714" y="468"/>
                      </a:lnTo>
                      <a:lnTo>
                        <a:pt x="714" y="462"/>
                      </a:lnTo>
                      <a:lnTo>
                        <a:pt x="714" y="462"/>
                      </a:lnTo>
                      <a:lnTo>
                        <a:pt x="714" y="456"/>
                      </a:lnTo>
                      <a:lnTo>
                        <a:pt x="714" y="456"/>
                      </a:lnTo>
                      <a:lnTo>
                        <a:pt x="720" y="450"/>
                      </a:lnTo>
                      <a:lnTo>
                        <a:pt x="720" y="450"/>
                      </a:lnTo>
                      <a:lnTo>
                        <a:pt x="720" y="444"/>
                      </a:lnTo>
                      <a:lnTo>
                        <a:pt x="720" y="444"/>
                      </a:lnTo>
                      <a:lnTo>
                        <a:pt x="720" y="438"/>
                      </a:lnTo>
                      <a:lnTo>
                        <a:pt x="726" y="438"/>
                      </a:lnTo>
                      <a:lnTo>
                        <a:pt x="726" y="432"/>
                      </a:lnTo>
                      <a:lnTo>
                        <a:pt x="726" y="432"/>
                      </a:lnTo>
                      <a:lnTo>
                        <a:pt x="726" y="426"/>
                      </a:lnTo>
                      <a:lnTo>
                        <a:pt x="726" y="426"/>
                      </a:lnTo>
                      <a:lnTo>
                        <a:pt x="726" y="420"/>
                      </a:lnTo>
                      <a:lnTo>
                        <a:pt x="732" y="420"/>
                      </a:lnTo>
                      <a:lnTo>
                        <a:pt x="732" y="414"/>
                      </a:lnTo>
                      <a:lnTo>
                        <a:pt x="732" y="414"/>
                      </a:lnTo>
                      <a:lnTo>
                        <a:pt x="732" y="408"/>
                      </a:lnTo>
                      <a:lnTo>
                        <a:pt x="732" y="408"/>
                      </a:lnTo>
                      <a:lnTo>
                        <a:pt x="732" y="402"/>
                      </a:lnTo>
                      <a:lnTo>
                        <a:pt x="738" y="402"/>
                      </a:lnTo>
                      <a:lnTo>
                        <a:pt x="738" y="396"/>
                      </a:lnTo>
                      <a:lnTo>
                        <a:pt x="738" y="396"/>
                      </a:lnTo>
                      <a:lnTo>
                        <a:pt x="738" y="390"/>
                      </a:lnTo>
                      <a:lnTo>
                        <a:pt x="738" y="390"/>
                      </a:lnTo>
                      <a:lnTo>
                        <a:pt x="738" y="384"/>
                      </a:lnTo>
                      <a:lnTo>
                        <a:pt x="744" y="378"/>
                      </a:lnTo>
                      <a:lnTo>
                        <a:pt x="744" y="378"/>
                      </a:lnTo>
                      <a:lnTo>
                        <a:pt x="744" y="372"/>
                      </a:lnTo>
                      <a:lnTo>
                        <a:pt x="744" y="372"/>
                      </a:lnTo>
                      <a:lnTo>
                        <a:pt x="744" y="366"/>
                      </a:lnTo>
                      <a:lnTo>
                        <a:pt x="750" y="360"/>
                      </a:lnTo>
                      <a:lnTo>
                        <a:pt x="750" y="360"/>
                      </a:lnTo>
                      <a:lnTo>
                        <a:pt x="750" y="354"/>
                      </a:lnTo>
                      <a:lnTo>
                        <a:pt x="750" y="354"/>
                      </a:lnTo>
                      <a:lnTo>
                        <a:pt x="750" y="348"/>
                      </a:lnTo>
                      <a:lnTo>
                        <a:pt x="750" y="342"/>
                      </a:lnTo>
                      <a:lnTo>
                        <a:pt x="750" y="342"/>
                      </a:lnTo>
                      <a:lnTo>
                        <a:pt x="756" y="336"/>
                      </a:lnTo>
                      <a:lnTo>
                        <a:pt x="756" y="330"/>
                      </a:lnTo>
                      <a:lnTo>
                        <a:pt x="756" y="324"/>
                      </a:lnTo>
                      <a:lnTo>
                        <a:pt x="756" y="306"/>
                      </a:lnTo>
                      <a:lnTo>
                        <a:pt x="756" y="300"/>
                      </a:lnTo>
                      <a:lnTo>
                        <a:pt x="762" y="294"/>
                      </a:lnTo>
                      <a:lnTo>
                        <a:pt x="762" y="288"/>
                      </a:lnTo>
                      <a:lnTo>
                        <a:pt x="762" y="276"/>
                      </a:lnTo>
                      <a:lnTo>
                        <a:pt x="762" y="270"/>
                      </a:lnTo>
                      <a:lnTo>
                        <a:pt x="762" y="264"/>
                      </a:lnTo>
                      <a:lnTo>
                        <a:pt x="762" y="258"/>
                      </a:lnTo>
                      <a:lnTo>
                        <a:pt x="768" y="252"/>
                      </a:lnTo>
                      <a:lnTo>
                        <a:pt x="768" y="240"/>
                      </a:lnTo>
                      <a:lnTo>
                        <a:pt x="768" y="234"/>
                      </a:lnTo>
                      <a:lnTo>
                        <a:pt x="768" y="222"/>
                      </a:lnTo>
                      <a:lnTo>
                        <a:pt x="768" y="222"/>
                      </a:lnTo>
                      <a:lnTo>
                        <a:pt x="768" y="216"/>
                      </a:lnTo>
                      <a:lnTo>
                        <a:pt x="774" y="216"/>
                      </a:lnTo>
                      <a:lnTo>
                        <a:pt x="774" y="210"/>
                      </a:lnTo>
                      <a:lnTo>
                        <a:pt x="774" y="210"/>
                      </a:lnTo>
                      <a:lnTo>
                        <a:pt x="774" y="210"/>
                      </a:lnTo>
                      <a:lnTo>
                        <a:pt x="774" y="210"/>
                      </a:lnTo>
                      <a:lnTo>
                        <a:pt x="774" y="210"/>
                      </a:lnTo>
                      <a:lnTo>
                        <a:pt x="780" y="210"/>
                      </a:lnTo>
                      <a:lnTo>
                        <a:pt x="780" y="210"/>
                      </a:lnTo>
                      <a:lnTo>
                        <a:pt x="780" y="210"/>
                      </a:lnTo>
                      <a:lnTo>
                        <a:pt x="780" y="210"/>
                      </a:lnTo>
                      <a:lnTo>
                        <a:pt x="780" y="210"/>
                      </a:lnTo>
                      <a:lnTo>
                        <a:pt x="780" y="210"/>
                      </a:lnTo>
                      <a:lnTo>
                        <a:pt x="786" y="210"/>
                      </a:lnTo>
                      <a:lnTo>
                        <a:pt x="786" y="210"/>
                      </a:lnTo>
                      <a:lnTo>
                        <a:pt x="786" y="210"/>
                      </a:lnTo>
                      <a:lnTo>
                        <a:pt x="786" y="210"/>
                      </a:lnTo>
                      <a:lnTo>
                        <a:pt x="786" y="210"/>
                      </a:lnTo>
                      <a:lnTo>
                        <a:pt x="792" y="210"/>
                      </a:lnTo>
                      <a:lnTo>
                        <a:pt x="792" y="210"/>
                      </a:lnTo>
                      <a:lnTo>
                        <a:pt x="792" y="210"/>
                      </a:lnTo>
                      <a:lnTo>
                        <a:pt x="792" y="210"/>
                      </a:lnTo>
                      <a:lnTo>
                        <a:pt x="792" y="210"/>
                      </a:lnTo>
                      <a:lnTo>
                        <a:pt x="792" y="210"/>
                      </a:lnTo>
                      <a:lnTo>
                        <a:pt x="798" y="210"/>
                      </a:lnTo>
                      <a:lnTo>
                        <a:pt x="798" y="210"/>
                      </a:lnTo>
                      <a:lnTo>
                        <a:pt x="798" y="210"/>
                      </a:lnTo>
                      <a:lnTo>
                        <a:pt x="798" y="210"/>
                      </a:lnTo>
                      <a:lnTo>
                        <a:pt x="798" y="210"/>
                      </a:lnTo>
                      <a:lnTo>
                        <a:pt x="798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04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0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16" y="210"/>
                      </a:lnTo>
                      <a:lnTo>
                        <a:pt x="822" y="210"/>
                      </a:lnTo>
                      <a:lnTo>
                        <a:pt x="822" y="210"/>
                      </a:lnTo>
                      <a:lnTo>
                        <a:pt x="822" y="210"/>
                      </a:lnTo>
                      <a:lnTo>
                        <a:pt x="822" y="210"/>
                      </a:lnTo>
                      <a:lnTo>
                        <a:pt x="822" y="210"/>
                      </a:lnTo>
                      <a:lnTo>
                        <a:pt x="828" y="210"/>
                      </a:lnTo>
                      <a:lnTo>
                        <a:pt x="828" y="210"/>
                      </a:lnTo>
                      <a:lnTo>
                        <a:pt x="828" y="210"/>
                      </a:lnTo>
                      <a:lnTo>
                        <a:pt x="828" y="210"/>
                      </a:lnTo>
                      <a:lnTo>
                        <a:pt x="828" y="210"/>
                      </a:lnTo>
                      <a:lnTo>
                        <a:pt x="828" y="210"/>
                      </a:lnTo>
                      <a:lnTo>
                        <a:pt x="834" y="210"/>
                      </a:lnTo>
                      <a:lnTo>
                        <a:pt x="834" y="210"/>
                      </a:lnTo>
                      <a:lnTo>
                        <a:pt x="834" y="210"/>
                      </a:lnTo>
                      <a:lnTo>
                        <a:pt x="834" y="210"/>
                      </a:lnTo>
                      <a:lnTo>
                        <a:pt x="834" y="210"/>
                      </a:lnTo>
                      <a:lnTo>
                        <a:pt x="834" y="210"/>
                      </a:lnTo>
                      <a:lnTo>
                        <a:pt x="840" y="210"/>
                      </a:lnTo>
                      <a:lnTo>
                        <a:pt x="840" y="210"/>
                      </a:lnTo>
                      <a:lnTo>
                        <a:pt x="840" y="210"/>
                      </a:lnTo>
                      <a:lnTo>
                        <a:pt x="840" y="210"/>
                      </a:lnTo>
                      <a:lnTo>
                        <a:pt x="840" y="210"/>
                      </a:lnTo>
                      <a:lnTo>
                        <a:pt x="840" y="210"/>
                      </a:lnTo>
                      <a:lnTo>
                        <a:pt x="846" y="210"/>
                      </a:lnTo>
                      <a:lnTo>
                        <a:pt x="846" y="210"/>
                      </a:lnTo>
                      <a:lnTo>
                        <a:pt x="846" y="210"/>
                      </a:lnTo>
                      <a:lnTo>
                        <a:pt x="846" y="210"/>
                      </a:lnTo>
                      <a:lnTo>
                        <a:pt x="846" y="210"/>
                      </a:lnTo>
                      <a:lnTo>
                        <a:pt x="846" y="210"/>
                      </a:lnTo>
                      <a:lnTo>
                        <a:pt x="852" y="210"/>
                      </a:lnTo>
                      <a:lnTo>
                        <a:pt x="852" y="210"/>
                      </a:lnTo>
                      <a:lnTo>
                        <a:pt x="852" y="210"/>
                      </a:lnTo>
                      <a:lnTo>
                        <a:pt x="852" y="210"/>
                      </a:lnTo>
                      <a:lnTo>
                        <a:pt x="852" y="210"/>
                      </a:lnTo>
                      <a:lnTo>
                        <a:pt x="858" y="210"/>
                      </a:lnTo>
                      <a:lnTo>
                        <a:pt x="858" y="210"/>
                      </a:lnTo>
                      <a:lnTo>
                        <a:pt x="858" y="210"/>
                      </a:lnTo>
                      <a:lnTo>
                        <a:pt x="858" y="210"/>
                      </a:lnTo>
                      <a:lnTo>
                        <a:pt x="858" y="210"/>
                      </a:lnTo>
                      <a:lnTo>
                        <a:pt x="858" y="210"/>
                      </a:lnTo>
                      <a:lnTo>
                        <a:pt x="864" y="210"/>
                      </a:lnTo>
                      <a:lnTo>
                        <a:pt x="864" y="210"/>
                      </a:lnTo>
                      <a:lnTo>
                        <a:pt x="864" y="210"/>
                      </a:lnTo>
                      <a:lnTo>
                        <a:pt x="864" y="210"/>
                      </a:lnTo>
                      <a:lnTo>
                        <a:pt x="864" y="210"/>
                      </a:lnTo>
                      <a:lnTo>
                        <a:pt x="864" y="210"/>
                      </a:lnTo>
                      <a:lnTo>
                        <a:pt x="870" y="210"/>
                      </a:lnTo>
                      <a:lnTo>
                        <a:pt x="870" y="210"/>
                      </a:lnTo>
                      <a:lnTo>
                        <a:pt x="870" y="210"/>
                      </a:lnTo>
                      <a:lnTo>
                        <a:pt x="870" y="216"/>
                      </a:lnTo>
                      <a:lnTo>
                        <a:pt x="870" y="216"/>
                      </a:lnTo>
                      <a:lnTo>
                        <a:pt x="876" y="222"/>
                      </a:lnTo>
                      <a:lnTo>
                        <a:pt x="876" y="228"/>
                      </a:lnTo>
                      <a:lnTo>
                        <a:pt x="876" y="234"/>
                      </a:lnTo>
                      <a:lnTo>
                        <a:pt x="876" y="240"/>
                      </a:lnTo>
                      <a:lnTo>
                        <a:pt x="876" y="252"/>
                      </a:lnTo>
                      <a:lnTo>
                        <a:pt x="876" y="258"/>
                      </a:lnTo>
                      <a:lnTo>
                        <a:pt x="876" y="264"/>
                      </a:lnTo>
                      <a:lnTo>
                        <a:pt x="882" y="270"/>
                      </a:lnTo>
                      <a:lnTo>
                        <a:pt x="882" y="276"/>
                      </a:lnTo>
                      <a:lnTo>
                        <a:pt x="882" y="288"/>
                      </a:lnTo>
                      <a:lnTo>
                        <a:pt x="882" y="294"/>
                      </a:lnTo>
                      <a:lnTo>
                        <a:pt x="882" y="306"/>
                      </a:lnTo>
                      <a:lnTo>
                        <a:pt x="888" y="318"/>
                      </a:lnTo>
                      <a:lnTo>
                        <a:pt x="888" y="324"/>
                      </a:lnTo>
                      <a:lnTo>
                        <a:pt x="888" y="330"/>
                      </a:lnTo>
                      <a:lnTo>
                        <a:pt x="888" y="336"/>
                      </a:lnTo>
                      <a:lnTo>
                        <a:pt x="888" y="342"/>
                      </a:lnTo>
                      <a:lnTo>
                        <a:pt x="888" y="342"/>
                      </a:lnTo>
                      <a:lnTo>
                        <a:pt x="894" y="348"/>
                      </a:lnTo>
                      <a:lnTo>
                        <a:pt x="894" y="354"/>
                      </a:lnTo>
                      <a:lnTo>
                        <a:pt x="894" y="354"/>
                      </a:lnTo>
                      <a:lnTo>
                        <a:pt x="894" y="360"/>
                      </a:lnTo>
                      <a:lnTo>
                        <a:pt x="894" y="366"/>
                      </a:lnTo>
                      <a:lnTo>
                        <a:pt x="894" y="366"/>
                      </a:lnTo>
                      <a:lnTo>
                        <a:pt x="900" y="372"/>
                      </a:lnTo>
                      <a:lnTo>
                        <a:pt x="900" y="372"/>
                      </a:lnTo>
                      <a:lnTo>
                        <a:pt x="900" y="378"/>
                      </a:lnTo>
                      <a:lnTo>
                        <a:pt x="900" y="378"/>
                      </a:lnTo>
                      <a:lnTo>
                        <a:pt x="900" y="384"/>
                      </a:lnTo>
                      <a:lnTo>
                        <a:pt x="900" y="390"/>
                      </a:lnTo>
                      <a:lnTo>
                        <a:pt x="906" y="390"/>
                      </a:lnTo>
                      <a:lnTo>
                        <a:pt x="906" y="396"/>
                      </a:lnTo>
                      <a:lnTo>
                        <a:pt x="906" y="396"/>
                      </a:lnTo>
                      <a:lnTo>
                        <a:pt x="906" y="402"/>
                      </a:lnTo>
                      <a:lnTo>
                        <a:pt x="906" y="402"/>
                      </a:lnTo>
                      <a:lnTo>
                        <a:pt x="906" y="408"/>
                      </a:lnTo>
                      <a:lnTo>
                        <a:pt x="912" y="408"/>
                      </a:lnTo>
                      <a:lnTo>
                        <a:pt x="912" y="414"/>
                      </a:lnTo>
                      <a:lnTo>
                        <a:pt x="912" y="414"/>
                      </a:lnTo>
                      <a:lnTo>
                        <a:pt x="912" y="420"/>
                      </a:lnTo>
                      <a:lnTo>
                        <a:pt x="912" y="420"/>
                      </a:lnTo>
                      <a:lnTo>
                        <a:pt x="912" y="426"/>
                      </a:lnTo>
                      <a:lnTo>
                        <a:pt x="918" y="426"/>
                      </a:lnTo>
                      <a:lnTo>
                        <a:pt x="918" y="432"/>
                      </a:lnTo>
                      <a:lnTo>
                        <a:pt x="918" y="432"/>
                      </a:lnTo>
                      <a:lnTo>
                        <a:pt x="918" y="438"/>
                      </a:lnTo>
                      <a:lnTo>
                        <a:pt x="918" y="444"/>
                      </a:lnTo>
                      <a:lnTo>
                        <a:pt x="924" y="444"/>
                      </a:lnTo>
                      <a:lnTo>
                        <a:pt x="924" y="450"/>
                      </a:lnTo>
                      <a:lnTo>
                        <a:pt x="924" y="450"/>
                      </a:lnTo>
                      <a:lnTo>
                        <a:pt x="924" y="456"/>
                      </a:lnTo>
                      <a:lnTo>
                        <a:pt x="924" y="456"/>
                      </a:lnTo>
                      <a:lnTo>
                        <a:pt x="924" y="456"/>
                      </a:lnTo>
                      <a:lnTo>
                        <a:pt x="930" y="462"/>
                      </a:lnTo>
                      <a:lnTo>
                        <a:pt x="930" y="462"/>
                      </a:lnTo>
                      <a:lnTo>
                        <a:pt x="930" y="468"/>
                      </a:lnTo>
                      <a:lnTo>
                        <a:pt x="930" y="468"/>
                      </a:lnTo>
                      <a:lnTo>
                        <a:pt x="930" y="474"/>
                      </a:lnTo>
                      <a:lnTo>
                        <a:pt x="930" y="474"/>
                      </a:lnTo>
                      <a:lnTo>
                        <a:pt x="936" y="480"/>
                      </a:lnTo>
                      <a:lnTo>
                        <a:pt x="936" y="480"/>
                      </a:lnTo>
                      <a:lnTo>
                        <a:pt x="936" y="486"/>
                      </a:lnTo>
                      <a:lnTo>
                        <a:pt x="936" y="486"/>
                      </a:lnTo>
                      <a:lnTo>
                        <a:pt x="936" y="492"/>
                      </a:lnTo>
                      <a:lnTo>
                        <a:pt x="936" y="492"/>
                      </a:lnTo>
                      <a:lnTo>
                        <a:pt x="942" y="492"/>
                      </a:lnTo>
                      <a:lnTo>
                        <a:pt x="942" y="498"/>
                      </a:lnTo>
                      <a:lnTo>
                        <a:pt x="942" y="498"/>
                      </a:lnTo>
                      <a:lnTo>
                        <a:pt x="942" y="504"/>
                      </a:lnTo>
                      <a:lnTo>
                        <a:pt x="942" y="504"/>
                      </a:lnTo>
                      <a:lnTo>
                        <a:pt x="942" y="510"/>
                      </a:lnTo>
                      <a:lnTo>
                        <a:pt x="948" y="510"/>
                      </a:lnTo>
                      <a:lnTo>
                        <a:pt x="948" y="510"/>
                      </a:lnTo>
                      <a:lnTo>
                        <a:pt x="948" y="516"/>
                      </a:lnTo>
                      <a:lnTo>
                        <a:pt x="948" y="516"/>
                      </a:lnTo>
                      <a:lnTo>
                        <a:pt x="948" y="522"/>
                      </a:lnTo>
                      <a:lnTo>
                        <a:pt x="954" y="522"/>
                      </a:lnTo>
                      <a:lnTo>
                        <a:pt x="954" y="528"/>
                      </a:lnTo>
                      <a:lnTo>
                        <a:pt x="954" y="528"/>
                      </a:lnTo>
                      <a:lnTo>
                        <a:pt x="954" y="528"/>
                      </a:lnTo>
                      <a:lnTo>
                        <a:pt x="954" y="534"/>
                      </a:lnTo>
                      <a:lnTo>
                        <a:pt x="954" y="534"/>
                      </a:lnTo>
                      <a:lnTo>
                        <a:pt x="960" y="534"/>
                      </a:lnTo>
                      <a:lnTo>
                        <a:pt x="960" y="540"/>
                      </a:lnTo>
                      <a:lnTo>
                        <a:pt x="960" y="540"/>
                      </a:lnTo>
                      <a:lnTo>
                        <a:pt x="960" y="540"/>
                      </a:lnTo>
                      <a:lnTo>
                        <a:pt x="960" y="546"/>
                      </a:lnTo>
                      <a:lnTo>
                        <a:pt x="960" y="546"/>
                      </a:lnTo>
                      <a:lnTo>
                        <a:pt x="966" y="552"/>
                      </a:lnTo>
                      <a:lnTo>
                        <a:pt x="966" y="552"/>
                      </a:lnTo>
                      <a:lnTo>
                        <a:pt x="966" y="552"/>
                      </a:lnTo>
                      <a:lnTo>
                        <a:pt x="966" y="558"/>
                      </a:lnTo>
                      <a:lnTo>
                        <a:pt x="966" y="558"/>
                      </a:lnTo>
                      <a:lnTo>
                        <a:pt x="972" y="558"/>
                      </a:lnTo>
                      <a:lnTo>
                        <a:pt x="972" y="564"/>
                      </a:lnTo>
                      <a:lnTo>
                        <a:pt x="972" y="564"/>
                      </a:lnTo>
                      <a:lnTo>
                        <a:pt x="972" y="570"/>
                      </a:lnTo>
                      <a:lnTo>
                        <a:pt x="972" y="570"/>
                      </a:lnTo>
                      <a:lnTo>
                        <a:pt x="972" y="570"/>
                      </a:lnTo>
                      <a:lnTo>
                        <a:pt x="972" y="576"/>
                      </a:lnTo>
                      <a:lnTo>
                        <a:pt x="978" y="576"/>
                      </a:lnTo>
                      <a:lnTo>
                        <a:pt x="978" y="576"/>
                      </a:lnTo>
                      <a:lnTo>
                        <a:pt x="978" y="582"/>
                      </a:lnTo>
                      <a:lnTo>
                        <a:pt x="978" y="582"/>
                      </a:lnTo>
                      <a:lnTo>
                        <a:pt x="978" y="582"/>
                      </a:lnTo>
                      <a:lnTo>
                        <a:pt x="978" y="582"/>
                      </a:lnTo>
                      <a:lnTo>
                        <a:pt x="984" y="588"/>
                      </a:lnTo>
                      <a:lnTo>
                        <a:pt x="984" y="588"/>
                      </a:lnTo>
                      <a:lnTo>
                        <a:pt x="984" y="594"/>
                      </a:lnTo>
                      <a:lnTo>
                        <a:pt x="984" y="594"/>
                      </a:lnTo>
                      <a:lnTo>
                        <a:pt x="984" y="594"/>
                      </a:lnTo>
                      <a:lnTo>
                        <a:pt x="990" y="594"/>
                      </a:lnTo>
                      <a:lnTo>
                        <a:pt x="990" y="600"/>
                      </a:lnTo>
                      <a:lnTo>
                        <a:pt x="990" y="600"/>
                      </a:lnTo>
                      <a:lnTo>
                        <a:pt x="990" y="600"/>
                      </a:lnTo>
                      <a:lnTo>
                        <a:pt x="990" y="606"/>
                      </a:lnTo>
                      <a:lnTo>
                        <a:pt x="990" y="606"/>
                      </a:lnTo>
                      <a:lnTo>
                        <a:pt x="996" y="606"/>
                      </a:lnTo>
                      <a:lnTo>
                        <a:pt x="996" y="606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1002" y="618"/>
                      </a:lnTo>
                      <a:lnTo>
                        <a:pt x="1002" y="618"/>
                      </a:lnTo>
                      <a:lnTo>
                        <a:pt x="1002" y="618"/>
                      </a:lnTo>
                      <a:lnTo>
                        <a:pt x="1002" y="624"/>
                      </a:lnTo>
                      <a:lnTo>
                        <a:pt x="1002" y="624"/>
                      </a:lnTo>
                      <a:lnTo>
                        <a:pt x="1002" y="624"/>
                      </a:lnTo>
                      <a:lnTo>
                        <a:pt x="1008" y="624"/>
                      </a:lnTo>
                      <a:lnTo>
                        <a:pt x="1008" y="630"/>
                      </a:lnTo>
                      <a:lnTo>
                        <a:pt x="1008" y="630"/>
                      </a:lnTo>
                      <a:lnTo>
                        <a:pt x="1008" y="630"/>
                      </a:lnTo>
                      <a:lnTo>
                        <a:pt x="1008" y="630"/>
                      </a:lnTo>
                      <a:lnTo>
                        <a:pt x="1008" y="630"/>
                      </a:lnTo>
                      <a:lnTo>
                        <a:pt x="1014" y="636"/>
                      </a:lnTo>
                      <a:lnTo>
                        <a:pt x="1014" y="636"/>
                      </a:lnTo>
                      <a:lnTo>
                        <a:pt x="1014" y="636"/>
                      </a:lnTo>
                      <a:lnTo>
                        <a:pt x="1014" y="642"/>
                      </a:lnTo>
                      <a:lnTo>
                        <a:pt x="1014" y="642"/>
                      </a:lnTo>
                      <a:lnTo>
                        <a:pt x="1020" y="642"/>
                      </a:lnTo>
                      <a:lnTo>
                        <a:pt x="1020" y="642"/>
                      </a:lnTo>
                      <a:lnTo>
                        <a:pt x="1020" y="642"/>
                      </a:lnTo>
                      <a:lnTo>
                        <a:pt x="1020" y="642"/>
                      </a:lnTo>
                      <a:lnTo>
                        <a:pt x="1020" y="648"/>
                      </a:lnTo>
                      <a:lnTo>
                        <a:pt x="1020" y="648"/>
                      </a:lnTo>
                      <a:lnTo>
                        <a:pt x="1026" y="648"/>
                      </a:lnTo>
                      <a:lnTo>
                        <a:pt x="1026" y="648"/>
                      </a:lnTo>
                      <a:lnTo>
                        <a:pt x="1026" y="648"/>
                      </a:lnTo>
                      <a:lnTo>
                        <a:pt x="1026" y="648"/>
                      </a:lnTo>
                      <a:lnTo>
                        <a:pt x="1026" y="654"/>
                      </a:lnTo>
                      <a:lnTo>
                        <a:pt x="1026" y="654"/>
                      </a:lnTo>
                      <a:lnTo>
                        <a:pt x="1032" y="654"/>
                      </a:lnTo>
                      <a:lnTo>
                        <a:pt x="1032" y="654"/>
                      </a:lnTo>
                      <a:lnTo>
                        <a:pt x="1032" y="654"/>
                      </a:lnTo>
                      <a:lnTo>
                        <a:pt x="1032" y="660"/>
                      </a:lnTo>
                      <a:lnTo>
                        <a:pt x="1032" y="660"/>
                      </a:lnTo>
                      <a:lnTo>
                        <a:pt x="1032" y="660"/>
                      </a:lnTo>
                      <a:lnTo>
                        <a:pt x="1038" y="660"/>
                      </a:lnTo>
                      <a:lnTo>
                        <a:pt x="1038" y="660"/>
                      </a:lnTo>
                      <a:lnTo>
                        <a:pt x="1038" y="660"/>
                      </a:lnTo>
                      <a:lnTo>
                        <a:pt x="1038" y="660"/>
                      </a:lnTo>
                      <a:lnTo>
                        <a:pt x="1038" y="660"/>
                      </a:lnTo>
                      <a:lnTo>
                        <a:pt x="1044" y="660"/>
                      </a:lnTo>
                      <a:lnTo>
                        <a:pt x="1044" y="654"/>
                      </a:lnTo>
                      <a:lnTo>
                        <a:pt x="1044" y="654"/>
                      </a:lnTo>
                      <a:lnTo>
                        <a:pt x="1044" y="654"/>
                      </a:lnTo>
                      <a:lnTo>
                        <a:pt x="1044" y="648"/>
                      </a:lnTo>
                      <a:lnTo>
                        <a:pt x="1044" y="648"/>
                      </a:lnTo>
                      <a:lnTo>
                        <a:pt x="1050" y="648"/>
                      </a:lnTo>
                      <a:lnTo>
                        <a:pt x="1050" y="642"/>
                      </a:lnTo>
                      <a:lnTo>
                        <a:pt x="1050" y="642"/>
                      </a:lnTo>
                      <a:lnTo>
                        <a:pt x="1050" y="642"/>
                      </a:lnTo>
                      <a:lnTo>
                        <a:pt x="1050" y="636"/>
                      </a:lnTo>
                      <a:lnTo>
                        <a:pt x="1050" y="636"/>
                      </a:lnTo>
                      <a:lnTo>
                        <a:pt x="1056" y="630"/>
                      </a:lnTo>
                      <a:lnTo>
                        <a:pt x="1056" y="630"/>
                      </a:lnTo>
                      <a:lnTo>
                        <a:pt x="1056" y="630"/>
                      </a:lnTo>
                      <a:lnTo>
                        <a:pt x="1056" y="630"/>
                      </a:lnTo>
                      <a:lnTo>
                        <a:pt x="1056" y="624"/>
                      </a:lnTo>
                      <a:lnTo>
                        <a:pt x="1062" y="624"/>
                      </a:lnTo>
                      <a:lnTo>
                        <a:pt x="1062" y="618"/>
                      </a:lnTo>
                      <a:lnTo>
                        <a:pt x="1062" y="618"/>
                      </a:lnTo>
                      <a:lnTo>
                        <a:pt x="1062" y="618"/>
                      </a:lnTo>
                      <a:lnTo>
                        <a:pt x="1062" y="612"/>
                      </a:lnTo>
                      <a:lnTo>
                        <a:pt x="1062" y="612"/>
                      </a:lnTo>
                      <a:lnTo>
                        <a:pt x="1068" y="612"/>
                      </a:lnTo>
                      <a:lnTo>
                        <a:pt x="1068" y="606"/>
                      </a:lnTo>
                      <a:lnTo>
                        <a:pt x="1068" y="606"/>
                      </a:lnTo>
                      <a:lnTo>
                        <a:pt x="1068" y="606"/>
                      </a:lnTo>
                      <a:lnTo>
                        <a:pt x="1068" y="600"/>
                      </a:lnTo>
                      <a:lnTo>
                        <a:pt x="1068" y="600"/>
                      </a:lnTo>
                      <a:lnTo>
                        <a:pt x="1068" y="594"/>
                      </a:lnTo>
                      <a:lnTo>
                        <a:pt x="1074" y="594"/>
                      </a:lnTo>
                      <a:lnTo>
                        <a:pt x="1074" y="594"/>
                      </a:lnTo>
                      <a:lnTo>
                        <a:pt x="1074" y="588"/>
                      </a:lnTo>
                      <a:lnTo>
                        <a:pt x="1074" y="588"/>
                      </a:lnTo>
                      <a:lnTo>
                        <a:pt x="1074" y="582"/>
                      </a:lnTo>
                      <a:lnTo>
                        <a:pt x="1080" y="582"/>
                      </a:lnTo>
                      <a:lnTo>
                        <a:pt x="1080" y="576"/>
                      </a:lnTo>
                      <a:lnTo>
                        <a:pt x="1080" y="576"/>
                      </a:lnTo>
                      <a:lnTo>
                        <a:pt x="1080" y="576"/>
                      </a:lnTo>
                      <a:lnTo>
                        <a:pt x="1080" y="570"/>
                      </a:lnTo>
                      <a:lnTo>
                        <a:pt x="1080" y="570"/>
                      </a:lnTo>
                      <a:lnTo>
                        <a:pt x="1086" y="564"/>
                      </a:lnTo>
                      <a:lnTo>
                        <a:pt x="1086" y="564"/>
                      </a:lnTo>
                      <a:lnTo>
                        <a:pt x="1086" y="558"/>
                      </a:lnTo>
                      <a:lnTo>
                        <a:pt x="1086" y="558"/>
                      </a:lnTo>
                      <a:lnTo>
                        <a:pt x="1086" y="552"/>
                      </a:lnTo>
                      <a:lnTo>
                        <a:pt x="1092" y="552"/>
                      </a:lnTo>
                      <a:lnTo>
                        <a:pt x="1092" y="546"/>
                      </a:lnTo>
                      <a:lnTo>
                        <a:pt x="1092" y="546"/>
                      </a:lnTo>
                      <a:lnTo>
                        <a:pt x="1092" y="546"/>
                      </a:lnTo>
                      <a:lnTo>
                        <a:pt x="1092" y="540"/>
                      </a:lnTo>
                      <a:lnTo>
                        <a:pt x="1092" y="540"/>
                      </a:lnTo>
                      <a:lnTo>
                        <a:pt x="1098" y="534"/>
                      </a:lnTo>
                      <a:lnTo>
                        <a:pt x="1098" y="534"/>
                      </a:lnTo>
                      <a:lnTo>
                        <a:pt x="1098" y="528"/>
                      </a:lnTo>
                      <a:lnTo>
                        <a:pt x="1098" y="528"/>
                      </a:lnTo>
                      <a:lnTo>
                        <a:pt x="1098" y="522"/>
                      </a:lnTo>
                      <a:lnTo>
                        <a:pt x="1098" y="522"/>
                      </a:lnTo>
                      <a:lnTo>
                        <a:pt x="1098" y="522"/>
                      </a:lnTo>
                      <a:lnTo>
                        <a:pt x="1104" y="516"/>
                      </a:lnTo>
                      <a:lnTo>
                        <a:pt x="1104" y="516"/>
                      </a:lnTo>
                      <a:lnTo>
                        <a:pt x="1104" y="510"/>
                      </a:lnTo>
                      <a:lnTo>
                        <a:pt x="1104" y="510"/>
                      </a:lnTo>
                      <a:lnTo>
                        <a:pt x="1104" y="504"/>
                      </a:lnTo>
                      <a:lnTo>
                        <a:pt x="1104" y="504"/>
                      </a:lnTo>
                      <a:lnTo>
                        <a:pt x="1110" y="498"/>
                      </a:lnTo>
                      <a:lnTo>
                        <a:pt x="1110" y="492"/>
                      </a:lnTo>
                      <a:lnTo>
                        <a:pt x="1110" y="492"/>
                      </a:lnTo>
                      <a:lnTo>
                        <a:pt x="1110" y="486"/>
                      </a:lnTo>
                      <a:lnTo>
                        <a:pt x="1110" y="486"/>
                      </a:lnTo>
                      <a:lnTo>
                        <a:pt x="1116" y="480"/>
                      </a:lnTo>
                      <a:lnTo>
                        <a:pt x="1116" y="480"/>
                      </a:lnTo>
                      <a:lnTo>
                        <a:pt x="1116" y="474"/>
                      </a:lnTo>
                      <a:lnTo>
                        <a:pt x="1116" y="474"/>
                      </a:lnTo>
                      <a:lnTo>
                        <a:pt x="1116" y="468"/>
                      </a:lnTo>
                      <a:lnTo>
                        <a:pt x="1116" y="468"/>
                      </a:lnTo>
                      <a:lnTo>
                        <a:pt x="1122" y="462"/>
                      </a:lnTo>
                      <a:lnTo>
                        <a:pt x="1122" y="456"/>
                      </a:lnTo>
                      <a:lnTo>
                        <a:pt x="1122" y="456"/>
                      </a:lnTo>
                      <a:lnTo>
                        <a:pt x="1122" y="450"/>
                      </a:lnTo>
                      <a:lnTo>
                        <a:pt x="1122" y="444"/>
                      </a:lnTo>
                      <a:lnTo>
                        <a:pt x="1128" y="438"/>
                      </a:lnTo>
                      <a:lnTo>
                        <a:pt x="1128" y="432"/>
                      </a:lnTo>
                      <a:lnTo>
                        <a:pt x="1128" y="426"/>
                      </a:lnTo>
                      <a:lnTo>
                        <a:pt x="1128" y="420"/>
                      </a:lnTo>
                      <a:lnTo>
                        <a:pt x="1128" y="414"/>
                      </a:lnTo>
                      <a:lnTo>
                        <a:pt x="1128" y="408"/>
                      </a:lnTo>
                      <a:lnTo>
                        <a:pt x="1134" y="402"/>
                      </a:lnTo>
                      <a:lnTo>
                        <a:pt x="1134" y="396"/>
                      </a:lnTo>
                      <a:lnTo>
                        <a:pt x="1134" y="396"/>
                      </a:lnTo>
                      <a:lnTo>
                        <a:pt x="1134" y="390"/>
                      </a:lnTo>
                      <a:lnTo>
                        <a:pt x="1134" y="390"/>
                      </a:lnTo>
                      <a:lnTo>
                        <a:pt x="1134" y="384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6" y="390"/>
                      </a:lnTo>
                      <a:lnTo>
                        <a:pt x="1146" y="396"/>
                      </a:lnTo>
                      <a:lnTo>
                        <a:pt x="1146" y="396"/>
                      </a:lnTo>
                      <a:lnTo>
                        <a:pt x="1146" y="402"/>
                      </a:lnTo>
                      <a:lnTo>
                        <a:pt x="1146" y="408"/>
                      </a:lnTo>
                      <a:lnTo>
                        <a:pt x="1152" y="420"/>
                      </a:lnTo>
                      <a:lnTo>
                        <a:pt x="1152" y="426"/>
                      </a:lnTo>
                      <a:lnTo>
                        <a:pt x="1152" y="432"/>
                      </a:lnTo>
                      <a:lnTo>
                        <a:pt x="1152" y="438"/>
                      </a:lnTo>
                      <a:lnTo>
                        <a:pt x="1152" y="438"/>
                      </a:lnTo>
                      <a:lnTo>
                        <a:pt x="1152" y="444"/>
                      </a:lnTo>
                      <a:lnTo>
                        <a:pt x="1152" y="450"/>
                      </a:lnTo>
                      <a:lnTo>
                        <a:pt x="1158" y="456"/>
                      </a:lnTo>
                      <a:lnTo>
                        <a:pt x="1158" y="456"/>
                      </a:lnTo>
                      <a:lnTo>
                        <a:pt x="1158" y="462"/>
                      </a:lnTo>
                      <a:lnTo>
                        <a:pt x="1158" y="462"/>
                      </a:lnTo>
                      <a:lnTo>
                        <a:pt x="1158" y="468"/>
                      </a:lnTo>
                      <a:lnTo>
                        <a:pt x="1164" y="474"/>
                      </a:lnTo>
                      <a:lnTo>
                        <a:pt x="1164" y="474"/>
                      </a:lnTo>
                      <a:lnTo>
                        <a:pt x="1164" y="480"/>
                      </a:lnTo>
                      <a:lnTo>
                        <a:pt x="1164" y="480"/>
                      </a:lnTo>
                      <a:lnTo>
                        <a:pt x="1164" y="486"/>
                      </a:lnTo>
                      <a:lnTo>
                        <a:pt x="1164" y="486"/>
                      </a:lnTo>
                      <a:lnTo>
                        <a:pt x="1164" y="492"/>
                      </a:lnTo>
                      <a:lnTo>
                        <a:pt x="1170" y="498"/>
                      </a:lnTo>
                      <a:lnTo>
                        <a:pt x="1170" y="498"/>
                      </a:lnTo>
                      <a:lnTo>
                        <a:pt x="1170" y="504"/>
                      </a:lnTo>
                      <a:lnTo>
                        <a:pt x="1170" y="504"/>
                      </a:lnTo>
                      <a:lnTo>
                        <a:pt x="1170" y="510"/>
                      </a:lnTo>
                      <a:lnTo>
                        <a:pt x="1176" y="510"/>
                      </a:lnTo>
                      <a:lnTo>
                        <a:pt x="1176" y="516"/>
                      </a:lnTo>
                      <a:lnTo>
                        <a:pt x="1176" y="516"/>
                      </a:lnTo>
                      <a:lnTo>
                        <a:pt x="1176" y="522"/>
                      </a:lnTo>
                      <a:lnTo>
                        <a:pt x="1176" y="522"/>
                      </a:lnTo>
                      <a:lnTo>
                        <a:pt x="1176" y="528"/>
                      </a:lnTo>
                      <a:lnTo>
                        <a:pt x="1182" y="528"/>
                      </a:lnTo>
                      <a:lnTo>
                        <a:pt x="1182" y="534"/>
                      </a:lnTo>
                      <a:lnTo>
                        <a:pt x="1182" y="540"/>
                      </a:lnTo>
                      <a:lnTo>
                        <a:pt x="1182" y="540"/>
                      </a:lnTo>
                      <a:lnTo>
                        <a:pt x="1182" y="546"/>
                      </a:lnTo>
                      <a:lnTo>
                        <a:pt x="1188" y="546"/>
                      </a:lnTo>
                      <a:lnTo>
                        <a:pt x="1188" y="546"/>
                      </a:lnTo>
                      <a:lnTo>
                        <a:pt x="1188" y="552"/>
                      </a:lnTo>
                      <a:lnTo>
                        <a:pt x="1188" y="552"/>
                      </a:lnTo>
                      <a:lnTo>
                        <a:pt x="1188" y="558"/>
                      </a:lnTo>
                      <a:lnTo>
                        <a:pt x="1188" y="558"/>
                      </a:lnTo>
                      <a:lnTo>
                        <a:pt x="1194" y="564"/>
                      </a:lnTo>
                      <a:lnTo>
                        <a:pt x="1194" y="564"/>
                      </a:lnTo>
                      <a:lnTo>
                        <a:pt x="1194" y="564"/>
                      </a:lnTo>
                      <a:lnTo>
                        <a:pt x="1194" y="570"/>
                      </a:lnTo>
                      <a:lnTo>
                        <a:pt x="1194" y="576"/>
                      </a:lnTo>
                      <a:lnTo>
                        <a:pt x="1194" y="576"/>
                      </a:lnTo>
                      <a:lnTo>
                        <a:pt x="1200" y="576"/>
                      </a:lnTo>
                      <a:lnTo>
                        <a:pt x="1200" y="582"/>
                      </a:lnTo>
                      <a:lnTo>
                        <a:pt x="1200" y="582"/>
                      </a:lnTo>
                      <a:lnTo>
                        <a:pt x="1200" y="582"/>
                      </a:lnTo>
                      <a:lnTo>
                        <a:pt x="1200" y="588"/>
                      </a:lnTo>
                      <a:lnTo>
                        <a:pt x="1200" y="594"/>
                      </a:lnTo>
                      <a:lnTo>
                        <a:pt x="1206" y="594"/>
                      </a:lnTo>
                      <a:lnTo>
                        <a:pt x="1206" y="594"/>
                      </a:lnTo>
                      <a:lnTo>
                        <a:pt x="1206" y="600"/>
                      </a:lnTo>
                      <a:lnTo>
                        <a:pt x="1206" y="600"/>
                      </a:lnTo>
                      <a:lnTo>
                        <a:pt x="1206" y="606"/>
                      </a:lnTo>
                      <a:lnTo>
                        <a:pt x="1206" y="606"/>
                      </a:lnTo>
                      <a:lnTo>
                        <a:pt x="1212" y="612"/>
                      </a:lnTo>
                      <a:lnTo>
                        <a:pt x="1212" y="612"/>
                      </a:lnTo>
                      <a:lnTo>
                        <a:pt x="1212" y="612"/>
                      </a:lnTo>
                      <a:lnTo>
                        <a:pt x="1212" y="618"/>
                      </a:lnTo>
                      <a:lnTo>
                        <a:pt x="1212" y="618"/>
                      </a:lnTo>
                      <a:lnTo>
                        <a:pt x="1218" y="624"/>
                      </a:lnTo>
                      <a:lnTo>
                        <a:pt x="1218" y="624"/>
                      </a:lnTo>
                      <a:lnTo>
                        <a:pt x="1218" y="630"/>
                      </a:lnTo>
                      <a:lnTo>
                        <a:pt x="1218" y="630"/>
                      </a:lnTo>
                      <a:lnTo>
                        <a:pt x="1218" y="630"/>
                      </a:lnTo>
                      <a:lnTo>
                        <a:pt x="1218" y="636"/>
                      </a:lnTo>
                      <a:lnTo>
                        <a:pt x="1224" y="636"/>
                      </a:lnTo>
                      <a:lnTo>
                        <a:pt x="1224" y="636"/>
                      </a:lnTo>
                      <a:lnTo>
                        <a:pt x="1224" y="642"/>
                      </a:lnTo>
                      <a:lnTo>
                        <a:pt x="1224" y="642"/>
                      </a:lnTo>
                      <a:lnTo>
                        <a:pt x="1224" y="642"/>
                      </a:lnTo>
                      <a:lnTo>
                        <a:pt x="1224" y="648"/>
                      </a:lnTo>
                      <a:lnTo>
                        <a:pt x="1224" y="648"/>
                      </a:lnTo>
                      <a:lnTo>
                        <a:pt x="1230" y="654"/>
                      </a:lnTo>
                      <a:lnTo>
                        <a:pt x="1230" y="654"/>
                      </a:lnTo>
                      <a:lnTo>
                        <a:pt x="1230" y="654"/>
                      </a:lnTo>
                      <a:lnTo>
                        <a:pt x="1230" y="654"/>
                      </a:lnTo>
                      <a:lnTo>
                        <a:pt x="1230" y="660"/>
                      </a:lnTo>
                      <a:lnTo>
                        <a:pt x="1236" y="660"/>
                      </a:lnTo>
                      <a:lnTo>
                        <a:pt x="1236" y="660"/>
                      </a:lnTo>
                      <a:lnTo>
                        <a:pt x="1236" y="666"/>
                      </a:lnTo>
                      <a:lnTo>
                        <a:pt x="1236" y="666"/>
                      </a:lnTo>
                      <a:lnTo>
                        <a:pt x="1236" y="666"/>
                      </a:lnTo>
                      <a:lnTo>
                        <a:pt x="1236" y="666"/>
                      </a:lnTo>
                      <a:lnTo>
                        <a:pt x="1242" y="666"/>
                      </a:lnTo>
                      <a:lnTo>
                        <a:pt x="1242" y="666"/>
                      </a:lnTo>
                      <a:lnTo>
                        <a:pt x="1242" y="666"/>
                      </a:lnTo>
                      <a:lnTo>
                        <a:pt x="1242" y="666"/>
                      </a:lnTo>
                      <a:lnTo>
                        <a:pt x="1242" y="666"/>
                      </a:lnTo>
                      <a:lnTo>
                        <a:pt x="1242" y="660"/>
                      </a:lnTo>
                      <a:lnTo>
                        <a:pt x="1248" y="660"/>
                      </a:lnTo>
                      <a:lnTo>
                        <a:pt x="1248" y="660"/>
                      </a:lnTo>
                      <a:lnTo>
                        <a:pt x="1248" y="654"/>
                      </a:lnTo>
                      <a:lnTo>
                        <a:pt x="1248" y="654"/>
                      </a:lnTo>
                      <a:lnTo>
                        <a:pt x="1248" y="654"/>
                      </a:lnTo>
                      <a:lnTo>
                        <a:pt x="1248" y="648"/>
                      </a:lnTo>
                      <a:lnTo>
                        <a:pt x="1254" y="648"/>
                      </a:lnTo>
                      <a:lnTo>
                        <a:pt x="1254" y="642"/>
                      </a:lnTo>
                      <a:lnTo>
                        <a:pt x="1254" y="642"/>
                      </a:lnTo>
                      <a:lnTo>
                        <a:pt x="1254" y="642"/>
                      </a:lnTo>
                      <a:lnTo>
                        <a:pt x="1254" y="642"/>
                      </a:lnTo>
                      <a:lnTo>
                        <a:pt x="1260" y="636"/>
                      </a:lnTo>
                      <a:lnTo>
                        <a:pt x="1260" y="636"/>
                      </a:lnTo>
                      <a:lnTo>
                        <a:pt x="1260" y="636"/>
                      </a:lnTo>
                      <a:lnTo>
                        <a:pt x="1260" y="630"/>
                      </a:lnTo>
                      <a:lnTo>
                        <a:pt x="1260" y="630"/>
                      </a:lnTo>
                      <a:lnTo>
                        <a:pt x="1260" y="630"/>
                      </a:lnTo>
                      <a:lnTo>
                        <a:pt x="1266" y="624"/>
                      </a:lnTo>
                      <a:lnTo>
                        <a:pt x="1266" y="624"/>
                      </a:lnTo>
                      <a:lnTo>
                        <a:pt x="1266" y="618"/>
                      </a:lnTo>
                      <a:lnTo>
                        <a:pt x="1266" y="618"/>
                      </a:lnTo>
                      <a:lnTo>
                        <a:pt x="1266" y="618"/>
                      </a:lnTo>
                      <a:lnTo>
                        <a:pt x="1266" y="612"/>
                      </a:lnTo>
                      <a:lnTo>
                        <a:pt x="1272" y="612"/>
                      </a:lnTo>
                      <a:lnTo>
                        <a:pt x="1272" y="612"/>
                      </a:lnTo>
                      <a:lnTo>
                        <a:pt x="1272" y="606"/>
                      </a:lnTo>
                      <a:lnTo>
                        <a:pt x="1272" y="606"/>
                      </a:lnTo>
                      <a:lnTo>
                        <a:pt x="1272" y="600"/>
                      </a:lnTo>
                      <a:lnTo>
                        <a:pt x="1272" y="600"/>
                      </a:lnTo>
                      <a:lnTo>
                        <a:pt x="1278" y="594"/>
                      </a:lnTo>
                      <a:lnTo>
                        <a:pt x="1278" y="594"/>
                      </a:lnTo>
                      <a:lnTo>
                        <a:pt x="1278" y="594"/>
                      </a:lnTo>
                      <a:lnTo>
                        <a:pt x="1278" y="588"/>
                      </a:lnTo>
                      <a:lnTo>
                        <a:pt x="1278" y="588"/>
                      </a:lnTo>
                      <a:lnTo>
                        <a:pt x="1284" y="582"/>
                      </a:lnTo>
                      <a:lnTo>
                        <a:pt x="1284" y="582"/>
                      </a:lnTo>
                      <a:lnTo>
                        <a:pt x="1284" y="576"/>
                      </a:lnTo>
                      <a:lnTo>
                        <a:pt x="1284" y="576"/>
                      </a:lnTo>
                      <a:lnTo>
                        <a:pt x="1284" y="576"/>
                      </a:lnTo>
                      <a:lnTo>
                        <a:pt x="1284" y="570"/>
                      </a:lnTo>
                      <a:lnTo>
                        <a:pt x="1290" y="570"/>
                      </a:lnTo>
                      <a:lnTo>
                        <a:pt x="1290" y="564"/>
                      </a:lnTo>
                      <a:lnTo>
                        <a:pt x="1290" y="564"/>
                      </a:lnTo>
                      <a:lnTo>
                        <a:pt x="1290" y="558"/>
                      </a:lnTo>
                      <a:lnTo>
                        <a:pt x="1290" y="558"/>
                      </a:lnTo>
                      <a:lnTo>
                        <a:pt x="1290" y="552"/>
                      </a:lnTo>
                      <a:lnTo>
                        <a:pt x="1296" y="552"/>
                      </a:lnTo>
                      <a:lnTo>
                        <a:pt x="1296" y="552"/>
                      </a:lnTo>
                      <a:lnTo>
                        <a:pt x="1296" y="546"/>
                      </a:lnTo>
                      <a:lnTo>
                        <a:pt x="1296" y="546"/>
                      </a:lnTo>
                      <a:lnTo>
                        <a:pt x="1296" y="540"/>
                      </a:lnTo>
                      <a:lnTo>
                        <a:pt x="1296" y="540"/>
                      </a:lnTo>
                      <a:lnTo>
                        <a:pt x="1302" y="534"/>
                      </a:lnTo>
                      <a:lnTo>
                        <a:pt x="1302" y="534"/>
                      </a:lnTo>
                      <a:lnTo>
                        <a:pt x="1302" y="528"/>
                      </a:lnTo>
                      <a:lnTo>
                        <a:pt x="1302" y="528"/>
                      </a:lnTo>
                      <a:lnTo>
                        <a:pt x="1302" y="528"/>
                      </a:lnTo>
                      <a:lnTo>
                        <a:pt x="1302" y="522"/>
                      </a:lnTo>
                      <a:lnTo>
                        <a:pt x="1308" y="522"/>
                      </a:lnTo>
                      <a:lnTo>
                        <a:pt x="1308" y="516"/>
                      </a:lnTo>
                      <a:lnTo>
                        <a:pt x="1308" y="510"/>
                      </a:lnTo>
                      <a:lnTo>
                        <a:pt x="1308" y="510"/>
                      </a:lnTo>
                      <a:lnTo>
                        <a:pt x="1308" y="504"/>
                      </a:lnTo>
                      <a:lnTo>
                        <a:pt x="1308" y="504"/>
                      </a:lnTo>
                      <a:lnTo>
                        <a:pt x="1314" y="498"/>
                      </a:lnTo>
                      <a:lnTo>
                        <a:pt x="1314" y="498"/>
                      </a:lnTo>
                      <a:lnTo>
                        <a:pt x="1314" y="492"/>
                      </a:lnTo>
                      <a:lnTo>
                        <a:pt x="1314" y="492"/>
                      </a:lnTo>
                      <a:lnTo>
                        <a:pt x="1314" y="486"/>
                      </a:lnTo>
                      <a:lnTo>
                        <a:pt x="1320" y="486"/>
                      </a:lnTo>
                      <a:lnTo>
                        <a:pt x="1320" y="480"/>
                      </a:lnTo>
                      <a:lnTo>
                        <a:pt x="1320" y="480"/>
                      </a:lnTo>
                      <a:lnTo>
                        <a:pt x="1320" y="474"/>
                      </a:lnTo>
                      <a:lnTo>
                        <a:pt x="1320" y="474"/>
                      </a:lnTo>
                      <a:lnTo>
                        <a:pt x="1320" y="468"/>
                      </a:lnTo>
                      <a:lnTo>
                        <a:pt x="1320" y="468"/>
                      </a:lnTo>
                      <a:lnTo>
                        <a:pt x="1326" y="456"/>
                      </a:lnTo>
                      <a:lnTo>
                        <a:pt x="1326" y="456"/>
                      </a:lnTo>
                      <a:lnTo>
                        <a:pt x="1326" y="450"/>
                      </a:lnTo>
                      <a:lnTo>
                        <a:pt x="1326" y="450"/>
                      </a:lnTo>
                      <a:lnTo>
                        <a:pt x="1326" y="444"/>
                      </a:lnTo>
                      <a:lnTo>
                        <a:pt x="1332" y="444"/>
                      </a:lnTo>
                      <a:lnTo>
                        <a:pt x="1332" y="438"/>
                      </a:lnTo>
                      <a:lnTo>
                        <a:pt x="1332" y="432"/>
                      </a:lnTo>
                      <a:lnTo>
                        <a:pt x="1332" y="432"/>
                      </a:lnTo>
                      <a:lnTo>
                        <a:pt x="1332" y="426"/>
                      </a:lnTo>
                      <a:lnTo>
                        <a:pt x="1332" y="420"/>
                      </a:lnTo>
                      <a:lnTo>
                        <a:pt x="1338" y="420"/>
                      </a:lnTo>
                      <a:lnTo>
                        <a:pt x="1338" y="414"/>
                      </a:lnTo>
                      <a:lnTo>
                        <a:pt x="1338" y="408"/>
                      </a:lnTo>
                      <a:lnTo>
                        <a:pt x="1338" y="408"/>
                      </a:lnTo>
                      <a:lnTo>
                        <a:pt x="1338" y="402"/>
                      </a:lnTo>
                      <a:lnTo>
                        <a:pt x="1338" y="402"/>
                      </a:lnTo>
                      <a:lnTo>
                        <a:pt x="1344" y="396"/>
                      </a:lnTo>
                      <a:lnTo>
                        <a:pt x="1344" y="390"/>
                      </a:lnTo>
                      <a:lnTo>
                        <a:pt x="1344" y="390"/>
                      </a:lnTo>
                      <a:lnTo>
                        <a:pt x="1344" y="378"/>
                      </a:lnTo>
                      <a:lnTo>
                        <a:pt x="1344" y="378"/>
                      </a:lnTo>
                      <a:lnTo>
                        <a:pt x="1350" y="372"/>
                      </a:lnTo>
                      <a:lnTo>
                        <a:pt x="1350" y="366"/>
                      </a:lnTo>
                      <a:lnTo>
                        <a:pt x="1350" y="366"/>
                      </a:lnTo>
                      <a:lnTo>
                        <a:pt x="1350" y="360"/>
                      </a:lnTo>
                      <a:lnTo>
                        <a:pt x="1350" y="354"/>
                      </a:lnTo>
                      <a:lnTo>
                        <a:pt x="1350" y="354"/>
                      </a:lnTo>
                      <a:lnTo>
                        <a:pt x="1356" y="348"/>
                      </a:lnTo>
                      <a:lnTo>
                        <a:pt x="1356" y="342"/>
                      </a:lnTo>
                      <a:lnTo>
                        <a:pt x="1356" y="342"/>
                      </a:lnTo>
                      <a:lnTo>
                        <a:pt x="1356" y="336"/>
                      </a:lnTo>
                      <a:lnTo>
                        <a:pt x="1356" y="330"/>
                      </a:lnTo>
                      <a:lnTo>
                        <a:pt x="1356" y="330"/>
                      </a:lnTo>
                      <a:lnTo>
                        <a:pt x="1362" y="324"/>
                      </a:lnTo>
                      <a:lnTo>
                        <a:pt x="1362" y="318"/>
                      </a:lnTo>
                      <a:lnTo>
                        <a:pt x="1362" y="312"/>
                      </a:lnTo>
                      <a:lnTo>
                        <a:pt x="1362" y="312"/>
                      </a:lnTo>
                      <a:lnTo>
                        <a:pt x="1362" y="306"/>
                      </a:lnTo>
                      <a:lnTo>
                        <a:pt x="1362" y="300"/>
                      </a:lnTo>
                      <a:lnTo>
                        <a:pt x="1368" y="300"/>
                      </a:lnTo>
                      <a:lnTo>
                        <a:pt x="1368" y="288"/>
                      </a:lnTo>
                      <a:lnTo>
                        <a:pt x="1368" y="288"/>
                      </a:lnTo>
                      <a:lnTo>
                        <a:pt x="1368" y="282"/>
                      </a:lnTo>
                      <a:lnTo>
                        <a:pt x="1368" y="276"/>
                      </a:lnTo>
                      <a:lnTo>
                        <a:pt x="1368" y="276"/>
                      </a:lnTo>
                      <a:lnTo>
                        <a:pt x="1374" y="270"/>
                      </a:lnTo>
                      <a:lnTo>
                        <a:pt x="1374" y="264"/>
                      </a:lnTo>
                      <a:lnTo>
                        <a:pt x="1374" y="258"/>
                      </a:lnTo>
                      <a:lnTo>
                        <a:pt x="1374" y="258"/>
                      </a:lnTo>
                      <a:lnTo>
                        <a:pt x="1374" y="252"/>
                      </a:lnTo>
                      <a:lnTo>
                        <a:pt x="1380" y="246"/>
                      </a:lnTo>
                      <a:lnTo>
                        <a:pt x="1380" y="240"/>
                      </a:lnTo>
                      <a:lnTo>
                        <a:pt x="1380" y="234"/>
                      </a:lnTo>
                      <a:lnTo>
                        <a:pt x="1380" y="228"/>
                      </a:lnTo>
                      <a:lnTo>
                        <a:pt x="1380" y="222"/>
                      </a:lnTo>
                      <a:lnTo>
                        <a:pt x="1380" y="222"/>
                      </a:lnTo>
                      <a:lnTo>
                        <a:pt x="1386" y="216"/>
                      </a:lnTo>
                      <a:lnTo>
                        <a:pt x="1386" y="210"/>
                      </a:lnTo>
                      <a:lnTo>
                        <a:pt x="1386" y="204"/>
                      </a:lnTo>
                      <a:lnTo>
                        <a:pt x="1386" y="204"/>
                      </a:lnTo>
                      <a:lnTo>
                        <a:pt x="1386" y="198"/>
                      </a:lnTo>
                      <a:lnTo>
                        <a:pt x="1386" y="192"/>
                      </a:lnTo>
                      <a:lnTo>
                        <a:pt x="1392" y="186"/>
                      </a:lnTo>
                      <a:lnTo>
                        <a:pt x="1392" y="186"/>
                      </a:lnTo>
                      <a:lnTo>
                        <a:pt x="1392" y="180"/>
                      </a:lnTo>
                      <a:lnTo>
                        <a:pt x="1392" y="174"/>
                      </a:lnTo>
                      <a:lnTo>
                        <a:pt x="1392" y="168"/>
                      </a:lnTo>
                      <a:lnTo>
                        <a:pt x="1392" y="162"/>
                      </a:lnTo>
                      <a:lnTo>
                        <a:pt x="1398" y="156"/>
                      </a:lnTo>
                      <a:lnTo>
                        <a:pt x="1398" y="156"/>
                      </a:lnTo>
                      <a:lnTo>
                        <a:pt x="1398" y="150"/>
                      </a:lnTo>
                      <a:lnTo>
                        <a:pt x="1398" y="144"/>
                      </a:lnTo>
                      <a:lnTo>
                        <a:pt x="1398" y="138"/>
                      </a:lnTo>
                      <a:lnTo>
                        <a:pt x="1404" y="132"/>
                      </a:lnTo>
                      <a:lnTo>
                        <a:pt x="1404" y="126"/>
                      </a:lnTo>
                      <a:lnTo>
                        <a:pt x="1404" y="126"/>
                      </a:lnTo>
                      <a:lnTo>
                        <a:pt x="1404" y="120"/>
                      </a:lnTo>
                      <a:lnTo>
                        <a:pt x="1404" y="120"/>
                      </a:lnTo>
                      <a:lnTo>
                        <a:pt x="1404" y="120"/>
                      </a:lnTo>
                      <a:lnTo>
                        <a:pt x="1410" y="120"/>
                      </a:lnTo>
                      <a:lnTo>
                        <a:pt x="1410" y="126"/>
                      </a:lnTo>
                      <a:lnTo>
                        <a:pt x="1410" y="126"/>
                      </a:lnTo>
                      <a:lnTo>
                        <a:pt x="1410" y="132"/>
                      </a:lnTo>
                      <a:lnTo>
                        <a:pt x="1410" y="138"/>
                      </a:lnTo>
                      <a:lnTo>
                        <a:pt x="1410" y="138"/>
                      </a:lnTo>
                      <a:lnTo>
                        <a:pt x="1416" y="150"/>
                      </a:lnTo>
                      <a:lnTo>
                        <a:pt x="1416" y="150"/>
                      </a:lnTo>
                      <a:lnTo>
                        <a:pt x="1416" y="156"/>
                      </a:lnTo>
                      <a:lnTo>
                        <a:pt x="1416" y="162"/>
                      </a:lnTo>
                      <a:lnTo>
                        <a:pt x="1416" y="162"/>
                      </a:lnTo>
                      <a:lnTo>
                        <a:pt x="1416" y="168"/>
                      </a:lnTo>
                      <a:lnTo>
                        <a:pt x="1422" y="174"/>
                      </a:lnTo>
                      <a:lnTo>
                        <a:pt x="1422" y="180"/>
                      </a:lnTo>
                      <a:lnTo>
                        <a:pt x="1422" y="180"/>
                      </a:lnTo>
                      <a:lnTo>
                        <a:pt x="1422" y="186"/>
                      </a:lnTo>
                      <a:lnTo>
                        <a:pt x="1422" y="192"/>
                      </a:lnTo>
                      <a:lnTo>
                        <a:pt x="1422" y="192"/>
                      </a:lnTo>
                      <a:lnTo>
                        <a:pt x="1428" y="198"/>
                      </a:lnTo>
                      <a:lnTo>
                        <a:pt x="1428" y="204"/>
                      </a:lnTo>
                      <a:lnTo>
                        <a:pt x="1428" y="204"/>
                      </a:lnTo>
                      <a:lnTo>
                        <a:pt x="1428" y="210"/>
                      </a:lnTo>
                      <a:lnTo>
                        <a:pt x="1428" y="216"/>
                      </a:lnTo>
                      <a:lnTo>
                        <a:pt x="1428" y="216"/>
                      </a:lnTo>
                      <a:lnTo>
                        <a:pt x="1434" y="222"/>
                      </a:lnTo>
                      <a:lnTo>
                        <a:pt x="1434" y="228"/>
                      </a:lnTo>
                      <a:lnTo>
                        <a:pt x="1434" y="228"/>
                      </a:lnTo>
                      <a:lnTo>
                        <a:pt x="1434" y="234"/>
                      </a:lnTo>
                      <a:lnTo>
                        <a:pt x="1434" y="240"/>
                      </a:lnTo>
                      <a:lnTo>
                        <a:pt x="1434" y="240"/>
                      </a:lnTo>
                      <a:lnTo>
                        <a:pt x="1440" y="246"/>
                      </a:lnTo>
                      <a:lnTo>
                        <a:pt x="1440" y="252"/>
                      </a:lnTo>
                      <a:lnTo>
                        <a:pt x="1440" y="258"/>
                      </a:lnTo>
                      <a:lnTo>
                        <a:pt x="1440" y="258"/>
                      </a:lnTo>
                      <a:lnTo>
                        <a:pt x="1440" y="264"/>
                      </a:lnTo>
                      <a:lnTo>
                        <a:pt x="1446" y="264"/>
                      </a:lnTo>
                      <a:lnTo>
                        <a:pt x="1446" y="270"/>
                      </a:lnTo>
                      <a:lnTo>
                        <a:pt x="1446" y="270"/>
                      </a:lnTo>
                      <a:lnTo>
                        <a:pt x="1446" y="276"/>
                      </a:lnTo>
                      <a:lnTo>
                        <a:pt x="1446" y="282"/>
                      </a:lnTo>
                      <a:lnTo>
                        <a:pt x="1446" y="288"/>
                      </a:lnTo>
                      <a:lnTo>
                        <a:pt x="1452" y="288"/>
                      </a:lnTo>
                      <a:lnTo>
                        <a:pt x="1452" y="294"/>
                      </a:lnTo>
                      <a:lnTo>
                        <a:pt x="1452" y="300"/>
                      </a:lnTo>
                      <a:lnTo>
                        <a:pt x="1452" y="300"/>
                      </a:lnTo>
                      <a:lnTo>
                        <a:pt x="1452" y="306"/>
                      </a:lnTo>
                      <a:lnTo>
                        <a:pt x="1452" y="306"/>
                      </a:lnTo>
                      <a:lnTo>
                        <a:pt x="1458" y="312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24"/>
                      </a:lnTo>
                      <a:lnTo>
                        <a:pt x="1458" y="324"/>
                      </a:lnTo>
                      <a:lnTo>
                        <a:pt x="1458" y="330"/>
                      </a:lnTo>
                      <a:lnTo>
                        <a:pt x="1464" y="330"/>
                      </a:lnTo>
                      <a:lnTo>
                        <a:pt x="1464" y="336"/>
                      </a:lnTo>
                      <a:lnTo>
                        <a:pt x="1464" y="342"/>
                      </a:lnTo>
                      <a:lnTo>
                        <a:pt x="1464" y="342"/>
                      </a:lnTo>
                      <a:lnTo>
                        <a:pt x="1464" y="348"/>
                      </a:lnTo>
                      <a:lnTo>
                        <a:pt x="1464" y="348"/>
                      </a:lnTo>
                      <a:lnTo>
                        <a:pt x="1470" y="354"/>
                      </a:lnTo>
                      <a:lnTo>
                        <a:pt x="1470" y="354"/>
                      </a:lnTo>
                      <a:lnTo>
                        <a:pt x="1470" y="360"/>
                      </a:lnTo>
                      <a:lnTo>
                        <a:pt x="1470" y="366"/>
                      </a:lnTo>
                      <a:lnTo>
                        <a:pt x="1470" y="366"/>
                      </a:lnTo>
                      <a:lnTo>
                        <a:pt x="1476" y="372"/>
                      </a:lnTo>
                      <a:lnTo>
                        <a:pt x="1476" y="372"/>
                      </a:lnTo>
                      <a:lnTo>
                        <a:pt x="1476" y="378"/>
                      </a:lnTo>
                      <a:lnTo>
                        <a:pt x="1476" y="378"/>
                      </a:lnTo>
                      <a:lnTo>
                        <a:pt x="1476" y="384"/>
                      </a:lnTo>
                      <a:lnTo>
                        <a:pt x="1476" y="384"/>
                      </a:lnTo>
                      <a:lnTo>
                        <a:pt x="1482" y="390"/>
                      </a:lnTo>
                      <a:lnTo>
                        <a:pt x="1482" y="396"/>
                      </a:lnTo>
                      <a:lnTo>
                        <a:pt x="1482" y="396"/>
                      </a:lnTo>
                      <a:lnTo>
                        <a:pt x="1482" y="402"/>
                      </a:lnTo>
                      <a:lnTo>
                        <a:pt x="1482" y="402"/>
                      </a:lnTo>
                      <a:lnTo>
                        <a:pt x="1482" y="408"/>
                      </a:lnTo>
                      <a:lnTo>
                        <a:pt x="1488" y="408"/>
                      </a:lnTo>
                      <a:lnTo>
                        <a:pt x="1488" y="414"/>
                      </a:lnTo>
                      <a:lnTo>
                        <a:pt x="1488" y="414"/>
                      </a:lnTo>
                      <a:lnTo>
                        <a:pt x="1488" y="414"/>
                      </a:lnTo>
                      <a:lnTo>
                        <a:pt x="1488" y="420"/>
                      </a:lnTo>
                      <a:lnTo>
                        <a:pt x="1494" y="420"/>
                      </a:lnTo>
                      <a:lnTo>
                        <a:pt x="1494" y="420"/>
                      </a:lnTo>
                      <a:lnTo>
                        <a:pt x="1494" y="426"/>
                      </a:lnTo>
                      <a:lnTo>
                        <a:pt x="1494" y="426"/>
                      </a:lnTo>
                      <a:lnTo>
                        <a:pt x="1494" y="426"/>
                      </a:lnTo>
                      <a:lnTo>
                        <a:pt x="1494" y="426"/>
                      </a:lnTo>
                      <a:lnTo>
                        <a:pt x="1494" y="426"/>
                      </a:lnTo>
                      <a:lnTo>
                        <a:pt x="1500" y="432"/>
                      </a:lnTo>
                      <a:lnTo>
                        <a:pt x="1500" y="432"/>
                      </a:lnTo>
                      <a:lnTo>
                        <a:pt x="1500" y="432"/>
                      </a:lnTo>
                      <a:lnTo>
                        <a:pt x="1500" y="432"/>
                      </a:lnTo>
                      <a:lnTo>
                        <a:pt x="1500" y="432"/>
                      </a:lnTo>
                      <a:lnTo>
                        <a:pt x="1500" y="438"/>
                      </a:lnTo>
                      <a:lnTo>
                        <a:pt x="1506" y="438"/>
                      </a:lnTo>
                      <a:lnTo>
                        <a:pt x="1506" y="438"/>
                      </a:lnTo>
                      <a:lnTo>
                        <a:pt x="1506" y="438"/>
                      </a:lnTo>
                      <a:lnTo>
                        <a:pt x="1506" y="438"/>
                      </a:lnTo>
                      <a:lnTo>
                        <a:pt x="1506" y="444"/>
                      </a:lnTo>
                      <a:lnTo>
                        <a:pt x="1512" y="444"/>
                      </a:lnTo>
                      <a:lnTo>
                        <a:pt x="1512" y="444"/>
                      </a:lnTo>
                      <a:lnTo>
                        <a:pt x="1512" y="444"/>
                      </a:lnTo>
                      <a:lnTo>
                        <a:pt x="1512" y="444"/>
                      </a:lnTo>
                      <a:lnTo>
                        <a:pt x="1512" y="450"/>
                      </a:lnTo>
                      <a:lnTo>
                        <a:pt x="1512" y="450"/>
                      </a:lnTo>
                      <a:lnTo>
                        <a:pt x="1518" y="450"/>
                      </a:lnTo>
                      <a:lnTo>
                        <a:pt x="1518" y="450"/>
                      </a:lnTo>
                      <a:lnTo>
                        <a:pt x="1518" y="450"/>
                      </a:lnTo>
                      <a:lnTo>
                        <a:pt x="1518" y="450"/>
                      </a:lnTo>
                      <a:lnTo>
                        <a:pt x="1518" y="450"/>
                      </a:lnTo>
                      <a:lnTo>
                        <a:pt x="1518" y="456"/>
                      </a:lnTo>
                      <a:lnTo>
                        <a:pt x="1524" y="456"/>
                      </a:lnTo>
                      <a:lnTo>
                        <a:pt x="1524" y="456"/>
                      </a:lnTo>
                      <a:lnTo>
                        <a:pt x="1524" y="456"/>
                      </a:lnTo>
                      <a:lnTo>
                        <a:pt x="1524" y="456"/>
                      </a:lnTo>
                      <a:lnTo>
                        <a:pt x="1524" y="456"/>
                      </a:lnTo>
                      <a:lnTo>
                        <a:pt x="1530" y="456"/>
                      </a:lnTo>
                      <a:lnTo>
                        <a:pt x="1530" y="462"/>
                      </a:lnTo>
                      <a:lnTo>
                        <a:pt x="1530" y="462"/>
                      </a:lnTo>
                      <a:lnTo>
                        <a:pt x="1530" y="462"/>
                      </a:lnTo>
                      <a:lnTo>
                        <a:pt x="1530" y="462"/>
                      </a:lnTo>
                      <a:lnTo>
                        <a:pt x="1530" y="462"/>
                      </a:lnTo>
                      <a:lnTo>
                        <a:pt x="1536" y="462"/>
                      </a:lnTo>
                      <a:lnTo>
                        <a:pt x="1536" y="462"/>
                      </a:lnTo>
                      <a:lnTo>
                        <a:pt x="1536" y="462"/>
                      </a:lnTo>
                      <a:lnTo>
                        <a:pt x="1536" y="462"/>
                      </a:lnTo>
                      <a:lnTo>
                        <a:pt x="1536" y="468"/>
                      </a:lnTo>
                      <a:lnTo>
                        <a:pt x="1536" y="468"/>
                      </a:lnTo>
                      <a:lnTo>
                        <a:pt x="1536" y="468"/>
                      </a:lnTo>
                      <a:lnTo>
                        <a:pt x="1542" y="468"/>
                      </a:lnTo>
                      <a:lnTo>
                        <a:pt x="1542" y="468"/>
                      </a:lnTo>
                      <a:lnTo>
                        <a:pt x="1542" y="468"/>
                      </a:lnTo>
                      <a:lnTo>
                        <a:pt x="1542" y="468"/>
                      </a:lnTo>
                      <a:lnTo>
                        <a:pt x="1542" y="468"/>
                      </a:lnTo>
                      <a:lnTo>
                        <a:pt x="1548" y="468"/>
                      </a:lnTo>
                      <a:lnTo>
                        <a:pt x="1548" y="468"/>
                      </a:lnTo>
                      <a:lnTo>
                        <a:pt x="1548" y="468"/>
                      </a:lnTo>
                      <a:lnTo>
                        <a:pt x="1548" y="474"/>
                      </a:lnTo>
                      <a:lnTo>
                        <a:pt x="1548" y="474"/>
                      </a:lnTo>
                      <a:lnTo>
                        <a:pt x="1548" y="474"/>
                      </a:lnTo>
                      <a:lnTo>
                        <a:pt x="1554" y="474"/>
                      </a:lnTo>
                      <a:lnTo>
                        <a:pt x="1554" y="474"/>
                      </a:lnTo>
                      <a:lnTo>
                        <a:pt x="1554" y="474"/>
                      </a:lnTo>
                      <a:lnTo>
                        <a:pt x="1554" y="474"/>
                      </a:lnTo>
                      <a:lnTo>
                        <a:pt x="1554" y="474"/>
                      </a:lnTo>
                      <a:lnTo>
                        <a:pt x="1554" y="474"/>
                      </a:lnTo>
                      <a:lnTo>
                        <a:pt x="1560" y="474"/>
                      </a:lnTo>
                      <a:lnTo>
                        <a:pt x="1560" y="474"/>
                      </a:lnTo>
                      <a:lnTo>
                        <a:pt x="1560" y="474"/>
                      </a:lnTo>
                      <a:lnTo>
                        <a:pt x="1560" y="474"/>
                      </a:lnTo>
                      <a:lnTo>
                        <a:pt x="1560" y="474"/>
                      </a:lnTo>
                      <a:lnTo>
                        <a:pt x="1560" y="474"/>
                      </a:lnTo>
                      <a:lnTo>
                        <a:pt x="1566" y="474"/>
                      </a:lnTo>
                      <a:lnTo>
                        <a:pt x="1566" y="474"/>
                      </a:lnTo>
                      <a:lnTo>
                        <a:pt x="1566" y="474"/>
                      </a:lnTo>
                      <a:lnTo>
                        <a:pt x="1566" y="474"/>
                      </a:lnTo>
                      <a:lnTo>
                        <a:pt x="1566" y="474"/>
                      </a:lnTo>
                      <a:lnTo>
                        <a:pt x="1572" y="474"/>
                      </a:lnTo>
                      <a:lnTo>
                        <a:pt x="1572" y="474"/>
                      </a:lnTo>
                      <a:lnTo>
                        <a:pt x="1572" y="474"/>
                      </a:lnTo>
                      <a:lnTo>
                        <a:pt x="1572" y="474"/>
                      </a:lnTo>
                      <a:lnTo>
                        <a:pt x="1572" y="480"/>
                      </a:lnTo>
                      <a:lnTo>
                        <a:pt x="1572" y="480"/>
                      </a:lnTo>
                      <a:lnTo>
                        <a:pt x="1578" y="480"/>
                      </a:lnTo>
                      <a:lnTo>
                        <a:pt x="1578" y="480"/>
                      </a:lnTo>
                      <a:lnTo>
                        <a:pt x="1578" y="480"/>
                      </a:lnTo>
                      <a:lnTo>
                        <a:pt x="1578" y="486"/>
                      </a:lnTo>
                      <a:lnTo>
                        <a:pt x="1578" y="486"/>
                      </a:lnTo>
                      <a:lnTo>
                        <a:pt x="1578" y="486"/>
                      </a:lnTo>
                      <a:lnTo>
                        <a:pt x="1584" y="486"/>
                      </a:lnTo>
                      <a:lnTo>
                        <a:pt x="1584" y="486"/>
                      </a:lnTo>
                      <a:lnTo>
                        <a:pt x="1584" y="486"/>
                      </a:lnTo>
                      <a:lnTo>
                        <a:pt x="1584" y="492"/>
                      </a:lnTo>
                      <a:lnTo>
                        <a:pt x="1584" y="492"/>
                      </a:lnTo>
                      <a:lnTo>
                        <a:pt x="1584" y="492"/>
                      </a:lnTo>
                      <a:lnTo>
                        <a:pt x="1590" y="492"/>
                      </a:lnTo>
                      <a:lnTo>
                        <a:pt x="1590" y="492"/>
                      </a:lnTo>
                      <a:lnTo>
                        <a:pt x="1590" y="498"/>
                      </a:lnTo>
                      <a:lnTo>
                        <a:pt x="1590" y="498"/>
                      </a:lnTo>
                      <a:lnTo>
                        <a:pt x="1590" y="498"/>
                      </a:lnTo>
                      <a:lnTo>
                        <a:pt x="1590" y="498"/>
                      </a:lnTo>
                      <a:lnTo>
                        <a:pt x="1596" y="498"/>
                      </a:lnTo>
                      <a:lnTo>
                        <a:pt x="1596" y="498"/>
                      </a:lnTo>
                      <a:lnTo>
                        <a:pt x="1596" y="504"/>
                      </a:lnTo>
                      <a:lnTo>
                        <a:pt x="1596" y="504"/>
                      </a:lnTo>
                      <a:lnTo>
                        <a:pt x="1596" y="504"/>
                      </a:lnTo>
                      <a:lnTo>
                        <a:pt x="1596" y="504"/>
                      </a:lnTo>
                      <a:lnTo>
                        <a:pt x="1602" y="504"/>
                      </a:lnTo>
                      <a:lnTo>
                        <a:pt x="1602" y="504"/>
                      </a:lnTo>
                      <a:lnTo>
                        <a:pt x="1602" y="504"/>
                      </a:lnTo>
                      <a:lnTo>
                        <a:pt x="1602" y="510"/>
                      </a:lnTo>
                      <a:lnTo>
                        <a:pt x="1602" y="510"/>
                      </a:lnTo>
                      <a:lnTo>
                        <a:pt x="1608" y="510"/>
                      </a:lnTo>
                      <a:lnTo>
                        <a:pt x="1608" y="510"/>
                      </a:lnTo>
                      <a:lnTo>
                        <a:pt x="1608" y="510"/>
                      </a:lnTo>
                      <a:lnTo>
                        <a:pt x="1608" y="510"/>
                      </a:lnTo>
                      <a:lnTo>
                        <a:pt x="1608" y="510"/>
                      </a:lnTo>
                      <a:lnTo>
                        <a:pt x="1608" y="510"/>
                      </a:lnTo>
                      <a:lnTo>
                        <a:pt x="1614" y="510"/>
                      </a:lnTo>
                      <a:lnTo>
                        <a:pt x="1614" y="510"/>
                      </a:lnTo>
                      <a:lnTo>
                        <a:pt x="1614" y="516"/>
                      </a:lnTo>
                      <a:lnTo>
                        <a:pt x="1614" y="516"/>
                      </a:lnTo>
                      <a:lnTo>
                        <a:pt x="1614" y="516"/>
                      </a:lnTo>
                      <a:lnTo>
                        <a:pt x="1614" y="516"/>
                      </a:lnTo>
                      <a:lnTo>
                        <a:pt x="1620" y="516"/>
                      </a:lnTo>
                      <a:lnTo>
                        <a:pt x="1620" y="516"/>
                      </a:lnTo>
                      <a:lnTo>
                        <a:pt x="1620" y="516"/>
                      </a:lnTo>
                      <a:lnTo>
                        <a:pt x="1620" y="516"/>
                      </a:lnTo>
                      <a:lnTo>
                        <a:pt x="1620" y="516"/>
                      </a:lnTo>
                      <a:lnTo>
                        <a:pt x="1620" y="516"/>
                      </a:lnTo>
                      <a:lnTo>
                        <a:pt x="1626" y="516"/>
                      </a:lnTo>
                      <a:lnTo>
                        <a:pt x="1626" y="516"/>
                      </a:lnTo>
                      <a:lnTo>
                        <a:pt x="1626" y="522"/>
                      </a:lnTo>
                      <a:lnTo>
                        <a:pt x="1626" y="522"/>
                      </a:lnTo>
                      <a:lnTo>
                        <a:pt x="1626" y="522"/>
                      </a:lnTo>
                      <a:lnTo>
                        <a:pt x="1626" y="522"/>
                      </a:lnTo>
                      <a:lnTo>
                        <a:pt x="1632" y="522"/>
                      </a:lnTo>
                      <a:lnTo>
                        <a:pt x="1632" y="522"/>
                      </a:lnTo>
                      <a:lnTo>
                        <a:pt x="1632" y="522"/>
                      </a:lnTo>
                      <a:lnTo>
                        <a:pt x="1632" y="522"/>
                      </a:lnTo>
                      <a:lnTo>
                        <a:pt x="1632" y="522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44" y="522"/>
                      </a:lnTo>
                      <a:lnTo>
                        <a:pt x="1644" y="522"/>
                      </a:lnTo>
                      <a:lnTo>
                        <a:pt x="1644" y="522"/>
                      </a:lnTo>
                      <a:lnTo>
                        <a:pt x="1644" y="522"/>
                      </a:lnTo>
                      <a:lnTo>
                        <a:pt x="1644" y="522"/>
                      </a:lnTo>
                      <a:lnTo>
                        <a:pt x="1644" y="522"/>
                      </a:lnTo>
                      <a:lnTo>
                        <a:pt x="1650" y="522"/>
                      </a:lnTo>
                      <a:lnTo>
                        <a:pt x="1650" y="522"/>
                      </a:lnTo>
                      <a:lnTo>
                        <a:pt x="1650" y="522"/>
                      </a:lnTo>
                      <a:lnTo>
                        <a:pt x="1650" y="522"/>
                      </a:lnTo>
                      <a:lnTo>
                        <a:pt x="1650" y="522"/>
                      </a:lnTo>
                      <a:lnTo>
                        <a:pt x="1650" y="522"/>
                      </a:lnTo>
                      <a:lnTo>
                        <a:pt x="1656" y="522"/>
                      </a:lnTo>
                      <a:lnTo>
                        <a:pt x="1656" y="522"/>
                      </a:lnTo>
                      <a:lnTo>
                        <a:pt x="1656" y="522"/>
                      </a:lnTo>
                      <a:lnTo>
                        <a:pt x="1656" y="522"/>
                      </a:lnTo>
                      <a:lnTo>
                        <a:pt x="1656" y="522"/>
                      </a:lnTo>
                      <a:lnTo>
                        <a:pt x="1662" y="522"/>
                      </a:lnTo>
                      <a:lnTo>
                        <a:pt x="1662" y="522"/>
                      </a:lnTo>
                      <a:lnTo>
                        <a:pt x="1662" y="522"/>
                      </a:lnTo>
                      <a:lnTo>
                        <a:pt x="1662" y="522"/>
                      </a:lnTo>
                      <a:lnTo>
                        <a:pt x="1662" y="522"/>
                      </a:lnTo>
                      <a:lnTo>
                        <a:pt x="1662" y="522"/>
                      </a:lnTo>
                      <a:lnTo>
                        <a:pt x="1668" y="522"/>
                      </a:lnTo>
                      <a:lnTo>
                        <a:pt x="1668" y="522"/>
                      </a:lnTo>
                      <a:lnTo>
                        <a:pt x="1668" y="522"/>
                      </a:lnTo>
                      <a:lnTo>
                        <a:pt x="1668" y="522"/>
                      </a:lnTo>
                      <a:lnTo>
                        <a:pt x="1668" y="522"/>
                      </a:lnTo>
                      <a:lnTo>
                        <a:pt x="1668" y="522"/>
                      </a:lnTo>
                      <a:lnTo>
                        <a:pt x="1674" y="522"/>
                      </a:lnTo>
                      <a:lnTo>
                        <a:pt x="1674" y="522"/>
                      </a:lnTo>
                      <a:lnTo>
                        <a:pt x="1674" y="522"/>
                      </a:lnTo>
                      <a:lnTo>
                        <a:pt x="1674" y="522"/>
                      </a:lnTo>
                      <a:lnTo>
                        <a:pt x="1674" y="522"/>
                      </a:lnTo>
                      <a:lnTo>
                        <a:pt x="1674" y="522"/>
                      </a:lnTo>
                      <a:lnTo>
                        <a:pt x="1680" y="522"/>
                      </a:lnTo>
                      <a:lnTo>
                        <a:pt x="1680" y="522"/>
                      </a:lnTo>
                      <a:lnTo>
                        <a:pt x="1680" y="522"/>
                      </a:lnTo>
                      <a:lnTo>
                        <a:pt x="1680" y="522"/>
                      </a:lnTo>
                      <a:lnTo>
                        <a:pt x="1680" y="522"/>
                      </a:lnTo>
                      <a:lnTo>
                        <a:pt x="1680" y="522"/>
                      </a:lnTo>
                      <a:lnTo>
                        <a:pt x="1686" y="522"/>
                      </a:lnTo>
                      <a:lnTo>
                        <a:pt x="1686" y="522"/>
                      </a:lnTo>
                      <a:lnTo>
                        <a:pt x="1686" y="522"/>
                      </a:lnTo>
                      <a:lnTo>
                        <a:pt x="1686" y="522"/>
                      </a:lnTo>
                      <a:lnTo>
                        <a:pt x="1686" y="522"/>
                      </a:lnTo>
                      <a:lnTo>
                        <a:pt x="1692" y="522"/>
                      </a:lnTo>
                      <a:lnTo>
                        <a:pt x="1692" y="522"/>
                      </a:lnTo>
                      <a:lnTo>
                        <a:pt x="1692" y="522"/>
                      </a:lnTo>
                      <a:lnTo>
                        <a:pt x="1692" y="522"/>
                      </a:lnTo>
                      <a:lnTo>
                        <a:pt x="1692" y="522"/>
                      </a:lnTo>
                      <a:lnTo>
                        <a:pt x="1692" y="522"/>
                      </a:lnTo>
                      <a:lnTo>
                        <a:pt x="1698" y="522"/>
                      </a:lnTo>
                      <a:lnTo>
                        <a:pt x="1698" y="522"/>
                      </a:lnTo>
                      <a:lnTo>
                        <a:pt x="1698" y="522"/>
                      </a:lnTo>
                      <a:lnTo>
                        <a:pt x="1698" y="522"/>
                      </a:lnTo>
                      <a:lnTo>
                        <a:pt x="1698" y="522"/>
                      </a:lnTo>
                      <a:lnTo>
                        <a:pt x="1698" y="522"/>
                      </a:lnTo>
                      <a:lnTo>
                        <a:pt x="1704" y="522"/>
                      </a:lnTo>
                      <a:lnTo>
                        <a:pt x="1704" y="522"/>
                      </a:lnTo>
                      <a:lnTo>
                        <a:pt x="1704" y="522"/>
                      </a:lnTo>
                      <a:lnTo>
                        <a:pt x="1704" y="522"/>
                      </a:lnTo>
                      <a:lnTo>
                        <a:pt x="1704" y="522"/>
                      </a:lnTo>
                      <a:lnTo>
                        <a:pt x="1704" y="522"/>
                      </a:lnTo>
                      <a:lnTo>
                        <a:pt x="1710" y="522"/>
                      </a:lnTo>
                      <a:lnTo>
                        <a:pt x="1710" y="522"/>
                      </a:lnTo>
                      <a:lnTo>
                        <a:pt x="1710" y="522"/>
                      </a:lnTo>
                      <a:lnTo>
                        <a:pt x="1710" y="522"/>
                      </a:lnTo>
                      <a:lnTo>
                        <a:pt x="1710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16" y="522"/>
                      </a:lnTo>
                      <a:lnTo>
                        <a:pt x="1722" y="522"/>
                      </a:lnTo>
                      <a:lnTo>
                        <a:pt x="1722" y="522"/>
                      </a:lnTo>
                      <a:lnTo>
                        <a:pt x="1722" y="522"/>
                      </a:lnTo>
                      <a:lnTo>
                        <a:pt x="1722" y="522"/>
                      </a:lnTo>
                      <a:lnTo>
                        <a:pt x="1722" y="522"/>
                      </a:lnTo>
                      <a:lnTo>
                        <a:pt x="1722" y="522"/>
                      </a:lnTo>
                      <a:lnTo>
                        <a:pt x="1728" y="522"/>
                      </a:lnTo>
                      <a:lnTo>
                        <a:pt x="1728" y="522"/>
                      </a:lnTo>
                      <a:lnTo>
                        <a:pt x="1728" y="522"/>
                      </a:lnTo>
                      <a:lnTo>
                        <a:pt x="1728" y="522"/>
                      </a:lnTo>
                      <a:lnTo>
                        <a:pt x="1728" y="522"/>
                      </a:lnTo>
                      <a:lnTo>
                        <a:pt x="1734" y="522"/>
                      </a:lnTo>
                      <a:lnTo>
                        <a:pt x="1734" y="522"/>
                      </a:lnTo>
                      <a:lnTo>
                        <a:pt x="1734" y="522"/>
                      </a:lnTo>
                      <a:lnTo>
                        <a:pt x="1734" y="522"/>
                      </a:lnTo>
                      <a:lnTo>
                        <a:pt x="1734" y="522"/>
                      </a:lnTo>
                      <a:lnTo>
                        <a:pt x="1734" y="522"/>
                      </a:lnTo>
                      <a:lnTo>
                        <a:pt x="1740" y="522"/>
                      </a:lnTo>
                      <a:lnTo>
                        <a:pt x="1740" y="522"/>
                      </a:lnTo>
                      <a:lnTo>
                        <a:pt x="1740" y="522"/>
                      </a:lnTo>
                      <a:lnTo>
                        <a:pt x="1740" y="522"/>
                      </a:lnTo>
                      <a:lnTo>
                        <a:pt x="1740" y="522"/>
                      </a:lnTo>
                      <a:lnTo>
                        <a:pt x="1740" y="522"/>
                      </a:lnTo>
                      <a:lnTo>
                        <a:pt x="1746" y="522"/>
                      </a:lnTo>
                      <a:lnTo>
                        <a:pt x="1746" y="522"/>
                      </a:lnTo>
                      <a:lnTo>
                        <a:pt x="1746" y="522"/>
                      </a:lnTo>
                      <a:lnTo>
                        <a:pt x="1746" y="522"/>
                      </a:lnTo>
                      <a:lnTo>
                        <a:pt x="1746" y="522"/>
                      </a:lnTo>
                      <a:lnTo>
                        <a:pt x="1752" y="522"/>
                      </a:lnTo>
                      <a:lnTo>
                        <a:pt x="1752" y="522"/>
                      </a:lnTo>
                      <a:lnTo>
                        <a:pt x="1752" y="522"/>
                      </a:lnTo>
                      <a:lnTo>
                        <a:pt x="1752" y="522"/>
                      </a:lnTo>
                      <a:lnTo>
                        <a:pt x="1752" y="522"/>
                      </a:lnTo>
                      <a:lnTo>
                        <a:pt x="1752" y="522"/>
                      </a:lnTo>
                      <a:lnTo>
                        <a:pt x="1758" y="522"/>
                      </a:lnTo>
                      <a:lnTo>
                        <a:pt x="1758" y="522"/>
                      </a:lnTo>
                      <a:lnTo>
                        <a:pt x="1758" y="522"/>
                      </a:lnTo>
                      <a:lnTo>
                        <a:pt x="1758" y="522"/>
                      </a:lnTo>
                      <a:lnTo>
                        <a:pt x="1758" y="522"/>
                      </a:lnTo>
                      <a:lnTo>
                        <a:pt x="1758" y="522"/>
                      </a:lnTo>
                      <a:lnTo>
                        <a:pt x="1764" y="522"/>
                      </a:lnTo>
                      <a:lnTo>
                        <a:pt x="1764" y="522"/>
                      </a:lnTo>
                      <a:lnTo>
                        <a:pt x="1764" y="522"/>
                      </a:lnTo>
                      <a:lnTo>
                        <a:pt x="1764" y="522"/>
                      </a:lnTo>
                      <a:lnTo>
                        <a:pt x="1764" y="522"/>
                      </a:lnTo>
                      <a:lnTo>
                        <a:pt x="1764" y="522"/>
                      </a:lnTo>
                      <a:lnTo>
                        <a:pt x="1770" y="522"/>
                      </a:lnTo>
                      <a:lnTo>
                        <a:pt x="1770" y="522"/>
                      </a:lnTo>
                      <a:lnTo>
                        <a:pt x="1770" y="522"/>
                      </a:lnTo>
                      <a:lnTo>
                        <a:pt x="1770" y="522"/>
                      </a:lnTo>
                      <a:lnTo>
                        <a:pt x="1770" y="522"/>
                      </a:lnTo>
                      <a:lnTo>
                        <a:pt x="1770" y="522"/>
                      </a:lnTo>
                      <a:lnTo>
                        <a:pt x="1776" y="522"/>
                      </a:lnTo>
                      <a:lnTo>
                        <a:pt x="1776" y="522"/>
                      </a:lnTo>
                      <a:lnTo>
                        <a:pt x="1776" y="522"/>
                      </a:lnTo>
                      <a:lnTo>
                        <a:pt x="1776" y="522"/>
                      </a:lnTo>
                      <a:lnTo>
                        <a:pt x="1776" y="522"/>
                      </a:lnTo>
                      <a:lnTo>
                        <a:pt x="1776" y="522"/>
                      </a:lnTo>
                      <a:lnTo>
                        <a:pt x="1782" y="522"/>
                      </a:lnTo>
                      <a:lnTo>
                        <a:pt x="1782" y="522"/>
                      </a:lnTo>
                      <a:lnTo>
                        <a:pt x="1782" y="522"/>
                      </a:lnTo>
                      <a:lnTo>
                        <a:pt x="1782" y="522"/>
                      </a:lnTo>
                      <a:lnTo>
                        <a:pt x="1782" y="522"/>
                      </a:lnTo>
                      <a:lnTo>
                        <a:pt x="1788" y="522"/>
                      </a:lnTo>
                      <a:lnTo>
                        <a:pt x="1788" y="522"/>
                      </a:lnTo>
                      <a:lnTo>
                        <a:pt x="1788" y="522"/>
                      </a:lnTo>
                      <a:lnTo>
                        <a:pt x="1788" y="522"/>
                      </a:lnTo>
                      <a:lnTo>
                        <a:pt x="1788" y="522"/>
                      </a:lnTo>
                      <a:lnTo>
                        <a:pt x="1788" y="522"/>
                      </a:lnTo>
                      <a:lnTo>
                        <a:pt x="1794" y="522"/>
                      </a:lnTo>
                      <a:lnTo>
                        <a:pt x="1794" y="522"/>
                      </a:lnTo>
                      <a:lnTo>
                        <a:pt x="1794" y="522"/>
                      </a:lnTo>
                      <a:lnTo>
                        <a:pt x="1794" y="522"/>
                      </a:lnTo>
                      <a:lnTo>
                        <a:pt x="1794" y="522"/>
                      </a:lnTo>
                      <a:lnTo>
                        <a:pt x="1794" y="522"/>
                      </a:lnTo>
                      <a:lnTo>
                        <a:pt x="1800" y="522"/>
                      </a:lnTo>
                      <a:lnTo>
                        <a:pt x="1800" y="522"/>
                      </a:lnTo>
                      <a:lnTo>
                        <a:pt x="1800" y="522"/>
                      </a:lnTo>
                      <a:lnTo>
                        <a:pt x="1800" y="522"/>
                      </a:lnTo>
                      <a:lnTo>
                        <a:pt x="1800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06" y="522"/>
                      </a:lnTo>
                      <a:lnTo>
                        <a:pt x="1812" y="522"/>
                      </a:lnTo>
                      <a:lnTo>
                        <a:pt x="1812" y="522"/>
                      </a:lnTo>
                      <a:lnTo>
                        <a:pt x="1812" y="522"/>
                      </a:lnTo>
                      <a:lnTo>
                        <a:pt x="1812" y="522"/>
                      </a:lnTo>
                      <a:lnTo>
                        <a:pt x="1812" y="522"/>
                      </a:lnTo>
                      <a:lnTo>
                        <a:pt x="1818" y="522"/>
                      </a:lnTo>
                      <a:lnTo>
                        <a:pt x="1818" y="522"/>
                      </a:lnTo>
                      <a:lnTo>
                        <a:pt x="1818" y="522"/>
                      </a:lnTo>
                      <a:lnTo>
                        <a:pt x="1818" y="522"/>
                      </a:lnTo>
                      <a:lnTo>
                        <a:pt x="1818" y="522"/>
                      </a:lnTo>
                      <a:lnTo>
                        <a:pt x="1818" y="522"/>
                      </a:lnTo>
                      <a:lnTo>
                        <a:pt x="1824" y="522"/>
                      </a:lnTo>
                      <a:lnTo>
                        <a:pt x="1824" y="522"/>
                      </a:lnTo>
                      <a:lnTo>
                        <a:pt x="1824" y="522"/>
                      </a:lnTo>
                      <a:lnTo>
                        <a:pt x="1824" y="522"/>
                      </a:lnTo>
                      <a:lnTo>
                        <a:pt x="1824" y="522"/>
                      </a:lnTo>
                      <a:lnTo>
                        <a:pt x="1830" y="522"/>
                      </a:lnTo>
                      <a:lnTo>
                        <a:pt x="1830" y="522"/>
                      </a:lnTo>
                      <a:lnTo>
                        <a:pt x="1830" y="522"/>
                      </a:lnTo>
                      <a:lnTo>
                        <a:pt x="1830" y="522"/>
                      </a:lnTo>
                      <a:lnTo>
                        <a:pt x="1830" y="522"/>
                      </a:lnTo>
                      <a:lnTo>
                        <a:pt x="1830" y="522"/>
                      </a:lnTo>
                      <a:lnTo>
                        <a:pt x="1836" y="522"/>
                      </a:lnTo>
                      <a:lnTo>
                        <a:pt x="1836" y="522"/>
                      </a:lnTo>
                      <a:lnTo>
                        <a:pt x="1836" y="522"/>
                      </a:lnTo>
                      <a:lnTo>
                        <a:pt x="1836" y="522"/>
                      </a:lnTo>
                      <a:lnTo>
                        <a:pt x="1836" y="522"/>
                      </a:lnTo>
                      <a:lnTo>
                        <a:pt x="1836" y="522"/>
                      </a:lnTo>
                      <a:lnTo>
                        <a:pt x="1842" y="522"/>
                      </a:lnTo>
                      <a:lnTo>
                        <a:pt x="1842" y="522"/>
                      </a:lnTo>
                      <a:lnTo>
                        <a:pt x="1842" y="522"/>
                      </a:lnTo>
                      <a:lnTo>
                        <a:pt x="1842" y="522"/>
                      </a:lnTo>
                      <a:lnTo>
                        <a:pt x="1842" y="522"/>
                      </a:lnTo>
                      <a:lnTo>
                        <a:pt x="1842" y="522"/>
                      </a:lnTo>
                      <a:lnTo>
                        <a:pt x="1848" y="522"/>
                      </a:lnTo>
                      <a:lnTo>
                        <a:pt x="1848" y="522"/>
                      </a:lnTo>
                      <a:lnTo>
                        <a:pt x="1848" y="522"/>
                      </a:lnTo>
                      <a:lnTo>
                        <a:pt x="1848" y="522"/>
                      </a:lnTo>
                      <a:lnTo>
                        <a:pt x="1848" y="522"/>
                      </a:lnTo>
                      <a:lnTo>
                        <a:pt x="1848" y="522"/>
                      </a:lnTo>
                      <a:lnTo>
                        <a:pt x="1854" y="522"/>
                      </a:lnTo>
                      <a:lnTo>
                        <a:pt x="1854" y="522"/>
                      </a:lnTo>
                      <a:lnTo>
                        <a:pt x="1854" y="522"/>
                      </a:lnTo>
                      <a:lnTo>
                        <a:pt x="1854" y="522"/>
                      </a:lnTo>
                      <a:lnTo>
                        <a:pt x="1854" y="522"/>
                      </a:lnTo>
                      <a:lnTo>
                        <a:pt x="1860" y="522"/>
                      </a:lnTo>
                      <a:lnTo>
                        <a:pt x="1860" y="522"/>
                      </a:lnTo>
                      <a:lnTo>
                        <a:pt x="1860" y="522"/>
                      </a:lnTo>
                      <a:lnTo>
                        <a:pt x="1860" y="522"/>
                      </a:lnTo>
                      <a:lnTo>
                        <a:pt x="1860" y="522"/>
                      </a:lnTo>
                      <a:lnTo>
                        <a:pt x="1860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66" y="522"/>
                      </a:lnTo>
                      <a:lnTo>
                        <a:pt x="1872" y="522"/>
                      </a:lnTo>
                      <a:lnTo>
                        <a:pt x="1872" y="522"/>
                      </a:lnTo>
                      <a:lnTo>
                        <a:pt x="1872" y="522"/>
                      </a:lnTo>
                      <a:lnTo>
                        <a:pt x="1872" y="522"/>
                      </a:lnTo>
                      <a:lnTo>
                        <a:pt x="1872" y="522"/>
                      </a:lnTo>
                      <a:lnTo>
                        <a:pt x="1878" y="522"/>
                      </a:lnTo>
                      <a:lnTo>
                        <a:pt x="1878" y="522"/>
                      </a:lnTo>
                      <a:lnTo>
                        <a:pt x="1878" y="522"/>
                      </a:lnTo>
                      <a:lnTo>
                        <a:pt x="1878" y="522"/>
                      </a:lnTo>
                      <a:lnTo>
                        <a:pt x="1878" y="522"/>
                      </a:lnTo>
                      <a:lnTo>
                        <a:pt x="1878" y="522"/>
                      </a:lnTo>
                      <a:lnTo>
                        <a:pt x="1884" y="522"/>
                      </a:lnTo>
                      <a:lnTo>
                        <a:pt x="1884" y="522"/>
                      </a:lnTo>
                      <a:lnTo>
                        <a:pt x="1884" y="522"/>
                      </a:lnTo>
                      <a:lnTo>
                        <a:pt x="1884" y="522"/>
                      </a:lnTo>
                      <a:lnTo>
                        <a:pt x="1884" y="522"/>
                      </a:lnTo>
                      <a:lnTo>
                        <a:pt x="1884" y="522"/>
                      </a:lnTo>
                      <a:lnTo>
                        <a:pt x="1890" y="522"/>
                      </a:lnTo>
                      <a:lnTo>
                        <a:pt x="1890" y="522"/>
                      </a:lnTo>
                      <a:lnTo>
                        <a:pt x="1890" y="522"/>
                      </a:lnTo>
                      <a:lnTo>
                        <a:pt x="1890" y="522"/>
                      </a:lnTo>
                      <a:lnTo>
                        <a:pt x="1890" y="522"/>
                      </a:lnTo>
                      <a:lnTo>
                        <a:pt x="1890" y="522"/>
                      </a:lnTo>
                      <a:lnTo>
                        <a:pt x="1896" y="522"/>
                      </a:lnTo>
                      <a:lnTo>
                        <a:pt x="1896" y="522"/>
                      </a:lnTo>
                      <a:lnTo>
                        <a:pt x="1896" y="522"/>
                      </a:lnTo>
                      <a:lnTo>
                        <a:pt x="1896" y="522"/>
                      </a:lnTo>
                      <a:lnTo>
                        <a:pt x="1896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2" y="522"/>
                      </a:lnTo>
                      <a:lnTo>
                        <a:pt x="1908" y="522"/>
                      </a:lnTo>
                      <a:lnTo>
                        <a:pt x="1908" y="522"/>
                      </a:lnTo>
                      <a:lnTo>
                        <a:pt x="1908" y="522"/>
                      </a:lnTo>
                      <a:lnTo>
                        <a:pt x="1908" y="522"/>
                      </a:lnTo>
                      <a:lnTo>
                        <a:pt x="1908" y="522"/>
                      </a:lnTo>
                      <a:lnTo>
                        <a:pt x="1914" y="522"/>
                      </a:lnTo>
                      <a:lnTo>
                        <a:pt x="1914" y="522"/>
                      </a:lnTo>
                      <a:lnTo>
                        <a:pt x="1914" y="522"/>
                      </a:lnTo>
                      <a:lnTo>
                        <a:pt x="1914" y="522"/>
                      </a:lnTo>
                      <a:lnTo>
                        <a:pt x="1914" y="522"/>
                      </a:lnTo>
                      <a:lnTo>
                        <a:pt x="1914" y="522"/>
                      </a:lnTo>
                      <a:lnTo>
                        <a:pt x="1920" y="522"/>
                      </a:lnTo>
                      <a:lnTo>
                        <a:pt x="1920" y="522"/>
                      </a:lnTo>
                      <a:lnTo>
                        <a:pt x="1920" y="522"/>
                      </a:lnTo>
                      <a:lnTo>
                        <a:pt x="1920" y="522"/>
                      </a:lnTo>
                      <a:lnTo>
                        <a:pt x="1920" y="522"/>
                      </a:lnTo>
                      <a:lnTo>
                        <a:pt x="1920" y="522"/>
                      </a:lnTo>
                      <a:lnTo>
                        <a:pt x="1926" y="522"/>
                      </a:lnTo>
                      <a:lnTo>
                        <a:pt x="1926" y="522"/>
                      </a:lnTo>
                      <a:lnTo>
                        <a:pt x="1926" y="522"/>
                      </a:lnTo>
                      <a:lnTo>
                        <a:pt x="1926" y="522"/>
                      </a:lnTo>
                      <a:lnTo>
                        <a:pt x="1926" y="522"/>
                      </a:lnTo>
                      <a:lnTo>
                        <a:pt x="1926" y="522"/>
                      </a:lnTo>
                      <a:lnTo>
                        <a:pt x="1932" y="522"/>
                      </a:lnTo>
                      <a:lnTo>
                        <a:pt x="1932" y="522"/>
                      </a:lnTo>
                      <a:lnTo>
                        <a:pt x="1932" y="522"/>
                      </a:lnTo>
                      <a:lnTo>
                        <a:pt x="1932" y="522"/>
                      </a:lnTo>
                      <a:lnTo>
                        <a:pt x="1932" y="522"/>
                      </a:lnTo>
                      <a:lnTo>
                        <a:pt x="1932" y="522"/>
                      </a:lnTo>
                      <a:lnTo>
                        <a:pt x="1938" y="522"/>
                      </a:lnTo>
                      <a:lnTo>
                        <a:pt x="1938" y="522"/>
                      </a:lnTo>
                      <a:lnTo>
                        <a:pt x="1938" y="522"/>
                      </a:lnTo>
                      <a:lnTo>
                        <a:pt x="1938" y="522"/>
                      </a:lnTo>
                      <a:lnTo>
                        <a:pt x="1938" y="522"/>
                      </a:lnTo>
                      <a:lnTo>
                        <a:pt x="1944" y="522"/>
                      </a:lnTo>
                      <a:lnTo>
                        <a:pt x="1944" y="522"/>
                      </a:lnTo>
                      <a:lnTo>
                        <a:pt x="1944" y="522"/>
                      </a:lnTo>
                      <a:lnTo>
                        <a:pt x="1944" y="522"/>
                      </a:lnTo>
                      <a:lnTo>
                        <a:pt x="1944" y="522"/>
                      </a:lnTo>
                      <a:lnTo>
                        <a:pt x="1944" y="522"/>
                      </a:lnTo>
                      <a:lnTo>
                        <a:pt x="1950" y="522"/>
                      </a:lnTo>
                      <a:lnTo>
                        <a:pt x="1950" y="522"/>
                      </a:lnTo>
                      <a:lnTo>
                        <a:pt x="1950" y="522"/>
                      </a:lnTo>
                      <a:lnTo>
                        <a:pt x="1950" y="522"/>
                      </a:lnTo>
                      <a:lnTo>
                        <a:pt x="1950" y="522"/>
                      </a:lnTo>
                      <a:lnTo>
                        <a:pt x="1950" y="522"/>
                      </a:lnTo>
                      <a:lnTo>
                        <a:pt x="1956" y="522"/>
                      </a:lnTo>
                      <a:lnTo>
                        <a:pt x="1956" y="522"/>
                      </a:lnTo>
                      <a:lnTo>
                        <a:pt x="1956" y="522"/>
                      </a:lnTo>
                      <a:lnTo>
                        <a:pt x="1956" y="522"/>
                      </a:lnTo>
                      <a:lnTo>
                        <a:pt x="1956" y="522"/>
                      </a:lnTo>
                      <a:lnTo>
                        <a:pt x="1956" y="522"/>
                      </a:lnTo>
                      <a:lnTo>
                        <a:pt x="1962" y="522"/>
                      </a:lnTo>
                      <a:lnTo>
                        <a:pt x="1962" y="522"/>
                      </a:lnTo>
                      <a:lnTo>
                        <a:pt x="1962" y="522"/>
                      </a:lnTo>
                      <a:lnTo>
                        <a:pt x="1962" y="522"/>
                      </a:lnTo>
                      <a:lnTo>
                        <a:pt x="1962" y="522"/>
                      </a:lnTo>
                      <a:lnTo>
                        <a:pt x="1962" y="522"/>
                      </a:lnTo>
                      <a:lnTo>
                        <a:pt x="1968" y="522"/>
                      </a:lnTo>
                      <a:lnTo>
                        <a:pt x="1968" y="522"/>
                      </a:lnTo>
                      <a:lnTo>
                        <a:pt x="1968" y="522"/>
                      </a:lnTo>
                      <a:lnTo>
                        <a:pt x="1968" y="522"/>
                      </a:lnTo>
                      <a:lnTo>
                        <a:pt x="1968" y="522"/>
                      </a:lnTo>
                      <a:lnTo>
                        <a:pt x="1968" y="522"/>
                      </a:lnTo>
                      <a:lnTo>
                        <a:pt x="1974" y="522"/>
                      </a:lnTo>
                      <a:lnTo>
                        <a:pt x="1974" y="522"/>
                      </a:lnTo>
                      <a:lnTo>
                        <a:pt x="1974" y="522"/>
                      </a:lnTo>
                      <a:lnTo>
                        <a:pt x="1974" y="522"/>
                      </a:lnTo>
                      <a:lnTo>
                        <a:pt x="1974" y="522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6" y="522"/>
                      </a:lnTo>
                      <a:lnTo>
                        <a:pt x="1986" y="522"/>
                      </a:lnTo>
                      <a:lnTo>
                        <a:pt x="1986" y="522"/>
                      </a:lnTo>
                      <a:lnTo>
                        <a:pt x="1986" y="522"/>
                      </a:lnTo>
                      <a:lnTo>
                        <a:pt x="1986" y="522"/>
                      </a:lnTo>
                      <a:lnTo>
                        <a:pt x="1986" y="522"/>
                      </a:lnTo>
                      <a:lnTo>
                        <a:pt x="1992" y="522"/>
                      </a:lnTo>
                      <a:lnTo>
                        <a:pt x="1992" y="522"/>
                      </a:lnTo>
                      <a:lnTo>
                        <a:pt x="1992" y="522"/>
                      </a:lnTo>
                      <a:lnTo>
                        <a:pt x="1992" y="522"/>
                      </a:lnTo>
                      <a:lnTo>
                        <a:pt x="1992" y="522"/>
                      </a:lnTo>
                      <a:lnTo>
                        <a:pt x="1992" y="522"/>
                      </a:lnTo>
                      <a:lnTo>
                        <a:pt x="1998" y="522"/>
                      </a:lnTo>
                      <a:lnTo>
                        <a:pt x="1998" y="522"/>
                      </a:lnTo>
                      <a:lnTo>
                        <a:pt x="1998" y="522"/>
                      </a:lnTo>
                      <a:lnTo>
                        <a:pt x="1998" y="522"/>
                      </a:lnTo>
                      <a:lnTo>
                        <a:pt x="1998" y="522"/>
                      </a:lnTo>
                      <a:lnTo>
                        <a:pt x="2004" y="522"/>
                      </a:lnTo>
                      <a:lnTo>
                        <a:pt x="2004" y="522"/>
                      </a:lnTo>
                      <a:lnTo>
                        <a:pt x="2004" y="522"/>
                      </a:lnTo>
                      <a:lnTo>
                        <a:pt x="2004" y="522"/>
                      </a:lnTo>
                      <a:lnTo>
                        <a:pt x="2004" y="522"/>
                      </a:lnTo>
                      <a:lnTo>
                        <a:pt x="2004" y="522"/>
                      </a:lnTo>
                      <a:lnTo>
                        <a:pt x="2010" y="522"/>
                      </a:lnTo>
                      <a:lnTo>
                        <a:pt x="2010" y="522"/>
                      </a:lnTo>
                      <a:lnTo>
                        <a:pt x="2010" y="522"/>
                      </a:lnTo>
                      <a:lnTo>
                        <a:pt x="2010" y="522"/>
                      </a:lnTo>
                      <a:lnTo>
                        <a:pt x="2010" y="522"/>
                      </a:lnTo>
                      <a:lnTo>
                        <a:pt x="2010" y="522"/>
                      </a:lnTo>
                      <a:lnTo>
                        <a:pt x="2016" y="522"/>
                      </a:lnTo>
                      <a:lnTo>
                        <a:pt x="2016" y="522"/>
                      </a:lnTo>
                      <a:lnTo>
                        <a:pt x="2016" y="522"/>
                      </a:lnTo>
                      <a:lnTo>
                        <a:pt x="2016" y="522"/>
                      </a:lnTo>
                      <a:lnTo>
                        <a:pt x="2016" y="522"/>
                      </a:lnTo>
                      <a:lnTo>
                        <a:pt x="2016" y="522"/>
                      </a:lnTo>
                      <a:lnTo>
                        <a:pt x="2022" y="522"/>
                      </a:lnTo>
                      <a:lnTo>
                        <a:pt x="2022" y="522"/>
                      </a:lnTo>
                      <a:lnTo>
                        <a:pt x="2022" y="522"/>
                      </a:lnTo>
                      <a:lnTo>
                        <a:pt x="2022" y="522"/>
                      </a:lnTo>
                      <a:lnTo>
                        <a:pt x="2022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28" y="522"/>
                      </a:lnTo>
                      <a:lnTo>
                        <a:pt x="2034" y="522"/>
                      </a:lnTo>
                      <a:lnTo>
                        <a:pt x="2034" y="522"/>
                      </a:lnTo>
                      <a:lnTo>
                        <a:pt x="2034" y="522"/>
                      </a:lnTo>
                      <a:lnTo>
                        <a:pt x="2034" y="522"/>
                      </a:lnTo>
                      <a:lnTo>
                        <a:pt x="2034" y="522"/>
                      </a:lnTo>
                      <a:lnTo>
                        <a:pt x="2040" y="522"/>
                      </a:lnTo>
                      <a:lnTo>
                        <a:pt x="2040" y="522"/>
                      </a:lnTo>
                      <a:lnTo>
                        <a:pt x="2040" y="522"/>
                      </a:lnTo>
                      <a:lnTo>
                        <a:pt x="2040" y="522"/>
                      </a:lnTo>
                      <a:lnTo>
                        <a:pt x="2040" y="522"/>
                      </a:lnTo>
                      <a:lnTo>
                        <a:pt x="2040" y="522"/>
                      </a:lnTo>
                      <a:lnTo>
                        <a:pt x="2046" y="522"/>
                      </a:lnTo>
                      <a:lnTo>
                        <a:pt x="2046" y="522"/>
                      </a:lnTo>
                      <a:lnTo>
                        <a:pt x="2046" y="522"/>
                      </a:lnTo>
                      <a:lnTo>
                        <a:pt x="2046" y="522"/>
                      </a:lnTo>
                      <a:lnTo>
                        <a:pt x="2046" y="522"/>
                      </a:lnTo>
                      <a:lnTo>
                        <a:pt x="2046" y="522"/>
                      </a:lnTo>
                      <a:lnTo>
                        <a:pt x="2052" y="522"/>
                      </a:lnTo>
                      <a:lnTo>
                        <a:pt x="2052" y="522"/>
                      </a:lnTo>
                      <a:lnTo>
                        <a:pt x="2052" y="522"/>
                      </a:lnTo>
                      <a:lnTo>
                        <a:pt x="2052" y="522"/>
                      </a:lnTo>
                      <a:lnTo>
                        <a:pt x="2052" y="522"/>
                      </a:lnTo>
                      <a:lnTo>
                        <a:pt x="2052" y="522"/>
                      </a:lnTo>
                      <a:lnTo>
                        <a:pt x="2058" y="522"/>
                      </a:lnTo>
                      <a:lnTo>
                        <a:pt x="2058" y="522"/>
                      </a:lnTo>
                      <a:lnTo>
                        <a:pt x="2058" y="522"/>
                      </a:lnTo>
                      <a:lnTo>
                        <a:pt x="2058" y="522"/>
                      </a:lnTo>
                      <a:lnTo>
                        <a:pt x="2058" y="522"/>
                      </a:lnTo>
                      <a:lnTo>
                        <a:pt x="2064" y="522"/>
                      </a:lnTo>
                      <a:lnTo>
                        <a:pt x="2064" y="522"/>
                      </a:lnTo>
                      <a:lnTo>
                        <a:pt x="2064" y="522"/>
                      </a:lnTo>
                      <a:lnTo>
                        <a:pt x="2064" y="522"/>
                      </a:lnTo>
                      <a:lnTo>
                        <a:pt x="2064" y="522"/>
                      </a:lnTo>
                      <a:lnTo>
                        <a:pt x="2064" y="522"/>
                      </a:lnTo>
                      <a:lnTo>
                        <a:pt x="2070" y="522"/>
                      </a:lnTo>
                      <a:lnTo>
                        <a:pt x="2070" y="522"/>
                      </a:lnTo>
                      <a:lnTo>
                        <a:pt x="2070" y="522"/>
                      </a:lnTo>
                      <a:lnTo>
                        <a:pt x="2070" y="522"/>
                      </a:lnTo>
                      <a:lnTo>
                        <a:pt x="2070" y="522"/>
                      </a:lnTo>
                      <a:lnTo>
                        <a:pt x="2070" y="522"/>
                      </a:lnTo>
                      <a:lnTo>
                        <a:pt x="2076" y="522"/>
                      </a:lnTo>
                      <a:lnTo>
                        <a:pt x="2076" y="522"/>
                      </a:lnTo>
                      <a:lnTo>
                        <a:pt x="2076" y="522"/>
                      </a:lnTo>
                      <a:lnTo>
                        <a:pt x="2076" y="522"/>
                      </a:lnTo>
                      <a:lnTo>
                        <a:pt x="2076" y="522"/>
                      </a:lnTo>
                      <a:lnTo>
                        <a:pt x="2076" y="522"/>
                      </a:lnTo>
                      <a:lnTo>
                        <a:pt x="2082" y="522"/>
                      </a:lnTo>
                      <a:lnTo>
                        <a:pt x="2082" y="522"/>
                      </a:lnTo>
                      <a:lnTo>
                        <a:pt x="2082" y="522"/>
                      </a:lnTo>
                      <a:lnTo>
                        <a:pt x="2082" y="522"/>
                      </a:lnTo>
                      <a:lnTo>
                        <a:pt x="2082" y="522"/>
                      </a:lnTo>
                      <a:lnTo>
                        <a:pt x="2082" y="522"/>
                      </a:lnTo>
                      <a:lnTo>
                        <a:pt x="2088" y="522"/>
                      </a:lnTo>
                      <a:lnTo>
                        <a:pt x="2088" y="522"/>
                      </a:lnTo>
                      <a:lnTo>
                        <a:pt x="2088" y="522"/>
                      </a:lnTo>
                      <a:lnTo>
                        <a:pt x="2088" y="522"/>
                      </a:lnTo>
                      <a:lnTo>
                        <a:pt x="2088" y="522"/>
                      </a:lnTo>
                      <a:lnTo>
                        <a:pt x="2094" y="522"/>
                      </a:lnTo>
                      <a:lnTo>
                        <a:pt x="2094" y="522"/>
                      </a:lnTo>
                      <a:lnTo>
                        <a:pt x="2094" y="522"/>
                      </a:lnTo>
                      <a:lnTo>
                        <a:pt x="2094" y="522"/>
                      </a:lnTo>
                      <a:lnTo>
                        <a:pt x="2094" y="522"/>
                      </a:lnTo>
                      <a:lnTo>
                        <a:pt x="2094" y="522"/>
                      </a:lnTo>
                      <a:lnTo>
                        <a:pt x="2100" y="522"/>
                      </a:lnTo>
                      <a:lnTo>
                        <a:pt x="2100" y="522"/>
                      </a:lnTo>
                      <a:lnTo>
                        <a:pt x="2100" y="522"/>
                      </a:lnTo>
                      <a:lnTo>
                        <a:pt x="2100" y="522"/>
                      </a:lnTo>
                      <a:lnTo>
                        <a:pt x="2100" y="522"/>
                      </a:lnTo>
                      <a:lnTo>
                        <a:pt x="2100" y="522"/>
                      </a:lnTo>
                      <a:lnTo>
                        <a:pt x="2106" y="522"/>
                      </a:lnTo>
                      <a:lnTo>
                        <a:pt x="2106" y="522"/>
                      </a:lnTo>
                      <a:lnTo>
                        <a:pt x="2106" y="522"/>
                      </a:lnTo>
                      <a:lnTo>
                        <a:pt x="2106" y="522"/>
                      </a:lnTo>
                      <a:lnTo>
                        <a:pt x="2106" y="522"/>
                      </a:lnTo>
                      <a:lnTo>
                        <a:pt x="2106" y="522"/>
                      </a:lnTo>
                      <a:lnTo>
                        <a:pt x="2112" y="522"/>
                      </a:lnTo>
                      <a:lnTo>
                        <a:pt x="2112" y="522"/>
                      </a:lnTo>
                      <a:lnTo>
                        <a:pt x="2112" y="522"/>
                      </a:lnTo>
                      <a:lnTo>
                        <a:pt x="2112" y="522"/>
                      </a:lnTo>
                      <a:lnTo>
                        <a:pt x="2112" y="522"/>
                      </a:lnTo>
                      <a:lnTo>
                        <a:pt x="2112" y="522"/>
                      </a:lnTo>
                      <a:lnTo>
                        <a:pt x="2118" y="522"/>
                      </a:lnTo>
                      <a:lnTo>
                        <a:pt x="2118" y="522"/>
                      </a:lnTo>
                      <a:lnTo>
                        <a:pt x="2118" y="522"/>
                      </a:lnTo>
                      <a:lnTo>
                        <a:pt x="2118" y="522"/>
                      </a:lnTo>
                      <a:lnTo>
                        <a:pt x="2118" y="522"/>
                      </a:lnTo>
                      <a:lnTo>
                        <a:pt x="2118" y="522"/>
                      </a:lnTo>
                      <a:lnTo>
                        <a:pt x="2124" y="522"/>
                      </a:lnTo>
                      <a:lnTo>
                        <a:pt x="2124" y="522"/>
                      </a:lnTo>
                      <a:lnTo>
                        <a:pt x="2124" y="522"/>
                      </a:lnTo>
                      <a:lnTo>
                        <a:pt x="2124" y="522"/>
                      </a:lnTo>
                      <a:lnTo>
                        <a:pt x="2124" y="522"/>
                      </a:lnTo>
                      <a:lnTo>
                        <a:pt x="2130" y="522"/>
                      </a:lnTo>
                      <a:lnTo>
                        <a:pt x="2130" y="522"/>
                      </a:lnTo>
                      <a:lnTo>
                        <a:pt x="2130" y="522"/>
                      </a:lnTo>
                      <a:lnTo>
                        <a:pt x="2130" y="522"/>
                      </a:lnTo>
                      <a:lnTo>
                        <a:pt x="2130" y="522"/>
                      </a:lnTo>
                      <a:lnTo>
                        <a:pt x="2130" y="522"/>
                      </a:lnTo>
                      <a:lnTo>
                        <a:pt x="2136" y="522"/>
                      </a:lnTo>
                      <a:lnTo>
                        <a:pt x="2136" y="522"/>
                      </a:lnTo>
                      <a:lnTo>
                        <a:pt x="2136" y="522"/>
                      </a:lnTo>
                      <a:lnTo>
                        <a:pt x="2136" y="522"/>
                      </a:lnTo>
                      <a:lnTo>
                        <a:pt x="2136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2" y="522"/>
                      </a:lnTo>
                      <a:lnTo>
                        <a:pt x="2148" y="522"/>
                      </a:lnTo>
                      <a:lnTo>
                        <a:pt x="2148" y="522"/>
                      </a:lnTo>
                      <a:lnTo>
                        <a:pt x="2148" y="522"/>
                      </a:lnTo>
                      <a:lnTo>
                        <a:pt x="2148" y="522"/>
                      </a:lnTo>
                      <a:lnTo>
                        <a:pt x="2148" y="522"/>
                      </a:lnTo>
                      <a:lnTo>
                        <a:pt x="2154" y="522"/>
                      </a:lnTo>
                      <a:lnTo>
                        <a:pt x="2154" y="522"/>
                      </a:lnTo>
                      <a:lnTo>
                        <a:pt x="2154" y="522"/>
                      </a:lnTo>
                      <a:lnTo>
                        <a:pt x="2154" y="522"/>
                      </a:lnTo>
                      <a:lnTo>
                        <a:pt x="2154" y="522"/>
                      </a:lnTo>
                      <a:lnTo>
                        <a:pt x="2154" y="522"/>
                      </a:lnTo>
                      <a:lnTo>
                        <a:pt x="2160" y="522"/>
                      </a:lnTo>
                      <a:lnTo>
                        <a:pt x="2160" y="522"/>
                      </a:lnTo>
                      <a:lnTo>
                        <a:pt x="2160" y="522"/>
                      </a:lnTo>
                      <a:lnTo>
                        <a:pt x="2160" y="522"/>
                      </a:lnTo>
                      <a:lnTo>
                        <a:pt x="2160" y="522"/>
                      </a:lnTo>
                      <a:lnTo>
                        <a:pt x="2160" y="522"/>
                      </a:lnTo>
                      <a:lnTo>
                        <a:pt x="2166" y="522"/>
                      </a:lnTo>
                      <a:lnTo>
                        <a:pt x="2166" y="522"/>
                      </a:lnTo>
                      <a:lnTo>
                        <a:pt x="2166" y="522"/>
                      </a:lnTo>
                      <a:lnTo>
                        <a:pt x="2166" y="522"/>
                      </a:lnTo>
                      <a:lnTo>
                        <a:pt x="2166" y="522"/>
                      </a:lnTo>
                      <a:lnTo>
                        <a:pt x="2166" y="522"/>
                      </a:lnTo>
                      <a:lnTo>
                        <a:pt x="2172" y="522"/>
                      </a:lnTo>
                      <a:lnTo>
                        <a:pt x="2172" y="522"/>
                      </a:lnTo>
                      <a:lnTo>
                        <a:pt x="2172" y="522"/>
                      </a:lnTo>
                      <a:lnTo>
                        <a:pt x="2172" y="522"/>
                      </a:lnTo>
                      <a:lnTo>
                        <a:pt x="2172" y="522"/>
                      </a:lnTo>
                      <a:lnTo>
                        <a:pt x="2178" y="522"/>
                      </a:lnTo>
                      <a:lnTo>
                        <a:pt x="2178" y="522"/>
                      </a:lnTo>
                      <a:lnTo>
                        <a:pt x="2178" y="522"/>
                      </a:lnTo>
                      <a:lnTo>
                        <a:pt x="2178" y="522"/>
                      </a:lnTo>
                      <a:lnTo>
                        <a:pt x="2178" y="522"/>
                      </a:lnTo>
                      <a:lnTo>
                        <a:pt x="2178" y="522"/>
                      </a:lnTo>
                      <a:lnTo>
                        <a:pt x="2184" y="522"/>
                      </a:lnTo>
                      <a:lnTo>
                        <a:pt x="2184" y="522"/>
                      </a:lnTo>
                      <a:lnTo>
                        <a:pt x="2184" y="522"/>
                      </a:lnTo>
                      <a:lnTo>
                        <a:pt x="2184" y="522"/>
                      </a:lnTo>
                      <a:lnTo>
                        <a:pt x="2184" y="522"/>
                      </a:lnTo>
                      <a:lnTo>
                        <a:pt x="2184" y="522"/>
                      </a:lnTo>
                      <a:lnTo>
                        <a:pt x="2190" y="522"/>
                      </a:lnTo>
                      <a:lnTo>
                        <a:pt x="2190" y="522"/>
                      </a:lnTo>
                      <a:lnTo>
                        <a:pt x="2190" y="522"/>
                      </a:lnTo>
                      <a:lnTo>
                        <a:pt x="2190" y="522"/>
                      </a:lnTo>
                      <a:lnTo>
                        <a:pt x="2190" y="522"/>
                      </a:lnTo>
                      <a:lnTo>
                        <a:pt x="2190" y="522"/>
                      </a:lnTo>
                      <a:lnTo>
                        <a:pt x="2196" y="522"/>
                      </a:lnTo>
                      <a:lnTo>
                        <a:pt x="2196" y="522"/>
                      </a:lnTo>
                      <a:lnTo>
                        <a:pt x="2196" y="522"/>
                      </a:lnTo>
                      <a:lnTo>
                        <a:pt x="2196" y="522"/>
                      </a:lnTo>
                      <a:lnTo>
                        <a:pt x="2196" y="522"/>
                      </a:lnTo>
                      <a:lnTo>
                        <a:pt x="2196" y="522"/>
                      </a:lnTo>
                      <a:lnTo>
                        <a:pt x="2202" y="522"/>
                      </a:lnTo>
                      <a:lnTo>
                        <a:pt x="2202" y="522"/>
                      </a:lnTo>
                      <a:lnTo>
                        <a:pt x="2202" y="522"/>
                      </a:lnTo>
                      <a:lnTo>
                        <a:pt x="2202" y="522"/>
                      </a:lnTo>
                      <a:lnTo>
                        <a:pt x="2202" y="522"/>
                      </a:lnTo>
                      <a:lnTo>
                        <a:pt x="2202" y="522"/>
                      </a:lnTo>
                      <a:lnTo>
                        <a:pt x="2208" y="522"/>
                      </a:lnTo>
                      <a:lnTo>
                        <a:pt x="2208" y="522"/>
                      </a:lnTo>
                      <a:lnTo>
                        <a:pt x="2208" y="522"/>
                      </a:lnTo>
                      <a:lnTo>
                        <a:pt x="2208" y="522"/>
                      </a:lnTo>
                      <a:lnTo>
                        <a:pt x="2208" y="522"/>
                      </a:lnTo>
                      <a:lnTo>
                        <a:pt x="2214" y="522"/>
                      </a:lnTo>
                      <a:lnTo>
                        <a:pt x="2214" y="522"/>
                      </a:lnTo>
                      <a:lnTo>
                        <a:pt x="2214" y="522"/>
                      </a:lnTo>
                      <a:lnTo>
                        <a:pt x="2214" y="522"/>
                      </a:lnTo>
                      <a:lnTo>
                        <a:pt x="2214" y="522"/>
                      </a:lnTo>
                      <a:lnTo>
                        <a:pt x="2214" y="522"/>
                      </a:lnTo>
                      <a:lnTo>
                        <a:pt x="2220" y="522"/>
                      </a:lnTo>
                      <a:lnTo>
                        <a:pt x="2220" y="522"/>
                      </a:lnTo>
                      <a:lnTo>
                        <a:pt x="2220" y="522"/>
                      </a:lnTo>
                      <a:lnTo>
                        <a:pt x="2220" y="522"/>
                      </a:lnTo>
                      <a:lnTo>
                        <a:pt x="2220" y="522"/>
                      </a:lnTo>
                      <a:lnTo>
                        <a:pt x="2220" y="522"/>
                      </a:lnTo>
                      <a:lnTo>
                        <a:pt x="2226" y="522"/>
                      </a:lnTo>
                      <a:lnTo>
                        <a:pt x="2226" y="522"/>
                      </a:lnTo>
                      <a:lnTo>
                        <a:pt x="2226" y="522"/>
                      </a:lnTo>
                      <a:lnTo>
                        <a:pt x="2226" y="522"/>
                      </a:lnTo>
                      <a:lnTo>
                        <a:pt x="2226" y="522"/>
                      </a:lnTo>
                      <a:lnTo>
                        <a:pt x="2226" y="522"/>
                      </a:lnTo>
                      <a:lnTo>
                        <a:pt x="2232" y="522"/>
                      </a:lnTo>
                      <a:lnTo>
                        <a:pt x="2232" y="522"/>
                      </a:lnTo>
                      <a:lnTo>
                        <a:pt x="2232" y="522"/>
                      </a:lnTo>
                      <a:lnTo>
                        <a:pt x="2232" y="522"/>
                      </a:lnTo>
                      <a:lnTo>
                        <a:pt x="2232" y="522"/>
                      </a:lnTo>
                      <a:lnTo>
                        <a:pt x="2232" y="522"/>
                      </a:lnTo>
                      <a:lnTo>
                        <a:pt x="2238" y="522"/>
                      </a:lnTo>
                      <a:lnTo>
                        <a:pt x="2238" y="522"/>
                      </a:lnTo>
                      <a:lnTo>
                        <a:pt x="2238" y="522"/>
                      </a:lnTo>
                      <a:lnTo>
                        <a:pt x="2238" y="522"/>
                      </a:lnTo>
                      <a:lnTo>
                        <a:pt x="2238" y="522"/>
                      </a:lnTo>
                      <a:lnTo>
                        <a:pt x="2244" y="522"/>
                      </a:lnTo>
                      <a:lnTo>
                        <a:pt x="2244" y="522"/>
                      </a:lnTo>
                      <a:lnTo>
                        <a:pt x="2244" y="522"/>
                      </a:lnTo>
                      <a:lnTo>
                        <a:pt x="2244" y="522"/>
                      </a:lnTo>
                      <a:lnTo>
                        <a:pt x="2244" y="522"/>
                      </a:lnTo>
                      <a:lnTo>
                        <a:pt x="2244" y="522"/>
                      </a:lnTo>
                      <a:lnTo>
                        <a:pt x="2250" y="522"/>
                      </a:lnTo>
                      <a:lnTo>
                        <a:pt x="2250" y="522"/>
                      </a:lnTo>
                      <a:lnTo>
                        <a:pt x="2250" y="522"/>
                      </a:lnTo>
                      <a:lnTo>
                        <a:pt x="2250" y="522"/>
                      </a:lnTo>
                      <a:lnTo>
                        <a:pt x="2250" y="522"/>
                      </a:lnTo>
                      <a:lnTo>
                        <a:pt x="2250" y="522"/>
                      </a:lnTo>
                      <a:lnTo>
                        <a:pt x="2256" y="522"/>
                      </a:lnTo>
                      <a:lnTo>
                        <a:pt x="2256" y="522"/>
                      </a:lnTo>
                      <a:lnTo>
                        <a:pt x="2256" y="522"/>
                      </a:lnTo>
                      <a:lnTo>
                        <a:pt x="2256" y="522"/>
                      </a:lnTo>
                      <a:lnTo>
                        <a:pt x="2256" y="522"/>
                      </a:lnTo>
                      <a:lnTo>
                        <a:pt x="2256" y="522"/>
                      </a:lnTo>
                      <a:lnTo>
                        <a:pt x="2262" y="522"/>
                      </a:lnTo>
                      <a:lnTo>
                        <a:pt x="2262" y="522"/>
                      </a:lnTo>
                      <a:lnTo>
                        <a:pt x="2262" y="522"/>
                      </a:lnTo>
                      <a:lnTo>
                        <a:pt x="2262" y="522"/>
                      </a:lnTo>
                      <a:lnTo>
                        <a:pt x="2262" y="522"/>
                      </a:lnTo>
                      <a:lnTo>
                        <a:pt x="2262" y="522"/>
                      </a:lnTo>
                      <a:lnTo>
                        <a:pt x="2268" y="522"/>
                      </a:lnTo>
                      <a:lnTo>
                        <a:pt x="2268" y="522"/>
                      </a:lnTo>
                      <a:lnTo>
                        <a:pt x="2268" y="522"/>
                      </a:lnTo>
                      <a:lnTo>
                        <a:pt x="2268" y="522"/>
                      </a:lnTo>
                      <a:lnTo>
                        <a:pt x="2268" y="522"/>
                      </a:lnTo>
                      <a:lnTo>
                        <a:pt x="2268" y="522"/>
                      </a:lnTo>
                      <a:lnTo>
                        <a:pt x="2274" y="522"/>
                      </a:lnTo>
                      <a:lnTo>
                        <a:pt x="2274" y="522"/>
                      </a:lnTo>
                      <a:lnTo>
                        <a:pt x="2274" y="522"/>
                      </a:lnTo>
                      <a:lnTo>
                        <a:pt x="2274" y="522"/>
                      </a:lnTo>
                      <a:lnTo>
                        <a:pt x="2274" y="522"/>
                      </a:lnTo>
                      <a:lnTo>
                        <a:pt x="2280" y="522"/>
                      </a:lnTo>
                      <a:lnTo>
                        <a:pt x="2280" y="522"/>
                      </a:lnTo>
                      <a:lnTo>
                        <a:pt x="2280" y="522"/>
                      </a:lnTo>
                      <a:lnTo>
                        <a:pt x="2280" y="522"/>
                      </a:lnTo>
                      <a:lnTo>
                        <a:pt x="2280" y="522"/>
                      </a:lnTo>
                      <a:lnTo>
                        <a:pt x="2280" y="522"/>
                      </a:lnTo>
                      <a:lnTo>
                        <a:pt x="2286" y="522"/>
                      </a:lnTo>
                      <a:lnTo>
                        <a:pt x="2286" y="522"/>
                      </a:lnTo>
                      <a:lnTo>
                        <a:pt x="2286" y="522"/>
                      </a:lnTo>
                      <a:lnTo>
                        <a:pt x="2286" y="522"/>
                      </a:lnTo>
                      <a:lnTo>
                        <a:pt x="2286" y="522"/>
                      </a:lnTo>
                      <a:lnTo>
                        <a:pt x="2286" y="522"/>
                      </a:lnTo>
                      <a:lnTo>
                        <a:pt x="2292" y="522"/>
                      </a:lnTo>
                      <a:lnTo>
                        <a:pt x="2292" y="522"/>
                      </a:lnTo>
                      <a:lnTo>
                        <a:pt x="2292" y="522"/>
                      </a:lnTo>
                      <a:lnTo>
                        <a:pt x="2292" y="522"/>
                      </a:lnTo>
                      <a:lnTo>
                        <a:pt x="2292" y="522"/>
                      </a:lnTo>
                      <a:lnTo>
                        <a:pt x="2292" y="522"/>
                      </a:lnTo>
                      <a:lnTo>
                        <a:pt x="2298" y="522"/>
                      </a:lnTo>
                      <a:lnTo>
                        <a:pt x="2298" y="522"/>
                      </a:lnTo>
                      <a:lnTo>
                        <a:pt x="2298" y="522"/>
                      </a:lnTo>
                      <a:lnTo>
                        <a:pt x="2298" y="522"/>
                      </a:lnTo>
                      <a:lnTo>
                        <a:pt x="2298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04" y="522"/>
                      </a:lnTo>
                      <a:lnTo>
                        <a:pt x="2310" y="522"/>
                      </a:lnTo>
                      <a:lnTo>
                        <a:pt x="2310" y="522"/>
                      </a:lnTo>
                      <a:lnTo>
                        <a:pt x="2310" y="522"/>
                      </a:lnTo>
                      <a:lnTo>
                        <a:pt x="2310" y="522"/>
                      </a:lnTo>
                      <a:lnTo>
                        <a:pt x="2310" y="522"/>
                      </a:lnTo>
                      <a:lnTo>
                        <a:pt x="2316" y="522"/>
                      </a:lnTo>
                      <a:lnTo>
                        <a:pt x="2316" y="522"/>
                      </a:lnTo>
                      <a:lnTo>
                        <a:pt x="2316" y="522"/>
                      </a:lnTo>
                      <a:lnTo>
                        <a:pt x="2316" y="522"/>
                      </a:lnTo>
                      <a:lnTo>
                        <a:pt x="2316" y="522"/>
                      </a:lnTo>
                      <a:lnTo>
                        <a:pt x="2316" y="522"/>
                      </a:lnTo>
                      <a:lnTo>
                        <a:pt x="2322" y="522"/>
                      </a:lnTo>
                      <a:lnTo>
                        <a:pt x="2322" y="522"/>
                      </a:lnTo>
                      <a:lnTo>
                        <a:pt x="2322" y="522"/>
                      </a:lnTo>
                      <a:lnTo>
                        <a:pt x="2322" y="522"/>
                      </a:lnTo>
                      <a:lnTo>
                        <a:pt x="2322" y="522"/>
                      </a:lnTo>
                      <a:lnTo>
                        <a:pt x="2328" y="522"/>
                      </a:lnTo>
                      <a:lnTo>
                        <a:pt x="2328" y="522"/>
                      </a:lnTo>
                      <a:lnTo>
                        <a:pt x="2328" y="522"/>
                      </a:lnTo>
                      <a:lnTo>
                        <a:pt x="2328" y="522"/>
                      </a:lnTo>
                      <a:lnTo>
                        <a:pt x="2328" y="522"/>
                      </a:lnTo>
                      <a:lnTo>
                        <a:pt x="2328" y="522"/>
                      </a:lnTo>
                      <a:lnTo>
                        <a:pt x="2334" y="522"/>
                      </a:lnTo>
                      <a:lnTo>
                        <a:pt x="2334" y="522"/>
                      </a:lnTo>
                      <a:lnTo>
                        <a:pt x="2334" y="522"/>
                      </a:lnTo>
                      <a:lnTo>
                        <a:pt x="2334" y="522"/>
                      </a:lnTo>
                      <a:lnTo>
                        <a:pt x="2334" y="522"/>
                      </a:lnTo>
                      <a:lnTo>
                        <a:pt x="2334" y="522"/>
                      </a:lnTo>
                      <a:lnTo>
                        <a:pt x="2340" y="522"/>
                      </a:lnTo>
                      <a:lnTo>
                        <a:pt x="2340" y="522"/>
                      </a:lnTo>
                      <a:lnTo>
                        <a:pt x="2340" y="522"/>
                      </a:lnTo>
                      <a:lnTo>
                        <a:pt x="2340" y="522"/>
                      </a:lnTo>
                      <a:lnTo>
                        <a:pt x="2340" y="522"/>
                      </a:lnTo>
                      <a:lnTo>
                        <a:pt x="2340" y="522"/>
                      </a:lnTo>
                      <a:lnTo>
                        <a:pt x="2346" y="522"/>
                      </a:lnTo>
                      <a:lnTo>
                        <a:pt x="2346" y="522"/>
                      </a:lnTo>
                      <a:lnTo>
                        <a:pt x="2346" y="522"/>
                      </a:lnTo>
                      <a:lnTo>
                        <a:pt x="2346" y="522"/>
                      </a:lnTo>
                      <a:lnTo>
                        <a:pt x="2346" y="522"/>
                      </a:lnTo>
                      <a:lnTo>
                        <a:pt x="2346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8" y="522"/>
                      </a:lnTo>
                      <a:lnTo>
                        <a:pt x="2358" y="522"/>
                      </a:lnTo>
                      <a:lnTo>
                        <a:pt x="2358" y="522"/>
                      </a:lnTo>
                      <a:lnTo>
                        <a:pt x="2358" y="522"/>
                      </a:lnTo>
                      <a:lnTo>
                        <a:pt x="2358" y="522"/>
                      </a:lnTo>
                      <a:lnTo>
                        <a:pt x="2364" y="522"/>
                      </a:lnTo>
                      <a:lnTo>
                        <a:pt x="2364" y="522"/>
                      </a:lnTo>
                      <a:lnTo>
                        <a:pt x="2364" y="522"/>
                      </a:lnTo>
                      <a:lnTo>
                        <a:pt x="2364" y="522"/>
                      </a:lnTo>
                      <a:lnTo>
                        <a:pt x="2364" y="522"/>
                      </a:lnTo>
                      <a:lnTo>
                        <a:pt x="2364" y="522"/>
                      </a:lnTo>
                      <a:lnTo>
                        <a:pt x="2370" y="522"/>
                      </a:lnTo>
                      <a:lnTo>
                        <a:pt x="2370" y="522"/>
                      </a:lnTo>
                      <a:lnTo>
                        <a:pt x="2370" y="522"/>
                      </a:lnTo>
                      <a:lnTo>
                        <a:pt x="2370" y="522"/>
                      </a:lnTo>
                      <a:lnTo>
                        <a:pt x="2370" y="522"/>
                      </a:lnTo>
                      <a:lnTo>
                        <a:pt x="2370" y="522"/>
                      </a:lnTo>
                      <a:lnTo>
                        <a:pt x="2376" y="522"/>
                      </a:lnTo>
                      <a:lnTo>
                        <a:pt x="2376" y="522"/>
                      </a:lnTo>
                      <a:lnTo>
                        <a:pt x="2376" y="522"/>
                      </a:lnTo>
                      <a:lnTo>
                        <a:pt x="2376" y="522"/>
                      </a:lnTo>
                      <a:lnTo>
                        <a:pt x="2376" y="522"/>
                      </a:lnTo>
                      <a:lnTo>
                        <a:pt x="2376" y="522"/>
                      </a:lnTo>
                      <a:lnTo>
                        <a:pt x="2382" y="522"/>
                      </a:lnTo>
                      <a:lnTo>
                        <a:pt x="2382" y="522"/>
                      </a:lnTo>
                      <a:lnTo>
                        <a:pt x="2382" y="522"/>
                      </a:lnTo>
                      <a:lnTo>
                        <a:pt x="2382" y="522"/>
                      </a:lnTo>
                      <a:lnTo>
                        <a:pt x="2382" y="522"/>
                      </a:lnTo>
                      <a:lnTo>
                        <a:pt x="2382" y="522"/>
                      </a:lnTo>
                      <a:lnTo>
                        <a:pt x="2388" y="522"/>
                      </a:lnTo>
                      <a:lnTo>
                        <a:pt x="2388" y="522"/>
                      </a:lnTo>
                      <a:lnTo>
                        <a:pt x="2388" y="522"/>
                      </a:lnTo>
                      <a:lnTo>
                        <a:pt x="2388" y="522"/>
                      </a:lnTo>
                      <a:lnTo>
                        <a:pt x="2388" y="522"/>
                      </a:lnTo>
                      <a:lnTo>
                        <a:pt x="2394" y="522"/>
                      </a:lnTo>
                      <a:lnTo>
                        <a:pt x="2394" y="522"/>
                      </a:lnTo>
                      <a:lnTo>
                        <a:pt x="2394" y="522"/>
                      </a:lnTo>
                      <a:lnTo>
                        <a:pt x="2394" y="522"/>
                      </a:lnTo>
                      <a:lnTo>
                        <a:pt x="2394" y="522"/>
                      </a:lnTo>
                      <a:lnTo>
                        <a:pt x="2394" y="522"/>
                      </a:lnTo>
                      <a:lnTo>
                        <a:pt x="2400" y="522"/>
                      </a:lnTo>
                      <a:lnTo>
                        <a:pt x="2400" y="522"/>
                      </a:lnTo>
                      <a:lnTo>
                        <a:pt x="2400" y="522"/>
                      </a:lnTo>
                      <a:lnTo>
                        <a:pt x="2400" y="522"/>
                      </a:lnTo>
                      <a:lnTo>
                        <a:pt x="2400" y="522"/>
                      </a:lnTo>
                      <a:lnTo>
                        <a:pt x="2400" y="522"/>
                      </a:lnTo>
                      <a:lnTo>
                        <a:pt x="2406" y="522"/>
                      </a:lnTo>
                      <a:lnTo>
                        <a:pt x="2406" y="522"/>
                      </a:lnTo>
                      <a:lnTo>
                        <a:pt x="2406" y="522"/>
                      </a:lnTo>
                      <a:lnTo>
                        <a:pt x="2406" y="522"/>
                      </a:lnTo>
                      <a:lnTo>
                        <a:pt x="2406" y="522"/>
                      </a:lnTo>
                      <a:lnTo>
                        <a:pt x="2406" y="522"/>
                      </a:lnTo>
                      <a:lnTo>
                        <a:pt x="2412" y="522"/>
                      </a:lnTo>
                      <a:lnTo>
                        <a:pt x="2412" y="522"/>
                      </a:lnTo>
                      <a:lnTo>
                        <a:pt x="2412" y="522"/>
                      </a:lnTo>
                      <a:lnTo>
                        <a:pt x="2412" y="522"/>
                      </a:lnTo>
                      <a:lnTo>
                        <a:pt x="2412" y="522"/>
                      </a:lnTo>
                      <a:lnTo>
                        <a:pt x="2412" y="522"/>
                      </a:lnTo>
                      <a:lnTo>
                        <a:pt x="2418" y="522"/>
                      </a:lnTo>
                      <a:lnTo>
                        <a:pt x="2418" y="522"/>
                      </a:lnTo>
                      <a:lnTo>
                        <a:pt x="2418" y="522"/>
                      </a:lnTo>
                      <a:lnTo>
                        <a:pt x="2418" y="522"/>
                      </a:lnTo>
                      <a:lnTo>
                        <a:pt x="2418" y="522"/>
                      </a:lnTo>
                      <a:lnTo>
                        <a:pt x="2418" y="522"/>
                      </a:lnTo>
                      <a:lnTo>
                        <a:pt x="2424" y="522"/>
                      </a:lnTo>
                      <a:lnTo>
                        <a:pt x="2424" y="522"/>
                      </a:lnTo>
                      <a:lnTo>
                        <a:pt x="2424" y="522"/>
                      </a:lnTo>
                      <a:lnTo>
                        <a:pt x="2424" y="522"/>
                      </a:lnTo>
                      <a:lnTo>
                        <a:pt x="2424" y="522"/>
                      </a:lnTo>
                      <a:lnTo>
                        <a:pt x="2430" y="522"/>
                      </a:lnTo>
                      <a:lnTo>
                        <a:pt x="2430" y="522"/>
                      </a:lnTo>
                      <a:lnTo>
                        <a:pt x="2430" y="522"/>
                      </a:lnTo>
                      <a:lnTo>
                        <a:pt x="2430" y="522"/>
                      </a:lnTo>
                      <a:lnTo>
                        <a:pt x="2430" y="522"/>
                      </a:lnTo>
                      <a:lnTo>
                        <a:pt x="2430" y="522"/>
                      </a:lnTo>
                      <a:lnTo>
                        <a:pt x="2436" y="522"/>
                      </a:lnTo>
                      <a:lnTo>
                        <a:pt x="2436" y="522"/>
                      </a:lnTo>
                      <a:lnTo>
                        <a:pt x="2436" y="522"/>
                      </a:lnTo>
                      <a:lnTo>
                        <a:pt x="2436" y="522"/>
                      </a:lnTo>
                      <a:lnTo>
                        <a:pt x="2436" y="522"/>
                      </a:lnTo>
                      <a:lnTo>
                        <a:pt x="2436" y="522"/>
                      </a:lnTo>
                      <a:lnTo>
                        <a:pt x="2442" y="522"/>
                      </a:lnTo>
                      <a:lnTo>
                        <a:pt x="2442" y="522"/>
                      </a:lnTo>
                      <a:lnTo>
                        <a:pt x="2442" y="522"/>
                      </a:lnTo>
                      <a:lnTo>
                        <a:pt x="2442" y="522"/>
                      </a:lnTo>
                      <a:lnTo>
                        <a:pt x="2442" y="522"/>
                      </a:lnTo>
                      <a:lnTo>
                        <a:pt x="2442" y="522"/>
                      </a:lnTo>
                      <a:lnTo>
                        <a:pt x="2448" y="522"/>
                      </a:lnTo>
                      <a:lnTo>
                        <a:pt x="2448" y="522"/>
                      </a:lnTo>
                      <a:lnTo>
                        <a:pt x="2448" y="522"/>
                      </a:lnTo>
                      <a:lnTo>
                        <a:pt x="2448" y="522"/>
                      </a:lnTo>
                      <a:lnTo>
                        <a:pt x="2448" y="522"/>
                      </a:lnTo>
                      <a:lnTo>
                        <a:pt x="2454" y="522"/>
                      </a:lnTo>
                      <a:lnTo>
                        <a:pt x="2454" y="522"/>
                      </a:lnTo>
                      <a:lnTo>
                        <a:pt x="2454" y="522"/>
                      </a:lnTo>
                      <a:lnTo>
                        <a:pt x="2454" y="522"/>
                      </a:lnTo>
                      <a:lnTo>
                        <a:pt x="2454" y="522"/>
                      </a:lnTo>
                      <a:lnTo>
                        <a:pt x="2454" y="522"/>
                      </a:lnTo>
                      <a:lnTo>
                        <a:pt x="2460" y="522"/>
                      </a:lnTo>
                      <a:lnTo>
                        <a:pt x="2460" y="522"/>
                      </a:lnTo>
                      <a:lnTo>
                        <a:pt x="2460" y="522"/>
                      </a:lnTo>
                      <a:lnTo>
                        <a:pt x="2460" y="522"/>
                      </a:lnTo>
                      <a:lnTo>
                        <a:pt x="2460" y="522"/>
                      </a:lnTo>
                      <a:lnTo>
                        <a:pt x="2460" y="522"/>
                      </a:lnTo>
                      <a:lnTo>
                        <a:pt x="2466" y="522"/>
                      </a:lnTo>
                      <a:lnTo>
                        <a:pt x="2466" y="522"/>
                      </a:lnTo>
                      <a:lnTo>
                        <a:pt x="2466" y="522"/>
                      </a:lnTo>
                      <a:lnTo>
                        <a:pt x="2466" y="522"/>
                      </a:lnTo>
                      <a:lnTo>
                        <a:pt x="2466" y="522"/>
                      </a:lnTo>
                      <a:lnTo>
                        <a:pt x="2466" y="522"/>
                      </a:lnTo>
                      <a:lnTo>
                        <a:pt x="2472" y="522"/>
                      </a:lnTo>
                      <a:lnTo>
                        <a:pt x="2472" y="522"/>
                      </a:lnTo>
                      <a:lnTo>
                        <a:pt x="2472" y="522"/>
                      </a:lnTo>
                      <a:lnTo>
                        <a:pt x="2472" y="522"/>
                      </a:lnTo>
                      <a:lnTo>
                        <a:pt x="2472" y="522"/>
                      </a:lnTo>
                      <a:lnTo>
                        <a:pt x="2478" y="522"/>
                      </a:lnTo>
                      <a:lnTo>
                        <a:pt x="2478" y="522"/>
                      </a:lnTo>
                      <a:lnTo>
                        <a:pt x="2478" y="522"/>
                      </a:lnTo>
                      <a:lnTo>
                        <a:pt x="2478" y="522"/>
                      </a:lnTo>
                      <a:lnTo>
                        <a:pt x="2478" y="522"/>
                      </a:lnTo>
                      <a:lnTo>
                        <a:pt x="2478" y="522"/>
                      </a:lnTo>
                      <a:lnTo>
                        <a:pt x="2484" y="522"/>
                      </a:lnTo>
                      <a:lnTo>
                        <a:pt x="2484" y="522"/>
                      </a:lnTo>
                      <a:lnTo>
                        <a:pt x="2484" y="522"/>
                      </a:lnTo>
                      <a:lnTo>
                        <a:pt x="2484" y="522"/>
                      </a:lnTo>
                      <a:lnTo>
                        <a:pt x="2484" y="522"/>
                      </a:lnTo>
                      <a:lnTo>
                        <a:pt x="2484" y="522"/>
                      </a:lnTo>
                      <a:lnTo>
                        <a:pt x="2490" y="522"/>
                      </a:lnTo>
                      <a:lnTo>
                        <a:pt x="2490" y="522"/>
                      </a:lnTo>
                      <a:lnTo>
                        <a:pt x="2490" y="522"/>
                      </a:lnTo>
                      <a:lnTo>
                        <a:pt x="2490" y="522"/>
                      </a:lnTo>
                      <a:lnTo>
                        <a:pt x="2490" y="522"/>
                      </a:lnTo>
                      <a:lnTo>
                        <a:pt x="2490" y="522"/>
                      </a:lnTo>
                      <a:lnTo>
                        <a:pt x="2496" y="522"/>
                      </a:lnTo>
                      <a:lnTo>
                        <a:pt x="2496" y="522"/>
                      </a:lnTo>
                      <a:lnTo>
                        <a:pt x="2496" y="522"/>
                      </a:lnTo>
                      <a:lnTo>
                        <a:pt x="2496" y="522"/>
                      </a:lnTo>
                      <a:lnTo>
                        <a:pt x="2496" y="522"/>
                      </a:lnTo>
                      <a:lnTo>
                        <a:pt x="2496" y="522"/>
                      </a:lnTo>
                      <a:lnTo>
                        <a:pt x="2502" y="522"/>
                      </a:lnTo>
                      <a:lnTo>
                        <a:pt x="2502" y="522"/>
                      </a:lnTo>
                      <a:lnTo>
                        <a:pt x="2502" y="522"/>
                      </a:lnTo>
                      <a:lnTo>
                        <a:pt x="2502" y="522"/>
                      </a:lnTo>
                      <a:lnTo>
                        <a:pt x="2502" y="522"/>
                      </a:lnTo>
                      <a:lnTo>
                        <a:pt x="2502" y="522"/>
                      </a:lnTo>
                      <a:lnTo>
                        <a:pt x="2508" y="522"/>
                      </a:lnTo>
                      <a:lnTo>
                        <a:pt x="2508" y="522"/>
                      </a:lnTo>
                      <a:lnTo>
                        <a:pt x="2508" y="522"/>
                      </a:lnTo>
                      <a:lnTo>
                        <a:pt x="2508" y="522"/>
                      </a:lnTo>
                      <a:lnTo>
                        <a:pt x="2508" y="522"/>
                      </a:lnTo>
                      <a:lnTo>
                        <a:pt x="2508" y="522"/>
                      </a:lnTo>
                      <a:lnTo>
                        <a:pt x="2514" y="522"/>
                      </a:lnTo>
                      <a:lnTo>
                        <a:pt x="2514" y="522"/>
                      </a:lnTo>
                      <a:lnTo>
                        <a:pt x="2514" y="522"/>
                      </a:lnTo>
                      <a:lnTo>
                        <a:pt x="2514" y="522"/>
                      </a:lnTo>
                      <a:lnTo>
                        <a:pt x="2514" y="522"/>
                      </a:lnTo>
                      <a:lnTo>
                        <a:pt x="2514" y="522"/>
                      </a:lnTo>
                      <a:lnTo>
                        <a:pt x="2520" y="522"/>
                      </a:lnTo>
                      <a:lnTo>
                        <a:pt x="2520" y="522"/>
                      </a:lnTo>
                      <a:lnTo>
                        <a:pt x="2520" y="522"/>
                      </a:lnTo>
                      <a:lnTo>
                        <a:pt x="2520" y="522"/>
                      </a:lnTo>
                      <a:lnTo>
                        <a:pt x="2520" y="522"/>
                      </a:lnTo>
                      <a:lnTo>
                        <a:pt x="2520" y="522"/>
                      </a:lnTo>
                      <a:lnTo>
                        <a:pt x="2526" y="522"/>
                      </a:lnTo>
                      <a:lnTo>
                        <a:pt x="2526" y="522"/>
                      </a:lnTo>
                      <a:lnTo>
                        <a:pt x="2526" y="522"/>
                      </a:lnTo>
                      <a:lnTo>
                        <a:pt x="2526" y="522"/>
                      </a:lnTo>
                      <a:lnTo>
                        <a:pt x="2526" y="522"/>
                      </a:lnTo>
                      <a:lnTo>
                        <a:pt x="2532" y="522"/>
                      </a:lnTo>
                      <a:lnTo>
                        <a:pt x="2532" y="522"/>
                      </a:lnTo>
                      <a:lnTo>
                        <a:pt x="2532" y="522"/>
                      </a:lnTo>
                      <a:lnTo>
                        <a:pt x="2532" y="522"/>
                      </a:lnTo>
                      <a:lnTo>
                        <a:pt x="2532" y="522"/>
                      </a:lnTo>
                      <a:lnTo>
                        <a:pt x="2532" y="522"/>
                      </a:lnTo>
                      <a:lnTo>
                        <a:pt x="2538" y="522"/>
                      </a:lnTo>
                      <a:lnTo>
                        <a:pt x="2538" y="522"/>
                      </a:lnTo>
                      <a:lnTo>
                        <a:pt x="2538" y="522"/>
                      </a:lnTo>
                      <a:lnTo>
                        <a:pt x="2538" y="522"/>
                      </a:lnTo>
                      <a:lnTo>
                        <a:pt x="2538" y="522"/>
                      </a:lnTo>
                      <a:lnTo>
                        <a:pt x="2538" y="522"/>
                      </a:lnTo>
                      <a:lnTo>
                        <a:pt x="2544" y="522"/>
                      </a:lnTo>
                      <a:lnTo>
                        <a:pt x="2544" y="522"/>
                      </a:lnTo>
                      <a:lnTo>
                        <a:pt x="2544" y="522"/>
                      </a:lnTo>
                      <a:lnTo>
                        <a:pt x="2544" y="522"/>
                      </a:lnTo>
                      <a:lnTo>
                        <a:pt x="2544" y="522"/>
                      </a:lnTo>
                      <a:lnTo>
                        <a:pt x="2550" y="522"/>
                      </a:lnTo>
                      <a:lnTo>
                        <a:pt x="2550" y="522"/>
                      </a:lnTo>
                      <a:lnTo>
                        <a:pt x="2550" y="522"/>
                      </a:lnTo>
                      <a:lnTo>
                        <a:pt x="2550" y="522"/>
                      </a:lnTo>
                      <a:lnTo>
                        <a:pt x="2550" y="522"/>
                      </a:lnTo>
                      <a:lnTo>
                        <a:pt x="2550" y="522"/>
                      </a:lnTo>
                      <a:lnTo>
                        <a:pt x="2556" y="522"/>
                      </a:lnTo>
                      <a:lnTo>
                        <a:pt x="2556" y="522"/>
                      </a:lnTo>
                      <a:lnTo>
                        <a:pt x="2556" y="522"/>
                      </a:lnTo>
                      <a:lnTo>
                        <a:pt x="2556" y="522"/>
                      </a:lnTo>
                      <a:lnTo>
                        <a:pt x="2556" y="522"/>
                      </a:lnTo>
                      <a:lnTo>
                        <a:pt x="2556" y="522"/>
                      </a:lnTo>
                      <a:lnTo>
                        <a:pt x="2562" y="522"/>
                      </a:lnTo>
                      <a:lnTo>
                        <a:pt x="2562" y="522"/>
                      </a:lnTo>
                      <a:lnTo>
                        <a:pt x="2562" y="522"/>
                      </a:lnTo>
                      <a:lnTo>
                        <a:pt x="2562" y="522"/>
                      </a:lnTo>
                      <a:lnTo>
                        <a:pt x="2562" y="522"/>
                      </a:lnTo>
                      <a:lnTo>
                        <a:pt x="2562" y="522"/>
                      </a:lnTo>
                      <a:lnTo>
                        <a:pt x="2568" y="522"/>
                      </a:lnTo>
                      <a:lnTo>
                        <a:pt x="2568" y="522"/>
                      </a:lnTo>
                      <a:lnTo>
                        <a:pt x="2568" y="522"/>
                      </a:lnTo>
                      <a:lnTo>
                        <a:pt x="2568" y="522"/>
                      </a:lnTo>
                      <a:lnTo>
                        <a:pt x="2568" y="522"/>
                      </a:lnTo>
                      <a:lnTo>
                        <a:pt x="2568" y="522"/>
                      </a:lnTo>
                      <a:lnTo>
                        <a:pt x="2574" y="522"/>
                      </a:lnTo>
                      <a:lnTo>
                        <a:pt x="2574" y="522"/>
                      </a:lnTo>
                      <a:lnTo>
                        <a:pt x="2574" y="522"/>
                      </a:lnTo>
                      <a:lnTo>
                        <a:pt x="2574" y="522"/>
                      </a:lnTo>
                      <a:lnTo>
                        <a:pt x="2574" y="522"/>
                      </a:lnTo>
                      <a:lnTo>
                        <a:pt x="2574" y="522"/>
                      </a:lnTo>
                      <a:lnTo>
                        <a:pt x="2580" y="522"/>
                      </a:lnTo>
                      <a:lnTo>
                        <a:pt x="2580" y="522"/>
                      </a:lnTo>
                      <a:lnTo>
                        <a:pt x="2580" y="522"/>
                      </a:lnTo>
                      <a:lnTo>
                        <a:pt x="2580" y="522"/>
                      </a:lnTo>
                      <a:lnTo>
                        <a:pt x="2580" y="522"/>
                      </a:lnTo>
                      <a:lnTo>
                        <a:pt x="2586" y="522"/>
                      </a:lnTo>
                      <a:lnTo>
                        <a:pt x="2586" y="522"/>
                      </a:lnTo>
                      <a:lnTo>
                        <a:pt x="2586" y="522"/>
                      </a:lnTo>
                      <a:lnTo>
                        <a:pt x="2586" y="522"/>
                      </a:lnTo>
                      <a:lnTo>
                        <a:pt x="2586" y="522"/>
                      </a:lnTo>
                      <a:lnTo>
                        <a:pt x="2586" y="522"/>
                      </a:lnTo>
                      <a:lnTo>
                        <a:pt x="2592" y="522"/>
                      </a:lnTo>
                      <a:lnTo>
                        <a:pt x="2592" y="522"/>
                      </a:lnTo>
                      <a:lnTo>
                        <a:pt x="2592" y="522"/>
                      </a:lnTo>
                      <a:lnTo>
                        <a:pt x="2592" y="522"/>
                      </a:lnTo>
                      <a:lnTo>
                        <a:pt x="2592" y="522"/>
                      </a:lnTo>
                      <a:lnTo>
                        <a:pt x="2592" y="522"/>
                      </a:lnTo>
                      <a:lnTo>
                        <a:pt x="2598" y="522"/>
                      </a:lnTo>
                      <a:lnTo>
                        <a:pt x="2598" y="522"/>
                      </a:lnTo>
                      <a:lnTo>
                        <a:pt x="2598" y="522"/>
                      </a:lnTo>
                      <a:lnTo>
                        <a:pt x="2598" y="522"/>
                      </a:lnTo>
                      <a:lnTo>
                        <a:pt x="2598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04" y="522"/>
                      </a:lnTo>
                      <a:lnTo>
                        <a:pt x="2610" y="522"/>
                      </a:lnTo>
                      <a:lnTo>
                        <a:pt x="2610" y="522"/>
                      </a:lnTo>
                      <a:lnTo>
                        <a:pt x="2610" y="522"/>
                      </a:lnTo>
                      <a:lnTo>
                        <a:pt x="2610" y="522"/>
                      </a:lnTo>
                      <a:lnTo>
                        <a:pt x="2610" y="522"/>
                      </a:lnTo>
                      <a:lnTo>
                        <a:pt x="2610" y="522"/>
                      </a:lnTo>
                      <a:lnTo>
                        <a:pt x="2616" y="522"/>
                      </a:lnTo>
                      <a:lnTo>
                        <a:pt x="2616" y="522"/>
                      </a:lnTo>
                      <a:lnTo>
                        <a:pt x="2616" y="522"/>
                      </a:lnTo>
                      <a:lnTo>
                        <a:pt x="2616" y="522"/>
                      </a:lnTo>
                      <a:lnTo>
                        <a:pt x="2616" y="522"/>
                      </a:lnTo>
                      <a:lnTo>
                        <a:pt x="2616" y="522"/>
                      </a:lnTo>
                      <a:lnTo>
                        <a:pt x="2622" y="522"/>
                      </a:lnTo>
                      <a:lnTo>
                        <a:pt x="2622" y="522"/>
                      </a:lnTo>
                      <a:lnTo>
                        <a:pt x="2622" y="522"/>
                      </a:lnTo>
                      <a:lnTo>
                        <a:pt x="2622" y="522"/>
                      </a:lnTo>
                      <a:lnTo>
                        <a:pt x="2622" y="522"/>
                      </a:lnTo>
                      <a:lnTo>
                        <a:pt x="2628" y="522"/>
                      </a:lnTo>
                      <a:lnTo>
                        <a:pt x="2628" y="522"/>
                      </a:lnTo>
                      <a:lnTo>
                        <a:pt x="2628" y="522"/>
                      </a:lnTo>
                      <a:lnTo>
                        <a:pt x="2628" y="522"/>
                      </a:lnTo>
                      <a:lnTo>
                        <a:pt x="2628" y="522"/>
                      </a:lnTo>
                      <a:lnTo>
                        <a:pt x="2628" y="522"/>
                      </a:lnTo>
                      <a:lnTo>
                        <a:pt x="2634" y="522"/>
                      </a:lnTo>
                      <a:lnTo>
                        <a:pt x="2634" y="522"/>
                      </a:lnTo>
                      <a:lnTo>
                        <a:pt x="2634" y="522"/>
                      </a:lnTo>
                      <a:lnTo>
                        <a:pt x="2634" y="522"/>
                      </a:lnTo>
                      <a:lnTo>
                        <a:pt x="2634" y="522"/>
                      </a:lnTo>
                      <a:lnTo>
                        <a:pt x="2634" y="522"/>
                      </a:lnTo>
                      <a:lnTo>
                        <a:pt x="2640" y="522"/>
                      </a:lnTo>
                      <a:lnTo>
                        <a:pt x="2640" y="522"/>
                      </a:lnTo>
                      <a:lnTo>
                        <a:pt x="2640" y="522"/>
                      </a:lnTo>
                      <a:lnTo>
                        <a:pt x="2640" y="522"/>
                      </a:lnTo>
                      <a:lnTo>
                        <a:pt x="2640" y="522"/>
                      </a:lnTo>
                      <a:lnTo>
                        <a:pt x="2646" y="522"/>
                      </a:lnTo>
                      <a:lnTo>
                        <a:pt x="2646" y="522"/>
                      </a:lnTo>
                      <a:lnTo>
                        <a:pt x="2646" y="522"/>
                      </a:lnTo>
                      <a:lnTo>
                        <a:pt x="2646" y="522"/>
                      </a:lnTo>
                      <a:lnTo>
                        <a:pt x="2646" y="522"/>
                      </a:lnTo>
                      <a:lnTo>
                        <a:pt x="2646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2" y="522"/>
                      </a:lnTo>
                      <a:lnTo>
                        <a:pt x="2658" y="522"/>
                      </a:lnTo>
                      <a:lnTo>
                        <a:pt x="2658" y="522"/>
                      </a:lnTo>
                      <a:lnTo>
                        <a:pt x="2658" y="522"/>
                      </a:lnTo>
                      <a:lnTo>
                        <a:pt x="2658" y="522"/>
                      </a:lnTo>
                      <a:lnTo>
                        <a:pt x="2658" y="522"/>
                      </a:lnTo>
                      <a:lnTo>
                        <a:pt x="2664" y="522"/>
                      </a:lnTo>
                      <a:lnTo>
                        <a:pt x="2664" y="522"/>
                      </a:lnTo>
                      <a:lnTo>
                        <a:pt x="2664" y="522"/>
                      </a:lnTo>
                      <a:lnTo>
                        <a:pt x="2664" y="522"/>
                      </a:lnTo>
                      <a:lnTo>
                        <a:pt x="2664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0" y="522"/>
                      </a:lnTo>
                      <a:lnTo>
                        <a:pt x="2676" y="522"/>
                      </a:lnTo>
                      <a:lnTo>
                        <a:pt x="2676" y="522"/>
                      </a:lnTo>
                      <a:lnTo>
                        <a:pt x="2676" y="522"/>
                      </a:lnTo>
                      <a:lnTo>
                        <a:pt x="2676" y="522"/>
                      </a:lnTo>
                      <a:lnTo>
                        <a:pt x="2676" y="522"/>
                      </a:lnTo>
                      <a:lnTo>
                        <a:pt x="2682" y="522"/>
                      </a:lnTo>
                      <a:lnTo>
                        <a:pt x="2682" y="522"/>
                      </a:lnTo>
                      <a:lnTo>
                        <a:pt x="2682" y="522"/>
                      </a:lnTo>
                      <a:lnTo>
                        <a:pt x="2682" y="522"/>
                      </a:lnTo>
                      <a:lnTo>
                        <a:pt x="2682" y="522"/>
                      </a:lnTo>
                      <a:lnTo>
                        <a:pt x="2682" y="522"/>
                      </a:lnTo>
                      <a:lnTo>
                        <a:pt x="2688" y="528"/>
                      </a:lnTo>
                      <a:lnTo>
                        <a:pt x="2688" y="528"/>
                      </a:lnTo>
                      <a:lnTo>
                        <a:pt x="2688" y="528"/>
                      </a:lnTo>
                      <a:lnTo>
                        <a:pt x="2688" y="528"/>
                      </a:lnTo>
                      <a:lnTo>
                        <a:pt x="2688" y="528"/>
                      </a:lnTo>
                      <a:lnTo>
                        <a:pt x="2688" y="528"/>
                      </a:lnTo>
                      <a:lnTo>
                        <a:pt x="2694" y="528"/>
                      </a:lnTo>
                      <a:lnTo>
                        <a:pt x="2694" y="528"/>
                      </a:lnTo>
                      <a:lnTo>
                        <a:pt x="2694" y="528"/>
                      </a:lnTo>
                      <a:lnTo>
                        <a:pt x="2694" y="528"/>
                      </a:lnTo>
                      <a:lnTo>
                        <a:pt x="2694" y="528"/>
                      </a:lnTo>
                      <a:lnTo>
                        <a:pt x="2694" y="528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0" y="534"/>
                      </a:lnTo>
                      <a:lnTo>
                        <a:pt x="2706" y="534"/>
                      </a:lnTo>
                      <a:lnTo>
                        <a:pt x="2706" y="534"/>
                      </a:lnTo>
                      <a:lnTo>
                        <a:pt x="2706" y="534"/>
                      </a:lnTo>
                      <a:lnTo>
                        <a:pt x="2706" y="540"/>
                      </a:lnTo>
                      <a:lnTo>
                        <a:pt x="2706" y="540"/>
                      </a:lnTo>
                      <a:lnTo>
                        <a:pt x="2712" y="540"/>
                      </a:lnTo>
                      <a:lnTo>
                        <a:pt x="2712" y="540"/>
                      </a:lnTo>
                      <a:lnTo>
                        <a:pt x="2712" y="540"/>
                      </a:lnTo>
                      <a:lnTo>
                        <a:pt x="2712" y="540"/>
                      </a:lnTo>
                      <a:lnTo>
                        <a:pt x="2712" y="540"/>
                      </a:lnTo>
                      <a:lnTo>
                        <a:pt x="2712" y="540"/>
                      </a:lnTo>
                      <a:lnTo>
                        <a:pt x="2718" y="546"/>
                      </a:lnTo>
                      <a:lnTo>
                        <a:pt x="2718" y="546"/>
                      </a:lnTo>
                      <a:lnTo>
                        <a:pt x="2718" y="546"/>
                      </a:lnTo>
                      <a:lnTo>
                        <a:pt x="2718" y="546"/>
                      </a:lnTo>
                      <a:lnTo>
                        <a:pt x="2718" y="546"/>
                      </a:lnTo>
                      <a:lnTo>
                        <a:pt x="2718" y="546"/>
                      </a:lnTo>
                      <a:lnTo>
                        <a:pt x="2724" y="552"/>
                      </a:lnTo>
                      <a:lnTo>
                        <a:pt x="2724" y="552"/>
                      </a:lnTo>
                      <a:lnTo>
                        <a:pt x="2724" y="552"/>
                      </a:lnTo>
                      <a:lnTo>
                        <a:pt x="2724" y="552"/>
                      </a:lnTo>
                      <a:lnTo>
                        <a:pt x="2724" y="552"/>
                      </a:lnTo>
                      <a:lnTo>
                        <a:pt x="2730" y="558"/>
                      </a:lnTo>
                      <a:lnTo>
                        <a:pt x="2730" y="558"/>
                      </a:lnTo>
                      <a:lnTo>
                        <a:pt x="2730" y="558"/>
                      </a:lnTo>
                      <a:lnTo>
                        <a:pt x="2730" y="558"/>
                      </a:lnTo>
                      <a:lnTo>
                        <a:pt x="2730" y="558"/>
                      </a:lnTo>
                      <a:lnTo>
                        <a:pt x="2730" y="558"/>
                      </a:lnTo>
                      <a:lnTo>
                        <a:pt x="2736" y="564"/>
                      </a:lnTo>
                      <a:lnTo>
                        <a:pt x="2736" y="564"/>
                      </a:lnTo>
                      <a:lnTo>
                        <a:pt x="2736" y="564"/>
                      </a:lnTo>
                      <a:lnTo>
                        <a:pt x="2736" y="564"/>
                      </a:lnTo>
                      <a:lnTo>
                        <a:pt x="2736" y="564"/>
                      </a:lnTo>
                      <a:lnTo>
                        <a:pt x="2736" y="570"/>
                      </a:lnTo>
                      <a:lnTo>
                        <a:pt x="2742" y="570"/>
                      </a:lnTo>
                      <a:lnTo>
                        <a:pt x="2742" y="570"/>
                      </a:lnTo>
                      <a:lnTo>
                        <a:pt x="2742" y="570"/>
                      </a:lnTo>
                      <a:lnTo>
                        <a:pt x="2742" y="570"/>
                      </a:lnTo>
                      <a:lnTo>
                        <a:pt x="2742" y="570"/>
                      </a:lnTo>
                      <a:lnTo>
                        <a:pt x="2742" y="570"/>
                      </a:lnTo>
                      <a:lnTo>
                        <a:pt x="2748" y="570"/>
                      </a:lnTo>
                      <a:lnTo>
                        <a:pt x="2748" y="570"/>
                      </a:lnTo>
                      <a:lnTo>
                        <a:pt x="2748" y="570"/>
                      </a:lnTo>
                      <a:lnTo>
                        <a:pt x="2748" y="570"/>
                      </a:lnTo>
                      <a:lnTo>
                        <a:pt x="2748" y="570"/>
                      </a:lnTo>
                      <a:lnTo>
                        <a:pt x="2748" y="570"/>
                      </a:lnTo>
                      <a:lnTo>
                        <a:pt x="2754" y="570"/>
                      </a:lnTo>
                      <a:lnTo>
                        <a:pt x="2754" y="570"/>
                      </a:lnTo>
                      <a:lnTo>
                        <a:pt x="2754" y="570"/>
                      </a:lnTo>
                      <a:lnTo>
                        <a:pt x="2754" y="570"/>
                      </a:lnTo>
                      <a:lnTo>
                        <a:pt x="2754" y="570"/>
                      </a:lnTo>
                      <a:lnTo>
                        <a:pt x="2754" y="570"/>
                      </a:lnTo>
                      <a:lnTo>
                        <a:pt x="2760" y="570"/>
                      </a:lnTo>
                      <a:lnTo>
                        <a:pt x="2760" y="570"/>
                      </a:lnTo>
                      <a:lnTo>
                        <a:pt x="2760" y="570"/>
                      </a:lnTo>
                      <a:lnTo>
                        <a:pt x="2760" y="570"/>
                      </a:lnTo>
                      <a:lnTo>
                        <a:pt x="2760" y="576"/>
                      </a:lnTo>
                      <a:lnTo>
                        <a:pt x="2760" y="576"/>
                      </a:lnTo>
                      <a:lnTo>
                        <a:pt x="2766" y="576"/>
                      </a:lnTo>
                      <a:lnTo>
                        <a:pt x="2766" y="576"/>
                      </a:lnTo>
                      <a:lnTo>
                        <a:pt x="2766" y="576"/>
                      </a:lnTo>
                      <a:lnTo>
                        <a:pt x="2766" y="576"/>
                      </a:lnTo>
                      <a:lnTo>
                        <a:pt x="2766" y="576"/>
                      </a:lnTo>
                      <a:lnTo>
                        <a:pt x="2772" y="576"/>
                      </a:lnTo>
                      <a:lnTo>
                        <a:pt x="2772" y="576"/>
                      </a:lnTo>
                      <a:lnTo>
                        <a:pt x="2772" y="576"/>
                      </a:lnTo>
                      <a:lnTo>
                        <a:pt x="2772" y="576"/>
                      </a:lnTo>
                      <a:lnTo>
                        <a:pt x="2772" y="582"/>
                      </a:lnTo>
                      <a:lnTo>
                        <a:pt x="2772" y="582"/>
                      </a:lnTo>
                      <a:lnTo>
                        <a:pt x="2778" y="582"/>
                      </a:lnTo>
                      <a:lnTo>
                        <a:pt x="2778" y="582"/>
                      </a:lnTo>
                      <a:lnTo>
                        <a:pt x="2778" y="582"/>
                      </a:lnTo>
                      <a:lnTo>
                        <a:pt x="2778" y="582"/>
                      </a:lnTo>
                      <a:lnTo>
                        <a:pt x="2778" y="582"/>
                      </a:lnTo>
                      <a:lnTo>
                        <a:pt x="2778" y="582"/>
                      </a:lnTo>
                      <a:lnTo>
                        <a:pt x="2784" y="582"/>
                      </a:lnTo>
                      <a:lnTo>
                        <a:pt x="2784" y="588"/>
                      </a:lnTo>
                      <a:lnTo>
                        <a:pt x="2784" y="588"/>
                      </a:lnTo>
                      <a:lnTo>
                        <a:pt x="2784" y="588"/>
                      </a:lnTo>
                      <a:lnTo>
                        <a:pt x="2784" y="588"/>
                      </a:lnTo>
                      <a:lnTo>
                        <a:pt x="2784" y="588"/>
                      </a:lnTo>
                      <a:lnTo>
                        <a:pt x="2790" y="588"/>
                      </a:lnTo>
                      <a:lnTo>
                        <a:pt x="2790" y="588"/>
                      </a:lnTo>
                      <a:lnTo>
                        <a:pt x="2790" y="588"/>
                      </a:lnTo>
                      <a:lnTo>
                        <a:pt x="2790" y="594"/>
                      </a:lnTo>
                      <a:lnTo>
                        <a:pt x="2790" y="594"/>
                      </a:lnTo>
                      <a:lnTo>
                        <a:pt x="2790" y="594"/>
                      </a:lnTo>
                      <a:lnTo>
                        <a:pt x="2796" y="594"/>
                      </a:lnTo>
                      <a:lnTo>
                        <a:pt x="2796" y="594"/>
                      </a:lnTo>
                      <a:lnTo>
                        <a:pt x="2796" y="594"/>
                      </a:lnTo>
                      <a:lnTo>
                        <a:pt x="2796" y="594"/>
                      </a:lnTo>
                      <a:lnTo>
                        <a:pt x="2796" y="600"/>
                      </a:lnTo>
                      <a:lnTo>
                        <a:pt x="2796" y="600"/>
                      </a:lnTo>
                      <a:lnTo>
                        <a:pt x="2802" y="600"/>
                      </a:lnTo>
                      <a:lnTo>
                        <a:pt x="2802" y="600"/>
                      </a:lnTo>
                      <a:lnTo>
                        <a:pt x="2802" y="606"/>
                      </a:lnTo>
                      <a:lnTo>
                        <a:pt x="2802" y="606"/>
                      </a:lnTo>
                      <a:lnTo>
                        <a:pt x="2802" y="606"/>
                      </a:lnTo>
                      <a:lnTo>
                        <a:pt x="2808" y="606"/>
                      </a:lnTo>
                      <a:lnTo>
                        <a:pt x="2808" y="606"/>
                      </a:lnTo>
                      <a:lnTo>
                        <a:pt x="2808" y="606"/>
                      </a:lnTo>
                      <a:lnTo>
                        <a:pt x="2808" y="612"/>
                      </a:lnTo>
                      <a:lnTo>
                        <a:pt x="2808" y="612"/>
                      </a:lnTo>
                      <a:lnTo>
                        <a:pt x="2808" y="612"/>
                      </a:lnTo>
                      <a:lnTo>
                        <a:pt x="2808" y="612"/>
                      </a:lnTo>
                      <a:lnTo>
                        <a:pt x="2814" y="618"/>
                      </a:lnTo>
                      <a:lnTo>
                        <a:pt x="2814" y="618"/>
                      </a:lnTo>
                      <a:lnTo>
                        <a:pt x="2814" y="618"/>
                      </a:lnTo>
                      <a:lnTo>
                        <a:pt x="2814" y="618"/>
                      </a:lnTo>
                      <a:lnTo>
                        <a:pt x="2814" y="618"/>
                      </a:lnTo>
                      <a:lnTo>
                        <a:pt x="2820" y="624"/>
                      </a:lnTo>
                      <a:lnTo>
                        <a:pt x="2820" y="624"/>
                      </a:lnTo>
                      <a:lnTo>
                        <a:pt x="2820" y="624"/>
                      </a:lnTo>
                      <a:lnTo>
                        <a:pt x="2820" y="630"/>
                      </a:lnTo>
                      <a:lnTo>
                        <a:pt x="2820" y="630"/>
                      </a:lnTo>
                      <a:lnTo>
                        <a:pt x="2826" y="630"/>
                      </a:lnTo>
                      <a:lnTo>
                        <a:pt x="2826" y="636"/>
                      </a:lnTo>
                      <a:lnTo>
                        <a:pt x="2826" y="636"/>
                      </a:lnTo>
                      <a:lnTo>
                        <a:pt x="2826" y="642"/>
                      </a:lnTo>
                      <a:lnTo>
                        <a:pt x="2826" y="642"/>
                      </a:lnTo>
                      <a:lnTo>
                        <a:pt x="2826" y="648"/>
                      </a:lnTo>
                      <a:lnTo>
                        <a:pt x="2826" y="654"/>
                      </a:lnTo>
                      <a:lnTo>
                        <a:pt x="2832" y="654"/>
                      </a:lnTo>
                      <a:lnTo>
                        <a:pt x="2832" y="660"/>
                      </a:lnTo>
                      <a:lnTo>
                        <a:pt x="2832" y="666"/>
                      </a:lnTo>
                      <a:lnTo>
                        <a:pt x="2832" y="672"/>
                      </a:lnTo>
                      <a:lnTo>
                        <a:pt x="2832" y="672"/>
                      </a:lnTo>
                      <a:lnTo>
                        <a:pt x="2832" y="678"/>
                      </a:lnTo>
                      <a:lnTo>
                        <a:pt x="2838" y="678"/>
                      </a:lnTo>
                      <a:lnTo>
                        <a:pt x="2838" y="684"/>
                      </a:lnTo>
                      <a:lnTo>
                        <a:pt x="2838" y="690"/>
                      </a:lnTo>
                      <a:lnTo>
                        <a:pt x="2838" y="696"/>
                      </a:lnTo>
                      <a:lnTo>
                        <a:pt x="2838" y="696"/>
                      </a:lnTo>
                      <a:lnTo>
                        <a:pt x="2844" y="702"/>
                      </a:lnTo>
                      <a:lnTo>
                        <a:pt x="2844" y="708"/>
                      </a:lnTo>
                      <a:lnTo>
                        <a:pt x="2844" y="708"/>
                      </a:lnTo>
                      <a:lnTo>
                        <a:pt x="2844" y="714"/>
                      </a:lnTo>
                      <a:lnTo>
                        <a:pt x="2844" y="720"/>
                      </a:lnTo>
                      <a:lnTo>
                        <a:pt x="2844" y="720"/>
                      </a:lnTo>
                      <a:lnTo>
                        <a:pt x="2850" y="726"/>
                      </a:lnTo>
                      <a:lnTo>
                        <a:pt x="2850" y="732"/>
                      </a:lnTo>
                      <a:lnTo>
                        <a:pt x="2850" y="732"/>
                      </a:lnTo>
                      <a:lnTo>
                        <a:pt x="2850" y="738"/>
                      </a:lnTo>
                      <a:lnTo>
                        <a:pt x="2850" y="744"/>
                      </a:lnTo>
                      <a:lnTo>
                        <a:pt x="2850" y="744"/>
                      </a:lnTo>
                      <a:lnTo>
                        <a:pt x="2856" y="750"/>
                      </a:lnTo>
                      <a:lnTo>
                        <a:pt x="2856" y="756"/>
                      </a:lnTo>
                      <a:lnTo>
                        <a:pt x="2856" y="756"/>
                      </a:lnTo>
                      <a:lnTo>
                        <a:pt x="2856" y="762"/>
                      </a:lnTo>
                      <a:lnTo>
                        <a:pt x="2856" y="768"/>
                      </a:lnTo>
                      <a:lnTo>
                        <a:pt x="2856" y="768"/>
                      </a:lnTo>
                      <a:lnTo>
                        <a:pt x="2862" y="780"/>
                      </a:lnTo>
                      <a:lnTo>
                        <a:pt x="2862" y="780"/>
                      </a:lnTo>
                      <a:lnTo>
                        <a:pt x="2862" y="786"/>
                      </a:lnTo>
                      <a:lnTo>
                        <a:pt x="2862" y="786"/>
                      </a:lnTo>
                      <a:lnTo>
                        <a:pt x="2862" y="792"/>
                      </a:lnTo>
                      <a:lnTo>
                        <a:pt x="2868" y="798"/>
                      </a:lnTo>
                      <a:lnTo>
                        <a:pt x="2868" y="804"/>
                      </a:lnTo>
                      <a:lnTo>
                        <a:pt x="2868" y="810"/>
                      </a:lnTo>
                      <a:lnTo>
                        <a:pt x="2868" y="810"/>
                      </a:lnTo>
                      <a:lnTo>
                        <a:pt x="2868" y="816"/>
                      </a:lnTo>
                      <a:lnTo>
                        <a:pt x="2868" y="822"/>
                      </a:lnTo>
                      <a:lnTo>
                        <a:pt x="2874" y="828"/>
                      </a:lnTo>
                      <a:lnTo>
                        <a:pt x="2874" y="834"/>
                      </a:lnTo>
                      <a:lnTo>
                        <a:pt x="2874" y="834"/>
                      </a:lnTo>
                      <a:lnTo>
                        <a:pt x="2874" y="840"/>
                      </a:lnTo>
                      <a:lnTo>
                        <a:pt x="2874" y="846"/>
                      </a:lnTo>
                      <a:lnTo>
                        <a:pt x="2874" y="852"/>
                      </a:lnTo>
                      <a:lnTo>
                        <a:pt x="2880" y="852"/>
                      </a:lnTo>
                      <a:lnTo>
                        <a:pt x="2880" y="858"/>
                      </a:lnTo>
                      <a:lnTo>
                        <a:pt x="2880" y="864"/>
                      </a:lnTo>
                      <a:lnTo>
                        <a:pt x="2880" y="870"/>
                      </a:lnTo>
                      <a:lnTo>
                        <a:pt x="2880" y="870"/>
                      </a:lnTo>
                      <a:lnTo>
                        <a:pt x="2880" y="876"/>
                      </a:lnTo>
                      <a:lnTo>
                        <a:pt x="2886" y="882"/>
                      </a:lnTo>
                      <a:lnTo>
                        <a:pt x="2886" y="888"/>
                      </a:lnTo>
                      <a:lnTo>
                        <a:pt x="2886" y="894"/>
                      </a:lnTo>
                      <a:lnTo>
                        <a:pt x="2886" y="894"/>
                      </a:lnTo>
                      <a:lnTo>
                        <a:pt x="2886" y="900"/>
                      </a:lnTo>
                      <a:lnTo>
                        <a:pt x="2886" y="906"/>
                      </a:lnTo>
                      <a:lnTo>
                        <a:pt x="2892" y="912"/>
                      </a:lnTo>
                      <a:lnTo>
                        <a:pt x="2892" y="912"/>
                      </a:lnTo>
                      <a:lnTo>
                        <a:pt x="2892" y="918"/>
                      </a:lnTo>
                      <a:lnTo>
                        <a:pt x="2892" y="930"/>
                      </a:lnTo>
                      <a:lnTo>
                        <a:pt x="2892" y="930"/>
                      </a:lnTo>
                      <a:lnTo>
                        <a:pt x="2892" y="936"/>
                      </a:lnTo>
                      <a:lnTo>
                        <a:pt x="2898" y="942"/>
                      </a:lnTo>
                      <a:lnTo>
                        <a:pt x="2898" y="948"/>
                      </a:lnTo>
                      <a:lnTo>
                        <a:pt x="2898" y="954"/>
                      </a:lnTo>
                      <a:lnTo>
                        <a:pt x="2898" y="960"/>
                      </a:lnTo>
                      <a:lnTo>
                        <a:pt x="2898" y="960"/>
                      </a:lnTo>
                      <a:lnTo>
                        <a:pt x="2904" y="966"/>
                      </a:lnTo>
                      <a:lnTo>
                        <a:pt x="2904" y="972"/>
                      </a:lnTo>
                      <a:lnTo>
                        <a:pt x="2904" y="972"/>
                      </a:lnTo>
                      <a:lnTo>
                        <a:pt x="2904" y="978"/>
                      </a:lnTo>
                      <a:lnTo>
                        <a:pt x="2904" y="978"/>
                      </a:lnTo>
                      <a:lnTo>
                        <a:pt x="2904" y="972"/>
                      </a:lnTo>
                      <a:lnTo>
                        <a:pt x="2910" y="972"/>
                      </a:lnTo>
                      <a:lnTo>
                        <a:pt x="2910" y="960"/>
                      </a:lnTo>
                      <a:lnTo>
                        <a:pt x="2910" y="954"/>
                      </a:lnTo>
                      <a:lnTo>
                        <a:pt x="2910" y="948"/>
                      </a:lnTo>
                      <a:lnTo>
                        <a:pt x="2910" y="942"/>
                      </a:lnTo>
                      <a:lnTo>
                        <a:pt x="2910" y="936"/>
                      </a:lnTo>
                      <a:lnTo>
                        <a:pt x="2916" y="930"/>
                      </a:lnTo>
                      <a:lnTo>
                        <a:pt x="2916" y="924"/>
                      </a:lnTo>
                      <a:lnTo>
                        <a:pt x="2916" y="918"/>
                      </a:lnTo>
                      <a:lnTo>
                        <a:pt x="2916" y="918"/>
                      </a:lnTo>
                      <a:lnTo>
                        <a:pt x="2916" y="906"/>
                      </a:lnTo>
                      <a:lnTo>
                        <a:pt x="2916" y="900"/>
                      </a:lnTo>
                      <a:lnTo>
                        <a:pt x="2922" y="894"/>
                      </a:lnTo>
                      <a:lnTo>
                        <a:pt x="2922" y="888"/>
                      </a:lnTo>
                      <a:lnTo>
                        <a:pt x="2922" y="882"/>
                      </a:lnTo>
                      <a:lnTo>
                        <a:pt x="2922" y="876"/>
                      </a:lnTo>
                      <a:lnTo>
                        <a:pt x="2922" y="870"/>
                      </a:lnTo>
                      <a:lnTo>
                        <a:pt x="2922" y="864"/>
                      </a:lnTo>
                      <a:lnTo>
                        <a:pt x="2928" y="858"/>
                      </a:lnTo>
                      <a:lnTo>
                        <a:pt x="2928" y="852"/>
                      </a:lnTo>
                      <a:lnTo>
                        <a:pt x="2928" y="846"/>
                      </a:lnTo>
                      <a:lnTo>
                        <a:pt x="2928" y="840"/>
                      </a:lnTo>
                      <a:lnTo>
                        <a:pt x="2928" y="834"/>
                      </a:lnTo>
                      <a:lnTo>
                        <a:pt x="2934" y="822"/>
                      </a:lnTo>
                      <a:lnTo>
                        <a:pt x="2934" y="816"/>
                      </a:lnTo>
                      <a:lnTo>
                        <a:pt x="2934" y="810"/>
                      </a:lnTo>
                      <a:lnTo>
                        <a:pt x="2934" y="804"/>
                      </a:lnTo>
                      <a:lnTo>
                        <a:pt x="2934" y="798"/>
                      </a:lnTo>
                      <a:lnTo>
                        <a:pt x="2934" y="792"/>
                      </a:lnTo>
                      <a:lnTo>
                        <a:pt x="2940" y="786"/>
                      </a:lnTo>
                      <a:lnTo>
                        <a:pt x="2940" y="780"/>
                      </a:lnTo>
                      <a:lnTo>
                        <a:pt x="2940" y="774"/>
                      </a:lnTo>
                      <a:lnTo>
                        <a:pt x="2940" y="768"/>
                      </a:lnTo>
                      <a:lnTo>
                        <a:pt x="2940" y="762"/>
                      </a:lnTo>
                      <a:lnTo>
                        <a:pt x="2940" y="756"/>
                      </a:lnTo>
                      <a:lnTo>
                        <a:pt x="2946" y="750"/>
                      </a:lnTo>
                      <a:lnTo>
                        <a:pt x="2946" y="744"/>
                      </a:lnTo>
                      <a:lnTo>
                        <a:pt x="2946" y="738"/>
                      </a:lnTo>
                      <a:lnTo>
                        <a:pt x="2946" y="732"/>
                      </a:lnTo>
                      <a:lnTo>
                        <a:pt x="2946" y="726"/>
                      </a:lnTo>
                      <a:lnTo>
                        <a:pt x="2946" y="720"/>
                      </a:lnTo>
                      <a:lnTo>
                        <a:pt x="2952" y="714"/>
                      </a:lnTo>
                      <a:lnTo>
                        <a:pt x="2952" y="708"/>
                      </a:lnTo>
                      <a:lnTo>
                        <a:pt x="2952" y="702"/>
                      </a:lnTo>
                      <a:lnTo>
                        <a:pt x="2952" y="696"/>
                      </a:lnTo>
                      <a:lnTo>
                        <a:pt x="2952" y="690"/>
                      </a:lnTo>
                      <a:lnTo>
                        <a:pt x="2952" y="684"/>
                      </a:lnTo>
                      <a:lnTo>
                        <a:pt x="2958" y="678"/>
                      </a:lnTo>
                      <a:lnTo>
                        <a:pt x="2958" y="672"/>
                      </a:lnTo>
                      <a:lnTo>
                        <a:pt x="2958" y="666"/>
                      </a:lnTo>
                      <a:lnTo>
                        <a:pt x="2958" y="660"/>
                      </a:lnTo>
                      <a:lnTo>
                        <a:pt x="2958" y="660"/>
                      </a:lnTo>
                      <a:lnTo>
                        <a:pt x="2958" y="654"/>
                      </a:lnTo>
                      <a:lnTo>
                        <a:pt x="2964" y="648"/>
                      </a:lnTo>
                      <a:lnTo>
                        <a:pt x="2964" y="636"/>
                      </a:lnTo>
                      <a:lnTo>
                        <a:pt x="2964" y="630"/>
                      </a:lnTo>
                      <a:lnTo>
                        <a:pt x="2964" y="624"/>
                      </a:lnTo>
                      <a:lnTo>
                        <a:pt x="2964" y="618"/>
                      </a:lnTo>
                      <a:lnTo>
                        <a:pt x="2970" y="612"/>
                      </a:lnTo>
                      <a:lnTo>
                        <a:pt x="2970" y="606"/>
                      </a:lnTo>
                      <a:lnTo>
                        <a:pt x="2970" y="606"/>
                      </a:lnTo>
                      <a:lnTo>
                        <a:pt x="2970" y="600"/>
                      </a:lnTo>
                      <a:lnTo>
                        <a:pt x="2970" y="594"/>
                      </a:lnTo>
                      <a:lnTo>
                        <a:pt x="2970" y="588"/>
                      </a:lnTo>
                      <a:lnTo>
                        <a:pt x="2976" y="582"/>
                      </a:lnTo>
                      <a:lnTo>
                        <a:pt x="2976" y="576"/>
                      </a:lnTo>
                      <a:lnTo>
                        <a:pt x="2976" y="570"/>
                      </a:lnTo>
                      <a:lnTo>
                        <a:pt x="2976" y="570"/>
                      </a:lnTo>
                      <a:lnTo>
                        <a:pt x="2976" y="558"/>
                      </a:lnTo>
                      <a:lnTo>
                        <a:pt x="2976" y="558"/>
                      </a:lnTo>
                      <a:lnTo>
                        <a:pt x="2982" y="552"/>
                      </a:lnTo>
                      <a:lnTo>
                        <a:pt x="2982" y="546"/>
                      </a:lnTo>
                      <a:lnTo>
                        <a:pt x="2982" y="540"/>
                      </a:lnTo>
                      <a:lnTo>
                        <a:pt x="2982" y="534"/>
                      </a:lnTo>
                      <a:lnTo>
                        <a:pt x="2982" y="528"/>
                      </a:lnTo>
                      <a:lnTo>
                        <a:pt x="2982" y="528"/>
                      </a:lnTo>
                      <a:lnTo>
                        <a:pt x="2988" y="516"/>
                      </a:lnTo>
                      <a:lnTo>
                        <a:pt x="2988" y="510"/>
                      </a:lnTo>
                      <a:lnTo>
                        <a:pt x="2988" y="504"/>
                      </a:lnTo>
                      <a:lnTo>
                        <a:pt x="2988" y="498"/>
                      </a:lnTo>
                      <a:lnTo>
                        <a:pt x="2988" y="498"/>
                      </a:lnTo>
                      <a:lnTo>
                        <a:pt x="2994" y="492"/>
                      </a:lnTo>
                      <a:lnTo>
                        <a:pt x="2994" y="486"/>
                      </a:lnTo>
                      <a:lnTo>
                        <a:pt x="2994" y="480"/>
                      </a:lnTo>
                      <a:lnTo>
                        <a:pt x="2994" y="474"/>
                      </a:lnTo>
                      <a:lnTo>
                        <a:pt x="2994" y="468"/>
                      </a:lnTo>
                      <a:lnTo>
                        <a:pt x="2994" y="462"/>
                      </a:lnTo>
                      <a:lnTo>
                        <a:pt x="3000" y="456"/>
                      </a:lnTo>
                      <a:lnTo>
                        <a:pt x="3000" y="450"/>
                      </a:lnTo>
                      <a:lnTo>
                        <a:pt x="3000" y="444"/>
                      </a:lnTo>
                      <a:lnTo>
                        <a:pt x="3000" y="438"/>
                      </a:lnTo>
                      <a:lnTo>
                        <a:pt x="3000" y="432"/>
                      </a:lnTo>
                      <a:lnTo>
                        <a:pt x="3006" y="426"/>
                      </a:lnTo>
                      <a:lnTo>
                        <a:pt x="3006" y="420"/>
                      </a:lnTo>
                      <a:lnTo>
                        <a:pt x="3006" y="414"/>
                      </a:lnTo>
                      <a:lnTo>
                        <a:pt x="3006" y="408"/>
                      </a:lnTo>
                      <a:lnTo>
                        <a:pt x="3006" y="402"/>
                      </a:lnTo>
                      <a:lnTo>
                        <a:pt x="3006" y="396"/>
                      </a:lnTo>
                      <a:lnTo>
                        <a:pt x="3006" y="390"/>
                      </a:lnTo>
                      <a:lnTo>
                        <a:pt x="3012" y="384"/>
                      </a:lnTo>
                      <a:lnTo>
                        <a:pt x="3012" y="378"/>
                      </a:lnTo>
                      <a:lnTo>
                        <a:pt x="3012" y="378"/>
                      </a:lnTo>
                      <a:lnTo>
                        <a:pt x="3012" y="372"/>
                      </a:lnTo>
                      <a:lnTo>
                        <a:pt x="3012" y="366"/>
                      </a:lnTo>
                      <a:lnTo>
                        <a:pt x="3012" y="360"/>
                      </a:lnTo>
                      <a:lnTo>
                        <a:pt x="3018" y="354"/>
                      </a:lnTo>
                      <a:lnTo>
                        <a:pt x="3018" y="348"/>
                      </a:lnTo>
                      <a:lnTo>
                        <a:pt x="3018" y="342"/>
                      </a:lnTo>
                      <a:lnTo>
                        <a:pt x="3018" y="336"/>
                      </a:lnTo>
                      <a:lnTo>
                        <a:pt x="3018" y="336"/>
                      </a:lnTo>
                      <a:lnTo>
                        <a:pt x="3018" y="330"/>
                      </a:lnTo>
                      <a:lnTo>
                        <a:pt x="3024" y="324"/>
                      </a:lnTo>
                      <a:lnTo>
                        <a:pt x="3024" y="318"/>
                      </a:lnTo>
                      <a:lnTo>
                        <a:pt x="3024" y="306"/>
                      </a:lnTo>
                      <a:lnTo>
                        <a:pt x="3024" y="306"/>
                      </a:lnTo>
                      <a:lnTo>
                        <a:pt x="3024" y="300"/>
                      </a:lnTo>
                      <a:lnTo>
                        <a:pt x="3030" y="294"/>
                      </a:lnTo>
                      <a:lnTo>
                        <a:pt x="3030" y="294"/>
                      </a:lnTo>
                      <a:lnTo>
                        <a:pt x="3030" y="282"/>
                      </a:lnTo>
                      <a:lnTo>
                        <a:pt x="3030" y="276"/>
                      </a:lnTo>
                      <a:lnTo>
                        <a:pt x="3030" y="276"/>
                      </a:lnTo>
                      <a:lnTo>
                        <a:pt x="3030" y="270"/>
                      </a:lnTo>
                      <a:lnTo>
                        <a:pt x="3036" y="264"/>
                      </a:lnTo>
                      <a:lnTo>
                        <a:pt x="3036" y="264"/>
                      </a:lnTo>
                      <a:lnTo>
                        <a:pt x="3036" y="252"/>
                      </a:lnTo>
                      <a:lnTo>
                        <a:pt x="3036" y="246"/>
                      </a:lnTo>
                      <a:lnTo>
                        <a:pt x="3036" y="240"/>
                      </a:lnTo>
                      <a:lnTo>
                        <a:pt x="3042" y="240"/>
                      </a:lnTo>
                      <a:lnTo>
                        <a:pt x="3042" y="234"/>
                      </a:lnTo>
                      <a:lnTo>
                        <a:pt x="3042" y="228"/>
                      </a:lnTo>
                      <a:lnTo>
                        <a:pt x="3042" y="222"/>
                      </a:lnTo>
                      <a:lnTo>
                        <a:pt x="3042" y="216"/>
                      </a:lnTo>
                      <a:lnTo>
                        <a:pt x="3042" y="210"/>
                      </a:lnTo>
                      <a:lnTo>
                        <a:pt x="3042" y="210"/>
                      </a:lnTo>
                      <a:lnTo>
                        <a:pt x="3048" y="204"/>
                      </a:lnTo>
                      <a:lnTo>
                        <a:pt x="3048" y="198"/>
                      </a:lnTo>
                      <a:lnTo>
                        <a:pt x="3048" y="192"/>
                      </a:lnTo>
                      <a:lnTo>
                        <a:pt x="3048" y="192"/>
                      </a:lnTo>
                      <a:lnTo>
                        <a:pt x="3048" y="186"/>
                      </a:lnTo>
                      <a:lnTo>
                        <a:pt x="3048" y="180"/>
                      </a:lnTo>
                      <a:lnTo>
                        <a:pt x="3054" y="174"/>
                      </a:lnTo>
                      <a:lnTo>
                        <a:pt x="3054" y="174"/>
                      </a:lnTo>
                      <a:lnTo>
                        <a:pt x="3054" y="168"/>
                      </a:lnTo>
                      <a:lnTo>
                        <a:pt x="3054" y="162"/>
                      </a:lnTo>
                      <a:lnTo>
                        <a:pt x="3054" y="156"/>
                      </a:lnTo>
                      <a:lnTo>
                        <a:pt x="3060" y="150"/>
                      </a:lnTo>
                      <a:lnTo>
                        <a:pt x="3060" y="144"/>
                      </a:lnTo>
                      <a:lnTo>
                        <a:pt x="3060" y="144"/>
                      </a:lnTo>
                      <a:lnTo>
                        <a:pt x="3060" y="138"/>
                      </a:lnTo>
                      <a:lnTo>
                        <a:pt x="3060" y="132"/>
                      </a:lnTo>
                      <a:lnTo>
                        <a:pt x="3060" y="126"/>
                      </a:lnTo>
                      <a:lnTo>
                        <a:pt x="3066" y="120"/>
                      </a:lnTo>
                      <a:lnTo>
                        <a:pt x="3066" y="120"/>
                      </a:lnTo>
                      <a:lnTo>
                        <a:pt x="3066" y="114"/>
                      </a:lnTo>
                      <a:lnTo>
                        <a:pt x="3066" y="108"/>
                      </a:lnTo>
                      <a:lnTo>
                        <a:pt x="3066" y="108"/>
                      </a:lnTo>
                      <a:lnTo>
                        <a:pt x="3066" y="102"/>
                      </a:lnTo>
                      <a:lnTo>
                        <a:pt x="3072" y="96"/>
                      </a:lnTo>
                      <a:lnTo>
                        <a:pt x="3072" y="96"/>
                      </a:lnTo>
                      <a:lnTo>
                        <a:pt x="3072" y="96"/>
                      </a:lnTo>
                      <a:lnTo>
                        <a:pt x="3072" y="96"/>
                      </a:lnTo>
                      <a:lnTo>
                        <a:pt x="3072" y="102"/>
                      </a:lnTo>
                      <a:lnTo>
                        <a:pt x="3078" y="102"/>
                      </a:lnTo>
                      <a:lnTo>
                        <a:pt x="3078" y="108"/>
                      </a:lnTo>
                      <a:lnTo>
                        <a:pt x="3078" y="114"/>
                      </a:lnTo>
                      <a:lnTo>
                        <a:pt x="3078" y="120"/>
                      </a:lnTo>
                      <a:lnTo>
                        <a:pt x="3078" y="120"/>
                      </a:lnTo>
                      <a:lnTo>
                        <a:pt x="3078" y="126"/>
                      </a:lnTo>
                      <a:lnTo>
                        <a:pt x="3078" y="132"/>
                      </a:lnTo>
                      <a:lnTo>
                        <a:pt x="3084" y="132"/>
                      </a:lnTo>
                      <a:lnTo>
                        <a:pt x="3084" y="138"/>
                      </a:lnTo>
                      <a:lnTo>
                        <a:pt x="3084" y="144"/>
                      </a:lnTo>
                      <a:lnTo>
                        <a:pt x="3084" y="150"/>
                      </a:lnTo>
                      <a:lnTo>
                        <a:pt x="3084" y="150"/>
                      </a:lnTo>
                      <a:lnTo>
                        <a:pt x="3090" y="156"/>
                      </a:lnTo>
                      <a:lnTo>
                        <a:pt x="3090" y="162"/>
                      </a:lnTo>
                      <a:lnTo>
                        <a:pt x="3090" y="162"/>
                      </a:lnTo>
                      <a:lnTo>
                        <a:pt x="3090" y="168"/>
                      </a:lnTo>
                      <a:lnTo>
                        <a:pt x="3090" y="174"/>
                      </a:lnTo>
                      <a:lnTo>
                        <a:pt x="3090" y="180"/>
                      </a:lnTo>
                      <a:lnTo>
                        <a:pt x="3096" y="186"/>
                      </a:lnTo>
                      <a:lnTo>
                        <a:pt x="3096" y="192"/>
                      </a:lnTo>
                      <a:lnTo>
                        <a:pt x="3096" y="198"/>
                      </a:lnTo>
                      <a:lnTo>
                        <a:pt x="3096" y="198"/>
                      </a:lnTo>
                      <a:lnTo>
                        <a:pt x="3096" y="204"/>
                      </a:lnTo>
                      <a:lnTo>
                        <a:pt x="3102" y="210"/>
                      </a:lnTo>
                      <a:lnTo>
                        <a:pt x="3102" y="216"/>
                      </a:lnTo>
                      <a:lnTo>
                        <a:pt x="3102" y="222"/>
                      </a:lnTo>
                      <a:lnTo>
                        <a:pt x="3102" y="222"/>
                      </a:lnTo>
                      <a:lnTo>
                        <a:pt x="3102" y="228"/>
                      </a:lnTo>
                      <a:lnTo>
                        <a:pt x="3102" y="234"/>
                      </a:lnTo>
                      <a:lnTo>
                        <a:pt x="3102" y="240"/>
                      </a:lnTo>
                      <a:lnTo>
                        <a:pt x="3108" y="246"/>
                      </a:lnTo>
                      <a:lnTo>
                        <a:pt x="3108" y="246"/>
                      </a:lnTo>
                      <a:lnTo>
                        <a:pt x="3108" y="252"/>
                      </a:lnTo>
                      <a:lnTo>
                        <a:pt x="3108" y="258"/>
                      </a:lnTo>
                      <a:lnTo>
                        <a:pt x="3108" y="264"/>
                      </a:lnTo>
                      <a:lnTo>
                        <a:pt x="3114" y="270"/>
                      </a:lnTo>
                      <a:lnTo>
                        <a:pt x="3114" y="276"/>
                      </a:lnTo>
                      <a:lnTo>
                        <a:pt x="3114" y="276"/>
                      </a:lnTo>
                      <a:lnTo>
                        <a:pt x="3114" y="282"/>
                      </a:lnTo>
                      <a:lnTo>
                        <a:pt x="3114" y="288"/>
                      </a:lnTo>
                      <a:lnTo>
                        <a:pt x="3114" y="294"/>
                      </a:lnTo>
                      <a:lnTo>
                        <a:pt x="3120" y="300"/>
                      </a:lnTo>
                      <a:lnTo>
                        <a:pt x="3120" y="306"/>
                      </a:lnTo>
                      <a:lnTo>
                        <a:pt x="3120" y="306"/>
                      </a:lnTo>
                      <a:lnTo>
                        <a:pt x="3120" y="312"/>
                      </a:lnTo>
                      <a:lnTo>
                        <a:pt x="3120" y="318"/>
                      </a:lnTo>
                      <a:lnTo>
                        <a:pt x="3120" y="324"/>
                      </a:lnTo>
                      <a:lnTo>
                        <a:pt x="3126" y="330"/>
                      </a:lnTo>
                      <a:lnTo>
                        <a:pt x="3126" y="330"/>
                      </a:lnTo>
                      <a:lnTo>
                        <a:pt x="3126" y="342"/>
                      </a:lnTo>
                      <a:lnTo>
                        <a:pt x="3126" y="348"/>
                      </a:lnTo>
                      <a:lnTo>
                        <a:pt x="3126" y="354"/>
                      </a:lnTo>
                      <a:lnTo>
                        <a:pt x="3132" y="360"/>
                      </a:lnTo>
                      <a:lnTo>
                        <a:pt x="3132" y="366"/>
                      </a:lnTo>
                      <a:lnTo>
                        <a:pt x="3132" y="366"/>
                      </a:lnTo>
                      <a:lnTo>
                        <a:pt x="3132" y="372"/>
                      </a:lnTo>
                      <a:lnTo>
                        <a:pt x="3132" y="378"/>
                      </a:lnTo>
                      <a:lnTo>
                        <a:pt x="3132" y="384"/>
                      </a:lnTo>
                      <a:lnTo>
                        <a:pt x="3138" y="390"/>
                      </a:lnTo>
                      <a:lnTo>
                        <a:pt x="3138" y="396"/>
                      </a:lnTo>
                      <a:lnTo>
                        <a:pt x="3138" y="402"/>
                      </a:lnTo>
                      <a:lnTo>
                        <a:pt x="3138" y="408"/>
                      </a:lnTo>
                      <a:lnTo>
                        <a:pt x="3138" y="408"/>
                      </a:lnTo>
                      <a:lnTo>
                        <a:pt x="3138" y="414"/>
                      </a:lnTo>
                      <a:lnTo>
                        <a:pt x="3138" y="420"/>
                      </a:lnTo>
                      <a:lnTo>
                        <a:pt x="3144" y="426"/>
                      </a:lnTo>
                      <a:lnTo>
                        <a:pt x="3144" y="438"/>
                      </a:lnTo>
                      <a:lnTo>
                        <a:pt x="3144" y="438"/>
                      </a:lnTo>
                      <a:lnTo>
                        <a:pt x="3144" y="444"/>
                      </a:lnTo>
                      <a:lnTo>
                        <a:pt x="3144" y="450"/>
                      </a:lnTo>
                      <a:lnTo>
                        <a:pt x="3150" y="456"/>
                      </a:lnTo>
                      <a:lnTo>
                        <a:pt x="3150" y="462"/>
                      </a:lnTo>
                      <a:lnTo>
                        <a:pt x="3150" y="468"/>
                      </a:lnTo>
                      <a:lnTo>
                        <a:pt x="3150" y="474"/>
                      </a:lnTo>
                      <a:lnTo>
                        <a:pt x="3150" y="480"/>
                      </a:lnTo>
                      <a:lnTo>
                        <a:pt x="3150" y="486"/>
                      </a:lnTo>
                      <a:lnTo>
                        <a:pt x="3156" y="492"/>
                      </a:lnTo>
                      <a:lnTo>
                        <a:pt x="3156" y="498"/>
                      </a:lnTo>
                      <a:lnTo>
                        <a:pt x="3156" y="498"/>
                      </a:lnTo>
                      <a:lnTo>
                        <a:pt x="3156" y="504"/>
                      </a:lnTo>
                      <a:lnTo>
                        <a:pt x="3156" y="510"/>
                      </a:lnTo>
                      <a:lnTo>
                        <a:pt x="3156" y="516"/>
                      </a:lnTo>
                      <a:lnTo>
                        <a:pt x="3162" y="522"/>
                      </a:lnTo>
                      <a:lnTo>
                        <a:pt x="3162" y="522"/>
                      </a:lnTo>
                      <a:lnTo>
                        <a:pt x="3162" y="534"/>
                      </a:lnTo>
                      <a:lnTo>
                        <a:pt x="3162" y="540"/>
                      </a:lnTo>
                      <a:lnTo>
                        <a:pt x="3162" y="540"/>
                      </a:lnTo>
                      <a:lnTo>
                        <a:pt x="3162" y="546"/>
                      </a:lnTo>
                      <a:lnTo>
                        <a:pt x="3168" y="552"/>
                      </a:lnTo>
                      <a:lnTo>
                        <a:pt x="3168" y="552"/>
                      </a:lnTo>
                      <a:lnTo>
                        <a:pt x="3168" y="564"/>
                      </a:lnTo>
                      <a:lnTo>
                        <a:pt x="3168" y="570"/>
                      </a:lnTo>
                      <a:lnTo>
                        <a:pt x="3168" y="570"/>
                      </a:lnTo>
                      <a:lnTo>
                        <a:pt x="3174" y="576"/>
                      </a:lnTo>
                      <a:lnTo>
                        <a:pt x="3174" y="582"/>
                      </a:lnTo>
                      <a:lnTo>
                        <a:pt x="3174" y="588"/>
                      </a:lnTo>
                      <a:lnTo>
                        <a:pt x="3174" y="594"/>
                      </a:lnTo>
                      <a:lnTo>
                        <a:pt x="3174" y="600"/>
                      </a:lnTo>
                      <a:lnTo>
                        <a:pt x="3174" y="600"/>
                      </a:lnTo>
                      <a:lnTo>
                        <a:pt x="3180" y="606"/>
                      </a:lnTo>
                      <a:lnTo>
                        <a:pt x="3180" y="612"/>
                      </a:lnTo>
                      <a:lnTo>
                        <a:pt x="3180" y="618"/>
                      </a:lnTo>
                      <a:lnTo>
                        <a:pt x="3180" y="624"/>
                      </a:lnTo>
                      <a:lnTo>
                        <a:pt x="3180" y="630"/>
                      </a:lnTo>
                      <a:lnTo>
                        <a:pt x="3180" y="630"/>
                      </a:lnTo>
                      <a:lnTo>
                        <a:pt x="3186" y="636"/>
                      </a:lnTo>
                      <a:lnTo>
                        <a:pt x="3186" y="642"/>
                      </a:lnTo>
                      <a:lnTo>
                        <a:pt x="3186" y="648"/>
                      </a:lnTo>
                      <a:lnTo>
                        <a:pt x="3186" y="654"/>
                      </a:lnTo>
                      <a:lnTo>
                        <a:pt x="3186" y="666"/>
                      </a:lnTo>
                      <a:lnTo>
                        <a:pt x="3192" y="672"/>
                      </a:lnTo>
                      <a:lnTo>
                        <a:pt x="3192" y="672"/>
                      </a:lnTo>
                      <a:lnTo>
                        <a:pt x="3192" y="678"/>
                      </a:lnTo>
                      <a:lnTo>
                        <a:pt x="3192" y="684"/>
                      </a:lnTo>
                      <a:lnTo>
                        <a:pt x="3192" y="690"/>
                      </a:lnTo>
                      <a:lnTo>
                        <a:pt x="3192" y="696"/>
                      </a:lnTo>
                      <a:lnTo>
                        <a:pt x="3192" y="696"/>
                      </a:lnTo>
                      <a:lnTo>
                        <a:pt x="3198" y="708"/>
                      </a:lnTo>
                      <a:lnTo>
                        <a:pt x="3198" y="714"/>
                      </a:lnTo>
                      <a:lnTo>
                        <a:pt x="3198" y="720"/>
                      </a:lnTo>
                      <a:lnTo>
                        <a:pt x="3198" y="720"/>
                      </a:lnTo>
                      <a:lnTo>
                        <a:pt x="3198" y="726"/>
                      </a:lnTo>
                      <a:lnTo>
                        <a:pt x="3204" y="738"/>
                      </a:lnTo>
                      <a:lnTo>
                        <a:pt x="3204" y="738"/>
                      </a:lnTo>
                      <a:lnTo>
                        <a:pt x="3204" y="744"/>
                      </a:lnTo>
                      <a:lnTo>
                        <a:pt x="3204" y="750"/>
                      </a:lnTo>
                      <a:lnTo>
                        <a:pt x="3204" y="756"/>
                      </a:lnTo>
                      <a:lnTo>
                        <a:pt x="3204" y="762"/>
                      </a:lnTo>
                      <a:lnTo>
                        <a:pt x="3210" y="768"/>
                      </a:lnTo>
                      <a:lnTo>
                        <a:pt x="3210" y="774"/>
                      </a:lnTo>
                      <a:lnTo>
                        <a:pt x="3210" y="780"/>
                      </a:lnTo>
                      <a:lnTo>
                        <a:pt x="3210" y="786"/>
                      </a:lnTo>
                      <a:lnTo>
                        <a:pt x="3210" y="792"/>
                      </a:lnTo>
                      <a:lnTo>
                        <a:pt x="3210" y="798"/>
                      </a:lnTo>
                      <a:lnTo>
                        <a:pt x="3216" y="804"/>
                      </a:lnTo>
                      <a:lnTo>
                        <a:pt x="3216" y="810"/>
                      </a:lnTo>
                      <a:lnTo>
                        <a:pt x="3216" y="816"/>
                      </a:lnTo>
                      <a:lnTo>
                        <a:pt x="3216" y="822"/>
                      </a:lnTo>
                      <a:lnTo>
                        <a:pt x="3216" y="822"/>
                      </a:lnTo>
                      <a:lnTo>
                        <a:pt x="3216" y="828"/>
                      </a:lnTo>
                      <a:lnTo>
                        <a:pt x="3222" y="840"/>
                      </a:lnTo>
                      <a:lnTo>
                        <a:pt x="3222" y="846"/>
                      </a:lnTo>
                      <a:lnTo>
                        <a:pt x="3222" y="852"/>
                      </a:lnTo>
                      <a:lnTo>
                        <a:pt x="3222" y="858"/>
                      </a:lnTo>
                      <a:lnTo>
                        <a:pt x="3222" y="864"/>
                      </a:lnTo>
                      <a:lnTo>
                        <a:pt x="3222" y="870"/>
                      </a:lnTo>
                      <a:lnTo>
                        <a:pt x="3228" y="876"/>
                      </a:lnTo>
                      <a:lnTo>
                        <a:pt x="3228" y="882"/>
                      </a:lnTo>
                      <a:lnTo>
                        <a:pt x="3228" y="888"/>
                      </a:lnTo>
                      <a:lnTo>
                        <a:pt x="3228" y="894"/>
                      </a:lnTo>
                      <a:lnTo>
                        <a:pt x="3228" y="900"/>
                      </a:lnTo>
                      <a:lnTo>
                        <a:pt x="3234" y="906"/>
                      </a:lnTo>
                      <a:lnTo>
                        <a:pt x="3234" y="912"/>
                      </a:lnTo>
                      <a:lnTo>
                        <a:pt x="3234" y="918"/>
                      </a:lnTo>
                      <a:lnTo>
                        <a:pt x="3234" y="924"/>
                      </a:lnTo>
                      <a:lnTo>
                        <a:pt x="3234" y="930"/>
                      </a:lnTo>
                      <a:lnTo>
                        <a:pt x="3234" y="930"/>
                      </a:lnTo>
                      <a:lnTo>
                        <a:pt x="3234" y="936"/>
                      </a:lnTo>
                      <a:lnTo>
                        <a:pt x="3240" y="936"/>
                      </a:lnTo>
                      <a:lnTo>
                        <a:pt x="3240" y="930"/>
                      </a:lnTo>
                      <a:lnTo>
                        <a:pt x="3240" y="930"/>
                      </a:lnTo>
                      <a:lnTo>
                        <a:pt x="3240" y="924"/>
                      </a:lnTo>
                      <a:lnTo>
                        <a:pt x="3240" y="918"/>
                      </a:lnTo>
                      <a:lnTo>
                        <a:pt x="3246" y="912"/>
                      </a:lnTo>
                      <a:lnTo>
                        <a:pt x="3246" y="906"/>
                      </a:lnTo>
                      <a:lnTo>
                        <a:pt x="3246" y="900"/>
                      </a:lnTo>
                      <a:lnTo>
                        <a:pt x="3246" y="894"/>
                      </a:lnTo>
                      <a:lnTo>
                        <a:pt x="3246" y="888"/>
                      </a:lnTo>
                      <a:lnTo>
                        <a:pt x="3246" y="876"/>
                      </a:lnTo>
                      <a:lnTo>
                        <a:pt x="3252" y="870"/>
                      </a:lnTo>
                      <a:lnTo>
                        <a:pt x="3252" y="864"/>
                      </a:lnTo>
                      <a:lnTo>
                        <a:pt x="3252" y="864"/>
                      </a:lnTo>
                      <a:lnTo>
                        <a:pt x="3252" y="858"/>
                      </a:lnTo>
                      <a:lnTo>
                        <a:pt x="3252" y="846"/>
                      </a:lnTo>
                      <a:lnTo>
                        <a:pt x="3252" y="840"/>
                      </a:lnTo>
                      <a:lnTo>
                        <a:pt x="3258" y="834"/>
                      </a:lnTo>
                      <a:lnTo>
                        <a:pt x="3258" y="822"/>
                      </a:lnTo>
                      <a:lnTo>
                        <a:pt x="3258" y="816"/>
                      </a:lnTo>
                      <a:lnTo>
                        <a:pt x="3258" y="810"/>
                      </a:lnTo>
                      <a:lnTo>
                        <a:pt x="3258" y="804"/>
                      </a:lnTo>
                      <a:lnTo>
                        <a:pt x="3264" y="798"/>
                      </a:lnTo>
                      <a:lnTo>
                        <a:pt x="3264" y="792"/>
                      </a:lnTo>
                      <a:lnTo>
                        <a:pt x="3264" y="786"/>
                      </a:lnTo>
                      <a:lnTo>
                        <a:pt x="3264" y="780"/>
                      </a:lnTo>
                      <a:lnTo>
                        <a:pt x="3264" y="774"/>
                      </a:lnTo>
                      <a:lnTo>
                        <a:pt x="3264" y="768"/>
                      </a:lnTo>
                      <a:lnTo>
                        <a:pt x="3270" y="768"/>
                      </a:lnTo>
                      <a:lnTo>
                        <a:pt x="3270" y="762"/>
                      </a:lnTo>
                      <a:lnTo>
                        <a:pt x="3270" y="756"/>
                      </a:lnTo>
                      <a:lnTo>
                        <a:pt x="3270" y="750"/>
                      </a:lnTo>
                      <a:lnTo>
                        <a:pt x="3270" y="744"/>
                      </a:lnTo>
                      <a:lnTo>
                        <a:pt x="3270" y="738"/>
                      </a:lnTo>
                      <a:lnTo>
                        <a:pt x="3276" y="732"/>
                      </a:lnTo>
                      <a:lnTo>
                        <a:pt x="3276" y="726"/>
                      </a:lnTo>
                      <a:lnTo>
                        <a:pt x="3276" y="720"/>
                      </a:lnTo>
                      <a:lnTo>
                        <a:pt x="3276" y="708"/>
                      </a:lnTo>
                      <a:lnTo>
                        <a:pt x="3276" y="708"/>
                      </a:lnTo>
                      <a:lnTo>
                        <a:pt x="3276" y="702"/>
                      </a:lnTo>
                      <a:lnTo>
                        <a:pt x="3282" y="696"/>
                      </a:lnTo>
                      <a:lnTo>
                        <a:pt x="3282" y="690"/>
                      </a:lnTo>
                      <a:lnTo>
                        <a:pt x="3282" y="678"/>
                      </a:lnTo>
                      <a:lnTo>
                        <a:pt x="3282" y="678"/>
                      </a:lnTo>
                      <a:lnTo>
                        <a:pt x="3282" y="672"/>
                      </a:lnTo>
                      <a:lnTo>
                        <a:pt x="3282" y="666"/>
                      </a:lnTo>
                      <a:lnTo>
                        <a:pt x="3288" y="660"/>
                      </a:lnTo>
                      <a:lnTo>
                        <a:pt x="3288" y="654"/>
                      </a:lnTo>
                      <a:lnTo>
                        <a:pt x="3288" y="648"/>
                      </a:lnTo>
                      <a:lnTo>
                        <a:pt x="3288" y="636"/>
                      </a:lnTo>
                      <a:lnTo>
                        <a:pt x="3288" y="630"/>
                      </a:lnTo>
                      <a:lnTo>
                        <a:pt x="3294" y="624"/>
                      </a:lnTo>
                      <a:lnTo>
                        <a:pt x="3294" y="624"/>
                      </a:lnTo>
                      <a:lnTo>
                        <a:pt x="3294" y="618"/>
                      </a:lnTo>
                      <a:lnTo>
                        <a:pt x="3294" y="612"/>
                      </a:lnTo>
                      <a:lnTo>
                        <a:pt x="3294" y="606"/>
                      </a:lnTo>
                      <a:lnTo>
                        <a:pt x="3294" y="600"/>
                      </a:lnTo>
                      <a:lnTo>
                        <a:pt x="3300" y="594"/>
                      </a:lnTo>
                      <a:lnTo>
                        <a:pt x="3300" y="588"/>
                      </a:lnTo>
                      <a:lnTo>
                        <a:pt x="3300" y="582"/>
                      </a:lnTo>
                      <a:lnTo>
                        <a:pt x="3300" y="576"/>
                      </a:lnTo>
                      <a:lnTo>
                        <a:pt x="3300" y="570"/>
                      </a:lnTo>
                      <a:lnTo>
                        <a:pt x="3300" y="570"/>
                      </a:lnTo>
                      <a:lnTo>
                        <a:pt x="3306" y="564"/>
                      </a:lnTo>
                      <a:lnTo>
                        <a:pt x="3306" y="558"/>
                      </a:lnTo>
                      <a:lnTo>
                        <a:pt x="3306" y="552"/>
                      </a:lnTo>
                      <a:lnTo>
                        <a:pt x="3306" y="546"/>
                      </a:lnTo>
                      <a:lnTo>
                        <a:pt x="3306" y="540"/>
                      </a:lnTo>
                      <a:lnTo>
                        <a:pt x="3306" y="540"/>
                      </a:lnTo>
                      <a:lnTo>
                        <a:pt x="3312" y="528"/>
                      </a:lnTo>
                      <a:lnTo>
                        <a:pt x="3312" y="522"/>
                      </a:lnTo>
                      <a:lnTo>
                        <a:pt x="3312" y="522"/>
                      </a:lnTo>
                      <a:lnTo>
                        <a:pt x="3312" y="516"/>
                      </a:lnTo>
                      <a:lnTo>
                        <a:pt x="3312" y="510"/>
                      </a:lnTo>
                      <a:lnTo>
                        <a:pt x="3318" y="498"/>
                      </a:lnTo>
                      <a:lnTo>
                        <a:pt x="3318" y="498"/>
                      </a:lnTo>
                      <a:lnTo>
                        <a:pt x="3318" y="492"/>
                      </a:lnTo>
                      <a:lnTo>
                        <a:pt x="3318" y="486"/>
                      </a:lnTo>
                      <a:lnTo>
                        <a:pt x="3318" y="480"/>
                      </a:lnTo>
                      <a:lnTo>
                        <a:pt x="3318" y="474"/>
                      </a:lnTo>
                      <a:lnTo>
                        <a:pt x="3318" y="468"/>
                      </a:lnTo>
                      <a:lnTo>
                        <a:pt x="3324" y="462"/>
                      </a:lnTo>
                      <a:lnTo>
                        <a:pt x="3324" y="462"/>
                      </a:lnTo>
                      <a:lnTo>
                        <a:pt x="3324" y="456"/>
                      </a:lnTo>
                      <a:lnTo>
                        <a:pt x="3324" y="450"/>
                      </a:lnTo>
                      <a:lnTo>
                        <a:pt x="3324" y="444"/>
                      </a:lnTo>
                      <a:lnTo>
                        <a:pt x="3330" y="432"/>
                      </a:lnTo>
                      <a:lnTo>
                        <a:pt x="3330" y="426"/>
                      </a:lnTo>
                      <a:lnTo>
                        <a:pt x="3330" y="420"/>
                      </a:lnTo>
                      <a:lnTo>
                        <a:pt x="3330" y="414"/>
                      </a:lnTo>
                      <a:lnTo>
                        <a:pt x="3330" y="408"/>
                      </a:lnTo>
                      <a:lnTo>
                        <a:pt x="3330" y="402"/>
                      </a:lnTo>
                      <a:lnTo>
                        <a:pt x="3330" y="396"/>
                      </a:lnTo>
                      <a:lnTo>
                        <a:pt x="3336" y="384"/>
                      </a:lnTo>
                      <a:lnTo>
                        <a:pt x="3336" y="378"/>
                      </a:lnTo>
                      <a:lnTo>
                        <a:pt x="3336" y="372"/>
                      </a:lnTo>
                      <a:lnTo>
                        <a:pt x="3336" y="366"/>
                      </a:lnTo>
                      <a:lnTo>
                        <a:pt x="3336" y="360"/>
                      </a:lnTo>
                      <a:lnTo>
                        <a:pt x="3342" y="354"/>
                      </a:lnTo>
                      <a:lnTo>
                        <a:pt x="3342" y="348"/>
                      </a:lnTo>
                      <a:lnTo>
                        <a:pt x="3342" y="342"/>
                      </a:lnTo>
                      <a:lnTo>
                        <a:pt x="3342" y="336"/>
                      </a:lnTo>
                      <a:lnTo>
                        <a:pt x="3342" y="330"/>
                      </a:lnTo>
                      <a:lnTo>
                        <a:pt x="3342" y="324"/>
                      </a:lnTo>
                      <a:lnTo>
                        <a:pt x="3348" y="318"/>
                      </a:lnTo>
                      <a:lnTo>
                        <a:pt x="3348" y="312"/>
                      </a:lnTo>
                      <a:lnTo>
                        <a:pt x="3348" y="306"/>
                      </a:lnTo>
                      <a:lnTo>
                        <a:pt x="3348" y="300"/>
                      </a:lnTo>
                      <a:lnTo>
                        <a:pt x="3348" y="294"/>
                      </a:lnTo>
                      <a:lnTo>
                        <a:pt x="3354" y="282"/>
                      </a:lnTo>
                      <a:lnTo>
                        <a:pt x="3354" y="276"/>
                      </a:lnTo>
                      <a:lnTo>
                        <a:pt x="3354" y="270"/>
                      </a:lnTo>
                      <a:lnTo>
                        <a:pt x="3354" y="264"/>
                      </a:lnTo>
                      <a:lnTo>
                        <a:pt x="3354" y="258"/>
                      </a:lnTo>
                      <a:lnTo>
                        <a:pt x="3354" y="252"/>
                      </a:lnTo>
                      <a:lnTo>
                        <a:pt x="3360" y="246"/>
                      </a:lnTo>
                      <a:lnTo>
                        <a:pt x="3360" y="240"/>
                      </a:lnTo>
                      <a:lnTo>
                        <a:pt x="3360" y="234"/>
                      </a:lnTo>
                      <a:lnTo>
                        <a:pt x="3360" y="228"/>
                      </a:lnTo>
                      <a:lnTo>
                        <a:pt x="3360" y="222"/>
                      </a:lnTo>
                      <a:lnTo>
                        <a:pt x="3360" y="216"/>
                      </a:lnTo>
                      <a:lnTo>
                        <a:pt x="3366" y="210"/>
                      </a:lnTo>
                      <a:lnTo>
                        <a:pt x="3366" y="204"/>
                      </a:lnTo>
                      <a:lnTo>
                        <a:pt x="3366" y="198"/>
                      </a:lnTo>
                      <a:lnTo>
                        <a:pt x="3366" y="192"/>
                      </a:lnTo>
                      <a:lnTo>
                        <a:pt x="3366" y="186"/>
                      </a:lnTo>
                      <a:lnTo>
                        <a:pt x="3366" y="180"/>
                      </a:lnTo>
                      <a:lnTo>
                        <a:pt x="3372" y="174"/>
                      </a:lnTo>
                      <a:lnTo>
                        <a:pt x="3372" y="168"/>
                      </a:lnTo>
                      <a:lnTo>
                        <a:pt x="3372" y="162"/>
                      </a:lnTo>
                      <a:lnTo>
                        <a:pt x="3372" y="156"/>
                      </a:lnTo>
                      <a:lnTo>
                        <a:pt x="3372" y="150"/>
                      </a:lnTo>
                      <a:lnTo>
                        <a:pt x="3372" y="144"/>
                      </a:lnTo>
                      <a:lnTo>
                        <a:pt x="3378" y="138"/>
                      </a:lnTo>
                      <a:lnTo>
                        <a:pt x="3378" y="132"/>
                      </a:lnTo>
                      <a:lnTo>
                        <a:pt x="3378" y="126"/>
                      </a:lnTo>
                      <a:lnTo>
                        <a:pt x="3378" y="126"/>
                      </a:lnTo>
                      <a:lnTo>
                        <a:pt x="3378" y="120"/>
                      </a:lnTo>
                      <a:lnTo>
                        <a:pt x="3378" y="114"/>
                      </a:lnTo>
                      <a:lnTo>
                        <a:pt x="3384" y="108"/>
                      </a:lnTo>
                      <a:lnTo>
                        <a:pt x="3384" y="96"/>
                      </a:lnTo>
                      <a:lnTo>
                        <a:pt x="3384" y="90"/>
                      </a:lnTo>
                      <a:lnTo>
                        <a:pt x="3384" y="84"/>
                      </a:lnTo>
                      <a:lnTo>
                        <a:pt x="3384" y="78"/>
                      </a:lnTo>
                      <a:lnTo>
                        <a:pt x="3390" y="78"/>
                      </a:lnTo>
                      <a:lnTo>
                        <a:pt x="3390" y="72"/>
                      </a:lnTo>
                      <a:lnTo>
                        <a:pt x="3390" y="66"/>
                      </a:lnTo>
                      <a:lnTo>
                        <a:pt x="3390" y="60"/>
                      </a:lnTo>
                      <a:lnTo>
                        <a:pt x="3390" y="54"/>
                      </a:lnTo>
                      <a:lnTo>
                        <a:pt x="3390" y="48"/>
                      </a:lnTo>
                      <a:lnTo>
                        <a:pt x="3390" y="48"/>
                      </a:lnTo>
                      <a:lnTo>
                        <a:pt x="3396" y="36"/>
                      </a:lnTo>
                      <a:lnTo>
                        <a:pt x="3396" y="30"/>
                      </a:lnTo>
                      <a:lnTo>
                        <a:pt x="3396" y="30"/>
                      </a:lnTo>
                      <a:lnTo>
                        <a:pt x="3396" y="24"/>
                      </a:lnTo>
                      <a:lnTo>
                        <a:pt x="3396" y="18"/>
                      </a:lnTo>
                      <a:lnTo>
                        <a:pt x="3402" y="12"/>
                      </a:lnTo>
                      <a:lnTo>
                        <a:pt x="3402" y="6"/>
                      </a:lnTo>
                      <a:lnTo>
                        <a:pt x="3402" y="6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6"/>
                      </a:lnTo>
                      <a:lnTo>
                        <a:pt x="3408" y="6"/>
                      </a:lnTo>
                      <a:lnTo>
                        <a:pt x="3408" y="12"/>
                      </a:lnTo>
                      <a:lnTo>
                        <a:pt x="3408" y="18"/>
                      </a:lnTo>
                      <a:lnTo>
                        <a:pt x="3408" y="24"/>
                      </a:lnTo>
                      <a:lnTo>
                        <a:pt x="3414" y="30"/>
                      </a:lnTo>
                      <a:lnTo>
                        <a:pt x="3414" y="30"/>
                      </a:lnTo>
                      <a:lnTo>
                        <a:pt x="3414" y="36"/>
                      </a:lnTo>
                      <a:lnTo>
                        <a:pt x="3414" y="48"/>
                      </a:lnTo>
                      <a:lnTo>
                        <a:pt x="3414" y="48"/>
                      </a:lnTo>
                      <a:lnTo>
                        <a:pt x="3414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8"/>
                      </a:lnTo>
                      <a:lnTo>
                        <a:pt x="3420" y="78"/>
                      </a:lnTo>
                      <a:lnTo>
                        <a:pt x="3420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26" y="114"/>
                      </a:lnTo>
                      <a:lnTo>
                        <a:pt x="3426" y="120"/>
                      </a:lnTo>
                      <a:lnTo>
                        <a:pt x="3432" y="126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2" y="150"/>
                      </a:lnTo>
                      <a:lnTo>
                        <a:pt x="3438" y="156"/>
                      </a:lnTo>
                      <a:lnTo>
                        <a:pt x="3438" y="162"/>
                      </a:lnTo>
                      <a:lnTo>
                        <a:pt x="3438" y="168"/>
                      </a:lnTo>
                      <a:lnTo>
                        <a:pt x="3438" y="174"/>
                      </a:lnTo>
                      <a:lnTo>
                        <a:pt x="3438" y="180"/>
                      </a:lnTo>
                      <a:lnTo>
                        <a:pt x="3438" y="186"/>
                      </a:lnTo>
                      <a:lnTo>
                        <a:pt x="3444" y="198"/>
                      </a:lnTo>
                      <a:lnTo>
                        <a:pt x="3444" y="198"/>
                      </a:lnTo>
                      <a:lnTo>
                        <a:pt x="3444" y="204"/>
                      </a:lnTo>
                      <a:lnTo>
                        <a:pt x="3444" y="210"/>
                      </a:lnTo>
                      <a:lnTo>
                        <a:pt x="3444" y="216"/>
                      </a:lnTo>
                      <a:lnTo>
                        <a:pt x="3450" y="228"/>
                      </a:lnTo>
                      <a:lnTo>
                        <a:pt x="3450" y="228"/>
                      </a:lnTo>
                      <a:lnTo>
                        <a:pt x="3450" y="234"/>
                      </a:lnTo>
                      <a:lnTo>
                        <a:pt x="3450" y="240"/>
                      </a:lnTo>
                      <a:lnTo>
                        <a:pt x="3450" y="246"/>
                      </a:lnTo>
                      <a:lnTo>
                        <a:pt x="3450" y="258"/>
                      </a:lnTo>
                      <a:lnTo>
                        <a:pt x="3456" y="264"/>
                      </a:lnTo>
                      <a:lnTo>
                        <a:pt x="3456" y="270"/>
                      </a:lnTo>
                      <a:lnTo>
                        <a:pt x="3456" y="276"/>
                      </a:lnTo>
                      <a:lnTo>
                        <a:pt x="3456" y="282"/>
                      </a:lnTo>
                      <a:lnTo>
                        <a:pt x="3456" y="288"/>
                      </a:lnTo>
                      <a:lnTo>
                        <a:pt x="3456" y="294"/>
                      </a:lnTo>
                      <a:lnTo>
                        <a:pt x="3462" y="300"/>
                      </a:lnTo>
                      <a:lnTo>
                        <a:pt x="3462" y="306"/>
                      </a:lnTo>
                      <a:lnTo>
                        <a:pt x="3462" y="312"/>
                      </a:lnTo>
                      <a:lnTo>
                        <a:pt x="3462" y="318"/>
                      </a:lnTo>
                      <a:lnTo>
                        <a:pt x="3462" y="324"/>
                      </a:lnTo>
                      <a:lnTo>
                        <a:pt x="3462" y="330"/>
                      </a:lnTo>
                      <a:lnTo>
                        <a:pt x="3468" y="336"/>
                      </a:lnTo>
                      <a:lnTo>
                        <a:pt x="3468" y="342"/>
                      </a:lnTo>
                      <a:lnTo>
                        <a:pt x="3468" y="348"/>
                      </a:lnTo>
                      <a:lnTo>
                        <a:pt x="3468" y="354"/>
                      </a:lnTo>
                      <a:lnTo>
                        <a:pt x="3468" y="360"/>
                      </a:lnTo>
                      <a:lnTo>
                        <a:pt x="3468" y="366"/>
                      </a:lnTo>
                      <a:lnTo>
                        <a:pt x="3474" y="372"/>
                      </a:lnTo>
                      <a:lnTo>
                        <a:pt x="3474" y="378"/>
                      </a:lnTo>
                      <a:lnTo>
                        <a:pt x="3474" y="384"/>
                      </a:lnTo>
                      <a:lnTo>
                        <a:pt x="3474" y="396"/>
                      </a:lnTo>
                      <a:lnTo>
                        <a:pt x="3474" y="402"/>
                      </a:lnTo>
                      <a:lnTo>
                        <a:pt x="3474" y="408"/>
                      </a:lnTo>
                      <a:lnTo>
                        <a:pt x="3480" y="414"/>
                      </a:lnTo>
                      <a:lnTo>
                        <a:pt x="3480" y="420"/>
                      </a:lnTo>
                      <a:lnTo>
                        <a:pt x="3480" y="432"/>
                      </a:lnTo>
                      <a:lnTo>
                        <a:pt x="3480" y="438"/>
                      </a:lnTo>
                      <a:lnTo>
                        <a:pt x="3480" y="444"/>
                      </a:lnTo>
                      <a:lnTo>
                        <a:pt x="3486" y="450"/>
                      </a:lnTo>
                      <a:lnTo>
                        <a:pt x="3486" y="456"/>
                      </a:lnTo>
                      <a:lnTo>
                        <a:pt x="3486" y="462"/>
                      </a:lnTo>
                      <a:lnTo>
                        <a:pt x="3486" y="462"/>
                      </a:lnTo>
                      <a:lnTo>
                        <a:pt x="3486" y="468"/>
                      </a:lnTo>
                      <a:lnTo>
                        <a:pt x="3486" y="474"/>
                      </a:lnTo>
                      <a:lnTo>
                        <a:pt x="3492" y="480"/>
                      </a:lnTo>
                      <a:lnTo>
                        <a:pt x="3492" y="486"/>
                      </a:lnTo>
                      <a:lnTo>
                        <a:pt x="3492" y="498"/>
                      </a:lnTo>
                      <a:lnTo>
                        <a:pt x="3492" y="498"/>
                      </a:lnTo>
                      <a:lnTo>
                        <a:pt x="3492" y="504"/>
                      </a:lnTo>
                      <a:lnTo>
                        <a:pt x="3492" y="510"/>
                      </a:lnTo>
                      <a:lnTo>
                        <a:pt x="3498" y="516"/>
                      </a:lnTo>
                      <a:lnTo>
                        <a:pt x="3498" y="522"/>
                      </a:lnTo>
                      <a:lnTo>
                        <a:pt x="3498" y="522"/>
                      </a:lnTo>
                      <a:lnTo>
                        <a:pt x="3498" y="528"/>
                      </a:lnTo>
                      <a:lnTo>
                        <a:pt x="3498" y="540"/>
                      </a:lnTo>
                      <a:lnTo>
                        <a:pt x="3498" y="540"/>
                      </a:lnTo>
                      <a:lnTo>
                        <a:pt x="3504" y="546"/>
                      </a:lnTo>
                      <a:lnTo>
                        <a:pt x="3504" y="552"/>
                      </a:lnTo>
                      <a:lnTo>
                        <a:pt x="3504" y="558"/>
                      </a:lnTo>
                      <a:lnTo>
                        <a:pt x="3504" y="564"/>
                      </a:lnTo>
                      <a:lnTo>
                        <a:pt x="3504" y="570"/>
                      </a:lnTo>
                      <a:lnTo>
                        <a:pt x="3504" y="570"/>
                      </a:lnTo>
                      <a:lnTo>
                        <a:pt x="3510" y="576"/>
                      </a:lnTo>
                      <a:lnTo>
                        <a:pt x="3510" y="582"/>
                      </a:lnTo>
                      <a:lnTo>
                        <a:pt x="3510" y="588"/>
                      </a:lnTo>
                      <a:lnTo>
                        <a:pt x="3510" y="594"/>
                      </a:lnTo>
                      <a:lnTo>
                        <a:pt x="3510" y="600"/>
                      </a:lnTo>
                      <a:lnTo>
                        <a:pt x="3510" y="606"/>
                      </a:lnTo>
                      <a:lnTo>
                        <a:pt x="3516" y="618"/>
                      </a:lnTo>
                      <a:lnTo>
                        <a:pt x="3516" y="624"/>
                      </a:lnTo>
                      <a:lnTo>
                        <a:pt x="3516" y="624"/>
                      </a:lnTo>
                      <a:lnTo>
                        <a:pt x="3516" y="630"/>
                      </a:lnTo>
                      <a:lnTo>
                        <a:pt x="3516" y="636"/>
                      </a:lnTo>
                      <a:lnTo>
                        <a:pt x="3522" y="642"/>
                      </a:lnTo>
                      <a:lnTo>
                        <a:pt x="3522" y="648"/>
                      </a:lnTo>
                      <a:lnTo>
                        <a:pt x="3522" y="654"/>
                      </a:lnTo>
                      <a:lnTo>
                        <a:pt x="3522" y="660"/>
                      </a:lnTo>
                      <a:lnTo>
                        <a:pt x="3522" y="666"/>
                      </a:lnTo>
                      <a:lnTo>
                        <a:pt x="3522" y="672"/>
                      </a:lnTo>
                      <a:lnTo>
                        <a:pt x="3528" y="678"/>
                      </a:lnTo>
                      <a:lnTo>
                        <a:pt x="3528" y="684"/>
                      </a:lnTo>
                      <a:lnTo>
                        <a:pt x="3528" y="690"/>
                      </a:lnTo>
                      <a:lnTo>
                        <a:pt x="3528" y="696"/>
                      </a:lnTo>
                      <a:lnTo>
                        <a:pt x="3528" y="702"/>
                      </a:lnTo>
                      <a:lnTo>
                        <a:pt x="3528" y="708"/>
                      </a:lnTo>
                      <a:lnTo>
                        <a:pt x="3534" y="708"/>
                      </a:lnTo>
                      <a:lnTo>
                        <a:pt x="3534" y="720"/>
                      </a:lnTo>
                      <a:lnTo>
                        <a:pt x="3534" y="726"/>
                      </a:lnTo>
                      <a:lnTo>
                        <a:pt x="3534" y="732"/>
                      </a:lnTo>
                      <a:lnTo>
                        <a:pt x="3534" y="738"/>
                      </a:lnTo>
                      <a:lnTo>
                        <a:pt x="3534" y="744"/>
                      </a:lnTo>
                      <a:lnTo>
                        <a:pt x="3540" y="750"/>
                      </a:lnTo>
                      <a:lnTo>
                        <a:pt x="3540" y="756"/>
                      </a:lnTo>
                      <a:lnTo>
                        <a:pt x="3540" y="762"/>
                      </a:lnTo>
                      <a:lnTo>
                        <a:pt x="3540" y="768"/>
                      </a:lnTo>
                      <a:lnTo>
                        <a:pt x="3540" y="768"/>
                      </a:lnTo>
                      <a:lnTo>
                        <a:pt x="3540" y="774"/>
                      </a:lnTo>
                      <a:lnTo>
                        <a:pt x="3546" y="780"/>
                      </a:lnTo>
                      <a:lnTo>
                        <a:pt x="3546" y="786"/>
                      </a:lnTo>
                      <a:lnTo>
                        <a:pt x="3546" y="798"/>
                      </a:lnTo>
                      <a:lnTo>
                        <a:pt x="3546" y="804"/>
                      </a:lnTo>
                      <a:lnTo>
                        <a:pt x="3546" y="810"/>
                      </a:lnTo>
                      <a:lnTo>
                        <a:pt x="3552" y="816"/>
                      </a:lnTo>
                      <a:lnTo>
                        <a:pt x="3552" y="822"/>
                      </a:lnTo>
                      <a:lnTo>
                        <a:pt x="3552" y="828"/>
                      </a:lnTo>
                      <a:lnTo>
                        <a:pt x="3552" y="834"/>
                      </a:lnTo>
                      <a:lnTo>
                        <a:pt x="3552" y="840"/>
                      </a:lnTo>
                      <a:lnTo>
                        <a:pt x="3552" y="846"/>
                      </a:lnTo>
                      <a:lnTo>
                        <a:pt x="3558" y="858"/>
                      </a:lnTo>
                      <a:lnTo>
                        <a:pt x="3558" y="864"/>
                      </a:lnTo>
                      <a:lnTo>
                        <a:pt x="3558" y="864"/>
                      </a:lnTo>
                      <a:lnTo>
                        <a:pt x="3558" y="870"/>
                      </a:lnTo>
                      <a:lnTo>
                        <a:pt x="3558" y="882"/>
                      </a:lnTo>
                      <a:lnTo>
                        <a:pt x="3558" y="888"/>
                      </a:lnTo>
                      <a:lnTo>
                        <a:pt x="3564" y="894"/>
                      </a:lnTo>
                      <a:lnTo>
                        <a:pt x="3564" y="900"/>
                      </a:lnTo>
                      <a:lnTo>
                        <a:pt x="3564" y="906"/>
                      </a:lnTo>
                      <a:lnTo>
                        <a:pt x="3564" y="912"/>
                      </a:lnTo>
                      <a:lnTo>
                        <a:pt x="3564" y="918"/>
                      </a:lnTo>
                      <a:lnTo>
                        <a:pt x="3564" y="924"/>
                      </a:lnTo>
                      <a:lnTo>
                        <a:pt x="3570" y="930"/>
                      </a:lnTo>
                      <a:lnTo>
                        <a:pt x="3570" y="936"/>
                      </a:lnTo>
                      <a:lnTo>
                        <a:pt x="3570" y="936"/>
                      </a:lnTo>
                      <a:lnTo>
                        <a:pt x="3570" y="936"/>
                      </a:lnTo>
                      <a:lnTo>
                        <a:pt x="3570" y="930"/>
                      </a:lnTo>
                      <a:lnTo>
                        <a:pt x="3576" y="930"/>
                      </a:lnTo>
                      <a:lnTo>
                        <a:pt x="3576" y="924"/>
                      </a:lnTo>
                      <a:lnTo>
                        <a:pt x="3576" y="918"/>
                      </a:lnTo>
                      <a:lnTo>
                        <a:pt x="3576" y="912"/>
                      </a:lnTo>
                      <a:lnTo>
                        <a:pt x="3576" y="906"/>
                      </a:lnTo>
                      <a:lnTo>
                        <a:pt x="3576" y="900"/>
                      </a:lnTo>
                      <a:lnTo>
                        <a:pt x="3582" y="888"/>
                      </a:lnTo>
                      <a:lnTo>
                        <a:pt x="3582" y="888"/>
                      </a:lnTo>
                      <a:lnTo>
                        <a:pt x="3582" y="882"/>
                      </a:lnTo>
                      <a:lnTo>
                        <a:pt x="3582" y="876"/>
                      </a:lnTo>
                      <a:lnTo>
                        <a:pt x="3582" y="870"/>
                      </a:lnTo>
                      <a:lnTo>
                        <a:pt x="3582" y="858"/>
                      </a:lnTo>
                      <a:lnTo>
                        <a:pt x="3588" y="852"/>
                      </a:lnTo>
                      <a:lnTo>
                        <a:pt x="3588" y="846"/>
                      </a:lnTo>
                      <a:lnTo>
                        <a:pt x="3588" y="840"/>
                      </a:lnTo>
                      <a:lnTo>
                        <a:pt x="3588" y="834"/>
                      </a:lnTo>
                      <a:lnTo>
                        <a:pt x="3588" y="828"/>
                      </a:lnTo>
                      <a:lnTo>
                        <a:pt x="3588" y="822"/>
                      </a:lnTo>
                      <a:lnTo>
                        <a:pt x="3594" y="822"/>
                      </a:lnTo>
                      <a:lnTo>
                        <a:pt x="3594" y="816"/>
                      </a:lnTo>
                      <a:lnTo>
                        <a:pt x="3594" y="810"/>
                      </a:lnTo>
                      <a:lnTo>
                        <a:pt x="3594" y="804"/>
                      </a:lnTo>
                      <a:lnTo>
                        <a:pt x="3594" y="798"/>
                      </a:lnTo>
                      <a:lnTo>
                        <a:pt x="3594" y="792"/>
                      </a:lnTo>
                      <a:lnTo>
                        <a:pt x="3600" y="786"/>
                      </a:lnTo>
                      <a:lnTo>
                        <a:pt x="3600" y="780"/>
                      </a:lnTo>
                      <a:lnTo>
                        <a:pt x="3600" y="774"/>
                      </a:lnTo>
                      <a:lnTo>
                        <a:pt x="3600" y="768"/>
                      </a:lnTo>
                      <a:lnTo>
                        <a:pt x="3600" y="762"/>
                      </a:lnTo>
                      <a:lnTo>
                        <a:pt x="3600" y="756"/>
                      </a:lnTo>
                      <a:lnTo>
                        <a:pt x="3606" y="750"/>
                      </a:lnTo>
                      <a:lnTo>
                        <a:pt x="3606" y="744"/>
                      </a:lnTo>
                      <a:lnTo>
                        <a:pt x="3606" y="738"/>
                      </a:lnTo>
                      <a:lnTo>
                        <a:pt x="3606" y="732"/>
                      </a:lnTo>
                      <a:lnTo>
                        <a:pt x="3606" y="726"/>
                      </a:lnTo>
                      <a:lnTo>
                        <a:pt x="3612" y="720"/>
                      </a:lnTo>
                      <a:lnTo>
                        <a:pt x="3612" y="720"/>
                      </a:lnTo>
                      <a:lnTo>
                        <a:pt x="3612" y="714"/>
                      </a:lnTo>
                      <a:lnTo>
                        <a:pt x="3612" y="702"/>
                      </a:lnTo>
                      <a:lnTo>
                        <a:pt x="3612" y="696"/>
                      </a:lnTo>
                      <a:lnTo>
                        <a:pt x="3612" y="696"/>
                      </a:lnTo>
                      <a:lnTo>
                        <a:pt x="3618" y="690"/>
                      </a:lnTo>
                      <a:lnTo>
                        <a:pt x="3618" y="684"/>
                      </a:lnTo>
                      <a:lnTo>
                        <a:pt x="3618" y="672"/>
                      </a:lnTo>
                      <a:lnTo>
                        <a:pt x="3618" y="672"/>
                      </a:lnTo>
                      <a:lnTo>
                        <a:pt x="3618" y="666"/>
                      </a:lnTo>
                      <a:lnTo>
                        <a:pt x="3618" y="660"/>
                      </a:lnTo>
                      <a:lnTo>
                        <a:pt x="3624" y="654"/>
                      </a:lnTo>
                      <a:lnTo>
                        <a:pt x="3624" y="648"/>
                      </a:lnTo>
                      <a:lnTo>
                        <a:pt x="3624" y="642"/>
                      </a:lnTo>
                      <a:lnTo>
                        <a:pt x="3624" y="636"/>
                      </a:lnTo>
                      <a:lnTo>
                        <a:pt x="3624" y="630"/>
                      </a:lnTo>
                      <a:lnTo>
                        <a:pt x="3624" y="630"/>
                      </a:lnTo>
                      <a:lnTo>
                        <a:pt x="3630" y="624"/>
                      </a:lnTo>
                      <a:lnTo>
                        <a:pt x="3630" y="618"/>
                      </a:lnTo>
                      <a:lnTo>
                        <a:pt x="3630" y="612"/>
                      </a:lnTo>
                      <a:lnTo>
                        <a:pt x="3630" y="606"/>
                      </a:lnTo>
                      <a:lnTo>
                        <a:pt x="3630" y="600"/>
                      </a:lnTo>
                      <a:lnTo>
                        <a:pt x="3630" y="600"/>
                      </a:lnTo>
                      <a:lnTo>
                        <a:pt x="3636" y="594"/>
                      </a:lnTo>
                      <a:lnTo>
                        <a:pt x="3636" y="588"/>
                      </a:lnTo>
                      <a:lnTo>
                        <a:pt x="3636" y="582"/>
                      </a:lnTo>
                      <a:lnTo>
                        <a:pt x="3636" y="576"/>
                      </a:lnTo>
                      <a:lnTo>
                        <a:pt x="3636" y="570"/>
                      </a:lnTo>
                      <a:lnTo>
                        <a:pt x="3642" y="564"/>
                      </a:lnTo>
                      <a:lnTo>
                        <a:pt x="3642" y="558"/>
                      </a:lnTo>
                      <a:lnTo>
                        <a:pt x="3642" y="552"/>
                      </a:lnTo>
                      <a:lnTo>
                        <a:pt x="3642" y="552"/>
                      </a:lnTo>
                      <a:lnTo>
                        <a:pt x="3642" y="546"/>
                      </a:lnTo>
                      <a:lnTo>
                        <a:pt x="3642" y="540"/>
                      </a:lnTo>
                      <a:lnTo>
                        <a:pt x="3648" y="534"/>
                      </a:lnTo>
                      <a:lnTo>
                        <a:pt x="3648" y="528"/>
                      </a:lnTo>
                      <a:lnTo>
                        <a:pt x="3648" y="522"/>
                      </a:lnTo>
                      <a:lnTo>
                        <a:pt x="3648" y="522"/>
                      </a:lnTo>
                      <a:lnTo>
                        <a:pt x="3648" y="516"/>
                      </a:lnTo>
                      <a:lnTo>
                        <a:pt x="3648" y="510"/>
                      </a:lnTo>
                      <a:lnTo>
                        <a:pt x="3654" y="504"/>
                      </a:lnTo>
                      <a:lnTo>
                        <a:pt x="3654" y="498"/>
                      </a:lnTo>
                      <a:lnTo>
                        <a:pt x="3654" y="498"/>
                      </a:lnTo>
                      <a:lnTo>
                        <a:pt x="3654" y="492"/>
                      </a:lnTo>
                      <a:lnTo>
                        <a:pt x="3654" y="486"/>
                      </a:lnTo>
                      <a:lnTo>
                        <a:pt x="3660" y="474"/>
                      </a:lnTo>
                      <a:lnTo>
                        <a:pt x="3660" y="468"/>
                      </a:lnTo>
                      <a:lnTo>
                        <a:pt x="3660" y="468"/>
                      </a:lnTo>
                      <a:lnTo>
                        <a:pt x="3660" y="462"/>
                      </a:lnTo>
                      <a:lnTo>
                        <a:pt x="3660" y="456"/>
                      </a:lnTo>
                      <a:lnTo>
                        <a:pt x="3660" y="450"/>
                      </a:lnTo>
                      <a:lnTo>
                        <a:pt x="3660" y="444"/>
                      </a:lnTo>
                      <a:lnTo>
                        <a:pt x="3666" y="438"/>
                      </a:lnTo>
                      <a:lnTo>
                        <a:pt x="3666" y="432"/>
                      </a:lnTo>
                      <a:lnTo>
                        <a:pt x="3666" y="426"/>
                      </a:lnTo>
                      <a:lnTo>
                        <a:pt x="3666" y="420"/>
                      </a:lnTo>
                      <a:lnTo>
                        <a:pt x="3666" y="414"/>
                      </a:lnTo>
                      <a:lnTo>
                        <a:pt x="3672" y="408"/>
                      </a:lnTo>
                      <a:lnTo>
                        <a:pt x="3672" y="408"/>
                      </a:lnTo>
                      <a:lnTo>
                        <a:pt x="3672" y="402"/>
                      </a:lnTo>
                      <a:lnTo>
                        <a:pt x="3672" y="396"/>
                      </a:lnTo>
                      <a:lnTo>
                        <a:pt x="3672" y="390"/>
                      </a:lnTo>
                      <a:lnTo>
                        <a:pt x="3672" y="384"/>
                      </a:lnTo>
                      <a:lnTo>
                        <a:pt x="3672" y="378"/>
                      </a:lnTo>
                      <a:lnTo>
                        <a:pt x="3678" y="372"/>
                      </a:lnTo>
                      <a:lnTo>
                        <a:pt x="3678" y="366"/>
                      </a:lnTo>
                      <a:lnTo>
                        <a:pt x="3678" y="360"/>
                      </a:lnTo>
                      <a:lnTo>
                        <a:pt x="3678" y="354"/>
                      </a:lnTo>
                      <a:lnTo>
                        <a:pt x="3678" y="348"/>
                      </a:lnTo>
                      <a:lnTo>
                        <a:pt x="3684" y="342"/>
                      </a:lnTo>
                      <a:lnTo>
                        <a:pt x="3684" y="336"/>
                      </a:lnTo>
                      <a:lnTo>
                        <a:pt x="3684" y="330"/>
                      </a:lnTo>
                      <a:lnTo>
                        <a:pt x="3684" y="330"/>
                      </a:lnTo>
                      <a:lnTo>
                        <a:pt x="3684" y="324"/>
                      </a:lnTo>
                      <a:lnTo>
                        <a:pt x="3684" y="318"/>
                      </a:lnTo>
                      <a:lnTo>
                        <a:pt x="3690" y="312"/>
                      </a:lnTo>
                      <a:lnTo>
                        <a:pt x="3690" y="306"/>
                      </a:lnTo>
                      <a:lnTo>
                        <a:pt x="3690" y="306"/>
                      </a:lnTo>
                      <a:lnTo>
                        <a:pt x="3690" y="300"/>
                      </a:lnTo>
                      <a:lnTo>
                        <a:pt x="3690" y="294"/>
                      </a:lnTo>
                      <a:lnTo>
                        <a:pt x="3696" y="288"/>
                      </a:lnTo>
                      <a:lnTo>
                        <a:pt x="3696" y="282"/>
                      </a:lnTo>
                      <a:lnTo>
                        <a:pt x="3696" y="276"/>
                      </a:lnTo>
                      <a:lnTo>
                        <a:pt x="3696" y="276"/>
                      </a:lnTo>
                      <a:lnTo>
                        <a:pt x="3696" y="270"/>
                      </a:lnTo>
                      <a:lnTo>
                        <a:pt x="3696" y="264"/>
                      </a:lnTo>
                      <a:lnTo>
                        <a:pt x="3702" y="258"/>
                      </a:lnTo>
                      <a:lnTo>
                        <a:pt x="3702" y="252"/>
                      </a:lnTo>
                      <a:lnTo>
                        <a:pt x="3702" y="246"/>
                      </a:lnTo>
                      <a:lnTo>
                        <a:pt x="3702" y="246"/>
                      </a:lnTo>
                      <a:lnTo>
                        <a:pt x="3702" y="240"/>
                      </a:lnTo>
                      <a:lnTo>
                        <a:pt x="3702" y="234"/>
                      </a:lnTo>
                      <a:lnTo>
                        <a:pt x="3708" y="228"/>
                      </a:lnTo>
                      <a:lnTo>
                        <a:pt x="3708" y="222"/>
                      </a:lnTo>
                      <a:lnTo>
                        <a:pt x="3708" y="222"/>
                      </a:lnTo>
                      <a:lnTo>
                        <a:pt x="3708" y="216"/>
                      </a:lnTo>
                      <a:lnTo>
                        <a:pt x="3708" y="204"/>
                      </a:lnTo>
                      <a:lnTo>
                        <a:pt x="3708" y="198"/>
                      </a:lnTo>
                      <a:lnTo>
                        <a:pt x="3714" y="198"/>
                      </a:lnTo>
                      <a:lnTo>
                        <a:pt x="3714" y="192"/>
                      </a:lnTo>
                      <a:lnTo>
                        <a:pt x="3714" y="186"/>
                      </a:lnTo>
                      <a:lnTo>
                        <a:pt x="3714" y="180"/>
                      </a:lnTo>
                      <a:lnTo>
                        <a:pt x="3714" y="180"/>
                      </a:lnTo>
                      <a:lnTo>
                        <a:pt x="3714" y="174"/>
                      </a:lnTo>
                      <a:lnTo>
                        <a:pt x="3720" y="168"/>
                      </a:lnTo>
                      <a:lnTo>
                        <a:pt x="3720" y="162"/>
                      </a:lnTo>
                      <a:lnTo>
                        <a:pt x="3720" y="162"/>
                      </a:lnTo>
                      <a:lnTo>
                        <a:pt x="3720" y="156"/>
                      </a:lnTo>
                      <a:lnTo>
                        <a:pt x="3720" y="150"/>
                      </a:lnTo>
                      <a:lnTo>
                        <a:pt x="3720" y="150"/>
                      </a:lnTo>
                      <a:lnTo>
                        <a:pt x="3726" y="144"/>
                      </a:lnTo>
                      <a:lnTo>
                        <a:pt x="3726" y="138"/>
                      </a:lnTo>
                      <a:lnTo>
                        <a:pt x="3726" y="132"/>
                      </a:lnTo>
                      <a:lnTo>
                        <a:pt x="3726" y="132"/>
                      </a:lnTo>
                      <a:lnTo>
                        <a:pt x="3726" y="126"/>
                      </a:lnTo>
                      <a:lnTo>
                        <a:pt x="3726" y="120"/>
                      </a:lnTo>
                      <a:lnTo>
                        <a:pt x="3732" y="120"/>
                      </a:lnTo>
                      <a:lnTo>
                        <a:pt x="3732" y="114"/>
                      </a:lnTo>
                      <a:lnTo>
                        <a:pt x="3732" y="108"/>
                      </a:lnTo>
                      <a:lnTo>
                        <a:pt x="3732" y="102"/>
                      </a:lnTo>
                      <a:lnTo>
                        <a:pt x="3732" y="96"/>
                      </a:lnTo>
                      <a:lnTo>
                        <a:pt x="3738" y="96"/>
                      </a:lnTo>
                      <a:lnTo>
                        <a:pt x="3738" y="96"/>
                      </a:lnTo>
                      <a:lnTo>
                        <a:pt x="3738" y="96"/>
                      </a:lnTo>
                      <a:lnTo>
                        <a:pt x="3738" y="96"/>
                      </a:lnTo>
                      <a:lnTo>
                        <a:pt x="3738" y="102"/>
                      </a:lnTo>
                      <a:lnTo>
                        <a:pt x="3738" y="108"/>
                      </a:lnTo>
                      <a:lnTo>
                        <a:pt x="3744" y="108"/>
                      </a:lnTo>
                      <a:lnTo>
                        <a:pt x="3744" y="114"/>
                      </a:lnTo>
                      <a:lnTo>
                        <a:pt x="3744" y="120"/>
                      </a:lnTo>
                      <a:lnTo>
                        <a:pt x="3744" y="126"/>
                      </a:lnTo>
                      <a:lnTo>
                        <a:pt x="3744" y="132"/>
                      </a:lnTo>
                      <a:lnTo>
                        <a:pt x="3744" y="132"/>
                      </a:lnTo>
                      <a:lnTo>
                        <a:pt x="3750" y="138"/>
                      </a:lnTo>
                      <a:lnTo>
                        <a:pt x="3750" y="144"/>
                      </a:lnTo>
                      <a:lnTo>
                        <a:pt x="3750" y="144"/>
                      </a:lnTo>
                      <a:lnTo>
                        <a:pt x="3750" y="156"/>
                      </a:lnTo>
                      <a:lnTo>
                        <a:pt x="3750" y="156"/>
                      </a:lnTo>
                      <a:lnTo>
                        <a:pt x="3756" y="162"/>
                      </a:lnTo>
                      <a:lnTo>
                        <a:pt x="3756" y="168"/>
                      </a:lnTo>
                      <a:lnTo>
                        <a:pt x="3756" y="174"/>
                      </a:lnTo>
                      <a:lnTo>
                        <a:pt x="3756" y="174"/>
                      </a:lnTo>
                      <a:lnTo>
                        <a:pt x="3756" y="180"/>
                      </a:lnTo>
                      <a:lnTo>
                        <a:pt x="3756" y="186"/>
                      </a:lnTo>
                      <a:lnTo>
                        <a:pt x="3762" y="192"/>
                      </a:lnTo>
                      <a:lnTo>
                        <a:pt x="3762" y="192"/>
                      </a:lnTo>
                      <a:lnTo>
                        <a:pt x="3762" y="198"/>
                      </a:lnTo>
                      <a:lnTo>
                        <a:pt x="3762" y="204"/>
                      </a:lnTo>
                      <a:lnTo>
                        <a:pt x="3762" y="210"/>
                      </a:lnTo>
                      <a:lnTo>
                        <a:pt x="3762" y="210"/>
                      </a:lnTo>
                      <a:lnTo>
                        <a:pt x="3768" y="216"/>
                      </a:lnTo>
                      <a:lnTo>
                        <a:pt x="3768" y="222"/>
                      </a:lnTo>
                      <a:lnTo>
                        <a:pt x="3768" y="228"/>
                      </a:lnTo>
                      <a:lnTo>
                        <a:pt x="3768" y="234"/>
                      </a:lnTo>
                      <a:lnTo>
                        <a:pt x="3768" y="240"/>
                      </a:lnTo>
                      <a:lnTo>
                        <a:pt x="3768" y="246"/>
                      </a:lnTo>
                      <a:lnTo>
                        <a:pt x="3774" y="252"/>
                      </a:lnTo>
                      <a:lnTo>
                        <a:pt x="3774" y="258"/>
                      </a:lnTo>
                      <a:lnTo>
                        <a:pt x="3774" y="264"/>
                      </a:lnTo>
                      <a:lnTo>
                        <a:pt x="3774" y="264"/>
                      </a:lnTo>
                      <a:lnTo>
                        <a:pt x="3774" y="270"/>
                      </a:lnTo>
                      <a:lnTo>
                        <a:pt x="3774" y="276"/>
                      </a:lnTo>
                      <a:lnTo>
                        <a:pt x="3780" y="282"/>
                      </a:lnTo>
                      <a:lnTo>
                        <a:pt x="3780" y="288"/>
                      </a:lnTo>
                      <a:lnTo>
                        <a:pt x="3780" y="294"/>
                      </a:lnTo>
                      <a:lnTo>
                        <a:pt x="3780" y="294"/>
                      </a:lnTo>
                      <a:lnTo>
                        <a:pt x="3780" y="300"/>
                      </a:lnTo>
                      <a:lnTo>
                        <a:pt x="3786" y="306"/>
                      </a:lnTo>
                      <a:lnTo>
                        <a:pt x="3786" y="312"/>
                      </a:lnTo>
                      <a:lnTo>
                        <a:pt x="3786" y="318"/>
                      </a:lnTo>
                      <a:lnTo>
                        <a:pt x="3786" y="324"/>
                      </a:lnTo>
                      <a:lnTo>
                        <a:pt x="3786" y="330"/>
                      </a:lnTo>
                      <a:lnTo>
                        <a:pt x="3786" y="336"/>
                      </a:lnTo>
                      <a:lnTo>
                        <a:pt x="3792" y="336"/>
                      </a:lnTo>
                      <a:lnTo>
                        <a:pt x="3792" y="342"/>
                      </a:lnTo>
                      <a:lnTo>
                        <a:pt x="3792" y="348"/>
                      </a:lnTo>
                      <a:lnTo>
                        <a:pt x="3792" y="354"/>
                      </a:lnTo>
                      <a:lnTo>
                        <a:pt x="3792" y="360"/>
                      </a:lnTo>
                      <a:lnTo>
                        <a:pt x="3792" y="366"/>
                      </a:lnTo>
                      <a:lnTo>
                        <a:pt x="3798" y="372"/>
                      </a:lnTo>
                      <a:lnTo>
                        <a:pt x="3798" y="378"/>
                      </a:lnTo>
                      <a:lnTo>
                        <a:pt x="3798" y="378"/>
                      </a:lnTo>
                      <a:lnTo>
                        <a:pt x="3798" y="384"/>
                      </a:lnTo>
                      <a:lnTo>
                        <a:pt x="3798" y="390"/>
                      </a:lnTo>
                      <a:lnTo>
                        <a:pt x="3798" y="396"/>
                      </a:lnTo>
                      <a:lnTo>
                        <a:pt x="3804" y="402"/>
                      </a:lnTo>
                      <a:lnTo>
                        <a:pt x="3804" y="414"/>
                      </a:lnTo>
                      <a:lnTo>
                        <a:pt x="3804" y="420"/>
                      </a:lnTo>
                      <a:lnTo>
                        <a:pt x="3804" y="426"/>
                      </a:lnTo>
                      <a:lnTo>
                        <a:pt x="3804" y="432"/>
                      </a:lnTo>
                      <a:lnTo>
                        <a:pt x="3804" y="432"/>
                      </a:lnTo>
                      <a:lnTo>
                        <a:pt x="3810" y="438"/>
                      </a:lnTo>
                      <a:lnTo>
                        <a:pt x="3810" y="444"/>
                      </a:lnTo>
                      <a:lnTo>
                        <a:pt x="3810" y="450"/>
                      </a:lnTo>
                      <a:lnTo>
                        <a:pt x="3810" y="456"/>
                      </a:lnTo>
                      <a:lnTo>
                        <a:pt x="3810" y="462"/>
                      </a:lnTo>
                      <a:lnTo>
                        <a:pt x="3810" y="468"/>
                      </a:lnTo>
                      <a:lnTo>
                        <a:pt x="3816" y="474"/>
                      </a:lnTo>
                      <a:lnTo>
                        <a:pt x="3816" y="480"/>
                      </a:lnTo>
                      <a:lnTo>
                        <a:pt x="3816" y="486"/>
                      </a:lnTo>
                      <a:lnTo>
                        <a:pt x="3816" y="492"/>
                      </a:lnTo>
                      <a:lnTo>
                        <a:pt x="3816" y="498"/>
                      </a:lnTo>
                      <a:lnTo>
                        <a:pt x="3816" y="498"/>
                      </a:lnTo>
                      <a:lnTo>
                        <a:pt x="3822" y="504"/>
                      </a:lnTo>
                      <a:lnTo>
                        <a:pt x="3822" y="516"/>
                      </a:lnTo>
                      <a:lnTo>
                        <a:pt x="3822" y="522"/>
                      </a:lnTo>
                      <a:lnTo>
                        <a:pt x="3822" y="528"/>
                      </a:lnTo>
                      <a:lnTo>
                        <a:pt x="3822" y="528"/>
                      </a:lnTo>
                      <a:lnTo>
                        <a:pt x="3828" y="534"/>
                      </a:lnTo>
                      <a:lnTo>
                        <a:pt x="3828" y="540"/>
                      </a:lnTo>
                      <a:lnTo>
                        <a:pt x="3828" y="546"/>
                      </a:lnTo>
                      <a:lnTo>
                        <a:pt x="3828" y="552"/>
                      </a:lnTo>
                      <a:lnTo>
                        <a:pt x="3828" y="558"/>
                      </a:lnTo>
                      <a:lnTo>
                        <a:pt x="3828" y="558"/>
                      </a:lnTo>
                      <a:lnTo>
                        <a:pt x="3834" y="570"/>
                      </a:lnTo>
                      <a:lnTo>
                        <a:pt x="3834" y="570"/>
                      </a:lnTo>
                      <a:lnTo>
                        <a:pt x="3834" y="576"/>
                      </a:lnTo>
                      <a:lnTo>
                        <a:pt x="3834" y="582"/>
                      </a:lnTo>
                      <a:lnTo>
                        <a:pt x="3834" y="588"/>
                      </a:lnTo>
                      <a:lnTo>
                        <a:pt x="3834" y="594"/>
                      </a:lnTo>
                      <a:lnTo>
                        <a:pt x="3840" y="600"/>
                      </a:lnTo>
                      <a:lnTo>
                        <a:pt x="3840" y="606"/>
                      </a:lnTo>
                      <a:lnTo>
                        <a:pt x="3840" y="606"/>
                      </a:lnTo>
                      <a:lnTo>
                        <a:pt x="3840" y="618"/>
                      </a:lnTo>
                      <a:lnTo>
                        <a:pt x="3840" y="624"/>
                      </a:lnTo>
                      <a:lnTo>
                        <a:pt x="3846" y="630"/>
                      </a:lnTo>
                      <a:lnTo>
                        <a:pt x="3846" y="636"/>
                      </a:lnTo>
                      <a:lnTo>
                        <a:pt x="3846" y="642"/>
                      </a:lnTo>
                      <a:lnTo>
                        <a:pt x="3846" y="648"/>
                      </a:lnTo>
                      <a:lnTo>
                        <a:pt x="3846" y="654"/>
                      </a:lnTo>
                      <a:lnTo>
                        <a:pt x="3846" y="660"/>
                      </a:lnTo>
                      <a:lnTo>
                        <a:pt x="3852" y="660"/>
                      </a:lnTo>
                      <a:lnTo>
                        <a:pt x="3852" y="666"/>
                      </a:lnTo>
                      <a:lnTo>
                        <a:pt x="3852" y="672"/>
                      </a:lnTo>
                      <a:lnTo>
                        <a:pt x="3852" y="678"/>
                      </a:lnTo>
                      <a:lnTo>
                        <a:pt x="3852" y="684"/>
                      </a:lnTo>
                      <a:lnTo>
                        <a:pt x="3852" y="690"/>
                      </a:lnTo>
                      <a:lnTo>
                        <a:pt x="3858" y="696"/>
                      </a:lnTo>
                      <a:lnTo>
                        <a:pt x="3858" y="702"/>
                      </a:lnTo>
                      <a:lnTo>
                        <a:pt x="3858" y="708"/>
                      </a:lnTo>
                      <a:lnTo>
                        <a:pt x="3858" y="714"/>
                      </a:lnTo>
                      <a:lnTo>
                        <a:pt x="3858" y="720"/>
                      </a:lnTo>
                      <a:lnTo>
                        <a:pt x="3858" y="726"/>
                      </a:lnTo>
                      <a:lnTo>
                        <a:pt x="3864" y="732"/>
                      </a:lnTo>
                      <a:lnTo>
                        <a:pt x="3864" y="738"/>
                      </a:lnTo>
                      <a:lnTo>
                        <a:pt x="3864" y="744"/>
                      </a:lnTo>
                      <a:lnTo>
                        <a:pt x="3864" y="750"/>
                      </a:lnTo>
                      <a:lnTo>
                        <a:pt x="3864" y="756"/>
                      </a:lnTo>
                      <a:lnTo>
                        <a:pt x="3864" y="762"/>
                      </a:lnTo>
                      <a:lnTo>
                        <a:pt x="3870" y="768"/>
                      </a:lnTo>
                      <a:lnTo>
                        <a:pt x="3870" y="774"/>
                      </a:lnTo>
                      <a:lnTo>
                        <a:pt x="3870" y="780"/>
                      </a:lnTo>
                      <a:lnTo>
                        <a:pt x="3870" y="786"/>
                      </a:lnTo>
                      <a:lnTo>
                        <a:pt x="3870" y="792"/>
                      </a:lnTo>
                      <a:lnTo>
                        <a:pt x="3876" y="804"/>
                      </a:lnTo>
                      <a:lnTo>
                        <a:pt x="3876" y="810"/>
                      </a:lnTo>
                      <a:lnTo>
                        <a:pt x="3876" y="816"/>
                      </a:lnTo>
                      <a:lnTo>
                        <a:pt x="3876" y="822"/>
                      </a:lnTo>
                      <a:lnTo>
                        <a:pt x="3876" y="828"/>
                      </a:lnTo>
                      <a:lnTo>
                        <a:pt x="3876" y="834"/>
                      </a:lnTo>
                      <a:lnTo>
                        <a:pt x="3882" y="840"/>
                      </a:lnTo>
                      <a:lnTo>
                        <a:pt x="3882" y="846"/>
                      </a:lnTo>
                      <a:lnTo>
                        <a:pt x="3882" y="852"/>
                      </a:lnTo>
                      <a:lnTo>
                        <a:pt x="3882" y="858"/>
                      </a:lnTo>
                      <a:lnTo>
                        <a:pt x="3882" y="864"/>
                      </a:lnTo>
                      <a:lnTo>
                        <a:pt x="3882" y="870"/>
                      </a:lnTo>
                      <a:lnTo>
                        <a:pt x="3888" y="876"/>
                      </a:lnTo>
                      <a:lnTo>
                        <a:pt x="3888" y="882"/>
                      </a:lnTo>
                      <a:lnTo>
                        <a:pt x="3888" y="888"/>
                      </a:lnTo>
                      <a:lnTo>
                        <a:pt x="3888" y="894"/>
                      </a:lnTo>
                      <a:lnTo>
                        <a:pt x="3888" y="900"/>
                      </a:lnTo>
                      <a:lnTo>
                        <a:pt x="3888" y="906"/>
                      </a:lnTo>
                      <a:lnTo>
                        <a:pt x="3894" y="918"/>
                      </a:lnTo>
                      <a:lnTo>
                        <a:pt x="3894" y="918"/>
                      </a:lnTo>
                      <a:lnTo>
                        <a:pt x="3894" y="924"/>
                      </a:lnTo>
                      <a:lnTo>
                        <a:pt x="3894" y="930"/>
                      </a:lnTo>
                      <a:lnTo>
                        <a:pt x="3894" y="936"/>
                      </a:lnTo>
                      <a:lnTo>
                        <a:pt x="3894" y="942"/>
                      </a:lnTo>
                      <a:lnTo>
                        <a:pt x="3900" y="954"/>
                      </a:lnTo>
                      <a:lnTo>
                        <a:pt x="3900" y="960"/>
                      </a:lnTo>
                      <a:lnTo>
                        <a:pt x="3900" y="966"/>
                      </a:lnTo>
                      <a:lnTo>
                        <a:pt x="3900" y="972"/>
                      </a:lnTo>
                      <a:lnTo>
                        <a:pt x="3900" y="972"/>
                      </a:lnTo>
                      <a:lnTo>
                        <a:pt x="3900" y="978"/>
                      </a:lnTo>
                      <a:lnTo>
                        <a:pt x="3906" y="978"/>
                      </a:lnTo>
                      <a:lnTo>
                        <a:pt x="3906" y="972"/>
                      </a:lnTo>
                      <a:lnTo>
                        <a:pt x="3906" y="972"/>
                      </a:lnTo>
                      <a:lnTo>
                        <a:pt x="3906" y="966"/>
                      </a:lnTo>
                      <a:lnTo>
                        <a:pt x="3906" y="960"/>
                      </a:lnTo>
                      <a:lnTo>
                        <a:pt x="3912" y="954"/>
                      </a:lnTo>
                      <a:lnTo>
                        <a:pt x="3912" y="948"/>
                      </a:lnTo>
                      <a:lnTo>
                        <a:pt x="3912" y="942"/>
                      </a:lnTo>
                      <a:lnTo>
                        <a:pt x="3912" y="942"/>
                      </a:lnTo>
                      <a:lnTo>
                        <a:pt x="3912" y="936"/>
                      </a:lnTo>
                      <a:lnTo>
                        <a:pt x="3912" y="930"/>
                      </a:lnTo>
                      <a:lnTo>
                        <a:pt x="3912" y="930"/>
                      </a:lnTo>
                      <a:lnTo>
                        <a:pt x="3918" y="918"/>
                      </a:lnTo>
                      <a:lnTo>
                        <a:pt x="3918" y="912"/>
                      </a:lnTo>
                      <a:lnTo>
                        <a:pt x="3918" y="912"/>
                      </a:lnTo>
                      <a:lnTo>
                        <a:pt x="3918" y="906"/>
                      </a:lnTo>
                      <a:lnTo>
                        <a:pt x="3918" y="900"/>
                      </a:lnTo>
                      <a:lnTo>
                        <a:pt x="3924" y="894"/>
                      </a:lnTo>
                      <a:lnTo>
                        <a:pt x="3924" y="894"/>
                      </a:lnTo>
                      <a:lnTo>
                        <a:pt x="3924" y="888"/>
                      </a:lnTo>
                      <a:lnTo>
                        <a:pt x="3924" y="882"/>
                      </a:lnTo>
                      <a:lnTo>
                        <a:pt x="3924" y="876"/>
                      </a:lnTo>
                      <a:lnTo>
                        <a:pt x="3924" y="870"/>
                      </a:lnTo>
                      <a:lnTo>
                        <a:pt x="3930" y="870"/>
                      </a:lnTo>
                      <a:lnTo>
                        <a:pt x="3930" y="864"/>
                      </a:lnTo>
                      <a:lnTo>
                        <a:pt x="3930" y="858"/>
                      </a:lnTo>
                      <a:lnTo>
                        <a:pt x="3930" y="852"/>
                      </a:lnTo>
                      <a:lnTo>
                        <a:pt x="3930" y="852"/>
                      </a:lnTo>
                      <a:lnTo>
                        <a:pt x="3930" y="846"/>
                      </a:lnTo>
                      <a:lnTo>
                        <a:pt x="3936" y="834"/>
                      </a:lnTo>
                      <a:lnTo>
                        <a:pt x="3936" y="834"/>
                      </a:lnTo>
                      <a:lnTo>
                        <a:pt x="3936" y="828"/>
                      </a:lnTo>
                      <a:lnTo>
                        <a:pt x="3936" y="822"/>
                      </a:lnTo>
                      <a:lnTo>
                        <a:pt x="3936" y="816"/>
                      </a:lnTo>
                      <a:lnTo>
                        <a:pt x="3942" y="816"/>
                      </a:lnTo>
                      <a:lnTo>
                        <a:pt x="3942" y="810"/>
                      </a:lnTo>
                      <a:lnTo>
                        <a:pt x="3942" y="810"/>
                      </a:lnTo>
                      <a:lnTo>
                        <a:pt x="3942" y="804"/>
                      </a:lnTo>
                      <a:lnTo>
                        <a:pt x="3942" y="798"/>
                      </a:lnTo>
                      <a:lnTo>
                        <a:pt x="3942" y="792"/>
                      </a:lnTo>
                      <a:lnTo>
                        <a:pt x="3948" y="786"/>
                      </a:lnTo>
                      <a:lnTo>
                        <a:pt x="3948" y="786"/>
                      </a:lnTo>
                      <a:lnTo>
                        <a:pt x="3948" y="780"/>
                      </a:lnTo>
                      <a:lnTo>
                        <a:pt x="3948" y="780"/>
                      </a:lnTo>
                      <a:lnTo>
                        <a:pt x="3948" y="768"/>
                      </a:lnTo>
                      <a:lnTo>
                        <a:pt x="3948" y="768"/>
                      </a:lnTo>
                      <a:lnTo>
                        <a:pt x="3954" y="762"/>
                      </a:lnTo>
                      <a:lnTo>
                        <a:pt x="3954" y="756"/>
                      </a:lnTo>
                      <a:lnTo>
                        <a:pt x="3954" y="756"/>
                      </a:lnTo>
                      <a:lnTo>
                        <a:pt x="3954" y="750"/>
                      </a:lnTo>
                      <a:lnTo>
                        <a:pt x="3954" y="744"/>
                      </a:lnTo>
                      <a:lnTo>
                        <a:pt x="3954" y="744"/>
                      </a:lnTo>
                      <a:lnTo>
                        <a:pt x="3960" y="738"/>
                      </a:lnTo>
                      <a:lnTo>
                        <a:pt x="3960" y="732"/>
                      </a:lnTo>
                      <a:lnTo>
                        <a:pt x="3960" y="732"/>
                      </a:lnTo>
                      <a:lnTo>
                        <a:pt x="3960" y="726"/>
                      </a:lnTo>
                      <a:lnTo>
                        <a:pt x="3960" y="720"/>
                      </a:lnTo>
                      <a:lnTo>
                        <a:pt x="3960" y="720"/>
                      </a:lnTo>
                      <a:lnTo>
                        <a:pt x="3966" y="714"/>
                      </a:lnTo>
                      <a:lnTo>
                        <a:pt x="3966" y="708"/>
                      </a:lnTo>
                      <a:lnTo>
                        <a:pt x="3966" y="702"/>
                      </a:lnTo>
                      <a:lnTo>
                        <a:pt x="3966" y="696"/>
                      </a:lnTo>
                      <a:lnTo>
                        <a:pt x="3966" y="696"/>
                      </a:lnTo>
                      <a:lnTo>
                        <a:pt x="3972" y="690"/>
                      </a:lnTo>
                      <a:lnTo>
                        <a:pt x="3972" y="684"/>
                      </a:lnTo>
                      <a:lnTo>
                        <a:pt x="3972" y="684"/>
                      </a:lnTo>
                      <a:lnTo>
                        <a:pt x="3972" y="678"/>
                      </a:lnTo>
                      <a:lnTo>
                        <a:pt x="3972" y="678"/>
                      </a:lnTo>
                      <a:lnTo>
                        <a:pt x="3972" y="672"/>
                      </a:lnTo>
                      <a:lnTo>
                        <a:pt x="3972" y="672"/>
                      </a:lnTo>
                      <a:lnTo>
                        <a:pt x="3978" y="660"/>
                      </a:lnTo>
                      <a:lnTo>
                        <a:pt x="3978" y="660"/>
                      </a:lnTo>
                      <a:lnTo>
                        <a:pt x="3978" y="654"/>
                      </a:lnTo>
                      <a:lnTo>
                        <a:pt x="3978" y="654"/>
                      </a:lnTo>
                      <a:lnTo>
                        <a:pt x="3978" y="648"/>
                      </a:lnTo>
                      <a:lnTo>
                        <a:pt x="3984" y="642"/>
                      </a:lnTo>
                      <a:lnTo>
                        <a:pt x="3984" y="642"/>
                      </a:lnTo>
                      <a:lnTo>
                        <a:pt x="3984" y="636"/>
                      </a:lnTo>
                      <a:lnTo>
                        <a:pt x="3984" y="636"/>
                      </a:lnTo>
                      <a:lnTo>
                        <a:pt x="3984" y="630"/>
                      </a:lnTo>
                      <a:lnTo>
                        <a:pt x="3984" y="630"/>
                      </a:lnTo>
                      <a:lnTo>
                        <a:pt x="3990" y="624"/>
                      </a:lnTo>
                      <a:lnTo>
                        <a:pt x="3990" y="624"/>
                      </a:lnTo>
                      <a:lnTo>
                        <a:pt x="3990" y="624"/>
                      </a:lnTo>
                      <a:lnTo>
                        <a:pt x="3990" y="624"/>
                      </a:lnTo>
                      <a:lnTo>
                        <a:pt x="3990" y="618"/>
                      </a:lnTo>
                      <a:lnTo>
                        <a:pt x="3990" y="618"/>
                      </a:lnTo>
                      <a:lnTo>
                        <a:pt x="3996" y="618"/>
                      </a:lnTo>
                      <a:lnTo>
                        <a:pt x="3996" y="618"/>
                      </a:lnTo>
                      <a:lnTo>
                        <a:pt x="3996" y="618"/>
                      </a:lnTo>
                      <a:lnTo>
                        <a:pt x="3996" y="612"/>
                      </a:lnTo>
                      <a:lnTo>
                        <a:pt x="3996" y="612"/>
                      </a:lnTo>
                      <a:lnTo>
                        <a:pt x="3996" y="612"/>
                      </a:lnTo>
                      <a:lnTo>
                        <a:pt x="4002" y="612"/>
                      </a:lnTo>
                      <a:lnTo>
                        <a:pt x="4002" y="606"/>
                      </a:lnTo>
                      <a:lnTo>
                        <a:pt x="4002" y="606"/>
                      </a:lnTo>
                      <a:lnTo>
                        <a:pt x="4002" y="606"/>
                      </a:lnTo>
                      <a:lnTo>
                        <a:pt x="4002" y="606"/>
                      </a:lnTo>
                      <a:lnTo>
                        <a:pt x="4008" y="606"/>
                      </a:lnTo>
                      <a:lnTo>
                        <a:pt x="4008" y="600"/>
                      </a:lnTo>
                      <a:lnTo>
                        <a:pt x="4008" y="600"/>
                      </a:lnTo>
                      <a:lnTo>
                        <a:pt x="4008" y="600"/>
                      </a:lnTo>
                      <a:lnTo>
                        <a:pt x="4008" y="600"/>
                      </a:lnTo>
                      <a:lnTo>
                        <a:pt x="4008" y="600"/>
                      </a:lnTo>
                      <a:lnTo>
                        <a:pt x="4014" y="594"/>
                      </a:lnTo>
                      <a:lnTo>
                        <a:pt x="4014" y="594"/>
                      </a:lnTo>
                      <a:lnTo>
                        <a:pt x="4014" y="594"/>
                      </a:lnTo>
                      <a:lnTo>
                        <a:pt x="4014" y="594"/>
                      </a:lnTo>
                      <a:lnTo>
                        <a:pt x="4014" y="594"/>
                      </a:lnTo>
                      <a:lnTo>
                        <a:pt x="4014" y="594"/>
                      </a:lnTo>
                      <a:lnTo>
                        <a:pt x="4020" y="594"/>
                      </a:lnTo>
                      <a:lnTo>
                        <a:pt x="4020" y="588"/>
                      </a:lnTo>
                      <a:lnTo>
                        <a:pt x="4020" y="588"/>
                      </a:lnTo>
                      <a:lnTo>
                        <a:pt x="4020" y="588"/>
                      </a:lnTo>
                      <a:lnTo>
                        <a:pt x="4020" y="588"/>
                      </a:lnTo>
                      <a:lnTo>
                        <a:pt x="4020" y="588"/>
                      </a:lnTo>
                      <a:lnTo>
                        <a:pt x="4026" y="588"/>
                      </a:lnTo>
                      <a:lnTo>
                        <a:pt x="4026" y="588"/>
                      </a:lnTo>
                      <a:lnTo>
                        <a:pt x="4026" y="588"/>
                      </a:lnTo>
                      <a:lnTo>
                        <a:pt x="4026" y="582"/>
                      </a:lnTo>
                      <a:lnTo>
                        <a:pt x="4026" y="582"/>
                      </a:lnTo>
                      <a:lnTo>
                        <a:pt x="4026" y="582"/>
                      </a:lnTo>
                      <a:lnTo>
                        <a:pt x="4032" y="582"/>
                      </a:lnTo>
                      <a:lnTo>
                        <a:pt x="4032" y="582"/>
                      </a:lnTo>
                      <a:lnTo>
                        <a:pt x="4032" y="582"/>
                      </a:lnTo>
                      <a:lnTo>
                        <a:pt x="4032" y="582"/>
                      </a:lnTo>
                      <a:lnTo>
                        <a:pt x="4032" y="582"/>
                      </a:lnTo>
                      <a:lnTo>
                        <a:pt x="4032" y="582"/>
                      </a:lnTo>
                      <a:lnTo>
                        <a:pt x="4038" y="576"/>
                      </a:lnTo>
                      <a:lnTo>
                        <a:pt x="4038" y="576"/>
                      </a:lnTo>
                      <a:lnTo>
                        <a:pt x="4038" y="576"/>
                      </a:lnTo>
                      <a:lnTo>
                        <a:pt x="4038" y="576"/>
                      </a:lnTo>
                      <a:lnTo>
                        <a:pt x="4038" y="576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44" y="576"/>
                      </a:lnTo>
                      <a:lnTo>
                        <a:pt x="4050" y="570"/>
                      </a:lnTo>
                      <a:lnTo>
                        <a:pt x="4050" y="570"/>
                      </a:lnTo>
                      <a:lnTo>
                        <a:pt x="4050" y="570"/>
                      </a:lnTo>
                      <a:lnTo>
                        <a:pt x="4050" y="570"/>
                      </a:lnTo>
                      <a:lnTo>
                        <a:pt x="4050" y="570"/>
                      </a:lnTo>
                      <a:lnTo>
                        <a:pt x="4050" y="570"/>
                      </a:lnTo>
                      <a:lnTo>
                        <a:pt x="4056" y="570"/>
                      </a:lnTo>
                      <a:lnTo>
                        <a:pt x="4056" y="570"/>
                      </a:lnTo>
                      <a:lnTo>
                        <a:pt x="4056" y="570"/>
                      </a:lnTo>
                      <a:lnTo>
                        <a:pt x="4056" y="570"/>
                      </a:lnTo>
                      <a:lnTo>
                        <a:pt x="4056" y="570"/>
                      </a:lnTo>
                      <a:lnTo>
                        <a:pt x="4056" y="570"/>
                      </a:lnTo>
                      <a:lnTo>
                        <a:pt x="4062" y="570"/>
                      </a:lnTo>
                      <a:lnTo>
                        <a:pt x="4062" y="570"/>
                      </a:lnTo>
                      <a:lnTo>
                        <a:pt x="4062" y="570"/>
                      </a:lnTo>
                      <a:lnTo>
                        <a:pt x="4062" y="570"/>
                      </a:lnTo>
                      <a:lnTo>
                        <a:pt x="4062" y="570"/>
                      </a:lnTo>
                      <a:lnTo>
                        <a:pt x="4068" y="570"/>
                      </a:lnTo>
                      <a:lnTo>
                        <a:pt x="4068" y="570"/>
                      </a:lnTo>
                      <a:lnTo>
                        <a:pt x="4068" y="570"/>
                      </a:lnTo>
                      <a:lnTo>
                        <a:pt x="4068" y="570"/>
                      </a:lnTo>
                      <a:lnTo>
                        <a:pt x="4068" y="570"/>
                      </a:lnTo>
                      <a:lnTo>
                        <a:pt x="4068" y="570"/>
                      </a:lnTo>
                      <a:lnTo>
                        <a:pt x="4068" y="564"/>
                      </a:lnTo>
                      <a:lnTo>
                        <a:pt x="4074" y="564"/>
                      </a:lnTo>
                      <a:lnTo>
                        <a:pt x="4074" y="564"/>
                      </a:lnTo>
                      <a:lnTo>
                        <a:pt x="4074" y="564"/>
                      </a:lnTo>
                      <a:lnTo>
                        <a:pt x="4074" y="564"/>
                      </a:lnTo>
                      <a:lnTo>
                        <a:pt x="4074" y="558"/>
                      </a:lnTo>
                      <a:lnTo>
                        <a:pt x="4080" y="558"/>
                      </a:lnTo>
                      <a:lnTo>
                        <a:pt x="4080" y="558"/>
                      </a:lnTo>
                      <a:lnTo>
                        <a:pt x="4080" y="558"/>
                      </a:lnTo>
                      <a:lnTo>
                        <a:pt x="4080" y="558"/>
                      </a:lnTo>
                      <a:lnTo>
                        <a:pt x="4080" y="552"/>
                      </a:lnTo>
                      <a:lnTo>
                        <a:pt x="4080" y="552"/>
                      </a:lnTo>
                      <a:lnTo>
                        <a:pt x="4086" y="552"/>
                      </a:lnTo>
                      <a:lnTo>
                        <a:pt x="4086" y="552"/>
                      </a:lnTo>
                      <a:lnTo>
                        <a:pt x="4086" y="552"/>
                      </a:lnTo>
                      <a:lnTo>
                        <a:pt x="4086" y="552"/>
                      </a:lnTo>
                      <a:lnTo>
                        <a:pt x="4086" y="546"/>
                      </a:lnTo>
                      <a:lnTo>
                        <a:pt x="4086" y="546"/>
                      </a:lnTo>
                      <a:lnTo>
                        <a:pt x="4092" y="546"/>
                      </a:lnTo>
                      <a:lnTo>
                        <a:pt x="4092" y="546"/>
                      </a:lnTo>
                      <a:lnTo>
                        <a:pt x="4092" y="546"/>
                      </a:lnTo>
                      <a:lnTo>
                        <a:pt x="4092" y="546"/>
                      </a:lnTo>
                      <a:lnTo>
                        <a:pt x="4092" y="540"/>
                      </a:lnTo>
                      <a:lnTo>
                        <a:pt x="4092" y="540"/>
                      </a:lnTo>
                      <a:lnTo>
                        <a:pt x="4098" y="540"/>
                      </a:lnTo>
                      <a:lnTo>
                        <a:pt x="4098" y="540"/>
                      </a:lnTo>
                      <a:lnTo>
                        <a:pt x="4098" y="540"/>
                      </a:lnTo>
                      <a:lnTo>
                        <a:pt x="4098" y="540"/>
                      </a:lnTo>
                      <a:lnTo>
                        <a:pt x="4098" y="540"/>
                      </a:lnTo>
                      <a:lnTo>
                        <a:pt x="4104" y="534"/>
                      </a:lnTo>
                      <a:lnTo>
                        <a:pt x="4104" y="534"/>
                      </a:lnTo>
                      <a:lnTo>
                        <a:pt x="4104" y="534"/>
                      </a:lnTo>
                      <a:lnTo>
                        <a:pt x="4104" y="534"/>
                      </a:lnTo>
                      <a:lnTo>
                        <a:pt x="4104" y="534"/>
                      </a:lnTo>
                      <a:lnTo>
                        <a:pt x="4104" y="534"/>
                      </a:lnTo>
                      <a:lnTo>
                        <a:pt x="4110" y="534"/>
                      </a:lnTo>
                      <a:lnTo>
                        <a:pt x="4110" y="534"/>
                      </a:lnTo>
                      <a:lnTo>
                        <a:pt x="4110" y="534"/>
                      </a:lnTo>
                      <a:lnTo>
                        <a:pt x="4110" y="534"/>
                      </a:lnTo>
                      <a:lnTo>
                        <a:pt x="4110" y="528"/>
                      </a:lnTo>
                      <a:lnTo>
                        <a:pt x="4110" y="528"/>
                      </a:lnTo>
                      <a:lnTo>
                        <a:pt x="4116" y="528"/>
                      </a:lnTo>
                      <a:lnTo>
                        <a:pt x="4116" y="528"/>
                      </a:lnTo>
                      <a:lnTo>
                        <a:pt x="4116" y="528"/>
                      </a:lnTo>
                      <a:lnTo>
                        <a:pt x="4116" y="528"/>
                      </a:lnTo>
                      <a:lnTo>
                        <a:pt x="4116" y="528"/>
                      </a:lnTo>
                      <a:lnTo>
                        <a:pt x="4116" y="528"/>
                      </a:lnTo>
                      <a:lnTo>
                        <a:pt x="4122" y="528"/>
                      </a:lnTo>
                      <a:lnTo>
                        <a:pt x="4122" y="528"/>
                      </a:lnTo>
                      <a:lnTo>
                        <a:pt x="4122" y="528"/>
                      </a:lnTo>
                      <a:lnTo>
                        <a:pt x="4122" y="528"/>
                      </a:lnTo>
                      <a:lnTo>
                        <a:pt x="4122" y="522"/>
                      </a:lnTo>
                      <a:lnTo>
                        <a:pt x="4122" y="522"/>
                      </a:lnTo>
                      <a:lnTo>
                        <a:pt x="4128" y="522"/>
                      </a:lnTo>
                      <a:lnTo>
                        <a:pt x="4128" y="522"/>
                      </a:lnTo>
                      <a:lnTo>
                        <a:pt x="4128" y="522"/>
                      </a:lnTo>
                      <a:lnTo>
                        <a:pt x="4128" y="522"/>
                      </a:lnTo>
                      <a:lnTo>
                        <a:pt x="4128" y="522"/>
                      </a:lnTo>
                      <a:lnTo>
                        <a:pt x="4134" y="522"/>
                      </a:lnTo>
                      <a:lnTo>
                        <a:pt x="4134" y="522"/>
                      </a:lnTo>
                      <a:lnTo>
                        <a:pt x="4134" y="522"/>
                      </a:lnTo>
                      <a:lnTo>
                        <a:pt x="4134" y="522"/>
                      </a:lnTo>
                      <a:lnTo>
                        <a:pt x="4134" y="522"/>
                      </a:lnTo>
                      <a:lnTo>
                        <a:pt x="4134" y="522"/>
                      </a:lnTo>
                      <a:lnTo>
                        <a:pt x="4140" y="522"/>
                      </a:lnTo>
                      <a:lnTo>
                        <a:pt x="4140" y="522"/>
                      </a:lnTo>
                      <a:lnTo>
                        <a:pt x="4140" y="522"/>
                      </a:lnTo>
                      <a:lnTo>
                        <a:pt x="4140" y="522"/>
                      </a:lnTo>
                      <a:lnTo>
                        <a:pt x="4140" y="522"/>
                      </a:lnTo>
                      <a:lnTo>
                        <a:pt x="4140" y="522"/>
                      </a:lnTo>
                      <a:lnTo>
                        <a:pt x="4146" y="522"/>
                      </a:lnTo>
                      <a:lnTo>
                        <a:pt x="4146" y="522"/>
                      </a:lnTo>
                      <a:lnTo>
                        <a:pt x="4146" y="522"/>
                      </a:lnTo>
                      <a:lnTo>
                        <a:pt x="4146" y="522"/>
                      </a:lnTo>
                      <a:lnTo>
                        <a:pt x="4146" y="522"/>
                      </a:lnTo>
                      <a:lnTo>
                        <a:pt x="4146" y="522"/>
                      </a:lnTo>
                      <a:lnTo>
                        <a:pt x="4152" y="522"/>
                      </a:lnTo>
                      <a:lnTo>
                        <a:pt x="4152" y="522"/>
                      </a:lnTo>
                      <a:lnTo>
                        <a:pt x="4152" y="522"/>
                      </a:lnTo>
                      <a:lnTo>
                        <a:pt x="4152" y="522"/>
                      </a:lnTo>
                      <a:lnTo>
                        <a:pt x="4152" y="522"/>
                      </a:lnTo>
                      <a:lnTo>
                        <a:pt x="4152" y="522"/>
                      </a:lnTo>
                      <a:lnTo>
                        <a:pt x="4158" y="522"/>
                      </a:lnTo>
                      <a:lnTo>
                        <a:pt x="4158" y="522"/>
                      </a:lnTo>
                      <a:lnTo>
                        <a:pt x="4158" y="522"/>
                      </a:lnTo>
                      <a:lnTo>
                        <a:pt x="4158" y="522"/>
                      </a:lnTo>
                      <a:lnTo>
                        <a:pt x="4158" y="522"/>
                      </a:lnTo>
                      <a:lnTo>
                        <a:pt x="4158" y="522"/>
                      </a:lnTo>
                      <a:lnTo>
                        <a:pt x="4164" y="522"/>
                      </a:lnTo>
                      <a:lnTo>
                        <a:pt x="4164" y="522"/>
                      </a:lnTo>
                      <a:lnTo>
                        <a:pt x="4164" y="522"/>
                      </a:lnTo>
                      <a:lnTo>
                        <a:pt x="4164" y="522"/>
                      </a:lnTo>
                      <a:lnTo>
                        <a:pt x="4164" y="522"/>
                      </a:lnTo>
                      <a:lnTo>
                        <a:pt x="4170" y="522"/>
                      </a:lnTo>
                      <a:lnTo>
                        <a:pt x="4170" y="522"/>
                      </a:lnTo>
                      <a:lnTo>
                        <a:pt x="4170" y="522"/>
                      </a:lnTo>
                      <a:lnTo>
                        <a:pt x="4170" y="522"/>
                      </a:lnTo>
                      <a:lnTo>
                        <a:pt x="4170" y="522"/>
                      </a:lnTo>
                      <a:lnTo>
                        <a:pt x="4170" y="522"/>
                      </a:lnTo>
                      <a:lnTo>
                        <a:pt x="4176" y="522"/>
                      </a:lnTo>
                      <a:lnTo>
                        <a:pt x="4176" y="522"/>
                      </a:lnTo>
                      <a:lnTo>
                        <a:pt x="4176" y="522"/>
                      </a:lnTo>
                      <a:lnTo>
                        <a:pt x="4176" y="522"/>
                      </a:lnTo>
                      <a:lnTo>
                        <a:pt x="4176" y="522"/>
                      </a:lnTo>
                      <a:lnTo>
                        <a:pt x="4176" y="522"/>
                      </a:lnTo>
                      <a:lnTo>
                        <a:pt x="4182" y="522"/>
                      </a:lnTo>
                      <a:lnTo>
                        <a:pt x="4182" y="522"/>
                      </a:lnTo>
                      <a:lnTo>
                        <a:pt x="4182" y="522"/>
                      </a:lnTo>
                      <a:lnTo>
                        <a:pt x="4182" y="522"/>
                      </a:lnTo>
                      <a:lnTo>
                        <a:pt x="4182" y="522"/>
                      </a:lnTo>
                      <a:lnTo>
                        <a:pt x="4188" y="522"/>
                      </a:lnTo>
                      <a:lnTo>
                        <a:pt x="4188" y="522"/>
                      </a:lnTo>
                      <a:lnTo>
                        <a:pt x="4188" y="522"/>
                      </a:lnTo>
                      <a:lnTo>
                        <a:pt x="4188" y="522"/>
                      </a:lnTo>
                      <a:lnTo>
                        <a:pt x="4188" y="522"/>
                      </a:lnTo>
                      <a:lnTo>
                        <a:pt x="4188" y="522"/>
                      </a:lnTo>
                      <a:lnTo>
                        <a:pt x="4194" y="522"/>
                      </a:lnTo>
                      <a:lnTo>
                        <a:pt x="4194" y="522"/>
                      </a:lnTo>
                      <a:lnTo>
                        <a:pt x="4194" y="522"/>
                      </a:lnTo>
                      <a:lnTo>
                        <a:pt x="4194" y="522"/>
                      </a:lnTo>
                      <a:lnTo>
                        <a:pt x="4194" y="522"/>
                      </a:lnTo>
                      <a:lnTo>
                        <a:pt x="4194" y="522"/>
                      </a:lnTo>
                      <a:lnTo>
                        <a:pt x="4200" y="522"/>
                      </a:lnTo>
                      <a:lnTo>
                        <a:pt x="4200" y="522"/>
                      </a:lnTo>
                      <a:lnTo>
                        <a:pt x="4200" y="522"/>
                      </a:lnTo>
                      <a:lnTo>
                        <a:pt x="4200" y="522"/>
                      </a:lnTo>
                      <a:lnTo>
                        <a:pt x="4200" y="522"/>
                      </a:lnTo>
                      <a:lnTo>
                        <a:pt x="4200" y="522"/>
                      </a:lnTo>
                      <a:lnTo>
                        <a:pt x="4206" y="522"/>
                      </a:lnTo>
                      <a:lnTo>
                        <a:pt x="4206" y="522"/>
                      </a:lnTo>
                      <a:lnTo>
                        <a:pt x="4206" y="522"/>
                      </a:lnTo>
                      <a:lnTo>
                        <a:pt x="4206" y="522"/>
                      </a:lnTo>
                      <a:lnTo>
                        <a:pt x="4206" y="522"/>
                      </a:lnTo>
                      <a:lnTo>
                        <a:pt x="4206" y="522"/>
                      </a:lnTo>
                      <a:lnTo>
                        <a:pt x="4212" y="522"/>
                      </a:lnTo>
                      <a:lnTo>
                        <a:pt x="4212" y="522"/>
                      </a:lnTo>
                      <a:lnTo>
                        <a:pt x="4212" y="522"/>
                      </a:lnTo>
                      <a:lnTo>
                        <a:pt x="4212" y="522"/>
                      </a:lnTo>
                      <a:lnTo>
                        <a:pt x="4212" y="522"/>
                      </a:lnTo>
                      <a:lnTo>
                        <a:pt x="4212" y="522"/>
                      </a:lnTo>
                      <a:lnTo>
                        <a:pt x="4218" y="522"/>
                      </a:lnTo>
                      <a:lnTo>
                        <a:pt x="4218" y="522"/>
                      </a:lnTo>
                      <a:lnTo>
                        <a:pt x="4218" y="522"/>
                      </a:lnTo>
                      <a:lnTo>
                        <a:pt x="4218" y="522"/>
                      </a:lnTo>
                      <a:lnTo>
                        <a:pt x="4218" y="522"/>
                      </a:lnTo>
                      <a:lnTo>
                        <a:pt x="4224" y="522"/>
                      </a:lnTo>
                      <a:lnTo>
                        <a:pt x="4224" y="522"/>
                      </a:lnTo>
                      <a:lnTo>
                        <a:pt x="4224" y="522"/>
                      </a:lnTo>
                      <a:lnTo>
                        <a:pt x="4224" y="522"/>
                      </a:lnTo>
                      <a:lnTo>
                        <a:pt x="4224" y="522"/>
                      </a:lnTo>
                      <a:lnTo>
                        <a:pt x="4224" y="522"/>
                      </a:lnTo>
                      <a:lnTo>
                        <a:pt x="4230" y="522"/>
                      </a:lnTo>
                      <a:lnTo>
                        <a:pt x="4230" y="522"/>
                      </a:lnTo>
                      <a:lnTo>
                        <a:pt x="4230" y="522"/>
                      </a:lnTo>
                      <a:lnTo>
                        <a:pt x="4230" y="522"/>
                      </a:lnTo>
                      <a:lnTo>
                        <a:pt x="4230" y="522"/>
                      </a:lnTo>
                      <a:lnTo>
                        <a:pt x="4230" y="522"/>
                      </a:lnTo>
                      <a:lnTo>
                        <a:pt x="4236" y="522"/>
                      </a:lnTo>
                      <a:lnTo>
                        <a:pt x="4236" y="522"/>
                      </a:lnTo>
                      <a:lnTo>
                        <a:pt x="4236" y="522"/>
                      </a:lnTo>
                      <a:lnTo>
                        <a:pt x="4236" y="522"/>
                      </a:lnTo>
                      <a:lnTo>
                        <a:pt x="4236" y="522"/>
                      </a:lnTo>
                      <a:lnTo>
                        <a:pt x="4236" y="522"/>
                      </a:lnTo>
                      <a:lnTo>
                        <a:pt x="4242" y="522"/>
                      </a:lnTo>
                      <a:lnTo>
                        <a:pt x="4242" y="522"/>
                      </a:lnTo>
                      <a:lnTo>
                        <a:pt x="4242" y="522"/>
                      </a:lnTo>
                      <a:lnTo>
                        <a:pt x="4242" y="522"/>
                      </a:lnTo>
                      <a:lnTo>
                        <a:pt x="4242" y="522"/>
                      </a:lnTo>
                      <a:lnTo>
                        <a:pt x="4242" y="522"/>
                      </a:lnTo>
                      <a:lnTo>
                        <a:pt x="4248" y="522"/>
                      </a:lnTo>
                      <a:lnTo>
                        <a:pt x="4248" y="522"/>
                      </a:lnTo>
                      <a:lnTo>
                        <a:pt x="4248" y="522"/>
                      </a:lnTo>
                      <a:lnTo>
                        <a:pt x="4248" y="522"/>
                      </a:lnTo>
                      <a:lnTo>
                        <a:pt x="4248" y="522"/>
                      </a:lnTo>
                      <a:lnTo>
                        <a:pt x="4248" y="522"/>
                      </a:lnTo>
                      <a:lnTo>
                        <a:pt x="4254" y="522"/>
                      </a:lnTo>
                      <a:lnTo>
                        <a:pt x="4254" y="522"/>
                      </a:lnTo>
                      <a:lnTo>
                        <a:pt x="4254" y="522"/>
                      </a:lnTo>
                      <a:lnTo>
                        <a:pt x="4254" y="522"/>
                      </a:lnTo>
                      <a:lnTo>
                        <a:pt x="4254" y="522"/>
                      </a:lnTo>
                      <a:lnTo>
                        <a:pt x="4254" y="522"/>
                      </a:lnTo>
                      <a:lnTo>
                        <a:pt x="4260" y="522"/>
                      </a:lnTo>
                      <a:lnTo>
                        <a:pt x="4260" y="522"/>
                      </a:lnTo>
                      <a:lnTo>
                        <a:pt x="4260" y="522"/>
                      </a:lnTo>
                      <a:lnTo>
                        <a:pt x="4260" y="522"/>
                      </a:lnTo>
                      <a:lnTo>
                        <a:pt x="4260" y="522"/>
                      </a:lnTo>
                      <a:lnTo>
                        <a:pt x="4266" y="522"/>
                      </a:lnTo>
                      <a:lnTo>
                        <a:pt x="4266" y="522"/>
                      </a:lnTo>
                      <a:lnTo>
                        <a:pt x="4266" y="522"/>
                      </a:lnTo>
                      <a:lnTo>
                        <a:pt x="4266" y="522"/>
                      </a:lnTo>
                      <a:lnTo>
                        <a:pt x="4266" y="522"/>
                      </a:lnTo>
                      <a:lnTo>
                        <a:pt x="4266" y="522"/>
                      </a:lnTo>
                      <a:lnTo>
                        <a:pt x="4272" y="522"/>
                      </a:lnTo>
                      <a:lnTo>
                        <a:pt x="4272" y="522"/>
                      </a:lnTo>
                      <a:lnTo>
                        <a:pt x="4272" y="522"/>
                      </a:lnTo>
                      <a:lnTo>
                        <a:pt x="4272" y="522"/>
                      </a:lnTo>
                      <a:lnTo>
                        <a:pt x="4272" y="522"/>
                      </a:lnTo>
                      <a:lnTo>
                        <a:pt x="4272" y="522"/>
                      </a:lnTo>
                      <a:lnTo>
                        <a:pt x="4278" y="522"/>
                      </a:lnTo>
                      <a:lnTo>
                        <a:pt x="4278" y="522"/>
                      </a:lnTo>
                      <a:lnTo>
                        <a:pt x="4278" y="522"/>
                      </a:lnTo>
                      <a:lnTo>
                        <a:pt x="4278" y="522"/>
                      </a:lnTo>
                      <a:lnTo>
                        <a:pt x="4278" y="522"/>
                      </a:lnTo>
                      <a:lnTo>
                        <a:pt x="4284" y="522"/>
                      </a:lnTo>
                      <a:lnTo>
                        <a:pt x="4284" y="522"/>
                      </a:lnTo>
                      <a:lnTo>
                        <a:pt x="4284" y="522"/>
                      </a:lnTo>
                      <a:lnTo>
                        <a:pt x="4284" y="522"/>
                      </a:lnTo>
                      <a:lnTo>
                        <a:pt x="4284" y="522"/>
                      </a:lnTo>
                      <a:lnTo>
                        <a:pt x="4284" y="522"/>
                      </a:lnTo>
                      <a:lnTo>
                        <a:pt x="4290" y="522"/>
                      </a:lnTo>
                      <a:lnTo>
                        <a:pt x="4290" y="522"/>
                      </a:lnTo>
                      <a:lnTo>
                        <a:pt x="4290" y="522"/>
                      </a:lnTo>
                      <a:lnTo>
                        <a:pt x="4290" y="522"/>
                      </a:lnTo>
                      <a:lnTo>
                        <a:pt x="4290" y="522"/>
                      </a:lnTo>
                      <a:lnTo>
                        <a:pt x="4290" y="522"/>
                      </a:lnTo>
                      <a:lnTo>
                        <a:pt x="4296" y="522"/>
                      </a:lnTo>
                      <a:lnTo>
                        <a:pt x="4296" y="522"/>
                      </a:lnTo>
                      <a:lnTo>
                        <a:pt x="4296" y="522"/>
                      </a:lnTo>
                      <a:lnTo>
                        <a:pt x="4296" y="522"/>
                      </a:lnTo>
                      <a:lnTo>
                        <a:pt x="4296" y="522"/>
                      </a:lnTo>
                      <a:lnTo>
                        <a:pt x="4296" y="522"/>
                      </a:lnTo>
                      <a:lnTo>
                        <a:pt x="4302" y="522"/>
                      </a:lnTo>
                      <a:lnTo>
                        <a:pt x="4302" y="522"/>
                      </a:lnTo>
                      <a:lnTo>
                        <a:pt x="4302" y="522"/>
                      </a:lnTo>
                      <a:lnTo>
                        <a:pt x="4302" y="522"/>
                      </a:lnTo>
                      <a:lnTo>
                        <a:pt x="4302" y="522"/>
                      </a:lnTo>
                      <a:lnTo>
                        <a:pt x="4302" y="522"/>
                      </a:lnTo>
                      <a:lnTo>
                        <a:pt x="4308" y="522"/>
                      </a:lnTo>
                      <a:lnTo>
                        <a:pt x="4308" y="522"/>
                      </a:lnTo>
                      <a:lnTo>
                        <a:pt x="4308" y="522"/>
                      </a:lnTo>
                      <a:lnTo>
                        <a:pt x="4308" y="522"/>
                      </a:lnTo>
                      <a:lnTo>
                        <a:pt x="4308" y="522"/>
                      </a:lnTo>
                      <a:lnTo>
                        <a:pt x="4314" y="522"/>
                      </a:lnTo>
                      <a:lnTo>
                        <a:pt x="4314" y="522"/>
                      </a:lnTo>
                      <a:lnTo>
                        <a:pt x="4314" y="522"/>
                      </a:lnTo>
                      <a:lnTo>
                        <a:pt x="4314" y="522"/>
                      </a:lnTo>
                      <a:lnTo>
                        <a:pt x="4314" y="522"/>
                      </a:lnTo>
                      <a:lnTo>
                        <a:pt x="4314" y="522"/>
                      </a:lnTo>
                      <a:lnTo>
                        <a:pt x="4320" y="522"/>
                      </a:lnTo>
                      <a:lnTo>
                        <a:pt x="4320" y="522"/>
                      </a:lnTo>
                      <a:lnTo>
                        <a:pt x="4320" y="522"/>
                      </a:lnTo>
                      <a:lnTo>
                        <a:pt x="4320" y="522"/>
                      </a:lnTo>
                      <a:lnTo>
                        <a:pt x="4320" y="522"/>
                      </a:lnTo>
                      <a:lnTo>
                        <a:pt x="4320" y="522"/>
                      </a:lnTo>
                      <a:lnTo>
                        <a:pt x="4326" y="522"/>
                      </a:lnTo>
                      <a:lnTo>
                        <a:pt x="4326" y="522"/>
                      </a:lnTo>
                      <a:lnTo>
                        <a:pt x="4326" y="522"/>
                      </a:lnTo>
                      <a:lnTo>
                        <a:pt x="4326" y="522"/>
                      </a:lnTo>
                      <a:lnTo>
                        <a:pt x="4326" y="522"/>
                      </a:lnTo>
                      <a:lnTo>
                        <a:pt x="4326" y="522"/>
                      </a:lnTo>
                      <a:lnTo>
                        <a:pt x="4332" y="522"/>
                      </a:lnTo>
                      <a:lnTo>
                        <a:pt x="4332" y="522"/>
                      </a:lnTo>
                      <a:lnTo>
                        <a:pt x="4332" y="522"/>
                      </a:lnTo>
                      <a:lnTo>
                        <a:pt x="4332" y="522"/>
                      </a:lnTo>
                      <a:lnTo>
                        <a:pt x="4332" y="522"/>
                      </a:lnTo>
                      <a:lnTo>
                        <a:pt x="4338" y="522"/>
                      </a:lnTo>
                      <a:lnTo>
                        <a:pt x="4338" y="522"/>
                      </a:lnTo>
                      <a:lnTo>
                        <a:pt x="4338" y="522"/>
                      </a:lnTo>
                      <a:lnTo>
                        <a:pt x="4338" y="522"/>
                      </a:lnTo>
                      <a:lnTo>
                        <a:pt x="4338" y="522"/>
                      </a:lnTo>
                      <a:lnTo>
                        <a:pt x="4338" y="522"/>
                      </a:lnTo>
                      <a:lnTo>
                        <a:pt x="4344" y="522"/>
                      </a:lnTo>
                      <a:lnTo>
                        <a:pt x="4344" y="522"/>
                      </a:lnTo>
                      <a:lnTo>
                        <a:pt x="4344" y="522"/>
                      </a:lnTo>
                      <a:lnTo>
                        <a:pt x="4344" y="522"/>
                      </a:lnTo>
                      <a:lnTo>
                        <a:pt x="4344" y="522"/>
                      </a:lnTo>
                      <a:lnTo>
                        <a:pt x="4344" y="522"/>
                      </a:lnTo>
                      <a:lnTo>
                        <a:pt x="4350" y="522"/>
                      </a:lnTo>
                      <a:lnTo>
                        <a:pt x="4350" y="522"/>
                      </a:lnTo>
                      <a:lnTo>
                        <a:pt x="4350" y="522"/>
                      </a:lnTo>
                      <a:lnTo>
                        <a:pt x="4350" y="522"/>
                      </a:lnTo>
                      <a:lnTo>
                        <a:pt x="4350" y="522"/>
                      </a:lnTo>
                      <a:lnTo>
                        <a:pt x="4350" y="522"/>
                      </a:lnTo>
                      <a:lnTo>
                        <a:pt x="4356" y="522"/>
                      </a:lnTo>
                      <a:lnTo>
                        <a:pt x="4356" y="522"/>
                      </a:lnTo>
                      <a:lnTo>
                        <a:pt x="4356" y="522"/>
                      </a:lnTo>
                      <a:lnTo>
                        <a:pt x="4356" y="522"/>
                      </a:lnTo>
                      <a:lnTo>
                        <a:pt x="4356" y="522"/>
                      </a:lnTo>
                      <a:lnTo>
                        <a:pt x="4356" y="522"/>
                      </a:lnTo>
                      <a:lnTo>
                        <a:pt x="4362" y="522"/>
                      </a:lnTo>
                      <a:lnTo>
                        <a:pt x="4362" y="522"/>
                      </a:lnTo>
                      <a:lnTo>
                        <a:pt x="4362" y="522"/>
                      </a:lnTo>
                      <a:lnTo>
                        <a:pt x="4362" y="522"/>
                      </a:lnTo>
                      <a:lnTo>
                        <a:pt x="4362" y="522"/>
                      </a:lnTo>
                      <a:lnTo>
                        <a:pt x="4362" y="522"/>
                      </a:lnTo>
                      <a:lnTo>
                        <a:pt x="4368" y="522"/>
                      </a:lnTo>
                      <a:lnTo>
                        <a:pt x="4368" y="522"/>
                      </a:lnTo>
                      <a:lnTo>
                        <a:pt x="4368" y="522"/>
                      </a:lnTo>
                      <a:lnTo>
                        <a:pt x="4368" y="522"/>
                      </a:lnTo>
                      <a:lnTo>
                        <a:pt x="4368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74" y="522"/>
                      </a:lnTo>
                      <a:lnTo>
                        <a:pt x="4380" y="522"/>
                      </a:lnTo>
                      <a:lnTo>
                        <a:pt x="4380" y="522"/>
                      </a:lnTo>
                      <a:lnTo>
                        <a:pt x="4380" y="522"/>
                      </a:lnTo>
                      <a:lnTo>
                        <a:pt x="4380" y="522"/>
                      </a:lnTo>
                      <a:lnTo>
                        <a:pt x="4380" y="522"/>
                      </a:lnTo>
                      <a:lnTo>
                        <a:pt x="4386" y="522"/>
                      </a:lnTo>
                      <a:lnTo>
                        <a:pt x="4386" y="522"/>
                      </a:lnTo>
                      <a:lnTo>
                        <a:pt x="4386" y="522"/>
                      </a:lnTo>
                      <a:lnTo>
                        <a:pt x="4386" y="522"/>
                      </a:lnTo>
                      <a:lnTo>
                        <a:pt x="4386" y="522"/>
                      </a:lnTo>
                      <a:lnTo>
                        <a:pt x="4386" y="522"/>
                      </a:lnTo>
                      <a:lnTo>
                        <a:pt x="4392" y="522"/>
                      </a:lnTo>
                      <a:lnTo>
                        <a:pt x="4392" y="522"/>
                      </a:lnTo>
                      <a:lnTo>
                        <a:pt x="4392" y="522"/>
                      </a:lnTo>
                      <a:lnTo>
                        <a:pt x="4392" y="522"/>
                      </a:lnTo>
                      <a:lnTo>
                        <a:pt x="4392" y="522"/>
                      </a:lnTo>
                      <a:lnTo>
                        <a:pt x="4392" y="522"/>
                      </a:lnTo>
                      <a:lnTo>
                        <a:pt x="4398" y="522"/>
                      </a:lnTo>
                      <a:lnTo>
                        <a:pt x="4398" y="522"/>
                      </a:lnTo>
                      <a:lnTo>
                        <a:pt x="4398" y="522"/>
                      </a:lnTo>
                      <a:lnTo>
                        <a:pt x="4398" y="522"/>
                      </a:lnTo>
                      <a:lnTo>
                        <a:pt x="4398" y="522"/>
                      </a:lnTo>
                      <a:lnTo>
                        <a:pt x="4398" y="522"/>
                      </a:lnTo>
                      <a:lnTo>
                        <a:pt x="4404" y="522"/>
                      </a:lnTo>
                      <a:lnTo>
                        <a:pt x="4404" y="522"/>
                      </a:lnTo>
                      <a:lnTo>
                        <a:pt x="4404" y="522"/>
                      </a:lnTo>
                      <a:lnTo>
                        <a:pt x="4404" y="522"/>
                      </a:lnTo>
                      <a:lnTo>
                        <a:pt x="4404" y="522"/>
                      </a:lnTo>
                      <a:lnTo>
                        <a:pt x="4404" y="522"/>
                      </a:lnTo>
                      <a:lnTo>
                        <a:pt x="4410" y="522"/>
                      </a:lnTo>
                      <a:lnTo>
                        <a:pt x="4410" y="522"/>
                      </a:lnTo>
                      <a:lnTo>
                        <a:pt x="4410" y="522"/>
                      </a:lnTo>
                      <a:lnTo>
                        <a:pt x="4410" y="522"/>
                      </a:lnTo>
                      <a:lnTo>
                        <a:pt x="4410" y="522"/>
                      </a:lnTo>
                      <a:lnTo>
                        <a:pt x="4410" y="522"/>
                      </a:lnTo>
                      <a:lnTo>
                        <a:pt x="4416" y="522"/>
                      </a:lnTo>
                      <a:lnTo>
                        <a:pt x="4416" y="522"/>
                      </a:lnTo>
                      <a:lnTo>
                        <a:pt x="4416" y="522"/>
                      </a:lnTo>
                      <a:lnTo>
                        <a:pt x="4416" y="522"/>
                      </a:lnTo>
                      <a:lnTo>
                        <a:pt x="4416" y="522"/>
                      </a:lnTo>
                      <a:lnTo>
                        <a:pt x="4422" y="522"/>
                      </a:lnTo>
                      <a:lnTo>
                        <a:pt x="4422" y="522"/>
                      </a:lnTo>
                      <a:lnTo>
                        <a:pt x="4422" y="522"/>
                      </a:lnTo>
                      <a:lnTo>
                        <a:pt x="4422" y="522"/>
                      </a:lnTo>
                      <a:lnTo>
                        <a:pt x="4422" y="522"/>
                      </a:lnTo>
                      <a:lnTo>
                        <a:pt x="4422" y="522"/>
                      </a:lnTo>
                      <a:lnTo>
                        <a:pt x="4428" y="522"/>
                      </a:lnTo>
                      <a:lnTo>
                        <a:pt x="4428" y="522"/>
                      </a:lnTo>
                      <a:lnTo>
                        <a:pt x="4428" y="522"/>
                      </a:lnTo>
                      <a:lnTo>
                        <a:pt x="4428" y="522"/>
                      </a:lnTo>
                      <a:lnTo>
                        <a:pt x="4428" y="522"/>
                      </a:lnTo>
                      <a:lnTo>
                        <a:pt x="4428" y="522"/>
                      </a:lnTo>
                      <a:lnTo>
                        <a:pt x="4434" y="522"/>
                      </a:lnTo>
                      <a:lnTo>
                        <a:pt x="4434" y="522"/>
                      </a:lnTo>
                      <a:lnTo>
                        <a:pt x="4434" y="522"/>
                      </a:lnTo>
                      <a:lnTo>
                        <a:pt x="4434" y="522"/>
                      </a:lnTo>
                      <a:lnTo>
                        <a:pt x="4434" y="522"/>
                      </a:lnTo>
                      <a:lnTo>
                        <a:pt x="4434" y="522"/>
                      </a:lnTo>
                      <a:lnTo>
                        <a:pt x="4440" y="522"/>
                      </a:lnTo>
                      <a:lnTo>
                        <a:pt x="4440" y="522"/>
                      </a:lnTo>
                      <a:lnTo>
                        <a:pt x="4440" y="522"/>
                      </a:lnTo>
                      <a:lnTo>
                        <a:pt x="4440" y="522"/>
                      </a:lnTo>
                      <a:lnTo>
                        <a:pt x="4440" y="522"/>
                      </a:lnTo>
                      <a:lnTo>
                        <a:pt x="4440" y="522"/>
                      </a:lnTo>
                      <a:lnTo>
                        <a:pt x="4446" y="522"/>
                      </a:lnTo>
                      <a:lnTo>
                        <a:pt x="4446" y="522"/>
                      </a:lnTo>
                      <a:lnTo>
                        <a:pt x="4446" y="522"/>
                      </a:lnTo>
                      <a:lnTo>
                        <a:pt x="4446" y="522"/>
                      </a:lnTo>
                      <a:lnTo>
                        <a:pt x="4446" y="522"/>
                      </a:lnTo>
                      <a:lnTo>
                        <a:pt x="4446" y="522"/>
                      </a:lnTo>
                      <a:lnTo>
                        <a:pt x="4452" y="522"/>
                      </a:lnTo>
                      <a:lnTo>
                        <a:pt x="4452" y="522"/>
                      </a:lnTo>
                      <a:lnTo>
                        <a:pt x="4452" y="522"/>
                      </a:lnTo>
                      <a:lnTo>
                        <a:pt x="4452" y="522"/>
                      </a:lnTo>
                      <a:lnTo>
                        <a:pt x="4452" y="522"/>
                      </a:lnTo>
                      <a:lnTo>
                        <a:pt x="4458" y="522"/>
                      </a:lnTo>
                      <a:lnTo>
                        <a:pt x="4458" y="522"/>
                      </a:lnTo>
                      <a:lnTo>
                        <a:pt x="4458" y="522"/>
                      </a:lnTo>
                      <a:lnTo>
                        <a:pt x="4458" y="522"/>
                      </a:lnTo>
                      <a:lnTo>
                        <a:pt x="4458" y="522"/>
                      </a:lnTo>
                      <a:lnTo>
                        <a:pt x="4458" y="522"/>
                      </a:lnTo>
                      <a:lnTo>
                        <a:pt x="4464" y="522"/>
                      </a:lnTo>
                      <a:lnTo>
                        <a:pt x="4464" y="522"/>
                      </a:lnTo>
                      <a:lnTo>
                        <a:pt x="4464" y="522"/>
                      </a:lnTo>
                      <a:lnTo>
                        <a:pt x="4464" y="522"/>
                      </a:lnTo>
                      <a:lnTo>
                        <a:pt x="4464" y="522"/>
                      </a:lnTo>
                      <a:lnTo>
                        <a:pt x="4470" y="522"/>
                      </a:lnTo>
                      <a:lnTo>
                        <a:pt x="4470" y="522"/>
                      </a:lnTo>
                      <a:lnTo>
                        <a:pt x="4470" y="522"/>
                      </a:lnTo>
                      <a:lnTo>
                        <a:pt x="4470" y="522"/>
                      </a:lnTo>
                      <a:lnTo>
                        <a:pt x="4470" y="522"/>
                      </a:lnTo>
                      <a:lnTo>
                        <a:pt x="4470" y="522"/>
                      </a:lnTo>
                      <a:lnTo>
                        <a:pt x="4476" y="522"/>
                      </a:lnTo>
                      <a:lnTo>
                        <a:pt x="4476" y="522"/>
                      </a:lnTo>
                      <a:lnTo>
                        <a:pt x="4476" y="522"/>
                      </a:lnTo>
                      <a:lnTo>
                        <a:pt x="4476" y="522"/>
                      </a:lnTo>
                      <a:lnTo>
                        <a:pt x="4476" y="522"/>
                      </a:lnTo>
                      <a:lnTo>
                        <a:pt x="4476" y="522"/>
                      </a:lnTo>
                      <a:lnTo>
                        <a:pt x="4482" y="522"/>
                      </a:lnTo>
                      <a:lnTo>
                        <a:pt x="4482" y="522"/>
                      </a:lnTo>
                      <a:lnTo>
                        <a:pt x="4482" y="522"/>
                      </a:lnTo>
                      <a:lnTo>
                        <a:pt x="4482" y="522"/>
                      </a:lnTo>
                      <a:lnTo>
                        <a:pt x="4482" y="522"/>
                      </a:lnTo>
                      <a:lnTo>
                        <a:pt x="4488" y="522"/>
                      </a:lnTo>
                      <a:lnTo>
                        <a:pt x="4488" y="522"/>
                      </a:lnTo>
                      <a:lnTo>
                        <a:pt x="4488" y="522"/>
                      </a:lnTo>
                      <a:lnTo>
                        <a:pt x="4488" y="522"/>
                      </a:lnTo>
                      <a:lnTo>
                        <a:pt x="4488" y="522"/>
                      </a:lnTo>
                      <a:lnTo>
                        <a:pt x="4488" y="522"/>
                      </a:lnTo>
                      <a:lnTo>
                        <a:pt x="4494" y="522"/>
                      </a:lnTo>
                      <a:lnTo>
                        <a:pt x="4494" y="522"/>
                      </a:lnTo>
                      <a:lnTo>
                        <a:pt x="4494" y="522"/>
                      </a:lnTo>
                      <a:lnTo>
                        <a:pt x="4494" y="522"/>
                      </a:lnTo>
                      <a:lnTo>
                        <a:pt x="4494" y="522"/>
                      </a:lnTo>
                      <a:lnTo>
                        <a:pt x="4494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0" y="522"/>
                      </a:lnTo>
                      <a:lnTo>
                        <a:pt x="4506" y="522"/>
                      </a:lnTo>
                      <a:lnTo>
                        <a:pt x="4506" y="522"/>
                      </a:lnTo>
                      <a:lnTo>
                        <a:pt x="4506" y="522"/>
                      </a:lnTo>
                      <a:lnTo>
                        <a:pt x="4506" y="522"/>
                      </a:lnTo>
                      <a:lnTo>
                        <a:pt x="4506" y="522"/>
                      </a:lnTo>
                      <a:lnTo>
                        <a:pt x="4512" y="522"/>
                      </a:lnTo>
                      <a:lnTo>
                        <a:pt x="4512" y="522"/>
                      </a:lnTo>
                      <a:lnTo>
                        <a:pt x="4512" y="522"/>
                      </a:lnTo>
                      <a:lnTo>
                        <a:pt x="4512" y="522"/>
                      </a:lnTo>
                      <a:lnTo>
                        <a:pt x="4512" y="522"/>
                      </a:lnTo>
                      <a:lnTo>
                        <a:pt x="4512" y="522"/>
                      </a:lnTo>
                      <a:lnTo>
                        <a:pt x="4518" y="522"/>
                      </a:lnTo>
                      <a:lnTo>
                        <a:pt x="4518" y="522"/>
                      </a:lnTo>
                      <a:lnTo>
                        <a:pt x="4518" y="522"/>
                      </a:lnTo>
                      <a:lnTo>
                        <a:pt x="4518" y="522"/>
                      </a:lnTo>
                      <a:lnTo>
                        <a:pt x="4518" y="522"/>
                      </a:lnTo>
                      <a:lnTo>
                        <a:pt x="4518" y="522"/>
                      </a:lnTo>
                      <a:lnTo>
                        <a:pt x="4524" y="522"/>
                      </a:lnTo>
                      <a:lnTo>
                        <a:pt x="4524" y="522"/>
                      </a:lnTo>
                      <a:lnTo>
                        <a:pt x="4524" y="522"/>
                      </a:lnTo>
                      <a:lnTo>
                        <a:pt x="4524" y="522"/>
                      </a:lnTo>
                      <a:lnTo>
                        <a:pt x="4524" y="522"/>
                      </a:lnTo>
                      <a:lnTo>
                        <a:pt x="4524" y="522"/>
                      </a:lnTo>
                      <a:lnTo>
                        <a:pt x="4530" y="522"/>
                      </a:lnTo>
                      <a:lnTo>
                        <a:pt x="4530" y="522"/>
                      </a:lnTo>
                      <a:lnTo>
                        <a:pt x="4530" y="522"/>
                      </a:lnTo>
                      <a:lnTo>
                        <a:pt x="4530" y="522"/>
                      </a:lnTo>
                      <a:lnTo>
                        <a:pt x="4530" y="522"/>
                      </a:lnTo>
                      <a:lnTo>
                        <a:pt x="4536" y="522"/>
                      </a:lnTo>
                      <a:lnTo>
                        <a:pt x="4536" y="522"/>
                      </a:lnTo>
                      <a:lnTo>
                        <a:pt x="4536" y="522"/>
                      </a:lnTo>
                      <a:lnTo>
                        <a:pt x="4536" y="522"/>
                      </a:lnTo>
                      <a:lnTo>
                        <a:pt x="4536" y="522"/>
                      </a:lnTo>
                      <a:lnTo>
                        <a:pt x="4536" y="522"/>
                      </a:lnTo>
                      <a:lnTo>
                        <a:pt x="4542" y="522"/>
                      </a:lnTo>
                      <a:lnTo>
                        <a:pt x="4542" y="522"/>
                      </a:lnTo>
                      <a:lnTo>
                        <a:pt x="4542" y="522"/>
                      </a:lnTo>
                      <a:lnTo>
                        <a:pt x="4542" y="522"/>
                      </a:lnTo>
                      <a:lnTo>
                        <a:pt x="4542" y="522"/>
                      </a:lnTo>
                      <a:lnTo>
                        <a:pt x="4542" y="522"/>
                      </a:lnTo>
                      <a:lnTo>
                        <a:pt x="4548" y="522"/>
                      </a:lnTo>
                      <a:lnTo>
                        <a:pt x="4548" y="522"/>
                      </a:lnTo>
                      <a:lnTo>
                        <a:pt x="4548" y="522"/>
                      </a:lnTo>
                      <a:lnTo>
                        <a:pt x="4548" y="522"/>
                      </a:lnTo>
                      <a:lnTo>
                        <a:pt x="4548" y="522"/>
                      </a:lnTo>
                      <a:lnTo>
                        <a:pt x="4548" y="522"/>
                      </a:lnTo>
                      <a:lnTo>
                        <a:pt x="4554" y="522"/>
                      </a:lnTo>
                      <a:lnTo>
                        <a:pt x="4554" y="522"/>
                      </a:lnTo>
                      <a:lnTo>
                        <a:pt x="4554" y="522"/>
                      </a:lnTo>
                      <a:lnTo>
                        <a:pt x="4554" y="522"/>
                      </a:lnTo>
                      <a:lnTo>
                        <a:pt x="4554" y="522"/>
                      </a:lnTo>
                      <a:lnTo>
                        <a:pt x="4554" y="522"/>
                      </a:lnTo>
                      <a:lnTo>
                        <a:pt x="4560" y="522"/>
                      </a:lnTo>
                      <a:lnTo>
                        <a:pt x="4560" y="522"/>
                      </a:lnTo>
                      <a:lnTo>
                        <a:pt x="4560" y="522"/>
                      </a:lnTo>
                      <a:lnTo>
                        <a:pt x="4560" y="522"/>
                      </a:lnTo>
                      <a:lnTo>
                        <a:pt x="4560" y="522"/>
                      </a:lnTo>
                      <a:lnTo>
                        <a:pt x="4560" y="522"/>
                      </a:lnTo>
                      <a:lnTo>
                        <a:pt x="4566" y="522"/>
                      </a:lnTo>
                      <a:lnTo>
                        <a:pt x="4566" y="522"/>
                      </a:lnTo>
                      <a:lnTo>
                        <a:pt x="4566" y="522"/>
                      </a:lnTo>
                      <a:lnTo>
                        <a:pt x="4566" y="522"/>
                      </a:lnTo>
                      <a:lnTo>
                        <a:pt x="4566" y="522"/>
                      </a:lnTo>
                      <a:lnTo>
                        <a:pt x="4572" y="522"/>
                      </a:lnTo>
                      <a:lnTo>
                        <a:pt x="4572" y="522"/>
                      </a:lnTo>
                      <a:lnTo>
                        <a:pt x="4572" y="522"/>
                      </a:lnTo>
                      <a:lnTo>
                        <a:pt x="4572" y="522"/>
                      </a:lnTo>
                      <a:lnTo>
                        <a:pt x="4572" y="522"/>
                      </a:lnTo>
                      <a:lnTo>
                        <a:pt x="4572" y="522"/>
                      </a:lnTo>
                      <a:lnTo>
                        <a:pt x="4578" y="522"/>
                      </a:lnTo>
                      <a:lnTo>
                        <a:pt x="4578" y="522"/>
                      </a:lnTo>
                      <a:lnTo>
                        <a:pt x="4578" y="522"/>
                      </a:lnTo>
                      <a:lnTo>
                        <a:pt x="4578" y="522"/>
                      </a:lnTo>
                      <a:lnTo>
                        <a:pt x="4578" y="522"/>
                      </a:lnTo>
                      <a:lnTo>
                        <a:pt x="4578" y="522"/>
                      </a:lnTo>
                      <a:lnTo>
                        <a:pt x="4584" y="522"/>
                      </a:lnTo>
                      <a:lnTo>
                        <a:pt x="4584" y="522"/>
                      </a:lnTo>
                      <a:lnTo>
                        <a:pt x="4584" y="522"/>
                      </a:lnTo>
                      <a:lnTo>
                        <a:pt x="4584" y="522"/>
                      </a:lnTo>
                      <a:lnTo>
                        <a:pt x="4584" y="522"/>
                      </a:lnTo>
                      <a:lnTo>
                        <a:pt x="4584" y="522"/>
                      </a:lnTo>
                      <a:lnTo>
                        <a:pt x="4590" y="522"/>
                      </a:lnTo>
                      <a:lnTo>
                        <a:pt x="4590" y="522"/>
                      </a:lnTo>
                      <a:lnTo>
                        <a:pt x="4590" y="522"/>
                      </a:lnTo>
                      <a:lnTo>
                        <a:pt x="4590" y="522"/>
                      </a:lnTo>
                      <a:lnTo>
                        <a:pt x="4590" y="522"/>
                      </a:lnTo>
                      <a:lnTo>
                        <a:pt x="4590" y="522"/>
                      </a:lnTo>
                      <a:lnTo>
                        <a:pt x="4596" y="522"/>
                      </a:lnTo>
                      <a:lnTo>
                        <a:pt x="4596" y="522"/>
                      </a:lnTo>
                      <a:lnTo>
                        <a:pt x="4596" y="522"/>
                      </a:lnTo>
                      <a:lnTo>
                        <a:pt x="4596" y="522"/>
                      </a:lnTo>
                      <a:lnTo>
                        <a:pt x="4596" y="522"/>
                      </a:lnTo>
                      <a:lnTo>
                        <a:pt x="4596" y="522"/>
                      </a:lnTo>
                      <a:lnTo>
                        <a:pt x="4602" y="522"/>
                      </a:lnTo>
                      <a:lnTo>
                        <a:pt x="4602" y="522"/>
                      </a:lnTo>
                      <a:lnTo>
                        <a:pt x="4602" y="522"/>
                      </a:lnTo>
                      <a:lnTo>
                        <a:pt x="4602" y="522"/>
                      </a:lnTo>
                      <a:lnTo>
                        <a:pt x="4602" y="522"/>
                      </a:lnTo>
                      <a:lnTo>
                        <a:pt x="4608" y="522"/>
                      </a:lnTo>
                      <a:lnTo>
                        <a:pt x="4608" y="522"/>
                      </a:lnTo>
                      <a:lnTo>
                        <a:pt x="4608" y="522"/>
                      </a:lnTo>
                      <a:lnTo>
                        <a:pt x="4608" y="522"/>
                      </a:lnTo>
                      <a:lnTo>
                        <a:pt x="4608" y="522"/>
                      </a:lnTo>
                      <a:lnTo>
                        <a:pt x="4608" y="522"/>
                      </a:lnTo>
                      <a:lnTo>
                        <a:pt x="4614" y="522"/>
                      </a:lnTo>
                      <a:lnTo>
                        <a:pt x="4614" y="522"/>
                      </a:lnTo>
                      <a:lnTo>
                        <a:pt x="4614" y="522"/>
                      </a:lnTo>
                      <a:lnTo>
                        <a:pt x="4614" y="522"/>
                      </a:lnTo>
                      <a:lnTo>
                        <a:pt x="4614" y="522"/>
                      </a:lnTo>
                      <a:lnTo>
                        <a:pt x="4614" y="522"/>
                      </a:lnTo>
                      <a:lnTo>
                        <a:pt x="4620" y="522"/>
                      </a:lnTo>
                      <a:lnTo>
                        <a:pt x="4620" y="522"/>
                      </a:lnTo>
                      <a:lnTo>
                        <a:pt x="4620" y="522"/>
                      </a:lnTo>
                      <a:lnTo>
                        <a:pt x="4620" y="522"/>
                      </a:lnTo>
                      <a:lnTo>
                        <a:pt x="4620" y="522"/>
                      </a:lnTo>
                      <a:lnTo>
                        <a:pt x="4620" y="522"/>
                      </a:lnTo>
                      <a:lnTo>
                        <a:pt x="4626" y="522"/>
                      </a:lnTo>
                      <a:lnTo>
                        <a:pt x="4626" y="522"/>
                      </a:lnTo>
                      <a:lnTo>
                        <a:pt x="4626" y="522"/>
                      </a:lnTo>
                      <a:lnTo>
                        <a:pt x="4626" y="522"/>
                      </a:lnTo>
                      <a:lnTo>
                        <a:pt x="4626" y="522"/>
                      </a:lnTo>
                      <a:lnTo>
                        <a:pt x="4626" y="522"/>
                      </a:lnTo>
                      <a:lnTo>
                        <a:pt x="4632" y="522"/>
                      </a:lnTo>
                      <a:lnTo>
                        <a:pt x="4632" y="522"/>
                      </a:lnTo>
                      <a:lnTo>
                        <a:pt x="4632" y="522"/>
                      </a:lnTo>
                      <a:lnTo>
                        <a:pt x="4632" y="522"/>
                      </a:lnTo>
                      <a:lnTo>
                        <a:pt x="4632" y="522"/>
                      </a:lnTo>
                      <a:lnTo>
                        <a:pt x="4638" y="522"/>
                      </a:lnTo>
                      <a:lnTo>
                        <a:pt x="4638" y="522"/>
                      </a:lnTo>
                      <a:lnTo>
                        <a:pt x="4638" y="522"/>
                      </a:lnTo>
                      <a:lnTo>
                        <a:pt x="4638" y="522"/>
                      </a:lnTo>
                      <a:lnTo>
                        <a:pt x="4638" y="522"/>
                      </a:lnTo>
                      <a:lnTo>
                        <a:pt x="4638" y="522"/>
                      </a:lnTo>
                      <a:lnTo>
                        <a:pt x="4644" y="522"/>
                      </a:lnTo>
                      <a:lnTo>
                        <a:pt x="4644" y="522"/>
                      </a:lnTo>
                      <a:lnTo>
                        <a:pt x="4644" y="522"/>
                      </a:lnTo>
                      <a:lnTo>
                        <a:pt x="4644" y="522"/>
                      </a:lnTo>
                      <a:lnTo>
                        <a:pt x="4644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0" y="522"/>
                      </a:lnTo>
                      <a:lnTo>
                        <a:pt x="4656" y="522"/>
                      </a:lnTo>
                      <a:lnTo>
                        <a:pt x="4656" y="522"/>
                      </a:lnTo>
                      <a:lnTo>
                        <a:pt x="4656" y="522"/>
                      </a:lnTo>
                      <a:lnTo>
                        <a:pt x="4656" y="522"/>
                      </a:lnTo>
                      <a:lnTo>
                        <a:pt x="4656" y="522"/>
                      </a:lnTo>
                      <a:lnTo>
                        <a:pt x="4662" y="522"/>
                      </a:lnTo>
                      <a:lnTo>
                        <a:pt x="4662" y="522"/>
                      </a:lnTo>
                      <a:lnTo>
                        <a:pt x="4662" y="522"/>
                      </a:lnTo>
                      <a:lnTo>
                        <a:pt x="4662" y="522"/>
                      </a:lnTo>
                      <a:lnTo>
                        <a:pt x="4662" y="522"/>
                      </a:lnTo>
                      <a:lnTo>
                        <a:pt x="4662" y="522"/>
                      </a:lnTo>
                      <a:lnTo>
                        <a:pt x="4668" y="522"/>
                      </a:lnTo>
                      <a:lnTo>
                        <a:pt x="4668" y="522"/>
                      </a:lnTo>
                      <a:lnTo>
                        <a:pt x="4668" y="522"/>
                      </a:lnTo>
                      <a:lnTo>
                        <a:pt x="4668" y="522"/>
                      </a:lnTo>
                      <a:lnTo>
                        <a:pt x="4668" y="522"/>
                      </a:lnTo>
                      <a:lnTo>
                        <a:pt x="4668" y="522"/>
                      </a:lnTo>
                      <a:lnTo>
                        <a:pt x="4674" y="522"/>
                      </a:lnTo>
                      <a:lnTo>
                        <a:pt x="4674" y="522"/>
                      </a:lnTo>
                      <a:lnTo>
                        <a:pt x="4674" y="522"/>
                      </a:lnTo>
                      <a:lnTo>
                        <a:pt x="4674" y="522"/>
                      </a:lnTo>
                      <a:lnTo>
                        <a:pt x="4674" y="522"/>
                      </a:lnTo>
                      <a:lnTo>
                        <a:pt x="4674" y="522"/>
                      </a:lnTo>
                      <a:lnTo>
                        <a:pt x="4680" y="522"/>
                      </a:lnTo>
                      <a:lnTo>
                        <a:pt x="4680" y="522"/>
                      </a:lnTo>
                      <a:lnTo>
                        <a:pt x="4680" y="522"/>
                      </a:lnTo>
                      <a:lnTo>
                        <a:pt x="4680" y="522"/>
                      </a:lnTo>
                      <a:lnTo>
                        <a:pt x="4680" y="522"/>
                      </a:lnTo>
                      <a:lnTo>
                        <a:pt x="4680" y="522"/>
                      </a:lnTo>
                      <a:lnTo>
                        <a:pt x="4686" y="522"/>
                      </a:lnTo>
                      <a:lnTo>
                        <a:pt x="4686" y="522"/>
                      </a:lnTo>
                      <a:lnTo>
                        <a:pt x="4686" y="522"/>
                      </a:lnTo>
                      <a:lnTo>
                        <a:pt x="4686" y="522"/>
                      </a:lnTo>
                      <a:lnTo>
                        <a:pt x="4686" y="522"/>
                      </a:lnTo>
                      <a:lnTo>
                        <a:pt x="4692" y="522"/>
                      </a:lnTo>
                      <a:lnTo>
                        <a:pt x="4692" y="522"/>
                      </a:lnTo>
                      <a:lnTo>
                        <a:pt x="4692" y="522"/>
                      </a:lnTo>
                      <a:lnTo>
                        <a:pt x="4692" y="522"/>
                      </a:lnTo>
                      <a:lnTo>
                        <a:pt x="4692" y="522"/>
                      </a:lnTo>
                      <a:lnTo>
                        <a:pt x="4692" y="522"/>
                      </a:lnTo>
                      <a:lnTo>
                        <a:pt x="4698" y="522"/>
                      </a:lnTo>
                      <a:lnTo>
                        <a:pt x="4698" y="522"/>
                      </a:lnTo>
                      <a:lnTo>
                        <a:pt x="4698" y="522"/>
                      </a:lnTo>
                      <a:lnTo>
                        <a:pt x="4698" y="522"/>
                      </a:lnTo>
                      <a:lnTo>
                        <a:pt x="4698" y="522"/>
                      </a:lnTo>
                      <a:lnTo>
                        <a:pt x="4698" y="522"/>
                      </a:lnTo>
                      <a:lnTo>
                        <a:pt x="4704" y="522"/>
                      </a:lnTo>
                      <a:lnTo>
                        <a:pt x="4704" y="522"/>
                      </a:lnTo>
                      <a:lnTo>
                        <a:pt x="4704" y="522"/>
                      </a:lnTo>
                      <a:lnTo>
                        <a:pt x="4704" y="522"/>
                      </a:lnTo>
                      <a:lnTo>
                        <a:pt x="4704" y="522"/>
                      </a:lnTo>
                      <a:lnTo>
                        <a:pt x="4704" y="522"/>
                      </a:lnTo>
                      <a:lnTo>
                        <a:pt x="4710" y="522"/>
                      </a:lnTo>
                      <a:lnTo>
                        <a:pt x="4710" y="522"/>
                      </a:lnTo>
                      <a:lnTo>
                        <a:pt x="4710" y="522"/>
                      </a:lnTo>
                      <a:lnTo>
                        <a:pt x="4710" y="522"/>
                      </a:lnTo>
                      <a:lnTo>
                        <a:pt x="4710" y="522"/>
                      </a:lnTo>
                      <a:lnTo>
                        <a:pt x="4710" y="522"/>
                      </a:lnTo>
                      <a:lnTo>
                        <a:pt x="4716" y="522"/>
                      </a:lnTo>
                      <a:lnTo>
                        <a:pt x="4716" y="522"/>
                      </a:lnTo>
                      <a:lnTo>
                        <a:pt x="4716" y="522"/>
                      </a:lnTo>
                      <a:lnTo>
                        <a:pt x="4716" y="522"/>
                      </a:lnTo>
                      <a:lnTo>
                        <a:pt x="4716" y="522"/>
                      </a:lnTo>
                      <a:lnTo>
                        <a:pt x="4722" y="522"/>
                      </a:lnTo>
                      <a:lnTo>
                        <a:pt x="4722" y="522"/>
                      </a:lnTo>
                      <a:lnTo>
                        <a:pt x="4722" y="522"/>
                      </a:lnTo>
                      <a:lnTo>
                        <a:pt x="4722" y="522"/>
                      </a:lnTo>
                      <a:lnTo>
                        <a:pt x="4722" y="522"/>
                      </a:lnTo>
                      <a:lnTo>
                        <a:pt x="4722" y="522"/>
                      </a:lnTo>
                      <a:lnTo>
                        <a:pt x="4728" y="522"/>
                      </a:lnTo>
                      <a:lnTo>
                        <a:pt x="4728" y="522"/>
                      </a:lnTo>
                      <a:lnTo>
                        <a:pt x="4728" y="522"/>
                      </a:lnTo>
                      <a:lnTo>
                        <a:pt x="4728" y="522"/>
                      </a:lnTo>
                      <a:lnTo>
                        <a:pt x="4728" y="522"/>
                      </a:lnTo>
                      <a:lnTo>
                        <a:pt x="4728" y="522"/>
                      </a:lnTo>
                      <a:lnTo>
                        <a:pt x="4734" y="522"/>
                      </a:lnTo>
                      <a:lnTo>
                        <a:pt x="4734" y="522"/>
                      </a:lnTo>
                      <a:lnTo>
                        <a:pt x="4734" y="522"/>
                      </a:lnTo>
                      <a:lnTo>
                        <a:pt x="4734" y="522"/>
                      </a:lnTo>
                      <a:lnTo>
                        <a:pt x="4734" y="522"/>
                      </a:lnTo>
                      <a:lnTo>
                        <a:pt x="4734" y="522"/>
                      </a:lnTo>
                      <a:lnTo>
                        <a:pt x="4740" y="522"/>
                      </a:lnTo>
                      <a:lnTo>
                        <a:pt x="4740" y="522"/>
                      </a:lnTo>
                      <a:lnTo>
                        <a:pt x="4740" y="522"/>
                      </a:lnTo>
                      <a:lnTo>
                        <a:pt x="4740" y="522"/>
                      </a:lnTo>
                      <a:lnTo>
                        <a:pt x="4740" y="522"/>
                      </a:lnTo>
                      <a:lnTo>
                        <a:pt x="4740" y="522"/>
                      </a:lnTo>
                      <a:lnTo>
                        <a:pt x="4746" y="522"/>
                      </a:lnTo>
                      <a:lnTo>
                        <a:pt x="4746" y="522"/>
                      </a:lnTo>
                      <a:lnTo>
                        <a:pt x="4746" y="522"/>
                      </a:lnTo>
                      <a:lnTo>
                        <a:pt x="4746" y="522"/>
                      </a:lnTo>
                      <a:lnTo>
                        <a:pt x="4746" y="522"/>
                      </a:lnTo>
                      <a:lnTo>
                        <a:pt x="4746" y="522"/>
                      </a:lnTo>
                      <a:lnTo>
                        <a:pt x="4752" y="522"/>
                      </a:lnTo>
                      <a:lnTo>
                        <a:pt x="4752" y="522"/>
                      </a:lnTo>
                      <a:lnTo>
                        <a:pt x="4752" y="522"/>
                      </a:lnTo>
                      <a:lnTo>
                        <a:pt x="4752" y="522"/>
                      </a:lnTo>
                      <a:lnTo>
                        <a:pt x="4752" y="522"/>
                      </a:lnTo>
                      <a:lnTo>
                        <a:pt x="4758" y="522"/>
                      </a:lnTo>
                      <a:lnTo>
                        <a:pt x="4758" y="522"/>
                      </a:lnTo>
                      <a:lnTo>
                        <a:pt x="4758" y="522"/>
                      </a:lnTo>
                      <a:lnTo>
                        <a:pt x="4758" y="522"/>
                      </a:lnTo>
                      <a:lnTo>
                        <a:pt x="4758" y="522"/>
                      </a:lnTo>
                      <a:lnTo>
                        <a:pt x="4758" y="522"/>
                      </a:lnTo>
                      <a:lnTo>
                        <a:pt x="4764" y="522"/>
                      </a:lnTo>
                      <a:lnTo>
                        <a:pt x="4764" y="522"/>
                      </a:lnTo>
                      <a:lnTo>
                        <a:pt x="4764" y="522"/>
                      </a:lnTo>
                      <a:lnTo>
                        <a:pt x="4764" y="522"/>
                      </a:lnTo>
                      <a:lnTo>
                        <a:pt x="4764" y="522"/>
                      </a:lnTo>
                      <a:lnTo>
                        <a:pt x="4764" y="522"/>
                      </a:lnTo>
                      <a:lnTo>
                        <a:pt x="4770" y="522"/>
                      </a:lnTo>
                      <a:lnTo>
                        <a:pt x="4770" y="522"/>
                      </a:lnTo>
                      <a:lnTo>
                        <a:pt x="4770" y="522"/>
                      </a:lnTo>
                      <a:lnTo>
                        <a:pt x="4770" y="522"/>
                      </a:lnTo>
                      <a:lnTo>
                        <a:pt x="4770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76" y="522"/>
                      </a:lnTo>
                      <a:lnTo>
                        <a:pt x="4782" y="522"/>
                      </a:lnTo>
                      <a:lnTo>
                        <a:pt x="4782" y="522"/>
                      </a:lnTo>
                      <a:lnTo>
                        <a:pt x="4782" y="522"/>
                      </a:lnTo>
                      <a:lnTo>
                        <a:pt x="4782" y="522"/>
                      </a:lnTo>
                      <a:lnTo>
                        <a:pt x="4782" y="522"/>
                      </a:lnTo>
                      <a:lnTo>
                        <a:pt x="4788" y="522"/>
                      </a:lnTo>
                      <a:lnTo>
                        <a:pt x="4788" y="522"/>
                      </a:lnTo>
                      <a:lnTo>
                        <a:pt x="4788" y="522"/>
                      </a:lnTo>
                      <a:lnTo>
                        <a:pt x="4788" y="522"/>
                      </a:lnTo>
                      <a:lnTo>
                        <a:pt x="4788" y="522"/>
                      </a:lnTo>
                      <a:lnTo>
                        <a:pt x="4788" y="522"/>
                      </a:lnTo>
                      <a:lnTo>
                        <a:pt x="4794" y="522"/>
                      </a:lnTo>
                      <a:lnTo>
                        <a:pt x="4794" y="522"/>
                      </a:lnTo>
                      <a:lnTo>
                        <a:pt x="4794" y="522"/>
                      </a:lnTo>
                      <a:lnTo>
                        <a:pt x="4794" y="522"/>
                      </a:lnTo>
                      <a:lnTo>
                        <a:pt x="4794" y="522"/>
                      </a:lnTo>
                      <a:lnTo>
                        <a:pt x="4794" y="522"/>
                      </a:lnTo>
                      <a:lnTo>
                        <a:pt x="4800" y="522"/>
                      </a:lnTo>
                      <a:lnTo>
                        <a:pt x="4800" y="522"/>
                      </a:lnTo>
                      <a:lnTo>
                        <a:pt x="4800" y="522"/>
                      </a:lnTo>
                      <a:lnTo>
                        <a:pt x="4800" y="522"/>
                      </a:lnTo>
                      <a:lnTo>
                        <a:pt x="4800" y="522"/>
                      </a:lnTo>
                      <a:lnTo>
                        <a:pt x="4800" y="522"/>
                      </a:lnTo>
                      <a:lnTo>
                        <a:pt x="4806" y="522"/>
                      </a:lnTo>
                      <a:lnTo>
                        <a:pt x="4806" y="522"/>
                      </a:lnTo>
                      <a:lnTo>
                        <a:pt x="4806" y="522"/>
                      </a:lnTo>
                      <a:lnTo>
                        <a:pt x="4806" y="522"/>
                      </a:lnTo>
                      <a:lnTo>
                        <a:pt x="4806" y="522"/>
                      </a:lnTo>
                      <a:lnTo>
                        <a:pt x="4812" y="522"/>
                      </a:lnTo>
                      <a:lnTo>
                        <a:pt x="4812" y="522"/>
                      </a:lnTo>
                      <a:lnTo>
                        <a:pt x="4812" y="522"/>
                      </a:lnTo>
                      <a:lnTo>
                        <a:pt x="4812" y="522"/>
                      </a:lnTo>
                      <a:lnTo>
                        <a:pt x="4812" y="522"/>
                      </a:lnTo>
                      <a:lnTo>
                        <a:pt x="4812" y="522"/>
                      </a:lnTo>
                      <a:lnTo>
                        <a:pt x="4818" y="522"/>
                      </a:lnTo>
                      <a:lnTo>
                        <a:pt x="4818" y="522"/>
                      </a:lnTo>
                      <a:lnTo>
                        <a:pt x="4818" y="522"/>
                      </a:lnTo>
                      <a:lnTo>
                        <a:pt x="4818" y="522"/>
                      </a:lnTo>
                      <a:lnTo>
                        <a:pt x="4818" y="522"/>
                      </a:lnTo>
                      <a:lnTo>
                        <a:pt x="4818" y="522"/>
                      </a:lnTo>
                      <a:lnTo>
                        <a:pt x="4824" y="522"/>
                      </a:lnTo>
                      <a:lnTo>
                        <a:pt x="4824" y="522"/>
                      </a:lnTo>
                      <a:lnTo>
                        <a:pt x="4824" y="522"/>
                      </a:lnTo>
                      <a:lnTo>
                        <a:pt x="4824" y="522"/>
                      </a:lnTo>
                      <a:lnTo>
                        <a:pt x="4824" y="522"/>
                      </a:lnTo>
                      <a:lnTo>
                        <a:pt x="4824" y="522"/>
                      </a:lnTo>
                      <a:lnTo>
                        <a:pt x="4830" y="522"/>
                      </a:lnTo>
                      <a:lnTo>
                        <a:pt x="4830" y="522"/>
                      </a:lnTo>
                      <a:lnTo>
                        <a:pt x="4830" y="522"/>
                      </a:lnTo>
                      <a:lnTo>
                        <a:pt x="4830" y="522"/>
                      </a:lnTo>
                      <a:lnTo>
                        <a:pt x="4830" y="522"/>
                      </a:lnTo>
                      <a:lnTo>
                        <a:pt x="4830" y="522"/>
                      </a:lnTo>
                      <a:lnTo>
                        <a:pt x="4836" y="522"/>
                      </a:lnTo>
                      <a:lnTo>
                        <a:pt x="4836" y="522"/>
                      </a:lnTo>
                      <a:lnTo>
                        <a:pt x="4836" y="522"/>
                      </a:lnTo>
                      <a:lnTo>
                        <a:pt x="4836" y="522"/>
                      </a:lnTo>
                      <a:lnTo>
                        <a:pt x="4836" y="522"/>
                      </a:lnTo>
                      <a:lnTo>
                        <a:pt x="4842" y="522"/>
                      </a:lnTo>
                      <a:lnTo>
                        <a:pt x="4842" y="522"/>
                      </a:lnTo>
                      <a:lnTo>
                        <a:pt x="4842" y="522"/>
                      </a:lnTo>
                      <a:lnTo>
                        <a:pt x="4842" y="522"/>
                      </a:lnTo>
                      <a:lnTo>
                        <a:pt x="4842" y="522"/>
                      </a:lnTo>
                      <a:lnTo>
                        <a:pt x="4842" y="522"/>
                      </a:lnTo>
                      <a:lnTo>
                        <a:pt x="4848" y="522"/>
                      </a:lnTo>
                      <a:lnTo>
                        <a:pt x="4848" y="522"/>
                      </a:lnTo>
                      <a:lnTo>
                        <a:pt x="4848" y="522"/>
                      </a:lnTo>
                      <a:lnTo>
                        <a:pt x="4848" y="522"/>
                      </a:lnTo>
                      <a:lnTo>
                        <a:pt x="4848" y="522"/>
                      </a:lnTo>
                      <a:lnTo>
                        <a:pt x="4848" y="522"/>
                      </a:lnTo>
                      <a:lnTo>
                        <a:pt x="4854" y="522"/>
                      </a:lnTo>
                      <a:lnTo>
                        <a:pt x="4854" y="522"/>
                      </a:lnTo>
                      <a:lnTo>
                        <a:pt x="4854" y="522"/>
                      </a:lnTo>
                      <a:lnTo>
                        <a:pt x="4854" y="522"/>
                      </a:lnTo>
                      <a:lnTo>
                        <a:pt x="4854" y="522"/>
                      </a:lnTo>
                      <a:lnTo>
                        <a:pt x="4854" y="522"/>
                      </a:lnTo>
                      <a:lnTo>
                        <a:pt x="4860" y="522"/>
                      </a:lnTo>
                      <a:lnTo>
                        <a:pt x="4860" y="522"/>
                      </a:lnTo>
                      <a:lnTo>
                        <a:pt x="4860" y="522"/>
                      </a:lnTo>
                      <a:lnTo>
                        <a:pt x="4860" y="522"/>
                      </a:lnTo>
                      <a:lnTo>
                        <a:pt x="4860" y="522"/>
                      </a:lnTo>
                      <a:lnTo>
                        <a:pt x="4860" y="522"/>
                      </a:lnTo>
                      <a:lnTo>
                        <a:pt x="4866" y="522"/>
                      </a:lnTo>
                      <a:lnTo>
                        <a:pt x="4866" y="522"/>
                      </a:lnTo>
                      <a:lnTo>
                        <a:pt x="4866" y="522"/>
                      </a:lnTo>
                      <a:lnTo>
                        <a:pt x="4866" y="522"/>
                      </a:lnTo>
                      <a:lnTo>
                        <a:pt x="4866" y="522"/>
                      </a:lnTo>
                      <a:lnTo>
                        <a:pt x="4872" y="522"/>
                      </a:lnTo>
                      <a:lnTo>
                        <a:pt x="4872" y="522"/>
                      </a:lnTo>
                      <a:lnTo>
                        <a:pt x="4872" y="522"/>
                      </a:lnTo>
                      <a:lnTo>
                        <a:pt x="4872" y="522"/>
                      </a:lnTo>
                      <a:lnTo>
                        <a:pt x="4872" y="522"/>
                      </a:lnTo>
                      <a:lnTo>
                        <a:pt x="4872" y="522"/>
                      </a:lnTo>
                      <a:lnTo>
                        <a:pt x="4878" y="522"/>
                      </a:lnTo>
                      <a:lnTo>
                        <a:pt x="4878" y="522"/>
                      </a:lnTo>
                      <a:lnTo>
                        <a:pt x="4878" y="522"/>
                      </a:lnTo>
                      <a:lnTo>
                        <a:pt x="4878" y="522"/>
                      </a:lnTo>
                      <a:lnTo>
                        <a:pt x="4878" y="522"/>
                      </a:lnTo>
                      <a:lnTo>
                        <a:pt x="4878" y="522"/>
                      </a:lnTo>
                      <a:lnTo>
                        <a:pt x="4884" y="522"/>
                      </a:lnTo>
                      <a:lnTo>
                        <a:pt x="4884" y="522"/>
                      </a:lnTo>
                      <a:lnTo>
                        <a:pt x="4884" y="522"/>
                      </a:lnTo>
                      <a:lnTo>
                        <a:pt x="4884" y="522"/>
                      </a:lnTo>
                      <a:lnTo>
                        <a:pt x="4884" y="522"/>
                      </a:lnTo>
                      <a:lnTo>
                        <a:pt x="4884" y="522"/>
                      </a:lnTo>
                      <a:lnTo>
                        <a:pt x="4890" y="522"/>
                      </a:lnTo>
                      <a:lnTo>
                        <a:pt x="4890" y="522"/>
                      </a:lnTo>
                      <a:lnTo>
                        <a:pt x="4890" y="522"/>
                      </a:lnTo>
                      <a:lnTo>
                        <a:pt x="4890" y="522"/>
                      </a:lnTo>
                      <a:lnTo>
                        <a:pt x="4890" y="522"/>
                      </a:lnTo>
                      <a:lnTo>
                        <a:pt x="4890" y="522"/>
                      </a:lnTo>
                      <a:lnTo>
                        <a:pt x="4896" y="522"/>
                      </a:lnTo>
                      <a:lnTo>
                        <a:pt x="4896" y="522"/>
                      </a:lnTo>
                      <a:lnTo>
                        <a:pt x="4896" y="522"/>
                      </a:lnTo>
                      <a:lnTo>
                        <a:pt x="4896" y="522"/>
                      </a:lnTo>
                      <a:lnTo>
                        <a:pt x="4896" y="522"/>
                      </a:lnTo>
                      <a:lnTo>
                        <a:pt x="4896" y="522"/>
                      </a:lnTo>
                      <a:lnTo>
                        <a:pt x="4902" y="522"/>
                      </a:lnTo>
                      <a:lnTo>
                        <a:pt x="4902" y="522"/>
                      </a:lnTo>
                      <a:lnTo>
                        <a:pt x="4902" y="522"/>
                      </a:lnTo>
                      <a:lnTo>
                        <a:pt x="4902" y="522"/>
                      </a:lnTo>
                      <a:lnTo>
                        <a:pt x="4902" y="522"/>
                      </a:lnTo>
                      <a:lnTo>
                        <a:pt x="4908" y="522"/>
                      </a:lnTo>
                      <a:lnTo>
                        <a:pt x="4908" y="522"/>
                      </a:lnTo>
                      <a:lnTo>
                        <a:pt x="4908" y="522"/>
                      </a:lnTo>
                      <a:lnTo>
                        <a:pt x="4908" y="522"/>
                      </a:lnTo>
                      <a:lnTo>
                        <a:pt x="4908" y="522"/>
                      </a:lnTo>
                      <a:lnTo>
                        <a:pt x="4908" y="522"/>
                      </a:lnTo>
                      <a:lnTo>
                        <a:pt x="4914" y="522"/>
                      </a:lnTo>
                      <a:lnTo>
                        <a:pt x="4914" y="522"/>
                      </a:lnTo>
                      <a:lnTo>
                        <a:pt x="4914" y="522"/>
                      </a:lnTo>
                      <a:lnTo>
                        <a:pt x="4914" y="522"/>
                      </a:lnTo>
                      <a:lnTo>
                        <a:pt x="4914" y="522"/>
                      </a:lnTo>
                      <a:lnTo>
                        <a:pt x="4914" y="522"/>
                      </a:lnTo>
                      <a:lnTo>
                        <a:pt x="4920" y="522"/>
                      </a:lnTo>
                      <a:lnTo>
                        <a:pt x="4920" y="522"/>
                      </a:lnTo>
                      <a:lnTo>
                        <a:pt x="4920" y="522"/>
                      </a:lnTo>
                      <a:lnTo>
                        <a:pt x="4920" y="522"/>
                      </a:lnTo>
                      <a:lnTo>
                        <a:pt x="4920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26" y="522"/>
                      </a:lnTo>
                      <a:lnTo>
                        <a:pt x="4932" y="522"/>
                      </a:lnTo>
                      <a:lnTo>
                        <a:pt x="4932" y="522"/>
                      </a:lnTo>
                      <a:lnTo>
                        <a:pt x="4932" y="522"/>
                      </a:lnTo>
                      <a:lnTo>
                        <a:pt x="4932" y="522"/>
                      </a:lnTo>
                      <a:lnTo>
                        <a:pt x="4932" y="522"/>
                      </a:lnTo>
                      <a:lnTo>
                        <a:pt x="4938" y="522"/>
                      </a:lnTo>
                      <a:lnTo>
                        <a:pt x="4938" y="522"/>
                      </a:lnTo>
                      <a:lnTo>
                        <a:pt x="4938" y="522"/>
                      </a:lnTo>
                      <a:lnTo>
                        <a:pt x="4938" y="522"/>
                      </a:lnTo>
                      <a:lnTo>
                        <a:pt x="4938" y="522"/>
                      </a:lnTo>
                      <a:lnTo>
                        <a:pt x="4938" y="522"/>
                      </a:lnTo>
                      <a:lnTo>
                        <a:pt x="4944" y="522"/>
                      </a:lnTo>
                      <a:lnTo>
                        <a:pt x="4944" y="522"/>
                      </a:lnTo>
                      <a:lnTo>
                        <a:pt x="4944" y="522"/>
                      </a:lnTo>
                      <a:lnTo>
                        <a:pt x="4944" y="522"/>
                      </a:lnTo>
                      <a:lnTo>
                        <a:pt x="4944" y="522"/>
                      </a:lnTo>
                      <a:lnTo>
                        <a:pt x="4944" y="522"/>
                      </a:lnTo>
                      <a:lnTo>
                        <a:pt x="4950" y="522"/>
                      </a:lnTo>
                      <a:lnTo>
                        <a:pt x="4950" y="522"/>
                      </a:lnTo>
                      <a:lnTo>
                        <a:pt x="4950" y="522"/>
                      </a:lnTo>
                      <a:lnTo>
                        <a:pt x="4950" y="522"/>
                      </a:lnTo>
                      <a:lnTo>
                        <a:pt x="4950" y="522"/>
                      </a:lnTo>
                      <a:lnTo>
                        <a:pt x="4956" y="522"/>
                      </a:lnTo>
                      <a:lnTo>
                        <a:pt x="4956" y="522"/>
                      </a:lnTo>
                      <a:lnTo>
                        <a:pt x="4956" y="522"/>
                      </a:lnTo>
                      <a:lnTo>
                        <a:pt x="4956" y="522"/>
                      </a:lnTo>
                      <a:lnTo>
                        <a:pt x="4956" y="522"/>
                      </a:lnTo>
                      <a:lnTo>
                        <a:pt x="4956" y="522"/>
                      </a:lnTo>
                      <a:lnTo>
                        <a:pt x="4962" y="522"/>
                      </a:lnTo>
                      <a:lnTo>
                        <a:pt x="4962" y="522"/>
                      </a:lnTo>
                      <a:lnTo>
                        <a:pt x="4962" y="522"/>
                      </a:lnTo>
                      <a:lnTo>
                        <a:pt x="4962" y="522"/>
                      </a:lnTo>
                      <a:lnTo>
                        <a:pt x="4962" y="522"/>
                      </a:lnTo>
                      <a:lnTo>
                        <a:pt x="4962" y="522"/>
                      </a:lnTo>
                      <a:lnTo>
                        <a:pt x="4968" y="522"/>
                      </a:lnTo>
                      <a:lnTo>
                        <a:pt x="4968" y="522"/>
                      </a:lnTo>
                      <a:lnTo>
                        <a:pt x="4968" y="522"/>
                      </a:lnTo>
                      <a:lnTo>
                        <a:pt x="4968" y="522"/>
                      </a:lnTo>
                      <a:lnTo>
                        <a:pt x="4968" y="522"/>
                      </a:lnTo>
                      <a:lnTo>
                        <a:pt x="4968" y="522"/>
                      </a:lnTo>
                      <a:lnTo>
                        <a:pt x="4974" y="522"/>
                      </a:lnTo>
                      <a:lnTo>
                        <a:pt x="4974" y="522"/>
                      </a:lnTo>
                      <a:lnTo>
                        <a:pt x="4974" y="522"/>
                      </a:lnTo>
                      <a:lnTo>
                        <a:pt x="4974" y="522"/>
                      </a:lnTo>
                      <a:lnTo>
                        <a:pt x="4974" y="522"/>
                      </a:lnTo>
                      <a:lnTo>
                        <a:pt x="4974" y="522"/>
                      </a:lnTo>
                      <a:lnTo>
                        <a:pt x="4980" y="522"/>
                      </a:lnTo>
                      <a:lnTo>
                        <a:pt x="4980" y="522"/>
                      </a:lnTo>
                      <a:lnTo>
                        <a:pt x="4980" y="522"/>
                      </a:lnTo>
                      <a:lnTo>
                        <a:pt x="4980" y="522"/>
                      </a:lnTo>
                      <a:lnTo>
                        <a:pt x="4980" y="522"/>
                      </a:lnTo>
                      <a:lnTo>
                        <a:pt x="4980" y="522"/>
                      </a:lnTo>
                      <a:lnTo>
                        <a:pt x="4986" y="522"/>
                      </a:lnTo>
                      <a:lnTo>
                        <a:pt x="4986" y="522"/>
                      </a:lnTo>
                      <a:lnTo>
                        <a:pt x="4986" y="522"/>
                      </a:lnTo>
                      <a:lnTo>
                        <a:pt x="4986" y="522"/>
                      </a:lnTo>
                      <a:lnTo>
                        <a:pt x="4986" y="522"/>
                      </a:lnTo>
                      <a:lnTo>
                        <a:pt x="4992" y="522"/>
                      </a:lnTo>
                      <a:lnTo>
                        <a:pt x="4992" y="522"/>
                      </a:lnTo>
                      <a:lnTo>
                        <a:pt x="4992" y="522"/>
                      </a:lnTo>
                      <a:lnTo>
                        <a:pt x="4992" y="522"/>
                      </a:lnTo>
                      <a:lnTo>
                        <a:pt x="4992" y="522"/>
                      </a:lnTo>
                      <a:lnTo>
                        <a:pt x="4992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4998" y="522"/>
                      </a:lnTo>
                      <a:lnTo>
                        <a:pt x="5004" y="522"/>
                      </a:lnTo>
                      <a:lnTo>
                        <a:pt x="5004" y="522"/>
                      </a:lnTo>
                      <a:lnTo>
                        <a:pt x="5004" y="522"/>
                      </a:lnTo>
                      <a:lnTo>
                        <a:pt x="5004" y="522"/>
                      </a:lnTo>
                      <a:lnTo>
                        <a:pt x="5004" y="522"/>
                      </a:lnTo>
                      <a:lnTo>
                        <a:pt x="5010" y="522"/>
                      </a:lnTo>
                      <a:lnTo>
                        <a:pt x="5010" y="522"/>
                      </a:lnTo>
                      <a:lnTo>
                        <a:pt x="5010" y="522"/>
                      </a:lnTo>
                      <a:lnTo>
                        <a:pt x="5010" y="522"/>
                      </a:lnTo>
                      <a:lnTo>
                        <a:pt x="5010" y="522"/>
                      </a:lnTo>
                      <a:lnTo>
                        <a:pt x="5010" y="522"/>
                      </a:lnTo>
                      <a:lnTo>
                        <a:pt x="5016" y="522"/>
                      </a:lnTo>
                      <a:lnTo>
                        <a:pt x="5016" y="522"/>
                      </a:lnTo>
                      <a:lnTo>
                        <a:pt x="5016" y="522"/>
                      </a:lnTo>
                      <a:lnTo>
                        <a:pt x="5016" y="522"/>
                      </a:lnTo>
                      <a:lnTo>
                        <a:pt x="5016" y="522"/>
                      </a:lnTo>
                      <a:lnTo>
                        <a:pt x="5022" y="522"/>
                      </a:lnTo>
                      <a:lnTo>
                        <a:pt x="5022" y="522"/>
                      </a:lnTo>
                      <a:lnTo>
                        <a:pt x="5022" y="522"/>
                      </a:lnTo>
                      <a:lnTo>
                        <a:pt x="5022" y="522"/>
                      </a:lnTo>
                      <a:lnTo>
                        <a:pt x="5022" y="522"/>
                      </a:lnTo>
                      <a:lnTo>
                        <a:pt x="5022" y="522"/>
                      </a:lnTo>
                      <a:lnTo>
                        <a:pt x="5028" y="522"/>
                      </a:lnTo>
                      <a:lnTo>
                        <a:pt x="5028" y="522"/>
                      </a:lnTo>
                      <a:lnTo>
                        <a:pt x="5028" y="522"/>
                      </a:lnTo>
                      <a:lnTo>
                        <a:pt x="5028" y="522"/>
                      </a:lnTo>
                      <a:lnTo>
                        <a:pt x="5028" y="522"/>
                      </a:lnTo>
                      <a:lnTo>
                        <a:pt x="5028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34" y="522"/>
                      </a:lnTo>
                      <a:lnTo>
                        <a:pt x="5040" y="522"/>
                      </a:lnTo>
                      <a:lnTo>
                        <a:pt x="5040" y="522"/>
                      </a:lnTo>
                      <a:lnTo>
                        <a:pt x="5040" y="522"/>
                      </a:lnTo>
                      <a:lnTo>
                        <a:pt x="5040" y="522"/>
                      </a:lnTo>
                      <a:lnTo>
                        <a:pt x="5040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46" y="522"/>
                      </a:lnTo>
                      <a:lnTo>
                        <a:pt x="5052" y="522"/>
                      </a:lnTo>
                      <a:lnTo>
                        <a:pt x="5052" y="522"/>
                      </a:lnTo>
                      <a:lnTo>
                        <a:pt x="5052" y="522"/>
                      </a:lnTo>
                      <a:lnTo>
                        <a:pt x="5052" y="522"/>
                      </a:lnTo>
                      <a:lnTo>
                        <a:pt x="5052" y="522"/>
                      </a:lnTo>
                      <a:lnTo>
                        <a:pt x="5052" y="522"/>
                      </a:lnTo>
                      <a:lnTo>
                        <a:pt x="5058" y="522"/>
                      </a:lnTo>
                      <a:lnTo>
                        <a:pt x="5058" y="522"/>
                      </a:lnTo>
                      <a:lnTo>
                        <a:pt x="5058" y="522"/>
                      </a:lnTo>
                      <a:lnTo>
                        <a:pt x="5058" y="522"/>
                      </a:lnTo>
                      <a:lnTo>
                        <a:pt x="5058" y="522"/>
                      </a:lnTo>
                      <a:lnTo>
                        <a:pt x="5064" y="522"/>
                      </a:lnTo>
                      <a:lnTo>
                        <a:pt x="5064" y="522"/>
                      </a:lnTo>
                      <a:lnTo>
                        <a:pt x="5064" y="522"/>
                      </a:lnTo>
                      <a:lnTo>
                        <a:pt x="5064" y="522"/>
                      </a:lnTo>
                      <a:lnTo>
                        <a:pt x="5064" y="522"/>
                      </a:lnTo>
                      <a:lnTo>
                        <a:pt x="5064" y="522"/>
                      </a:lnTo>
                      <a:lnTo>
                        <a:pt x="5070" y="522"/>
                      </a:lnTo>
                      <a:lnTo>
                        <a:pt x="5070" y="522"/>
                      </a:lnTo>
                      <a:lnTo>
                        <a:pt x="5070" y="522"/>
                      </a:lnTo>
                      <a:lnTo>
                        <a:pt x="5070" y="522"/>
                      </a:lnTo>
                      <a:lnTo>
                        <a:pt x="5070" y="522"/>
                      </a:lnTo>
                      <a:lnTo>
                        <a:pt x="5070" y="522"/>
                      </a:lnTo>
                      <a:lnTo>
                        <a:pt x="5076" y="522"/>
                      </a:lnTo>
                      <a:lnTo>
                        <a:pt x="5076" y="522"/>
                      </a:lnTo>
                      <a:lnTo>
                        <a:pt x="5076" y="522"/>
                      </a:lnTo>
                      <a:lnTo>
                        <a:pt x="5076" y="522"/>
                      </a:lnTo>
                      <a:lnTo>
                        <a:pt x="5076" y="522"/>
                      </a:lnTo>
                      <a:lnTo>
                        <a:pt x="5082" y="522"/>
                      </a:lnTo>
                      <a:lnTo>
                        <a:pt x="5082" y="522"/>
                      </a:lnTo>
                      <a:lnTo>
                        <a:pt x="5082" y="522"/>
                      </a:lnTo>
                      <a:lnTo>
                        <a:pt x="5082" y="522"/>
                      </a:lnTo>
                      <a:lnTo>
                        <a:pt x="5082" y="522"/>
                      </a:lnTo>
                      <a:lnTo>
                        <a:pt x="5082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88" y="522"/>
                      </a:lnTo>
                      <a:lnTo>
                        <a:pt x="5094" y="522"/>
                      </a:lnTo>
                      <a:lnTo>
                        <a:pt x="5094" y="522"/>
                      </a:lnTo>
                      <a:lnTo>
                        <a:pt x="5094" y="522"/>
                      </a:lnTo>
                      <a:lnTo>
                        <a:pt x="5094" y="522"/>
                      </a:lnTo>
                      <a:lnTo>
                        <a:pt x="5094" y="522"/>
                      </a:lnTo>
                      <a:lnTo>
                        <a:pt x="5100" y="522"/>
                      </a:lnTo>
                      <a:lnTo>
                        <a:pt x="5100" y="522"/>
                      </a:lnTo>
                      <a:lnTo>
                        <a:pt x="5100" y="522"/>
                      </a:lnTo>
                      <a:lnTo>
                        <a:pt x="5100" y="522"/>
                      </a:lnTo>
                      <a:lnTo>
                        <a:pt x="5100" y="522"/>
                      </a:lnTo>
                      <a:lnTo>
                        <a:pt x="5100" y="522"/>
                      </a:lnTo>
                      <a:lnTo>
                        <a:pt x="5106" y="522"/>
                      </a:lnTo>
                      <a:lnTo>
                        <a:pt x="5106" y="522"/>
                      </a:lnTo>
                      <a:lnTo>
                        <a:pt x="5106" y="522"/>
                      </a:lnTo>
                      <a:lnTo>
                        <a:pt x="5106" y="522"/>
                      </a:lnTo>
                      <a:lnTo>
                        <a:pt x="5106" y="522"/>
                      </a:lnTo>
                      <a:lnTo>
                        <a:pt x="5106" y="522"/>
                      </a:lnTo>
                      <a:lnTo>
                        <a:pt x="5112" y="522"/>
                      </a:lnTo>
                      <a:lnTo>
                        <a:pt x="5112" y="522"/>
                      </a:lnTo>
                      <a:lnTo>
                        <a:pt x="5112" y="522"/>
                      </a:lnTo>
                      <a:lnTo>
                        <a:pt x="5112" y="522"/>
                      </a:lnTo>
                      <a:lnTo>
                        <a:pt x="5112" y="522"/>
                      </a:lnTo>
                      <a:lnTo>
                        <a:pt x="5112" y="522"/>
                      </a:lnTo>
                      <a:lnTo>
                        <a:pt x="5118" y="522"/>
                      </a:lnTo>
                      <a:lnTo>
                        <a:pt x="5118" y="522"/>
                      </a:lnTo>
                      <a:lnTo>
                        <a:pt x="5118" y="522"/>
                      </a:lnTo>
                      <a:lnTo>
                        <a:pt x="5118" y="522"/>
                      </a:lnTo>
                      <a:lnTo>
                        <a:pt x="5118" y="522"/>
                      </a:lnTo>
                      <a:lnTo>
                        <a:pt x="5124" y="522"/>
                      </a:lnTo>
                      <a:lnTo>
                        <a:pt x="5124" y="522"/>
                      </a:lnTo>
                      <a:lnTo>
                        <a:pt x="5124" y="522"/>
                      </a:lnTo>
                      <a:lnTo>
                        <a:pt x="5124" y="522"/>
                      </a:lnTo>
                      <a:lnTo>
                        <a:pt x="5124" y="522"/>
                      </a:lnTo>
                      <a:lnTo>
                        <a:pt x="5124" y="522"/>
                      </a:lnTo>
                      <a:lnTo>
                        <a:pt x="5130" y="522"/>
                      </a:lnTo>
                      <a:lnTo>
                        <a:pt x="5130" y="522"/>
                      </a:lnTo>
                      <a:lnTo>
                        <a:pt x="5130" y="522"/>
                      </a:lnTo>
                      <a:lnTo>
                        <a:pt x="5130" y="522"/>
                      </a:lnTo>
                      <a:lnTo>
                        <a:pt x="5130" y="522"/>
                      </a:lnTo>
                      <a:lnTo>
                        <a:pt x="5130" y="522"/>
                      </a:lnTo>
                      <a:lnTo>
                        <a:pt x="5136" y="522"/>
                      </a:lnTo>
                      <a:lnTo>
                        <a:pt x="5136" y="522"/>
                      </a:lnTo>
                      <a:lnTo>
                        <a:pt x="5136" y="522"/>
                      </a:lnTo>
                      <a:lnTo>
                        <a:pt x="5136" y="522"/>
                      </a:lnTo>
                      <a:lnTo>
                        <a:pt x="5136" y="522"/>
                      </a:lnTo>
                      <a:lnTo>
                        <a:pt x="5136" y="522"/>
                      </a:lnTo>
                      <a:lnTo>
                        <a:pt x="5142" y="522"/>
                      </a:lnTo>
                      <a:lnTo>
                        <a:pt x="5142" y="522"/>
                      </a:lnTo>
                      <a:lnTo>
                        <a:pt x="5142" y="522"/>
                      </a:lnTo>
                      <a:lnTo>
                        <a:pt x="5142" y="522"/>
                      </a:lnTo>
                      <a:lnTo>
                        <a:pt x="5142" y="522"/>
                      </a:lnTo>
                      <a:lnTo>
                        <a:pt x="5142" y="522"/>
                      </a:lnTo>
                      <a:lnTo>
                        <a:pt x="5148" y="522"/>
                      </a:lnTo>
                      <a:lnTo>
                        <a:pt x="5148" y="522"/>
                      </a:lnTo>
                      <a:lnTo>
                        <a:pt x="5148" y="522"/>
                      </a:lnTo>
                      <a:lnTo>
                        <a:pt x="5148" y="522"/>
                      </a:lnTo>
                      <a:lnTo>
                        <a:pt x="5148" y="522"/>
                      </a:lnTo>
                      <a:lnTo>
                        <a:pt x="5148" y="522"/>
                      </a:lnTo>
                      <a:lnTo>
                        <a:pt x="5154" y="522"/>
                      </a:lnTo>
                      <a:lnTo>
                        <a:pt x="5154" y="522"/>
                      </a:lnTo>
                      <a:lnTo>
                        <a:pt x="5154" y="522"/>
                      </a:lnTo>
                      <a:lnTo>
                        <a:pt x="5154" y="522"/>
                      </a:lnTo>
                      <a:lnTo>
                        <a:pt x="5154" y="522"/>
                      </a:lnTo>
                      <a:lnTo>
                        <a:pt x="5160" y="522"/>
                      </a:lnTo>
                      <a:lnTo>
                        <a:pt x="5160" y="522"/>
                      </a:lnTo>
                      <a:lnTo>
                        <a:pt x="5160" y="522"/>
                      </a:lnTo>
                      <a:lnTo>
                        <a:pt x="5160" y="522"/>
                      </a:lnTo>
                      <a:lnTo>
                        <a:pt x="5160" y="522"/>
                      </a:lnTo>
                      <a:lnTo>
                        <a:pt x="5160" y="522"/>
                      </a:lnTo>
                      <a:lnTo>
                        <a:pt x="5166" y="522"/>
                      </a:lnTo>
                    </a:path>
                  </a:pathLst>
                </a:custGeom>
                <a:noFill/>
                <a:ln w="127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Rectangle 108"/>
                <p:cNvSpPr>
                  <a:spLocks noChangeArrowheads="1"/>
                </p:cNvSpPr>
                <p:nvPr/>
              </p:nvSpPr>
              <p:spPr bwMode="auto">
                <a:xfrm>
                  <a:off x="1365" y="2772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</a:rPr>
                    <a:t>DISP_X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409" name="Freeform 109"/>
                <p:cNvSpPr>
                  <a:spLocks/>
                </p:cNvSpPr>
                <p:nvPr/>
              </p:nvSpPr>
              <p:spPr bwMode="auto">
                <a:xfrm>
                  <a:off x="297" y="2154"/>
                  <a:ext cx="5166" cy="1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162" y="0"/>
                    </a:cxn>
                    <a:cxn ang="0">
                      <a:pos x="240" y="0"/>
                    </a:cxn>
                    <a:cxn ang="0">
                      <a:pos x="324" y="0"/>
                    </a:cxn>
                    <a:cxn ang="0">
                      <a:pos x="408" y="0"/>
                    </a:cxn>
                    <a:cxn ang="0">
                      <a:pos x="486" y="0"/>
                    </a:cxn>
                    <a:cxn ang="0">
                      <a:pos x="570" y="0"/>
                    </a:cxn>
                    <a:cxn ang="0">
                      <a:pos x="648" y="0"/>
                    </a:cxn>
                    <a:cxn ang="0">
                      <a:pos x="732" y="0"/>
                    </a:cxn>
                    <a:cxn ang="0">
                      <a:pos x="810" y="0"/>
                    </a:cxn>
                    <a:cxn ang="0">
                      <a:pos x="894" y="0"/>
                    </a:cxn>
                    <a:cxn ang="0">
                      <a:pos x="978" y="0"/>
                    </a:cxn>
                    <a:cxn ang="0">
                      <a:pos x="1056" y="0"/>
                    </a:cxn>
                    <a:cxn ang="0">
                      <a:pos x="1140" y="0"/>
                    </a:cxn>
                    <a:cxn ang="0">
                      <a:pos x="1224" y="0"/>
                    </a:cxn>
                    <a:cxn ang="0">
                      <a:pos x="1302" y="0"/>
                    </a:cxn>
                    <a:cxn ang="0">
                      <a:pos x="1386" y="0"/>
                    </a:cxn>
                    <a:cxn ang="0">
                      <a:pos x="1464" y="0"/>
                    </a:cxn>
                    <a:cxn ang="0">
                      <a:pos x="1548" y="0"/>
                    </a:cxn>
                    <a:cxn ang="0">
                      <a:pos x="1626" y="0"/>
                    </a:cxn>
                    <a:cxn ang="0">
                      <a:pos x="1710" y="0"/>
                    </a:cxn>
                    <a:cxn ang="0">
                      <a:pos x="1794" y="0"/>
                    </a:cxn>
                    <a:cxn ang="0">
                      <a:pos x="1872" y="0"/>
                    </a:cxn>
                    <a:cxn ang="0">
                      <a:pos x="1956" y="0"/>
                    </a:cxn>
                    <a:cxn ang="0">
                      <a:pos x="2040" y="0"/>
                    </a:cxn>
                    <a:cxn ang="0">
                      <a:pos x="2118" y="0"/>
                    </a:cxn>
                    <a:cxn ang="0">
                      <a:pos x="2202" y="0"/>
                    </a:cxn>
                    <a:cxn ang="0">
                      <a:pos x="2280" y="0"/>
                    </a:cxn>
                    <a:cxn ang="0">
                      <a:pos x="2364" y="0"/>
                    </a:cxn>
                    <a:cxn ang="0">
                      <a:pos x="2448" y="0"/>
                    </a:cxn>
                    <a:cxn ang="0">
                      <a:pos x="2526" y="0"/>
                    </a:cxn>
                    <a:cxn ang="0">
                      <a:pos x="2610" y="0"/>
                    </a:cxn>
                    <a:cxn ang="0">
                      <a:pos x="2688" y="0"/>
                    </a:cxn>
                    <a:cxn ang="0">
                      <a:pos x="2772" y="0"/>
                    </a:cxn>
                    <a:cxn ang="0">
                      <a:pos x="2856" y="0"/>
                    </a:cxn>
                    <a:cxn ang="0">
                      <a:pos x="2934" y="0"/>
                    </a:cxn>
                    <a:cxn ang="0">
                      <a:pos x="3018" y="0"/>
                    </a:cxn>
                    <a:cxn ang="0">
                      <a:pos x="3102" y="0"/>
                    </a:cxn>
                    <a:cxn ang="0">
                      <a:pos x="3180" y="0"/>
                    </a:cxn>
                    <a:cxn ang="0">
                      <a:pos x="3264" y="0"/>
                    </a:cxn>
                    <a:cxn ang="0">
                      <a:pos x="3342" y="0"/>
                    </a:cxn>
                    <a:cxn ang="0">
                      <a:pos x="3426" y="0"/>
                    </a:cxn>
                    <a:cxn ang="0">
                      <a:pos x="3504" y="0"/>
                    </a:cxn>
                    <a:cxn ang="0">
                      <a:pos x="3588" y="0"/>
                    </a:cxn>
                    <a:cxn ang="0">
                      <a:pos x="3672" y="0"/>
                    </a:cxn>
                    <a:cxn ang="0">
                      <a:pos x="3750" y="0"/>
                    </a:cxn>
                    <a:cxn ang="0">
                      <a:pos x="3834" y="0"/>
                    </a:cxn>
                    <a:cxn ang="0">
                      <a:pos x="3912" y="0"/>
                    </a:cxn>
                    <a:cxn ang="0">
                      <a:pos x="3996" y="0"/>
                    </a:cxn>
                    <a:cxn ang="0">
                      <a:pos x="4080" y="0"/>
                    </a:cxn>
                    <a:cxn ang="0">
                      <a:pos x="4158" y="0"/>
                    </a:cxn>
                    <a:cxn ang="0">
                      <a:pos x="4242" y="0"/>
                    </a:cxn>
                    <a:cxn ang="0">
                      <a:pos x="4326" y="0"/>
                    </a:cxn>
                    <a:cxn ang="0">
                      <a:pos x="4404" y="0"/>
                    </a:cxn>
                    <a:cxn ang="0">
                      <a:pos x="4488" y="0"/>
                    </a:cxn>
                    <a:cxn ang="0">
                      <a:pos x="4566" y="0"/>
                    </a:cxn>
                    <a:cxn ang="0">
                      <a:pos x="4650" y="0"/>
                    </a:cxn>
                    <a:cxn ang="0">
                      <a:pos x="4734" y="0"/>
                    </a:cxn>
                    <a:cxn ang="0">
                      <a:pos x="4812" y="0"/>
                    </a:cxn>
                    <a:cxn ang="0">
                      <a:pos x="4896" y="0"/>
                    </a:cxn>
                    <a:cxn ang="0">
                      <a:pos x="4974" y="0"/>
                    </a:cxn>
                    <a:cxn ang="0">
                      <a:pos x="5058" y="0"/>
                    </a:cxn>
                    <a:cxn ang="0">
                      <a:pos x="5142" y="0"/>
                    </a:cxn>
                  </a:cxnLst>
                  <a:rect l="0" t="0" r="r" b="b"/>
                  <a:pathLst>
                    <a:path w="516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06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0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22" y="0"/>
                      </a:lnTo>
                      <a:lnTo>
                        <a:pt x="1122" y="0"/>
                      </a:lnTo>
                      <a:lnTo>
                        <a:pt x="1122" y="0"/>
                      </a:lnTo>
                      <a:lnTo>
                        <a:pt x="1122" y="0"/>
                      </a:lnTo>
                      <a:lnTo>
                        <a:pt x="1122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194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0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12" y="0"/>
                      </a:lnTo>
                      <a:lnTo>
                        <a:pt x="1212" y="0"/>
                      </a:lnTo>
                      <a:lnTo>
                        <a:pt x="1212" y="0"/>
                      </a:lnTo>
                      <a:lnTo>
                        <a:pt x="1212" y="0"/>
                      </a:lnTo>
                      <a:lnTo>
                        <a:pt x="1212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2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2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34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6" y="0"/>
                      </a:lnTo>
                      <a:lnTo>
                        <a:pt x="1506" y="0"/>
                      </a:lnTo>
                      <a:lnTo>
                        <a:pt x="1506" y="0"/>
                      </a:lnTo>
                      <a:lnTo>
                        <a:pt x="1506" y="0"/>
                      </a:lnTo>
                      <a:lnTo>
                        <a:pt x="1506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78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0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76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48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66" y="0"/>
                      </a:lnTo>
                      <a:lnTo>
                        <a:pt x="1872" y="0"/>
                      </a:lnTo>
                      <a:lnTo>
                        <a:pt x="1872" y="0"/>
                      </a:lnTo>
                      <a:lnTo>
                        <a:pt x="1872" y="0"/>
                      </a:lnTo>
                      <a:lnTo>
                        <a:pt x="1872" y="0"/>
                      </a:lnTo>
                      <a:lnTo>
                        <a:pt x="1872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44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76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2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84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0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2" y="0"/>
                      </a:lnTo>
                      <a:lnTo>
                        <a:pt x="2298" y="0"/>
                      </a:lnTo>
                      <a:lnTo>
                        <a:pt x="2298" y="0"/>
                      </a:lnTo>
                      <a:lnTo>
                        <a:pt x="2298" y="0"/>
                      </a:lnTo>
                      <a:lnTo>
                        <a:pt x="2298" y="0"/>
                      </a:lnTo>
                      <a:lnTo>
                        <a:pt x="2298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76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0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06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2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78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84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14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0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86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2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22" y="0"/>
                      </a:lnTo>
                      <a:lnTo>
                        <a:pt x="2622" y="0"/>
                      </a:lnTo>
                      <a:lnTo>
                        <a:pt x="2622" y="0"/>
                      </a:lnTo>
                      <a:lnTo>
                        <a:pt x="2622" y="0"/>
                      </a:lnTo>
                      <a:lnTo>
                        <a:pt x="2622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28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694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0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0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36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02" y="0"/>
                      </a:lnTo>
                      <a:lnTo>
                        <a:pt x="2802" y="0"/>
                      </a:lnTo>
                      <a:lnTo>
                        <a:pt x="2802" y="0"/>
                      </a:lnTo>
                      <a:lnTo>
                        <a:pt x="2802" y="0"/>
                      </a:lnTo>
                      <a:lnTo>
                        <a:pt x="2802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08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44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0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16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46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2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18" y="0"/>
                      </a:lnTo>
                      <a:lnTo>
                        <a:pt x="3024" y="0"/>
                      </a:lnTo>
                      <a:lnTo>
                        <a:pt x="3024" y="0"/>
                      </a:lnTo>
                      <a:lnTo>
                        <a:pt x="3024" y="0"/>
                      </a:lnTo>
                      <a:lnTo>
                        <a:pt x="3024" y="0"/>
                      </a:lnTo>
                      <a:lnTo>
                        <a:pt x="3024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54" y="0"/>
                      </a:lnTo>
                      <a:lnTo>
                        <a:pt x="3054" y="0"/>
                      </a:lnTo>
                      <a:lnTo>
                        <a:pt x="3054" y="0"/>
                      </a:lnTo>
                      <a:lnTo>
                        <a:pt x="3054" y="0"/>
                      </a:lnTo>
                      <a:lnTo>
                        <a:pt x="3054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0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6" y="0"/>
                      </a:lnTo>
                      <a:lnTo>
                        <a:pt x="3126" y="0"/>
                      </a:lnTo>
                      <a:lnTo>
                        <a:pt x="3126" y="0"/>
                      </a:lnTo>
                      <a:lnTo>
                        <a:pt x="3126" y="0"/>
                      </a:lnTo>
                      <a:lnTo>
                        <a:pt x="3126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2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2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68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34" y="0"/>
                      </a:lnTo>
                      <a:lnTo>
                        <a:pt x="3240" y="0"/>
                      </a:lnTo>
                      <a:lnTo>
                        <a:pt x="3240" y="0"/>
                      </a:lnTo>
                      <a:lnTo>
                        <a:pt x="3240" y="0"/>
                      </a:lnTo>
                      <a:lnTo>
                        <a:pt x="3240" y="0"/>
                      </a:lnTo>
                      <a:lnTo>
                        <a:pt x="3240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0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76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2" y="0"/>
                      </a:lnTo>
                      <a:lnTo>
                        <a:pt x="3348" y="0"/>
                      </a:lnTo>
                      <a:lnTo>
                        <a:pt x="3348" y="0"/>
                      </a:lnTo>
                      <a:lnTo>
                        <a:pt x="3348" y="0"/>
                      </a:lnTo>
                      <a:lnTo>
                        <a:pt x="3348" y="0"/>
                      </a:lnTo>
                      <a:lnTo>
                        <a:pt x="3348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78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0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56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2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86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58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64" y="0"/>
                      </a:lnTo>
                      <a:lnTo>
                        <a:pt x="3570" y="0"/>
                      </a:lnTo>
                      <a:lnTo>
                        <a:pt x="3570" y="0"/>
                      </a:lnTo>
                      <a:lnTo>
                        <a:pt x="3570" y="0"/>
                      </a:lnTo>
                      <a:lnTo>
                        <a:pt x="3570" y="0"/>
                      </a:lnTo>
                      <a:lnTo>
                        <a:pt x="3570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594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6" y="0"/>
                      </a:lnTo>
                      <a:lnTo>
                        <a:pt x="3666" y="0"/>
                      </a:lnTo>
                      <a:lnTo>
                        <a:pt x="3666" y="0"/>
                      </a:lnTo>
                      <a:lnTo>
                        <a:pt x="3666" y="0"/>
                      </a:lnTo>
                      <a:lnTo>
                        <a:pt x="3666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2" y="0"/>
                      </a:lnTo>
                      <a:lnTo>
                        <a:pt x="3678" y="0"/>
                      </a:lnTo>
                      <a:lnTo>
                        <a:pt x="3678" y="0"/>
                      </a:lnTo>
                      <a:lnTo>
                        <a:pt x="3678" y="0"/>
                      </a:lnTo>
                      <a:lnTo>
                        <a:pt x="3678" y="0"/>
                      </a:lnTo>
                      <a:lnTo>
                        <a:pt x="3678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80" y="0"/>
                      </a:lnTo>
                      <a:lnTo>
                        <a:pt x="3780" y="0"/>
                      </a:lnTo>
                      <a:lnTo>
                        <a:pt x="3780" y="0"/>
                      </a:lnTo>
                      <a:lnTo>
                        <a:pt x="3780" y="0"/>
                      </a:lnTo>
                      <a:lnTo>
                        <a:pt x="3780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86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0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70" y="0"/>
                      </a:lnTo>
                      <a:lnTo>
                        <a:pt x="3870" y="0"/>
                      </a:lnTo>
                      <a:lnTo>
                        <a:pt x="3870" y="0"/>
                      </a:lnTo>
                      <a:lnTo>
                        <a:pt x="3870" y="0"/>
                      </a:lnTo>
                      <a:lnTo>
                        <a:pt x="3870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88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894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8" y="0"/>
                      </a:lnTo>
                      <a:lnTo>
                        <a:pt x="3918" y="0"/>
                      </a:lnTo>
                      <a:lnTo>
                        <a:pt x="3918" y="0"/>
                      </a:lnTo>
                      <a:lnTo>
                        <a:pt x="3918" y="0"/>
                      </a:lnTo>
                      <a:lnTo>
                        <a:pt x="3918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8" y="0"/>
                      </a:lnTo>
                      <a:lnTo>
                        <a:pt x="3978" y="0"/>
                      </a:lnTo>
                      <a:lnTo>
                        <a:pt x="3978" y="0"/>
                      </a:lnTo>
                      <a:lnTo>
                        <a:pt x="3978" y="0"/>
                      </a:lnTo>
                      <a:lnTo>
                        <a:pt x="3978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3996" y="0"/>
                      </a:lnTo>
                      <a:lnTo>
                        <a:pt x="4002" y="0"/>
                      </a:lnTo>
                      <a:lnTo>
                        <a:pt x="4002" y="0"/>
                      </a:lnTo>
                      <a:lnTo>
                        <a:pt x="4002" y="0"/>
                      </a:lnTo>
                      <a:lnTo>
                        <a:pt x="4002" y="0"/>
                      </a:lnTo>
                      <a:lnTo>
                        <a:pt x="4002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86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2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04" y="0"/>
                      </a:lnTo>
                      <a:lnTo>
                        <a:pt x="4110" y="0"/>
                      </a:lnTo>
                      <a:lnTo>
                        <a:pt x="4110" y="0"/>
                      </a:lnTo>
                      <a:lnTo>
                        <a:pt x="4110" y="0"/>
                      </a:lnTo>
                      <a:lnTo>
                        <a:pt x="4110" y="0"/>
                      </a:lnTo>
                      <a:lnTo>
                        <a:pt x="4110" y="0"/>
                      </a:lnTo>
                      <a:lnTo>
                        <a:pt x="4110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194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0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2" y="0"/>
                      </a:lnTo>
                      <a:lnTo>
                        <a:pt x="4218" y="0"/>
                      </a:lnTo>
                      <a:lnTo>
                        <a:pt x="4218" y="0"/>
                      </a:lnTo>
                      <a:lnTo>
                        <a:pt x="4218" y="0"/>
                      </a:lnTo>
                      <a:lnTo>
                        <a:pt x="4218" y="0"/>
                      </a:lnTo>
                      <a:lnTo>
                        <a:pt x="4218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24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296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2" y="0"/>
                      </a:lnTo>
                      <a:lnTo>
                        <a:pt x="4308" y="0"/>
                      </a:lnTo>
                      <a:lnTo>
                        <a:pt x="4308" y="0"/>
                      </a:lnTo>
                      <a:lnTo>
                        <a:pt x="4308" y="0"/>
                      </a:lnTo>
                      <a:lnTo>
                        <a:pt x="4308" y="0"/>
                      </a:lnTo>
                      <a:lnTo>
                        <a:pt x="4308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0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26" y="0"/>
                      </a:lnTo>
                      <a:lnTo>
                        <a:pt x="4332" y="0"/>
                      </a:lnTo>
                      <a:lnTo>
                        <a:pt x="4332" y="0"/>
                      </a:lnTo>
                      <a:lnTo>
                        <a:pt x="4332" y="0"/>
                      </a:lnTo>
                      <a:lnTo>
                        <a:pt x="4332" y="0"/>
                      </a:lnTo>
                      <a:lnTo>
                        <a:pt x="4332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0" y="0"/>
                      </a:lnTo>
                      <a:lnTo>
                        <a:pt x="4416" y="0"/>
                      </a:lnTo>
                      <a:lnTo>
                        <a:pt x="4416" y="0"/>
                      </a:lnTo>
                      <a:lnTo>
                        <a:pt x="4416" y="0"/>
                      </a:lnTo>
                      <a:lnTo>
                        <a:pt x="4416" y="0"/>
                      </a:lnTo>
                      <a:lnTo>
                        <a:pt x="4416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28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34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0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18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24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36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2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48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26" y="0"/>
                      </a:lnTo>
                      <a:lnTo>
                        <a:pt x="4632" y="0"/>
                      </a:lnTo>
                      <a:lnTo>
                        <a:pt x="4632" y="0"/>
                      </a:lnTo>
                      <a:lnTo>
                        <a:pt x="4632" y="0"/>
                      </a:lnTo>
                      <a:lnTo>
                        <a:pt x="4632" y="0"/>
                      </a:lnTo>
                      <a:lnTo>
                        <a:pt x="4632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0" y="0"/>
                      </a:lnTo>
                      <a:lnTo>
                        <a:pt x="4656" y="0"/>
                      </a:lnTo>
                      <a:lnTo>
                        <a:pt x="4656" y="0"/>
                      </a:lnTo>
                      <a:lnTo>
                        <a:pt x="4656" y="0"/>
                      </a:lnTo>
                      <a:lnTo>
                        <a:pt x="4656" y="0"/>
                      </a:lnTo>
                      <a:lnTo>
                        <a:pt x="4656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34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0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58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64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2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48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6" y="0"/>
                      </a:lnTo>
                      <a:lnTo>
                        <a:pt x="4866" y="0"/>
                      </a:lnTo>
                      <a:lnTo>
                        <a:pt x="4866" y="0"/>
                      </a:lnTo>
                      <a:lnTo>
                        <a:pt x="4866" y="0"/>
                      </a:lnTo>
                      <a:lnTo>
                        <a:pt x="4866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2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896" y="0"/>
                      </a:lnTo>
                      <a:lnTo>
                        <a:pt x="4902" y="0"/>
                      </a:lnTo>
                      <a:lnTo>
                        <a:pt x="4902" y="0"/>
                      </a:lnTo>
                      <a:lnTo>
                        <a:pt x="4902" y="0"/>
                      </a:lnTo>
                      <a:lnTo>
                        <a:pt x="4902" y="0"/>
                      </a:lnTo>
                      <a:lnTo>
                        <a:pt x="4902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20" y="0"/>
                      </a:lnTo>
                      <a:lnTo>
                        <a:pt x="4920" y="0"/>
                      </a:lnTo>
                      <a:lnTo>
                        <a:pt x="4920" y="0"/>
                      </a:lnTo>
                      <a:lnTo>
                        <a:pt x="4920" y="0"/>
                      </a:lnTo>
                      <a:lnTo>
                        <a:pt x="4920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26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50" y="0"/>
                      </a:lnTo>
                      <a:lnTo>
                        <a:pt x="4950" y="0"/>
                      </a:lnTo>
                      <a:lnTo>
                        <a:pt x="4950" y="0"/>
                      </a:lnTo>
                      <a:lnTo>
                        <a:pt x="4950" y="0"/>
                      </a:lnTo>
                      <a:lnTo>
                        <a:pt x="4950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56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74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0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2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4998" y="0"/>
                      </a:lnTo>
                      <a:lnTo>
                        <a:pt x="5004" y="0"/>
                      </a:lnTo>
                      <a:lnTo>
                        <a:pt x="5004" y="0"/>
                      </a:lnTo>
                      <a:lnTo>
                        <a:pt x="5004" y="0"/>
                      </a:lnTo>
                      <a:lnTo>
                        <a:pt x="5004" y="0"/>
                      </a:lnTo>
                      <a:lnTo>
                        <a:pt x="5004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0" y="0"/>
                      </a:lnTo>
                      <a:lnTo>
                        <a:pt x="5016" y="0"/>
                      </a:lnTo>
                      <a:lnTo>
                        <a:pt x="5016" y="0"/>
                      </a:lnTo>
                      <a:lnTo>
                        <a:pt x="5016" y="0"/>
                      </a:lnTo>
                      <a:lnTo>
                        <a:pt x="5016" y="0"/>
                      </a:lnTo>
                      <a:lnTo>
                        <a:pt x="5016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2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28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34" y="0"/>
                      </a:lnTo>
                      <a:lnTo>
                        <a:pt x="5040" y="0"/>
                      </a:lnTo>
                      <a:lnTo>
                        <a:pt x="5040" y="0"/>
                      </a:lnTo>
                      <a:lnTo>
                        <a:pt x="5040" y="0"/>
                      </a:lnTo>
                      <a:lnTo>
                        <a:pt x="5040" y="0"/>
                      </a:lnTo>
                      <a:lnTo>
                        <a:pt x="5040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46" y="0"/>
                      </a:lnTo>
                      <a:lnTo>
                        <a:pt x="5052" y="0"/>
                      </a:lnTo>
                      <a:lnTo>
                        <a:pt x="5052" y="0"/>
                      </a:lnTo>
                      <a:lnTo>
                        <a:pt x="5052" y="0"/>
                      </a:lnTo>
                      <a:lnTo>
                        <a:pt x="5052" y="0"/>
                      </a:lnTo>
                      <a:lnTo>
                        <a:pt x="5052" y="0"/>
                      </a:lnTo>
                      <a:lnTo>
                        <a:pt x="5052" y="0"/>
                      </a:lnTo>
                      <a:lnTo>
                        <a:pt x="5058" y="0"/>
                      </a:lnTo>
                      <a:lnTo>
                        <a:pt x="5058" y="0"/>
                      </a:lnTo>
                      <a:lnTo>
                        <a:pt x="5058" y="0"/>
                      </a:lnTo>
                      <a:lnTo>
                        <a:pt x="5058" y="0"/>
                      </a:lnTo>
                      <a:lnTo>
                        <a:pt x="5058" y="0"/>
                      </a:lnTo>
                      <a:lnTo>
                        <a:pt x="5064" y="0"/>
                      </a:lnTo>
                      <a:lnTo>
                        <a:pt x="5064" y="0"/>
                      </a:lnTo>
                      <a:lnTo>
                        <a:pt x="5064" y="0"/>
                      </a:lnTo>
                      <a:lnTo>
                        <a:pt x="5064" y="0"/>
                      </a:lnTo>
                      <a:lnTo>
                        <a:pt x="5064" y="0"/>
                      </a:lnTo>
                      <a:lnTo>
                        <a:pt x="5064" y="0"/>
                      </a:lnTo>
                      <a:lnTo>
                        <a:pt x="5070" y="0"/>
                      </a:lnTo>
                      <a:lnTo>
                        <a:pt x="5070" y="0"/>
                      </a:lnTo>
                      <a:lnTo>
                        <a:pt x="5070" y="0"/>
                      </a:lnTo>
                      <a:lnTo>
                        <a:pt x="5070" y="0"/>
                      </a:lnTo>
                      <a:lnTo>
                        <a:pt x="5070" y="0"/>
                      </a:lnTo>
                      <a:lnTo>
                        <a:pt x="5070" y="0"/>
                      </a:lnTo>
                      <a:lnTo>
                        <a:pt x="5076" y="0"/>
                      </a:lnTo>
                      <a:lnTo>
                        <a:pt x="5076" y="0"/>
                      </a:lnTo>
                      <a:lnTo>
                        <a:pt x="5076" y="0"/>
                      </a:lnTo>
                      <a:lnTo>
                        <a:pt x="5076" y="0"/>
                      </a:lnTo>
                      <a:lnTo>
                        <a:pt x="5076" y="0"/>
                      </a:lnTo>
                      <a:lnTo>
                        <a:pt x="5082" y="0"/>
                      </a:lnTo>
                      <a:lnTo>
                        <a:pt x="5082" y="0"/>
                      </a:lnTo>
                      <a:lnTo>
                        <a:pt x="5082" y="0"/>
                      </a:lnTo>
                      <a:lnTo>
                        <a:pt x="5082" y="0"/>
                      </a:lnTo>
                      <a:lnTo>
                        <a:pt x="5082" y="0"/>
                      </a:lnTo>
                      <a:lnTo>
                        <a:pt x="5082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88" y="0"/>
                      </a:lnTo>
                      <a:lnTo>
                        <a:pt x="5094" y="0"/>
                      </a:lnTo>
                      <a:lnTo>
                        <a:pt x="5094" y="0"/>
                      </a:lnTo>
                      <a:lnTo>
                        <a:pt x="5094" y="0"/>
                      </a:lnTo>
                      <a:lnTo>
                        <a:pt x="5094" y="0"/>
                      </a:lnTo>
                      <a:lnTo>
                        <a:pt x="5094" y="0"/>
                      </a:lnTo>
                      <a:lnTo>
                        <a:pt x="5100" y="0"/>
                      </a:lnTo>
                      <a:lnTo>
                        <a:pt x="5100" y="0"/>
                      </a:lnTo>
                      <a:lnTo>
                        <a:pt x="5100" y="0"/>
                      </a:lnTo>
                      <a:lnTo>
                        <a:pt x="5100" y="0"/>
                      </a:lnTo>
                      <a:lnTo>
                        <a:pt x="5100" y="0"/>
                      </a:lnTo>
                      <a:lnTo>
                        <a:pt x="5100" y="0"/>
                      </a:lnTo>
                      <a:lnTo>
                        <a:pt x="5106" y="0"/>
                      </a:lnTo>
                      <a:lnTo>
                        <a:pt x="5106" y="0"/>
                      </a:lnTo>
                      <a:lnTo>
                        <a:pt x="5106" y="0"/>
                      </a:lnTo>
                      <a:lnTo>
                        <a:pt x="5106" y="0"/>
                      </a:lnTo>
                      <a:lnTo>
                        <a:pt x="5106" y="0"/>
                      </a:lnTo>
                      <a:lnTo>
                        <a:pt x="5106" y="0"/>
                      </a:lnTo>
                      <a:lnTo>
                        <a:pt x="5112" y="0"/>
                      </a:lnTo>
                      <a:lnTo>
                        <a:pt x="5112" y="0"/>
                      </a:lnTo>
                      <a:lnTo>
                        <a:pt x="5112" y="0"/>
                      </a:lnTo>
                      <a:lnTo>
                        <a:pt x="5112" y="0"/>
                      </a:lnTo>
                      <a:lnTo>
                        <a:pt x="5112" y="0"/>
                      </a:lnTo>
                      <a:lnTo>
                        <a:pt x="5112" y="0"/>
                      </a:lnTo>
                      <a:lnTo>
                        <a:pt x="5118" y="0"/>
                      </a:lnTo>
                      <a:lnTo>
                        <a:pt x="5118" y="0"/>
                      </a:lnTo>
                      <a:lnTo>
                        <a:pt x="5118" y="0"/>
                      </a:lnTo>
                      <a:lnTo>
                        <a:pt x="5118" y="0"/>
                      </a:lnTo>
                      <a:lnTo>
                        <a:pt x="5118" y="0"/>
                      </a:lnTo>
                      <a:lnTo>
                        <a:pt x="5124" y="0"/>
                      </a:lnTo>
                      <a:lnTo>
                        <a:pt x="5124" y="0"/>
                      </a:lnTo>
                      <a:lnTo>
                        <a:pt x="5124" y="0"/>
                      </a:lnTo>
                      <a:lnTo>
                        <a:pt x="5124" y="0"/>
                      </a:lnTo>
                      <a:lnTo>
                        <a:pt x="5124" y="0"/>
                      </a:lnTo>
                      <a:lnTo>
                        <a:pt x="5124" y="0"/>
                      </a:lnTo>
                      <a:lnTo>
                        <a:pt x="5130" y="0"/>
                      </a:lnTo>
                      <a:lnTo>
                        <a:pt x="5130" y="0"/>
                      </a:lnTo>
                      <a:lnTo>
                        <a:pt x="5130" y="0"/>
                      </a:lnTo>
                      <a:lnTo>
                        <a:pt x="5130" y="0"/>
                      </a:lnTo>
                      <a:lnTo>
                        <a:pt x="5130" y="0"/>
                      </a:lnTo>
                      <a:lnTo>
                        <a:pt x="5130" y="0"/>
                      </a:lnTo>
                      <a:lnTo>
                        <a:pt x="5136" y="0"/>
                      </a:lnTo>
                      <a:lnTo>
                        <a:pt x="5136" y="0"/>
                      </a:lnTo>
                      <a:lnTo>
                        <a:pt x="5136" y="0"/>
                      </a:lnTo>
                      <a:lnTo>
                        <a:pt x="5136" y="0"/>
                      </a:lnTo>
                      <a:lnTo>
                        <a:pt x="5136" y="0"/>
                      </a:lnTo>
                      <a:lnTo>
                        <a:pt x="5136" y="0"/>
                      </a:lnTo>
                      <a:lnTo>
                        <a:pt x="5142" y="0"/>
                      </a:lnTo>
                      <a:lnTo>
                        <a:pt x="5142" y="0"/>
                      </a:lnTo>
                      <a:lnTo>
                        <a:pt x="5142" y="0"/>
                      </a:lnTo>
                      <a:lnTo>
                        <a:pt x="5142" y="0"/>
                      </a:lnTo>
                      <a:lnTo>
                        <a:pt x="5142" y="0"/>
                      </a:lnTo>
                      <a:lnTo>
                        <a:pt x="5142" y="0"/>
                      </a:lnTo>
                      <a:lnTo>
                        <a:pt x="5148" y="0"/>
                      </a:lnTo>
                      <a:lnTo>
                        <a:pt x="5148" y="0"/>
                      </a:lnTo>
                      <a:lnTo>
                        <a:pt x="5148" y="0"/>
                      </a:lnTo>
                      <a:lnTo>
                        <a:pt x="5148" y="0"/>
                      </a:lnTo>
                      <a:lnTo>
                        <a:pt x="5148" y="0"/>
                      </a:lnTo>
                      <a:lnTo>
                        <a:pt x="5148" y="0"/>
                      </a:lnTo>
                      <a:lnTo>
                        <a:pt x="5154" y="0"/>
                      </a:lnTo>
                      <a:lnTo>
                        <a:pt x="5154" y="0"/>
                      </a:lnTo>
                      <a:lnTo>
                        <a:pt x="5154" y="0"/>
                      </a:lnTo>
                      <a:lnTo>
                        <a:pt x="5154" y="0"/>
                      </a:lnTo>
                      <a:lnTo>
                        <a:pt x="5154" y="0"/>
                      </a:lnTo>
                      <a:lnTo>
                        <a:pt x="5160" y="0"/>
                      </a:lnTo>
                      <a:lnTo>
                        <a:pt x="5160" y="0"/>
                      </a:lnTo>
                      <a:lnTo>
                        <a:pt x="5160" y="0"/>
                      </a:lnTo>
                      <a:lnTo>
                        <a:pt x="5160" y="0"/>
                      </a:lnTo>
                      <a:lnTo>
                        <a:pt x="5160" y="0"/>
                      </a:lnTo>
                      <a:lnTo>
                        <a:pt x="5160" y="0"/>
                      </a:lnTo>
                      <a:lnTo>
                        <a:pt x="5166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Rectangle 110"/>
                <p:cNvSpPr>
                  <a:spLocks noChangeArrowheads="1"/>
                </p:cNvSpPr>
                <p:nvPr/>
              </p:nvSpPr>
              <p:spPr bwMode="auto">
                <a:xfrm>
                  <a:off x="1785" y="2772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</a:rPr>
                    <a:t>DISP_Y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</a:endParaRPr>
                </a:p>
              </p:txBody>
            </p:sp>
            <p:sp>
              <p:nvSpPr>
                <p:cNvPr id="411" name="Rectangle 111"/>
                <p:cNvSpPr>
                  <a:spLocks noChangeArrowheads="1"/>
                </p:cNvSpPr>
                <p:nvPr/>
              </p:nvSpPr>
              <p:spPr bwMode="auto">
                <a:xfrm>
                  <a:off x="2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Rectangle 112"/>
                <p:cNvSpPr>
                  <a:spLocks noChangeArrowheads="1"/>
                </p:cNvSpPr>
                <p:nvPr/>
              </p:nvSpPr>
              <p:spPr bwMode="auto">
                <a:xfrm>
                  <a:off x="32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Rectangle 113"/>
                <p:cNvSpPr>
                  <a:spLocks noChangeArrowheads="1"/>
                </p:cNvSpPr>
                <p:nvPr/>
              </p:nvSpPr>
              <p:spPr bwMode="auto">
                <a:xfrm>
                  <a:off x="333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Rectangle 114"/>
                <p:cNvSpPr>
                  <a:spLocks noChangeArrowheads="1"/>
                </p:cNvSpPr>
                <p:nvPr/>
              </p:nvSpPr>
              <p:spPr bwMode="auto">
                <a:xfrm>
                  <a:off x="36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Rectangle 115"/>
                <p:cNvSpPr>
                  <a:spLocks noChangeArrowheads="1"/>
                </p:cNvSpPr>
                <p:nvPr/>
              </p:nvSpPr>
              <p:spPr bwMode="auto">
                <a:xfrm>
                  <a:off x="3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Rectangle 116"/>
                <p:cNvSpPr>
                  <a:spLocks noChangeArrowheads="1"/>
                </p:cNvSpPr>
                <p:nvPr/>
              </p:nvSpPr>
              <p:spPr bwMode="auto">
                <a:xfrm>
                  <a:off x="41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Rectangle 117"/>
                <p:cNvSpPr>
                  <a:spLocks noChangeArrowheads="1"/>
                </p:cNvSpPr>
                <p:nvPr/>
              </p:nvSpPr>
              <p:spPr bwMode="auto">
                <a:xfrm>
                  <a:off x="417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Rectangle 118"/>
                <p:cNvSpPr>
                  <a:spLocks noChangeArrowheads="1"/>
                </p:cNvSpPr>
                <p:nvPr/>
              </p:nvSpPr>
              <p:spPr bwMode="auto">
                <a:xfrm>
                  <a:off x="44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Rectangle 119"/>
                <p:cNvSpPr>
                  <a:spLocks noChangeArrowheads="1"/>
                </p:cNvSpPr>
                <p:nvPr/>
              </p:nvSpPr>
              <p:spPr bwMode="auto">
                <a:xfrm>
                  <a:off x="46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Rectangle 120"/>
                <p:cNvSpPr>
                  <a:spLocks noChangeArrowheads="1"/>
                </p:cNvSpPr>
                <p:nvPr/>
              </p:nvSpPr>
              <p:spPr bwMode="auto">
                <a:xfrm>
                  <a:off x="489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Rectangle 121"/>
                <p:cNvSpPr>
                  <a:spLocks noChangeArrowheads="1"/>
                </p:cNvSpPr>
                <p:nvPr/>
              </p:nvSpPr>
              <p:spPr bwMode="auto">
                <a:xfrm>
                  <a:off x="49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Rectangle 122"/>
                <p:cNvSpPr>
                  <a:spLocks noChangeArrowheads="1"/>
                </p:cNvSpPr>
                <p:nvPr/>
              </p:nvSpPr>
              <p:spPr bwMode="auto">
                <a:xfrm>
                  <a:off x="53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Rectangle 123"/>
                <p:cNvSpPr>
                  <a:spLocks noChangeArrowheads="1"/>
                </p:cNvSpPr>
                <p:nvPr/>
              </p:nvSpPr>
              <p:spPr bwMode="auto">
                <a:xfrm>
                  <a:off x="54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Rectangle 124"/>
                <p:cNvSpPr>
                  <a:spLocks noChangeArrowheads="1"/>
                </p:cNvSpPr>
                <p:nvPr/>
              </p:nvSpPr>
              <p:spPr bwMode="auto">
                <a:xfrm>
                  <a:off x="573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Rectangle 125"/>
                <p:cNvSpPr>
                  <a:spLocks noChangeArrowheads="1"/>
                </p:cNvSpPr>
                <p:nvPr/>
              </p:nvSpPr>
              <p:spPr bwMode="auto">
                <a:xfrm>
                  <a:off x="57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Rectangle 126"/>
                <p:cNvSpPr>
                  <a:spLocks noChangeArrowheads="1"/>
                </p:cNvSpPr>
                <p:nvPr/>
              </p:nvSpPr>
              <p:spPr bwMode="auto">
                <a:xfrm>
                  <a:off x="61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Rectangle 127"/>
                <p:cNvSpPr>
                  <a:spLocks noChangeArrowheads="1"/>
                </p:cNvSpPr>
                <p:nvPr/>
              </p:nvSpPr>
              <p:spPr bwMode="auto">
                <a:xfrm>
                  <a:off x="633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Rectangle 128"/>
                <p:cNvSpPr>
                  <a:spLocks noChangeArrowheads="1"/>
                </p:cNvSpPr>
                <p:nvPr/>
              </p:nvSpPr>
              <p:spPr bwMode="auto">
                <a:xfrm>
                  <a:off x="65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Rectangle 129"/>
                <p:cNvSpPr>
                  <a:spLocks noChangeArrowheads="1"/>
                </p:cNvSpPr>
                <p:nvPr/>
              </p:nvSpPr>
              <p:spPr bwMode="auto">
                <a:xfrm>
                  <a:off x="66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Rectangle 130"/>
                <p:cNvSpPr>
                  <a:spLocks noChangeArrowheads="1"/>
                </p:cNvSpPr>
                <p:nvPr/>
              </p:nvSpPr>
              <p:spPr bwMode="auto">
                <a:xfrm>
                  <a:off x="69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Rectangle 131"/>
                <p:cNvSpPr>
                  <a:spLocks noChangeArrowheads="1"/>
                </p:cNvSpPr>
                <p:nvPr/>
              </p:nvSpPr>
              <p:spPr bwMode="auto">
                <a:xfrm>
                  <a:off x="71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Rectangle 132"/>
                <p:cNvSpPr>
                  <a:spLocks noChangeArrowheads="1"/>
                </p:cNvSpPr>
                <p:nvPr/>
              </p:nvSpPr>
              <p:spPr bwMode="auto">
                <a:xfrm>
                  <a:off x="74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Rectangle 133"/>
                <p:cNvSpPr>
                  <a:spLocks noChangeArrowheads="1"/>
                </p:cNvSpPr>
                <p:nvPr/>
              </p:nvSpPr>
              <p:spPr bwMode="auto">
                <a:xfrm>
                  <a:off x="74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Rectangle 134"/>
                <p:cNvSpPr>
                  <a:spLocks noChangeArrowheads="1"/>
                </p:cNvSpPr>
                <p:nvPr/>
              </p:nvSpPr>
              <p:spPr bwMode="auto">
                <a:xfrm>
                  <a:off x="777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Rectangle 135"/>
                <p:cNvSpPr>
                  <a:spLocks noChangeArrowheads="1"/>
                </p:cNvSpPr>
                <p:nvPr/>
              </p:nvSpPr>
              <p:spPr bwMode="auto">
                <a:xfrm>
                  <a:off x="79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" name="Rectangle 136"/>
                <p:cNvSpPr>
                  <a:spLocks noChangeArrowheads="1"/>
                </p:cNvSpPr>
                <p:nvPr/>
              </p:nvSpPr>
              <p:spPr bwMode="auto">
                <a:xfrm>
                  <a:off x="80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Rectangle 137"/>
                <p:cNvSpPr>
                  <a:spLocks noChangeArrowheads="1"/>
                </p:cNvSpPr>
                <p:nvPr/>
              </p:nvSpPr>
              <p:spPr bwMode="auto">
                <a:xfrm>
                  <a:off x="81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Rectangle 138"/>
                <p:cNvSpPr>
                  <a:spLocks noChangeArrowheads="1"/>
                </p:cNvSpPr>
                <p:nvPr/>
              </p:nvSpPr>
              <p:spPr bwMode="auto">
                <a:xfrm>
                  <a:off x="83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Rectangle 139"/>
                <p:cNvSpPr>
                  <a:spLocks noChangeArrowheads="1"/>
                </p:cNvSpPr>
                <p:nvPr/>
              </p:nvSpPr>
              <p:spPr bwMode="auto">
                <a:xfrm>
                  <a:off x="86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Rectangle 140"/>
                <p:cNvSpPr>
                  <a:spLocks noChangeArrowheads="1"/>
                </p:cNvSpPr>
                <p:nvPr/>
              </p:nvSpPr>
              <p:spPr bwMode="auto">
                <a:xfrm>
                  <a:off x="867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Rectangle 141"/>
                <p:cNvSpPr>
                  <a:spLocks noChangeArrowheads="1"/>
                </p:cNvSpPr>
                <p:nvPr/>
              </p:nvSpPr>
              <p:spPr bwMode="auto">
                <a:xfrm>
                  <a:off x="89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Rectangle 142"/>
                <p:cNvSpPr>
                  <a:spLocks noChangeArrowheads="1"/>
                </p:cNvSpPr>
                <p:nvPr/>
              </p:nvSpPr>
              <p:spPr bwMode="auto">
                <a:xfrm>
                  <a:off x="91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Rectangle 143"/>
                <p:cNvSpPr>
                  <a:spLocks noChangeArrowheads="1"/>
                </p:cNvSpPr>
                <p:nvPr/>
              </p:nvSpPr>
              <p:spPr bwMode="auto">
                <a:xfrm>
                  <a:off x="939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Rectangle 144"/>
                <p:cNvSpPr>
                  <a:spLocks noChangeArrowheads="1"/>
                </p:cNvSpPr>
                <p:nvPr/>
              </p:nvSpPr>
              <p:spPr bwMode="auto">
                <a:xfrm>
                  <a:off x="94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Rectangle 145"/>
                <p:cNvSpPr>
                  <a:spLocks noChangeArrowheads="1"/>
                </p:cNvSpPr>
                <p:nvPr/>
              </p:nvSpPr>
              <p:spPr bwMode="auto">
                <a:xfrm>
                  <a:off x="9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05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Rectangle 147"/>
                <p:cNvSpPr>
                  <a:spLocks noChangeArrowheads="1"/>
                </p:cNvSpPr>
                <p:nvPr/>
              </p:nvSpPr>
              <p:spPr bwMode="auto">
                <a:xfrm>
                  <a:off x="101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Rectangle 148"/>
                <p:cNvSpPr>
                  <a:spLocks noChangeArrowheads="1"/>
                </p:cNvSpPr>
                <p:nvPr/>
              </p:nvSpPr>
              <p:spPr bwMode="auto">
                <a:xfrm>
                  <a:off x="104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Rectangle 149"/>
                <p:cNvSpPr>
                  <a:spLocks noChangeArrowheads="1"/>
                </p:cNvSpPr>
                <p:nvPr/>
              </p:nvSpPr>
              <p:spPr bwMode="auto">
                <a:xfrm>
                  <a:off x="106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Rectangle 150"/>
                <p:cNvSpPr>
                  <a:spLocks noChangeArrowheads="1"/>
                </p:cNvSpPr>
                <p:nvPr/>
              </p:nvSpPr>
              <p:spPr bwMode="auto">
                <a:xfrm>
                  <a:off x="116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8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Rectangle 152"/>
                <p:cNvSpPr>
                  <a:spLocks noChangeArrowheads="1"/>
                </p:cNvSpPr>
                <p:nvPr/>
              </p:nvSpPr>
              <p:spPr bwMode="auto">
                <a:xfrm>
                  <a:off x="11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Rectangle 153"/>
                <p:cNvSpPr>
                  <a:spLocks noChangeArrowheads="1"/>
                </p:cNvSpPr>
                <p:nvPr/>
              </p:nvSpPr>
              <p:spPr bwMode="auto">
                <a:xfrm>
                  <a:off x="122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Rectangle 154"/>
                <p:cNvSpPr>
                  <a:spLocks noChangeArrowheads="1"/>
                </p:cNvSpPr>
                <p:nvPr/>
              </p:nvSpPr>
              <p:spPr bwMode="auto">
                <a:xfrm>
                  <a:off x="123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Rectangle 155"/>
                <p:cNvSpPr>
                  <a:spLocks noChangeArrowheads="1"/>
                </p:cNvSpPr>
                <p:nvPr/>
              </p:nvSpPr>
              <p:spPr bwMode="auto">
                <a:xfrm>
                  <a:off x="1269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Rectangle 156"/>
                <p:cNvSpPr>
                  <a:spLocks noChangeArrowheads="1"/>
                </p:cNvSpPr>
                <p:nvPr/>
              </p:nvSpPr>
              <p:spPr bwMode="auto">
                <a:xfrm>
                  <a:off x="1293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Rectangle 157"/>
                <p:cNvSpPr>
                  <a:spLocks noChangeArrowheads="1"/>
                </p:cNvSpPr>
                <p:nvPr/>
              </p:nvSpPr>
              <p:spPr bwMode="auto">
                <a:xfrm>
                  <a:off x="129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Rectangle 158"/>
                <p:cNvSpPr>
                  <a:spLocks noChangeArrowheads="1"/>
                </p:cNvSpPr>
                <p:nvPr/>
              </p:nvSpPr>
              <p:spPr bwMode="auto">
                <a:xfrm>
                  <a:off x="1329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Rectangle 159"/>
                <p:cNvSpPr>
                  <a:spLocks noChangeArrowheads="1"/>
                </p:cNvSpPr>
                <p:nvPr/>
              </p:nvSpPr>
              <p:spPr bwMode="auto">
                <a:xfrm>
                  <a:off x="134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Rectangle 160"/>
                <p:cNvSpPr>
                  <a:spLocks noChangeArrowheads="1"/>
                </p:cNvSpPr>
                <p:nvPr/>
              </p:nvSpPr>
              <p:spPr bwMode="auto">
                <a:xfrm>
                  <a:off x="137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Rectangle 161"/>
                <p:cNvSpPr>
                  <a:spLocks noChangeArrowheads="1"/>
                </p:cNvSpPr>
                <p:nvPr/>
              </p:nvSpPr>
              <p:spPr bwMode="auto">
                <a:xfrm>
                  <a:off x="138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Rectangle 162"/>
                <p:cNvSpPr>
                  <a:spLocks noChangeArrowheads="1"/>
                </p:cNvSpPr>
                <p:nvPr/>
              </p:nvSpPr>
              <p:spPr bwMode="auto">
                <a:xfrm>
                  <a:off x="141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Rectangle 163"/>
                <p:cNvSpPr>
                  <a:spLocks noChangeArrowheads="1"/>
                </p:cNvSpPr>
                <p:nvPr/>
              </p:nvSpPr>
              <p:spPr bwMode="auto">
                <a:xfrm>
                  <a:off x="143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" name="Rectangle 164"/>
                <p:cNvSpPr>
                  <a:spLocks noChangeArrowheads="1"/>
                </p:cNvSpPr>
                <p:nvPr/>
              </p:nvSpPr>
              <p:spPr bwMode="auto">
                <a:xfrm>
                  <a:off x="143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Rectangle 165"/>
                <p:cNvSpPr>
                  <a:spLocks noChangeArrowheads="1"/>
                </p:cNvSpPr>
                <p:nvPr/>
              </p:nvSpPr>
              <p:spPr bwMode="auto">
                <a:xfrm>
                  <a:off x="144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Rectangle 166"/>
                <p:cNvSpPr>
                  <a:spLocks noChangeArrowheads="1"/>
                </p:cNvSpPr>
                <p:nvPr/>
              </p:nvSpPr>
              <p:spPr bwMode="auto">
                <a:xfrm>
                  <a:off x="146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Rectangle 167"/>
                <p:cNvSpPr>
                  <a:spLocks noChangeArrowheads="1"/>
                </p:cNvSpPr>
                <p:nvPr/>
              </p:nvSpPr>
              <p:spPr bwMode="auto">
                <a:xfrm>
                  <a:off x="149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Rectangle 168"/>
                <p:cNvSpPr>
                  <a:spLocks noChangeArrowheads="1"/>
                </p:cNvSpPr>
                <p:nvPr/>
              </p:nvSpPr>
              <p:spPr bwMode="auto">
                <a:xfrm>
                  <a:off x="14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Rectangle 169"/>
                <p:cNvSpPr>
                  <a:spLocks noChangeArrowheads="1"/>
                </p:cNvSpPr>
                <p:nvPr/>
              </p:nvSpPr>
              <p:spPr bwMode="auto">
                <a:xfrm>
                  <a:off x="153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" name="Rectangle 170"/>
                <p:cNvSpPr>
                  <a:spLocks noChangeArrowheads="1"/>
                </p:cNvSpPr>
                <p:nvPr/>
              </p:nvSpPr>
              <p:spPr bwMode="auto">
                <a:xfrm>
                  <a:off x="155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" name="Rectangle 171"/>
                <p:cNvSpPr>
                  <a:spLocks noChangeArrowheads="1"/>
                </p:cNvSpPr>
                <p:nvPr/>
              </p:nvSpPr>
              <p:spPr bwMode="auto">
                <a:xfrm>
                  <a:off x="1575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" name="Rectangle 172"/>
                <p:cNvSpPr>
                  <a:spLocks noChangeArrowheads="1"/>
                </p:cNvSpPr>
                <p:nvPr/>
              </p:nvSpPr>
              <p:spPr bwMode="auto">
                <a:xfrm>
                  <a:off x="15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" name="Rectangle 173"/>
                <p:cNvSpPr>
                  <a:spLocks noChangeArrowheads="1"/>
                </p:cNvSpPr>
                <p:nvPr/>
              </p:nvSpPr>
              <p:spPr bwMode="auto">
                <a:xfrm>
                  <a:off x="161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" name="Rectangle 174"/>
                <p:cNvSpPr>
                  <a:spLocks noChangeArrowheads="1"/>
                </p:cNvSpPr>
                <p:nvPr/>
              </p:nvSpPr>
              <p:spPr bwMode="auto">
                <a:xfrm>
                  <a:off x="1635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" name="Rectangle 175"/>
                <p:cNvSpPr>
                  <a:spLocks noChangeArrowheads="1"/>
                </p:cNvSpPr>
                <p:nvPr/>
              </p:nvSpPr>
              <p:spPr bwMode="auto">
                <a:xfrm>
                  <a:off x="1659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" name="Rectangle 176"/>
                <p:cNvSpPr>
                  <a:spLocks noChangeArrowheads="1"/>
                </p:cNvSpPr>
                <p:nvPr/>
              </p:nvSpPr>
              <p:spPr bwMode="auto">
                <a:xfrm>
                  <a:off x="166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" name="Rectangle 177"/>
                <p:cNvSpPr>
                  <a:spLocks noChangeArrowheads="1"/>
                </p:cNvSpPr>
                <p:nvPr/>
              </p:nvSpPr>
              <p:spPr bwMode="auto">
                <a:xfrm>
                  <a:off x="170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" name="Rectangle 178"/>
                <p:cNvSpPr>
                  <a:spLocks noChangeArrowheads="1"/>
                </p:cNvSpPr>
                <p:nvPr/>
              </p:nvSpPr>
              <p:spPr bwMode="auto">
                <a:xfrm>
                  <a:off x="171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" name="Rectangle 179"/>
                <p:cNvSpPr>
                  <a:spLocks noChangeArrowheads="1"/>
                </p:cNvSpPr>
                <p:nvPr/>
              </p:nvSpPr>
              <p:spPr bwMode="auto">
                <a:xfrm>
                  <a:off x="1743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" name="Rectangle 180"/>
                <p:cNvSpPr>
                  <a:spLocks noChangeArrowheads="1"/>
                </p:cNvSpPr>
                <p:nvPr/>
              </p:nvSpPr>
              <p:spPr bwMode="auto">
                <a:xfrm>
                  <a:off x="174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" name="Rectangle 181"/>
                <p:cNvSpPr>
                  <a:spLocks noChangeArrowheads="1"/>
                </p:cNvSpPr>
                <p:nvPr/>
              </p:nvSpPr>
              <p:spPr bwMode="auto">
                <a:xfrm>
                  <a:off x="1779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" name="Rectangle 182"/>
                <p:cNvSpPr>
                  <a:spLocks noChangeArrowheads="1"/>
                </p:cNvSpPr>
                <p:nvPr/>
              </p:nvSpPr>
              <p:spPr bwMode="auto">
                <a:xfrm>
                  <a:off x="17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" name="Rectangle 183"/>
                <p:cNvSpPr>
                  <a:spLocks noChangeArrowheads="1"/>
                </p:cNvSpPr>
                <p:nvPr/>
              </p:nvSpPr>
              <p:spPr bwMode="auto">
                <a:xfrm>
                  <a:off x="182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" name="Rectangle 184"/>
                <p:cNvSpPr>
                  <a:spLocks noChangeArrowheads="1"/>
                </p:cNvSpPr>
                <p:nvPr/>
              </p:nvSpPr>
              <p:spPr bwMode="auto">
                <a:xfrm>
                  <a:off x="183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" name="Rectangle 185"/>
                <p:cNvSpPr>
                  <a:spLocks noChangeArrowheads="1"/>
                </p:cNvSpPr>
                <p:nvPr/>
              </p:nvSpPr>
              <p:spPr bwMode="auto">
                <a:xfrm>
                  <a:off x="186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" name="Rectangle 186"/>
                <p:cNvSpPr>
                  <a:spLocks noChangeArrowheads="1"/>
                </p:cNvSpPr>
                <p:nvPr/>
              </p:nvSpPr>
              <p:spPr bwMode="auto">
                <a:xfrm>
                  <a:off x="18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" name="Rectangle 187"/>
                <p:cNvSpPr>
                  <a:spLocks noChangeArrowheads="1"/>
                </p:cNvSpPr>
                <p:nvPr/>
              </p:nvSpPr>
              <p:spPr bwMode="auto">
                <a:xfrm>
                  <a:off x="191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" name="Rectangle 188"/>
                <p:cNvSpPr>
                  <a:spLocks noChangeArrowheads="1"/>
                </p:cNvSpPr>
                <p:nvPr/>
              </p:nvSpPr>
              <p:spPr bwMode="auto">
                <a:xfrm>
                  <a:off x="1917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" name="Rectangle 189"/>
                <p:cNvSpPr>
                  <a:spLocks noChangeArrowheads="1"/>
                </p:cNvSpPr>
                <p:nvPr/>
              </p:nvSpPr>
              <p:spPr bwMode="auto">
                <a:xfrm>
                  <a:off x="195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" name="Rectangle 190"/>
                <p:cNvSpPr>
                  <a:spLocks noChangeArrowheads="1"/>
                </p:cNvSpPr>
                <p:nvPr/>
              </p:nvSpPr>
              <p:spPr bwMode="auto">
                <a:xfrm>
                  <a:off x="1977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" name="Rectangle 191"/>
                <p:cNvSpPr>
                  <a:spLocks noChangeArrowheads="1"/>
                </p:cNvSpPr>
                <p:nvPr/>
              </p:nvSpPr>
              <p:spPr bwMode="auto">
                <a:xfrm>
                  <a:off x="203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" name="Rectangle 192"/>
                <p:cNvSpPr>
                  <a:spLocks noChangeArrowheads="1"/>
                </p:cNvSpPr>
                <p:nvPr/>
              </p:nvSpPr>
              <p:spPr bwMode="auto">
                <a:xfrm>
                  <a:off x="206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" name="Rectangle 193"/>
                <p:cNvSpPr>
                  <a:spLocks noChangeArrowheads="1"/>
                </p:cNvSpPr>
                <p:nvPr/>
              </p:nvSpPr>
              <p:spPr bwMode="auto">
                <a:xfrm>
                  <a:off x="2091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" name="Rectangle 194"/>
                <p:cNvSpPr>
                  <a:spLocks noChangeArrowheads="1"/>
                </p:cNvSpPr>
                <p:nvPr/>
              </p:nvSpPr>
              <p:spPr bwMode="auto">
                <a:xfrm>
                  <a:off x="215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" name="Rectangle 195"/>
                <p:cNvSpPr>
                  <a:spLocks noChangeArrowheads="1"/>
                </p:cNvSpPr>
                <p:nvPr/>
              </p:nvSpPr>
              <p:spPr bwMode="auto">
                <a:xfrm>
                  <a:off x="217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" name="Rectangle 196"/>
                <p:cNvSpPr>
                  <a:spLocks noChangeArrowheads="1"/>
                </p:cNvSpPr>
                <p:nvPr/>
              </p:nvSpPr>
              <p:spPr bwMode="auto">
                <a:xfrm>
                  <a:off x="219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" name="Rectangle 197"/>
                <p:cNvSpPr>
                  <a:spLocks noChangeArrowheads="1"/>
                </p:cNvSpPr>
                <p:nvPr/>
              </p:nvSpPr>
              <p:spPr bwMode="auto">
                <a:xfrm>
                  <a:off x="229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" name="Rectangle 198"/>
                <p:cNvSpPr>
                  <a:spLocks noChangeArrowheads="1"/>
                </p:cNvSpPr>
                <p:nvPr/>
              </p:nvSpPr>
              <p:spPr bwMode="auto">
                <a:xfrm>
                  <a:off x="231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" name="Rectangle 199"/>
                <p:cNvSpPr>
                  <a:spLocks noChangeArrowheads="1"/>
                </p:cNvSpPr>
                <p:nvPr/>
              </p:nvSpPr>
              <p:spPr bwMode="auto">
                <a:xfrm>
                  <a:off x="233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" name="Rectangle 200"/>
                <p:cNvSpPr>
                  <a:spLocks noChangeArrowheads="1"/>
                </p:cNvSpPr>
                <p:nvPr/>
              </p:nvSpPr>
              <p:spPr bwMode="auto">
                <a:xfrm>
                  <a:off x="243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" name="Rectangle 201"/>
                <p:cNvSpPr>
                  <a:spLocks noChangeArrowheads="1"/>
                </p:cNvSpPr>
                <p:nvPr/>
              </p:nvSpPr>
              <p:spPr bwMode="auto">
                <a:xfrm>
                  <a:off x="245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" name="Rectangle 202"/>
                <p:cNvSpPr>
                  <a:spLocks noChangeArrowheads="1"/>
                </p:cNvSpPr>
                <p:nvPr/>
              </p:nvSpPr>
              <p:spPr bwMode="auto">
                <a:xfrm>
                  <a:off x="246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" name="Rectangle 203"/>
                <p:cNvSpPr>
                  <a:spLocks noChangeArrowheads="1"/>
                </p:cNvSpPr>
                <p:nvPr/>
              </p:nvSpPr>
              <p:spPr bwMode="auto">
                <a:xfrm>
                  <a:off x="2565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" name="Rectangle 204"/>
                <p:cNvSpPr>
                  <a:spLocks noChangeArrowheads="1"/>
                </p:cNvSpPr>
                <p:nvPr/>
              </p:nvSpPr>
              <p:spPr bwMode="auto">
                <a:xfrm>
                  <a:off x="258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" name="Rectangle 205"/>
                <p:cNvSpPr>
                  <a:spLocks noChangeArrowheads="1"/>
                </p:cNvSpPr>
                <p:nvPr/>
              </p:nvSpPr>
              <p:spPr bwMode="auto">
                <a:xfrm>
                  <a:off x="260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" name="Rectangle 206"/>
                <p:cNvSpPr>
                  <a:spLocks noChangeArrowheads="1"/>
                </p:cNvSpPr>
                <p:nvPr/>
              </p:nvSpPr>
              <p:spPr bwMode="auto">
                <a:xfrm>
                  <a:off x="270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" name="Rectangle 207"/>
                <p:cNvSpPr>
                  <a:spLocks noChangeArrowheads="1"/>
                </p:cNvSpPr>
                <p:nvPr/>
              </p:nvSpPr>
              <p:spPr bwMode="auto">
                <a:xfrm>
                  <a:off x="272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" name="Rectangle 208"/>
                <p:cNvSpPr>
                  <a:spLocks noChangeArrowheads="1"/>
                </p:cNvSpPr>
                <p:nvPr/>
              </p:nvSpPr>
              <p:spPr bwMode="auto">
                <a:xfrm>
                  <a:off x="273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" name="Rectangle 209"/>
                <p:cNvSpPr>
                  <a:spLocks noChangeArrowheads="1"/>
                </p:cNvSpPr>
                <p:nvPr/>
              </p:nvSpPr>
              <p:spPr bwMode="auto">
                <a:xfrm>
                  <a:off x="280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" name="Rectangle 210"/>
                <p:cNvSpPr>
                  <a:spLocks noChangeArrowheads="1"/>
                </p:cNvSpPr>
                <p:nvPr/>
              </p:nvSpPr>
              <p:spPr bwMode="auto">
                <a:xfrm>
                  <a:off x="2829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" name="Rectangle 211"/>
                <p:cNvSpPr>
                  <a:spLocks noChangeArrowheads="1"/>
                </p:cNvSpPr>
                <p:nvPr/>
              </p:nvSpPr>
              <p:spPr bwMode="auto">
                <a:xfrm>
                  <a:off x="285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" name="Rectangle 212"/>
                <p:cNvSpPr>
                  <a:spLocks noChangeArrowheads="1"/>
                </p:cNvSpPr>
                <p:nvPr/>
              </p:nvSpPr>
              <p:spPr bwMode="auto">
                <a:xfrm>
                  <a:off x="291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" name="Rectangle 213"/>
                <p:cNvSpPr>
                  <a:spLocks noChangeArrowheads="1"/>
                </p:cNvSpPr>
                <p:nvPr/>
              </p:nvSpPr>
              <p:spPr bwMode="auto">
                <a:xfrm>
                  <a:off x="294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" name="Rectangle 214"/>
                <p:cNvSpPr>
                  <a:spLocks noChangeArrowheads="1"/>
                </p:cNvSpPr>
                <p:nvPr/>
              </p:nvSpPr>
              <p:spPr bwMode="auto">
                <a:xfrm>
                  <a:off x="296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" name="Rectangle 215"/>
                <p:cNvSpPr>
                  <a:spLocks noChangeArrowheads="1"/>
                </p:cNvSpPr>
                <p:nvPr/>
              </p:nvSpPr>
              <p:spPr bwMode="auto">
                <a:xfrm>
                  <a:off x="299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" name="Rectangle 216"/>
                <p:cNvSpPr>
                  <a:spLocks noChangeArrowheads="1"/>
                </p:cNvSpPr>
                <p:nvPr/>
              </p:nvSpPr>
              <p:spPr bwMode="auto">
                <a:xfrm>
                  <a:off x="29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" name="Rectangle 217"/>
                <p:cNvSpPr>
                  <a:spLocks noChangeArrowheads="1"/>
                </p:cNvSpPr>
                <p:nvPr/>
              </p:nvSpPr>
              <p:spPr bwMode="auto">
                <a:xfrm>
                  <a:off x="303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" name="Rectangle 218"/>
                <p:cNvSpPr>
                  <a:spLocks noChangeArrowheads="1"/>
                </p:cNvSpPr>
                <p:nvPr/>
              </p:nvSpPr>
              <p:spPr bwMode="auto">
                <a:xfrm>
                  <a:off x="305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" name="Rectangle 219"/>
                <p:cNvSpPr>
                  <a:spLocks noChangeArrowheads="1"/>
                </p:cNvSpPr>
                <p:nvPr/>
              </p:nvSpPr>
              <p:spPr bwMode="auto">
                <a:xfrm>
                  <a:off x="3075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" name="Rectangle 220"/>
                <p:cNvSpPr>
                  <a:spLocks noChangeArrowheads="1"/>
                </p:cNvSpPr>
                <p:nvPr/>
              </p:nvSpPr>
              <p:spPr bwMode="auto">
                <a:xfrm>
                  <a:off x="30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" name="Rectangle 221"/>
                <p:cNvSpPr>
                  <a:spLocks noChangeArrowheads="1"/>
                </p:cNvSpPr>
                <p:nvPr/>
              </p:nvSpPr>
              <p:spPr bwMode="auto">
                <a:xfrm>
                  <a:off x="311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" name="Rectangle 222"/>
                <p:cNvSpPr>
                  <a:spLocks noChangeArrowheads="1"/>
                </p:cNvSpPr>
                <p:nvPr/>
              </p:nvSpPr>
              <p:spPr bwMode="auto">
                <a:xfrm>
                  <a:off x="3135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" name="Rectangle 223"/>
                <p:cNvSpPr>
                  <a:spLocks noChangeArrowheads="1"/>
                </p:cNvSpPr>
                <p:nvPr/>
              </p:nvSpPr>
              <p:spPr bwMode="auto">
                <a:xfrm>
                  <a:off x="3159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" name="Rectangle 224"/>
                <p:cNvSpPr>
                  <a:spLocks noChangeArrowheads="1"/>
                </p:cNvSpPr>
                <p:nvPr/>
              </p:nvSpPr>
              <p:spPr bwMode="auto">
                <a:xfrm>
                  <a:off x="316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" name="Rectangle 225"/>
                <p:cNvSpPr>
                  <a:spLocks noChangeArrowheads="1"/>
                </p:cNvSpPr>
                <p:nvPr/>
              </p:nvSpPr>
              <p:spPr bwMode="auto">
                <a:xfrm>
                  <a:off x="320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" name="Rectangle 226"/>
                <p:cNvSpPr>
                  <a:spLocks noChangeArrowheads="1"/>
                </p:cNvSpPr>
                <p:nvPr/>
              </p:nvSpPr>
              <p:spPr bwMode="auto">
                <a:xfrm>
                  <a:off x="321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" name="Rectangle 227"/>
                <p:cNvSpPr>
                  <a:spLocks noChangeArrowheads="1"/>
                </p:cNvSpPr>
                <p:nvPr/>
              </p:nvSpPr>
              <p:spPr bwMode="auto">
                <a:xfrm>
                  <a:off x="3243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" name="Rectangle 228"/>
                <p:cNvSpPr>
                  <a:spLocks noChangeArrowheads="1"/>
                </p:cNvSpPr>
                <p:nvPr/>
              </p:nvSpPr>
              <p:spPr bwMode="auto">
                <a:xfrm>
                  <a:off x="324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" name="Rectangle 229"/>
                <p:cNvSpPr>
                  <a:spLocks noChangeArrowheads="1"/>
                </p:cNvSpPr>
                <p:nvPr/>
              </p:nvSpPr>
              <p:spPr bwMode="auto">
                <a:xfrm>
                  <a:off x="3279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" name="Rectangle 230"/>
                <p:cNvSpPr>
                  <a:spLocks noChangeArrowheads="1"/>
                </p:cNvSpPr>
                <p:nvPr/>
              </p:nvSpPr>
              <p:spPr bwMode="auto">
                <a:xfrm>
                  <a:off x="329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" name="Rectangle 231"/>
                <p:cNvSpPr>
                  <a:spLocks noChangeArrowheads="1"/>
                </p:cNvSpPr>
                <p:nvPr/>
              </p:nvSpPr>
              <p:spPr bwMode="auto">
                <a:xfrm>
                  <a:off x="332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" name="Rectangle 232"/>
                <p:cNvSpPr>
                  <a:spLocks noChangeArrowheads="1"/>
                </p:cNvSpPr>
                <p:nvPr/>
              </p:nvSpPr>
              <p:spPr bwMode="auto">
                <a:xfrm>
                  <a:off x="333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" name="Rectangle 233"/>
                <p:cNvSpPr>
                  <a:spLocks noChangeArrowheads="1"/>
                </p:cNvSpPr>
                <p:nvPr/>
              </p:nvSpPr>
              <p:spPr bwMode="auto">
                <a:xfrm>
                  <a:off x="3363" y="2862"/>
                  <a:ext cx="12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" name="Rectangle 234"/>
                <p:cNvSpPr>
                  <a:spLocks noChangeArrowheads="1"/>
                </p:cNvSpPr>
                <p:nvPr/>
              </p:nvSpPr>
              <p:spPr bwMode="auto">
                <a:xfrm>
                  <a:off x="3381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" name="Rectangle 235"/>
                <p:cNvSpPr>
                  <a:spLocks noChangeArrowheads="1"/>
                </p:cNvSpPr>
                <p:nvPr/>
              </p:nvSpPr>
              <p:spPr bwMode="auto">
                <a:xfrm>
                  <a:off x="341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" name="Rectangle 236"/>
                <p:cNvSpPr>
                  <a:spLocks noChangeArrowheads="1"/>
                </p:cNvSpPr>
                <p:nvPr/>
              </p:nvSpPr>
              <p:spPr bwMode="auto">
                <a:xfrm>
                  <a:off x="3417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" name="Rectangle 237"/>
                <p:cNvSpPr>
                  <a:spLocks noChangeArrowheads="1"/>
                </p:cNvSpPr>
                <p:nvPr/>
              </p:nvSpPr>
              <p:spPr bwMode="auto">
                <a:xfrm>
                  <a:off x="3447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" name="Rectangle 238"/>
                <p:cNvSpPr>
                  <a:spLocks noChangeArrowheads="1"/>
                </p:cNvSpPr>
                <p:nvPr/>
              </p:nvSpPr>
              <p:spPr bwMode="auto">
                <a:xfrm>
                  <a:off x="346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" name="Rectangle 239"/>
                <p:cNvSpPr>
                  <a:spLocks noChangeArrowheads="1"/>
                </p:cNvSpPr>
                <p:nvPr/>
              </p:nvSpPr>
              <p:spPr bwMode="auto">
                <a:xfrm>
                  <a:off x="3495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" name="Rectangle 240"/>
                <p:cNvSpPr>
                  <a:spLocks noChangeArrowheads="1"/>
                </p:cNvSpPr>
                <p:nvPr/>
              </p:nvSpPr>
              <p:spPr bwMode="auto">
                <a:xfrm>
                  <a:off x="3501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" name="Rectangle 241"/>
                <p:cNvSpPr>
                  <a:spLocks noChangeArrowheads="1"/>
                </p:cNvSpPr>
                <p:nvPr/>
              </p:nvSpPr>
              <p:spPr bwMode="auto">
                <a:xfrm>
                  <a:off x="3531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" name="Rectangle 242"/>
                <p:cNvSpPr>
                  <a:spLocks noChangeArrowheads="1"/>
                </p:cNvSpPr>
                <p:nvPr/>
              </p:nvSpPr>
              <p:spPr bwMode="auto">
                <a:xfrm>
                  <a:off x="354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" name="Rectangle 243"/>
                <p:cNvSpPr>
                  <a:spLocks noChangeArrowheads="1"/>
                </p:cNvSpPr>
                <p:nvPr/>
              </p:nvSpPr>
              <p:spPr bwMode="auto">
                <a:xfrm>
                  <a:off x="3573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" name="Rectangle 244"/>
                <p:cNvSpPr>
                  <a:spLocks noChangeArrowheads="1"/>
                </p:cNvSpPr>
                <p:nvPr/>
              </p:nvSpPr>
              <p:spPr bwMode="auto">
                <a:xfrm>
                  <a:off x="3579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" name="Rectangle 245"/>
                <p:cNvSpPr>
                  <a:spLocks noChangeArrowheads="1"/>
                </p:cNvSpPr>
                <p:nvPr/>
              </p:nvSpPr>
              <p:spPr bwMode="auto">
                <a:xfrm>
                  <a:off x="3615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" name="Rectangle 246"/>
                <p:cNvSpPr>
                  <a:spLocks noChangeArrowheads="1"/>
                </p:cNvSpPr>
                <p:nvPr/>
              </p:nvSpPr>
              <p:spPr bwMode="auto">
                <a:xfrm>
                  <a:off x="363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" name="Rectangle 247"/>
                <p:cNvSpPr>
                  <a:spLocks noChangeArrowheads="1"/>
                </p:cNvSpPr>
                <p:nvPr/>
              </p:nvSpPr>
              <p:spPr bwMode="auto">
                <a:xfrm>
                  <a:off x="3657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" name="Rectangle 248"/>
                <p:cNvSpPr>
                  <a:spLocks noChangeArrowheads="1"/>
                </p:cNvSpPr>
                <p:nvPr/>
              </p:nvSpPr>
              <p:spPr bwMode="auto">
                <a:xfrm>
                  <a:off x="3663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" name="Rectangle 249"/>
                <p:cNvSpPr>
                  <a:spLocks noChangeArrowheads="1"/>
                </p:cNvSpPr>
                <p:nvPr/>
              </p:nvSpPr>
              <p:spPr bwMode="auto">
                <a:xfrm>
                  <a:off x="3699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" name="Rectangle 250"/>
                <p:cNvSpPr>
                  <a:spLocks noChangeArrowheads="1"/>
                </p:cNvSpPr>
                <p:nvPr/>
              </p:nvSpPr>
              <p:spPr bwMode="auto">
                <a:xfrm>
                  <a:off x="3717" y="2874"/>
                  <a:ext cx="18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" name="Rectangle 251"/>
                <p:cNvSpPr>
                  <a:spLocks noChangeArrowheads="1"/>
                </p:cNvSpPr>
                <p:nvPr/>
              </p:nvSpPr>
              <p:spPr bwMode="auto">
                <a:xfrm>
                  <a:off x="3741" y="2886"/>
                  <a:ext cx="6" cy="18"/>
                </a:xfrm>
                <a:prstGeom prst="rect">
                  <a:avLst/>
                </a:prstGeom>
                <a:solidFill>
                  <a:srgbClr val="00FF00"/>
                </a:solidFill>
                <a:ln w="6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" name="Rectangle 252"/>
                <p:cNvSpPr>
                  <a:spLocks noChangeArrowheads="1"/>
                </p:cNvSpPr>
                <p:nvPr/>
              </p:nvSpPr>
              <p:spPr bwMode="auto">
                <a:xfrm>
                  <a:off x="3747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" name="Rectangle 253"/>
                <p:cNvSpPr>
                  <a:spLocks noChangeArrowheads="1"/>
                </p:cNvSpPr>
                <p:nvPr/>
              </p:nvSpPr>
              <p:spPr bwMode="auto">
                <a:xfrm>
                  <a:off x="3783" y="286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6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" name="Rectangle 254"/>
                <p:cNvSpPr>
                  <a:spLocks noChangeArrowheads="1"/>
                </p:cNvSpPr>
                <p:nvPr/>
              </p:nvSpPr>
              <p:spPr bwMode="auto">
                <a:xfrm>
                  <a:off x="3795" y="2874"/>
                  <a:ext cx="24" cy="30"/>
                </a:xfrm>
                <a:prstGeom prst="rect">
                  <a:avLst/>
                </a:prstGeom>
                <a:solidFill>
                  <a:srgbClr val="0080FF"/>
                </a:solidFill>
                <a:ln w="6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01" name="Rectangle 256"/>
              <p:cNvSpPr>
                <a:spLocks noChangeArrowheads="1"/>
              </p:cNvSpPr>
              <p:nvPr/>
            </p:nvSpPr>
            <p:spPr bwMode="auto">
              <a:xfrm>
                <a:off x="3825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Rectangle 257"/>
              <p:cNvSpPr>
                <a:spLocks noChangeArrowheads="1"/>
              </p:cNvSpPr>
              <p:nvPr/>
            </p:nvSpPr>
            <p:spPr bwMode="auto">
              <a:xfrm>
                <a:off x="3831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Rectangle 258"/>
              <p:cNvSpPr>
                <a:spLocks noChangeArrowheads="1"/>
              </p:cNvSpPr>
              <p:nvPr/>
            </p:nvSpPr>
            <p:spPr bwMode="auto">
              <a:xfrm>
                <a:off x="3861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Rectangle 259"/>
              <p:cNvSpPr>
                <a:spLocks noChangeArrowheads="1"/>
              </p:cNvSpPr>
              <p:nvPr/>
            </p:nvSpPr>
            <p:spPr bwMode="auto">
              <a:xfrm>
                <a:off x="3879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Rectangle 260"/>
              <p:cNvSpPr>
                <a:spLocks noChangeArrowheads="1"/>
              </p:cNvSpPr>
              <p:nvPr/>
            </p:nvSpPr>
            <p:spPr bwMode="auto">
              <a:xfrm>
                <a:off x="3909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Rectangle 261"/>
              <p:cNvSpPr>
                <a:spLocks noChangeArrowheads="1"/>
              </p:cNvSpPr>
              <p:nvPr/>
            </p:nvSpPr>
            <p:spPr bwMode="auto">
              <a:xfrm>
                <a:off x="3915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Rectangle 262"/>
              <p:cNvSpPr>
                <a:spLocks noChangeArrowheads="1"/>
              </p:cNvSpPr>
              <p:nvPr/>
            </p:nvSpPr>
            <p:spPr bwMode="auto">
              <a:xfrm>
                <a:off x="3945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Rectangle 263"/>
              <p:cNvSpPr>
                <a:spLocks noChangeArrowheads="1"/>
              </p:cNvSpPr>
              <p:nvPr/>
            </p:nvSpPr>
            <p:spPr bwMode="auto">
              <a:xfrm>
                <a:off x="3963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Rectangle 264"/>
              <p:cNvSpPr>
                <a:spLocks noChangeArrowheads="1"/>
              </p:cNvSpPr>
              <p:nvPr/>
            </p:nvSpPr>
            <p:spPr bwMode="auto">
              <a:xfrm>
                <a:off x="3993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Rectangle 265"/>
              <p:cNvSpPr>
                <a:spLocks noChangeArrowheads="1"/>
              </p:cNvSpPr>
              <p:nvPr/>
            </p:nvSpPr>
            <p:spPr bwMode="auto">
              <a:xfrm>
                <a:off x="3999" y="2874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Rectangle 266"/>
              <p:cNvSpPr>
                <a:spLocks noChangeArrowheads="1"/>
              </p:cNvSpPr>
              <p:nvPr/>
            </p:nvSpPr>
            <p:spPr bwMode="auto">
              <a:xfrm>
                <a:off x="402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Rectangle 267"/>
              <p:cNvSpPr>
                <a:spLocks noChangeArrowheads="1"/>
              </p:cNvSpPr>
              <p:nvPr/>
            </p:nvSpPr>
            <p:spPr bwMode="auto">
              <a:xfrm>
                <a:off x="4047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Rectangle 268"/>
              <p:cNvSpPr>
                <a:spLocks noChangeArrowheads="1"/>
              </p:cNvSpPr>
              <p:nvPr/>
            </p:nvSpPr>
            <p:spPr bwMode="auto">
              <a:xfrm>
                <a:off x="4077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Rectangle 269"/>
              <p:cNvSpPr>
                <a:spLocks noChangeArrowheads="1"/>
              </p:cNvSpPr>
              <p:nvPr/>
            </p:nvSpPr>
            <p:spPr bwMode="auto">
              <a:xfrm>
                <a:off x="4083" y="2874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Rectangle 270"/>
              <p:cNvSpPr>
                <a:spLocks noChangeArrowheads="1"/>
              </p:cNvSpPr>
              <p:nvPr/>
            </p:nvSpPr>
            <p:spPr bwMode="auto">
              <a:xfrm>
                <a:off x="4113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Rectangle 271"/>
              <p:cNvSpPr>
                <a:spLocks noChangeArrowheads="1"/>
              </p:cNvSpPr>
              <p:nvPr/>
            </p:nvSpPr>
            <p:spPr bwMode="auto">
              <a:xfrm>
                <a:off x="4131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Rectangle 272"/>
              <p:cNvSpPr>
                <a:spLocks noChangeArrowheads="1"/>
              </p:cNvSpPr>
              <p:nvPr/>
            </p:nvSpPr>
            <p:spPr bwMode="auto">
              <a:xfrm>
                <a:off x="4155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273"/>
              <p:cNvSpPr>
                <a:spLocks noChangeArrowheads="1"/>
              </p:cNvSpPr>
              <p:nvPr/>
            </p:nvSpPr>
            <p:spPr bwMode="auto">
              <a:xfrm>
                <a:off x="4161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Rectangle 274"/>
              <p:cNvSpPr>
                <a:spLocks noChangeArrowheads="1"/>
              </p:cNvSpPr>
              <p:nvPr/>
            </p:nvSpPr>
            <p:spPr bwMode="auto">
              <a:xfrm>
                <a:off x="4197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Rectangle 275"/>
              <p:cNvSpPr>
                <a:spLocks noChangeArrowheads="1"/>
              </p:cNvSpPr>
              <p:nvPr/>
            </p:nvSpPr>
            <p:spPr bwMode="auto">
              <a:xfrm>
                <a:off x="4215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Rectangle 276"/>
              <p:cNvSpPr>
                <a:spLocks noChangeArrowheads="1"/>
              </p:cNvSpPr>
              <p:nvPr/>
            </p:nvSpPr>
            <p:spPr bwMode="auto">
              <a:xfrm>
                <a:off x="4239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Rectangle 277"/>
              <p:cNvSpPr>
                <a:spLocks noChangeArrowheads="1"/>
              </p:cNvSpPr>
              <p:nvPr/>
            </p:nvSpPr>
            <p:spPr bwMode="auto">
              <a:xfrm>
                <a:off x="4245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Rectangle 278"/>
              <p:cNvSpPr>
                <a:spLocks noChangeArrowheads="1"/>
              </p:cNvSpPr>
              <p:nvPr/>
            </p:nvSpPr>
            <p:spPr bwMode="auto">
              <a:xfrm>
                <a:off x="4281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Rectangle 279"/>
              <p:cNvSpPr>
                <a:spLocks noChangeArrowheads="1"/>
              </p:cNvSpPr>
              <p:nvPr/>
            </p:nvSpPr>
            <p:spPr bwMode="auto">
              <a:xfrm>
                <a:off x="4299" y="2874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Rectangle 280"/>
              <p:cNvSpPr>
                <a:spLocks noChangeArrowheads="1"/>
              </p:cNvSpPr>
              <p:nvPr/>
            </p:nvSpPr>
            <p:spPr bwMode="auto">
              <a:xfrm>
                <a:off x="4323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Rectangle 281"/>
              <p:cNvSpPr>
                <a:spLocks noChangeArrowheads="1"/>
              </p:cNvSpPr>
              <p:nvPr/>
            </p:nvSpPr>
            <p:spPr bwMode="auto">
              <a:xfrm>
                <a:off x="4329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Rectangle 282"/>
              <p:cNvSpPr>
                <a:spLocks noChangeArrowheads="1"/>
              </p:cNvSpPr>
              <p:nvPr/>
            </p:nvSpPr>
            <p:spPr bwMode="auto">
              <a:xfrm>
                <a:off x="436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Rectangle 283"/>
              <p:cNvSpPr>
                <a:spLocks noChangeArrowheads="1"/>
              </p:cNvSpPr>
              <p:nvPr/>
            </p:nvSpPr>
            <p:spPr bwMode="auto">
              <a:xfrm>
                <a:off x="4377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Rectangle 284"/>
              <p:cNvSpPr>
                <a:spLocks noChangeArrowheads="1"/>
              </p:cNvSpPr>
              <p:nvPr/>
            </p:nvSpPr>
            <p:spPr bwMode="auto">
              <a:xfrm>
                <a:off x="4407" y="2886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Rectangle 285"/>
              <p:cNvSpPr>
                <a:spLocks noChangeArrowheads="1"/>
              </p:cNvSpPr>
              <p:nvPr/>
            </p:nvSpPr>
            <p:spPr bwMode="auto">
              <a:xfrm>
                <a:off x="4413" y="2874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Rectangle 286"/>
              <p:cNvSpPr>
                <a:spLocks noChangeArrowheads="1"/>
              </p:cNvSpPr>
              <p:nvPr/>
            </p:nvSpPr>
            <p:spPr bwMode="auto">
              <a:xfrm>
                <a:off x="444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Rectangle 287"/>
              <p:cNvSpPr>
                <a:spLocks noChangeArrowheads="1"/>
              </p:cNvSpPr>
              <p:nvPr/>
            </p:nvSpPr>
            <p:spPr bwMode="auto">
              <a:xfrm>
                <a:off x="447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Rectangle 288"/>
              <p:cNvSpPr>
                <a:spLocks noChangeArrowheads="1"/>
              </p:cNvSpPr>
              <p:nvPr/>
            </p:nvSpPr>
            <p:spPr bwMode="auto">
              <a:xfrm>
                <a:off x="4533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Rectangle 289"/>
              <p:cNvSpPr>
                <a:spLocks noChangeArrowheads="1"/>
              </p:cNvSpPr>
              <p:nvPr/>
            </p:nvSpPr>
            <p:spPr bwMode="auto">
              <a:xfrm>
                <a:off x="4563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Rectangle 290"/>
              <p:cNvSpPr>
                <a:spLocks noChangeArrowheads="1"/>
              </p:cNvSpPr>
              <p:nvPr/>
            </p:nvSpPr>
            <p:spPr bwMode="auto">
              <a:xfrm>
                <a:off x="4593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Rectangle 291"/>
              <p:cNvSpPr>
                <a:spLocks noChangeArrowheads="1"/>
              </p:cNvSpPr>
              <p:nvPr/>
            </p:nvSpPr>
            <p:spPr bwMode="auto">
              <a:xfrm>
                <a:off x="4653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Rectangle 292"/>
              <p:cNvSpPr>
                <a:spLocks noChangeArrowheads="1"/>
              </p:cNvSpPr>
              <p:nvPr/>
            </p:nvSpPr>
            <p:spPr bwMode="auto">
              <a:xfrm>
                <a:off x="4671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Rectangle 293"/>
              <p:cNvSpPr>
                <a:spLocks noChangeArrowheads="1"/>
              </p:cNvSpPr>
              <p:nvPr/>
            </p:nvSpPr>
            <p:spPr bwMode="auto">
              <a:xfrm>
                <a:off x="468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Rectangle 294"/>
              <p:cNvSpPr>
                <a:spLocks noChangeArrowheads="1"/>
              </p:cNvSpPr>
              <p:nvPr/>
            </p:nvSpPr>
            <p:spPr bwMode="auto">
              <a:xfrm>
                <a:off x="4791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Rectangle 295"/>
              <p:cNvSpPr>
                <a:spLocks noChangeArrowheads="1"/>
              </p:cNvSpPr>
              <p:nvPr/>
            </p:nvSpPr>
            <p:spPr bwMode="auto">
              <a:xfrm>
                <a:off x="480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Rectangle 296"/>
              <p:cNvSpPr>
                <a:spLocks noChangeArrowheads="1"/>
              </p:cNvSpPr>
              <p:nvPr/>
            </p:nvSpPr>
            <p:spPr bwMode="auto">
              <a:xfrm>
                <a:off x="4827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Rectangle 297"/>
              <p:cNvSpPr>
                <a:spLocks noChangeArrowheads="1"/>
              </p:cNvSpPr>
              <p:nvPr/>
            </p:nvSpPr>
            <p:spPr bwMode="auto">
              <a:xfrm>
                <a:off x="4929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Rectangle 298"/>
              <p:cNvSpPr>
                <a:spLocks noChangeArrowheads="1"/>
              </p:cNvSpPr>
              <p:nvPr/>
            </p:nvSpPr>
            <p:spPr bwMode="auto">
              <a:xfrm>
                <a:off x="4947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Rectangle 299"/>
              <p:cNvSpPr>
                <a:spLocks noChangeArrowheads="1"/>
              </p:cNvSpPr>
              <p:nvPr/>
            </p:nvSpPr>
            <p:spPr bwMode="auto">
              <a:xfrm>
                <a:off x="496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Rectangle 300"/>
              <p:cNvSpPr>
                <a:spLocks noChangeArrowheads="1"/>
              </p:cNvSpPr>
              <p:nvPr/>
            </p:nvSpPr>
            <p:spPr bwMode="auto">
              <a:xfrm>
                <a:off x="5067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Rectangle 301"/>
              <p:cNvSpPr>
                <a:spLocks noChangeArrowheads="1"/>
              </p:cNvSpPr>
              <p:nvPr/>
            </p:nvSpPr>
            <p:spPr bwMode="auto">
              <a:xfrm>
                <a:off x="508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Rectangle 302"/>
              <p:cNvSpPr>
                <a:spLocks noChangeArrowheads="1"/>
              </p:cNvSpPr>
              <p:nvPr/>
            </p:nvSpPr>
            <p:spPr bwMode="auto">
              <a:xfrm>
                <a:off x="5097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Rectangle 303"/>
              <p:cNvSpPr>
                <a:spLocks noChangeArrowheads="1"/>
              </p:cNvSpPr>
              <p:nvPr/>
            </p:nvSpPr>
            <p:spPr bwMode="auto">
              <a:xfrm>
                <a:off x="520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Rectangle 304"/>
              <p:cNvSpPr>
                <a:spLocks noChangeArrowheads="1"/>
              </p:cNvSpPr>
              <p:nvPr/>
            </p:nvSpPr>
            <p:spPr bwMode="auto">
              <a:xfrm>
                <a:off x="5217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305"/>
              <p:cNvSpPr>
                <a:spLocks noChangeArrowheads="1"/>
              </p:cNvSpPr>
              <p:nvPr/>
            </p:nvSpPr>
            <p:spPr bwMode="auto">
              <a:xfrm>
                <a:off x="523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Rectangle 306"/>
              <p:cNvSpPr>
                <a:spLocks noChangeArrowheads="1"/>
              </p:cNvSpPr>
              <p:nvPr/>
            </p:nvSpPr>
            <p:spPr bwMode="auto">
              <a:xfrm>
                <a:off x="5301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Rectangle 307"/>
              <p:cNvSpPr>
                <a:spLocks noChangeArrowheads="1"/>
              </p:cNvSpPr>
              <p:nvPr/>
            </p:nvSpPr>
            <p:spPr bwMode="auto">
              <a:xfrm>
                <a:off x="5331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Rectangle 308"/>
              <p:cNvSpPr>
                <a:spLocks noChangeArrowheads="1"/>
              </p:cNvSpPr>
              <p:nvPr/>
            </p:nvSpPr>
            <p:spPr bwMode="auto">
              <a:xfrm>
                <a:off x="5355" y="2862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Rectangle 309"/>
              <p:cNvSpPr>
                <a:spLocks noChangeArrowheads="1"/>
              </p:cNvSpPr>
              <p:nvPr/>
            </p:nvSpPr>
            <p:spPr bwMode="auto">
              <a:xfrm>
                <a:off x="541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Rectangle 310"/>
              <p:cNvSpPr>
                <a:spLocks noChangeArrowheads="1"/>
              </p:cNvSpPr>
              <p:nvPr/>
            </p:nvSpPr>
            <p:spPr bwMode="auto">
              <a:xfrm>
                <a:off x="5445" y="286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86" name="Rectangle 27"/>
            <p:cNvSpPr>
              <a:spLocks noChangeArrowheads="1"/>
            </p:cNvSpPr>
            <p:nvPr/>
          </p:nvSpPr>
          <p:spPr bwMode="auto">
            <a:xfrm>
              <a:off x="309563" y="3368526"/>
              <a:ext cx="6297612" cy="109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488" tIns="44450" rIns="90488" bIns="44450" anchor="ctr"/>
            <a:lstStyle/>
            <a:p>
              <a:pPr eaLnBrk="0" hangingPunct="0"/>
              <a:endParaRPr lang="en-US"/>
            </a:p>
          </p:txBody>
        </p:sp>
        <p:sp>
          <p:nvSpPr>
            <p:cNvPr id="295" name="Rectangle 294"/>
            <p:cNvSpPr/>
            <p:nvPr/>
          </p:nvSpPr>
          <p:spPr bwMode="auto">
            <a:xfrm>
              <a:off x="7749413" y="5697755"/>
              <a:ext cx="68445" cy="57035"/>
            </a:xfrm>
            <a:prstGeom prst="rect">
              <a:avLst/>
            </a:prstGeom>
            <a:solidFill>
              <a:srgbClr val="0BC377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96" name="Rectangle 253"/>
            <p:cNvSpPr>
              <a:spLocks noChangeArrowheads="1"/>
            </p:cNvSpPr>
            <p:nvPr/>
          </p:nvSpPr>
          <p:spPr bwMode="auto">
            <a:xfrm>
              <a:off x="8164779" y="5687637"/>
              <a:ext cx="9525" cy="6667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8" name="Rectangle 235"/>
            <p:cNvSpPr>
              <a:spLocks noChangeArrowheads="1"/>
            </p:cNvSpPr>
            <p:nvPr/>
          </p:nvSpPr>
          <p:spPr bwMode="auto">
            <a:xfrm>
              <a:off x="8232743" y="5697789"/>
              <a:ext cx="39687" cy="47625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466210" y="3368362"/>
            <a:ext cx="4563428" cy="2919859"/>
          </a:xfrm>
          <a:prstGeom prst="rect">
            <a:avLst/>
          </a:prstGeom>
        </p:spPr>
      </p:pic>
      <p:sp>
        <p:nvSpPr>
          <p:cNvPr id="287" name="Oval 14"/>
          <p:cNvSpPr>
            <a:spLocks noChangeArrowheads="1"/>
          </p:cNvSpPr>
          <p:nvPr/>
        </p:nvSpPr>
        <p:spPr bwMode="auto">
          <a:xfrm>
            <a:off x="8059928" y="4348455"/>
            <a:ext cx="852045" cy="265158"/>
          </a:xfrm>
          <a:prstGeom prst="ellipse">
            <a:avLst/>
          </a:prstGeom>
          <a:noFill/>
          <a:ln w="38100">
            <a:solidFill>
              <a:srgbClr val="FFC000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288" name="Oval 14"/>
          <p:cNvSpPr>
            <a:spLocks noChangeArrowheads="1"/>
          </p:cNvSpPr>
          <p:nvPr/>
        </p:nvSpPr>
        <p:spPr bwMode="auto">
          <a:xfrm>
            <a:off x="8060358" y="5054488"/>
            <a:ext cx="852045" cy="265158"/>
          </a:xfrm>
          <a:prstGeom prst="ellipse">
            <a:avLst/>
          </a:prstGeom>
          <a:noFill/>
          <a:ln w="38100">
            <a:solidFill>
              <a:srgbClr val="FFC000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6709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7" grpId="0" animBg="1"/>
      <p:bldP spid="28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129" name="Group 89"/>
          <p:cNvGrpSpPr>
            <a:grpSpLocks noChangeAspect="1"/>
          </p:cNvGrpSpPr>
          <p:nvPr/>
        </p:nvGrpSpPr>
        <p:grpSpPr bwMode="auto">
          <a:xfrm>
            <a:off x="5226280" y="1190625"/>
            <a:ext cx="3543300" cy="2105025"/>
            <a:chOff x="3152" y="750"/>
            <a:chExt cx="2232" cy="1326"/>
          </a:xfrm>
        </p:grpSpPr>
        <p:sp>
          <p:nvSpPr>
            <p:cNvPr id="471128" name="AutoShape 88"/>
            <p:cNvSpPr>
              <a:spLocks noChangeAspect="1" noChangeArrowheads="1" noTextEdit="1"/>
            </p:cNvSpPr>
            <p:nvPr/>
          </p:nvSpPr>
          <p:spPr bwMode="auto">
            <a:xfrm>
              <a:off x="3152" y="750"/>
              <a:ext cx="2196" cy="13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30" name="Rectangle 90"/>
            <p:cNvSpPr>
              <a:spLocks noChangeArrowheads="1"/>
            </p:cNvSpPr>
            <p:nvPr/>
          </p:nvSpPr>
          <p:spPr bwMode="auto">
            <a:xfrm>
              <a:off x="3152" y="750"/>
              <a:ext cx="2196" cy="132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31" name="Rectangle 91"/>
            <p:cNvSpPr>
              <a:spLocks noChangeArrowheads="1"/>
            </p:cNvSpPr>
            <p:nvPr/>
          </p:nvSpPr>
          <p:spPr bwMode="auto">
            <a:xfrm>
              <a:off x="3224" y="894"/>
              <a:ext cx="2052" cy="103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32" name="Rectangle 92"/>
            <p:cNvSpPr>
              <a:spLocks noChangeArrowheads="1"/>
            </p:cNvSpPr>
            <p:nvPr/>
          </p:nvSpPr>
          <p:spPr bwMode="auto">
            <a:xfrm>
              <a:off x="5024" y="1938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17.5261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33" name="Rectangle 93"/>
            <p:cNvSpPr>
              <a:spLocks noChangeArrowheads="1"/>
            </p:cNvSpPr>
            <p:nvPr/>
          </p:nvSpPr>
          <p:spPr bwMode="auto">
            <a:xfrm>
              <a:off x="3224" y="193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35" name="Rectangle 95"/>
            <p:cNvSpPr>
              <a:spLocks noChangeArrowheads="1"/>
            </p:cNvSpPr>
            <p:nvPr/>
          </p:nvSpPr>
          <p:spPr bwMode="auto">
            <a:xfrm>
              <a:off x="3272" y="828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36" name="Rectangle 96"/>
            <p:cNvSpPr>
              <a:spLocks noChangeArrowheads="1"/>
            </p:cNvSpPr>
            <p:nvPr/>
          </p:nvSpPr>
          <p:spPr bwMode="auto">
            <a:xfrm rot="16200000">
              <a:off x="3143" y="854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70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37" name="Rectangle 97"/>
            <p:cNvSpPr>
              <a:spLocks noChangeArrowheads="1"/>
            </p:cNvSpPr>
            <p:nvPr/>
          </p:nvSpPr>
          <p:spPr bwMode="auto">
            <a:xfrm rot="16200000">
              <a:off x="3164" y="1841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38" name="Rectangle 98"/>
            <p:cNvSpPr>
              <a:spLocks noChangeArrowheads="1"/>
            </p:cNvSpPr>
            <p:nvPr/>
          </p:nvSpPr>
          <p:spPr bwMode="auto">
            <a:xfrm rot="16200000">
              <a:off x="5294" y="839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39" name="Rectangle 99"/>
            <p:cNvSpPr>
              <a:spLocks noChangeArrowheads="1"/>
            </p:cNvSpPr>
            <p:nvPr/>
          </p:nvSpPr>
          <p:spPr bwMode="auto">
            <a:xfrm rot="16200000">
              <a:off x="5282" y="1829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-6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40" name="Rectangle 100"/>
            <p:cNvSpPr>
              <a:spLocks noChangeArrowheads="1"/>
            </p:cNvSpPr>
            <p:nvPr/>
          </p:nvSpPr>
          <p:spPr bwMode="auto">
            <a:xfrm rot="16200000">
              <a:off x="2930" y="1283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41" name="Rectangle 101"/>
            <p:cNvSpPr>
              <a:spLocks noChangeArrowheads="1"/>
            </p:cNvSpPr>
            <p:nvPr/>
          </p:nvSpPr>
          <p:spPr bwMode="auto">
            <a:xfrm rot="16200000">
              <a:off x="5078" y="1301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42" name="Line 102"/>
            <p:cNvSpPr>
              <a:spLocks noChangeShapeType="1"/>
            </p:cNvSpPr>
            <p:nvPr/>
          </p:nvSpPr>
          <p:spPr bwMode="auto">
            <a:xfrm flipH="1">
              <a:off x="5258" y="996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43" name="Line 103"/>
            <p:cNvSpPr>
              <a:spLocks noChangeShapeType="1"/>
            </p:cNvSpPr>
            <p:nvPr/>
          </p:nvSpPr>
          <p:spPr bwMode="auto">
            <a:xfrm>
              <a:off x="3224" y="996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44" name="Line 104"/>
            <p:cNvSpPr>
              <a:spLocks noChangeShapeType="1"/>
            </p:cNvSpPr>
            <p:nvPr/>
          </p:nvSpPr>
          <p:spPr bwMode="auto">
            <a:xfrm flipV="1">
              <a:off x="3428" y="191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45" name="Line 105"/>
            <p:cNvSpPr>
              <a:spLocks noChangeShapeType="1"/>
            </p:cNvSpPr>
            <p:nvPr/>
          </p:nvSpPr>
          <p:spPr bwMode="auto">
            <a:xfrm>
              <a:off x="3428" y="8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46" name="Line 106"/>
            <p:cNvSpPr>
              <a:spLocks noChangeShapeType="1"/>
            </p:cNvSpPr>
            <p:nvPr/>
          </p:nvSpPr>
          <p:spPr bwMode="auto">
            <a:xfrm flipH="1">
              <a:off x="5258" y="109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47" name="Line 107"/>
            <p:cNvSpPr>
              <a:spLocks noChangeShapeType="1"/>
            </p:cNvSpPr>
            <p:nvPr/>
          </p:nvSpPr>
          <p:spPr bwMode="auto">
            <a:xfrm>
              <a:off x="3224" y="109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48" name="Line 108"/>
            <p:cNvSpPr>
              <a:spLocks noChangeShapeType="1"/>
            </p:cNvSpPr>
            <p:nvPr/>
          </p:nvSpPr>
          <p:spPr bwMode="auto">
            <a:xfrm flipV="1">
              <a:off x="3632" y="191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49" name="Line 109"/>
            <p:cNvSpPr>
              <a:spLocks noChangeShapeType="1"/>
            </p:cNvSpPr>
            <p:nvPr/>
          </p:nvSpPr>
          <p:spPr bwMode="auto">
            <a:xfrm>
              <a:off x="3632" y="8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50" name="Line 110"/>
            <p:cNvSpPr>
              <a:spLocks noChangeShapeType="1"/>
            </p:cNvSpPr>
            <p:nvPr/>
          </p:nvSpPr>
          <p:spPr bwMode="auto">
            <a:xfrm flipH="1">
              <a:off x="5258" y="120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51" name="Line 111"/>
            <p:cNvSpPr>
              <a:spLocks noChangeShapeType="1"/>
            </p:cNvSpPr>
            <p:nvPr/>
          </p:nvSpPr>
          <p:spPr bwMode="auto">
            <a:xfrm>
              <a:off x="3224" y="120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52" name="Line 112"/>
            <p:cNvSpPr>
              <a:spLocks noChangeShapeType="1"/>
            </p:cNvSpPr>
            <p:nvPr/>
          </p:nvSpPr>
          <p:spPr bwMode="auto">
            <a:xfrm flipV="1">
              <a:off x="3836" y="191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53" name="Line 113"/>
            <p:cNvSpPr>
              <a:spLocks noChangeShapeType="1"/>
            </p:cNvSpPr>
            <p:nvPr/>
          </p:nvSpPr>
          <p:spPr bwMode="auto">
            <a:xfrm>
              <a:off x="3836" y="8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54" name="Line 114"/>
            <p:cNvSpPr>
              <a:spLocks noChangeShapeType="1"/>
            </p:cNvSpPr>
            <p:nvPr/>
          </p:nvSpPr>
          <p:spPr bwMode="auto">
            <a:xfrm flipH="1">
              <a:off x="5258" y="130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55" name="Line 115"/>
            <p:cNvSpPr>
              <a:spLocks noChangeShapeType="1"/>
            </p:cNvSpPr>
            <p:nvPr/>
          </p:nvSpPr>
          <p:spPr bwMode="auto">
            <a:xfrm>
              <a:off x="3224" y="130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56" name="Line 116"/>
            <p:cNvSpPr>
              <a:spLocks noChangeShapeType="1"/>
            </p:cNvSpPr>
            <p:nvPr/>
          </p:nvSpPr>
          <p:spPr bwMode="auto">
            <a:xfrm flipV="1">
              <a:off x="4040" y="191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57" name="Line 117"/>
            <p:cNvSpPr>
              <a:spLocks noChangeShapeType="1"/>
            </p:cNvSpPr>
            <p:nvPr/>
          </p:nvSpPr>
          <p:spPr bwMode="auto">
            <a:xfrm>
              <a:off x="4040" y="8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58" name="Line 118"/>
            <p:cNvSpPr>
              <a:spLocks noChangeShapeType="1"/>
            </p:cNvSpPr>
            <p:nvPr/>
          </p:nvSpPr>
          <p:spPr bwMode="auto">
            <a:xfrm flipH="1">
              <a:off x="5258" y="141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59" name="Line 119"/>
            <p:cNvSpPr>
              <a:spLocks noChangeShapeType="1"/>
            </p:cNvSpPr>
            <p:nvPr/>
          </p:nvSpPr>
          <p:spPr bwMode="auto">
            <a:xfrm>
              <a:off x="3224" y="141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60" name="Line 120"/>
            <p:cNvSpPr>
              <a:spLocks noChangeShapeType="1"/>
            </p:cNvSpPr>
            <p:nvPr/>
          </p:nvSpPr>
          <p:spPr bwMode="auto">
            <a:xfrm flipV="1">
              <a:off x="4250" y="191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61" name="Line 121"/>
            <p:cNvSpPr>
              <a:spLocks noChangeShapeType="1"/>
            </p:cNvSpPr>
            <p:nvPr/>
          </p:nvSpPr>
          <p:spPr bwMode="auto">
            <a:xfrm>
              <a:off x="4250" y="8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62" name="Line 122"/>
            <p:cNvSpPr>
              <a:spLocks noChangeShapeType="1"/>
            </p:cNvSpPr>
            <p:nvPr/>
          </p:nvSpPr>
          <p:spPr bwMode="auto">
            <a:xfrm flipH="1">
              <a:off x="5258" y="151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63" name="Line 123"/>
            <p:cNvSpPr>
              <a:spLocks noChangeShapeType="1"/>
            </p:cNvSpPr>
            <p:nvPr/>
          </p:nvSpPr>
          <p:spPr bwMode="auto">
            <a:xfrm>
              <a:off x="3224" y="151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64" name="Line 124"/>
            <p:cNvSpPr>
              <a:spLocks noChangeShapeType="1"/>
            </p:cNvSpPr>
            <p:nvPr/>
          </p:nvSpPr>
          <p:spPr bwMode="auto">
            <a:xfrm flipV="1">
              <a:off x="4454" y="191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65" name="Line 125"/>
            <p:cNvSpPr>
              <a:spLocks noChangeShapeType="1"/>
            </p:cNvSpPr>
            <p:nvPr/>
          </p:nvSpPr>
          <p:spPr bwMode="auto">
            <a:xfrm>
              <a:off x="4454" y="8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66" name="Line 126"/>
            <p:cNvSpPr>
              <a:spLocks noChangeShapeType="1"/>
            </p:cNvSpPr>
            <p:nvPr/>
          </p:nvSpPr>
          <p:spPr bwMode="auto">
            <a:xfrm flipH="1">
              <a:off x="5258" y="162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67" name="Line 127"/>
            <p:cNvSpPr>
              <a:spLocks noChangeShapeType="1"/>
            </p:cNvSpPr>
            <p:nvPr/>
          </p:nvSpPr>
          <p:spPr bwMode="auto">
            <a:xfrm>
              <a:off x="3224" y="162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68" name="Line 128"/>
            <p:cNvSpPr>
              <a:spLocks noChangeShapeType="1"/>
            </p:cNvSpPr>
            <p:nvPr/>
          </p:nvSpPr>
          <p:spPr bwMode="auto">
            <a:xfrm flipV="1">
              <a:off x="4658" y="191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69" name="Line 129"/>
            <p:cNvSpPr>
              <a:spLocks noChangeShapeType="1"/>
            </p:cNvSpPr>
            <p:nvPr/>
          </p:nvSpPr>
          <p:spPr bwMode="auto">
            <a:xfrm>
              <a:off x="4658" y="8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70" name="Line 130"/>
            <p:cNvSpPr>
              <a:spLocks noChangeShapeType="1"/>
            </p:cNvSpPr>
            <p:nvPr/>
          </p:nvSpPr>
          <p:spPr bwMode="auto">
            <a:xfrm flipH="1">
              <a:off x="5258" y="172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71" name="Line 131"/>
            <p:cNvSpPr>
              <a:spLocks noChangeShapeType="1"/>
            </p:cNvSpPr>
            <p:nvPr/>
          </p:nvSpPr>
          <p:spPr bwMode="auto">
            <a:xfrm>
              <a:off x="3224" y="172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72" name="Line 132"/>
            <p:cNvSpPr>
              <a:spLocks noChangeShapeType="1"/>
            </p:cNvSpPr>
            <p:nvPr/>
          </p:nvSpPr>
          <p:spPr bwMode="auto">
            <a:xfrm flipV="1">
              <a:off x="4862" y="191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73" name="Line 133"/>
            <p:cNvSpPr>
              <a:spLocks noChangeShapeType="1"/>
            </p:cNvSpPr>
            <p:nvPr/>
          </p:nvSpPr>
          <p:spPr bwMode="auto">
            <a:xfrm>
              <a:off x="4862" y="8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74" name="Line 134"/>
            <p:cNvSpPr>
              <a:spLocks noChangeShapeType="1"/>
            </p:cNvSpPr>
            <p:nvPr/>
          </p:nvSpPr>
          <p:spPr bwMode="auto">
            <a:xfrm flipH="1">
              <a:off x="5258" y="182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75" name="Line 135"/>
            <p:cNvSpPr>
              <a:spLocks noChangeShapeType="1"/>
            </p:cNvSpPr>
            <p:nvPr/>
          </p:nvSpPr>
          <p:spPr bwMode="auto">
            <a:xfrm>
              <a:off x="3224" y="182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76" name="Line 136"/>
            <p:cNvSpPr>
              <a:spLocks noChangeShapeType="1"/>
            </p:cNvSpPr>
            <p:nvPr/>
          </p:nvSpPr>
          <p:spPr bwMode="auto">
            <a:xfrm flipV="1">
              <a:off x="5066" y="191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77" name="Line 137"/>
            <p:cNvSpPr>
              <a:spLocks noChangeShapeType="1"/>
            </p:cNvSpPr>
            <p:nvPr/>
          </p:nvSpPr>
          <p:spPr bwMode="auto">
            <a:xfrm>
              <a:off x="5066" y="89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78" name="Freeform 138"/>
            <p:cNvSpPr>
              <a:spLocks/>
            </p:cNvSpPr>
            <p:nvPr/>
          </p:nvSpPr>
          <p:spPr bwMode="auto">
            <a:xfrm>
              <a:off x="3224" y="1710"/>
              <a:ext cx="2052" cy="174"/>
            </a:xfrm>
            <a:custGeom>
              <a:avLst/>
              <a:gdLst/>
              <a:ahLst/>
              <a:cxnLst>
                <a:cxn ang="0">
                  <a:pos x="30" y="42"/>
                </a:cxn>
                <a:cxn ang="0">
                  <a:pos x="60" y="60"/>
                </a:cxn>
                <a:cxn ang="0">
                  <a:pos x="96" y="78"/>
                </a:cxn>
                <a:cxn ang="0">
                  <a:pos x="126" y="90"/>
                </a:cxn>
                <a:cxn ang="0">
                  <a:pos x="156" y="102"/>
                </a:cxn>
                <a:cxn ang="0">
                  <a:pos x="192" y="114"/>
                </a:cxn>
                <a:cxn ang="0">
                  <a:pos x="222" y="126"/>
                </a:cxn>
                <a:cxn ang="0">
                  <a:pos x="258" y="138"/>
                </a:cxn>
                <a:cxn ang="0">
                  <a:pos x="288" y="144"/>
                </a:cxn>
                <a:cxn ang="0">
                  <a:pos x="324" y="150"/>
                </a:cxn>
                <a:cxn ang="0">
                  <a:pos x="354" y="162"/>
                </a:cxn>
                <a:cxn ang="0">
                  <a:pos x="384" y="168"/>
                </a:cxn>
                <a:cxn ang="0">
                  <a:pos x="420" y="168"/>
                </a:cxn>
                <a:cxn ang="0">
                  <a:pos x="450" y="174"/>
                </a:cxn>
                <a:cxn ang="0">
                  <a:pos x="486" y="174"/>
                </a:cxn>
                <a:cxn ang="0">
                  <a:pos x="516" y="168"/>
                </a:cxn>
                <a:cxn ang="0">
                  <a:pos x="546" y="162"/>
                </a:cxn>
                <a:cxn ang="0">
                  <a:pos x="582" y="156"/>
                </a:cxn>
                <a:cxn ang="0">
                  <a:pos x="612" y="144"/>
                </a:cxn>
                <a:cxn ang="0">
                  <a:pos x="648" y="138"/>
                </a:cxn>
                <a:cxn ang="0">
                  <a:pos x="678" y="126"/>
                </a:cxn>
                <a:cxn ang="0">
                  <a:pos x="708" y="114"/>
                </a:cxn>
                <a:cxn ang="0">
                  <a:pos x="744" y="102"/>
                </a:cxn>
                <a:cxn ang="0">
                  <a:pos x="774" y="90"/>
                </a:cxn>
                <a:cxn ang="0">
                  <a:pos x="810" y="78"/>
                </a:cxn>
                <a:cxn ang="0">
                  <a:pos x="840" y="60"/>
                </a:cxn>
                <a:cxn ang="0">
                  <a:pos x="870" y="48"/>
                </a:cxn>
                <a:cxn ang="0">
                  <a:pos x="906" y="30"/>
                </a:cxn>
                <a:cxn ang="0">
                  <a:pos x="936" y="12"/>
                </a:cxn>
                <a:cxn ang="0">
                  <a:pos x="972" y="6"/>
                </a:cxn>
                <a:cxn ang="0">
                  <a:pos x="1002" y="18"/>
                </a:cxn>
                <a:cxn ang="0">
                  <a:pos x="1032" y="36"/>
                </a:cxn>
                <a:cxn ang="0">
                  <a:pos x="1068" y="54"/>
                </a:cxn>
                <a:cxn ang="0">
                  <a:pos x="1098" y="66"/>
                </a:cxn>
                <a:cxn ang="0">
                  <a:pos x="1134" y="84"/>
                </a:cxn>
                <a:cxn ang="0">
                  <a:pos x="1164" y="96"/>
                </a:cxn>
                <a:cxn ang="0">
                  <a:pos x="1194" y="108"/>
                </a:cxn>
                <a:cxn ang="0">
                  <a:pos x="1230" y="120"/>
                </a:cxn>
                <a:cxn ang="0">
                  <a:pos x="1260" y="132"/>
                </a:cxn>
                <a:cxn ang="0">
                  <a:pos x="1296" y="138"/>
                </a:cxn>
                <a:cxn ang="0">
                  <a:pos x="1326" y="150"/>
                </a:cxn>
                <a:cxn ang="0">
                  <a:pos x="1356" y="156"/>
                </a:cxn>
                <a:cxn ang="0">
                  <a:pos x="1392" y="162"/>
                </a:cxn>
                <a:cxn ang="0">
                  <a:pos x="1422" y="168"/>
                </a:cxn>
                <a:cxn ang="0">
                  <a:pos x="1458" y="174"/>
                </a:cxn>
                <a:cxn ang="0">
                  <a:pos x="1488" y="174"/>
                </a:cxn>
                <a:cxn ang="0">
                  <a:pos x="1524" y="168"/>
                </a:cxn>
                <a:cxn ang="0">
                  <a:pos x="1554" y="162"/>
                </a:cxn>
                <a:cxn ang="0">
                  <a:pos x="1584" y="156"/>
                </a:cxn>
                <a:cxn ang="0">
                  <a:pos x="1620" y="150"/>
                </a:cxn>
                <a:cxn ang="0">
                  <a:pos x="1650" y="144"/>
                </a:cxn>
                <a:cxn ang="0">
                  <a:pos x="1686" y="132"/>
                </a:cxn>
                <a:cxn ang="0">
                  <a:pos x="1716" y="120"/>
                </a:cxn>
                <a:cxn ang="0">
                  <a:pos x="1746" y="114"/>
                </a:cxn>
                <a:cxn ang="0">
                  <a:pos x="1782" y="96"/>
                </a:cxn>
                <a:cxn ang="0">
                  <a:pos x="1812" y="84"/>
                </a:cxn>
                <a:cxn ang="0">
                  <a:pos x="1848" y="72"/>
                </a:cxn>
                <a:cxn ang="0">
                  <a:pos x="1878" y="54"/>
                </a:cxn>
                <a:cxn ang="0">
                  <a:pos x="1908" y="42"/>
                </a:cxn>
                <a:cxn ang="0">
                  <a:pos x="1944" y="24"/>
                </a:cxn>
                <a:cxn ang="0">
                  <a:pos x="1974" y="6"/>
                </a:cxn>
                <a:cxn ang="0">
                  <a:pos x="2010" y="6"/>
                </a:cxn>
                <a:cxn ang="0">
                  <a:pos x="2040" y="24"/>
                </a:cxn>
              </a:cxnLst>
              <a:rect l="0" t="0" r="r" b="b"/>
              <a:pathLst>
                <a:path w="2052" h="174">
                  <a:moveTo>
                    <a:pt x="0" y="30"/>
                  </a:move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2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2" y="108"/>
                  </a:lnTo>
                  <a:lnTo>
                    <a:pt x="162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34" y="126"/>
                  </a:lnTo>
                  <a:lnTo>
                    <a:pt x="234" y="126"/>
                  </a:lnTo>
                  <a:lnTo>
                    <a:pt x="234" y="126"/>
                  </a:lnTo>
                  <a:lnTo>
                    <a:pt x="234" y="126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52" y="132"/>
                  </a:lnTo>
                  <a:lnTo>
                    <a:pt x="252" y="132"/>
                  </a:lnTo>
                  <a:lnTo>
                    <a:pt x="252" y="132"/>
                  </a:lnTo>
                  <a:lnTo>
                    <a:pt x="252" y="132"/>
                  </a:lnTo>
                  <a:lnTo>
                    <a:pt x="252" y="132"/>
                  </a:lnTo>
                  <a:lnTo>
                    <a:pt x="252" y="132"/>
                  </a:lnTo>
                  <a:lnTo>
                    <a:pt x="252" y="132"/>
                  </a:lnTo>
                  <a:lnTo>
                    <a:pt x="252" y="132"/>
                  </a:lnTo>
                  <a:lnTo>
                    <a:pt x="252" y="132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2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0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18" y="150"/>
                  </a:lnTo>
                  <a:lnTo>
                    <a:pt x="324" y="150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62"/>
                  </a:lnTo>
                  <a:lnTo>
                    <a:pt x="348" y="162"/>
                  </a:lnTo>
                  <a:lnTo>
                    <a:pt x="348" y="162"/>
                  </a:lnTo>
                  <a:lnTo>
                    <a:pt x="348" y="162"/>
                  </a:lnTo>
                  <a:lnTo>
                    <a:pt x="348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0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66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8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396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08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14" y="168"/>
                  </a:lnTo>
                  <a:lnTo>
                    <a:pt x="420" y="168"/>
                  </a:lnTo>
                  <a:lnTo>
                    <a:pt x="420" y="168"/>
                  </a:lnTo>
                  <a:lnTo>
                    <a:pt x="420" y="168"/>
                  </a:lnTo>
                  <a:lnTo>
                    <a:pt x="420" y="168"/>
                  </a:lnTo>
                  <a:lnTo>
                    <a:pt x="420" y="168"/>
                  </a:lnTo>
                  <a:lnTo>
                    <a:pt x="420" y="168"/>
                  </a:lnTo>
                  <a:lnTo>
                    <a:pt x="420" y="174"/>
                  </a:lnTo>
                  <a:lnTo>
                    <a:pt x="420" y="174"/>
                  </a:lnTo>
                  <a:lnTo>
                    <a:pt x="420" y="174"/>
                  </a:lnTo>
                  <a:lnTo>
                    <a:pt x="420" y="174"/>
                  </a:lnTo>
                  <a:lnTo>
                    <a:pt x="420" y="174"/>
                  </a:lnTo>
                  <a:lnTo>
                    <a:pt x="420" y="174"/>
                  </a:lnTo>
                  <a:lnTo>
                    <a:pt x="420" y="174"/>
                  </a:lnTo>
                  <a:lnTo>
                    <a:pt x="420" y="174"/>
                  </a:lnTo>
                  <a:lnTo>
                    <a:pt x="420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26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56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68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74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8"/>
                  </a:lnTo>
                  <a:lnTo>
                    <a:pt x="522" y="162"/>
                  </a:lnTo>
                  <a:lnTo>
                    <a:pt x="522" y="162"/>
                  </a:lnTo>
                  <a:lnTo>
                    <a:pt x="522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0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46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8" y="162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82" y="156"/>
                  </a:lnTo>
                  <a:lnTo>
                    <a:pt x="582" y="156"/>
                  </a:lnTo>
                  <a:lnTo>
                    <a:pt x="582" y="156"/>
                  </a:lnTo>
                  <a:lnTo>
                    <a:pt x="582" y="156"/>
                  </a:lnTo>
                  <a:lnTo>
                    <a:pt x="582" y="156"/>
                  </a:lnTo>
                  <a:lnTo>
                    <a:pt x="582" y="156"/>
                  </a:lnTo>
                  <a:lnTo>
                    <a:pt x="582" y="156"/>
                  </a:lnTo>
                  <a:lnTo>
                    <a:pt x="582" y="156"/>
                  </a:lnTo>
                  <a:lnTo>
                    <a:pt x="582" y="156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6" y="150"/>
                  </a:lnTo>
                  <a:lnTo>
                    <a:pt x="606" y="150"/>
                  </a:lnTo>
                  <a:lnTo>
                    <a:pt x="606" y="150"/>
                  </a:lnTo>
                  <a:lnTo>
                    <a:pt x="606" y="150"/>
                  </a:lnTo>
                  <a:lnTo>
                    <a:pt x="606" y="150"/>
                  </a:lnTo>
                  <a:lnTo>
                    <a:pt x="606" y="150"/>
                  </a:lnTo>
                  <a:lnTo>
                    <a:pt x="606" y="150"/>
                  </a:lnTo>
                  <a:lnTo>
                    <a:pt x="606" y="150"/>
                  </a:lnTo>
                  <a:lnTo>
                    <a:pt x="606" y="150"/>
                  </a:lnTo>
                  <a:lnTo>
                    <a:pt x="606" y="150"/>
                  </a:lnTo>
                  <a:lnTo>
                    <a:pt x="606" y="150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18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38"/>
                  </a:lnTo>
                  <a:lnTo>
                    <a:pt x="630" y="138"/>
                  </a:lnTo>
                  <a:lnTo>
                    <a:pt x="630" y="138"/>
                  </a:lnTo>
                  <a:lnTo>
                    <a:pt x="630" y="138"/>
                  </a:lnTo>
                  <a:lnTo>
                    <a:pt x="630" y="138"/>
                  </a:lnTo>
                  <a:lnTo>
                    <a:pt x="630" y="138"/>
                  </a:lnTo>
                  <a:lnTo>
                    <a:pt x="630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36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26"/>
                  </a:lnTo>
                  <a:lnTo>
                    <a:pt x="672" y="126"/>
                  </a:lnTo>
                  <a:lnTo>
                    <a:pt x="672" y="126"/>
                  </a:lnTo>
                  <a:lnTo>
                    <a:pt x="672" y="126"/>
                  </a:lnTo>
                  <a:lnTo>
                    <a:pt x="672" y="126"/>
                  </a:lnTo>
                  <a:lnTo>
                    <a:pt x="672" y="126"/>
                  </a:lnTo>
                  <a:lnTo>
                    <a:pt x="672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8" y="120"/>
                  </a:lnTo>
                  <a:lnTo>
                    <a:pt x="708" y="120"/>
                  </a:lnTo>
                  <a:lnTo>
                    <a:pt x="708" y="120"/>
                  </a:lnTo>
                  <a:lnTo>
                    <a:pt x="708" y="120"/>
                  </a:lnTo>
                  <a:lnTo>
                    <a:pt x="708" y="120"/>
                  </a:lnTo>
                  <a:lnTo>
                    <a:pt x="708" y="120"/>
                  </a:lnTo>
                  <a:lnTo>
                    <a:pt x="708" y="120"/>
                  </a:lnTo>
                  <a:lnTo>
                    <a:pt x="708" y="120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38" y="108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56" y="96"/>
                  </a:lnTo>
                  <a:lnTo>
                    <a:pt x="756" y="96"/>
                  </a:lnTo>
                  <a:lnTo>
                    <a:pt x="756" y="96"/>
                  </a:lnTo>
                  <a:lnTo>
                    <a:pt x="756" y="96"/>
                  </a:lnTo>
                  <a:lnTo>
                    <a:pt x="756" y="96"/>
                  </a:lnTo>
                  <a:lnTo>
                    <a:pt x="756" y="96"/>
                  </a:lnTo>
                  <a:lnTo>
                    <a:pt x="756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8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6" y="90"/>
                  </a:lnTo>
                  <a:lnTo>
                    <a:pt x="786" y="90"/>
                  </a:lnTo>
                  <a:lnTo>
                    <a:pt x="786" y="90"/>
                  </a:lnTo>
                  <a:lnTo>
                    <a:pt x="786" y="90"/>
                  </a:lnTo>
                  <a:lnTo>
                    <a:pt x="786" y="90"/>
                  </a:lnTo>
                  <a:lnTo>
                    <a:pt x="786" y="84"/>
                  </a:lnTo>
                  <a:lnTo>
                    <a:pt x="786" y="84"/>
                  </a:lnTo>
                  <a:lnTo>
                    <a:pt x="786" y="84"/>
                  </a:lnTo>
                  <a:lnTo>
                    <a:pt x="786" y="84"/>
                  </a:lnTo>
                  <a:lnTo>
                    <a:pt x="786" y="84"/>
                  </a:lnTo>
                  <a:lnTo>
                    <a:pt x="786" y="84"/>
                  </a:lnTo>
                  <a:lnTo>
                    <a:pt x="786" y="84"/>
                  </a:lnTo>
                  <a:lnTo>
                    <a:pt x="786" y="84"/>
                  </a:lnTo>
                  <a:lnTo>
                    <a:pt x="786" y="84"/>
                  </a:lnTo>
                  <a:lnTo>
                    <a:pt x="786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78"/>
                  </a:lnTo>
                  <a:lnTo>
                    <a:pt x="798" y="78"/>
                  </a:lnTo>
                  <a:lnTo>
                    <a:pt x="798" y="78"/>
                  </a:lnTo>
                  <a:lnTo>
                    <a:pt x="798" y="78"/>
                  </a:lnTo>
                  <a:lnTo>
                    <a:pt x="798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2"/>
                  </a:lnTo>
                  <a:lnTo>
                    <a:pt x="810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8" y="72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40" y="66"/>
                  </a:lnTo>
                  <a:lnTo>
                    <a:pt x="840" y="66"/>
                  </a:lnTo>
                  <a:lnTo>
                    <a:pt x="840" y="66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46" y="60"/>
                  </a:lnTo>
                  <a:lnTo>
                    <a:pt x="852" y="60"/>
                  </a:lnTo>
                  <a:lnTo>
                    <a:pt x="852" y="60"/>
                  </a:lnTo>
                  <a:lnTo>
                    <a:pt x="852" y="60"/>
                  </a:lnTo>
                  <a:lnTo>
                    <a:pt x="852" y="60"/>
                  </a:lnTo>
                  <a:lnTo>
                    <a:pt x="852" y="60"/>
                  </a:lnTo>
                  <a:lnTo>
                    <a:pt x="852" y="54"/>
                  </a:lnTo>
                  <a:lnTo>
                    <a:pt x="852" y="54"/>
                  </a:lnTo>
                  <a:lnTo>
                    <a:pt x="852" y="54"/>
                  </a:lnTo>
                  <a:lnTo>
                    <a:pt x="852" y="54"/>
                  </a:lnTo>
                  <a:lnTo>
                    <a:pt x="852" y="54"/>
                  </a:lnTo>
                  <a:lnTo>
                    <a:pt x="852" y="54"/>
                  </a:lnTo>
                  <a:lnTo>
                    <a:pt x="852" y="54"/>
                  </a:lnTo>
                  <a:lnTo>
                    <a:pt x="852" y="54"/>
                  </a:lnTo>
                  <a:lnTo>
                    <a:pt x="852" y="54"/>
                  </a:lnTo>
                  <a:lnTo>
                    <a:pt x="852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64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2"/>
                  </a:lnTo>
                  <a:lnTo>
                    <a:pt x="876" y="42"/>
                  </a:lnTo>
                  <a:lnTo>
                    <a:pt x="876" y="42"/>
                  </a:lnTo>
                  <a:lnTo>
                    <a:pt x="876" y="42"/>
                  </a:lnTo>
                  <a:lnTo>
                    <a:pt x="876" y="42"/>
                  </a:lnTo>
                  <a:lnTo>
                    <a:pt x="876" y="42"/>
                  </a:lnTo>
                  <a:lnTo>
                    <a:pt x="876" y="42"/>
                  </a:lnTo>
                  <a:lnTo>
                    <a:pt x="876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8" y="18"/>
                  </a:lnTo>
                  <a:lnTo>
                    <a:pt x="1008" y="18"/>
                  </a:lnTo>
                  <a:lnTo>
                    <a:pt x="1008" y="18"/>
                  </a:lnTo>
                  <a:lnTo>
                    <a:pt x="1008" y="18"/>
                  </a:lnTo>
                  <a:lnTo>
                    <a:pt x="1008" y="18"/>
                  </a:lnTo>
                  <a:lnTo>
                    <a:pt x="1008" y="18"/>
                  </a:lnTo>
                  <a:lnTo>
                    <a:pt x="1008" y="18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44" y="36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8" y="48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80" y="54"/>
                  </a:lnTo>
                  <a:lnTo>
                    <a:pt x="1080" y="54"/>
                  </a:lnTo>
                  <a:lnTo>
                    <a:pt x="1080" y="54"/>
                  </a:lnTo>
                  <a:lnTo>
                    <a:pt x="1080" y="60"/>
                  </a:lnTo>
                  <a:lnTo>
                    <a:pt x="1080" y="60"/>
                  </a:lnTo>
                  <a:lnTo>
                    <a:pt x="1080" y="60"/>
                  </a:lnTo>
                  <a:lnTo>
                    <a:pt x="1080" y="60"/>
                  </a:lnTo>
                  <a:lnTo>
                    <a:pt x="1080" y="60"/>
                  </a:lnTo>
                  <a:lnTo>
                    <a:pt x="1080" y="60"/>
                  </a:lnTo>
                  <a:lnTo>
                    <a:pt x="1080" y="60"/>
                  </a:lnTo>
                  <a:lnTo>
                    <a:pt x="1080" y="60"/>
                  </a:lnTo>
                  <a:lnTo>
                    <a:pt x="1080" y="60"/>
                  </a:lnTo>
                  <a:lnTo>
                    <a:pt x="1080" y="60"/>
                  </a:lnTo>
                  <a:lnTo>
                    <a:pt x="1080" y="60"/>
                  </a:lnTo>
                  <a:lnTo>
                    <a:pt x="1080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86" y="60"/>
                  </a:lnTo>
                  <a:lnTo>
                    <a:pt x="1092" y="60"/>
                  </a:lnTo>
                  <a:lnTo>
                    <a:pt x="1092" y="60"/>
                  </a:lnTo>
                  <a:lnTo>
                    <a:pt x="1092" y="60"/>
                  </a:lnTo>
                  <a:lnTo>
                    <a:pt x="1092" y="60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2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098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6" y="72"/>
                  </a:lnTo>
                  <a:lnTo>
                    <a:pt x="1116" y="72"/>
                  </a:lnTo>
                  <a:lnTo>
                    <a:pt x="1116" y="72"/>
                  </a:lnTo>
                  <a:lnTo>
                    <a:pt x="1116" y="72"/>
                  </a:lnTo>
                  <a:lnTo>
                    <a:pt x="1116" y="72"/>
                  </a:lnTo>
                  <a:lnTo>
                    <a:pt x="1116" y="72"/>
                  </a:lnTo>
                  <a:lnTo>
                    <a:pt x="1116" y="72"/>
                  </a:lnTo>
                  <a:lnTo>
                    <a:pt x="1116" y="72"/>
                  </a:lnTo>
                  <a:lnTo>
                    <a:pt x="1116" y="72"/>
                  </a:lnTo>
                  <a:lnTo>
                    <a:pt x="1116" y="78"/>
                  </a:lnTo>
                  <a:lnTo>
                    <a:pt x="1116" y="78"/>
                  </a:lnTo>
                  <a:lnTo>
                    <a:pt x="1116" y="78"/>
                  </a:lnTo>
                  <a:lnTo>
                    <a:pt x="1116" y="78"/>
                  </a:lnTo>
                  <a:lnTo>
                    <a:pt x="1116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8" y="78"/>
                  </a:lnTo>
                  <a:lnTo>
                    <a:pt x="1128" y="78"/>
                  </a:lnTo>
                  <a:lnTo>
                    <a:pt x="1128" y="78"/>
                  </a:lnTo>
                  <a:lnTo>
                    <a:pt x="1128" y="78"/>
                  </a:lnTo>
                  <a:lnTo>
                    <a:pt x="1128" y="78"/>
                  </a:lnTo>
                  <a:lnTo>
                    <a:pt x="1128" y="78"/>
                  </a:lnTo>
                  <a:lnTo>
                    <a:pt x="1128" y="78"/>
                  </a:lnTo>
                  <a:lnTo>
                    <a:pt x="1128" y="78"/>
                  </a:lnTo>
                  <a:lnTo>
                    <a:pt x="1128" y="78"/>
                  </a:lnTo>
                  <a:lnTo>
                    <a:pt x="1128" y="78"/>
                  </a:lnTo>
                  <a:lnTo>
                    <a:pt x="1128" y="78"/>
                  </a:lnTo>
                  <a:lnTo>
                    <a:pt x="1128" y="78"/>
                  </a:lnTo>
                  <a:lnTo>
                    <a:pt x="1128" y="84"/>
                  </a:lnTo>
                  <a:lnTo>
                    <a:pt x="1128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34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0" y="84"/>
                  </a:lnTo>
                  <a:lnTo>
                    <a:pt x="1146" y="84"/>
                  </a:lnTo>
                  <a:lnTo>
                    <a:pt x="1146" y="84"/>
                  </a:lnTo>
                  <a:lnTo>
                    <a:pt x="1146" y="84"/>
                  </a:lnTo>
                  <a:lnTo>
                    <a:pt x="1146" y="90"/>
                  </a:lnTo>
                  <a:lnTo>
                    <a:pt x="1146" y="90"/>
                  </a:lnTo>
                  <a:lnTo>
                    <a:pt x="1146" y="90"/>
                  </a:lnTo>
                  <a:lnTo>
                    <a:pt x="1146" y="90"/>
                  </a:lnTo>
                  <a:lnTo>
                    <a:pt x="1146" y="90"/>
                  </a:lnTo>
                  <a:lnTo>
                    <a:pt x="1146" y="90"/>
                  </a:lnTo>
                  <a:lnTo>
                    <a:pt x="1146" y="90"/>
                  </a:lnTo>
                  <a:lnTo>
                    <a:pt x="1146" y="90"/>
                  </a:lnTo>
                  <a:lnTo>
                    <a:pt x="1146" y="90"/>
                  </a:lnTo>
                  <a:lnTo>
                    <a:pt x="1146" y="90"/>
                  </a:lnTo>
                  <a:lnTo>
                    <a:pt x="1146" y="90"/>
                  </a:lnTo>
                  <a:lnTo>
                    <a:pt x="1146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2" y="90"/>
                  </a:lnTo>
                  <a:lnTo>
                    <a:pt x="1158" y="90"/>
                  </a:lnTo>
                  <a:lnTo>
                    <a:pt x="1158" y="90"/>
                  </a:lnTo>
                  <a:lnTo>
                    <a:pt x="1158" y="90"/>
                  </a:lnTo>
                  <a:lnTo>
                    <a:pt x="1158" y="90"/>
                  </a:lnTo>
                  <a:lnTo>
                    <a:pt x="1158" y="90"/>
                  </a:lnTo>
                  <a:lnTo>
                    <a:pt x="1158" y="90"/>
                  </a:lnTo>
                  <a:lnTo>
                    <a:pt x="1158" y="90"/>
                  </a:lnTo>
                  <a:lnTo>
                    <a:pt x="1158" y="90"/>
                  </a:lnTo>
                  <a:lnTo>
                    <a:pt x="1158" y="96"/>
                  </a:lnTo>
                  <a:lnTo>
                    <a:pt x="1158" y="96"/>
                  </a:lnTo>
                  <a:lnTo>
                    <a:pt x="1158" y="96"/>
                  </a:lnTo>
                  <a:lnTo>
                    <a:pt x="1158" y="96"/>
                  </a:lnTo>
                  <a:lnTo>
                    <a:pt x="1158" y="96"/>
                  </a:lnTo>
                  <a:lnTo>
                    <a:pt x="1158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64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96"/>
                  </a:lnTo>
                  <a:lnTo>
                    <a:pt x="1170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76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2" y="102"/>
                  </a:lnTo>
                  <a:lnTo>
                    <a:pt x="1188" y="102"/>
                  </a:lnTo>
                  <a:lnTo>
                    <a:pt x="1188" y="102"/>
                  </a:lnTo>
                  <a:lnTo>
                    <a:pt x="1188" y="102"/>
                  </a:lnTo>
                  <a:lnTo>
                    <a:pt x="1188" y="102"/>
                  </a:lnTo>
                  <a:lnTo>
                    <a:pt x="1188" y="102"/>
                  </a:lnTo>
                  <a:lnTo>
                    <a:pt x="1188" y="102"/>
                  </a:lnTo>
                  <a:lnTo>
                    <a:pt x="1188" y="102"/>
                  </a:lnTo>
                  <a:lnTo>
                    <a:pt x="1188" y="108"/>
                  </a:lnTo>
                  <a:lnTo>
                    <a:pt x="1188" y="108"/>
                  </a:lnTo>
                  <a:lnTo>
                    <a:pt x="1188" y="108"/>
                  </a:lnTo>
                  <a:lnTo>
                    <a:pt x="1188" y="108"/>
                  </a:lnTo>
                  <a:lnTo>
                    <a:pt x="1188" y="108"/>
                  </a:lnTo>
                  <a:lnTo>
                    <a:pt x="1188" y="108"/>
                  </a:lnTo>
                  <a:lnTo>
                    <a:pt x="1188" y="108"/>
                  </a:lnTo>
                  <a:lnTo>
                    <a:pt x="1188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194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36" y="126"/>
                  </a:lnTo>
                  <a:lnTo>
                    <a:pt x="1236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48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54" y="126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66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50"/>
                  </a:lnTo>
                  <a:lnTo>
                    <a:pt x="1320" y="150"/>
                  </a:lnTo>
                  <a:lnTo>
                    <a:pt x="1320" y="150"/>
                  </a:lnTo>
                  <a:lnTo>
                    <a:pt x="1320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26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2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0"/>
                  </a:lnTo>
                  <a:lnTo>
                    <a:pt x="1344" y="156"/>
                  </a:lnTo>
                  <a:lnTo>
                    <a:pt x="1344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2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74" y="156"/>
                  </a:lnTo>
                  <a:lnTo>
                    <a:pt x="1374" y="156"/>
                  </a:lnTo>
                  <a:lnTo>
                    <a:pt x="1374" y="156"/>
                  </a:lnTo>
                  <a:lnTo>
                    <a:pt x="1374" y="156"/>
                  </a:lnTo>
                  <a:lnTo>
                    <a:pt x="1374" y="156"/>
                  </a:lnTo>
                  <a:lnTo>
                    <a:pt x="1374" y="156"/>
                  </a:lnTo>
                  <a:lnTo>
                    <a:pt x="1374" y="156"/>
                  </a:lnTo>
                  <a:lnTo>
                    <a:pt x="1374" y="162"/>
                  </a:lnTo>
                  <a:lnTo>
                    <a:pt x="1374" y="162"/>
                  </a:lnTo>
                  <a:lnTo>
                    <a:pt x="1374" y="162"/>
                  </a:lnTo>
                  <a:lnTo>
                    <a:pt x="1374" y="162"/>
                  </a:lnTo>
                  <a:lnTo>
                    <a:pt x="1374" y="162"/>
                  </a:lnTo>
                  <a:lnTo>
                    <a:pt x="1374" y="162"/>
                  </a:lnTo>
                  <a:lnTo>
                    <a:pt x="1374" y="162"/>
                  </a:lnTo>
                  <a:lnTo>
                    <a:pt x="1374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0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86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2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8"/>
                  </a:lnTo>
                  <a:lnTo>
                    <a:pt x="1404" y="168"/>
                  </a:lnTo>
                  <a:lnTo>
                    <a:pt x="1404" y="168"/>
                  </a:lnTo>
                  <a:lnTo>
                    <a:pt x="1404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16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6" y="168"/>
                  </a:lnTo>
                  <a:lnTo>
                    <a:pt x="1446" y="168"/>
                  </a:lnTo>
                  <a:lnTo>
                    <a:pt x="1446" y="168"/>
                  </a:lnTo>
                  <a:lnTo>
                    <a:pt x="1446" y="174"/>
                  </a:lnTo>
                  <a:lnTo>
                    <a:pt x="1446" y="174"/>
                  </a:lnTo>
                  <a:lnTo>
                    <a:pt x="1446" y="174"/>
                  </a:lnTo>
                  <a:lnTo>
                    <a:pt x="1446" y="174"/>
                  </a:lnTo>
                  <a:lnTo>
                    <a:pt x="1446" y="174"/>
                  </a:lnTo>
                  <a:lnTo>
                    <a:pt x="1446" y="174"/>
                  </a:lnTo>
                  <a:lnTo>
                    <a:pt x="1446" y="174"/>
                  </a:lnTo>
                  <a:lnTo>
                    <a:pt x="1446" y="174"/>
                  </a:lnTo>
                  <a:lnTo>
                    <a:pt x="1446" y="174"/>
                  </a:lnTo>
                  <a:lnTo>
                    <a:pt x="1446" y="174"/>
                  </a:lnTo>
                  <a:lnTo>
                    <a:pt x="1446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2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88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494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0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06" y="174"/>
                  </a:lnTo>
                  <a:lnTo>
                    <a:pt x="1512" y="174"/>
                  </a:lnTo>
                  <a:lnTo>
                    <a:pt x="1512" y="174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24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36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8" y="168"/>
                  </a:lnTo>
                  <a:lnTo>
                    <a:pt x="1548" y="168"/>
                  </a:lnTo>
                  <a:lnTo>
                    <a:pt x="1548" y="168"/>
                  </a:lnTo>
                  <a:lnTo>
                    <a:pt x="1548" y="168"/>
                  </a:lnTo>
                  <a:lnTo>
                    <a:pt x="1548" y="168"/>
                  </a:lnTo>
                  <a:lnTo>
                    <a:pt x="1548" y="168"/>
                  </a:lnTo>
                  <a:lnTo>
                    <a:pt x="1548" y="168"/>
                  </a:lnTo>
                  <a:lnTo>
                    <a:pt x="1548" y="168"/>
                  </a:lnTo>
                  <a:lnTo>
                    <a:pt x="1548" y="168"/>
                  </a:lnTo>
                  <a:lnTo>
                    <a:pt x="1548" y="162"/>
                  </a:lnTo>
                  <a:lnTo>
                    <a:pt x="1548" y="162"/>
                  </a:lnTo>
                  <a:lnTo>
                    <a:pt x="1548" y="162"/>
                  </a:lnTo>
                  <a:lnTo>
                    <a:pt x="1548" y="162"/>
                  </a:lnTo>
                  <a:lnTo>
                    <a:pt x="1548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54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0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0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0" y="144"/>
                  </a:lnTo>
                  <a:lnTo>
                    <a:pt x="1656" y="144"/>
                  </a:lnTo>
                  <a:lnTo>
                    <a:pt x="1656" y="144"/>
                  </a:lnTo>
                  <a:lnTo>
                    <a:pt x="1656" y="144"/>
                  </a:lnTo>
                  <a:lnTo>
                    <a:pt x="1656" y="144"/>
                  </a:lnTo>
                  <a:lnTo>
                    <a:pt x="1656" y="144"/>
                  </a:lnTo>
                  <a:lnTo>
                    <a:pt x="1656" y="138"/>
                  </a:lnTo>
                  <a:lnTo>
                    <a:pt x="1656" y="138"/>
                  </a:lnTo>
                  <a:lnTo>
                    <a:pt x="1656" y="138"/>
                  </a:lnTo>
                  <a:lnTo>
                    <a:pt x="1656" y="138"/>
                  </a:lnTo>
                  <a:lnTo>
                    <a:pt x="1656" y="138"/>
                  </a:lnTo>
                  <a:lnTo>
                    <a:pt x="1656" y="138"/>
                  </a:lnTo>
                  <a:lnTo>
                    <a:pt x="1656" y="138"/>
                  </a:lnTo>
                  <a:lnTo>
                    <a:pt x="1656" y="138"/>
                  </a:lnTo>
                  <a:lnTo>
                    <a:pt x="1656" y="138"/>
                  </a:lnTo>
                  <a:lnTo>
                    <a:pt x="1656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2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68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8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0"/>
                  </a:lnTo>
                  <a:lnTo>
                    <a:pt x="1716" y="120"/>
                  </a:lnTo>
                  <a:lnTo>
                    <a:pt x="1716" y="120"/>
                  </a:lnTo>
                  <a:lnTo>
                    <a:pt x="1716" y="120"/>
                  </a:lnTo>
                  <a:lnTo>
                    <a:pt x="1716" y="120"/>
                  </a:lnTo>
                  <a:lnTo>
                    <a:pt x="1716" y="120"/>
                  </a:lnTo>
                  <a:lnTo>
                    <a:pt x="1716" y="120"/>
                  </a:lnTo>
                  <a:lnTo>
                    <a:pt x="1716" y="120"/>
                  </a:lnTo>
                  <a:lnTo>
                    <a:pt x="1716" y="120"/>
                  </a:lnTo>
                  <a:lnTo>
                    <a:pt x="1716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28" y="120"/>
                  </a:lnTo>
                  <a:lnTo>
                    <a:pt x="1734" y="120"/>
                  </a:lnTo>
                  <a:lnTo>
                    <a:pt x="1734" y="120"/>
                  </a:lnTo>
                  <a:lnTo>
                    <a:pt x="1734" y="120"/>
                  </a:lnTo>
                  <a:lnTo>
                    <a:pt x="1734" y="114"/>
                  </a:lnTo>
                  <a:lnTo>
                    <a:pt x="1734" y="114"/>
                  </a:lnTo>
                  <a:lnTo>
                    <a:pt x="1734" y="114"/>
                  </a:lnTo>
                  <a:lnTo>
                    <a:pt x="1734" y="114"/>
                  </a:lnTo>
                  <a:lnTo>
                    <a:pt x="1734" y="114"/>
                  </a:lnTo>
                  <a:lnTo>
                    <a:pt x="1734" y="114"/>
                  </a:lnTo>
                  <a:lnTo>
                    <a:pt x="1734" y="114"/>
                  </a:lnTo>
                  <a:lnTo>
                    <a:pt x="1734" y="114"/>
                  </a:lnTo>
                  <a:lnTo>
                    <a:pt x="1734" y="114"/>
                  </a:lnTo>
                  <a:lnTo>
                    <a:pt x="1734" y="114"/>
                  </a:lnTo>
                  <a:lnTo>
                    <a:pt x="1734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58" y="108"/>
                  </a:lnTo>
                  <a:lnTo>
                    <a:pt x="1764" y="108"/>
                  </a:lnTo>
                  <a:lnTo>
                    <a:pt x="1764" y="108"/>
                  </a:lnTo>
                  <a:lnTo>
                    <a:pt x="1764" y="108"/>
                  </a:lnTo>
                  <a:lnTo>
                    <a:pt x="1764" y="108"/>
                  </a:lnTo>
                  <a:lnTo>
                    <a:pt x="1764" y="108"/>
                  </a:lnTo>
                  <a:lnTo>
                    <a:pt x="1764" y="108"/>
                  </a:lnTo>
                  <a:lnTo>
                    <a:pt x="1764" y="108"/>
                  </a:lnTo>
                  <a:lnTo>
                    <a:pt x="1764" y="108"/>
                  </a:lnTo>
                  <a:lnTo>
                    <a:pt x="1764" y="108"/>
                  </a:lnTo>
                  <a:lnTo>
                    <a:pt x="1764" y="108"/>
                  </a:lnTo>
                  <a:lnTo>
                    <a:pt x="1764" y="102"/>
                  </a:lnTo>
                  <a:lnTo>
                    <a:pt x="1764" y="102"/>
                  </a:lnTo>
                  <a:lnTo>
                    <a:pt x="1764" y="102"/>
                  </a:lnTo>
                  <a:lnTo>
                    <a:pt x="1764" y="102"/>
                  </a:lnTo>
                  <a:lnTo>
                    <a:pt x="1764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0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82" y="102"/>
                  </a:lnTo>
                  <a:lnTo>
                    <a:pt x="1782" y="102"/>
                  </a:lnTo>
                  <a:lnTo>
                    <a:pt x="1782" y="102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794" y="90"/>
                  </a:lnTo>
                  <a:lnTo>
                    <a:pt x="1794" y="90"/>
                  </a:lnTo>
                  <a:lnTo>
                    <a:pt x="1794" y="90"/>
                  </a:lnTo>
                  <a:lnTo>
                    <a:pt x="1794" y="90"/>
                  </a:lnTo>
                  <a:lnTo>
                    <a:pt x="1794" y="90"/>
                  </a:lnTo>
                  <a:lnTo>
                    <a:pt x="1794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18" y="84"/>
                  </a:lnTo>
                  <a:lnTo>
                    <a:pt x="1824" y="84"/>
                  </a:lnTo>
                  <a:lnTo>
                    <a:pt x="1824" y="84"/>
                  </a:lnTo>
                  <a:lnTo>
                    <a:pt x="1824" y="84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0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66"/>
                  </a:lnTo>
                  <a:lnTo>
                    <a:pt x="1848" y="66"/>
                  </a:lnTo>
                  <a:lnTo>
                    <a:pt x="1848" y="66"/>
                  </a:lnTo>
                  <a:lnTo>
                    <a:pt x="1848" y="66"/>
                  </a:lnTo>
                  <a:lnTo>
                    <a:pt x="1848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2" y="60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78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896" y="48"/>
                  </a:lnTo>
                  <a:lnTo>
                    <a:pt x="1902" y="48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2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08" y="42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0"/>
                  </a:lnTo>
                  <a:lnTo>
                    <a:pt x="1920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8" y="12"/>
                  </a:lnTo>
                  <a:lnTo>
                    <a:pt x="1968" y="12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12"/>
                  </a:lnTo>
                  <a:lnTo>
                    <a:pt x="2016" y="12"/>
                  </a:lnTo>
                  <a:lnTo>
                    <a:pt x="2016" y="12"/>
                  </a:lnTo>
                  <a:lnTo>
                    <a:pt x="2016" y="12"/>
                  </a:lnTo>
                  <a:lnTo>
                    <a:pt x="2016" y="12"/>
                  </a:lnTo>
                  <a:lnTo>
                    <a:pt x="2016" y="12"/>
                  </a:lnTo>
                  <a:lnTo>
                    <a:pt x="2016" y="12"/>
                  </a:lnTo>
                  <a:lnTo>
                    <a:pt x="2016" y="12"/>
                  </a:lnTo>
                  <a:lnTo>
                    <a:pt x="2016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28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34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30"/>
                  </a:lnTo>
                  <a:lnTo>
                    <a:pt x="2046" y="30"/>
                  </a:lnTo>
                  <a:lnTo>
                    <a:pt x="2046" y="30"/>
                  </a:lnTo>
                  <a:lnTo>
                    <a:pt x="2052" y="30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79" name="Rectangle 139"/>
            <p:cNvSpPr>
              <a:spLocks noChangeArrowheads="1"/>
            </p:cNvSpPr>
            <p:nvPr/>
          </p:nvSpPr>
          <p:spPr bwMode="auto">
            <a:xfrm>
              <a:off x="3452" y="193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80" name="Freeform 140"/>
            <p:cNvSpPr>
              <a:spLocks/>
            </p:cNvSpPr>
            <p:nvPr/>
          </p:nvSpPr>
          <p:spPr bwMode="auto">
            <a:xfrm>
              <a:off x="3224" y="1716"/>
              <a:ext cx="2052" cy="168"/>
            </a:xfrm>
            <a:custGeom>
              <a:avLst/>
              <a:gdLst/>
              <a:ahLst/>
              <a:cxnLst>
                <a:cxn ang="0">
                  <a:pos x="30" y="156"/>
                </a:cxn>
                <a:cxn ang="0">
                  <a:pos x="60" y="150"/>
                </a:cxn>
                <a:cxn ang="0">
                  <a:pos x="96" y="138"/>
                </a:cxn>
                <a:cxn ang="0">
                  <a:pos x="126" y="132"/>
                </a:cxn>
                <a:cxn ang="0">
                  <a:pos x="156" y="120"/>
                </a:cxn>
                <a:cxn ang="0">
                  <a:pos x="192" y="108"/>
                </a:cxn>
                <a:cxn ang="0">
                  <a:pos x="222" y="96"/>
                </a:cxn>
                <a:cxn ang="0">
                  <a:pos x="258" y="84"/>
                </a:cxn>
                <a:cxn ang="0">
                  <a:pos x="288" y="72"/>
                </a:cxn>
                <a:cxn ang="0">
                  <a:pos x="324" y="60"/>
                </a:cxn>
                <a:cxn ang="0">
                  <a:pos x="354" y="42"/>
                </a:cxn>
                <a:cxn ang="0">
                  <a:pos x="384" y="30"/>
                </a:cxn>
                <a:cxn ang="0">
                  <a:pos x="420" y="12"/>
                </a:cxn>
                <a:cxn ang="0">
                  <a:pos x="450" y="0"/>
                </a:cxn>
                <a:cxn ang="0">
                  <a:pos x="486" y="12"/>
                </a:cxn>
                <a:cxn ang="0">
                  <a:pos x="516" y="30"/>
                </a:cxn>
                <a:cxn ang="0">
                  <a:pos x="546" y="42"/>
                </a:cxn>
                <a:cxn ang="0">
                  <a:pos x="582" y="60"/>
                </a:cxn>
                <a:cxn ang="0">
                  <a:pos x="612" y="72"/>
                </a:cxn>
                <a:cxn ang="0">
                  <a:pos x="648" y="84"/>
                </a:cxn>
                <a:cxn ang="0">
                  <a:pos x="678" y="102"/>
                </a:cxn>
                <a:cxn ang="0">
                  <a:pos x="708" y="114"/>
                </a:cxn>
                <a:cxn ang="0">
                  <a:pos x="744" y="120"/>
                </a:cxn>
                <a:cxn ang="0">
                  <a:pos x="774" y="132"/>
                </a:cxn>
                <a:cxn ang="0">
                  <a:pos x="810" y="138"/>
                </a:cxn>
                <a:cxn ang="0">
                  <a:pos x="840" y="150"/>
                </a:cxn>
                <a:cxn ang="0">
                  <a:pos x="870" y="156"/>
                </a:cxn>
                <a:cxn ang="0">
                  <a:pos x="906" y="162"/>
                </a:cxn>
                <a:cxn ang="0">
                  <a:pos x="936" y="168"/>
                </a:cxn>
                <a:cxn ang="0">
                  <a:pos x="972" y="168"/>
                </a:cxn>
                <a:cxn ang="0">
                  <a:pos x="1002" y="168"/>
                </a:cxn>
                <a:cxn ang="0">
                  <a:pos x="1032" y="162"/>
                </a:cxn>
                <a:cxn ang="0">
                  <a:pos x="1068" y="156"/>
                </a:cxn>
                <a:cxn ang="0">
                  <a:pos x="1098" y="150"/>
                </a:cxn>
                <a:cxn ang="0">
                  <a:pos x="1134" y="138"/>
                </a:cxn>
                <a:cxn ang="0">
                  <a:pos x="1164" y="132"/>
                </a:cxn>
                <a:cxn ang="0">
                  <a:pos x="1194" y="120"/>
                </a:cxn>
                <a:cxn ang="0">
                  <a:pos x="1230" y="108"/>
                </a:cxn>
                <a:cxn ang="0">
                  <a:pos x="1260" y="96"/>
                </a:cxn>
                <a:cxn ang="0">
                  <a:pos x="1296" y="84"/>
                </a:cxn>
                <a:cxn ang="0">
                  <a:pos x="1326" y="72"/>
                </a:cxn>
                <a:cxn ang="0">
                  <a:pos x="1356" y="54"/>
                </a:cxn>
                <a:cxn ang="0">
                  <a:pos x="1392" y="42"/>
                </a:cxn>
                <a:cxn ang="0">
                  <a:pos x="1422" y="24"/>
                </a:cxn>
                <a:cxn ang="0">
                  <a:pos x="1458" y="6"/>
                </a:cxn>
                <a:cxn ang="0">
                  <a:pos x="1488" y="6"/>
                </a:cxn>
                <a:cxn ang="0">
                  <a:pos x="1524" y="18"/>
                </a:cxn>
                <a:cxn ang="0">
                  <a:pos x="1554" y="36"/>
                </a:cxn>
                <a:cxn ang="0">
                  <a:pos x="1584" y="48"/>
                </a:cxn>
                <a:cxn ang="0">
                  <a:pos x="1620" y="66"/>
                </a:cxn>
                <a:cxn ang="0">
                  <a:pos x="1650" y="78"/>
                </a:cxn>
                <a:cxn ang="0">
                  <a:pos x="1686" y="90"/>
                </a:cxn>
                <a:cxn ang="0">
                  <a:pos x="1716" y="102"/>
                </a:cxn>
                <a:cxn ang="0">
                  <a:pos x="1746" y="114"/>
                </a:cxn>
                <a:cxn ang="0">
                  <a:pos x="1782" y="126"/>
                </a:cxn>
                <a:cxn ang="0">
                  <a:pos x="1812" y="132"/>
                </a:cxn>
                <a:cxn ang="0">
                  <a:pos x="1848" y="144"/>
                </a:cxn>
                <a:cxn ang="0">
                  <a:pos x="1878" y="150"/>
                </a:cxn>
                <a:cxn ang="0">
                  <a:pos x="1908" y="156"/>
                </a:cxn>
                <a:cxn ang="0">
                  <a:pos x="1944" y="162"/>
                </a:cxn>
                <a:cxn ang="0">
                  <a:pos x="1974" y="168"/>
                </a:cxn>
                <a:cxn ang="0">
                  <a:pos x="2010" y="168"/>
                </a:cxn>
                <a:cxn ang="0">
                  <a:pos x="2040" y="162"/>
                </a:cxn>
              </a:cxnLst>
              <a:rect l="0" t="0" r="r" b="b"/>
              <a:pathLst>
                <a:path w="2052" h="168">
                  <a:moveTo>
                    <a:pt x="0" y="162"/>
                  </a:move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44"/>
                  </a:lnTo>
                  <a:lnTo>
                    <a:pt x="60" y="144"/>
                  </a:lnTo>
                  <a:lnTo>
                    <a:pt x="60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204" y="108"/>
                  </a:lnTo>
                  <a:lnTo>
                    <a:pt x="204" y="108"/>
                  </a:lnTo>
                  <a:lnTo>
                    <a:pt x="204" y="108"/>
                  </a:lnTo>
                  <a:lnTo>
                    <a:pt x="204" y="108"/>
                  </a:lnTo>
                  <a:lnTo>
                    <a:pt x="204" y="108"/>
                  </a:lnTo>
                  <a:lnTo>
                    <a:pt x="204" y="108"/>
                  </a:lnTo>
                  <a:lnTo>
                    <a:pt x="204" y="108"/>
                  </a:lnTo>
                  <a:lnTo>
                    <a:pt x="204" y="108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54"/>
                  </a:lnTo>
                  <a:lnTo>
                    <a:pt x="324" y="54"/>
                  </a:lnTo>
                  <a:lnTo>
                    <a:pt x="324" y="54"/>
                  </a:lnTo>
                  <a:lnTo>
                    <a:pt x="324" y="54"/>
                  </a:lnTo>
                  <a:lnTo>
                    <a:pt x="324" y="54"/>
                  </a:lnTo>
                  <a:lnTo>
                    <a:pt x="324" y="54"/>
                  </a:lnTo>
                  <a:lnTo>
                    <a:pt x="324" y="54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48" y="42"/>
                  </a:lnTo>
                  <a:lnTo>
                    <a:pt x="348" y="42"/>
                  </a:lnTo>
                  <a:lnTo>
                    <a:pt x="348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54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66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12"/>
                  </a:lnTo>
                  <a:lnTo>
                    <a:pt x="480" y="12"/>
                  </a:lnTo>
                  <a:lnTo>
                    <a:pt x="480" y="12"/>
                  </a:lnTo>
                  <a:lnTo>
                    <a:pt x="480" y="12"/>
                  </a:lnTo>
                  <a:lnTo>
                    <a:pt x="480" y="12"/>
                  </a:lnTo>
                  <a:lnTo>
                    <a:pt x="480" y="12"/>
                  </a:lnTo>
                  <a:lnTo>
                    <a:pt x="480" y="12"/>
                  </a:lnTo>
                  <a:lnTo>
                    <a:pt x="480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8"/>
                  </a:lnTo>
                  <a:lnTo>
                    <a:pt x="492" y="18"/>
                  </a:lnTo>
                  <a:lnTo>
                    <a:pt x="492" y="18"/>
                  </a:lnTo>
                  <a:lnTo>
                    <a:pt x="492" y="18"/>
                  </a:lnTo>
                  <a:lnTo>
                    <a:pt x="492" y="18"/>
                  </a:lnTo>
                  <a:lnTo>
                    <a:pt x="492" y="18"/>
                  </a:lnTo>
                  <a:lnTo>
                    <a:pt x="492" y="18"/>
                  </a:lnTo>
                  <a:lnTo>
                    <a:pt x="492" y="18"/>
                  </a:lnTo>
                  <a:lnTo>
                    <a:pt x="492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0" y="24"/>
                  </a:lnTo>
                  <a:lnTo>
                    <a:pt x="516" y="24"/>
                  </a:lnTo>
                  <a:lnTo>
                    <a:pt x="516" y="24"/>
                  </a:lnTo>
                  <a:lnTo>
                    <a:pt x="516" y="24"/>
                  </a:lnTo>
                  <a:lnTo>
                    <a:pt x="516" y="24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8" y="30"/>
                  </a:lnTo>
                  <a:lnTo>
                    <a:pt x="528" y="30"/>
                  </a:lnTo>
                  <a:lnTo>
                    <a:pt x="528" y="30"/>
                  </a:lnTo>
                  <a:lnTo>
                    <a:pt x="528" y="30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34" y="36"/>
                  </a:lnTo>
                  <a:lnTo>
                    <a:pt x="540" y="36"/>
                  </a:lnTo>
                  <a:lnTo>
                    <a:pt x="540" y="36"/>
                  </a:lnTo>
                  <a:lnTo>
                    <a:pt x="540" y="36"/>
                  </a:lnTo>
                  <a:lnTo>
                    <a:pt x="540" y="36"/>
                  </a:lnTo>
                  <a:lnTo>
                    <a:pt x="540" y="42"/>
                  </a:lnTo>
                  <a:lnTo>
                    <a:pt x="540" y="42"/>
                  </a:lnTo>
                  <a:lnTo>
                    <a:pt x="540" y="42"/>
                  </a:lnTo>
                  <a:lnTo>
                    <a:pt x="540" y="42"/>
                  </a:lnTo>
                  <a:lnTo>
                    <a:pt x="540" y="42"/>
                  </a:lnTo>
                  <a:lnTo>
                    <a:pt x="540" y="42"/>
                  </a:lnTo>
                  <a:lnTo>
                    <a:pt x="540" y="42"/>
                  </a:lnTo>
                  <a:lnTo>
                    <a:pt x="540" y="42"/>
                  </a:lnTo>
                  <a:lnTo>
                    <a:pt x="540" y="42"/>
                  </a:lnTo>
                  <a:lnTo>
                    <a:pt x="540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52" y="42"/>
                  </a:lnTo>
                  <a:lnTo>
                    <a:pt x="552" y="42"/>
                  </a:lnTo>
                  <a:lnTo>
                    <a:pt x="552" y="42"/>
                  </a:lnTo>
                  <a:lnTo>
                    <a:pt x="552" y="42"/>
                  </a:lnTo>
                  <a:lnTo>
                    <a:pt x="552" y="42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4" y="54"/>
                  </a:lnTo>
                  <a:lnTo>
                    <a:pt x="564" y="54"/>
                  </a:lnTo>
                  <a:lnTo>
                    <a:pt x="564" y="54"/>
                  </a:lnTo>
                  <a:lnTo>
                    <a:pt x="564" y="54"/>
                  </a:lnTo>
                  <a:lnTo>
                    <a:pt x="564" y="54"/>
                  </a:lnTo>
                  <a:lnTo>
                    <a:pt x="564" y="54"/>
                  </a:lnTo>
                  <a:lnTo>
                    <a:pt x="564" y="54"/>
                  </a:lnTo>
                  <a:lnTo>
                    <a:pt x="564" y="54"/>
                  </a:lnTo>
                  <a:lnTo>
                    <a:pt x="564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6"/>
                  </a:lnTo>
                  <a:lnTo>
                    <a:pt x="588" y="66"/>
                  </a:lnTo>
                  <a:lnTo>
                    <a:pt x="588" y="66"/>
                  </a:lnTo>
                  <a:lnTo>
                    <a:pt x="588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2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2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84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0" y="102"/>
                  </a:lnTo>
                  <a:lnTo>
                    <a:pt x="696" y="102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6" y="120"/>
                  </a:lnTo>
                  <a:lnTo>
                    <a:pt x="726" y="120"/>
                  </a:lnTo>
                  <a:lnTo>
                    <a:pt x="726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2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56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6" y="132"/>
                  </a:lnTo>
                  <a:lnTo>
                    <a:pt x="786" y="132"/>
                  </a:lnTo>
                  <a:lnTo>
                    <a:pt x="786" y="132"/>
                  </a:lnTo>
                  <a:lnTo>
                    <a:pt x="786" y="132"/>
                  </a:lnTo>
                  <a:lnTo>
                    <a:pt x="786" y="132"/>
                  </a:lnTo>
                  <a:lnTo>
                    <a:pt x="786" y="132"/>
                  </a:lnTo>
                  <a:lnTo>
                    <a:pt x="786" y="132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0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50"/>
                  </a:lnTo>
                  <a:lnTo>
                    <a:pt x="834" y="150"/>
                  </a:lnTo>
                  <a:lnTo>
                    <a:pt x="834" y="150"/>
                  </a:lnTo>
                  <a:lnTo>
                    <a:pt x="834" y="150"/>
                  </a:lnTo>
                  <a:lnTo>
                    <a:pt x="834" y="150"/>
                  </a:lnTo>
                  <a:lnTo>
                    <a:pt x="834" y="150"/>
                  </a:lnTo>
                  <a:lnTo>
                    <a:pt x="834" y="150"/>
                  </a:lnTo>
                  <a:lnTo>
                    <a:pt x="834" y="150"/>
                  </a:lnTo>
                  <a:lnTo>
                    <a:pt x="834" y="150"/>
                  </a:lnTo>
                  <a:lnTo>
                    <a:pt x="834" y="150"/>
                  </a:lnTo>
                  <a:lnTo>
                    <a:pt x="834" y="150"/>
                  </a:lnTo>
                  <a:lnTo>
                    <a:pt x="834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0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46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2" y="150"/>
                  </a:lnTo>
                  <a:lnTo>
                    <a:pt x="858" y="150"/>
                  </a:lnTo>
                  <a:lnTo>
                    <a:pt x="858" y="150"/>
                  </a:lnTo>
                  <a:lnTo>
                    <a:pt x="858" y="150"/>
                  </a:lnTo>
                  <a:lnTo>
                    <a:pt x="858" y="150"/>
                  </a:lnTo>
                  <a:lnTo>
                    <a:pt x="858" y="150"/>
                  </a:lnTo>
                  <a:lnTo>
                    <a:pt x="858" y="150"/>
                  </a:lnTo>
                  <a:lnTo>
                    <a:pt x="858" y="150"/>
                  </a:lnTo>
                  <a:lnTo>
                    <a:pt x="858" y="150"/>
                  </a:lnTo>
                  <a:lnTo>
                    <a:pt x="858" y="150"/>
                  </a:lnTo>
                  <a:lnTo>
                    <a:pt x="858" y="156"/>
                  </a:lnTo>
                  <a:lnTo>
                    <a:pt x="858" y="156"/>
                  </a:lnTo>
                  <a:lnTo>
                    <a:pt x="858" y="156"/>
                  </a:lnTo>
                  <a:lnTo>
                    <a:pt x="858" y="156"/>
                  </a:lnTo>
                  <a:lnTo>
                    <a:pt x="858" y="156"/>
                  </a:lnTo>
                  <a:lnTo>
                    <a:pt x="858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64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8" y="156"/>
                  </a:lnTo>
                  <a:lnTo>
                    <a:pt x="888" y="156"/>
                  </a:lnTo>
                  <a:lnTo>
                    <a:pt x="888" y="156"/>
                  </a:lnTo>
                  <a:lnTo>
                    <a:pt x="888" y="156"/>
                  </a:lnTo>
                  <a:lnTo>
                    <a:pt x="888" y="156"/>
                  </a:lnTo>
                  <a:lnTo>
                    <a:pt x="888" y="156"/>
                  </a:lnTo>
                  <a:lnTo>
                    <a:pt x="888" y="156"/>
                  </a:lnTo>
                  <a:lnTo>
                    <a:pt x="888" y="156"/>
                  </a:lnTo>
                  <a:lnTo>
                    <a:pt x="888" y="156"/>
                  </a:lnTo>
                  <a:lnTo>
                    <a:pt x="888" y="156"/>
                  </a:lnTo>
                  <a:lnTo>
                    <a:pt x="888" y="156"/>
                  </a:lnTo>
                  <a:lnTo>
                    <a:pt x="888" y="162"/>
                  </a:lnTo>
                  <a:lnTo>
                    <a:pt x="888" y="162"/>
                  </a:lnTo>
                  <a:lnTo>
                    <a:pt x="888" y="162"/>
                  </a:lnTo>
                  <a:lnTo>
                    <a:pt x="888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894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0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06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2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2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0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84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0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996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8"/>
                  </a:lnTo>
                  <a:lnTo>
                    <a:pt x="1002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08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0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26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38" y="162"/>
                  </a:lnTo>
                  <a:lnTo>
                    <a:pt x="1044" y="162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44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0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56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0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44"/>
                  </a:lnTo>
                  <a:lnTo>
                    <a:pt x="1098" y="144"/>
                  </a:lnTo>
                  <a:lnTo>
                    <a:pt x="1098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04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16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38"/>
                  </a:lnTo>
                  <a:lnTo>
                    <a:pt x="1122" y="138"/>
                  </a:lnTo>
                  <a:lnTo>
                    <a:pt x="1122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34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2"/>
                  </a:lnTo>
                  <a:lnTo>
                    <a:pt x="1146" y="132"/>
                  </a:lnTo>
                  <a:lnTo>
                    <a:pt x="1146" y="132"/>
                  </a:lnTo>
                  <a:lnTo>
                    <a:pt x="1146" y="132"/>
                  </a:lnTo>
                  <a:lnTo>
                    <a:pt x="1146" y="132"/>
                  </a:lnTo>
                  <a:lnTo>
                    <a:pt x="1146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64" y="132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8" y="126"/>
                  </a:lnTo>
                  <a:lnTo>
                    <a:pt x="1188" y="126"/>
                  </a:lnTo>
                  <a:lnTo>
                    <a:pt x="1188" y="126"/>
                  </a:lnTo>
                  <a:lnTo>
                    <a:pt x="1188" y="126"/>
                  </a:lnTo>
                  <a:lnTo>
                    <a:pt x="1188" y="120"/>
                  </a:lnTo>
                  <a:lnTo>
                    <a:pt x="1188" y="120"/>
                  </a:lnTo>
                  <a:lnTo>
                    <a:pt x="1188" y="120"/>
                  </a:lnTo>
                  <a:lnTo>
                    <a:pt x="1188" y="120"/>
                  </a:lnTo>
                  <a:lnTo>
                    <a:pt x="1188" y="120"/>
                  </a:lnTo>
                  <a:lnTo>
                    <a:pt x="1188" y="120"/>
                  </a:lnTo>
                  <a:lnTo>
                    <a:pt x="1188" y="120"/>
                  </a:lnTo>
                  <a:lnTo>
                    <a:pt x="1188" y="120"/>
                  </a:lnTo>
                  <a:lnTo>
                    <a:pt x="1188" y="120"/>
                  </a:lnTo>
                  <a:lnTo>
                    <a:pt x="1188" y="120"/>
                  </a:lnTo>
                  <a:lnTo>
                    <a:pt x="1188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194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6" y="120"/>
                  </a:lnTo>
                  <a:lnTo>
                    <a:pt x="1206" y="120"/>
                  </a:lnTo>
                  <a:lnTo>
                    <a:pt x="1206" y="120"/>
                  </a:lnTo>
                  <a:lnTo>
                    <a:pt x="1206" y="120"/>
                  </a:lnTo>
                  <a:lnTo>
                    <a:pt x="1206" y="120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0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36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102"/>
                  </a:lnTo>
                  <a:lnTo>
                    <a:pt x="1254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0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66" y="96"/>
                  </a:lnTo>
                  <a:lnTo>
                    <a:pt x="1272" y="96"/>
                  </a:lnTo>
                  <a:lnTo>
                    <a:pt x="1272" y="96"/>
                  </a:lnTo>
                  <a:lnTo>
                    <a:pt x="1272" y="96"/>
                  </a:lnTo>
                  <a:lnTo>
                    <a:pt x="1272" y="96"/>
                  </a:lnTo>
                  <a:lnTo>
                    <a:pt x="1272" y="96"/>
                  </a:lnTo>
                  <a:lnTo>
                    <a:pt x="1272" y="96"/>
                  </a:lnTo>
                  <a:lnTo>
                    <a:pt x="1272" y="96"/>
                  </a:lnTo>
                  <a:lnTo>
                    <a:pt x="1272" y="96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90" y="90"/>
                  </a:lnTo>
                  <a:lnTo>
                    <a:pt x="1290" y="90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0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78"/>
                  </a:lnTo>
                  <a:lnTo>
                    <a:pt x="1302" y="78"/>
                  </a:lnTo>
                  <a:lnTo>
                    <a:pt x="1302" y="78"/>
                  </a:lnTo>
                  <a:lnTo>
                    <a:pt x="1302" y="78"/>
                  </a:lnTo>
                  <a:lnTo>
                    <a:pt x="1302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08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38" y="66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54"/>
                  </a:lnTo>
                  <a:lnTo>
                    <a:pt x="1356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68" y="54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6" y="48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2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04" y="36"/>
                  </a:lnTo>
                  <a:lnTo>
                    <a:pt x="1410" y="36"/>
                  </a:lnTo>
                  <a:lnTo>
                    <a:pt x="1410" y="36"/>
                  </a:lnTo>
                  <a:lnTo>
                    <a:pt x="1410" y="36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34" y="24"/>
                  </a:lnTo>
                  <a:lnTo>
                    <a:pt x="1434" y="24"/>
                  </a:lnTo>
                  <a:lnTo>
                    <a:pt x="1434" y="24"/>
                  </a:lnTo>
                  <a:lnTo>
                    <a:pt x="1434" y="24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8" y="12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06" y="12"/>
                  </a:lnTo>
                  <a:lnTo>
                    <a:pt x="1512" y="12"/>
                  </a:lnTo>
                  <a:lnTo>
                    <a:pt x="1512" y="12"/>
                  </a:lnTo>
                  <a:lnTo>
                    <a:pt x="1512" y="12"/>
                  </a:lnTo>
                  <a:lnTo>
                    <a:pt x="1512" y="12"/>
                  </a:lnTo>
                  <a:lnTo>
                    <a:pt x="1512" y="12"/>
                  </a:lnTo>
                  <a:lnTo>
                    <a:pt x="1512" y="12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24" y="18"/>
                  </a:lnTo>
                  <a:lnTo>
                    <a:pt x="1524" y="18"/>
                  </a:lnTo>
                  <a:lnTo>
                    <a:pt x="1524" y="18"/>
                  </a:lnTo>
                  <a:lnTo>
                    <a:pt x="1524" y="18"/>
                  </a:lnTo>
                  <a:lnTo>
                    <a:pt x="1524" y="18"/>
                  </a:lnTo>
                  <a:lnTo>
                    <a:pt x="1524" y="18"/>
                  </a:lnTo>
                  <a:lnTo>
                    <a:pt x="1524" y="18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6" y="30"/>
                  </a:lnTo>
                  <a:lnTo>
                    <a:pt x="1536" y="30"/>
                  </a:lnTo>
                  <a:lnTo>
                    <a:pt x="1536" y="30"/>
                  </a:lnTo>
                  <a:lnTo>
                    <a:pt x="1536" y="30"/>
                  </a:lnTo>
                  <a:lnTo>
                    <a:pt x="1536" y="30"/>
                  </a:lnTo>
                  <a:lnTo>
                    <a:pt x="1536" y="30"/>
                  </a:lnTo>
                  <a:lnTo>
                    <a:pt x="1536" y="30"/>
                  </a:lnTo>
                  <a:lnTo>
                    <a:pt x="1536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2" y="30"/>
                  </a:lnTo>
                  <a:lnTo>
                    <a:pt x="1548" y="30"/>
                  </a:lnTo>
                  <a:lnTo>
                    <a:pt x="1548" y="30"/>
                  </a:lnTo>
                  <a:lnTo>
                    <a:pt x="1548" y="30"/>
                  </a:lnTo>
                  <a:lnTo>
                    <a:pt x="1548" y="30"/>
                  </a:lnTo>
                  <a:lnTo>
                    <a:pt x="1548" y="30"/>
                  </a:lnTo>
                  <a:lnTo>
                    <a:pt x="1548" y="30"/>
                  </a:lnTo>
                  <a:lnTo>
                    <a:pt x="1548" y="30"/>
                  </a:lnTo>
                  <a:lnTo>
                    <a:pt x="1548" y="36"/>
                  </a:lnTo>
                  <a:lnTo>
                    <a:pt x="1548" y="36"/>
                  </a:lnTo>
                  <a:lnTo>
                    <a:pt x="1548" y="36"/>
                  </a:lnTo>
                  <a:lnTo>
                    <a:pt x="1548" y="36"/>
                  </a:lnTo>
                  <a:lnTo>
                    <a:pt x="1548" y="36"/>
                  </a:lnTo>
                  <a:lnTo>
                    <a:pt x="1548" y="36"/>
                  </a:lnTo>
                  <a:lnTo>
                    <a:pt x="1548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60" y="36"/>
                  </a:lnTo>
                  <a:lnTo>
                    <a:pt x="1560" y="36"/>
                  </a:lnTo>
                  <a:lnTo>
                    <a:pt x="1560" y="36"/>
                  </a:lnTo>
                  <a:lnTo>
                    <a:pt x="1560" y="36"/>
                  </a:lnTo>
                  <a:lnTo>
                    <a:pt x="1560" y="36"/>
                  </a:lnTo>
                  <a:lnTo>
                    <a:pt x="1560" y="36"/>
                  </a:lnTo>
                  <a:lnTo>
                    <a:pt x="1560" y="36"/>
                  </a:lnTo>
                  <a:lnTo>
                    <a:pt x="1560" y="36"/>
                  </a:lnTo>
                  <a:lnTo>
                    <a:pt x="1560" y="36"/>
                  </a:lnTo>
                  <a:lnTo>
                    <a:pt x="1560" y="42"/>
                  </a:lnTo>
                  <a:lnTo>
                    <a:pt x="1560" y="42"/>
                  </a:lnTo>
                  <a:lnTo>
                    <a:pt x="1560" y="42"/>
                  </a:lnTo>
                  <a:lnTo>
                    <a:pt x="1560" y="42"/>
                  </a:lnTo>
                  <a:lnTo>
                    <a:pt x="1560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66" y="42"/>
                  </a:lnTo>
                  <a:lnTo>
                    <a:pt x="1572" y="42"/>
                  </a:lnTo>
                  <a:lnTo>
                    <a:pt x="1572" y="42"/>
                  </a:lnTo>
                  <a:lnTo>
                    <a:pt x="1572" y="42"/>
                  </a:lnTo>
                  <a:lnTo>
                    <a:pt x="1572" y="42"/>
                  </a:lnTo>
                  <a:lnTo>
                    <a:pt x="1572" y="42"/>
                  </a:lnTo>
                  <a:lnTo>
                    <a:pt x="1572" y="42"/>
                  </a:lnTo>
                  <a:lnTo>
                    <a:pt x="1572" y="42"/>
                  </a:lnTo>
                  <a:lnTo>
                    <a:pt x="1572" y="42"/>
                  </a:lnTo>
                  <a:lnTo>
                    <a:pt x="1572" y="42"/>
                  </a:lnTo>
                  <a:lnTo>
                    <a:pt x="1572" y="42"/>
                  </a:lnTo>
                  <a:lnTo>
                    <a:pt x="1572" y="42"/>
                  </a:lnTo>
                  <a:lnTo>
                    <a:pt x="1572" y="48"/>
                  </a:lnTo>
                  <a:lnTo>
                    <a:pt x="1572" y="48"/>
                  </a:lnTo>
                  <a:lnTo>
                    <a:pt x="1572" y="48"/>
                  </a:lnTo>
                  <a:lnTo>
                    <a:pt x="1572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48"/>
                  </a:lnTo>
                  <a:lnTo>
                    <a:pt x="1584" y="54"/>
                  </a:lnTo>
                  <a:lnTo>
                    <a:pt x="1584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0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14" y="60"/>
                  </a:lnTo>
                  <a:lnTo>
                    <a:pt x="1614" y="60"/>
                  </a:lnTo>
                  <a:lnTo>
                    <a:pt x="1614" y="60"/>
                  </a:lnTo>
                  <a:lnTo>
                    <a:pt x="1614" y="60"/>
                  </a:lnTo>
                  <a:lnTo>
                    <a:pt x="1614" y="60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6" y="66"/>
                  </a:lnTo>
                  <a:lnTo>
                    <a:pt x="1626" y="66"/>
                  </a:lnTo>
                  <a:lnTo>
                    <a:pt x="1626" y="66"/>
                  </a:lnTo>
                  <a:lnTo>
                    <a:pt x="1626" y="66"/>
                  </a:lnTo>
                  <a:lnTo>
                    <a:pt x="1626" y="66"/>
                  </a:lnTo>
                  <a:lnTo>
                    <a:pt x="1626" y="66"/>
                  </a:lnTo>
                  <a:lnTo>
                    <a:pt x="1626" y="66"/>
                  </a:lnTo>
                  <a:lnTo>
                    <a:pt x="1626" y="66"/>
                  </a:lnTo>
                  <a:lnTo>
                    <a:pt x="1626" y="66"/>
                  </a:lnTo>
                  <a:lnTo>
                    <a:pt x="1626" y="72"/>
                  </a:lnTo>
                  <a:lnTo>
                    <a:pt x="1626" y="72"/>
                  </a:lnTo>
                  <a:lnTo>
                    <a:pt x="1626" y="72"/>
                  </a:lnTo>
                  <a:lnTo>
                    <a:pt x="1626" y="72"/>
                  </a:lnTo>
                  <a:lnTo>
                    <a:pt x="1626" y="72"/>
                  </a:lnTo>
                  <a:lnTo>
                    <a:pt x="1626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2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56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68" y="84"/>
                  </a:lnTo>
                  <a:lnTo>
                    <a:pt x="1674" y="84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6"/>
                  </a:lnTo>
                  <a:lnTo>
                    <a:pt x="1686" y="96"/>
                  </a:lnTo>
                  <a:lnTo>
                    <a:pt x="1686" y="96"/>
                  </a:lnTo>
                  <a:lnTo>
                    <a:pt x="1686" y="96"/>
                  </a:lnTo>
                  <a:lnTo>
                    <a:pt x="1686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2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698" y="96"/>
                  </a:lnTo>
                  <a:lnTo>
                    <a:pt x="1704" y="96"/>
                  </a:lnTo>
                  <a:lnTo>
                    <a:pt x="1704" y="96"/>
                  </a:lnTo>
                  <a:lnTo>
                    <a:pt x="1704" y="96"/>
                  </a:lnTo>
                  <a:lnTo>
                    <a:pt x="1704" y="96"/>
                  </a:lnTo>
                  <a:lnTo>
                    <a:pt x="1704" y="96"/>
                  </a:lnTo>
                  <a:lnTo>
                    <a:pt x="1704" y="96"/>
                  </a:lnTo>
                  <a:lnTo>
                    <a:pt x="1704" y="102"/>
                  </a:lnTo>
                  <a:lnTo>
                    <a:pt x="1704" y="102"/>
                  </a:lnTo>
                  <a:lnTo>
                    <a:pt x="1704" y="102"/>
                  </a:lnTo>
                  <a:lnTo>
                    <a:pt x="1704" y="102"/>
                  </a:lnTo>
                  <a:lnTo>
                    <a:pt x="1704" y="102"/>
                  </a:lnTo>
                  <a:lnTo>
                    <a:pt x="1704" y="102"/>
                  </a:lnTo>
                  <a:lnTo>
                    <a:pt x="1704" y="102"/>
                  </a:lnTo>
                  <a:lnTo>
                    <a:pt x="1704" y="102"/>
                  </a:lnTo>
                  <a:lnTo>
                    <a:pt x="1704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0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2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40" y="108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0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2" y="114"/>
                  </a:lnTo>
                  <a:lnTo>
                    <a:pt x="1758" y="114"/>
                  </a:lnTo>
                  <a:lnTo>
                    <a:pt x="1758" y="114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0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6"/>
                  </a:lnTo>
                  <a:lnTo>
                    <a:pt x="1776" y="126"/>
                  </a:lnTo>
                  <a:lnTo>
                    <a:pt x="1776" y="126"/>
                  </a:lnTo>
                  <a:lnTo>
                    <a:pt x="1776" y="126"/>
                  </a:lnTo>
                  <a:lnTo>
                    <a:pt x="1776" y="126"/>
                  </a:lnTo>
                  <a:lnTo>
                    <a:pt x="1776" y="126"/>
                  </a:lnTo>
                  <a:lnTo>
                    <a:pt x="1776" y="126"/>
                  </a:lnTo>
                  <a:lnTo>
                    <a:pt x="1776" y="126"/>
                  </a:lnTo>
                  <a:lnTo>
                    <a:pt x="1776" y="126"/>
                  </a:lnTo>
                  <a:lnTo>
                    <a:pt x="1776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2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88" y="126"/>
                  </a:lnTo>
                  <a:lnTo>
                    <a:pt x="1794" y="126"/>
                  </a:lnTo>
                  <a:lnTo>
                    <a:pt x="1794" y="126"/>
                  </a:lnTo>
                  <a:lnTo>
                    <a:pt x="1794" y="126"/>
                  </a:lnTo>
                  <a:lnTo>
                    <a:pt x="1794" y="126"/>
                  </a:lnTo>
                  <a:lnTo>
                    <a:pt x="1794" y="126"/>
                  </a:lnTo>
                  <a:lnTo>
                    <a:pt x="1794" y="126"/>
                  </a:lnTo>
                  <a:lnTo>
                    <a:pt x="1794" y="126"/>
                  </a:lnTo>
                  <a:lnTo>
                    <a:pt x="1794" y="126"/>
                  </a:lnTo>
                  <a:lnTo>
                    <a:pt x="1794" y="126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06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2" y="132"/>
                  </a:lnTo>
                  <a:lnTo>
                    <a:pt x="1818" y="132"/>
                  </a:lnTo>
                  <a:lnTo>
                    <a:pt x="1818" y="132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18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24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0" y="144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2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08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14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0" y="156"/>
                  </a:lnTo>
                  <a:lnTo>
                    <a:pt x="1926" y="156"/>
                  </a:lnTo>
                  <a:lnTo>
                    <a:pt x="1926" y="156"/>
                  </a:lnTo>
                  <a:lnTo>
                    <a:pt x="1926" y="156"/>
                  </a:lnTo>
                  <a:lnTo>
                    <a:pt x="1926" y="156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26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8"/>
                  </a:lnTo>
                  <a:lnTo>
                    <a:pt x="1962" y="168"/>
                  </a:lnTo>
                  <a:lnTo>
                    <a:pt x="1962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74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2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04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0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2"/>
                  </a:lnTo>
                  <a:lnTo>
                    <a:pt x="2016" y="162"/>
                  </a:lnTo>
                  <a:lnTo>
                    <a:pt x="2016" y="162"/>
                  </a:lnTo>
                  <a:lnTo>
                    <a:pt x="2016" y="162"/>
                  </a:lnTo>
                  <a:lnTo>
                    <a:pt x="2016" y="162"/>
                  </a:lnTo>
                  <a:lnTo>
                    <a:pt x="2016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52" y="162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81" name="Rectangle 141"/>
            <p:cNvSpPr>
              <a:spLocks noChangeArrowheads="1"/>
            </p:cNvSpPr>
            <p:nvPr/>
          </p:nvSpPr>
          <p:spPr bwMode="auto">
            <a:xfrm>
              <a:off x="3872" y="193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82" name="Freeform 142"/>
            <p:cNvSpPr>
              <a:spLocks/>
            </p:cNvSpPr>
            <p:nvPr/>
          </p:nvSpPr>
          <p:spPr bwMode="auto">
            <a:xfrm>
              <a:off x="3224" y="1158"/>
              <a:ext cx="2052" cy="126"/>
            </a:xfrm>
            <a:custGeom>
              <a:avLst/>
              <a:gdLst/>
              <a:ahLst/>
              <a:cxnLst>
                <a:cxn ang="0">
                  <a:pos x="30" y="30"/>
                </a:cxn>
                <a:cxn ang="0">
                  <a:pos x="60" y="42"/>
                </a:cxn>
                <a:cxn ang="0">
                  <a:pos x="96" y="48"/>
                </a:cxn>
                <a:cxn ang="0">
                  <a:pos x="126" y="60"/>
                </a:cxn>
                <a:cxn ang="0">
                  <a:pos x="156" y="66"/>
                </a:cxn>
                <a:cxn ang="0">
                  <a:pos x="192" y="78"/>
                </a:cxn>
                <a:cxn ang="0">
                  <a:pos x="222" y="84"/>
                </a:cxn>
                <a:cxn ang="0">
                  <a:pos x="258" y="90"/>
                </a:cxn>
                <a:cxn ang="0">
                  <a:pos x="288" y="102"/>
                </a:cxn>
                <a:cxn ang="0">
                  <a:pos x="324" y="108"/>
                </a:cxn>
                <a:cxn ang="0">
                  <a:pos x="354" y="114"/>
                </a:cxn>
                <a:cxn ang="0">
                  <a:pos x="384" y="120"/>
                </a:cxn>
                <a:cxn ang="0">
                  <a:pos x="420" y="126"/>
                </a:cxn>
                <a:cxn ang="0">
                  <a:pos x="450" y="126"/>
                </a:cxn>
                <a:cxn ang="0">
                  <a:pos x="486" y="126"/>
                </a:cxn>
                <a:cxn ang="0">
                  <a:pos x="516" y="120"/>
                </a:cxn>
                <a:cxn ang="0">
                  <a:pos x="546" y="114"/>
                </a:cxn>
                <a:cxn ang="0">
                  <a:pos x="582" y="108"/>
                </a:cxn>
                <a:cxn ang="0">
                  <a:pos x="612" y="102"/>
                </a:cxn>
                <a:cxn ang="0">
                  <a:pos x="648" y="90"/>
                </a:cxn>
                <a:cxn ang="0">
                  <a:pos x="678" y="84"/>
                </a:cxn>
                <a:cxn ang="0">
                  <a:pos x="708" y="78"/>
                </a:cxn>
                <a:cxn ang="0">
                  <a:pos x="744" y="66"/>
                </a:cxn>
                <a:cxn ang="0">
                  <a:pos x="774" y="60"/>
                </a:cxn>
                <a:cxn ang="0">
                  <a:pos x="810" y="48"/>
                </a:cxn>
                <a:cxn ang="0">
                  <a:pos x="840" y="42"/>
                </a:cxn>
                <a:cxn ang="0">
                  <a:pos x="870" y="30"/>
                </a:cxn>
                <a:cxn ang="0">
                  <a:pos x="906" y="18"/>
                </a:cxn>
                <a:cxn ang="0">
                  <a:pos x="936" y="6"/>
                </a:cxn>
                <a:cxn ang="0">
                  <a:pos x="972" y="0"/>
                </a:cxn>
                <a:cxn ang="0">
                  <a:pos x="1002" y="12"/>
                </a:cxn>
                <a:cxn ang="0">
                  <a:pos x="1032" y="24"/>
                </a:cxn>
                <a:cxn ang="0">
                  <a:pos x="1068" y="36"/>
                </a:cxn>
                <a:cxn ang="0">
                  <a:pos x="1098" y="42"/>
                </a:cxn>
                <a:cxn ang="0">
                  <a:pos x="1134" y="54"/>
                </a:cxn>
                <a:cxn ang="0">
                  <a:pos x="1164" y="60"/>
                </a:cxn>
                <a:cxn ang="0">
                  <a:pos x="1194" y="72"/>
                </a:cxn>
                <a:cxn ang="0">
                  <a:pos x="1230" y="78"/>
                </a:cxn>
                <a:cxn ang="0">
                  <a:pos x="1260" y="90"/>
                </a:cxn>
                <a:cxn ang="0">
                  <a:pos x="1296" y="96"/>
                </a:cxn>
                <a:cxn ang="0">
                  <a:pos x="1326" y="102"/>
                </a:cxn>
                <a:cxn ang="0">
                  <a:pos x="1356" y="108"/>
                </a:cxn>
                <a:cxn ang="0">
                  <a:pos x="1392" y="114"/>
                </a:cxn>
                <a:cxn ang="0">
                  <a:pos x="1422" y="120"/>
                </a:cxn>
                <a:cxn ang="0">
                  <a:pos x="1458" y="126"/>
                </a:cxn>
                <a:cxn ang="0">
                  <a:pos x="1488" y="126"/>
                </a:cxn>
                <a:cxn ang="0">
                  <a:pos x="1524" y="120"/>
                </a:cxn>
                <a:cxn ang="0">
                  <a:pos x="1554" y="114"/>
                </a:cxn>
                <a:cxn ang="0">
                  <a:pos x="1584" y="108"/>
                </a:cxn>
                <a:cxn ang="0">
                  <a:pos x="1620" y="102"/>
                </a:cxn>
                <a:cxn ang="0">
                  <a:pos x="1650" y="96"/>
                </a:cxn>
                <a:cxn ang="0">
                  <a:pos x="1686" y="90"/>
                </a:cxn>
                <a:cxn ang="0">
                  <a:pos x="1716" y="84"/>
                </a:cxn>
                <a:cxn ang="0">
                  <a:pos x="1746" y="72"/>
                </a:cxn>
                <a:cxn ang="0">
                  <a:pos x="1782" y="66"/>
                </a:cxn>
                <a:cxn ang="0">
                  <a:pos x="1812" y="54"/>
                </a:cxn>
                <a:cxn ang="0">
                  <a:pos x="1848" y="48"/>
                </a:cxn>
                <a:cxn ang="0">
                  <a:pos x="1878" y="36"/>
                </a:cxn>
                <a:cxn ang="0">
                  <a:pos x="1908" y="24"/>
                </a:cxn>
                <a:cxn ang="0">
                  <a:pos x="1944" y="18"/>
                </a:cxn>
                <a:cxn ang="0">
                  <a:pos x="1974" y="6"/>
                </a:cxn>
                <a:cxn ang="0">
                  <a:pos x="2010" y="6"/>
                </a:cxn>
                <a:cxn ang="0">
                  <a:pos x="2040" y="18"/>
                </a:cxn>
              </a:cxnLst>
              <a:rect l="0" t="0" r="r" b="b"/>
              <a:pathLst>
                <a:path w="2052" h="126">
                  <a:moveTo>
                    <a:pt x="0" y="18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6"/>
                  </a:lnTo>
                  <a:lnTo>
                    <a:pt x="138" y="66"/>
                  </a:lnTo>
                  <a:lnTo>
                    <a:pt x="138" y="66"/>
                  </a:lnTo>
                  <a:lnTo>
                    <a:pt x="138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34" y="84"/>
                  </a:lnTo>
                  <a:lnTo>
                    <a:pt x="234" y="84"/>
                  </a:lnTo>
                  <a:lnTo>
                    <a:pt x="234" y="84"/>
                  </a:lnTo>
                  <a:lnTo>
                    <a:pt x="234" y="84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96"/>
                  </a:lnTo>
                  <a:lnTo>
                    <a:pt x="258" y="96"/>
                  </a:lnTo>
                  <a:lnTo>
                    <a:pt x="258" y="96"/>
                  </a:lnTo>
                  <a:lnTo>
                    <a:pt x="258" y="96"/>
                  </a:lnTo>
                  <a:lnTo>
                    <a:pt x="258" y="96"/>
                  </a:lnTo>
                  <a:lnTo>
                    <a:pt x="258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8" y="96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8" y="108"/>
                  </a:lnTo>
                  <a:lnTo>
                    <a:pt x="348" y="108"/>
                  </a:lnTo>
                  <a:lnTo>
                    <a:pt x="348" y="108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0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66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84" y="114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20" y="120"/>
                  </a:lnTo>
                  <a:lnTo>
                    <a:pt x="420" y="120"/>
                  </a:lnTo>
                  <a:lnTo>
                    <a:pt x="420" y="120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38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0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16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28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34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0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8" y="114"/>
                  </a:lnTo>
                  <a:lnTo>
                    <a:pt x="558" y="114"/>
                  </a:lnTo>
                  <a:lnTo>
                    <a:pt x="558" y="114"/>
                  </a:lnTo>
                  <a:lnTo>
                    <a:pt x="558" y="114"/>
                  </a:lnTo>
                  <a:lnTo>
                    <a:pt x="558" y="114"/>
                  </a:lnTo>
                  <a:lnTo>
                    <a:pt x="558" y="108"/>
                  </a:lnTo>
                  <a:lnTo>
                    <a:pt x="558" y="108"/>
                  </a:lnTo>
                  <a:lnTo>
                    <a:pt x="558" y="108"/>
                  </a:lnTo>
                  <a:lnTo>
                    <a:pt x="558" y="108"/>
                  </a:lnTo>
                  <a:lnTo>
                    <a:pt x="558" y="108"/>
                  </a:lnTo>
                  <a:lnTo>
                    <a:pt x="558" y="108"/>
                  </a:lnTo>
                  <a:lnTo>
                    <a:pt x="558" y="108"/>
                  </a:lnTo>
                  <a:lnTo>
                    <a:pt x="558" y="108"/>
                  </a:lnTo>
                  <a:lnTo>
                    <a:pt x="558" y="108"/>
                  </a:lnTo>
                  <a:lnTo>
                    <a:pt x="558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0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2"/>
                  </a:lnTo>
                  <a:lnTo>
                    <a:pt x="588" y="102"/>
                  </a:lnTo>
                  <a:lnTo>
                    <a:pt x="588" y="102"/>
                  </a:lnTo>
                  <a:lnTo>
                    <a:pt x="588" y="102"/>
                  </a:lnTo>
                  <a:lnTo>
                    <a:pt x="588" y="102"/>
                  </a:lnTo>
                  <a:lnTo>
                    <a:pt x="588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8" y="102"/>
                  </a:lnTo>
                  <a:lnTo>
                    <a:pt x="618" y="102"/>
                  </a:lnTo>
                  <a:lnTo>
                    <a:pt x="618" y="102"/>
                  </a:lnTo>
                  <a:lnTo>
                    <a:pt x="618" y="102"/>
                  </a:lnTo>
                  <a:lnTo>
                    <a:pt x="618" y="102"/>
                  </a:lnTo>
                  <a:lnTo>
                    <a:pt x="618" y="102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0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72" y="90"/>
                  </a:lnTo>
                  <a:lnTo>
                    <a:pt x="672" y="90"/>
                  </a:lnTo>
                  <a:lnTo>
                    <a:pt x="672" y="90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20" y="78"/>
                  </a:lnTo>
                  <a:lnTo>
                    <a:pt x="720" y="78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44" y="72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0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56" y="66"/>
                  </a:lnTo>
                  <a:lnTo>
                    <a:pt x="762" y="66"/>
                  </a:lnTo>
                  <a:lnTo>
                    <a:pt x="762" y="66"/>
                  </a:lnTo>
                  <a:lnTo>
                    <a:pt x="762" y="66"/>
                  </a:lnTo>
                  <a:lnTo>
                    <a:pt x="762" y="66"/>
                  </a:lnTo>
                  <a:lnTo>
                    <a:pt x="762" y="66"/>
                  </a:lnTo>
                  <a:lnTo>
                    <a:pt x="762" y="66"/>
                  </a:lnTo>
                  <a:lnTo>
                    <a:pt x="762" y="66"/>
                  </a:lnTo>
                  <a:lnTo>
                    <a:pt x="762" y="66"/>
                  </a:lnTo>
                  <a:lnTo>
                    <a:pt x="762" y="66"/>
                  </a:lnTo>
                  <a:lnTo>
                    <a:pt x="762" y="66"/>
                  </a:lnTo>
                  <a:lnTo>
                    <a:pt x="762" y="66"/>
                  </a:lnTo>
                  <a:lnTo>
                    <a:pt x="762" y="60"/>
                  </a:lnTo>
                  <a:lnTo>
                    <a:pt x="762" y="60"/>
                  </a:lnTo>
                  <a:lnTo>
                    <a:pt x="762" y="60"/>
                  </a:lnTo>
                  <a:lnTo>
                    <a:pt x="762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68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6" y="60"/>
                  </a:lnTo>
                  <a:lnTo>
                    <a:pt x="786" y="60"/>
                  </a:lnTo>
                  <a:lnTo>
                    <a:pt x="786" y="60"/>
                  </a:lnTo>
                  <a:lnTo>
                    <a:pt x="786" y="60"/>
                  </a:lnTo>
                  <a:lnTo>
                    <a:pt x="786" y="60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2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48"/>
                  </a:lnTo>
                  <a:lnTo>
                    <a:pt x="804" y="48"/>
                  </a:lnTo>
                  <a:lnTo>
                    <a:pt x="804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8" y="48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36"/>
                  </a:lnTo>
                  <a:lnTo>
                    <a:pt x="846" y="36"/>
                  </a:lnTo>
                  <a:lnTo>
                    <a:pt x="846" y="36"/>
                  </a:lnTo>
                  <a:lnTo>
                    <a:pt x="846" y="36"/>
                  </a:lnTo>
                  <a:lnTo>
                    <a:pt x="846" y="36"/>
                  </a:lnTo>
                  <a:lnTo>
                    <a:pt x="846" y="36"/>
                  </a:lnTo>
                  <a:lnTo>
                    <a:pt x="846" y="36"/>
                  </a:lnTo>
                  <a:lnTo>
                    <a:pt x="846" y="36"/>
                  </a:lnTo>
                  <a:lnTo>
                    <a:pt x="846" y="36"/>
                  </a:lnTo>
                  <a:lnTo>
                    <a:pt x="846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2" y="18"/>
                  </a:lnTo>
                  <a:lnTo>
                    <a:pt x="918" y="18"/>
                  </a:lnTo>
                  <a:lnTo>
                    <a:pt x="918" y="18"/>
                  </a:lnTo>
                  <a:lnTo>
                    <a:pt x="918" y="18"/>
                  </a:lnTo>
                  <a:lnTo>
                    <a:pt x="918" y="18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2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8"/>
                  </a:lnTo>
                  <a:lnTo>
                    <a:pt x="1014" y="18"/>
                  </a:lnTo>
                  <a:lnTo>
                    <a:pt x="1014" y="18"/>
                  </a:lnTo>
                  <a:lnTo>
                    <a:pt x="1014" y="18"/>
                  </a:lnTo>
                  <a:lnTo>
                    <a:pt x="1014" y="18"/>
                  </a:lnTo>
                  <a:lnTo>
                    <a:pt x="1014" y="18"/>
                  </a:lnTo>
                  <a:lnTo>
                    <a:pt x="1014" y="18"/>
                  </a:lnTo>
                  <a:lnTo>
                    <a:pt x="1014" y="18"/>
                  </a:lnTo>
                  <a:lnTo>
                    <a:pt x="1014" y="18"/>
                  </a:lnTo>
                  <a:lnTo>
                    <a:pt x="1014" y="18"/>
                  </a:lnTo>
                  <a:lnTo>
                    <a:pt x="1014" y="18"/>
                  </a:lnTo>
                  <a:lnTo>
                    <a:pt x="1014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0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56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8" y="30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68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74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0" y="36"/>
                  </a:lnTo>
                  <a:lnTo>
                    <a:pt x="1086" y="36"/>
                  </a:lnTo>
                  <a:lnTo>
                    <a:pt x="1086" y="36"/>
                  </a:lnTo>
                  <a:lnTo>
                    <a:pt x="1086" y="36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104" y="42"/>
                  </a:lnTo>
                  <a:lnTo>
                    <a:pt x="1104" y="42"/>
                  </a:lnTo>
                  <a:lnTo>
                    <a:pt x="1104" y="42"/>
                  </a:lnTo>
                  <a:lnTo>
                    <a:pt x="1104" y="42"/>
                  </a:lnTo>
                  <a:lnTo>
                    <a:pt x="1104" y="42"/>
                  </a:lnTo>
                  <a:lnTo>
                    <a:pt x="1104" y="42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0" y="54"/>
                  </a:lnTo>
                  <a:lnTo>
                    <a:pt x="1146" y="54"/>
                  </a:lnTo>
                  <a:lnTo>
                    <a:pt x="1146" y="54"/>
                  </a:lnTo>
                  <a:lnTo>
                    <a:pt x="1146" y="54"/>
                  </a:lnTo>
                  <a:lnTo>
                    <a:pt x="1146" y="60"/>
                  </a:lnTo>
                  <a:lnTo>
                    <a:pt x="1146" y="60"/>
                  </a:lnTo>
                  <a:lnTo>
                    <a:pt x="1146" y="60"/>
                  </a:lnTo>
                  <a:lnTo>
                    <a:pt x="1146" y="60"/>
                  </a:lnTo>
                  <a:lnTo>
                    <a:pt x="1146" y="60"/>
                  </a:lnTo>
                  <a:lnTo>
                    <a:pt x="1146" y="60"/>
                  </a:lnTo>
                  <a:lnTo>
                    <a:pt x="1146" y="60"/>
                  </a:lnTo>
                  <a:lnTo>
                    <a:pt x="1146" y="60"/>
                  </a:lnTo>
                  <a:lnTo>
                    <a:pt x="1146" y="60"/>
                  </a:lnTo>
                  <a:lnTo>
                    <a:pt x="1146" y="60"/>
                  </a:lnTo>
                  <a:lnTo>
                    <a:pt x="1146" y="60"/>
                  </a:lnTo>
                  <a:lnTo>
                    <a:pt x="1146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2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12" y="72"/>
                  </a:lnTo>
                  <a:lnTo>
                    <a:pt x="1212" y="72"/>
                  </a:lnTo>
                  <a:lnTo>
                    <a:pt x="1212" y="72"/>
                  </a:lnTo>
                  <a:lnTo>
                    <a:pt x="1212" y="72"/>
                  </a:lnTo>
                  <a:lnTo>
                    <a:pt x="1212" y="72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18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24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0" y="78"/>
                  </a:lnTo>
                  <a:lnTo>
                    <a:pt x="1236" y="78"/>
                  </a:lnTo>
                  <a:lnTo>
                    <a:pt x="1236" y="78"/>
                  </a:lnTo>
                  <a:lnTo>
                    <a:pt x="1236" y="78"/>
                  </a:lnTo>
                  <a:lnTo>
                    <a:pt x="1236" y="78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36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2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48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60" y="84"/>
                  </a:lnTo>
                  <a:lnTo>
                    <a:pt x="1260" y="84"/>
                  </a:lnTo>
                  <a:lnTo>
                    <a:pt x="1260" y="84"/>
                  </a:lnTo>
                  <a:lnTo>
                    <a:pt x="1260" y="84"/>
                  </a:lnTo>
                  <a:lnTo>
                    <a:pt x="1260" y="90"/>
                  </a:lnTo>
                  <a:lnTo>
                    <a:pt x="1260" y="90"/>
                  </a:lnTo>
                  <a:lnTo>
                    <a:pt x="1260" y="90"/>
                  </a:lnTo>
                  <a:lnTo>
                    <a:pt x="1260" y="90"/>
                  </a:lnTo>
                  <a:lnTo>
                    <a:pt x="1260" y="90"/>
                  </a:lnTo>
                  <a:lnTo>
                    <a:pt x="1260" y="90"/>
                  </a:lnTo>
                  <a:lnTo>
                    <a:pt x="1260" y="90"/>
                  </a:lnTo>
                  <a:lnTo>
                    <a:pt x="1260" y="90"/>
                  </a:lnTo>
                  <a:lnTo>
                    <a:pt x="1260" y="90"/>
                  </a:lnTo>
                  <a:lnTo>
                    <a:pt x="1260" y="90"/>
                  </a:lnTo>
                  <a:lnTo>
                    <a:pt x="1260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66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2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78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0"/>
                  </a:lnTo>
                  <a:lnTo>
                    <a:pt x="1284" y="96"/>
                  </a:lnTo>
                  <a:lnTo>
                    <a:pt x="1284" y="96"/>
                  </a:lnTo>
                  <a:lnTo>
                    <a:pt x="1284" y="96"/>
                  </a:lnTo>
                  <a:lnTo>
                    <a:pt x="1284" y="96"/>
                  </a:lnTo>
                  <a:lnTo>
                    <a:pt x="1284" y="96"/>
                  </a:lnTo>
                  <a:lnTo>
                    <a:pt x="1284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0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296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08" y="96"/>
                  </a:lnTo>
                  <a:lnTo>
                    <a:pt x="1314" y="96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2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0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56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2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68" y="108"/>
                  </a:lnTo>
                  <a:lnTo>
                    <a:pt x="1374" y="108"/>
                  </a:lnTo>
                  <a:lnTo>
                    <a:pt x="1374" y="108"/>
                  </a:lnTo>
                  <a:lnTo>
                    <a:pt x="1374" y="108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86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10" y="114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0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16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2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28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34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6" y="120"/>
                  </a:lnTo>
                  <a:lnTo>
                    <a:pt x="1446" y="120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2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58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88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12" y="126"/>
                  </a:lnTo>
                  <a:lnTo>
                    <a:pt x="1512" y="126"/>
                  </a:lnTo>
                  <a:lnTo>
                    <a:pt x="1512" y="126"/>
                  </a:lnTo>
                  <a:lnTo>
                    <a:pt x="1512" y="126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18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24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0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8" y="120"/>
                  </a:lnTo>
                  <a:lnTo>
                    <a:pt x="1548" y="120"/>
                  </a:lnTo>
                  <a:lnTo>
                    <a:pt x="1548" y="120"/>
                  </a:lnTo>
                  <a:lnTo>
                    <a:pt x="1548" y="120"/>
                  </a:lnTo>
                  <a:lnTo>
                    <a:pt x="1548" y="120"/>
                  </a:lnTo>
                  <a:lnTo>
                    <a:pt x="1548" y="120"/>
                  </a:lnTo>
                  <a:lnTo>
                    <a:pt x="1548" y="114"/>
                  </a:lnTo>
                  <a:lnTo>
                    <a:pt x="1548" y="114"/>
                  </a:lnTo>
                  <a:lnTo>
                    <a:pt x="1548" y="114"/>
                  </a:lnTo>
                  <a:lnTo>
                    <a:pt x="1548" y="114"/>
                  </a:lnTo>
                  <a:lnTo>
                    <a:pt x="1548" y="114"/>
                  </a:lnTo>
                  <a:lnTo>
                    <a:pt x="1548" y="114"/>
                  </a:lnTo>
                  <a:lnTo>
                    <a:pt x="1548" y="114"/>
                  </a:lnTo>
                  <a:lnTo>
                    <a:pt x="1548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54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08"/>
                  </a:lnTo>
                  <a:lnTo>
                    <a:pt x="1584" y="108"/>
                  </a:lnTo>
                  <a:lnTo>
                    <a:pt x="1584" y="108"/>
                  </a:lnTo>
                  <a:lnTo>
                    <a:pt x="1584" y="108"/>
                  </a:lnTo>
                  <a:lnTo>
                    <a:pt x="1584" y="108"/>
                  </a:lnTo>
                  <a:lnTo>
                    <a:pt x="1584" y="108"/>
                  </a:lnTo>
                  <a:lnTo>
                    <a:pt x="1584" y="108"/>
                  </a:lnTo>
                  <a:lnTo>
                    <a:pt x="1584" y="108"/>
                  </a:lnTo>
                  <a:lnTo>
                    <a:pt x="1584" y="108"/>
                  </a:lnTo>
                  <a:lnTo>
                    <a:pt x="1584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0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08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44" y="102"/>
                  </a:lnTo>
                  <a:lnTo>
                    <a:pt x="1644" y="102"/>
                  </a:lnTo>
                  <a:lnTo>
                    <a:pt x="1644" y="102"/>
                  </a:lnTo>
                  <a:lnTo>
                    <a:pt x="1644" y="102"/>
                  </a:lnTo>
                  <a:lnTo>
                    <a:pt x="1644" y="102"/>
                  </a:lnTo>
                  <a:lnTo>
                    <a:pt x="1644" y="102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74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0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8" y="90"/>
                  </a:lnTo>
                  <a:lnTo>
                    <a:pt x="1698" y="90"/>
                  </a:lnTo>
                  <a:lnTo>
                    <a:pt x="1698" y="90"/>
                  </a:lnTo>
                  <a:lnTo>
                    <a:pt x="1698" y="84"/>
                  </a:lnTo>
                  <a:lnTo>
                    <a:pt x="1698" y="84"/>
                  </a:lnTo>
                  <a:lnTo>
                    <a:pt x="1698" y="84"/>
                  </a:lnTo>
                  <a:lnTo>
                    <a:pt x="1698" y="84"/>
                  </a:lnTo>
                  <a:lnTo>
                    <a:pt x="1698" y="84"/>
                  </a:lnTo>
                  <a:lnTo>
                    <a:pt x="1698" y="84"/>
                  </a:lnTo>
                  <a:lnTo>
                    <a:pt x="1698" y="84"/>
                  </a:lnTo>
                  <a:lnTo>
                    <a:pt x="1698" y="84"/>
                  </a:lnTo>
                  <a:lnTo>
                    <a:pt x="1698" y="84"/>
                  </a:lnTo>
                  <a:lnTo>
                    <a:pt x="1698" y="84"/>
                  </a:lnTo>
                  <a:lnTo>
                    <a:pt x="1698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04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0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16" y="84"/>
                  </a:lnTo>
                  <a:lnTo>
                    <a:pt x="1722" y="84"/>
                  </a:lnTo>
                  <a:lnTo>
                    <a:pt x="1722" y="84"/>
                  </a:lnTo>
                  <a:lnTo>
                    <a:pt x="1722" y="84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28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34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6" y="78"/>
                  </a:lnTo>
                  <a:lnTo>
                    <a:pt x="1746" y="78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46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70" y="72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76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18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30" y="54"/>
                  </a:lnTo>
                  <a:lnTo>
                    <a:pt x="1830" y="54"/>
                  </a:lnTo>
                  <a:lnTo>
                    <a:pt x="1830" y="54"/>
                  </a:lnTo>
                  <a:lnTo>
                    <a:pt x="1830" y="54"/>
                  </a:lnTo>
                  <a:lnTo>
                    <a:pt x="1830" y="54"/>
                  </a:lnTo>
                  <a:lnTo>
                    <a:pt x="1830" y="54"/>
                  </a:lnTo>
                  <a:lnTo>
                    <a:pt x="1830" y="54"/>
                  </a:lnTo>
                  <a:lnTo>
                    <a:pt x="1830" y="54"/>
                  </a:lnTo>
                  <a:lnTo>
                    <a:pt x="1830" y="54"/>
                  </a:lnTo>
                  <a:lnTo>
                    <a:pt x="1830" y="54"/>
                  </a:lnTo>
                  <a:lnTo>
                    <a:pt x="1830" y="54"/>
                  </a:lnTo>
                  <a:lnTo>
                    <a:pt x="1830" y="54"/>
                  </a:lnTo>
                  <a:lnTo>
                    <a:pt x="1830" y="48"/>
                  </a:lnTo>
                  <a:lnTo>
                    <a:pt x="1830" y="48"/>
                  </a:lnTo>
                  <a:lnTo>
                    <a:pt x="1830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36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54" y="48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0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66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84" y="36"/>
                  </a:lnTo>
                  <a:lnTo>
                    <a:pt x="1890" y="36"/>
                  </a:lnTo>
                  <a:lnTo>
                    <a:pt x="1890" y="36"/>
                  </a:lnTo>
                  <a:lnTo>
                    <a:pt x="1890" y="36"/>
                  </a:lnTo>
                  <a:lnTo>
                    <a:pt x="1890" y="36"/>
                  </a:lnTo>
                  <a:lnTo>
                    <a:pt x="1890" y="36"/>
                  </a:lnTo>
                  <a:lnTo>
                    <a:pt x="1890" y="36"/>
                  </a:lnTo>
                  <a:lnTo>
                    <a:pt x="1890" y="30"/>
                  </a:lnTo>
                  <a:lnTo>
                    <a:pt x="1890" y="30"/>
                  </a:lnTo>
                  <a:lnTo>
                    <a:pt x="1890" y="30"/>
                  </a:lnTo>
                  <a:lnTo>
                    <a:pt x="1890" y="30"/>
                  </a:lnTo>
                  <a:lnTo>
                    <a:pt x="1890" y="30"/>
                  </a:lnTo>
                  <a:lnTo>
                    <a:pt x="1890" y="30"/>
                  </a:lnTo>
                  <a:lnTo>
                    <a:pt x="1890" y="30"/>
                  </a:lnTo>
                  <a:lnTo>
                    <a:pt x="1890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2" y="30"/>
                  </a:lnTo>
                  <a:lnTo>
                    <a:pt x="1908" y="30"/>
                  </a:lnTo>
                  <a:lnTo>
                    <a:pt x="1908" y="30"/>
                  </a:lnTo>
                  <a:lnTo>
                    <a:pt x="1908" y="30"/>
                  </a:lnTo>
                  <a:lnTo>
                    <a:pt x="1908" y="30"/>
                  </a:lnTo>
                  <a:lnTo>
                    <a:pt x="1908" y="30"/>
                  </a:lnTo>
                  <a:lnTo>
                    <a:pt x="1908" y="30"/>
                  </a:lnTo>
                  <a:lnTo>
                    <a:pt x="1908" y="30"/>
                  </a:lnTo>
                  <a:lnTo>
                    <a:pt x="1908" y="24"/>
                  </a:lnTo>
                  <a:lnTo>
                    <a:pt x="1908" y="24"/>
                  </a:lnTo>
                  <a:lnTo>
                    <a:pt x="1908" y="24"/>
                  </a:lnTo>
                  <a:lnTo>
                    <a:pt x="1908" y="24"/>
                  </a:lnTo>
                  <a:lnTo>
                    <a:pt x="1908" y="24"/>
                  </a:lnTo>
                  <a:lnTo>
                    <a:pt x="1908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14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0" y="24"/>
                  </a:lnTo>
                  <a:lnTo>
                    <a:pt x="1926" y="24"/>
                  </a:lnTo>
                  <a:lnTo>
                    <a:pt x="1926" y="24"/>
                  </a:lnTo>
                  <a:lnTo>
                    <a:pt x="1926" y="24"/>
                  </a:lnTo>
                  <a:lnTo>
                    <a:pt x="1926" y="24"/>
                  </a:lnTo>
                  <a:lnTo>
                    <a:pt x="1926" y="24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74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6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6"/>
                  </a:lnTo>
                  <a:lnTo>
                    <a:pt x="1998" y="6"/>
                  </a:lnTo>
                  <a:lnTo>
                    <a:pt x="1998" y="6"/>
                  </a:lnTo>
                  <a:lnTo>
                    <a:pt x="1998" y="6"/>
                  </a:lnTo>
                  <a:lnTo>
                    <a:pt x="1998" y="6"/>
                  </a:lnTo>
                  <a:lnTo>
                    <a:pt x="1998" y="6"/>
                  </a:lnTo>
                  <a:lnTo>
                    <a:pt x="1998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22" y="6"/>
                  </a:lnTo>
                  <a:lnTo>
                    <a:pt x="2022" y="6"/>
                  </a:lnTo>
                  <a:lnTo>
                    <a:pt x="2022" y="6"/>
                  </a:lnTo>
                  <a:lnTo>
                    <a:pt x="2022" y="6"/>
                  </a:lnTo>
                  <a:lnTo>
                    <a:pt x="2022" y="6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34" y="12"/>
                  </a:lnTo>
                  <a:lnTo>
                    <a:pt x="2040" y="12"/>
                  </a:lnTo>
                  <a:lnTo>
                    <a:pt x="2040" y="12"/>
                  </a:lnTo>
                  <a:lnTo>
                    <a:pt x="2040" y="12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0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46" y="18"/>
                  </a:lnTo>
                  <a:lnTo>
                    <a:pt x="2052" y="18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83" name="Rectangle 143"/>
            <p:cNvSpPr>
              <a:spLocks noChangeArrowheads="1"/>
            </p:cNvSpPr>
            <p:nvPr/>
          </p:nvSpPr>
          <p:spPr bwMode="auto">
            <a:xfrm>
              <a:off x="4292" y="193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84" name="Freeform 144"/>
            <p:cNvSpPr>
              <a:spLocks/>
            </p:cNvSpPr>
            <p:nvPr/>
          </p:nvSpPr>
          <p:spPr bwMode="auto">
            <a:xfrm>
              <a:off x="3224" y="1410"/>
              <a:ext cx="2052" cy="1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60" y="0"/>
                </a:cxn>
                <a:cxn ang="0">
                  <a:pos x="96" y="0"/>
                </a:cxn>
                <a:cxn ang="0">
                  <a:pos x="126" y="0"/>
                </a:cxn>
                <a:cxn ang="0">
                  <a:pos x="156" y="0"/>
                </a:cxn>
                <a:cxn ang="0">
                  <a:pos x="192" y="0"/>
                </a:cxn>
                <a:cxn ang="0">
                  <a:pos x="222" y="0"/>
                </a:cxn>
                <a:cxn ang="0">
                  <a:pos x="258" y="0"/>
                </a:cxn>
                <a:cxn ang="0">
                  <a:pos x="288" y="0"/>
                </a:cxn>
                <a:cxn ang="0">
                  <a:pos x="324" y="0"/>
                </a:cxn>
                <a:cxn ang="0">
                  <a:pos x="354" y="0"/>
                </a:cxn>
                <a:cxn ang="0">
                  <a:pos x="384" y="0"/>
                </a:cxn>
                <a:cxn ang="0">
                  <a:pos x="420" y="0"/>
                </a:cxn>
                <a:cxn ang="0">
                  <a:pos x="450" y="0"/>
                </a:cxn>
                <a:cxn ang="0">
                  <a:pos x="486" y="0"/>
                </a:cxn>
                <a:cxn ang="0">
                  <a:pos x="516" y="0"/>
                </a:cxn>
                <a:cxn ang="0">
                  <a:pos x="546" y="0"/>
                </a:cxn>
                <a:cxn ang="0">
                  <a:pos x="582" y="0"/>
                </a:cxn>
                <a:cxn ang="0">
                  <a:pos x="612" y="0"/>
                </a:cxn>
                <a:cxn ang="0">
                  <a:pos x="648" y="0"/>
                </a:cxn>
                <a:cxn ang="0">
                  <a:pos x="678" y="0"/>
                </a:cxn>
                <a:cxn ang="0">
                  <a:pos x="708" y="0"/>
                </a:cxn>
                <a:cxn ang="0">
                  <a:pos x="744" y="0"/>
                </a:cxn>
                <a:cxn ang="0">
                  <a:pos x="774" y="0"/>
                </a:cxn>
                <a:cxn ang="0">
                  <a:pos x="810" y="0"/>
                </a:cxn>
                <a:cxn ang="0">
                  <a:pos x="840" y="0"/>
                </a:cxn>
                <a:cxn ang="0">
                  <a:pos x="870" y="0"/>
                </a:cxn>
                <a:cxn ang="0">
                  <a:pos x="906" y="0"/>
                </a:cxn>
                <a:cxn ang="0">
                  <a:pos x="936" y="0"/>
                </a:cxn>
                <a:cxn ang="0">
                  <a:pos x="972" y="0"/>
                </a:cxn>
                <a:cxn ang="0">
                  <a:pos x="1002" y="0"/>
                </a:cxn>
                <a:cxn ang="0">
                  <a:pos x="1032" y="0"/>
                </a:cxn>
                <a:cxn ang="0">
                  <a:pos x="1068" y="0"/>
                </a:cxn>
                <a:cxn ang="0">
                  <a:pos x="1098" y="0"/>
                </a:cxn>
                <a:cxn ang="0">
                  <a:pos x="1134" y="0"/>
                </a:cxn>
                <a:cxn ang="0">
                  <a:pos x="1164" y="0"/>
                </a:cxn>
                <a:cxn ang="0">
                  <a:pos x="1194" y="0"/>
                </a:cxn>
                <a:cxn ang="0">
                  <a:pos x="1230" y="0"/>
                </a:cxn>
                <a:cxn ang="0">
                  <a:pos x="1260" y="0"/>
                </a:cxn>
                <a:cxn ang="0">
                  <a:pos x="1296" y="0"/>
                </a:cxn>
                <a:cxn ang="0">
                  <a:pos x="1326" y="0"/>
                </a:cxn>
                <a:cxn ang="0">
                  <a:pos x="1356" y="0"/>
                </a:cxn>
                <a:cxn ang="0">
                  <a:pos x="1392" y="0"/>
                </a:cxn>
                <a:cxn ang="0">
                  <a:pos x="1422" y="0"/>
                </a:cxn>
                <a:cxn ang="0">
                  <a:pos x="1458" y="0"/>
                </a:cxn>
                <a:cxn ang="0">
                  <a:pos x="1488" y="0"/>
                </a:cxn>
                <a:cxn ang="0">
                  <a:pos x="1524" y="0"/>
                </a:cxn>
                <a:cxn ang="0">
                  <a:pos x="1554" y="0"/>
                </a:cxn>
                <a:cxn ang="0">
                  <a:pos x="1584" y="0"/>
                </a:cxn>
                <a:cxn ang="0">
                  <a:pos x="1620" y="0"/>
                </a:cxn>
                <a:cxn ang="0">
                  <a:pos x="1650" y="0"/>
                </a:cxn>
                <a:cxn ang="0">
                  <a:pos x="1686" y="0"/>
                </a:cxn>
                <a:cxn ang="0">
                  <a:pos x="1716" y="0"/>
                </a:cxn>
                <a:cxn ang="0">
                  <a:pos x="1746" y="0"/>
                </a:cxn>
                <a:cxn ang="0">
                  <a:pos x="1782" y="0"/>
                </a:cxn>
                <a:cxn ang="0">
                  <a:pos x="1812" y="0"/>
                </a:cxn>
                <a:cxn ang="0">
                  <a:pos x="1848" y="0"/>
                </a:cxn>
                <a:cxn ang="0">
                  <a:pos x="1878" y="0"/>
                </a:cxn>
                <a:cxn ang="0">
                  <a:pos x="1908" y="0"/>
                </a:cxn>
                <a:cxn ang="0">
                  <a:pos x="1944" y="0"/>
                </a:cxn>
                <a:cxn ang="0">
                  <a:pos x="1974" y="0"/>
                </a:cxn>
                <a:cxn ang="0">
                  <a:pos x="2010" y="0"/>
                </a:cxn>
                <a:cxn ang="0">
                  <a:pos x="2040" y="0"/>
                </a:cxn>
              </a:cxnLst>
              <a:rect l="0" t="0" r="r" b="b"/>
              <a:pathLst>
                <a:path w="205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86" name="Rectangle 146"/>
            <p:cNvSpPr>
              <a:spLocks noChangeArrowheads="1"/>
            </p:cNvSpPr>
            <p:nvPr/>
          </p:nvSpPr>
          <p:spPr bwMode="auto">
            <a:xfrm>
              <a:off x="3248" y="2040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87" name="Rectangle 147"/>
            <p:cNvSpPr>
              <a:spLocks noChangeArrowheads="1"/>
            </p:cNvSpPr>
            <p:nvPr/>
          </p:nvSpPr>
          <p:spPr bwMode="auto">
            <a:xfrm>
              <a:off x="3416" y="2052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88" name="Rectangle 148"/>
            <p:cNvSpPr>
              <a:spLocks noChangeArrowheads="1"/>
            </p:cNvSpPr>
            <p:nvPr/>
          </p:nvSpPr>
          <p:spPr bwMode="auto">
            <a:xfrm>
              <a:off x="3452" y="2040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89" name="Rectangle 149"/>
            <p:cNvSpPr>
              <a:spLocks noChangeArrowheads="1"/>
            </p:cNvSpPr>
            <p:nvPr/>
          </p:nvSpPr>
          <p:spPr bwMode="auto">
            <a:xfrm>
              <a:off x="3650" y="2028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90" name="Rectangle 150"/>
            <p:cNvSpPr>
              <a:spLocks noChangeArrowheads="1"/>
            </p:cNvSpPr>
            <p:nvPr/>
          </p:nvSpPr>
          <p:spPr bwMode="auto">
            <a:xfrm>
              <a:off x="3758" y="2040"/>
              <a:ext cx="14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91" name="Rectangle 151"/>
            <p:cNvSpPr>
              <a:spLocks noChangeArrowheads="1"/>
            </p:cNvSpPr>
            <p:nvPr/>
          </p:nvSpPr>
          <p:spPr bwMode="auto">
            <a:xfrm>
              <a:off x="3926" y="2052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92" name="Rectangle 152"/>
            <p:cNvSpPr>
              <a:spLocks noChangeArrowheads="1"/>
            </p:cNvSpPr>
            <p:nvPr/>
          </p:nvSpPr>
          <p:spPr bwMode="auto">
            <a:xfrm>
              <a:off x="3962" y="2040"/>
              <a:ext cx="14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93" name="Rectangle 153"/>
            <p:cNvSpPr>
              <a:spLocks noChangeArrowheads="1"/>
            </p:cNvSpPr>
            <p:nvPr/>
          </p:nvSpPr>
          <p:spPr bwMode="auto">
            <a:xfrm>
              <a:off x="4166" y="2028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94" name="Rectangle 154"/>
            <p:cNvSpPr>
              <a:spLocks noChangeArrowheads="1"/>
            </p:cNvSpPr>
            <p:nvPr/>
          </p:nvSpPr>
          <p:spPr bwMode="auto">
            <a:xfrm>
              <a:off x="4274" y="2040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95" name="Rectangle 155"/>
            <p:cNvSpPr>
              <a:spLocks noChangeArrowheads="1"/>
            </p:cNvSpPr>
            <p:nvPr/>
          </p:nvSpPr>
          <p:spPr bwMode="auto">
            <a:xfrm>
              <a:off x="4442" y="2052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96" name="Rectangle 156"/>
            <p:cNvSpPr>
              <a:spLocks noChangeArrowheads="1"/>
            </p:cNvSpPr>
            <p:nvPr/>
          </p:nvSpPr>
          <p:spPr bwMode="auto">
            <a:xfrm>
              <a:off x="4478" y="2040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97" name="Rectangle 157"/>
            <p:cNvSpPr>
              <a:spLocks noChangeArrowheads="1"/>
            </p:cNvSpPr>
            <p:nvPr/>
          </p:nvSpPr>
          <p:spPr bwMode="auto">
            <a:xfrm>
              <a:off x="4676" y="2028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98" name="Rectangle 158"/>
            <p:cNvSpPr>
              <a:spLocks noChangeArrowheads="1"/>
            </p:cNvSpPr>
            <p:nvPr/>
          </p:nvSpPr>
          <p:spPr bwMode="auto">
            <a:xfrm>
              <a:off x="4784" y="2040"/>
              <a:ext cx="14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99" name="Rectangle 159"/>
            <p:cNvSpPr>
              <a:spLocks noChangeArrowheads="1"/>
            </p:cNvSpPr>
            <p:nvPr/>
          </p:nvSpPr>
          <p:spPr bwMode="auto">
            <a:xfrm>
              <a:off x="4952" y="2052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00" name="Rectangle 160"/>
            <p:cNvSpPr>
              <a:spLocks noChangeArrowheads="1"/>
            </p:cNvSpPr>
            <p:nvPr/>
          </p:nvSpPr>
          <p:spPr bwMode="auto">
            <a:xfrm>
              <a:off x="4988" y="2040"/>
              <a:ext cx="14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01" name="Rectangle 161"/>
            <p:cNvSpPr>
              <a:spLocks noChangeArrowheads="1"/>
            </p:cNvSpPr>
            <p:nvPr/>
          </p:nvSpPr>
          <p:spPr bwMode="auto">
            <a:xfrm>
              <a:off x="5192" y="2028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4" name="Group 563"/>
          <p:cNvGrpSpPr/>
          <p:nvPr/>
        </p:nvGrpSpPr>
        <p:grpSpPr>
          <a:xfrm>
            <a:off x="441918" y="3633788"/>
            <a:ext cx="3487737" cy="2095500"/>
            <a:chOff x="731838" y="3395663"/>
            <a:chExt cx="3487737" cy="2095500"/>
          </a:xfrm>
        </p:grpSpPr>
        <p:grpSp>
          <p:nvGrpSpPr>
            <p:cNvPr id="471361" name="Group 321"/>
            <p:cNvGrpSpPr>
              <a:grpSpLocks noChangeAspect="1"/>
            </p:cNvGrpSpPr>
            <p:nvPr/>
          </p:nvGrpSpPr>
          <p:grpSpPr bwMode="auto">
            <a:xfrm>
              <a:off x="731838" y="3395663"/>
              <a:ext cx="3487737" cy="2095500"/>
              <a:chOff x="461" y="2139"/>
              <a:chExt cx="2197" cy="1320"/>
            </a:xfrm>
          </p:grpSpPr>
          <p:sp>
            <p:nvSpPr>
              <p:cNvPr id="471360" name="AutoShape 320"/>
              <p:cNvSpPr>
                <a:spLocks noChangeAspect="1" noChangeArrowheads="1" noTextEdit="1"/>
              </p:cNvSpPr>
              <p:nvPr/>
            </p:nvSpPr>
            <p:spPr bwMode="auto">
              <a:xfrm>
                <a:off x="462" y="2139"/>
                <a:ext cx="2160" cy="13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62" name="Rectangle 322"/>
              <p:cNvSpPr>
                <a:spLocks noChangeArrowheads="1"/>
              </p:cNvSpPr>
              <p:nvPr/>
            </p:nvSpPr>
            <p:spPr bwMode="auto">
              <a:xfrm>
                <a:off x="462" y="2139"/>
                <a:ext cx="2160" cy="1320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63" name="Rectangle 323"/>
              <p:cNvSpPr>
                <a:spLocks noChangeArrowheads="1"/>
              </p:cNvSpPr>
              <p:nvPr/>
            </p:nvSpPr>
            <p:spPr bwMode="auto">
              <a:xfrm>
                <a:off x="534" y="2283"/>
                <a:ext cx="2016" cy="1026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65" name="Rectangle 325"/>
              <p:cNvSpPr>
                <a:spLocks noChangeArrowheads="1"/>
              </p:cNvSpPr>
              <p:nvPr/>
            </p:nvSpPr>
            <p:spPr bwMode="auto">
              <a:xfrm>
                <a:off x="534" y="3321"/>
                <a:ext cx="36" cy="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sz="800" b="1" dirty="0" smtClean="0">
                    <a:solidFill>
                      <a:srgbClr val="000000"/>
                    </a:solidFill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1367" name="Rectangle 327"/>
              <p:cNvSpPr>
                <a:spLocks noChangeArrowheads="1"/>
              </p:cNvSpPr>
              <p:nvPr/>
            </p:nvSpPr>
            <p:spPr bwMode="auto">
              <a:xfrm>
                <a:off x="582" y="2217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1368" name="Rectangle 328"/>
              <p:cNvSpPr>
                <a:spLocks noChangeArrowheads="1"/>
              </p:cNvSpPr>
              <p:nvPr/>
            </p:nvSpPr>
            <p:spPr bwMode="auto">
              <a:xfrm rot="16200000">
                <a:off x="452" y="2244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70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1369" name="Rectangle 329"/>
              <p:cNvSpPr>
                <a:spLocks noChangeArrowheads="1"/>
              </p:cNvSpPr>
              <p:nvPr/>
            </p:nvSpPr>
            <p:spPr bwMode="auto">
              <a:xfrm rot="16200000">
                <a:off x="473" y="3225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1370" name="Rectangle 330"/>
              <p:cNvSpPr>
                <a:spLocks noChangeArrowheads="1"/>
              </p:cNvSpPr>
              <p:nvPr/>
            </p:nvSpPr>
            <p:spPr bwMode="auto">
              <a:xfrm rot="16200000">
                <a:off x="2568" y="2228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1371" name="Rectangle 331"/>
              <p:cNvSpPr>
                <a:spLocks noChangeArrowheads="1"/>
              </p:cNvSpPr>
              <p:nvPr/>
            </p:nvSpPr>
            <p:spPr bwMode="auto">
              <a:xfrm rot="16200000">
                <a:off x="2556" y="3212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-6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1372" name="Rectangle 332"/>
              <p:cNvSpPr>
                <a:spLocks noChangeArrowheads="1"/>
              </p:cNvSpPr>
              <p:nvPr/>
            </p:nvSpPr>
            <p:spPr bwMode="auto">
              <a:xfrm rot="16200000">
                <a:off x="239" y="2673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1373" name="Rectangle 333"/>
              <p:cNvSpPr>
                <a:spLocks noChangeArrowheads="1"/>
              </p:cNvSpPr>
              <p:nvPr/>
            </p:nvSpPr>
            <p:spPr bwMode="auto">
              <a:xfrm rot="16200000">
                <a:off x="2352" y="2690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1374" name="Line 334"/>
              <p:cNvSpPr>
                <a:spLocks noChangeShapeType="1"/>
              </p:cNvSpPr>
              <p:nvPr/>
            </p:nvSpPr>
            <p:spPr bwMode="auto">
              <a:xfrm flipH="1">
                <a:off x="2532" y="2385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75" name="Line 335"/>
              <p:cNvSpPr>
                <a:spLocks noChangeShapeType="1"/>
              </p:cNvSpPr>
              <p:nvPr/>
            </p:nvSpPr>
            <p:spPr bwMode="auto">
              <a:xfrm>
                <a:off x="534" y="2385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76" name="Line 336"/>
              <p:cNvSpPr>
                <a:spLocks noChangeShapeType="1"/>
              </p:cNvSpPr>
              <p:nvPr/>
            </p:nvSpPr>
            <p:spPr bwMode="auto">
              <a:xfrm flipV="1">
                <a:off x="732" y="3297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77" name="Line 337"/>
              <p:cNvSpPr>
                <a:spLocks noChangeShapeType="1"/>
              </p:cNvSpPr>
              <p:nvPr/>
            </p:nvSpPr>
            <p:spPr bwMode="auto">
              <a:xfrm>
                <a:off x="732" y="2283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78" name="Line 338"/>
              <p:cNvSpPr>
                <a:spLocks noChangeShapeType="1"/>
              </p:cNvSpPr>
              <p:nvPr/>
            </p:nvSpPr>
            <p:spPr bwMode="auto">
              <a:xfrm flipH="1">
                <a:off x="2532" y="2487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79" name="Line 339"/>
              <p:cNvSpPr>
                <a:spLocks noChangeShapeType="1"/>
              </p:cNvSpPr>
              <p:nvPr/>
            </p:nvSpPr>
            <p:spPr bwMode="auto">
              <a:xfrm>
                <a:off x="534" y="2487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80" name="Line 340"/>
              <p:cNvSpPr>
                <a:spLocks noChangeShapeType="1"/>
              </p:cNvSpPr>
              <p:nvPr/>
            </p:nvSpPr>
            <p:spPr bwMode="auto">
              <a:xfrm flipV="1">
                <a:off x="936" y="3297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81" name="Line 341"/>
              <p:cNvSpPr>
                <a:spLocks noChangeShapeType="1"/>
              </p:cNvSpPr>
              <p:nvPr/>
            </p:nvSpPr>
            <p:spPr bwMode="auto">
              <a:xfrm>
                <a:off x="936" y="2283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82" name="Line 342"/>
              <p:cNvSpPr>
                <a:spLocks noChangeShapeType="1"/>
              </p:cNvSpPr>
              <p:nvPr/>
            </p:nvSpPr>
            <p:spPr bwMode="auto">
              <a:xfrm flipH="1">
                <a:off x="2532" y="2589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83" name="Line 343"/>
              <p:cNvSpPr>
                <a:spLocks noChangeShapeType="1"/>
              </p:cNvSpPr>
              <p:nvPr/>
            </p:nvSpPr>
            <p:spPr bwMode="auto">
              <a:xfrm>
                <a:off x="534" y="2589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84" name="Line 344"/>
              <p:cNvSpPr>
                <a:spLocks noChangeShapeType="1"/>
              </p:cNvSpPr>
              <p:nvPr/>
            </p:nvSpPr>
            <p:spPr bwMode="auto">
              <a:xfrm flipV="1">
                <a:off x="1134" y="3297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85" name="Line 345"/>
              <p:cNvSpPr>
                <a:spLocks noChangeShapeType="1"/>
              </p:cNvSpPr>
              <p:nvPr/>
            </p:nvSpPr>
            <p:spPr bwMode="auto">
              <a:xfrm>
                <a:off x="1134" y="2283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86" name="Line 346"/>
              <p:cNvSpPr>
                <a:spLocks noChangeShapeType="1"/>
              </p:cNvSpPr>
              <p:nvPr/>
            </p:nvSpPr>
            <p:spPr bwMode="auto">
              <a:xfrm flipH="1">
                <a:off x="2532" y="2691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87" name="Line 347"/>
              <p:cNvSpPr>
                <a:spLocks noChangeShapeType="1"/>
              </p:cNvSpPr>
              <p:nvPr/>
            </p:nvSpPr>
            <p:spPr bwMode="auto">
              <a:xfrm>
                <a:off x="534" y="2691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88" name="Line 348"/>
              <p:cNvSpPr>
                <a:spLocks noChangeShapeType="1"/>
              </p:cNvSpPr>
              <p:nvPr/>
            </p:nvSpPr>
            <p:spPr bwMode="auto">
              <a:xfrm flipV="1">
                <a:off x="1338" y="3297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89" name="Line 349"/>
              <p:cNvSpPr>
                <a:spLocks noChangeShapeType="1"/>
              </p:cNvSpPr>
              <p:nvPr/>
            </p:nvSpPr>
            <p:spPr bwMode="auto">
              <a:xfrm>
                <a:off x="1338" y="2283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90" name="Line 350"/>
              <p:cNvSpPr>
                <a:spLocks noChangeShapeType="1"/>
              </p:cNvSpPr>
              <p:nvPr/>
            </p:nvSpPr>
            <p:spPr bwMode="auto">
              <a:xfrm flipH="1">
                <a:off x="2532" y="2799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91" name="Line 351"/>
              <p:cNvSpPr>
                <a:spLocks noChangeShapeType="1"/>
              </p:cNvSpPr>
              <p:nvPr/>
            </p:nvSpPr>
            <p:spPr bwMode="auto">
              <a:xfrm>
                <a:off x="534" y="2799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92" name="Line 352"/>
              <p:cNvSpPr>
                <a:spLocks noChangeShapeType="1"/>
              </p:cNvSpPr>
              <p:nvPr/>
            </p:nvSpPr>
            <p:spPr bwMode="auto">
              <a:xfrm flipV="1">
                <a:off x="1542" y="3297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93" name="Line 353"/>
              <p:cNvSpPr>
                <a:spLocks noChangeShapeType="1"/>
              </p:cNvSpPr>
              <p:nvPr/>
            </p:nvSpPr>
            <p:spPr bwMode="auto">
              <a:xfrm>
                <a:off x="1542" y="2283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94" name="Line 354"/>
              <p:cNvSpPr>
                <a:spLocks noChangeShapeType="1"/>
              </p:cNvSpPr>
              <p:nvPr/>
            </p:nvSpPr>
            <p:spPr bwMode="auto">
              <a:xfrm flipH="1">
                <a:off x="2532" y="2901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95" name="Line 355"/>
              <p:cNvSpPr>
                <a:spLocks noChangeShapeType="1"/>
              </p:cNvSpPr>
              <p:nvPr/>
            </p:nvSpPr>
            <p:spPr bwMode="auto">
              <a:xfrm>
                <a:off x="534" y="2901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96" name="Line 356"/>
              <p:cNvSpPr>
                <a:spLocks noChangeShapeType="1"/>
              </p:cNvSpPr>
              <p:nvPr/>
            </p:nvSpPr>
            <p:spPr bwMode="auto">
              <a:xfrm flipV="1">
                <a:off x="1740" y="3297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97" name="Line 357"/>
              <p:cNvSpPr>
                <a:spLocks noChangeShapeType="1"/>
              </p:cNvSpPr>
              <p:nvPr/>
            </p:nvSpPr>
            <p:spPr bwMode="auto">
              <a:xfrm>
                <a:off x="1740" y="2283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98" name="Line 358"/>
              <p:cNvSpPr>
                <a:spLocks noChangeShapeType="1"/>
              </p:cNvSpPr>
              <p:nvPr/>
            </p:nvSpPr>
            <p:spPr bwMode="auto">
              <a:xfrm flipH="1">
                <a:off x="2532" y="3003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99" name="Line 359"/>
              <p:cNvSpPr>
                <a:spLocks noChangeShapeType="1"/>
              </p:cNvSpPr>
              <p:nvPr/>
            </p:nvSpPr>
            <p:spPr bwMode="auto">
              <a:xfrm>
                <a:off x="534" y="3003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00" name="Line 360"/>
              <p:cNvSpPr>
                <a:spLocks noChangeShapeType="1"/>
              </p:cNvSpPr>
              <p:nvPr/>
            </p:nvSpPr>
            <p:spPr bwMode="auto">
              <a:xfrm flipV="1">
                <a:off x="1944" y="3297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01" name="Line 361"/>
              <p:cNvSpPr>
                <a:spLocks noChangeShapeType="1"/>
              </p:cNvSpPr>
              <p:nvPr/>
            </p:nvSpPr>
            <p:spPr bwMode="auto">
              <a:xfrm>
                <a:off x="1944" y="2283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02" name="Line 362"/>
              <p:cNvSpPr>
                <a:spLocks noChangeShapeType="1"/>
              </p:cNvSpPr>
              <p:nvPr/>
            </p:nvSpPr>
            <p:spPr bwMode="auto">
              <a:xfrm flipH="1">
                <a:off x="2532" y="3105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03" name="Line 363"/>
              <p:cNvSpPr>
                <a:spLocks noChangeShapeType="1"/>
              </p:cNvSpPr>
              <p:nvPr/>
            </p:nvSpPr>
            <p:spPr bwMode="auto">
              <a:xfrm>
                <a:off x="534" y="3105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04" name="Line 364"/>
              <p:cNvSpPr>
                <a:spLocks noChangeShapeType="1"/>
              </p:cNvSpPr>
              <p:nvPr/>
            </p:nvSpPr>
            <p:spPr bwMode="auto">
              <a:xfrm flipV="1">
                <a:off x="2142" y="3297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05" name="Line 365"/>
              <p:cNvSpPr>
                <a:spLocks noChangeShapeType="1"/>
              </p:cNvSpPr>
              <p:nvPr/>
            </p:nvSpPr>
            <p:spPr bwMode="auto">
              <a:xfrm>
                <a:off x="2142" y="2283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06" name="Line 366"/>
              <p:cNvSpPr>
                <a:spLocks noChangeShapeType="1"/>
              </p:cNvSpPr>
              <p:nvPr/>
            </p:nvSpPr>
            <p:spPr bwMode="auto">
              <a:xfrm flipH="1">
                <a:off x="2532" y="3207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07" name="Line 367"/>
              <p:cNvSpPr>
                <a:spLocks noChangeShapeType="1"/>
              </p:cNvSpPr>
              <p:nvPr/>
            </p:nvSpPr>
            <p:spPr bwMode="auto">
              <a:xfrm>
                <a:off x="534" y="3207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08" name="Line 368"/>
              <p:cNvSpPr>
                <a:spLocks noChangeShapeType="1"/>
              </p:cNvSpPr>
              <p:nvPr/>
            </p:nvSpPr>
            <p:spPr bwMode="auto">
              <a:xfrm flipV="1">
                <a:off x="2346" y="3297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09" name="Line 369"/>
              <p:cNvSpPr>
                <a:spLocks noChangeShapeType="1"/>
              </p:cNvSpPr>
              <p:nvPr/>
            </p:nvSpPr>
            <p:spPr bwMode="auto">
              <a:xfrm>
                <a:off x="2346" y="2283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10" name="Freeform 370"/>
              <p:cNvSpPr>
                <a:spLocks/>
              </p:cNvSpPr>
              <p:nvPr/>
            </p:nvSpPr>
            <p:spPr bwMode="auto">
              <a:xfrm>
                <a:off x="534" y="2415"/>
                <a:ext cx="2010" cy="882"/>
              </a:xfrm>
              <a:custGeom>
                <a:avLst/>
                <a:gdLst/>
                <a:ahLst/>
                <a:cxnLst>
                  <a:cxn ang="0">
                    <a:pos x="0" y="846"/>
                  </a:cxn>
                  <a:cxn ang="0">
                    <a:pos x="0" y="822"/>
                  </a:cxn>
                  <a:cxn ang="0">
                    <a:pos x="0" y="786"/>
                  </a:cxn>
                  <a:cxn ang="0">
                    <a:pos x="0" y="738"/>
                  </a:cxn>
                  <a:cxn ang="0">
                    <a:pos x="0" y="684"/>
                  </a:cxn>
                  <a:cxn ang="0">
                    <a:pos x="0" y="624"/>
                  </a:cxn>
                  <a:cxn ang="0">
                    <a:pos x="0" y="660"/>
                  </a:cxn>
                  <a:cxn ang="0">
                    <a:pos x="0" y="714"/>
                  </a:cxn>
                  <a:cxn ang="0">
                    <a:pos x="0" y="768"/>
                  </a:cxn>
                  <a:cxn ang="0">
                    <a:pos x="0" y="804"/>
                  </a:cxn>
                  <a:cxn ang="0">
                    <a:pos x="0" y="834"/>
                  </a:cxn>
                  <a:cxn ang="0">
                    <a:pos x="0" y="858"/>
                  </a:cxn>
                  <a:cxn ang="0">
                    <a:pos x="0" y="870"/>
                  </a:cxn>
                  <a:cxn ang="0">
                    <a:pos x="0" y="864"/>
                  </a:cxn>
                  <a:cxn ang="0">
                    <a:pos x="0" y="846"/>
                  </a:cxn>
                  <a:cxn ang="0">
                    <a:pos x="0" y="822"/>
                  </a:cxn>
                  <a:cxn ang="0">
                    <a:pos x="0" y="786"/>
                  </a:cxn>
                  <a:cxn ang="0">
                    <a:pos x="0" y="738"/>
                  </a:cxn>
                  <a:cxn ang="0">
                    <a:pos x="0" y="684"/>
                  </a:cxn>
                  <a:cxn ang="0">
                    <a:pos x="0" y="618"/>
                  </a:cxn>
                  <a:cxn ang="0">
                    <a:pos x="0" y="660"/>
                  </a:cxn>
                  <a:cxn ang="0">
                    <a:pos x="0" y="732"/>
                  </a:cxn>
                  <a:cxn ang="0">
                    <a:pos x="0" y="798"/>
                  </a:cxn>
                  <a:cxn ang="0">
                    <a:pos x="0" y="840"/>
                  </a:cxn>
                  <a:cxn ang="0">
                    <a:pos x="0" y="870"/>
                  </a:cxn>
                  <a:cxn ang="0">
                    <a:pos x="0" y="882"/>
                  </a:cxn>
                  <a:cxn ang="0">
                    <a:pos x="0" y="876"/>
                  </a:cxn>
                  <a:cxn ang="0">
                    <a:pos x="0" y="846"/>
                  </a:cxn>
                  <a:cxn ang="0">
                    <a:pos x="0" y="786"/>
                  </a:cxn>
                  <a:cxn ang="0">
                    <a:pos x="0" y="696"/>
                  </a:cxn>
                  <a:cxn ang="0">
                    <a:pos x="0" y="576"/>
                  </a:cxn>
                  <a:cxn ang="0">
                    <a:pos x="0" y="426"/>
                  </a:cxn>
                  <a:cxn ang="0">
                    <a:pos x="0" y="246"/>
                  </a:cxn>
                  <a:cxn ang="0">
                    <a:pos x="0" y="42"/>
                  </a:cxn>
                  <a:cxn ang="0">
                    <a:pos x="0" y="96"/>
                  </a:cxn>
                  <a:cxn ang="0">
                    <a:pos x="48" y="282"/>
                  </a:cxn>
                  <a:cxn ang="0">
                    <a:pos x="120" y="444"/>
                  </a:cxn>
                  <a:cxn ang="0">
                    <a:pos x="192" y="582"/>
                  </a:cxn>
                  <a:cxn ang="0">
                    <a:pos x="264" y="690"/>
                  </a:cxn>
                  <a:cxn ang="0">
                    <a:pos x="336" y="780"/>
                  </a:cxn>
                  <a:cxn ang="0">
                    <a:pos x="408" y="840"/>
                  </a:cxn>
                  <a:cxn ang="0">
                    <a:pos x="480" y="864"/>
                  </a:cxn>
                  <a:cxn ang="0">
                    <a:pos x="552" y="870"/>
                  </a:cxn>
                  <a:cxn ang="0">
                    <a:pos x="624" y="870"/>
                  </a:cxn>
                  <a:cxn ang="0">
                    <a:pos x="696" y="858"/>
                  </a:cxn>
                  <a:cxn ang="0">
                    <a:pos x="768" y="840"/>
                  </a:cxn>
                  <a:cxn ang="0">
                    <a:pos x="840" y="810"/>
                  </a:cxn>
                  <a:cxn ang="0">
                    <a:pos x="912" y="768"/>
                  </a:cxn>
                  <a:cxn ang="0">
                    <a:pos x="984" y="780"/>
                  </a:cxn>
                  <a:cxn ang="0">
                    <a:pos x="1056" y="816"/>
                  </a:cxn>
                  <a:cxn ang="0">
                    <a:pos x="1128" y="840"/>
                  </a:cxn>
                  <a:cxn ang="0">
                    <a:pos x="1200" y="864"/>
                  </a:cxn>
                  <a:cxn ang="0">
                    <a:pos x="1272" y="870"/>
                  </a:cxn>
                  <a:cxn ang="0">
                    <a:pos x="1344" y="870"/>
                  </a:cxn>
                  <a:cxn ang="0">
                    <a:pos x="1416" y="864"/>
                  </a:cxn>
                  <a:cxn ang="0">
                    <a:pos x="1488" y="834"/>
                  </a:cxn>
                  <a:cxn ang="0">
                    <a:pos x="1560" y="768"/>
                  </a:cxn>
                  <a:cxn ang="0">
                    <a:pos x="1632" y="678"/>
                  </a:cxn>
                  <a:cxn ang="0">
                    <a:pos x="1704" y="570"/>
                  </a:cxn>
                  <a:cxn ang="0">
                    <a:pos x="1776" y="426"/>
                  </a:cxn>
                  <a:cxn ang="0">
                    <a:pos x="1848" y="270"/>
                  </a:cxn>
                  <a:cxn ang="0">
                    <a:pos x="1920" y="84"/>
                  </a:cxn>
                  <a:cxn ang="0">
                    <a:pos x="1992" y="90"/>
                  </a:cxn>
                </a:cxnLst>
                <a:rect l="0" t="0" r="r" b="b"/>
                <a:pathLst>
                  <a:path w="2010" h="882">
                    <a:moveTo>
                      <a:pt x="0" y="864"/>
                    </a:move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6" y="174"/>
                    </a:lnTo>
                    <a:lnTo>
                      <a:pt x="6" y="174"/>
                    </a:lnTo>
                    <a:lnTo>
                      <a:pt x="6" y="180"/>
                    </a:lnTo>
                    <a:lnTo>
                      <a:pt x="6" y="180"/>
                    </a:lnTo>
                    <a:lnTo>
                      <a:pt x="6" y="186"/>
                    </a:lnTo>
                    <a:lnTo>
                      <a:pt x="6" y="186"/>
                    </a:lnTo>
                    <a:lnTo>
                      <a:pt x="12" y="186"/>
                    </a:lnTo>
                    <a:lnTo>
                      <a:pt x="12" y="192"/>
                    </a:lnTo>
                    <a:lnTo>
                      <a:pt x="12" y="192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2" y="204"/>
                    </a:lnTo>
                    <a:lnTo>
                      <a:pt x="18" y="204"/>
                    </a:lnTo>
                    <a:lnTo>
                      <a:pt x="18" y="210"/>
                    </a:lnTo>
                    <a:lnTo>
                      <a:pt x="18" y="210"/>
                    </a:lnTo>
                    <a:lnTo>
                      <a:pt x="18" y="210"/>
                    </a:lnTo>
                    <a:lnTo>
                      <a:pt x="18" y="216"/>
                    </a:lnTo>
                    <a:lnTo>
                      <a:pt x="18" y="216"/>
                    </a:lnTo>
                    <a:lnTo>
                      <a:pt x="18" y="216"/>
                    </a:lnTo>
                    <a:lnTo>
                      <a:pt x="24" y="222"/>
                    </a:lnTo>
                    <a:lnTo>
                      <a:pt x="24" y="222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34"/>
                    </a:lnTo>
                    <a:lnTo>
                      <a:pt x="30" y="234"/>
                    </a:lnTo>
                    <a:lnTo>
                      <a:pt x="30" y="234"/>
                    </a:lnTo>
                    <a:lnTo>
                      <a:pt x="30" y="240"/>
                    </a:lnTo>
                    <a:lnTo>
                      <a:pt x="30" y="240"/>
                    </a:lnTo>
                    <a:lnTo>
                      <a:pt x="30" y="246"/>
                    </a:lnTo>
                    <a:lnTo>
                      <a:pt x="30" y="246"/>
                    </a:lnTo>
                    <a:lnTo>
                      <a:pt x="36" y="252"/>
                    </a:lnTo>
                    <a:lnTo>
                      <a:pt x="36" y="252"/>
                    </a:lnTo>
                    <a:lnTo>
                      <a:pt x="36" y="252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6" y="264"/>
                    </a:lnTo>
                    <a:lnTo>
                      <a:pt x="42" y="264"/>
                    </a:lnTo>
                    <a:lnTo>
                      <a:pt x="42" y="270"/>
                    </a:lnTo>
                    <a:lnTo>
                      <a:pt x="42" y="270"/>
                    </a:lnTo>
                    <a:lnTo>
                      <a:pt x="42" y="270"/>
                    </a:lnTo>
                    <a:lnTo>
                      <a:pt x="42" y="276"/>
                    </a:lnTo>
                    <a:lnTo>
                      <a:pt x="42" y="276"/>
                    </a:lnTo>
                    <a:lnTo>
                      <a:pt x="48" y="276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8"/>
                    </a:lnTo>
                    <a:lnTo>
                      <a:pt x="48" y="288"/>
                    </a:lnTo>
                    <a:lnTo>
                      <a:pt x="48" y="294"/>
                    </a:lnTo>
                    <a:lnTo>
                      <a:pt x="54" y="294"/>
                    </a:lnTo>
                    <a:lnTo>
                      <a:pt x="54" y="294"/>
                    </a:lnTo>
                    <a:lnTo>
                      <a:pt x="54" y="300"/>
                    </a:lnTo>
                    <a:lnTo>
                      <a:pt x="54" y="300"/>
                    </a:lnTo>
                    <a:lnTo>
                      <a:pt x="54" y="300"/>
                    </a:lnTo>
                    <a:lnTo>
                      <a:pt x="54" y="306"/>
                    </a:lnTo>
                    <a:lnTo>
                      <a:pt x="60" y="306"/>
                    </a:lnTo>
                    <a:lnTo>
                      <a:pt x="60" y="306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66" y="324"/>
                    </a:lnTo>
                    <a:lnTo>
                      <a:pt x="66" y="324"/>
                    </a:lnTo>
                    <a:lnTo>
                      <a:pt x="66" y="324"/>
                    </a:lnTo>
                    <a:lnTo>
                      <a:pt x="66" y="330"/>
                    </a:lnTo>
                    <a:lnTo>
                      <a:pt x="66" y="330"/>
                    </a:lnTo>
                    <a:lnTo>
                      <a:pt x="66" y="330"/>
                    </a:lnTo>
                    <a:lnTo>
                      <a:pt x="66" y="336"/>
                    </a:lnTo>
                    <a:lnTo>
                      <a:pt x="72" y="336"/>
                    </a:lnTo>
                    <a:lnTo>
                      <a:pt x="72" y="336"/>
                    </a:lnTo>
                    <a:lnTo>
                      <a:pt x="72" y="342"/>
                    </a:lnTo>
                    <a:lnTo>
                      <a:pt x="72" y="342"/>
                    </a:lnTo>
                    <a:lnTo>
                      <a:pt x="72" y="342"/>
                    </a:lnTo>
                    <a:lnTo>
                      <a:pt x="72" y="348"/>
                    </a:lnTo>
                    <a:lnTo>
                      <a:pt x="78" y="348"/>
                    </a:lnTo>
                    <a:lnTo>
                      <a:pt x="78" y="348"/>
                    </a:lnTo>
                    <a:lnTo>
                      <a:pt x="78" y="354"/>
                    </a:lnTo>
                    <a:lnTo>
                      <a:pt x="78" y="354"/>
                    </a:lnTo>
                    <a:lnTo>
                      <a:pt x="78" y="354"/>
                    </a:lnTo>
                    <a:lnTo>
                      <a:pt x="78" y="360"/>
                    </a:lnTo>
                    <a:lnTo>
                      <a:pt x="78" y="360"/>
                    </a:lnTo>
                    <a:lnTo>
                      <a:pt x="84" y="360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72"/>
                    </a:lnTo>
                    <a:lnTo>
                      <a:pt x="84" y="372"/>
                    </a:lnTo>
                    <a:lnTo>
                      <a:pt x="90" y="372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0" y="384"/>
                    </a:lnTo>
                    <a:lnTo>
                      <a:pt x="90" y="384"/>
                    </a:lnTo>
                    <a:lnTo>
                      <a:pt x="90" y="384"/>
                    </a:lnTo>
                    <a:lnTo>
                      <a:pt x="90" y="390"/>
                    </a:lnTo>
                    <a:lnTo>
                      <a:pt x="96" y="390"/>
                    </a:lnTo>
                    <a:lnTo>
                      <a:pt x="96" y="390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6" y="402"/>
                    </a:lnTo>
                    <a:lnTo>
                      <a:pt x="96" y="402"/>
                    </a:lnTo>
                    <a:lnTo>
                      <a:pt x="102" y="402"/>
                    </a:lnTo>
                    <a:lnTo>
                      <a:pt x="102" y="402"/>
                    </a:lnTo>
                    <a:lnTo>
                      <a:pt x="102" y="408"/>
                    </a:lnTo>
                    <a:lnTo>
                      <a:pt x="102" y="408"/>
                    </a:lnTo>
                    <a:lnTo>
                      <a:pt x="102" y="408"/>
                    </a:lnTo>
                    <a:lnTo>
                      <a:pt x="102" y="414"/>
                    </a:lnTo>
                    <a:lnTo>
                      <a:pt x="108" y="414"/>
                    </a:lnTo>
                    <a:lnTo>
                      <a:pt x="108" y="414"/>
                    </a:lnTo>
                    <a:lnTo>
                      <a:pt x="108" y="420"/>
                    </a:lnTo>
                    <a:lnTo>
                      <a:pt x="108" y="420"/>
                    </a:lnTo>
                    <a:lnTo>
                      <a:pt x="108" y="420"/>
                    </a:lnTo>
                    <a:lnTo>
                      <a:pt x="108" y="426"/>
                    </a:lnTo>
                    <a:lnTo>
                      <a:pt x="108" y="426"/>
                    </a:lnTo>
                    <a:lnTo>
                      <a:pt x="114" y="426"/>
                    </a:lnTo>
                    <a:lnTo>
                      <a:pt x="114" y="432"/>
                    </a:lnTo>
                    <a:lnTo>
                      <a:pt x="114" y="432"/>
                    </a:lnTo>
                    <a:lnTo>
                      <a:pt x="114" y="432"/>
                    </a:lnTo>
                    <a:lnTo>
                      <a:pt x="114" y="438"/>
                    </a:lnTo>
                    <a:lnTo>
                      <a:pt x="114" y="438"/>
                    </a:lnTo>
                    <a:lnTo>
                      <a:pt x="120" y="438"/>
                    </a:lnTo>
                    <a:lnTo>
                      <a:pt x="120" y="444"/>
                    </a:lnTo>
                    <a:lnTo>
                      <a:pt x="120" y="444"/>
                    </a:lnTo>
                    <a:lnTo>
                      <a:pt x="120" y="444"/>
                    </a:lnTo>
                    <a:lnTo>
                      <a:pt x="120" y="450"/>
                    </a:lnTo>
                    <a:lnTo>
                      <a:pt x="120" y="450"/>
                    </a:lnTo>
                    <a:lnTo>
                      <a:pt x="120" y="450"/>
                    </a:lnTo>
                    <a:lnTo>
                      <a:pt x="126" y="456"/>
                    </a:lnTo>
                    <a:lnTo>
                      <a:pt x="126" y="456"/>
                    </a:lnTo>
                    <a:lnTo>
                      <a:pt x="126" y="456"/>
                    </a:lnTo>
                    <a:lnTo>
                      <a:pt x="126" y="456"/>
                    </a:lnTo>
                    <a:lnTo>
                      <a:pt x="126" y="462"/>
                    </a:lnTo>
                    <a:lnTo>
                      <a:pt x="126" y="462"/>
                    </a:lnTo>
                    <a:lnTo>
                      <a:pt x="126" y="462"/>
                    </a:lnTo>
                    <a:lnTo>
                      <a:pt x="132" y="468"/>
                    </a:lnTo>
                    <a:lnTo>
                      <a:pt x="132" y="468"/>
                    </a:lnTo>
                    <a:lnTo>
                      <a:pt x="132" y="468"/>
                    </a:lnTo>
                    <a:lnTo>
                      <a:pt x="132" y="474"/>
                    </a:lnTo>
                    <a:lnTo>
                      <a:pt x="132" y="474"/>
                    </a:lnTo>
                    <a:lnTo>
                      <a:pt x="132" y="474"/>
                    </a:lnTo>
                    <a:lnTo>
                      <a:pt x="138" y="480"/>
                    </a:lnTo>
                    <a:lnTo>
                      <a:pt x="138" y="480"/>
                    </a:lnTo>
                    <a:lnTo>
                      <a:pt x="138" y="480"/>
                    </a:lnTo>
                    <a:lnTo>
                      <a:pt x="138" y="486"/>
                    </a:lnTo>
                    <a:lnTo>
                      <a:pt x="138" y="486"/>
                    </a:lnTo>
                    <a:lnTo>
                      <a:pt x="138" y="486"/>
                    </a:lnTo>
                    <a:lnTo>
                      <a:pt x="138" y="486"/>
                    </a:lnTo>
                    <a:lnTo>
                      <a:pt x="144" y="492"/>
                    </a:lnTo>
                    <a:lnTo>
                      <a:pt x="144" y="492"/>
                    </a:lnTo>
                    <a:lnTo>
                      <a:pt x="144" y="492"/>
                    </a:lnTo>
                    <a:lnTo>
                      <a:pt x="144" y="498"/>
                    </a:lnTo>
                    <a:lnTo>
                      <a:pt x="144" y="498"/>
                    </a:lnTo>
                    <a:lnTo>
                      <a:pt x="144" y="498"/>
                    </a:lnTo>
                    <a:lnTo>
                      <a:pt x="144" y="504"/>
                    </a:lnTo>
                    <a:lnTo>
                      <a:pt x="150" y="504"/>
                    </a:lnTo>
                    <a:lnTo>
                      <a:pt x="150" y="504"/>
                    </a:lnTo>
                    <a:lnTo>
                      <a:pt x="150" y="504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6" y="516"/>
                    </a:lnTo>
                    <a:lnTo>
                      <a:pt x="156" y="516"/>
                    </a:lnTo>
                    <a:lnTo>
                      <a:pt x="156" y="516"/>
                    </a:lnTo>
                    <a:lnTo>
                      <a:pt x="156" y="516"/>
                    </a:lnTo>
                    <a:lnTo>
                      <a:pt x="156" y="522"/>
                    </a:lnTo>
                    <a:lnTo>
                      <a:pt x="156" y="522"/>
                    </a:lnTo>
                    <a:lnTo>
                      <a:pt x="156" y="522"/>
                    </a:lnTo>
                    <a:lnTo>
                      <a:pt x="162" y="528"/>
                    </a:lnTo>
                    <a:lnTo>
                      <a:pt x="162" y="528"/>
                    </a:lnTo>
                    <a:lnTo>
                      <a:pt x="162" y="528"/>
                    </a:lnTo>
                    <a:lnTo>
                      <a:pt x="162" y="528"/>
                    </a:lnTo>
                    <a:lnTo>
                      <a:pt x="162" y="534"/>
                    </a:lnTo>
                    <a:lnTo>
                      <a:pt x="162" y="534"/>
                    </a:lnTo>
                    <a:lnTo>
                      <a:pt x="168" y="534"/>
                    </a:lnTo>
                    <a:lnTo>
                      <a:pt x="168" y="540"/>
                    </a:lnTo>
                    <a:lnTo>
                      <a:pt x="168" y="540"/>
                    </a:lnTo>
                    <a:lnTo>
                      <a:pt x="168" y="540"/>
                    </a:lnTo>
                    <a:lnTo>
                      <a:pt x="168" y="540"/>
                    </a:lnTo>
                    <a:lnTo>
                      <a:pt x="168" y="546"/>
                    </a:lnTo>
                    <a:lnTo>
                      <a:pt x="168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8"/>
                    </a:lnTo>
                    <a:lnTo>
                      <a:pt x="174" y="558"/>
                    </a:lnTo>
                    <a:lnTo>
                      <a:pt x="180" y="558"/>
                    </a:lnTo>
                    <a:lnTo>
                      <a:pt x="180" y="558"/>
                    </a:lnTo>
                    <a:lnTo>
                      <a:pt x="180" y="564"/>
                    </a:lnTo>
                    <a:lnTo>
                      <a:pt x="180" y="564"/>
                    </a:lnTo>
                    <a:lnTo>
                      <a:pt x="180" y="564"/>
                    </a:lnTo>
                    <a:lnTo>
                      <a:pt x="180" y="564"/>
                    </a:lnTo>
                    <a:lnTo>
                      <a:pt x="186" y="570"/>
                    </a:lnTo>
                    <a:lnTo>
                      <a:pt x="186" y="570"/>
                    </a:lnTo>
                    <a:lnTo>
                      <a:pt x="186" y="570"/>
                    </a:lnTo>
                    <a:lnTo>
                      <a:pt x="186" y="576"/>
                    </a:lnTo>
                    <a:lnTo>
                      <a:pt x="186" y="576"/>
                    </a:lnTo>
                    <a:lnTo>
                      <a:pt x="186" y="576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8"/>
                    </a:lnTo>
                    <a:lnTo>
                      <a:pt x="192" y="588"/>
                    </a:lnTo>
                    <a:lnTo>
                      <a:pt x="192" y="588"/>
                    </a:lnTo>
                    <a:lnTo>
                      <a:pt x="198" y="588"/>
                    </a:lnTo>
                    <a:lnTo>
                      <a:pt x="198" y="594"/>
                    </a:lnTo>
                    <a:lnTo>
                      <a:pt x="198" y="594"/>
                    </a:lnTo>
                    <a:lnTo>
                      <a:pt x="198" y="594"/>
                    </a:lnTo>
                    <a:lnTo>
                      <a:pt x="198" y="594"/>
                    </a:lnTo>
                    <a:lnTo>
                      <a:pt x="198" y="600"/>
                    </a:lnTo>
                    <a:lnTo>
                      <a:pt x="204" y="600"/>
                    </a:lnTo>
                    <a:lnTo>
                      <a:pt x="204" y="600"/>
                    </a:lnTo>
                    <a:lnTo>
                      <a:pt x="204" y="600"/>
                    </a:lnTo>
                    <a:lnTo>
                      <a:pt x="204" y="606"/>
                    </a:lnTo>
                    <a:lnTo>
                      <a:pt x="204" y="606"/>
                    </a:lnTo>
                    <a:lnTo>
                      <a:pt x="204" y="606"/>
                    </a:lnTo>
                    <a:lnTo>
                      <a:pt x="204" y="606"/>
                    </a:lnTo>
                    <a:lnTo>
                      <a:pt x="210" y="612"/>
                    </a:lnTo>
                    <a:lnTo>
                      <a:pt x="210" y="612"/>
                    </a:lnTo>
                    <a:lnTo>
                      <a:pt x="210" y="612"/>
                    </a:lnTo>
                    <a:lnTo>
                      <a:pt x="210" y="612"/>
                    </a:lnTo>
                    <a:lnTo>
                      <a:pt x="210" y="618"/>
                    </a:lnTo>
                    <a:lnTo>
                      <a:pt x="210" y="618"/>
                    </a:lnTo>
                    <a:lnTo>
                      <a:pt x="216" y="618"/>
                    </a:lnTo>
                    <a:lnTo>
                      <a:pt x="216" y="618"/>
                    </a:lnTo>
                    <a:lnTo>
                      <a:pt x="216" y="624"/>
                    </a:lnTo>
                    <a:lnTo>
                      <a:pt x="216" y="624"/>
                    </a:lnTo>
                    <a:lnTo>
                      <a:pt x="216" y="624"/>
                    </a:lnTo>
                    <a:lnTo>
                      <a:pt x="216" y="624"/>
                    </a:lnTo>
                    <a:lnTo>
                      <a:pt x="216" y="630"/>
                    </a:lnTo>
                    <a:lnTo>
                      <a:pt x="222" y="630"/>
                    </a:lnTo>
                    <a:lnTo>
                      <a:pt x="222" y="630"/>
                    </a:lnTo>
                    <a:lnTo>
                      <a:pt x="222" y="630"/>
                    </a:lnTo>
                    <a:lnTo>
                      <a:pt x="222" y="630"/>
                    </a:lnTo>
                    <a:lnTo>
                      <a:pt x="222" y="636"/>
                    </a:lnTo>
                    <a:lnTo>
                      <a:pt x="222" y="636"/>
                    </a:lnTo>
                    <a:lnTo>
                      <a:pt x="222" y="636"/>
                    </a:lnTo>
                    <a:lnTo>
                      <a:pt x="228" y="636"/>
                    </a:lnTo>
                    <a:lnTo>
                      <a:pt x="228" y="642"/>
                    </a:lnTo>
                    <a:lnTo>
                      <a:pt x="228" y="642"/>
                    </a:lnTo>
                    <a:lnTo>
                      <a:pt x="228" y="642"/>
                    </a:lnTo>
                    <a:lnTo>
                      <a:pt x="228" y="642"/>
                    </a:lnTo>
                    <a:lnTo>
                      <a:pt x="228" y="648"/>
                    </a:lnTo>
                    <a:lnTo>
                      <a:pt x="234" y="648"/>
                    </a:lnTo>
                    <a:lnTo>
                      <a:pt x="234" y="648"/>
                    </a:lnTo>
                    <a:lnTo>
                      <a:pt x="234" y="648"/>
                    </a:lnTo>
                    <a:lnTo>
                      <a:pt x="234" y="648"/>
                    </a:lnTo>
                    <a:lnTo>
                      <a:pt x="234" y="654"/>
                    </a:lnTo>
                    <a:lnTo>
                      <a:pt x="234" y="654"/>
                    </a:lnTo>
                    <a:lnTo>
                      <a:pt x="234" y="654"/>
                    </a:lnTo>
                    <a:lnTo>
                      <a:pt x="240" y="654"/>
                    </a:lnTo>
                    <a:lnTo>
                      <a:pt x="240" y="660"/>
                    </a:lnTo>
                    <a:lnTo>
                      <a:pt x="240" y="660"/>
                    </a:lnTo>
                    <a:lnTo>
                      <a:pt x="240" y="660"/>
                    </a:lnTo>
                    <a:lnTo>
                      <a:pt x="240" y="660"/>
                    </a:lnTo>
                    <a:lnTo>
                      <a:pt x="240" y="660"/>
                    </a:lnTo>
                    <a:lnTo>
                      <a:pt x="246" y="666"/>
                    </a:lnTo>
                    <a:lnTo>
                      <a:pt x="246" y="666"/>
                    </a:lnTo>
                    <a:lnTo>
                      <a:pt x="246" y="666"/>
                    </a:lnTo>
                    <a:lnTo>
                      <a:pt x="246" y="666"/>
                    </a:lnTo>
                    <a:lnTo>
                      <a:pt x="246" y="672"/>
                    </a:lnTo>
                    <a:lnTo>
                      <a:pt x="246" y="672"/>
                    </a:lnTo>
                    <a:lnTo>
                      <a:pt x="246" y="672"/>
                    </a:lnTo>
                    <a:lnTo>
                      <a:pt x="252" y="672"/>
                    </a:lnTo>
                    <a:lnTo>
                      <a:pt x="252" y="672"/>
                    </a:lnTo>
                    <a:lnTo>
                      <a:pt x="252" y="678"/>
                    </a:lnTo>
                    <a:lnTo>
                      <a:pt x="252" y="678"/>
                    </a:lnTo>
                    <a:lnTo>
                      <a:pt x="252" y="678"/>
                    </a:lnTo>
                    <a:lnTo>
                      <a:pt x="252" y="678"/>
                    </a:lnTo>
                    <a:lnTo>
                      <a:pt x="252" y="678"/>
                    </a:lnTo>
                    <a:lnTo>
                      <a:pt x="258" y="684"/>
                    </a:lnTo>
                    <a:lnTo>
                      <a:pt x="258" y="684"/>
                    </a:lnTo>
                    <a:lnTo>
                      <a:pt x="258" y="684"/>
                    </a:lnTo>
                    <a:lnTo>
                      <a:pt x="258" y="684"/>
                    </a:lnTo>
                    <a:lnTo>
                      <a:pt x="258" y="690"/>
                    </a:lnTo>
                    <a:lnTo>
                      <a:pt x="258" y="690"/>
                    </a:lnTo>
                    <a:lnTo>
                      <a:pt x="264" y="690"/>
                    </a:lnTo>
                    <a:lnTo>
                      <a:pt x="264" y="690"/>
                    </a:lnTo>
                    <a:lnTo>
                      <a:pt x="264" y="690"/>
                    </a:lnTo>
                    <a:lnTo>
                      <a:pt x="264" y="696"/>
                    </a:lnTo>
                    <a:lnTo>
                      <a:pt x="264" y="696"/>
                    </a:lnTo>
                    <a:lnTo>
                      <a:pt x="264" y="696"/>
                    </a:lnTo>
                    <a:lnTo>
                      <a:pt x="264" y="696"/>
                    </a:lnTo>
                    <a:lnTo>
                      <a:pt x="270" y="696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8"/>
                    </a:lnTo>
                    <a:lnTo>
                      <a:pt x="276" y="708"/>
                    </a:lnTo>
                    <a:lnTo>
                      <a:pt x="276" y="708"/>
                    </a:lnTo>
                    <a:lnTo>
                      <a:pt x="276" y="708"/>
                    </a:lnTo>
                    <a:lnTo>
                      <a:pt x="276" y="708"/>
                    </a:lnTo>
                    <a:lnTo>
                      <a:pt x="276" y="714"/>
                    </a:lnTo>
                    <a:lnTo>
                      <a:pt x="276" y="714"/>
                    </a:lnTo>
                    <a:lnTo>
                      <a:pt x="282" y="714"/>
                    </a:lnTo>
                    <a:lnTo>
                      <a:pt x="282" y="714"/>
                    </a:lnTo>
                    <a:lnTo>
                      <a:pt x="282" y="714"/>
                    </a:lnTo>
                    <a:lnTo>
                      <a:pt x="282" y="720"/>
                    </a:lnTo>
                    <a:lnTo>
                      <a:pt x="282" y="720"/>
                    </a:lnTo>
                    <a:lnTo>
                      <a:pt x="282" y="720"/>
                    </a:lnTo>
                    <a:lnTo>
                      <a:pt x="282" y="720"/>
                    </a:lnTo>
                    <a:lnTo>
                      <a:pt x="288" y="720"/>
                    </a:lnTo>
                    <a:lnTo>
                      <a:pt x="288" y="726"/>
                    </a:lnTo>
                    <a:lnTo>
                      <a:pt x="288" y="726"/>
                    </a:lnTo>
                    <a:lnTo>
                      <a:pt x="288" y="726"/>
                    </a:lnTo>
                    <a:lnTo>
                      <a:pt x="288" y="726"/>
                    </a:lnTo>
                    <a:lnTo>
                      <a:pt x="288" y="726"/>
                    </a:lnTo>
                    <a:lnTo>
                      <a:pt x="294" y="726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8"/>
                    </a:lnTo>
                    <a:lnTo>
                      <a:pt x="300" y="738"/>
                    </a:lnTo>
                    <a:lnTo>
                      <a:pt x="300" y="738"/>
                    </a:lnTo>
                    <a:lnTo>
                      <a:pt x="300" y="738"/>
                    </a:lnTo>
                    <a:lnTo>
                      <a:pt x="300" y="738"/>
                    </a:lnTo>
                    <a:lnTo>
                      <a:pt x="300" y="738"/>
                    </a:lnTo>
                    <a:lnTo>
                      <a:pt x="300" y="744"/>
                    </a:lnTo>
                    <a:lnTo>
                      <a:pt x="300" y="744"/>
                    </a:lnTo>
                    <a:lnTo>
                      <a:pt x="306" y="744"/>
                    </a:lnTo>
                    <a:lnTo>
                      <a:pt x="306" y="744"/>
                    </a:lnTo>
                    <a:lnTo>
                      <a:pt x="306" y="744"/>
                    </a:lnTo>
                    <a:lnTo>
                      <a:pt x="306" y="750"/>
                    </a:lnTo>
                    <a:lnTo>
                      <a:pt x="306" y="750"/>
                    </a:lnTo>
                    <a:lnTo>
                      <a:pt x="306" y="750"/>
                    </a:lnTo>
                    <a:lnTo>
                      <a:pt x="312" y="750"/>
                    </a:lnTo>
                    <a:lnTo>
                      <a:pt x="312" y="750"/>
                    </a:lnTo>
                    <a:lnTo>
                      <a:pt x="312" y="750"/>
                    </a:lnTo>
                    <a:lnTo>
                      <a:pt x="312" y="756"/>
                    </a:lnTo>
                    <a:lnTo>
                      <a:pt x="312" y="756"/>
                    </a:lnTo>
                    <a:lnTo>
                      <a:pt x="312" y="756"/>
                    </a:lnTo>
                    <a:lnTo>
                      <a:pt x="312" y="756"/>
                    </a:lnTo>
                    <a:lnTo>
                      <a:pt x="318" y="756"/>
                    </a:lnTo>
                    <a:lnTo>
                      <a:pt x="318" y="756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18" y="762"/>
                    </a:lnTo>
                    <a:lnTo>
                      <a:pt x="324" y="762"/>
                    </a:lnTo>
                    <a:lnTo>
                      <a:pt x="324" y="762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30" y="768"/>
                    </a:lnTo>
                    <a:lnTo>
                      <a:pt x="330" y="774"/>
                    </a:lnTo>
                    <a:lnTo>
                      <a:pt x="330" y="774"/>
                    </a:lnTo>
                    <a:lnTo>
                      <a:pt x="330" y="774"/>
                    </a:lnTo>
                    <a:lnTo>
                      <a:pt x="330" y="774"/>
                    </a:lnTo>
                    <a:lnTo>
                      <a:pt x="330" y="774"/>
                    </a:lnTo>
                    <a:lnTo>
                      <a:pt x="330" y="774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42" y="780"/>
                    </a:lnTo>
                    <a:lnTo>
                      <a:pt x="342" y="786"/>
                    </a:lnTo>
                    <a:lnTo>
                      <a:pt x="342" y="786"/>
                    </a:lnTo>
                    <a:lnTo>
                      <a:pt x="342" y="786"/>
                    </a:lnTo>
                    <a:lnTo>
                      <a:pt x="342" y="786"/>
                    </a:lnTo>
                    <a:lnTo>
                      <a:pt x="342" y="786"/>
                    </a:lnTo>
                    <a:lnTo>
                      <a:pt x="342" y="786"/>
                    </a:lnTo>
                    <a:lnTo>
                      <a:pt x="348" y="786"/>
                    </a:lnTo>
                    <a:lnTo>
                      <a:pt x="348" y="792"/>
                    </a:lnTo>
                    <a:lnTo>
                      <a:pt x="348" y="792"/>
                    </a:lnTo>
                    <a:lnTo>
                      <a:pt x="348" y="792"/>
                    </a:lnTo>
                    <a:lnTo>
                      <a:pt x="348" y="792"/>
                    </a:lnTo>
                    <a:lnTo>
                      <a:pt x="348" y="792"/>
                    </a:lnTo>
                    <a:lnTo>
                      <a:pt x="354" y="792"/>
                    </a:lnTo>
                    <a:lnTo>
                      <a:pt x="354" y="798"/>
                    </a:lnTo>
                    <a:lnTo>
                      <a:pt x="354" y="798"/>
                    </a:lnTo>
                    <a:lnTo>
                      <a:pt x="354" y="798"/>
                    </a:lnTo>
                    <a:lnTo>
                      <a:pt x="354" y="798"/>
                    </a:lnTo>
                    <a:lnTo>
                      <a:pt x="354" y="798"/>
                    </a:lnTo>
                    <a:lnTo>
                      <a:pt x="360" y="798"/>
                    </a:lnTo>
                    <a:lnTo>
                      <a:pt x="360" y="798"/>
                    </a:lnTo>
                    <a:lnTo>
                      <a:pt x="360" y="804"/>
                    </a:lnTo>
                    <a:lnTo>
                      <a:pt x="360" y="804"/>
                    </a:lnTo>
                    <a:lnTo>
                      <a:pt x="360" y="804"/>
                    </a:lnTo>
                    <a:lnTo>
                      <a:pt x="360" y="804"/>
                    </a:lnTo>
                    <a:lnTo>
                      <a:pt x="360" y="804"/>
                    </a:lnTo>
                    <a:lnTo>
                      <a:pt x="366" y="804"/>
                    </a:lnTo>
                    <a:lnTo>
                      <a:pt x="366" y="804"/>
                    </a:lnTo>
                    <a:lnTo>
                      <a:pt x="366" y="810"/>
                    </a:lnTo>
                    <a:lnTo>
                      <a:pt x="366" y="810"/>
                    </a:lnTo>
                    <a:lnTo>
                      <a:pt x="366" y="810"/>
                    </a:lnTo>
                    <a:lnTo>
                      <a:pt x="366" y="810"/>
                    </a:lnTo>
                    <a:lnTo>
                      <a:pt x="372" y="810"/>
                    </a:lnTo>
                    <a:lnTo>
                      <a:pt x="372" y="810"/>
                    </a:lnTo>
                    <a:lnTo>
                      <a:pt x="372" y="810"/>
                    </a:lnTo>
                    <a:lnTo>
                      <a:pt x="372" y="810"/>
                    </a:lnTo>
                    <a:lnTo>
                      <a:pt x="372" y="816"/>
                    </a:lnTo>
                    <a:lnTo>
                      <a:pt x="372" y="816"/>
                    </a:lnTo>
                    <a:lnTo>
                      <a:pt x="372" y="816"/>
                    </a:lnTo>
                    <a:lnTo>
                      <a:pt x="378" y="816"/>
                    </a:lnTo>
                    <a:lnTo>
                      <a:pt x="378" y="816"/>
                    </a:lnTo>
                    <a:lnTo>
                      <a:pt x="378" y="816"/>
                    </a:lnTo>
                    <a:lnTo>
                      <a:pt x="378" y="816"/>
                    </a:lnTo>
                    <a:lnTo>
                      <a:pt x="378" y="816"/>
                    </a:lnTo>
                    <a:lnTo>
                      <a:pt x="378" y="822"/>
                    </a:lnTo>
                    <a:lnTo>
                      <a:pt x="378" y="822"/>
                    </a:lnTo>
                    <a:lnTo>
                      <a:pt x="384" y="822"/>
                    </a:lnTo>
                    <a:lnTo>
                      <a:pt x="384" y="822"/>
                    </a:lnTo>
                    <a:lnTo>
                      <a:pt x="384" y="822"/>
                    </a:lnTo>
                    <a:lnTo>
                      <a:pt x="384" y="822"/>
                    </a:lnTo>
                    <a:lnTo>
                      <a:pt x="384" y="822"/>
                    </a:lnTo>
                    <a:lnTo>
                      <a:pt x="384" y="822"/>
                    </a:lnTo>
                    <a:lnTo>
                      <a:pt x="390" y="822"/>
                    </a:lnTo>
                    <a:lnTo>
                      <a:pt x="390" y="828"/>
                    </a:lnTo>
                    <a:lnTo>
                      <a:pt x="390" y="828"/>
                    </a:lnTo>
                    <a:lnTo>
                      <a:pt x="390" y="828"/>
                    </a:lnTo>
                    <a:lnTo>
                      <a:pt x="390" y="828"/>
                    </a:lnTo>
                    <a:lnTo>
                      <a:pt x="390" y="828"/>
                    </a:lnTo>
                    <a:lnTo>
                      <a:pt x="390" y="828"/>
                    </a:lnTo>
                    <a:lnTo>
                      <a:pt x="396" y="828"/>
                    </a:lnTo>
                    <a:lnTo>
                      <a:pt x="396" y="828"/>
                    </a:lnTo>
                    <a:lnTo>
                      <a:pt x="396" y="828"/>
                    </a:lnTo>
                    <a:lnTo>
                      <a:pt x="396" y="834"/>
                    </a:lnTo>
                    <a:lnTo>
                      <a:pt x="396" y="834"/>
                    </a:lnTo>
                    <a:lnTo>
                      <a:pt x="396" y="834"/>
                    </a:lnTo>
                    <a:lnTo>
                      <a:pt x="396" y="834"/>
                    </a:lnTo>
                    <a:lnTo>
                      <a:pt x="402" y="834"/>
                    </a:lnTo>
                    <a:lnTo>
                      <a:pt x="402" y="834"/>
                    </a:lnTo>
                    <a:lnTo>
                      <a:pt x="402" y="834"/>
                    </a:lnTo>
                    <a:lnTo>
                      <a:pt x="402" y="834"/>
                    </a:lnTo>
                    <a:lnTo>
                      <a:pt x="402" y="834"/>
                    </a:lnTo>
                    <a:lnTo>
                      <a:pt x="402" y="840"/>
                    </a:lnTo>
                    <a:lnTo>
                      <a:pt x="402" y="840"/>
                    </a:lnTo>
                    <a:lnTo>
                      <a:pt x="408" y="840"/>
                    </a:lnTo>
                    <a:lnTo>
                      <a:pt x="408" y="840"/>
                    </a:lnTo>
                    <a:lnTo>
                      <a:pt x="408" y="840"/>
                    </a:lnTo>
                    <a:lnTo>
                      <a:pt x="408" y="840"/>
                    </a:lnTo>
                    <a:lnTo>
                      <a:pt x="408" y="840"/>
                    </a:lnTo>
                    <a:lnTo>
                      <a:pt x="414" y="840"/>
                    </a:lnTo>
                    <a:lnTo>
                      <a:pt x="414" y="840"/>
                    </a:lnTo>
                    <a:lnTo>
                      <a:pt x="414" y="846"/>
                    </a:lnTo>
                    <a:lnTo>
                      <a:pt x="414" y="846"/>
                    </a:lnTo>
                    <a:lnTo>
                      <a:pt x="414" y="846"/>
                    </a:lnTo>
                    <a:lnTo>
                      <a:pt x="414" y="846"/>
                    </a:lnTo>
                    <a:lnTo>
                      <a:pt x="414" y="846"/>
                    </a:lnTo>
                    <a:lnTo>
                      <a:pt x="420" y="846"/>
                    </a:lnTo>
                    <a:lnTo>
                      <a:pt x="420" y="846"/>
                    </a:lnTo>
                    <a:lnTo>
                      <a:pt x="420" y="846"/>
                    </a:lnTo>
                    <a:lnTo>
                      <a:pt x="420" y="846"/>
                    </a:lnTo>
                    <a:lnTo>
                      <a:pt x="420" y="846"/>
                    </a:lnTo>
                    <a:lnTo>
                      <a:pt x="420" y="846"/>
                    </a:lnTo>
                    <a:lnTo>
                      <a:pt x="420" y="846"/>
                    </a:lnTo>
                    <a:lnTo>
                      <a:pt x="426" y="852"/>
                    </a:lnTo>
                    <a:lnTo>
                      <a:pt x="426" y="852"/>
                    </a:lnTo>
                    <a:lnTo>
                      <a:pt x="426" y="852"/>
                    </a:lnTo>
                    <a:lnTo>
                      <a:pt x="426" y="852"/>
                    </a:lnTo>
                    <a:lnTo>
                      <a:pt x="426" y="852"/>
                    </a:lnTo>
                    <a:lnTo>
                      <a:pt x="426" y="852"/>
                    </a:lnTo>
                    <a:lnTo>
                      <a:pt x="432" y="852"/>
                    </a:lnTo>
                    <a:lnTo>
                      <a:pt x="432" y="852"/>
                    </a:lnTo>
                    <a:lnTo>
                      <a:pt x="432" y="852"/>
                    </a:lnTo>
                    <a:lnTo>
                      <a:pt x="432" y="852"/>
                    </a:lnTo>
                    <a:lnTo>
                      <a:pt x="432" y="852"/>
                    </a:lnTo>
                    <a:lnTo>
                      <a:pt x="432" y="852"/>
                    </a:lnTo>
                    <a:lnTo>
                      <a:pt x="432" y="852"/>
                    </a:lnTo>
                    <a:lnTo>
                      <a:pt x="438" y="852"/>
                    </a:lnTo>
                    <a:lnTo>
                      <a:pt x="438" y="852"/>
                    </a:lnTo>
                    <a:lnTo>
                      <a:pt x="438" y="858"/>
                    </a:lnTo>
                    <a:lnTo>
                      <a:pt x="438" y="858"/>
                    </a:lnTo>
                    <a:lnTo>
                      <a:pt x="438" y="858"/>
                    </a:lnTo>
                    <a:lnTo>
                      <a:pt x="438" y="858"/>
                    </a:lnTo>
                    <a:lnTo>
                      <a:pt x="444" y="858"/>
                    </a:lnTo>
                    <a:lnTo>
                      <a:pt x="444" y="858"/>
                    </a:lnTo>
                    <a:lnTo>
                      <a:pt x="444" y="858"/>
                    </a:lnTo>
                    <a:lnTo>
                      <a:pt x="444" y="858"/>
                    </a:lnTo>
                    <a:lnTo>
                      <a:pt x="444" y="858"/>
                    </a:lnTo>
                    <a:lnTo>
                      <a:pt x="444" y="858"/>
                    </a:lnTo>
                    <a:lnTo>
                      <a:pt x="444" y="858"/>
                    </a:lnTo>
                    <a:lnTo>
                      <a:pt x="450" y="858"/>
                    </a:lnTo>
                    <a:lnTo>
                      <a:pt x="450" y="858"/>
                    </a:lnTo>
                    <a:lnTo>
                      <a:pt x="450" y="858"/>
                    </a:lnTo>
                    <a:lnTo>
                      <a:pt x="450" y="858"/>
                    </a:lnTo>
                    <a:lnTo>
                      <a:pt x="450" y="858"/>
                    </a:lnTo>
                    <a:lnTo>
                      <a:pt x="450" y="858"/>
                    </a:lnTo>
                    <a:lnTo>
                      <a:pt x="450" y="858"/>
                    </a:lnTo>
                    <a:lnTo>
                      <a:pt x="456" y="858"/>
                    </a:lnTo>
                    <a:lnTo>
                      <a:pt x="456" y="858"/>
                    </a:lnTo>
                    <a:lnTo>
                      <a:pt x="456" y="858"/>
                    </a:lnTo>
                    <a:lnTo>
                      <a:pt x="456" y="858"/>
                    </a:lnTo>
                    <a:lnTo>
                      <a:pt x="456" y="858"/>
                    </a:lnTo>
                    <a:lnTo>
                      <a:pt x="456" y="864"/>
                    </a:lnTo>
                    <a:lnTo>
                      <a:pt x="462" y="864"/>
                    </a:lnTo>
                    <a:lnTo>
                      <a:pt x="462" y="864"/>
                    </a:lnTo>
                    <a:lnTo>
                      <a:pt x="462" y="864"/>
                    </a:lnTo>
                    <a:lnTo>
                      <a:pt x="462" y="864"/>
                    </a:lnTo>
                    <a:lnTo>
                      <a:pt x="462" y="864"/>
                    </a:lnTo>
                    <a:lnTo>
                      <a:pt x="462" y="864"/>
                    </a:lnTo>
                    <a:lnTo>
                      <a:pt x="462" y="864"/>
                    </a:lnTo>
                    <a:lnTo>
                      <a:pt x="468" y="864"/>
                    </a:lnTo>
                    <a:lnTo>
                      <a:pt x="468" y="864"/>
                    </a:lnTo>
                    <a:lnTo>
                      <a:pt x="468" y="864"/>
                    </a:lnTo>
                    <a:lnTo>
                      <a:pt x="468" y="864"/>
                    </a:lnTo>
                    <a:lnTo>
                      <a:pt x="468" y="864"/>
                    </a:lnTo>
                    <a:lnTo>
                      <a:pt x="468" y="864"/>
                    </a:lnTo>
                    <a:lnTo>
                      <a:pt x="468" y="864"/>
                    </a:lnTo>
                    <a:lnTo>
                      <a:pt x="474" y="864"/>
                    </a:lnTo>
                    <a:lnTo>
                      <a:pt x="474" y="864"/>
                    </a:lnTo>
                    <a:lnTo>
                      <a:pt x="474" y="864"/>
                    </a:lnTo>
                    <a:lnTo>
                      <a:pt x="474" y="864"/>
                    </a:lnTo>
                    <a:lnTo>
                      <a:pt x="474" y="864"/>
                    </a:lnTo>
                    <a:lnTo>
                      <a:pt x="474" y="864"/>
                    </a:lnTo>
                    <a:lnTo>
                      <a:pt x="474" y="864"/>
                    </a:lnTo>
                    <a:lnTo>
                      <a:pt x="480" y="864"/>
                    </a:lnTo>
                    <a:lnTo>
                      <a:pt x="480" y="864"/>
                    </a:lnTo>
                    <a:lnTo>
                      <a:pt x="480" y="864"/>
                    </a:lnTo>
                    <a:lnTo>
                      <a:pt x="480" y="864"/>
                    </a:lnTo>
                    <a:lnTo>
                      <a:pt x="480" y="864"/>
                    </a:lnTo>
                    <a:lnTo>
                      <a:pt x="486" y="864"/>
                    </a:lnTo>
                    <a:lnTo>
                      <a:pt x="486" y="864"/>
                    </a:lnTo>
                    <a:lnTo>
                      <a:pt x="486" y="864"/>
                    </a:lnTo>
                    <a:lnTo>
                      <a:pt x="486" y="864"/>
                    </a:lnTo>
                    <a:lnTo>
                      <a:pt x="486" y="864"/>
                    </a:lnTo>
                    <a:lnTo>
                      <a:pt x="486" y="864"/>
                    </a:lnTo>
                    <a:lnTo>
                      <a:pt x="486" y="864"/>
                    </a:lnTo>
                    <a:lnTo>
                      <a:pt x="492" y="864"/>
                    </a:lnTo>
                    <a:lnTo>
                      <a:pt x="492" y="864"/>
                    </a:lnTo>
                    <a:lnTo>
                      <a:pt x="492" y="870"/>
                    </a:lnTo>
                    <a:lnTo>
                      <a:pt x="492" y="870"/>
                    </a:lnTo>
                    <a:lnTo>
                      <a:pt x="492" y="870"/>
                    </a:lnTo>
                    <a:lnTo>
                      <a:pt x="492" y="870"/>
                    </a:lnTo>
                    <a:lnTo>
                      <a:pt x="492" y="870"/>
                    </a:lnTo>
                    <a:lnTo>
                      <a:pt x="498" y="870"/>
                    </a:lnTo>
                    <a:lnTo>
                      <a:pt x="498" y="870"/>
                    </a:lnTo>
                    <a:lnTo>
                      <a:pt x="498" y="870"/>
                    </a:lnTo>
                    <a:lnTo>
                      <a:pt x="498" y="870"/>
                    </a:lnTo>
                    <a:lnTo>
                      <a:pt x="498" y="870"/>
                    </a:lnTo>
                    <a:lnTo>
                      <a:pt x="498" y="870"/>
                    </a:lnTo>
                    <a:lnTo>
                      <a:pt x="504" y="870"/>
                    </a:lnTo>
                    <a:lnTo>
                      <a:pt x="504" y="870"/>
                    </a:lnTo>
                    <a:lnTo>
                      <a:pt x="504" y="870"/>
                    </a:lnTo>
                    <a:lnTo>
                      <a:pt x="504" y="870"/>
                    </a:lnTo>
                    <a:lnTo>
                      <a:pt x="504" y="870"/>
                    </a:lnTo>
                    <a:lnTo>
                      <a:pt x="504" y="870"/>
                    </a:lnTo>
                    <a:lnTo>
                      <a:pt x="504" y="870"/>
                    </a:lnTo>
                    <a:lnTo>
                      <a:pt x="510" y="870"/>
                    </a:lnTo>
                    <a:lnTo>
                      <a:pt x="510" y="870"/>
                    </a:lnTo>
                    <a:lnTo>
                      <a:pt x="510" y="870"/>
                    </a:lnTo>
                    <a:lnTo>
                      <a:pt x="510" y="870"/>
                    </a:lnTo>
                    <a:lnTo>
                      <a:pt x="510" y="870"/>
                    </a:lnTo>
                    <a:lnTo>
                      <a:pt x="510" y="870"/>
                    </a:lnTo>
                    <a:lnTo>
                      <a:pt x="510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22" y="870"/>
                    </a:lnTo>
                    <a:lnTo>
                      <a:pt x="522" y="870"/>
                    </a:lnTo>
                    <a:lnTo>
                      <a:pt x="522" y="870"/>
                    </a:lnTo>
                    <a:lnTo>
                      <a:pt x="522" y="870"/>
                    </a:lnTo>
                    <a:lnTo>
                      <a:pt x="522" y="870"/>
                    </a:lnTo>
                    <a:lnTo>
                      <a:pt x="522" y="870"/>
                    </a:lnTo>
                    <a:lnTo>
                      <a:pt x="522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40" y="870"/>
                    </a:lnTo>
                    <a:lnTo>
                      <a:pt x="540" y="870"/>
                    </a:lnTo>
                    <a:lnTo>
                      <a:pt x="540" y="870"/>
                    </a:lnTo>
                    <a:lnTo>
                      <a:pt x="540" y="870"/>
                    </a:lnTo>
                    <a:lnTo>
                      <a:pt x="540" y="870"/>
                    </a:lnTo>
                    <a:lnTo>
                      <a:pt x="540" y="870"/>
                    </a:lnTo>
                    <a:lnTo>
                      <a:pt x="540" y="870"/>
                    </a:lnTo>
                    <a:lnTo>
                      <a:pt x="546" y="870"/>
                    </a:lnTo>
                    <a:lnTo>
                      <a:pt x="546" y="870"/>
                    </a:lnTo>
                    <a:lnTo>
                      <a:pt x="546" y="870"/>
                    </a:lnTo>
                    <a:lnTo>
                      <a:pt x="546" y="870"/>
                    </a:lnTo>
                    <a:lnTo>
                      <a:pt x="546" y="870"/>
                    </a:lnTo>
                    <a:lnTo>
                      <a:pt x="546" y="870"/>
                    </a:lnTo>
                    <a:lnTo>
                      <a:pt x="552" y="870"/>
                    </a:lnTo>
                    <a:lnTo>
                      <a:pt x="552" y="870"/>
                    </a:lnTo>
                    <a:lnTo>
                      <a:pt x="552" y="870"/>
                    </a:lnTo>
                    <a:lnTo>
                      <a:pt x="552" y="870"/>
                    </a:lnTo>
                    <a:lnTo>
                      <a:pt x="552" y="870"/>
                    </a:lnTo>
                    <a:lnTo>
                      <a:pt x="552" y="870"/>
                    </a:lnTo>
                    <a:lnTo>
                      <a:pt x="552" y="870"/>
                    </a:lnTo>
                    <a:lnTo>
                      <a:pt x="558" y="870"/>
                    </a:lnTo>
                    <a:lnTo>
                      <a:pt x="558" y="870"/>
                    </a:lnTo>
                    <a:lnTo>
                      <a:pt x="558" y="870"/>
                    </a:lnTo>
                    <a:lnTo>
                      <a:pt x="558" y="876"/>
                    </a:lnTo>
                    <a:lnTo>
                      <a:pt x="558" y="876"/>
                    </a:lnTo>
                    <a:lnTo>
                      <a:pt x="558" y="876"/>
                    </a:lnTo>
                    <a:lnTo>
                      <a:pt x="564" y="876"/>
                    </a:lnTo>
                    <a:lnTo>
                      <a:pt x="564" y="876"/>
                    </a:lnTo>
                    <a:lnTo>
                      <a:pt x="564" y="876"/>
                    </a:lnTo>
                    <a:lnTo>
                      <a:pt x="564" y="876"/>
                    </a:lnTo>
                    <a:lnTo>
                      <a:pt x="564" y="876"/>
                    </a:lnTo>
                    <a:lnTo>
                      <a:pt x="564" y="876"/>
                    </a:lnTo>
                    <a:lnTo>
                      <a:pt x="564" y="876"/>
                    </a:lnTo>
                    <a:lnTo>
                      <a:pt x="570" y="876"/>
                    </a:lnTo>
                    <a:lnTo>
                      <a:pt x="570" y="876"/>
                    </a:lnTo>
                    <a:lnTo>
                      <a:pt x="570" y="876"/>
                    </a:lnTo>
                    <a:lnTo>
                      <a:pt x="570" y="876"/>
                    </a:lnTo>
                    <a:lnTo>
                      <a:pt x="570" y="876"/>
                    </a:lnTo>
                    <a:lnTo>
                      <a:pt x="570" y="876"/>
                    </a:lnTo>
                    <a:lnTo>
                      <a:pt x="570" y="876"/>
                    </a:lnTo>
                    <a:lnTo>
                      <a:pt x="576" y="876"/>
                    </a:lnTo>
                    <a:lnTo>
                      <a:pt x="576" y="876"/>
                    </a:lnTo>
                    <a:lnTo>
                      <a:pt x="576" y="876"/>
                    </a:lnTo>
                    <a:lnTo>
                      <a:pt x="576" y="876"/>
                    </a:lnTo>
                    <a:lnTo>
                      <a:pt x="576" y="876"/>
                    </a:lnTo>
                    <a:lnTo>
                      <a:pt x="576" y="876"/>
                    </a:lnTo>
                    <a:lnTo>
                      <a:pt x="582" y="876"/>
                    </a:lnTo>
                    <a:lnTo>
                      <a:pt x="582" y="876"/>
                    </a:lnTo>
                    <a:lnTo>
                      <a:pt x="582" y="876"/>
                    </a:lnTo>
                    <a:lnTo>
                      <a:pt x="582" y="876"/>
                    </a:lnTo>
                    <a:lnTo>
                      <a:pt x="582" y="876"/>
                    </a:lnTo>
                    <a:lnTo>
                      <a:pt x="582" y="876"/>
                    </a:lnTo>
                    <a:lnTo>
                      <a:pt x="582" y="876"/>
                    </a:lnTo>
                    <a:lnTo>
                      <a:pt x="588" y="876"/>
                    </a:lnTo>
                    <a:lnTo>
                      <a:pt x="588" y="876"/>
                    </a:lnTo>
                    <a:lnTo>
                      <a:pt x="588" y="876"/>
                    </a:lnTo>
                    <a:lnTo>
                      <a:pt x="588" y="876"/>
                    </a:lnTo>
                    <a:lnTo>
                      <a:pt x="588" y="876"/>
                    </a:lnTo>
                    <a:lnTo>
                      <a:pt x="588" y="876"/>
                    </a:lnTo>
                    <a:lnTo>
                      <a:pt x="594" y="870"/>
                    </a:lnTo>
                    <a:lnTo>
                      <a:pt x="594" y="870"/>
                    </a:lnTo>
                    <a:lnTo>
                      <a:pt x="594" y="870"/>
                    </a:lnTo>
                    <a:lnTo>
                      <a:pt x="594" y="870"/>
                    </a:lnTo>
                    <a:lnTo>
                      <a:pt x="594" y="870"/>
                    </a:lnTo>
                    <a:lnTo>
                      <a:pt x="594" y="870"/>
                    </a:lnTo>
                    <a:lnTo>
                      <a:pt x="594" y="870"/>
                    </a:lnTo>
                    <a:lnTo>
                      <a:pt x="600" y="870"/>
                    </a:lnTo>
                    <a:lnTo>
                      <a:pt x="600" y="870"/>
                    </a:lnTo>
                    <a:lnTo>
                      <a:pt x="600" y="870"/>
                    </a:lnTo>
                    <a:lnTo>
                      <a:pt x="600" y="870"/>
                    </a:lnTo>
                    <a:lnTo>
                      <a:pt x="600" y="870"/>
                    </a:lnTo>
                    <a:lnTo>
                      <a:pt x="600" y="870"/>
                    </a:lnTo>
                    <a:lnTo>
                      <a:pt x="600" y="870"/>
                    </a:lnTo>
                    <a:lnTo>
                      <a:pt x="606" y="870"/>
                    </a:lnTo>
                    <a:lnTo>
                      <a:pt x="606" y="870"/>
                    </a:lnTo>
                    <a:lnTo>
                      <a:pt x="606" y="870"/>
                    </a:lnTo>
                    <a:lnTo>
                      <a:pt x="606" y="870"/>
                    </a:lnTo>
                    <a:lnTo>
                      <a:pt x="606" y="870"/>
                    </a:lnTo>
                    <a:lnTo>
                      <a:pt x="606" y="870"/>
                    </a:lnTo>
                    <a:lnTo>
                      <a:pt x="612" y="870"/>
                    </a:lnTo>
                    <a:lnTo>
                      <a:pt x="612" y="870"/>
                    </a:lnTo>
                    <a:lnTo>
                      <a:pt x="612" y="870"/>
                    </a:lnTo>
                    <a:lnTo>
                      <a:pt x="612" y="870"/>
                    </a:lnTo>
                    <a:lnTo>
                      <a:pt x="612" y="870"/>
                    </a:lnTo>
                    <a:lnTo>
                      <a:pt x="612" y="870"/>
                    </a:lnTo>
                    <a:lnTo>
                      <a:pt x="612" y="870"/>
                    </a:lnTo>
                    <a:lnTo>
                      <a:pt x="618" y="870"/>
                    </a:lnTo>
                    <a:lnTo>
                      <a:pt x="618" y="870"/>
                    </a:lnTo>
                    <a:lnTo>
                      <a:pt x="618" y="870"/>
                    </a:lnTo>
                    <a:lnTo>
                      <a:pt x="618" y="870"/>
                    </a:lnTo>
                    <a:lnTo>
                      <a:pt x="618" y="870"/>
                    </a:lnTo>
                    <a:lnTo>
                      <a:pt x="618" y="870"/>
                    </a:lnTo>
                    <a:lnTo>
                      <a:pt x="624" y="870"/>
                    </a:lnTo>
                    <a:lnTo>
                      <a:pt x="624" y="870"/>
                    </a:lnTo>
                    <a:lnTo>
                      <a:pt x="624" y="870"/>
                    </a:lnTo>
                    <a:lnTo>
                      <a:pt x="624" y="870"/>
                    </a:lnTo>
                    <a:lnTo>
                      <a:pt x="624" y="870"/>
                    </a:lnTo>
                    <a:lnTo>
                      <a:pt x="624" y="870"/>
                    </a:lnTo>
                    <a:lnTo>
                      <a:pt x="630" y="870"/>
                    </a:lnTo>
                    <a:lnTo>
                      <a:pt x="630" y="870"/>
                    </a:lnTo>
                    <a:lnTo>
                      <a:pt x="630" y="870"/>
                    </a:lnTo>
                    <a:lnTo>
                      <a:pt x="630" y="870"/>
                    </a:lnTo>
                    <a:lnTo>
                      <a:pt x="630" y="870"/>
                    </a:lnTo>
                    <a:lnTo>
                      <a:pt x="630" y="870"/>
                    </a:lnTo>
                    <a:lnTo>
                      <a:pt x="630" y="870"/>
                    </a:lnTo>
                    <a:lnTo>
                      <a:pt x="636" y="870"/>
                    </a:lnTo>
                    <a:lnTo>
                      <a:pt x="636" y="870"/>
                    </a:lnTo>
                    <a:lnTo>
                      <a:pt x="636" y="870"/>
                    </a:lnTo>
                    <a:lnTo>
                      <a:pt x="636" y="870"/>
                    </a:lnTo>
                    <a:lnTo>
                      <a:pt x="636" y="870"/>
                    </a:lnTo>
                    <a:lnTo>
                      <a:pt x="636" y="870"/>
                    </a:lnTo>
                    <a:lnTo>
                      <a:pt x="642" y="870"/>
                    </a:lnTo>
                    <a:lnTo>
                      <a:pt x="642" y="870"/>
                    </a:lnTo>
                    <a:lnTo>
                      <a:pt x="642" y="870"/>
                    </a:lnTo>
                    <a:lnTo>
                      <a:pt x="642" y="870"/>
                    </a:lnTo>
                    <a:lnTo>
                      <a:pt x="642" y="870"/>
                    </a:lnTo>
                    <a:lnTo>
                      <a:pt x="642" y="870"/>
                    </a:lnTo>
                    <a:lnTo>
                      <a:pt x="642" y="870"/>
                    </a:lnTo>
                    <a:lnTo>
                      <a:pt x="648" y="870"/>
                    </a:lnTo>
                    <a:lnTo>
                      <a:pt x="648" y="870"/>
                    </a:lnTo>
                    <a:lnTo>
                      <a:pt x="648" y="870"/>
                    </a:lnTo>
                    <a:lnTo>
                      <a:pt x="648" y="870"/>
                    </a:lnTo>
                    <a:lnTo>
                      <a:pt x="648" y="870"/>
                    </a:lnTo>
                    <a:lnTo>
                      <a:pt x="648" y="870"/>
                    </a:lnTo>
                    <a:lnTo>
                      <a:pt x="648" y="870"/>
                    </a:lnTo>
                    <a:lnTo>
                      <a:pt x="654" y="870"/>
                    </a:lnTo>
                    <a:lnTo>
                      <a:pt x="654" y="870"/>
                    </a:lnTo>
                    <a:lnTo>
                      <a:pt x="654" y="870"/>
                    </a:lnTo>
                    <a:lnTo>
                      <a:pt x="654" y="870"/>
                    </a:lnTo>
                    <a:lnTo>
                      <a:pt x="654" y="870"/>
                    </a:lnTo>
                    <a:lnTo>
                      <a:pt x="654" y="870"/>
                    </a:lnTo>
                    <a:lnTo>
                      <a:pt x="660" y="870"/>
                    </a:lnTo>
                    <a:lnTo>
                      <a:pt x="660" y="864"/>
                    </a:lnTo>
                    <a:lnTo>
                      <a:pt x="660" y="864"/>
                    </a:lnTo>
                    <a:lnTo>
                      <a:pt x="660" y="864"/>
                    </a:lnTo>
                    <a:lnTo>
                      <a:pt x="660" y="864"/>
                    </a:lnTo>
                    <a:lnTo>
                      <a:pt x="660" y="864"/>
                    </a:lnTo>
                    <a:lnTo>
                      <a:pt x="660" y="864"/>
                    </a:lnTo>
                    <a:lnTo>
                      <a:pt x="666" y="864"/>
                    </a:lnTo>
                    <a:lnTo>
                      <a:pt x="666" y="864"/>
                    </a:lnTo>
                    <a:lnTo>
                      <a:pt x="666" y="864"/>
                    </a:lnTo>
                    <a:lnTo>
                      <a:pt x="666" y="864"/>
                    </a:lnTo>
                    <a:lnTo>
                      <a:pt x="666" y="864"/>
                    </a:lnTo>
                    <a:lnTo>
                      <a:pt x="666" y="864"/>
                    </a:lnTo>
                    <a:lnTo>
                      <a:pt x="672" y="864"/>
                    </a:lnTo>
                    <a:lnTo>
                      <a:pt x="672" y="864"/>
                    </a:lnTo>
                    <a:lnTo>
                      <a:pt x="672" y="864"/>
                    </a:lnTo>
                    <a:lnTo>
                      <a:pt x="672" y="864"/>
                    </a:lnTo>
                    <a:lnTo>
                      <a:pt x="672" y="864"/>
                    </a:lnTo>
                    <a:lnTo>
                      <a:pt x="672" y="864"/>
                    </a:lnTo>
                    <a:lnTo>
                      <a:pt x="672" y="864"/>
                    </a:lnTo>
                    <a:lnTo>
                      <a:pt x="678" y="864"/>
                    </a:lnTo>
                    <a:lnTo>
                      <a:pt x="678" y="864"/>
                    </a:lnTo>
                    <a:lnTo>
                      <a:pt x="678" y="864"/>
                    </a:lnTo>
                    <a:lnTo>
                      <a:pt x="678" y="864"/>
                    </a:lnTo>
                    <a:lnTo>
                      <a:pt x="678" y="864"/>
                    </a:lnTo>
                    <a:lnTo>
                      <a:pt x="678" y="864"/>
                    </a:lnTo>
                    <a:lnTo>
                      <a:pt x="678" y="864"/>
                    </a:lnTo>
                    <a:lnTo>
                      <a:pt x="684" y="864"/>
                    </a:lnTo>
                    <a:lnTo>
                      <a:pt x="684" y="864"/>
                    </a:lnTo>
                    <a:lnTo>
                      <a:pt x="684" y="864"/>
                    </a:lnTo>
                    <a:lnTo>
                      <a:pt x="684" y="864"/>
                    </a:lnTo>
                    <a:lnTo>
                      <a:pt x="684" y="864"/>
                    </a:lnTo>
                    <a:lnTo>
                      <a:pt x="684" y="864"/>
                    </a:lnTo>
                    <a:lnTo>
                      <a:pt x="690" y="864"/>
                    </a:lnTo>
                    <a:lnTo>
                      <a:pt x="690" y="864"/>
                    </a:lnTo>
                    <a:lnTo>
                      <a:pt x="690" y="864"/>
                    </a:lnTo>
                    <a:lnTo>
                      <a:pt x="690" y="864"/>
                    </a:lnTo>
                    <a:lnTo>
                      <a:pt x="690" y="864"/>
                    </a:lnTo>
                    <a:lnTo>
                      <a:pt x="690" y="858"/>
                    </a:lnTo>
                    <a:lnTo>
                      <a:pt x="690" y="858"/>
                    </a:lnTo>
                    <a:lnTo>
                      <a:pt x="696" y="858"/>
                    </a:lnTo>
                    <a:lnTo>
                      <a:pt x="696" y="858"/>
                    </a:lnTo>
                    <a:lnTo>
                      <a:pt x="696" y="858"/>
                    </a:lnTo>
                    <a:lnTo>
                      <a:pt x="696" y="858"/>
                    </a:lnTo>
                    <a:lnTo>
                      <a:pt x="696" y="858"/>
                    </a:lnTo>
                    <a:lnTo>
                      <a:pt x="696" y="858"/>
                    </a:lnTo>
                    <a:lnTo>
                      <a:pt x="696" y="858"/>
                    </a:lnTo>
                    <a:lnTo>
                      <a:pt x="702" y="858"/>
                    </a:lnTo>
                    <a:lnTo>
                      <a:pt x="702" y="858"/>
                    </a:lnTo>
                    <a:lnTo>
                      <a:pt x="702" y="858"/>
                    </a:lnTo>
                    <a:lnTo>
                      <a:pt x="702" y="858"/>
                    </a:lnTo>
                    <a:lnTo>
                      <a:pt x="702" y="858"/>
                    </a:lnTo>
                    <a:lnTo>
                      <a:pt x="702" y="858"/>
                    </a:lnTo>
                    <a:lnTo>
                      <a:pt x="708" y="858"/>
                    </a:lnTo>
                    <a:lnTo>
                      <a:pt x="708" y="858"/>
                    </a:lnTo>
                    <a:lnTo>
                      <a:pt x="708" y="858"/>
                    </a:lnTo>
                    <a:lnTo>
                      <a:pt x="708" y="858"/>
                    </a:lnTo>
                    <a:lnTo>
                      <a:pt x="708" y="858"/>
                    </a:lnTo>
                    <a:lnTo>
                      <a:pt x="708" y="858"/>
                    </a:lnTo>
                    <a:lnTo>
                      <a:pt x="708" y="858"/>
                    </a:lnTo>
                    <a:lnTo>
                      <a:pt x="714" y="858"/>
                    </a:lnTo>
                    <a:lnTo>
                      <a:pt x="714" y="858"/>
                    </a:lnTo>
                    <a:lnTo>
                      <a:pt x="714" y="858"/>
                    </a:lnTo>
                    <a:lnTo>
                      <a:pt x="714" y="858"/>
                    </a:lnTo>
                    <a:lnTo>
                      <a:pt x="714" y="858"/>
                    </a:lnTo>
                    <a:lnTo>
                      <a:pt x="714" y="858"/>
                    </a:lnTo>
                    <a:lnTo>
                      <a:pt x="720" y="852"/>
                    </a:lnTo>
                    <a:lnTo>
                      <a:pt x="720" y="852"/>
                    </a:lnTo>
                    <a:lnTo>
                      <a:pt x="720" y="852"/>
                    </a:lnTo>
                    <a:lnTo>
                      <a:pt x="720" y="852"/>
                    </a:lnTo>
                    <a:lnTo>
                      <a:pt x="720" y="852"/>
                    </a:lnTo>
                    <a:lnTo>
                      <a:pt x="720" y="852"/>
                    </a:lnTo>
                    <a:lnTo>
                      <a:pt x="720" y="852"/>
                    </a:lnTo>
                    <a:lnTo>
                      <a:pt x="726" y="852"/>
                    </a:lnTo>
                    <a:lnTo>
                      <a:pt x="726" y="852"/>
                    </a:lnTo>
                    <a:lnTo>
                      <a:pt x="726" y="852"/>
                    </a:lnTo>
                    <a:lnTo>
                      <a:pt x="726" y="852"/>
                    </a:lnTo>
                    <a:lnTo>
                      <a:pt x="726" y="852"/>
                    </a:lnTo>
                    <a:lnTo>
                      <a:pt x="726" y="852"/>
                    </a:lnTo>
                    <a:lnTo>
                      <a:pt x="726" y="852"/>
                    </a:lnTo>
                    <a:lnTo>
                      <a:pt x="732" y="852"/>
                    </a:lnTo>
                    <a:lnTo>
                      <a:pt x="732" y="852"/>
                    </a:lnTo>
                    <a:lnTo>
                      <a:pt x="732" y="852"/>
                    </a:lnTo>
                    <a:lnTo>
                      <a:pt x="732" y="852"/>
                    </a:lnTo>
                    <a:lnTo>
                      <a:pt x="732" y="852"/>
                    </a:lnTo>
                    <a:lnTo>
                      <a:pt x="732" y="852"/>
                    </a:lnTo>
                    <a:lnTo>
                      <a:pt x="738" y="852"/>
                    </a:lnTo>
                    <a:lnTo>
                      <a:pt x="738" y="852"/>
                    </a:lnTo>
                    <a:lnTo>
                      <a:pt x="738" y="852"/>
                    </a:lnTo>
                    <a:lnTo>
                      <a:pt x="738" y="852"/>
                    </a:lnTo>
                    <a:lnTo>
                      <a:pt x="738" y="846"/>
                    </a:lnTo>
                    <a:lnTo>
                      <a:pt x="738" y="846"/>
                    </a:lnTo>
                    <a:lnTo>
                      <a:pt x="738" y="846"/>
                    </a:lnTo>
                    <a:lnTo>
                      <a:pt x="744" y="846"/>
                    </a:lnTo>
                    <a:lnTo>
                      <a:pt x="744" y="846"/>
                    </a:lnTo>
                    <a:lnTo>
                      <a:pt x="744" y="846"/>
                    </a:lnTo>
                    <a:lnTo>
                      <a:pt x="744" y="846"/>
                    </a:lnTo>
                    <a:lnTo>
                      <a:pt x="744" y="846"/>
                    </a:lnTo>
                    <a:lnTo>
                      <a:pt x="744" y="846"/>
                    </a:lnTo>
                    <a:lnTo>
                      <a:pt x="744" y="846"/>
                    </a:lnTo>
                    <a:lnTo>
                      <a:pt x="750" y="846"/>
                    </a:lnTo>
                    <a:lnTo>
                      <a:pt x="750" y="846"/>
                    </a:lnTo>
                    <a:lnTo>
                      <a:pt x="750" y="846"/>
                    </a:lnTo>
                    <a:lnTo>
                      <a:pt x="750" y="846"/>
                    </a:lnTo>
                    <a:lnTo>
                      <a:pt x="750" y="846"/>
                    </a:lnTo>
                    <a:lnTo>
                      <a:pt x="750" y="846"/>
                    </a:lnTo>
                    <a:lnTo>
                      <a:pt x="756" y="846"/>
                    </a:lnTo>
                    <a:lnTo>
                      <a:pt x="756" y="846"/>
                    </a:lnTo>
                    <a:lnTo>
                      <a:pt x="756" y="846"/>
                    </a:lnTo>
                    <a:lnTo>
                      <a:pt x="756" y="846"/>
                    </a:lnTo>
                    <a:lnTo>
                      <a:pt x="756" y="846"/>
                    </a:lnTo>
                    <a:lnTo>
                      <a:pt x="756" y="840"/>
                    </a:lnTo>
                    <a:lnTo>
                      <a:pt x="756" y="840"/>
                    </a:lnTo>
                    <a:lnTo>
                      <a:pt x="762" y="840"/>
                    </a:lnTo>
                    <a:lnTo>
                      <a:pt x="762" y="840"/>
                    </a:lnTo>
                    <a:lnTo>
                      <a:pt x="762" y="840"/>
                    </a:lnTo>
                    <a:lnTo>
                      <a:pt x="762" y="840"/>
                    </a:lnTo>
                    <a:lnTo>
                      <a:pt x="762" y="840"/>
                    </a:lnTo>
                    <a:lnTo>
                      <a:pt x="768" y="840"/>
                    </a:lnTo>
                    <a:lnTo>
                      <a:pt x="768" y="840"/>
                    </a:lnTo>
                    <a:lnTo>
                      <a:pt x="768" y="840"/>
                    </a:lnTo>
                    <a:lnTo>
                      <a:pt x="768" y="840"/>
                    </a:lnTo>
                    <a:lnTo>
                      <a:pt x="768" y="840"/>
                    </a:lnTo>
                    <a:lnTo>
                      <a:pt x="768" y="840"/>
                    </a:lnTo>
                    <a:lnTo>
                      <a:pt x="768" y="840"/>
                    </a:lnTo>
                    <a:lnTo>
                      <a:pt x="774" y="840"/>
                    </a:lnTo>
                    <a:lnTo>
                      <a:pt x="774" y="840"/>
                    </a:lnTo>
                    <a:lnTo>
                      <a:pt x="774" y="840"/>
                    </a:lnTo>
                    <a:lnTo>
                      <a:pt x="774" y="840"/>
                    </a:lnTo>
                    <a:lnTo>
                      <a:pt x="774" y="834"/>
                    </a:lnTo>
                    <a:lnTo>
                      <a:pt x="774" y="834"/>
                    </a:lnTo>
                    <a:lnTo>
                      <a:pt x="774" y="834"/>
                    </a:lnTo>
                    <a:lnTo>
                      <a:pt x="780" y="834"/>
                    </a:lnTo>
                    <a:lnTo>
                      <a:pt x="780" y="834"/>
                    </a:lnTo>
                    <a:lnTo>
                      <a:pt x="780" y="834"/>
                    </a:lnTo>
                    <a:lnTo>
                      <a:pt x="780" y="834"/>
                    </a:lnTo>
                    <a:lnTo>
                      <a:pt x="780" y="834"/>
                    </a:lnTo>
                    <a:lnTo>
                      <a:pt x="780" y="834"/>
                    </a:lnTo>
                    <a:lnTo>
                      <a:pt x="786" y="834"/>
                    </a:lnTo>
                    <a:lnTo>
                      <a:pt x="786" y="834"/>
                    </a:lnTo>
                    <a:lnTo>
                      <a:pt x="786" y="834"/>
                    </a:lnTo>
                    <a:lnTo>
                      <a:pt x="786" y="834"/>
                    </a:lnTo>
                    <a:lnTo>
                      <a:pt x="786" y="834"/>
                    </a:lnTo>
                    <a:lnTo>
                      <a:pt x="786" y="834"/>
                    </a:lnTo>
                    <a:lnTo>
                      <a:pt x="786" y="834"/>
                    </a:lnTo>
                    <a:lnTo>
                      <a:pt x="792" y="834"/>
                    </a:lnTo>
                    <a:lnTo>
                      <a:pt x="792" y="828"/>
                    </a:lnTo>
                    <a:lnTo>
                      <a:pt x="792" y="828"/>
                    </a:lnTo>
                    <a:lnTo>
                      <a:pt x="792" y="828"/>
                    </a:lnTo>
                    <a:lnTo>
                      <a:pt x="792" y="828"/>
                    </a:lnTo>
                    <a:lnTo>
                      <a:pt x="792" y="828"/>
                    </a:lnTo>
                    <a:lnTo>
                      <a:pt x="798" y="828"/>
                    </a:lnTo>
                    <a:lnTo>
                      <a:pt x="798" y="828"/>
                    </a:lnTo>
                    <a:lnTo>
                      <a:pt x="798" y="828"/>
                    </a:lnTo>
                    <a:lnTo>
                      <a:pt x="798" y="828"/>
                    </a:lnTo>
                    <a:lnTo>
                      <a:pt x="798" y="828"/>
                    </a:lnTo>
                    <a:lnTo>
                      <a:pt x="798" y="828"/>
                    </a:lnTo>
                    <a:lnTo>
                      <a:pt x="798" y="828"/>
                    </a:ln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822"/>
                    </a:lnTo>
                    <a:lnTo>
                      <a:pt x="804" y="822"/>
                    </a:lnTo>
                    <a:lnTo>
                      <a:pt x="810" y="822"/>
                    </a:lnTo>
                    <a:lnTo>
                      <a:pt x="810" y="822"/>
                    </a:lnTo>
                    <a:lnTo>
                      <a:pt x="810" y="822"/>
                    </a:lnTo>
                    <a:lnTo>
                      <a:pt x="810" y="822"/>
                    </a:lnTo>
                    <a:lnTo>
                      <a:pt x="810" y="822"/>
                    </a:lnTo>
                    <a:lnTo>
                      <a:pt x="810" y="822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22" y="816"/>
                    </a:lnTo>
                    <a:lnTo>
                      <a:pt x="822" y="816"/>
                    </a:lnTo>
                    <a:lnTo>
                      <a:pt x="822" y="816"/>
                    </a:lnTo>
                    <a:lnTo>
                      <a:pt x="822" y="816"/>
                    </a:lnTo>
                    <a:lnTo>
                      <a:pt x="822" y="816"/>
                    </a:lnTo>
                    <a:lnTo>
                      <a:pt x="822" y="816"/>
                    </a:lnTo>
                    <a:lnTo>
                      <a:pt x="828" y="816"/>
                    </a:lnTo>
                    <a:lnTo>
                      <a:pt x="828" y="816"/>
                    </a:lnTo>
                    <a:lnTo>
                      <a:pt x="828" y="816"/>
                    </a:lnTo>
                    <a:lnTo>
                      <a:pt x="828" y="816"/>
                    </a:lnTo>
                    <a:lnTo>
                      <a:pt x="828" y="816"/>
                    </a:lnTo>
                    <a:lnTo>
                      <a:pt x="828" y="816"/>
                    </a:lnTo>
                    <a:lnTo>
                      <a:pt x="828" y="816"/>
                    </a:lnTo>
                    <a:lnTo>
                      <a:pt x="834" y="816"/>
                    </a:lnTo>
                    <a:lnTo>
                      <a:pt x="834" y="816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40" y="810"/>
                    </a:lnTo>
                    <a:lnTo>
                      <a:pt x="840" y="810"/>
                    </a:lnTo>
                    <a:lnTo>
                      <a:pt x="840" y="810"/>
                    </a:lnTo>
                    <a:lnTo>
                      <a:pt x="840" y="810"/>
                    </a:lnTo>
                    <a:lnTo>
                      <a:pt x="840" y="810"/>
                    </a:lnTo>
                    <a:lnTo>
                      <a:pt x="840" y="810"/>
                    </a:lnTo>
                    <a:lnTo>
                      <a:pt x="846" y="810"/>
                    </a:lnTo>
                    <a:lnTo>
                      <a:pt x="846" y="810"/>
                    </a:lnTo>
                    <a:lnTo>
                      <a:pt x="846" y="810"/>
                    </a:lnTo>
                    <a:lnTo>
                      <a:pt x="846" y="804"/>
                    </a:lnTo>
                    <a:lnTo>
                      <a:pt x="846" y="804"/>
                    </a:lnTo>
                    <a:lnTo>
                      <a:pt x="846" y="804"/>
                    </a:lnTo>
                    <a:lnTo>
                      <a:pt x="846" y="804"/>
                    </a:lnTo>
                    <a:lnTo>
                      <a:pt x="852" y="804"/>
                    </a:lnTo>
                    <a:lnTo>
                      <a:pt x="852" y="804"/>
                    </a:lnTo>
                    <a:lnTo>
                      <a:pt x="852" y="804"/>
                    </a:lnTo>
                    <a:lnTo>
                      <a:pt x="852" y="804"/>
                    </a:lnTo>
                    <a:lnTo>
                      <a:pt x="852" y="804"/>
                    </a:lnTo>
                    <a:lnTo>
                      <a:pt x="852" y="804"/>
                    </a:lnTo>
                    <a:lnTo>
                      <a:pt x="852" y="804"/>
                    </a:lnTo>
                    <a:lnTo>
                      <a:pt x="858" y="804"/>
                    </a:lnTo>
                    <a:lnTo>
                      <a:pt x="858" y="804"/>
                    </a:lnTo>
                    <a:lnTo>
                      <a:pt x="858" y="798"/>
                    </a:lnTo>
                    <a:lnTo>
                      <a:pt x="858" y="798"/>
                    </a:lnTo>
                    <a:lnTo>
                      <a:pt x="858" y="798"/>
                    </a:lnTo>
                    <a:lnTo>
                      <a:pt x="858" y="798"/>
                    </a:lnTo>
                    <a:lnTo>
                      <a:pt x="864" y="798"/>
                    </a:lnTo>
                    <a:lnTo>
                      <a:pt x="864" y="798"/>
                    </a:lnTo>
                    <a:lnTo>
                      <a:pt x="864" y="798"/>
                    </a:lnTo>
                    <a:lnTo>
                      <a:pt x="864" y="798"/>
                    </a:lnTo>
                    <a:lnTo>
                      <a:pt x="864" y="798"/>
                    </a:lnTo>
                    <a:lnTo>
                      <a:pt x="864" y="798"/>
                    </a:lnTo>
                    <a:lnTo>
                      <a:pt x="864" y="798"/>
                    </a:lnTo>
                    <a:lnTo>
                      <a:pt x="870" y="798"/>
                    </a:lnTo>
                    <a:lnTo>
                      <a:pt x="870" y="798"/>
                    </a:lnTo>
                    <a:lnTo>
                      <a:pt x="870" y="792"/>
                    </a:lnTo>
                    <a:lnTo>
                      <a:pt x="870" y="792"/>
                    </a:lnTo>
                    <a:lnTo>
                      <a:pt x="870" y="792"/>
                    </a:lnTo>
                    <a:lnTo>
                      <a:pt x="870" y="792"/>
                    </a:lnTo>
                    <a:lnTo>
                      <a:pt x="876" y="792"/>
                    </a:lnTo>
                    <a:lnTo>
                      <a:pt x="876" y="792"/>
                    </a:lnTo>
                    <a:lnTo>
                      <a:pt x="876" y="792"/>
                    </a:lnTo>
                    <a:lnTo>
                      <a:pt x="876" y="792"/>
                    </a:lnTo>
                    <a:lnTo>
                      <a:pt x="876" y="792"/>
                    </a:lnTo>
                    <a:lnTo>
                      <a:pt x="876" y="792"/>
                    </a:lnTo>
                    <a:lnTo>
                      <a:pt x="876" y="792"/>
                    </a:lnTo>
                    <a:lnTo>
                      <a:pt x="882" y="792"/>
                    </a:lnTo>
                    <a:lnTo>
                      <a:pt x="882" y="786"/>
                    </a:lnTo>
                    <a:lnTo>
                      <a:pt x="882" y="786"/>
                    </a:lnTo>
                    <a:lnTo>
                      <a:pt x="882" y="786"/>
                    </a:lnTo>
                    <a:lnTo>
                      <a:pt x="882" y="786"/>
                    </a:lnTo>
                    <a:lnTo>
                      <a:pt x="882" y="786"/>
                    </a:lnTo>
                    <a:lnTo>
                      <a:pt x="882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900" y="780"/>
                    </a:lnTo>
                    <a:lnTo>
                      <a:pt x="900" y="780"/>
                    </a:lnTo>
                    <a:lnTo>
                      <a:pt x="900" y="780"/>
                    </a:lnTo>
                    <a:lnTo>
                      <a:pt x="900" y="780"/>
                    </a:lnTo>
                    <a:lnTo>
                      <a:pt x="900" y="774"/>
                    </a:lnTo>
                    <a:lnTo>
                      <a:pt x="900" y="774"/>
                    </a:lnTo>
                    <a:lnTo>
                      <a:pt x="900" y="774"/>
                    </a:lnTo>
                    <a:lnTo>
                      <a:pt x="906" y="774"/>
                    </a:lnTo>
                    <a:lnTo>
                      <a:pt x="906" y="774"/>
                    </a:lnTo>
                    <a:lnTo>
                      <a:pt x="906" y="774"/>
                    </a:lnTo>
                    <a:lnTo>
                      <a:pt x="906" y="774"/>
                    </a:lnTo>
                    <a:lnTo>
                      <a:pt x="906" y="774"/>
                    </a:lnTo>
                    <a:lnTo>
                      <a:pt x="906" y="774"/>
                    </a:lnTo>
                    <a:lnTo>
                      <a:pt x="906" y="774"/>
                    </a:lnTo>
                    <a:lnTo>
                      <a:pt x="912" y="774"/>
                    </a:lnTo>
                    <a:lnTo>
                      <a:pt x="912" y="774"/>
                    </a:lnTo>
                    <a:lnTo>
                      <a:pt x="912" y="768"/>
                    </a:lnTo>
                    <a:lnTo>
                      <a:pt x="912" y="768"/>
                    </a:lnTo>
                    <a:lnTo>
                      <a:pt x="912" y="768"/>
                    </a:lnTo>
                    <a:lnTo>
                      <a:pt x="912" y="768"/>
                    </a:lnTo>
                    <a:lnTo>
                      <a:pt x="918" y="768"/>
                    </a:lnTo>
                    <a:lnTo>
                      <a:pt x="918" y="768"/>
                    </a:lnTo>
                    <a:lnTo>
                      <a:pt x="918" y="768"/>
                    </a:lnTo>
                    <a:lnTo>
                      <a:pt x="918" y="768"/>
                    </a:lnTo>
                    <a:lnTo>
                      <a:pt x="918" y="768"/>
                    </a:lnTo>
                    <a:lnTo>
                      <a:pt x="918" y="768"/>
                    </a:lnTo>
                    <a:lnTo>
                      <a:pt x="918" y="768"/>
                    </a:lnTo>
                    <a:lnTo>
                      <a:pt x="924" y="762"/>
                    </a:lnTo>
                    <a:lnTo>
                      <a:pt x="924" y="762"/>
                    </a:lnTo>
                    <a:lnTo>
                      <a:pt x="924" y="762"/>
                    </a:lnTo>
                    <a:lnTo>
                      <a:pt x="924" y="762"/>
                    </a:lnTo>
                    <a:lnTo>
                      <a:pt x="924" y="762"/>
                    </a:lnTo>
                    <a:lnTo>
                      <a:pt x="924" y="762"/>
                    </a:lnTo>
                    <a:lnTo>
                      <a:pt x="924" y="762"/>
                    </a:lnTo>
                    <a:lnTo>
                      <a:pt x="930" y="762"/>
                    </a:lnTo>
                    <a:lnTo>
                      <a:pt x="930" y="762"/>
                    </a:lnTo>
                    <a:lnTo>
                      <a:pt x="930" y="762"/>
                    </a:lnTo>
                    <a:lnTo>
                      <a:pt x="930" y="762"/>
                    </a:lnTo>
                    <a:lnTo>
                      <a:pt x="930" y="762"/>
                    </a:lnTo>
                    <a:lnTo>
                      <a:pt x="930" y="762"/>
                    </a:lnTo>
                    <a:lnTo>
                      <a:pt x="936" y="762"/>
                    </a:lnTo>
                    <a:lnTo>
                      <a:pt x="936" y="762"/>
                    </a:lnTo>
                    <a:lnTo>
                      <a:pt x="936" y="762"/>
                    </a:lnTo>
                    <a:lnTo>
                      <a:pt x="936" y="762"/>
                    </a:lnTo>
                    <a:lnTo>
                      <a:pt x="936" y="762"/>
                    </a:lnTo>
                    <a:lnTo>
                      <a:pt x="936" y="762"/>
                    </a:lnTo>
                    <a:lnTo>
                      <a:pt x="936" y="756"/>
                    </a:lnTo>
                    <a:lnTo>
                      <a:pt x="942" y="756"/>
                    </a:lnTo>
                    <a:lnTo>
                      <a:pt x="942" y="756"/>
                    </a:lnTo>
                    <a:lnTo>
                      <a:pt x="942" y="756"/>
                    </a:lnTo>
                    <a:lnTo>
                      <a:pt x="942" y="756"/>
                    </a:lnTo>
                    <a:lnTo>
                      <a:pt x="942" y="756"/>
                    </a:lnTo>
                    <a:lnTo>
                      <a:pt x="942" y="756"/>
                    </a:lnTo>
                    <a:lnTo>
                      <a:pt x="948" y="756"/>
                    </a:lnTo>
                    <a:lnTo>
                      <a:pt x="948" y="756"/>
                    </a:lnTo>
                    <a:lnTo>
                      <a:pt x="948" y="762"/>
                    </a:lnTo>
                    <a:lnTo>
                      <a:pt x="948" y="762"/>
                    </a:lnTo>
                    <a:lnTo>
                      <a:pt x="948" y="762"/>
                    </a:lnTo>
                    <a:lnTo>
                      <a:pt x="948" y="762"/>
                    </a:lnTo>
                    <a:lnTo>
                      <a:pt x="948" y="762"/>
                    </a:lnTo>
                    <a:lnTo>
                      <a:pt x="954" y="762"/>
                    </a:lnTo>
                    <a:lnTo>
                      <a:pt x="954" y="762"/>
                    </a:lnTo>
                    <a:lnTo>
                      <a:pt x="954" y="762"/>
                    </a:lnTo>
                    <a:lnTo>
                      <a:pt x="954" y="762"/>
                    </a:lnTo>
                    <a:lnTo>
                      <a:pt x="954" y="762"/>
                    </a:lnTo>
                    <a:lnTo>
                      <a:pt x="954" y="762"/>
                    </a:lnTo>
                    <a:lnTo>
                      <a:pt x="954" y="762"/>
                    </a:lnTo>
                    <a:lnTo>
                      <a:pt x="960" y="762"/>
                    </a:lnTo>
                    <a:lnTo>
                      <a:pt x="960" y="762"/>
                    </a:lnTo>
                    <a:lnTo>
                      <a:pt x="960" y="762"/>
                    </a:lnTo>
                    <a:lnTo>
                      <a:pt x="960" y="762"/>
                    </a:lnTo>
                    <a:lnTo>
                      <a:pt x="960" y="762"/>
                    </a:lnTo>
                    <a:lnTo>
                      <a:pt x="960" y="762"/>
                    </a:lnTo>
                    <a:lnTo>
                      <a:pt x="966" y="762"/>
                    </a:lnTo>
                    <a:lnTo>
                      <a:pt x="966" y="768"/>
                    </a:lnTo>
                    <a:lnTo>
                      <a:pt x="966" y="768"/>
                    </a:lnTo>
                    <a:lnTo>
                      <a:pt x="966" y="768"/>
                    </a:lnTo>
                    <a:lnTo>
                      <a:pt x="966" y="768"/>
                    </a:lnTo>
                    <a:lnTo>
                      <a:pt x="966" y="768"/>
                    </a:lnTo>
                    <a:lnTo>
                      <a:pt x="972" y="768"/>
                    </a:lnTo>
                    <a:lnTo>
                      <a:pt x="972" y="768"/>
                    </a:lnTo>
                    <a:lnTo>
                      <a:pt x="972" y="768"/>
                    </a:lnTo>
                    <a:lnTo>
                      <a:pt x="972" y="768"/>
                    </a:lnTo>
                    <a:lnTo>
                      <a:pt x="972" y="768"/>
                    </a:lnTo>
                    <a:lnTo>
                      <a:pt x="972" y="774"/>
                    </a:lnTo>
                    <a:lnTo>
                      <a:pt x="972" y="774"/>
                    </a:lnTo>
                    <a:lnTo>
                      <a:pt x="978" y="774"/>
                    </a:lnTo>
                    <a:lnTo>
                      <a:pt x="978" y="774"/>
                    </a:lnTo>
                    <a:lnTo>
                      <a:pt x="978" y="774"/>
                    </a:lnTo>
                    <a:lnTo>
                      <a:pt x="978" y="774"/>
                    </a:lnTo>
                    <a:lnTo>
                      <a:pt x="978" y="774"/>
                    </a:lnTo>
                    <a:lnTo>
                      <a:pt x="978" y="774"/>
                    </a:lnTo>
                    <a:lnTo>
                      <a:pt x="978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90" y="780"/>
                    </a:lnTo>
                    <a:lnTo>
                      <a:pt x="990" y="780"/>
                    </a:lnTo>
                    <a:lnTo>
                      <a:pt x="990" y="780"/>
                    </a:lnTo>
                    <a:lnTo>
                      <a:pt x="990" y="780"/>
                    </a:lnTo>
                    <a:lnTo>
                      <a:pt x="990" y="780"/>
                    </a:lnTo>
                    <a:lnTo>
                      <a:pt x="990" y="780"/>
                    </a:lnTo>
                    <a:lnTo>
                      <a:pt x="990" y="780"/>
                    </a:lnTo>
                    <a:lnTo>
                      <a:pt x="996" y="780"/>
                    </a:lnTo>
                    <a:lnTo>
                      <a:pt x="996" y="786"/>
                    </a:lnTo>
                    <a:lnTo>
                      <a:pt x="996" y="786"/>
                    </a:lnTo>
                    <a:lnTo>
                      <a:pt x="996" y="786"/>
                    </a:lnTo>
                    <a:lnTo>
                      <a:pt x="996" y="786"/>
                    </a:lnTo>
                    <a:lnTo>
                      <a:pt x="996" y="786"/>
                    </a:lnTo>
                    <a:lnTo>
                      <a:pt x="996" y="786"/>
                    </a:lnTo>
                    <a:lnTo>
                      <a:pt x="1002" y="786"/>
                    </a:lnTo>
                    <a:lnTo>
                      <a:pt x="1002" y="786"/>
                    </a:lnTo>
                    <a:lnTo>
                      <a:pt x="1002" y="786"/>
                    </a:lnTo>
                    <a:lnTo>
                      <a:pt x="1002" y="786"/>
                    </a:lnTo>
                    <a:lnTo>
                      <a:pt x="1002" y="786"/>
                    </a:lnTo>
                    <a:lnTo>
                      <a:pt x="1002" y="786"/>
                    </a:lnTo>
                    <a:lnTo>
                      <a:pt x="1008" y="792"/>
                    </a:lnTo>
                    <a:lnTo>
                      <a:pt x="1008" y="792"/>
                    </a:lnTo>
                    <a:lnTo>
                      <a:pt x="1008" y="792"/>
                    </a:lnTo>
                    <a:lnTo>
                      <a:pt x="1008" y="792"/>
                    </a:lnTo>
                    <a:lnTo>
                      <a:pt x="1008" y="792"/>
                    </a:lnTo>
                    <a:lnTo>
                      <a:pt x="1008" y="792"/>
                    </a:lnTo>
                    <a:lnTo>
                      <a:pt x="1008" y="792"/>
                    </a:lnTo>
                    <a:lnTo>
                      <a:pt x="1014" y="792"/>
                    </a:lnTo>
                    <a:lnTo>
                      <a:pt x="1014" y="792"/>
                    </a:lnTo>
                    <a:lnTo>
                      <a:pt x="1014" y="792"/>
                    </a:lnTo>
                    <a:lnTo>
                      <a:pt x="1014" y="792"/>
                    </a:lnTo>
                    <a:lnTo>
                      <a:pt x="1014" y="792"/>
                    </a:lnTo>
                    <a:lnTo>
                      <a:pt x="1014" y="798"/>
                    </a:lnTo>
                    <a:lnTo>
                      <a:pt x="1014" y="798"/>
                    </a:lnTo>
                    <a:lnTo>
                      <a:pt x="1020" y="798"/>
                    </a:lnTo>
                    <a:lnTo>
                      <a:pt x="1020" y="798"/>
                    </a:lnTo>
                    <a:lnTo>
                      <a:pt x="1020" y="798"/>
                    </a:lnTo>
                    <a:lnTo>
                      <a:pt x="1020" y="798"/>
                    </a:lnTo>
                    <a:lnTo>
                      <a:pt x="1020" y="798"/>
                    </a:lnTo>
                    <a:lnTo>
                      <a:pt x="1020" y="798"/>
                    </a:lnTo>
                    <a:lnTo>
                      <a:pt x="1026" y="798"/>
                    </a:lnTo>
                    <a:lnTo>
                      <a:pt x="1026" y="798"/>
                    </a:lnTo>
                    <a:lnTo>
                      <a:pt x="1026" y="798"/>
                    </a:lnTo>
                    <a:lnTo>
                      <a:pt x="1026" y="798"/>
                    </a:lnTo>
                    <a:lnTo>
                      <a:pt x="1026" y="804"/>
                    </a:lnTo>
                    <a:lnTo>
                      <a:pt x="1026" y="804"/>
                    </a:lnTo>
                    <a:lnTo>
                      <a:pt x="1032" y="804"/>
                    </a:lnTo>
                    <a:lnTo>
                      <a:pt x="1032" y="804"/>
                    </a:lnTo>
                    <a:lnTo>
                      <a:pt x="1032" y="804"/>
                    </a:lnTo>
                    <a:lnTo>
                      <a:pt x="1032" y="804"/>
                    </a:lnTo>
                    <a:lnTo>
                      <a:pt x="1032" y="804"/>
                    </a:lnTo>
                    <a:lnTo>
                      <a:pt x="1032" y="804"/>
                    </a:lnTo>
                    <a:lnTo>
                      <a:pt x="1038" y="804"/>
                    </a:lnTo>
                    <a:lnTo>
                      <a:pt x="1038" y="804"/>
                    </a:lnTo>
                    <a:lnTo>
                      <a:pt x="1038" y="804"/>
                    </a:lnTo>
                    <a:lnTo>
                      <a:pt x="1038" y="804"/>
                    </a:lnTo>
                    <a:lnTo>
                      <a:pt x="1038" y="804"/>
                    </a:lnTo>
                    <a:lnTo>
                      <a:pt x="1038" y="810"/>
                    </a:lnTo>
                    <a:lnTo>
                      <a:pt x="1038" y="810"/>
                    </a:lnTo>
                    <a:lnTo>
                      <a:pt x="1044" y="810"/>
                    </a:lnTo>
                    <a:lnTo>
                      <a:pt x="1044" y="810"/>
                    </a:lnTo>
                    <a:lnTo>
                      <a:pt x="1044" y="810"/>
                    </a:lnTo>
                    <a:lnTo>
                      <a:pt x="1044" y="810"/>
                    </a:lnTo>
                    <a:lnTo>
                      <a:pt x="1044" y="810"/>
                    </a:lnTo>
                    <a:lnTo>
                      <a:pt x="1044" y="810"/>
                    </a:lnTo>
                    <a:lnTo>
                      <a:pt x="1044" y="810"/>
                    </a:lnTo>
                    <a:lnTo>
                      <a:pt x="1050" y="810"/>
                    </a:lnTo>
                    <a:lnTo>
                      <a:pt x="1050" y="810"/>
                    </a:lnTo>
                    <a:lnTo>
                      <a:pt x="1050" y="810"/>
                    </a:lnTo>
                    <a:lnTo>
                      <a:pt x="1050" y="810"/>
                    </a:lnTo>
                    <a:lnTo>
                      <a:pt x="1050" y="810"/>
                    </a:lnTo>
                    <a:lnTo>
                      <a:pt x="1050" y="816"/>
                    </a:lnTo>
                    <a:lnTo>
                      <a:pt x="1056" y="816"/>
                    </a:lnTo>
                    <a:lnTo>
                      <a:pt x="1056" y="816"/>
                    </a:lnTo>
                    <a:lnTo>
                      <a:pt x="1056" y="816"/>
                    </a:lnTo>
                    <a:lnTo>
                      <a:pt x="1056" y="816"/>
                    </a:lnTo>
                    <a:lnTo>
                      <a:pt x="1056" y="816"/>
                    </a:lnTo>
                    <a:lnTo>
                      <a:pt x="1056" y="816"/>
                    </a:lnTo>
                    <a:lnTo>
                      <a:pt x="1056" y="816"/>
                    </a:lnTo>
                    <a:lnTo>
                      <a:pt x="1062" y="816"/>
                    </a:lnTo>
                    <a:lnTo>
                      <a:pt x="1062" y="816"/>
                    </a:lnTo>
                    <a:lnTo>
                      <a:pt x="1062" y="816"/>
                    </a:lnTo>
                    <a:lnTo>
                      <a:pt x="1062" y="816"/>
                    </a:lnTo>
                    <a:lnTo>
                      <a:pt x="1062" y="816"/>
                    </a:lnTo>
                    <a:lnTo>
                      <a:pt x="1062" y="816"/>
                    </a:lnTo>
                    <a:lnTo>
                      <a:pt x="1068" y="816"/>
                    </a:lnTo>
                    <a:lnTo>
                      <a:pt x="1068" y="822"/>
                    </a:lnTo>
                    <a:lnTo>
                      <a:pt x="1068" y="822"/>
                    </a:lnTo>
                    <a:lnTo>
                      <a:pt x="1068" y="822"/>
                    </a:lnTo>
                    <a:lnTo>
                      <a:pt x="1068" y="822"/>
                    </a:lnTo>
                    <a:lnTo>
                      <a:pt x="1068" y="822"/>
                    </a:lnTo>
                    <a:lnTo>
                      <a:pt x="1068" y="822"/>
                    </a:lnTo>
                    <a:lnTo>
                      <a:pt x="1074" y="822"/>
                    </a:lnTo>
                    <a:lnTo>
                      <a:pt x="1074" y="822"/>
                    </a:lnTo>
                    <a:lnTo>
                      <a:pt x="1074" y="822"/>
                    </a:lnTo>
                    <a:lnTo>
                      <a:pt x="1074" y="822"/>
                    </a:lnTo>
                    <a:lnTo>
                      <a:pt x="1074" y="822"/>
                    </a:lnTo>
                    <a:lnTo>
                      <a:pt x="1074" y="822"/>
                    </a:lnTo>
                    <a:lnTo>
                      <a:pt x="1074" y="822"/>
                    </a:lnTo>
                    <a:lnTo>
                      <a:pt x="1080" y="822"/>
                    </a:lnTo>
                    <a:lnTo>
                      <a:pt x="1080" y="822"/>
                    </a:lnTo>
                    <a:lnTo>
                      <a:pt x="1080" y="822"/>
                    </a:lnTo>
                    <a:lnTo>
                      <a:pt x="1080" y="828"/>
                    </a:lnTo>
                    <a:lnTo>
                      <a:pt x="1080" y="828"/>
                    </a:lnTo>
                    <a:lnTo>
                      <a:pt x="1080" y="828"/>
                    </a:lnTo>
                    <a:lnTo>
                      <a:pt x="1086" y="828"/>
                    </a:lnTo>
                    <a:lnTo>
                      <a:pt x="1086" y="828"/>
                    </a:lnTo>
                    <a:lnTo>
                      <a:pt x="1086" y="828"/>
                    </a:lnTo>
                    <a:lnTo>
                      <a:pt x="1086" y="828"/>
                    </a:lnTo>
                    <a:lnTo>
                      <a:pt x="1086" y="828"/>
                    </a:lnTo>
                    <a:lnTo>
                      <a:pt x="1086" y="828"/>
                    </a:lnTo>
                    <a:lnTo>
                      <a:pt x="1086" y="828"/>
                    </a:lnTo>
                    <a:lnTo>
                      <a:pt x="1092" y="828"/>
                    </a:lnTo>
                    <a:lnTo>
                      <a:pt x="1092" y="828"/>
                    </a:lnTo>
                    <a:lnTo>
                      <a:pt x="1092" y="828"/>
                    </a:lnTo>
                    <a:lnTo>
                      <a:pt x="1092" y="828"/>
                    </a:lnTo>
                    <a:lnTo>
                      <a:pt x="1092" y="828"/>
                    </a:lnTo>
                    <a:lnTo>
                      <a:pt x="1092" y="828"/>
                    </a:lnTo>
                    <a:lnTo>
                      <a:pt x="1092" y="834"/>
                    </a:lnTo>
                    <a:lnTo>
                      <a:pt x="1098" y="834"/>
                    </a:lnTo>
                    <a:lnTo>
                      <a:pt x="1098" y="834"/>
                    </a:lnTo>
                    <a:lnTo>
                      <a:pt x="1098" y="834"/>
                    </a:lnTo>
                    <a:lnTo>
                      <a:pt x="1098" y="834"/>
                    </a:lnTo>
                    <a:lnTo>
                      <a:pt x="1098" y="834"/>
                    </a:lnTo>
                    <a:lnTo>
                      <a:pt x="1098" y="834"/>
                    </a:lnTo>
                    <a:lnTo>
                      <a:pt x="1104" y="834"/>
                    </a:lnTo>
                    <a:lnTo>
                      <a:pt x="1104" y="834"/>
                    </a:lnTo>
                    <a:lnTo>
                      <a:pt x="1104" y="834"/>
                    </a:lnTo>
                    <a:lnTo>
                      <a:pt x="1104" y="834"/>
                    </a:lnTo>
                    <a:lnTo>
                      <a:pt x="1104" y="834"/>
                    </a:lnTo>
                    <a:lnTo>
                      <a:pt x="1104" y="834"/>
                    </a:lnTo>
                    <a:lnTo>
                      <a:pt x="1104" y="834"/>
                    </a:lnTo>
                    <a:lnTo>
                      <a:pt x="1110" y="834"/>
                    </a:lnTo>
                    <a:lnTo>
                      <a:pt x="1110" y="834"/>
                    </a:lnTo>
                    <a:lnTo>
                      <a:pt x="1110" y="834"/>
                    </a:lnTo>
                    <a:lnTo>
                      <a:pt x="1110" y="834"/>
                    </a:lnTo>
                    <a:lnTo>
                      <a:pt x="1110" y="840"/>
                    </a:lnTo>
                    <a:lnTo>
                      <a:pt x="1110" y="840"/>
                    </a:lnTo>
                    <a:lnTo>
                      <a:pt x="1116" y="840"/>
                    </a:lnTo>
                    <a:lnTo>
                      <a:pt x="1116" y="840"/>
                    </a:lnTo>
                    <a:lnTo>
                      <a:pt x="1116" y="840"/>
                    </a:lnTo>
                    <a:lnTo>
                      <a:pt x="1116" y="840"/>
                    </a:lnTo>
                    <a:lnTo>
                      <a:pt x="1116" y="840"/>
                    </a:lnTo>
                    <a:lnTo>
                      <a:pt x="1116" y="840"/>
                    </a:lnTo>
                    <a:lnTo>
                      <a:pt x="1116" y="840"/>
                    </a:lnTo>
                    <a:lnTo>
                      <a:pt x="1122" y="840"/>
                    </a:lnTo>
                    <a:lnTo>
                      <a:pt x="1122" y="840"/>
                    </a:lnTo>
                    <a:lnTo>
                      <a:pt x="1122" y="840"/>
                    </a:lnTo>
                    <a:lnTo>
                      <a:pt x="1122" y="840"/>
                    </a:lnTo>
                    <a:lnTo>
                      <a:pt x="1122" y="840"/>
                    </a:lnTo>
                    <a:lnTo>
                      <a:pt x="1122" y="840"/>
                    </a:lnTo>
                    <a:lnTo>
                      <a:pt x="1122" y="840"/>
                    </a:lnTo>
                    <a:lnTo>
                      <a:pt x="1128" y="840"/>
                    </a:lnTo>
                    <a:lnTo>
                      <a:pt x="1128" y="840"/>
                    </a:lnTo>
                    <a:lnTo>
                      <a:pt x="1128" y="840"/>
                    </a:lnTo>
                    <a:lnTo>
                      <a:pt x="1128" y="846"/>
                    </a:lnTo>
                    <a:lnTo>
                      <a:pt x="1128" y="846"/>
                    </a:lnTo>
                    <a:lnTo>
                      <a:pt x="1128" y="846"/>
                    </a:lnTo>
                    <a:lnTo>
                      <a:pt x="1134" y="846"/>
                    </a:lnTo>
                    <a:lnTo>
                      <a:pt x="1134" y="846"/>
                    </a:lnTo>
                    <a:lnTo>
                      <a:pt x="1134" y="846"/>
                    </a:lnTo>
                    <a:lnTo>
                      <a:pt x="1134" y="846"/>
                    </a:lnTo>
                    <a:lnTo>
                      <a:pt x="1134" y="846"/>
                    </a:lnTo>
                    <a:lnTo>
                      <a:pt x="1134" y="846"/>
                    </a:lnTo>
                    <a:lnTo>
                      <a:pt x="1134" y="846"/>
                    </a:lnTo>
                    <a:lnTo>
                      <a:pt x="1140" y="846"/>
                    </a:lnTo>
                    <a:lnTo>
                      <a:pt x="1140" y="846"/>
                    </a:lnTo>
                    <a:lnTo>
                      <a:pt x="1140" y="846"/>
                    </a:lnTo>
                    <a:lnTo>
                      <a:pt x="1140" y="846"/>
                    </a:lnTo>
                    <a:lnTo>
                      <a:pt x="1140" y="846"/>
                    </a:lnTo>
                    <a:lnTo>
                      <a:pt x="1140" y="846"/>
                    </a:lnTo>
                    <a:lnTo>
                      <a:pt x="1146" y="846"/>
                    </a:lnTo>
                    <a:lnTo>
                      <a:pt x="1146" y="846"/>
                    </a:lnTo>
                    <a:lnTo>
                      <a:pt x="1146" y="846"/>
                    </a:lnTo>
                    <a:lnTo>
                      <a:pt x="1146" y="846"/>
                    </a:lnTo>
                    <a:lnTo>
                      <a:pt x="1146" y="846"/>
                    </a:lnTo>
                    <a:lnTo>
                      <a:pt x="1146" y="852"/>
                    </a:lnTo>
                    <a:lnTo>
                      <a:pt x="1146" y="852"/>
                    </a:lnTo>
                    <a:lnTo>
                      <a:pt x="1152" y="852"/>
                    </a:lnTo>
                    <a:lnTo>
                      <a:pt x="1152" y="852"/>
                    </a:lnTo>
                    <a:lnTo>
                      <a:pt x="1152" y="852"/>
                    </a:lnTo>
                    <a:lnTo>
                      <a:pt x="1152" y="852"/>
                    </a:lnTo>
                    <a:lnTo>
                      <a:pt x="1152" y="852"/>
                    </a:lnTo>
                    <a:lnTo>
                      <a:pt x="1152" y="852"/>
                    </a:lnTo>
                    <a:lnTo>
                      <a:pt x="1152" y="852"/>
                    </a:lnTo>
                    <a:lnTo>
                      <a:pt x="1158" y="852"/>
                    </a:lnTo>
                    <a:lnTo>
                      <a:pt x="1158" y="852"/>
                    </a:lnTo>
                    <a:lnTo>
                      <a:pt x="1158" y="852"/>
                    </a:lnTo>
                    <a:lnTo>
                      <a:pt x="1158" y="852"/>
                    </a:lnTo>
                    <a:lnTo>
                      <a:pt x="1158" y="852"/>
                    </a:lnTo>
                    <a:lnTo>
                      <a:pt x="1158" y="852"/>
                    </a:lnTo>
                    <a:lnTo>
                      <a:pt x="1164" y="852"/>
                    </a:lnTo>
                    <a:lnTo>
                      <a:pt x="1164" y="852"/>
                    </a:lnTo>
                    <a:lnTo>
                      <a:pt x="1164" y="852"/>
                    </a:lnTo>
                    <a:lnTo>
                      <a:pt x="1164" y="852"/>
                    </a:lnTo>
                    <a:lnTo>
                      <a:pt x="1164" y="852"/>
                    </a:lnTo>
                    <a:lnTo>
                      <a:pt x="1164" y="852"/>
                    </a:lnTo>
                    <a:lnTo>
                      <a:pt x="1164" y="852"/>
                    </a:lnTo>
                    <a:lnTo>
                      <a:pt x="1170" y="852"/>
                    </a:lnTo>
                    <a:lnTo>
                      <a:pt x="1170" y="852"/>
                    </a:lnTo>
                    <a:lnTo>
                      <a:pt x="1170" y="858"/>
                    </a:lnTo>
                    <a:lnTo>
                      <a:pt x="1170" y="858"/>
                    </a:lnTo>
                    <a:lnTo>
                      <a:pt x="1170" y="858"/>
                    </a:lnTo>
                    <a:lnTo>
                      <a:pt x="1170" y="858"/>
                    </a:lnTo>
                    <a:lnTo>
                      <a:pt x="1176" y="858"/>
                    </a:lnTo>
                    <a:lnTo>
                      <a:pt x="1176" y="858"/>
                    </a:lnTo>
                    <a:lnTo>
                      <a:pt x="1176" y="858"/>
                    </a:lnTo>
                    <a:lnTo>
                      <a:pt x="1176" y="858"/>
                    </a:lnTo>
                    <a:lnTo>
                      <a:pt x="1176" y="858"/>
                    </a:lnTo>
                    <a:lnTo>
                      <a:pt x="1176" y="858"/>
                    </a:lnTo>
                    <a:lnTo>
                      <a:pt x="1176" y="858"/>
                    </a:lnTo>
                    <a:lnTo>
                      <a:pt x="1182" y="858"/>
                    </a:lnTo>
                    <a:lnTo>
                      <a:pt x="1182" y="858"/>
                    </a:lnTo>
                    <a:lnTo>
                      <a:pt x="1182" y="858"/>
                    </a:lnTo>
                    <a:lnTo>
                      <a:pt x="1182" y="858"/>
                    </a:lnTo>
                    <a:lnTo>
                      <a:pt x="1182" y="858"/>
                    </a:lnTo>
                    <a:lnTo>
                      <a:pt x="1182" y="858"/>
                    </a:lnTo>
                    <a:lnTo>
                      <a:pt x="1182" y="858"/>
                    </a:lnTo>
                    <a:lnTo>
                      <a:pt x="1188" y="858"/>
                    </a:lnTo>
                    <a:lnTo>
                      <a:pt x="1188" y="858"/>
                    </a:lnTo>
                    <a:lnTo>
                      <a:pt x="1188" y="858"/>
                    </a:lnTo>
                    <a:lnTo>
                      <a:pt x="1188" y="858"/>
                    </a:lnTo>
                    <a:lnTo>
                      <a:pt x="1188" y="858"/>
                    </a:lnTo>
                    <a:lnTo>
                      <a:pt x="1188" y="858"/>
                    </a:lnTo>
                    <a:lnTo>
                      <a:pt x="1194" y="858"/>
                    </a:lnTo>
                    <a:lnTo>
                      <a:pt x="1194" y="858"/>
                    </a:lnTo>
                    <a:lnTo>
                      <a:pt x="1194" y="858"/>
                    </a:lnTo>
                    <a:lnTo>
                      <a:pt x="1194" y="858"/>
                    </a:lnTo>
                    <a:lnTo>
                      <a:pt x="1194" y="864"/>
                    </a:lnTo>
                    <a:lnTo>
                      <a:pt x="1194" y="864"/>
                    </a:lnTo>
                    <a:lnTo>
                      <a:pt x="1200" y="864"/>
                    </a:lnTo>
                    <a:lnTo>
                      <a:pt x="1200" y="864"/>
                    </a:lnTo>
                    <a:lnTo>
                      <a:pt x="1200" y="864"/>
                    </a:lnTo>
                    <a:lnTo>
                      <a:pt x="1200" y="864"/>
                    </a:lnTo>
                    <a:lnTo>
                      <a:pt x="1200" y="864"/>
                    </a:lnTo>
                    <a:lnTo>
                      <a:pt x="1200" y="864"/>
                    </a:lnTo>
                    <a:lnTo>
                      <a:pt x="1200" y="864"/>
                    </a:lnTo>
                    <a:lnTo>
                      <a:pt x="1206" y="864"/>
                    </a:lnTo>
                    <a:lnTo>
                      <a:pt x="1206" y="864"/>
                    </a:lnTo>
                    <a:lnTo>
                      <a:pt x="1206" y="864"/>
                    </a:lnTo>
                    <a:lnTo>
                      <a:pt x="1206" y="864"/>
                    </a:lnTo>
                    <a:lnTo>
                      <a:pt x="1206" y="864"/>
                    </a:lnTo>
                    <a:lnTo>
                      <a:pt x="1206" y="864"/>
                    </a:lnTo>
                    <a:lnTo>
                      <a:pt x="1212" y="864"/>
                    </a:lnTo>
                    <a:lnTo>
                      <a:pt x="1212" y="864"/>
                    </a:lnTo>
                    <a:lnTo>
                      <a:pt x="1212" y="864"/>
                    </a:lnTo>
                    <a:lnTo>
                      <a:pt x="1212" y="864"/>
                    </a:lnTo>
                    <a:lnTo>
                      <a:pt x="1212" y="864"/>
                    </a:lnTo>
                    <a:lnTo>
                      <a:pt x="1212" y="864"/>
                    </a:lnTo>
                    <a:lnTo>
                      <a:pt x="1212" y="864"/>
                    </a:lnTo>
                    <a:lnTo>
                      <a:pt x="1218" y="864"/>
                    </a:lnTo>
                    <a:lnTo>
                      <a:pt x="1218" y="864"/>
                    </a:lnTo>
                    <a:lnTo>
                      <a:pt x="1218" y="864"/>
                    </a:lnTo>
                    <a:lnTo>
                      <a:pt x="1218" y="864"/>
                    </a:lnTo>
                    <a:lnTo>
                      <a:pt x="1218" y="864"/>
                    </a:lnTo>
                    <a:lnTo>
                      <a:pt x="1218" y="864"/>
                    </a:lnTo>
                    <a:lnTo>
                      <a:pt x="1218" y="864"/>
                    </a:lnTo>
                    <a:lnTo>
                      <a:pt x="1224" y="864"/>
                    </a:lnTo>
                    <a:lnTo>
                      <a:pt x="1224" y="864"/>
                    </a:lnTo>
                    <a:lnTo>
                      <a:pt x="1224" y="864"/>
                    </a:lnTo>
                    <a:lnTo>
                      <a:pt x="1224" y="864"/>
                    </a:lnTo>
                    <a:lnTo>
                      <a:pt x="1224" y="864"/>
                    </a:lnTo>
                    <a:lnTo>
                      <a:pt x="1224" y="864"/>
                    </a:lnTo>
                    <a:lnTo>
                      <a:pt x="1230" y="864"/>
                    </a:lnTo>
                    <a:lnTo>
                      <a:pt x="1230" y="864"/>
                    </a:lnTo>
                    <a:lnTo>
                      <a:pt x="1230" y="870"/>
                    </a:lnTo>
                    <a:lnTo>
                      <a:pt x="1230" y="870"/>
                    </a:lnTo>
                    <a:lnTo>
                      <a:pt x="1230" y="870"/>
                    </a:lnTo>
                    <a:lnTo>
                      <a:pt x="1230" y="870"/>
                    </a:lnTo>
                    <a:lnTo>
                      <a:pt x="1230" y="870"/>
                    </a:lnTo>
                    <a:lnTo>
                      <a:pt x="1236" y="870"/>
                    </a:lnTo>
                    <a:lnTo>
                      <a:pt x="1236" y="870"/>
                    </a:lnTo>
                    <a:lnTo>
                      <a:pt x="1236" y="870"/>
                    </a:lnTo>
                    <a:lnTo>
                      <a:pt x="1236" y="870"/>
                    </a:lnTo>
                    <a:lnTo>
                      <a:pt x="1236" y="870"/>
                    </a:lnTo>
                    <a:lnTo>
                      <a:pt x="1236" y="870"/>
                    </a:lnTo>
                    <a:lnTo>
                      <a:pt x="1242" y="870"/>
                    </a:lnTo>
                    <a:lnTo>
                      <a:pt x="1242" y="870"/>
                    </a:lnTo>
                    <a:lnTo>
                      <a:pt x="1242" y="870"/>
                    </a:lnTo>
                    <a:lnTo>
                      <a:pt x="1242" y="870"/>
                    </a:lnTo>
                    <a:lnTo>
                      <a:pt x="1242" y="870"/>
                    </a:lnTo>
                    <a:lnTo>
                      <a:pt x="1242" y="870"/>
                    </a:lnTo>
                    <a:lnTo>
                      <a:pt x="1242" y="870"/>
                    </a:lnTo>
                    <a:lnTo>
                      <a:pt x="1248" y="870"/>
                    </a:lnTo>
                    <a:lnTo>
                      <a:pt x="1248" y="870"/>
                    </a:lnTo>
                    <a:lnTo>
                      <a:pt x="1248" y="870"/>
                    </a:lnTo>
                    <a:lnTo>
                      <a:pt x="1248" y="870"/>
                    </a:lnTo>
                    <a:lnTo>
                      <a:pt x="1248" y="870"/>
                    </a:lnTo>
                    <a:lnTo>
                      <a:pt x="1248" y="870"/>
                    </a:lnTo>
                    <a:lnTo>
                      <a:pt x="1248" y="870"/>
                    </a:lnTo>
                    <a:lnTo>
                      <a:pt x="1254" y="870"/>
                    </a:lnTo>
                    <a:lnTo>
                      <a:pt x="1254" y="870"/>
                    </a:lnTo>
                    <a:lnTo>
                      <a:pt x="1254" y="870"/>
                    </a:lnTo>
                    <a:lnTo>
                      <a:pt x="1254" y="870"/>
                    </a:lnTo>
                    <a:lnTo>
                      <a:pt x="1254" y="870"/>
                    </a:lnTo>
                    <a:lnTo>
                      <a:pt x="1254" y="870"/>
                    </a:lnTo>
                    <a:lnTo>
                      <a:pt x="1260" y="870"/>
                    </a:lnTo>
                    <a:lnTo>
                      <a:pt x="1260" y="870"/>
                    </a:lnTo>
                    <a:lnTo>
                      <a:pt x="1260" y="870"/>
                    </a:lnTo>
                    <a:lnTo>
                      <a:pt x="1260" y="870"/>
                    </a:lnTo>
                    <a:lnTo>
                      <a:pt x="1260" y="870"/>
                    </a:lnTo>
                    <a:lnTo>
                      <a:pt x="1260" y="870"/>
                    </a:lnTo>
                    <a:lnTo>
                      <a:pt x="1260" y="870"/>
                    </a:lnTo>
                    <a:lnTo>
                      <a:pt x="1266" y="870"/>
                    </a:lnTo>
                    <a:lnTo>
                      <a:pt x="1266" y="870"/>
                    </a:lnTo>
                    <a:lnTo>
                      <a:pt x="1266" y="870"/>
                    </a:lnTo>
                    <a:lnTo>
                      <a:pt x="1266" y="870"/>
                    </a:lnTo>
                    <a:lnTo>
                      <a:pt x="1266" y="870"/>
                    </a:lnTo>
                    <a:lnTo>
                      <a:pt x="1266" y="870"/>
                    </a:lnTo>
                    <a:lnTo>
                      <a:pt x="1272" y="870"/>
                    </a:lnTo>
                    <a:lnTo>
                      <a:pt x="1272" y="870"/>
                    </a:lnTo>
                    <a:lnTo>
                      <a:pt x="1272" y="870"/>
                    </a:lnTo>
                    <a:lnTo>
                      <a:pt x="1272" y="870"/>
                    </a:lnTo>
                    <a:lnTo>
                      <a:pt x="1272" y="870"/>
                    </a:lnTo>
                    <a:lnTo>
                      <a:pt x="1272" y="870"/>
                    </a:lnTo>
                    <a:lnTo>
                      <a:pt x="1272" y="870"/>
                    </a:lnTo>
                    <a:lnTo>
                      <a:pt x="1278" y="870"/>
                    </a:lnTo>
                    <a:lnTo>
                      <a:pt x="1278" y="870"/>
                    </a:lnTo>
                    <a:lnTo>
                      <a:pt x="1278" y="870"/>
                    </a:lnTo>
                    <a:lnTo>
                      <a:pt x="1278" y="870"/>
                    </a:lnTo>
                    <a:lnTo>
                      <a:pt x="1278" y="870"/>
                    </a:lnTo>
                    <a:lnTo>
                      <a:pt x="1278" y="870"/>
                    </a:lnTo>
                    <a:lnTo>
                      <a:pt x="1278" y="870"/>
                    </a:lnTo>
                    <a:lnTo>
                      <a:pt x="1284" y="870"/>
                    </a:lnTo>
                    <a:lnTo>
                      <a:pt x="1284" y="870"/>
                    </a:lnTo>
                    <a:lnTo>
                      <a:pt x="1284" y="870"/>
                    </a:lnTo>
                    <a:lnTo>
                      <a:pt x="1284" y="870"/>
                    </a:lnTo>
                    <a:lnTo>
                      <a:pt x="1284" y="870"/>
                    </a:lnTo>
                    <a:lnTo>
                      <a:pt x="1284" y="870"/>
                    </a:lnTo>
                    <a:lnTo>
                      <a:pt x="1290" y="870"/>
                    </a:lnTo>
                    <a:lnTo>
                      <a:pt x="1290" y="870"/>
                    </a:lnTo>
                    <a:lnTo>
                      <a:pt x="1290" y="870"/>
                    </a:lnTo>
                    <a:lnTo>
                      <a:pt x="1290" y="870"/>
                    </a:lnTo>
                    <a:lnTo>
                      <a:pt x="1290" y="870"/>
                    </a:lnTo>
                    <a:lnTo>
                      <a:pt x="1290" y="870"/>
                    </a:lnTo>
                    <a:lnTo>
                      <a:pt x="1290" y="870"/>
                    </a:lnTo>
                    <a:lnTo>
                      <a:pt x="1296" y="870"/>
                    </a:lnTo>
                    <a:lnTo>
                      <a:pt x="1296" y="870"/>
                    </a:lnTo>
                    <a:lnTo>
                      <a:pt x="1296" y="870"/>
                    </a:lnTo>
                    <a:lnTo>
                      <a:pt x="1296" y="870"/>
                    </a:lnTo>
                    <a:lnTo>
                      <a:pt x="1296" y="870"/>
                    </a:lnTo>
                    <a:lnTo>
                      <a:pt x="1296" y="870"/>
                    </a:lnTo>
                    <a:lnTo>
                      <a:pt x="1302" y="870"/>
                    </a:lnTo>
                    <a:lnTo>
                      <a:pt x="1302" y="870"/>
                    </a:lnTo>
                    <a:lnTo>
                      <a:pt x="1302" y="870"/>
                    </a:lnTo>
                    <a:lnTo>
                      <a:pt x="1302" y="870"/>
                    </a:lnTo>
                    <a:lnTo>
                      <a:pt x="1302" y="870"/>
                    </a:lnTo>
                    <a:lnTo>
                      <a:pt x="1302" y="870"/>
                    </a:lnTo>
                    <a:lnTo>
                      <a:pt x="1302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08" y="870"/>
                    </a:lnTo>
                    <a:lnTo>
                      <a:pt x="1314" y="870"/>
                    </a:lnTo>
                    <a:lnTo>
                      <a:pt x="1314" y="870"/>
                    </a:lnTo>
                    <a:lnTo>
                      <a:pt x="1314" y="870"/>
                    </a:lnTo>
                    <a:lnTo>
                      <a:pt x="1314" y="870"/>
                    </a:lnTo>
                    <a:lnTo>
                      <a:pt x="1314" y="870"/>
                    </a:lnTo>
                    <a:lnTo>
                      <a:pt x="1314" y="870"/>
                    </a:lnTo>
                    <a:lnTo>
                      <a:pt x="1320" y="870"/>
                    </a:lnTo>
                    <a:lnTo>
                      <a:pt x="1320" y="870"/>
                    </a:lnTo>
                    <a:lnTo>
                      <a:pt x="1320" y="870"/>
                    </a:lnTo>
                    <a:lnTo>
                      <a:pt x="1320" y="870"/>
                    </a:lnTo>
                    <a:lnTo>
                      <a:pt x="1320" y="870"/>
                    </a:lnTo>
                    <a:lnTo>
                      <a:pt x="1320" y="870"/>
                    </a:lnTo>
                    <a:lnTo>
                      <a:pt x="1320" y="870"/>
                    </a:lnTo>
                    <a:lnTo>
                      <a:pt x="1326" y="870"/>
                    </a:lnTo>
                    <a:lnTo>
                      <a:pt x="1326" y="870"/>
                    </a:lnTo>
                    <a:lnTo>
                      <a:pt x="1326" y="870"/>
                    </a:lnTo>
                    <a:lnTo>
                      <a:pt x="1326" y="870"/>
                    </a:lnTo>
                    <a:lnTo>
                      <a:pt x="1326" y="870"/>
                    </a:lnTo>
                    <a:lnTo>
                      <a:pt x="1326" y="870"/>
                    </a:lnTo>
                    <a:lnTo>
                      <a:pt x="1326" y="870"/>
                    </a:lnTo>
                    <a:lnTo>
                      <a:pt x="1332" y="870"/>
                    </a:lnTo>
                    <a:lnTo>
                      <a:pt x="1332" y="870"/>
                    </a:lnTo>
                    <a:lnTo>
                      <a:pt x="1332" y="870"/>
                    </a:lnTo>
                    <a:lnTo>
                      <a:pt x="1332" y="870"/>
                    </a:lnTo>
                    <a:lnTo>
                      <a:pt x="1332" y="870"/>
                    </a:lnTo>
                    <a:lnTo>
                      <a:pt x="1332" y="870"/>
                    </a:lnTo>
                    <a:lnTo>
                      <a:pt x="1338" y="870"/>
                    </a:lnTo>
                    <a:lnTo>
                      <a:pt x="1338" y="870"/>
                    </a:lnTo>
                    <a:lnTo>
                      <a:pt x="1338" y="870"/>
                    </a:lnTo>
                    <a:lnTo>
                      <a:pt x="1338" y="870"/>
                    </a:lnTo>
                    <a:lnTo>
                      <a:pt x="1338" y="870"/>
                    </a:lnTo>
                    <a:lnTo>
                      <a:pt x="1338" y="870"/>
                    </a:lnTo>
                    <a:lnTo>
                      <a:pt x="1338" y="870"/>
                    </a:lnTo>
                    <a:lnTo>
                      <a:pt x="1344" y="870"/>
                    </a:lnTo>
                    <a:lnTo>
                      <a:pt x="1344" y="870"/>
                    </a:lnTo>
                    <a:lnTo>
                      <a:pt x="1344" y="870"/>
                    </a:lnTo>
                    <a:lnTo>
                      <a:pt x="1344" y="870"/>
                    </a:lnTo>
                    <a:lnTo>
                      <a:pt x="1344" y="870"/>
                    </a:lnTo>
                    <a:lnTo>
                      <a:pt x="1344" y="870"/>
                    </a:lnTo>
                    <a:lnTo>
                      <a:pt x="1350" y="870"/>
                    </a:lnTo>
                    <a:lnTo>
                      <a:pt x="1350" y="870"/>
                    </a:lnTo>
                    <a:lnTo>
                      <a:pt x="1350" y="870"/>
                    </a:lnTo>
                    <a:lnTo>
                      <a:pt x="1350" y="870"/>
                    </a:lnTo>
                    <a:lnTo>
                      <a:pt x="1350" y="870"/>
                    </a:lnTo>
                    <a:lnTo>
                      <a:pt x="1350" y="870"/>
                    </a:lnTo>
                    <a:lnTo>
                      <a:pt x="1356" y="870"/>
                    </a:lnTo>
                    <a:lnTo>
                      <a:pt x="1356" y="870"/>
                    </a:lnTo>
                    <a:lnTo>
                      <a:pt x="1356" y="870"/>
                    </a:lnTo>
                    <a:lnTo>
                      <a:pt x="1356" y="870"/>
                    </a:lnTo>
                    <a:lnTo>
                      <a:pt x="1356" y="870"/>
                    </a:lnTo>
                    <a:lnTo>
                      <a:pt x="1356" y="870"/>
                    </a:lnTo>
                    <a:lnTo>
                      <a:pt x="1356" y="870"/>
                    </a:lnTo>
                    <a:lnTo>
                      <a:pt x="1362" y="870"/>
                    </a:lnTo>
                    <a:lnTo>
                      <a:pt x="1362" y="870"/>
                    </a:lnTo>
                    <a:lnTo>
                      <a:pt x="1362" y="870"/>
                    </a:lnTo>
                    <a:lnTo>
                      <a:pt x="1362" y="870"/>
                    </a:lnTo>
                    <a:lnTo>
                      <a:pt x="1362" y="870"/>
                    </a:lnTo>
                    <a:lnTo>
                      <a:pt x="1362" y="870"/>
                    </a:lnTo>
                    <a:lnTo>
                      <a:pt x="1368" y="870"/>
                    </a:lnTo>
                    <a:lnTo>
                      <a:pt x="1368" y="870"/>
                    </a:lnTo>
                    <a:lnTo>
                      <a:pt x="1368" y="870"/>
                    </a:lnTo>
                    <a:lnTo>
                      <a:pt x="1368" y="870"/>
                    </a:lnTo>
                    <a:lnTo>
                      <a:pt x="1368" y="870"/>
                    </a:lnTo>
                    <a:lnTo>
                      <a:pt x="1368" y="870"/>
                    </a:lnTo>
                    <a:lnTo>
                      <a:pt x="1368" y="870"/>
                    </a:lnTo>
                    <a:lnTo>
                      <a:pt x="1374" y="870"/>
                    </a:lnTo>
                    <a:lnTo>
                      <a:pt x="1374" y="870"/>
                    </a:lnTo>
                    <a:lnTo>
                      <a:pt x="1374" y="870"/>
                    </a:lnTo>
                    <a:lnTo>
                      <a:pt x="1374" y="870"/>
                    </a:lnTo>
                    <a:lnTo>
                      <a:pt x="1374" y="870"/>
                    </a:lnTo>
                    <a:lnTo>
                      <a:pt x="1374" y="870"/>
                    </a:lnTo>
                    <a:lnTo>
                      <a:pt x="1380" y="870"/>
                    </a:lnTo>
                    <a:lnTo>
                      <a:pt x="1380" y="870"/>
                    </a:lnTo>
                    <a:lnTo>
                      <a:pt x="1380" y="870"/>
                    </a:lnTo>
                    <a:lnTo>
                      <a:pt x="1380" y="870"/>
                    </a:lnTo>
                    <a:lnTo>
                      <a:pt x="1380" y="870"/>
                    </a:lnTo>
                    <a:lnTo>
                      <a:pt x="1380" y="870"/>
                    </a:lnTo>
                    <a:lnTo>
                      <a:pt x="1380" y="870"/>
                    </a:lnTo>
                    <a:lnTo>
                      <a:pt x="1386" y="870"/>
                    </a:lnTo>
                    <a:lnTo>
                      <a:pt x="1386" y="870"/>
                    </a:lnTo>
                    <a:lnTo>
                      <a:pt x="1386" y="870"/>
                    </a:lnTo>
                    <a:lnTo>
                      <a:pt x="1386" y="870"/>
                    </a:lnTo>
                    <a:lnTo>
                      <a:pt x="1386" y="870"/>
                    </a:lnTo>
                    <a:lnTo>
                      <a:pt x="1386" y="870"/>
                    </a:lnTo>
                    <a:lnTo>
                      <a:pt x="1386" y="870"/>
                    </a:lnTo>
                    <a:lnTo>
                      <a:pt x="1392" y="870"/>
                    </a:lnTo>
                    <a:lnTo>
                      <a:pt x="1392" y="870"/>
                    </a:lnTo>
                    <a:lnTo>
                      <a:pt x="1392" y="870"/>
                    </a:lnTo>
                    <a:lnTo>
                      <a:pt x="1392" y="870"/>
                    </a:lnTo>
                    <a:lnTo>
                      <a:pt x="1392" y="870"/>
                    </a:lnTo>
                    <a:lnTo>
                      <a:pt x="1392" y="864"/>
                    </a:lnTo>
                    <a:lnTo>
                      <a:pt x="1398" y="864"/>
                    </a:lnTo>
                    <a:lnTo>
                      <a:pt x="1398" y="864"/>
                    </a:lnTo>
                    <a:lnTo>
                      <a:pt x="1398" y="864"/>
                    </a:lnTo>
                    <a:lnTo>
                      <a:pt x="1398" y="864"/>
                    </a:lnTo>
                    <a:lnTo>
                      <a:pt x="1398" y="864"/>
                    </a:lnTo>
                    <a:lnTo>
                      <a:pt x="1398" y="864"/>
                    </a:lnTo>
                    <a:lnTo>
                      <a:pt x="1398" y="864"/>
                    </a:lnTo>
                    <a:lnTo>
                      <a:pt x="1404" y="864"/>
                    </a:lnTo>
                    <a:lnTo>
                      <a:pt x="1404" y="864"/>
                    </a:lnTo>
                    <a:lnTo>
                      <a:pt x="1404" y="864"/>
                    </a:lnTo>
                    <a:lnTo>
                      <a:pt x="1404" y="864"/>
                    </a:lnTo>
                    <a:lnTo>
                      <a:pt x="1404" y="864"/>
                    </a:lnTo>
                    <a:lnTo>
                      <a:pt x="1404" y="864"/>
                    </a:lnTo>
                    <a:lnTo>
                      <a:pt x="1404" y="864"/>
                    </a:lnTo>
                    <a:lnTo>
                      <a:pt x="1410" y="864"/>
                    </a:lnTo>
                    <a:lnTo>
                      <a:pt x="1410" y="864"/>
                    </a:lnTo>
                    <a:lnTo>
                      <a:pt x="1410" y="864"/>
                    </a:lnTo>
                    <a:lnTo>
                      <a:pt x="1410" y="864"/>
                    </a:lnTo>
                    <a:lnTo>
                      <a:pt x="1410" y="864"/>
                    </a:lnTo>
                    <a:lnTo>
                      <a:pt x="1410" y="864"/>
                    </a:lnTo>
                    <a:lnTo>
                      <a:pt x="1410" y="864"/>
                    </a:lnTo>
                    <a:lnTo>
                      <a:pt x="1416" y="864"/>
                    </a:lnTo>
                    <a:lnTo>
                      <a:pt x="1416" y="864"/>
                    </a:lnTo>
                    <a:lnTo>
                      <a:pt x="1416" y="864"/>
                    </a:lnTo>
                    <a:lnTo>
                      <a:pt x="1416" y="864"/>
                    </a:lnTo>
                    <a:lnTo>
                      <a:pt x="1416" y="864"/>
                    </a:lnTo>
                    <a:lnTo>
                      <a:pt x="1416" y="864"/>
                    </a:lnTo>
                    <a:lnTo>
                      <a:pt x="1422" y="864"/>
                    </a:lnTo>
                    <a:lnTo>
                      <a:pt x="1422" y="864"/>
                    </a:lnTo>
                    <a:lnTo>
                      <a:pt x="1422" y="864"/>
                    </a:lnTo>
                    <a:lnTo>
                      <a:pt x="1422" y="864"/>
                    </a:lnTo>
                    <a:lnTo>
                      <a:pt x="1422" y="864"/>
                    </a:lnTo>
                    <a:lnTo>
                      <a:pt x="1422" y="864"/>
                    </a:lnTo>
                    <a:lnTo>
                      <a:pt x="1428" y="864"/>
                    </a:lnTo>
                    <a:lnTo>
                      <a:pt x="1428" y="864"/>
                    </a:lnTo>
                    <a:lnTo>
                      <a:pt x="1428" y="864"/>
                    </a:lnTo>
                    <a:lnTo>
                      <a:pt x="1428" y="858"/>
                    </a:lnTo>
                    <a:lnTo>
                      <a:pt x="1428" y="858"/>
                    </a:lnTo>
                    <a:lnTo>
                      <a:pt x="1428" y="858"/>
                    </a:lnTo>
                    <a:lnTo>
                      <a:pt x="1428" y="858"/>
                    </a:lnTo>
                    <a:lnTo>
                      <a:pt x="1434" y="858"/>
                    </a:lnTo>
                    <a:lnTo>
                      <a:pt x="1434" y="858"/>
                    </a:lnTo>
                    <a:lnTo>
                      <a:pt x="1434" y="858"/>
                    </a:lnTo>
                    <a:lnTo>
                      <a:pt x="1434" y="858"/>
                    </a:lnTo>
                    <a:lnTo>
                      <a:pt x="1434" y="858"/>
                    </a:lnTo>
                    <a:lnTo>
                      <a:pt x="1434" y="858"/>
                    </a:lnTo>
                    <a:lnTo>
                      <a:pt x="1440" y="858"/>
                    </a:lnTo>
                    <a:lnTo>
                      <a:pt x="1440" y="858"/>
                    </a:lnTo>
                    <a:lnTo>
                      <a:pt x="1440" y="858"/>
                    </a:lnTo>
                    <a:lnTo>
                      <a:pt x="1440" y="858"/>
                    </a:lnTo>
                    <a:lnTo>
                      <a:pt x="1440" y="858"/>
                    </a:lnTo>
                    <a:lnTo>
                      <a:pt x="1440" y="858"/>
                    </a:lnTo>
                    <a:lnTo>
                      <a:pt x="1440" y="858"/>
                    </a:lnTo>
                    <a:lnTo>
                      <a:pt x="1446" y="858"/>
                    </a:lnTo>
                    <a:lnTo>
                      <a:pt x="1446" y="858"/>
                    </a:lnTo>
                    <a:lnTo>
                      <a:pt x="1446" y="858"/>
                    </a:lnTo>
                    <a:lnTo>
                      <a:pt x="1446" y="858"/>
                    </a:lnTo>
                    <a:lnTo>
                      <a:pt x="1446" y="858"/>
                    </a:lnTo>
                    <a:lnTo>
                      <a:pt x="1446" y="852"/>
                    </a:lnTo>
                    <a:lnTo>
                      <a:pt x="1446" y="852"/>
                    </a:lnTo>
                    <a:lnTo>
                      <a:pt x="1452" y="852"/>
                    </a:lnTo>
                    <a:lnTo>
                      <a:pt x="1452" y="852"/>
                    </a:lnTo>
                    <a:lnTo>
                      <a:pt x="1452" y="852"/>
                    </a:lnTo>
                    <a:lnTo>
                      <a:pt x="1452" y="852"/>
                    </a:lnTo>
                    <a:lnTo>
                      <a:pt x="1452" y="852"/>
                    </a:lnTo>
                    <a:lnTo>
                      <a:pt x="1452" y="852"/>
                    </a:lnTo>
                    <a:lnTo>
                      <a:pt x="1458" y="852"/>
                    </a:lnTo>
                    <a:lnTo>
                      <a:pt x="1458" y="852"/>
                    </a:lnTo>
                    <a:lnTo>
                      <a:pt x="1458" y="852"/>
                    </a:lnTo>
                    <a:lnTo>
                      <a:pt x="1458" y="852"/>
                    </a:lnTo>
                    <a:lnTo>
                      <a:pt x="1458" y="852"/>
                    </a:lnTo>
                    <a:lnTo>
                      <a:pt x="1458" y="852"/>
                    </a:lnTo>
                    <a:lnTo>
                      <a:pt x="1458" y="852"/>
                    </a:lnTo>
                    <a:lnTo>
                      <a:pt x="1464" y="846"/>
                    </a:lnTo>
                    <a:lnTo>
                      <a:pt x="1464" y="846"/>
                    </a:lnTo>
                    <a:lnTo>
                      <a:pt x="1464" y="846"/>
                    </a:lnTo>
                    <a:lnTo>
                      <a:pt x="1464" y="846"/>
                    </a:lnTo>
                    <a:lnTo>
                      <a:pt x="1464" y="846"/>
                    </a:lnTo>
                    <a:lnTo>
                      <a:pt x="1464" y="846"/>
                    </a:lnTo>
                    <a:lnTo>
                      <a:pt x="1470" y="846"/>
                    </a:lnTo>
                    <a:lnTo>
                      <a:pt x="1470" y="846"/>
                    </a:lnTo>
                    <a:lnTo>
                      <a:pt x="1470" y="846"/>
                    </a:lnTo>
                    <a:lnTo>
                      <a:pt x="1470" y="846"/>
                    </a:lnTo>
                    <a:lnTo>
                      <a:pt x="1470" y="846"/>
                    </a:lnTo>
                    <a:lnTo>
                      <a:pt x="1470" y="846"/>
                    </a:lnTo>
                    <a:lnTo>
                      <a:pt x="1470" y="840"/>
                    </a:lnTo>
                    <a:lnTo>
                      <a:pt x="1476" y="840"/>
                    </a:lnTo>
                    <a:lnTo>
                      <a:pt x="1476" y="840"/>
                    </a:lnTo>
                    <a:lnTo>
                      <a:pt x="1476" y="840"/>
                    </a:lnTo>
                    <a:lnTo>
                      <a:pt x="1476" y="840"/>
                    </a:lnTo>
                    <a:lnTo>
                      <a:pt x="1476" y="840"/>
                    </a:lnTo>
                    <a:lnTo>
                      <a:pt x="1476" y="840"/>
                    </a:lnTo>
                    <a:lnTo>
                      <a:pt x="1476" y="840"/>
                    </a:lnTo>
                    <a:lnTo>
                      <a:pt x="1482" y="840"/>
                    </a:lnTo>
                    <a:lnTo>
                      <a:pt x="1482" y="840"/>
                    </a:lnTo>
                    <a:lnTo>
                      <a:pt x="1482" y="834"/>
                    </a:lnTo>
                    <a:lnTo>
                      <a:pt x="1482" y="834"/>
                    </a:lnTo>
                    <a:lnTo>
                      <a:pt x="1482" y="834"/>
                    </a:lnTo>
                    <a:lnTo>
                      <a:pt x="1482" y="834"/>
                    </a:lnTo>
                    <a:lnTo>
                      <a:pt x="1482" y="834"/>
                    </a:lnTo>
                    <a:lnTo>
                      <a:pt x="1488" y="834"/>
                    </a:lnTo>
                    <a:lnTo>
                      <a:pt x="1488" y="834"/>
                    </a:lnTo>
                    <a:lnTo>
                      <a:pt x="1488" y="834"/>
                    </a:lnTo>
                    <a:lnTo>
                      <a:pt x="1488" y="834"/>
                    </a:lnTo>
                    <a:lnTo>
                      <a:pt x="1488" y="834"/>
                    </a:lnTo>
                    <a:lnTo>
                      <a:pt x="1488" y="828"/>
                    </a:lnTo>
                    <a:lnTo>
                      <a:pt x="1494" y="828"/>
                    </a:lnTo>
                    <a:lnTo>
                      <a:pt x="1494" y="828"/>
                    </a:lnTo>
                    <a:lnTo>
                      <a:pt x="1494" y="828"/>
                    </a:lnTo>
                    <a:lnTo>
                      <a:pt x="1494" y="828"/>
                    </a:lnTo>
                    <a:lnTo>
                      <a:pt x="1494" y="828"/>
                    </a:lnTo>
                    <a:lnTo>
                      <a:pt x="1494" y="828"/>
                    </a:lnTo>
                    <a:lnTo>
                      <a:pt x="1500" y="828"/>
                    </a:lnTo>
                    <a:lnTo>
                      <a:pt x="1500" y="822"/>
                    </a:lnTo>
                    <a:lnTo>
                      <a:pt x="1500" y="822"/>
                    </a:lnTo>
                    <a:lnTo>
                      <a:pt x="1500" y="822"/>
                    </a:lnTo>
                    <a:lnTo>
                      <a:pt x="1500" y="822"/>
                    </a:lnTo>
                    <a:lnTo>
                      <a:pt x="1500" y="822"/>
                    </a:lnTo>
                    <a:lnTo>
                      <a:pt x="1500" y="822"/>
                    </a:lnTo>
                    <a:lnTo>
                      <a:pt x="1506" y="822"/>
                    </a:lnTo>
                    <a:lnTo>
                      <a:pt x="1506" y="822"/>
                    </a:lnTo>
                    <a:lnTo>
                      <a:pt x="1506" y="822"/>
                    </a:lnTo>
                    <a:lnTo>
                      <a:pt x="1506" y="816"/>
                    </a:lnTo>
                    <a:lnTo>
                      <a:pt x="1506" y="816"/>
                    </a:lnTo>
                    <a:lnTo>
                      <a:pt x="1506" y="816"/>
                    </a:lnTo>
                    <a:lnTo>
                      <a:pt x="1512" y="816"/>
                    </a:lnTo>
                    <a:lnTo>
                      <a:pt x="1512" y="816"/>
                    </a:lnTo>
                    <a:lnTo>
                      <a:pt x="1512" y="816"/>
                    </a:lnTo>
                    <a:lnTo>
                      <a:pt x="1512" y="816"/>
                    </a:lnTo>
                    <a:lnTo>
                      <a:pt x="1512" y="816"/>
                    </a:lnTo>
                    <a:lnTo>
                      <a:pt x="1512" y="810"/>
                    </a:lnTo>
                    <a:lnTo>
                      <a:pt x="1512" y="810"/>
                    </a:lnTo>
                    <a:lnTo>
                      <a:pt x="1518" y="810"/>
                    </a:lnTo>
                    <a:lnTo>
                      <a:pt x="1518" y="810"/>
                    </a:lnTo>
                    <a:lnTo>
                      <a:pt x="1518" y="810"/>
                    </a:lnTo>
                    <a:lnTo>
                      <a:pt x="1518" y="810"/>
                    </a:lnTo>
                    <a:lnTo>
                      <a:pt x="1518" y="810"/>
                    </a:lnTo>
                    <a:lnTo>
                      <a:pt x="1518" y="810"/>
                    </a:lnTo>
                    <a:lnTo>
                      <a:pt x="1518" y="804"/>
                    </a:lnTo>
                    <a:lnTo>
                      <a:pt x="1524" y="804"/>
                    </a:lnTo>
                    <a:lnTo>
                      <a:pt x="1524" y="804"/>
                    </a:lnTo>
                    <a:lnTo>
                      <a:pt x="1524" y="804"/>
                    </a:lnTo>
                    <a:lnTo>
                      <a:pt x="1524" y="804"/>
                    </a:lnTo>
                    <a:lnTo>
                      <a:pt x="1524" y="804"/>
                    </a:lnTo>
                    <a:lnTo>
                      <a:pt x="1524" y="804"/>
                    </a:lnTo>
                    <a:lnTo>
                      <a:pt x="1530" y="804"/>
                    </a:lnTo>
                    <a:lnTo>
                      <a:pt x="1530" y="798"/>
                    </a:lnTo>
                    <a:lnTo>
                      <a:pt x="1530" y="798"/>
                    </a:lnTo>
                    <a:lnTo>
                      <a:pt x="1530" y="798"/>
                    </a:lnTo>
                    <a:lnTo>
                      <a:pt x="1530" y="798"/>
                    </a:lnTo>
                    <a:lnTo>
                      <a:pt x="1530" y="798"/>
                    </a:lnTo>
                    <a:lnTo>
                      <a:pt x="1530" y="798"/>
                    </a:lnTo>
                    <a:lnTo>
                      <a:pt x="1536" y="798"/>
                    </a:lnTo>
                    <a:lnTo>
                      <a:pt x="1536" y="792"/>
                    </a:lnTo>
                    <a:lnTo>
                      <a:pt x="1536" y="792"/>
                    </a:lnTo>
                    <a:lnTo>
                      <a:pt x="1536" y="792"/>
                    </a:lnTo>
                    <a:lnTo>
                      <a:pt x="1536" y="792"/>
                    </a:lnTo>
                    <a:lnTo>
                      <a:pt x="1536" y="792"/>
                    </a:lnTo>
                    <a:lnTo>
                      <a:pt x="1542" y="792"/>
                    </a:lnTo>
                    <a:lnTo>
                      <a:pt x="1542" y="792"/>
                    </a:lnTo>
                    <a:lnTo>
                      <a:pt x="1542" y="786"/>
                    </a:lnTo>
                    <a:lnTo>
                      <a:pt x="1542" y="786"/>
                    </a:lnTo>
                    <a:lnTo>
                      <a:pt x="1542" y="786"/>
                    </a:lnTo>
                    <a:lnTo>
                      <a:pt x="1542" y="786"/>
                    </a:lnTo>
                    <a:lnTo>
                      <a:pt x="1542" y="786"/>
                    </a:lnTo>
                    <a:lnTo>
                      <a:pt x="1548" y="786"/>
                    </a:lnTo>
                    <a:lnTo>
                      <a:pt x="1548" y="786"/>
                    </a:lnTo>
                    <a:lnTo>
                      <a:pt x="1548" y="780"/>
                    </a:lnTo>
                    <a:lnTo>
                      <a:pt x="1548" y="780"/>
                    </a:lnTo>
                    <a:lnTo>
                      <a:pt x="1548" y="780"/>
                    </a:lnTo>
                    <a:lnTo>
                      <a:pt x="1548" y="780"/>
                    </a:lnTo>
                    <a:lnTo>
                      <a:pt x="1548" y="780"/>
                    </a:lnTo>
                    <a:lnTo>
                      <a:pt x="1554" y="780"/>
                    </a:lnTo>
                    <a:lnTo>
                      <a:pt x="1554" y="774"/>
                    </a:lnTo>
                    <a:lnTo>
                      <a:pt x="1554" y="774"/>
                    </a:lnTo>
                    <a:lnTo>
                      <a:pt x="1554" y="774"/>
                    </a:lnTo>
                    <a:lnTo>
                      <a:pt x="1554" y="774"/>
                    </a:lnTo>
                    <a:lnTo>
                      <a:pt x="1554" y="774"/>
                    </a:lnTo>
                    <a:lnTo>
                      <a:pt x="1560" y="774"/>
                    </a:lnTo>
                    <a:lnTo>
                      <a:pt x="1560" y="768"/>
                    </a:lnTo>
                    <a:lnTo>
                      <a:pt x="1560" y="768"/>
                    </a:lnTo>
                    <a:lnTo>
                      <a:pt x="1560" y="768"/>
                    </a:lnTo>
                    <a:lnTo>
                      <a:pt x="1560" y="768"/>
                    </a:lnTo>
                    <a:lnTo>
                      <a:pt x="1560" y="768"/>
                    </a:lnTo>
                    <a:lnTo>
                      <a:pt x="1560" y="768"/>
                    </a:lnTo>
                    <a:lnTo>
                      <a:pt x="1566" y="768"/>
                    </a:lnTo>
                    <a:lnTo>
                      <a:pt x="1566" y="762"/>
                    </a:lnTo>
                    <a:lnTo>
                      <a:pt x="1566" y="762"/>
                    </a:lnTo>
                    <a:lnTo>
                      <a:pt x="1566" y="762"/>
                    </a:lnTo>
                    <a:lnTo>
                      <a:pt x="1566" y="762"/>
                    </a:lnTo>
                    <a:lnTo>
                      <a:pt x="1566" y="762"/>
                    </a:lnTo>
                    <a:lnTo>
                      <a:pt x="1566" y="762"/>
                    </a:lnTo>
                    <a:lnTo>
                      <a:pt x="1572" y="756"/>
                    </a:lnTo>
                    <a:lnTo>
                      <a:pt x="1572" y="756"/>
                    </a:lnTo>
                    <a:lnTo>
                      <a:pt x="1572" y="756"/>
                    </a:lnTo>
                    <a:lnTo>
                      <a:pt x="1572" y="756"/>
                    </a:lnTo>
                    <a:lnTo>
                      <a:pt x="1572" y="756"/>
                    </a:lnTo>
                    <a:lnTo>
                      <a:pt x="1572" y="756"/>
                    </a:lnTo>
                    <a:lnTo>
                      <a:pt x="1578" y="750"/>
                    </a:lnTo>
                    <a:lnTo>
                      <a:pt x="1578" y="750"/>
                    </a:lnTo>
                    <a:lnTo>
                      <a:pt x="1578" y="750"/>
                    </a:lnTo>
                    <a:lnTo>
                      <a:pt x="1578" y="750"/>
                    </a:lnTo>
                    <a:lnTo>
                      <a:pt x="1578" y="750"/>
                    </a:lnTo>
                    <a:lnTo>
                      <a:pt x="1578" y="750"/>
                    </a:lnTo>
                    <a:lnTo>
                      <a:pt x="1578" y="744"/>
                    </a:lnTo>
                    <a:lnTo>
                      <a:pt x="1584" y="744"/>
                    </a:lnTo>
                    <a:lnTo>
                      <a:pt x="1584" y="744"/>
                    </a:lnTo>
                    <a:lnTo>
                      <a:pt x="1584" y="744"/>
                    </a:lnTo>
                    <a:lnTo>
                      <a:pt x="1584" y="744"/>
                    </a:lnTo>
                    <a:lnTo>
                      <a:pt x="1584" y="738"/>
                    </a:lnTo>
                    <a:lnTo>
                      <a:pt x="1584" y="738"/>
                    </a:lnTo>
                    <a:lnTo>
                      <a:pt x="1590" y="738"/>
                    </a:lnTo>
                    <a:lnTo>
                      <a:pt x="1590" y="738"/>
                    </a:lnTo>
                    <a:lnTo>
                      <a:pt x="1590" y="738"/>
                    </a:lnTo>
                    <a:lnTo>
                      <a:pt x="1590" y="738"/>
                    </a:lnTo>
                    <a:lnTo>
                      <a:pt x="1590" y="732"/>
                    </a:lnTo>
                    <a:lnTo>
                      <a:pt x="1590" y="732"/>
                    </a:lnTo>
                    <a:lnTo>
                      <a:pt x="1590" y="732"/>
                    </a:lnTo>
                    <a:lnTo>
                      <a:pt x="1596" y="732"/>
                    </a:lnTo>
                    <a:lnTo>
                      <a:pt x="1596" y="732"/>
                    </a:lnTo>
                    <a:lnTo>
                      <a:pt x="1596" y="726"/>
                    </a:lnTo>
                    <a:lnTo>
                      <a:pt x="1596" y="726"/>
                    </a:lnTo>
                    <a:lnTo>
                      <a:pt x="1596" y="726"/>
                    </a:lnTo>
                    <a:lnTo>
                      <a:pt x="1596" y="726"/>
                    </a:lnTo>
                    <a:lnTo>
                      <a:pt x="1596" y="726"/>
                    </a:lnTo>
                    <a:lnTo>
                      <a:pt x="1602" y="726"/>
                    </a:lnTo>
                    <a:lnTo>
                      <a:pt x="1602" y="720"/>
                    </a:lnTo>
                    <a:lnTo>
                      <a:pt x="1602" y="720"/>
                    </a:lnTo>
                    <a:lnTo>
                      <a:pt x="1602" y="720"/>
                    </a:lnTo>
                    <a:lnTo>
                      <a:pt x="1602" y="720"/>
                    </a:lnTo>
                    <a:lnTo>
                      <a:pt x="1602" y="720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08"/>
                    </a:lnTo>
                    <a:lnTo>
                      <a:pt x="1608" y="708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696"/>
                    </a:lnTo>
                    <a:lnTo>
                      <a:pt x="1620" y="696"/>
                    </a:lnTo>
                    <a:lnTo>
                      <a:pt x="1620" y="696"/>
                    </a:lnTo>
                    <a:lnTo>
                      <a:pt x="1620" y="696"/>
                    </a:lnTo>
                    <a:lnTo>
                      <a:pt x="1620" y="696"/>
                    </a:lnTo>
                    <a:lnTo>
                      <a:pt x="1626" y="690"/>
                    </a:lnTo>
                    <a:lnTo>
                      <a:pt x="1626" y="690"/>
                    </a:lnTo>
                    <a:lnTo>
                      <a:pt x="1626" y="690"/>
                    </a:lnTo>
                    <a:lnTo>
                      <a:pt x="1626" y="690"/>
                    </a:lnTo>
                    <a:lnTo>
                      <a:pt x="1626" y="690"/>
                    </a:lnTo>
                    <a:lnTo>
                      <a:pt x="1626" y="684"/>
                    </a:lnTo>
                    <a:lnTo>
                      <a:pt x="1626" y="684"/>
                    </a:lnTo>
                    <a:lnTo>
                      <a:pt x="1632" y="684"/>
                    </a:lnTo>
                    <a:lnTo>
                      <a:pt x="1632" y="684"/>
                    </a:lnTo>
                    <a:lnTo>
                      <a:pt x="1632" y="684"/>
                    </a:lnTo>
                    <a:lnTo>
                      <a:pt x="1632" y="678"/>
                    </a:lnTo>
                    <a:lnTo>
                      <a:pt x="1632" y="678"/>
                    </a:lnTo>
                    <a:lnTo>
                      <a:pt x="1632" y="678"/>
                    </a:lnTo>
                    <a:lnTo>
                      <a:pt x="1638" y="678"/>
                    </a:lnTo>
                    <a:lnTo>
                      <a:pt x="1638" y="678"/>
                    </a:lnTo>
                    <a:lnTo>
                      <a:pt x="1638" y="672"/>
                    </a:lnTo>
                    <a:lnTo>
                      <a:pt x="1638" y="672"/>
                    </a:lnTo>
                    <a:lnTo>
                      <a:pt x="1638" y="672"/>
                    </a:lnTo>
                    <a:lnTo>
                      <a:pt x="1638" y="672"/>
                    </a:lnTo>
                    <a:lnTo>
                      <a:pt x="1638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0"/>
                    </a:lnTo>
                    <a:lnTo>
                      <a:pt x="1644" y="660"/>
                    </a:lnTo>
                    <a:lnTo>
                      <a:pt x="1650" y="660"/>
                    </a:lnTo>
                    <a:lnTo>
                      <a:pt x="1650" y="660"/>
                    </a:lnTo>
                    <a:lnTo>
                      <a:pt x="1650" y="660"/>
                    </a:lnTo>
                    <a:lnTo>
                      <a:pt x="1650" y="654"/>
                    </a:lnTo>
                    <a:lnTo>
                      <a:pt x="1650" y="654"/>
                    </a:lnTo>
                    <a:lnTo>
                      <a:pt x="1650" y="654"/>
                    </a:lnTo>
                    <a:lnTo>
                      <a:pt x="1650" y="654"/>
                    </a:lnTo>
                    <a:lnTo>
                      <a:pt x="1656" y="648"/>
                    </a:lnTo>
                    <a:lnTo>
                      <a:pt x="1656" y="648"/>
                    </a:lnTo>
                    <a:lnTo>
                      <a:pt x="1656" y="648"/>
                    </a:lnTo>
                    <a:lnTo>
                      <a:pt x="1656" y="648"/>
                    </a:lnTo>
                    <a:lnTo>
                      <a:pt x="1656" y="648"/>
                    </a:lnTo>
                    <a:lnTo>
                      <a:pt x="1656" y="642"/>
                    </a:lnTo>
                    <a:lnTo>
                      <a:pt x="1656" y="642"/>
                    </a:lnTo>
                    <a:lnTo>
                      <a:pt x="1662" y="642"/>
                    </a:lnTo>
                    <a:lnTo>
                      <a:pt x="1662" y="642"/>
                    </a:lnTo>
                    <a:lnTo>
                      <a:pt x="1662" y="636"/>
                    </a:lnTo>
                    <a:lnTo>
                      <a:pt x="1662" y="636"/>
                    </a:lnTo>
                    <a:lnTo>
                      <a:pt x="1662" y="636"/>
                    </a:lnTo>
                    <a:lnTo>
                      <a:pt x="1662" y="636"/>
                    </a:lnTo>
                    <a:lnTo>
                      <a:pt x="1668" y="630"/>
                    </a:lnTo>
                    <a:lnTo>
                      <a:pt x="1668" y="630"/>
                    </a:lnTo>
                    <a:lnTo>
                      <a:pt x="1668" y="630"/>
                    </a:lnTo>
                    <a:lnTo>
                      <a:pt x="1668" y="630"/>
                    </a:lnTo>
                    <a:lnTo>
                      <a:pt x="1668" y="630"/>
                    </a:lnTo>
                    <a:lnTo>
                      <a:pt x="1668" y="624"/>
                    </a:lnTo>
                    <a:lnTo>
                      <a:pt x="1668" y="624"/>
                    </a:lnTo>
                    <a:lnTo>
                      <a:pt x="1674" y="624"/>
                    </a:lnTo>
                    <a:lnTo>
                      <a:pt x="1674" y="624"/>
                    </a:lnTo>
                    <a:lnTo>
                      <a:pt x="1674" y="618"/>
                    </a:lnTo>
                    <a:lnTo>
                      <a:pt x="1674" y="618"/>
                    </a:lnTo>
                    <a:lnTo>
                      <a:pt x="1674" y="618"/>
                    </a:lnTo>
                    <a:lnTo>
                      <a:pt x="1674" y="618"/>
                    </a:lnTo>
                    <a:lnTo>
                      <a:pt x="1674" y="612"/>
                    </a:lnTo>
                    <a:lnTo>
                      <a:pt x="1680" y="612"/>
                    </a:lnTo>
                    <a:lnTo>
                      <a:pt x="1680" y="612"/>
                    </a:lnTo>
                    <a:lnTo>
                      <a:pt x="1680" y="612"/>
                    </a:lnTo>
                    <a:lnTo>
                      <a:pt x="1680" y="606"/>
                    </a:lnTo>
                    <a:lnTo>
                      <a:pt x="1680" y="606"/>
                    </a:lnTo>
                    <a:lnTo>
                      <a:pt x="1680" y="606"/>
                    </a:lnTo>
                    <a:lnTo>
                      <a:pt x="1686" y="606"/>
                    </a:lnTo>
                    <a:lnTo>
                      <a:pt x="1686" y="600"/>
                    </a:lnTo>
                    <a:lnTo>
                      <a:pt x="1686" y="600"/>
                    </a:lnTo>
                    <a:lnTo>
                      <a:pt x="1686" y="600"/>
                    </a:lnTo>
                    <a:lnTo>
                      <a:pt x="1686" y="600"/>
                    </a:lnTo>
                    <a:lnTo>
                      <a:pt x="1686" y="594"/>
                    </a:lnTo>
                    <a:lnTo>
                      <a:pt x="1686" y="594"/>
                    </a:lnTo>
                    <a:lnTo>
                      <a:pt x="1692" y="594"/>
                    </a:lnTo>
                    <a:lnTo>
                      <a:pt x="1692" y="594"/>
                    </a:lnTo>
                    <a:lnTo>
                      <a:pt x="1692" y="588"/>
                    </a:lnTo>
                    <a:lnTo>
                      <a:pt x="1692" y="588"/>
                    </a:lnTo>
                    <a:lnTo>
                      <a:pt x="1692" y="588"/>
                    </a:lnTo>
                    <a:lnTo>
                      <a:pt x="1692" y="588"/>
                    </a:lnTo>
                    <a:lnTo>
                      <a:pt x="1698" y="582"/>
                    </a:lnTo>
                    <a:lnTo>
                      <a:pt x="1698" y="582"/>
                    </a:lnTo>
                    <a:lnTo>
                      <a:pt x="1698" y="582"/>
                    </a:lnTo>
                    <a:lnTo>
                      <a:pt x="1698" y="582"/>
                    </a:lnTo>
                    <a:lnTo>
                      <a:pt x="1698" y="576"/>
                    </a:lnTo>
                    <a:lnTo>
                      <a:pt x="1698" y="576"/>
                    </a:lnTo>
                    <a:lnTo>
                      <a:pt x="1698" y="576"/>
                    </a:lnTo>
                    <a:lnTo>
                      <a:pt x="1704" y="576"/>
                    </a:lnTo>
                    <a:lnTo>
                      <a:pt x="1704" y="570"/>
                    </a:lnTo>
                    <a:lnTo>
                      <a:pt x="1704" y="570"/>
                    </a:lnTo>
                    <a:lnTo>
                      <a:pt x="1704" y="570"/>
                    </a:lnTo>
                    <a:lnTo>
                      <a:pt x="1704" y="570"/>
                    </a:lnTo>
                    <a:lnTo>
                      <a:pt x="1704" y="564"/>
                    </a:lnTo>
                    <a:lnTo>
                      <a:pt x="1704" y="564"/>
                    </a:lnTo>
                    <a:lnTo>
                      <a:pt x="1710" y="564"/>
                    </a:lnTo>
                    <a:lnTo>
                      <a:pt x="1710" y="564"/>
                    </a:lnTo>
                    <a:lnTo>
                      <a:pt x="1710" y="558"/>
                    </a:lnTo>
                    <a:lnTo>
                      <a:pt x="1710" y="558"/>
                    </a:lnTo>
                    <a:lnTo>
                      <a:pt x="1710" y="558"/>
                    </a:lnTo>
                    <a:lnTo>
                      <a:pt x="1710" y="552"/>
                    </a:lnTo>
                    <a:lnTo>
                      <a:pt x="1716" y="552"/>
                    </a:lnTo>
                    <a:lnTo>
                      <a:pt x="1716" y="552"/>
                    </a:lnTo>
                    <a:lnTo>
                      <a:pt x="1716" y="552"/>
                    </a:lnTo>
                    <a:lnTo>
                      <a:pt x="1716" y="546"/>
                    </a:lnTo>
                    <a:lnTo>
                      <a:pt x="1716" y="546"/>
                    </a:lnTo>
                    <a:lnTo>
                      <a:pt x="1716" y="546"/>
                    </a:lnTo>
                    <a:lnTo>
                      <a:pt x="1716" y="546"/>
                    </a:lnTo>
                    <a:lnTo>
                      <a:pt x="1722" y="540"/>
                    </a:lnTo>
                    <a:lnTo>
                      <a:pt x="1722" y="540"/>
                    </a:lnTo>
                    <a:lnTo>
                      <a:pt x="1722" y="540"/>
                    </a:lnTo>
                    <a:lnTo>
                      <a:pt x="1722" y="534"/>
                    </a:lnTo>
                    <a:lnTo>
                      <a:pt x="1722" y="534"/>
                    </a:lnTo>
                    <a:lnTo>
                      <a:pt x="1722" y="534"/>
                    </a:lnTo>
                    <a:lnTo>
                      <a:pt x="1722" y="534"/>
                    </a:lnTo>
                    <a:lnTo>
                      <a:pt x="1728" y="528"/>
                    </a:lnTo>
                    <a:lnTo>
                      <a:pt x="1728" y="528"/>
                    </a:lnTo>
                    <a:lnTo>
                      <a:pt x="1728" y="528"/>
                    </a:lnTo>
                    <a:lnTo>
                      <a:pt x="1728" y="522"/>
                    </a:lnTo>
                    <a:lnTo>
                      <a:pt x="1728" y="522"/>
                    </a:lnTo>
                    <a:lnTo>
                      <a:pt x="1728" y="522"/>
                    </a:lnTo>
                    <a:lnTo>
                      <a:pt x="1734" y="522"/>
                    </a:lnTo>
                    <a:lnTo>
                      <a:pt x="1734" y="516"/>
                    </a:lnTo>
                    <a:lnTo>
                      <a:pt x="1734" y="516"/>
                    </a:lnTo>
                    <a:lnTo>
                      <a:pt x="1734" y="516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40" y="510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498"/>
                    </a:lnTo>
                    <a:lnTo>
                      <a:pt x="1740" y="498"/>
                    </a:lnTo>
                    <a:lnTo>
                      <a:pt x="1746" y="498"/>
                    </a:lnTo>
                    <a:lnTo>
                      <a:pt x="1746" y="498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52" y="486"/>
                    </a:lnTo>
                    <a:lnTo>
                      <a:pt x="1752" y="480"/>
                    </a:lnTo>
                    <a:lnTo>
                      <a:pt x="1752" y="480"/>
                    </a:lnTo>
                    <a:lnTo>
                      <a:pt x="1752" y="480"/>
                    </a:lnTo>
                    <a:lnTo>
                      <a:pt x="1752" y="480"/>
                    </a:lnTo>
                    <a:lnTo>
                      <a:pt x="1752" y="474"/>
                    </a:lnTo>
                    <a:lnTo>
                      <a:pt x="1758" y="474"/>
                    </a:lnTo>
                    <a:lnTo>
                      <a:pt x="1758" y="468"/>
                    </a:lnTo>
                    <a:lnTo>
                      <a:pt x="1758" y="468"/>
                    </a:lnTo>
                    <a:lnTo>
                      <a:pt x="1758" y="468"/>
                    </a:lnTo>
                    <a:lnTo>
                      <a:pt x="1758" y="462"/>
                    </a:lnTo>
                    <a:lnTo>
                      <a:pt x="1758" y="462"/>
                    </a:lnTo>
                    <a:lnTo>
                      <a:pt x="1764" y="462"/>
                    </a:lnTo>
                    <a:lnTo>
                      <a:pt x="1764" y="456"/>
                    </a:lnTo>
                    <a:lnTo>
                      <a:pt x="1764" y="456"/>
                    </a:lnTo>
                    <a:lnTo>
                      <a:pt x="1764" y="456"/>
                    </a:lnTo>
                    <a:lnTo>
                      <a:pt x="1764" y="456"/>
                    </a:lnTo>
                    <a:lnTo>
                      <a:pt x="1764" y="450"/>
                    </a:lnTo>
                    <a:lnTo>
                      <a:pt x="1764" y="450"/>
                    </a:lnTo>
                    <a:lnTo>
                      <a:pt x="1770" y="450"/>
                    </a:lnTo>
                    <a:lnTo>
                      <a:pt x="1770" y="444"/>
                    </a:lnTo>
                    <a:lnTo>
                      <a:pt x="1770" y="444"/>
                    </a:lnTo>
                    <a:lnTo>
                      <a:pt x="1770" y="444"/>
                    </a:lnTo>
                    <a:lnTo>
                      <a:pt x="1770" y="438"/>
                    </a:lnTo>
                    <a:lnTo>
                      <a:pt x="1770" y="438"/>
                    </a:lnTo>
                    <a:lnTo>
                      <a:pt x="1776" y="438"/>
                    </a:lnTo>
                    <a:lnTo>
                      <a:pt x="1776" y="432"/>
                    </a:lnTo>
                    <a:lnTo>
                      <a:pt x="1776" y="432"/>
                    </a:lnTo>
                    <a:lnTo>
                      <a:pt x="1776" y="432"/>
                    </a:lnTo>
                    <a:lnTo>
                      <a:pt x="1776" y="426"/>
                    </a:lnTo>
                    <a:lnTo>
                      <a:pt x="1776" y="426"/>
                    </a:lnTo>
                    <a:lnTo>
                      <a:pt x="1776" y="426"/>
                    </a:lnTo>
                    <a:lnTo>
                      <a:pt x="1782" y="426"/>
                    </a:lnTo>
                    <a:lnTo>
                      <a:pt x="1782" y="420"/>
                    </a:lnTo>
                    <a:lnTo>
                      <a:pt x="1782" y="420"/>
                    </a:lnTo>
                    <a:lnTo>
                      <a:pt x="1782" y="420"/>
                    </a:lnTo>
                    <a:lnTo>
                      <a:pt x="1782" y="414"/>
                    </a:lnTo>
                    <a:lnTo>
                      <a:pt x="1782" y="414"/>
                    </a:lnTo>
                    <a:lnTo>
                      <a:pt x="1782" y="414"/>
                    </a:lnTo>
                    <a:lnTo>
                      <a:pt x="1788" y="408"/>
                    </a:lnTo>
                    <a:lnTo>
                      <a:pt x="1788" y="408"/>
                    </a:lnTo>
                    <a:lnTo>
                      <a:pt x="1788" y="408"/>
                    </a:lnTo>
                    <a:lnTo>
                      <a:pt x="1788" y="402"/>
                    </a:lnTo>
                    <a:lnTo>
                      <a:pt x="1788" y="402"/>
                    </a:lnTo>
                    <a:lnTo>
                      <a:pt x="1788" y="402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84"/>
                    </a:lnTo>
                    <a:lnTo>
                      <a:pt x="1800" y="384"/>
                    </a:lnTo>
                    <a:lnTo>
                      <a:pt x="1800" y="384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806" y="372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0"/>
                    </a:lnTo>
                    <a:lnTo>
                      <a:pt x="1806" y="360"/>
                    </a:lnTo>
                    <a:lnTo>
                      <a:pt x="1812" y="360"/>
                    </a:lnTo>
                    <a:lnTo>
                      <a:pt x="1812" y="354"/>
                    </a:lnTo>
                    <a:lnTo>
                      <a:pt x="1812" y="354"/>
                    </a:lnTo>
                    <a:lnTo>
                      <a:pt x="1812" y="354"/>
                    </a:lnTo>
                    <a:lnTo>
                      <a:pt x="1812" y="348"/>
                    </a:lnTo>
                    <a:lnTo>
                      <a:pt x="1812" y="348"/>
                    </a:lnTo>
                    <a:lnTo>
                      <a:pt x="1812" y="348"/>
                    </a:lnTo>
                    <a:lnTo>
                      <a:pt x="1818" y="342"/>
                    </a:lnTo>
                    <a:lnTo>
                      <a:pt x="1818" y="342"/>
                    </a:lnTo>
                    <a:lnTo>
                      <a:pt x="1818" y="342"/>
                    </a:lnTo>
                    <a:lnTo>
                      <a:pt x="1818" y="336"/>
                    </a:lnTo>
                    <a:lnTo>
                      <a:pt x="1818" y="336"/>
                    </a:lnTo>
                    <a:lnTo>
                      <a:pt x="1818" y="336"/>
                    </a:lnTo>
                    <a:lnTo>
                      <a:pt x="1824" y="330"/>
                    </a:lnTo>
                    <a:lnTo>
                      <a:pt x="1824" y="330"/>
                    </a:lnTo>
                    <a:lnTo>
                      <a:pt x="1824" y="330"/>
                    </a:lnTo>
                    <a:lnTo>
                      <a:pt x="1824" y="324"/>
                    </a:lnTo>
                    <a:lnTo>
                      <a:pt x="1824" y="324"/>
                    </a:lnTo>
                    <a:lnTo>
                      <a:pt x="1824" y="318"/>
                    </a:lnTo>
                    <a:lnTo>
                      <a:pt x="1824" y="318"/>
                    </a:lnTo>
                    <a:lnTo>
                      <a:pt x="1830" y="318"/>
                    </a:lnTo>
                    <a:lnTo>
                      <a:pt x="1830" y="312"/>
                    </a:lnTo>
                    <a:lnTo>
                      <a:pt x="1830" y="312"/>
                    </a:lnTo>
                    <a:lnTo>
                      <a:pt x="1830" y="312"/>
                    </a:lnTo>
                    <a:lnTo>
                      <a:pt x="1830" y="306"/>
                    </a:lnTo>
                    <a:lnTo>
                      <a:pt x="1830" y="306"/>
                    </a:lnTo>
                    <a:lnTo>
                      <a:pt x="1830" y="306"/>
                    </a:lnTo>
                    <a:lnTo>
                      <a:pt x="1836" y="300"/>
                    </a:lnTo>
                    <a:lnTo>
                      <a:pt x="1836" y="300"/>
                    </a:lnTo>
                    <a:lnTo>
                      <a:pt x="1836" y="300"/>
                    </a:lnTo>
                    <a:lnTo>
                      <a:pt x="1836" y="294"/>
                    </a:lnTo>
                    <a:lnTo>
                      <a:pt x="1836" y="294"/>
                    </a:lnTo>
                    <a:lnTo>
                      <a:pt x="1836" y="294"/>
                    </a:lnTo>
                    <a:lnTo>
                      <a:pt x="1842" y="288"/>
                    </a:lnTo>
                    <a:lnTo>
                      <a:pt x="1842" y="288"/>
                    </a:lnTo>
                    <a:lnTo>
                      <a:pt x="1842" y="282"/>
                    </a:lnTo>
                    <a:lnTo>
                      <a:pt x="1842" y="282"/>
                    </a:lnTo>
                    <a:lnTo>
                      <a:pt x="1842" y="282"/>
                    </a:lnTo>
                    <a:lnTo>
                      <a:pt x="1842" y="276"/>
                    </a:lnTo>
                    <a:lnTo>
                      <a:pt x="1842" y="276"/>
                    </a:lnTo>
                    <a:lnTo>
                      <a:pt x="1848" y="276"/>
                    </a:lnTo>
                    <a:lnTo>
                      <a:pt x="1848" y="270"/>
                    </a:lnTo>
                    <a:lnTo>
                      <a:pt x="1848" y="270"/>
                    </a:lnTo>
                    <a:lnTo>
                      <a:pt x="1848" y="270"/>
                    </a:lnTo>
                    <a:lnTo>
                      <a:pt x="1848" y="264"/>
                    </a:lnTo>
                    <a:lnTo>
                      <a:pt x="1848" y="264"/>
                    </a:lnTo>
                    <a:lnTo>
                      <a:pt x="1854" y="264"/>
                    </a:lnTo>
                    <a:lnTo>
                      <a:pt x="1854" y="258"/>
                    </a:lnTo>
                    <a:lnTo>
                      <a:pt x="1854" y="258"/>
                    </a:lnTo>
                    <a:lnTo>
                      <a:pt x="1854" y="252"/>
                    </a:lnTo>
                    <a:lnTo>
                      <a:pt x="1854" y="252"/>
                    </a:lnTo>
                    <a:lnTo>
                      <a:pt x="1854" y="252"/>
                    </a:lnTo>
                    <a:lnTo>
                      <a:pt x="1854" y="246"/>
                    </a:lnTo>
                    <a:lnTo>
                      <a:pt x="1860" y="246"/>
                    </a:lnTo>
                    <a:lnTo>
                      <a:pt x="1860" y="246"/>
                    </a:lnTo>
                    <a:lnTo>
                      <a:pt x="1860" y="240"/>
                    </a:lnTo>
                    <a:lnTo>
                      <a:pt x="1860" y="240"/>
                    </a:lnTo>
                    <a:lnTo>
                      <a:pt x="1860" y="240"/>
                    </a:lnTo>
                    <a:lnTo>
                      <a:pt x="1860" y="234"/>
                    </a:lnTo>
                    <a:lnTo>
                      <a:pt x="1860" y="234"/>
                    </a:lnTo>
                    <a:lnTo>
                      <a:pt x="1866" y="228"/>
                    </a:lnTo>
                    <a:lnTo>
                      <a:pt x="1866" y="228"/>
                    </a:lnTo>
                    <a:lnTo>
                      <a:pt x="1866" y="228"/>
                    </a:lnTo>
                    <a:lnTo>
                      <a:pt x="1866" y="222"/>
                    </a:lnTo>
                    <a:lnTo>
                      <a:pt x="1866" y="222"/>
                    </a:lnTo>
                    <a:lnTo>
                      <a:pt x="1866" y="222"/>
                    </a:lnTo>
                    <a:lnTo>
                      <a:pt x="1872" y="216"/>
                    </a:lnTo>
                    <a:lnTo>
                      <a:pt x="1872" y="216"/>
                    </a:lnTo>
                    <a:lnTo>
                      <a:pt x="1872" y="210"/>
                    </a:lnTo>
                    <a:lnTo>
                      <a:pt x="1872" y="210"/>
                    </a:lnTo>
                    <a:lnTo>
                      <a:pt x="1872" y="210"/>
                    </a:lnTo>
                    <a:lnTo>
                      <a:pt x="1872" y="204"/>
                    </a:lnTo>
                    <a:lnTo>
                      <a:pt x="1872" y="204"/>
                    </a:lnTo>
                    <a:lnTo>
                      <a:pt x="1878" y="204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84" y="186"/>
                    </a:lnTo>
                    <a:lnTo>
                      <a:pt x="1884" y="186"/>
                    </a:lnTo>
                    <a:lnTo>
                      <a:pt x="1884" y="180"/>
                    </a:lnTo>
                    <a:lnTo>
                      <a:pt x="1884" y="180"/>
                    </a:lnTo>
                    <a:lnTo>
                      <a:pt x="1884" y="180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90" y="168"/>
                    </a:lnTo>
                    <a:lnTo>
                      <a:pt x="1890" y="168"/>
                    </a:lnTo>
                    <a:lnTo>
                      <a:pt x="1890" y="168"/>
                    </a:lnTo>
                    <a:lnTo>
                      <a:pt x="1890" y="162"/>
                    </a:lnTo>
                    <a:lnTo>
                      <a:pt x="1890" y="162"/>
                    </a:lnTo>
                    <a:lnTo>
                      <a:pt x="1890" y="156"/>
                    </a:lnTo>
                    <a:lnTo>
                      <a:pt x="1890" y="156"/>
                    </a:lnTo>
                    <a:lnTo>
                      <a:pt x="1896" y="156"/>
                    </a:lnTo>
                    <a:lnTo>
                      <a:pt x="1896" y="150"/>
                    </a:lnTo>
                    <a:lnTo>
                      <a:pt x="1896" y="150"/>
                    </a:lnTo>
                    <a:lnTo>
                      <a:pt x="1896" y="144"/>
                    </a:lnTo>
                    <a:lnTo>
                      <a:pt x="1896" y="144"/>
                    </a:lnTo>
                    <a:lnTo>
                      <a:pt x="1896" y="144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2"/>
                    </a:lnTo>
                    <a:lnTo>
                      <a:pt x="1902" y="132"/>
                    </a:lnTo>
                    <a:lnTo>
                      <a:pt x="1902" y="132"/>
                    </a:lnTo>
                    <a:lnTo>
                      <a:pt x="1902" y="126"/>
                    </a:lnTo>
                    <a:lnTo>
                      <a:pt x="1902" y="126"/>
                    </a:lnTo>
                    <a:lnTo>
                      <a:pt x="1908" y="120"/>
                    </a:lnTo>
                    <a:lnTo>
                      <a:pt x="1908" y="120"/>
                    </a:lnTo>
                    <a:lnTo>
                      <a:pt x="1908" y="114"/>
                    </a:lnTo>
                    <a:lnTo>
                      <a:pt x="1908" y="114"/>
                    </a:lnTo>
                    <a:lnTo>
                      <a:pt x="1908" y="108"/>
                    </a:lnTo>
                    <a:lnTo>
                      <a:pt x="1908" y="108"/>
                    </a:lnTo>
                    <a:lnTo>
                      <a:pt x="1914" y="108"/>
                    </a:lnTo>
                    <a:lnTo>
                      <a:pt x="1914" y="102"/>
                    </a:lnTo>
                    <a:lnTo>
                      <a:pt x="1914" y="102"/>
                    </a:lnTo>
                    <a:lnTo>
                      <a:pt x="1914" y="96"/>
                    </a:lnTo>
                    <a:lnTo>
                      <a:pt x="1914" y="96"/>
                    </a:lnTo>
                    <a:lnTo>
                      <a:pt x="1914" y="96"/>
                    </a:lnTo>
                    <a:lnTo>
                      <a:pt x="1914" y="90"/>
                    </a:lnTo>
                    <a:lnTo>
                      <a:pt x="1920" y="90"/>
                    </a:lnTo>
                    <a:lnTo>
                      <a:pt x="1920" y="84"/>
                    </a:lnTo>
                    <a:lnTo>
                      <a:pt x="1920" y="84"/>
                    </a:lnTo>
                    <a:lnTo>
                      <a:pt x="1920" y="84"/>
                    </a:lnTo>
                    <a:lnTo>
                      <a:pt x="1920" y="78"/>
                    </a:lnTo>
                    <a:lnTo>
                      <a:pt x="1920" y="78"/>
                    </a:lnTo>
                    <a:lnTo>
                      <a:pt x="1926" y="72"/>
                    </a:lnTo>
                    <a:lnTo>
                      <a:pt x="1926" y="72"/>
                    </a:lnTo>
                    <a:lnTo>
                      <a:pt x="1926" y="72"/>
                    </a:lnTo>
                    <a:lnTo>
                      <a:pt x="1926" y="66"/>
                    </a:lnTo>
                    <a:lnTo>
                      <a:pt x="1926" y="66"/>
                    </a:lnTo>
                    <a:lnTo>
                      <a:pt x="1926" y="60"/>
                    </a:lnTo>
                    <a:lnTo>
                      <a:pt x="1926" y="60"/>
                    </a:lnTo>
                    <a:lnTo>
                      <a:pt x="1932" y="54"/>
                    </a:lnTo>
                    <a:lnTo>
                      <a:pt x="1932" y="54"/>
                    </a:lnTo>
                    <a:lnTo>
                      <a:pt x="1932" y="54"/>
                    </a:lnTo>
                    <a:lnTo>
                      <a:pt x="1932" y="48"/>
                    </a:lnTo>
                    <a:lnTo>
                      <a:pt x="1932" y="48"/>
                    </a:lnTo>
                    <a:lnTo>
                      <a:pt x="1932" y="42"/>
                    </a:lnTo>
                    <a:lnTo>
                      <a:pt x="1932" y="42"/>
                    </a:lnTo>
                    <a:lnTo>
                      <a:pt x="1938" y="42"/>
                    </a:lnTo>
                    <a:lnTo>
                      <a:pt x="1938" y="36"/>
                    </a:lnTo>
                    <a:lnTo>
                      <a:pt x="1938" y="36"/>
                    </a:lnTo>
                    <a:lnTo>
                      <a:pt x="1938" y="36"/>
                    </a:lnTo>
                    <a:lnTo>
                      <a:pt x="1938" y="30"/>
                    </a:lnTo>
                    <a:lnTo>
                      <a:pt x="1938" y="30"/>
                    </a:lnTo>
                    <a:lnTo>
                      <a:pt x="1944" y="30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62" y="18"/>
                    </a:lnTo>
                    <a:lnTo>
                      <a:pt x="1962" y="18"/>
                    </a:lnTo>
                    <a:lnTo>
                      <a:pt x="1962" y="18"/>
                    </a:lnTo>
                    <a:lnTo>
                      <a:pt x="1962" y="18"/>
                    </a:lnTo>
                    <a:lnTo>
                      <a:pt x="1962" y="18"/>
                    </a:lnTo>
                    <a:lnTo>
                      <a:pt x="1962" y="18"/>
                    </a:lnTo>
                    <a:lnTo>
                      <a:pt x="1962" y="24"/>
                    </a:lnTo>
                    <a:lnTo>
                      <a:pt x="1968" y="24"/>
                    </a:lnTo>
                    <a:lnTo>
                      <a:pt x="1968" y="24"/>
                    </a:lnTo>
                    <a:lnTo>
                      <a:pt x="1968" y="24"/>
                    </a:lnTo>
                    <a:lnTo>
                      <a:pt x="1968" y="24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74" y="30"/>
                    </a:lnTo>
                    <a:lnTo>
                      <a:pt x="1974" y="36"/>
                    </a:lnTo>
                    <a:lnTo>
                      <a:pt x="1974" y="36"/>
                    </a:lnTo>
                    <a:lnTo>
                      <a:pt x="1974" y="42"/>
                    </a:lnTo>
                    <a:lnTo>
                      <a:pt x="1974" y="42"/>
                    </a:lnTo>
                    <a:lnTo>
                      <a:pt x="1974" y="42"/>
                    </a:lnTo>
                    <a:lnTo>
                      <a:pt x="1980" y="48"/>
                    </a:lnTo>
                    <a:lnTo>
                      <a:pt x="1980" y="48"/>
                    </a:lnTo>
                    <a:lnTo>
                      <a:pt x="1980" y="54"/>
                    </a:lnTo>
                    <a:lnTo>
                      <a:pt x="1980" y="54"/>
                    </a:lnTo>
                    <a:lnTo>
                      <a:pt x="1980" y="54"/>
                    </a:lnTo>
                    <a:lnTo>
                      <a:pt x="1980" y="60"/>
                    </a:lnTo>
                    <a:lnTo>
                      <a:pt x="1980" y="60"/>
                    </a:lnTo>
                    <a:lnTo>
                      <a:pt x="1986" y="66"/>
                    </a:lnTo>
                    <a:lnTo>
                      <a:pt x="1986" y="66"/>
                    </a:lnTo>
                    <a:lnTo>
                      <a:pt x="1986" y="72"/>
                    </a:lnTo>
                    <a:lnTo>
                      <a:pt x="1986" y="72"/>
                    </a:lnTo>
                    <a:lnTo>
                      <a:pt x="1986" y="72"/>
                    </a:lnTo>
                    <a:lnTo>
                      <a:pt x="1986" y="78"/>
                    </a:lnTo>
                    <a:lnTo>
                      <a:pt x="1986" y="78"/>
                    </a:lnTo>
                    <a:lnTo>
                      <a:pt x="1992" y="84"/>
                    </a:lnTo>
                    <a:lnTo>
                      <a:pt x="1992" y="84"/>
                    </a:lnTo>
                    <a:lnTo>
                      <a:pt x="1992" y="84"/>
                    </a:lnTo>
                    <a:lnTo>
                      <a:pt x="1992" y="90"/>
                    </a:lnTo>
                    <a:lnTo>
                      <a:pt x="1992" y="90"/>
                    </a:lnTo>
                    <a:lnTo>
                      <a:pt x="1992" y="96"/>
                    </a:lnTo>
                    <a:lnTo>
                      <a:pt x="1998" y="96"/>
                    </a:lnTo>
                    <a:lnTo>
                      <a:pt x="1998" y="96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1998" y="108"/>
                    </a:lnTo>
                    <a:lnTo>
                      <a:pt x="1998" y="108"/>
                    </a:lnTo>
                    <a:lnTo>
                      <a:pt x="1998" y="108"/>
                    </a:lnTo>
                    <a:lnTo>
                      <a:pt x="2004" y="114"/>
                    </a:lnTo>
                    <a:lnTo>
                      <a:pt x="2004" y="114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6"/>
                    </a:lnTo>
                    <a:lnTo>
                      <a:pt x="2004" y="126"/>
                    </a:lnTo>
                    <a:lnTo>
                      <a:pt x="2010" y="132"/>
                    </a:lnTo>
                    <a:lnTo>
                      <a:pt x="2010" y="132"/>
                    </a:lnTo>
                    <a:lnTo>
                      <a:pt x="2010" y="132"/>
                    </a:lnTo>
                    <a:lnTo>
                      <a:pt x="2010" y="138"/>
                    </a:lnTo>
                    <a:lnTo>
                      <a:pt x="2010" y="138"/>
                    </a:lnTo>
                    <a:lnTo>
                      <a:pt x="2010" y="144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11" name="Rectangle 371"/>
              <p:cNvSpPr>
                <a:spLocks noChangeArrowheads="1"/>
              </p:cNvSpPr>
              <p:nvPr/>
            </p:nvSpPr>
            <p:spPr bwMode="auto">
              <a:xfrm>
                <a:off x="762" y="3321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1412" name="Freeform 372"/>
              <p:cNvSpPr>
                <a:spLocks/>
              </p:cNvSpPr>
              <p:nvPr/>
            </p:nvSpPr>
            <p:spPr bwMode="auto">
              <a:xfrm>
                <a:off x="534" y="2769"/>
                <a:ext cx="2010" cy="528"/>
              </a:xfrm>
              <a:custGeom>
                <a:avLst/>
                <a:gdLst/>
                <a:ahLst/>
                <a:cxnLst>
                  <a:cxn ang="0">
                    <a:pos x="0" y="354"/>
                  </a:cxn>
                  <a:cxn ang="0">
                    <a:pos x="0" y="408"/>
                  </a:cxn>
                  <a:cxn ang="0">
                    <a:pos x="0" y="450"/>
                  </a:cxn>
                  <a:cxn ang="0">
                    <a:pos x="0" y="486"/>
                  </a:cxn>
                  <a:cxn ang="0">
                    <a:pos x="0" y="510"/>
                  </a:cxn>
                  <a:cxn ang="0">
                    <a:pos x="0" y="522"/>
                  </a:cxn>
                  <a:cxn ang="0">
                    <a:pos x="0" y="516"/>
                  </a:cxn>
                  <a:cxn ang="0">
                    <a:pos x="0" y="498"/>
                  </a:cxn>
                  <a:cxn ang="0">
                    <a:pos x="0" y="468"/>
                  </a:cxn>
                  <a:cxn ang="0">
                    <a:pos x="0" y="426"/>
                  </a:cxn>
                  <a:cxn ang="0">
                    <a:pos x="0" y="378"/>
                  </a:cxn>
                  <a:cxn ang="0">
                    <a:pos x="0" y="318"/>
                  </a:cxn>
                  <a:cxn ang="0">
                    <a:pos x="0" y="252"/>
                  </a:cxn>
                  <a:cxn ang="0">
                    <a:pos x="0" y="288"/>
                  </a:cxn>
                  <a:cxn ang="0">
                    <a:pos x="0" y="360"/>
                  </a:cxn>
                  <a:cxn ang="0">
                    <a:pos x="0" y="420"/>
                  </a:cxn>
                  <a:cxn ang="0">
                    <a:pos x="0" y="468"/>
                  </a:cxn>
                  <a:cxn ang="0">
                    <a:pos x="0" y="498"/>
                  </a:cxn>
                  <a:cxn ang="0">
                    <a:pos x="0" y="522"/>
                  </a:cxn>
                  <a:cxn ang="0">
                    <a:pos x="0" y="522"/>
                  </a:cxn>
                  <a:cxn ang="0">
                    <a:pos x="0" y="510"/>
                  </a:cxn>
                  <a:cxn ang="0">
                    <a:pos x="0" y="474"/>
                  </a:cxn>
                  <a:cxn ang="0">
                    <a:pos x="0" y="420"/>
                  </a:cxn>
                  <a:cxn ang="0">
                    <a:pos x="0" y="342"/>
                  </a:cxn>
                  <a:cxn ang="0">
                    <a:pos x="0" y="252"/>
                  </a:cxn>
                  <a:cxn ang="0">
                    <a:pos x="0" y="144"/>
                  </a:cxn>
                  <a:cxn ang="0">
                    <a:pos x="0" y="24"/>
                  </a:cxn>
                  <a:cxn ang="0">
                    <a:pos x="0" y="72"/>
                  </a:cxn>
                  <a:cxn ang="0">
                    <a:pos x="0" y="204"/>
                  </a:cxn>
                  <a:cxn ang="0">
                    <a:pos x="0" y="306"/>
                  </a:cxn>
                  <a:cxn ang="0">
                    <a:pos x="0" y="396"/>
                  </a:cxn>
                  <a:cxn ang="0">
                    <a:pos x="0" y="462"/>
                  </a:cxn>
                  <a:cxn ang="0">
                    <a:pos x="0" y="504"/>
                  </a:cxn>
                  <a:cxn ang="0">
                    <a:pos x="0" y="528"/>
                  </a:cxn>
                  <a:cxn ang="0">
                    <a:pos x="0" y="522"/>
                  </a:cxn>
                  <a:cxn ang="0">
                    <a:pos x="48" y="498"/>
                  </a:cxn>
                  <a:cxn ang="0">
                    <a:pos x="120" y="444"/>
                  </a:cxn>
                  <a:cxn ang="0">
                    <a:pos x="192" y="372"/>
                  </a:cxn>
                  <a:cxn ang="0">
                    <a:pos x="264" y="282"/>
                  </a:cxn>
                  <a:cxn ang="0">
                    <a:pos x="336" y="168"/>
                  </a:cxn>
                  <a:cxn ang="0">
                    <a:pos x="408" y="36"/>
                  </a:cxn>
                  <a:cxn ang="0">
                    <a:pos x="480" y="66"/>
                  </a:cxn>
                  <a:cxn ang="0">
                    <a:pos x="552" y="192"/>
                  </a:cxn>
                  <a:cxn ang="0">
                    <a:pos x="624" y="300"/>
                  </a:cxn>
                  <a:cxn ang="0">
                    <a:pos x="696" y="390"/>
                  </a:cxn>
                  <a:cxn ang="0">
                    <a:pos x="768" y="456"/>
                  </a:cxn>
                  <a:cxn ang="0">
                    <a:pos x="840" y="504"/>
                  </a:cxn>
                  <a:cxn ang="0">
                    <a:pos x="912" y="528"/>
                  </a:cxn>
                  <a:cxn ang="0">
                    <a:pos x="984" y="522"/>
                  </a:cxn>
                  <a:cxn ang="0">
                    <a:pos x="1056" y="498"/>
                  </a:cxn>
                  <a:cxn ang="0">
                    <a:pos x="1128" y="450"/>
                  </a:cxn>
                  <a:cxn ang="0">
                    <a:pos x="1200" y="378"/>
                  </a:cxn>
                  <a:cxn ang="0">
                    <a:pos x="1272" y="282"/>
                  </a:cxn>
                  <a:cxn ang="0">
                    <a:pos x="1344" y="174"/>
                  </a:cxn>
                  <a:cxn ang="0">
                    <a:pos x="1416" y="42"/>
                  </a:cxn>
                  <a:cxn ang="0">
                    <a:pos x="1488" y="54"/>
                  </a:cxn>
                  <a:cxn ang="0">
                    <a:pos x="1560" y="186"/>
                  </a:cxn>
                  <a:cxn ang="0">
                    <a:pos x="1632" y="294"/>
                  </a:cxn>
                  <a:cxn ang="0">
                    <a:pos x="1704" y="384"/>
                  </a:cxn>
                  <a:cxn ang="0">
                    <a:pos x="1776" y="456"/>
                  </a:cxn>
                  <a:cxn ang="0">
                    <a:pos x="1848" y="504"/>
                  </a:cxn>
                  <a:cxn ang="0">
                    <a:pos x="1920" y="528"/>
                  </a:cxn>
                  <a:cxn ang="0">
                    <a:pos x="1992" y="528"/>
                  </a:cxn>
                </a:cxnLst>
                <a:rect l="0" t="0" r="r" b="b"/>
                <a:pathLst>
                  <a:path w="2010" h="528">
                    <a:moveTo>
                      <a:pt x="0" y="288"/>
                    </a:move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6" y="516"/>
                    </a:lnTo>
                    <a:lnTo>
                      <a:pt x="6" y="516"/>
                    </a:lnTo>
                    <a:lnTo>
                      <a:pt x="6" y="516"/>
                    </a:lnTo>
                    <a:lnTo>
                      <a:pt x="6" y="516"/>
                    </a:lnTo>
                    <a:lnTo>
                      <a:pt x="6" y="516"/>
                    </a:lnTo>
                    <a:lnTo>
                      <a:pt x="6" y="516"/>
                    </a:lnTo>
                    <a:lnTo>
                      <a:pt x="12" y="516"/>
                    </a:lnTo>
                    <a:lnTo>
                      <a:pt x="12" y="510"/>
                    </a:lnTo>
                    <a:lnTo>
                      <a:pt x="12" y="510"/>
                    </a:lnTo>
                    <a:lnTo>
                      <a:pt x="12" y="510"/>
                    </a:lnTo>
                    <a:lnTo>
                      <a:pt x="12" y="510"/>
                    </a:lnTo>
                    <a:lnTo>
                      <a:pt x="12" y="510"/>
                    </a:lnTo>
                    <a:lnTo>
                      <a:pt x="12" y="510"/>
                    </a:lnTo>
                    <a:lnTo>
                      <a:pt x="18" y="510"/>
                    </a:lnTo>
                    <a:lnTo>
                      <a:pt x="18" y="510"/>
                    </a:lnTo>
                    <a:lnTo>
                      <a:pt x="18" y="510"/>
                    </a:lnTo>
                    <a:lnTo>
                      <a:pt x="18" y="510"/>
                    </a:lnTo>
                    <a:lnTo>
                      <a:pt x="18" y="510"/>
                    </a:lnTo>
                    <a:lnTo>
                      <a:pt x="18" y="510"/>
                    </a:lnTo>
                    <a:lnTo>
                      <a:pt x="18" y="510"/>
                    </a:lnTo>
                    <a:lnTo>
                      <a:pt x="24" y="510"/>
                    </a:lnTo>
                    <a:lnTo>
                      <a:pt x="24" y="510"/>
                    </a:lnTo>
                    <a:lnTo>
                      <a:pt x="24" y="510"/>
                    </a:lnTo>
                    <a:lnTo>
                      <a:pt x="24" y="504"/>
                    </a:lnTo>
                    <a:lnTo>
                      <a:pt x="24" y="504"/>
                    </a:lnTo>
                    <a:lnTo>
                      <a:pt x="24" y="504"/>
                    </a:lnTo>
                    <a:lnTo>
                      <a:pt x="30" y="504"/>
                    </a:lnTo>
                    <a:lnTo>
                      <a:pt x="30" y="504"/>
                    </a:lnTo>
                    <a:lnTo>
                      <a:pt x="30" y="504"/>
                    </a:lnTo>
                    <a:lnTo>
                      <a:pt x="30" y="504"/>
                    </a:lnTo>
                    <a:lnTo>
                      <a:pt x="30" y="504"/>
                    </a:lnTo>
                    <a:lnTo>
                      <a:pt x="30" y="504"/>
                    </a:lnTo>
                    <a:lnTo>
                      <a:pt x="36" y="504"/>
                    </a:lnTo>
                    <a:lnTo>
                      <a:pt x="36" y="504"/>
                    </a:lnTo>
                    <a:lnTo>
                      <a:pt x="36" y="504"/>
                    </a:lnTo>
                    <a:lnTo>
                      <a:pt x="36" y="504"/>
                    </a:lnTo>
                    <a:lnTo>
                      <a:pt x="36" y="498"/>
                    </a:lnTo>
                    <a:lnTo>
                      <a:pt x="36" y="498"/>
                    </a:lnTo>
                    <a:lnTo>
                      <a:pt x="36" y="498"/>
                    </a:lnTo>
                    <a:lnTo>
                      <a:pt x="42" y="498"/>
                    </a:lnTo>
                    <a:lnTo>
                      <a:pt x="42" y="498"/>
                    </a:lnTo>
                    <a:lnTo>
                      <a:pt x="42" y="498"/>
                    </a:lnTo>
                    <a:lnTo>
                      <a:pt x="42" y="498"/>
                    </a:lnTo>
                    <a:lnTo>
                      <a:pt x="42" y="498"/>
                    </a:lnTo>
                    <a:lnTo>
                      <a:pt x="42" y="498"/>
                    </a:lnTo>
                    <a:lnTo>
                      <a:pt x="48" y="498"/>
                    </a:lnTo>
                    <a:lnTo>
                      <a:pt x="48" y="498"/>
                    </a:lnTo>
                    <a:lnTo>
                      <a:pt x="48" y="498"/>
                    </a:lnTo>
                    <a:lnTo>
                      <a:pt x="48" y="498"/>
                    </a:lnTo>
                    <a:lnTo>
                      <a:pt x="48" y="492"/>
                    </a:lnTo>
                    <a:lnTo>
                      <a:pt x="48" y="492"/>
                    </a:lnTo>
                    <a:lnTo>
                      <a:pt x="48" y="492"/>
                    </a:lnTo>
                    <a:lnTo>
                      <a:pt x="54" y="492"/>
                    </a:lnTo>
                    <a:lnTo>
                      <a:pt x="54" y="492"/>
                    </a:lnTo>
                    <a:lnTo>
                      <a:pt x="54" y="492"/>
                    </a:lnTo>
                    <a:lnTo>
                      <a:pt x="54" y="492"/>
                    </a:lnTo>
                    <a:lnTo>
                      <a:pt x="54" y="492"/>
                    </a:lnTo>
                    <a:lnTo>
                      <a:pt x="54" y="492"/>
                    </a:lnTo>
                    <a:lnTo>
                      <a:pt x="60" y="492"/>
                    </a:lnTo>
                    <a:lnTo>
                      <a:pt x="60" y="492"/>
                    </a:lnTo>
                    <a:lnTo>
                      <a:pt x="60" y="492"/>
                    </a:lnTo>
                    <a:lnTo>
                      <a:pt x="60" y="486"/>
                    </a:lnTo>
                    <a:lnTo>
                      <a:pt x="60" y="486"/>
                    </a:lnTo>
                    <a:lnTo>
                      <a:pt x="60" y="486"/>
                    </a:lnTo>
                    <a:lnTo>
                      <a:pt x="60" y="486"/>
                    </a:lnTo>
                    <a:lnTo>
                      <a:pt x="66" y="486"/>
                    </a:lnTo>
                    <a:lnTo>
                      <a:pt x="66" y="486"/>
                    </a:lnTo>
                    <a:lnTo>
                      <a:pt x="66" y="486"/>
                    </a:lnTo>
                    <a:lnTo>
                      <a:pt x="66" y="486"/>
                    </a:lnTo>
                    <a:lnTo>
                      <a:pt x="66" y="486"/>
                    </a:lnTo>
                    <a:lnTo>
                      <a:pt x="66" y="486"/>
                    </a:lnTo>
                    <a:lnTo>
                      <a:pt x="66" y="480"/>
                    </a:lnTo>
                    <a:lnTo>
                      <a:pt x="72" y="480"/>
                    </a:lnTo>
                    <a:lnTo>
                      <a:pt x="72" y="480"/>
                    </a:lnTo>
                    <a:lnTo>
                      <a:pt x="72" y="480"/>
                    </a:lnTo>
                    <a:lnTo>
                      <a:pt x="72" y="480"/>
                    </a:lnTo>
                    <a:lnTo>
                      <a:pt x="72" y="480"/>
                    </a:lnTo>
                    <a:lnTo>
                      <a:pt x="72" y="480"/>
                    </a:lnTo>
                    <a:lnTo>
                      <a:pt x="78" y="480"/>
                    </a:lnTo>
                    <a:lnTo>
                      <a:pt x="78" y="480"/>
                    </a:lnTo>
                    <a:lnTo>
                      <a:pt x="78" y="480"/>
                    </a:lnTo>
                    <a:lnTo>
                      <a:pt x="78" y="474"/>
                    </a:lnTo>
                    <a:lnTo>
                      <a:pt x="78" y="474"/>
                    </a:lnTo>
                    <a:lnTo>
                      <a:pt x="78" y="474"/>
                    </a:lnTo>
                    <a:lnTo>
                      <a:pt x="78" y="474"/>
                    </a:lnTo>
                    <a:lnTo>
                      <a:pt x="84" y="474"/>
                    </a:lnTo>
                    <a:lnTo>
                      <a:pt x="84" y="474"/>
                    </a:lnTo>
                    <a:lnTo>
                      <a:pt x="84" y="474"/>
                    </a:lnTo>
                    <a:lnTo>
                      <a:pt x="84" y="474"/>
                    </a:lnTo>
                    <a:lnTo>
                      <a:pt x="84" y="474"/>
                    </a:lnTo>
                    <a:lnTo>
                      <a:pt x="84" y="474"/>
                    </a:lnTo>
                    <a:lnTo>
                      <a:pt x="90" y="468"/>
                    </a:lnTo>
                    <a:lnTo>
                      <a:pt x="90" y="468"/>
                    </a:lnTo>
                    <a:lnTo>
                      <a:pt x="90" y="468"/>
                    </a:lnTo>
                    <a:lnTo>
                      <a:pt x="90" y="468"/>
                    </a:lnTo>
                    <a:lnTo>
                      <a:pt x="90" y="468"/>
                    </a:lnTo>
                    <a:lnTo>
                      <a:pt x="90" y="468"/>
                    </a:lnTo>
                    <a:lnTo>
                      <a:pt x="90" y="468"/>
                    </a:lnTo>
                    <a:lnTo>
                      <a:pt x="96" y="468"/>
                    </a:lnTo>
                    <a:lnTo>
                      <a:pt x="96" y="468"/>
                    </a:lnTo>
                    <a:lnTo>
                      <a:pt x="96" y="462"/>
                    </a:lnTo>
                    <a:lnTo>
                      <a:pt x="96" y="462"/>
                    </a:lnTo>
                    <a:lnTo>
                      <a:pt x="96" y="462"/>
                    </a:lnTo>
                    <a:lnTo>
                      <a:pt x="96" y="462"/>
                    </a:lnTo>
                    <a:lnTo>
                      <a:pt x="96" y="462"/>
                    </a:lnTo>
                    <a:lnTo>
                      <a:pt x="102" y="462"/>
                    </a:lnTo>
                    <a:lnTo>
                      <a:pt x="102" y="462"/>
                    </a:lnTo>
                    <a:lnTo>
                      <a:pt x="102" y="462"/>
                    </a:lnTo>
                    <a:lnTo>
                      <a:pt x="102" y="462"/>
                    </a:lnTo>
                    <a:lnTo>
                      <a:pt x="102" y="456"/>
                    </a:lnTo>
                    <a:lnTo>
                      <a:pt x="102" y="456"/>
                    </a:lnTo>
                    <a:lnTo>
                      <a:pt x="108" y="456"/>
                    </a:lnTo>
                    <a:lnTo>
                      <a:pt x="108" y="456"/>
                    </a:lnTo>
                    <a:lnTo>
                      <a:pt x="108" y="456"/>
                    </a:lnTo>
                    <a:lnTo>
                      <a:pt x="108" y="456"/>
                    </a:lnTo>
                    <a:lnTo>
                      <a:pt x="108" y="456"/>
                    </a:lnTo>
                    <a:lnTo>
                      <a:pt x="108" y="456"/>
                    </a:lnTo>
                    <a:lnTo>
                      <a:pt x="108" y="450"/>
                    </a:lnTo>
                    <a:lnTo>
                      <a:pt x="114" y="450"/>
                    </a:lnTo>
                    <a:lnTo>
                      <a:pt x="114" y="450"/>
                    </a:lnTo>
                    <a:lnTo>
                      <a:pt x="114" y="450"/>
                    </a:lnTo>
                    <a:lnTo>
                      <a:pt x="114" y="450"/>
                    </a:lnTo>
                    <a:lnTo>
                      <a:pt x="114" y="450"/>
                    </a:lnTo>
                    <a:lnTo>
                      <a:pt x="114" y="450"/>
                    </a:lnTo>
                    <a:lnTo>
                      <a:pt x="120" y="450"/>
                    </a:lnTo>
                    <a:lnTo>
                      <a:pt x="120" y="444"/>
                    </a:lnTo>
                    <a:lnTo>
                      <a:pt x="120" y="444"/>
                    </a:lnTo>
                    <a:lnTo>
                      <a:pt x="120" y="444"/>
                    </a:lnTo>
                    <a:lnTo>
                      <a:pt x="120" y="444"/>
                    </a:lnTo>
                    <a:lnTo>
                      <a:pt x="120" y="444"/>
                    </a:lnTo>
                    <a:lnTo>
                      <a:pt x="120" y="444"/>
                    </a:lnTo>
                    <a:lnTo>
                      <a:pt x="126" y="444"/>
                    </a:lnTo>
                    <a:lnTo>
                      <a:pt x="126" y="444"/>
                    </a:lnTo>
                    <a:lnTo>
                      <a:pt x="126" y="438"/>
                    </a:lnTo>
                    <a:lnTo>
                      <a:pt x="126" y="438"/>
                    </a:lnTo>
                    <a:lnTo>
                      <a:pt x="126" y="438"/>
                    </a:lnTo>
                    <a:lnTo>
                      <a:pt x="126" y="438"/>
                    </a:lnTo>
                    <a:lnTo>
                      <a:pt x="126" y="438"/>
                    </a:lnTo>
                    <a:lnTo>
                      <a:pt x="132" y="438"/>
                    </a:lnTo>
                    <a:lnTo>
                      <a:pt x="132" y="438"/>
                    </a:lnTo>
                    <a:lnTo>
                      <a:pt x="132" y="432"/>
                    </a:lnTo>
                    <a:lnTo>
                      <a:pt x="132" y="432"/>
                    </a:lnTo>
                    <a:lnTo>
                      <a:pt x="132" y="432"/>
                    </a:lnTo>
                    <a:lnTo>
                      <a:pt x="132" y="432"/>
                    </a:lnTo>
                    <a:lnTo>
                      <a:pt x="138" y="432"/>
                    </a:lnTo>
                    <a:lnTo>
                      <a:pt x="138" y="432"/>
                    </a:lnTo>
                    <a:lnTo>
                      <a:pt x="138" y="432"/>
                    </a:lnTo>
                    <a:lnTo>
                      <a:pt x="138" y="426"/>
                    </a:lnTo>
                    <a:lnTo>
                      <a:pt x="138" y="426"/>
                    </a:lnTo>
                    <a:lnTo>
                      <a:pt x="138" y="426"/>
                    </a:lnTo>
                    <a:lnTo>
                      <a:pt x="138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0"/>
                    </a:lnTo>
                    <a:lnTo>
                      <a:pt x="144" y="420"/>
                    </a:lnTo>
                    <a:lnTo>
                      <a:pt x="144" y="420"/>
                    </a:lnTo>
                    <a:lnTo>
                      <a:pt x="144" y="420"/>
                    </a:lnTo>
                    <a:lnTo>
                      <a:pt x="150" y="420"/>
                    </a:lnTo>
                    <a:lnTo>
                      <a:pt x="150" y="420"/>
                    </a:lnTo>
                    <a:lnTo>
                      <a:pt x="150" y="420"/>
                    </a:lnTo>
                    <a:lnTo>
                      <a:pt x="150" y="414"/>
                    </a:lnTo>
                    <a:lnTo>
                      <a:pt x="150" y="414"/>
                    </a:lnTo>
                    <a:lnTo>
                      <a:pt x="150" y="414"/>
                    </a:lnTo>
                    <a:lnTo>
                      <a:pt x="156" y="414"/>
                    </a:lnTo>
                    <a:lnTo>
                      <a:pt x="156" y="414"/>
                    </a:lnTo>
                    <a:lnTo>
                      <a:pt x="156" y="414"/>
                    </a:lnTo>
                    <a:lnTo>
                      <a:pt x="156" y="408"/>
                    </a:lnTo>
                    <a:lnTo>
                      <a:pt x="156" y="408"/>
                    </a:lnTo>
                    <a:lnTo>
                      <a:pt x="156" y="408"/>
                    </a:lnTo>
                    <a:lnTo>
                      <a:pt x="156" y="408"/>
                    </a:lnTo>
                    <a:lnTo>
                      <a:pt x="162" y="408"/>
                    </a:lnTo>
                    <a:lnTo>
                      <a:pt x="162" y="408"/>
                    </a:lnTo>
                    <a:lnTo>
                      <a:pt x="162" y="408"/>
                    </a:lnTo>
                    <a:lnTo>
                      <a:pt x="162" y="402"/>
                    </a:lnTo>
                    <a:lnTo>
                      <a:pt x="162" y="402"/>
                    </a:lnTo>
                    <a:lnTo>
                      <a:pt x="162" y="402"/>
                    </a:lnTo>
                    <a:lnTo>
                      <a:pt x="168" y="402"/>
                    </a:lnTo>
                    <a:lnTo>
                      <a:pt x="168" y="402"/>
                    </a:lnTo>
                    <a:lnTo>
                      <a:pt x="168" y="402"/>
                    </a:lnTo>
                    <a:lnTo>
                      <a:pt x="168" y="396"/>
                    </a:lnTo>
                    <a:lnTo>
                      <a:pt x="168" y="396"/>
                    </a:lnTo>
                    <a:lnTo>
                      <a:pt x="168" y="396"/>
                    </a:lnTo>
                    <a:lnTo>
                      <a:pt x="168" y="396"/>
                    </a:lnTo>
                    <a:lnTo>
                      <a:pt x="174" y="396"/>
                    </a:lnTo>
                    <a:lnTo>
                      <a:pt x="174" y="396"/>
                    </a:lnTo>
                    <a:lnTo>
                      <a:pt x="174" y="396"/>
                    </a:lnTo>
                    <a:lnTo>
                      <a:pt x="174" y="390"/>
                    </a:lnTo>
                    <a:lnTo>
                      <a:pt x="174" y="390"/>
                    </a:lnTo>
                    <a:lnTo>
                      <a:pt x="174" y="390"/>
                    </a:lnTo>
                    <a:lnTo>
                      <a:pt x="174" y="390"/>
                    </a:lnTo>
                    <a:lnTo>
                      <a:pt x="180" y="390"/>
                    </a:lnTo>
                    <a:lnTo>
                      <a:pt x="180" y="390"/>
                    </a:lnTo>
                    <a:lnTo>
                      <a:pt x="180" y="384"/>
                    </a:lnTo>
                    <a:lnTo>
                      <a:pt x="180" y="384"/>
                    </a:lnTo>
                    <a:lnTo>
                      <a:pt x="180" y="384"/>
                    </a:lnTo>
                    <a:lnTo>
                      <a:pt x="180" y="384"/>
                    </a:lnTo>
                    <a:lnTo>
                      <a:pt x="186" y="384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192" y="378"/>
                    </a:lnTo>
                    <a:lnTo>
                      <a:pt x="192" y="372"/>
                    </a:lnTo>
                    <a:lnTo>
                      <a:pt x="192" y="372"/>
                    </a:lnTo>
                    <a:lnTo>
                      <a:pt x="192" y="372"/>
                    </a:lnTo>
                    <a:lnTo>
                      <a:pt x="192" y="372"/>
                    </a:lnTo>
                    <a:lnTo>
                      <a:pt x="192" y="372"/>
                    </a:lnTo>
                    <a:lnTo>
                      <a:pt x="192" y="366"/>
                    </a:lnTo>
                    <a:lnTo>
                      <a:pt x="198" y="366"/>
                    </a:lnTo>
                    <a:lnTo>
                      <a:pt x="198" y="366"/>
                    </a:lnTo>
                    <a:lnTo>
                      <a:pt x="198" y="366"/>
                    </a:lnTo>
                    <a:lnTo>
                      <a:pt x="198" y="366"/>
                    </a:lnTo>
                    <a:lnTo>
                      <a:pt x="198" y="366"/>
                    </a:lnTo>
                    <a:lnTo>
                      <a:pt x="198" y="360"/>
                    </a:lnTo>
                    <a:lnTo>
                      <a:pt x="204" y="360"/>
                    </a:lnTo>
                    <a:lnTo>
                      <a:pt x="204" y="360"/>
                    </a:lnTo>
                    <a:lnTo>
                      <a:pt x="204" y="360"/>
                    </a:lnTo>
                    <a:lnTo>
                      <a:pt x="204" y="360"/>
                    </a:lnTo>
                    <a:lnTo>
                      <a:pt x="204" y="354"/>
                    </a:lnTo>
                    <a:lnTo>
                      <a:pt x="204" y="354"/>
                    </a:lnTo>
                    <a:lnTo>
                      <a:pt x="204" y="354"/>
                    </a:lnTo>
                    <a:lnTo>
                      <a:pt x="210" y="354"/>
                    </a:lnTo>
                    <a:lnTo>
                      <a:pt x="210" y="354"/>
                    </a:lnTo>
                    <a:lnTo>
                      <a:pt x="210" y="354"/>
                    </a:lnTo>
                    <a:lnTo>
                      <a:pt x="210" y="348"/>
                    </a:lnTo>
                    <a:lnTo>
                      <a:pt x="210" y="348"/>
                    </a:lnTo>
                    <a:lnTo>
                      <a:pt x="210" y="348"/>
                    </a:lnTo>
                    <a:lnTo>
                      <a:pt x="216" y="348"/>
                    </a:lnTo>
                    <a:lnTo>
                      <a:pt x="216" y="348"/>
                    </a:lnTo>
                    <a:lnTo>
                      <a:pt x="216" y="342"/>
                    </a:lnTo>
                    <a:lnTo>
                      <a:pt x="216" y="342"/>
                    </a:lnTo>
                    <a:lnTo>
                      <a:pt x="216" y="342"/>
                    </a:lnTo>
                    <a:lnTo>
                      <a:pt x="216" y="342"/>
                    </a:lnTo>
                    <a:lnTo>
                      <a:pt x="216" y="342"/>
                    </a:lnTo>
                    <a:lnTo>
                      <a:pt x="222" y="342"/>
                    </a:lnTo>
                    <a:lnTo>
                      <a:pt x="222" y="336"/>
                    </a:lnTo>
                    <a:lnTo>
                      <a:pt x="222" y="336"/>
                    </a:lnTo>
                    <a:lnTo>
                      <a:pt x="222" y="336"/>
                    </a:lnTo>
                    <a:lnTo>
                      <a:pt x="222" y="336"/>
                    </a:lnTo>
                    <a:lnTo>
                      <a:pt x="222" y="336"/>
                    </a:lnTo>
                    <a:lnTo>
                      <a:pt x="222" y="330"/>
                    </a:lnTo>
                    <a:lnTo>
                      <a:pt x="228" y="330"/>
                    </a:lnTo>
                    <a:lnTo>
                      <a:pt x="228" y="330"/>
                    </a:lnTo>
                    <a:lnTo>
                      <a:pt x="228" y="330"/>
                    </a:lnTo>
                    <a:lnTo>
                      <a:pt x="228" y="330"/>
                    </a:lnTo>
                    <a:lnTo>
                      <a:pt x="228" y="324"/>
                    </a:lnTo>
                    <a:lnTo>
                      <a:pt x="228" y="324"/>
                    </a:lnTo>
                    <a:lnTo>
                      <a:pt x="234" y="324"/>
                    </a:lnTo>
                    <a:lnTo>
                      <a:pt x="234" y="324"/>
                    </a:lnTo>
                    <a:lnTo>
                      <a:pt x="234" y="324"/>
                    </a:lnTo>
                    <a:lnTo>
                      <a:pt x="234" y="318"/>
                    </a:lnTo>
                    <a:lnTo>
                      <a:pt x="234" y="318"/>
                    </a:lnTo>
                    <a:lnTo>
                      <a:pt x="234" y="318"/>
                    </a:lnTo>
                    <a:lnTo>
                      <a:pt x="234" y="318"/>
                    </a:lnTo>
                    <a:lnTo>
                      <a:pt x="240" y="318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6" y="306"/>
                    </a:lnTo>
                    <a:lnTo>
                      <a:pt x="246" y="306"/>
                    </a:lnTo>
                    <a:lnTo>
                      <a:pt x="246" y="306"/>
                    </a:lnTo>
                    <a:lnTo>
                      <a:pt x="246" y="306"/>
                    </a:lnTo>
                    <a:lnTo>
                      <a:pt x="246" y="306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2" y="294"/>
                    </a:lnTo>
                    <a:lnTo>
                      <a:pt x="252" y="294"/>
                    </a:lnTo>
                    <a:lnTo>
                      <a:pt x="252" y="294"/>
                    </a:lnTo>
                    <a:lnTo>
                      <a:pt x="252" y="294"/>
                    </a:lnTo>
                    <a:lnTo>
                      <a:pt x="258" y="288"/>
                    </a:lnTo>
                    <a:lnTo>
                      <a:pt x="258" y="288"/>
                    </a:lnTo>
                    <a:lnTo>
                      <a:pt x="258" y="288"/>
                    </a:lnTo>
                    <a:lnTo>
                      <a:pt x="258" y="288"/>
                    </a:lnTo>
                    <a:lnTo>
                      <a:pt x="258" y="288"/>
                    </a:lnTo>
                    <a:lnTo>
                      <a:pt x="258" y="282"/>
                    </a:lnTo>
                    <a:lnTo>
                      <a:pt x="264" y="282"/>
                    </a:lnTo>
                    <a:lnTo>
                      <a:pt x="264" y="282"/>
                    </a:lnTo>
                    <a:lnTo>
                      <a:pt x="264" y="282"/>
                    </a:lnTo>
                    <a:lnTo>
                      <a:pt x="264" y="282"/>
                    </a:lnTo>
                    <a:lnTo>
                      <a:pt x="264" y="276"/>
                    </a:lnTo>
                    <a:lnTo>
                      <a:pt x="264" y="276"/>
                    </a:lnTo>
                    <a:lnTo>
                      <a:pt x="264" y="276"/>
                    </a:lnTo>
                    <a:lnTo>
                      <a:pt x="270" y="276"/>
                    </a:lnTo>
                    <a:lnTo>
                      <a:pt x="270" y="270"/>
                    </a:lnTo>
                    <a:lnTo>
                      <a:pt x="270" y="270"/>
                    </a:lnTo>
                    <a:lnTo>
                      <a:pt x="270" y="270"/>
                    </a:lnTo>
                    <a:lnTo>
                      <a:pt x="270" y="270"/>
                    </a:lnTo>
                    <a:lnTo>
                      <a:pt x="270" y="270"/>
                    </a:lnTo>
                    <a:lnTo>
                      <a:pt x="270" y="264"/>
                    </a:lnTo>
                    <a:lnTo>
                      <a:pt x="276" y="264"/>
                    </a:lnTo>
                    <a:lnTo>
                      <a:pt x="276" y="264"/>
                    </a:lnTo>
                    <a:lnTo>
                      <a:pt x="276" y="264"/>
                    </a:lnTo>
                    <a:lnTo>
                      <a:pt x="276" y="258"/>
                    </a:lnTo>
                    <a:lnTo>
                      <a:pt x="276" y="258"/>
                    </a:lnTo>
                    <a:lnTo>
                      <a:pt x="276" y="258"/>
                    </a:lnTo>
                    <a:lnTo>
                      <a:pt x="282" y="258"/>
                    </a:lnTo>
                    <a:lnTo>
                      <a:pt x="282" y="258"/>
                    </a:lnTo>
                    <a:lnTo>
                      <a:pt x="282" y="252"/>
                    </a:lnTo>
                    <a:lnTo>
                      <a:pt x="282" y="252"/>
                    </a:lnTo>
                    <a:lnTo>
                      <a:pt x="282" y="252"/>
                    </a:lnTo>
                    <a:lnTo>
                      <a:pt x="282" y="252"/>
                    </a:lnTo>
                    <a:lnTo>
                      <a:pt x="282" y="246"/>
                    </a:lnTo>
                    <a:lnTo>
                      <a:pt x="288" y="246"/>
                    </a:lnTo>
                    <a:lnTo>
                      <a:pt x="288" y="246"/>
                    </a:lnTo>
                    <a:lnTo>
                      <a:pt x="288" y="246"/>
                    </a:lnTo>
                    <a:lnTo>
                      <a:pt x="288" y="240"/>
                    </a:lnTo>
                    <a:lnTo>
                      <a:pt x="288" y="240"/>
                    </a:lnTo>
                    <a:lnTo>
                      <a:pt x="288" y="240"/>
                    </a:lnTo>
                    <a:lnTo>
                      <a:pt x="294" y="240"/>
                    </a:lnTo>
                    <a:lnTo>
                      <a:pt x="294" y="240"/>
                    </a:lnTo>
                    <a:lnTo>
                      <a:pt x="294" y="234"/>
                    </a:lnTo>
                    <a:lnTo>
                      <a:pt x="294" y="234"/>
                    </a:lnTo>
                    <a:lnTo>
                      <a:pt x="294" y="234"/>
                    </a:lnTo>
                    <a:lnTo>
                      <a:pt x="294" y="234"/>
                    </a:lnTo>
                    <a:lnTo>
                      <a:pt x="294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2"/>
                    </a:lnTo>
                    <a:lnTo>
                      <a:pt x="300" y="222"/>
                    </a:lnTo>
                    <a:lnTo>
                      <a:pt x="300" y="222"/>
                    </a:lnTo>
                    <a:lnTo>
                      <a:pt x="300" y="222"/>
                    </a:lnTo>
                    <a:lnTo>
                      <a:pt x="306" y="216"/>
                    </a:lnTo>
                    <a:lnTo>
                      <a:pt x="306" y="216"/>
                    </a:lnTo>
                    <a:lnTo>
                      <a:pt x="306" y="216"/>
                    </a:lnTo>
                    <a:lnTo>
                      <a:pt x="306" y="216"/>
                    </a:lnTo>
                    <a:lnTo>
                      <a:pt x="306" y="210"/>
                    </a:lnTo>
                    <a:lnTo>
                      <a:pt x="306" y="210"/>
                    </a:lnTo>
                    <a:lnTo>
                      <a:pt x="312" y="210"/>
                    </a:lnTo>
                    <a:lnTo>
                      <a:pt x="312" y="210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198"/>
                    </a:lnTo>
                    <a:lnTo>
                      <a:pt x="318" y="198"/>
                    </a:lnTo>
                    <a:lnTo>
                      <a:pt x="318" y="198"/>
                    </a:lnTo>
                    <a:lnTo>
                      <a:pt x="318" y="198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24" y="192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0"/>
                    </a:lnTo>
                    <a:lnTo>
                      <a:pt x="324" y="180"/>
                    </a:lnTo>
                    <a:lnTo>
                      <a:pt x="330" y="180"/>
                    </a:lnTo>
                    <a:lnTo>
                      <a:pt x="330" y="180"/>
                    </a:lnTo>
                    <a:lnTo>
                      <a:pt x="330" y="174"/>
                    </a:lnTo>
                    <a:lnTo>
                      <a:pt x="330" y="174"/>
                    </a:lnTo>
                    <a:lnTo>
                      <a:pt x="330" y="174"/>
                    </a:lnTo>
                    <a:lnTo>
                      <a:pt x="330" y="174"/>
                    </a:lnTo>
                    <a:lnTo>
                      <a:pt x="330" y="168"/>
                    </a:lnTo>
                    <a:lnTo>
                      <a:pt x="336" y="168"/>
                    </a:lnTo>
                    <a:lnTo>
                      <a:pt x="336" y="168"/>
                    </a:lnTo>
                    <a:lnTo>
                      <a:pt x="336" y="168"/>
                    </a:lnTo>
                    <a:lnTo>
                      <a:pt x="336" y="162"/>
                    </a:lnTo>
                    <a:lnTo>
                      <a:pt x="336" y="162"/>
                    </a:lnTo>
                    <a:lnTo>
                      <a:pt x="336" y="162"/>
                    </a:lnTo>
                    <a:lnTo>
                      <a:pt x="342" y="162"/>
                    </a:lnTo>
                    <a:lnTo>
                      <a:pt x="342" y="156"/>
                    </a:lnTo>
                    <a:lnTo>
                      <a:pt x="342" y="156"/>
                    </a:lnTo>
                    <a:lnTo>
                      <a:pt x="342" y="156"/>
                    </a:lnTo>
                    <a:lnTo>
                      <a:pt x="342" y="150"/>
                    </a:lnTo>
                    <a:lnTo>
                      <a:pt x="342" y="150"/>
                    </a:lnTo>
                    <a:lnTo>
                      <a:pt x="342" y="150"/>
                    </a:lnTo>
                    <a:lnTo>
                      <a:pt x="348" y="150"/>
                    </a:lnTo>
                    <a:lnTo>
                      <a:pt x="348" y="144"/>
                    </a:lnTo>
                    <a:lnTo>
                      <a:pt x="348" y="144"/>
                    </a:lnTo>
                    <a:lnTo>
                      <a:pt x="348" y="144"/>
                    </a:lnTo>
                    <a:lnTo>
                      <a:pt x="348" y="144"/>
                    </a:lnTo>
                    <a:lnTo>
                      <a:pt x="348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2"/>
                    </a:lnTo>
                    <a:lnTo>
                      <a:pt x="354" y="132"/>
                    </a:lnTo>
                    <a:lnTo>
                      <a:pt x="354" y="126"/>
                    </a:lnTo>
                    <a:lnTo>
                      <a:pt x="360" y="126"/>
                    </a:lnTo>
                    <a:lnTo>
                      <a:pt x="360" y="126"/>
                    </a:lnTo>
                    <a:lnTo>
                      <a:pt x="360" y="126"/>
                    </a:lnTo>
                    <a:lnTo>
                      <a:pt x="360" y="120"/>
                    </a:lnTo>
                    <a:lnTo>
                      <a:pt x="360" y="120"/>
                    </a:lnTo>
                    <a:lnTo>
                      <a:pt x="360" y="120"/>
                    </a:lnTo>
                    <a:lnTo>
                      <a:pt x="360" y="120"/>
                    </a:lnTo>
                    <a:lnTo>
                      <a:pt x="366" y="114"/>
                    </a:lnTo>
                    <a:lnTo>
                      <a:pt x="366" y="114"/>
                    </a:lnTo>
                    <a:lnTo>
                      <a:pt x="366" y="114"/>
                    </a:lnTo>
                    <a:lnTo>
                      <a:pt x="366" y="108"/>
                    </a:lnTo>
                    <a:lnTo>
                      <a:pt x="366" y="108"/>
                    </a:lnTo>
                    <a:lnTo>
                      <a:pt x="366" y="108"/>
                    </a:lnTo>
                    <a:lnTo>
                      <a:pt x="372" y="108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8" y="96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84"/>
                    </a:lnTo>
                    <a:lnTo>
                      <a:pt x="378" y="84"/>
                    </a:lnTo>
                    <a:lnTo>
                      <a:pt x="384" y="84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84" y="72"/>
                    </a:lnTo>
                    <a:lnTo>
                      <a:pt x="390" y="72"/>
                    </a:lnTo>
                    <a:lnTo>
                      <a:pt x="390" y="72"/>
                    </a:lnTo>
                    <a:lnTo>
                      <a:pt x="390" y="66"/>
                    </a:lnTo>
                    <a:lnTo>
                      <a:pt x="390" y="66"/>
                    </a:lnTo>
                    <a:lnTo>
                      <a:pt x="390" y="66"/>
                    </a:lnTo>
                    <a:lnTo>
                      <a:pt x="390" y="66"/>
                    </a:lnTo>
                    <a:lnTo>
                      <a:pt x="390" y="60"/>
                    </a:lnTo>
                    <a:lnTo>
                      <a:pt x="396" y="60"/>
                    </a:lnTo>
                    <a:lnTo>
                      <a:pt x="396" y="60"/>
                    </a:lnTo>
                    <a:lnTo>
                      <a:pt x="396" y="60"/>
                    </a:lnTo>
                    <a:lnTo>
                      <a:pt x="396" y="54"/>
                    </a:lnTo>
                    <a:lnTo>
                      <a:pt x="396" y="54"/>
                    </a:lnTo>
                    <a:lnTo>
                      <a:pt x="396" y="54"/>
                    </a:lnTo>
                    <a:lnTo>
                      <a:pt x="396" y="48"/>
                    </a:lnTo>
                    <a:lnTo>
                      <a:pt x="402" y="48"/>
                    </a:lnTo>
                    <a:lnTo>
                      <a:pt x="402" y="48"/>
                    </a:lnTo>
                    <a:lnTo>
                      <a:pt x="402" y="42"/>
                    </a:lnTo>
                    <a:lnTo>
                      <a:pt x="402" y="42"/>
                    </a:lnTo>
                    <a:lnTo>
                      <a:pt x="402" y="42"/>
                    </a:lnTo>
                    <a:lnTo>
                      <a:pt x="402" y="42"/>
                    </a:lnTo>
                    <a:lnTo>
                      <a:pt x="402" y="36"/>
                    </a:lnTo>
                    <a:lnTo>
                      <a:pt x="408" y="36"/>
                    </a:lnTo>
                    <a:lnTo>
                      <a:pt x="408" y="36"/>
                    </a:lnTo>
                    <a:lnTo>
                      <a:pt x="408" y="30"/>
                    </a:lnTo>
                    <a:lnTo>
                      <a:pt x="408" y="30"/>
                    </a:lnTo>
                    <a:lnTo>
                      <a:pt x="408" y="30"/>
                    </a:lnTo>
                    <a:lnTo>
                      <a:pt x="414" y="24"/>
                    </a:lnTo>
                    <a:lnTo>
                      <a:pt x="414" y="24"/>
                    </a:lnTo>
                    <a:lnTo>
                      <a:pt x="414" y="24"/>
                    </a:lnTo>
                    <a:lnTo>
                      <a:pt x="414" y="18"/>
                    </a:lnTo>
                    <a:lnTo>
                      <a:pt x="414" y="18"/>
                    </a:lnTo>
                    <a:lnTo>
                      <a:pt x="414" y="18"/>
                    </a:lnTo>
                    <a:lnTo>
                      <a:pt x="414" y="18"/>
                    </a:lnTo>
                    <a:lnTo>
                      <a:pt x="420" y="12"/>
                    </a:lnTo>
                    <a:lnTo>
                      <a:pt x="420" y="12"/>
                    </a:lnTo>
                    <a:lnTo>
                      <a:pt x="420" y="12"/>
                    </a:lnTo>
                    <a:lnTo>
                      <a:pt x="420" y="12"/>
                    </a:lnTo>
                    <a:lnTo>
                      <a:pt x="420" y="12"/>
                    </a:lnTo>
                    <a:lnTo>
                      <a:pt x="420" y="6"/>
                    </a:lnTo>
                    <a:lnTo>
                      <a:pt x="420" y="6"/>
                    </a:lnTo>
                    <a:lnTo>
                      <a:pt x="426" y="6"/>
                    </a:lnTo>
                    <a:lnTo>
                      <a:pt x="426" y="6"/>
                    </a:lnTo>
                    <a:lnTo>
                      <a:pt x="426" y="6"/>
                    </a:lnTo>
                    <a:lnTo>
                      <a:pt x="426" y="6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24"/>
                    </a:lnTo>
                    <a:lnTo>
                      <a:pt x="456" y="24"/>
                    </a:lnTo>
                    <a:lnTo>
                      <a:pt x="462" y="24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2" y="36"/>
                    </a:lnTo>
                    <a:lnTo>
                      <a:pt x="462" y="36"/>
                    </a:lnTo>
                    <a:lnTo>
                      <a:pt x="468" y="36"/>
                    </a:lnTo>
                    <a:lnTo>
                      <a:pt x="468" y="42"/>
                    </a:lnTo>
                    <a:lnTo>
                      <a:pt x="468" y="42"/>
                    </a:lnTo>
                    <a:lnTo>
                      <a:pt x="468" y="42"/>
                    </a:lnTo>
                    <a:lnTo>
                      <a:pt x="468" y="42"/>
                    </a:lnTo>
                    <a:lnTo>
                      <a:pt x="468" y="48"/>
                    </a:lnTo>
                    <a:lnTo>
                      <a:pt x="468" y="48"/>
                    </a:lnTo>
                    <a:lnTo>
                      <a:pt x="474" y="48"/>
                    </a:lnTo>
                    <a:lnTo>
                      <a:pt x="474" y="54"/>
                    </a:lnTo>
                    <a:lnTo>
                      <a:pt x="474" y="54"/>
                    </a:lnTo>
                    <a:lnTo>
                      <a:pt x="474" y="54"/>
                    </a:lnTo>
                    <a:lnTo>
                      <a:pt x="474" y="54"/>
                    </a:lnTo>
                    <a:lnTo>
                      <a:pt x="474" y="60"/>
                    </a:lnTo>
                    <a:lnTo>
                      <a:pt x="474" y="60"/>
                    </a:lnTo>
                    <a:lnTo>
                      <a:pt x="480" y="60"/>
                    </a:lnTo>
                    <a:lnTo>
                      <a:pt x="480" y="66"/>
                    </a:lnTo>
                    <a:lnTo>
                      <a:pt x="480" y="66"/>
                    </a:lnTo>
                    <a:lnTo>
                      <a:pt x="480" y="66"/>
                    </a:lnTo>
                    <a:lnTo>
                      <a:pt x="480" y="72"/>
                    </a:lnTo>
                    <a:lnTo>
                      <a:pt x="486" y="72"/>
                    </a:lnTo>
                    <a:lnTo>
                      <a:pt x="486" y="72"/>
                    </a:lnTo>
                    <a:lnTo>
                      <a:pt x="486" y="78"/>
                    </a:lnTo>
                    <a:lnTo>
                      <a:pt x="486" y="78"/>
                    </a:lnTo>
                    <a:lnTo>
                      <a:pt x="486" y="78"/>
                    </a:lnTo>
                    <a:lnTo>
                      <a:pt x="486" y="78"/>
                    </a:lnTo>
                    <a:lnTo>
                      <a:pt x="486" y="84"/>
                    </a:lnTo>
                    <a:lnTo>
                      <a:pt x="492" y="84"/>
                    </a:lnTo>
                    <a:lnTo>
                      <a:pt x="492" y="84"/>
                    </a:lnTo>
                    <a:lnTo>
                      <a:pt x="492" y="84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6"/>
                    </a:lnTo>
                    <a:lnTo>
                      <a:pt x="498" y="96"/>
                    </a:lnTo>
                    <a:lnTo>
                      <a:pt x="498" y="96"/>
                    </a:lnTo>
                    <a:lnTo>
                      <a:pt x="498" y="96"/>
                    </a:lnTo>
                    <a:lnTo>
                      <a:pt x="498" y="102"/>
                    </a:lnTo>
                    <a:lnTo>
                      <a:pt x="498" y="102"/>
                    </a:lnTo>
                    <a:lnTo>
                      <a:pt x="498" y="102"/>
                    </a:lnTo>
                    <a:lnTo>
                      <a:pt x="504" y="108"/>
                    </a:lnTo>
                    <a:lnTo>
                      <a:pt x="504" y="108"/>
                    </a:lnTo>
                    <a:lnTo>
                      <a:pt x="504" y="108"/>
                    </a:lnTo>
                    <a:lnTo>
                      <a:pt x="504" y="108"/>
                    </a:lnTo>
                    <a:lnTo>
                      <a:pt x="504" y="114"/>
                    </a:lnTo>
                    <a:lnTo>
                      <a:pt x="504" y="114"/>
                    </a:lnTo>
                    <a:lnTo>
                      <a:pt x="504" y="114"/>
                    </a:lnTo>
                    <a:lnTo>
                      <a:pt x="510" y="114"/>
                    </a:lnTo>
                    <a:lnTo>
                      <a:pt x="510" y="120"/>
                    </a:lnTo>
                    <a:lnTo>
                      <a:pt x="510" y="120"/>
                    </a:lnTo>
                    <a:lnTo>
                      <a:pt x="510" y="120"/>
                    </a:lnTo>
                    <a:lnTo>
                      <a:pt x="510" y="126"/>
                    </a:lnTo>
                    <a:lnTo>
                      <a:pt x="510" y="126"/>
                    </a:lnTo>
                    <a:lnTo>
                      <a:pt x="510" y="126"/>
                    </a:lnTo>
                    <a:lnTo>
                      <a:pt x="516" y="126"/>
                    </a:lnTo>
                    <a:lnTo>
                      <a:pt x="516" y="132"/>
                    </a:lnTo>
                    <a:lnTo>
                      <a:pt x="516" y="132"/>
                    </a:lnTo>
                    <a:lnTo>
                      <a:pt x="516" y="132"/>
                    </a:lnTo>
                    <a:lnTo>
                      <a:pt x="516" y="132"/>
                    </a:lnTo>
                    <a:lnTo>
                      <a:pt x="516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50"/>
                    </a:lnTo>
                    <a:lnTo>
                      <a:pt x="528" y="150"/>
                    </a:lnTo>
                    <a:lnTo>
                      <a:pt x="528" y="150"/>
                    </a:lnTo>
                    <a:lnTo>
                      <a:pt x="528" y="150"/>
                    </a:lnTo>
                    <a:lnTo>
                      <a:pt x="528" y="156"/>
                    </a:lnTo>
                    <a:lnTo>
                      <a:pt x="528" y="156"/>
                    </a:lnTo>
                    <a:lnTo>
                      <a:pt x="528" y="156"/>
                    </a:lnTo>
                    <a:lnTo>
                      <a:pt x="534" y="156"/>
                    </a:lnTo>
                    <a:lnTo>
                      <a:pt x="534" y="162"/>
                    </a:lnTo>
                    <a:lnTo>
                      <a:pt x="534" y="162"/>
                    </a:lnTo>
                    <a:lnTo>
                      <a:pt x="534" y="162"/>
                    </a:lnTo>
                    <a:lnTo>
                      <a:pt x="534" y="162"/>
                    </a:lnTo>
                    <a:lnTo>
                      <a:pt x="534" y="168"/>
                    </a:lnTo>
                    <a:lnTo>
                      <a:pt x="534" y="168"/>
                    </a:lnTo>
                    <a:lnTo>
                      <a:pt x="540" y="168"/>
                    </a:lnTo>
                    <a:lnTo>
                      <a:pt x="540" y="168"/>
                    </a:lnTo>
                    <a:lnTo>
                      <a:pt x="540" y="174"/>
                    </a:lnTo>
                    <a:lnTo>
                      <a:pt x="540" y="174"/>
                    </a:lnTo>
                    <a:lnTo>
                      <a:pt x="540" y="174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86"/>
                    </a:lnTo>
                    <a:lnTo>
                      <a:pt x="546" y="186"/>
                    </a:lnTo>
                    <a:lnTo>
                      <a:pt x="546" y="186"/>
                    </a:lnTo>
                    <a:lnTo>
                      <a:pt x="546" y="186"/>
                    </a:lnTo>
                    <a:lnTo>
                      <a:pt x="552" y="192"/>
                    </a:lnTo>
                    <a:lnTo>
                      <a:pt x="552" y="192"/>
                    </a:lnTo>
                    <a:lnTo>
                      <a:pt x="552" y="192"/>
                    </a:lnTo>
                    <a:lnTo>
                      <a:pt x="552" y="192"/>
                    </a:lnTo>
                    <a:lnTo>
                      <a:pt x="552" y="198"/>
                    </a:lnTo>
                    <a:lnTo>
                      <a:pt x="552" y="198"/>
                    </a:lnTo>
                    <a:lnTo>
                      <a:pt x="552" y="198"/>
                    </a:lnTo>
                    <a:lnTo>
                      <a:pt x="558" y="198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10"/>
                    </a:lnTo>
                    <a:lnTo>
                      <a:pt x="564" y="210"/>
                    </a:lnTo>
                    <a:lnTo>
                      <a:pt x="564" y="210"/>
                    </a:lnTo>
                    <a:lnTo>
                      <a:pt x="564" y="210"/>
                    </a:lnTo>
                    <a:lnTo>
                      <a:pt x="564" y="216"/>
                    </a:lnTo>
                    <a:lnTo>
                      <a:pt x="564" y="216"/>
                    </a:lnTo>
                    <a:lnTo>
                      <a:pt x="564" y="216"/>
                    </a:lnTo>
                    <a:lnTo>
                      <a:pt x="564" y="216"/>
                    </a:lnTo>
                    <a:lnTo>
                      <a:pt x="570" y="216"/>
                    </a:lnTo>
                    <a:lnTo>
                      <a:pt x="570" y="222"/>
                    </a:lnTo>
                    <a:lnTo>
                      <a:pt x="570" y="222"/>
                    </a:lnTo>
                    <a:lnTo>
                      <a:pt x="570" y="222"/>
                    </a:lnTo>
                    <a:lnTo>
                      <a:pt x="570" y="222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34"/>
                    </a:lnTo>
                    <a:lnTo>
                      <a:pt x="576" y="234"/>
                    </a:lnTo>
                    <a:lnTo>
                      <a:pt x="576" y="234"/>
                    </a:lnTo>
                    <a:lnTo>
                      <a:pt x="576" y="234"/>
                    </a:lnTo>
                    <a:lnTo>
                      <a:pt x="582" y="240"/>
                    </a:lnTo>
                    <a:lnTo>
                      <a:pt x="582" y="240"/>
                    </a:lnTo>
                    <a:lnTo>
                      <a:pt x="582" y="240"/>
                    </a:lnTo>
                    <a:lnTo>
                      <a:pt x="582" y="240"/>
                    </a:lnTo>
                    <a:lnTo>
                      <a:pt x="582" y="246"/>
                    </a:lnTo>
                    <a:lnTo>
                      <a:pt x="582" y="246"/>
                    </a:lnTo>
                    <a:lnTo>
                      <a:pt x="582" y="246"/>
                    </a:lnTo>
                    <a:lnTo>
                      <a:pt x="588" y="246"/>
                    </a:lnTo>
                    <a:lnTo>
                      <a:pt x="588" y="246"/>
                    </a:lnTo>
                    <a:lnTo>
                      <a:pt x="588" y="252"/>
                    </a:lnTo>
                    <a:lnTo>
                      <a:pt x="588" y="252"/>
                    </a:lnTo>
                    <a:lnTo>
                      <a:pt x="588" y="252"/>
                    </a:lnTo>
                    <a:lnTo>
                      <a:pt x="588" y="252"/>
                    </a:lnTo>
                    <a:lnTo>
                      <a:pt x="594" y="258"/>
                    </a:lnTo>
                    <a:lnTo>
                      <a:pt x="594" y="258"/>
                    </a:lnTo>
                    <a:lnTo>
                      <a:pt x="594" y="258"/>
                    </a:lnTo>
                    <a:lnTo>
                      <a:pt x="594" y="258"/>
                    </a:lnTo>
                    <a:lnTo>
                      <a:pt x="594" y="258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70"/>
                    </a:lnTo>
                    <a:lnTo>
                      <a:pt x="600" y="270"/>
                    </a:lnTo>
                    <a:lnTo>
                      <a:pt x="600" y="270"/>
                    </a:lnTo>
                    <a:lnTo>
                      <a:pt x="600" y="270"/>
                    </a:lnTo>
                    <a:lnTo>
                      <a:pt x="600" y="270"/>
                    </a:lnTo>
                    <a:lnTo>
                      <a:pt x="606" y="276"/>
                    </a:lnTo>
                    <a:lnTo>
                      <a:pt x="606" y="276"/>
                    </a:lnTo>
                    <a:lnTo>
                      <a:pt x="606" y="276"/>
                    </a:lnTo>
                    <a:lnTo>
                      <a:pt x="606" y="276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8"/>
                    </a:lnTo>
                    <a:lnTo>
                      <a:pt x="612" y="288"/>
                    </a:lnTo>
                    <a:lnTo>
                      <a:pt x="612" y="288"/>
                    </a:lnTo>
                    <a:lnTo>
                      <a:pt x="612" y="288"/>
                    </a:lnTo>
                    <a:lnTo>
                      <a:pt x="618" y="288"/>
                    </a:lnTo>
                    <a:lnTo>
                      <a:pt x="618" y="294"/>
                    </a:lnTo>
                    <a:lnTo>
                      <a:pt x="618" y="294"/>
                    </a:lnTo>
                    <a:lnTo>
                      <a:pt x="618" y="294"/>
                    </a:lnTo>
                    <a:lnTo>
                      <a:pt x="618" y="300"/>
                    </a:lnTo>
                    <a:lnTo>
                      <a:pt x="618" y="300"/>
                    </a:lnTo>
                    <a:lnTo>
                      <a:pt x="624" y="300"/>
                    </a:lnTo>
                    <a:lnTo>
                      <a:pt x="624" y="300"/>
                    </a:lnTo>
                    <a:lnTo>
                      <a:pt x="624" y="300"/>
                    </a:lnTo>
                    <a:lnTo>
                      <a:pt x="624" y="306"/>
                    </a:lnTo>
                    <a:lnTo>
                      <a:pt x="624" y="306"/>
                    </a:lnTo>
                    <a:lnTo>
                      <a:pt x="624" y="306"/>
                    </a:lnTo>
                    <a:lnTo>
                      <a:pt x="630" y="306"/>
                    </a:lnTo>
                    <a:lnTo>
                      <a:pt x="630" y="306"/>
                    </a:lnTo>
                    <a:lnTo>
                      <a:pt x="630" y="312"/>
                    </a:lnTo>
                    <a:lnTo>
                      <a:pt x="630" y="312"/>
                    </a:lnTo>
                    <a:lnTo>
                      <a:pt x="630" y="312"/>
                    </a:lnTo>
                    <a:lnTo>
                      <a:pt x="630" y="312"/>
                    </a:lnTo>
                    <a:lnTo>
                      <a:pt x="630" y="312"/>
                    </a:lnTo>
                    <a:lnTo>
                      <a:pt x="636" y="318"/>
                    </a:lnTo>
                    <a:lnTo>
                      <a:pt x="636" y="318"/>
                    </a:lnTo>
                    <a:lnTo>
                      <a:pt x="636" y="318"/>
                    </a:lnTo>
                    <a:lnTo>
                      <a:pt x="636" y="318"/>
                    </a:lnTo>
                    <a:lnTo>
                      <a:pt x="636" y="318"/>
                    </a:lnTo>
                    <a:lnTo>
                      <a:pt x="636" y="324"/>
                    </a:lnTo>
                    <a:lnTo>
                      <a:pt x="642" y="324"/>
                    </a:lnTo>
                    <a:lnTo>
                      <a:pt x="642" y="324"/>
                    </a:lnTo>
                    <a:lnTo>
                      <a:pt x="642" y="324"/>
                    </a:lnTo>
                    <a:lnTo>
                      <a:pt x="642" y="324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36"/>
                    </a:lnTo>
                    <a:lnTo>
                      <a:pt x="648" y="336"/>
                    </a:lnTo>
                    <a:lnTo>
                      <a:pt x="648" y="336"/>
                    </a:lnTo>
                    <a:lnTo>
                      <a:pt x="648" y="336"/>
                    </a:lnTo>
                    <a:lnTo>
                      <a:pt x="648" y="336"/>
                    </a:lnTo>
                    <a:lnTo>
                      <a:pt x="654" y="336"/>
                    </a:lnTo>
                    <a:lnTo>
                      <a:pt x="654" y="342"/>
                    </a:lnTo>
                    <a:lnTo>
                      <a:pt x="654" y="342"/>
                    </a:lnTo>
                    <a:lnTo>
                      <a:pt x="654" y="342"/>
                    </a:lnTo>
                    <a:lnTo>
                      <a:pt x="654" y="342"/>
                    </a:lnTo>
                    <a:lnTo>
                      <a:pt x="654" y="342"/>
                    </a:lnTo>
                    <a:lnTo>
                      <a:pt x="660" y="348"/>
                    </a:lnTo>
                    <a:lnTo>
                      <a:pt x="660" y="348"/>
                    </a:lnTo>
                    <a:lnTo>
                      <a:pt x="660" y="348"/>
                    </a:lnTo>
                    <a:lnTo>
                      <a:pt x="660" y="348"/>
                    </a:lnTo>
                    <a:lnTo>
                      <a:pt x="660" y="348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6" y="354"/>
                    </a:lnTo>
                    <a:lnTo>
                      <a:pt x="666" y="354"/>
                    </a:lnTo>
                    <a:lnTo>
                      <a:pt x="666" y="354"/>
                    </a:lnTo>
                    <a:lnTo>
                      <a:pt x="666" y="354"/>
                    </a:lnTo>
                    <a:lnTo>
                      <a:pt x="666" y="360"/>
                    </a:lnTo>
                    <a:lnTo>
                      <a:pt x="666" y="360"/>
                    </a:lnTo>
                    <a:lnTo>
                      <a:pt x="672" y="360"/>
                    </a:lnTo>
                    <a:lnTo>
                      <a:pt x="672" y="360"/>
                    </a:lnTo>
                    <a:lnTo>
                      <a:pt x="672" y="360"/>
                    </a:lnTo>
                    <a:lnTo>
                      <a:pt x="672" y="366"/>
                    </a:lnTo>
                    <a:lnTo>
                      <a:pt x="672" y="366"/>
                    </a:lnTo>
                    <a:lnTo>
                      <a:pt x="672" y="366"/>
                    </a:lnTo>
                    <a:lnTo>
                      <a:pt x="672" y="366"/>
                    </a:lnTo>
                    <a:lnTo>
                      <a:pt x="678" y="366"/>
                    </a:lnTo>
                    <a:lnTo>
                      <a:pt x="678" y="366"/>
                    </a:lnTo>
                    <a:lnTo>
                      <a:pt x="678" y="372"/>
                    </a:lnTo>
                    <a:lnTo>
                      <a:pt x="678" y="372"/>
                    </a:lnTo>
                    <a:lnTo>
                      <a:pt x="678" y="372"/>
                    </a:lnTo>
                    <a:lnTo>
                      <a:pt x="678" y="372"/>
                    </a:lnTo>
                    <a:lnTo>
                      <a:pt x="678" y="372"/>
                    </a:lnTo>
                    <a:lnTo>
                      <a:pt x="684" y="372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90" y="378"/>
                    </a:lnTo>
                    <a:lnTo>
                      <a:pt x="690" y="384"/>
                    </a:lnTo>
                    <a:lnTo>
                      <a:pt x="690" y="384"/>
                    </a:lnTo>
                    <a:lnTo>
                      <a:pt x="690" y="384"/>
                    </a:lnTo>
                    <a:lnTo>
                      <a:pt x="690" y="384"/>
                    </a:lnTo>
                    <a:lnTo>
                      <a:pt x="690" y="384"/>
                    </a:lnTo>
                    <a:lnTo>
                      <a:pt x="690" y="384"/>
                    </a:lnTo>
                    <a:lnTo>
                      <a:pt x="696" y="390"/>
                    </a:lnTo>
                    <a:lnTo>
                      <a:pt x="696" y="390"/>
                    </a:lnTo>
                    <a:lnTo>
                      <a:pt x="696" y="390"/>
                    </a:lnTo>
                    <a:lnTo>
                      <a:pt x="696" y="390"/>
                    </a:lnTo>
                    <a:lnTo>
                      <a:pt x="696" y="390"/>
                    </a:lnTo>
                    <a:lnTo>
                      <a:pt x="696" y="390"/>
                    </a:lnTo>
                    <a:lnTo>
                      <a:pt x="696" y="396"/>
                    </a:lnTo>
                    <a:lnTo>
                      <a:pt x="702" y="396"/>
                    </a:lnTo>
                    <a:lnTo>
                      <a:pt x="702" y="396"/>
                    </a:lnTo>
                    <a:lnTo>
                      <a:pt x="702" y="396"/>
                    </a:lnTo>
                    <a:lnTo>
                      <a:pt x="702" y="396"/>
                    </a:lnTo>
                    <a:lnTo>
                      <a:pt x="702" y="396"/>
                    </a:lnTo>
                    <a:lnTo>
                      <a:pt x="702" y="402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408"/>
                    </a:lnTo>
                    <a:lnTo>
                      <a:pt x="714" y="408"/>
                    </a:lnTo>
                    <a:lnTo>
                      <a:pt x="714" y="408"/>
                    </a:lnTo>
                    <a:lnTo>
                      <a:pt x="714" y="408"/>
                    </a:lnTo>
                    <a:lnTo>
                      <a:pt x="714" y="408"/>
                    </a:lnTo>
                    <a:lnTo>
                      <a:pt x="714" y="408"/>
                    </a:lnTo>
                    <a:lnTo>
                      <a:pt x="714" y="414"/>
                    </a:lnTo>
                    <a:lnTo>
                      <a:pt x="720" y="414"/>
                    </a:lnTo>
                    <a:lnTo>
                      <a:pt x="720" y="414"/>
                    </a:lnTo>
                    <a:lnTo>
                      <a:pt x="720" y="414"/>
                    </a:lnTo>
                    <a:lnTo>
                      <a:pt x="720" y="414"/>
                    </a:lnTo>
                    <a:lnTo>
                      <a:pt x="720" y="414"/>
                    </a:lnTo>
                    <a:lnTo>
                      <a:pt x="720" y="414"/>
                    </a:lnTo>
                    <a:lnTo>
                      <a:pt x="720" y="420"/>
                    </a:lnTo>
                    <a:lnTo>
                      <a:pt x="726" y="420"/>
                    </a:lnTo>
                    <a:lnTo>
                      <a:pt x="726" y="420"/>
                    </a:lnTo>
                    <a:lnTo>
                      <a:pt x="726" y="420"/>
                    </a:lnTo>
                    <a:lnTo>
                      <a:pt x="726" y="420"/>
                    </a:lnTo>
                    <a:lnTo>
                      <a:pt x="726" y="420"/>
                    </a:lnTo>
                    <a:lnTo>
                      <a:pt x="726" y="420"/>
                    </a:lnTo>
                    <a:lnTo>
                      <a:pt x="726" y="426"/>
                    </a:lnTo>
                    <a:lnTo>
                      <a:pt x="732" y="426"/>
                    </a:lnTo>
                    <a:lnTo>
                      <a:pt x="732" y="426"/>
                    </a:lnTo>
                    <a:lnTo>
                      <a:pt x="732" y="426"/>
                    </a:lnTo>
                    <a:lnTo>
                      <a:pt x="732" y="426"/>
                    </a:lnTo>
                    <a:lnTo>
                      <a:pt x="732" y="426"/>
                    </a:lnTo>
                    <a:lnTo>
                      <a:pt x="732" y="426"/>
                    </a:lnTo>
                    <a:lnTo>
                      <a:pt x="738" y="432"/>
                    </a:lnTo>
                    <a:lnTo>
                      <a:pt x="738" y="432"/>
                    </a:lnTo>
                    <a:lnTo>
                      <a:pt x="738" y="432"/>
                    </a:lnTo>
                    <a:lnTo>
                      <a:pt x="738" y="432"/>
                    </a:lnTo>
                    <a:lnTo>
                      <a:pt x="738" y="432"/>
                    </a:lnTo>
                    <a:lnTo>
                      <a:pt x="738" y="432"/>
                    </a:lnTo>
                    <a:lnTo>
                      <a:pt x="738" y="432"/>
                    </a:lnTo>
                    <a:lnTo>
                      <a:pt x="744" y="438"/>
                    </a:lnTo>
                    <a:lnTo>
                      <a:pt x="744" y="438"/>
                    </a:lnTo>
                    <a:lnTo>
                      <a:pt x="744" y="438"/>
                    </a:lnTo>
                    <a:lnTo>
                      <a:pt x="744" y="438"/>
                    </a:lnTo>
                    <a:lnTo>
                      <a:pt x="744" y="438"/>
                    </a:lnTo>
                    <a:lnTo>
                      <a:pt x="744" y="438"/>
                    </a:lnTo>
                    <a:lnTo>
                      <a:pt x="744" y="438"/>
                    </a:lnTo>
                    <a:lnTo>
                      <a:pt x="750" y="444"/>
                    </a:lnTo>
                    <a:lnTo>
                      <a:pt x="750" y="444"/>
                    </a:lnTo>
                    <a:lnTo>
                      <a:pt x="750" y="444"/>
                    </a:lnTo>
                    <a:lnTo>
                      <a:pt x="750" y="444"/>
                    </a:lnTo>
                    <a:lnTo>
                      <a:pt x="750" y="444"/>
                    </a:lnTo>
                    <a:lnTo>
                      <a:pt x="750" y="444"/>
                    </a:lnTo>
                    <a:lnTo>
                      <a:pt x="756" y="444"/>
                    </a:lnTo>
                    <a:lnTo>
                      <a:pt x="756" y="444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62" y="450"/>
                    </a:lnTo>
                    <a:lnTo>
                      <a:pt x="762" y="450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62"/>
                    </a:lnTo>
                    <a:lnTo>
                      <a:pt x="768" y="462"/>
                    </a:lnTo>
                    <a:lnTo>
                      <a:pt x="774" y="462"/>
                    </a:lnTo>
                    <a:lnTo>
                      <a:pt x="774" y="462"/>
                    </a:lnTo>
                    <a:lnTo>
                      <a:pt x="774" y="462"/>
                    </a:lnTo>
                    <a:lnTo>
                      <a:pt x="774" y="462"/>
                    </a:lnTo>
                    <a:lnTo>
                      <a:pt x="774" y="462"/>
                    </a:lnTo>
                    <a:lnTo>
                      <a:pt x="774" y="462"/>
                    </a:lnTo>
                    <a:lnTo>
                      <a:pt x="774" y="462"/>
                    </a:lnTo>
                    <a:lnTo>
                      <a:pt x="780" y="468"/>
                    </a:lnTo>
                    <a:lnTo>
                      <a:pt x="780" y="468"/>
                    </a:lnTo>
                    <a:lnTo>
                      <a:pt x="780" y="468"/>
                    </a:lnTo>
                    <a:lnTo>
                      <a:pt x="780" y="468"/>
                    </a:lnTo>
                    <a:lnTo>
                      <a:pt x="780" y="468"/>
                    </a:lnTo>
                    <a:lnTo>
                      <a:pt x="780" y="468"/>
                    </a:lnTo>
                    <a:lnTo>
                      <a:pt x="786" y="468"/>
                    </a:lnTo>
                    <a:lnTo>
                      <a:pt x="786" y="468"/>
                    </a:lnTo>
                    <a:lnTo>
                      <a:pt x="786" y="468"/>
                    </a:lnTo>
                    <a:lnTo>
                      <a:pt x="786" y="474"/>
                    </a:lnTo>
                    <a:lnTo>
                      <a:pt x="786" y="474"/>
                    </a:lnTo>
                    <a:lnTo>
                      <a:pt x="786" y="474"/>
                    </a:lnTo>
                    <a:lnTo>
                      <a:pt x="786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80"/>
                    </a:lnTo>
                    <a:lnTo>
                      <a:pt x="798" y="480"/>
                    </a:lnTo>
                    <a:lnTo>
                      <a:pt x="798" y="480"/>
                    </a:lnTo>
                    <a:lnTo>
                      <a:pt x="798" y="480"/>
                    </a:lnTo>
                    <a:lnTo>
                      <a:pt x="798" y="480"/>
                    </a:lnTo>
                    <a:lnTo>
                      <a:pt x="798" y="480"/>
                    </a:lnTo>
                    <a:lnTo>
                      <a:pt x="798" y="480"/>
                    </a:lnTo>
                    <a:lnTo>
                      <a:pt x="798" y="480"/>
                    </a:lnTo>
                    <a:lnTo>
                      <a:pt x="804" y="480"/>
                    </a:lnTo>
                    <a:lnTo>
                      <a:pt x="804" y="480"/>
                    </a:lnTo>
                    <a:lnTo>
                      <a:pt x="804" y="480"/>
                    </a:lnTo>
                    <a:lnTo>
                      <a:pt x="804" y="486"/>
                    </a:lnTo>
                    <a:lnTo>
                      <a:pt x="804" y="486"/>
                    </a:lnTo>
                    <a:lnTo>
                      <a:pt x="804" y="486"/>
                    </a:lnTo>
                    <a:lnTo>
                      <a:pt x="804" y="486"/>
                    </a:lnTo>
                    <a:lnTo>
                      <a:pt x="810" y="486"/>
                    </a:lnTo>
                    <a:lnTo>
                      <a:pt x="810" y="486"/>
                    </a:lnTo>
                    <a:lnTo>
                      <a:pt x="810" y="486"/>
                    </a:lnTo>
                    <a:lnTo>
                      <a:pt x="810" y="486"/>
                    </a:lnTo>
                    <a:lnTo>
                      <a:pt x="810" y="486"/>
                    </a:lnTo>
                    <a:lnTo>
                      <a:pt x="810" y="486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22" y="492"/>
                    </a:lnTo>
                    <a:lnTo>
                      <a:pt x="822" y="492"/>
                    </a:lnTo>
                    <a:lnTo>
                      <a:pt x="822" y="492"/>
                    </a:lnTo>
                    <a:lnTo>
                      <a:pt x="822" y="492"/>
                    </a:lnTo>
                    <a:lnTo>
                      <a:pt x="822" y="492"/>
                    </a:lnTo>
                    <a:lnTo>
                      <a:pt x="822" y="498"/>
                    </a:lnTo>
                    <a:lnTo>
                      <a:pt x="828" y="498"/>
                    </a:lnTo>
                    <a:lnTo>
                      <a:pt x="828" y="498"/>
                    </a:lnTo>
                    <a:lnTo>
                      <a:pt x="828" y="498"/>
                    </a:lnTo>
                    <a:lnTo>
                      <a:pt x="828" y="498"/>
                    </a:lnTo>
                    <a:lnTo>
                      <a:pt x="828" y="498"/>
                    </a:lnTo>
                    <a:lnTo>
                      <a:pt x="828" y="498"/>
                    </a:lnTo>
                    <a:lnTo>
                      <a:pt x="828" y="498"/>
                    </a:lnTo>
                    <a:lnTo>
                      <a:pt x="834" y="498"/>
                    </a:lnTo>
                    <a:lnTo>
                      <a:pt x="834" y="498"/>
                    </a:lnTo>
                    <a:lnTo>
                      <a:pt x="834" y="498"/>
                    </a:lnTo>
                    <a:lnTo>
                      <a:pt x="834" y="498"/>
                    </a:lnTo>
                    <a:lnTo>
                      <a:pt x="834" y="498"/>
                    </a:lnTo>
                    <a:lnTo>
                      <a:pt x="834" y="504"/>
                    </a:lnTo>
                    <a:lnTo>
                      <a:pt x="834" y="504"/>
                    </a:lnTo>
                    <a:lnTo>
                      <a:pt x="840" y="504"/>
                    </a:lnTo>
                    <a:lnTo>
                      <a:pt x="840" y="504"/>
                    </a:lnTo>
                    <a:lnTo>
                      <a:pt x="840" y="504"/>
                    </a:lnTo>
                    <a:lnTo>
                      <a:pt x="840" y="504"/>
                    </a:lnTo>
                    <a:lnTo>
                      <a:pt x="840" y="504"/>
                    </a:lnTo>
                    <a:lnTo>
                      <a:pt x="840" y="504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46" y="504"/>
                    </a:lnTo>
                    <a:lnTo>
                      <a:pt x="846" y="510"/>
                    </a:lnTo>
                    <a:lnTo>
                      <a:pt x="852" y="510"/>
                    </a:lnTo>
                    <a:lnTo>
                      <a:pt x="852" y="510"/>
                    </a:lnTo>
                    <a:lnTo>
                      <a:pt x="852" y="510"/>
                    </a:lnTo>
                    <a:lnTo>
                      <a:pt x="852" y="510"/>
                    </a:lnTo>
                    <a:lnTo>
                      <a:pt x="852" y="510"/>
                    </a:lnTo>
                    <a:lnTo>
                      <a:pt x="852" y="510"/>
                    </a:lnTo>
                    <a:lnTo>
                      <a:pt x="852" y="510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6"/>
                    </a:lnTo>
                    <a:lnTo>
                      <a:pt x="864" y="516"/>
                    </a:lnTo>
                    <a:lnTo>
                      <a:pt x="864" y="516"/>
                    </a:lnTo>
                    <a:lnTo>
                      <a:pt x="864" y="516"/>
                    </a:lnTo>
                    <a:lnTo>
                      <a:pt x="864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82" y="516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8" y="522"/>
                    </a:lnTo>
                    <a:lnTo>
                      <a:pt x="888" y="522"/>
                    </a:lnTo>
                    <a:lnTo>
                      <a:pt x="888" y="522"/>
                    </a:lnTo>
                    <a:lnTo>
                      <a:pt x="888" y="522"/>
                    </a:lnTo>
                    <a:lnTo>
                      <a:pt x="888" y="522"/>
                    </a:lnTo>
                    <a:lnTo>
                      <a:pt x="888" y="522"/>
                    </a:lnTo>
                    <a:lnTo>
                      <a:pt x="894" y="522"/>
                    </a:lnTo>
                    <a:lnTo>
                      <a:pt x="894" y="522"/>
                    </a:lnTo>
                    <a:lnTo>
                      <a:pt x="894" y="522"/>
                    </a:lnTo>
                    <a:lnTo>
                      <a:pt x="894" y="522"/>
                    </a:lnTo>
                    <a:lnTo>
                      <a:pt x="894" y="522"/>
                    </a:lnTo>
                    <a:lnTo>
                      <a:pt x="894" y="522"/>
                    </a:lnTo>
                    <a:lnTo>
                      <a:pt x="900" y="522"/>
                    </a:lnTo>
                    <a:lnTo>
                      <a:pt x="900" y="522"/>
                    </a:lnTo>
                    <a:lnTo>
                      <a:pt x="900" y="522"/>
                    </a:lnTo>
                    <a:lnTo>
                      <a:pt x="900" y="522"/>
                    </a:lnTo>
                    <a:lnTo>
                      <a:pt x="900" y="522"/>
                    </a:lnTo>
                    <a:lnTo>
                      <a:pt x="900" y="522"/>
                    </a:lnTo>
                    <a:lnTo>
                      <a:pt x="900" y="522"/>
                    </a:lnTo>
                    <a:lnTo>
                      <a:pt x="906" y="522"/>
                    </a:lnTo>
                    <a:lnTo>
                      <a:pt x="906" y="528"/>
                    </a:lnTo>
                    <a:lnTo>
                      <a:pt x="906" y="528"/>
                    </a:lnTo>
                    <a:lnTo>
                      <a:pt x="906" y="528"/>
                    </a:lnTo>
                    <a:lnTo>
                      <a:pt x="906" y="528"/>
                    </a:lnTo>
                    <a:lnTo>
                      <a:pt x="906" y="528"/>
                    </a:lnTo>
                    <a:lnTo>
                      <a:pt x="906" y="528"/>
                    </a:lnTo>
                    <a:lnTo>
                      <a:pt x="912" y="528"/>
                    </a:lnTo>
                    <a:lnTo>
                      <a:pt x="912" y="528"/>
                    </a:lnTo>
                    <a:lnTo>
                      <a:pt x="912" y="528"/>
                    </a:lnTo>
                    <a:lnTo>
                      <a:pt x="912" y="528"/>
                    </a:lnTo>
                    <a:lnTo>
                      <a:pt x="912" y="528"/>
                    </a:lnTo>
                    <a:lnTo>
                      <a:pt x="912" y="528"/>
                    </a:lnTo>
                    <a:lnTo>
                      <a:pt x="918" y="528"/>
                    </a:lnTo>
                    <a:lnTo>
                      <a:pt x="918" y="528"/>
                    </a:lnTo>
                    <a:lnTo>
                      <a:pt x="918" y="528"/>
                    </a:lnTo>
                    <a:lnTo>
                      <a:pt x="918" y="528"/>
                    </a:lnTo>
                    <a:lnTo>
                      <a:pt x="918" y="528"/>
                    </a:lnTo>
                    <a:lnTo>
                      <a:pt x="918" y="528"/>
                    </a:lnTo>
                    <a:lnTo>
                      <a:pt x="918" y="528"/>
                    </a:lnTo>
                    <a:lnTo>
                      <a:pt x="924" y="528"/>
                    </a:lnTo>
                    <a:lnTo>
                      <a:pt x="924" y="528"/>
                    </a:lnTo>
                    <a:lnTo>
                      <a:pt x="924" y="528"/>
                    </a:lnTo>
                    <a:lnTo>
                      <a:pt x="924" y="528"/>
                    </a:lnTo>
                    <a:lnTo>
                      <a:pt x="924" y="528"/>
                    </a:lnTo>
                    <a:lnTo>
                      <a:pt x="924" y="528"/>
                    </a:lnTo>
                    <a:lnTo>
                      <a:pt x="924" y="528"/>
                    </a:lnTo>
                    <a:lnTo>
                      <a:pt x="930" y="528"/>
                    </a:lnTo>
                    <a:lnTo>
                      <a:pt x="930" y="528"/>
                    </a:lnTo>
                    <a:lnTo>
                      <a:pt x="930" y="528"/>
                    </a:lnTo>
                    <a:lnTo>
                      <a:pt x="930" y="528"/>
                    </a:lnTo>
                    <a:lnTo>
                      <a:pt x="930" y="528"/>
                    </a:lnTo>
                    <a:lnTo>
                      <a:pt x="930" y="528"/>
                    </a:lnTo>
                    <a:lnTo>
                      <a:pt x="936" y="528"/>
                    </a:lnTo>
                    <a:lnTo>
                      <a:pt x="936" y="528"/>
                    </a:lnTo>
                    <a:lnTo>
                      <a:pt x="936" y="528"/>
                    </a:lnTo>
                    <a:lnTo>
                      <a:pt x="936" y="528"/>
                    </a:lnTo>
                    <a:lnTo>
                      <a:pt x="936" y="528"/>
                    </a:lnTo>
                    <a:lnTo>
                      <a:pt x="936" y="528"/>
                    </a:lnTo>
                    <a:lnTo>
                      <a:pt x="936" y="528"/>
                    </a:lnTo>
                    <a:lnTo>
                      <a:pt x="942" y="528"/>
                    </a:lnTo>
                    <a:lnTo>
                      <a:pt x="942" y="528"/>
                    </a:lnTo>
                    <a:lnTo>
                      <a:pt x="942" y="528"/>
                    </a:lnTo>
                    <a:lnTo>
                      <a:pt x="942" y="528"/>
                    </a:lnTo>
                    <a:lnTo>
                      <a:pt x="942" y="528"/>
                    </a:lnTo>
                    <a:lnTo>
                      <a:pt x="942" y="528"/>
                    </a:lnTo>
                    <a:lnTo>
                      <a:pt x="948" y="528"/>
                    </a:lnTo>
                    <a:lnTo>
                      <a:pt x="948" y="528"/>
                    </a:lnTo>
                    <a:lnTo>
                      <a:pt x="948" y="528"/>
                    </a:lnTo>
                    <a:lnTo>
                      <a:pt x="948" y="528"/>
                    </a:lnTo>
                    <a:lnTo>
                      <a:pt x="948" y="528"/>
                    </a:lnTo>
                    <a:lnTo>
                      <a:pt x="948" y="528"/>
                    </a:lnTo>
                    <a:lnTo>
                      <a:pt x="948" y="528"/>
                    </a:lnTo>
                    <a:lnTo>
                      <a:pt x="954" y="528"/>
                    </a:lnTo>
                    <a:lnTo>
                      <a:pt x="954" y="528"/>
                    </a:lnTo>
                    <a:lnTo>
                      <a:pt x="954" y="528"/>
                    </a:lnTo>
                    <a:lnTo>
                      <a:pt x="954" y="528"/>
                    </a:lnTo>
                    <a:lnTo>
                      <a:pt x="954" y="528"/>
                    </a:lnTo>
                    <a:lnTo>
                      <a:pt x="954" y="528"/>
                    </a:lnTo>
                    <a:lnTo>
                      <a:pt x="954" y="528"/>
                    </a:lnTo>
                    <a:lnTo>
                      <a:pt x="960" y="528"/>
                    </a:lnTo>
                    <a:lnTo>
                      <a:pt x="960" y="528"/>
                    </a:lnTo>
                    <a:lnTo>
                      <a:pt x="960" y="528"/>
                    </a:lnTo>
                    <a:lnTo>
                      <a:pt x="960" y="528"/>
                    </a:lnTo>
                    <a:lnTo>
                      <a:pt x="960" y="528"/>
                    </a:lnTo>
                    <a:lnTo>
                      <a:pt x="960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8" y="528"/>
                    </a:lnTo>
                    <a:lnTo>
                      <a:pt x="978" y="528"/>
                    </a:lnTo>
                    <a:lnTo>
                      <a:pt x="978" y="528"/>
                    </a:lnTo>
                    <a:lnTo>
                      <a:pt x="978" y="528"/>
                    </a:lnTo>
                    <a:lnTo>
                      <a:pt x="978" y="528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90" y="522"/>
                    </a:lnTo>
                    <a:lnTo>
                      <a:pt x="990" y="522"/>
                    </a:lnTo>
                    <a:lnTo>
                      <a:pt x="990" y="522"/>
                    </a:lnTo>
                    <a:lnTo>
                      <a:pt x="990" y="522"/>
                    </a:lnTo>
                    <a:lnTo>
                      <a:pt x="990" y="522"/>
                    </a:lnTo>
                    <a:lnTo>
                      <a:pt x="990" y="522"/>
                    </a:lnTo>
                    <a:lnTo>
                      <a:pt x="990" y="522"/>
                    </a:lnTo>
                    <a:lnTo>
                      <a:pt x="996" y="522"/>
                    </a:lnTo>
                    <a:lnTo>
                      <a:pt x="996" y="522"/>
                    </a:lnTo>
                    <a:lnTo>
                      <a:pt x="996" y="522"/>
                    </a:lnTo>
                    <a:lnTo>
                      <a:pt x="996" y="522"/>
                    </a:lnTo>
                    <a:lnTo>
                      <a:pt x="996" y="522"/>
                    </a:lnTo>
                    <a:lnTo>
                      <a:pt x="996" y="522"/>
                    </a:lnTo>
                    <a:lnTo>
                      <a:pt x="996" y="522"/>
                    </a:lnTo>
                    <a:lnTo>
                      <a:pt x="1002" y="522"/>
                    </a:lnTo>
                    <a:lnTo>
                      <a:pt x="1002" y="522"/>
                    </a:lnTo>
                    <a:lnTo>
                      <a:pt x="1002" y="522"/>
                    </a:lnTo>
                    <a:lnTo>
                      <a:pt x="1002" y="522"/>
                    </a:lnTo>
                    <a:lnTo>
                      <a:pt x="1002" y="516"/>
                    </a:lnTo>
                    <a:lnTo>
                      <a:pt x="1002" y="516"/>
                    </a:lnTo>
                    <a:lnTo>
                      <a:pt x="1008" y="516"/>
                    </a:lnTo>
                    <a:lnTo>
                      <a:pt x="1008" y="516"/>
                    </a:lnTo>
                    <a:lnTo>
                      <a:pt x="1008" y="516"/>
                    </a:lnTo>
                    <a:lnTo>
                      <a:pt x="1008" y="516"/>
                    </a:lnTo>
                    <a:lnTo>
                      <a:pt x="1008" y="516"/>
                    </a:lnTo>
                    <a:lnTo>
                      <a:pt x="1008" y="516"/>
                    </a:lnTo>
                    <a:lnTo>
                      <a:pt x="1008" y="516"/>
                    </a:lnTo>
                    <a:lnTo>
                      <a:pt x="1014" y="516"/>
                    </a:lnTo>
                    <a:lnTo>
                      <a:pt x="1014" y="516"/>
                    </a:lnTo>
                    <a:lnTo>
                      <a:pt x="1014" y="516"/>
                    </a:lnTo>
                    <a:lnTo>
                      <a:pt x="1014" y="516"/>
                    </a:lnTo>
                    <a:lnTo>
                      <a:pt x="1014" y="516"/>
                    </a:lnTo>
                    <a:lnTo>
                      <a:pt x="1014" y="516"/>
                    </a:lnTo>
                    <a:lnTo>
                      <a:pt x="1014" y="516"/>
                    </a:lnTo>
                    <a:lnTo>
                      <a:pt x="1020" y="516"/>
                    </a:lnTo>
                    <a:lnTo>
                      <a:pt x="1020" y="516"/>
                    </a:lnTo>
                    <a:lnTo>
                      <a:pt x="1020" y="516"/>
                    </a:lnTo>
                    <a:lnTo>
                      <a:pt x="1020" y="510"/>
                    </a:lnTo>
                    <a:lnTo>
                      <a:pt x="1020" y="510"/>
                    </a:lnTo>
                    <a:lnTo>
                      <a:pt x="1020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32" y="510"/>
                    </a:lnTo>
                    <a:lnTo>
                      <a:pt x="1032" y="510"/>
                    </a:lnTo>
                    <a:lnTo>
                      <a:pt x="1032" y="510"/>
                    </a:lnTo>
                    <a:lnTo>
                      <a:pt x="1032" y="510"/>
                    </a:lnTo>
                    <a:lnTo>
                      <a:pt x="1032" y="510"/>
                    </a:lnTo>
                    <a:lnTo>
                      <a:pt x="1032" y="510"/>
                    </a:lnTo>
                    <a:lnTo>
                      <a:pt x="1038" y="504"/>
                    </a:lnTo>
                    <a:lnTo>
                      <a:pt x="1038" y="504"/>
                    </a:lnTo>
                    <a:lnTo>
                      <a:pt x="1038" y="504"/>
                    </a:lnTo>
                    <a:lnTo>
                      <a:pt x="1038" y="504"/>
                    </a:lnTo>
                    <a:lnTo>
                      <a:pt x="1038" y="504"/>
                    </a:lnTo>
                    <a:lnTo>
                      <a:pt x="1038" y="504"/>
                    </a:lnTo>
                    <a:lnTo>
                      <a:pt x="1038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50" y="504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6" y="498"/>
                    </a:lnTo>
                    <a:lnTo>
                      <a:pt x="1056" y="498"/>
                    </a:lnTo>
                    <a:lnTo>
                      <a:pt x="1056" y="498"/>
                    </a:lnTo>
                    <a:lnTo>
                      <a:pt x="1056" y="498"/>
                    </a:lnTo>
                    <a:lnTo>
                      <a:pt x="1056" y="498"/>
                    </a:lnTo>
                    <a:lnTo>
                      <a:pt x="1056" y="498"/>
                    </a:lnTo>
                    <a:lnTo>
                      <a:pt x="1056" y="498"/>
                    </a:lnTo>
                    <a:lnTo>
                      <a:pt x="1062" y="492"/>
                    </a:lnTo>
                    <a:lnTo>
                      <a:pt x="1062" y="492"/>
                    </a:lnTo>
                    <a:lnTo>
                      <a:pt x="1062" y="492"/>
                    </a:lnTo>
                    <a:lnTo>
                      <a:pt x="1062" y="492"/>
                    </a:lnTo>
                    <a:lnTo>
                      <a:pt x="1062" y="492"/>
                    </a:lnTo>
                    <a:lnTo>
                      <a:pt x="1062" y="492"/>
                    </a:lnTo>
                    <a:lnTo>
                      <a:pt x="1068" y="492"/>
                    </a:lnTo>
                    <a:lnTo>
                      <a:pt x="1068" y="492"/>
                    </a:lnTo>
                    <a:lnTo>
                      <a:pt x="1068" y="492"/>
                    </a:lnTo>
                    <a:lnTo>
                      <a:pt x="1068" y="492"/>
                    </a:lnTo>
                    <a:lnTo>
                      <a:pt x="1068" y="492"/>
                    </a:lnTo>
                    <a:lnTo>
                      <a:pt x="1068" y="492"/>
                    </a:lnTo>
                    <a:lnTo>
                      <a:pt x="1068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80" y="486"/>
                    </a:lnTo>
                    <a:lnTo>
                      <a:pt x="1080" y="486"/>
                    </a:lnTo>
                    <a:lnTo>
                      <a:pt x="1080" y="486"/>
                    </a:lnTo>
                    <a:lnTo>
                      <a:pt x="1080" y="480"/>
                    </a:lnTo>
                    <a:lnTo>
                      <a:pt x="1080" y="480"/>
                    </a:lnTo>
                    <a:lnTo>
                      <a:pt x="1080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92" y="474"/>
                    </a:lnTo>
                    <a:lnTo>
                      <a:pt x="1092" y="474"/>
                    </a:lnTo>
                    <a:lnTo>
                      <a:pt x="1092" y="474"/>
                    </a:lnTo>
                    <a:lnTo>
                      <a:pt x="1092" y="474"/>
                    </a:lnTo>
                    <a:lnTo>
                      <a:pt x="1092" y="474"/>
                    </a:lnTo>
                    <a:lnTo>
                      <a:pt x="1092" y="474"/>
                    </a:lnTo>
                    <a:lnTo>
                      <a:pt x="1092" y="474"/>
                    </a:lnTo>
                    <a:lnTo>
                      <a:pt x="1098" y="474"/>
                    </a:lnTo>
                    <a:lnTo>
                      <a:pt x="1098" y="474"/>
                    </a:lnTo>
                    <a:lnTo>
                      <a:pt x="1098" y="468"/>
                    </a:lnTo>
                    <a:lnTo>
                      <a:pt x="1098" y="468"/>
                    </a:lnTo>
                    <a:lnTo>
                      <a:pt x="1098" y="468"/>
                    </a:lnTo>
                    <a:lnTo>
                      <a:pt x="1098" y="468"/>
                    </a:lnTo>
                    <a:lnTo>
                      <a:pt x="1104" y="468"/>
                    </a:lnTo>
                    <a:lnTo>
                      <a:pt x="1104" y="468"/>
                    </a:lnTo>
                    <a:lnTo>
                      <a:pt x="1104" y="468"/>
                    </a:lnTo>
                    <a:lnTo>
                      <a:pt x="1104" y="468"/>
                    </a:lnTo>
                    <a:lnTo>
                      <a:pt x="1104" y="468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0" y="462"/>
                    </a:lnTo>
                    <a:lnTo>
                      <a:pt x="1116" y="462"/>
                    </a:lnTo>
                    <a:lnTo>
                      <a:pt x="1116" y="456"/>
                    </a:lnTo>
                    <a:lnTo>
                      <a:pt x="1116" y="456"/>
                    </a:lnTo>
                    <a:lnTo>
                      <a:pt x="1116" y="456"/>
                    </a:lnTo>
                    <a:lnTo>
                      <a:pt x="1116" y="456"/>
                    </a:lnTo>
                    <a:lnTo>
                      <a:pt x="1116" y="456"/>
                    </a:lnTo>
                    <a:lnTo>
                      <a:pt x="1116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0"/>
                    </a:lnTo>
                    <a:lnTo>
                      <a:pt x="1122" y="450"/>
                    </a:lnTo>
                    <a:lnTo>
                      <a:pt x="1122" y="450"/>
                    </a:lnTo>
                    <a:lnTo>
                      <a:pt x="1122" y="450"/>
                    </a:lnTo>
                    <a:lnTo>
                      <a:pt x="1122" y="450"/>
                    </a:lnTo>
                    <a:lnTo>
                      <a:pt x="1128" y="450"/>
                    </a:lnTo>
                    <a:lnTo>
                      <a:pt x="1128" y="450"/>
                    </a:lnTo>
                    <a:lnTo>
                      <a:pt x="1128" y="450"/>
                    </a:lnTo>
                    <a:lnTo>
                      <a:pt x="1128" y="444"/>
                    </a:lnTo>
                    <a:lnTo>
                      <a:pt x="1128" y="444"/>
                    </a:lnTo>
                    <a:lnTo>
                      <a:pt x="1128" y="444"/>
                    </a:lnTo>
                    <a:lnTo>
                      <a:pt x="1134" y="444"/>
                    </a:lnTo>
                    <a:lnTo>
                      <a:pt x="1134" y="444"/>
                    </a:lnTo>
                    <a:lnTo>
                      <a:pt x="1134" y="444"/>
                    </a:lnTo>
                    <a:lnTo>
                      <a:pt x="1134" y="444"/>
                    </a:lnTo>
                    <a:lnTo>
                      <a:pt x="1134" y="444"/>
                    </a:lnTo>
                    <a:lnTo>
                      <a:pt x="1134" y="438"/>
                    </a:lnTo>
                    <a:lnTo>
                      <a:pt x="1134" y="438"/>
                    </a:lnTo>
                    <a:lnTo>
                      <a:pt x="1140" y="438"/>
                    </a:lnTo>
                    <a:lnTo>
                      <a:pt x="1140" y="438"/>
                    </a:lnTo>
                    <a:lnTo>
                      <a:pt x="1140" y="438"/>
                    </a:lnTo>
                    <a:lnTo>
                      <a:pt x="1140" y="438"/>
                    </a:lnTo>
                    <a:lnTo>
                      <a:pt x="1140" y="438"/>
                    </a:lnTo>
                    <a:lnTo>
                      <a:pt x="1140" y="432"/>
                    </a:lnTo>
                    <a:lnTo>
                      <a:pt x="1146" y="432"/>
                    </a:lnTo>
                    <a:lnTo>
                      <a:pt x="1146" y="432"/>
                    </a:lnTo>
                    <a:lnTo>
                      <a:pt x="1146" y="432"/>
                    </a:lnTo>
                    <a:lnTo>
                      <a:pt x="1146" y="432"/>
                    </a:lnTo>
                    <a:lnTo>
                      <a:pt x="1146" y="432"/>
                    </a:lnTo>
                    <a:lnTo>
                      <a:pt x="1146" y="432"/>
                    </a:lnTo>
                    <a:lnTo>
                      <a:pt x="1146" y="432"/>
                    </a:lnTo>
                    <a:lnTo>
                      <a:pt x="1152" y="426"/>
                    </a:lnTo>
                    <a:lnTo>
                      <a:pt x="1152" y="426"/>
                    </a:lnTo>
                    <a:lnTo>
                      <a:pt x="1152" y="426"/>
                    </a:lnTo>
                    <a:lnTo>
                      <a:pt x="1152" y="426"/>
                    </a:lnTo>
                    <a:lnTo>
                      <a:pt x="1152" y="426"/>
                    </a:lnTo>
                    <a:lnTo>
                      <a:pt x="1152" y="426"/>
                    </a:lnTo>
                    <a:lnTo>
                      <a:pt x="1152" y="426"/>
                    </a:lnTo>
                    <a:lnTo>
                      <a:pt x="1158" y="420"/>
                    </a:lnTo>
                    <a:lnTo>
                      <a:pt x="1158" y="420"/>
                    </a:lnTo>
                    <a:lnTo>
                      <a:pt x="1158" y="420"/>
                    </a:lnTo>
                    <a:lnTo>
                      <a:pt x="1158" y="420"/>
                    </a:lnTo>
                    <a:lnTo>
                      <a:pt x="1158" y="420"/>
                    </a:lnTo>
                    <a:lnTo>
                      <a:pt x="1158" y="420"/>
                    </a:lnTo>
                    <a:lnTo>
                      <a:pt x="1164" y="414"/>
                    </a:lnTo>
                    <a:lnTo>
                      <a:pt x="1164" y="414"/>
                    </a:lnTo>
                    <a:lnTo>
                      <a:pt x="1164" y="414"/>
                    </a:lnTo>
                    <a:lnTo>
                      <a:pt x="1164" y="414"/>
                    </a:lnTo>
                    <a:lnTo>
                      <a:pt x="1164" y="414"/>
                    </a:lnTo>
                    <a:lnTo>
                      <a:pt x="1164" y="414"/>
                    </a:lnTo>
                    <a:lnTo>
                      <a:pt x="1164" y="414"/>
                    </a:lnTo>
                    <a:lnTo>
                      <a:pt x="1170" y="408"/>
                    </a:lnTo>
                    <a:lnTo>
                      <a:pt x="1170" y="408"/>
                    </a:lnTo>
                    <a:lnTo>
                      <a:pt x="1170" y="408"/>
                    </a:lnTo>
                    <a:lnTo>
                      <a:pt x="1170" y="408"/>
                    </a:lnTo>
                    <a:lnTo>
                      <a:pt x="1170" y="408"/>
                    </a:lnTo>
                    <a:lnTo>
                      <a:pt x="1170" y="408"/>
                    </a:lnTo>
                    <a:lnTo>
                      <a:pt x="1176" y="402"/>
                    </a:lnTo>
                    <a:lnTo>
                      <a:pt x="1176" y="402"/>
                    </a:lnTo>
                    <a:lnTo>
                      <a:pt x="1176" y="402"/>
                    </a:lnTo>
                    <a:lnTo>
                      <a:pt x="1176" y="402"/>
                    </a:lnTo>
                    <a:lnTo>
                      <a:pt x="1176" y="402"/>
                    </a:lnTo>
                    <a:lnTo>
                      <a:pt x="1176" y="402"/>
                    </a:lnTo>
                    <a:lnTo>
                      <a:pt x="1176" y="402"/>
                    </a:lnTo>
                    <a:lnTo>
                      <a:pt x="1182" y="396"/>
                    </a:lnTo>
                    <a:lnTo>
                      <a:pt x="1182" y="396"/>
                    </a:lnTo>
                    <a:lnTo>
                      <a:pt x="1182" y="396"/>
                    </a:lnTo>
                    <a:lnTo>
                      <a:pt x="1182" y="396"/>
                    </a:lnTo>
                    <a:lnTo>
                      <a:pt x="1182" y="396"/>
                    </a:lnTo>
                    <a:lnTo>
                      <a:pt x="1182" y="396"/>
                    </a:lnTo>
                    <a:lnTo>
                      <a:pt x="1182" y="390"/>
                    </a:lnTo>
                    <a:lnTo>
                      <a:pt x="1188" y="390"/>
                    </a:lnTo>
                    <a:lnTo>
                      <a:pt x="1188" y="390"/>
                    </a:lnTo>
                    <a:lnTo>
                      <a:pt x="1188" y="390"/>
                    </a:lnTo>
                    <a:lnTo>
                      <a:pt x="1188" y="390"/>
                    </a:lnTo>
                    <a:lnTo>
                      <a:pt x="1188" y="390"/>
                    </a:lnTo>
                    <a:lnTo>
                      <a:pt x="1188" y="384"/>
                    </a:lnTo>
                    <a:lnTo>
                      <a:pt x="1194" y="384"/>
                    </a:lnTo>
                    <a:lnTo>
                      <a:pt x="1194" y="384"/>
                    </a:lnTo>
                    <a:lnTo>
                      <a:pt x="1194" y="384"/>
                    </a:lnTo>
                    <a:lnTo>
                      <a:pt x="1194" y="384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2"/>
                    </a:lnTo>
                    <a:lnTo>
                      <a:pt x="1200" y="372"/>
                    </a:lnTo>
                    <a:lnTo>
                      <a:pt x="1200" y="372"/>
                    </a:lnTo>
                    <a:lnTo>
                      <a:pt x="1206" y="372"/>
                    </a:lnTo>
                    <a:lnTo>
                      <a:pt x="1206" y="372"/>
                    </a:lnTo>
                    <a:lnTo>
                      <a:pt x="1206" y="372"/>
                    </a:lnTo>
                    <a:lnTo>
                      <a:pt x="1206" y="366"/>
                    </a:lnTo>
                    <a:lnTo>
                      <a:pt x="1206" y="366"/>
                    </a:lnTo>
                    <a:lnTo>
                      <a:pt x="1206" y="366"/>
                    </a:lnTo>
                    <a:lnTo>
                      <a:pt x="1212" y="366"/>
                    </a:lnTo>
                    <a:lnTo>
                      <a:pt x="1212" y="366"/>
                    </a:lnTo>
                    <a:lnTo>
                      <a:pt x="1212" y="366"/>
                    </a:lnTo>
                    <a:lnTo>
                      <a:pt x="1212" y="360"/>
                    </a:lnTo>
                    <a:lnTo>
                      <a:pt x="1212" y="360"/>
                    </a:lnTo>
                    <a:lnTo>
                      <a:pt x="1212" y="360"/>
                    </a:lnTo>
                    <a:lnTo>
                      <a:pt x="1212" y="360"/>
                    </a:lnTo>
                    <a:lnTo>
                      <a:pt x="1218" y="360"/>
                    </a:lnTo>
                    <a:lnTo>
                      <a:pt x="1218" y="354"/>
                    </a:lnTo>
                    <a:lnTo>
                      <a:pt x="1218" y="354"/>
                    </a:lnTo>
                    <a:lnTo>
                      <a:pt x="1218" y="354"/>
                    </a:lnTo>
                    <a:lnTo>
                      <a:pt x="1218" y="354"/>
                    </a:lnTo>
                    <a:lnTo>
                      <a:pt x="1218" y="354"/>
                    </a:lnTo>
                    <a:lnTo>
                      <a:pt x="1218" y="354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2"/>
                    </a:lnTo>
                    <a:lnTo>
                      <a:pt x="1230" y="342"/>
                    </a:lnTo>
                    <a:lnTo>
                      <a:pt x="1230" y="342"/>
                    </a:lnTo>
                    <a:lnTo>
                      <a:pt x="1230" y="342"/>
                    </a:lnTo>
                    <a:lnTo>
                      <a:pt x="1230" y="342"/>
                    </a:lnTo>
                    <a:lnTo>
                      <a:pt x="1230" y="336"/>
                    </a:lnTo>
                    <a:lnTo>
                      <a:pt x="1230" y="336"/>
                    </a:lnTo>
                    <a:lnTo>
                      <a:pt x="1230" y="336"/>
                    </a:lnTo>
                    <a:lnTo>
                      <a:pt x="1236" y="336"/>
                    </a:lnTo>
                    <a:lnTo>
                      <a:pt x="1236" y="336"/>
                    </a:lnTo>
                    <a:lnTo>
                      <a:pt x="1236" y="330"/>
                    </a:lnTo>
                    <a:lnTo>
                      <a:pt x="1236" y="330"/>
                    </a:lnTo>
                    <a:lnTo>
                      <a:pt x="1236" y="330"/>
                    </a:lnTo>
                    <a:lnTo>
                      <a:pt x="1236" y="330"/>
                    </a:lnTo>
                    <a:lnTo>
                      <a:pt x="1242" y="330"/>
                    </a:lnTo>
                    <a:lnTo>
                      <a:pt x="1242" y="330"/>
                    </a:lnTo>
                    <a:lnTo>
                      <a:pt x="1242" y="324"/>
                    </a:lnTo>
                    <a:lnTo>
                      <a:pt x="1242" y="324"/>
                    </a:lnTo>
                    <a:lnTo>
                      <a:pt x="1242" y="324"/>
                    </a:lnTo>
                    <a:lnTo>
                      <a:pt x="1242" y="324"/>
                    </a:lnTo>
                    <a:lnTo>
                      <a:pt x="1242" y="324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2"/>
                    </a:lnTo>
                    <a:lnTo>
                      <a:pt x="1248" y="312"/>
                    </a:lnTo>
                    <a:lnTo>
                      <a:pt x="1254" y="312"/>
                    </a:lnTo>
                    <a:lnTo>
                      <a:pt x="1254" y="312"/>
                    </a:lnTo>
                    <a:lnTo>
                      <a:pt x="1254" y="312"/>
                    </a:lnTo>
                    <a:lnTo>
                      <a:pt x="1254" y="306"/>
                    </a:lnTo>
                    <a:lnTo>
                      <a:pt x="1254" y="306"/>
                    </a:lnTo>
                    <a:lnTo>
                      <a:pt x="1254" y="306"/>
                    </a:lnTo>
                    <a:lnTo>
                      <a:pt x="1260" y="306"/>
                    </a:lnTo>
                    <a:lnTo>
                      <a:pt x="1260" y="306"/>
                    </a:lnTo>
                    <a:lnTo>
                      <a:pt x="1260" y="300"/>
                    </a:lnTo>
                    <a:lnTo>
                      <a:pt x="1260" y="300"/>
                    </a:lnTo>
                    <a:lnTo>
                      <a:pt x="1260" y="300"/>
                    </a:lnTo>
                    <a:lnTo>
                      <a:pt x="1260" y="300"/>
                    </a:lnTo>
                    <a:lnTo>
                      <a:pt x="1260" y="294"/>
                    </a:lnTo>
                    <a:lnTo>
                      <a:pt x="1266" y="294"/>
                    </a:lnTo>
                    <a:lnTo>
                      <a:pt x="1266" y="294"/>
                    </a:lnTo>
                    <a:lnTo>
                      <a:pt x="1266" y="294"/>
                    </a:lnTo>
                    <a:lnTo>
                      <a:pt x="1266" y="294"/>
                    </a:lnTo>
                    <a:lnTo>
                      <a:pt x="1266" y="288"/>
                    </a:lnTo>
                    <a:lnTo>
                      <a:pt x="1266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8" y="282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84" y="270"/>
                    </a:lnTo>
                    <a:lnTo>
                      <a:pt x="1284" y="270"/>
                    </a:lnTo>
                    <a:lnTo>
                      <a:pt x="1284" y="270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90" y="264"/>
                    </a:lnTo>
                    <a:lnTo>
                      <a:pt x="1290" y="258"/>
                    </a:lnTo>
                    <a:lnTo>
                      <a:pt x="1290" y="258"/>
                    </a:lnTo>
                    <a:lnTo>
                      <a:pt x="1290" y="258"/>
                    </a:lnTo>
                    <a:lnTo>
                      <a:pt x="1290" y="258"/>
                    </a:lnTo>
                    <a:lnTo>
                      <a:pt x="1290" y="258"/>
                    </a:lnTo>
                    <a:lnTo>
                      <a:pt x="1290" y="252"/>
                    </a:lnTo>
                    <a:lnTo>
                      <a:pt x="1296" y="252"/>
                    </a:lnTo>
                    <a:lnTo>
                      <a:pt x="1296" y="252"/>
                    </a:lnTo>
                    <a:lnTo>
                      <a:pt x="1296" y="252"/>
                    </a:lnTo>
                    <a:lnTo>
                      <a:pt x="1296" y="246"/>
                    </a:lnTo>
                    <a:lnTo>
                      <a:pt x="1296" y="246"/>
                    </a:lnTo>
                    <a:lnTo>
                      <a:pt x="1296" y="246"/>
                    </a:lnTo>
                    <a:lnTo>
                      <a:pt x="1302" y="246"/>
                    </a:lnTo>
                    <a:lnTo>
                      <a:pt x="1302" y="240"/>
                    </a:lnTo>
                    <a:lnTo>
                      <a:pt x="1302" y="240"/>
                    </a:lnTo>
                    <a:lnTo>
                      <a:pt x="1302" y="240"/>
                    </a:lnTo>
                    <a:lnTo>
                      <a:pt x="1302" y="240"/>
                    </a:lnTo>
                    <a:lnTo>
                      <a:pt x="1302" y="240"/>
                    </a:lnTo>
                    <a:lnTo>
                      <a:pt x="1302" y="234"/>
                    </a:lnTo>
                    <a:lnTo>
                      <a:pt x="1308" y="234"/>
                    </a:lnTo>
                    <a:lnTo>
                      <a:pt x="1308" y="234"/>
                    </a:lnTo>
                    <a:lnTo>
                      <a:pt x="1308" y="234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0"/>
                    </a:lnTo>
                    <a:lnTo>
                      <a:pt x="1320" y="210"/>
                    </a:lnTo>
                    <a:lnTo>
                      <a:pt x="1320" y="210"/>
                    </a:lnTo>
                    <a:lnTo>
                      <a:pt x="1320" y="210"/>
                    </a:lnTo>
                    <a:lnTo>
                      <a:pt x="1320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198"/>
                    </a:lnTo>
                    <a:lnTo>
                      <a:pt x="1326" y="198"/>
                    </a:lnTo>
                    <a:lnTo>
                      <a:pt x="1326" y="198"/>
                    </a:lnTo>
                    <a:lnTo>
                      <a:pt x="1326" y="198"/>
                    </a:lnTo>
                    <a:lnTo>
                      <a:pt x="1332" y="192"/>
                    </a:lnTo>
                    <a:lnTo>
                      <a:pt x="1332" y="192"/>
                    </a:lnTo>
                    <a:lnTo>
                      <a:pt x="1332" y="192"/>
                    </a:lnTo>
                    <a:lnTo>
                      <a:pt x="1332" y="192"/>
                    </a:lnTo>
                    <a:lnTo>
                      <a:pt x="1332" y="186"/>
                    </a:lnTo>
                    <a:lnTo>
                      <a:pt x="1332" y="186"/>
                    </a:lnTo>
                    <a:lnTo>
                      <a:pt x="1338" y="186"/>
                    </a:lnTo>
                    <a:lnTo>
                      <a:pt x="1338" y="186"/>
                    </a:lnTo>
                    <a:lnTo>
                      <a:pt x="1338" y="180"/>
                    </a:lnTo>
                    <a:lnTo>
                      <a:pt x="1338" y="180"/>
                    </a:lnTo>
                    <a:lnTo>
                      <a:pt x="1338" y="180"/>
                    </a:lnTo>
                    <a:lnTo>
                      <a:pt x="1338" y="180"/>
                    </a:lnTo>
                    <a:lnTo>
                      <a:pt x="1338" y="174"/>
                    </a:lnTo>
                    <a:lnTo>
                      <a:pt x="1344" y="174"/>
                    </a:lnTo>
                    <a:lnTo>
                      <a:pt x="1344" y="174"/>
                    </a:lnTo>
                    <a:lnTo>
                      <a:pt x="1344" y="174"/>
                    </a:lnTo>
                    <a:lnTo>
                      <a:pt x="1344" y="168"/>
                    </a:lnTo>
                    <a:lnTo>
                      <a:pt x="1344" y="168"/>
                    </a:lnTo>
                    <a:lnTo>
                      <a:pt x="1344" y="168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56"/>
                    </a:lnTo>
                    <a:lnTo>
                      <a:pt x="1350" y="156"/>
                    </a:lnTo>
                    <a:lnTo>
                      <a:pt x="1356" y="156"/>
                    </a:lnTo>
                    <a:lnTo>
                      <a:pt x="1356" y="156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6" y="144"/>
                    </a:lnTo>
                    <a:lnTo>
                      <a:pt x="1356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38"/>
                    </a:lnTo>
                    <a:lnTo>
                      <a:pt x="1362" y="138"/>
                    </a:lnTo>
                    <a:lnTo>
                      <a:pt x="1362" y="138"/>
                    </a:lnTo>
                    <a:lnTo>
                      <a:pt x="1362" y="138"/>
                    </a:lnTo>
                    <a:lnTo>
                      <a:pt x="1368" y="132"/>
                    </a:lnTo>
                    <a:lnTo>
                      <a:pt x="1368" y="132"/>
                    </a:lnTo>
                    <a:lnTo>
                      <a:pt x="1368" y="132"/>
                    </a:lnTo>
                    <a:lnTo>
                      <a:pt x="1368" y="132"/>
                    </a:lnTo>
                    <a:lnTo>
                      <a:pt x="1368" y="126"/>
                    </a:lnTo>
                    <a:lnTo>
                      <a:pt x="1368" y="126"/>
                    </a:lnTo>
                    <a:lnTo>
                      <a:pt x="1368" y="126"/>
                    </a:lnTo>
                    <a:lnTo>
                      <a:pt x="1374" y="120"/>
                    </a:lnTo>
                    <a:lnTo>
                      <a:pt x="1374" y="120"/>
                    </a:lnTo>
                    <a:lnTo>
                      <a:pt x="1374" y="120"/>
                    </a:lnTo>
                    <a:lnTo>
                      <a:pt x="1374" y="120"/>
                    </a:lnTo>
                    <a:lnTo>
                      <a:pt x="1374" y="114"/>
                    </a:lnTo>
                    <a:lnTo>
                      <a:pt x="1374" y="114"/>
                    </a:lnTo>
                    <a:lnTo>
                      <a:pt x="1380" y="114"/>
                    </a:lnTo>
                    <a:lnTo>
                      <a:pt x="1380" y="114"/>
                    </a:lnTo>
                    <a:lnTo>
                      <a:pt x="1380" y="108"/>
                    </a:lnTo>
                    <a:lnTo>
                      <a:pt x="1380" y="108"/>
                    </a:lnTo>
                    <a:lnTo>
                      <a:pt x="1380" y="108"/>
                    </a:lnTo>
                    <a:lnTo>
                      <a:pt x="1380" y="102"/>
                    </a:lnTo>
                    <a:lnTo>
                      <a:pt x="1380" y="102"/>
                    </a:lnTo>
                    <a:lnTo>
                      <a:pt x="1386" y="102"/>
                    </a:lnTo>
                    <a:lnTo>
                      <a:pt x="1386" y="102"/>
                    </a:lnTo>
                    <a:lnTo>
                      <a:pt x="1386" y="96"/>
                    </a:lnTo>
                    <a:lnTo>
                      <a:pt x="1386" y="96"/>
                    </a:lnTo>
                    <a:lnTo>
                      <a:pt x="1386" y="96"/>
                    </a:lnTo>
                    <a:lnTo>
                      <a:pt x="1386" y="90"/>
                    </a:lnTo>
                    <a:lnTo>
                      <a:pt x="1386" y="90"/>
                    </a:lnTo>
                    <a:lnTo>
                      <a:pt x="1392" y="90"/>
                    </a:lnTo>
                    <a:lnTo>
                      <a:pt x="1392" y="90"/>
                    </a:lnTo>
                    <a:lnTo>
                      <a:pt x="1392" y="84"/>
                    </a:lnTo>
                    <a:lnTo>
                      <a:pt x="1392" y="84"/>
                    </a:lnTo>
                    <a:lnTo>
                      <a:pt x="1392" y="84"/>
                    </a:lnTo>
                    <a:lnTo>
                      <a:pt x="1392" y="84"/>
                    </a:lnTo>
                    <a:lnTo>
                      <a:pt x="1398" y="78"/>
                    </a:lnTo>
                    <a:lnTo>
                      <a:pt x="1398" y="78"/>
                    </a:lnTo>
                    <a:lnTo>
                      <a:pt x="1398" y="78"/>
                    </a:lnTo>
                    <a:lnTo>
                      <a:pt x="1398" y="72"/>
                    </a:lnTo>
                    <a:lnTo>
                      <a:pt x="1398" y="72"/>
                    </a:lnTo>
                    <a:lnTo>
                      <a:pt x="1398" y="72"/>
                    </a:lnTo>
                    <a:lnTo>
                      <a:pt x="1398" y="72"/>
                    </a:lnTo>
                    <a:lnTo>
                      <a:pt x="1404" y="66"/>
                    </a:lnTo>
                    <a:lnTo>
                      <a:pt x="1404" y="66"/>
                    </a:lnTo>
                    <a:lnTo>
                      <a:pt x="1404" y="66"/>
                    </a:lnTo>
                    <a:lnTo>
                      <a:pt x="1404" y="60"/>
                    </a:lnTo>
                    <a:lnTo>
                      <a:pt x="1404" y="60"/>
                    </a:lnTo>
                    <a:lnTo>
                      <a:pt x="1404" y="60"/>
                    </a:lnTo>
                    <a:lnTo>
                      <a:pt x="1404" y="60"/>
                    </a:lnTo>
                    <a:lnTo>
                      <a:pt x="1410" y="54"/>
                    </a:lnTo>
                    <a:lnTo>
                      <a:pt x="1410" y="54"/>
                    </a:lnTo>
                    <a:lnTo>
                      <a:pt x="1410" y="54"/>
                    </a:lnTo>
                    <a:lnTo>
                      <a:pt x="1410" y="48"/>
                    </a:lnTo>
                    <a:lnTo>
                      <a:pt x="1410" y="48"/>
                    </a:lnTo>
                    <a:lnTo>
                      <a:pt x="1410" y="48"/>
                    </a:lnTo>
                    <a:lnTo>
                      <a:pt x="1410" y="48"/>
                    </a:lnTo>
                    <a:lnTo>
                      <a:pt x="1416" y="42"/>
                    </a:lnTo>
                    <a:lnTo>
                      <a:pt x="1416" y="42"/>
                    </a:lnTo>
                    <a:lnTo>
                      <a:pt x="1416" y="42"/>
                    </a:lnTo>
                    <a:lnTo>
                      <a:pt x="1416" y="36"/>
                    </a:lnTo>
                    <a:lnTo>
                      <a:pt x="1416" y="36"/>
                    </a:lnTo>
                    <a:lnTo>
                      <a:pt x="1416" y="36"/>
                    </a:lnTo>
                    <a:lnTo>
                      <a:pt x="1422" y="30"/>
                    </a:lnTo>
                    <a:lnTo>
                      <a:pt x="1422" y="30"/>
                    </a:lnTo>
                    <a:lnTo>
                      <a:pt x="1422" y="30"/>
                    </a:lnTo>
                    <a:lnTo>
                      <a:pt x="1422" y="24"/>
                    </a:lnTo>
                    <a:lnTo>
                      <a:pt x="1422" y="24"/>
                    </a:lnTo>
                    <a:lnTo>
                      <a:pt x="1422" y="24"/>
                    </a:lnTo>
                    <a:lnTo>
                      <a:pt x="1428" y="18"/>
                    </a:lnTo>
                    <a:lnTo>
                      <a:pt x="1428" y="18"/>
                    </a:lnTo>
                    <a:lnTo>
                      <a:pt x="1428" y="18"/>
                    </a:lnTo>
                    <a:lnTo>
                      <a:pt x="1428" y="18"/>
                    </a:lnTo>
                    <a:lnTo>
                      <a:pt x="1428" y="12"/>
                    </a:lnTo>
                    <a:lnTo>
                      <a:pt x="1428" y="12"/>
                    </a:lnTo>
                    <a:lnTo>
                      <a:pt x="1428" y="12"/>
                    </a:lnTo>
                    <a:lnTo>
                      <a:pt x="1434" y="12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40" y="6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6"/>
                    </a:lnTo>
                    <a:lnTo>
                      <a:pt x="1458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12"/>
                    </a:lnTo>
                    <a:lnTo>
                      <a:pt x="1464" y="12"/>
                    </a:lnTo>
                    <a:lnTo>
                      <a:pt x="1470" y="12"/>
                    </a:lnTo>
                    <a:lnTo>
                      <a:pt x="1470" y="12"/>
                    </a:lnTo>
                    <a:lnTo>
                      <a:pt x="1470" y="18"/>
                    </a:lnTo>
                    <a:lnTo>
                      <a:pt x="1470" y="18"/>
                    </a:lnTo>
                    <a:lnTo>
                      <a:pt x="1470" y="18"/>
                    </a:lnTo>
                    <a:lnTo>
                      <a:pt x="1470" y="24"/>
                    </a:lnTo>
                    <a:lnTo>
                      <a:pt x="1470" y="24"/>
                    </a:lnTo>
                    <a:lnTo>
                      <a:pt x="1476" y="24"/>
                    </a:lnTo>
                    <a:lnTo>
                      <a:pt x="1476" y="24"/>
                    </a:lnTo>
                    <a:lnTo>
                      <a:pt x="1476" y="30"/>
                    </a:lnTo>
                    <a:lnTo>
                      <a:pt x="1476" y="30"/>
                    </a:lnTo>
                    <a:lnTo>
                      <a:pt x="1476" y="30"/>
                    </a:lnTo>
                    <a:lnTo>
                      <a:pt x="1476" y="36"/>
                    </a:lnTo>
                    <a:lnTo>
                      <a:pt x="1476" y="36"/>
                    </a:lnTo>
                    <a:lnTo>
                      <a:pt x="1482" y="36"/>
                    </a:lnTo>
                    <a:lnTo>
                      <a:pt x="1482" y="42"/>
                    </a:lnTo>
                    <a:lnTo>
                      <a:pt x="1482" y="42"/>
                    </a:lnTo>
                    <a:lnTo>
                      <a:pt x="1482" y="42"/>
                    </a:lnTo>
                    <a:lnTo>
                      <a:pt x="1482" y="42"/>
                    </a:lnTo>
                    <a:lnTo>
                      <a:pt x="1482" y="48"/>
                    </a:lnTo>
                    <a:lnTo>
                      <a:pt x="1482" y="48"/>
                    </a:lnTo>
                    <a:lnTo>
                      <a:pt x="1488" y="48"/>
                    </a:lnTo>
                    <a:lnTo>
                      <a:pt x="1488" y="54"/>
                    </a:lnTo>
                    <a:lnTo>
                      <a:pt x="1488" y="54"/>
                    </a:lnTo>
                    <a:lnTo>
                      <a:pt x="1488" y="54"/>
                    </a:lnTo>
                    <a:lnTo>
                      <a:pt x="1488" y="54"/>
                    </a:lnTo>
                    <a:lnTo>
                      <a:pt x="1488" y="60"/>
                    </a:lnTo>
                    <a:lnTo>
                      <a:pt x="1494" y="60"/>
                    </a:lnTo>
                    <a:lnTo>
                      <a:pt x="1494" y="66"/>
                    </a:lnTo>
                    <a:lnTo>
                      <a:pt x="1494" y="66"/>
                    </a:lnTo>
                    <a:lnTo>
                      <a:pt x="1494" y="66"/>
                    </a:lnTo>
                    <a:lnTo>
                      <a:pt x="1494" y="66"/>
                    </a:lnTo>
                    <a:lnTo>
                      <a:pt x="1494" y="72"/>
                    </a:lnTo>
                    <a:lnTo>
                      <a:pt x="1500" y="72"/>
                    </a:lnTo>
                    <a:lnTo>
                      <a:pt x="1500" y="72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90"/>
                    </a:lnTo>
                    <a:lnTo>
                      <a:pt x="1506" y="90"/>
                    </a:lnTo>
                    <a:lnTo>
                      <a:pt x="1506" y="90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2" y="102"/>
                    </a:lnTo>
                    <a:lnTo>
                      <a:pt x="1512" y="102"/>
                    </a:lnTo>
                    <a:lnTo>
                      <a:pt x="1512" y="102"/>
                    </a:lnTo>
                    <a:lnTo>
                      <a:pt x="1518" y="108"/>
                    </a:lnTo>
                    <a:lnTo>
                      <a:pt x="1518" y="108"/>
                    </a:lnTo>
                    <a:lnTo>
                      <a:pt x="1518" y="108"/>
                    </a:lnTo>
                    <a:lnTo>
                      <a:pt x="1518" y="108"/>
                    </a:lnTo>
                    <a:lnTo>
                      <a:pt x="1518" y="114"/>
                    </a:lnTo>
                    <a:lnTo>
                      <a:pt x="1518" y="114"/>
                    </a:lnTo>
                    <a:lnTo>
                      <a:pt x="1518" y="114"/>
                    </a:lnTo>
                    <a:lnTo>
                      <a:pt x="1524" y="120"/>
                    </a:lnTo>
                    <a:lnTo>
                      <a:pt x="1524" y="120"/>
                    </a:lnTo>
                    <a:lnTo>
                      <a:pt x="1524" y="120"/>
                    </a:lnTo>
                    <a:lnTo>
                      <a:pt x="1524" y="120"/>
                    </a:lnTo>
                    <a:lnTo>
                      <a:pt x="1524" y="126"/>
                    </a:lnTo>
                    <a:lnTo>
                      <a:pt x="1524" y="126"/>
                    </a:lnTo>
                    <a:lnTo>
                      <a:pt x="1530" y="126"/>
                    </a:lnTo>
                    <a:lnTo>
                      <a:pt x="1530" y="126"/>
                    </a:lnTo>
                    <a:lnTo>
                      <a:pt x="1530" y="132"/>
                    </a:lnTo>
                    <a:lnTo>
                      <a:pt x="1530" y="132"/>
                    </a:lnTo>
                    <a:lnTo>
                      <a:pt x="1530" y="132"/>
                    </a:lnTo>
                    <a:lnTo>
                      <a:pt x="1530" y="132"/>
                    </a:lnTo>
                    <a:lnTo>
                      <a:pt x="1530" y="138"/>
                    </a:lnTo>
                    <a:lnTo>
                      <a:pt x="1536" y="138"/>
                    </a:lnTo>
                    <a:lnTo>
                      <a:pt x="1536" y="138"/>
                    </a:lnTo>
                    <a:lnTo>
                      <a:pt x="1536" y="144"/>
                    </a:lnTo>
                    <a:lnTo>
                      <a:pt x="1536" y="144"/>
                    </a:lnTo>
                    <a:lnTo>
                      <a:pt x="1536" y="144"/>
                    </a:lnTo>
                    <a:lnTo>
                      <a:pt x="1536" y="144"/>
                    </a:lnTo>
                    <a:lnTo>
                      <a:pt x="1542" y="150"/>
                    </a:lnTo>
                    <a:lnTo>
                      <a:pt x="1542" y="150"/>
                    </a:lnTo>
                    <a:lnTo>
                      <a:pt x="1542" y="150"/>
                    </a:lnTo>
                    <a:lnTo>
                      <a:pt x="1542" y="150"/>
                    </a:lnTo>
                    <a:lnTo>
                      <a:pt x="1542" y="156"/>
                    </a:lnTo>
                    <a:lnTo>
                      <a:pt x="1542" y="156"/>
                    </a:lnTo>
                    <a:lnTo>
                      <a:pt x="1542" y="156"/>
                    </a:lnTo>
                    <a:lnTo>
                      <a:pt x="1548" y="162"/>
                    </a:lnTo>
                    <a:lnTo>
                      <a:pt x="1548" y="162"/>
                    </a:lnTo>
                    <a:lnTo>
                      <a:pt x="1548" y="162"/>
                    </a:lnTo>
                    <a:lnTo>
                      <a:pt x="1548" y="162"/>
                    </a:lnTo>
                    <a:lnTo>
                      <a:pt x="1548" y="168"/>
                    </a:lnTo>
                    <a:lnTo>
                      <a:pt x="1548" y="168"/>
                    </a:lnTo>
                    <a:lnTo>
                      <a:pt x="1548" y="168"/>
                    </a:lnTo>
                    <a:lnTo>
                      <a:pt x="1554" y="168"/>
                    </a:lnTo>
                    <a:lnTo>
                      <a:pt x="1554" y="174"/>
                    </a:lnTo>
                    <a:lnTo>
                      <a:pt x="1554" y="174"/>
                    </a:lnTo>
                    <a:lnTo>
                      <a:pt x="1554" y="174"/>
                    </a:lnTo>
                    <a:lnTo>
                      <a:pt x="1554" y="174"/>
                    </a:lnTo>
                    <a:lnTo>
                      <a:pt x="1554" y="180"/>
                    </a:lnTo>
                    <a:lnTo>
                      <a:pt x="1560" y="180"/>
                    </a:lnTo>
                    <a:lnTo>
                      <a:pt x="1560" y="180"/>
                    </a:lnTo>
                    <a:lnTo>
                      <a:pt x="1560" y="180"/>
                    </a:lnTo>
                    <a:lnTo>
                      <a:pt x="1560" y="186"/>
                    </a:lnTo>
                    <a:lnTo>
                      <a:pt x="1560" y="186"/>
                    </a:lnTo>
                    <a:lnTo>
                      <a:pt x="1560" y="186"/>
                    </a:lnTo>
                    <a:lnTo>
                      <a:pt x="1560" y="186"/>
                    </a:lnTo>
                    <a:lnTo>
                      <a:pt x="1566" y="192"/>
                    </a:lnTo>
                    <a:lnTo>
                      <a:pt x="1566" y="192"/>
                    </a:lnTo>
                    <a:lnTo>
                      <a:pt x="1566" y="192"/>
                    </a:lnTo>
                    <a:lnTo>
                      <a:pt x="1566" y="192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72" y="198"/>
                    </a:lnTo>
                    <a:lnTo>
                      <a:pt x="1572" y="204"/>
                    </a:lnTo>
                    <a:lnTo>
                      <a:pt x="1572" y="204"/>
                    </a:lnTo>
                    <a:lnTo>
                      <a:pt x="1572" y="204"/>
                    </a:lnTo>
                    <a:lnTo>
                      <a:pt x="1572" y="204"/>
                    </a:lnTo>
                    <a:lnTo>
                      <a:pt x="1572" y="210"/>
                    </a:lnTo>
                    <a:lnTo>
                      <a:pt x="1578" y="210"/>
                    </a:lnTo>
                    <a:lnTo>
                      <a:pt x="1578" y="210"/>
                    </a:lnTo>
                    <a:lnTo>
                      <a:pt x="1578" y="210"/>
                    </a:lnTo>
                    <a:lnTo>
                      <a:pt x="1578" y="216"/>
                    </a:lnTo>
                    <a:lnTo>
                      <a:pt x="1578" y="216"/>
                    </a:lnTo>
                    <a:lnTo>
                      <a:pt x="1578" y="216"/>
                    </a:lnTo>
                    <a:lnTo>
                      <a:pt x="1578" y="216"/>
                    </a:lnTo>
                    <a:lnTo>
                      <a:pt x="1584" y="222"/>
                    </a:lnTo>
                    <a:lnTo>
                      <a:pt x="1584" y="222"/>
                    </a:lnTo>
                    <a:lnTo>
                      <a:pt x="1584" y="222"/>
                    </a:lnTo>
                    <a:lnTo>
                      <a:pt x="1584" y="222"/>
                    </a:lnTo>
                    <a:lnTo>
                      <a:pt x="1584" y="228"/>
                    </a:lnTo>
                    <a:lnTo>
                      <a:pt x="1584" y="228"/>
                    </a:lnTo>
                    <a:lnTo>
                      <a:pt x="1590" y="228"/>
                    </a:lnTo>
                    <a:lnTo>
                      <a:pt x="1590" y="228"/>
                    </a:lnTo>
                    <a:lnTo>
                      <a:pt x="1590" y="234"/>
                    </a:lnTo>
                    <a:lnTo>
                      <a:pt x="1590" y="234"/>
                    </a:lnTo>
                    <a:lnTo>
                      <a:pt x="1590" y="234"/>
                    </a:lnTo>
                    <a:lnTo>
                      <a:pt x="1590" y="234"/>
                    </a:lnTo>
                    <a:lnTo>
                      <a:pt x="1590" y="240"/>
                    </a:lnTo>
                    <a:lnTo>
                      <a:pt x="1596" y="240"/>
                    </a:lnTo>
                    <a:lnTo>
                      <a:pt x="1596" y="240"/>
                    </a:lnTo>
                    <a:lnTo>
                      <a:pt x="1596" y="240"/>
                    </a:lnTo>
                    <a:lnTo>
                      <a:pt x="1596" y="240"/>
                    </a:lnTo>
                    <a:lnTo>
                      <a:pt x="1596" y="246"/>
                    </a:lnTo>
                    <a:lnTo>
                      <a:pt x="1596" y="246"/>
                    </a:lnTo>
                    <a:lnTo>
                      <a:pt x="1596" y="246"/>
                    </a:lnTo>
                    <a:lnTo>
                      <a:pt x="1602" y="246"/>
                    </a:lnTo>
                    <a:lnTo>
                      <a:pt x="1602" y="252"/>
                    </a:lnTo>
                    <a:lnTo>
                      <a:pt x="1602" y="252"/>
                    </a:lnTo>
                    <a:lnTo>
                      <a:pt x="1602" y="252"/>
                    </a:lnTo>
                    <a:lnTo>
                      <a:pt x="1602" y="252"/>
                    </a:lnTo>
                    <a:lnTo>
                      <a:pt x="1602" y="258"/>
                    </a:lnTo>
                    <a:lnTo>
                      <a:pt x="1608" y="258"/>
                    </a:lnTo>
                    <a:lnTo>
                      <a:pt x="1608" y="258"/>
                    </a:lnTo>
                    <a:lnTo>
                      <a:pt x="1608" y="258"/>
                    </a:lnTo>
                    <a:lnTo>
                      <a:pt x="1608" y="258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14" y="270"/>
                    </a:lnTo>
                    <a:lnTo>
                      <a:pt x="1614" y="270"/>
                    </a:lnTo>
                    <a:lnTo>
                      <a:pt x="1614" y="270"/>
                    </a:lnTo>
                    <a:lnTo>
                      <a:pt x="1614" y="270"/>
                    </a:lnTo>
                    <a:lnTo>
                      <a:pt x="1614" y="270"/>
                    </a:lnTo>
                    <a:lnTo>
                      <a:pt x="1620" y="276"/>
                    </a:lnTo>
                    <a:lnTo>
                      <a:pt x="1620" y="276"/>
                    </a:lnTo>
                    <a:lnTo>
                      <a:pt x="1620" y="276"/>
                    </a:lnTo>
                    <a:lnTo>
                      <a:pt x="1620" y="276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8"/>
                    </a:lnTo>
                    <a:lnTo>
                      <a:pt x="1626" y="288"/>
                    </a:lnTo>
                    <a:lnTo>
                      <a:pt x="1626" y="288"/>
                    </a:lnTo>
                    <a:lnTo>
                      <a:pt x="1626" y="288"/>
                    </a:lnTo>
                    <a:lnTo>
                      <a:pt x="1626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300"/>
                    </a:lnTo>
                    <a:lnTo>
                      <a:pt x="1632" y="300"/>
                    </a:lnTo>
                    <a:lnTo>
                      <a:pt x="1638" y="300"/>
                    </a:lnTo>
                    <a:lnTo>
                      <a:pt x="1638" y="300"/>
                    </a:lnTo>
                    <a:lnTo>
                      <a:pt x="1638" y="300"/>
                    </a:lnTo>
                    <a:lnTo>
                      <a:pt x="1638" y="306"/>
                    </a:lnTo>
                    <a:lnTo>
                      <a:pt x="1638" y="306"/>
                    </a:lnTo>
                    <a:lnTo>
                      <a:pt x="1638" y="306"/>
                    </a:lnTo>
                    <a:lnTo>
                      <a:pt x="1638" y="306"/>
                    </a:lnTo>
                    <a:lnTo>
                      <a:pt x="1644" y="306"/>
                    </a:lnTo>
                    <a:lnTo>
                      <a:pt x="1644" y="312"/>
                    </a:lnTo>
                    <a:lnTo>
                      <a:pt x="1644" y="312"/>
                    </a:lnTo>
                    <a:lnTo>
                      <a:pt x="1644" y="312"/>
                    </a:lnTo>
                    <a:lnTo>
                      <a:pt x="1644" y="312"/>
                    </a:lnTo>
                    <a:lnTo>
                      <a:pt x="1644" y="312"/>
                    </a:lnTo>
                    <a:lnTo>
                      <a:pt x="1650" y="318"/>
                    </a:lnTo>
                    <a:lnTo>
                      <a:pt x="1650" y="318"/>
                    </a:lnTo>
                    <a:lnTo>
                      <a:pt x="1650" y="318"/>
                    </a:lnTo>
                    <a:lnTo>
                      <a:pt x="1650" y="318"/>
                    </a:lnTo>
                    <a:lnTo>
                      <a:pt x="1650" y="318"/>
                    </a:lnTo>
                    <a:lnTo>
                      <a:pt x="1650" y="324"/>
                    </a:lnTo>
                    <a:lnTo>
                      <a:pt x="1650" y="324"/>
                    </a:lnTo>
                    <a:lnTo>
                      <a:pt x="1656" y="324"/>
                    </a:lnTo>
                    <a:lnTo>
                      <a:pt x="1656" y="324"/>
                    </a:lnTo>
                    <a:lnTo>
                      <a:pt x="1656" y="324"/>
                    </a:lnTo>
                    <a:lnTo>
                      <a:pt x="1656" y="330"/>
                    </a:lnTo>
                    <a:lnTo>
                      <a:pt x="1656" y="330"/>
                    </a:lnTo>
                    <a:lnTo>
                      <a:pt x="1656" y="330"/>
                    </a:lnTo>
                    <a:lnTo>
                      <a:pt x="1656" y="330"/>
                    </a:lnTo>
                    <a:lnTo>
                      <a:pt x="1662" y="330"/>
                    </a:lnTo>
                    <a:lnTo>
                      <a:pt x="1662" y="336"/>
                    </a:lnTo>
                    <a:lnTo>
                      <a:pt x="1662" y="336"/>
                    </a:lnTo>
                    <a:lnTo>
                      <a:pt x="1662" y="336"/>
                    </a:lnTo>
                    <a:lnTo>
                      <a:pt x="1662" y="336"/>
                    </a:lnTo>
                    <a:lnTo>
                      <a:pt x="1662" y="336"/>
                    </a:lnTo>
                    <a:lnTo>
                      <a:pt x="1668" y="342"/>
                    </a:lnTo>
                    <a:lnTo>
                      <a:pt x="1668" y="342"/>
                    </a:lnTo>
                    <a:lnTo>
                      <a:pt x="1668" y="342"/>
                    </a:lnTo>
                    <a:lnTo>
                      <a:pt x="1668" y="342"/>
                    </a:lnTo>
                    <a:lnTo>
                      <a:pt x="1668" y="342"/>
                    </a:lnTo>
                    <a:lnTo>
                      <a:pt x="1668" y="348"/>
                    </a:lnTo>
                    <a:lnTo>
                      <a:pt x="1668" y="348"/>
                    </a:lnTo>
                    <a:lnTo>
                      <a:pt x="1674" y="348"/>
                    </a:lnTo>
                    <a:lnTo>
                      <a:pt x="1674" y="348"/>
                    </a:lnTo>
                    <a:lnTo>
                      <a:pt x="1674" y="348"/>
                    </a:lnTo>
                    <a:lnTo>
                      <a:pt x="1674" y="348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80" y="354"/>
                    </a:lnTo>
                    <a:lnTo>
                      <a:pt x="1680" y="354"/>
                    </a:lnTo>
                    <a:lnTo>
                      <a:pt x="1680" y="360"/>
                    </a:lnTo>
                    <a:lnTo>
                      <a:pt x="1680" y="360"/>
                    </a:lnTo>
                    <a:lnTo>
                      <a:pt x="1680" y="360"/>
                    </a:lnTo>
                    <a:lnTo>
                      <a:pt x="1680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704" y="390"/>
                    </a:lnTo>
                    <a:lnTo>
                      <a:pt x="1704" y="390"/>
                    </a:lnTo>
                    <a:lnTo>
                      <a:pt x="1710" y="390"/>
                    </a:lnTo>
                    <a:lnTo>
                      <a:pt x="1710" y="390"/>
                    </a:lnTo>
                    <a:lnTo>
                      <a:pt x="1710" y="390"/>
                    </a:lnTo>
                    <a:lnTo>
                      <a:pt x="1710" y="390"/>
                    </a:lnTo>
                    <a:lnTo>
                      <a:pt x="1710" y="396"/>
                    </a:lnTo>
                    <a:lnTo>
                      <a:pt x="1710" y="396"/>
                    </a:lnTo>
                    <a:lnTo>
                      <a:pt x="1716" y="396"/>
                    </a:lnTo>
                    <a:lnTo>
                      <a:pt x="1716" y="396"/>
                    </a:lnTo>
                    <a:lnTo>
                      <a:pt x="1716" y="396"/>
                    </a:lnTo>
                    <a:lnTo>
                      <a:pt x="1716" y="396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16" y="402"/>
                    </a:lnTo>
                    <a:lnTo>
                      <a:pt x="1722" y="402"/>
                    </a:lnTo>
                    <a:lnTo>
                      <a:pt x="1722" y="402"/>
                    </a:lnTo>
                    <a:lnTo>
                      <a:pt x="1722" y="402"/>
                    </a:lnTo>
                    <a:lnTo>
                      <a:pt x="1722" y="408"/>
                    </a:lnTo>
                    <a:lnTo>
                      <a:pt x="1722" y="408"/>
                    </a:lnTo>
                    <a:lnTo>
                      <a:pt x="1722" y="408"/>
                    </a:lnTo>
                    <a:lnTo>
                      <a:pt x="1722" y="408"/>
                    </a:lnTo>
                    <a:lnTo>
                      <a:pt x="1728" y="408"/>
                    </a:lnTo>
                    <a:lnTo>
                      <a:pt x="1728" y="408"/>
                    </a:lnTo>
                    <a:lnTo>
                      <a:pt x="1728" y="408"/>
                    </a:lnTo>
                    <a:lnTo>
                      <a:pt x="1728" y="414"/>
                    </a:lnTo>
                    <a:lnTo>
                      <a:pt x="1728" y="414"/>
                    </a:lnTo>
                    <a:lnTo>
                      <a:pt x="1728" y="414"/>
                    </a:lnTo>
                    <a:lnTo>
                      <a:pt x="1734" y="414"/>
                    </a:lnTo>
                    <a:lnTo>
                      <a:pt x="1734" y="414"/>
                    </a:lnTo>
                    <a:lnTo>
                      <a:pt x="1734" y="414"/>
                    </a:lnTo>
                    <a:lnTo>
                      <a:pt x="1734" y="420"/>
                    </a:lnTo>
                    <a:lnTo>
                      <a:pt x="1734" y="420"/>
                    </a:lnTo>
                    <a:lnTo>
                      <a:pt x="1734" y="420"/>
                    </a:lnTo>
                    <a:lnTo>
                      <a:pt x="1734" y="420"/>
                    </a:lnTo>
                    <a:lnTo>
                      <a:pt x="1740" y="420"/>
                    </a:lnTo>
                    <a:lnTo>
                      <a:pt x="1740" y="420"/>
                    </a:lnTo>
                    <a:lnTo>
                      <a:pt x="1740" y="420"/>
                    </a:lnTo>
                    <a:lnTo>
                      <a:pt x="1740" y="426"/>
                    </a:lnTo>
                    <a:lnTo>
                      <a:pt x="1740" y="426"/>
                    </a:lnTo>
                    <a:lnTo>
                      <a:pt x="1740" y="426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746" y="432"/>
                    </a:lnTo>
                    <a:lnTo>
                      <a:pt x="1746" y="432"/>
                    </a:lnTo>
                    <a:lnTo>
                      <a:pt x="1746" y="432"/>
                    </a:lnTo>
                    <a:lnTo>
                      <a:pt x="1752" y="432"/>
                    </a:lnTo>
                    <a:lnTo>
                      <a:pt x="1752" y="432"/>
                    </a:lnTo>
                    <a:lnTo>
                      <a:pt x="1752" y="432"/>
                    </a:lnTo>
                    <a:lnTo>
                      <a:pt x="1752" y="432"/>
                    </a:lnTo>
                    <a:lnTo>
                      <a:pt x="1752" y="438"/>
                    </a:lnTo>
                    <a:lnTo>
                      <a:pt x="1752" y="438"/>
                    </a:lnTo>
                    <a:lnTo>
                      <a:pt x="1758" y="438"/>
                    </a:lnTo>
                    <a:lnTo>
                      <a:pt x="1758" y="438"/>
                    </a:lnTo>
                    <a:lnTo>
                      <a:pt x="1758" y="438"/>
                    </a:lnTo>
                    <a:lnTo>
                      <a:pt x="1758" y="438"/>
                    </a:lnTo>
                    <a:lnTo>
                      <a:pt x="1758" y="438"/>
                    </a:lnTo>
                    <a:lnTo>
                      <a:pt x="1758" y="444"/>
                    </a:lnTo>
                    <a:lnTo>
                      <a:pt x="1764" y="444"/>
                    </a:lnTo>
                    <a:lnTo>
                      <a:pt x="1764" y="444"/>
                    </a:lnTo>
                    <a:lnTo>
                      <a:pt x="1764" y="444"/>
                    </a:lnTo>
                    <a:lnTo>
                      <a:pt x="1764" y="444"/>
                    </a:lnTo>
                    <a:lnTo>
                      <a:pt x="1764" y="444"/>
                    </a:lnTo>
                    <a:lnTo>
                      <a:pt x="1764" y="444"/>
                    </a:lnTo>
                    <a:lnTo>
                      <a:pt x="1764" y="450"/>
                    </a:lnTo>
                    <a:lnTo>
                      <a:pt x="1770" y="450"/>
                    </a:lnTo>
                    <a:lnTo>
                      <a:pt x="1770" y="450"/>
                    </a:lnTo>
                    <a:lnTo>
                      <a:pt x="1770" y="450"/>
                    </a:lnTo>
                    <a:lnTo>
                      <a:pt x="1770" y="450"/>
                    </a:lnTo>
                    <a:lnTo>
                      <a:pt x="1770" y="450"/>
                    </a:lnTo>
                    <a:lnTo>
                      <a:pt x="1770" y="450"/>
                    </a:lnTo>
                    <a:lnTo>
                      <a:pt x="1776" y="450"/>
                    </a:lnTo>
                    <a:lnTo>
                      <a:pt x="1776" y="456"/>
                    </a:lnTo>
                    <a:lnTo>
                      <a:pt x="1776" y="456"/>
                    </a:lnTo>
                    <a:lnTo>
                      <a:pt x="1776" y="456"/>
                    </a:lnTo>
                    <a:lnTo>
                      <a:pt x="1776" y="456"/>
                    </a:lnTo>
                    <a:lnTo>
                      <a:pt x="1776" y="456"/>
                    </a:lnTo>
                    <a:lnTo>
                      <a:pt x="1776" y="456"/>
                    </a:lnTo>
                    <a:lnTo>
                      <a:pt x="1782" y="456"/>
                    </a:lnTo>
                    <a:lnTo>
                      <a:pt x="1782" y="456"/>
                    </a:lnTo>
                    <a:lnTo>
                      <a:pt x="1782" y="462"/>
                    </a:lnTo>
                    <a:lnTo>
                      <a:pt x="1782" y="462"/>
                    </a:lnTo>
                    <a:lnTo>
                      <a:pt x="1782" y="462"/>
                    </a:lnTo>
                    <a:lnTo>
                      <a:pt x="1782" y="462"/>
                    </a:lnTo>
                    <a:lnTo>
                      <a:pt x="1782" y="462"/>
                    </a:lnTo>
                    <a:lnTo>
                      <a:pt x="1788" y="462"/>
                    </a:lnTo>
                    <a:lnTo>
                      <a:pt x="1788" y="462"/>
                    </a:lnTo>
                    <a:lnTo>
                      <a:pt x="1788" y="462"/>
                    </a:lnTo>
                    <a:lnTo>
                      <a:pt x="1788" y="462"/>
                    </a:lnTo>
                    <a:lnTo>
                      <a:pt x="1788" y="468"/>
                    </a:lnTo>
                    <a:lnTo>
                      <a:pt x="1788" y="468"/>
                    </a:lnTo>
                    <a:lnTo>
                      <a:pt x="1794" y="468"/>
                    </a:lnTo>
                    <a:lnTo>
                      <a:pt x="1794" y="468"/>
                    </a:lnTo>
                    <a:lnTo>
                      <a:pt x="1794" y="468"/>
                    </a:lnTo>
                    <a:lnTo>
                      <a:pt x="1794" y="468"/>
                    </a:lnTo>
                    <a:lnTo>
                      <a:pt x="1794" y="468"/>
                    </a:lnTo>
                    <a:lnTo>
                      <a:pt x="1794" y="468"/>
                    </a:lnTo>
                    <a:lnTo>
                      <a:pt x="1794" y="468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6" y="474"/>
                    </a:lnTo>
                    <a:lnTo>
                      <a:pt x="1806" y="474"/>
                    </a:lnTo>
                    <a:lnTo>
                      <a:pt x="1806" y="474"/>
                    </a:lnTo>
                    <a:lnTo>
                      <a:pt x="1806" y="480"/>
                    </a:lnTo>
                    <a:lnTo>
                      <a:pt x="1806" y="480"/>
                    </a:lnTo>
                    <a:lnTo>
                      <a:pt x="1806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24" y="486"/>
                    </a:lnTo>
                    <a:lnTo>
                      <a:pt x="1824" y="486"/>
                    </a:lnTo>
                    <a:lnTo>
                      <a:pt x="1824" y="486"/>
                    </a:lnTo>
                    <a:lnTo>
                      <a:pt x="1824" y="486"/>
                    </a:lnTo>
                    <a:lnTo>
                      <a:pt x="1824" y="492"/>
                    </a:lnTo>
                    <a:lnTo>
                      <a:pt x="1824" y="492"/>
                    </a:lnTo>
                    <a:lnTo>
                      <a:pt x="1824" y="492"/>
                    </a:lnTo>
                    <a:lnTo>
                      <a:pt x="1830" y="492"/>
                    </a:lnTo>
                    <a:lnTo>
                      <a:pt x="1830" y="492"/>
                    </a:lnTo>
                    <a:lnTo>
                      <a:pt x="1830" y="492"/>
                    </a:lnTo>
                    <a:lnTo>
                      <a:pt x="1830" y="492"/>
                    </a:lnTo>
                    <a:lnTo>
                      <a:pt x="1830" y="492"/>
                    </a:lnTo>
                    <a:lnTo>
                      <a:pt x="1830" y="492"/>
                    </a:lnTo>
                    <a:lnTo>
                      <a:pt x="1830" y="492"/>
                    </a:lnTo>
                    <a:lnTo>
                      <a:pt x="1836" y="492"/>
                    </a:lnTo>
                    <a:lnTo>
                      <a:pt x="1836" y="492"/>
                    </a:lnTo>
                    <a:lnTo>
                      <a:pt x="1836" y="498"/>
                    </a:lnTo>
                    <a:lnTo>
                      <a:pt x="1836" y="498"/>
                    </a:lnTo>
                    <a:lnTo>
                      <a:pt x="1836" y="498"/>
                    </a:lnTo>
                    <a:lnTo>
                      <a:pt x="1836" y="498"/>
                    </a:lnTo>
                    <a:lnTo>
                      <a:pt x="1842" y="498"/>
                    </a:lnTo>
                    <a:lnTo>
                      <a:pt x="1842" y="498"/>
                    </a:lnTo>
                    <a:lnTo>
                      <a:pt x="1842" y="498"/>
                    </a:lnTo>
                    <a:lnTo>
                      <a:pt x="1842" y="498"/>
                    </a:lnTo>
                    <a:lnTo>
                      <a:pt x="1842" y="498"/>
                    </a:lnTo>
                    <a:lnTo>
                      <a:pt x="1842" y="498"/>
                    </a:lnTo>
                    <a:lnTo>
                      <a:pt x="1842" y="498"/>
                    </a:lnTo>
                    <a:lnTo>
                      <a:pt x="1848" y="498"/>
                    </a:lnTo>
                    <a:lnTo>
                      <a:pt x="1848" y="504"/>
                    </a:lnTo>
                    <a:lnTo>
                      <a:pt x="1848" y="504"/>
                    </a:lnTo>
                    <a:lnTo>
                      <a:pt x="1848" y="504"/>
                    </a:lnTo>
                    <a:lnTo>
                      <a:pt x="1848" y="504"/>
                    </a:lnTo>
                    <a:lnTo>
                      <a:pt x="1848" y="504"/>
                    </a:lnTo>
                    <a:lnTo>
                      <a:pt x="1854" y="504"/>
                    </a:lnTo>
                    <a:lnTo>
                      <a:pt x="1854" y="504"/>
                    </a:lnTo>
                    <a:lnTo>
                      <a:pt x="1854" y="504"/>
                    </a:lnTo>
                    <a:lnTo>
                      <a:pt x="1854" y="504"/>
                    </a:lnTo>
                    <a:lnTo>
                      <a:pt x="1854" y="504"/>
                    </a:lnTo>
                    <a:lnTo>
                      <a:pt x="1854" y="504"/>
                    </a:lnTo>
                    <a:lnTo>
                      <a:pt x="1854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6"/>
                    </a:lnTo>
                    <a:lnTo>
                      <a:pt x="1872" y="516"/>
                    </a:lnTo>
                    <a:lnTo>
                      <a:pt x="1878" y="516"/>
                    </a:lnTo>
                    <a:lnTo>
                      <a:pt x="1878" y="516"/>
                    </a:lnTo>
                    <a:lnTo>
                      <a:pt x="1878" y="516"/>
                    </a:lnTo>
                    <a:lnTo>
                      <a:pt x="1878" y="516"/>
                    </a:lnTo>
                    <a:lnTo>
                      <a:pt x="1878" y="516"/>
                    </a:lnTo>
                    <a:lnTo>
                      <a:pt x="1878" y="516"/>
                    </a:lnTo>
                    <a:lnTo>
                      <a:pt x="1884" y="516"/>
                    </a:lnTo>
                    <a:lnTo>
                      <a:pt x="1884" y="516"/>
                    </a:lnTo>
                    <a:lnTo>
                      <a:pt x="1884" y="516"/>
                    </a:lnTo>
                    <a:lnTo>
                      <a:pt x="1884" y="516"/>
                    </a:lnTo>
                    <a:lnTo>
                      <a:pt x="1884" y="516"/>
                    </a:lnTo>
                    <a:lnTo>
                      <a:pt x="1884" y="516"/>
                    </a:lnTo>
                    <a:lnTo>
                      <a:pt x="1884" y="516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6" y="522"/>
                    </a:lnTo>
                    <a:lnTo>
                      <a:pt x="1896" y="522"/>
                    </a:lnTo>
                    <a:lnTo>
                      <a:pt x="1896" y="522"/>
                    </a:lnTo>
                    <a:lnTo>
                      <a:pt x="1896" y="522"/>
                    </a:lnTo>
                    <a:lnTo>
                      <a:pt x="1896" y="522"/>
                    </a:lnTo>
                    <a:lnTo>
                      <a:pt x="1896" y="522"/>
                    </a:lnTo>
                    <a:lnTo>
                      <a:pt x="1902" y="522"/>
                    </a:lnTo>
                    <a:lnTo>
                      <a:pt x="1902" y="522"/>
                    </a:lnTo>
                    <a:lnTo>
                      <a:pt x="1902" y="522"/>
                    </a:lnTo>
                    <a:lnTo>
                      <a:pt x="1902" y="522"/>
                    </a:lnTo>
                    <a:lnTo>
                      <a:pt x="1902" y="522"/>
                    </a:lnTo>
                    <a:lnTo>
                      <a:pt x="1902" y="522"/>
                    </a:lnTo>
                    <a:lnTo>
                      <a:pt x="1902" y="522"/>
                    </a:lnTo>
                    <a:lnTo>
                      <a:pt x="1908" y="522"/>
                    </a:lnTo>
                    <a:lnTo>
                      <a:pt x="1908" y="522"/>
                    </a:lnTo>
                    <a:lnTo>
                      <a:pt x="1908" y="522"/>
                    </a:lnTo>
                    <a:lnTo>
                      <a:pt x="1908" y="522"/>
                    </a:lnTo>
                    <a:lnTo>
                      <a:pt x="1908" y="522"/>
                    </a:lnTo>
                    <a:lnTo>
                      <a:pt x="1908" y="522"/>
                    </a:lnTo>
                    <a:lnTo>
                      <a:pt x="1914" y="522"/>
                    </a:lnTo>
                    <a:lnTo>
                      <a:pt x="1914" y="522"/>
                    </a:lnTo>
                    <a:lnTo>
                      <a:pt x="1914" y="522"/>
                    </a:lnTo>
                    <a:lnTo>
                      <a:pt x="1914" y="522"/>
                    </a:lnTo>
                    <a:lnTo>
                      <a:pt x="1914" y="528"/>
                    </a:lnTo>
                    <a:lnTo>
                      <a:pt x="1914" y="528"/>
                    </a:lnTo>
                    <a:lnTo>
                      <a:pt x="1914" y="528"/>
                    </a:lnTo>
                    <a:lnTo>
                      <a:pt x="1920" y="528"/>
                    </a:lnTo>
                    <a:lnTo>
                      <a:pt x="1920" y="528"/>
                    </a:lnTo>
                    <a:lnTo>
                      <a:pt x="1920" y="528"/>
                    </a:lnTo>
                    <a:lnTo>
                      <a:pt x="1920" y="528"/>
                    </a:lnTo>
                    <a:lnTo>
                      <a:pt x="1920" y="528"/>
                    </a:lnTo>
                    <a:lnTo>
                      <a:pt x="1920" y="528"/>
                    </a:lnTo>
                    <a:lnTo>
                      <a:pt x="1926" y="528"/>
                    </a:lnTo>
                    <a:lnTo>
                      <a:pt x="1926" y="528"/>
                    </a:lnTo>
                    <a:lnTo>
                      <a:pt x="1926" y="528"/>
                    </a:lnTo>
                    <a:lnTo>
                      <a:pt x="1926" y="528"/>
                    </a:lnTo>
                    <a:lnTo>
                      <a:pt x="1926" y="528"/>
                    </a:lnTo>
                    <a:lnTo>
                      <a:pt x="1926" y="528"/>
                    </a:lnTo>
                    <a:lnTo>
                      <a:pt x="1926" y="528"/>
                    </a:lnTo>
                    <a:lnTo>
                      <a:pt x="1932" y="528"/>
                    </a:lnTo>
                    <a:lnTo>
                      <a:pt x="1932" y="528"/>
                    </a:lnTo>
                    <a:lnTo>
                      <a:pt x="1932" y="528"/>
                    </a:lnTo>
                    <a:lnTo>
                      <a:pt x="1932" y="528"/>
                    </a:lnTo>
                    <a:lnTo>
                      <a:pt x="1932" y="528"/>
                    </a:lnTo>
                    <a:lnTo>
                      <a:pt x="1932" y="528"/>
                    </a:lnTo>
                    <a:lnTo>
                      <a:pt x="1932" y="528"/>
                    </a:lnTo>
                    <a:lnTo>
                      <a:pt x="1938" y="528"/>
                    </a:lnTo>
                    <a:lnTo>
                      <a:pt x="1938" y="528"/>
                    </a:lnTo>
                    <a:lnTo>
                      <a:pt x="1938" y="528"/>
                    </a:lnTo>
                    <a:lnTo>
                      <a:pt x="1938" y="528"/>
                    </a:lnTo>
                    <a:lnTo>
                      <a:pt x="1938" y="528"/>
                    </a:lnTo>
                    <a:lnTo>
                      <a:pt x="1938" y="528"/>
                    </a:lnTo>
                    <a:lnTo>
                      <a:pt x="1944" y="528"/>
                    </a:lnTo>
                    <a:lnTo>
                      <a:pt x="1944" y="528"/>
                    </a:lnTo>
                    <a:lnTo>
                      <a:pt x="1944" y="528"/>
                    </a:lnTo>
                    <a:lnTo>
                      <a:pt x="1944" y="528"/>
                    </a:lnTo>
                    <a:lnTo>
                      <a:pt x="1944" y="528"/>
                    </a:lnTo>
                    <a:lnTo>
                      <a:pt x="1944" y="528"/>
                    </a:lnTo>
                    <a:lnTo>
                      <a:pt x="1944" y="528"/>
                    </a:lnTo>
                    <a:lnTo>
                      <a:pt x="1950" y="528"/>
                    </a:lnTo>
                    <a:lnTo>
                      <a:pt x="1950" y="528"/>
                    </a:lnTo>
                    <a:lnTo>
                      <a:pt x="1950" y="528"/>
                    </a:lnTo>
                    <a:lnTo>
                      <a:pt x="1950" y="528"/>
                    </a:lnTo>
                    <a:lnTo>
                      <a:pt x="1950" y="528"/>
                    </a:lnTo>
                    <a:lnTo>
                      <a:pt x="1950" y="528"/>
                    </a:lnTo>
                    <a:lnTo>
                      <a:pt x="1950" y="528"/>
                    </a:lnTo>
                    <a:lnTo>
                      <a:pt x="1956" y="528"/>
                    </a:lnTo>
                    <a:lnTo>
                      <a:pt x="1956" y="528"/>
                    </a:lnTo>
                    <a:lnTo>
                      <a:pt x="1956" y="528"/>
                    </a:lnTo>
                    <a:lnTo>
                      <a:pt x="1956" y="528"/>
                    </a:lnTo>
                    <a:lnTo>
                      <a:pt x="1956" y="528"/>
                    </a:lnTo>
                    <a:lnTo>
                      <a:pt x="1956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8" y="528"/>
                    </a:lnTo>
                    <a:lnTo>
                      <a:pt x="1968" y="528"/>
                    </a:lnTo>
                    <a:lnTo>
                      <a:pt x="1968" y="528"/>
                    </a:lnTo>
                    <a:lnTo>
                      <a:pt x="1968" y="528"/>
                    </a:lnTo>
                    <a:lnTo>
                      <a:pt x="1968" y="528"/>
                    </a:lnTo>
                    <a:lnTo>
                      <a:pt x="1968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80" y="528"/>
                    </a:lnTo>
                    <a:lnTo>
                      <a:pt x="1980" y="528"/>
                    </a:lnTo>
                    <a:lnTo>
                      <a:pt x="1980" y="528"/>
                    </a:lnTo>
                    <a:lnTo>
                      <a:pt x="1980" y="528"/>
                    </a:lnTo>
                    <a:lnTo>
                      <a:pt x="1980" y="528"/>
                    </a:lnTo>
                    <a:lnTo>
                      <a:pt x="1980" y="528"/>
                    </a:lnTo>
                    <a:lnTo>
                      <a:pt x="1980" y="528"/>
                    </a:lnTo>
                    <a:lnTo>
                      <a:pt x="1986" y="528"/>
                    </a:lnTo>
                    <a:lnTo>
                      <a:pt x="1986" y="528"/>
                    </a:lnTo>
                    <a:lnTo>
                      <a:pt x="1986" y="528"/>
                    </a:lnTo>
                    <a:lnTo>
                      <a:pt x="1986" y="528"/>
                    </a:lnTo>
                    <a:lnTo>
                      <a:pt x="1986" y="528"/>
                    </a:lnTo>
                    <a:lnTo>
                      <a:pt x="1986" y="528"/>
                    </a:lnTo>
                    <a:lnTo>
                      <a:pt x="1986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8" y="528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2004" y="522"/>
                    </a:lnTo>
                    <a:lnTo>
                      <a:pt x="2004" y="522"/>
                    </a:lnTo>
                    <a:lnTo>
                      <a:pt x="2004" y="522"/>
                    </a:lnTo>
                    <a:lnTo>
                      <a:pt x="2004" y="522"/>
                    </a:lnTo>
                    <a:lnTo>
                      <a:pt x="2004" y="522"/>
                    </a:lnTo>
                    <a:lnTo>
                      <a:pt x="2004" y="522"/>
                    </a:lnTo>
                    <a:lnTo>
                      <a:pt x="2004" y="522"/>
                    </a:lnTo>
                    <a:lnTo>
                      <a:pt x="2010" y="522"/>
                    </a:lnTo>
                    <a:lnTo>
                      <a:pt x="2010" y="522"/>
                    </a:lnTo>
                    <a:lnTo>
                      <a:pt x="2010" y="522"/>
                    </a:lnTo>
                    <a:lnTo>
                      <a:pt x="2010" y="522"/>
                    </a:lnTo>
                    <a:lnTo>
                      <a:pt x="2010" y="522"/>
                    </a:lnTo>
                    <a:lnTo>
                      <a:pt x="2010" y="522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13" name="Rectangle 373"/>
              <p:cNvSpPr>
                <a:spLocks noChangeArrowheads="1"/>
              </p:cNvSpPr>
              <p:nvPr/>
            </p:nvSpPr>
            <p:spPr bwMode="auto">
              <a:xfrm>
                <a:off x="1182" y="3321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1414" name="Freeform 374"/>
              <p:cNvSpPr>
                <a:spLocks/>
              </p:cNvSpPr>
              <p:nvPr/>
            </p:nvSpPr>
            <p:spPr bwMode="auto">
              <a:xfrm>
                <a:off x="534" y="2343"/>
                <a:ext cx="2010" cy="966"/>
              </a:xfrm>
              <a:custGeom>
                <a:avLst/>
                <a:gdLst/>
                <a:ahLst/>
                <a:cxnLst>
                  <a:cxn ang="0">
                    <a:pos x="0" y="450"/>
                  </a:cxn>
                  <a:cxn ang="0">
                    <a:pos x="0" y="444"/>
                  </a:cxn>
                  <a:cxn ang="0">
                    <a:pos x="0" y="438"/>
                  </a:cxn>
                  <a:cxn ang="0">
                    <a:pos x="0" y="432"/>
                  </a:cxn>
                  <a:cxn ang="0">
                    <a:pos x="0" y="420"/>
                  </a:cxn>
                  <a:cxn ang="0">
                    <a:pos x="0" y="408"/>
                  </a:cxn>
                  <a:cxn ang="0">
                    <a:pos x="0" y="402"/>
                  </a:cxn>
                  <a:cxn ang="0">
                    <a:pos x="0" y="402"/>
                  </a:cxn>
                  <a:cxn ang="0">
                    <a:pos x="0" y="396"/>
                  </a:cxn>
                  <a:cxn ang="0">
                    <a:pos x="0" y="384"/>
                  </a:cxn>
                  <a:cxn ang="0">
                    <a:pos x="0" y="378"/>
                  </a:cxn>
                  <a:cxn ang="0">
                    <a:pos x="0" y="366"/>
                  </a:cxn>
                  <a:cxn ang="0">
                    <a:pos x="0" y="348"/>
                  </a:cxn>
                  <a:cxn ang="0">
                    <a:pos x="0" y="312"/>
                  </a:cxn>
                  <a:cxn ang="0">
                    <a:pos x="0" y="270"/>
                  </a:cxn>
                  <a:cxn ang="0">
                    <a:pos x="0" y="222"/>
                  </a:cxn>
                  <a:cxn ang="0">
                    <a:pos x="0" y="168"/>
                  </a:cxn>
                  <a:cxn ang="0">
                    <a:pos x="0" y="120"/>
                  </a:cxn>
                  <a:cxn ang="0">
                    <a:pos x="0" y="66"/>
                  </a:cxn>
                  <a:cxn ang="0">
                    <a:pos x="0" y="6"/>
                  </a:cxn>
                  <a:cxn ang="0">
                    <a:pos x="0" y="42"/>
                  </a:cxn>
                  <a:cxn ang="0">
                    <a:pos x="0" y="114"/>
                  </a:cxn>
                  <a:cxn ang="0">
                    <a:pos x="0" y="186"/>
                  </a:cxn>
                  <a:cxn ang="0">
                    <a:pos x="0" y="258"/>
                  </a:cxn>
                  <a:cxn ang="0">
                    <a:pos x="0" y="324"/>
                  </a:cxn>
                  <a:cxn ang="0">
                    <a:pos x="0" y="384"/>
                  </a:cxn>
                  <a:cxn ang="0">
                    <a:pos x="0" y="444"/>
                  </a:cxn>
                  <a:cxn ang="0">
                    <a:pos x="0" y="510"/>
                  </a:cxn>
                  <a:cxn ang="0">
                    <a:pos x="0" y="576"/>
                  </a:cxn>
                  <a:cxn ang="0">
                    <a:pos x="0" y="636"/>
                  </a:cxn>
                  <a:cxn ang="0">
                    <a:pos x="0" y="696"/>
                  </a:cxn>
                  <a:cxn ang="0">
                    <a:pos x="0" y="756"/>
                  </a:cxn>
                  <a:cxn ang="0">
                    <a:pos x="0" y="810"/>
                  </a:cxn>
                  <a:cxn ang="0">
                    <a:pos x="0" y="864"/>
                  </a:cxn>
                  <a:cxn ang="0">
                    <a:pos x="0" y="846"/>
                  </a:cxn>
                  <a:cxn ang="0">
                    <a:pos x="48" y="798"/>
                  </a:cxn>
                  <a:cxn ang="0">
                    <a:pos x="120" y="744"/>
                  </a:cxn>
                  <a:cxn ang="0">
                    <a:pos x="192" y="684"/>
                  </a:cxn>
                  <a:cxn ang="0">
                    <a:pos x="264" y="624"/>
                  </a:cxn>
                  <a:cxn ang="0">
                    <a:pos x="336" y="564"/>
                  </a:cxn>
                  <a:cxn ang="0">
                    <a:pos x="408" y="498"/>
                  </a:cxn>
                  <a:cxn ang="0">
                    <a:pos x="480" y="444"/>
                  </a:cxn>
                  <a:cxn ang="0">
                    <a:pos x="552" y="384"/>
                  </a:cxn>
                  <a:cxn ang="0">
                    <a:pos x="624" y="324"/>
                  </a:cxn>
                  <a:cxn ang="0">
                    <a:pos x="696" y="258"/>
                  </a:cxn>
                  <a:cxn ang="0">
                    <a:pos x="768" y="192"/>
                  </a:cxn>
                  <a:cxn ang="0">
                    <a:pos x="840" y="126"/>
                  </a:cxn>
                  <a:cxn ang="0">
                    <a:pos x="912" y="60"/>
                  </a:cxn>
                  <a:cxn ang="0">
                    <a:pos x="984" y="72"/>
                  </a:cxn>
                  <a:cxn ang="0">
                    <a:pos x="1056" y="144"/>
                  </a:cxn>
                  <a:cxn ang="0">
                    <a:pos x="1128" y="216"/>
                  </a:cxn>
                  <a:cxn ang="0">
                    <a:pos x="1200" y="282"/>
                  </a:cxn>
                  <a:cxn ang="0">
                    <a:pos x="1272" y="348"/>
                  </a:cxn>
                  <a:cxn ang="0">
                    <a:pos x="1344" y="414"/>
                  </a:cxn>
                  <a:cxn ang="0">
                    <a:pos x="1416" y="474"/>
                  </a:cxn>
                  <a:cxn ang="0">
                    <a:pos x="1488" y="540"/>
                  </a:cxn>
                  <a:cxn ang="0">
                    <a:pos x="1560" y="618"/>
                  </a:cxn>
                  <a:cxn ang="0">
                    <a:pos x="1632" y="690"/>
                  </a:cxn>
                  <a:cxn ang="0">
                    <a:pos x="1704" y="756"/>
                  </a:cxn>
                  <a:cxn ang="0">
                    <a:pos x="1776" y="822"/>
                  </a:cxn>
                  <a:cxn ang="0">
                    <a:pos x="1848" y="888"/>
                  </a:cxn>
                  <a:cxn ang="0">
                    <a:pos x="1920" y="948"/>
                  </a:cxn>
                  <a:cxn ang="0">
                    <a:pos x="1992" y="948"/>
                  </a:cxn>
                </a:cxnLst>
                <a:rect l="0" t="0" r="r" b="b"/>
                <a:pathLst>
                  <a:path w="2010" h="966">
                    <a:moveTo>
                      <a:pt x="0" y="450"/>
                    </a:move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6" y="828"/>
                    </a:lnTo>
                    <a:lnTo>
                      <a:pt x="6" y="828"/>
                    </a:lnTo>
                    <a:lnTo>
                      <a:pt x="6" y="828"/>
                    </a:lnTo>
                    <a:lnTo>
                      <a:pt x="6" y="828"/>
                    </a:lnTo>
                    <a:lnTo>
                      <a:pt x="6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22"/>
                    </a:lnTo>
                    <a:lnTo>
                      <a:pt x="12" y="822"/>
                    </a:lnTo>
                    <a:lnTo>
                      <a:pt x="12" y="822"/>
                    </a:lnTo>
                    <a:lnTo>
                      <a:pt x="12" y="822"/>
                    </a:lnTo>
                    <a:lnTo>
                      <a:pt x="12" y="822"/>
                    </a:lnTo>
                    <a:lnTo>
                      <a:pt x="12" y="822"/>
                    </a:lnTo>
                    <a:lnTo>
                      <a:pt x="18" y="816"/>
                    </a:lnTo>
                    <a:lnTo>
                      <a:pt x="18" y="816"/>
                    </a:lnTo>
                    <a:lnTo>
                      <a:pt x="18" y="816"/>
                    </a:lnTo>
                    <a:lnTo>
                      <a:pt x="18" y="816"/>
                    </a:lnTo>
                    <a:lnTo>
                      <a:pt x="18" y="816"/>
                    </a:lnTo>
                    <a:lnTo>
                      <a:pt x="18" y="816"/>
                    </a:lnTo>
                    <a:lnTo>
                      <a:pt x="18" y="816"/>
                    </a:lnTo>
                    <a:lnTo>
                      <a:pt x="24" y="816"/>
                    </a:lnTo>
                    <a:lnTo>
                      <a:pt x="24" y="816"/>
                    </a:lnTo>
                    <a:lnTo>
                      <a:pt x="24" y="816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30" y="810"/>
                    </a:lnTo>
                    <a:lnTo>
                      <a:pt x="30" y="810"/>
                    </a:lnTo>
                    <a:lnTo>
                      <a:pt x="30" y="810"/>
                    </a:lnTo>
                    <a:lnTo>
                      <a:pt x="30" y="810"/>
                    </a:lnTo>
                    <a:lnTo>
                      <a:pt x="30" y="810"/>
                    </a:lnTo>
                    <a:lnTo>
                      <a:pt x="30" y="804"/>
                    </a:lnTo>
                    <a:lnTo>
                      <a:pt x="36" y="804"/>
                    </a:lnTo>
                    <a:lnTo>
                      <a:pt x="36" y="804"/>
                    </a:lnTo>
                    <a:lnTo>
                      <a:pt x="36" y="804"/>
                    </a:lnTo>
                    <a:lnTo>
                      <a:pt x="36" y="804"/>
                    </a:lnTo>
                    <a:lnTo>
                      <a:pt x="36" y="804"/>
                    </a:lnTo>
                    <a:lnTo>
                      <a:pt x="36" y="804"/>
                    </a:lnTo>
                    <a:lnTo>
                      <a:pt x="36" y="804"/>
                    </a:lnTo>
                    <a:lnTo>
                      <a:pt x="42" y="804"/>
                    </a:lnTo>
                    <a:lnTo>
                      <a:pt x="42" y="804"/>
                    </a:lnTo>
                    <a:lnTo>
                      <a:pt x="42" y="798"/>
                    </a:lnTo>
                    <a:lnTo>
                      <a:pt x="42" y="798"/>
                    </a:lnTo>
                    <a:lnTo>
                      <a:pt x="42" y="798"/>
                    </a:lnTo>
                    <a:lnTo>
                      <a:pt x="42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2"/>
                    </a:lnTo>
                    <a:lnTo>
                      <a:pt x="48" y="792"/>
                    </a:lnTo>
                    <a:lnTo>
                      <a:pt x="54" y="792"/>
                    </a:lnTo>
                    <a:lnTo>
                      <a:pt x="54" y="792"/>
                    </a:lnTo>
                    <a:lnTo>
                      <a:pt x="54" y="792"/>
                    </a:lnTo>
                    <a:lnTo>
                      <a:pt x="54" y="792"/>
                    </a:lnTo>
                    <a:lnTo>
                      <a:pt x="54" y="792"/>
                    </a:lnTo>
                    <a:lnTo>
                      <a:pt x="54" y="792"/>
                    </a:lnTo>
                    <a:lnTo>
                      <a:pt x="60" y="792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6" y="786"/>
                    </a:lnTo>
                    <a:lnTo>
                      <a:pt x="66" y="786"/>
                    </a:lnTo>
                    <a:lnTo>
                      <a:pt x="66" y="786"/>
                    </a:lnTo>
                    <a:lnTo>
                      <a:pt x="66" y="780"/>
                    </a:lnTo>
                    <a:lnTo>
                      <a:pt x="66" y="780"/>
                    </a:lnTo>
                    <a:lnTo>
                      <a:pt x="66" y="780"/>
                    </a:lnTo>
                    <a:lnTo>
                      <a:pt x="66" y="780"/>
                    </a:lnTo>
                    <a:lnTo>
                      <a:pt x="72" y="780"/>
                    </a:lnTo>
                    <a:lnTo>
                      <a:pt x="72" y="780"/>
                    </a:lnTo>
                    <a:lnTo>
                      <a:pt x="72" y="780"/>
                    </a:lnTo>
                    <a:lnTo>
                      <a:pt x="72" y="780"/>
                    </a:lnTo>
                    <a:lnTo>
                      <a:pt x="72" y="780"/>
                    </a:lnTo>
                    <a:lnTo>
                      <a:pt x="72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78" y="774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0" y="762"/>
                    </a:lnTo>
                    <a:lnTo>
                      <a:pt x="90" y="762"/>
                    </a:lnTo>
                    <a:lnTo>
                      <a:pt x="90" y="762"/>
                    </a:lnTo>
                    <a:lnTo>
                      <a:pt x="90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56"/>
                    </a:lnTo>
                    <a:lnTo>
                      <a:pt x="96" y="756"/>
                    </a:lnTo>
                    <a:lnTo>
                      <a:pt x="102" y="756"/>
                    </a:lnTo>
                    <a:lnTo>
                      <a:pt x="102" y="756"/>
                    </a:lnTo>
                    <a:lnTo>
                      <a:pt x="102" y="756"/>
                    </a:lnTo>
                    <a:lnTo>
                      <a:pt x="102" y="756"/>
                    </a:lnTo>
                    <a:lnTo>
                      <a:pt x="102" y="756"/>
                    </a:lnTo>
                    <a:lnTo>
                      <a:pt x="102" y="756"/>
                    </a:lnTo>
                    <a:lnTo>
                      <a:pt x="108" y="750"/>
                    </a:lnTo>
                    <a:lnTo>
                      <a:pt x="108" y="750"/>
                    </a:lnTo>
                    <a:lnTo>
                      <a:pt x="108" y="750"/>
                    </a:lnTo>
                    <a:lnTo>
                      <a:pt x="108" y="750"/>
                    </a:lnTo>
                    <a:lnTo>
                      <a:pt x="108" y="750"/>
                    </a:lnTo>
                    <a:lnTo>
                      <a:pt x="108" y="750"/>
                    </a:lnTo>
                    <a:lnTo>
                      <a:pt x="108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20" y="744"/>
                    </a:lnTo>
                    <a:lnTo>
                      <a:pt x="120" y="744"/>
                    </a:lnTo>
                    <a:lnTo>
                      <a:pt x="120" y="744"/>
                    </a:lnTo>
                    <a:lnTo>
                      <a:pt x="120" y="744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126" y="732"/>
                    </a:lnTo>
                    <a:lnTo>
                      <a:pt x="132" y="732"/>
                    </a:lnTo>
                    <a:lnTo>
                      <a:pt x="132" y="732"/>
                    </a:lnTo>
                    <a:lnTo>
                      <a:pt x="132" y="732"/>
                    </a:lnTo>
                    <a:lnTo>
                      <a:pt x="132" y="732"/>
                    </a:lnTo>
                    <a:lnTo>
                      <a:pt x="132" y="732"/>
                    </a:lnTo>
                    <a:lnTo>
                      <a:pt x="132" y="732"/>
                    </a:lnTo>
                    <a:lnTo>
                      <a:pt x="138" y="732"/>
                    </a:lnTo>
                    <a:lnTo>
                      <a:pt x="138" y="726"/>
                    </a:lnTo>
                    <a:lnTo>
                      <a:pt x="138" y="726"/>
                    </a:lnTo>
                    <a:lnTo>
                      <a:pt x="138" y="726"/>
                    </a:lnTo>
                    <a:lnTo>
                      <a:pt x="138" y="726"/>
                    </a:lnTo>
                    <a:lnTo>
                      <a:pt x="138" y="726"/>
                    </a:lnTo>
                    <a:lnTo>
                      <a:pt x="138" y="726"/>
                    </a:lnTo>
                    <a:lnTo>
                      <a:pt x="144" y="726"/>
                    </a:lnTo>
                    <a:lnTo>
                      <a:pt x="144" y="726"/>
                    </a:lnTo>
                    <a:lnTo>
                      <a:pt x="144" y="720"/>
                    </a:lnTo>
                    <a:lnTo>
                      <a:pt x="144" y="720"/>
                    </a:lnTo>
                    <a:lnTo>
                      <a:pt x="144" y="720"/>
                    </a:lnTo>
                    <a:lnTo>
                      <a:pt x="144" y="720"/>
                    </a:lnTo>
                    <a:lnTo>
                      <a:pt x="144" y="720"/>
                    </a:lnTo>
                    <a:lnTo>
                      <a:pt x="150" y="720"/>
                    </a:lnTo>
                    <a:lnTo>
                      <a:pt x="150" y="720"/>
                    </a:lnTo>
                    <a:lnTo>
                      <a:pt x="150" y="720"/>
                    </a:lnTo>
                    <a:lnTo>
                      <a:pt x="150" y="714"/>
                    </a:lnTo>
                    <a:lnTo>
                      <a:pt x="150" y="714"/>
                    </a:lnTo>
                    <a:lnTo>
                      <a:pt x="150" y="714"/>
                    </a:lnTo>
                    <a:lnTo>
                      <a:pt x="156" y="714"/>
                    </a:lnTo>
                    <a:lnTo>
                      <a:pt x="156" y="714"/>
                    </a:lnTo>
                    <a:lnTo>
                      <a:pt x="156" y="714"/>
                    </a:lnTo>
                    <a:lnTo>
                      <a:pt x="156" y="714"/>
                    </a:lnTo>
                    <a:lnTo>
                      <a:pt x="156" y="714"/>
                    </a:lnTo>
                    <a:lnTo>
                      <a:pt x="156" y="708"/>
                    </a:lnTo>
                    <a:lnTo>
                      <a:pt x="156" y="708"/>
                    </a:lnTo>
                    <a:lnTo>
                      <a:pt x="162" y="708"/>
                    </a:lnTo>
                    <a:lnTo>
                      <a:pt x="162" y="708"/>
                    </a:lnTo>
                    <a:lnTo>
                      <a:pt x="162" y="708"/>
                    </a:lnTo>
                    <a:lnTo>
                      <a:pt x="162" y="708"/>
                    </a:lnTo>
                    <a:lnTo>
                      <a:pt x="162" y="708"/>
                    </a:lnTo>
                    <a:lnTo>
                      <a:pt x="162" y="708"/>
                    </a:lnTo>
                    <a:lnTo>
                      <a:pt x="168" y="708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74" y="702"/>
                    </a:lnTo>
                    <a:lnTo>
                      <a:pt x="174" y="702"/>
                    </a:lnTo>
                    <a:lnTo>
                      <a:pt x="174" y="696"/>
                    </a:lnTo>
                    <a:lnTo>
                      <a:pt x="174" y="696"/>
                    </a:lnTo>
                    <a:lnTo>
                      <a:pt x="174" y="696"/>
                    </a:lnTo>
                    <a:lnTo>
                      <a:pt x="174" y="696"/>
                    </a:lnTo>
                    <a:lnTo>
                      <a:pt x="174" y="696"/>
                    </a:lnTo>
                    <a:lnTo>
                      <a:pt x="180" y="696"/>
                    </a:lnTo>
                    <a:lnTo>
                      <a:pt x="180" y="696"/>
                    </a:lnTo>
                    <a:lnTo>
                      <a:pt x="180" y="696"/>
                    </a:lnTo>
                    <a:lnTo>
                      <a:pt x="180" y="690"/>
                    </a:lnTo>
                    <a:lnTo>
                      <a:pt x="180" y="690"/>
                    </a:lnTo>
                    <a:lnTo>
                      <a:pt x="180" y="690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6" y="684"/>
                    </a:lnTo>
                    <a:lnTo>
                      <a:pt x="192" y="684"/>
                    </a:lnTo>
                    <a:lnTo>
                      <a:pt x="192" y="684"/>
                    </a:lnTo>
                    <a:lnTo>
                      <a:pt x="192" y="684"/>
                    </a:lnTo>
                    <a:lnTo>
                      <a:pt x="192" y="684"/>
                    </a:lnTo>
                    <a:lnTo>
                      <a:pt x="192" y="684"/>
                    </a:lnTo>
                    <a:lnTo>
                      <a:pt x="192" y="684"/>
                    </a:lnTo>
                    <a:lnTo>
                      <a:pt x="192" y="684"/>
                    </a:lnTo>
                    <a:lnTo>
                      <a:pt x="198" y="678"/>
                    </a:lnTo>
                    <a:lnTo>
                      <a:pt x="198" y="678"/>
                    </a:lnTo>
                    <a:lnTo>
                      <a:pt x="198" y="678"/>
                    </a:lnTo>
                    <a:lnTo>
                      <a:pt x="198" y="678"/>
                    </a:lnTo>
                    <a:lnTo>
                      <a:pt x="198" y="678"/>
                    </a:lnTo>
                    <a:lnTo>
                      <a:pt x="198" y="678"/>
                    </a:lnTo>
                    <a:lnTo>
                      <a:pt x="204" y="678"/>
                    </a:lnTo>
                    <a:lnTo>
                      <a:pt x="204" y="678"/>
                    </a:lnTo>
                    <a:lnTo>
                      <a:pt x="204" y="672"/>
                    </a:lnTo>
                    <a:lnTo>
                      <a:pt x="204" y="672"/>
                    </a:lnTo>
                    <a:lnTo>
                      <a:pt x="204" y="672"/>
                    </a:lnTo>
                    <a:lnTo>
                      <a:pt x="204" y="672"/>
                    </a:lnTo>
                    <a:lnTo>
                      <a:pt x="204" y="672"/>
                    </a:lnTo>
                    <a:lnTo>
                      <a:pt x="210" y="672"/>
                    </a:lnTo>
                    <a:lnTo>
                      <a:pt x="210" y="672"/>
                    </a:lnTo>
                    <a:lnTo>
                      <a:pt x="210" y="672"/>
                    </a:lnTo>
                    <a:lnTo>
                      <a:pt x="210" y="666"/>
                    </a:lnTo>
                    <a:lnTo>
                      <a:pt x="210" y="666"/>
                    </a:lnTo>
                    <a:lnTo>
                      <a:pt x="210" y="666"/>
                    </a:lnTo>
                    <a:lnTo>
                      <a:pt x="216" y="666"/>
                    </a:lnTo>
                    <a:lnTo>
                      <a:pt x="216" y="666"/>
                    </a:lnTo>
                    <a:lnTo>
                      <a:pt x="216" y="666"/>
                    </a:lnTo>
                    <a:lnTo>
                      <a:pt x="216" y="666"/>
                    </a:lnTo>
                    <a:lnTo>
                      <a:pt x="216" y="666"/>
                    </a:lnTo>
                    <a:lnTo>
                      <a:pt x="216" y="666"/>
                    </a:lnTo>
                    <a:lnTo>
                      <a:pt x="216" y="660"/>
                    </a:lnTo>
                    <a:lnTo>
                      <a:pt x="222" y="660"/>
                    </a:lnTo>
                    <a:lnTo>
                      <a:pt x="222" y="660"/>
                    </a:lnTo>
                    <a:lnTo>
                      <a:pt x="222" y="660"/>
                    </a:lnTo>
                    <a:lnTo>
                      <a:pt x="222" y="660"/>
                    </a:lnTo>
                    <a:lnTo>
                      <a:pt x="222" y="660"/>
                    </a:lnTo>
                    <a:lnTo>
                      <a:pt x="222" y="660"/>
                    </a:lnTo>
                    <a:lnTo>
                      <a:pt x="222" y="660"/>
                    </a:lnTo>
                    <a:lnTo>
                      <a:pt x="228" y="654"/>
                    </a:lnTo>
                    <a:lnTo>
                      <a:pt x="228" y="654"/>
                    </a:lnTo>
                    <a:lnTo>
                      <a:pt x="228" y="654"/>
                    </a:lnTo>
                    <a:lnTo>
                      <a:pt x="228" y="654"/>
                    </a:lnTo>
                    <a:lnTo>
                      <a:pt x="228" y="654"/>
                    </a:lnTo>
                    <a:lnTo>
                      <a:pt x="228" y="654"/>
                    </a:lnTo>
                    <a:lnTo>
                      <a:pt x="234" y="654"/>
                    </a:lnTo>
                    <a:lnTo>
                      <a:pt x="234" y="654"/>
                    </a:lnTo>
                    <a:lnTo>
                      <a:pt x="234" y="648"/>
                    </a:lnTo>
                    <a:lnTo>
                      <a:pt x="234" y="648"/>
                    </a:lnTo>
                    <a:lnTo>
                      <a:pt x="234" y="648"/>
                    </a:lnTo>
                    <a:lnTo>
                      <a:pt x="234" y="648"/>
                    </a:lnTo>
                    <a:lnTo>
                      <a:pt x="234" y="648"/>
                    </a:lnTo>
                    <a:lnTo>
                      <a:pt x="240" y="648"/>
                    </a:lnTo>
                    <a:lnTo>
                      <a:pt x="240" y="648"/>
                    </a:lnTo>
                    <a:lnTo>
                      <a:pt x="240" y="648"/>
                    </a:lnTo>
                    <a:lnTo>
                      <a:pt x="240" y="642"/>
                    </a:lnTo>
                    <a:lnTo>
                      <a:pt x="240" y="642"/>
                    </a:lnTo>
                    <a:lnTo>
                      <a:pt x="240" y="642"/>
                    </a:lnTo>
                    <a:lnTo>
                      <a:pt x="246" y="642"/>
                    </a:lnTo>
                    <a:lnTo>
                      <a:pt x="246" y="642"/>
                    </a:lnTo>
                    <a:lnTo>
                      <a:pt x="246" y="642"/>
                    </a:lnTo>
                    <a:lnTo>
                      <a:pt x="246" y="642"/>
                    </a:lnTo>
                    <a:lnTo>
                      <a:pt x="246" y="642"/>
                    </a:lnTo>
                    <a:lnTo>
                      <a:pt x="246" y="642"/>
                    </a:lnTo>
                    <a:lnTo>
                      <a:pt x="246" y="636"/>
                    </a:lnTo>
                    <a:lnTo>
                      <a:pt x="252" y="636"/>
                    </a:lnTo>
                    <a:lnTo>
                      <a:pt x="252" y="636"/>
                    </a:lnTo>
                    <a:lnTo>
                      <a:pt x="252" y="636"/>
                    </a:lnTo>
                    <a:lnTo>
                      <a:pt x="252" y="636"/>
                    </a:lnTo>
                    <a:lnTo>
                      <a:pt x="252" y="636"/>
                    </a:lnTo>
                    <a:lnTo>
                      <a:pt x="252" y="636"/>
                    </a:lnTo>
                    <a:lnTo>
                      <a:pt x="252" y="636"/>
                    </a:lnTo>
                    <a:lnTo>
                      <a:pt x="258" y="630"/>
                    </a:lnTo>
                    <a:lnTo>
                      <a:pt x="258" y="630"/>
                    </a:lnTo>
                    <a:lnTo>
                      <a:pt x="258" y="630"/>
                    </a:lnTo>
                    <a:lnTo>
                      <a:pt x="258" y="630"/>
                    </a:lnTo>
                    <a:lnTo>
                      <a:pt x="258" y="630"/>
                    </a:lnTo>
                    <a:lnTo>
                      <a:pt x="258" y="630"/>
                    </a:lnTo>
                    <a:lnTo>
                      <a:pt x="264" y="630"/>
                    </a:lnTo>
                    <a:lnTo>
                      <a:pt x="264" y="630"/>
                    </a:lnTo>
                    <a:lnTo>
                      <a:pt x="264" y="624"/>
                    </a:lnTo>
                    <a:lnTo>
                      <a:pt x="264" y="624"/>
                    </a:lnTo>
                    <a:lnTo>
                      <a:pt x="264" y="624"/>
                    </a:lnTo>
                    <a:lnTo>
                      <a:pt x="264" y="624"/>
                    </a:lnTo>
                    <a:lnTo>
                      <a:pt x="264" y="624"/>
                    </a:lnTo>
                    <a:lnTo>
                      <a:pt x="270" y="624"/>
                    </a:lnTo>
                    <a:lnTo>
                      <a:pt x="270" y="624"/>
                    </a:lnTo>
                    <a:lnTo>
                      <a:pt x="270" y="624"/>
                    </a:lnTo>
                    <a:lnTo>
                      <a:pt x="270" y="618"/>
                    </a:lnTo>
                    <a:lnTo>
                      <a:pt x="270" y="618"/>
                    </a:lnTo>
                    <a:lnTo>
                      <a:pt x="270" y="618"/>
                    </a:lnTo>
                    <a:lnTo>
                      <a:pt x="270" y="618"/>
                    </a:lnTo>
                    <a:lnTo>
                      <a:pt x="276" y="618"/>
                    </a:lnTo>
                    <a:lnTo>
                      <a:pt x="276" y="618"/>
                    </a:lnTo>
                    <a:lnTo>
                      <a:pt x="276" y="618"/>
                    </a:lnTo>
                    <a:lnTo>
                      <a:pt x="276" y="612"/>
                    </a:lnTo>
                    <a:lnTo>
                      <a:pt x="276" y="612"/>
                    </a:lnTo>
                    <a:lnTo>
                      <a:pt x="276" y="612"/>
                    </a:lnTo>
                    <a:lnTo>
                      <a:pt x="282" y="612"/>
                    </a:lnTo>
                    <a:lnTo>
                      <a:pt x="282" y="612"/>
                    </a:lnTo>
                    <a:lnTo>
                      <a:pt x="282" y="612"/>
                    </a:lnTo>
                    <a:lnTo>
                      <a:pt x="282" y="612"/>
                    </a:lnTo>
                    <a:lnTo>
                      <a:pt x="282" y="612"/>
                    </a:lnTo>
                    <a:lnTo>
                      <a:pt x="282" y="606"/>
                    </a:lnTo>
                    <a:lnTo>
                      <a:pt x="282" y="606"/>
                    </a:lnTo>
                    <a:lnTo>
                      <a:pt x="288" y="606"/>
                    </a:lnTo>
                    <a:lnTo>
                      <a:pt x="288" y="606"/>
                    </a:lnTo>
                    <a:lnTo>
                      <a:pt x="288" y="606"/>
                    </a:lnTo>
                    <a:lnTo>
                      <a:pt x="288" y="606"/>
                    </a:lnTo>
                    <a:lnTo>
                      <a:pt x="288" y="606"/>
                    </a:lnTo>
                    <a:lnTo>
                      <a:pt x="288" y="606"/>
                    </a:lnTo>
                    <a:lnTo>
                      <a:pt x="294" y="600"/>
                    </a:lnTo>
                    <a:lnTo>
                      <a:pt x="294" y="600"/>
                    </a:lnTo>
                    <a:lnTo>
                      <a:pt x="294" y="600"/>
                    </a:lnTo>
                    <a:lnTo>
                      <a:pt x="294" y="600"/>
                    </a:lnTo>
                    <a:lnTo>
                      <a:pt x="294" y="600"/>
                    </a:lnTo>
                    <a:lnTo>
                      <a:pt x="294" y="600"/>
                    </a:lnTo>
                    <a:lnTo>
                      <a:pt x="294" y="600"/>
                    </a:lnTo>
                    <a:lnTo>
                      <a:pt x="300" y="600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6" y="594"/>
                    </a:lnTo>
                    <a:lnTo>
                      <a:pt x="306" y="588"/>
                    </a:lnTo>
                    <a:lnTo>
                      <a:pt x="306" y="588"/>
                    </a:lnTo>
                    <a:lnTo>
                      <a:pt x="306" y="588"/>
                    </a:lnTo>
                    <a:lnTo>
                      <a:pt x="306" y="588"/>
                    </a:lnTo>
                    <a:lnTo>
                      <a:pt x="306" y="588"/>
                    </a:lnTo>
                    <a:lnTo>
                      <a:pt x="312" y="588"/>
                    </a:lnTo>
                    <a:lnTo>
                      <a:pt x="312" y="588"/>
                    </a:lnTo>
                    <a:lnTo>
                      <a:pt x="312" y="588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8" y="582"/>
                    </a:lnTo>
                    <a:lnTo>
                      <a:pt x="318" y="582"/>
                    </a:lnTo>
                    <a:lnTo>
                      <a:pt x="318" y="582"/>
                    </a:lnTo>
                    <a:lnTo>
                      <a:pt x="318" y="582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0"/>
                    </a:lnTo>
                    <a:lnTo>
                      <a:pt x="324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8" y="558"/>
                    </a:lnTo>
                    <a:lnTo>
                      <a:pt x="348" y="552"/>
                    </a:lnTo>
                    <a:lnTo>
                      <a:pt x="348" y="552"/>
                    </a:lnTo>
                    <a:lnTo>
                      <a:pt x="348" y="552"/>
                    </a:lnTo>
                    <a:lnTo>
                      <a:pt x="348" y="552"/>
                    </a:lnTo>
                    <a:lnTo>
                      <a:pt x="348" y="552"/>
                    </a:lnTo>
                    <a:lnTo>
                      <a:pt x="354" y="552"/>
                    </a:lnTo>
                    <a:lnTo>
                      <a:pt x="354" y="552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60" y="546"/>
                    </a:lnTo>
                    <a:lnTo>
                      <a:pt x="360" y="546"/>
                    </a:lnTo>
                    <a:lnTo>
                      <a:pt x="360" y="540"/>
                    </a:lnTo>
                    <a:lnTo>
                      <a:pt x="360" y="540"/>
                    </a:lnTo>
                    <a:lnTo>
                      <a:pt x="360" y="540"/>
                    </a:lnTo>
                    <a:lnTo>
                      <a:pt x="360" y="540"/>
                    </a:lnTo>
                    <a:lnTo>
                      <a:pt x="360" y="540"/>
                    </a:lnTo>
                    <a:lnTo>
                      <a:pt x="366" y="540"/>
                    </a:lnTo>
                    <a:lnTo>
                      <a:pt x="366" y="540"/>
                    </a:lnTo>
                    <a:lnTo>
                      <a:pt x="366" y="540"/>
                    </a:lnTo>
                    <a:lnTo>
                      <a:pt x="366" y="534"/>
                    </a:lnTo>
                    <a:lnTo>
                      <a:pt x="366" y="534"/>
                    </a:lnTo>
                    <a:lnTo>
                      <a:pt x="366" y="534"/>
                    </a:lnTo>
                    <a:lnTo>
                      <a:pt x="372" y="534"/>
                    </a:lnTo>
                    <a:lnTo>
                      <a:pt x="372" y="534"/>
                    </a:lnTo>
                    <a:lnTo>
                      <a:pt x="372" y="534"/>
                    </a:lnTo>
                    <a:lnTo>
                      <a:pt x="372" y="534"/>
                    </a:lnTo>
                    <a:lnTo>
                      <a:pt x="372" y="528"/>
                    </a:lnTo>
                    <a:lnTo>
                      <a:pt x="372" y="528"/>
                    </a:lnTo>
                    <a:lnTo>
                      <a:pt x="372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2"/>
                    </a:lnTo>
                    <a:lnTo>
                      <a:pt x="378" y="522"/>
                    </a:lnTo>
                    <a:lnTo>
                      <a:pt x="384" y="522"/>
                    </a:lnTo>
                    <a:lnTo>
                      <a:pt x="384" y="522"/>
                    </a:lnTo>
                    <a:lnTo>
                      <a:pt x="384" y="522"/>
                    </a:lnTo>
                    <a:lnTo>
                      <a:pt x="384" y="522"/>
                    </a:lnTo>
                    <a:lnTo>
                      <a:pt x="384" y="522"/>
                    </a:lnTo>
                    <a:lnTo>
                      <a:pt x="384" y="516"/>
                    </a:lnTo>
                    <a:lnTo>
                      <a:pt x="390" y="516"/>
                    </a:lnTo>
                    <a:lnTo>
                      <a:pt x="390" y="516"/>
                    </a:lnTo>
                    <a:lnTo>
                      <a:pt x="390" y="516"/>
                    </a:lnTo>
                    <a:lnTo>
                      <a:pt x="390" y="516"/>
                    </a:lnTo>
                    <a:lnTo>
                      <a:pt x="390" y="516"/>
                    </a:lnTo>
                    <a:lnTo>
                      <a:pt x="390" y="516"/>
                    </a:lnTo>
                    <a:lnTo>
                      <a:pt x="390" y="516"/>
                    </a:lnTo>
                    <a:lnTo>
                      <a:pt x="396" y="510"/>
                    </a:lnTo>
                    <a:lnTo>
                      <a:pt x="396" y="510"/>
                    </a:lnTo>
                    <a:lnTo>
                      <a:pt x="396" y="510"/>
                    </a:lnTo>
                    <a:lnTo>
                      <a:pt x="396" y="510"/>
                    </a:lnTo>
                    <a:lnTo>
                      <a:pt x="396" y="510"/>
                    </a:lnTo>
                    <a:lnTo>
                      <a:pt x="396" y="510"/>
                    </a:lnTo>
                    <a:lnTo>
                      <a:pt x="396" y="510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8" y="504"/>
                    </a:lnTo>
                    <a:lnTo>
                      <a:pt x="408" y="498"/>
                    </a:lnTo>
                    <a:lnTo>
                      <a:pt x="408" y="498"/>
                    </a:lnTo>
                    <a:lnTo>
                      <a:pt x="408" y="498"/>
                    </a:lnTo>
                    <a:lnTo>
                      <a:pt x="408" y="498"/>
                    </a:lnTo>
                    <a:lnTo>
                      <a:pt x="414" y="498"/>
                    </a:lnTo>
                    <a:lnTo>
                      <a:pt x="414" y="498"/>
                    </a:lnTo>
                    <a:lnTo>
                      <a:pt x="414" y="492"/>
                    </a:lnTo>
                    <a:lnTo>
                      <a:pt x="414" y="492"/>
                    </a:lnTo>
                    <a:lnTo>
                      <a:pt x="414" y="492"/>
                    </a:lnTo>
                    <a:lnTo>
                      <a:pt x="414" y="492"/>
                    </a:lnTo>
                    <a:lnTo>
                      <a:pt x="414" y="492"/>
                    </a:lnTo>
                    <a:lnTo>
                      <a:pt x="420" y="492"/>
                    </a:lnTo>
                    <a:lnTo>
                      <a:pt x="420" y="492"/>
                    </a:lnTo>
                    <a:lnTo>
                      <a:pt x="420" y="492"/>
                    </a:lnTo>
                    <a:lnTo>
                      <a:pt x="420" y="486"/>
                    </a:lnTo>
                    <a:lnTo>
                      <a:pt x="420" y="486"/>
                    </a:lnTo>
                    <a:lnTo>
                      <a:pt x="420" y="486"/>
                    </a:lnTo>
                    <a:lnTo>
                      <a:pt x="420" y="486"/>
                    </a:lnTo>
                    <a:lnTo>
                      <a:pt x="426" y="486"/>
                    </a:lnTo>
                    <a:lnTo>
                      <a:pt x="426" y="486"/>
                    </a:lnTo>
                    <a:lnTo>
                      <a:pt x="426" y="486"/>
                    </a:lnTo>
                    <a:lnTo>
                      <a:pt x="426" y="486"/>
                    </a:lnTo>
                    <a:lnTo>
                      <a:pt x="426" y="480"/>
                    </a:lnTo>
                    <a:lnTo>
                      <a:pt x="426" y="480"/>
                    </a:lnTo>
                    <a:lnTo>
                      <a:pt x="432" y="480"/>
                    </a:lnTo>
                    <a:lnTo>
                      <a:pt x="432" y="480"/>
                    </a:lnTo>
                    <a:lnTo>
                      <a:pt x="432" y="480"/>
                    </a:lnTo>
                    <a:lnTo>
                      <a:pt x="432" y="480"/>
                    </a:lnTo>
                    <a:lnTo>
                      <a:pt x="432" y="480"/>
                    </a:lnTo>
                    <a:lnTo>
                      <a:pt x="432" y="480"/>
                    </a:lnTo>
                    <a:lnTo>
                      <a:pt x="432" y="474"/>
                    </a:lnTo>
                    <a:lnTo>
                      <a:pt x="438" y="474"/>
                    </a:lnTo>
                    <a:lnTo>
                      <a:pt x="438" y="474"/>
                    </a:lnTo>
                    <a:lnTo>
                      <a:pt x="438" y="474"/>
                    </a:lnTo>
                    <a:lnTo>
                      <a:pt x="438" y="474"/>
                    </a:lnTo>
                    <a:lnTo>
                      <a:pt x="438" y="474"/>
                    </a:lnTo>
                    <a:lnTo>
                      <a:pt x="438" y="474"/>
                    </a:lnTo>
                    <a:lnTo>
                      <a:pt x="444" y="474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50" y="468"/>
                    </a:lnTo>
                    <a:lnTo>
                      <a:pt x="450" y="468"/>
                    </a:lnTo>
                    <a:lnTo>
                      <a:pt x="450" y="462"/>
                    </a:lnTo>
                    <a:lnTo>
                      <a:pt x="450" y="462"/>
                    </a:lnTo>
                    <a:lnTo>
                      <a:pt x="450" y="462"/>
                    </a:lnTo>
                    <a:lnTo>
                      <a:pt x="450" y="462"/>
                    </a:lnTo>
                    <a:lnTo>
                      <a:pt x="450" y="462"/>
                    </a:lnTo>
                    <a:lnTo>
                      <a:pt x="456" y="462"/>
                    </a:lnTo>
                    <a:lnTo>
                      <a:pt x="456" y="462"/>
                    </a:lnTo>
                    <a:lnTo>
                      <a:pt x="456" y="462"/>
                    </a:lnTo>
                    <a:lnTo>
                      <a:pt x="456" y="456"/>
                    </a:lnTo>
                    <a:lnTo>
                      <a:pt x="456" y="456"/>
                    </a:lnTo>
                    <a:lnTo>
                      <a:pt x="456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0"/>
                    </a:lnTo>
                    <a:lnTo>
                      <a:pt x="468" y="450"/>
                    </a:lnTo>
                    <a:lnTo>
                      <a:pt x="468" y="450"/>
                    </a:lnTo>
                    <a:lnTo>
                      <a:pt x="468" y="450"/>
                    </a:lnTo>
                    <a:lnTo>
                      <a:pt x="468" y="450"/>
                    </a:lnTo>
                    <a:lnTo>
                      <a:pt x="468" y="450"/>
                    </a:lnTo>
                    <a:lnTo>
                      <a:pt x="468" y="450"/>
                    </a:lnTo>
                    <a:lnTo>
                      <a:pt x="468" y="450"/>
                    </a:lnTo>
                    <a:lnTo>
                      <a:pt x="474" y="444"/>
                    </a:lnTo>
                    <a:lnTo>
                      <a:pt x="474" y="444"/>
                    </a:lnTo>
                    <a:lnTo>
                      <a:pt x="474" y="444"/>
                    </a:lnTo>
                    <a:lnTo>
                      <a:pt x="474" y="444"/>
                    </a:lnTo>
                    <a:lnTo>
                      <a:pt x="474" y="444"/>
                    </a:lnTo>
                    <a:lnTo>
                      <a:pt x="474" y="444"/>
                    </a:lnTo>
                    <a:lnTo>
                      <a:pt x="474" y="444"/>
                    </a:lnTo>
                    <a:lnTo>
                      <a:pt x="480" y="444"/>
                    </a:lnTo>
                    <a:lnTo>
                      <a:pt x="480" y="444"/>
                    </a:lnTo>
                    <a:lnTo>
                      <a:pt x="480" y="438"/>
                    </a:lnTo>
                    <a:lnTo>
                      <a:pt x="480" y="438"/>
                    </a:lnTo>
                    <a:lnTo>
                      <a:pt x="480" y="438"/>
                    </a:lnTo>
                    <a:lnTo>
                      <a:pt x="486" y="438"/>
                    </a:lnTo>
                    <a:lnTo>
                      <a:pt x="486" y="438"/>
                    </a:lnTo>
                    <a:lnTo>
                      <a:pt x="486" y="438"/>
                    </a:lnTo>
                    <a:lnTo>
                      <a:pt x="486" y="438"/>
                    </a:lnTo>
                    <a:lnTo>
                      <a:pt x="486" y="432"/>
                    </a:lnTo>
                    <a:lnTo>
                      <a:pt x="486" y="432"/>
                    </a:lnTo>
                    <a:lnTo>
                      <a:pt x="486" y="432"/>
                    </a:lnTo>
                    <a:lnTo>
                      <a:pt x="492" y="432"/>
                    </a:lnTo>
                    <a:lnTo>
                      <a:pt x="492" y="432"/>
                    </a:lnTo>
                    <a:lnTo>
                      <a:pt x="492" y="432"/>
                    </a:lnTo>
                    <a:lnTo>
                      <a:pt x="492" y="432"/>
                    </a:lnTo>
                    <a:lnTo>
                      <a:pt x="492" y="432"/>
                    </a:lnTo>
                    <a:lnTo>
                      <a:pt x="492" y="432"/>
                    </a:lnTo>
                    <a:lnTo>
                      <a:pt x="492" y="426"/>
                    </a:lnTo>
                    <a:lnTo>
                      <a:pt x="498" y="426"/>
                    </a:lnTo>
                    <a:lnTo>
                      <a:pt x="498" y="426"/>
                    </a:lnTo>
                    <a:lnTo>
                      <a:pt x="498" y="426"/>
                    </a:lnTo>
                    <a:lnTo>
                      <a:pt x="498" y="426"/>
                    </a:lnTo>
                    <a:lnTo>
                      <a:pt x="498" y="426"/>
                    </a:lnTo>
                    <a:lnTo>
                      <a:pt x="498" y="426"/>
                    </a:lnTo>
                    <a:lnTo>
                      <a:pt x="504" y="426"/>
                    </a:lnTo>
                    <a:lnTo>
                      <a:pt x="504" y="420"/>
                    </a:lnTo>
                    <a:lnTo>
                      <a:pt x="504" y="420"/>
                    </a:lnTo>
                    <a:lnTo>
                      <a:pt x="504" y="420"/>
                    </a:lnTo>
                    <a:lnTo>
                      <a:pt x="504" y="420"/>
                    </a:lnTo>
                    <a:lnTo>
                      <a:pt x="504" y="420"/>
                    </a:lnTo>
                    <a:lnTo>
                      <a:pt x="504" y="420"/>
                    </a:lnTo>
                    <a:lnTo>
                      <a:pt x="510" y="420"/>
                    </a:lnTo>
                    <a:lnTo>
                      <a:pt x="510" y="420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6" y="414"/>
                    </a:lnTo>
                    <a:lnTo>
                      <a:pt x="516" y="414"/>
                    </a:lnTo>
                    <a:lnTo>
                      <a:pt x="516" y="414"/>
                    </a:lnTo>
                    <a:lnTo>
                      <a:pt x="516" y="414"/>
                    </a:lnTo>
                    <a:lnTo>
                      <a:pt x="516" y="408"/>
                    </a:lnTo>
                    <a:lnTo>
                      <a:pt x="516" y="408"/>
                    </a:lnTo>
                    <a:lnTo>
                      <a:pt x="522" y="408"/>
                    </a:lnTo>
                    <a:lnTo>
                      <a:pt x="522" y="408"/>
                    </a:lnTo>
                    <a:lnTo>
                      <a:pt x="522" y="408"/>
                    </a:lnTo>
                    <a:lnTo>
                      <a:pt x="522" y="408"/>
                    </a:lnTo>
                    <a:lnTo>
                      <a:pt x="522" y="408"/>
                    </a:lnTo>
                    <a:lnTo>
                      <a:pt x="522" y="408"/>
                    </a:lnTo>
                    <a:lnTo>
                      <a:pt x="522" y="402"/>
                    </a:lnTo>
                    <a:lnTo>
                      <a:pt x="528" y="402"/>
                    </a:lnTo>
                    <a:lnTo>
                      <a:pt x="528" y="402"/>
                    </a:lnTo>
                    <a:lnTo>
                      <a:pt x="528" y="402"/>
                    </a:lnTo>
                    <a:lnTo>
                      <a:pt x="528" y="402"/>
                    </a:lnTo>
                    <a:lnTo>
                      <a:pt x="528" y="402"/>
                    </a:lnTo>
                    <a:lnTo>
                      <a:pt x="528" y="402"/>
                    </a:lnTo>
                    <a:lnTo>
                      <a:pt x="534" y="402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40" y="396"/>
                    </a:lnTo>
                    <a:lnTo>
                      <a:pt x="540" y="396"/>
                    </a:lnTo>
                    <a:lnTo>
                      <a:pt x="540" y="390"/>
                    </a:lnTo>
                    <a:lnTo>
                      <a:pt x="540" y="390"/>
                    </a:lnTo>
                    <a:lnTo>
                      <a:pt x="540" y="390"/>
                    </a:lnTo>
                    <a:lnTo>
                      <a:pt x="540" y="390"/>
                    </a:lnTo>
                    <a:lnTo>
                      <a:pt x="540" y="390"/>
                    </a:lnTo>
                    <a:lnTo>
                      <a:pt x="546" y="390"/>
                    </a:lnTo>
                    <a:lnTo>
                      <a:pt x="546" y="390"/>
                    </a:lnTo>
                    <a:lnTo>
                      <a:pt x="546" y="390"/>
                    </a:lnTo>
                    <a:lnTo>
                      <a:pt x="546" y="384"/>
                    </a:lnTo>
                    <a:lnTo>
                      <a:pt x="546" y="384"/>
                    </a:lnTo>
                    <a:lnTo>
                      <a:pt x="546" y="384"/>
                    </a:lnTo>
                    <a:lnTo>
                      <a:pt x="552" y="384"/>
                    </a:lnTo>
                    <a:lnTo>
                      <a:pt x="552" y="384"/>
                    </a:lnTo>
                    <a:lnTo>
                      <a:pt x="552" y="384"/>
                    </a:lnTo>
                    <a:lnTo>
                      <a:pt x="552" y="384"/>
                    </a:lnTo>
                    <a:lnTo>
                      <a:pt x="552" y="384"/>
                    </a:lnTo>
                    <a:lnTo>
                      <a:pt x="552" y="384"/>
                    </a:lnTo>
                    <a:lnTo>
                      <a:pt x="552" y="378"/>
                    </a:lnTo>
                    <a:lnTo>
                      <a:pt x="558" y="378"/>
                    </a:lnTo>
                    <a:lnTo>
                      <a:pt x="558" y="378"/>
                    </a:lnTo>
                    <a:lnTo>
                      <a:pt x="558" y="378"/>
                    </a:lnTo>
                    <a:lnTo>
                      <a:pt x="558" y="378"/>
                    </a:lnTo>
                    <a:lnTo>
                      <a:pt x="558" y="378"/>
                    </a:lnTo>
                    <a:lnTo>
                      <a:pt x="558" y="378"/>
                    </a:lnTo>
                    <a:lnTo>
                      <a:pt x="564" y="378"/>
                    </a:lnTo>
                    <a:lnTo>
                      <a:pt x="564" y="372"/>
                    </a:lnTo>
                    <a:lnTo>
                      <a:pt x="564" y="372"/>
                    </a:lnTo>
                    <a:lnTo>
                      <a:pt x="564" y="372"/>
                    </a:lnTo>
                    <a:lnTo>
                      <a:pt x="564" y="372"/>
                    </a:lnTo>
                    <a:lnTo>
                      <a:pt x="564" y="372"/>
                    </a:lnTo>
                    <a:lnTo>
                      <a:pt x="564" y="372"/>
                    </a:lnTo>
                    <a:lnTo>
                      <a:pt x="570" y="372"/>
                    </a:lnTo>
                    <a:lnTo>
                      <a:pt x="570" y="372"/>
                    </a:lnTo>
                    <a:lnTo>
                      <a:pt x="570" y="366"/>
                    </a:lnTo>
                    <a:lnTo>
                      <a:pt x="570" y="366"/>
                    </a:lnTo>
                    <a:lnTo>
                      <a:pt x="570" y="366"/>
                    </a:lnTo>
                    <a:lnTo>
                      <a:pt x="570" y="366"/>
                    </a:lnTo>
                    <a:lnTo>
                      <a:pt x="570" y="366"/>
                    </a:lnTo>
                    <a:lnTo>
                      <a:pt x="576" y="366"/>
                    </a:lnTo>
                    <a:lnTo>
                      <a:pt x="576" y="366"/>
                    </a:lnTo>
                    <a:lnTo>
                      <a:pt x="576" y="366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76" y="360"/>
                    </a:lnTo>
                    <a:lnTo>
                      <a:pt x="582" y="360"/>
                    </a:lnTo>
                    <a:lnTo>
                      <a:pt x="582" y="360"/>
                    </a:lnTo>
                    <a:lnTo>
                      <a:pt x="582" y="360"/>
                    </a:lnTo>
                    <a:lnTo>
                      <a:pt x="582" y="360"/>
                    </a:lnTo>
                    <a:lnTo>
                      <a:pt x="582" y="360"/>
                    </a:lnTo>
                    <a:lnTo>
                      <a:pt x="582" y="354"/>
                    </a:lnTo>
                    <a:lnTo>
                      <a:pt x="582" y="354"/>
                    </a:lnTo>
                    <a:lnTo>
                      <a:pt x="588" y="354"/>
                    </a:lnTo>
                    <a:lnTo>
                      <a:pt x="588" y="354"/>
                    </a:lnTo>
                    <a:lnTo>
                      <a:pt x="588" y="354"/>
                    </a:lnTo>
                    <a:lnTo>
                      <a:pt x="588" y="354"/>
                    </a:lnTo>
                    <a:lnTo>
                      <a:pt x="588" y="354"/>
                    </a:lnTo>
                    <a:lnTo>
                      <a:pt x="588" y="348"/>
                    </a:lnTo>
                    <a:lnTo>
                      <a:pt x="594" y="348"/>
                    </a:lnTo>
                    <a:lnTo>
                      <a:pt x="594" y="348"/>
                    </a:lnTo>
                    <a:lnTo>
                      <a:pt x="594" y="348"/>
                    </a:lnTo>
                    <a:lnTo>
                      <a:pt x="594" y="348"/>
                    </a:lnTo>
                    <a:lnTo>
                      <a:pt x="594" y="348"/>
                    </a:lnTo>
                    <a:lnTo>
                      <a:pt x="594" y="348"/>
                    </a:lnTo>
                    <a:lnTo>
                      <a:pt x="594" y="348"/>
                    </a:lnTo>
                    <a:lnTo>
                      <a:pt x="600" y="342"/>
                    </a:lnTo>
                    <a:lnTo>
                      <a:pt x="600" y="342"/>
                    </a:lnTo>
                    <a:lnTo>
                      <a:pt x="600" y="342"/>
                    </a:lnTo>
                    <a:lnTo>
                      <a:pt x="600" y="342"/>
                    </a:lnTo>
                    <a:lnTo>
                      <a:pt x="600" y="342"/>
                    </a:lnTo>
                    <a:lnTo>
                      <a:pt x="600" y="342"/>
                    </a:lnTo>
                    <a:lnTo>
                      <a:pt x="600" y="342"/>
                    </a:lnTo>
                    <a:lnTo>
                      <a:pt x="606" y="342"/>
                    </a:lnTo>
                    <a:lnTo>
                      <a:pt x="606" y="336"/>
                    </a:lnTo>
                    <a:lnTo>
                      <a:pt x="606" y="336"/>
                    </a:lnTo>
                    <a:lnTo>
                      <a:pt x="606" y="336"/>
                    </a:lnTo>
                    <a:lnTo>
                      <a:pt x="606" y="336"/>
                    </a:lnTo>
                    <a:lnTo>
                      <a:pt x="606" y="336"/>
                    </a:lnTo>
                    <a:lnTo>
                      <a:pt x="612" y="336"/>
                    </a:lnTo>
                    <a:lnTo>
                      <a:pt x="612" y="336"/>
                    </a:lnTo>
                    <a:lnTo>
                      <a:pt x="612" y="336"/>
                    </a:lnTo>
                    <a:lnTo>
                      <a:pt x="612" y="330"/>
                    </a:lnTo>
                    <a:lnTo>
                      <a:pt x="612" y="330"/>
                    </a:lnTo>
                    <a:lnTo>
                      <a:pt x="612" y="330"/>
                    </a:lnTo>
                    <a:lnTo>
                      <a:pt x="612" y="330"/>
                    </a:lnTo>
                    <a:lnTo>
                      <a:pt x="618" y="330"/>
                    </a:lnTo>
                    <a:lnTo>
                      <a:pt x="618" y="330"/>
                    </a:lnTo>
                    <a:lnTo>
                      <a:pt x="618" y="330"/>
                    </a:lnTo>
                    <a:lnTo>
                      <a:pt x="618" y="324"/>
                    </a:lnTo>
                    <a:lnTo>
                      <a:pt x="618" y="324"/>
                    </a:lnTo>
                    <a:lnTo>
                      <a:pt x="618" y="324"/>
                    </a:lnTo>
                    <a:lnTo>
                      <a:pt x="624" y="324"/>
                    </a:lnTo>
                    <a:lnTo>
                      <a:pt x="624" y="324"/>
                    </a:lnTo>
                    <a:lnTo>
                      <a:pt x="624" y="324"/>
                    </a:lnTo>
                    <a:lnTo>
                      <a:pt x="624" y="324"/>
                    </a:lnTo>
                    <a:lnTo>
                      <a:pt x="624" y="318"/>
                    </a:lnTo>
                    <a:lnTo>
                      <a:pt x="624" y="318"/>
                    </a:lnTo>
                    <a:lnTo>
                      <a:pt x="630" y="318"/>
                    </a:lnTo>
                    <a:lnTo>
                      <a:pt x="630" y="318"/>
                    </a:lnTo>
                    <a:lnTo>
                      <a:pt x="630" y="318"/>
                    </a:lnTo>
                    <a:lnTo>
                      <a:pt x="630" y="318"/>
                    </a:lnTo>
                    <a:lnTo>
                      <a:pt x="630" y="318"/>
                    </a:lnTo>
                    <a:lnTo>
                      <a:pt x="630" y="318"/>
                    </a:lnTo>
                    <a:lnTo>
                      <a:pt x="630" y="312"/>
                    </a:lnTo>
                    <a:lnTo>
                      <a:pt x="636" y="312"/>
                    </a:lnTo>
                    <a:lnTo>
                      <a:pt x="636" y="312"/>
                    </a:lnTo>
                    <a:lnTo>
                      <a:pt x="636" y="312"/>
                    </a:lnTo>
                    <a:lnTo>
                      <a:pt x="636" y="312"/>
                    </a:lnTo>
                    <a:lnTo>
                      <a:pt x="636" y="312"/>
                    </a:lnTo>
                    <a:lnTo>
                      <a:pt x="636" y="312"/>
                    </a:lnTo>
                    <a:lnTo>
                      <a:pt x="642" y="312"/>
                    </a:lnTo>
                    <a:lnTo>
                      <a:pt x="642" y="306"/>
                    </a:lnTo>
                    <a:lnTo>
                      <a:pt x="642" y="306"/>
                    </a:lnTo>
                    <a:lnTo>
                      <a:pt x="642" y="306"/>
                    </a:lnTo>
                    <a:lnTo>
                      <a:pt x="642" y="306"/>
                    </a:lnTo>
                    <a:lnTo>
                      <a:pt x="642" y="306"/>
                    </a:lnTo>
                    <a:lnTo>
                      <a:pt x="642" y="306"/>
                    </a:lnTo>
                    <a:lnTo>
                      <a:pt x="648" y="306"/>
                    </a:lnTo>
                    <a:lnTo>
                      <a:pt x="648" y="300"/>
                    </a:lnTo>
                    <a:lnTo>
                      <a:pt x="648" y="300"/>
                    </a:lnTo>
                    <a:lnTo>
                      <a:pt x="648" y="300"/>
                    </a:lnTo>
                    <a:lnTo>
                      <a:pt x="648" y="300"/>
                    </a:lnTo>
                    <a:lnTo>
                      <a:pt x="648" y="300"/>
                    </a:lnTo>
                    <a:lnTo>
                      <a:pt x="648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294"/>
                    </a:lnTo>
                    <a:lnTo>
                      <a:pt x="654" y="294"/>
                    </a:lnTo>
                    <a:lnTo>
                      <a:pt x="654" y="294"/>
                    </a:lnTo>
                    <a:lnTo>
                      <a:pt x="654" y="294"/>
                    </a:lnTo>
                    <a:lnTo>
                      <a:pt x="660" y="294"/>
                    </a:lnTo>
                    <a:lnTo>
                      <a:pt x="660" y="294"/>
                    </a:lnTo>
                    <a:lnTo>
                      <a:pt x="660" y="294"/>
                    </a:lnTo>
                    <a:lnTo>
                      <a:pt x="660" y="288"/>
                    </a:lnTo>
                    <a:lnTo>
                      <a:pt x="660" y="288"/>
                    </a:lnTo>
                    <a:lnTo>
                      <a:pt x="660" y="288"/>
                    </a:lnTo>
                    <a:lnTo>
                      <a:pt x="660" y="288"/>
                    </a:lnTo>
                    <a:lnTo>
                      <a:pt x="666" y="288"/>
                    </a:lnTo>
                    <a:lnTo>
                      <a:pt x="666" y="288"/>
                    </a:lnTo>
                    <a:lnTo>
                      <a:pt x="666" y="288"/>
                    </a:lnTo>
                    <a:lnTo>
                      <a:pt x="666" y="288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76"/>
                    </a:lnTo>
                    <a:lnTo>
                      <a:pt x="672" y="276"/>
                    </a:lnTo>
                    <a:lnTo>
                      <a:pt x="678" y="276"/>
                    </a:lnTo>
                    <a:lnTo>
                      <a:pt x="678" y="276"/>
                    </a:lnTo>
                    <a:lnTo>
                      <a:pt x="678" y="276"/>
                    </a:lnTo>
                    <a:lnTo>
                      <a:pt x="678" y="276"/>
                    </a:lnTo>
                    <a:lnTo>
                      <a:pt x="678" y="276"/>
                    </a:lnTo>
                    <a:lnTo>
                      <a:pt x="678" y="276"/>
                    </a:lnTo>
                    <a:lnTo>
                      <a:pt x="678" y="270"/>
                    </a:lnTo>
                    <a:lnTo>
                      <a:pt x="684" y="270"/>
                    </a:lnTo>
                    <a:lnTo>
                      <a:pt x="684" y="270"/>
                    </a:lnTo>
                    <a:lnTo>
                      <a:pt x="684" y="270"/>
                    </a:lnTo>
                    <a:lnTo>
                      <a:pt x="684" y="270"/>
                    </a:lnTo>
                    <a:lnTo>
                      <a:pt x="684" y="270"/>
                    </a:lnTo>
                    <a:lnTo>
                      <a:pt x="684" y="270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6" y="264"/>
                    </a:lnTo>
                    <a:lnTo>
                      <a:pt x="696" y="258"/>
                    </a:lnTo>
                    <a:lnTo>
                      <a:pt x="696" y="258"/>
                    </a:lnTo>
                    <a:lnTo>
                      <a:pt x="696" y="258"/>
                    </a:lnTo>
                    <a:lnTo>
                      <a:pt x="696" y="258"/>
                    </a:lnTo>
                    <a:lnTo>
                      <a:pt x="696" y="258"/>
                    </a:lnTo>
                    <a:lnTo>
                      <a:pt x="696" y="258"/>
                    </a:lnTo>
                    <a:lnTo>
                      <a:pt x="702" y="258"/>
                    </a:lnTo>
                    <a:lnTo>
                      <a:pt x="702" y="258"/>
                    </a:lnTo>
                    <a:lnTo>
                      <a:pt x="702" y="252"/>
                    </a:lnTo>
                    <a:lnTo>
                      <a:pt x="702" y="252"/>
                    </a:lnTo>
                    <a:lnTo>
                      <a:pt x="702" y="252"/>
                    </a:lnTo>
                    <a:lnTo>
                      <a:pt x="702" y="252"/>
                    </a:lnTo>
                    <a:lnTo>
                      <a:pt x="708" y="252"/>
                    </a:lnTo>
                    <a:lnTo>
                      <a:pt x="708" y="252"/>
                    </a:lnTo>
                    <a:lnTo>
                      <a:pt x="708" y="252"/>
                    </a:lnTo>
                    <a:lnTo>
                      <a:pt x="708" y="246"/>
                    </a:lnTo>
                    <a:lnTo>
                      <a:pt x="708" y="246"/>
                    </a:lnTo>
                    <a:lnTo>
                      <a:pt x="708" y="246"/>
                    </a:lnTo>
                    <a:lnTo>
                      <a:pt x="708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0"/>
                    </a:lnTo>
                    <a:lnTo>
                      <a:pt x="714" y="240"/>
                    </a:lnTo>
                    <a:lnTo>
                      <a:pt x="714" y="240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0" y="234"/>
                    </a:lnTo>
                    <a:lnTo>
                      <a:pt x="720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6" y="210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74" y="192"/>
                    </a:lnTo>
                    <a:lnTo>
                      <a:pt x="774" y="192"/>
                    </a:lnTo>
                    <a:lnTo>
                      <a:pt x="774" y="192"/>
                    </a:lnTo>
                    <a:lnTo>
                      <a:pt x="774" y="186"/>
                    </a:lnTo>
                    <a:lnTo>
                      <a:pt x="774" y="186"/>
                    </a:lnTo>
                    <a:lnTo>
                      <a:pt x="774" y="186"/>
                    </a:lnTo>
                    <a:lnTo>
                      <a:pt x="774" y="186"/>
                    </a:lnTo>
                    <a:lnTo>
                      <a:pt x="780" y="186"/>
                    </a:lnTo>
                    <a:lnTo>
                      <a:pt x="780" y="186"/>
                    </a:lnTo>
                    <a:lnTo>
                      <a:pt x="780" y="186"/>
                    </a:lnTo>
                    <a:lnTo>
                      <a:pt x="780" y="180"/>
                    </a:lnTo>
                    <a:lnTo>
                      <a:pt x="780" y="180"/>
                    </a:lnTo>
                    <a:lnTo>
                      <a:pt x="780" y="180"/>
                    </a:lnTo>
                    <a:lnTo>
                      <a:pt x="786" y="180"/>
                    </a:lnTo>
                    <a:lnTo>
                      <a:pt x="786" y="180"/>
                    </a:lnTo>
                    <a:lnTo>
                      <a:pt x="786" y="180"/>
                    </a:lnTo>
                    <a:lnTo>
                      <a:pt x="786" y="180"/>
                    </a:lnTo>
                    <a:lnTo>
                      <a:pt x="786" y="174"/>
                    </a:lnTo>
                    <a:lnTo>
                      <a:pt x="786" y="174"/>
                    </a:lnTo>
                    <a:lnTo>
                      <a:pt x="786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798" y="168"/>
                    </a:lnTo>
                    <a:lnTo>
                      <a:pt x="798" y="168"/>
                    </a:lnTo>
                    <a:lnTo>
                      <a:pt x="798" y="168"/>
                    </a:lnTo>
                    <a:lnTo>
                      <a:pt x="798" y="168"/>
                    </a:lnTo>
                    <a:lnTo>
                      <a:pt x="798" y="168"/>
                    </a:lnTo>
                    <a:lnTo>
                      <a:pt x="798" y="168"/>
                    </a:lnTo>
                    <a:lnTo>
                      <a:pt x="798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56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6" y="150"/>
                    </a:lnTo>
                    <a:lnTo>
                      <a:pt x="816" y="150"/>
                    </a:lnTo>
                    <a:lnTo>
                      <a:pt x="816" y="150"/>
                    </a:lnTo>
                    <a:lnTo>
                      <a:pt x="816" y="150"/>
                    </a:lnTo>
                    <a:lnTo>
                      <a:pt x="816" y="150"/>
                    </a:lnTo>
                    <a:lnTo>
                      <a:pt x="816" y="150"/>
                    </a:lnTo>
                    <a:lnTo>
                      <a:pt x="816" y="150"/>
                    </a:lnTo>
                    <a:lnTo>
                      <a:pt x="822" y="144"/>
                    </a:lnTo>
                    <a:lnTo>
                      <a:pt x="822" y="144"/>
                    </a:lnTo>
                    <a:lnTo>
                      <a:pt x="822" y="144"/>
                    </a:lnTo>
                    <a:lnTo>
                      <a:pt x="822" y="144"/>
                    </a:lnTo>
                    <a:lnTo>
                      <a:pt x="822" y="144"/>
                    </a:lnTo>
                    <a:lnTo>
                      <a:pt x="822" y="144"/>
                    </a:lnTo>
                    <a:lnTo>
                      <a:pt x="828" y="144"/>
                    </a:lnTo>
                    <a:lnTo>
                      <a:pt x="828" y="138"/>
                    </a:lnTo>
                    <a:lnTo>
                      <a:pt x="828" y="138"/>
                    </a:lnTo>
                    <a:lnTo>
                      <a:pt x="828" y="138"/>
                    </a:lnTo>
                    <a:lnTo>
                      <a:pt x="828" y="138"/>
                    </a:lnTo>
                    <a:lnTo>
                      <a:pt x="828" y="138"/>
                    </a:lnTo>
                    <a:lnTo>
                      <a:pt x="828" y="138"/>
                    </a:lnTo>
                    <a:lnTo>
                      <a:pt x="834" y="138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40" y="132"/>
                    </a:lnTo>
                    <a:lnTo>
                      <a:pt x="840" y="126"/>
                    </a:lnTo>
                    <a:lnTo>
                      <a:pt x="840" y="126"/>
                    </a:lnTo>
                    <a:lnTo>
                      <a:pt x="840" y="126"/>
                    </a:lnTo>
                    <a:lnTo>
                      <a:pt x="840" y="126"/>
                    </a:lnTo>
                    <a:lnTo>
                      <a:pt x="840" y="126"/>
                    </a:lnTo>
                    <a:lnTo>
                      <a:pt x="846" y="126"/>
                    </a:lnTo>
                    <a:lnTo>
                      <a:pt x="846" y="126"/>
                    </a:lnTo>
                    <a:lnTo>
                      <a:pt x="846" y="120"/>
                    </a:lnTo>
                    <a:lnTo>
                      <a:pt x="846" y="120"/>
                    </a:lnTo>
                    <a:lnTo>
                      <a:pt x="846" y="120"/>
                    </a:lnTo>
                    <a:lnTo>
                      <a:pt x="846" y="120"/>
                    </a:lnTo>
                    <a:lnTo>
                      <a:pt x="846" y="120"/>
                    </a:lnTo>
                    <a:lnTo>
                      <a:pt x="852" y="120"/>
                    </a:lnTo>
                    <a:lnTo>
                      <a:pt x="852" y="120"/>
                    </a:lnTo>
                    <a:lnTo>
                      <a:pt x="852" y="114"/>
                    </a:lnTo>
                    <a:lnTo>
                      <a:pt x="852" y="114"/>
                    </a:lnTo>
                    <a:lnTo>
                      <a:pt x="852" y="114"/>
                    </a:lnTo>
                    <a:lnTo>
                      <a:pt x="852" y="114"/>
                    </a:lnTo>
                    <a:lnTo>
                      <a:pt x="852" y="114"/>
                    </a:lnTo>
                    <a:lnTo>
                      <a:pt x="858" y="114"/>
                    </a:lnTo>
                    <a:lnTo>
                      <a:pt x="858" y="108"/>
                    </a:lnTo>
                    <a:lnTo>
                      <a:pt x="858" y="108"/>
                    </a:lnTo>
                    <a:lnTo>
                      <a:pt x="858" y="108"/>
                    </a:lnTo>
                    <a:lnTo>
                      <a:pt x="858" y="108"/>
                    </a:lnTo>
                    <a:lnTo>
                      <a:pt x="858" y="108"/>
                    </a:lnTo>
                    <a:lnTo>
                      <a:pt x="864" y="108"/>
                    </a:lnTo>
                    <a:lnTo>
                      <a:pt x="864" y="108"/>
                    </a:lnTo>
                    <a:lnTo>
                      <a:pt x="864" y="102"/>
                    </a:lnTo>
                    <a:lnTo>
                      <a:pt x="864" y="102"/>
                    </a:lnTo>
                    <a:lnTo>
                      <a:pt x="864" y="102"/>
                    </a:lnTo>
                    <a:lnTo>
                      <a:pt x="864" y="102"/>
                    </a:lnTo>
                    <a:lnTo>
                      <a:pt x="864" y="102"/>
                    </a:lnTo>
                    <a:lnTo>
                      <a:pt x="870" y="102"/>
                    </a:lnTo>
                    <a:lnTo>
                      <a:pt x="870" y="102"/>
                    </a:lnTo>
                    <a:lnTo>
                      <a:pt x="870" y="96"/>
                    </a:lnTo>
                    <a:lnTo>
                      <a:pt x="870" y="96"/>
                    </a:lnTo>
                    <a:lnTo>
                      <a:pt x="870" y="96"/>
                    </a:lnTo>
                    <a:lnTo>
                      <a:pt x="870" y="96"/>
                    </a:lnTo>
                    <a:lnTo>
                      <a:pt x="876" y="96"/>
                    </a:lnTo>
                    <a:lnTo>
                      <a:pt x="876" y="96"/>
                    </a:lnTo>
                    <a:lnTo>
                      <a:pt x="876" y="96"/>
                    </a:lnTo>
                    <a:lnTo>
                      <a:pt x="876" y="90"/>
                    </a:lnTo>
                    <a:lnTo>
                      <a:pt x="876" y="90"/>
                    </a:lnTo>
                    <a:lnTo>
                      <a:pt x="876" y="90"/>
                    </a:lnTo>
                    <a:lnTo>
                      <a:pt x="876" y="90"/>
                    </a:lnTo>
                    <a:lnTo>
                      <a:pt x="882" y="90"/>
                    </a:lnTo>
                    <a:lnTo>
                      <a:pt x="882" y="90"/>
                    </a:lnTo>
                    <a:lnTo>
                      <a:pt x="882" y="90"/>
                    </a:lnTo>
                    <a:lnTo>
                      <a:pt x="882" y="84"/>
                    </a:lnTo>
                    <a:lnTo>
                      <a:pt x="882" y="84"/>
                    </a:lnTo>
                    <a:lnTo>
                      <a:pt x="882" y="84"/>
                    </a:lnTo>
                    <a:lnTo>
                      <a:pt x="882" y="84"/>
                    </a:lnTo>
                    <a:lnTo>
                      <a:pt x="888" y="84"/>
                    </a:lnTo>
                    <a:lnTo>
                      <a:pt x="888" y="84"/>
                    </a:lnTo>
                    <a:lnTo>
                      <a:pt x="888" y="78"/>
                    </a:lnTo>
                    <a:lnTo>
                      <a:pt x="888" y="78"/>
                    </a:lnTo>
                    <a:lnTo>
                      <a:pt x="888" y="78"/>
                    </a:lnTo>
                    <a:lnTo>
                      <a:pt x="888" y="78"/>
                    </a:lnTo>
                    <a:lnTo>
                      <a:pt x="894" y="78"/>
                    </a:lnTo>
                    <a:lnTo>
                      <a:pt x="894" y="78"/>
                    </a:lnTo>
                    <a:lnTo>
                      <a:pt x="894" y="78"/>
                    </a:lnTo>
                    <a:lnTo>
                      <a:pt x="894" y="72"/>
                    </a:lnTo>
                    <a:lnTo>
                      <a:pt x="894" y="72"/>
                    </a:lnTo>
                    <a:lnTo>
                      <a:pt x="894" y="72"/>
                    </a:lnTo>
                    <a:lnTo>
                      <a:pt x="900" y="72"/>
                    </a:lnTo>
                    <a:lnTo>
                      <a:pt x="900" y="72"/>
                    </a:lnTo>
                    <a:lnTo>
                      <a:pt x="900" y="72"/>
                    </a:lnTo>
                    <a:lnTo>
                      <a:pt x="900" y="66"/>
                    </a:lnTo>
                    <a:lnTo>
                      <a:pt x="900" y="66"/>
                    </a:lnTo>
                    <a:lnTo>
                      <a:pt x="900" y="66"/>
                    </a:lnTo>
                    <a:lnTo>
                      <a:pt x="900" y="66"/>
                    </a:lnTo>
                    <a:lnTo>
                      <a:pt x="906" y="66"/>
                    </a:lnTo>
                    <a:lnTo>
                      <a:pt x="906" y="66"/>
                    </a:lnTo>
                    <a:lnTo>
                      <a:pt x="906" y="66"/>
                    </a:lnTo>
                    <a:lnTo>
                      <a:pt x="906" y="60"/>
                    </a:lnTo>
                    <a:lnTo>
                      <a:pt x="906" y="60"/>
                    </a:lnTo>
                    <a:lnTo>
                      <a:pt x="906" y="60"/>
                    </a:lnTo>
                    <a:lnTo>
                      <a:pt x="906" y="60"/>
                    </a:lnTo>
                    <a:lnTo>
                      <a:pt x="912" y="60"/>
                    </a:lnTo>
                    <a:lnTo>
                      <a:pt x="912" y="60"/>
                    </a:lnTo>
                    <a:lnTo>
                      <a:pt x="912" y="60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18" y="48"/>
                    </a:lnTo>
                    <a:lnTo>
                      <a:pt x="918" y="48"/>
                    </a:lnTo>
                    <a:lnTo>
                      <a:pt x="918" y="48"/>
                    </a:lnTo>
                    <a:lnTo>
                      <a:pt x="924" y="48"/>
                    </a:lnTo>
                    <a:lnTo>
                      <a:pt x="924" y="48"/>
                    </a:lnTo>
                    <a:lnTo>
                      <a:pt x="924" y="48"/>
                    </a:lnTo>
                    <a:lnTo>
                      <a:pt x="924" y="48"/>
                    </a:lnTo>
                    <a:lnTo>
                      <a:pt x="924" y="48"/>
                    </a:lnTo>
                    <a:lnTo>
                      <a:pt x="924" y="42"/>
                    </a:lnTo>
                    <a:lnTo>
                      <a:pt x="924" y="42"/>
                    </a:lnTo>
                    <a:lnTo>
                      <a:pt x="930" y="42"/>
                    </a:lnTo>
                    <a:lnTo>
                      <a:pt x="930" y="42"/>
                    </a:lnTo>
                    <a:lnTo>
                      <a:pt x="930" y="42"/>
                    </a:lnTo>
                    <a:lnTo>
                      <a:pt x="930" y="42"/>
                    </a:lnTo>
                    <a:lnTo>
                      <a:pt x="930" y="42"/>
                    </a:lnTo>
                    <a:lnTo>
                      <a:pt x="930" y="42"/>
                    </a:lnTo>
                    <a:lnTo>
                      <a:pt x="936" y="42"/>
                    </a:lnTo>
                    <a:lnTo>
                      <a:pt x="936" y="42"/>
                    </a:lnTo>
                    <a:lnTo>
                      <a:pt x="936" y="42"/>
                    </a:lnTo>
                    <a:lnTo>
                      <a:pt x="936" y="42"/>
                    </a:lnTo>
                    <a:lnTo>
                      <a:pt x="936" y="42"/>
                    </a:lnTo>
                    <a:lnTo>
                      <a:pt x="936" y="42"/>
                    </a:lnTo>
                    <a:lnTo>
                      <a:pt x="936" y="42"/>
                    </a:lnTo>
                    <a:lnTo>
                      <a:pt x="942" y="42"/>
                    </a:lnTo>
                    <a:lnTo>
                      <a:pt x="942" y="42"/>
                    </a:lnTo>
                    <a:lnTo>
                      <a:pt x="942" y="42"/>
                    </a:lnTo>
                    <a:lnTo>
                      <a:pt x="942" y="42"/>
                    </a:lnTo>
                    <a:lnTo>
                      <a:pt x="942" y="42"/>
                    </a:lnTo>
                    <a:lnTo>
                      <a:pt x="942" y="42"/>
                    </a:lnTo>
                    <a:lnTo>
                      <a:pt x="948" y="42"/>
                    </a:lnTo>
                    <a:lnTo>
                      <a:pt x="948" y="42"/>
                    </a:lnTo>
                    <a:lnTo>
                      <a:pt x="948" y="42"/>
                    </a:lnTo>
                    <a:lnTo>
                      <a:pt x="948" y="42"/>
                    </a:lnTo>
                    <a:lnTo>
                      <a:pt x="948" y="42"/>
                    </a:lnTo>
                    <a:lnTo>
                      <a:pt x="948" y="42"/>
                    </a:lnTo>
                    <a:lnTo>
                      <a:pt x="948" y="42"/>
                    </a:lnTo>
                    <a:lnTo>
                      <a:pt x="954" y="42"/>
                    </a:lnTo>
                    <a:lnTo>
                      <a:pt x="954" y="42"/>
                    </a:lnTo>
                    <a:lnTo>
                      <a:pt x="954" y="42"/>
                    </a:lnTo>
                    <a:lnTo>
                      <a:pt x="954" y="42"/>
                    </a:lnTo>
                    <a:lnTo>
                      <a:pt x="954" y="42"/>
                    </a:lnTo>
                    <a:lnTo>
                      <a:pt x="954" y="42"/>
                    </a:lnTo>
                    <a:lnTo>
                      <a:pt x="954" y="42"/>
                    </a:lnTo>
                    <a:lnTo>
                      <a:pt x="960" y="48"/>
                    </a:lnTo>
                    <a:lnTo>
                      <a:pt x="960" y="48"/>
                    </a:lnTo>
                    <a:lnTo>
                      <a:pt x="960" y="48"/>
                    </a:lnTo>
                    <a:lnTo>
                      <a:pt x="960" y="48"/>
                    </a:lnTo>
                    <a:lnTo>
                      <a:pt x="960" y="48"/>
                    </a:lnTo>
                    <a:lnTo>
                      <a:pt x="960" y="48"/>
                    </a:lnTo>
                    <a:lnTo>
                      <a:pt x="966" y="48"/>
                    </a:lnTo>
                    <a:lnTo>
                      <a:pt x="966" y="48"/>
                    </a:lnTo>
                    <a:lnTo>
                      <a:pt x="966" y="54"/>
                    </a:lnTo>
                    <a:lnTo>
                      <a:pt x="966" y="54"/>
                    </a:lnTo>
                    <a:lnTo>
                      <a:pt x="966" y="54"/>
                    </a:lnTo>
                    <a:lnTo>
                      <a:pt x="966" y="54"/>
                    </a:lnTo>
                    <a:lnTo>
                      <a:pt x="972" y="54"/>
                    </a:lnTo>
                    <a:lnTo>
                      <a:pt x="972" y="60"/>
                    </a:lnTo>
                    <a:lnTo>
                      <a:pt x="972" y="60"/>
                    </a:lnTo>
                    <a:lnTo>
                      <a:pt x="972" y="60"/>
                    </a:lnTo>
                    <a:lnTo>
                      <a:pt x="972" y="60"/>
                    </a:lnTo>
                    <a:lnTo>
                      <a:pt x="972" y="60"/>
                    </a:lnTo>
                    <a:lnTo>
                      <a:pt x="972" y="60"/>
                    </a:lnTo>
                    <a:lnTo>
                      <a:pt x="978" y="60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84" y="72"/>
                    </a:lnTo>
                    <a:lnTo>
                      <a:pt x="984" y="72"/>
                    </a:lnTo>
                    <a:lnTo>
                      <a:pt x="984" y="72"/>
                    </a:lnTo>
                    <a:lnTo>
                      <a:pt x="984" y="72"/>
                    </a:lnTo>
                    <a:lnTo>
                      <a:pt x="984" y="72"/>
                    </a:lnTo>
                    <a:lnTo>
                      <a:pt x="984" y="72"/>
                    </a:lnTo>
                    <a:lnTo>
                      <a:pt x="990" y="72"/>
                    </a:lnTo>
                    <a:lnTo>
                      <a:pt x="990" y="78"/>
                    </a:lnTo>
                    <a:lnTo>
                      <a:pt x="990" y="78"/>
                    </a:lnTo>
                    <a:lnTo>
                      <a:pt x="990" y="78"/>
                    </a:lnTo>
                    <a:lnTo>
                      <a:pt x="990" y="78"/>
                    </a:lnTo>
                    <a:lnTo>
                      <a:pt x="990" y="78"/>
                    </a:lnTo>
                    <a:lnTo>
                      <a:pt x="990" y="78"/>
                    </a:lnTo>
                    <a:lnTo>
                      <a:pt x="996" y="78"/>
                    </a:lnTo>
                    <a:lnTo>
                      <a:pt x="996" y="84"/>
                    </a:lnTo>
                    <a:lnTo>
                      <a:pt x="996" y="84"/>
                    </a:lnTo>
                    <a:lnTo>
                      <a:pt x="996" y="84"/>
                    </a:lnTo>
                    <a:lnTo>
                      <a:pt x="996" y="84"/>
                    </a:lnTo>
                    <a:lnTo>
                      <a:pt x="996" y="84"/>
                    </a:lnTo>
                    <a:lnTo>
                      <a:pt x="996" y="84"/>
                    </a:lnTo>
                    <a:lnTo>
                      <a:pt x="1002" y="90"/>
                    </a:lnTo>
                    <a:lnTo>
                      <a:pt x="1002" y="90"/>
                    </a:lnTo>
                    <a:lnTo>
                      <a:pt x="1002" y="90"/>
                    </a:lnTo>
                    <a:lnTo>
                      <a:pt x="1002" y="90"/>
                    </a:lnTo>
                    <a:lnTo>
                      <a:pt x="1002" y="90"/>
                    </a:lnTo>
                    <a:lnTo>
                      <a:pt x="1002" y="90"/>
                    </a:lnTo>
                    <a:lnTo>
                      <a:pt x="1008" y="90"/>
                    </a:lnTo>
                    <a:lnTo>
                      <a:pt x="1008" y="96"/>
                    </a:lnTo>
                    <a:lnTo>
                      <a:pt x="1008" y="96"/>
                    </a:lnTo>
                    <a:lnTo>
                      <a:pt x="1008" y="96"/>
                    </a:lnTo>
                    <a:lnTo>
                      <a:pt x="1008" y="96"/>
                    </a:lnTo>
                    <a:lnTo>
                      <a:pt x="1008" y="96"/>
                    </a:lnTo>
                    <a:lnTo>
                      <a:pt x="1008" y="96"/>
                    </a:lnTo>
                    <a:lnTo>
                      <a:pt x="1014" y="102"/>
                    </a:lnTo>
                    <a:lnTo>
                      <a:pt x="1014" y="102"/>
                    </a:lnTo>
                    <a:lnTo>
                      <a:pt x="1014" y="102"/>
                    </a:lnTo>
                    <a:lnTo>
                      <a:pt x="1014" y="102"/>
                    </a:lnTo>
                    <a:lnTo>
                      <a:pt x="1014" y="102"/>
                    </a:lnTo>
                    <a:lnTo>
                      <a:pt x="1014" y="102"/>
                    </a:lnTo>
                    <a:lnTo>
                      <a:pt x="1014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6" y="144"/>
                    </a:lnTo>
                    <a:lnTo>
                      <a:pt x="1056" y="144"/>
                    </a:lnTo>
                    <a:lnTo>
                      <a:pt x="1056" y="144"/>
                    </a:lnTo>
                    <a:lnTo>
                      <a:pt x="1056" y="144"/>
                    </a:lnTo>
                    <a:lnTo>
                      <a:pt x="1056" y="144"/>
                    </a:lnTo>
                    <a:lnTo>
                      <a:pt x="1056" y="144"/>
                    </a:lnTo>
                    <a:lnTo>
                      <a:pt x="1056" y="144"/>
                    </a:lnTo>
                    <a:lnTo>
                      <a:pt x="1062" y="150"/>
                    </a:lnTo>
                    <a:lnTo>
                      <a:pt x="1062" y="150"/>
                    </a:lnTo>
                    <a:lnTo>
                      <a:pt x="1062" y="150"/>
                    </a:lnTo>
                    <a:lnTo>
                      <a:pt x="1062" y="150"/>
                    </a:lnTo>
                    <a:lnTo>
                      <a:pt x="1062" y="150"/>
                    </a:lnTo>
                    <a:lnTo>
                      <a:pt x="1062" y="150"/>
                    </a:lnTo>
                    <a:lnTo>
                      <a:pt x="1068" y="156"/>
                    </a:lnTo>
                    <a:lnTo>
                      <a:pt x="1068" y="156"/>
                    </a:lnTo>
                    <a:lnTo>
                      <a:pt x="1068" y="156"/>
                    </a:lnTo>
                    <a:lnTo>
                      <a:pt x="1068" y="156"/>
                    </a:lnTo>
                    <a:lnTo>
                      <a:pt x="1068" y="156"/>
                    </a:lnTo>
                    <a:lnTo>
                      <a:pt x="1068" y="156"/>
                    </a:lnTo>
                    <a:lnTo>
                      <a:pt x="1068" y="156"/>
                    </a:lnTo>
                    <a:lnTo>
                      <a:pt x="1074" y="162"/>
                    </a:lnTo>
                    <a:lnTo>
                      <a:pt x="1074" y="162"/>
                    </a:lnTo>
                    <a:lnTo>
                      <a:pt x="1074" y="162"/>
                    </a:lnTo>
                    <a:lnTo>
                      <a:pt x="1074" y="162"/>
                    </a:lnTo>
                    <a:lnTo>
                      <a:pt x="1074" y="162"/>
                    </a:lnTo>
                    <a:lnTo>
                      <a:pt x="1074" y="162"/>
                    </a:lnTo>
                    <a:lnTo>
                      <a:pt x="1074" y="162"/>
                    </a:lnTo>
                    <a:lnTo>
                      <a:pt x="1080" y="168"/>
                    </a:lnTo>
                    <a:lnTo>
                      <a:pt x="1080" y="168"/>
                    </a:lnTo>
                    <a:lnTo>
                      <a:pt x="1080" y="168"/>
                    </a:lnTo>
                    <a:lnTo>
                      <a:pt x="1080" y="168"/>
                    </a:lnTo>
                    <a:lnTo>
                      <a:pt x="1080" y="168"/>
                    </a:lnTo>
                    <a:lnTo>
                      <a:pt x="1080" y="168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92" y="180"/>
                    </a:lnTo>
                    <a:lnTo>
                      <a:pt x="1092" y="180"/>
                    </a:lnTo>
                    <a:lnTo>
                      <a:pt x="1092" y="180"/>
                    </a:lnTo>
                    <a:lnTo>
                      <a:pt x="1092" y="180"/>
                    </a:lnTo>
                    <a:lnTo>
                      <a:pt x="1092" y="180"/>
                    </a:lnTo>
                    <a:lnTo>
                      <a:pt x="1092" y="180"/>
                    </a:lnTo>
                    <a:lnTo>
                      <a:pt x="1092" y="180"/>
                    </a:lnTo>
                    <a:lnTo>
                      <a:pt x="1098" y="186"/>
                    </a:lnTo>
                    <a:lnTo>
                      <a:pt x="1098" y="186"/>
                    </a:lnTo>
                    <a:lnTo>
                      <a:pt x="1098" y="186"/>
                    </a:lnTo>
                    <a:lnTo>
                      <a:pt x="1098" y="186"/>
                    </a:lnTo>
                    <a:lnTo>
                      <a:pt x="1098" y="186"/>
                    </a:lnTo>
                    <a:lnTo>
                      <a:pt x="1098" y="186"/>
                    </a:lnTo>
                    <a:lnTo>
                      <a:pt x="1104" y="186"/>
                    </a:lnTo>
                    <a:lnTo>
                      <a:pt x="1104" y="192"/>
                    </a:lnTo>
                    <a:lnTo>
                      <a:pt x="1104" y="192"/>
                    </a:lnTo>
                    <a:lnTo>
                      <a:pt x="1104" y="192"/>
                    </a:lnTo>
                    <a:lnTo>
                      <a:pt x="1104" y="192"/>
                    </a:lnTo>
                    <a:lnTo>
                      <a:pt x="1104" y="192"/>
                    </a:lnTo>
                    <a:lnTo>
                      <a:pt x="1104" y="192"/>
                    </a:lnTo>
                    <a:lnTo>
                      <a:pt x="1110" y="198"/>
                    </a:lnTo>
                    <a:lnTo>
                      <a:pt x="1110" y="198"/>
                    </a:lnTo>
                    <a:lnTo>
                      <a:pt x="1110" y="198"/>
                    </a:lnTo>
                    <a:lnTo>
                      <a:pt x="1110" y="198"/>
                    </a:lnTo>
                    <a:lnTo>
                      <a:pt x="1110" y="198"/>
                    </a:lnTo>
                    <a:lnTo>
                      <a:pt x="1110" y="198"/>
                    </a:lnTo>
                    <a:lnTo>
                      <a:pt x="1116" y="198"/>
                    </a:lnTo>
                    <a:lnTo>
                      <a:pt x="1116" y="204"/>
                    </a:lnTo>
                    <a:lnTo>
                      <a:pt x="1116" y="204"/>
                    </a:lnTo>
                    <a:lnTo>
                      <a:pt x="1116" y="204"/>
                    </a:lnTo>
                    <a:lnTo>
                      <a:pt x="1116" y="204"/>
                    </a:lnTo>
                    <a:lnTo>
                      <a:pt x="1116" y="204"/>
                    </a:lnTo>
                    <a:lnTo>
                      <a:pt x="1116" y="204"/>
                    </a:lnTo>
                    <a:lnTo>
                      <a:pt x="1122" y="204"/>
                    </a:lnTo>
                    <a:lnTo>
                      <a:pt x="1122" y="210"/>
                    </a:lnTo>
                    <a:lnTo>
                      <a:pt x="1122" y="210"/>
                    </a:lnTo>
                    <a:lnTo>
                      <a:pt x="1122" y="210"/>
                    </a:lnTo>
                    <a:lnTo>
                      <a:pt x="1122" y="210"/>
                    </a:lnTo>
                    <a:lnTo>
                      <a:pt x="1122" y="210"/>
                    </a:lnTo>
                    <a:lnTo>
                      <a:pt x="1122" y="210"/>
                    </a:lnTo>
                    <a:lnTo>
                      <a:pt x="1128" y="210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34" y="216"/>
                    </a:lnTo>
                    <a:lnTo>
                      <a:pt x="1134" y="216"/>
                    </a:lnTo>
                    <a:lnTo>
                      <a:pt x="1134" y="222"/>
                    </a:lnTo>
                    <a:lnTo>
                      <a:pt x="1134" y="222"/>
                    </a:lnTo>
                    <a:lnTo>
                      <a:pt x="1134" y="222"/>
                    </a:lnTo>
                    <a:lnTo>
                      <a:pt x="1134" y="222"/>
                    </a:lnTo>
                    <a:lnTo>
                      <a:pt x="1134" y="222"/>
                    </a:lnTo>
                    <a:lnTo>
                      <a:pt x="1140" y="222"/>
                    </a:lnTo>
                    <a:lnTo>
                      <a:pt x="1140" y="222"/>
                    </a:lnTo>
                    <a:lnTo>
                      <a:pt x="1140" y="228"/>
                    </a:lnTo>
                    <a:lnTo>
                      <a:pt x="1140" y="228"/>
                    </a:lnTo>
                    <a:lnTo>
                      <a:pt x="1140" y="228"/>
                    </a:lnTo>
                    <a:lnTo>
                      <a:pt x="1140" y="228"/>
                    </a:lnTo>
                    <a:lnTo>
                      <a:pt x="1146" y="228"/>
                    </a:lnTo>
                    <a:lnTo>
                      <a:pt x="1146" y="228"/>
                    </a:lnTo>
                    <a:lnTo>
                      <a:pt x="1146" y="228"/>
                    </a:lnTo>
                    <a:lnTo>
                      <a:pt x="1146" y="234"/>
                    </a:lnTo>
                    <a:lnTo>
                      <a:pt x="1146" y="234"/>
                    </a:lnTo>
                    <a:lnTo>
                      <a:pt x="1146" y="234"/>
                    </a:lnTo>
                    <a:lnTo>
                      <a:pt x="1146" y="234"/>
                    </a:lnTo>
                    <a:lnTo>
                      <a:pt x="1152" y="234"/>
                    </a:lnTo>
                    <a:lnTo>
                      <a:pt x="1152" y="234"/>
                    </a:lnTo>
                    <a:lnTo>
                      <a:pt x="1152" y="240"/>
                    </a:lnTo>
                    <a:lnTo>
                      <a:pt x="1152" y="240"/>
                    </a:lnTo>
                    <a:lnTo>
                      <a:pt x="1152" y="240"/>
                    </a:lnTo>
                    <a:lnTo>
                      <a:pt x="1152" y="240"/>
                    </a:lnTo>
                    <a:lnTo>
                      <a:pt x="1152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70" y="252"/>
                    </a:lnTo>
                    <a:lnTo>
                      <a:pt x="1170" y="252"/>
                    </a:lnTo>
                    <a:lnTo>
                      <a:pt x="1170" y="252"/>
                    </a:lnTo>
                    <a:lnTo>
                      <a:pt x="1170" y="258"/>
                    </a:lnTo>
                    <a:lnTo>
                      <a:pt x="1170" y="258"/>
                    </a:lnTo>
                    <a:lnTo>
                      <a:pt x="1170" y="258"/>
                    </a:lnTo>
                    <a:lnTo>
                      <a:pt x="1176" y="258"/>
                    </a:lnTo>
                    <a:lnTo>
                      <a:pt x="1176" y="258"/>
                    </a:lnTo>
                    <a:lnTo>
                      <a:pt x="1176" y="258"/>
                    </a:lnTo>
                    <a:lnTo>
                      <a:pt x="1176" y="258"/>
                    </a:lnTo>
                    <a:lnTo>
                      <a:pt x="1176" y="258"/>
                    </a:lnTo>
                    <a:lnTo>
                      <a:pt x="1176" y="264"/>
                    </a:lnTo>
                    <a:lnTo>
                      <a:pt x="1176" y="264"/>
                    </a:lnTo>
                    <a:lnTo>
                      <a:pt x="1182" y="264"/>
                    </a:lnTo>
                    <a:lnTo>
                      <a:pt x="1182" y="264"/>
                    </a:lnTo>
                    <a:lnTo>
                      <a:pt x="1182" y="264"/>
                    </a:lnTo>
                    <a:lnTo>
                      <a:pt x="1182" y="264"/>
                    </a:lnTo>
                    <a:lnTo>
                      <a:pt x="1182" y="264"/>
                    </a:lnTo>
                    <a:lnTo>
                      <a:pt x="1182" y="270"/>
                    </a:lnTo>
                    <a:lnTo>
                      <a:pt x="1182" y="270"/>
                    </a:lnTo>
                    <a:lnTo>
                      <a:pt x="1188" y="270"/>
                    </a:lnTo>
                    <a:lnTo>
                      <a:pt x="1188" y="270"/>
                    </a:lnTo>
                    <a:lnTo>
                      <a:pt x="1188" y="270"/>
                    </a:lnTo>
                    <a:lnTo>
                      <a:pt x="1188" y="270"/>
                    </a:lnTo>
                    <a:lnTo>
                      <a:pt x="1188" y="270"/>
                    </a:lnTo>
                    <a:lnTo>
                      <a:pt x="1188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82"/>
                    </a:lnTo>
                    <a:lnTo>
                      <a:pt x="1200" y="282"/>
                    </a:lnTo>
                    <a:lnTo>
                      <a:pt x="1200" y="282"/>
                    </a:lnTo>
                    <a:lnTo>
                      <a:pt x="1200" y="282"/>
                    </a:lnTo>
                    <a:lnTo>
                      <a:pt x="1200" y="282"/>
                    </a:lnTo>
                    <a:lnTo>
                      <a:pt x="1200" y="282"/>
                    </a:lnTo>
                    <a:lnTo>
                      <a:pt x="1200" y="282"/>
                    </a:lnTo>
                    <a:lnTo>
                      <a:pt x="1200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12" y="294"/>
                    </a:lnTo>
                    <a:lnTo>
                      <a:pt x="1212" y="294"/>
                    </a:lnTo>
                    <a:lnTo>
                      <a:pt x="1212" y="294"/>
                    </a:lnTo>
                    <a:lnTo>
                      <a:pt x="1212" y="294"/>
                    </a:lnTo>
                    <a:lnTo>
                      <a:pt x="1212" y="294"/>
                    </a:lnTo>
                    <a:lnTo>
                      <a:pt x="1212" y="294"/>
                    </a:lnTo>
                    <a:lnTo>
                      <a:pt x="1212" y="294"/>
                    </a:lnTo>
                    <a:lnTo>
                      <a:pt x="1218" y="300"/>
                    </a:lnTo>
                    <a:lnTo>
                      <a:pt x="1218" y="300"/>
                    </a:lnTo>
                    <a:lnTo>
                      <a:pt x="1218" y="300"/>
                    </a:lnTo>
                    <a:lnTo>
                      <a:pt x="1218" y="300"/>
                    </a:lnTo>
                    <a:lnTo>
                      <a:pt x="1218" y="300"/>
                    </a:lnTo>
                    <a:lnTo>
                      <a:pt x="1218" y="300"/>
                    </a:lnTo>
                    <a:lnTo>
                      <a:pt x="1218" y="300"/>
                    </a:lnTo>
                    <a:lnTo>
                      <a:pt x="1224" y="306"/>
                    </a:lnTo>
                    <a:lnTo>
                      <a:pt x="1224" y="306"/>
                    </a:lnTo>
                    <a:lnTo>
                      <a:pt x="1224" y="306"/>
                    </a:lnTo>
                    <a:lnTo>
                      <a:pt x="1224" y="306"/>
                    </a:lnTo>
                    <a:lnTo>
                      <a:pt x="1224" y="306"/>
                    </a:lnTo>
                    <a:lnTo>
                      <a:pt x="1224" y="306"/>
                    </a:lnTo>
                    <a:lnTo>
                      <a:pt x="1230" y="306"/>
                    </a:lnTo>
                    <a:lnTo>
                      <a:pt x="1230" y="312"/>
                    </a:lnTo>
                    <a:lnTo>
                      <a:pt x="1230" y="312"/>
                    </a:lnTo>
                    <a:lnTo>
                      <a:pt x="1230" y="312"/>
                    </a:lnTo>
                    <a:lnTo>
                      <a:pt x="1230" y="312"/>
                    </a:lnTo>
                    <a:lnTo>
                      <a:pt x="1230" y="312"/>
                    </a:lnTo>
                    <a:lnTo>
                      <a:pt x="1230" y="312"/>
                    </a:lnTo>
                    <a:lnTo>
                      <a:pt x="1236" y="312"/>
                    </a:lnTo>
                    <a:lnTo>
                      <a:pt x="1236" y="312"/>
                    </a:lnTo>
                    <a:lnTo>
                      <a:pt x="1236" y="318"/>
                    </a:lnTo>
                    <a:lnTo>
                      <a:pt x="1236" y="318"/>
                    </a:lnTo>
                    <a:lnTo>
                      <a:pt x="1236" y="318"/>
                    </a:lnTo>
                    <a:lnTo>
                      <a:pt x="1236" y="318"/>
                    </a:lnTo>
                    <a:lnTo>
                      <a:pt x="1242" y="318"/>
                    </a:lnTo>
                    <a:lnTo>
                      <a:pt x="1242" y="318"/>
                    </a:lnTo>
                    <a:lnTo>
                      <a:pt x="1242" y="318"/>
                    </a:lnTo>
                    <a:lnTo>
                      <a:pt x="1242" y="324"/>
                    </a:lnTo>
                    <a:lnTo>
                      <a:pt x="1242" y="324"/>
                    </a:lnTo>
                    <a:lnTo>
                      <a:pt x="1242" y="324"/>
                    </a:lnTo>
                    <a:lnTo>
                      <a:pt x="1242" y="324"/>
                    </a:lnTo>
                    <a:lnTo>
                      <a:pt x="1248" y="324"/>
                    </a:lnTo>
                    <a:lnTo>
                      <a:pt x="1248" y="324"/>
                    </a:lnTo>
                    <a:lnTo>
                      <a:pt x="1248" y="324"/>
                    </a:lnTo>
                    <a:lnTo>
                      <a:pt x="1248" y="330"/>
                    </a:lnTo>
                    <a:lnTo>
                      <a:pt x="1248" y="330"/>
                    </a:lnTo>
                    <a:lnTo>
                      <a:pt x="1248" y="330"/>
                    </a:lnTo>
                    <a:lnTo>
                      <a:pt x="1248" y="330"/>
                    </a:lnTo>
                    <a:lnTo>
                      <a:pt x="1254" y="330"/>
                    </a:lnTo>
                    <a:lnTo>
                      <a:pt x="1254" y="330"/>
                    </a:lnTo>
                    <a:lnTo>
                      <a:pt x="1254" y="330"/>
                    </a:lnTo>
                    <a:lnTo>
                      <a:pt x="1254" y="336"/>
                    </a:lnTo>
                    <a:lnTo>
                      <a:pt x="1254" y="336"/>
                    </a:lnTo>
                    <a:lnTo>
                      <a:pt x="1254" y="336"/>
                    </a:lnTo>
                    <a:lnTo>
                      <a:pt x="1260" y="336"/>
                    </a:lnTo>
                    <a:lnTo>
                      <a:pt x="1260" y="336"/>
                    </a:lnTo>
                    <a:lnTo>
                      <a:pt x="1260" y="336"/>
                    </a:lnTo>
                    <a:lnTo>
                      <a:pt x="1260" y="336"/>
                    </a:lnTo>
                    <a:lnTo>
                      <a:pt x="1260" y="342"/>
                    </a:lnTo>
                    <a:lnTo>
                      <a:pt x="1260" y="342"/>
                    </a:lnTo>
                    <a:lnTo>
                      <a:pt x="1260" y="342"/>
                    </a:lnTo>
                    <a:lnTo>
                      <a:pt x="1266" y="342"/>
                    </a:lnTo>
                    <a:lnTo>
                      <a:pt x="1266" y="342"/>
                    </a:lnTo>
                    <a:lnTo>
                      <a:pt x="1266" y="342"/>
                    </a:lnTo>
                    <a:lnTo>
                      <a:pt x="1266" y="342"/>
                    </a:lnTo>
                    <a:lnTo>
                      <a:pt x="1266" y="342"/>
                    </a:lnTo>
                    <a:lnTo>
                      <a:pt x="1266" y="348"/>
                    </a:lnTo>
                    <a:lnTo>
                      <a:pt x="1272" y="348"/>
                    </a:lnTo>
                    <a:lnTo>
                      <a:pt x="1272" y="348"/>
                    </a:lnTo>
                    <a:lnTo>
                      <a:pt x="1272" y="348"/>
                    </a:lnTo>
                    <a:lnTo>
                      <a:pt x="1272" y="348"/>
                    </a:lnTo>
                    <a:lnTo>
                      <a:pt x="1272" y="348"/>
                    </a:lnTo>
                    <a:lnTo>
                      <a:pt x="1272" y="348"/>
                    </a:lnTo>
                    <a:lnTo>
                      <a:pt x="1272" y="354"/>
                    </a:lnTo>
                    <a:lnTo>
                      <a:pt x="1278" y="354"/>
                    </a:lnTo>
                    <a:lnTo>
                      <a:pt x="1278" y="354"/>
                    </a:lnTo>
                    <a:lnTo>
                      <a:pt x="1278" y="354"/>
                    </a:lnTo>
                    <a:lnTo>
                      <a:pt x="1278" y="354"/>
                    </a:lnTo>
                    <a:lnTo>
                      <a:pt x="1278" y="354"/>
                    </a:lnTo>
                    <a:lnTo>
                      <a:pt x="1278" y="354"/>
                    </a:lnTo>
                    <a:lnTo>
                      <a:pt x="1278" y="360"/>
                    </a:lnTo>
                    <a:lnTo>
                      <a:pt x="1284" y="360"/>
                    </a:lnTo>
                    <a:lnTo>
                      <a:pt x="1284" y="360"/>
                    </a:lnTo>
                    <a:lnTo>
                      <a:pt x="1284" y="360"/>
                    </a:lnTo>
                    <a:lnTo>
                      <a:pt x="1284" y="360"/>
                    </a:lnTo>
                    <a:lnTo>
                      <a:pt x="1284" y="360"/>
                    </a:lnTo>
                    <a:lnTo>
                      <a:pt x="1284" y="360"/>
                    </a:lnTo>
                    <a:lnTo>
                      <a:pt x="1290" y="360"/>
                    </a:lnTo>
                    <a:lnTo>
                      <a:pt x="1290" y="366"/>
                    </a:lnTo>
                    <a:lnTo>
                      <a:pt x="1290" y="366"/>
                    </a:lnTo>
                    <a:lnTo>
                      <a:pt x="1290" y="366"/>
                    </a:lnTo>
                    <a:lnTo>
                      <a:pt x="1290" y="366"/>
                    </a:lnTo>
                    <a:lnTo>
                      <a:pt x="1290" y="366"/>
                    </a:lnTo>
                    <a:lnTo>
                      <a:pt x="1290" y="366"/>
                    </a:lnTo>
                    <a:lnTo>
                      <a:pt x="1296" y="366"/>
                    </a:lnTo>
                    <a:lnTo>
                      <a:pt x="1296" y="372"/>
                    </a:lnTo>
                    <a:lnTo>
                      <a:pt x="1296" y="372"/>
                    </a:lnTo>
                    <a:lnTo>
                      <a:pt x="1296" y="372"/>
                    </a:lnTo>
                    <a:lnTo>
                      <a:pt x="1296" y="372"/>
                    </a:lnTo>
                    <a:lnTo>
                      <a:pt x="1296" y="372"/>
                    </a:lnTo>
                    <a:lnTo>
                      <a:pt x="1302" y="372"/>
                    </a:lnTo>
                    <a:lnTo>
                      <a:pt x="1302" y="372"/>
                    </a:lnTo>
                    <a:lnTo>
                      <a:pt x="1302" y="372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84"/>
                    </a:lnTo>
                    <a:lnTo>
                      <a:pt x="1308" y="384"/>
                    </a:lnTo>
                    <a:lnTo>
                      <a:pt x="1308" y="384"/>
                    </a:lnTo>
                    <a:lnTo>
                      <a:pt x="1308" y="384"/>
                    </a:lnTo>
                    <a:lnTo>
                      <a:pt x="1314" y="384"/>
                    </a:lnTo>
                    <a:lnTo>
                      <a:pt x="1314" y="384"/>
                    </a:lnTo>
                    <a:lnTo>
                      <a:pt x="1314" y="384"/>
                    </a:lnTo>
                    <a:lnTo>
                      <a:pt x="1314" y="384"/>
                    </a:lnTo>
                    <a:lnTo>
                      <a:pt x="1314" y="390"/>
                    </a:lnTo>
                    <a:lnTo>
                      <a:pt x="1314" y="390"/>
                    </a:lnTo>
                    <a:lnTo>
                      <a:pt x="1320" y="390"/>
                    </a:lnTo>
                    <a:lnTo>
                      <a:pt x="1320" y="390"/>
                    </a:lnTo>
                    <a:lnTo>
                      <a:pt x="1320" y="390"/>
                    </a:lnTo>
                    <a:lnTo>
                      <a:pt x="1320" y="390"/>
                    </a:lnTo>
                    <a:lnTo>
                      <a:pt x="1320" y="390"/>
                    </a:lnTo>
                    <a:lnTo>
                      <a:pt x="1320" y="396"/>
                    </a:lnTo>
                    <a:lnTo>
                      <a:pt x="1320" y="396"/>
                    </a:lnTo>
                    <a:lnTo>
                      <a:pt x="1326" y="396"/>
                    </a:lnTo>
                    <a:lnTo>
                      <a:pt x="1326" y="396"/>
                    </a:lnTo>
                    <a:lnTo>
                      <a:pt x="1326" y="396"/>
                    </a:lnTo>
                    <a:lnTo>
                      <a:pt x="1326" y="396"/>
                    </a:lnTo>
                    <a:lnTo>
                      <a:pt x="1326" y="396"/>
                    </a:lnTo>
                    <a:lnTo>
                      <a:pt x="1326" y="396"/>
                    </a:lnTo>
                    <a:lnTo>
                      <a:pt x="1326" y="402"/>
                    </a:lnTo>
                    <a:lnTo>
                      <a:pt x="1332" y="402"/>
                    </a:lnTo>
                    <a:lnTo>
                      <a:pt x="1332" y="402"/>
                    </a:lnTo>
                    <a:lnTo>
                      <a:pt x="1332" y="402"/>
                    </a:lnTo>
                    <a:lnTo>
                      <a:pt x="1332" y="402"/>
                    </a:lnTo>
                    <a:lnTo>
                      <a:pt x="1332" y="402"/>
                    </a:lnTo>
                    <a:lnTo>
                      <a:pt x="1332" y="402"/>
                    </a:lnTo>
                    <a:lnTo>
                      <a:pt x="1338" y="402"/>
                    </a:lnTo>
                    <a:lnTo>
                      <a:pt x="1338" y="408"/>
                    </a:lnTo>
                    <a:lnTo>
                      <a:pt x="1338" y="408"/>
                    </a:lnTo>
                    <a:lnTo>
                      <a:pt x="1338" y="408"/>
                    </a:lnTo>
                    <a:lnTo>
                      <a:pt x="1338" y="408"/>
                    </a:lnTo>
                    <a:lnTo>
                      <a:pt x="1338" y="408"/>
                    </a:lnTo>
                    <a:lnTo>
                      <a:pt x="1338" y="408"/>
                    </a:lnTo>
                    <a:lnTo>
                      <a:pt x="1344" y="408"/>
                    </a:lnTo>
                    <a:lnTo>
                      <a:pt x="1344" y="414"/>
                    </a:lnTo>
                    <a:lnTo>
                      <a:pt x="1344" y="414"/>
                    </a:lnTo>
                    <a:lnTo>
                      <a:pt x="1344" y="414"/>
                    </a:lnTo>
                    <a:lnTo>
                      <a:pt x="1344" y="414"/>
                    </a:lnTo>
                    <a:lnTo>
                      <a:pt x="1344" y="414"/>
                    </a:lnTo>
                    <a:lnTo>
                      <a:pt x="1350" y="414"/>
                    </a:lnTo>
                    <a:lnTo>
                      <a:pt x="1350" y="414"/>
                    </a:lnTo>
                    <a:lnTo>
                      <a:pt x="1350" y="420"/>
                    </a:lnTo>
                    <a:lnTo>
                      <a:pt x="1350" y="420"/>
                    </a:lnTo>
                    <a:lnTo>
                      <a:pt x="1350" y="420"/>
                    </a:lnTo>
                    <a:lnTo>
                      <a:pt x="1350" y="420"/>
                    </a:lnTo>
                    <a:lnTo>
                      <a:pt x="1356" y="420"/>
                    </a:lnTo>
                    <a:lnTo>
                      <a:pt x="1356" y="420"/>
                    </a:lnTo>
                    <a:lnTo>
                      <a:pt x="1356" y="420"/>
                    </a:lnTo>
                    <a:lnTo>
                      <a:pt x="1356" y="420"/>
                    </a:lnTo>
                    <a:lnTo>
                      <a:pt x="1356" y="426"/>
                    </a:lnTo>
                    <a:lnTo>
                      <a:pt x="1356" y="426"/>
                    </a:lnTo>
                    <a:lnTo>
                      <a:pt x="1356" y="426"/>
                    </a:lnTo>
                    <a:lnTo>
                      <a:pt x="1362" y="426"/>
                    </a:lnTo>
                    <a:lnTo>
                      <a:pt x="1362" y="426"/>
                    </a:lnTo>
                    <a:lnTo>
                      <a:pt x="1362" y="426"/>
                    </a:lnTo>
                    <a:lnTo>
                      <a:pt x="1362" y="426"/>
                    </a:lnTo>
                    <a:lnTo>
                      <a:pt x="1362" y="426"/>
                    </a:lnTo>
                    <a:lnTo>
                      <a:pt x="1362" y="432"/>
                    </a:lnTo>
                    <a:lnTo>
                      <a:pt x="1368" y="432"/>
                    </a:lnTo>
                    <a:lnTo>
                      <a:pt x="1368" y="432"/>
                    </a:lnTo>
                    <a:lnTo>
                      <a:pt x="1368" y="432"/>
                    </a:lnTo>
                    <a:lnTo>
                      <a:pt x="1368" y="432"/>
                    </a:lnTo>
                    <a:lnTo>
                      <a:pt x="1368" y="432"/>
                    </a:lnTo>
                    <a:lnTo>
                      <a:pt x="1368" y="432"/>
                    </a:lnTo>
                    <a:lnTo>
                      <a:pt x="1368" y="438"/>
                    </a:lnTo>
                    <a:lnTo>
                      <a:pt x="1374" y="438"/>
                    </a:lnTo>
                    <a:lnTo>
                      <a:pt x="1374" y="438"/>
                    </a:lnTo>
                    <a:lnTo>
                      <a:pt x="1374" y="438"/>
                    </a:lnTo>
                    <a:lnTo>
                      <a:pt x="1374" y="438"/>
                    </a:lnTo>
                    <a:lnTo>
                      <a:pt x="1374" y="438"/>
                    </a:lnTo>
                    <a:lnTo>
                      <a:pt x="1374" y="438"/>
                    </a:lnTo>
                    <a:lnTo>
                      <a:pt x="1380" y="438"/>
                    </a:lnTo>
                    <a:lnTo>
                      <a:pt x="1380" y="444"/>
                    </a:lnTo>
                    <a:lnTo>
                      <a:pt x="1380" y="444"/>
                    </a:lnTo>
                    <a:lnTo>
                      <a:pt x="1380" y="444"/>
                    </a:lnTo>
                    <a:lnTo>
                      <a:pt x="1380" y="444"/>
                    </a:lnTo>
                    <a:lnTo>
                      <a:pt x="1380" y="444"/>
                    </a:lnTo>
                    <a:lnTo>
                      <a:pt x="1380" y="444"/>
                    </a:lnTo>
                    <a:lnTo>
                      <a:pt x="1386" y="444"/>
                    </a:lnTo>
                    <a:lnTo>
                      <a:pt x="1386" y="444"/>
                    </a:lnTo>
                    <a:lnTo>
                      <a:pt x="1386" y="450"/>
                    </a:lnTo>
                    <a:lnTo>
                      <a:pt x="1386" y="450"/>
                    </a:lnTo>
                    <a:lnTo>
                      <a:pt x="1386" y="450"/>
                    </a:lnTo>
                    <a:lnTo>
                      <a:pt x="1386" y="450"/>
                    </a:lnTo>
                    <a:lnTo>
                      <a:pt x="1386" y="450"/>
                    </a:lnTo>
                    <a:lnTo>
                      <a:pt x="1392" y="450"/>
                    </a:lnTo>
                    <a:lnTo>
                      <a:pt x="1392" y="450"/>
                    </a:lnTo>
                    <a:lnTo>
                      <a:pt x="1392" y="450"/>
                    </a:lnTo>
                    <a:lnTo>
                      <a:pt x="1392" y="456"/>
                    </a:lnTo>
                    <a:lnTo>
                      <a:pt x="1392" y="456"/>
                    </a:lnTo>
                    <a:lnTo>
                      <a:pt x="1392" y="456"/>
                    </a:lnTo>
                    <a:lnTo>
                      <a:pt x="1398" y="456"/>
                    </a:lnTo>
                    <a:lnTo>
                      <a:pt x="1398" y="456"/>
                    </a:lnTo>
                    <a:lnTo>
                      <a:pt x="1398" y="456"/>
                    </a:lnTo>
                    <a:lnTo>
                      <a:pt x="1398" y="456"/>
                    </a:lnTo>
                    <a:lnTo>
                      <a:pt x="1398" y="456"/>
                    </a:lnTo>
                    <a:lnTo>
                      <a:pt x="1398" y="462"/>
                    </a:lnTo>
                    <a:lnTo>
                      <a:pt x="1398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6" y="474"/>
                    </a:lnTo>
                    <a:lnTo>
                      <a:pt x="1416" y="474"/>
                    </a:lnTo>
                    <a:lnTo>
                      <a:pt x="1416" y="474"/>
                    </a:lnTo>
                    <a:lnTo>
                      <a:pt x="1416" y="474"/>
                    </a:lnTo>
                    <a:lnTo>
                      <a:pt x="1416" y="474"/>
                    </a:lnTo>
                    <a:lnTo>
                      <a:pt x="1416" y="474"/>
                    </a:lnTo>
                    <a:lnTo>
                      <a:pt x="1422" y="474"/>
                    </a:lnTo>
                    <a:lnTo>
                      <a:pt x="1422" y="480"/>
                    </a:lnTo>
                    <a:lnTo>
                      <a:pt x="1422" y="480"/>
                    </a:lnTo>
                    <a:lnTo>
                      <a:pt x="1422" y="480"/>
                    </a:lnTo>
                    <a:lnTo>
                      <a:pt x="1422" y="480"/>
                    </a:lnTo>
                    <a:lnTo>
                      <a:pt x="1422" y="480"/>
                    </a:lnTo>
                    <a:lnTo>
                      <a:pt x="1428" y="480"/>
                    </a:lnTo>
                    <a:lnTo>
                      <a:pt x="1428" y="480"/>
                    </a:lnTo>
                    <a:lnTo>
                      <a:pt x="1428" y="480"/>
                    </a:lnTo>
                    <a:lnTo>
                      <a:pt x="1428" y="486"/>
                    </a:lnTo>
                    <a:lnTo>
                      <a:pt x="1428" y="486"/>
                    </a:lnTo>
                    <a:lnTo>
                      <a:pt x="1428" y="486"/>
                    </a:lnTo>
                    <a:lnTo>
                      <a:pt x="1428" y="486"/>
                    </a:lnTo>
                    <a:lnTo>
                      <a:pt x="1434" y="486"/>
                    </a:lnTo>
                    <a:lnTo>
                      <a:pt x="1434" y="486"/>
                    </a:lnTo>
                    <a:lnTo>
                      <a:pt x="1434" y="486"/>
                    </a:lnTo>
                    <a:lnTo>
                      <a:pt x="1434" y="486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40" y="492"/>
                    </a:lnTo>
                    <a:lnTo>
                      <a:pt x="1440" y="492"/>
                    </a:lnTo>
                    <a:lnTo>
                      <a:pt x="1440" y="492"/>
                    </a:lnTo>
                    <a:lnTo>
                      <a:pt x="1440" y="492"/>
                    </a:lnTo>
                    <a:lnTo>
                      <a:pt x="1440" y="492"/>
                    </a:lnTo>
                    <a:lnTo>
                      <a:pt x="1440" y="498"/>
                    </a:lnTo>
                    <a:lnTo>
                      <a:pt x="1440" y="498"/>
                    </a:lnTo>
                    <a:lnTo>
                      <a:pt x="1446" y="498"/>
                    </a:lnTo>
                    <a:lnTo>
                      <a:pt x="1446" y="498"/>
                    </a:lnTo>
                    <a:lnTo>
                      <a:pt x="1446" y="498"/>
                    </a:lnTo>
                    <a:lnTo>
                      <a:pt x="1446" y="498"/>
                    </a:lnTo>
                    <a:lnTo>
                      <a:pt x="1446" y="498"/>
                    </a:lnTo>
                    <a:lnTo>
                      <a:pt x="1446" y="504"/>
                    </a:lnTo>
                    <a:lnTo>
                      <a:pt x="1446" y="504"/>
                    </a:lnTo>
                    <a:lnTo>
                      <a:pt x="1452" y="504"/>
                    </a:lnTo>
                    <a:lnTo>
                      <a:pt x="1452" y="504"/>
                    </a:lnTo>
                    <a:lnTo>
                      <a:pt x="1452" y="504"/>
                    </a:lnTo>
                    <a:lnTo>
                      <a:pt x="1452" y="504"/>
                    </a:lnTo>
                    <a:lnTo>
                      <a:pt x="1452" y="504"/>
                    </a:lnTo>
                    <a:lnTo>
                      <a:pt x="1452" y="504"/>
                    </a:lnTo>
                    <a:lnTo>
                      <a:pt x="1458" y="510"/>
                    </a:lnTo>
                    <a:lnTo>
                      <a:pt x="1458" y="510"/>
                    </a:lnTo>
                    <a:lnTo>
                      <a:pt x="1458" y="510"/>
                    </a:lnTo>
                    <a:lnTo>
                      <a:pt x="1458" y="510"/>
                    </a:lnTo>
                    <a:lnTo>
                      <a:pt x="1458" y="510"/>
                    </a:lnTo>
                    <a:lnTo>
                      <a:pt x="1458" y="510"/>
                    </a:lnTo>
                    <a:lnTo>
                      <a:pt x="1458" y="516"/>
                    </a:lnTo>
                    <a:lnTo>
                      <a:pt x="1464" y="516"/>
                    </a:lnTo>
                    <a:lnTo>
                      <a:pt x="1464" y="516"/>
                    </a:lnTo>
                    <a:lnTo>
                      <a:pt x="1464" y="516"/>
                    </a:lnTo>
                    <a:lnTo>
                      <a:pt x="1464" y="516"/>
                    </a:lnTo>
                    <a:lnTo>
                      <a:pt x="1464" y="516"/>
                    </a:lnTo>
                    <a:lnTo>
                      <a:pt x="1464" y="516"/>
                    </a:lnTo>
                    <a:lnTo>
                      <a:pt x="1470" y="522"/>
                    </a:lnTo>
                    <a:lnTo>
                      <a:pt x="1470" y="522"/>
                    </a:lnTo>
                    <a:lnTo>
                      <a:pt x="1470" y="522"/>
                    </a:lnTo>
                    <a:lnTo>
                      <a:pt x="1470" y="522"/>
                    </a:lnTo>
                    <a:lnTo>
                      <a:pt x="1470" y="522"/>
                    </a:lnTo>
                    <a:lnTo>
                      <a:pt x="1470" y="522"/>
                    </a:lnTo>
                    <a:lnTo>
                      <a:pt x="1470" y="522"/>
                    </a:lnTo>
                    <a:lnTo>
                      <a:pt x="1476" y="528"/>
                    </a:lnTo>
                    <a:lnTo>
                      <a:pt x="1476" y="528"/>
                    </a:lnTo>
                    <a:lnTo>
                      <a:pt x="1476" y="528"/>
                    </a:lnTo>
                    <a:lnTo>
                      <a:pt x="1476" y="528"/>
                    </a:lnTo>
                    <a:lnTo>
                      <a:pt x="1476" y="528"/>
                    </a:lnTo>
                    <a:lnTo>
                      <a:pt x="1476" y="528"/>
                    </a:lnTo>
                    <a:lnTo>
                      <a:pt x="1476" y="534"/>
                    </a:lnTo>
                    <a:lnTo>
                      <a:pt x="1482" y="534"/>
                    </a:lnTo>
                    <a:lnTo>
                      <a:pt x="1482" y="534"/>
                    </a:lnTo>
                    <a:lnTo>
                      <a:pt x="1482" y="534"/>
                    </a:lnTo>
                    <a:lnTo>
                      <a:pt x="1482" y="534"/>
                    </a:lnTo>
                    <a:lnTo>
                      <a:pt x="1482" y="534"/>
                    </a:lnTo>
                    <a:lnTo>
                      <a:pt x="1482" y="540"/>
                    </a:lnTo>
                    <a:lnTo>
                      <a:pt x="1482" y="540"/>
                    </a:lnTo>
                    <a:lnTo>
                      <a:pt x="1488" y="540"/>
                    </a:lnTo>
                    <a:lnTo>
                      <a:pt x="1488" y="540"/>
                    </a:lnTo>
                    <a:lnTo>
                      <a:pt x="1488" y="540"/>
                    </a:lnTo>
                    <a:lnTo>
                      <a:pt x="1488" y="540"/>
                    </a:lnTo>
                    <a:lnTo>
                      <a:pt x="1488" y="540"/>
                    </a:lnTo>
                    <a:lnTo>
                      <a:pt x="1488" y="546"/>
                    </a:lnTo>
                    <a:lnTo>
                      <a:pt x="1494" y="546"/>
                    </a:lnTo>
                    <a:lnTo>
                      <a:pt x="1494" y="546"/>
                    </a:lnTo>
                    <a:lnTo>
                      <a:pt x="1494" y="546"/>
                    </a:lnTo>
                    <a:lnTo>
                      <a:pt x="1494" y="546"/>
                    </a:lnTo>
                    <a:lnTo>
                      <a:pt x="1494" y="552"/>
                    </a:lnTo>
                    <a:lnTo>
                      <a:pt x="1494" y="552"/>
                    </a:lnTo>
                    <a:lnTo>
                      <a:pt x="1500" y="552"/>
                    </a:lnTo>
                    <a:lnTo>
                      <a:pt x="1500" y="552"/>
                    </a:lnTo>
                    <a:lnTo>
                      <a:pt x="1500" y="552"/>
                    </a:lnTo>
                    <a:lnTo>
                      <a:pt x="1500" y="552"/>
                    </a:lnTo>
                    <a:lnTo>
                      <a:pt x="1500" y="552"/>
                    </a:lnTo>
                    <a:lnTo>
                      <a:pt x="1500" y="558"/>
                    </a:lnTo>
                    <a:lnTo>
                      <a:pt x="1500" y="558"/>
                    </a:lnTo>
                    <a:lnTo>
                      <a:pt x="1506" y="558"/>
                    </a:lnTo>
                    <a:lnTo>
                      <a:pt x="1506" y="558"/>
                    </a:lnTo>
                    <a:lnTo>
                      <a:pt x="1506" y="558"/>
                    </a:lnTo>
                    <a:lnTo>
                      <a:pt x="1506" y="558"/>
                    </a:lnTo>
                    <a:lnTo>
                      <a:pt x="1506" y="564"/>
                    </a:lnTo>
                    <a:lnTo>
                      <a:pt x="1506" y="564"/>
                    </a:lnTo>
                    <a:lnTo>
                      <a:pt x="1512" y="564"/>
                    </a:lnTo>
                    <a:lnTo>
                      <a:pt x="1512" y="564"/>
                    </a:lnTo>
                    <a:lnTo>
                      <a:pt x="1512" y="564"/>
                    </a:lnTo>
                    <a:lnTo>
                      <a:pt x="1512" y="564"/>
                    </a:lnTo>
                    <a:lnTo>
                      <a:pt x="1512" y="564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76"/>
                    </a:lnTo>
                    <a:lnTo>
                      <a:pt x="1518" y="576"/>
                    </a:lnTo>
                    <a:lnTo>
                      <a:pt x="1518" y="576"/>
                    </a:lnTo>
                    <a:lnTo>
                      <a:pt x="1524" y="576"/>
                    </a:lnTo>
                    <a:lnTo>
                      <a:pt x="1524" y="576"/>
                    </a:lnTo>
                    <a:lnTo>
                      <a:pt x="1524" y="576"/>
                    </a:lnTo>
                    <a:lnTo>
                      <a:pt x="1524" y="582"/>
                    </a:lnTo>
                    <a:lnTo>
                      <a:pt x="1524" y="582"/>
                    </a:lnTo>
                    <a:lnTo>
                      <a:pt x="1524" y="582"/>
                    </a:lnTo>
                    <a:lnTo>
                      <a:pt x="1530" y="582"/>
                    </a:lnTo>
                    <a:lnTo>
                      <a:pt x="1530" y="582"/>
                    </a:lnTo>
                    <a:lnTo>
                      <a:pt x="1530" y="582"/>
                    </a:lnTo>
                    <a:lnTo>
                      <a:pt x="1530" y="582"/>
                    </a:lnTo>
                    <a:lnTo>
                      <a:pt x="1530" y="588"/>
                    </a:lnTo>
                    <a:lnTo>
                      <a:pt x="1530" y="588"/>
                    </a:lnTo>
                    <a:lnTo>
                      <a:pt x="1530" y="588"/>
                    </a:lnTo>
                    <a:lnTo>
                      <a:pt x="1536" y="588"/>
                    </a:lnTo>
                    <a:lnTo>
                      <a:pt x="1536" y="588"/>
                    </a:lnTo>
                    <a:lnTo>
                      <a:pt x="1536" y="588"/>
                    </a:lnTo>
                    <a:lnTo>
                      <a:pt x="1536" y="594"/>
                    </a:lnTo>
                    <a:lnTo>
                      <a:pt x="1536" y="594"/>
                    </a:lnTo>
                    <a:lnTo>
                      <a:pt x="1536" y="594"/>
                    </a:lnTo>
                    <a:lnTo>
                      <a:pt x="1542" y="594"/>
                    </a:lnTo>
                    <a:lnTo>
                      <a:pt x="1542" y="594"/>
                    </a:lnTo>
                    <a:lnTo>
                      <a:pt x="1542" y="594"/>
                    </a:lnTo>
                    <a:lnTo>
                      <a:pt x="1542" y="600"/>
                    </a:lnTo>
                    <a:lnTo>
                      <a:pt x="1542" y="600"/>
                    </a:lnTo>
                    <a:lnTo>
                      <a:pt x="1542" y="600"/>
                    </a:lnTo>
                    <a:lnTo>
                      <a:pt x="1542" y="600"/>
                    </a:lnTo>
                    <a:lnTo>
                      <a:pt x="1548" y="600"/>
                    </a:lnTo>
                    <a:lnTo>
                      <a:pt x="1548" y="600"/>
                    </a:lnTo>
                    <a:lnTo>
                      <a:pt x="1548" y="600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54" y="606"/>
                    </a:lnTo>
                    <a:lnTo>
                      <a:pt x="1554" y="606"/>
                    </a:lnTo>
                    <a:lnTo>
                      <a:pt x="1554" y="612"/>
                    </a:lnTo>
                    <a:lnTo>
                      <a:pt x="1554" y="612"/>
                    </a:lnTo>
                    <a:lnTo>
                      <a:pt x="1554" y="612"/>
                    </a:lnTo>
                    <a:lnTo>
                      <a:pt x="1554" y="612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0" y="618"/>
                    </a:lnTo>
                    <a:lnTo>
                      <a:pt x="1560" y="618"/>
                    </a:lnTo>
                    <a:lnTo>
                      <a:pt x="1560" y="618"/>
                    </a:lnTo>
                    <a:lnTo>
                      <a:pt x="1560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24"/>
                    </a:lnTo>
                    <a:lnTo>
                      <a:pt x="1566" y="624"/>
                    </a:lnTo>
                    <a:lnTo>
                      <a:pt x="1566" y="624"/>
                    </a:lnTo>
                    <a:lnTo>
                      <a:pt x="1566" y="624"/>
                    </a:lnTo>
                    <a:lnTo>
                      <a:pt x="1566" y="624"/>
                    </a:lnTo>
                    <a:lnTo>
                      <a:pt x="1572" y="624"/>
                    </a:lnTo>
                    <a:lnTo>
                      <a:pt x="1572" y="624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8" y="630"/>
                    </a:lnTo>
                    <a:lnTo>
                      <a:pt x="1578" y="630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84" y="636"/>
                    </a:lnTo>
                    <a:lnTo>
                      <a:pt x="1584" y="636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90" y="642"/>
                    </a:lnTo>
                    <a:lnTo>
                      <a:pt x="1590" y="642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6" y="648"/>
                    </a:lnTo>
                    <a:lnTo>
                      <a:pt x="1596" y="648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602" y="654"/>
                    </a:lnTo>
                    <a:lnTo>
                      <a:pt x="1602" y="660"/>
                    </a:lnTo>
                    <a:lnTo>
                      <a:pt x="1602" y="660"/>
                    </a:lnTo>
                    <a:lnTo>
                      <a:pt x="1602" y="660"/>
                    </a:lnTo>
                    <a:lnTo>
                      <a:pt x="1602" y="660"/>
                    </a:lnTo>
                    <a:lnTo>
                      <a:pt x="1602" y="660"/>
                    </a:lnTo>
                    <a:lnTo>
                      <a:pt x="1608" y="660"/>
                    </a:lnTo>
                    <a:lnTo>
                      <a:pt x="1608" y="660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14" y="666"/>
                    </a:lnTo>
                    <a:lnTo>
                      <a:pt x="1614" y="672"/>
                    </a:lnTo>
                    <a:lnTo>
                      <a:pt x="1614" y="672"/>
                    </a:lnTo>
                    <a:lnTo>
                      <a:pt x="1614" y="672"/>
                    </a:lnTo>
                    <a:lnTo>
                      <a:pt x="1614" y="672"/>
                    </a:lnTo>
                    <a:lnTo>
                      <a:pt x="1620" y="672"/>
                    </a:lnTo>
                    <a:lnTo>
                      <a:pt x="1620" y="672"/>
                    </a:lnTo>
                    <a:lnTo>
                      <a:pt x="1620" y="672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6" y="678"/>
                    </a:lnTo>
                    <a:lnTo>
                      <a:pt x="1626" y="678"/>
                    </a:lnTo>
                    <a:lnTo>
                      <a:pt x="1626" y="684"/>
                    </a:lnTo>
                    <a:lnTo>
                      <a:pt x="1626" y="684"/>
                    </a:lnTo>
                    <a:lnTo>
                      <a:pt x="1626" y="684"/>
                    </a:lnTo>
                    <a:lnTo>
                      <a:pt x="1626" y="684"/>
                    </a:lnTo>
                    <a:lnTo>
                      <a:pt x="1626" y="684"/>
                    </a:lnTo>
                    <a:lnTo>
                      <a:pt x="1632" y="684"/>
                    </a:lnTo>
                    <a:lnTo>
                      <a:pt x="1632" y="684"/>
                    </a:lnTo>
                    <a:lnTo>
                      <a:pt x="1632" y="690"/>
                    </a:lnTo>
                    <a:lnTo>
                      <a:pt x="1632" y="690"/>
                    </a:lnTo>
                    <a:lnTo>
                      <a:pt x="1632" y="690"/>
                    </a:lnTo>
                    <a:lnTo>
                      <a:pt x="1632" y="690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44" y="696"/>
                    </a:lnTo>
                    <a:lnTo>
                      <a:pt x="1644" y="696"/>
                    </a:lnTo>
                    <a:lnTo>
                      <a:pt x="1644" y="696"/>
                    </a:lnTo>
                    <a:lnTo>
                      <a:pt x="1644" y="702"/>
                    </a:lnTo>
                    <a:lnTo>
                      <a:pt x="1644" y="702"/>
                    </a:lnTo>
                    <a:lnTo>
                      <a:pt x="1644" y="702"/>
                    </a:lnTo>
                    <a:lnTo>
                      <a:pt x="1650" y="702"/>
                    </a:lnTo>
                    <a:lnTo>
                      <a:pt x="1650" y="702"/>
                    </a:lnTo>
                    <a:lnTo>
                      <a:pt x="1650" y="702"/>
                    </a:lnTo>
                    <a:lnTo>
                      <a:pt x="1650" y="702"/>
                    </a:lnTo>
                    <a:lnTo>
                      <a:pt x="1650" y="708"/>
                    </a:lnTo>
                    <a:lnTo>
                      <a:pt x="1650" y="708"/>
                    </a:lnTo>
                    <a:lnTo>
                      <a:pt x="1650" y="708"/>
                    </a:lnTo>
                    <a:lnTo>
                      <a:pt x="1656" y="708"/>
                    </a:lnTo>
                    <a:lnTo>
                      <a:pt x="1656" y="708"/>
                    </a:lnTo>
                    <a:lnTo>
                      <a:pt x="1656" y="708"/>
                    </a:lnTo>
                    <a:lnTo>
                      <a:pt x="1656" y="708"/>
                    </a:lnTo>
                    <a:lnTo>
                      <a:pt x="1656" y="714"/>
                    </a:lnTo>
                    <a:lnTo>
                      <a:pt x="1656" y="714"/>
                    </a:lnTo>
                    <a:lnTo>
                      <a:pt x="1656" y="714"/>
                    </a:lnTo>
                    <a:lnTo>
                      <a:pt x="1662" y="714"/>
                    </a:lnTo>
                    <a:lnTo>
                      <a:pt x="1662" y="714"/>
                    </a:lnTo>
                    <a:lnTo>
                      <a:pt x="1662" y="714"/>
                    </a:lnTo>
                    <a:lnTo>
                      <a:pt x="1662" y="714"/>
                    </a:lnTo>
                    <a:lnTo>
                      <a:pt x="1662" y="720"/>
                    </a:lnTo>
                    <a:lnTo>
                      <a:pt x="1662" y="720"/>
                    </a:lnTo>
                    <a:lnTo>
                      <a:pt x="1668" y="720"/>
                    </a:lnTo>
                    <a:lnTo>
                      <a:pt x="1668" y="720"/>
                    </a:lnTo>
                    <a:lnTo>
                      <a:pt x="1668" y="720"/>
                    </a:lnTo>
                    <a:lnTo>
                      <a:pt x="1668" y="720"/>
                    </a:lnTo>
                    <a:lnTo>
                      <a:pt x="1668" y="720"/>
                    </a:lnTo>
                    <a:lnTo>
                      <a:pt x="1668" y="726"/>
                    </a:lnTo>
                    <a:lnTo>
                      <a:pt x="1668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80" y="732"/>
                    </a:lnTo>
                    <a:lnTo>
                      <a:pt x="1680" y="732"/>
                    </a:lnTo>
                    <a:lnTo>
                      <a:pt x="1680" y="732"/>
                    </a:lnTo>
                    <a:lnTo>
                      <a:pt x="1680" y="732"/>
                    </a:lnTo>
                    <a:lnTo>
                      <a:pt x="1680" y="732"/>
                    </a:lnTo>
                    <a:lnTo>
                      <a:pt x="1680" y="738"/>
                    </a:lnTo>
                    <a:lnTo>
                      <a:pt x="1686" y="738"/>
                    </a:lnTo>
                    <a:lnTo>
                      <a:pt x="1686" y="738"/>
                    </a:lnTo>
                    <a:lnTo>
                      <a:pt x="1686" y="738"/>
                    </a:lnTo>
                    <a:lnTo>
                      <a:pt x="1686" y="738"/>
                    </a:lnTo>
                    <a:lnTo>
                      <a:pt x="1686" y="738"/>
                    </a:lnTo>
                    <a:lnTo>
                      <a:pt x="1686" y="738"/>
                    </a:lnTo>
                    <a:lnTo>
                      <a:pt x="1686" y="744"/>
                    </a:lnTo>
                    <a:lnTo>
                      <a:pt x="1692" y="744"/>
                    </a:lnTo>
                    <a:lnTo>
                      <a:pt x="1692" y="744"/>
                    </a:lnTo>
                    <a:lnTo>
                      <a:pt x="1692" y="744"/>
                    </a:lnTo>
                    <a:lnTo>
                      <a:pt x="1692" y="744"/>
                    </a:lnTo>
                    <a:lnTo>
                      <a:pt x="1692" y="744"/>
                    </a:lnTo>
                    <a:lnTo>
                      <a:pt x="1692" y="744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704" y="756"/>
                    </a:lnTo>
                    <a:lnTo>
                      <a:pt x="1704" y="756"/>
                    </a:lnTo>
                    <a:lnTo>
                      <a:pt x="1704" y="756"/>
                    </a:lnTo>
                    <a:lnTo>
                      <a:pt x="1704" y="756"/>
                    </a:lnTo>
                    <a:lnTo>
                      <a:pt x="1704" y="756"/>
                    </a:lnTo>
                    <a:lnTo>
                      <a:pt x="1704" y="756"/>
                    </a:lnTo>
                    <a:lnTo>
                      <a:pt x="1704" y="756"/>
                    </a:lnTo>
                    <a:lnTo>
                      <a:pt x="1710" y="762"/>
                    </a:lnTo>
                    <a:lnTo>
                      <a:pt x="1710" y="762"/>
                    </a:lnTo>
                    <a:lnTo>
                      <a:pt x="1710" y="762"/>
                    </a:lnTo>
                    <a:lnTo>
                      <a:pt x="1710" y="762"/>
                    </a:lnTo>
                    <a:lnTo>
                      <a:pt x="1710" y="762"/>
                    </a:lnTo>
                    <a:lnTo>
                      <a:pt x="1710" y="762"/>
                    </a:lnTo>
                    <a:lnTo>
                      <a:pt x="1716" y="762"/>
                    </a:lnTo>
                    <a:lnTo>
                      <a:pt x="1716" y="768"/>
                    </a:lnTo>
                    <a:lnTo>
                      <a:pt x="1716" y="768"/>
                    </a:lnTo>
                    <a:lnTo>
                      <a:pt x="1716" y="768"/>
                    </a:lnTo>
                    <a:lnTo>
                      <a:pt x="1716" y="768"/>
                    </a:lnTo>
                    <a:lnTo>
                      <a:pt x="1716" y="768"/>
                    </a:lnTo>
                    <a:lnTo>
                      <a:pt x="1716" y="768"/>
                    </a:lnTo>
                    <a:lnTo>
                      <a:pt x="1722" y="768"/>
                    </a:lnTo>
                    <a:lnTo>
                      <a:pt x="1722" y="774"/>
                    </a:lnTo>
                    <a:lnTo>
                      <a:pt x="1722" y="774"/>
                    </a:lnTo>
                    <a:lnTo>
                      <a:pt x="1722" y="774"/>
                    </a:lnTo>
                    <a:lnTo>
                      <a:pt x="1722" y="774"/>
                    </a:lnTo>
                    <a:lnTo>
                      <a:pt x="1722" y="774"/>
                    </a:lnTo>
                    <a:lnTo>
                      <a:pt x="1722" y="774"/>
                    </a:lnTo>
                    <a:lnTo>
                      <a:pt x="1728" y="774"/>
                    </a:lnTo>
                    <a:lnTo>
                      <a:pt x="1728" y="780"/>
                    </a:lnTo>
                    <a:lnTo>
                      <a:pt x="1728" y="780"/>
                    </a:lnTo>
                    <a:lnTo>
                      <a:pt x="1728" y="780"/>
                    </a:lnTo>
                    <a:lnTo>
                      <a:pt x="1728" y="780"/>
                    </a:lnTo>
                    <a:lnTo>
                      <a:pt x="1728" y="780"/>
                    </a:lnTo>
                    <a:lnTo>
                      <a:pt x="1734" y="780"/>
                    </a:lnTo>
                    <a:lnTo>
                      <a:pt x="1734" y="780"/>
                    </a:lnTo>
                    <a:lnTo>
                      <a:pt x="1734" y="786"/>
                    </a:lnTo>
                    <a:lnTo>
                      <a:pt x="1734" y="786"/>
                    </a:lnTo>
                    <a:lnTo>
                      <a:pt x="1734" y="786"/>
                    </a:lnTo>
                    <a:lnTo>
                      <a:pt x="1734" y="786"/>
                    </a:lnTo>
                    <a:lnTo>
                      <a:pt x="1734" y="786"/>
                    </a:lnTo>
                    <a:lnTo>
                      <a:pt x="1740" y="786"/>
                    </a:lnTo>
                    <a:lnTo>
                      <a:pt x="1740" y="786"/>
                    </a:lnTo>
                    <a:lnTo>
                      <a:pt x="1740" y="792"/>
                    </a:lnTo>
                    <a:lnTo>
                      <a:pt x="1740" y="792"/>
                    </a:lnTo>
                    <a:lnTo>
                      <a:pt x="1740" y="792"/>
                    </a:lnTo>
                    <a:lnTo>
                      <a:pt x="1740" y="792"/>
                    </a:lnTo>
                    <a:lnTo>
                      <a:pt x="1746" y="792"/>
                    </a:lnTo>
                    <a:lnTo>
                      <a:pt x="1746" y="792"/>
                    </a:lnTo>
                    <a:lnTo>
                      <a:pt x="1746" y="798"/>
                    </a:lnTo>
                    <a:lnTo>
                      <a:pt x="1746" y="798"/>
                    </a:lnTo>
                    <a:lnTo>
                      <a:pt x="1746" y="798"/>
                    </a:lnTo>
                    <a:lnTo>
                      <a:pt x="1746" y="798"/>
                    </a:lnTo>
                    <a:lnTo>
                      <a:pt x="1746" y="798"/>
                    </a:lnTo>
                    <a:lnTo>
                      <a:pt x="1752" y="798"/>
                    </a:lnTo>
                    <a:lnTo>
                      <a:pt x="1752" y="798"/>
                    </a:lnTo>
                    <a:lnTo>
                      <a:pt x="1752" y="804"/>
                    </a:lnTo>
                    <a:lnTo>
                      <a:pt x="1752" y="804"/>
                    </a:lnTo>
                    <a:lnTo>
                      <a:pt x="1752" y="804"/>
                    </a:lnTo>
                    <a:lnTo>
                      <a:pt x="1752" y="804"/>
                    </a:lnTo>
                    <a:lnTo>
                      <a:pt x="1758" y="804"/>
                    </a:lnTo>
                    <a:lnTo>
                      <a:pt x="1758" y="804"/>
                    </a:lnTo>
                    <a:lnTo>
                      <a:pt x="1758" y="810"/>
                    </a:lnTo>
                    <a:lnTo>
                      <a:pt x="1758" y="810"/>
                    </a:lnTo>
                    <a:lnTo>
                      <a:pt x="1758" y="810"/>
                    </a:lnTo>
                    <a:lnTo>
                      <a:pt x="1758" y="810"/>
                    </a:lnTo>
                    <a:lnTo>
                      <a:pt x="1764" y="810"/>
                    </a:lnTo>
                    <a:lnTo>
                      <a:pt x="1764" y="810"/>
                    </a:lnTo>
                    <a:lnTo>
                      <a:pt x="1764" y="810"/>
                    </a:lnTo>
                    <a:lnTo>
                      <a:pt x="1764" y="816"/>
                    </a:lnTo>
                    <a:lnTo>
                      <a:pt x="1764" y="816"/>
                    </a:lnTo>
                    <a:lnTo>
                      <a:pt x="1764" y="816"/>
                    </a:lnTo>
                    <a:lnTo>
                      <a:pt x="1764" y="816"/>
                    </a:lnTo>
                    <a:lnTo>
                      <a:pt x="1770" y="816"/>
                    </a:lnTo>
                    <a:lnTo>
                      <a:pt x="1770" y="816"/>
                    </a:lnTo>
                    <a:lnTo>
                      <a:pt x="1770" y="816"/>
                    </a:lnTo>
                    <a:lnTo>
                      <a:pt x="1770" y="822"/>
                    </a:lnTo>
                    <a:lnTo>
                      <a:pt x="1770" y="822"/>
                    </a:lnTo>
                    <a:lnTo>
                      <a:pt x="1770" y="822"/>
                    </a:lnTo>
                    <a:lnTo>
                      <a:pt x="1776" y="822"/>
                    </a:lnTo>
                    <a:lnTo>
                      <a:pt x="1776" y="822"/>
                    </a:lnTo>
                    <a:lnTo>
                      <a:pt x="1776" y="822"/>
                    </a:lnTo>
                    <a:lnTo>
                      <a:pt x="1776" y="822"/>
                    </a:lnTo>
                    <a:lnTo>
                      <a:pt x="1776" y="822"/>
                    </a:lnTo>
                    <a:lnTo>
                      <a:pt x="1776" y="828"/>
                    </a:lnTo>
                    <a:lnTo>
                      <a:pt x="1776" y="828"/>
                    </a:lnTo>
                    <a:lnTo>
                      <a:pt x="1782" y="828"/>
                    </a:lnTo>
                    <a:lnTo>
                      <a:pt x="1782" y="828"/>
                    </a:lnTo>
                    <a:lnTo>
                      <a:pt x="1782" y="828"/>
                    </a:lnTo>
                    <a:lnTo>
                      <a:pt x="1782" y="828"/>
                    </a:lnTo>
                    <a:lnTo>
                      <a:pt x="1782" y="828"/>
                    </a:lnTo>
                    <a:lnTo>
                      <a:pt x="1782" y="834"/>
                    </a:lnTo>
                    <a:lnTo>
                      <a:pt x="1782" y="834"/>
                    </a:lnTo>
                    <a:lnTo>
                      <a:pt x="1788" y="834"/>
                    </a:lnTo>
                    <a:lnTo>
                      <a:pt x="1788" y="834"/>
                    </a:lnTo>
                    <a:lnTo>
                      <a:pt x="1788" y="834"/>
                    </a:lnTo>
                    <a:lnTo>
                      <a:pt x="1788" y="834"/>
                    </a:lnTo>
                    <a:lnTo>
                      <a:pt x="1788" y="834"/>
                    </a:lnTo>
                    <a:lnTo>
                      <a:pt x="1788" y="840"/>
                    </a:lnTo>
                    <a:lnTo>
                      <a:pt x="1794" y="840"/>
                    </a:lnTo>
                    <a:lnTo>
                      <a:pt x="1794" y="840"/>
                    </a:lnTo>
                    <a:lnTo>
                      <a:pt x="1794" y="840"/>
                    </a:lnTo>
                    <a:lnTo>
                      <a:pt x="1794" y="840"/>
                    </a:lnTo>
                    <a:lnTo>
                      <a:pt x="1794" y="840"/>
                    </a:lnTo>
                    <a:lnTo>
                      <a:pt x="1794" y="840"/>
                    </a:lnTo>
                    <a:lnTo>
                      <a:pt x="1794" y="846"/>
                    </a:lnTo>
                    <a:lnTo>
                      <a:pt x="1800" y="846"/>
                    </a:lnTo>
                    <a:lnTo>
                      <a:pt x="1800" y="846"/>
                    </a:lnTo>
                    <a:lnTo>
                      <a:pt x="1800" y="846"/>
                    </a:lnTo>
                    <a:lnTo>
                      <a:pt x="1800" y="846"/>
                    </a:lnTo>
                    <a:lnTo>
                      <a:pt x="1800" y="846"/>
                    </a:lnTo>
                    <a:lnTo>
                      <a:pt x="1800" y="846"/>
                    </a:lnTo>
                    <a:lnTo>
                      <a:pt x="1800" y="852"/>
                    </a:lnTo>
                    <a:lnTo>
                      <a:pt x="1806" y="852"/>
                    </a:lnTo>
                    <a:lnTo>
                      <a:pt x="1806" y="852"/>
                    </a:lnTo>
                    <a:lnTo>
                      <a:pt x="1806" y="852"/>
                    </a:lnTo>
                    <a:lnTo>
                      <a:pt x="1806" y="852"/>
                    </a:lnTo>
                    <a:lnTo>
                      <a:pt x="1806" y="852"/>
                    </a:lnTo>
                    <a:lnTo>
                      <a:pt x="1806" y="852"/>
                    </a:lnTo>
                    <a:lnTo>
                      <a:pt x="1812" y="852"/>
                    </a:lnTo>
                    <a:lnTo>
                      <a:pt x="1812" y="858"/>
                    </a:lnTo>
                    <a:lnTo>
                      <a:pt x="1812" y="858"/>
                    </a:lnTo>
                    <a:lnTo>
                      <a:pt x="1812" y="858"/>
                    </a:lnTo>
                    <a:lnTo>
                      <a:pt x="1812" y="858"/>
                    </a:lnTo>
                    <a:lnTo>
                      <a:pt x="1812" y="858"/>
                    </a:lnTo>
                    <a:lnTo>
                      <a:pt x="1812" y="858"/>
                    </a:lnTo>
                    <a:lnTo>
                      <a:pt x="1818" y="858"/>
                    </a:lnTo>
                    <a:lnTo>
                      <a:pt x="1818" y="864"/>
                    </a:lnTo>
                    <a:lnTo>
                      <a:pt x="1818" y="864"/>
                    </a:lnTo>
                    <a:lnTo>
                      <a:pt x="1818" y="864"/>
                    </a:lnTo>
                    <a:lnTo>
                      <a:pt x="1818" y="864"/>
                    </a:lnTo>
                    <a:lnTo>
                      <a:pt x="1818" y="864"/>
                    </a:lnTo>
                    <a:lnTo>
                      <a:pt x="1824" y="864"/>
                    </a:lnTo>
                    <a:lnTo>
                      <a:pt x="1824" y="864"/>
                    </a:lnTo>
                    <a:lnTo>
                      <a:pt x="1824" y="864"/>
                    </a:lnTo>
                    <a:lnTo>
                      <a:pt x="1824" y="870"/>
                    </a:lnTo>
                    <a:lnTo>
                      <a:pt x="1824" y="870"/>
                    </a:lnTo>
                    <a:lnTo>
                      <a:pt x="1824" y="870"/>
                    </a:lnTo>
                    <a:lnTo>
                      <a:pt x="1824" y="870"/>
                    </a:lnTo>
                    <a:lnTo>
                      <a:pt x="1830" y="870"/>
                    </a:lnTo>
                    <a:lnTo>
                      <a:pt x="1830" y="870"/>
                    </a:lnTo>
                    <a:lnTo>
                      <a:pt x="1830" y="870"/>
                    </a:lnTo>
                    <a:lnTo>
                      <a:pt x="1830" y="876"/>
                    </a:lnTo>
                    <a:lnTo>
                      <a:pt x="1830" y="876"/>
                    </a:lnTo>
                    <a:lnTo>
                      <a:pt x="1830" y="876"/>
                    </a:lnTo>
                    <a:lnTo>
                      <a:pt x="1830" y="876"/>
                    </a:lnTo>
                    <a:lnTo>
                      <a:pt x="1836" y="876"/>
                    </a:lnTo>
                    <a:lnTo>
                      <a:pt x="1836" y="876"/>
                    </a:lnTo>
                    <a:lnTo>
                      <a:pt x="1836" y="876"/>
                    </a:lnTo>
                    <a:lnTo>
                      <a:pt x="1836" y="876"/>
                    </a:lnTo>
                    <a:lnTo>
                      <a:pt x="1836" y="882"/>
                    </a:lnTo>
                    <a:lnTo>
                      <a:pt x="1836" y="882"/>
                    </a:lnTo>
                    <a:lnTo>
                      <a:pt x="1842" y="882"/>
                    </a:lnTo>
                    <a:lnTo>
                      <a:pt x="1842" y="882"/>
                    </a:lnTo>
                    <a:lnTo>
                      <a:pt x="1842" y="882"/>
                    </a:lnTo>
                    <a:lnTo>
                      <a:pt x="1842" y="882"/>
                    </a:lnTo>
                    <a:lnTo>
                      <a:pt x="1842" y="882"/>
                    </a:lnTo>
                    <a:lnTo>
                      <a:pt x="1842" y="888"/>
                    </a:lnTo>
                    <a:lnTo>
                      <a:pt x="1842" y="888"/>
                    </a:lnTo>
                    <a:lnTo>
                      <a:pt x="1848" y="888"/>
                    </a:lnTo>
                    <a:lnTo>
                      <a:pt x="1848" y="888"/>
                    </a:lnTo>
                    <a:lnTo>
                      <a:pt x="1848" y="888"/>
                    </a:lnTo>
                    <a:lnTo>
                      <a:pt x="1848" y="888"/>
                    </a:lnTo>
                    <a:lnTo>
                      <a:pt x="1848" y="888"/>
                    </a:lnTo>
                    <a:lnTo>
                      <a:pt x="1848" y="888"/>
                    </a:lnTo>
                    <a:lnTo>
                      <a:pt x="1854" y="894"/>
                    </a:lnTo>
                    <a:lnTo>
                      <a:pt x="1854" y="894"/>
                    </a:lnTo>
                    <a:lnTo>
                      <a:pt x="1854" y="894"/>
                    </a:lnTo>
                    <a:lnTo>
                      <a:pt x="1854" y="894"/>
                    </a:lnTo>
                    <a:lnTo>
                      <a:pt x="1854" y="894"/>
                    </a:lnTo>
                    <a:lnTo>
                      <a:pt x="1854" y="894"/>
                    </a:lnTo>
                    <a:lnTo>
                      <a:pt x="1854" y="894"/>
                    </a:lnTo>
                    <a:lnTo>
                      <a:pt x="1860" y="894"/>
                    </a:lnTo>
                    <a:lnTo>
                      <a:pt x="1860" y="900"/>
                    </a:lnTo>
                    <a:lnTo>
                      <a:pt x="1860" y="900"/>
                    </a:lnTo>
                    <a:lnTo>
                      <a:pt x="1860" y="900"/>
                    </a:lnTo>
                    <a:lnTo>
                      <a:pt x="1860" y="900"/>
                    </a:lnTo>
                    <a:lnTo>
                      <a:pt x="1860" y="900"/>
                    </a:lnTo>
                    <a:lnTo>
                      <a:pt x="1860" y="900"/>
                    </a:lnTo>
                    <a:lnTo>
                      <a:pt x="1866" y="900"/>
                    </a:lnTo>
                    <a:lnTo>
                      <a:pt x="1866" y="900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72" y="906"/>
                    </a:lnTo>
                    <a:lnTo>
                      <a:pt x="1872" y="906"/>
                    </a:lnTo>
                    <a:lnTo>
                      <a:pt x="1872" y="906"/>
                    </a:lnTo>
                    <a:lnTo>
                      <a:pt x="1872" y="906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8" y="912"/>
                    </a:lnTo>
                    <a:lnTo>
                      <a:pt x="1878" y="912"/>
                    </a:lnTo>
                    <a:lnTo>
                      <a:pt x="1878" y="912"/>
                    </a:lnTo>
                    <a:lnTo>
                      <a:pt x="1878" y="912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6"/>
                    </a:lnTo>
                    <a:lnTo>
                      <a:pt x="1902" y="936"/>
                    </a:lnTo>
                    <a:lnTo>
                      <a:pt x="1902" y="936"/>
                    </a:lnTo>
                    <a:lnTo>
                      <a:pt x="1902" y="936"/>
                    </a:lnTo>
                    <a:lnTo>
                      <a:pt x="1902" y="936"/>
                    </a:lnTo>
                    <a:lnTo>
                      <a:pt x="1908" y="936"/>
                    </a:lnTo>
                    <a:lnTo>
                      <a:pt x="1908" y="942"/>
                    </a:lnTo>
                    <a:lnTo>
                      <a:pt x="1908" y="942"/>
                    </a:lnTo>
                    <a:lnTo>
                      <a:pt x="1908" y="942"/>
                    </a:lnTo>
                    <a:lnTo>
                      <a:pt x="1908" y="942"/>
                    </a:lnTo>
                    <a:lnTo>
                      <a:pt x="1908" y="942"/>
                    </a:lnTo>
                    <a:lnTo>
                      <a:pt x="1914" y="942"/>
                    </a:lnTo>
                    <a:lnTo>
                      <a:pt x="1914" y="942"/>
                    </a:lnTo>
                    <a:lnTo>
                      <a:pt x="1914" y="942"/>
                    </a:lnTo>
                    <a:lnTo>
                      <a:pt x="1914" y="948"/>
                    </a:lnTo>
                    <a:lnTo>
                      <a:pt x="1914" y="948"/>
                    </a:lnTo>
                    <a:lnTo>
                      <a:pt x="1914" y="948"/>
                    </a:lnTo>
                    <a:lnTo>
                      <a:pt x="1914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0" y="954"/>
                    </a:lnTo>
                    <a:lnTo>
                      <a:pt x="1920" y="954"/>
                    </a:lnTo>
                    <a:lnTo>
                      <a:pt x="1926" y="954"/>
                    </a:lnTo>
                    <a:lnTo>
                      <a:pt x="1926" y="954"/>
                    </a:lnTo>
                    <a:lnTo>
                      <a:pt x="1926" y="954"/>
                    </a:lnTo>
                    <a:lnTo>
                      <a:pt x="1926" y="954"/>
                    </a:lnTo>
                    <a:lnTo>
                      <a:pt x="1926" y="954"/>
                    </a:lnTo>
                    <a:lnTo>
                      <a:pt x="1926" y="954"/>
                    </a:lnTo>
                    <a:lnTo>
                      <a:pt x="1926" y="960"/>
                    </a:lnTo>
                    <a:lnTo>
                      <a:pt x="1932" y="960"/>
                    </a:lnTo>
                    <a:lnTo>
                      <a:pt x="1932" y="960"/>
                    </a:lnTo>
                    <a:lnTo>
                      <a:pt x="1932" y="960"/>
                    </a:lnTo>
                    <a:lnTo>
                      <a:pt x="1932" y="960"/>
                    </a:lnTo>
                    <a:lnTo>
                      <a:pt x="1932" y="960"/>
                    </a:lnTo>
                    <a:lnTo>
                      <a:pt x="1932" y="960"/>
                    </a:lnTo>
                    <a:lnTo>
                      <a:pt x="1932" y="960"/>
                    </a:lnTo>
                    <a:lnTo>
                      <a:pt x="1938" y="966"/>
                    </a:lnTo>
                    <a:lnTo>
                      <a:pt x="1938" y="966"/>
                    </a:lnTo>
                    <a:lnTo>
                      <a:pt x="1938" y="966"/>
                    </a:lnTo>
                    <a:lnTo>
                      <a:pt x="1938" y="966"/>
                    </a:lnTo>
                    <a:lnTo>
                      <a:pt x="1938" y="966"/>
                    </a:lnTo>
                    <a:lnTo>
                      <a:pt x="1938" y="966"/>
                    </a:lnTo>
                    <a:lnTo>
                      <a:pt x="1944" y="966"/>
                    </a:lnTo>
                    <a:lnTo>
                      <a:pt x="1944" y="966"/>
                    </a:lnTo>
                    <a:lnTo>
                      <a:pt x="1944" y="966"/>
                    </a:lnTo>
                    <a:lnTo>
                      <a:pt x="1944" y="966"/>
                    </a:lnTo>
                    <a:lnTo>
                      <a:pt x="1944" y="966"/>
                    </a:lnTo>
                    <a:lnTo>
                      <a:pt x="1944" y="966"/>
                    </a:lnTo>
                    <a:lnTo>
                      <a:pt x="1944" y="966"/>
                    </a:lnTo>
                    <a:lnTo>
                      <a:pt x="1950" y="966"/>
                    </a:lnTo>
                    <a:lnTo>
                      <a:pt x="1950" y="966"/>
                    </a:lnTo>
                    <a:lnTo>
                      <a:pt x="1950" y="966"/>
                    </a:lnTo>
                    <a:lnTo>
                      <a:pt x="1950" y="966"/>
                    </a:lnTo>
                    <a:lnTo>
                      <a:pt x="1950" y="966"/>
                    </a:lnTo>
                    <a:lnTo>
                      <a:pt x="1950" y="966"/>
                    </a:lnTo>
                    <a:lnTo>
                      <a:pt x="1950" y="966"/>
                    </a:lnTo>
                    <a:lnTo>
                      <a:pt x="1956" y="966"/>
                    </a:lnTo>
                    <a:lnTo>
                      <a:pt x="1956" y="966"/>
                    </a:lnTo>
                    <a:lnTo>
                      <a:pt x="1956" y="966"/>
                    </a:lnTo>
                    <a:lnTo>
                      <a:pt x="1956" y="966"/>
                    </a:lnTo>
                    <a:lnTo>
                      <a:pt x="1956" y="966"/>
                    </a:lnTo>
                    <a:lnTo>
                      <a:pt x="1956" y="966"/>
                    </a:lnTo>
                    <a:lnTo>
                      <a:pt x="1962" y="966"/>
                    </a:lnTo>
                    <a:lnTo>
                      <a:pt x="1962" y="966"/>
                    </a:lnTo>
                    <a:lnTo>
                      <a:pt x="1962" y="966"/>
                    </a:lnTo>
                    <a:lnTo>
                      <a:pt x="1962" y="966"/>
                    </a:lnTo>
                    <a:lnTo>
                      <a:pt x="1962" y="966"/>
                    </a:lnTo>
                    <a:lnTo>
                      <a:pt x="1962" y="966"/>
                    </a:lnTo>
                    <a:lnTo>
                      <a:pt x="1962" y="966"/>
                    </a:lnTo>
                    <a:lnTo>
                      <a:pt x="1968" y="966"/>
                    </a:lnTo>
                    <a:lnTo>
                      <a:pt x="1968" y="966"/>
                    </a:lnTo>
                    <a:lnTo>
                      <a:pt x="1968" y="966"/>
                    </a:lnTo>
                    <a:lnTo>
                      <a:pt x="1968" y="966"/>
                    </a:lnTo>
                    <a:lnTo>
                      <a:pt x="1968" y="966"/>
                    </a:lnTo>
                    <a:lnTo>
                      <a:pt x="1968" y="966"/>
                    </a:lnTo>
                    <a:lnTo>
                      <a:pt x="1974" y="966"/>
                    </a:lnTo>
                    <a:lnTo>
                      <a:pt x="1974" y="966"/>
                    </a:lnTo>
                    <a:lnTo>
                      <a:pt x="1974" y="966"/>
                    </a:lnTo>
                    <a:lnTo>
                      <a:pt x="1974" y="966"/>
                    </a:lnTo>
                    <a:lnTo>
                      <a:pt x="1974" y="960"/>
                    </a:lnTo>
                    <a:lnTo>
                      <a:pt x="1974" y="960"/>
                    </a:lnTo>
                    <a:lnTo>
                      <a:pt x="1980" y="960"/>
                    </a:lnTo>
                    <a:lnTo>
                      <a:pt x="1980" y="960"/>
                    </a:lnTo>
                    <a:lnTo>
                      <a:pt x="1980" y="960"/>
                    </a:lnTo>
                    <a:lnTo>
                      <a:pt x="1980" y="960"/>
                    </a:lnTo>
                    <a:lnTo>
                      <a:pt x="1980" y="960"/>
                    </a:lnTo>
                    <a:lnTo>
                      <a:pt x="1980" y="960"/>
                    </a:lnTo>
                    <a:lnTo>
                      <a:pt x="1980" y="954"/>
                    </a:lnTo>
                    <a:lnTo>
                      <a:pt x="1986" y="954"/>
                    </a:lnTo>
                    <a:lnTo>
                      <a:pt x="1986" y="954"/>
                    </a:lnTo>
                    <a:lnTo>
                      <a:pt x="1986" y="954"/>
                    </a:lnTo>
                    <a:lnTo>
                      <a:pt x="1986" y="954"/>
                    </a:lnTo>
                    <a:lnTo>
                      <a:pt x="1986" y="954"/>
                    </a:lnTo>
                    <a:lnTo>
                      <a:pt x="1986" y="954"/>
                    </a:lnTo>
                    <a:lnTo>
                      <a:pt x="1986" y="954"/>
                    </a:lnTo>
                    <a:lnTo>
                      <a:pt x="1992" y="948"/>
                    </a:lnTo>
                    <a:lnTo>
                      <a:pt x="1992" y="948"/>
                    </a:lnTo>
                    <a:lnTo>
                      <a:pt x="1992" y="948"/>
                    </a:lnTo>
                    <a:lnTo>
                      <a:pt x="1992" y="948"/>
                    </a:lnTo>
                    <a:lnTo>
                      <a:pt x="1992" y="948"/>
                    </a:lnTo>
                    <a:lnTo>
                      <a:pt x="1992" y="948"/>
                    </a:lnTo>
                    <a:lnTo>
                      <a:pt x="1998" y="948"/>
                    </a:lnTo>
                    <a:lnTo>
                      <a:pt x="1998" y="948"/>
                    </a:lnTo>
                    <a:lnTo>
                      <a:pt x="1998" y="942"/>
                    </a:lnTo>
                    <a:lnTo>
                      <a:pt x="1998" y="942"/>
                    </a:lnTo>
                    <a:lnTo>
                      <a:pt x="1998" y="942"/>
                    </a:lnTo>
                    <a:lnTo>
                      <a:pt x="1998" y="942"/>
                    </a:lnTo>
                    <a:lnTo>
                      <a:pt x="1998" y="942"/>
                    </a:lnTo>
                    <a:lnTo>
                      <a:pt x="2004" y="942"/>
                    </a:lnTo>
                    <a:lnTo>
                      <a:pt x="2004" y="942"/>
                    </a:lnTo>
                    <a:lnTo>
                      <a:pt x="2004" y="942"/>
                    </a:lnTo>
                    <a:lnTo>
                      <a:pt x="2004" y="936"/>
                    </a:lnTo>
                    <a:lnTo>
                      <a:pt x="2004" y="936"/>
                    </a:lnTo>
                    <a:lnTo>
                      <a:pt x="2004" y="936"/>
                    </a:lnTo>
                    <a:lnTo>
                      <a:pt x="2004" y="936"/>
                    </a:lnTo>
                    <a:lnTo>
                      <a:pt x="2010" y="936"/>
                    </a:lnTo>
                    <a:lnTo>
                      <a:pt x="2010" y="936"/>
                    </a:lnTo>
                    <a:lnTo>
                      <a:pt x="2010" y="936"/>
                    </a:lnTo>
                    <a:lnTo>
                      <a:pt x="2010" y="930"/>
                    </a:lnTo>
                    <a:lnTo>
                      <a:pt x="2010" y="930"/>
                    </a:lnTo>
                    <a:lnTo>
                      <a:pt x="2010" y="930"/>
                    </a:lnTo>
                  </a:path>
                </a:pathLst>
              </a:custGeom>
              <a:noFill/>
              <a:ln w="158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15" name="Rectangle 375"/>
              <p:cNvSpPr>
                <a:spLocks noChangeArrowheads="1"/>
              </p:cNvSpPr>
              <p:nvPr/>
            </p:nvSpPr>
            <p:spPr bwMode="auto">
              <a:xfrm>
                <a:off x="1602" y="3321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1416" name="Freeform 376"/>
              <p:cNvSpPr>
                <a:spLocks/>
              </p:cNvSpPr>
              <p:nvPr/>
            </p:nvSpPr>
            <p:spPr bwMode="auto">
              <a:xfrm>
                <a:off x="534" y="2793"/>
                <a:ext cx="2010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8" y="0"/>
                  </a:cxn>
                  <a:cxn ang="0">
                    <a:pos x="120" y="0"/>
                  </a:cxn>
                  <a:cxn ang="0">
                    <a:pos x="192" y="0"/>
                  </a:cxn>
                  <a:cxn ang="0">
                    <a:pos x="264" y="0"/>
                  </a:cxn>
                  <a:cxn ang="0">
                    <a:pos x="336" y="0"/>
                  </a:cxn>
                  <a:cxn ang="0">
                    <a:pos x="408" y="0"/>
                  </a:cxn>
                  <a:cxn ang="0">
                    <a:pos x="480" y="0"/>
                  </a:cxn>
                  <a:cxn ang="0">
                    <a:pos x="552" y="0"/>
                  </a:cxn>
                  <a:cxn ang="0">
                    <a:pos x="624" y="0"/>
                  </a:cxn>
                  <a:cxn ang="0">
                    <a:pos x="696" y="0"/>
                  </a:cxn>
                  <a:cxn ang="0">
                    <a:pos x="768" y="0"/>
                  </a:cxn>
                  <a:cxn ang="0">
                    <a:pos x="840" y="0"/>
                  </a:cxn>
                  <a:cxn ang="0">
                    <a:pos x="912" y="0"/>
                  </a:cxn>
                  <a:cxn ang="0">
                    <a:pos x="984" y="0"/>
                  </a:cxn>
                  <a:cxn ang="0">
                    <a:pos x="1056" y="0"/>
                  </a:cxn>
                  <a:cxn ang="0">
                    <a:pos x="1128" y="0"/>
                  </a:cxn>
                  <a:cxn ang="0">
                    <a:pos x="1200" y="0"/>
                  </a:cxn>
                  <a:cxn ang="0">
                    <a:pos x="1272" y="0"/>
                  </a:cxn>
                  <a:cxn ang="0">
                    <a:pos x="1344" y="0"/>
                  </a:cxn>
                  <a:cxn ang="0">
                    <a:pos x="1416" y="0"/>
                  </a:cxn>
                  <a:cxn ang="0">
                    <a:pos x="1488" y="0"/>
                  </a:cxn>
                  <a:cxn ang="0">
                    <a:pos x="1560" y="0"/>
                  </a:cxn>
                  <a:cxn ang="0">
                    <a:pos x="1632" y="0"/>
                  </a:cxn>
                  <a:cxn ang="0">
                    <a:pos x="1704" y="0"/>
                  </a:cxn>
                  <a:cxn ang="0">
                    <a:pos x="1776" y="0"/>
                  </a:cxn>
                  <a:cxn ang="0">
                    <a:pos x="1848" y="0"/>
                  </a:cxn>
                  <a:cxn ang="0">
                    <a:pos x="1920" y="0"/>
                  </a:cxn>
                  <a:cxn ang="0">
                    <a:pos x="1992" y="0"/>
                  </a:cxn>
                </a:cxnLst>
                <a:rect l="0" t="0" r="r" b="b"/>
                <a:pathLst>
                  <a:path w="20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18" name="Rectangle 378"/>
              <p:cNvSpPr>
                <a:spLocks noChangeArrowheads="1"/>
              </p:cNvSpPr>
              <p:nvPr/>
            </p:nvSpPr>
            <p:spPr bwMode="auto">
              <a:xfrm>
                <a:off x="546" y="3423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19" name="Rectangle 379"/>
              <p:cNvSpPr>
                <a:spLocks noChangeArrowheads="1"/>
              </p:cNvSpPr>
              <p:nvPr/>
            </p:nvSpPr>
            <p:spPr bwMode="auto">
              <a:xfrm>
                <a:off x="708" y="3435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20" name="Rectangle 380"/>
              <p:cNvSpPr>
                <a:spLocks noChangeArrowheads="1"/>
              </p:cNvSpPr>
              <p:nvPr/>
            </p:nvSpPr>
            <p:spPr bwMode="auto">
              <a:xfrm>
                <a:off x="750" y="3423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21" name="Rectangle 381"/>
              <p:cNvSpPr>
                <a:spLocks noChangeArrowheads="1"/>
              </p:cNvSpPr>
              <p:nvPr/>
            </p:nvSpPr>
            <p:spPr bwMode="auto">
              <a:xfrm>
                <a:off x="948" y="3411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22" name="Rectangle 382"/>
              <p:cNvSpPr>
                <a:spLocks noChangeArrowheads="1"/>
              </p:cNvSpPr>
              <p:nvPr/>
            </p:nvSpPr>
            <p:spPr bwMode="auto">
              <a:xfrm>
                <a:off x="1050" y="3423"/>
                <a:ext cx="14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23" name="Rectangle 383"/>
              <p:cNvSpPr>
                <a:spLocks noChangeArrowheads="1"/>
              </p:cNvSpPr>
              <p:nvPr/>
            </p:nvSpPr>
            <p:spPr bwMode="auto">
              <a:xfrm>
                <a:off x="1218" y="3435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24" name="Rectangle 384"/>
              <p:cNvSpPr>
                <a:spLocks noChangeArrowheads="1"/>
              </p:cNvSpPr>
              <p:nvPr/>
            </p:nvSpPr>
            <p:spPr bwMode="auto">
              <a:xfrm>
                <a:off x="1254" y="3423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25" name="Rectangle 385"/>
              <p:cNvSpPr>
                <a:spLocks noChangeArrowheads="1"/>
              </p:cNvSpPr>
              <p:nvPr/>
            </p:nvSpPr>
            <p:spPr bwMode="auto">
              <a:xfrm>
                <a:off x="1452" y="3411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26" name="Rectangle 386"/>
              <p:cNvSpPr>
                <a:spLocks noChangeArrowheads="1"/>
              </p:cNvSpPr>
              <p:nvPr/>
            </p:nvSpPr>
            <p:spPr bwMode="auto">
              <a:xfrm>
                <a:off x="1560" y="3423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27" name="Rectangle 387"/>
              <p:cNvSpPr>
                <a:spLocks noChangeArrowheads="1"/>
              </p:cNvSpPr>
              <p:nvPr/>
            </p:nvSpPr>
            <p:spPr bwMode="auto">
              <a:xfrm>
                <a:off x="1722" y="3435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28" name="Rectangle 388"/>
              <p:cNvSpPr>
                <a:spLocks noChangeArrowheads="1"/>
              </p:cNvSpPr>
              <p:nvPr/>
            </p:nvSpPr>
            <p:spPr bwMode="auto">
              <a:xfrm>
                <a:off x="1758" y="3423"/>
                <a:ext cx="14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29" name="Rectangle 389"/>
              <p:cNvSpPr>
                <a:spLocks noChangeArrowheads="1"/>
              </p:cNvSpPr>
              <p:nvPr/>
            </p:nvSpPr>
            <p:spPr bwMode="auto">
              <a:xfrm>
                <a:off x="1962" y="3411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30" name="Rectangle 390"/>
              <p:cNvSpPr>
                <a:spLocks noChangeArrowheads="1"/>
              </p:cNvSpPr>
              <p:nvPr/>
            </p:nvSpPr>
            <p:spPr bwMode="auto">
              <a:xfrm>
                <a:off x="2064" y="3423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31" name="Rectangle 391"/>
              <p:cNvSpPr>
                <a:spLocks noChangeArrowheads="1"/>
              </p:cNvSpPr>
              <p:nvPr/>
            </p:nvSpPr>
            <p:spPr bwMode="auto">
              <a:xfrm>
                <a:off x="2232" y="3435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32" name="Rectangle 392"/>
              <p:cNvSpPr>
                <a:spLocks noChangeArrowheads="1"/>
              </p:cNvSpPr>
              <p:nvPr/>
            </p:nvSpPr>
            <p:spPr bwMode="auto">
              <a:xfrm>
                <a:off x="2268" y="3423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33" name="Rectangle 393"/>
              <p:cNvSpPr>
                <a:spLocks noChangeArrowheads="1"/>
              </p:cNvSpPr>
              <p:nvPr/>
            </p:nvSpPr>
            <p:spPr bwMode="auto">
              <a:xfrm>
                <a:off x="2466" y="3411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98" name="Rectangle 17"/>
            <p:cNvSpPr>
              <a:spLocks noChangeArrowheads="1"/>
            </p:cNvSpPr>
            <p:nvPr/>
          </p:nvSpPr>
          <p:spPr bwMode="auto">
            <a:xfrm>
              <a:off x="3727450" y="5302250"/>
              <a:ext cx="485775" cy="161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17.5261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</p:grp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Perturbed FODO Optics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475" name="Group 474"/>
          <p:cNvGrpSpPr/>
          <p:nvPr/>
        </p:nvGrpSpPr>
        <p:grpSpPr>
          <a:xfrm>
            <a:off x="1816544" y="3191156"/>
            <a:ext cx="2153122" cy="554057"/>
            <a:chOff x="1974134" y="3191156"/>
            <a:chExt cx="2153122" cy="554057"/>
          </a:xfrm>
        </p:grpSpPr>
        <p:grpSp>
          <p:nvGrpSpPr>
            <p:cNvPr id="474" name="Group 473"/>
            <p:cNvGrpSpPr/>
            <p:nvPr/>
          </p:nvGrpSpPr>
          <p:grpSpPr>
            <a:xfrm>
              <a:off x="1974134" y="3191156"/>
              <a:ext cx="537030" cy="531643"/>
              <a:chOff x="1974134" y="3191156"/>
              <a:chExt cx="537030" cy="531643"/>
            </a:xfrm>
          </p:grpSpPr>
          <p:sp>
            <p:nvSpPr>
              <p:cNvPr id="254" name="Text Box 9"/>
              <p:cNvSpPr txBox="1">
                <a:spLocks noChangeArrowheads="1"/>
              </p:cNvSpPr>
              <p:nvPr/>
            </p:nvSpPr>
            <p:spPr bwMode="auto">
              <a:xfrm>
                <a:off x="1974134" y="3448365"/>
                <a:ext cx="537030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F1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  <p:cxnSp>
            <p:nvCxnSpPr>
              <p:cNvPr id="265" name="Straight Arrow Connector 264"/>
              <p:cNvCxnSpPr/>
              <p:nvPr/>
            </p:nvCxnSpPr>
            <p:spPr bwMode="auto">
              <a:xfrm flipV="1">
                <a:off x="2216126" y="3191156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</p:grpSp>
        <p:grpSp>
          <p:nvGrpSpPr>
            <p:cNvPr id="170" name="Group 169"/>
            <p:cNvGrpSpPr/>
            <p:nvPr/>
          </p:nvGrpSpPr>
          <p:grpSpPr>
            <a:xfrm>
              <a:off x="3529947" y="3201029"/>
              <a:ext cx="597309" cy="544184"/>
              <a:chOff x="4740909" y="3190732"/>
              <a:chExt cx="597309" cy="544184"/>
            </a:xfrm>
          </p:grpSpPr>
          <p:cxnSp>
            <p:nvCxnSpPr>
              <p:cNvPr id="267" name="Straight Arrow Connector 266"/>
              <p:cNvCxnSpPr/>
              <p:nvPr/>
            </p:nvCxnSpPr>
            <p:spPr bwMode="auto">
              <a:xfrm flipV="1">
                <a:off x="5046424" y="3190732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232" name="Text Box 9"/>
              <p:cNvSpPr txBox="1">
                <a:spLocks noChangeArrowheads="1"/>
              </p:cNvSpPr>
              <p:nvPr/>
            </p:nvSpPr>
            <p:spPr bwMode="auto">
              <a:xfrm>
                <a:off x="4740909" y="3460482"/>
                <a:ext cx="597309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F2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471054" name="Group 14"/>
          <p:cNvGrpSpPr>
            <a:grpSpLocks noChangeAspect="1"/>
          </p:cNvGrpSpPr>
          <p:nvPr/>
        </p:nvGrpSpPr>
        <p:grpSpPr bwMode="auto">
          <a:xfrm>
            <a:off x="434548" y="1120775"/>
            <a:ext cx="3516312" cy="2095500"/>
            <a:chOff x="373" y="706"/>
            <a:chExt cx="2215" cy="1320"/>
          </a:xfrm>
        </p:grpSpPr>
        <p:sp>
          <p:nvSpPr>
            <p:cNvPr id="471053" name="AutoShape 13"/>
            <p:cNvSpPr>
              <a:spLocks noChangeAspect="1" noChangeArrowheads="1" noTextEdit="1"/>
            </p:cNvSpPr>
            <p:nvPr/>
          </p:nvSpPr>
          <p:spPr bwMode="auto">
            <a:xfrm>
              <a:off x="374" y="706"/>
              <a:ext cx="2178" cy="1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55" name="Rectangle 15"/>
            <p:cNvSpPr>
              <a:spLocks noChangeArrowheads="1"/>
            </p:cNvSpPr>
            <p:nvPr/>
          </p:nvSpPr>
          <p:spPr bwMode="auto">
            <a:xfrm>
              <a:off x="374" y="706"/>
              <a:ext cx="2178" cy="132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56" name="Rectangle 16"/>
            <p:cNvSpPr>
              <a:spLocks noChangeArrowheads="1"/>
            </p:cNvSpPr>
            <p:nvPr/>
          </p:nvSpPr>
          <p:spPr bwMode="auto">
            <a:xfrm>
              <a:off x="446" y="850"/>
              <a:ext cx="2034" cy="102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57" name="Rectangle 17"/>
            <p:cNvSpPr>
              <a:spLocks noChangeArrowheads="1"/>
            </p:cNvSpPr>
            <p:nvPr/>
          </p:nvSpPr>
          <p:spPr bwMode="auto">
            <a:xfrm>
              <a:off x="2228" y="1888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17.5261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058" name="Rectangle 18"/>
            <p:cNvSpPr>
              <a:spLocks noChangeArrowheads="1"/>
            </p:cNvSpPr>
            <p:nvPr/>
          </p:nvSpPr>
          <p:spPr bwMode="auto">
            <a:xfrm>
              <a:off x="446" y="188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060" name="Rectangle 20"/>
            <p:cNvSpPr>
              <a:spLocks noChangeArrowheads="1"/>
            </p:cNvSpPr>
            <p:nvPr/>
          </p:nvSpPr>
          <p:spPr bwMode="auto">
            <a:xfrm>
              <a:off x="494" y="784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061" name="Rectangle 21"/>
            <p:cNvSpPr>
              <a:spLocks noChangeArrowheads="1"/>
            </p:cNvSpPr>
            <p:nvPr/>
          </p:nvSpPr>
          <p:spPr bwMode="auto">
            <a:xfrm rot="16200000">
              <a:off x="365" y="811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70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062" name="Rectangle 22"/>
            <p:cNvSpPr>
              <a:spLocks noChangeArrowheads="1"/>
            </p:cNvSpPr>
            <p:nvPr/>
          </p:nvSpPr>
          <p:spPr bwMode="auto">
            <a:xfrm rot="16200000">
              <a:off x="385" y="179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063" name="Rectangle 23"/>
            <p:cNvSpPr>
              <a:spLocks noChangeArrowheads="1"/>
            </p:cNvSpPr>
            <p:nvPr/>
          </p:nvSpPr>
          <p:spPr bwMode="auto">
            <a:xfrm rot="16200000">
              <a:off x="2498" y="795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064" name="Rectangle 24"/>
            <p:cNvSpPr>
              <a:spLocks noChangeArrowheads="1"/>
            </p:cNvSpPr>
            <p:nvPr/>
          </p:nvSpPr>
          <p:spPr bwMode="auto">
            <a:xfrm rot="16200000">
              <a:off x="2486" y="1779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-6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065" name="Rectangle 25"/>
            <p:cNvSpPr>
              <a:spLocks noChangeArrowheads="1"/>
            </p:cNvSpPr>
            <p:nvPr/>
          </p:nvSpPr>
          <p:spPr bwMode="auto">
            <a:xfrm rot="16200000">
              <a:off x="151" y="1240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066" name="Rectangle 26"/>
            <p:cNvSpPr>
              <a:spLocks noChangeArrowheads="1"/>
            </p:cNvSpPr>
            <p:nvPr/>
          </p:nvSpPr>
          <p:spPr bwMode="auto">
            <a:xfrm rot="16200000">
              <a:off x="2282" y="1258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067" name="Line 27"/>
            <p:cNvSpPr>
              <a:spLocks noChangeShapeType="1"/>
            </p:cNvSpPr>
            <p:nvPr/>
          </p:nvSpPr>
          <p:spPr bwMode="auto">
            <a:xfrm flipH="1">
              <a:off x="2462" y="95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68" name="Line 28"/>
            <p:cNvSpPr>
              <a:spLocks noChangeShapeType="1"/>
            </p:cNvSpPr>
            <p:nvPr/>
          </p:nvSpPr>
          <p:spPr bwMode="auto">
            <a:xfrm>
              <a:off x="446" y="95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69" name="Line 29"/>
            <p:cNvSpPr>
              <a:spLocks noChangeShapeType="1"/>
            </p:cNvSpPr>
            <p:nvPr/>
          </p:nvSpPr>
          <p:spPr bwMode="auto">
            <a:xfrm flipV="1">
              <a:off x="644" y="18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70" name="Line 30"/>
            <p:cNvSpPr>
              <a:spLocks noChangeShapeType="1"/>
            </p:cNvSpPr>
            <p:nvPr/>
          </p:nvSpPr>
          <p:spPr bwMode="auto">
            <a:xfrm>
              <a:off x="644" y="85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71" name="Line 31"/>
            <p:cNvSpPr>
              <a:spLocks noChangeShapeType="1"/>
            </p:cNvSpPr>
            <p:nvPr/>
          </p:nvSpPr>
          <p:spPr bwMode="auto">
            <a:xfrm flipH="1">
              <a:off x="2462" y="105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72" name="Line 32"/>
            <p:cNvSpPr>
              <a:spLocks noChangeShapeType="1"/>
            </p:cNvSpPr>
            <p:nvPr/>
          </p:nvSpPr>
          <p:spPr bwMode="auto">
            <a:xfrm>
              <a:off x="446" y="105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73" name="Line 33"/>
            <p:cNvSpPr>
              <a:spLocks noChangeShapeType="1"/>
            </p:cNvSpPr>
            <p:nvPr/>
          </p:nvSpPr>
          <p:spPr bwMode="auto">
            <a:xfrm flipV="1">
              <a:off x="848" y="18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74" name="Line 34"/>
            <p:cNvSpPr>
              <a:spLocks noChangeShapeType="1"/>
            </p:cNvSpPr>
            <p:nvPr/>
          </p:nvSpPr>
          <p:spPr bwMode="auto">
            <a:xfrm>
              <a:off x="848" y="85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75" name="Line 35"/>
            <p:cNvSpPr>
              <a:spLocks noChangeShapeType="1"/>
            </p:cNvSpPr>
            <p:nvPr/>
          </p:nvSpPr>
          <p:spPr bwMode="auto">
            <a:xfrm flipH="1">
              <a:off x="2462" y="1156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76" name="Line 36"/>
            <p:cNvSpPr>
              <a:spLocks noChangeShapeType="1"/>
            </p:cNvSpPr>
            <p:nvPr/>
          </p:nvSpPr>
          <p:spPr bwMode="auto">
            <a:xfrm>
              <a:off x="446" y="1156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77" name="Line 37"/>
            <p:cNvSpPr>
              <a:spLocks noChangeShapeType="1"/>
            </p:cNvSpPr>
            <p:nvPr/>
          </p:nvSpPr>
          <p:spPr bwMode="auto">
            <a:xfrm flipV="1">
              <a:off x="1052" y="18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78" name="Line 38"/>
            <p:cNvSpPr>
              <a:spLocks noChangeShapeType="1"/>
            </p:cNvSpPr>
            <p:nvPr/>
          </p:nvSpPr>
          <p:spPr bwMode="auto">
            <a:xfrm>
              <a:off x="1052" y="85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79" name="Line 39"/>
            <p:cNvSpPr>
              <a:spLocks noChangeShapeType="1"/>
            </p:cNvSpPr>
            <p:nvPr/>
          </p:nvSpPr>
          <p:spPr bwMode="auto">
            <a:xfrm flipH="1">
              <a:off x="2462" y="125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80" name="Line 40"/>
            <p:cNvSpPr>
              <a:spLocks noChangeShapeType="1"/>
            </p:cNvSpPr>
            <p:nvPr/>
          </p:nvSpPr>
          <p:spPr bwMode="auto">
            <a:xfrm>
              <a:off x="446" y="125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81" name="Line 41"/>
            <p:cNvSpPr>
              <a:spLocks noChangeShapeType="1"/>
            </p:cNvSpPr>
            <p:nvPr/>
          </p:nvSpPr>
          <p:spPr bwMode="auto">
            <a:xfrm flipV="1">
              <a:off x="1256" y="18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82" name="Line 42"/>
            <p:cNvSpPr>
              <a:spLocks noChangeShapeType="1"/>
            </p:cNvSpPr>
            <p:nvPr/>
          </p:nvSpPr>
          <p:spPr bwMode="auto">
            <a:xfrm>
              <a:off x="1256" y="85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83" name="Line 43"/>
            <p:cNvSpPr>
              <a:spLocks noChangeShapeType="1"/>
            </p:cNvSpPr>
            <p:nvPr/>
          </p:nvSpPr>
          <p:spPr bwMode="auto">
            <a:xfrm flipH="1">
              <a:off x="2462" y="1366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84" name="Line 44"/>
            <p:cNvSpPr>
              <a:spLocks noChangeShapeType="1"/>
            </p:cNvSpPr>
            <p:nvPr/>
          </p:nvSpPr>
          <p:spPr bwMode="auto">
            <a:xfrm>
              <a:off x="446" y="1366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85" name="Line 45"/>
            <p:cNvSpPr>
              <a:spLocks noChangeShapeType="1"/>
            </p:cNvSpPr>
            <p:nvPr/>
          </p:nvSpPr>
          <p:spPr bwMode="auto">
            <a:xfrm flipV="1">
              <a:off x="1460" y="18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86" name="Line 46"/>
            <p:cNvSpPr>
              <a:spLocks noChangeShapeType="1"/>
            </p:cNvSpPr>
            <p:nvPr/>
          </p:nvSpPr>
          <p:spPr bwMode="auto">
            <a:xfrm>
              <a:off x="1460" y="85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87" name="Line 47"/>
            <p:cNvSpPr>
              <a:spLocks noChangeShapeType="1"/>
            </p:cNvSpPr>
            <p:nvPr/>
          </p:nvSpPr>
          <p:spPr bwMode="auto">
            <a:xfrm flipH="1">
              <a:off x="2462" y="146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88" name="Line 48"/>
            <p:cNvSpPr>
              <a:spLocks noChangeShapeType="1"/>
            </p:cNvSpPr>
            <p:nvPr/>
          </p:nvSpPr>
          <p:spPr bwMode="auto">
            <a:xfrm>
              <a:off x="446" y="146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89" name="Line 49"/>
            <p:cNvSpPr>
              <a:spLocks noChangeShapeType="1"/>
            </p:cNvSpPr>
            <p:nvPr/>
          </p:nvSpPr>
          <p:spPr bwMode="auto">
            <a:xfrm flipV="1">
              <a:off x="1664" y="18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90" name="Line 50"/>
            <p:cNvSpPr>
              <a:spLocks noChangeShapeType="1"/>
            </p:cNvSpPr>
            <p:nvPr/>
          </p:nvSpPr>
          <p:spPr bwMode="auto">
            <a:xfrm>
              <a:off x="1664" y="85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91" name="Line 51"/>
            <p:cNvSpPr>
              <a:spLocks noChangeShapeType="1"/>
            </p:cNvSpPr>
            <p:nvPr/>
          </p:nvSpPr>
          <p:spPr bwMode="auto">
            <a:xfrm flipH="1">
              <a:off x="2462" y="157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92" name="Line 52"/>
            <p:cNvSpPr>
              <a:spLocks noChangeShapeType="1"/>
            </p:cNvSpPr>
            <p:nvPr/>
          </p:nvSpPr>
          <p:spPr bwMode="auto">
            <a:xfrm>
              <a:off x="446" y="157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93" name="Line 53"/>
            <p:cNvSpPr>
              <a:spLocks noChangeShapeType="1"/>
            </p:cNvSpPr>
            <p:nvPr/>
          </p:nvSpPr>
          <p:spPr bwMode="auto">
            <a:xfrm flipV="1">
              <a:off x="1868" y="18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94" name="Line 54"/>
            <p:cNvSpPr>
              <a:spLocks noChangeShapeType="1"/>
            </p:cNvSpPr>
            <p:nvPr/>
          </p:nvSpPr>
          <p:spPr bwMode="auto">
            <a:xfrm>
              <a:off x="1868" y="85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95" name="Line 55"/>
            <p:cNvSpPr>
              <a:spLocks noChangeShapeType="1"/>
            </p:cNvSpPr>
            <p:nvPr/>
          </p:nvSpPr>
          <p:spPr bwMode="auto">
            <a:xfrm flipH="1">
              <a:off x="2462" y="167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96" name="Line 56"/>
            <p:cNvSpPr>
              <a:spLocks noChangeShapeType="1"/>
            </p:cNvSpPr>
            <p:nvPr/>
          </p:nvSpPr>
          <p:spPr bwMode="auto">
            <a:xfrm>
              <a:off x="446" y="167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97" name="Line 57"/>
            <p:cNvSpPr>
              <a:spLocks noChangeShapeType="1"/>
            </p:cNvSpPr>
            <p:nvPr/>
          </p:nvSpPr>
          <p:spPr bwMode="auto">
            <a:xfrm flipV="1">
              <a:off x="2072" y="18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98" name="Line 58"/>
            <p:cNvSpPr>
              <a:spLocks noChangeShapeType="1"/>
            </p:cNvSpPr>
            <p:nvPr/>
          </p:nvSpPr>
          <p:spPr bwMode="auto">
            <a:xfrm>
              <a:off x="2072" y="85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99" name="Line 59"/>
            <p:cNvSpPr>
              <a:spLocks noChangeShapeType="1"/>
            </p:cNvSpPr>
            <p:nvPr/>
          </p:nvSpPr>
          <p:spPr bwMode="auto">
            <a:xfrm flipH="1">
              <a:off x="2462" y="177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00" name="Line 60"/>
            <p:cNvSpPr>
              <a:spLocks noChangeShapeType="1"/>
            </p:cNvSpPr>
            <p:nvPr/>
          </p:nvSpPr>
          <p:spPr bwMode="auto">
            <a:xfrm>
              <a:off x="446" y="177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01" name="Line 61"/>
            <p:cNvSpPr>
              <a:spLocks noChangeShapeType="1"/>
            </p:cNvSpPr>
            <p:nvPr/>
          </p:nvSpPr>
          <p:spPr bwMode="auto">
            <a:xfrm flipV="1">
              <a:off x="2276" y="18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02" name="Line 62"/>
            <p:cNvSpPr>
              <a:spLocks noChangeShapeType="1"/>
            </p:cNvSpPr>
            <p:nvPr/>
          </p:nvSpPr>
          <p:spPr bwMode="auto">
            <a:xfrm>
              <a:off x="2276" y="85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03" name="Freeform 63"/>
            <p:cNvSpPr>
              <a:spLocks/>
            </p:cNvSpPr>
            <p:nvPr/>
          </p:nvSpPr>
          <p:spPr bwMode="auto">
            <a:xfrm>
              <a:off x="446" y="1600"/>
              <a:ext cx="2034" cy="252"/>
            </a:xfrm>
            <a:custGeom>
              <a:avLst/>
              <a:gdLst/>
              <a:ahLst/>
              <a:cxnLst>
                <a:cxn ang="0">
                  <a:pos x="30" y="72"/>
                </a:cxn>
                <a:cxn ang="0">
                  <a:pos x="60" y="96"/>
                </a:cxn>
                <a:cxn ang="0">
                  <a:pos x="96" y="120"/>
                </a:cxn>
                <a:cxn ang="0">
                  <a:pos x="126" y="138"/>
                </a:cxn>
                <a:cxn ang="0">
                  <a:pos x="156" y="156"/>
                </a:cxn>
                <a:cxn ang="0">
                  <a:pos x="192" y="180"/>
                </a:cxn>
                <a:cxn ang="0">
                  <a:pos x="222" y="192"/>
                </a:cxn>
                <a:cxn ang="0">
                  <a:pos x="252" y="204"/>
                </a:cxn>
                <a:cxn ang="0">
                  <a:pos x="288" y="222"/>
                </a:cxn>
                <a:cxn ang="0">
                  <a:pos x="318" y="228"/>
                </a:cxn>
                <a:cxn ang="0">
                  <a:pos x="348" y="240"/>
                </a:cxn>
                <a:cxn ang="0">
                  <a:pos x="384" y="246"/>
                </a:cxn>
                <a:cxn ang="0">
                  <a:pos x="414" y="252"/>
                </a:cxn>
                <a:cxn ang="0">
                  <a:pos x="444" y="252"/>
                </a:cxn>
                <a:cxn ang="0">
                  <a:pos x="480" y="252"/>
                </a:cxn>
                <a:cxn ang="0">
                  <a:pos x="510" y="246"/>
                </a:cxn>
                <a:cxn ang="0">
                  <a:pos x="546" y="240"/>
                </a:cxn>
                <a:cxn ang="0">
                  <a:pos x="576" y="228"/>
                </a:cxn>
                <a:cxn ang="0">
                  <a:pos x="606" y="222"/>
                </a:cxn>
                <a:cxn ang="0">
                  <a:pos x="642" y="210"/>
                </a:cxn>
                <a:cxn ang="0">
                  <a:pos x="672" y="192"/>
                </a:cxn>
                <a:cxn ang="0">
                  <a:pos x="702" y="180"/>
                </a:cxn>
                <a:cxn ang="0">
                  <a:pos x="738" y="162"/>
                </a:cxn>
                <a:cxn ang="0">
                  <a:pos x="768" y="138"/>
                </a:cxn>
                <a:cxn ang="0">
                  <a:pos x="798" y="120"/>
                </a:cxn>
                <a:cxn ang="0">
                  <a:pos x="834" y="96"/>
                </a:cxn>
                <a:cxn ang="0">
                  <a:pos x="864" y="72"/>
                </a:cxn>
                <a:cxn ang="0">
                  <a:pos x="894" y="42"/>
                </a:cxn>
                <a:cxn ang="0">
                  <a:pos x="930" y="12"/>
                </a:cxn>
                <a:cxn ang="0">
                  <a:pos x="960" y="0"/>
                </a:cxn>
                <a:cxn ang="0">
                  <a:pos x="996" y="24"/>
                </a:cxn>
                <a:cxn ang="0">
                  <a:pos x="1026" y="54"/>
                </a:cxn>
                <a:cxn ang="0">
                  <a:pos x="1056" y="78"/>
                </a:cxn>
                <a:cxn ang="0">
                  <a:pos x="1092" y="102"/>
                </a:cxn>
                <a:cxn ang="0">
                  <a:pos x="1122" y="126"/>
                </a:cxn>
                <a:cxn ang="0">
                  <a:pos x="1152" y="144"/>
                </a:cxn>
                <a:cxn ang="0">
                  <a:pos x="1188" y="168"/>
                </a:cxn>
                <a:cxn ang="0">
                  <a:pos x="1218" y="180"/>
                </a:cxn>
                <a:cxn ang="0">
                  <a:pos x="1248" y="198"/>
                </a:cxn>
                <a:cxn ang="0">
                  <a:pos x="1284" y="210"/>
                </a:cxn>
                <a:cxn ang="0">
                  <a:pos x="1314" y="222"/>
                </a:cxn>
                <a:cxn ang="0">
                  <a:pos x="1344" y="234"/>
                </a:cxn>
                <a:cxn ang="0">
                  <a:pos x="1380" y="240"/>
                </a:cxn>
                <a:cxn ang="0">
                  <a:pos x="1410" y="246"/>
                </a:cxn>
                <a:cxn ang="0">
                  <a:pos x="1446" y="252"/>
                </a:cxn>
                <a:cxn ang="0">
                  <a:pos x="1476" y="252"/>
                </a:cxn>
                <a:cxn ang="0">
                  <a:pos x="1506" y="252"/>
                </a:cxn>
                <a:cxn ang="0">
                  <a:pos x="1542" y="246"/>
                </a:cxn>
                <a:cxn ang="0">
                  <a:pos x="1572" y="234"/>
                </a:cxn>
                <a:cxn ang="0">
                  <a:pos x="1602" y="228"/>
                </a:cxn>
                <a:cxn ang="0">
                  <a:pos x="1638" y="216"/>
                </a:cxn>
                <a:cxn ang="0">
                  <a:pos x="1668" y="204"/>
                </a:cxn>
                <a:cxn ang="0">
                  <a:pos x="1698" y="186"/>
                </a:cxn>
                <a:cxn ang="0">
                  <a:pos x="1734" y="174"/>
                </a:cxn>
                <a:cxn ang="0">
                  <a:pos x="1764" y="150"/>
                </a:cxn>
                <a:cxn ang="0">
                  <a:pos x="1794" y="132"/>
                </a:cxn>
                <a:cxn ang="0">
                  <a:pos x="1830" y="108"/>
                </a:cxn>
                <a:cxn ang="0">
                  <a:pos x="1860" y="84"/>
                </a:cxn>
                <a:cxn ang="0">
                  <a:pos x="1896" y="60"/>
                </a:cxn>
                <a:cxn ang="0">
                  <a:pos x="1926" y="36"/>
                </a:cxn>
                <a:cxn ang="0">
                  <a:pos x="1956" y="6"/>
                </a:cxn>
                <a:cxn ang="0">
                  <a:pos x="1992" y="6"/>
                </a:cxn>
                <a:cxn ang="0">
                  <a:pos x="2022" y="36"/>
                </a:cxn>
              </a:cxnLst>
              <a:rect l="0" t="0" r="r" b="b"/>
              <a:pathLst>
                <a:path w="2034" h="252">
                  <a:moveTo>
                    <a:pt x="0" y="42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50" y="150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8" y="162"/>
                  </a:lnTo>
                  <a:lnTo>
                    <a:pt x="168" y="162"/>
                  </a:lnTo>
                  <a:lnTo>
                    <a:pt x="168" y="162"/>
                  </a:lnTo>
                  <a:lnTo>
                    <a:pt x="168" y="162"/>
                  </a:lnTo>
                  <a:lnTo>
                    <a:pt x="168" y="162"/>
                  </a:lnTo>
                  <a:lnTo>
                    <a:pt x="168" y="162"/>
                  </a:lnTo>
                  <a:lnTo>
                    <a:pt x="168" y="162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204" y="180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6" y="186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8" y="192"/>
                  </a:lnTo>
                  <a:lnTo>
                    <a:pt x="228" y="192"/>
                  </a:lnTo>
                  <a:lnTo>
                    <a:pt x="228" y="192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40" y="198"/>
                  </a:lnTo>
                  <a:lnTo>
                    <a:pt x="240" y="198"/>
                  </a:lnTo>
                  <a:lnTo>
                    <a:pt x="240" y="198"/>
                  </a:lnTo>
                  <a:lnTo>
                    <a:pt x="240" y="198"/>
                  </a:lnTo>
                  <a:lnTo>
                    <a:pt x="240" y="198"/>
                  </a:lnTo>
                  <a:lnTo>
                    <a:pt x="240" y="198"/>
                  </a:lnTo>
                  <a:lnTo>
                    <a:pt x="240" y="198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8" y="216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06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24" y="228"/>
                  </a:lnTo>
                  <a:lnTo>
                    <a:pt x="324" y="228"/>
                  </a:lnTo>
                  <a:lnTo>
                    <a:pt x="324" y="228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36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40"/>
                  </a:lnTo>
                  <a:lnTo>
                    <a:pt x="342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72" y="240"/>
                  </a:lnTo>
                  <a:lnTo>
                    <a:pt x="372" y="240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6"/>
                  </a:lnTo>
                  <a:lnTo>
                    <a:pt x="402" y="246"/>
                  </a:lnTo>
                  <a:lnTo>
                    <a:pt x="402" y="246"/>
                  </a:lnTo>
                  <a:lnTo>
                    <a:pt x="402" y="246"/>
                  </a:lnTo>
                  <a:lnTo>
                    <a:pt x="402" y="246"/>
                  </a:lnTo>
                  <a:lnTo>
                    <a:pt x="402" y="246"/>
                  </a:lnTo>
                  <a:lnTo>
                    <a:pt x="402" y="246"/>
                  </a:lnTo>
                  <a:lnTo>
                    <a:pt x="402" y="246"/>
                  </a:lnTo>
                  <a:lnTo>
                    <a:pt x="402" y="246"/>
                  </a:lnTo>
                  <a:lnTo>
                    <a:pt x="402" y="246"/>
                  </a:lnTo>
                  <a:lnTo>
                    <a:pt x="402" y="252"/>
                  </a:lnTo>
                  <a:lnTo>
                    <a:pt x="402" y="252"/>
                  </a:lnTo>
                  <a:lnTo>
                    <a:pt x="402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16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46" y="240"/>
                  </a:lnTo>
                  <a:lnTo>
                    <a:pt x="552" y="240"/>
                  </a:lnTo>
                  <a:lnTo>
                    <a:pt x="552" y="240"/>
                  </a:lnTo>
                  <a:lnTo>
                    <a:pt x="552" y="240"/>
                  </a:lnTo>
                  <a:lnTo>
                    <a:pt x="552" y="240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34"/>
                  </a:lnTo>
                  <a:lnTo>
                    <a:pt x="570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76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2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12" y="222"/>
                  </a:lnTo>
                  <a:lnTo>
                    <a:pt x="612" y="222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24" y="216"/>
                  </a:lnTo>
                  <a:lnTo>
                    <a:pt x="624" y="216"/>
                  </a:lnTo>
                  <a:lnTo>
                    <a:pt x="624" y="216"/>
                  </a:lnTo>
                  <a:lnTo>
                    <a:pt x="624" y="216"/>
                  </a:lnTo>
                  <a:lnTo>
                    <a:pt x="624" y="216"/>
                  </a:lnTo>
                  <a:lnTo>
                    <a:pt x="624" y="216"/>
                  </a:lnTo>
                  <a:lnTo>
                    <a:pt x="624" y="216"/>
                  </a:lnTo>
                  <a:lnTo>
                    <a:pt x="624" y="216"/>
                  </a:lnTo>
                  <a:lnTo>
                    <a:pt x="624" y="216"/>
                  </a:lnTo>
                  <a:lnTo>
                    <a:pt x="624" y="216"/>
                  </a:lnTo>
                  <a:lnTo>
                    <a:pt x="624" y="216"/>
                  </a:lnTo>
                  <a:lnTo>
                    <a:pt x="624" y="216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198"/>
                  </a:lnTo>
                  <a:lnTo>
                    <a:pt x="654" y="198"/>
                  </a:lnTo>
                  <a:lnTo>
                    <a:pt x="654" y="198"/>
                  </a:lnTo>
                  <a:lnTo>
                    <a:pt x="654" y="198"/>
                  </a:lnTo>
                  <a:lnTo>
                    <a:pt x="654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84" y="192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6" y="186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2" y="180"/>
                  </a:lnTo>
                  <a:lnTo>
                    <a:pt x="708" y="180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50" y="156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44"/>
                  </a:lnTo>
                  <a:lnTo>
                    <a:pt x="756" y="144"/>
                  </a:lnTo>
                  <a:lnTo>
                    <a:pt x="756" y="144"/>
                  </a:lnTo>
                  <a:lnTo>
                    <a:pt x="756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8" y="144"/>
                  </a:lnTo>
                  <a:lnTo>
                    <a:pt x="768" y="144"/>
                  </a:lnTo>
                  <a:lnTo>
                    <a:pt x="768" y="144"/>
                  </a:lnTo>
                  <a:lnTo>
                    <a:pt x="768" y="144"/>
                  </a:lnTo>
                  <a:lnTo>
                    <a:pt x="768" y="138"/>
                  </a:lnTo>
                  <a:lnTo>
                    <a:pt x="768" y="138"/>
                  </a:lnTo>
                  <a:lnTo>
                    <a:pt x="768" y="138"/>
                  </a:lnTo>
                  <a:lnTo>
                    <a:pt x="768" y="138"/>
                  </a:lnTo>
                  <a:lnTo>
                    <a:pt x="768" y="138"/>
                  </a:lnTo>
                  <a:lnTo>
                    <a:pt x="768" y="138"/>
                  </a:lnTo>
                  <a:lnTo>
                    <a:pt x="768" y="138"/>
                  </a:lnTo>
                  <a:lnTo>
                    <a:pt x="768" y="138"/>
                  </a:lnTo>
                  <a:lnTo>
                    <a:pt x="768" y="138"/>
                  </a:lnTo>
                  <a:lnTo>
                    <a:pt x="768" y="138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0" y="132"/>
                  </a:lnTo>
                  <a:lnTo>
                    <a:pt x="786" y="132"/>
                  </a:lnTo>
                  <a:lnTo>
                    <a:pt x="786" y="132"/>
                  </a:lnTo>
                  <a:lnTo>
                    <a:pt x="786" y="132"/>
                  </a:lnTo>
                  <a:lnTo>
                    <a:pt x="786" y="132"/>
                  </a:lnTo>
                  <a:lnTo>
                    <a:pt x="786" y="132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08"/>
                  </a:lnTo>
                  <a:lnTo>
                    <a:pt x="810" y="108"/>
                  </a:lnTo>
                  <a:lnTo>
                    <a:pt x="810" y="108"/>
                  </a:lnTo>
                  <a:lnTo>
                    <a:pt x="810" y="108"/>
                  </a:lnTo>
                  <a:lnTo>
                    <a:pt x="810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2" y="102"/>
                  </a:lnTo>
                  <a:lnTo>
                    <a:pt x="828" y="102"/>
                  </a:lnTo>
                  <a:lnTo>
                    <a:pt x="828" y="102"/>
                  </a:lnTo>
                  <a:lnTo>
                    <a:pt x="828" y="102"/>
                  </a:lnTo>
                  <a:lnTo>
                    <a:pt x="828" y="102"/>
                  </a:lnTo>
                  <a:lnTo>
                    <a:pt x="828" y="102"/>
                  </a:lnTo>
                  <a:lnTo>
                    <a:pt x="828" y="96"/>
                  </a:lnTo>
                  <a:lnTo>
                    <a:pt x="828" y="96"/>
                  </a:lnTo>
                  <a:lnTo>
                    <a:pt x="828" y="96"/>
                  </a:lnTo>
                  <a:lnTo>
                    <a:pt x="828" y="96"/>
                  </a:lnTo>
                  <a:lnTo>
                    <a:pt x="828" y="96"/>
                  </a:lnTo>
                  <a:lnTo>
                    <a:pt x="828" y="96"/>
                  </a:lnTo>
                  <a:lnTo>
                    <a:pt x="828" y="96"/>
                  </a:lnTo>
                  <a:lnTo>
                    <a:pt x="828" y="96"/>
                  </a:lnTo>
                  <a:lnTo>
                    <a:pt x="828" y="96"/>
                  </a:lnTo>
                  <a:lnTo>
                    <a:pt x="828" y="96"/>
                  </a:lnTo>
                  <a:lnTo>
                    <a:pt x="834" y="96"/>
                  </a:lnTo>
                  <a:lnTo>
                    <a:pt x="834" y="96"/>
                  </a:lnTo>
                  <a:lnTo>
                    <a:pt x="834" y="96"/>
                  </a:lnTo>
                  <a:lnTo>
                    <a:pt x="834" y="96"/>
                  </a:lnTo>
                  <a:lnTo>
                    <a:pt x="834" y="96"/>
                  </a:lnTo>
                  <a:lnTo>
                    <a:pt x="834" y="96"/>
                  </a:lnTo>
                  <a:lnTo>
                    <a:pt x="834" y="96"/>
                  </a:lnTo>
                  <a:lnTo>
                    <a:pt x="834" y="96"/>
                  </a:lnTo>
                  <a:lnTo>
                    <a:pt x="834" y="96"/>
                  </a:lnTo>
                  <a:lnTo>
                    <a:pt x="834" y="96"/>
                  </a:lnTo>
                  <a:lnTo>
                    <a:pt x="834" y="90"/>
                  </a:lnTo>
                  <a:lnTo>
                    <a:pt x="834" y="90"/>
                  </a:lnTo>
                  <a:lnTo>
                    <a:pt x="834" y="90"/>
                  </a:lnTo>
                  <a:lnTo>
                    <a:pt x="834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6" y="90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46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6" y="66"/>
                  </a:lnTo>
                  <a:lnTo>
                    <a:pt x="876" y="66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82" y="60"/>
                  </a:lnTo>
                  <a:lnTo>
                    <a:pt x="882" y="60"/>
                  </a:lnTo>
                  <a:lnTo>
                    <a:pt x="882" y="60"/>
                  </a:lnTo>
                  <a:lnTo>
                    <a:pt x="882" y="60"/>
                  </a:lnTo>
                  <a:lnTo>
                    <a:pt x="882" y="60"/>
                  </a:lnTo>
                  <a:lnTo>
                    <a:pt x="882" y="54"/>
                  </a:lnTo>
                  <a:lnTo>
                    <a:pt x="882" y="54"/>
                  </a:lnTo>
                  <a:lnTo>
                    <a:pt x="882" y="54"/>
                  </a:lnTo>
                  <a:lnTo>
                    <a:pt x="882" y="54"/>
                  </a:lnTo>
                  <a:lnTo>
                    <a:pt x="882" y="54"/>
                  </a:lnTo>
                  <a:lnTo>
                    <a:pt x="882" y="54"/>
                  </a:lnTo>
                  <a:lnTo>
                    <a:pt x="882" y="54"/>
                  </a:lnTo>
                  <a:lnTo>
                    <a:pt x="882" y="54"/>
                  </a:lnTo>
                  <a:lnTo>
                    <a:pt x="882" y="54"/>
                  </a:lnTo>
                  <a:lnTo>
                    <a:pt x="882" y="54"/>
                  </a:lnTo>
                  <a:lnTo>
                    <a:pt x="888" y="54"/>
                  </a:lnTo>
                  <a:lnTo>
                    <a:pt x="888" y="54"/>
                  </a:lnTo>
                  <a:lnTo>
                    <a:pt x="888" y="54"/>
                  </a:lnTo>
                  <a:lnTo>
                    <a:pt x="888" y="54"/>
                  </a:lnTo>
                  <a:lnTo>
                    <a:pt x="888" y="54"/>
                  </a:lnTo>
                  <a:lnTo>
                    <a:pt x="888" y="54"/>
                  </a:lnTo>
                  <a:lnTo>
                    <a:pt x="888" y="54"/>
                  </a:lnTo>
                  <a:lnTo>
                    <a:pt x="888" y="54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94" y="48"/>
                  </a:lnTo>
                  <a:lnTo>
                    <a:pt x="894" y="48"/>
                  </a:lnTo>
                  <a:lnTo>
                    <a:pt x="894" y="48"/>
                  </a:lnTo>
                  <a:lnTo>
                    <a:pt x="894" y="48"/>
                  </a:lnTo>
                  <a:lnTo>
                    <a:pt x="894" y="48"/>
                  </a:lnTo>
                  <a:lnTo>
                    <a:pt x="894" y="48"/>
                  </a:lnTo>
                  <a:lnTo>
                    <a:pt x="894" y="48"/>
                  </a:lnTo>
                  <a:lnTo>
                    <a:pt x="894" y="48"/>
                  </a:lnTo>
                  <a:lnTo>
                    <a:pt x="894" y="48"/>
                  </a:lnTo>
                  <a:lnTo>
                    <a:pt x="894" y="48"/>
                  </a:lnTo>
                  <a:lnTo>
                    <a:pt x="894" y="48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42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06" y="36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8" y="30"/>
                  </a:lnTo>
                  <a:lnTo>
                    <a:pt x="918" y="30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24" y="24"/>
                  </a:lnTo>
                  <a:lnTo>
                    <a:pt x="924" y="24"/>
                  </a:lnTo>
                  <a:lnTo>
                    <a:pt x="924" y="24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8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24"/>
                  </a:lnTo>
                  <a:lnTo>
                    <a:pt x="990" y="24"/>
                  </a:lnTo>
                  <a:lnTo>
                    <a:pt x="990" y="24"/>
                  </a:lnTo>
                  <a:lnTo>
                    <a:pt x="990" y="24"/>
                  </a:lnTo>
                  <a:lnTo>
                    <a:pt x="990" y="24"/>
                  </a:lnTo>
                  <a:lnTo>
                    <a:pt x="990" y="24"/>
                  </a:lnTo>
                  <a:lnTo>
                    <a:pt x="990" y="24"/>
                  </a:lnTo>
                  <a:lnTo>
                    <a:pt x="990" y="24"/>
                  </a:lnTo>
                  <a:lnTo>
                    <a:pt x="996" y="24"/>
                  </a:lnTo>
                  <a:lnTo>
                    <a:pt x="996" y="24"/>
                  </a:lnTo>
                  <a:lnTo>
                    <a:pt x="996" y="24"/>
                  </a:lnTo>
                  <a:lnTo>
                    <a:pt x="996" y="24"/>
                  </a:lnTo>
                  <a:lnTo>
                    <a:pt x="996" y="24"/>
                  </a:lnTo>
                  <a:lnTo>
                    <a:pt x="996" y="24"/>
                  </a:lnTo>
                  <a:lnTo>
                    <a:pt x="996" y="24"/>
                  </a:lnTo>
                  <a:lnTo>
                    <a:pt x="996" y="24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1002" y="30"/>
                  </a:lnTo>
                  <a:lnTo>
                    <a:pt x="1002" y="30"/>
                  </a:lnTo>
                  <a:lnTo>
                    <a:pt x="1002" y="30"/>
                  </a:lnTo>
                  <a:lnTo>
                    <a:pt x="1002" y="30"/>
                  </a:lnTo>
                  <a:lnTo>
                    <a:pt x="1002" y="30"/>
                  </a:lnTo>
                  <a:lnTo>
                    <a:pt x="1002" y="30"/>
                  </a:lnTo>
                  <a:lnTo>
                    <a:pt x="1002" y="30"/>
                  </a:lnTo>
                  <a:lnTo>
                    <a:pt x="1002" y="30"/>
                  </a:lnTo>
                  <a:lnTo>
                    <a:pt x="1002" y="30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6" y="48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6"/>
                  </a:lnTo>
                  <a:lnTo>
                    <a:pt x="1038" y="66"/>
                  </a:lnTo>
                  <a:lnTo>
                    <a:pt x="1038" y="66"/>
                  </a:lnTo>
                  <a:lnTo>
                    <a:pt x="1038" y="66"/>
                  </a:lnTo>
                  <a:lnTo>
                    <a:pt x="1038" y="66"/>
                  </a:lnTo>
                  <a:lnTo>
                    <a:pt x="1038" y="66"/>
                  </a:lnTo>
                  <a:lnTo>
                    <a:pt x="1038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72"/>
                  </a:lnTo>
                  <a:lnTo>
                    <a:pt x="1044" y="72"/>
                  </a:lnTo>
                  <a:lnTo>
                    <a:pt x="1044" y="72"/>
                  </a:lnTo>
                  <a:lnTo>
                    <a:pt x="1044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84"/>
                  </a:lnTo>
                  <a:lnTo>
                    <a:pt x="1062" y="84"/>
                  </a:lnTo>
                  <a:lnTo>
                    <a:pt x="1062" y="84"/>
                  </a:lnTo>
                  <a:lnTo>
                    <a:pt x="1062" y="84"/>
                  </a:lnTo>
                  <a:lnTo>
                    <a:pt x="1062" y="84"/>
                  </a:lnTo>
                  <a:lnTo>
                    <a:pt x="1062" y="84"/>
                  </a:lnTo>
                  <a:lnTo>
                    <a:pt x="1062" y="84"/>
                  </a:lnTo>
                  <a:lnTo>
                    <a:pt x="1062" y="84"/>
                  </a:lnTo>
                  <a:lnTo>
                    <a:pt x="1062" y="84"/>
                  </a:lnTo>
                  <a:lnTo>
                    <a:pt x="1062" y="84"/>
                  </a:lnTo>
                  <a:lnTo>
                    <a:pt x="1068" y="84"/>
                  </a:lnTo>
                  <a:lnTo>
                    <a:pt x="1068" y="84"/>
                  </a:lnTo>
                  <a:lnTo>
                    <a:pt x="1068" y="84"/>
                  </a:lnTo>
                  <a:lnTo>
                    <a:pt x="1068" y="84"/>
                  </a:lnTo>
                  <a:lnTo>
                    <a:pt x="1068" y="84"/>
                  </a:lnTo>
                  <a:lnTo>
                    <a:pt x="1068" y="84"/>
                  </a:lnTo>
                  <a:lnTo>
                    <a:pt x="1068" y="84"/>
                  </a:lnTo>
                  <a:lnTo>
                    <a:pt x="1068" y="84"/>
                  </a:lnTo>
                  <a:lnTo>
                    <a:pt x="1068" y="84"/>
                  </a:lnTo>
                  <a:lnTo>
                    <a:pt x="1068" y="90"/>
                  </a:lnTo>
                  <a:lnTo>
                    <a:pt x="1068" y="90"/>
                  </a:lnTo>
                  <a:lnTo>
                    <a:pt x="1068" y="90"/>
                  </a:lnTo>
                  <a:lnTo>
                    <a:pt x="1068" y="90"/>
                  </a:lnTo>
                  <a:lnTo>
                    <a:pt x="1068" y="90"/>
                  </a:lnTo>
                  <a:lnTo>
                    <a:pt x="1068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0"/>
                  </a:lnTo>
                  <a:lnTo>
                    <a:pt x="1074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0" y="96"/>
                  </a:lnTo>
                  <a:lnTo>
                    <a:pt x="1086" y="96"/>
                  </a:lnTo>
                  <a:lnTo>
                    <a:pt x="1086" y="96"/>
                  </a:lnTo>
                  <a:lnTo>
                    <a:pt x="1086" y="96"/>
                  </a:lnTo>
                  <a:lnTo>
                    <a:pt x="1086" y="96"/>
                  </a:lnTo>
                  <a:lnTo>
                    <a:pt x="1086" y="96"/>
                  </a:lnTo>
                  <a:lnTo>
                    <a:pt x="1086" y="102"/>
                  </a:lnTo>
                  <a:lnTo>
                    <a:pt x="1086" y="102"/>
                  </a:lnTo>
                  <a:lnTo>
                    <a:pt x="1086" y="102"/>
                  </a:lnTo>
                  <a:lnTo>
                    <a:pt x="1086" y="102"/>
                  </a:lnTo>
                  <a:lnTo>
                    <a:pt x="1086" y="102"/>
                  </a:lnTo>
                  <a:lnTo>
                    <a:pt x="1086" y="102"/>
                  </a:lnTo>
                  <a:lnTo>
                    <a:pt x="1086" y="102"/>
                  </a:lnTo>
                  <a:lnTo>
                    <a:pt x="1086" y="102"/>
                  </a:lnTo>
                  <a:lnTo>
                    <a:pt x="1086" y="102"/>
                  </a:lnTo>
                  <a:lnTo>
                    <a:pt x="1086" y="102"/>
                  </a:lnTo>
                  <a:lnTo>
                    <a:pt x="1092" y="102"/>
                  </a:lnTo>
                  <a:lnTo>
                    <a:pt x="1092" y="102"/>
                  </a:lnTo>
                  <a:lnTo>
                    <a:pt x="1092" y="102"/>
                  </a:lnTo>
                  <a:lnTo>
                    <a:pt x="1092" y="102"/>
                  </a:lnTo>
                  <a:lnTo>
                    <a:pt x="1092" y="102"/>
                  </a:lnTo>
                  <a:lnTo>
                    <a:pt x="1092" y="102"/>
                  </a:lnTo>
                  <a:lnTo>
                    <a:pt x="1092" y="102"/>
                  </a:lnTo>
                  <a:lnTo>
                    <a:pt x="1092" y="102"/>
                  </a:lnTo>
                  <a:lnTo>
                    <a:pt x="1092" y="102"/>
                  </a:lnTo>
                  <a:lnTo>
                    <a:pt x="1092" y="102"/>
                  </a:lnTo>
                  <a:lnTo>
                    <a:pt x="1092" y="108"/>
                  </a:lnTo>
                  <a:lnTo>
                    <a:pt x="1092" y="108"/>
                  </a:lnTo>
                  <a:lnTo>
                    <a:pt x="1092" y="108"/>
                  </a:lnTo>
                  <a:lnTo>
                    <a:pt x="1092" y="108"/>
                  </a:lnTo>
                  <a:lnTo>
                    <a:pt x="1092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10" y="114"/>
                  </a:lnTo>
                  <a:lnTo>
                    <a:pt x="1110" y="114"/>
                  </a:lnTo>
                  <a:lnTo>
                    <a:pt x="1110" y="114"/>
                  </a:lnTo>
                  <a:lnTo>
                    <a:pt x="1110" y="114"/>
                  </a:lnTo>
                  <a:lnTo>
                    <a:pt x="1110" y="114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8" y="126"/>
                  </a:lnTo>
                  <a:lnTo>
                    <a:pt x="1128" y="126"/>
                  </a:lnTo>
                  <a:lnTo>
                    <a:pt x="1128" y="126"/>
                  </a:lnTo>
                  <a:lnTo>
                    <a:pt x="1128" y="126"/>
                  </a:lnTo>
                  <a:lnTo>
                    <a:pt x="1128" y="126"/>
                  </a:lnTo>
                  <a:lnTo>
                    <a:pt x="1128" y="132"/>
                  </a:lnTo>
                  <a:lnTo>
                    <a:pt x="1128" y="132"/>
                  </a:lnTo>
                  <a:lnTo>
                    <a:pt x="1128" y="132"/>
                  </a:lnTo>
                  <a:lnTo>
                    <a:pt x="1128" y="132"/>
                  </a:lnTo>
                  <a:lnTo>
                    <a:pt x="1128" y="132"/>
                  </a:lnTo>
                  <a:lnTo>
                    <a:pt x="1128" y="132"/>
                  </a:lnTo>
                  <a:lnTo>
                    <a:pt x="1128" y="132"/>
                  </a:lnTo>
                  <a:lnTo>
                    <a:pt x="1128" y="132"/>
                  </a:lnTo>
                  <a:lnTo>
                    <a:pt x="1128" y="132"/>
                  </a:lnTo>
                  <a:lnTo>
                    <a:pt x="1128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2"/>
                  </a:lnTo>
                  <a:lnTo>
                    <a:pt x="1134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0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52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58" y="150"/>
                  </a:lnTo>
                  <a:lnTo>
                    <a:pt x="1164" y="150"/>
                  </a:lnTo>
                  <a:lnTo>
                    <a:pt x="1164" y="150"/>
                  </a:lnTo>
                  <a:lnTo>
                    <a:pt x="1164" y="150"/>
                  </a:lnTo>
                  <a:lnTo>
                    <a:pt x="1164" y="150"/>
                  </a:lnTo>
                  <a:lnTo>
                    <a:pt x="1164" y="150"/>
                  </a:lnTo>
                  <a:lnTo>
                    <a:pt x="1164" y="150"/>
                  </a:lnTo>
                  <a:lnTo>
                    <a:pt x="1164" y="150"/>
                  </a:lnTo>
                  <a:lnTo>
                    <a:pt x="1164" y="150"/>
                  </a:lnTo>
                  <a:lnTo>
                    <a:pt x="1164" y="150"/>
                  </a:lnTo>
                  <a:lnTo>
                    <a:pt x="1164" y="156"/>
                  </a:lnTo>
                  <a:lnTo>
                    <a:pt x="1164" y="156"/>
                  </a:lnTo>
                  <a:lnTo>
                    <a:pt x="1164" y="156"/>
                  </a:lnTo>
                  <a:lnTo>
                    <a:pt x="1164" y="156"/>
                  </a:lnTo>
                  <a:lnTo>
                    <a:pt x="1164" y="156"/>
                  </a:lnTo>
                  <a:lnTo>
                    <a:pt x="1164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0" y="156"/>
                  </a:lnTo>
                  <a:lnTo>
                    <a:pt x="1176" y="156"/>
                  </a:lnTo>
                  <a:lnTo>
                    <a:pt x="1176" y="156"/>
                  </a:lnTo>
                  <a:lnTo>
                    <a:pt x="1176" y="156"/>
                  </a:lnTo>
                  <a:lnTo>
                    <a:pt x="1176" y="156"/>
                  </a:lnTo>
                  <a:lnTo>
                    <a:pt x="1176" y="162"/>
                  </a:lnTo>
                  <a:lnTo>
                    <a:pt x="1176" y="162"/>
                  </a:lnTo>
                  <a:lnTo>
                    <a:pt x="1176" y="162"/>
                  </a:lnTo>
                  <a:lnTo>
                    <a:pt x="1176" y="162"/>
                  </a:lnTo>
                  <a:lnTo>
                    <a:pt x="1176" y="162"/>
                  </a:lnTo>
                  <a:lnTo>
                    <a:pt x="1176" y="162"/>
                  </a:lnTo>
                  <a:lnTo>
                    <a:pt x="1176" y="162"/>
                  </a:lnTo>
                  <a:lnTo>
                    <a:pt x="1176" y="162"/>
                  </a:lnTo>
                  <a:lnTo>
                    <a:pt x="1176" y="162"/>
                  </a:lnTo>
                  <a:lnTo>
                    <a:pt x="1176" y="162"/>
                  </a:lnTo>
                  <a:lnTo>
                    <a:pt x="1176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2"/>
                  </a:lnTo>
                  <a:lnTo>
                    <a:pt x="1182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88" y="168"/>
                  </a:lnTo>
                  <a:lnTo>
                    <a:pt x="1194" y="168"/>
                  </a:lnTo>
                  <a:lnTo>
                    <a:pt x="1194" y="168"/>
                  </a:lnTo>
                  <a:lnTo>
                    <a:pt x="1194" y="168"/>
                  </a:lnTo>
                  <a:lnTo>
                    <a:pt x="1194" y="168"/>
                  </a:lnTo>
                  <a:lnTo>
                    <a:pt x="1194" y="168"/>
                  </a:lnTo>
                  <a:lnTo>
                    <a:pt x="1194" y="168"/>
                  </a:lnTo>
                  <a:lnTo>
                    <a:pt x="1194" y="168"/>
                  </a:lnTo>
                  <a:lnTo>
                    <a:pt x="1194" y="168"/>
                  </a:lnTo>
                  <a:lnTo>
                    <a:pt x="1194" y="168"/>
                  </a:lnTo>
                  <a:lnTo>
                    <a:pt x="1194" y="168"/>
                  </a:lnTo>
                  <a:lnTo>
                    <a:pt x="1194" y="168"/>
                  </a:lnTo>
                  <a:lnTo>
                    <a:pt x="1194" y="168"/>
                  </a:lnTo>
                  <a:lnTo>
                    <a:pt x="1194" y="174"/>
                  </a:lnTo>
                  <a:lnTo>
                    <a:pt x="1194" y="174"/>
                  </a:lnTo>
                  <a:lnTo>
                    <a:pt x="1194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80"/>
                  </a:lnTo>
                  <a:lnTo>
                    <a:pt x="1206" y="180"/>
                  </a:lnTo>
                  <a:lnTo>
                    <a:pt x="1206" y="180"/>
                  </a:lnTo>
                  <a:lnTo>
                    <a:pt x="1206" y="180"/>
                  </a:lnTo>
                  <a:lnTo>
                    <a:pt x="1206" y="180"/>
                  </a:lnTo>
                  <a:lnTo>
                    <a:pt x="1206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2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8"/>
                  </a:lnTo>
                  <a:lnTo>
                    <a:pt x="1242" y="198"/>
                  </a:lnTo>
                  <a:lnTo>
                    <a:pt x="1242" y="198"/>
                  </a:lnTo>
                  <a:lnTo>
                    <a:pt x="1242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2" y="222"/>
                  </a:lnTo>
                  <a:lnTo>
                    <a:pt x="1302" y="222"/>
                  </a:lnTo>
                  <a:lnTo>
                    <a:pt x="1302" y="222"/>
                  </a:lnTo>
                  <a:lnTo>
                    <a:pt x="1302" y="222"/>
                  </a:lnTo>
                  <a:lnTo>
                    <a:pt x="1302" y="222"/>
                  </a:lnTo>
                  <a:lnTo>
                    <a:pt x="1302" y="222"/>
                  </a:lnTo>
                  <a:lnTo>
                    <a:pt x="1302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08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14" y="222"/>
                  </a:lnTo>
                  <a:lnTo>
                    <a:pt x="1320" y="222"/>
                  </a:lnTo>
                  <a:lnTo>
                    <a:pt x="1320" y="222"/>
                  </a:lnTo>
                  <a:lnTo>
                    <a:pt x="1320" y="222"/>
                  </a:lnTo>
                  <a:lnTo>
                    <a:pt x="1320" y="222"/>
                  </a:lnTo>
                  <a:lnTo>
                    <a:pt x="1320" y="222"/>
                  </a:lnTo>
                  <a:lnTo>
                    <a:pt x="1320" y="222"/>
                  </a:lnTo>
                  <a:lnTo>
                    <a:pt x="1320" y="222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28"/>
                  </a:lnTo>
                  <a:lnTo>
                    <a:pt x="1338" y="234"/>
                  </a:lnTo>
                  <a:lnTo>
                    <a:pt x="1338" y="234"/>
                  </a:lnTo>
                  <a:lnTo>
                    <a:pt x="1338" y="234"/>
                  </a:lnTo>
                  <a:lnTo>
                    <a:pt x="1338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44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56" y="234"/>
                  </a:lnTo>
                  <a:lnTo>
                    <a:pt x="1362" y="234"/>
                  </a:lnTo>
                  <a:lnTo>
                    <a:pt x="1362" y="234"/>
                  </a:lnTo>
                  <a:lnTo>
                    <a:pt x="1362" y="234"/>
                  </a:lnTo>
                  <a:lnTo>
                    <a:pt x="1362" y="234"/>
                  </a:lnTo>
                  <a:lnTo>
                    <a:pt x="1362" y="234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6" y="240"/>
                  </a:lnTo>
                  <a:lnTo>
                    <a:pt x="1386" y="240"/>
                  </a:lnTo>
                  <a:lnTo>
                    <a:pt x="1386" y="240"/>
                  </a:lnTo>
                  <a:lnTo>
                    <a:pt x="1386" y="240"/>
                  </a:lnTo>
                  <a:lnTo>
                    <a:pt x="1386" y="240"/>
                  </a:lnTo>
                  <a:lnTo>
                    <a:pt x="1386" y="240"/>
                  </a:lnTo>
                  <a:lnTo>
                    <a:pt x="1386" y="240"/>
                  </a:lnTo>
                  <a:lnTo>
                    <a:pt x="1386" y="240"/>
                  </a:lnTo>
                  <a:lnTo>
                    <a:pt x="1386" y="240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398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04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16" y="246"/>
                  </a:lnTo>
                  <a:lnTo>
                    <a:pt x="1422" y="246"/>
                  </a:lnTo>
                  <a:lnTo>
                    <a:pt x="1422" y="246"/>
                  </a:lnTo>
                  <a:lnTo>
                    <a:pt x="1422" y="246"/>
                  </a:lnTo>
                  <a:lnTo>
                    <a:pt x="1422" y="246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2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28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34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76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2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88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46"/>
                  </a:lnTo>
                  <a:lnTo>
                    <a:pt x="1506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2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24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0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36" y="246"/>
                  </a:lnTo>
                  <a:lnTo>
                    <a:pt x="1542" y="246"/>
                  </a:lnTo>
                  <a:lnTo>
                    <a:pt x="1542" y="246"/>
                  </a:lnTo>
                  <a:lnTo>
                    <a:pt x="1542" y="246"/>
                  </a:lnTo>
                  <a:lnTo>
                    <a:pt x="1542" y="246"/>
                  </a:lnTo>
                  <a:lnTo>
                    <a:pt x="1542" y="246"/>
                  </a:lnTo>
                  <a:lnTo>
                    <a:pt x="1542" y="246"/>
                  </a:lnTo>
                  <a:lnTo>
                    <a:pt x="1542" y="246"/>
                  </a:lnTo>
                  <a:lnTo>
                    <a:pt x="1542" y="246"/>
                  </a:lnTo>
                  <a:lnTo>
                    <a:pt x="1542" y="240"/>
                  </a:lnTo>
                  <a:lnTo>
                    <a:pt x="1542" y="240"/>
                  </a:lnTo>
                  <a:lnTo>
                    <a:pt x="1542" y="240"/>
                  </a:lnTo>
                  <a:lnTo>
                    <a:pt x="1542" y="240"/>
                  </a:lnTo>
                  <a:lnTo>
                    <a:pt x="1542" y="240"/>
                  </a:lnTo>
                  <a:lnTo>
                    <a:pt x="1542" y="240"/>
                  </a:lnTo>
                  <a:lnTo>
                    <a:pt x="1542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48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54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84" y="234"/>
                  </a:lnTo>
                  <a:lnTo>
                    <a:pt x="1590" y="234"/>
                  </a:lnTo>
                  <a:lnTo>
                    <a:pt x="1590" y="234"/>
                  </a:lnTo>
                  <a:lnTo>
                    <a:pt x="1590" y="234"/>
                  </a:lnTo>
                  <a:lnTo>
                    <a:pt x="1590" y="234"/>
                  </a:lnTo>
                  <a:lnTo>
                    <a:pt x="1590" y="234"/>
                  </a:lnTo>
                  <a:lnTo>
                    <a:pt x="1590" y="234"/>
                  </a:lnTo>
                  <a:lnTo>
                    <a:pt x="1590" y="234"/>
                  </a:lnTo>
                  <a:lnTo>
                    <a:pt x="1590" y="228"/>
                  </a:lnTo>
                  <a:lnTo>
                    <a:pt x="1590" y="228"/>
                  </a:lnTo>
                  <a:lnTo>
                    <a:pt x="1590" y="228"/>
                  </a:lnTo>
                  <a:lnTo>
                    <a:pt x="1590" y="228"/>
                  </a:lnTo>
                  <a:lnTo>
                    <a:pt x="1590" y="228"/>
                  </a:lnTo>
                  <a:lnTo>
                    <a:pt x="1590" y="228"/>
                  </a:lnTo>
                  <a:lnTo>
                    <a:pt x="1590" y="228"/>
                  </a:lnTo>
                  <a:lnTo>
                    <a:pt x="1590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596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2" y="228"/>
                  </a:lnTo>
                  <a:lnTo>
                    <a:pt x="1608" y="228"/>
                  </a:lnTo>
                  <a:lnTo>
                    <a:pt x="1608" y="228"/>
                  </a:lnTo>
                  <a:lnTo>
                    <a:pt x="1608" y="228"/>
                  </a:lnTo>
                  <a:lnTo>
                    <a:pt x="1608" y="228"/>
                  </a:lnTo>
                  <a:lnTo>
                    <a:pt x="1608" y="228"/>
                  </a:lnTo>
                  <a:lnTo>
                    <a:pt x="1608" y="228"/>
                  </a:lnTo>
                  <a:lnTo>
                    <a:pt x="1608" y="228"/>
                  </a:lnTo>
                  <a:lnTo>
                    <a:pt x="1608" y="228"/>
                  </a:lnTo>
                  <a:lnTo>
                    <a:pt x="1608" y="228"/>
                  </a:lnTo>
                  <a:lnTo>
                    <a:pt x="1608" y="228"/>
                  </a:lnTo>
                  <a:lnTo>
                    <a:pt x="1608" y="222"/>
                  </a:lnTo>
                  <a:lnTo>
                    <a:pt x="1608" y="222"/>
                  </a:lnTo>
                  <a:lnTo>
                    <a:pt x="1608" y="222"/>
                  </a:lnTo>
                  <a:lnTo>
                    <a:pt x="1608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16"/>
                  </a:lnTo>
                  <a:lnTo>
                    <a:pt x="1626" y="216"/>
                  </a:lnTo>
                  <a:lnTo>
                    <a:pt x="1626" y="216"/>
                  </a:lnTo>
                  <a:lnTo>
                    <a:pt x="1626" y="216"/>
                  </a:lnTo>
                  <a:lnTo>
                    <a:pt x="1626" y="216"/>
                  </a:lnTo>
                  <a:lnTo>
                    <a:pt x="1626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2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38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04"/>
                  </a:lnTo>
                  <a:lnTo>
                    <a:pt x="1656" y="204"/>
                  </a:lnTo>
                  <a:lnTo>
                    <a:pt x="1656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74" y="204"/>
                  </a:lnTo>
                  <a:lnTo>
                    <a:pt x="1674" y="204"/>
                  </a:lnTo>
                  <a:lnTo>
                    <a:pt x="1674" y="204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2"/>
                  </a:lnTo>
                  <a:lnTo>
                    <a:pt x="1686" y="192"/>
                  </a:lnTo>
                  <a:lnTo>
                    <a:pt x="1686" y="192"/>
                  </a:lnTo>
                  <a:lnTo>
                    <a:pt x="1686" y="192"/>
                  </a:lnTo>
                  <a:lnTo>
                    <a:pt x="1686" y="192"/>
                  </a:lnTo>
                  <a:lnTo>
                    <a:pt x="1686" y="192"/>
                  </a:lnTo>
                  <a:lnTo>
                    <a:pt x="1686" y="192"/>
                  </a:lnTo>
                  <a:lnTo>
                    <a:pt x="1686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22" y="180"/>
                  </a:lnTo>
                  <a:lnTo>
                    <a:pt x="1722" y="180"/>
                  </a:lnTo>
                  <a:lnTo>
                    <a:pt x="1722" y="180"/>
                  </a:lnTo>
                  <a:lnTo>
                    <a:pt x="1722" y="180"/>
                  </a:lnTo>
                  <a:lnTo>
                    <a:pt x="1722" y="180"/>
                  </a:lnTo>
                  <a:lnTo>
                    <a:pt x="1722" y="180"/>
                  </a:lnTo>
                  <a:lnTo>
                    <a:pt x="1722" y="180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28" y="174"/>
                  </a:lnTo>
                  <a:lnTo>
                    <a:pt x="1734" y="174"/>
                  </a:lnTo>
                  <a:lnTo>
                    <a:pt x="1734" y="174"/>
                  </a:lnTo>
                  <a:lnTo>
                    <a:pt x="1734" y="174"/>
                  </a:lnTo>
                  <a:lnTo>
                    <a:pt x="1734" y="174"/>
                  </a:lnTo>
                  <a:lnTo>
                    <a:pt x="1734" y="174"/>
                  </a:lnTo>
                  <a:lnTo>
                    <a:pt x="1734" y="174"/>
                  </a:lnTo>
                  <a:lnTo>
                    <a:pt x="1734" y="168"/>
                  </a:lnTo>
                  <a:lnTo>
                    <a:pt x="1734" y="168"/>
                  </a:lnTo>
                  <a:lnTo>
                    <a:pt x="1734" y="168"/>
                  </a:lnTo>
                  <a:lnTo>
                    <a:pt x="1734" y="168"/>
                  </a:lnTo>
                  <a:lnTo>
                    <a:pt x="1734" y="168"/>
                  </a:lnTo>
                  <a:lnTo>
                    <a:pt x="1734" y="168"/>
                  </a:lnTo>
                  <a:lnTo>
                    <a:pt x="1734" y="168"/>
                  </a:lnTo>
                  <a:lnTo>
                    <a:pt x="1734" y="168"/>
                  </a:lnTo>
                  <a:lnTo>
                    <a:pt x="1734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0" y="168"/>
                  </a:lnTo>
                  <a:lnTo>
                    <a:pt x="1746" y="168"/>
                  </a:lnTo>
                  <a:lnTo>
                    <a:pt x="1746" y="168"/>
                  </a:lnTo>
                  <a:lnTo>
                    <a:pt x="1746" y="168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46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62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0"/>
                  </a:lnTo>
                  <a:lnTo>
                    <a:pt x="1764" y="150"/>
                  </a:lnTo>
                  <a:lnTo>
                    <a:pt x="1764" y="150"/>
                  </a:lnTo>
                  <a:lnTo>
                    <a:pt x="1764" y="150"/>
                  </a:lnTo>
                  <a:lnTo>
                    <a:pt x="1764" y="150"/>
                  </a:lnTo>
                  <a:lnTo>
                    <a:pt x="1764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44"/>
                  </a:lnTo>
                  <a:lnTo>
                    <a:pt x="1776" y="144"/>
                  </a:lnTo>
                  <a:lnTo>
                    <a:pt x="1776" y="144"/>
                  </a:lnTo>
                  <a:lnTo>
                    <a:pt x="1776" y="144"/>
                  </a:lnTo>
                  <a:lnTo>
                    <a:pt x="1776" y="144"/>
                  </a:lnTo>
                  <a:lnTo>
                    <a:pt x="1776" y="144"/>
                  </a:lnTo>
                  <a:lnTo>
                    <a:pt x="1776" y="144"/>
                  </a:lnTo>
                  <a:lnTo>
                    <a:pt x="1776" y="144"/>
                  </a:lnTo>
                  <a:lnTo>
                    <a:pt x="1776" y="144"/>
                  </a:lnTo>
                  <a:lnTo>
                    <a:pt x="1776" y="144"/>
                  </a:lnTo>
                  <a:lnTo>
                    <a:pt x="1776" y="144"/>
                  </a:lnTo>
                  <a:lnTo>
                    <a:pt x="1776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38"/>
                  </a:lnTo>
                  <a:lnTo>
                    <a:pt x="1782" y="138"/>
                  </a:lnTo>
                  <a:lnTo>
                    <a:pt x="1782" y="138"/>
                  </a:lnTo>
                  <a:lnTo>
                    <a:pt x="1782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94" y="138"/>
                  </a:lnTo>
                  <a:lnTo>
                    <a:pt x="1794" y="138"/>
                  </a:lnTo>
                  <a:lnTo>
                    <a:pt x="1794" y="138"/>
                  </a:lnTo>
                  <a:lnTo>
                    <a:pt x="1794" y="138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06" y="126"/>
                  </a:lnTo>
                  <a:lnTo>
                    <a:pt x="1812" y="126"/>
                  </a:lnTo>
                  <a:lnTo>
                    <a:pt x="1812" y="126"/>
                  </a:lnTo>
                  <a:lnTo>
                    <a:pt x="1812" y="126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14"/>
                  </a:lnTo>
                  <a:lnTo>
                    <a:pt x="1818" y="114"/>
                  </a:lnTo>
                  <a:lnTo>
                    <a:pt x="1818" y="114"/>
                  </a:lnTo>
                  <a:lnTo>
                    <a:pt x="1818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6" y="108"/>
                  </a:lnTo>
                  <a:lnTo>
                    <a:pt x="1836" y="108"/>
                  </a:lnTo>
                  <a:lnTo>
                    <a:pt x="1836" y="108"/>
                  </a:lnTo>
                  <a:lnTo>
                    <a:pt x="1836" y="108"/>
                  </a:lnTo>
                  <a:lnTo>
                    <a:pt x="1836" y="108"/>
                  </a:lnTo>
                  <a:lnTo>
                    <a:pt x="1836" y="108"/>
                  </a:lnTo>
                  <a:lnTo>
                    <a:pt x="1836" y="108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102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78"/>
                  </a:lnTo>
                  <a:lnTo>
                    <a:pt x="1866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8" y="78"/>
                  </a:lnTo>
                  <a:lnTo>
                    <a:pt x="1878" y="78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78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54"/>
                  </a:lnTo>
                  <a:lnTo>
                    <a:pt x="1896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2" y="54"/>
                  </a:lnTo>
                  <a:lnTo>
                    <a:pt x="1908" y="54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08" y="48"/>
                  </a:lnTo>
                  <a:lnTo>
                    <a:pt x="1914" y="48"/>
                  </a:lnTo>
                  <a:lnTo>
                    <a:pt x="1914" y="48"/>
                  </a:lnTo>
                  <a:lnTo>
                    <a:pt x="1914" y="48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20" y="42"/>
                  </a:lnTo>
                  <a:lnTo>
                    <a:pt x="1920" y="42"/>
                  </a:lnTo>
                  <a:lnTo>
                    <a:pt x="1920" y="42"/>
                  </a:lnTo>
                  <a:lnTo>
                    <a:pt x="1920" y="42"/>
                  </a:lnTo>
                  <a:lnTo>
                    <a:pt x="1920" y="42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0" y="36"/>
                  </a:lnTo>
                  <a:lnTo>
                    <a:pt x="1926" y="36"/>
                  </a:lnTo>
                  <a:lnTo>
                    <a:pt x="1926" y="36"/>
                  </a:lnTo>
                  <a:lnTo>
                    <a:pt x="1926" y="36"/>
                  </a:lnTo>
                  <a:lnTo>
                    <a:pt x="1926" y="36"/>
                  </a:lnTo>
                  <a:lnTo>
                    <a:pt x="1926" y="36"/>
                  </a:lnTo>
                  <a:lnTo>
                    <a:pt x="1926" y="36"/>
                  </a:lnTo>
                  <a:lnTo>
                    <a:pt x="1926" y="36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26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24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6"/>
                  </a:lnTo>
                  <a:lnTo>
                    <a:pt x="1950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56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12"/>
                  </a:lnTo>
                  <a:lnTo>
                    <a:pt x="1992" y="12"/>
                  </a:lnTo>
                  <a:lnTo>
                    <a:pt x="1992" y="12"/>
                  </a:lnTo>
                  <a:lnTo>
                    <a:pt x="1992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8"/>
                  </a:lnTo>
                  <a:lnTo>
                    <a:pt x="1998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16" y="30"/>
                  </a:lnTo>
                  <a:lnTo>
                    <a:pt x="2022" y="30"/>
                  </a:lnTo>
                  <a:lnTo>
                    <a:pt x="2022" y="30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2" y="36"/>
                  </a:lnTo>
                  <a:lnTo>
                    <a:pt x="2028" y="36"/>
                  </a:lnTo>
                  <a:lnTo>
                    <a:pt x="2028" y="36"/>
                  </a:lnTo>
                  <a:lnTo>
                    <a:pt x="2028" y="36"/>
                  </a:lnTo>
                  <a:lnTo>
                    <a:pt x="2028" y="36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34" y="42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04" name="Rectangle 64"/>
            <p:cNvSpPr>
              <a:spLocks noChangeArrowheads="1"/>
            </p:cNvSpPr>
            <p:nvPr/>
          </p:nvSpPr>
          <p:spPr bwMode="auto">
            <a:xfrm>
              <a:off x="674" y="188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05" name="Freeform 65"/>
            <p:cNvSpPr>
              <a:spLocks/>
            </p:cNvSpPr>
            <p:nvPr/>
          </p:nvSpPr>
          <p:spPr bwMode="auto">
            <a:xfrm>
              <a:off x="446" y="1582"/>
              <a:ext cx="2034" cy="276"/>
            </a:xfrm>
            <a:custGeom>
              <a:avLst/>
              <a:gdLst/>
              <a:ahLst/>
              <a:cxnLst>
                <a:cxn ang="0">
                  <a:pos x="30" y="264"/>
                </a:cxn>
                <a:cxn ang="0">
                  <a:pos x="60" y="252"/>
                </a:cxn>
                <a:cxn ang="0">
                  <a:pos x="96" y="240"/>
                </a:cxn>
                <a:cxn ang="0">
                  <a:pos x="126" y="228"/>
                </a:cxn>
                <a:cxn ang="0">
                  <a:pos x="156" y="210"/>
                </a:cxn>
                <a:cxn ang="0">
                  <a:pos x="192" y="198"/>
                </a:cxn>
                <a:cxn ang="0">
                  <a:pos x="222" y="174"/>
                </a:cxn>
                <a:cxn ang="0">
                  <a:pos x="252" y="156"/>
                </a:cxn>
                <a:cxn ang="0">
                  <a:pos x="288" y="132"/>
                </a:cxn>
                <a:cxn ang="0">
                  <a:pos x="318" y="108"/>
                </a:cxn>
                <a:cxn ang="0">
                  <a:pos x="348" y="78"/>
                </a:cxn>
                <a:cxn ang="0">
                  <a:pos x="384" y="48"/>
                </a:cxn>
                <a:cxn ang="0">
                  <a:pos x="414" y="18"/>
                </a:cxn>
                <a:cxn ang="0">
                  <a:pos x="444" y="0"/>
                </a:cxn>
                <a:cxn ang="0">
                  <a:pos x="480" y="18"/>
                </a:cxn>
                <a:cxn ang="0">
                  <a:pos x="510" y="48"/>
                </a:cxn>
                <a:cxn ang="0">
                  <a:pos x="546" y="78"/>
                </a:cxn>
                <a:cxn ang="0">
                  <a:pos x="576" y="102"/>
                </a:cxn>
                <a:cxn ang="0">
                  <a:pos x="606" y="132"/>
                </a:cxn>
                <a:cxn ang="0">
                  <a:pos x="642" y="156"/>
                </a:cxn>
                <a:cxn ang="0">
                  <a:pos x="672" y="174"/>
                </a:cxn>
                <a:cxn ang="0">
                  <a:pos x="702" y="192"/>
                </a:cxn>
                <a:cxn ang="0">
                  <a:pos x="738" y="210"/>
                </a:cxn>
                <a:cxn ang="0">
                  <a:pos x="768" y="228"/>
                </a:cxn>
                <a:cxn ang="0">
                  <a:pos x="798" y="240"/>
                </a:cxn>
                <a:cxn ang="0">
                  <a:pos x="834" y="252"/>
                </a:cxn>
                <a:cxn ang="0">
                  <a:pos x="864" y="264"/>
                </a:cxn>
                <a:cxn ang="0">
                  <a:pos x="894" y="270"/>
                </a:cxn>
                <a:cxn ang="0">
                  <a:pos x="930" y="270"/>
                </a:cxn>
                <a:cxn ang="0">
                  <a:pos x="960" y="276"/>
                </a:cxn>
                <a:cxn ang="0">
                  <a:pos x="996" y="270"/>
                </a:cxn>
                <a:cxn ang="0">
                  <a:pos x="1026" y="264"/>
                </a:cxn>
                <a:cxn ang="0">
                  <a:pos x="1056" y="258"/>
                </a:cxn>
                <a:cxn ang="0">
                  <a:pos x="1092" y="246"/>
                </a:cxn>
                <a:cxn ang="0">
                  <a:pos x="1122" y="234"/>
                </a:cxn>
                <a:cxn ang="0">
                  <a:pos x="1152" y="222"/>
                </a:cxn>
                <a:cxn ang="0">
                  <a:pos x="1188" y="204"/>
                </a:cxn>
                <a:cxn ang="0">
                  <a:pos x="1218" y="186"/>
                </a:cxn>
                <a:cxn ang="0">
                  <a:pos x="1248" y="168"/>
                </a:cxn>
                <a:cxn ang="0">
                  <a:pos x="1284" y="144"/>
                </a:cxn>
                <a:cxn ang="0">
                  <a:pos x="1314" y="120"/>
                </a:cxn>
                <a:cxn ang="0">
                  <a:pos x="1344" y="96"/>
                </a:cxn>
                <a:cxn ang="0">
                  <a:pos x="1380" y="66"/>
                </a:cxn>
                <a:cxn ang="0">
                  <a:pos x="1410" y="36"/>
                </a:cxn>
                <a:cxn ang="0">
                  <a:pos x="1446" y="6"/>
                </a:cxn>
                <a:cxn ang="0">
                  <a:pos x="1476" y="0"/>
                </a:cxn>
                <a:cxn ang="0">
                  <a:pos x="1506" y="30"/>
                </a:cxn>
                <a:cxn ang="0">
                  <a:pos x="1542" y="60"/>
                </a:cxn>
                <a:cxn ang="0">
                  <a:pos x="1572" y="90"/>
                </a:cxn>
                <a:cxn ang="0">
                  <a:pos x="1602" y="114"/>
                </a:cxn>
                <a:cxn ang="0">
                  <a:pos x="1638" y="138"/>
                </a:cxn>
                <a:cxn ang="0">
                  <a:pos x="1668" y="162"/>
                </a:cxn>
                <a:cxn ang="0">
                  <a:pos x="1698" y="180"/>
                </a:cxn>
                <a:cxn ang="0">
                  <a:pos x="1734" y="204"/>
                </a:cxn>
                <a:cxn ang="0">
                  <a:pos x="1764" y="216"/>
                </a:cxn>
                <a:cxn ang="0">
                  <a:pos x="1794" y="234"/>
                </a:cxn>
                <a:cxn ang="0">
                  <a:pos x="1830" y="246"/>
                </a:cxn>
                <a:cxn ang="0">
                  <a:pos x="1860" y="258"/>
                </a:cxn>
                <a:cxn ang="0">
                  <a:pos x="1896" y="264"/>
                </a:cxn>
                <a:cxn ang="0">
                  <a:pos x="1926" y="270"/>
                </a:cxn>
                <a:cxn ang="0">
                  <a:pos x="1956" y="276"/>
                </a:cxn>
                <a:cxn ang="0">
                  <a:pos x="1992" y="276"/>
                </a:cxn>
                <a:cxn ang="0">
                  <a:pos x="2022" y="270"/>
                </a:cxn>
              </a:cxnLst>
              <a:rect l="0" t="0" r="r" b="b"/>
              <a:pathLst>
                <a:path w="2034" h="276">
                  <a:moveTo>
                    <a:pt x="0" y="270"/>
                  </a:move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6" y="264"/>
                  </a:lnTo>
                  <a:lnTo>
                    <a:pt x="6" y="264"/>
                  </a:lnTo>
                  <a:lnTo>
                    <a:pt x="6" y="264"/>
                  </a:lnTo>
                  <a:lnTo>
                    <a:pt x="6" y="264"/>
                  </a:lnTo>
                  <a:lnTo>
                    <a:pt x="6" y="264"/>
                  </a:lnTo>
                  <a:lnTo>
                    <a:pt x="6" y="264"/>
                  </a:lnTo>
                  <a:lnTo>
                    <a:pt x="6" y="264"/>
                  </a:lnTo>
                  <a:lnTo>
                    <a:pt x="6" y="264"/>
                  </a:lnTo>
                  <a:lnTo>
                    <a:pt x="6" y="264"/>
                  </a:lnTo>
                  <a:lnTo>
                    <a:pt x="6" y="264"/>
                  </a:lnTo>
                  <a:lnTo>
                    <a:pt x="6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2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18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30" y="264"/>
                  </a:lnTo>
                  <a:lnTo>
                    <a:pt x="30" y="264"/>
                  </a:lnTo>
                  <a:lnTo>
                    <a:pt x="30" y="264"/>
                  </a:lnTo>
                  <a:lnTo>
                    <a:pt x="30" y="264"/>
                  </a:lnTo>
                  <a:lnTo>
                    <a:pt x="30" y="264"/>
                  </a:lnTo>
                  <a:lnTo>
                    <a:pt x="30" y="264"/>
                  </a:lnTo>
                  <a:lnTo>
                    <a:pt x="30" y="264"/>
                  </a:lnTo>
                  <a:lnTo>
                    <a:pt x="30" y="264"/>
                  </a:lnTo>
                  <a:lnTo>
                    <a:pt x="30" y="264"/>
                  </a:lnTo>
                  <a:lnTo>
                    <a:pt x="30" y="264"/>
                  </a:lnTo>
                  <a:lnTo>
                    <a:pt x="30" y="264"/>
                  </a:lnTo>
                  <a:lnTo>
                    <a:pt x="30" y="258"/>
                  </a:lnTo>
                  <a:lnTo>
                    <a:pt x="30" y="258"/>
                  </a:lnTo>
                  <a:lnTo>
                    <a:pt x="30" y="258"/>
                  </a:lnTo>
                  <a:lnTo>
                    <a:pt x="30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66" y="252"/>
                  </a:lnTo>
                  <a:lnTo>
                    <a:pt x="72" y="252"/>
                  </a:lnTo>
                  <a:lnTo>
                    <a:pt x="72" y="252"/>
                  </a:lnTo>
                  <a:lnTo>
                    <a:pt x="72" y="252"/>
                  </a:lnTo>
                  <a:lnTo>
                    <a:pt x="72" y="252"/>
                  </a:lnTo>
                  <a:lnTo>
                    <a:pt x="72" y="252"/>
                  </a:lnTo>
                  <a:lnTo>
                    <a:pt x="72" y="252"/>
                  </a:lnTo>
                  <a:lnTo>
                    <a:pt x="72" y="252"/>
                  </a:lnTo>
                  <a:lnTo>
                    <a:pt x="72" y="252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0"/>
                  </a:lnTo>
                  <a:lnTo>
                    <a:pt x="90" y="240"/>
                  </a:lnTo>
                  <a:lnTo>
                    <a:pt x="90" y="240"/>
                  </a:lnTo>
                  <a:lnTo>
                    <a:pt x="90" y="240"/>
                  </a:lnTo>
                  <a:lnTo>
                    <a:pt x="90" y="240"/>
                  </a:lnTo>
                  <a:lnTo>
                    <a:pt x="90" y="240"/>
                  </a:lnTo>
                  <a:lnTo>
                    <a:pt x="90" y="240"/>
                  </a:lnTo>
                  <a:lnTo>
                    <a:pt x="90" y="240"/>
                  </a:lnTo>
                  <a:lnTo>
                    <a:pt x="90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20" y="234"/>
                  </a:lnTo>
                  <a:lnTo>
                    <a:pt x="120" y="234"/>
                  </a:lnTo>
                  <a:lnTo>
                    <a:pt x="120" y="234"/>
                  </a:lnTo>
                  <a:lnTo>
                    <a:pt x="120" y="234"/>
                  </a:lnTo>
                  <a:lnTo>
                    <a:pt x="120" y="234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6" y="216"/>
                  </a:lnTo>
                  <a:lnTo>
                    <a:pt x="156" y="216"/>
                  </a:lnTo>
                  <a:lnTo>
                    <a:pt x="156" y="216"/>
                  </a:lnTo>
                  <a:lnTo>
                    <a:pt x="156" y="216"/>
                  </a:lnTo>
                  <a:lnTo>
                    <a:pt x="156" y="216"/>
                  </a:lnTo>
                  <a:lnTo>
                    <a:pt x="156" y="216"/>
                  </a:lnTo>
                  <a:lnTo>
                    <a:pt x="156" y="216"/>
                  </a:lnTo>
                  <a:lnTo>
                    <a:pt x="156" y="216"/>
                  </a:lnTo>
                  <a:lnTo>
                    <a:pt x="156" y="216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80" y="204"/>
                  </a:lnTo>
                  <a:lnTo>
                    <a:pt x="180" y="204"/>
                  </a:lnTo>
                  <a:lnTo>
                    <a:pt x="180" y="204"/>
                  </a:lnTo>
                  <a:lnTo>
                    <a:pt x="180" y="204"/>
                  </a:lnTo>
                  <a:lnTo>
                    <a:pt x="180" y="204"/>
                  </a:lnTo>
                  <a:lnTo>
                    <a:pt x="180" y="204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0" y="180"/>
                  </a:lnTo>
                  <a:lnTo>
                    <a:pt x="210" y="180"/>
                  </a:lnTo>
                  <a:lnTo>
                    <a:pt x="210" y="180"/>
                  </a:lnTo>
                  <a:lnTo>
                    <a:pt x="210" y="180"/>
                  </a:lnTo>
                  <a:lnTo>
                    <a:pt x="210" y="180"/>
                  </a:lnTo>
                  <a:lnTo>
                    <a:pt x="210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8" y="168"/>
                  </a:lnTo>
                  <a:lnTo>
                    <a:pt x="228" y="168"/>
                  </a:lnTo>
                  <a:lnTo>
                    <a:pt x="228" y="168"/>
                  </a:lnTo>
                  <a:lnTo>
                    <a:pt x="228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6" y="162"/>
                  </a:lnTo>
                  <a:lnTo>
                    <a:pt x="246" y="162"/>
                  </a:lnTo>
                  <a:lnTo>
                    <a:pt x="246" y="162"/>
                  </a:lnTo>
                  <a:lnTo>
                    <a:pt x="246" y="162"/>
                  </a:lnTo>
                  <a:lnTo>
                    <a:pt x="246" y="162"/>
                  </a:lnTo>
                  <a:lnTo>
                    <a:pt x="246" y="162"/>
                  </a:lnTo>
                  <a:lnTo>
                    <a:pt x="246" y="162"/>
                  </a:lnTo>
                  <a:lnTo>
                    <a:pt x="246" y="162"/>
                  </a:lnTo>
                  <a:lnTo>
                    <a:pt x="246" y="162"/>
                  </a:lnTo>
                  <a:lnTo>
                    <a:pt x="246" y="162"/>
                  </a:lnTo>
                  <a:lnTo>
                    <a:pt x="246" y="162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64" y="150"/>
                  </a:lnTo>
                  <a:lnTo>
                    <a:pt x="264" y="150"/>
                  </a:lnTo>
                  <a:lnTo>
                    <a:pt x="264" y="150"/>
                  </a:lnTo>
                  <a:lnTo>
                    <a:pt x="264" y="150"/>
                  </a:lnTo>
                  <a:lnTo>
                    <a:pt x="264" y="150"/>
                  </a:lnTo>
                  <a:lnTo>
                    <a:pt x="264" y="150"/>
                  </a:lnTo>
                  <a:lnTo>
                    <a:pt x="264" y="150"/>
                  </a:lnTo>
                  <a:lnTo>
                    <a:pt x="264" y="150"/>
                  </a:lnTo>
                  <a:lnTo>
                    <a:pt x="264" y="150"/>
                  </a:lnTo>
                  <a:lnTo>
                    <a:pt x="264" y="144"/>
                  </a:lnTo>
                  <a:lnTo>
                    <a:pt x="264" y="144"/>
                  </a:lnTo>
                  <a:lnTo>
                    <a:pt x="264" y="144"/>
                  </a:lnTo>
                  <a:lnTo>
                    <a:pt x="264" y="144"/>
                  </a:lnTo>
                  <a:lnTo>
                    <a:pt x="264" y="144"/>
                  </a:lnTo>
                  <a:lnTo>
                    <a:pt x="264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6" y="120"/>
                  </a:lnTo>
                  <a:lnTo>
                    <a:pt x="306" y="120"/>
                  </a:lnTo>
                  <a:lnTo>
                    <a:pt x="306" y="120"/>
                  </a:lnTo>
                  <a:lnTo>
                    <a:pt x="306" y="120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90" y="48"/>
                  </a:lnTo>
                  <a:lnTo>
                    <a:pt x="390" y="48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6" y="42"/>
                  </a:lnTo>
                  <a:lnTo>
                    <a:pt x="396" y="42"/>
                  </a:lnTo>
                  <a:lnTo>
                    <a:pt x="396" y="42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24"/>
                  </a:lnTo>
                  <a:lnTo>
                    <a:pt x="408" y="24"/>
                  </a:lnTo>
                  <a:lnTo>
                    <a:pt x="408" y="24"/>
                  </a:lnTo>
                  <a:lnTo>
                    <a:pt x="408" y="24"/>
                  </a:lnTo>
                  <a:lnTo>
                    <a:pt x="408" y="24"/>
                  </a:lnTo>
                  <a:lnTo>
                    <a:pt x="408" y="24"/>
                  </a:lnTo>
                  <a:lnTo>
                    <a:pt x="408" y="24"/>
                  </a:lnTo>
                  <a:lnTo>
                    <a:pt x="408" y="24"/>
                  </a:lnTo>
                  <a:lnTo>
                    <a:pt x="408" y="24"/>
                  </a:lnTo>
                  <a:lnTo>
                    <a:pt x="408" y="24"/>
                  </a:lnTo>
                  <a:lnTo>
                    <a:pt x="408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20" y="18"/>
                  </a:lnTo>
                  <a:lnTo>
                    <a:pt x="420" y="18"/>
                  </a:lnTo>
                  <a:lnTo>
                    <a:pt x="420" y="18"/>
                  </a:lnTo>
                  <a:lnTo>
                    <a:pt x="420" y="18"/>
                  </a:lnTo>
                  <a:lnTo>
                    <a:pt x="420" y="18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6" y="12"/>
                  </a:lnTo>
                  <a:lnTo>
                    <a:pt x="426" y="12"/>
                  </a:lnTo>
                  <a:lnTo>
                    <a:pt x="426" y="12"/>
                  </a:lnTo>
                  <a:lnTo>
                    <a:pt x="426" y="12"/>
                  </a:lnTo>
                  <a:lnTo>
                    <a:pt x="426" y="12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12"/>
                  </a:lnTo>
                  <a:lnTo>
                    <a:pt x="468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04" y="42"/>
                  </a:lnTo>
                  <a:lnTo>
                    <a:pt x="510" y="42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16" y="48"/>
                  </a:lnTo>
                  <a:lnTo>
                    <a:pt x="516" y="48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22" y="54"/>
                  </a:lnTo>
                  <a:lnTo>
                    <a:pt x="522" y="54"/>
                  </a:lnTo>
                  <a:lnTo>
                    <a:pt x="522" y="54"/>
                  </a:lnTo>
                  <a:lnTo>
                    <a:pt x="522" y="60"/>
                  </a:lnTo>
                  <a:lnTo>
                    <a:pt x="522" y="60"/>
                  </a:lnTo>
                  <a:lnTo>
                    <a:pt x="522" y="60"/>
                  </a:lnTo>
                  <a:lnTo>
                    <a:pt x="522" y="60"/>
                  </a:lnTo>
                  <a:lnTo>
                    <a:pt x="522" y="60"/>
                  </a:lnTo>
                  <a:lnTo>
                    <a:pt x="522" y="60"/>
                  </a:lnTo>
                  <a:lnTo>
                    <a:pt x="522" y="60"/>
                  </a:lnTo>
                  <a:lnTo>
                    <a:pt x="522" y="60"/>
                  </a:lnTo>
                  <a:lnTo>
                    <a:pt x="522" y="60"/>
                  </a:lnTo>
                  <a:lnTo>
                    <a:pt x="522" y="60"/>
                  </a:lnTo>
                  <a:lnTo>
                    <a:pt x="522" y="60"/>
                  </a:lnTo>
                  <a:lnTo>
                    <a:pt x="522" y="60"/>
                  </a:lnTo>
                  <a:lnTo>
                    <a:pt x="528" y="60"/>
                  </a:lnTo>
                  <a:lnTo>
                    <a:pt x="528" y="60"/>
                  </a:lnTo>
                  <a:lnTo>
                    <a:pt x="528" y="60"/>
                  </a:lnTo>
                  <a:lnTo>
                    <a:pt x="528" y="60"/>
                  </a:lnTo>
                  <a:lnTo>
                    <a:pt x="528" y="60"/>
                  </a:lnTo>
                  <a:lnTo>
                    <a:pt x="528" y="66"/>
                  </a:lnTo>
                  <a:lnTo>
                    <a:pt x="528" y="66"/>
                  </a:lnTo>
                  <a:lnTo>
                    <a:pt x="528" y="66"/>
                  </a:lnTo>
                  <a:lnTo>
                    <a:pt x="528" y="66"/>
                  </a:lnTo>
                  <a:lnTo>
                    <a:pt x="528" y="66"/>
                  </a:lnTo>
                  <a:lnTo>
                    <a:pt x="528" y="66"/>
                  </a:lnTo>
                  <a:lnTo>
                    <a:pt x="528" y="66"/>
                  </a:lnTo>
                  <a:lnTo>
                    <a:pt x="528" y="66"/>
                  </a:lnTo>
                  <a:lnTo>
                    <a:pt x="528" y="66"/>
                  </a:lnTo>
                  <a:lnTo>
                    <a:pt x="534" y="66"/>
                  </a:lnTo>
                  <a:lnTo>
                    <a:pt x="534" y="66"/>
                  </a:lnTo>
                  <a:lnTo>
                    <a:pt x="534" y="66"/>
                  </a:lnTo>
                  <a:lnTo>
                    <a:pt x="534" y="66"/>
                  </a:lnTo>
                  <a:lnTo>
                    <a:pt x="534" y="66"/>
                  </a:lnTo>
                  <a:lnTo>
                    <a:pt x="534" y="66"/>
                  </a:lnTo>
                  <a:lnTo>
                    <a:pt x="534" y="66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8"/>
                  </a:lnTo>
                  <a:lnTo>
                    <a:pt x="540" y="78"/>
                  </a:lnTo>
                  <a:lnTo>
                    <a:pt x="540" y="78"/>
                  </a:lnTo>
                  <a:lnTo>
                    <a:pt x="540" y="78"/>
                  </a:lnTo>
                  <a:lnTo>
                    <a:pt x="540" y="78"/>
                  </a:lnTo>
                  <a:lnTo>
                    <a:pt x="540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84"/>
                  </a:lnTo>
                  <a:lnTo>
                    <a:pt x="546" y="84"/>
                  </a:lnTo>
                  <a:lnTo>
                    <a:pt x="546" y="84"/>
                  </a:lnTo>
                  <a:lnTo>
                    <a:pt x="546" y="84"/>
                  </a:lnTo>
                  <a:lnTo>
                    <a:pt x="546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84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64" y="90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64" y="96"/>
                  </a:lnTo>
                  <a:lnTo>
                    <a:pt x="570" y="96"/>
                  </a:lnTo>
                  <a:lnTo>
                    <a:pt x="570" y="96"/>
                  </a:lnTo>
                  <a:lnTo>
                    <a:pt x="570" y="96"/>
                  </a:lnTo>
                  <a:lnTo>
                    <a:pt x="570" y="102"/>
                  </a:lnTo>
                  <a:lnTo>
                    <a:pt x="570" y="102"/>
                  </a:lnTo>
                  <a:lnTo>
                    <a:pt x="570" y="102"/>
                  </a:lnTo>
                  <a:lnTo>
                    <a:pt x="570" y="102"/>
                  </a:lnTo>
                  <a:lnTo>
                    <a:pt x="570" y="102"/>
                  </a:lnTo>
                  <a:lnTo>
                    <a:pt x="570" y="102"/>
                  </a:lnTo>
                  <a:lnTo>
                    <a:pt x="570" y="102"/>
                  </a:lnTo>
                  <a:lnTo>
                    <a:pt x="570" y="102"/>
                  </a:lnTo>
                  <a:lnTo>
                    <a:pt x="570" y="102"/>
                  </a:lnTo>
                  <a:lnTo>
                    <a:pt x="570" y="102"/>
                  </a:lnTo>
                  <a:lnTo>
                    <a:pt x="570" y="102"/>
                  </a:lnTo>
                  <a:lnTo>
                    <a:pt x="570" y="102"/>
                  </a:lnTo>
                  <a:lnTo>
                    <a:pt x="576" y="102"/>
                  </a:lnTo>
                  <a:lnTo>
                    <a:pt x="576" y="102"/>
                  </a:lnTo>
                  <a:lnTo>
                    <a:pt x="576" y="102"/>
                  </a:lnTo>
                  <a:lnTo>
                    <a:pt x="576" y="102"/>
                  </a:lnTo>
                  <a:lnTo>
                    <a:pt x="576" y="102"/>
                  </a:lnTo>
                  <a:lnTo>
                    <a:pt x="576" y="102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76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08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14"/>
                  </a:lnTo>
                  <a:lnTo>
                    <a:pt x="588" y="120"/>
                  </a:lnTo>
                  <a:lnTo>
                    <a:pt x="588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594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6" y="126"/>
                  </a:lnTo>
                  <a:lnTo>
                    <a:pt x="606" y="126"/>
                  </a:lnTo>
                  <a:lnTo>
                    <a:pt x="606" y="126"/>
                  </a:lnTo>
                  <a:lnTo>
                    <a:pt x="606" y="126"/>
                  </a:lnTo>
                  <a:lnTo>
                    <a:pt x="606" y="126"/>
                  </a:lnTo>
                  <a:lnTo>
                    <a:pt x="606" y="126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8"/>
                  </a:lnTo>
                  <a:lnTo>
                    <a:pt x="612" y="138"/>
                  </a:lnTo>
                  <a:lnTo>
                    <a:pt x="612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24" y="138"/>
                  </a:lnTo>
                  <a:lnTo>
                    <a:pt x="624" y="138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24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74"/>
                  </a:lnTo>
                  <a:lnTo>
                    <a:pt x="666" y="174"/>
                  </a:lnTo>
                  <a:lnTo>
                    <a:pt x="666" y="174"/>
                  </a:lnTo>
                  <a:lnTo>
                    <a:pt x="666" y="174"/>
                  </a:lnTo>
                  <a:lnTo>
                    <a:pt x="666" y="174"/>
                  </a:lnTo>
                  <a:lnTo>
                    <a:pt x="666" y="174"/>
                  </a:lnTo>
                  <a:lnTo>
                    <a:pt x="666" y="174"/>
                  </a:lnTo>
                  <a:lnTo>
                    <a:pt x="666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2" y="174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6" y="186"/>
                  </a:lnTo>
                  <a:lnTo>
                    <a:pt x="696" y="186"/>
                  </a:lnTo>
                  <a:lnTo>
                    <a:pt x="696" y="186"/>
                  </a:lnTo>
                  <a:lnTo>
                    <a:pt x="696" y="186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2"/>
                  </a:lnTo>
                  <a:lnTo>
                    <a:pt x="702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204"/>
                  </a:lnTo>
                  <a:lnTo>
                    <a:pt x="714" y="204"/>
                  </a:lnTo>
                  <a:lnTo>
                    <a:pt x="714" y="204"/>
                  </a:lnTo>
                  <a:lnTo>
                    <a:pt x="714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0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10"/>
                  </a:lnTo>
                  <a:lnTo>
                    <a:pt x="726" y="210"/>
                  </a:lnTo>
                  <a:lnTo>
                    <a:pt x="726" y="210"/>
                  </a:lnTo>
                  <a:lnTo>
                    <a:pt x="726" y="210"/>
                  </a:lnTo>
                  <a:lnTo>
                    <a:pt x="726" y="210"/>
                  </a:lnTo>
                  <a:lnTo>
                    <a:pt x="726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8" y="210"/>
                  </a:lnTo>
                  <a:lnTo>
                    <a:pt x="738" y="210"/>
                  </a:lnTo>
                  <a:lnTo>
                    <a:pt x="738" y="210"/>
                  </a:lnTo>
                  <a:lnTo>
                    <a:pt x="738" y="210"/>
                  </a:lnTo>
                  <a:lnTo>
                    <a:pt x="738" y="210"/>
                  </a:lnTo>
                  <a:lnTo>
                    <a:pt x="738" y="210"/>
                  </a:lnTo>
                  <a:lnTo>
                    <a:pt x="738" y="210"/>
                  </a:lnTo>
                  <a:lnTo>
                    <a:pt x="738" y="210"/>
                  </a:lnTo>
                  <a:lnTo>
                    <a:pt x="738" y="216"/>
                  </a:lnTo>
                  <a:lnTo>
                    <a:pt x="738" y="216"/>
                  </a:lnTo>
                  <a:lnTo>
                    <a:pt x="738" y="216"/>
                  </a:lnTo>
                  <a:lnTo>
                    <a:pt x="738" y="216"/>
                  </a:lnTo>
                  <a:lnTo>
                    <a:pt x="738" y="216"/>
                  </a:lnTo>
                  <a:lnTo>
                    <a:pt x="738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62" y="222"/>
                  </a:lnTo>
                  <a:lnTo>
                    <a:pt x="762" y="222"/>
                  </a:lnTo>
                  <a:lnTo>
                    <a:pt x="762" y="222"/>
                  </a:lnTo>
                  <a:lnTo>
                    <a:pt x="762" y="222"/>
                  </a:lnTo>
                  <a:lnTo>
                    <a:pt x="762" y="222"/>
                  </a:lnTo>
                  <a:lnTo>
                    <a:pt x="762" y="222"/>
                  </a:lnTo>
                  <a:lnTo>
                    <a:pt x="762" y="222"/>
                  </a:lnTo>
                  <a:lnTo>
                    <a:pt x="762" y="222"/>
                  </a:lnTo>
                  <a:lnTo>
                    <a:pt x="762" y="222"/>
                  </a:lnTo>
                  <a:lnTo>
                    <a:pt x="762" y="228"/>
                  </a:lnTo>
                  <a:lnTo>
                    <a:pt x="762" y="228"/>
                  </a:lnTo>
                  <a:lnTo>
                    <a:pt x="762" y="228"/>
                  </a:lnTo>
                  <a:lnTo>
                    <a:pt x="762" y="228"/>
                  </a:lnTo>
                  <a:lnTo>
                    <a:pt x="762" y="228"/>
                  </a:lnTo>
                  <a:lnTo>
                    <a:pt x="762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34"/>
                  </a:lnTo>
                  <a:lnTo>
                    <a:pt x="774" y="234"/>
                  </a:lnTo>
                  <a:lnTo>
                    <a:pt x="774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92" y="234"/>
                  </a:lnTo>
                  <a:lnTo>
                    <a:pt x="792" y="234"/>
                  </a:lnTo>
                  <a:lnTo>
                    <a:pt x="792" y="234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804" y="240"/>
                  </a:lnTo>
                  <a:lnTo>
                    <a:pt x="804" y="240"/>
                  </a:lnTo>
                  <a:lnTo>
                    <a:pt x="804" y="240"/>
                  </a:lnTo>
                  <a:lnTo>
                    <a:pt x="804" y="240"/>
                  </a:lnTo>
                  <a:lnTo>
                    <a:pt x="804" y="240"/>
                  </a:lnTo>
                  <a:lnTo>
                    <a:pt x="804" y="240"/>
                  </a:lnTo>
                  <a:lnTo>
                    <a:pt x="804" y="240"/>
                  </a:lnTo>
                  <a:lnTo>
                    <a:pt x="804" y="240"/>
                  </a:lnTo>
                  <a:lnTo>
                    <a:pt x="804" y="240"/>
                  </a:lnTo>
                  <a:lnTo>
                    <a:pt x="804" y="240"/>
                  </a:lnTo>
                  <a:lnTo>
                    <a:pt x="804" y="240"/>
                  </a:lnTo>
                  <a:lnTo>
                    <a:pt x="804" y="246"/>
                  </a:lnTo>
                  <a:lnTo>
                    <a:pt x="804" y="246"/>
                  </a:lnTo>
                  <a:lnTo>
                    <a:pt x="804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22" y="246"/>
                  </a:lnTo>
                  <a:lnTo>
                    <a:pt x="822" y="246"/>
                  </a:lnTo>
                  <a:lnTo>
                    <a:pt x="822" y="246"/>
                  </a:lnTo>
                  <a:lnTo>
                    <a:pt x="822" y="246"/>
                  </a:lnTo>
                  <a:lnTo>
                    <a:pt x="822" y="246"/>
                  </a:lnTo>
                  <a:lnTo>
                    <a:pt x="822" y="246"/>
                  </a:lnTo>
                  <a:lnTo>
                    <a:pt x="822" y="246"/>
                  </a:lnTo>
                  <a:lnTo>
                    <a:pt x="822" y="246"/>
                  </a:lnTo>
                  <a:lnTo>
                    <a:pt x="822" y="246"/>
                  </a:lnTo>
                  <a:lnTo>
                    <a:pt x="822" y="252"/>
                  </a:lnTo>
                  <a:lnTo>
                    <a:pt x="822" y="252"/>
                  </a:lnTo>
                  <a:lnTo>
                    <a:pt x="822" y="252"/>
                  </a:lnTo>
                  <a:lnTo>
                    <a:pt x="822" y="252"/>
                  </a:lnTo>
                  <a:lnTo>
                    <a:pt x="822" y="252"/>
                  </a:lnTo>
                  <a:lnTo>
                    <a:pt x="822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34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8"/>
                  </a:lnTo>
                  <a:lnTo>
                    <a:pt x="840" y="258"/>
                  </a:lnTo>
                  <a:lnTo>
                    <a:pt x="840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64"/>
                  </a:lnTo>
                  <a:lnTo>
                    <a:pt x="864" y="264"/>
                  </a:lnTo>
                  <a:lnTo>
                    <a:pt x="864" y="264"/>
                  </a:lnTo>
                  <a:lnTo>
                    <a:pt x="864" y="264"/>
                  </a:lnTo>
                  <a:lnTo>
                    <a:pt x="864" y="264"/>
                  </a:lnTo>
                  <a:lnTo>
                    <a:pt x="864" y="264"/>
                  </a:lnTo>
                  <a:lnTo>
                    <a:pt x="864" y="264"/>
                  </a:lnTo>
                  <a:lnTo>
                    <a:pt x="864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2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8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14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2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38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44" y="264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56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2"/>
                  </a:lnTo>
                  <a:lnTo>
                    <a:pt x="1068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92" y="252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098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0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16" y="240"/>
                  </a:lnTo>
                  <a:lnTo>
                    <a:pt x="1122" y="240"/>
                  </a:lnTo>
                  <a:lnTo>
                    <a:pt x="1122" y="240"/>
                  </a:lnTo>
                  <a:lnTo>
                    <a:pt x="1122" y="240"/>
                  </a:lnTo>
                  <a:lnTo>
                    <a:pt x="1122" y="240"/>
                  </a:lnTo>
                  <a:lnTo>
                    <a:pt x="1122" y="240"/>
                  </a:lnTo>
                  <a:lnTo>
                    <a:pt x="1122" y="240"/>
                  </a:lnTo>
                  <a:lnTo>
                    <a:pt x="1122" y="240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28"/>
                  </a:lnTo>
                  <a:lnTo>
                    <a:pt x="1134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52" y="228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2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58" y="222"/>
                  </a:lnTo>
                  <a:lnTo>
                    <a:pt x="1164" y="222"/>
                  </a:lnTo>
                  <a:lnTo>
                    <a:pt x="1164" y="222"/>
                  </a:lnTo>
                  <a:lnTo>
                    <a:pt x="1164" y="222"/>
                  </a:lnTo>
                  <a:lnTo>
                    <a:pt x="1164" y="216"/>
                  </a:lnTo>
                  <a:lnTo>
                    <a:pt x="1164" y="216"/>
                  </a:lnTo>
                  <a:lnTo>
                    <a:pt x="1164" y="216"/>
                  </a:lnTo>
                  <a:lnTo>
                    <a:pt x="1164" y="216"/>
                  </a:lnTo>
                  <a:lnTo>
                    <a:pt x="1164" y="216"/>
                  </a:lnTo>
                  <a:lnTo>
                    <a:pt x="1164" y="216"/>
                  </a:lnTo>
                  <a:lnTo>
                    <a:pt x="1164" y="216"/>
                  </a:lnTo>
                  <a:lnTo>
                    <a:pt x="1164" y="216"/>
                  </a:lnTo>
                  <a:lnTo>
                    <a:pt x="1164" y="216"/>
                  </a:lnTo>
                  <a:lnTo>
                    <a:pt x="1164" y="216"/>
                  </a:lnTo>
                  <a:lnTo>
                    <a:pt x="1164" y="216"/>
                  </a:lnTo>
                  <a:lnTo>
                    <a:pt x="1164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0" y="216"/>
                  </a:lnTo>
                  <a:lnTo>
                    <a:pt x="1176" y="216"/>
                  </a:lnTo>
                  <a:lnTo>
                    <a:pt x="1176" y="216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2" y="210"/>
                  </a:lnTo>
                  <a:lnTo>
                    <a:pt x="1188" y="210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88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204"/>
                  </a:lnTo>
                  <a:lnTo>
                    <a:pt x="1194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0" y="198"/>
                  </a:lnTo>
                  <a:lnTo>
                    <a:pt x="1206" y="198"/>
                  </a:lnTo>
                  <a:lnTo>
                    <a:pt x="1206" y="198"/>
                  </a:lnTo>
                  <a:lnTo>
                    <a:pt x="1206" y="198"/>
                  </a:lnTo>
                  <a:lnTo>
                    <a:pt x="1206" y="198"/>
                  </a:lnTo>
                  <a:lnTo>
                    <a:pt x="1206" y="198"/>
                  </a:lnTo>
                  <a:lnTo>
                    <a:pt x="1206" y="198"/>
                  </a:lnTo>
                  <a:lnTo>
                    <a:pt x="1206" y="198"/>
                  </a:lnTo>
                  <a:lnTo>
                    <a:pt x="1206" y="198"/>
                  </a:lnTo>
                  <a:lnTo>
                    <a:pt x="1206" y="198"/>
                  </a:lnTo>
                  <a:lnTo>
                    <a:pt x="1206" y="198"/>
                  </a:lnTo>
                  <a:lnTo>
                    <a:pt x="1206" y="198"/>
                  </a:lnTo>
                  <a:lnTo>
                    <a:pt x="1206" y="192"/>
                  </a:lnTo>
                  <a:lnTo>
                    <a:pt x="1206" y="192"/>
                  </a:lnTo>
                  <a:lnTo>
                    <a:pt x="1206" y="192"/>
                  </a:lnTo>
                  <a:lnTo>
                    <a:pt x="1206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2" y="192"/>
                  </a:lnTo>
                  <a:lnTo>
                    <a:pt x="1218" y="192"/>
                  </a:lnTo>
                  <a:lnTo>
                    <a:pt x="1218" y="192"/>
                  </a:lnTo>
                  <a:lnTo>
                    <a:pt x="1218" y="192"/>
                  </a:lnTo>
                  <a:lnTo>
                    <a:pt x="1218" y="192"/>
                  </a:lnTo>
                  <a:lnTo>
                    <a:pt x="1218" y="192"/>
                  </a:lnTo>
                  <a:lnTo>
                    <a:pt x="1218" y="192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18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24" y="186"/>
                  </a:lnTo>
                  <a:lnTo>
                    <a:pt x="1230" y="186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74"/>
                  </a:lnTo>
                  <a:lnTo>
                    <a:pt x="1236" y="174"/>
                  </a:lnTo>
                  <a:lnTo>
                    <a:pt x="1236" y="174"/>
                  </a:lnTo>
                  <a:lnTo>
                    <a:pt x="1236" y="174"/>
                  </a:lnTo>
                  <a:lnTo>
                    <a:pt x="1236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72" y="156"/>
                  </a:lnTo>
                  <a:lnTo>
                    <a:pt x="1272" y="156"/>
                  </a:lnTo>
                  <a:lnTo>
                    <a:pt x="1272" y="156"/>
                  </a:lnTo>
                  <a:lnTo>
                    <a:pt x="1272" y="156"/>
                  </a:lnTo>
                  <a:lnTo>
                    <a:pt x="1272" y="156"/>
                  </a:lnTo>
                  <a:lnTo>
                    <a:pt x="1272" y="156"/>
                  </a:lnTo>
                  <a:lnTo>
                    <a:pt x="1272" y="156"/>
                  </a:lnTo>
                  <a:lnTo>
                    <a:pt x="1272" y="156"/>
                  </a:lnTo>
                  <a:lnTo>
                    <a:pt x="1272" y="156"/>
                  </a:lnTo>
                  <a:lnTo>
                    <a:pt x="1272" y="156"/>
                  </a:lnTo>
                  <a:lnTo>
                    <a:pt x="1272" y="156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78" y="150"/>
                  </a:lnTo>
                  <a:lnTo>
                    <a:pt x="1284" y="150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84" y="144"/>
                  </a:lnTo>
                  <a:lnTo>
                    <a:pt x="1290" y="144"/>
                  </a:lnTo>
                  <a:lnTo>
                    <a:pt x="1290" y="144"/>
                  </a:lnTo>
                  <a:lnTo>
                    <a:pt x="1290" y="144"/>
                  </a:lnTo>
                  <a:lnTo>
                    <a:pt x="1290" y="144"/>
                  </a:lnTo>
                  <a:lnTo>
                    <a:pt x="1290" y="144"/>
                  </a:lnTo>
                  <a:lnTo>
                    <a:pt x="1290" y="144"/>
                  </a:lnTo>
                  <a:lnTo>
                    <a:pt x="1290" y="144"/>
                  </a:lnTo>
                  <a:lnTo>
                    <a:pt x="1290" y="144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2"/>
                  </a:lnTo>
                  <a:lnTo>
                    <a:pt x="1296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8" y="132"/>
                  </a:lnTo>
                  <a:lnTo>
                    <a:pt x="1308" y="132"/>
                  </a:lnTo>
                  <a:lnTo>
                    <a:pt x="1308" y="132"/>
                  </a:lnTo>
                  <a:lnTo>
                    <a:pt x="1308" y="126"/>
                  </a:lnTo>
                  <a:lnTo>
                    <a:pt x="1308" y="126"/>
                  </a:lnTo>
                  <a:lnTo>
                    <a:pt x="1308" y="126"/>
                  </a:lnTo>
                  <a:lnTo>
                    <a:pt x="1308" y="126"/>
                  </a:lnTo>
                  <a:lnTo>
                    <a:pt x="1308" y="126"/>
                  </a:lnTo>
                  <a:lnTo>
                    <a:pt x="1308" y="126"/>
                  </a:lnTo>
                  <a:lnTo>
                    <a:pt x="1308" y="126"/>
                  </a:lnTo>
                  <a:lnTo>
                    <a:pt x="1308" y="126"/>
                  </a:lnTo>
                  <a:lnTo>
                    <a:pt x="1308" y="126"/>
                  </a:lnTo>
                  <a:lnTo>
                    <a:pt x="1308" y="126"/>
                  </a:lnTo>
                  <a:lnTo>
                    <a:pt x="1308" y="126"/>
                  </a:lnTo>
                  <a:lnTo>
                    <a:pt x="1314" y="126"/>
                  </a:lnTo>
                  <a:lnTo>
                    <a:pt x="1314" y="126"/>
                  </a:lnTo>
                  <a:lnTo>
                    <a:pt x="1314" y="126"/>
                  </a:lnTo>
                  <a:lnTo>
                    <a:pt x="1314" y="126"/>
                  </a:lnTo>
                  <a:lnTo>
                    <a:pt x="1314" y="126"/>
                  </a:lnTo>
                  <a:lnTo>
                    <a:pt x="1314" y="126"/>
                  </a:lnTo>
                  <a:lnTo>
                    <a:pt x="1314" y="126"/>
                  </a:lnTo>
                  <a:lnTo>
                    <a:pt x="1314" y="126"/>
                  </a:lnTo>
                  <a:lnTo>
                    <a:pt x="1314" y="120"/>
                  </a:lnTo>
                  <a:lnTo>
                    <a:pt x="1314" y="120"/>
                  </a:lnTo>
                  <a:lnTo>
                    <a:pt x="1314" y="120"/>
                  </a:lnTo>
                  <a:lnTo>
                    <a:pt x="1314" y="120"/>
                  </a:lnTo>
                  <a:lnTo>
                    <a:pt x="1314" y="120"/>
                  </a:lnTo>
                  <a:lnTo>
                    <a:pt x="1314" y="120"/>
                  </a:lnTo>
                  <a:lnTo>
                    <a:pt x="1314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14"/>
                  </a:lnTo>
                  <a:lnTo>
                    <a:pt x="1320" y="114"/>
                  </a:lnTo>
                  <a:lnTo>
                    <a:pt x="1320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2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38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68" y="78"/>
                  </a:lnTo>
                  <a:lnTo>
                    <a:pt x="1374" y="78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74" y="72"/>
                  </a:lnTo>
                  <a:lnTo>
                    <a:pt x="1380" y="72"/>
                  </a:lnTo>
                  <a:lnTo>
                    <a:pt x="1380" y="72"/>
                  </a:lnTo>
                  <a:lnTo>
                    <a:pt x="1380" y="72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8" y="54"/>
                  </a:lnTo>
                  <a:lnTo>
                    <a:pt x="1398" y="54"/>
                  </a:lnTo>
                  <a:lnTo>
                    <a:pt x="1398" y="54"/>
                  </a:lnTo>
                  <a:lnTo>
                    <a:pt x="1398" y="54"/>
                  </a:lnTo>
                  <a:lnTo>
                    <a:pt x="1398" y="54"/>
                  </a:lnTo>
                  <a:lnTo>
                    <a:pt x="1398" y="54"/>
                  </a:lnTo>
                  <a:lnTo>
                    <a:pt x="1398" y="54"/>
                  </a:lnTo>
                  <a:lnTo>
                    <a:pt x="1398" y="54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36"/>
                  </a:lnTo>
                  <a:lnTo>
                    <a:pt x="1410" y="36"/>
                  </a:lnTo>
                  <a:lnTo>
                    <a:pt x="1410" y="36"/>
                  </a:lnTo>
                  <a:lnTo>
                    <a:pt x="1410" y="36"/>
                  </a:lnTo>
                  <a:lnTo>
                    <a:pt x="1410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2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18"/>
                  </a:lnTo>
                  <a:lnTo>
                    <a:pt x="1428" y="18"/>
                  </a:lnTo>
                  <a:lnTo>
                    <a:pt x="1428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46" y="6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12"/>
                  </a:lnTo>
                  <a:lnTo>
                    <a:pt x="1488" y="12"/>
                  </a:lnTo>
                  <a:lnTo>
                    <a:pt x="1488" y="12"/>
                  </a:lnTo>
                  <a:lnTo>
                    <a:pt x="1488" y="12"/>
                  </a:lnTo>
                  <a:lnTo>
                    <a:pt x="1488" y="12"/>
                  </a:lnTo>
                  <a:lnTo>
                    <a:pt x="1488" y="12"/>
                  </a:lnTo>
                  <a:lnTo>
                    <a:pt x="1488" y="12"/>
                  </a:lnTo>
                  <a:lnTo>
                    <a:pt x="1488" y="12"/>
                  </a:lnTo>
                  <a:lnTo>
                    <a:pt x="1488" y="12"/>
                  </a:lnTo>
                  <a:lnTo>
                    <a:pt x="1488" y="12"/>
                  </a:lnTo>
                  <a:lnTo>
                    <a:pt x="1494" y="12"/>
                  </a:lnTo>
                  <a:lnTo>
                    <a:pt x="1494" y="12"/>
                  </a:lnTo>
                  <a:lnTo>
                    <a:pt x="1494" y="12"/>
                  </a:lnTo>
                  <a:lnTo>
                    <a:pt x="1494" y="12"/>
                  </a:lnTo>
                  <a:lnTo>
                    <a:pt x="1494" y="12"/>
                  </a:lnTo>
                  <a:lnTo>
                    <a:pt x="1494" y="18"/>
                  </a:lnTo>
                  <a:lnTo>
                    <a:pt x="1494" y="18"/>
                  </a:lnTo>
                  <a:lnTo>
                    <a:pt x="1494" y="18"/>
                  </a:lnTo>
                  <a:lnTo>
                    <a:pt x="1494" y="18"/>
                  </a:lnTo>
                  <a:lnTo>
                    <a:pt x="1494" y="18"/>
                  </a:lnTo>
                  <a:lnTo>
                    <a:pt x="1494" y="18"/>
                  </a:lnTo>
                  <a:lnTo>
                    <a:pt x="1494" y="18"/>
                  </a:lnTo>
                  <a:lnTo>
                    <a:pt x="1494" y="18"/>
                  </a:lnTo>
                  <a:lnTo>
                    <a:pt x="1494" y="18"/>
                  </a:lnTo>
                  <a:lnTo>
                    <a:pt x="1494" y="18"/>
                  </a:lnTo>
                  <a:lnTo>
                    <a:pt x="1500" y="18"/>
                  </a:lnTo>
                  <a:lnTo>
                    <a:pt x="1500" y="18"/>
                  </a:lnTo>
                  <a:lnTo>
                    <a:pt x="1500" y="18"/>
                  </a:lnTo>
                  <a:lnTo>
                    <a:pt x="1500" y="18"/>
                  </a:lnTo>
                  <a:lnTo>
                    <a:pt x="1500" y="18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30"/>
                  </a:lnTo>
                  <a:lnTo>
                    <a:pt x="1506" y="30"/>
                  </a:lnTo>
                  <a:lnTo>
                    <a:pt x="1506" y="30"/>
                  </a:lnTo>
                  <a:lnTo>
                    <a:pt x="1506" y="30"/>
                  </a:lnTo>
                  <a:lnTo>
                    <a:pt x="1506" y="30"/>
                  </a:lnTo>
                  <a:lnTo>
                    <a:pt x="1506" y="30"/>
                  </a:lnTo>
                  <a:lnTo>
                    <a:pt x="1506" y="30"/>
                  </a:lnTo>
                  <a:lnTo>
                    <a:pt x="1506" y="30"/>
                  </a:lnTo>
                  <a:lnTo>
                    <a:pt x="1506" y="30"/>
                  </a:lnTo>
                  <a:lnTo>
                    <a:pt x="1512" y="30"/>
                  </a:lnTo>
                  <a:lnTo>
                    <a:pt x="1512" y="30"/>
                  </a:lnTo>
                  <a:lnTo>
                    <a:pt x="1512" y="30"/>
                  </a:lnTo>
                  <a:lnTo>
                    <a:pt x="1512" y="30"/>
                  </a:lnTo>
                  <a:lnTo>
                    <a:pt x="1512" y="30"/>
                  </a:lnTo>
                  <a:lnTo>
                    <a:pt x="1512" y="30"/>
                  </a:lnTo>
                  <a:lnTo>
                    <a:pt x="1512" y="36"/>
                  </a:lnTo>
                  <a:lnTo>
                    <a:pt x="1512" y="36"/>
                  </a:lnTo>
                  <a:lnTo>
                    <a:pt x="1512" y="36"/>
                  </a:lnTo>
                  <a:lnTo>
                    <a:pt x="1512" y="36"/>
                  </a:lnTo>
                  <a:lnTo>
                    <a:pt x="1512" y="36"/>
                  </a:lnTo>
                  <a:lnTo>
                    <a:pt x="1512" y="36"/>
                  </a:lnTo>
                  <a:lnTo>
                    <a:pt x="1512" y="36"/>
                  </a:lnTo>
                  <a:lnTo>
                    <a:pt x="1512" y="36"/>
                  </a:lnTo>
                  <a:lnTo>
                    <a:pt x="1512" y="36"/>
                  </a:lnTo>
                  <a:lnTo>
                    <a:pt x="1518" y="36"/>
                  </a:lnTo>
                  <a:lnTo>
                    <a:pt x="1518" y="36"/>
                  </a:lnTo>
                  <a:lnTo>
                    <a:pt x="1518" y="36"/>
                  </a:lnTo>
                  <a:lnTo>
                    <a:pt x="1518" y="36"/>
                  </a:lnTo>
                  <a:lnTo>
                    <a:pt x="1518" y="36"/>
                  </a:lnTo>
                  <a:lnTo>
                    <a:pt x="1518" y="36"/>
                  </a:lnTo>
                  <a:lnTo>
                    <a:pt x="1518" y="36"/>
                  </a:lnTo>
                  <a:lnTo>
                    <a:pt x="1518" y="42"/>
                  </a:lnTo>
                  <a:lnTo>
                    <a:pt x="1518" y="42"/>
                  </a:lnTo>
                  <a:lnTo>
                    <a:pt x="1518" y="42"/>
                  </a:lnTo>
                  <a:lnTo>
                    <a:pt x="1518" y="42"/>
                  </a:lnTo>
                  <a:lnTo>
                    <a:pt x="1518" y="42"/>
                  </a:lnTo>
                  <a:lnTo>
                    <a:pt x="1518" y="42"/>
                  </a:lnTo>
                  <a:lnTo>
                    <a:pt x="1518" y="42"/>
                  </a:lnTo>
                  <a:lnTo>
                    <a:pt x="1518" y="42"/>
                  </a:lnTo>
                  <a:lnTo>
                    <a:pt x="1524" y="42"/>
                  </a:lnTo>
                  <a:lnTo>
                    <a:pt x="1524" y="42"/>
                  </a:lnTo>
                  <a:lnTo>
                    <a:pt x="1524" y="42"/>
                  </a:lnTo>
                  <a:lnTo>
                    <a:pt x="1524" y="42"/>
                  </a:lnTo>
                  <a:lnTo>
                    <a:pt x="1524" y="42"/>
                  </a:lnTo>
                  <a:lnTo>
                    <a:pt x="1524" y="42"/>
                  </a:lnTo>
                  <a:lnTo>
                    <a:pt x="1524" y="42"/>
                  </a:lnTo>
                  <a:lnTo>
                    <a:pt x="1524" y="42"/>
                  </a:lnTo>
                  <a:lnTo>
                    <a:pt x="1524" y="48"/>
                  </a:lnTo>
                  <a:lnTo>
                    <a:pt x="1524" y="48"/>
                  </a:lnTo>
                  <a:lnTo>
                    <a:pt x="1524" y="48"/>
                  </a:lnTo>
                  <a:lnTo>
                    <a:pt x="1524" y="48"/>
                  </a:lnTo>
                  <a:lnTo>
                    <a:pt x="1524" y="48"/>
                  </a:lnTo>
                  <a:lnTo>
                    <a:pt x="1524" y="48"/>
                  </a:lnTo>
                  <a:lnTo>
                    <a:pt x="1524" y="48"/>
                  </a:lnTo>
                  <a:lnTo>
                    <a:pt x="1530" y="48"/>
                  </a:lnTo>
                  <a:lnTo>
                    <a:pt x="1530" y="48"/>
                  </a:lnTo>
                  <a:lnTo>
                    <a:pt x="1530" y="48"/>
                  </a:lnTo>
                  <a:lnTo>
                    <a:pt x="1530" y="48"/>
                  </a:lnTo>
                  <a:lnTo>
                    <a:pt x="1530" y="48"/>
                  </a:lnTo>
                  <a:lnTo>
                    <a:pt x="1530" y="48"/>
                  </a:lnTo>
                  <a:lnTo>
                    <a:pt x="1530" y="48"/>
                  </a:lnTo>
                  <a:lnTo>
                    <a:pt x="1530" y="48"/>
                  </a:lnTo>
                  <a:lnTo>
                    <a:pt x="1530" y="48"/>
                  </a:lnTo>
                  <a:lnTo>
                    <a:pt x="1530" y="54"/>
                  </a:lnTo>
                  <a:lnTo>
                    <a:pt x="1530" y="54"/>
                  </a:lnTo>
                  <a:lnTo>
                    <a:pt x="1530" y="54"/>
                  </a:lnTo>
                  <a:lnTo>
                    <a:pt x="1530" y="54"/>
                  </a:lnTo>
                  <a:lnTo>
                    <a:pt x="1530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60"/>
                  </a:lnTo>
                  <a:lnTo>
                    <a:pt x="1536" y="60"/>
                  </a:lnTo>
                  <a:lnTo>
                    <a:pt x="1536" y="60"/>
                  </a:lnTo>
                  <a:lnTo>
                    <a:pt x="1536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0"/>
                  </a:lnTo>
                  <a:lnTo>
                    <a:pt x="1542" y="66"/>
                  </a:lnTo>
                  <a:lnTo>
                    <a:pt x="1542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54" y="72"/>
                  </a:lnTo>
                  <a:lnTo>
                    <a:pt x="1560" y="72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0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6"/>
                  </a:lnTo>
                  <a:lnTo>
                    <a:pt x="1578" y="96"/>
                  </a:lnTo>
                  <a:lnTo>
                    <a:pt x="1578" y="96"/>
                  </a:lnTo>
                  <a:lnTo>
                    <a:pt x="1578" y="96"/>
                  </a:lnTo>
                  <a:lnTo>
                    <a:pt x="1578" y="96"/>
                  </a:lnTo>
                  <a:lnTo>
                    <a:pt x="1578" y="96"/>
                  </a:lnTo>
                  <a:lnTo>
                    <a:pt x="1578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102"/>
                  </a:lnTo>
                  <a:lnTo>
                    <a:pt x="1584" y="102"/>
                  </a:lnTo>
                  <a:lnTo>
                    <a:pt x="1584" y="102"/>
                  </a:lnTo>
                  <a:lnTo>
                    <a:pt x="1584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8" y="114"/>
                  </a:lnTo>
                  <a:lnTo>
                    <a:pt x="1608" y="114"/>
                  </a:lnTo>
                  <a:lnTo>
                    <a:pt x="1608" y="114"/>
                  </a:lnTo>
                  <a:lnTo>
                    <a:pt x="1608" y="114"/>
                  </a:lnTo>
                  <a:lnTo>
                    <a:pt x="1608" y="114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6"/>
                  </a:lnTo>
                  <a:lnTo>
                    <a:pt x="1614" y="126"/>
                  </a:lnTo>
                  <a:lnTo>
                    <a:pt x="1614" y="126"/>
                  </a:lnTo>
                  <a:lnTo>
                    <a:pt x="1614" y="126"/>
                  </a:lnTo>
                  <a:lnTo>
                    <a:pt x="1614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32" y="132"/>
                  </a:lnTo>
                  <a:lnTo>
                    <a:pt x="1632" y="132"/>
                  </a:lnTo>
                  <a:lnTo>
                    <a:pt x="1632" y="132"/>
                  </a:lnTo>
                  <a:lnTo>
                    <a:pt x="1632" y="132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44" y="144"/>
                  </a:lnTo>
                  <a:lnTo>
                    <a:pt x="1650" y="144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0" y="150"/>
                  </a:lnTo>
                  <a:lnTo>
                    <a:pt x="1656" y="150"/>
                  </a:lnTo>
                  <a:lnTo>
                    <a:pt x="1656" y="150"/>
                  </a:lnTo>
                  <a:lnTo>
                    <a:pt x="1656" y="150"/>
                  </a:lnTo>
                  <a:lnTo>
                    <a:pt x="1656" y="150"/>
                  </a:lnTo>
                  <a:lnTo>
                    <a:pt x="1656" y="150"/>
                  </a:lnTo>
                  <a:lnTo>
                    <a:pt x="1656" y="150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56"/>
                  </a:lnTo>
                  <a:lnTo>
                    <a:pt x="1662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68" y="162"/>
                  </a:lnTo>
                  <a:lnTo>
                    <a:pt x="1674" y="162"/>
                  </a:lnTo>
                  <a:lnTo>
                    <a:pt x="1674" y="162"/>
                  </a:lnTo>
                  <a:lnTo>
                    <a:pt x="1674" y="162"/>
                  </a:lnTo>
                  <a:lnTo>
                    <a:pt x="1674" y="162"/>
                  </a:lnTo>
                  <a:lnTo>
                    <a:pt x="1674" y="162"/>
                  </a:lnTo>
                  <a:lnTo>
                    <a:pt x="1674" y="162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68"/>
                  </a:lnTo>
                  <a:lnTo>
                    <a:pt x="1680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92" y="174"/>
                  </a:lnTo>
                  <a:lnTo>
                    <a:pt x="1692" y="174"/>
                  </a:lnTo>
                  <a:lnTo>
                    <a:pt x="1692" y="174"/>
                  </a:lnTo>
                  <a:lnTo>
                    <a:pt x="1692" y="174"/>
                  </a:lnTo>
                  <a:lnTo>
                    <a:pt x="1692" y="174"/>
                  </a:lnTo>
                  <a:lnTo>
                    <a:pt x="1692" y="174"/>
                  </a:lnTo>
                  <a:lnTo>
                    <a:pt x="1692" y="174"/>
                  </a:lnTo>
                  <a:lnTo>
                    <a:pt x="1692" y="174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704" y="180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22" y="192"/>
                  </a:lnTo>
                  <a:lnTo>
                    <a:pt x="1722" y="192"/>
                  </a:lnTo>
                  <a:lnTo>
                    <a:pt x="1722" y="192"/>
                  </a:lnTo>
                  <a:lnTo>
                    <a:pt x="1722" y="192"/>
                  </a:lnTo>
                  <a:lnTo>
                    <a:pt x="1722" y="192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6" y="204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82" y="222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40"/>
                  </a:lnTo>
                  <a:lnTo>
                    <a:pt x="1806" y="240"/>
                  </a:lnTo>
                  <a:lnTo>
                    <a:pt x="1806" y="240"/>
                  </a:lnTo>
                  <a:lnTo>
                    <a:pt x="1806" y="240"/>
                  </a:lnTo>
                  <a:lnTo>
                    <a:pt x="1806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58"/>
                  </a:lnTo>
                  <a:lnTo>
                    <a:pt x="1878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8" y="264"/>
                  </a:lnTo>
                  <a:lnTo>
                    <a:pt x="1908" y="264"/>
                  </a:lnTo>
                  <a:lnTo>
                    <a:pt x="1908" y="264"/>
                  </a:lnTo>
                  <a:lnTo>
                    <a:pt x="1908" y="264"/>
                  </a:lnTo>
                  <a:lnTo>
                    <a:pt x="1908" y="264"/>
                  </a:lnTo>
                  <a:lnTo>
                    <a:pt x="1908" y="264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14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26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6"/>
                  </a:lnTo>
                  <a:lnTo>
                    <a:pt x="1944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0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56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86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2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0"/>
                  </a:lnTo>
                  <a:lnTo>
                    <a:pt x="1998" y="270"/>
                  </a:lnTo>
                  <a:lnTo>
                    <a:pt x="1998" y="270"/>
                  </a:lnTo>
                  <a:lnTo>
                    <a:pt x="1998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04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0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16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34" y="270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06" name="Rectangle 66"/>
            <p:cNvSpPr>
              <a:spLocks noChangeArrowheads="1"/>
            </p:cNvSpPr>
            <p:nvPr/>
          </p:nvSpPr>
          <p:spPr bwMode="auto">
            <a:xfrm>
              <a:off x="1094" y="188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07" name="Freeform 67"/>
            <p:cNvSpPr>
              <a:spLocks/>
            </p:cNvSpPr>
            <p:nvPr/>
          </p:nvSpPr>
          <p:spPr bwMode="auto">
            <a:xfrm>
              <a:off x="446" y="1186"/>
              <a:ext cx="2034" cy="102"/>
            </a:xfrm>
            <a:custGeom>
              <a:avLst/>
              <a:gdLst/>
              <a:ahLst/>
              <a:cxnLst>
                <a:cxn ang="0">
                  <a:pos x="30" y="24"/>
                </a:cxn>
                <a:cxn ang="0">
                  <a:pos x="60" y="30"/>
                </a:cxn>
                <a:cxn ang="0">
                  <a:pos x="96" y="42"/>
                </a:cxn>
                <a:cxn ang="0">
                  <a:pos x="126" y="48"/>
                </a:cxn>
                <a:cxn ang="0">
                  <a:pos x="156" y="54"/>
                </a:cxn>
                <a:cxn ang="0">
                  <a:pos x="192" y="60"/>
                </a:cxn>
                <a:cxn ang="0">
                  <a:pos x="222" y="72"/>
                </a:cxn>
                <a:cxn ang="0">
                  <a:pos x="252" y="78"/>
                </a:cxn>
                <a:cxn ang="0">
                  <a:pos x="288" y="84"/>
                </a:cxn>
                <a:cxn ang="0">
                  <a:pos x="318" y="90"/>
                </a:cxn>
                <a:cxn ang="0">
                  <a:pos x="348" y="90"/>
                </a:cxn>
                <a:cxn ang="0">
                  <a:pos x="384" y="96"/>
                </a:cxn>
                <a:cxn ang="0">
                  <a:pos x="414" y="102"/>
                </a:cxn>
                <a:cxn ang="0">
                  <a:pos x="444" y="102"/>
                </a:cxn>
                <a:cxn ang="0">
                  <a:pos x="480" y="102"/>
                </a:cxn>
                <a:cxn ang="0">
                  <a:pos x="510" y="96"/>
                </a:cxn>
                <a:cxn ang="0">
                  <a:pos x="546" y="90"/>
                </a:cxn>
                <a:cxn ang="0">
                  <a:pos x="576" y="90"/>
                </a:cxn>
                <a:cxn ang="0">
                  <a:pos x="606" y="84"/>
                </a:cxn>
                <a:cxn ang="0">
                  <a:pos x="642" y="78"/>
                </a:cxn>
                <a:cxn ang="0">
                  <a:pos x="672" y="72"/>
                </a:cxn>
                <a:cxn ang="0">
                  <a:pos x="702" y="60"/>
                </a:cxn>
                <a:cxn ang="0">
                  <a:pos x="738" y="54"/>
                </a:cxn>
                <a:cxn ang="0">
                  <a:pos x="768" y="48"/>
                </a:cxn>
                <a:cxn ang="0">
                  <a:pos x="798" y="42"/>
                </a:cxn>
                <a:cxn ang="0">
                  <a:pos x="834" y="30"/>
                </a:cxn>
                <a:cxn ang="0">
                  <a:pos x="864" y="24"/>
                </a:cxn>
                <a:cxn ang="0">
                  <a:pos x="894" y="12"/>
                </a:cxn>
                <a:cxn ang="0">
                  <a:pos x="930" y="0"/>
                </a:cxn>
                <a:cxn ang="0">
                  <a:pos x="960" y="0"/>
                </a:cxn>
                <a:cxn ang="0">
                  <a:pos x="996" y="6"/>
                </a:cxn>
                <a:cxn ang="0">
                  <a:pos x="1026" y="18"/>
                </a:cxn>
                <a:cxn ang="0">
                  <a:pos x="1056" y="24"/>
                </a:cxn>
                <a:cxn ang="0">
                  <a:pos x="1092" y="36"/>
                </a:cxn>
                <a:cxn ang="0">
                  <a:pos x="1122" y="42"/>
                </a:cxn>
                <a:cxn ang="0">
                  <a:pos x="1152" y="48"/>
                </a:cxn>
                <a:cxn ang="0">
                  <a:pos x="1188" y="60"/>
                </a:cxn>
                <a:cxn ang="0">
                  <a:pos x="1218" y="66"/>
                </a:cxn>
                <a:cxn ang="0">
                  <a:pos x="1248" y="72"/>
                </a:cxn>
                <a:cxn ang="0">
                  <a:pos x="1284" y="78"/>
                </a:cxn>
                <a:cxn ang="0">
                  <a:pos x="1314" y="84"/>
                </a:cxn>
                <a:cxn ang="0">
                  <a:pos x="1344" y="90"/>
                </a:cxn>
                <a:cxn ang="0">
                  <a:pos x="1380" y="96"/>
                </a:cxn>
                <a:cxn ang="0">
                  <a:pos x="1410" y="96"/>
                </a:cxn>
                <a:cxn ang="0">
                  <a:pos x="1446" y="102"/>
                </a:cxn>
                <a:cxn ang="0">
                  <a:pos x="1476" y="102"/>
                </a:cxn>
                <a:cxn ang="0">
                  <a:pos x="1506" y="96"/>
                </a:cxn>
                <a:cxn ang="0">
                  <a:pos x="1542" y="96"/>
                </a:cxn>
                <a:cxn ang="0">
                  <a:pos x="1572" y="90"/>
                </a:cxn>
                <a:cxn ang="0">
                  <a:pos x="1602" y="84"/>
                </a:cxn>
                <a:cxn ang="0">
                  <a:pos x="1638" y="78"/>
                </a:cxn>
                <a:cxn ang="0">
                  <a:pos x="1668" y="72"/>
                </a:cxn>
                <a:cxn ang="0">
                  <a:pos x="1698" y="66"/>
                </a:cxn>
                <a:cxn ang="0">
                  <a:pos x="1734" y="60"/>
                </a:cxn>
                <a:cxn ang="0">
                  <a:pos x="1764" y="54"/>
                </a:cxn>
                <a:cxn ang="0">
                  <a:pos x="1794" y="48"/>
                </a:cxn>
                <a:cxn ang="0">
                  <a:pos x="1830" y="36"/>
                </a:cxn>
                <a:cxn ang="0">
                  <a:pos x="1860" y="30"/>
                </a:cxn>
                <a:cxn ang="0">
                  <a:pos x="1896" y="18"/>
                </a:cxn>
                <a:cxn ang="0">
                  <a:pos x="1926" y="6"/>
                </a:cxn>
                <a:cxn ang="0">
                  <a:pos x="1956" y="0"/>
                </a:cxn>
                <a:cxn ang="0">
                  <a:pos x="1992" y="0"/>
                </a:cxn>
                <a:cxn ang="0">
                  <a:pos x="2022" y="12"/>
                </a:cxn>
              </a:cxnLst>
              <a:rect l="0" t="0" r="r" b="b"/>
              <a:pathLst>
                <a:path w="2034" h="102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8" y="54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198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52" y="72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2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88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8" y="84"/>
                  </a:lnTo>
                  <a:lnTo>
                    <a:pt x="318" y="84"/>
                  </a:lnTo>
                  <a:lnTo>
                    <a:pt x="318" y="84"/>
                  </a:lnTo>
                  <a:lnTo>
                    <a:pt x="318" y="84"/>
                  </a:lnTo>
                  <a:lnTo>
                    <a:pt x="318" y="84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8" y="96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2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38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0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2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84"/>
                  </a:lnTo>
                  <a:lnTo>
                    <a:pt x="576" y="84"/>
                  </a:lnTo>
                  <a:lnTo>
                    <a:pt x="576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8" y="78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48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78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0"/>
                  </a:lnTo>
                  <a:lnTo>
                    <a:pt x="702" y="60"/>
                  </a:lnTo>
                  <a:lnTo>
                    <a:pt x="702" y="60"/>
                  </a:lnTo>
                  <a:lnTo>
                    <a:pt x="702" y="60"/>
                  </a:lnTo>
                  <a:lnTo>
                    <a:pt x="702" y="60"/>
                  </a:lnTo>
                  <a:lnTo>
                    <a:pt x="702" y="60"/>
                  </a:lnTo>
                  <a:lnTo>
                    <a:pt x="702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14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0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0" y="54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56" y="48"/>
                  </a:lnTo>
                  <a:lnTo>
                    <a:pt x="756" y="48"/>
                  </a:lnTo>
                  <a:lnTo>
                    <a:pt x="756" y="48"/>
                  </a:lnTo>
                  <a:lnTo>
                    <a:pt x="756" y="48"/>
                  </a:lnTo>
                  <a:lnTo>
                    <a:pt x="756" y="48"/>
                  </a:lnTo>
                  <a:lnTo>
                    <a:pt x="756" y="48"/>
                  </a:lnTo>
                  <a:lnTo>
                    <a:pt x="756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2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68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80" y="48"/>
                  </a:lnTo>
                  <a:lnTo>
                    <a:pt x="780" y="48"/>
                  </a:lnTo>
                  <a:lnTo>
                    <a:pt x="780" y="48"/>
                  </a:lnTo>
                  <a:lnTo>
                    <a:pt x="780" y="48"/>
                  </a:lnTo>
                  <a:lnTo>
                    <a:pt x="780" y="48"/>
                  </a:lnTo>
                  <a:lnTo>
                    <a:pt x="780" y="48"/>
                  </a:lnTo>
                  <a:lnTo>
                    <a:pt x="780" y="48"/>
                  </a:lnTo>
                  <a:lnTo>
                    <a:pt x="780" y="48"/>
                  </a:lnTo>
                  <a:lnTo>
                    <a:pt x="780" y="48"/>
                  </a:lnTo>
                  <a:lnTo>
                    <a:pt x="780" y="42"/>
                  </a:lnTo>
                  <a:lnTo>
                    <a:pt x="780" y="42"/>
                  </a:lnTo>
                  <a:lnTo>
                    <a:pt x="780" y="42"/>
                  </a:lnTo>
                  <a:lnTo>
                    <a:pt x="780" y="42"/>
                  </a:lnTo>
                  <a:lnTo>
                    <a:pt x="780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86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798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804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8" y="36"/>
                  </a:lnTo>
                  <a:lnTo>
                    <a:pt x="828" y="36"/>
                  </a:lnTo>
                  <a:lnTo>
                    <a:pt x="828" y="36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34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0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24"/>
                  </a:lnTo>
                  <a:lnTo>
                    <a:pt x="846" y="24"/>
                  </a:lnTo>
                  <a:lnTo>
                    <a:pt x="846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64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08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6" y="12"/>
                  </a:lnTo>
                  <a:lnTo>
                    <a:pt x="1026" y="12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24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74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0" y="30"/>
                  </a:lnTo>
                  <a:lnTo>
                    <a:pt x="1086" y="30"/>
                  </a:lnTo>
                  <a:lnTo>
                    <a:pt x="1086" y="30"/>
                  </a:lnTo>
                  <a:lnTo>
                    <a:pt x="1086" y="30"/>
                  </a:lnTo>
                  <a:lnTo>
                    <a:pt x="1086" y="30"/>
                  </a:lnTo>
                  <a:lnTo>
                    <a:pt x="1086" y="30"/>
                  </a:lnTo>
                  <a:lnTo>
                    <a:pt x="1086" y="30"/>
                  </a:lnTo>
                  <a:lnTo>
                    <a:pt x="1086" y="30"/>
                  </a:lnTo>
                  <a:lnTo>
                    <a:pt x="1086" y="36"/>
                  </a:lnTo>
                  <a:lnTo>
                    <a:pt x="1086" y="36"/>
                  </a:lnTo>
                  <a:lnTo>
                    <a:pt x="1086" y="36"/>
                  </a:lnTo>
                  <a:lnTo>
                    <a:pt x="1086" y="36"/>
                  </a:lnTo>
                  <a:lnTo>
                    <a:pt x="1086" y="36"/>
                  </a:lnTo>
                  <a:lnTo>
                    <a:pt x="1086" y="36"/>
                  </a:lnTo>
                  <a:lnTo>
                    <a:pt x="1086" y="36"/>
                  </a:lnTo>
                  <a:lnTo>
                    <a:pt x="1086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2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098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04" y="36"/>
                  </a:lnTo>
                  <a:lnTo>
                    <a:pt x="1110" y="36"/>
                  </a:lnTo>
                  <a:lnTo>
                    <a:pt x="1110" y="36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8" y="48"/>
                  </a:lnTo>
                  <a:lnTo>
                    <a:pt x="1158" y="48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64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82" y="54"/>
                  </a:lnTo>
                  <a:lnTo>
                    <a:pt x="1182" y="54"/>
                  </a:lnTo>
                  <a:lnTo>
                    <a:pt x="1182" y="54"/>
                  </a:lnTo>
                  <a:lnTo>
                    <a:pt x="1182" y="54"/>
                  </a:lnTo>
                  <a:lnTo>
                    <a:pt x="1182" y="54"/>
                  </a:lnTo>
                  <a:lnTo>
                    <a:pt x="1182" y="54"/>
                  </a:lnTo>
                  <a:lnTo>
                    <a:pt x="1182" y="54"/>
                  </a:lnTo>
                  <a:lnTo>
                    <a:pt x="1182" y="54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12" y="60"/>
                  </a:lnTo>
                  <a:lnTo>
                    <a:pt x="1212" y="60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2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18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24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0" y="66"/>
                  </a:lnTo>
                  <a:lnTo>
                    <a:pt x="1236" y="66"/>
                  </a:lnTo>
                  <a:lnTo>
                    <a:pt x="1236" y="66"/>
                  </a:lnTo>
                  <a:lnTo>
                    <a:pt x="1236" y="66"/>
                  </a:lnTo>
                  <a:lnTo>
                    <a:pt x="1236" y="66"/>
                  </a:lnTo>
                  <a:lnTo>
                    <a:pt x="1236" y="66"/>
                  </a:lnTo>
                  <a:lnTo>
                    <a:pt x="1236" y="66"/>
                  </a:lnTo>
                  <a:lnTo>
                    <a:pt x="1236" y="66"/>
                  </a:lnTo>
                  <a:lnTo>
                    <a:pt x="1236" y="66"/>
                  </a:lnTo>
                  <a:lnTo>
                    <a:pt x="1236" y="66"/>
                  </a:lnTo>
                  <a:lnTo>
                    <a:pt x="1236" y="66"/>
                  </a:lnTo>
                  <a:lnTo>
                    <a:pt x="1236" y="66"/>
                  </a:lnTo>
                  <a:lnTo>
                    <a:pt x="1236" y="72"/>
                  </a:lnTo>
                  <a:lnTo>
                    <a:pt x="1236" y="72"/>
                  </a:lnTo>
                  <a:lnTo>
                    <a:pt x="1236" y="72"/>
                  </a:lnTo>
                  <a:lnTo>
                    <a:pt x="1236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2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48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54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0" y="72"/>
                  </a:lnTo>
                  <a:lnTo>
                    <a:pt x="1266" y="72"/>
                  </a:lnTo>
                  <a:lnTo>
                    <a:pt x="1266" y="72"/>
                  </a:lnTo>
                  <a:lnTo>
                    <a:pt x="1266" y="72"/>
                  </a:lnTo>
                  <a:lnTo>
                    <a:pt x="1266" y="72"/>
                  </a:lnTo>
                  <a:lnTo>
                    <a:pt x="1266" y="72"/>
                  </a:lnTo>
                  <a:lnTo>
                    <a:pt x="1266" y="72"/>
                  </a:lnTo>
                  <a:lnTo>
                    <a:pt x="1266" y="72"/>
                  </a:lnTo>
                  <a:lnTo>
                    <a:pt x="1266" y="72"/>
                  </a:lnTo>
                  <a:lnTo>
                    <a:pt x="1266" y="72"/>
                  </a:lnTo>
                  <a:lnTo>
                    <a:pt x="1266" y="78"/>
                  </a:lnTo>
                  <a:lnTo>
                    <a:pt x="1266" y="78"/>
                  </a:lnTo>
                  <a:lnTo>
                    <a:pt x="1266" y="78"/>
                  </a:lnTo>
                  <a:lnTo>
                    <a:pt x="1266" y="78"/>
                  </a:lnTo>
                  <a:lnTo>
                    <a:pt x="1266" y="78"/>
                  </a:lnTo>
                  <a:lnTo>
                    <a:pt x="1266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2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78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84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0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78"/>
                  </a:lnTo>
                  <a:lnTo>
                    <a:pt x="1296" y="84"/>
                  </a:lnTo>
                  <a:lnTo>
                    <a:pt x="1296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2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0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2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6"/>
                  </a:lnTo>
                  <a:lnTo>
                    <a:pt x="1374" y="96"/>
                  </a:lnTo>
                  <a:lnTo>
                    <a:pt x="1374" y="96"/>
                  </a:lnTo>
                  <a:lnTo>
                    <a:pt x="1374" y="96"/>
                  </a:lnTo>
                  <a:lnTo>
                    <a:pt x="1374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04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16" y="96"/>
                  </a:lnTo>
                  <a:lnTo>
                    <a:pt x="1422" y="96"/>
                  </a:lnTo>
                  <a:lnTo>
                    <a:pt x="1422" y="96"/>
                  </a:lnTo>
                  <a:lnTo>
                    <a:pt x="1422" y="96"/>
                  </a:lnTo>
                  <a:lnTo>
                    <a:pt x="1422" y="96"/>
                  </a:lnTo>
                  <a:lnTo>
                    <a:pt x="1422" y="96"/>
                  </a:lnTo>
                  <a:lnTo>
                    <a:pt x="1422" y="96"/>
                  </a:lnTo>
                  <a:lnTo>
                    <a:pt x="1422" y="96"/>
                  </a:lnTo>
                  <a:lnTo>
                    <a:pt x="1422" y="96"/>
                  </a:lnTo>
                  <a:lnTo>
                    <a:pt x="1422" y="102"/>
                  </a:lnTo>
                  <a:lnTo>
                    <a:pt x="1422" y="102"/>
                  </a:lnTo>
                  <a:lnTo>
                    <a:pt x="1422" y="102"/>
                  </a:lnTo>
                  <a:lnTo>
                    <a:pt x="1422" y="102"/>
                  </a:lnTo>
                  <a:lnTo>
                    <a:pt x="1422" y="102"/>
                  </a:lnTo>
                  <a:lnTo>
                    <a:pt x="1422" y="102"/>
                  </a:lnTo>
                  <a:lnTo>
                    <a:pt x="1422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28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46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2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0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2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88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6" y="102"/>
                  </a:lnTo>
                  <a:lnTo>
                    <a:pt x="1506" y="102"/>
                  </a:lnTo>
                  <a:lnTo>
                    <a:pt x="1506" y="102"/>
                  </a:lnTo>
                  <a:lnTo>
                    <a:pt x="1506" y="102"/>
                  </a:lnTo>
                  <a:lnTo>
                    <a:pt x="1506" y="102"/>
                  </a:lnTo>
                  <a:lnTo>
                    <a:pt x="1506" y="102"/>
                  </a:lnTo>
                  <a:lnTo>
                    <a:pt x="1506" y="102"/>
                  </a:lnTo>
                  <a:lnTo>
                    <a:pt x="1506" y="102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0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08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44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0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56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2"/>
                  </a:lnTo>
                  <a:lnTo>
                    <a:pt x="1662" y="72"/>
                  </a:lnTo>
                  <a:lnTo>
                    <a:pt x="1662" y="72"/>
                  </a:lnTo>
                  <a:lnTo>
                    <a:pt x="1662" y="72"/>
                  </a:lnTo>
                  <a:lnTo>
                    <a:pt x="1662" y="72"/>
                  </a:lnTo>
                  <a:lnTo>
                    <a:pt x="1662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68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74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0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86" y="72"/>
                  </a:lnTo>
                  <a:lnTo>
                    <a:pt x="1692" y="72"/>
                  </a:lnTo>
                  <a:lnTo>
                    <a:pt x="1692" y="72"/>
                  </a:lnTo>
                  <a:lnTo>
                    <a:pt x="1692" y="72"/>
                  </a:lnTo>
                  <a:lnTo>
                    <a:pt x="1692" y="72"/>
                  </a:lnTo>
                  <a:lnTo>
                    <a:pt x="1692" y="72"/>
                  </a:lnTo>
                  <a:lnTo>
                    <a:pt x="1692" y="72"/>
                  </a:lnTo>
                  <a:lnTo>
                    <a:pt x="1692" y="72"/>
                  </a:lnTo>
                  <a:lnTo>
                    <a:pt x="1692" y="66"/>
                  </a:lnTo>
                  <a:lnTo>
                    <a:pt x="1692" y="66"/>
                  </a:lnTo>
                  <a:lnTo>
                    <a:pt x="1692" y="66"/>
                  </a:lnTo>
                  <a:lnTo>
                    <a:pt x="1692" y="66"/>
                  </a:lnTo>
                  <a:lnTo>
                    <a:pt x="1692" y="66"/>
                  </a:lnTo>
                  <a:lnTo>
                    <a:pt x="1692" y="66"/>
                  </a:lnTo>
                  <a:lnTo>
                    <a:pt x="1692" y="66"/>
                  </a:lnTo>
                  <a:lnTo>
                    <a:pt x="1692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698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04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0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16" y="66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2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28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54"/>
                  </a:lnTo>
                  <a:lnTo>
                    <a:pt x="1746" y="54"/>
                  </a:lnTo>
                  <a:lnTo>
                    <a:pt x="1746" y="54"/>
                  </a:lnTo>
                  <a:lnTo>
                    <a:pt x="1746" y="54"/>
                  </a:lnTo>
                  <a:lnTo>
                    <a:pt x="1746" y="54"/>
                  </a:lnTo>
                  <a:lnTo>
                    <a:pt x="1746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64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800" y="48"/>
                  </a:lnTo>
                  <a:lnTo>
                    <a:pt x="1800" y="48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0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06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2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18" y="42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24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0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0"/>
                  </a:lnTo>
                  <a:lnTo>
                    <a:pt x="1842" y="30"/>
                  </a:lnTo>
                  <a:lnTo>
                    <a:pt x="1842" y="30"/>
                  </a:lnTo>
                  <a:lnTo>
                    <a:pt x="1842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6" y="30"/>
                  </a:lnTo>
                  <a:lnTo>
                    <a:pt x="1866" y="30"/>
                  </a:lnTo>
                  <a:lnTo>
                    <a:pt x="1866" y="30"/>
                  </a:lnTo>
                  <a:lnTo>
                    <a:pt x="1866" y="30"/>
                  </a:lnTo>
                  <a:lnTo>
                    <a:pt x="1866" y="30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2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78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18"/>
                  </a:lnTo>
                  <a:lnTo>
                    <a:pt x="1884" y="18"/>
                  </a:lnTo>
                  <a:lnTo>
                    <a:pt x="1884" y="18"/>
                  </a:lnTo>
                  <a:lnTo>
                    <a:pt x="1884" y="18"/>
                  </a:lnTo>
                  <a:lnTo>
                    <a:pt x="1884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08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14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0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04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0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16" y="6"/>
                  </a:lnTo>
                  <a:lnTo>
                    <a:pt x="2022" y="6"/>
                  </a:lnTo>
                  <a:lnTo>
                    <a:pt x="2022" y="6"/>
                  </a:lnTo>
                  <a:lnTo>
                    <a:pt x="2022" y="6"/>
                  </a:lnTo>
                  <a:lnTo>
                    <a:pt x="2022" y="6"/>
                  </a:lnTo>
                  <a:lnTo>
                    <a:pt x="2022" y="6"/>
                  </a:lnTo>
                  <a:lnTo>
                    <a:pt x="2022" y="6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2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28" y="12"/>
                  </a:lnTo>
                  <a:lnTo>
                    <a:pt x="2034" y="12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08" name="Rectangle 68"/>
            <p:cNvSpPr>
              <a:spLocks noChangeArrowheads="1"/>
            </p:cNvSpPr>
            <p:nvPr/>
          </p:nvSpPr>
          <p:spPr bwMode="auto">
            <a:xfrm>
              <a:off x="1514" y="188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109" name="Freeform 69"/>
            <p:cNvSpPr>
              <a:spLocks/>
            </p:cNvSpPr>
            <p:nvPr/>
          </p:nvSpPr>
          <p:spPr bwMode="auto">
            <a:xfrm>
              <a:off x="446" y="1360"/>
              <a:ext cx="2034" cy="1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60" y="0"/>
                </a:cxn>
                <a:cxn ang="0">
                  <a:pos x="96" y="0"/>
                </a:cxn>
                <a:cxn ang="0">
                  <a:pos x="126" y="0"/>
                </a:cxn>
                <a:cxn ang="0">
                  <a:pos x="156" y="0"/>
                </a:cxn>
                <a:cxn ang="0">
                  <a:pos x="192" y="0"/>
                </a:cxn>
                <a:cxn ang="0">
                  <a:pos x="222" y="0"/>
                </a:cxn>
                <a:cxn ang="0">
                  <a:pos x="252" y="0"/>
                </a:cxn>
                <a:cxn ang="0">
                  <a:pos x="288" y="0"/>
                </a:cxn>
                <a:cxn ang="0">
                  <a:pos x="318" y="0"/>
                </a:cxn>
                <a:cxn ang="0">
                  <a:pos x="348" y="0"/>
                </a:cxn>
                <a:cxn ang="0">
                  <a:pos x="384" y="0"/>
                </a:cxn>
                <a:cxn ang="0">
                  <a:pos x="414" y="0"/>
                </a:cxn>
                <a:cxn ang="0">
                  <a:pos x="444" y="0"/>
                </a:cxn>
                <a:cxn ang="0">
                  <a:pos x="480" y="0"/>
                </a:cxn>
                <a:cxn ang="0">
                  <a:pos x="510" y="0"/>
                </a:cxn>
                <a:cxn ang="0">
                  <a:pos x="546" y="0"/>
                </a:cxn>
                <a:cxn ang="0">
                  <a:pos x="576" y="0"/>
                </a:cxn>
                <a:cxn ang="0">
                  <a:pos x="606" y="0"/>
                </a:cxn>
                <a:cxn ang="0">
                  <a:pos x="642" y="0"/>
                </a:cxn>
                <a:cxn ang="0">
                  <a:pos x="672" y="0"/>
                </a:cxn>
                <a:cxn ang="0">
                  <a:pos x="702" y="0"/>
                </a:cxn>
                <a:cxn ang="0">
                  <a:pos x="738" y="0"/>
                </a:cxn>
                <a:cxn ang="0">
                  <a:pos x="768" y="0"/>
                </a:cxn>
                <a:cxn ang="0">
                  <a:pos x="798" y="0"/>
                </a:cxn>
                <a:cxn ang="0">
                  <a:pos x="834" y="0"/>
                </a:cxn>
                <a:cxn ang="0">
                  <a:pos x="864" y="0"/>
                </a:cxn>
                <a:cxn ang="0">
                  <a:pos x="894" y="0"/>
                </a:cxn>
                <a:cxn ang="0">
                  <a:pos x="930" y="0"/>
                </a:cxn>
                <a:cxn ang="0">
                  <a:pos x="960" y="0"/>
                </a:cxn>
                <a:cxn ang="0">
                  <a:pos x="996" y="0"/>
                </a:cxn>
                <a:cxn ang="0">
                  <a:pos x="1026" y="0"/>
                </a:cxn>
                <a:cxn ang="0">
                  <a:pos x="1056" y="0"/>
                </a:cxn>
                <a:cxn ang="0">
                  <a:pos x="1092" y="0"/>
                </a:cxn>
                <a:cxn ang="0">
                  <a:pos x="1122" y="0"/>
                </a:cxn>
                <a:cxn ang="0">
                  <a:pos x="1152" y="0"/>
                </a:cxn>
                <a:cxn ang="0">
                  <a:pos x="1188" y="0"/>
                </a:cxn>
                <a:cxn ang="0">
                  <a:pos x="1218" y="0"/>
                </a:cxn>
                <a:cxn ang="0">
                  <a:pos x="1248" y="0"/>
                </a:cxn>
                <a:cxn ang="0">
                  <a:pos x="1284" y="0"/>
                </a:cxn>
                <a:cxn ang="0">
                  <a:pos x="1314" y="0"/>
                </a:cxn>
                <a:cxn ang="0">
                  <a:pos x="1344" y="0"/>
                </a:cxn>
                <a:cxn ang="0">
                  <a:pos x="1380" y="0"/>
                </a:cxn>
                <a:cxn ang="0">
                  <a:pos x="1410" y="0"/>
                </a:cxn>
                <a:cxn ang="0">
                  <a:pos x="1446" y="0"/>
                </a:cxn>
                <a:cxn ang="0">
                  <a:pos x="1476" y="0"/>
                </a:cxn>
                <a:cxn ang="0">
                  <a:pos x="1506" y="0"/>
                </a:cxn>
                <a:cxn ang="0">
                  <a:pos x="1542" y="0"/>
                </a:cxn>
                <a:cxn ang="0">
                  <a:pos x="1572" y="0"/>
                </a:cxn>
                <a:cxn ang="0">
                  <a:pos x="1602" y="0"/>
                </a:cxn>
                <a:cxn ang="0">
                  <a:pos x="1638" y="0"/>
                </a:cxn>
                <a:cxn ang="0">
                  <a:pos x="1668" y="0"/>
                </a:cxn>
                <a:cxn ang="0">
                  <a:pos x="1698" y="0"/>
                </a:cxn>
                <a:cxn ang="0">
                  <a:pos x="1734" y="0"/>
                </a:cxn>
                <a:cxn ang="0">
                  <a:pos x="1764" y="0"/>
                </a:cxn>
                <a:cxn ang="0">
                  <a:pos x="1794" y="0"/>
                </a:cxn>
                <a:cxn ang="0">
                  <a:pos x="1830" y="0"/>
                </a:cxn>
                <a:cxn ang="0">
                  <a:pos x="1860" y="0"/>
                </a:cxn>
                <a:cxn ang="0">
                  <a:pos x="1896" y="0"/>
                </a:cxn>
                <a:cxn ang="0">
                  <a:pos x="1926" y="0"/>
                </a:cxn>
                <a:cxn ang="0">
                  <a:pos x="1956" y="0"/>
                </a:cxn>
                <a:cxn ang="0">
                  <a:pos x="1992" y="0"/>
                </a:cxn>
                <a:cxn ang="0">
                  <a:pos x="2022" y="0"/>
                </a:cxn>
              </a:cxnLst>
              <a:rect l="0" t="0" r="r" b="b"/>
              <a:pathLst>
                <a:path w="203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11" name="Rectangle 71"/>
            <p:cNvSpPr>
              <a:spLocks noChangeArrowheads="1"/>
            </p:cNvSpPr>
            <p:nvPr/>
          </p:nvSpPr>
          <p:spPr bwMode="auto">
            <a:xfrm>
              <a:off x="470" y="1990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12" name="Rectangle 72"/>
            <p:cNvSpPr>
              <a:spLocks noChangeArrowheads="1"/>
            </p:cNvSpPr>
            <p:nvPr/>
          </p:nvSpPr>
          <p:spPr bwMode="auto">
            <a:xfrm>
              <a:off x="632" y="2002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13" name="Rectangle 73"/>
            <p:cNvSpPr>
              <a:spLocks noChangeArrowheads="1"/>
            </p:cNvSpPr>
            <p:nvPr/>
          </p:nvSpPr>
          <p:spPr bwMode="auto">
            <a:xfrm>
              <a:off x="668" y="1990"/>
              <a:ext cx="14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14" name="Rectangle 74"/>
            <p:cNvSpPr>
              <a:spLocks noChangeArrowheads="1"/>
            </p:cNvSpPr>
            <p:nvPr/>
          </p:nvSpPr>
          <p:spPr bwMode="auto">
            <a:xfrm>
              <a:off x="872" y="1978"/>
              <a:ext cx="4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15" name="Rectangle 75"/>
            <p:cNvSpPr>
              <a:spLocks noChangeArrowheads="1"/>
            </p:cNvSpPr>
            <p:nvPr/>
          </p:nvSpPr>
          <p:spPr bwMode="auto">
            <a:xfrm>
              <a:off x="980" y="1990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16" name="Rectangle 76"/>
            <p:cNvSpPr>
              <a:spLocks noChangeArrowheads="1"/>
            </p:cNvSpPr>
            <p:nvPr/>
          </p:nvSpPr>
          <p:spPr bwMode="auto">
            <a:xfrm>
              <a:off x="1142" y="2002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17" name="Rectangle 77"/>
            <p:cNvSpPr>
              <a:spLocks noChangeArrowheads="1"/>
            </p:cNvSpPr>
            <p:nvPr/>
          </p:nvSpPr>
          <p:spPr bwMode="auto">
            <a:xfrm>
              <a:off x="1178" y="1990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18" name="Rectangle 78"/>
            <p:cNvSpPr>
              <a:spLocks noChangeArrowheads="1"/>
            </p:cNvSpPr>
            <p:nvPr/>
          </p:nvSpPr>
          <p:spPr bwMode="auto">
            <a:xfrm>
              <a:off x="1376" y="1978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19" name="Rectangle 79"/>
            <p:cNvSpPr>
              <a:spLocks noChangeArrowheads="1"/>
            </p:cNvSpPr>
            <p:nvPr/>
          </p:nvSpPr>
          <p:spPr bwMode="auto">
            <a:xfrm>
              <a:off x="1484" y="1990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20" name="Rectangle 80"/>
            <p:cNvSpPr>
              <a:spLocks noChangeArrowheads="1"/>
            </p:cNvSpPr>
            <p:nvPr/>
          </p:nvSpPr>
          <p:spPr bwMode="auto">
            <a:xfrm>
              <a:off x="1652" y="2002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21" name="Rectangle 81"/>
            <p:cNvSpPr>
              <a:spLocks noChangeArrowheads="1"/>
            </p:cNvSpPr>
            <p:nvPr/>
          </p:nvSpPr>
          <p:spPr bwMode="auto">
            <a:xfrm>
              <a:off x="1688" y="1990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22" name="Rectangle 82"/>
            <p:cNvSpPr>
              <a:spLocks noChangeArrowheads="1"/>
            </p:cNvSpPr>
            <p:nvPr/>
          </p:nvSpPr>
          <p:spPr bwMode="auto">
            <a:xfrm>
              <a:off x="1886" y="1978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23" name="Rectangle 83"/>
            <p:cNvSpPr>
              <a:spLocks noChangeArrowheads="1"/>
            </p:cNvSpPr>
            <p:nvPr/>
          </p:nvSpPr>
          <p:spPr bwMode="auto">
            <a:xfrm>
              <a:off x="1994" y="1990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24" name="Rectangle 84"/>
            <p:cNvSpPr>
              <a:spLocks noChangeArrowheads="1"/>
            </p:cNvSpPr>
            <p:nvPr/>
          </p:nvSpPr>
          <p:spPr bwMode="auto">
            <a:xfrm>
              <a:off x="2156" y="2002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25" name="Rectangle 85"/>
            <p:cNvSpPr>
              <a:spLocks noChangeArrowheads="1"/>
            </p:cNvSpPr>
            <p:nvPr/>
          </p:nvSpPr>
          <p:spPr bwMode="auto">
            <a:xfrm>
              <a:off x="2198" y="1990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126" name="Rectangle 86"/>
            <p:cNvSpPr>
              <a:spLocks noChangeArrowheads="1"/>
            </p:cNvSpPr>
            <p:nvPr/>
          </p:nvSpPr>
          <p:spPr bwMode="auto">
            <a:xfrm>
              <a:off x="2396" y="1978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1280" name="Group 240"/>
          <p:cNvGrpSpPr>
            <a:grpSpLocks noChangeAspect="1"/>
          </p:cNvGrpSpPr>
          <p:nvPr/>
        </p:nvGrpSpPr>
        <p:grpSpPr bwMode="auto">
          <a:xfrm>
            <a:off x="5210405" y="3648075"/>
            <a:ext cx="3524250" cy="2133600"/>
            <a:chOff x="3142" y="2298"/>
            <a:chExt cx="2220" cy="1344"/>
          </a:xfrm>
        </p:grpSpPr>
        <p:sp>
          <p:nvSpPr>
            <p:cNvPr id="471279" name="AutoShape 239"/>
            <p:cNvSpPr>
              <a:spLocks noChangeAspect="1" noChangeArrowheads="1" noTextEdit="1"/>
            </p:cNvSpPr>
            <p:nvPr/>
          </p:nvSpPr>
          <p:spPr bwMode="auto">
            <a:xfrm>
              <a:off x="3142" y="2298"/>
              <a:ext cx="2184" cy="13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81" name="Rectangle 241"/>
            <p:cNvSpPr>
              <a:spLocks noChangeArrowheads="1"/>
            </p:cNvSpPr>
            <p:nvPr/>
          </p:nvSpPr>
          <p:spPr bwMode="auto">
            <a:xfrm>
              <a:off x="3142" y="2298"/>
              <a:ext cx="2184" cy="1344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82" name="Rectangle 242"/>
            <p:cNvSpPr>
              <a:spLocks noChangeArrowheads="1"/>
            </p:cNvSpPr>
            <p:nvPr/>
          </p:nvSpPr>
          <p:spPr bwMode="auto">
            <a:xfrm>
              <a:off x="3214" y="2442"/>
              <a:ext cx="2040" cy="105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83" name="Rectangle 243"/>
            <p:cNvSpPr>
              <a:spLocks noChangeArrowheads="1"/>
            </p:cNvSpPr>
            <p:nvPr/>
          </p:nvSpPr>
          <p:spPr bwMode="auto">
            <a:xfrm>
              <a:off x="5002" y="3504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17.5261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284" name="Rectangle 244"/>
            <p:cNvSpPr>
              <a:spLocks noChangeArrowheads="1"/>
            </p:cNvSpPr>
            <p:nvPr/>
          </p:nvSpPr>
          <p:spPr bwMode="auto">
            <a:xfrm>
              <a:off x="3214" y="3504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286" name="Rectangle 246"/>
            <p:cNvSpPr>
              <a:spLocks noChangeArrowheads="1"/>
            </p:cNvSpPr>
            <p:nvPr/>
          </p:nvSpPr>
          <p:spPr bwMode="auto">
            <a:xfrm>
              <a:off x="3262" y="2376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287" name="Rectangle 247"/>
            <p:cNvSpPr>
              <a:spLocks noChangeArrowheads="1"/>
            </p:cNvSpPr>
            <p:nvPr/>
          </p:nvSpPr>
          <p:spPr bwMode="auto">
            <a:xfrm rot="16200000">
              <a:off x="3133" y="2402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70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288" name="Rectangle 248"/>
            <p:cNvSpPr>
              <a:spLocks noChangeArrowheads="1"/>
            </p:cNvSpPr>
            <p:nvPr/>
          </p:nvSpPr>
          <p:spPr bwMode="auto">
            <a:xfrm rot="16200000">
              <a:off x="3154" y="3407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289" name="Rectangle 249"/>
            <p:cNvSpPr>
              <a:spLocks noChangeArrowheads="1"/>
            </p:cNvSpPr>
            <p:nvPr/>
          </p:nvSpPr>
          <p:spPr bwMode="auto">
            <a:xfrm rot="16200000">
              <a:off x="5272" y="238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290" name="Rectangle 250"/>
            <p:cNvSpPr>
              <a:spLocks noChangeArrowheads="1"/>
            </p:cNvSpPr>
            <p:nvPr/>
          </p:nvSpPr>
          <p:spPr bwMode="auto">
            <a:xfrm rot="16200000">
              <a:off x="5260" y="3395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-6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291" name="Rectangle 251"/>
            <p:cNvSpPr>
              <a:spLocks noChangeArrowheads="1"/>
            </p:cNvSpPr>
            <p:nvPr/>
          </p:nvSpPr>
          <p:spPr bwMode="auto">
            <a:xfrm rot="16200000">
              <a:off x="2920" y="2843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292" name="Rectangle 252"/>
            <p:cNvSpPr>
              <a:spLocks noChangeArrowheads="1"/>
            </p:cNvSpPr>
            <p:nvPr/>
          </p:nvSpPr>
          <p:spPr bwMode="auto">
            <a:xfrm rot="16200000">
              <a:off x="5056" y="2861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293" name="Line 253"/>
            <p:cNvSpPr>
              <a:spLocks noChangeShapeType="1"/>
            </p:cNvSpPr>
            <p:nvPr/>
          </p:nvSpPr>
          <p:spPr bwMode="auto">
            <a:xfrm flipH="1">
              <a:off x="5236" y="254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94" name="Line 254"/>
            <p:cNvSpPr>
              <a:spLocks noChangeShapeType="1"/>
            </p:cNvSpPr>
            <p:nvPr/>
          </p:nvSpPr>
          <p:spPr bwMode="auto">
            <a:xfrm>
              <a:off x="3214" y="254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95" name="Line 255"/>
            <p:cNvSpPr>
              <a:spLocks noChangeShapeType="1"/>
            </p:cNvSpPr>
            <p:nvPr/>
          </p:nvSpPr>
          <p:spPr bwMode="auto">
            <a:xfrm flipV="1">
              <a:off x="3418" y="348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96" name="Line 256"/>
            <p:cNvSpPr>
              <a:spLocks noChangeShapeType="1"/>
            </p:cNvSpPr>
            <p:nvPr/>
          </p:nvSpPr>
          <p:spPr bwMode="auto">
            <a:xfrm>
              <a:off x="3418" y="244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97" name="Line 257"/>
            <p:cNvSpPr>
              <a:spLocks noChangeShapeType="1"/>
            </p:cNvSpPr>
            <p:nvPr/>
          </p:nvSpPr>
          <p:spPr bwMode="auto">
            <a:xfrm flipH="1">
              <a:off x="5236" y="265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98" name="Line 258"/>
            <p:cNvSpPr>
              <a:spLocks noChangeShapeType="1"/>
            </p:cNvSpPr>
            <p:nvPr/>
          </p:nvSpPr>
          <p:spPr bwMode="auto">
            <a:xfrm>
              <a:off x="3214" y="265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299" name="Line 259"/>
            <p:cNvSpPr>
              <a:spLocks noChangeShapeType="1"/>
            </p:cNvSpPr>
            <p:nvPr/>
          </p:nvSpPr>
          <p:spPr bwMode="auto">
            <a:xfrm flipV="1">
              <a:off x="3622" y="348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00" name="Line 260"/>
            <p:cNvSpPr>
              <a:spLocks noChangeShapeType="1"/>
            </p:cNvSpPr>
            <p:nvPr/>
          </p:nvSpPr>
          <p:spPr bwMode="auto">
            <a:xfrm>
              <a:off x="3622" y="244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01" name="Line 261"/>
            <p:cNvSpPr>
              <a:spLocks noChangeShapeType="1"/>
            </p:cNvSpPr>
            <p:nvPr/>
          </p:nvSpPr>
          <p:spPr bwMode="auto">
            <a:xfrm flipH="1">
              <a:off x="5236" y="275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02" name="Line 262"/>
            <p:cNvSpPr>
              <a:spLocks noChangeShapeType="1"/>
            </p:cNvSpPr>
            <p:nvPr/>
          </p:nvSpPr>
          <p:spPr bwMode="auto">
            <a:xfrm>
              <a:off x="3214" y="275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03" name="Line 263"/>
            <p:cNvSpPr>
              <a:spLocks noChangeShapeType="1"/>
            </p:cNvSpPr>
            <p:nvPr/>
          </p:nvSpPr>
          <p:spPr bwMode="auto">
            <a:xfrm flipV="1">
              <a:off x="3826" y="348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04" name="Line 264"/>
            <p:cNvSpPr>
              <a:spLocks noChangeShapeType="1"/>
            </p:cNvSpPr>
            <p:nvPr/>
          </p:nvSpPr>
          <p:spPr bwMode="auto">
            <a:xfrm>
              <a:off x="3826" y="244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05" name="Line 265"/>
            <p:cNvSpPr>
              <a:spLocks noChangeShapeType="1"/>
            </p:cNvSpPr>
            <p:nvPr/>
          </p:nvSpPr>
          <p:spPr bwMode="auto">
            <a:xfrm flipH="1">
              <a:off x="5236" y="286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06" name="Line 266"/>
            <p:cNvSpPr>
              <a:spLocks noChangeShapeType="1"/>
            </p:cNvSpPr>
            <p:nvPr/>
          </p:nvSpPr>
          <p:spPr bwMode="auto">
            <a:xfrm>
              <a:off x="3214" y="286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07" name="Line 267"/>
            <p:cNvSpPr>
              <a:spLocks noChangeShapeType="1"/>
            </p:cNvSpPr>
            <p:nvPr/>
          </p:nvSpPr>
          <p:spPr bwMode="auto">
            <a:xfrm flipV="1">
              <a:off x="4030" y="348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08" name="Line 268"/>
            <p:cNvSpPr>
              <a:spLocks noChangeShapeType="1"/>
            </p:cNvSpPr>
            <p:nvPr/>
          </p:nvSpPr>
          <p:spPr bwMode="auto">
            <a:xfrm>
              <a:off x="4030" y="244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09" name="Line 269"/>
            <p:cNvSpPr>
              <a:spLocks noChangeShapeType="1"/>
            </p:cNvSpPr>
            <p:nvPr/>
          </p:nvSpPr>
          <p:spPr bwMode="auto">
            <a:xfrm flipH="1">
              <a:off x="5236" y="297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10" name="Line 270"/>
            <p:cNvSpPr>
              <a:spLocks noChangeShapeType="1"/>
            </p:cNvSpPr>
            <p:nvPr/>
          </p:nvSpPr>
          <p:spPr bwMode="auto">
            <a:xfrm>
              <a:off x="3214" y="297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11" name="Line 271"/>
            <p:cNvSpPr>
              <a:spLocks noChangeShapeType="1"/>
            </p:cNvSpPr>
            <p:nvPr/>
          </p:nvSpPr>
          <p:spPr bwMode="auto">
            <a:xfrm flipV="1">
              <a:off x="4234" y="348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12" name="Line 272"/>
            <p:cNvSpPr>
              <a:spLocks noChangeShapeType="1"/>
            </p:cNvSpPr>
            <p:nvPr/>
          </p:nvSpPr>
          <p:spPr bwMode="auto">
            <a:xfrm>
              <a:off x="4234" y="244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13" name="Line 273"/>
            <p:cNvSpPr>
              <a:spLocks noChangeShapeType="1"/>
            </p:cNvSpPr>
            <p:nvPr/>
          </p:nvSpPr>
          <p:spPr bwMode="auto">
            <a:xfrm flipH="1">
              <a:off x="5236" y="307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14" name="Line 274"/>
            <p:cNvSpPr>
              <a:spLocks noChangeShapeType="1"/>
            </p:cNvSpPr>
            <p:nvPr/>
          </p:nvSpPr>
          <p:spPr bwMode="auto">
            <a:xfrm>
              <a:off x="3214" y="307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15" name="Line 275"/>
            <p:cNvSpPr>
              <a:spLocks noChangeShapeType="1"/>
            </p:cNvSpPr>
            <p:nvPr/>
          </p:nvSpPr>
          <p:spPr bwMode="auto">
            <a:xfrm flipV="1">
              <a:off x="4438" y="348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16" name="Line 276"/>
            <p:cNvSpPr>
              <a:spLocks noChangeShapeType="1"/>
            </p:cNvSpPr>
            <p:nvPr/>
          </p:nvSpPr>
          <p:spPr bwMode="auto">
            <a:xfrm>
              <a:off x="4438" y="244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17" name="Line 277"/>
            <p:cNvSpPr>
              <a:spLocks noChangeShapeType="1"/>
            </p:cNvSpPr>
            <p:nvPr/>
          </p:nvSpPr>
          <p:spPr bwMode="auto">
            <a:xfrm flipH="1">
              <a:off x="5236" y="318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18" name="Line 278"/>
            <p:cNvSpPr>
              <a:spLocks noChangeShapeType="1"/>
            </p:cNvSpPr>
            <p:nvPr/>
          </p:nvSpPr>
          <p:spPr bwMode="auto">
            <a:xfrm>
              <a:off x="3214" y="318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19" name="Line 279"/>
            <p:cNvSpPr>
              <a:spLocks noChangeShapeType="1"/>
            </p:cNvSpPr>
            <p:nvPr/>
          </p:nvSpPr>
          <p:spPr bwMode="auto">
            <a:xfrm flipV="1">
              <a:off x="4642" y="348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20" name="Line 280"/>
            <p:cNvSpPr>
              <a:spLocks noChangeShapeType="1"/>
            </p:cNvSpPr>
            <p:nvPr/>
          </p:nvSpPr>
          <p:spPr bwMode="auto">
            <a:xfrm>
              <a:off x="4642" y="244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21" name="Line 281"/>
            <p:cNvSpPr>
              <a:spLocks noChangeShapeType="1"/>
            </p:cNvSpPr>
            <p:nvPr/>
          </p:nvSpPr>
          <p:spPr bwMode="auto">
            <a:xfrm flipH="1">
              <a:off x="5236" y="328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22" name="Line 282"/>
            <p:cNvSpPr>
              <a:spLocks noChangeShapeType="1"/>
            </p:cNvSpPr>
            <p:nvPr/>
          </p:nvSpPr>
          <p:spPr bwMode="auto">
            <a:xfrm>
              <a:off x="3214" y="328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23" name="Line 283"/>
            <p:cNvSpPr>
              <a:spLocks noChangeShapeType="1"/>
            </p:cNvSpPr>
            <p:nvPr/>
          </p:nvSpPr>
          <p:spPr bwMode="auto">
            <a:xfrm flipV="1">
              <a:off x="4846" y="348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24" name="Line 284"/>
            <p:cNvSpPr>
              <a:spLocks noChangeShapeType="1"/>
            </p:cNvSpPr>
            <p:nvPr/>
          </p:nvSpPr>
          <p:spPr bwMode="auto">
            <a:xfrm>
              <a:off x="4846" y="244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25" name="Line 285"/>
            <p:cNvSpPr>
              <a:spLocks noChangeShapeType="1"/>
            </p:cNvSpPr>
            <p:nvPr/>
          </p:nvSpPr>
          <p:spPr bwMode="auto">
            <a:xfrm flipH="1">
              <a:off x="5236" y="339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26" name="Line 286"/>
            <p:cNvSpPr>
              <a:spLocks noChangeShapeType="1"/>
            </p:cNvSpPr>
            <p:nvPr/>
          </p:nvSpPr>
          <p:spPr bwMode="auto">
            <a:xfrm>
              <a:off x="3214" y="339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27" name="Line 287"/>
            <p:cNvSpPr>
              <a:spLocks noChangeShapeType="1"/>
            </p:cNvSpPr>
            <p:nvPr/>
          </p:nvSpPr>
          <p:spPr bwMode="auto">
            <a:xfrm flipV="1">
              <a:off x="5050" y="348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28" name="Line 288"/>
            <p:cNvSpPr>
              <a:spLocks noChangeShapeType="1"/>
            </p:cNvSpPr>
            <p:nvPr/>
          </p:nvSpPr>
          <p:spPr bwMode="auto">
            <a:xfrm>
              <a:off x="5050" y="244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29" name="Freeform 289"/>
            <p:cNvSpPr>
              <a:spLocks/>
            </p:cNvSpPr>
            <p:nvPr/>
          </p:nvSpPr>
          <p:spPr bwMode="auto">
            <a:xfrm>
              <a:off x="3214" y="2928"/>
              <a:ext cx="2040" cy="540"/>
            </a:xfrm>
            <a:custGeom>
              <a:avLst/>
              <a:gdLst/>
              <a:ahLst/>
              <a:cxnLst>
                <a:cxn ang="0">
                  <a:pos x="30" y="132"/>
                </a:cxn>
                <a:cxn ang="0">
                  <a:pos x="60" y="180"/>
                </a:cxn>
                <a:cxn ang="0">
                  <a:pos x="96" y="228"/>
                </a:cxn>
                <a:cxn ang="0">
                  <a:pos x="126" y="270"/>
                </a:cxn>
                <a:cxn ang="0">
                  <a:pos x="156" y="312"/>
                </a:cxn>
                <a:cxn ang="0">
                  <a:pos x="192" y="348"/>
                </a:cxn>
                <a:cxn ang="0">
                  <a:pos x="222" y="378"/>
                </a:cxn>
                <a:cxn ang="0">
                  <a:pos x="252" y="408"/>
                </a:cxn>
                <a:cxn ang="0">
                  <a:pos x="288" y="438"/>
                </a:cxn>
                <a:cxn ang="0">
                  <a:pos x="318" y="462"/>
                </a:cxn>
                <a:cxn ang="0">
                  <a:pos x="354" y="486"/>
                </a:cxn>
                <a:cxn ang="0">
                  <a:pos x="384" y="504"/>
                </a:cxn>
                <a:cxn ang="0">
                  <a:pos x="414" y="516"/>
                </a:cxn>
                <a:cxn ang="0">
                  <a:pos x="450" y="528"/>
                </a:cxn>
                <a:cxn ang="0">
                  <a:pos x="480" y="534"/>
                </a:cxn>
                <a:cxn ang="0">
                  <a:pos x="510" y="540"/>
                </a:cxn>
                <a:cxn ang="0">
                  <a:pos x="546" y="540"/>
                </a:cxn>
                <a:cxn ang="0">
                  <a:pos x="576" y="540"/>
                </a:cxn>
                <a:cxn ang="0">
                  <a:pos x="612" y="540"/>
                </a:cxn>
                <a:cxn ang="0">
                  <a:pos x="642" y="540"/>
                </a:cxn>
                <a:cxn ang="0">
                  <a:pos x="672" y="534"/>
                </a:cxn>
                <a:cxn ang="0">
                  <a:pos x="708" y="522"/>
                </a:cxn>
                <a:cxn ang="0">
                  <a:pos x="738" y="516"/>
                </a:cxn>
                <a:cxn ang="0">
                  <a:pos x="768" y="504"/>
                </a:cxn>
                <a:cxn ang="0">
                  <a:pos x="804" y="492"/>
                </a:cxn>
                <a:cxn ang="0">
                  <a:pos x="834" y="474"/>
                </a:cxn>
                <a:cxn ang="0">
                  <a:pos x="870" y="462"/>
                </a:cxn>
                <a:cxn ang="0">
                  <a:pos x="900" y="444"/>
                </a:cxn>
                <a:cxn ang="0">
                  <a:pos x="930" y="420"/>
                </a:cxn>
                <a:cxn ang="0">
                  <a:pos x="966" y="408"/>
                </a:cxn>
                <a:cxn ang="0">
                  <a:pos x="996" y="426"/>
                </a:cxn>
                <a:cxn ang="0">
                  <a:pos x="1026" y="450"/>
                </a:cxn>
                <a:cxn ang="0">
                  <a:pos x="1062" y="468"/>
                </a:cxn>
                <a:cxn ang="0">
                  <a:pos x="1092" y="480"/>
                </a:cxn>
                <a:cxn ang="0">
                  <a:pos x="1128" y="498"/>
                </a:cxn>
                <a:cxn ang="0">
                  <a:pos x="1158" y="510"/>
                </a:cxn>
                <a:cxn ang="0">
                  <a:pos x="1188" y="516"/>
                </a:cxn>
                <a:cxn ang="0">
                  <a:pos x="1224" y="528"/>
                </a:cxn>
                <a:cxn ang="0">
                  <a:pos x="1254" y="534"/>
                </a:cxn>
                <a:cxn ang="0">
                  <a:pos x="1284" y="540"/>
                </a:cxn>
                <a:cxn ang="0">
                  <a:pos x="1320" y="540"/>
                </a:cxn>
                <a:cxn ang="0">
                  <a:pos x="1350" y="540"/>
                </a:cxn>
                <a:cxn ang="0">
                  <a:pos x="1380" y="540"/>
                </a:cxn>
                <a:cxn ang="0">
                  <a:pos x="1416" y="540"/>
                </a:cxn>
                <a:cxn ang="0">
                  <a:pos x="1446" y="534"/>
                </a:cxn>
                <a:cxn ang="0">
                  <a:pos x="1482" y="528"/>
                </a:cxn>
                <a:cxn ang="0">
                  <a:pos x="1512" y="516"/>
                </a:cxn>
                <a:cxn ang="0">
                  <a:pos x="1542" y="498"/>
                </a:cxn>
                <a:cxn ang="0">
                  <a:pos x="1578" y="480"/>
                </a:cxn>
                <a:cxn ang="0">
                  <a:pos x="1608" y="456"/>
                </a:cxn>
                <a:cxn ang="0">
                  <a:pos x="1644" y="432"/>
                </a:cxn>
                <a:cxn ang="0">
                  <a:pos x="1674" y="402"/>
                </a:cxn>
                <a:cxn ang="0">
                  <a:pos x="1704" y="372"/>
                </a:cxn>
                <a:cxn ang="0">
                  <a:pos x="1740" y="336"/>
                </a:cxn>
                <a:cxn ang="0">
                  <a:pos x="1770" y="294"/>
                </a:cxn>
                <a:cxn ang="0">
                  <a:pos x="1800" y="258"/>
                </a:cxn>
                <a:cxn ang="0">
                  <a:pos x="1836" y="210"/>
                </a:cxn>
                <a:cxn ang="0">
                  <a:pos x="1866" y="162"/>
                </a:cxn>
                <a:cxn ang="0">
                  <a:pos x="1902" y="114"/>
                </a:cxn>
                <a:cxn ang="0">
                  <a:pos x="1932" y="60"/>
                </a:cxn>
                <a:cxn ang="0">
                  <a:pos x="1962" y="6"/>
                </a:cxn>
                <a:cxn ang="0">
                  <a:pos x="1998" y="12"/>
                </a:cxn>
                <a:cxn ang="0">
                  <a:pos x="2028" y="66"/>
                </a:cxn>
              </a:cxnLst>
              <a:rect l="0" t="0" r="r" b="b"/>
              <a:pathLst>
                <a:path w="2040" h="540">
                  <a:moveTo>
                    <a:pt x="0" y="78"/>
                  </a:move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30" y="126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6" y="138"/>
                  </a:lnTo>
                  <a:lnTo>
                    <a:pt x="36" y="138"/>
                  </a:lnTo>
                  <a:lnTo>
                    <a:pt x="36" y="138"/>
                  </a:lnTo>
                  <a:lnTo>
                    <a:pt x="36" y="138"/>
                  </a:lnTo>
                  <a:lnTo>
                    <a:pt x="36" y="138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54" y="162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0" y="174"/>
                  </a:lnTo>
                  <a:lnTo>
                    <a:pt x="60" y="174"/>
                  </a:lnTo>
                  <a:lnTo>
                    <a:pt x="60" y="174"/>
                  </a:lnTo>
                  <a:lnTo>
                    <a:pt x="60" y="174"/>
                  </a:lnTo>
                  <a:lnTo>
                    <a:pt x="60" y="174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6" y="180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8" y="198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78" y="210"/>
                  </a:lnTo>
                  <a:lnTo>
                    <a:pt x="78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6"/>
                  </a:lnTo>
                  <a:lnTo>
                    <a:pt x="84" y="216"/>
                  </a:lnTo>
                  <a:lnTo>
                    <a:pt x="84" y="216"/>
                  </a:lnTo>
                  <a:lnTo>
                    <a:pt x="84" y="216"/>
                  </a:lnTo>
                  <a:lnTo>
                    <a:pt x="84" y="216"/>
                  </a:lnTo>
                  <a:lnTo>
                    <a:pt x="84" y="216"/>
                  </a:lnTo>
                  <a:lnTo>
                    <a:pt x="84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6" y="228"/>
                  </a:lnTo>
                  <a:lnTo>
                    <a:pt x="96" y="228"/>
                  </a:lnTo>
                  <a:lnTo>
                    <a:pt x="96" y="228"/>
                  </a:lnTo>
                  <a:lnTo>
                    <a:pt x="96" y="228"/>
                  </a:lnTo>
                  <a:lnTo>
                    <a:pt x="96" y="228"/>
                  </a:lnTo>
                  <a:lnTo>
                    <a:pt x="96" y="228"/>
                  </a:lnTo>
                  <a:lnTo>
                    <a:pt x="96" y="228"/>
                  </a:lnTo>
                  <a:lnTo>
                    <a:pt x="96" y="228"/>
                  </a:lnTo>
                  <a:lnTo>
                    <a:pt x="96" y="228"/>
                  </a:lnTo>
                  <a:lnTo>
                    <a:pt x="96" y="228"/>
                  </a:lnTo>
                  <a:lnTo>
                    <a:pt x="96" y="228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102" y="234"/>
                  </a:lnTo>
                  <a:lnTo>
                    <a:pt x="102" y="234"/>
                  </a:lnTo>
                  <a:lnTo>
                    <a:pt x="102" y="234"/>
                  </a:lnTo>
                  <a:lnTo>
                    <a:pt x="102" y="234"/>
                  </a:lnTo>
                  <a:lnTo>
                    <a:pt x="102" y="234"/>
                  </a:lnTo>
                  <a:lnTo>
                    <a:pt x="102" y="234"/>
                  </a:lnTo>
                  <a:lnTo>
                    <a:pt x="102" y="234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20" y="258"/>
                  </a:lnTo>
                  <a:lnTo>
                    <a:pt x="120" y="258"/>
                  </a:lnTo>
                  <a:lnTo>
                    <a:pt x="120" y="258"/>
                  </a:lnTo>
                  <a:lnTo>
                    <a:pt x="120" y="258"/>
                  </a:lnTo>
                  <a:lnTo>
                    <a:pt x="120" y="258"/>
                  </a:lnTo>
                  <a:lnTo>
                    <a:pt x="120" y="258"/>
                  </a:lnTo>
                  <a:lnTo>
                    <a:pt x="120" y="258"/>
                  </a:lnTo>
                  <a:lnTo>
                    <a:pt x="120" y="264"/>
                  </a:lnTo>
                  <a:lnTo>
                    <a:pt x="120" y="264"/>
                  </a:lnTo>
                  <a:lnTo>
                    <a:pt x="120" y="264"/>
                  </a:lnTo>
                  <a:lnTo>
                    <a:pt x="120" y="264"/>
                  </a:lnTo>
                  <a:lnTo>
                    <a:pt x="120" y="264"/>
                  </a:lnTo>
                  <a:lnTo>
                    <a:pt x="120" y="264"/>
                  </a:lnTo>
                  <a:lnTo>
                    <a:pt x="120" y="264"/>
                  </a:lnTo>
                  <a:lnTo>
                    <a:pt x="120" y="264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44" y="288"/>
                  </a:lnTo>
                  <a:lnTo>
                    <a:pt x="144" y="288"/>
                  </a:lnTo>
                  <a:lnTo>
                    <a:pt x="144" y="288"/>
                  </a:lnTo>
                  <a:lnTo>
                    <a:pt x="144" y="288"/>
                  </a:lnTo>
                  <a:lnTo>
                    <a:pt x="144" y="288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12"/>
                  </a:lnTo>
                  <a:lnTo>
                    <a:pt x="156" y="312"/>
                  </a:lnTo>
                  <a:lnTo>
                    <a:pt x="156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8" y="318"/>
                  </a:lnTo>
                  <a:lnTo>
                    <a:pt x="168" y="318"/>
                  </a:lnTo>
                  <a:lnTo>
                    <a:pt x="168" y="318"/>
                  </a:lnTo>
                  <a:lnTo>
                    <a:pt x="168" y="318"/>
                  </a:lnTo>
                  <a:lnTo>
                    <a:pt x="168" y="318"/>
                  </a:lnTo>
                  <a:lnTo>
                    <a:pt x="168" y="318"/>
                  </a:lnTo>
                  <a:lnTo>
                    <a:pt x="168" y="318"/>
                  </a:lnTo>
                  <a:lnTo>
                    <a:pt x="168" y="324"/>
                  </a:lnTo>
                  <a:lnTo>
                    <a:pt x="168" y="324"/>
                  </a:lnTo>
                  <a:lnTo>
                    <a:pt x="168" y="324"/>
                  </a:lnTo>
                  <a:lnTo>
                    <a:pt x="168" y="324"/>
                  </a:lnTo>
                  <a:lnTo>
                    <a:pt x="168" y="324"/>
                  </a:lnTo>
                  <a:lnTo>
                    <a:pt x="168" y="324"/>
                  </a:lnTo>
                  <a:lnTo>
                    <a:pt x="168" y="324"/>
                  </a:lnTo>
                  <a:lnTo>
                    <a:pt x="168" y="324"/>
                  </a:lnTo>
                  <a:lnTo>
                    <a:pt x="174" y="324"/>
                  </a:lnTo>
                  <a:lnTo>
                    <a:pt x="174" y="324"/>
                  </a:lnTo>
                  <a:lnTo>
                    <a:pt x="174" y="324"/>
                  </a:lnTo>
                  <a:lnTo>
                    <a:pt x="174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6" y="336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60"/>
                  </a:lnTo>
                  <a:lnTo>
                    <a:pt x="198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72"/>
                  </a:lnTo>
                  <a:lnTo>
                    <a:pt x="210" y="372"/>
                  </a:lnTo>
                  <a:lnTo>
                    <a:pt x="210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8"/>
                  </a:lnTo>
                  <a:lnTo>
                    <a:pt x="216" y="378"/>
                  </a:lnTo>
                  <a:lnTo>
                    <a:pt x="216" y="378"/>
                  </a:lnTo>
                  <a:lnTo>
                    <a:pt x="216" y="378"/>
                  </a:lnTo>
                  <a:lnTo>
                    <a:pt x="222" y="378"/>
                  </a:lnTo>
                  <a:lnTo>
                    <a:pt x="222" y="378"/>
                  </a:lnTo>
                  <a:lnTo>
                    <a:pt x="222" y="378"/>
                  </a:lnTo>
                  <a:lnTo>
                    <a:pt x="222" y="378"/>
                  </a:lnTo>
                  <a:lnTo>
                    <a:pt x="222" y="378"/>
                  </a:lnTo>
                  <a:lnTo>
                    <a:pt x="222" y="378"/>
                  </a:lnTo>
                  <a:lnTo>
                    <a:pt x="222" y="378"/>
                  </a:lnTo>
                  <a:lnTo>
                    <a:pt x="222" y="378"/>
                  </a:lnTo>
                  <a:lnTo>
                    <a:pt x="222" y="378"/>
                  </a:lnTo>
                  <a:lnTo>
                    <a:pt x="222" y="378"/>
                  </a:lnTo>
                  <a:lnTo>
                    <a:pt x="222" y="378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90"/>
                  </a:lnTo>
                  <a:lnTo>
                    <a:pt x="228" y="390"/>
                  </a:lnTo>
                  <a:lnTo>
                    <a:pt x="228" y="390"/>
                  </a:lnTo>
                  <a:lnTo>
                    <a:pt x="228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402"/>
                  </a:lnTo>
                  <a:lnTo>
                    <a:pt x="240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6" y="426"/>
                  </a:lnTo>
                  <a:lnTo>
                    <a:pt x="276" y="426"/>
                  </a:lnTo>
                  <a:lnTo>
                    <a:pt x="276" y="426"/>
                  </a:lnTo>
                  <a:lnTo>
                    <a:pt x="276" y="426"/>
                  </a:lnTo>
                  <a:lnTo>
                    <a:pt x="276" y="426"/>
                  </a:lnTo>
                  <a:lnTo>
                    <a:pt x="276" y="426"/>
                  </a:lnTo>
                  <a:lnTo>
                    <a:pt x="276" y="426"/>
                  </a:lnTo>
                  <a:lnTo>
                    <a:pt x="276" y="432"/>
                  </a:lnTo>
                  <a:lnTo>
                    <a:pt x="276" y="432"/>
                  </a:lnTo>
                  <a:lnTo>
                    <a:pt x="276" y="432"/>
                  </a:lnTo>
                  <a:lnTo>
                    <a:pt x="276" y="432"/>
                  </a:lnTo>
                  <a:lnTo>
                    <a:pt x="276" y="432"/>
                  </a:lnTo>
                  <a:lnTo>
                    <a:pt x="276" y="432"/>
                  </a:lnTo>
                  <a:lnTo>
                    <a:pt x="276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300" y="444"/>
                  </a:lnTo>
                  <a:lnTo>
                    <a:pt x="300" y="444"/>
                  </a:lnTo>
                  <a:lnTo>
                    <a:pt x="300" y="444"/>
                  </a:lnTo>
                  <a:lnTo>
                    <a:pt x="300" y="450"/>
                  </a:lnTo>
                  <a:lnTo>
                    <a:pt x="300" y="450"/>
                  </a:lnTo>
                  <a:lnTo>
                    <a:pt x="300" y="450"/>
                  </a:lnTo>
                  <a:lnTo>
                    <a:pt x="300" y="450"/>
                  </a:lnTo>
                  <a:lnTo>
                    <a:pt x="300" y="450"/>
                  </a:lnTo>
                  <a:lnTo>
                    <a:pt x="300" y="450"/>
                  </a:lnTo>
                  <a:lnTo>
                    <a:pt x="300" y="450"/>
                  </a:lnTo>
                  <a:lnTo>
                    <a:pt x="300" y="450"/>
                  </a:lnTo>
                  <a:lnTo>
                    <a:pt x="300" y="450"/>
                  </a:lnTo>
                  <a:lnTo>
                    <a:pt x="300" y="450"/>
                  </a:lnTo>
                  <a:lnTo>
                    <a:pt x="306" y="450"/>
                  </a:lnTo>
                  <a:lnTo>
                    <a:pt x="306" y="450"/>
                  </a:lnTo>
                  <a:lnTo>
                    <a:pt x="306" y="450"/>
                  </a:lnTo>
                  <a:lnTo>
                    <a:pt x="306" y="450"/>
                  </a:lnTo>
                  <a:lnTo>
                    <a:pt x="306" y="450"/>
                  </a:lnTo>
                  <a:lnTo>
                    <a:pt x="306" y="450"/>
                  </a:lnTo>
                  <a:lnTo>
                    <a:pt x="306" y="450"/>
                  </a:lnTo>
                  <a:lnTo>
                    <a:pt x="306" y="450"/>
                  </a:lnTo>
                  <a:lnTo>
                    <a:pt x="306" y="456"/>
                  </a:lnTo>
                  <a:lnTo>
                    <a:pt x="306" y="456"/>
                  </a:lnTo>
                  <a:lnTo>
                    <a:pt x="306" y="456"/>
                  </a:lnTo>
                  <a:lnTo>
                    <a:pt x="306" y="456"/>
                  </a:lnTo>
                  <a:lnTo>
                    <a:pt x="306" y="456"/>
                  </a:lnTo>
                  <a:lnTo>
                    <a:pt x="306" y="456"/>
                  </a:lnTo>
                  <a:lnTo>
                    <a:pt x="306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2" y="462"/>
                  </a:lnTo>
                  <a:lnTo>
                    <a:pt x="312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18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30" y="468"/>
                  </a:lnTo>
                  <a:lnTo>
                    <a:pt x="330" y="468"/>
                  </a:lnTo>
                  <a:lnTo>
                    <a:pt x="330" y="468"/>
                  </a:lnTo>
                  <a:lnTo>
                    <a:pt x="330" y="468"/>
                  </a:lnTo>
                  <a:lnTo>
                    <a:pt x="330" y="468"/>
                  </a:lnTo>
                  <a:lnTo>
                    <a:pt x="330" y="468"/>
                  </a:lnTo>
                  <a:lnTo>
                    <a:pt x="330" y="468"/>
                  </a:lnTo>
                  <a:lnTo>
                    <a:pt x="330" y="468"/>
                  </a:lnTo>
                  <a:lnTo>
                    <a:pt x="330" y="468"/>
                  </a:lnTo>
                  <a:lnTo>
                    <a:pt x="330" y="468"/>
                  </a:lnTo>
                  <a:lnTo>
                    <a:pt x="330" y="468"/>
                  </a:lnTo>
                  <a:lnTo>
                    <a:pt x="330" y="474"/>
                  </a:lnTo>
                  <a:lnTo>
                    <a:pt x="330" y="474"/>
                  </a:lnTo>
                  <a:lnTo>
                    <a:pt x="330" y="474"/>
                  </a:lnTo>
                  <a:lnTo>
                    <a:pt x="330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36" y="474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80"/>
                  </a:lnTo>
                  <a:lnTo>
                    <a:pt x="342" y="480"/>
                  </a:lnTo>
                  <a:lnTo>
                    <a:pt x="342" y="480"/>
                  </a:lnTo>
                  <a:lnTo>
                    <a:pt x="342" y="480"/>
                  </a:lnTo>
                  <a:lnTo>
                    <a:pt x="342" y="480"/>
                  </a:lnTo>
                  <a:lnTo>
                    <a:pt x="342" y="480"/>
                  </a:lnTo>
                  <a:lnTo>
                    <a:pt x="342" y="480"/>
                  </a:lnTo>
                  <a:lnTo>
                    <a:pt x="342" y="480"/>
                  </a:lnTo>
                  <a:lnTo>
                    <a:pt x="342" y="480"/>
                  </a:lnTo>
                  <a:lnTo>
                    <a:pt x="342" y="480"/>
                  </a:lnTo>
                  <a:lnTo>
                    <a:pt x="342" y="480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86"/>
                  </a:lnTo>
                  <a:lnTo>
                    <a:pt x="348" y="486"/>
                  </a:lnTo>
                  <a:lnTo>
                    <a:pt x="348" y="486"/>
                  </a:lnTo>
                  <a:lnTo>
                    <a:pt x="348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60" y="486"/>
                  </a:lnTo>
                  <a:lnTo>
                    <a:pt x="360" y="486"/>
                  </a:lnTo>
                  <a:lnTo>
                    <a:pt x="360" y="486"/>
                  </a:lnTo>
                  <a:lnTo>
                    <a:pt x="360" y="486"/>
                  </a:lnTo>
                  <a:lnTo>
                    <a:pt x="360" y="486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72" y="492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2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504"/>
                  </a:lnTo>
                  <a:lnTo>
                    <a:pt x="378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90" y="510"/>
                  </a:lnTo>
                  <a:lnTo>
                    <a:pt x="390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20" y="516"/>
                  </a:lnTo>
                  <a:lnTo>
                    <a:pt x="420" y="516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32" y="522"/>
                  </a:lnTo>
                  <a:lnTo>
                    <a:pt x="432" y="522"/>
                  </a:lnTo>
                  <a:lnTo>
                    <a:pt x="432" y="522"/>
                  </a:lnTo>
                  <a:lnTo>
                    <a:pt x="432" y="522"/>
                  </a:lnTo>
                  <a:lnTo>
                    <a:pt x="432" y="522"/>
                  </a:lnTo>
                  <a:lnTo>
                    <a:pt x="432" y="522"/>
                  </a:lnTo>
                  <a:lnTo>
                    <a:pt x="432" y="522"/>
                  </a:lnTo>
                  <a:lnTo>
                    <a:pt x="432" y="522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56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2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6" y="534"/>
                  </a:lnTo>
                  <a:lnTo>
                    <a:pt x="486" y="534"/>
                  </a:lnTo>
                  <a:lnTo>
                    <a:pt x="486" y="534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64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76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594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06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2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18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24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42" y="540"/>
                  </a:lnTo>
                  <a:lnTo>
                    <a:pt x="642" y="540"/>
                  </a:lnTo>
                  <a:lnTo>
                    <a:pt x="642" y="540"/>
                  </a:lnTo>
                  <a:lnTo>
                    <a:pt x="642" y="540"/>
                  </a:lnTo>
                  <a:lnTo>
                    <a:pt x="642" y="540"/>
                  </a:lnTo>
                  <a:lnTo>
                    <a:pt x="642" y="540"/>
                  </a:lnTo>
                  <a:lnTo>
                    <a:pt x="642" y="534"/>
                  </a:lnTo>
                  <a:lnTo>
                    <a:pt x="642" y="534"/>
                  </a:lnTo>
                  <a:lnTo>
                    <a:pt x="642" y="534"/>
                  </a:lnTo>
                  <a:lnTo>
                    <a:pt x="642" y="534"/>
                  </a:lnTo>
                  <a:lnTo>
                    <a:pt x="642" y="534"/>
                  </a:lnTo>
                  <a:lnTo>
                    <a:pt x="642" y="534"/>
                  </a:lnTo>
                  <a:lnTo>
                    <a:pt x="642" y="534"/>
                  </a:lnTo>
                  <a:lnTo>
                    <a:pt x="642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54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66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2" y="534"/>
                  </a:lnTo>
                  <a:lnTo>
                    <a:pt x="678" y="534"/>
                  </a:lnTo>
                  <a:lnTo>
                    <a:pt x="678" y="534"/>
                  </a:lnTo>
                  <a:lnTo>
                    <a:pt x="678" y="534"/>
                  </a:lnTo>
                  <a:lnTo>
                    <a:pt x="678" y="534"/>
                  </a:lnTo>
                  <a:lnTo>
                    <a:pt x="678" y="534"/>
                  </a:lnTo>
                  <a:lnTo>
                    <a:pt x="678" y="528"/>
                  </a:lnTo>
                  <a:lnTo>
                    <a:pt x="678" y="528"/>
                  </a:lnTo>
                  <a:lnTo>
                    <a:pt x="678" y="528"/>
                  </a:lnTo>
                  <a:lnTo>
                    <a:pt x="678" y="528"/>
                  </a:lnTo>
                  <a:lnTo>
                    <a:pt x="678" y="528"/>
                  </a:lnTo>
                  <a:lnTo>
                    <a:pt x="678" y="528"/>
                  </a:lnTo>
                  <a:lnTo>
                    <a:pt x="678" y="528"/>
                  </a:lnTo>
                  <a:lnTo>
                    <a:pt x="678" y="528"/>
                  </a:lnTo>
                  <a:lnTo>
                    <a:pt x="678" y="528"/>
                  </a:lnTo>
                  <a:lnTo>
                    <a:pt x="678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696" y="528"/>
                  </a:lnTo>
                  <a:lnTo>
                    <a:pt x="702" y="528"/>
                  </a:lnTo>
                  <a:lnTo>
                    <a:pt x="702" y="528"/>
                  </a:lnTo>
                  <a:lnTo>
                    <a:pt x="702" y="528"/>
                  </a:lnTo>
                  <a:lnTo>
                    <a:pt x="702" y="528"/>
                  </a:lnTo>
                  <a:lnTo>
                    <a:pt x="702" y="528"/>
                  </a:lnTo>
                  <a:lnTo>
                    <a:pt x="702" y="528"/>
                  </a:lnTo>
                  <a:lnTo>
                    <a:pt x="702" y="528"/>
                  </a:lnTo>
                  <a:lnTo>
                    <a:pt x="702" y="528"/>
                  </a:lnTo>
                  <a:lnTo>
                    <a:pt x="702" y="528"/>
                  </a:lnTo>
                  <a:lnTo>
                    <a:pt x="702" y="528"/>
                  </a:lnTo>
                  <a:lnTo>
                    <a:pt x="702" y="528"/>
                  </a:lnTo>
                  <a:lnTo>
                    <a:pt x="702" y="522"/>
                  </a:lnTo>
                  <a:lnTo>
                    <a:pt x="702" y="522"/>
                  </a:lnTo>
                  <a:lnTo>
                    <a:pt x="702" y="522"/>
                  </a:lnTo>
                  <a:lnTo>
                    <a:pt x="702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14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16"/>
                  </a:lnTo>
                  <a:lnTo>
                    <a:pt x="726" y="516"/>
                  </a:lnTo>
                  <a:lnTo>
                    <a:pt x="726" y="516"/>
                  </a:lnTo>
                  <a:lnTo>
                    <a:pt x="726" y="516"/>
                  </a:lnTo>
                  <a:lnTo>
                    <a:pt x="726" y="516"/>
                  </a:lnTo>
                  <a:lnTo>
                    <a:pt x="726" y="516"/>
                  </a:lnTo>
                  <a:lnTo>
                    <a:pt x="726" y="516"/>
                  </a:lnTo>
                  <a:lnTo>
                    <a:pt x="726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2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44" y="516"/>
                  </a:lnTo>
                  <a:lnTo>
                    <a:pt x="744" y="516"/>
                  </a:lnTo>
                  <a:lnTo>
                    <a:pt x="744" y="516"/>
                  </a:lnTo>
                  <a:lnTo>
                    <a:pt x="744" y="516"/>
                  </a:lnTo>
                  <a:lnTo>
                    <a:pt x="744" y="516"/>
                  </a:lnTo>
                  <a:lnTo>
                    <a:pt x="744" y="516"/>
                  </a:lnTo>
                  <a:lnTo>
                    <a:pt x="744" y="516"/>
                  </a:lnTo>
                  <a:lnTo>
                    <a:pt x="744" y="516"/>
                  </a:lnTo>
                  <a:lnTo>
                    <a:pt x="744" y="510"/>
                  </a:lnTo>
                  <a:lnTo>
                    <a:pt x="744" y="510"/>
                  </a:lnTo>
                  <a:lnTo>
                    <a:pt x="744" y="510"/>
                  </a:lnTo>
                  <a:lnTo>
                    <a:pt x="744" y="510"/>
                  </a:lnTo>
                  <a:lnTo>
                    <a:pt x="744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56" y="510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04"/>
                  </a:lnTo>
                  <a:lnTo>
                    <a:pt x="762" y="504"/>
                  </a:lnTo>
                  <a:lnTo>
                    <a:pt x="762" y="504"/>
                  </a:lnTo>
                  <a:lnTo>
                    <a:pt x="762" y="504"/>
                  </a:lnTo>
                  <a:lnTo>
                    <a:pt x="762" y="504"/>
                  </a:lnTo>
                  <a:lnTo>
                    <a:pt x="762" y="504"/>
                  </a:lnTo>
                  <a:lnTo>
                    <a:pt x="762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80" y="504"/>
                  </a:lnTo>
                  <a:lnTo>
                    <a:pt x="780" y="504"/>
                  </a:lnTo>
                  <a:lnTo>
                    <a:pt x="780" y="504"/>
                  </a:lnTo>
                  <a:lnTo>
                    <a:pt x="780" y="498"/>
                  </a:lnTo>
                  <a:lnTo>
                    <a:pt x="780" y="498"/>
                  </a:lnTo>
                  <a:lnTo>
                    <a:pt x="780" y="498"/>
                  </a:lnTo>
                  <a:lnTo>
                    <a:pt x="780" y="498"/>
                  </a:lnTo>
                  <a:lnTo>
                    <a:pt x="780" y="498"/>
                  </a:lnTo>
                  <a:lnTo>
                    <a:pt x="780" y="498"/>
                  </a:lnTo>
                  <a:lnTo>
                    <a:pt x="780" y="498"/>
                  </a:lnTo>
                  <a:lnTo>
                    <a:pt x="780" y="498"/>
                  </a:lnTo>
                  <a:lnTo>
                    <a:pt x="780" y="498"/>
                  </a:lnTo>
                  <a:lnTo>
                    <a:pt x="780" y="498"/>
                  </a:lnTo>
                  <a:lnTo>
                    <a:pt x="780" y="498"/>
                  </a:lnTo>
                  <a:lnTo>
                    <a:pt x="780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86" y="498"/>
                  </a:lnTo>
                  <a:lnTo>
                    <a:pt x="792" y="498"/>
                  </a:lnTo>
                  <a:lnTo>
                    <a:pt x="792" y="498"/>
                  </a:lnTo>
                  <a:lnTo>
                    <a:pt x="792" y="498"/>
                  </a:lnTo>
                  <a:lnTo>
                    <a:pt x="792" y="498"/>
                  </a:lnTo>
                  <a:lnTo>
                    <a:pt x="792" y="498"/>
                  </a:lnTo>
                  <a:lnTo>
                    <a:pt x="792" y="498"/>
                  </a:lnTo>
                  <a:lnTo>
                    <a:pt x="792" y="498"/>
                  </a:lnTo>
                  <a:lnTo>
                    <a:pt x="792" y="498"/>
                  </a:lnTo>
                  <a:lnTo>
                    <a:pt x="792" y="498"/>
                  </a:lnTo>
                  <a:lnTo>
                    <a:pt x="792" y="498"/>
                  </a:lnTo>
                  <a:lnTo>
                    <a:pt x="792" y="498"/>
                  </a:lnTo>
                  <a:lnTo>
                    <a:pt x="792" y="492"/>
                  </a:lnTo>
                  <a:lnTo>
                    <a:pt x="792" y="492"/>
                  </a:lnTo>
                  <a:lnTo>
                    <a:pt x="792" y="492"/>
                  </a:lnTo>
                  <a:lnTo>
                    <a:pt x="792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16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34" y="480"/>
                  </a:lnTo>
                  <a:lnTo>
                    <a:pt x="834" y="480"/>
                  </a:lnTo>
                  <a:lnTo>
                    <a:pt x="834" y="480"/>
                  </a:lnTo>
                  <a:lnTo>
                    <a:pt x="834" y="480"/>
                  </a:lnTo>
                  <a:lnTo>
                    <a:pt x="834" y="480"/>
                  </a:lnTo>
                  <a:lnTo>
                    <a:pt x="834" y="474"/>
                  </a:lnTo>
                  <a:lnTo>
                    <a:pt x="834" y="474"/>
                  </a:lnTo>
                  <a:lnTo>
                    <a:pt x="834" y="474"/>
                  </a:lnTo>
                  <a:lnTo>
                    <a:pt x="834" y="474"/>
                  </a:lnTo>
                  <a:lnTo>
                    <a:pt x="834" y="474"/>
                  </a:lnTo>
                  <a:lnTo>
                    <a:pt x="834" y="474"/>
                  </a:lnTo>
                  <a:lnTo>
                    <a:pt x="834" y="474"/>
                  </a:lnTo>
                  <a:lnTo>
                    <a:pt x="834" y="474"/>
                  </a:lnTo>
                  <a:lnTo>
                    <a:pt x="834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6" y="474"/>
                  </a:lnTo>
                  <a:lnTo>
                    <a:pt x="846" y="474"/>
                  </a:lnTo>
                  <a:lnTo>
                    <a:pt x="846" y="474"/>
                  </a:lnTo>
                  <a:lnTo>
                    <a:pt x="846" y="474"/>
                  </a:lnTo>
                  <a:lnTo>
                    <a:pt x="846" y="474"/>
                  </a:lnTo>
                  <a:lnTo>
                    <a:pt x="846" y="474"/>
                  </a:lnTo>
                  <a:lnTo>
                    <a:pt x="846" y="468"/>
                  </a:lnTo>
                  <a:lnTo>
                    <a:pt x="846" y="468"/>
                  </a:lnTo>
                  <a:lnTo>
                    <a:pt x="846" y="468"/>
                  </a:lnTo>
                  <a:lnTo>
                    <a:pt x="846" y="468"/>
                  </a:lnTo>
                  <a:lnTo>
                    <a:pt x="846" y="468"/>
                  </a:lnTo>
                  <a:lnTo>
                    <a:pt x="846" y="468"/>
                  </a:lnTo>
                  <a:lnTo>
                    <a:pt x="846" y="468"/>
                  </a:lnTo>
                  <a:lnTo>
                    <a:pt x="846" y="468"/>
                  </a:lnTo>
                  <a:lnTo>
                    <a:pt x="846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2" y="468"/>
                  </a:lnTo>
                  <a:lnTo>
                    <a:pt x="858" y="468"/>
                  </a:lnTo>
                  <a:lnTo>
                    <a:pt x="858" y="468"/>
                  </a:lnTo>
                  <a:lnTo>
                    <a:pt x="858" y="468"/>
                  </a:lnTo>
                  <a:lnTo>
                    <a:pt x="858" y="468"/>
                  </a:lnTo>
                  <a:lnTo>
                    <a:pt x="858" y="468"/>
                  </a:lnTo>
                  <a:lnTo>
                    <a:pt x="858" y="468"/>
                  </a:lnTo>
                  <a:lnTo>
                    <a:pt x="858" y="462"/>
                  </a:lnTo>
                  <a:lnTo>
                    <a:pt x="858" y="462"/>
                  </a:lnTo>
                  <a:lnTo>
                    <a:pt x="858" y="462"/>
                  </a:lnTo>
                  <a:lnTo>
                    <a:pt x="858" y="462"/>
                  </a:lnTo>
                  <a:lnTo>
                    <a:pt x="858" y="462"/>
                  </a:lnTo>
                  <a:lnTo>
                    <a:pt x="858" y="462"/>
                  </a:lnTo>
                  <a:lnTo>
                    <a:pt x="858" y="462"/>
                  </a:lnTo>
                  <a:lnTo>
                    <a:pt x="858" y="462"/>
                  </a:lnTo>
                  <a:lnTo>
                    <a:pt x="858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70" y="462"/>
                  </a:lnTo>
                  <a:lnTo>
                    <a:pt x="870" y="462"/>
                  </a:lnTo>
                  <a:lnTo>
                    <a:pt x="870" y="462"/>
                  </a:lnTo>
                  <a:lnTo>
                    <a:pt x="870" y="462"/>
                  </a:lnTo>
                  <a:lnTo>
                    <a:pt x="870" y="456"/>
                  </a:lnTo>
                  <a:lnTo>
                    <a:pt x="870" y="456"/>
                  </a:lnTo>
                  <a:lnTo>
                    <a:pt x="870" y="456"/>
                  </a:lnTo>
                  <a:lnTo>
                    <a:pt x="870" y="456"/>
                  </a:lnTo>
                  <a:lnTo>
                    <a:pt x="870" y="456"/>
                  </a:lnTo>
                  <a:lnTo>
                    <a:pt x="870" y="456"/>
                  </a:lnTo>
                  <a:lnTo>
                    <a:pt x="870" y="456"/>
                  </a:lnTo>
                  <a:lnTo>
                    <a:pt x="870" y="456"/>
                  </a:lnTo>
                  <a:lnTo>
                    <a:pt x="870" y="456"/>
                  </a:lnTo>
                  <a:lnTo>
                    <a:pt x="870" y="456"/>
                  </a:lnTo>
                  <a:lnTo>
                    <a:pt x="870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82" y="456"/>
                  </a:lnTo>
                  <a:lnTo>
                    <a:pt x="882" y="456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8" y="450"/>
                  </a:lnTo>
                  <a:lnTo>
                    <a:pt x="888" y="450"/>
                  </a:lnTo>
                  <a:lnTo>
                    <a:pt x="888" y="450"/>
                  </a:lnTo>
                  <a:lnTo>
                    <a:pt x="888" y="450"/>
                  </a:lnTo>
                  <a:lnTo>
                    <a:pt x="888" y="450"/>
                  </a:lnTo>
                  <a:lnTo>
                    <a:pt x="888" y="450"/>
                  </a:lnTo>
                  <a:lnTo>
                    <a:pt x="888" y="450"/>
                  </a:lnTo>
                  <a:lnTo>
                    <a:pt x="888" y="450"/>
                  </a:lnTo>
                  <a:lnTo>
                    <a:pt x="888" y="450"/>
                  </a:lnTo>
                  <a:lnTo>
                    <a:pt x="888" y="450"/>
                  </a:lnTo>
                  <a:lnTo>
                    <a:pt x="888" y="450"/>
                  </a:lnTo>
                  <a:lnTo>
                    <a:pt x="888" y="450"/>
                  </a:lnTo>
                  <a:lnTo>
                    <a:pt x="888" y="444"/>
                  </a:lnTo>
                  <a:lnTo>
                    <a:pt x="888" y="444"/>
                  </a:lnTo>
                  <a:lnTo>
                    <a:pt x="888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900" y="444"/>
                  </a:lnTo>
                  <a:lnTo>
                    <a:pt x="900" y="444"/>
                  </a:lnTo>
                  <a:lnTo>
                    <a:pt x="900" y="444"/>
                  </a:lnTo>
                  <a:lnTo>
                    <a:pt x="900" y="444"/>
                  </a:lnTo>
                  <a:lnTo>
                    <a:pt x="900" y="444"/>
                  </a:lnTo>
                  <a:lnTo>
                    <a:pt x="900" y="444"/>
                  </a:lnTo>
                  <a:lnTo>
                    <a:pt x="900" y="444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12" y="438"/>
                  </a:lnTo>
                  <a:lnTo>
                    <a:pt x="912" y="438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2" y="432"/>
                  </a:lnTo>
                  <a:lnTo>
                    <a:pt x="918" y="432"/>
                  </a:lnTo>
                  <a:lnTo>
                    <a:pt x="918" y="432"/>
                  </a:lnTo>
                  <a:lnTo>
                    <a:pt x="918" y="432"/>
                  </a:lnTo>
                  <a:lnTo>
                    <a:pt x="918" y="432"/>
                  </a:lnTo>
                  <a:lnTo>
                    <a:pt x="918" y="432"/>
                  </a:lnTo>
                  <a:lnTo>
                    <a:pt x="918" y="432"/>
                  </a:lnTo>
                  <a:lnTo>
                    <a:pt x="918" y="432"/>
                  </a:lnTo>
                  <a:lnTo>
                    <a:pt x="918" y="432"/>
                  </a:lnTo>
                  <a:lnTo>
                    <a:pt x="918" y="432"/>
                  </a:lnTo>
                  <a:lnTo>
                    <a:pt x="918" y="432"/>
                  </a:lnTo>
                  <a:lnTo>
                    <a:pt x="918" y="432"/>
                  </a:lnTo>
                  <a:lnTo>
                    <a:pt x="918" y="426"/>
                  </a:lnTo>
                  <a:lnTo>
                    <a:pt x="918" y="426"/>
                  </a:lnTo>
                  <a:lnTo>
                    <a:pt x="918" y="426"/>
                  </a:lnTo>
                  <a:lnTo>
                    <a:pt x="918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30" y="426"/>
                  </a:lnTo>
                  <a:lnTo>
                    <a:pt x="930" y="426"/>
                  </a:lnTo>
                  <a:lnTo>
                    <a:pt x="930" y="426"/>
                  </a:lnTo>
                  <a:lnTo>
                    <a:pt x="930" y="426"/>
                  </a:lnTo>
                  <a:lnTo>
                    <a:pt x="930" y="420"/>
                  </a:lnTo>
                  <a:lnTo>
                    <a:pt x="930" y="420"/>
                  </a:lnTo>
                  <a:lnTo>
                    <a:pt x="930" y="420"/>
                  </a:lnTo>
                  <a:lnTo>
                    <a:pt x="930" y="420"/>
                  </a:lnTo>
                  <a:lnTo>
                    <a:pt x="930" y="420"/>
                  </a:lnTo>
                  <a:lnTo>
                    <a:pt x="930" y="420"/>
                  </a:lnTo>
                  <a:lnTo>
                    <a:pt x="930" y="420"/>
                  </a:lnTo>
                  <a:lnTo>
                    <a:pt x="930" y="420"/>
                  </a:lnTo>
                  <a:lnTo>
                    <a:pt x="930" y="420"/>
                  </a:lnTo>
                  <a:lnTo>
                    <a:pt x="930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14"/>
                  </a:lnTo>
                  <a:lnTo>
                    <a:pt x="936" y="414"/>
                  </a:lnTo>
                  <a:lnTo>
                    <a:pt x="936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2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48" y="414"/>
                  </a:lnTo>
                  <a:lnTo>
                    <a:pt x="954" y="414"/>
                  </a:lnTo>
                  <a:lnTo>
                    <a:pt x="954" y="414"/>
                  </a:lnTo>
                  <a:lnTo>
                    <a:pt x="954" y="414"/>
                  </a:lnTo>
                  <a:lnTo>
                    <a:pt x="954" y="414"/>
                  </a:lnTo>
                  <a:lnTo>
                    <a:pt x="954" y="408"/>
                  </a:lnTo>
                  <a:lnTo>
                    <a:pt x="954" y="408"/>
                  </a:lnTo>
                  <a:lnTo>
                    <a:pt x="954" y="408"/>
                  </a:lnTo>
                  <a:lnTo>
                    <a:pt x="954" y="408"/>
                  </a:lnTo>
                  <a:lnTo>
                    <a:pt x="954" y="408"/>
                  </a:lnTo>
                  <a:lnTo>
                    <a:pt x="954" y="408"/>
                  </a:lnTo>
                  <a:lnTo>
                    <a:pt x="954" y="408"/>
                  </a:lnTo>
                  <a:lnTo>
                    <a:pt x="954" y="408"/>
                  </a:lnTo>
                  <a:lnTo>
                    <a:pt x="954" y="408"/>
                  </a:lnTo>
                  <a:lnTo>
                    <a:pt x="954" y="408"/>
                  </a:lnTo>
                  <a:lnTo>
                    <a:pt x="954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0" y="408"/>
                  </a:lnTo>
                  <a:lnTo>
                    <a:pt x="966" y="408"/>
                  </a:lnTo>
                  <a:lnTo>
                    <a:pt x="966" y="408"/>
                  </a:lnTo>
                  <a:lnTo>
                    <a:pt x="966" y="408"/>
                  </a:lnTo>
                  <a:lnTo>
                    <a:pt x="966" y="408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8" y="414"/>
                  </a:lnTo>
                  <a:lnTo>
                    <a:pt x="978" y="414"/>
                  </a:lnTo>
                  <a:lnTo>
                    <a:pt x="978" y="414"/>
                  </a:lnTo>
                  <a:lnTo>
                    <a:pt x="978" y="414"/>
                  </a:lnTo>
                  <a:lnTo>
                    <a:pt x="978" y="414"/>
                  </a:lnTo>
                  <a:lnTo>
                    <a:pt x="978" y="414"/>
                  </a:lnTo>
                  <a:lnTo>
                    <a:pt x="978" y="414"/>
                  </a:lnTo>
                  <a:lnTo>
                    <a:pt x="978" y="414"/>
                  </a:lnTo>
                  <a:lnTo>
                    <a:pt x="978" y="414"/>
                  </a:lnTo>
                  <a:lnTo>
                    <a:pt x="978" y="414"/>
                  </a:lnTo>
                  <a:lnTo>
                    <a:pt x="978" y="414"/>
                  </a:lnTo>
                  <a:lnTo>
                    <a:pt x="978" y="420"/>
                  </a:lnTo>
                  <a:lnTo>
                    <a:pt x="978" y="420"/>
                  </a:lnTo>
                  <a:lnTo>
                    <a:pt x="978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84" y="420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32"/>
                  </a:lnTo>
                  <a:lnTo>
                    <a:pt x="996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2" y="432"/>
                  </a:lnTo>
                  <a:lnTo>
                    <a:pt x="1008" y="432"/>
                  </a:lnTo>
                  <a:lnTo>
                    <a:pt x="1008" y="432"/>
                  </a:lnTo>
                  <a:lnTo>
                    <a:pt x="1008" y="432"/>
                  </a:lnTo>
                  <a:lnTo>
                    <a:pt x="1008" y="432"/>
                  </a:lnTo>
                  <a:lnTo>
                    <a:pt x="1008" y="432"/>
                  </a:lnTo>
                  <a:lnTo>
                    <a:pt x="1008" y="432"/>
                  </a:lnTo>
                  <a:lnTo>
                    <a:pt x="1008" y="432"/>
                  </a:lnTo>
                  <a:lnTo>
                    <a:pt x="1008" y="438"/>
                  </a:lnTo>
                  <a:lnTo>
                    <a:pt x="1008" y="438"/>
                  </a:lnTo>
                  <a:lnTo>
                    <a:pt x="1008" y="438"/>
                  </a:lnTo>
                  <a:lnTo>
                    <a:pt x="1008" y="438"/>
                  </a:lnTo>
                  <a:lnTo>
                    <a:pt x="1008" y="438"/>
                  </a:lnTo>
                  <a:lnTo>
                    <a:pt x="1008" y="438"/>
                  </a:lnTo>
                  <a:lnTo>
                    <a:pt x="1008" y="438"/>
                  </a:lnTo>
                  <a:lnTo>
                    <a:pt x="1008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14" y="438"/>
                  </a:lnTo>
                  <a:lnTo>
                    <a:pt x="1020" y="438"/>
                  </a:lnTo>
                  <a:lnTo>
                    <a:pt x="1020" y="438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6" y="444"/>
                  </a:lnTo>
                  <a:lnTo>
                    <a:pt x="1026" y="444"/>
                  </a:lnTo>
                  <a:lnTo>
                    <a:pt x="1026" y="444"/>
                  </a:lnTo>
                  <a:lnTo>
                    <a:pt x="1026" y="444"/>
                  </a:lnTo>
                  <a:lnTo>
                    <a:pt x="1026" y="444"/>
                  </a:lnTo>
                  <a:lnTo>
                    <a:pt x="1026" y="444"/>
                  </a:lnTo>
                  <a:lnTo>
                    <a:pt x="1026" y="444"/>
                  </a:lnTo>
                  <a:lnTo>
                    <a:pt x="1026" y="444"/>
                  </a:lnTo>
                  <a:lnTo>
                    <a:pt x="1026" y="444"/>
                  </a:lnTo>
                  <a:lnTo>
                    <a:pt x="1026" y="444"/>
                  </a:lnTo>
                  <a:lnTo>
                    <a:pt x="1026" y="444"/>
                  </a:lnTo>
                  <a:lnTo>
                    <a:pt x="1026" y="444"/>
                  </a:lnTo>
                  <a:lnTo>
                    <a:pt x="1026" y="450"/>
                  </a:lnTo>
                  <a:lnTo>
                    <a:pt x="1026" y="450"/>
                  </a:lnTo>
                  <a:lnTo>
                    <a:pt x="1026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2" y="450"/>
                  </a:lnTo>
                  <a:lnTo>
                    <a:pt x="1038" y="450"/>
                  </a:lnTo>
                  <a:lnTo>
                    <a:pt x="1038" y="450"/>
                  </a:lnTo>
                  <a:lnTo>
                    <a:pt x="1038" y="450"/>
                  </a:lnTo>
                  <a:lnTo>
                    <a:pt x="1038" y="450"/>
                  </a:lnTo>
                  <a:lnTo>
                    <a:pt x="1038" y="450"/>
                  </a:lnTo>
                  <a:lnTo>
                    <a:pt x="1038" y="450"/>
                  </a:lnTo>
                  <a:lnTo>
                    <a:pt x="1038" y="450"/>
                  </a:lnTo>
                  <a:lnTo>
                    <a:pt x="1038" y="456"/>
                  </a:lnTo>
                  <a:lnTo>
                    <a:pt x="1038" y="456"/>
                  </a:lnTo>
                  <a:lnTo>
                    <a:pt x="1038" y="456"/>
                  </a:lnTo>
                  <a:lnTo>
                    <a:pt x="1038" y="456"/>
                  </a:lnTo>
                  <a:lnTo>
                    <a:pt x="1038" y="456"/>
                  </a:lnTo>
                  <a:lnTo>
                    <a:pt x="1038" y="456"/>
                  </a:lnTo>
                  <a:lnTo>
                    <a:pt x="1038" y="456"/>
                  </a:lnTo>
                  <a:lnTo>
                    <a:pt x="1038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44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68" y="468"/>
                  </a:lnTo>
                  <a:lnTo>
                    <a:pt x="1074" y="468"/>
                  </a:lnTo>
                  <a:lnTo>
                    <a:pt x="1074" y="468"/>
                  </a:lnTo>
                  <a:lnTo>
                    <a:pt x="1074" y="468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6" y="474"/>
                  </a:lnTo>
                  <a:lnTo>
                    <a:pt x="1086" y="474"/>
                  </a:lnTo>
                  <a:lnTo>
                    <a:pt x="1086" y="474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2" y="480"/>
                  </a:lnTo>
                  <a:lnTo>
                    <a:pt x="1098" y="480"/>
                  </a:lnTo>
                  <a:lnTo>
                    <a:pt x="1098" y="480"/>
                  </a:lnTo>
                  <a:lnTo>
                    <a:pt x="1098" y="480"/>
                  </a:lnTo>
                  <a:lnTo>
                    <a:pt x="1098" y="480"/>
                  </a:lnTo>
                  <a:lnTo>
                    <a:pt x="1098" y="480"/>
                  </a:lnTo>
                  <a:lnTo>
                    <a:pt x="1098" y="486"/>
                  </a:lnTo>
                  <a:lnTo>
                    <a:pt x="1098" y="486"/>
                  </a:lnTo>
                  <a:lnTo>
                    <a:pt x="1098" y="486"/>
                  </a:lnTo>
                  <a:lnTo>
                    <a:pt x="1098" y="486"/>
                  </a:lnTo>
                  <a:lnTo>
                    <a:pt x="1098" y="486"/>
                  </a:lnTo>
                  <a:lnTo>
                    <a:pt x="1098" y="486"/>
                  </a:lnTo>
                  <a:lnTo>
                    <a:pt x="1098" y="486"/>
                  </a:lnTo>
                  <a:lnTo>
                    <a:pt x="1098" y="486"/>
                  </a:lnTo>
                  <a:lnTo>
                    <a:pt x="1098" y="486"/>
                  </a:lnTo>
                  <a:lnTo>
                    <a:pt x="1098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04" y="486"/>
                  </a:lnTo>
                  <a:lnTo>
                    <a:pt x="1110" y="486"/>
                  </a:lnTo>
                  <a:lnTo>
                    <a:pt x="1110" y="486"/>
                  </a:lnTo>
                  <a:lnTo>
                    <a:pt x="1110" y="486"/>
                  </a:lnTo>
                  <a:lnTo>
                    <a:pt x="1110" y="486"/>
                  </a:lnTo>
                  <a:lnTo>
                    <a:pt x="1110" y="486"/>
                  </a:lnTo>
                  <a:lnTo>
                    <a:pt x="1110" y="486"/>
                  </a:lnTo>
                  <a:lnTo>
                    <a:pt x="1110" y="486"/>
                  </a:lnTo>
                  <a:lnTo>
                    <a:pt x="1110" y="486"/>
                  </a:lnTo>
                  <a:lnTo>
                    <a:pt x="1110" y="492"/>
                  </a:lnTo>
                  <a:lnTo>
                    <a:pt x="1110" y="492"/>
                  </a:lnTo>
                  <a:lnTo>
                    <a:pt x="1110" y="492"/>
                  </a:lnTo>
                  <a:lnTo>
                    <a:pt x="1110" y="492"/>
                  </a:lnTo>
                  <a:lnTo>
                    <a:pt x="1110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16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2"/>
                  </a:lnTo>
                  <a:lnTo>
                    <a:pt x="1122" y="498"/>
                  </a:lnTo>
                  <a:lnTo>
                    <a:pt x="1122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28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34" y="498"/>
                  </a:lnTo>
                  <a:lnTo>
                    <a:pt x="1140" y="498"/>
                  </a:lnTo>
                  <a:lnTo>
                    <a:pt x="1140" y="498"/>
                  </a:lnTo>
                  <a:lnTo>
                    <a:pt x="1140" y="498"/>
                  </a:lnTo>
                  <a:lnTo>
                    <a:pt x="1140" y="498"/>
                  </a:lnTo>
                  <a:lnTo>
                    <a:pt x="1140" y="498"/>
                  </a:lnTo>
                  <a:lnTo>
                    <a:pt x="1140" y="498"/>
                  </a:lnTo>
                  <a:lnTo>
                    <a:pt x="1140" y="504"/>
                  </a:lnTo>
                  <a:lnTo>
                    <a:pt x="1140" y="504"/>
                  </a:lnTo>
                  <a:lnTo>
                    <a:pt x="1140" y="504"/>
                  </a:lnTo>
                  <a:lnTo>
                    <a:pt x="1140" y="504"/>
                  </a:lnTo>
                  <a:lnTo>
                    <a:pt x="1140" y="504"/>
                  </a:lnTo>
                  <a:lnTo>
                    <a:pt x="1140" y="504"/>
                  </a:lnTo>
                  <a:lnTo>
                    <a:pt x="1140" y="504"/>
                  </a:lnTo>
                  <a:lnTo>
                    <a:pt x="1140" y="504"/>
                  </a:lnTo>
                  <a:lnTo>
                    <a:pt x="1140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2" y="504"/>
                  </a:lnTo>
                  <a:lnTo>
                    <a:pt x="1158" y="504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58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64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76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94" y="516"/>
                  </a:lnTo>
                  <a:lnTo>
                    <a:pt x="1194" y="516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0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06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2"/>
                  </a:lnTo>
                  <a:lnTo>
                    <a:pt x="1212" y="528"/>
                  </a:lnTo>
                  <a:lnTo>
                    <a:pt x="1212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48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54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0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66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2" y="534"/>
                  </a:lnTo>
                  <a:lnTo>
                    <a:pt x="1278" y="534"/>
                  </a:lnTo>
                  <a:lnTo>
                    <a:pt x="1278" y="534"/>
                  </a:lnTo>
                  <a:lnTo>
                    <a:pt x="1278" y="540"/>
                  </a:lnTo>
                  <a:lnTo>
                    <a:pt x="1278" y="540"/>
                  </a:lnTo>
                  <a:lnTo>
                    <a:pt x="1278" y="540"/>
                  </a:lnTo>
                  <a:lnTo>
                    <a:pt x="1278" y="540"/>
                  </a:lnTo>
                  <a:lnTo>
                    <a:pt x="1278" y="540"/>
                  </a:lnTo>
                  <a:lnTo>
                    <a:pt x="1278" y="540"/>
                  </a:lnTo>
                  <a:lnTo>
                    <a:pt x="1278" y="540"/>
                  </a:lnTo>
                  <a:lnTo>
                    <a:pt x="1278" y="540"/>
                  </a:lnTo>
                  <a:lnTo>
                    <a:pt x="1278" y="540"/>
                  </a:lnTo>
                  <a:lnTo>
                    <a:pt x="1278" y="540"/>
                  </a:lnTo>
                  <a:lnTo>
                    <a:pt x="1278" y="540"/>
                  </a:lnTo>
                  <a:lnTo>
                    <a:pt x="1278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296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2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14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38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0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56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2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74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0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86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2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04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0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28" y="540"/>
                  </a:lnTo>
                  <a:lnTo>
                    <a:pt x="1434" y="540"/>
                  </a:lnTo>
                  <a:lnTo>
                    <a:pt x="1434" y="540"/>
                  </a:lnTo>
                  <a:lnTo>
                    <a:pt x="1434" y="540"/>
                  </a:lnTo>
                  <a:lnTo>
                    <a:pt x="1434" y="540"/>
                  </a:lnTo>
                  <a:lnTo>
                    <a:pt x="1434" y="540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0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58" y="534"/>
                  </a:lnTo>
                  <a:lnTo>
                    <a:pt x="1464" y="534"/>
                  </a:lnTo>
                  <a:lnTo>
                    <a:pt x="1464" y="534"/>
                  </a:lnTo>
                  <a:lnTo>
                    <a:pt x="1464" y="534"/>
                  </a:lnTo>
                  <a:lnTo>
                    <a:pt x="1464" y="534"/>
                  </a:lnTo>
                  <a:lnTo>
                    <a:pt x="1464" y="534"/>
                  </a:lnTo>
                  <a:lnTo>
                    <a:pt x="1464" y="534"/>
                  </a:lnTo>
                  <a:lnTo>
                    <a:pt x="1464" y="534"/>
                  </a:lnTo>
                  <a:lnTo>
                    <a:pt x="1464" y="534"/>
                  </a:lnTo>
                  <a:lnTo>
                    <a:pt x="1464" y="534"/>
                  </a:lnTo>
                  <a:lnTo>
                    <a:pt x="1464" y="534"/>
                  </a:lnTo>
                  <a:lnTo>
                    <a:pt x="1464" y="528"/>
                  </a:lnTo>
                  <a:lnTo>
                    <a:pt x="1464" y="528"/>
                  </a:lnTo>
                  <a:lnTo>
                    <a:pt x="1464" y="528"/>
                  </a:lnTo>
                  <a:lnTo>
                    <a:pt x="1464" y="528"/>
                  </a:lnTo>
                  <a:lnTo>
                    <a:pt x="1464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0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76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500" y="522"/>
                  </a:lnTo>
                  <a:lnTo>
                    <a:pt x="1500" y="522"/>
                  </a:lnTo>
                  <a:lnTo>
                    <a:pt x="1500" y="522"/>
                  </a:lnTo>
                  <a:lnTo>
                    <a:pt x="1500" y="522"/>
                  </a:lnTo>
                  <a:lnTo>
                    <a:pt x="1500" y="522"/>
                  </a:lnTo>
                  <a:lnTo>
                    <a:pt x="1500" y="522"/>
                  </a:lnTo>
                  <a:lnTo>
                    <a:pt x="1500" y="522"/>
                  </a:lnTo>
                  <a:lnTo>
                    <a:pt x="1500" y="516"/>
                  </a:lnTo>
                  <a:lnTo>
                    <a:pt x="1500" y="516"/>
                  </a:lnTo>
                  <a:lnTo>
                    <a:pt x="1500" y="516"/>
                  </a:lnTo>
                  <a:lnTo>
                    <a:pt x="1500" y="516"/>
                  </a:lnTo>
                  <a:lnTo>
                    <a:pt x="1500" y="516"/>
                  </a:lnTo>
                  <a:lnTo>
                    <a:pt x="1500" y="516"/>
                  </a:lnTo>
                  <a:lnTo>
                    <a:pt x="1500" y="516"/>
                  </a:lnTo>
                  <a:lnTo>
                    <a:pt x="1500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06" y="516"/>
                  </a:lnTo>
                  <a:lnTo>
                    <a:pt x="1512" y="516"/>
                  </a:lnTo>
                  <a:lnTo>
                    <a:pt x="1512" y="516"/>
                  </a:lnTo>
                  <a:lnTo>
                    <a:pt x="1512" y="516"/>
                  </a:lnTo>
                  <a:lnTo>
                    <a:pt x="1512" y="516"/>
                  </a:lnTo>
                  <a:lnTo>
                    <a:pt x="1512" y="516"/>
                  </a:lnTo>
                  <a:lnTo>
                    <a:pt x="1512" y="516"/>
                  </a:lnTo>
                  <a:lnTo>
                    <a:pt x="1512" y="516"/>
                  </a:lnTo>
                  <a:lnTo>
                    <a:pt x="1512" y="516"/>
                  </a:lnTo>
                  <a:lnTo>
                    <a:pt x="1512" y="516"/>
                  </a:lnTo>
                  <a:lnTo>
                    <a:pt x="1512" y="516"/>
                  </a:lnTo>
                  <a:lnTo>
                    <a:pt x="1512" y="516"/>
                  </a:lnTo>
                  <a:lnTo>
                    <a:pt x="1512" y="510"/>
                  </a:lnTo>
                  <a:lnTo>
                    <a:pt x="1512" y="510"/>
                  </a:lnTo>
                  <a:lnTo>
                    <a:pt x="1512" y="510"/>
                  </a:lnTo>
                  <a:lnTo>
                    <a:pt x="1512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18" y="510"/>
                  </a:lnTo>
                  <a:lnTo>
                    <a:pt x="1524" y="510"/>
                  </a:lnTo>
                  <a:lnTo>
                    <a:pt x="1524" y="510"/>
                  </a:lnTo>
                  <a:lnTo>
                    <a:pt x="1524" y="510"/>
                  </a:lnTo>
                  <a:lnTo>
                    <a:pt x="1524" y="510"/>
                  </a:lnTo>
                  <a:lnTo>
                    <a:pt x="1524" y="510"/>
                  </a:lnTo>
                  <a:lnTo>
                    <a:pt x="1524" y="510"/>
                  </a:lnTo>
                  <a:lnTo>
                    <a:pt x="1524" y="510"/>
                  </a:lnTo>
                  <a:lnTo>
                    <a:pt x="1524" y="510"/>
                  </a:lnTo>
                  <a:lnTo>
                    <a:pt x="1524" y="510"/>
                  </a:lnTo>
                  <a:lnTo>
                    <a:pt x="1524" y="510"/>
                  </a:lnTo>
                  <a:lnTo>
                    <a:pt x="1524" y="510"/>
                  </a:lnTo>
                  <a:lnTo>
                    <a:pt x="1524" y="510"/>
                  </a:lnTo>
                  <a:lnTo>
                    <a:pt x="1524" y="504"/>
                  </a:lnTo>
                  <a:lnTo>
                    <a:pt x="1524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0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498"/>
                  </a:lnTo>
                  <a:lnTo>
                    <a:pt x="1536" y="498"/>
                  </a:lnTo>
                  <a:lnTo>
                    <a:pt x="1536" y="498"/>
                  </a:lnTo>
                  <a:lnTo>
                    <a:pt x="1536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8" y="498"/>
                  </a:lnTo>
                  <a:lnTo>
                    <a:pt x="1548" y="498"/>
                  </a:lnTo>
                  <a:lnTo>
                    <a:pt x="1548" y="498"/>
                  </a:lnTo>
                  <a:lnTo>
                    <a:pt x="1548" y="498"/>
                  </a:lnTo>
                  <a:lnTo>
                    <a:pt x="1548" y="498"/>
                  </a:lnTo>
                  <a:lnTo>
                    <a:pt x="1548" y="498"/>
                  </a:lnTo>
                  <a:lnTo>
                    <a:pt x="1548" y="498"/>
                  </a:lnTo>
                  <a:lnTo>
                    <a:pt x="1548" y="498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54" y="492"/>
                  </a:lnTo>
                  <a:lnTo>
                    <a:pt x="1560" y="492"/>
                  </a:lnTo>
                  <a:lnTo>
                    <a:pt x="1560" y="492"/>
                  </a:lnTo>
                  <a:lnTo>
                    <a:pt x="1560" y="492"/>
                  </a:lnTo>
                  <a:lnTo>
                    <a:pt x="1560" y="492"/>
                  </a:lnTo>
                  <a:lnTo>
                    <a:pt x="1560" y="486"/>
                  </a:lnTo>
                  <a:lnTo>
                    <a:pt x="1560" y="486"/>
                  </a:lnTo>
                  <a:lnTo>
                    <a:pt x="1560" y="486"/>
                  </a:lnTo>
                  <a:lnTo>
                    <a:pt x="1560" y="486"/>
                  </a:lnTo>
                  <a:lnTo>
                    <a:pt x="1560" y="486"/>
                  </a:lnTo>
                  <a:lnTo>
                    <a:pt x="1560" y="486"/>
                  </a:lnTo>
                  <a:lnTo>
                    <a:pt x="1560" y="486"/>
                  </a:lnTo>
                  <a:lnTo>
                    <a:pt x="1560" y="486"/>
                  </a:lnTo>
                  <a:lnTo>
                    <a:pt x="1560" y="486"/>
                  </a:lnTo>
                  <a:lnTo>
                    <a:pt x="1560" y="486"/>
                  </a:lnTo>
                  <a:lnTo>
                    <a:pt x="1560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6"/>
                  </a:lnTo>
                  <a:lnTo>
                    <a:pt x="1566" y="480"/>
                  </a:lnTo>
                  <a:lnTo>
                    <a:pt x="1566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2" y="480"/>
                  </a:lnTo>
                  <a:lnTo>
                    <a:pt x="1578" y="480"/>
                  </a:lnTo>
                  <a:lnTo>
                    <a:pt x="1578" y="480"/>
                  </a:lnTo>
                  <a:lnTo>
                    <a:pt x="1578" y="480"/>
                  </a:lnTo>
                  <a:lnTo>
                    <a:pt x="1578" y="480"/>
                  </a:lnTo>
                  <a:lnTo>
                    <a:pt x="1578" y="480"/>
                  </a:lnTo>
                  <a:lnTo>
                    <a:pt x="1578" y="480"/>
                  </a:lnTo>
                  <a:lnTo>
                    <a:pt x="1578" y="474"/>
                  </a:lnTo>
                  <a:lnTo>
                    <a:pt x="1578" y="474"/>
                  </a:lnTo>
                  <a:lnTo>
                    <a:pt x="1578" y="474"/>
                  </a:lnTo>
                  <a:lnTo>
                    <a:pt x="1578" y="474"/>
                  </a:lnTo>
                  <a:lnTo>
                    <a:pt x="1578" y="474"/>
                  </a:lnTo>
                  <a:lnTo>
                    <a:pt x="1578" y="474"/>
                  </a:lnTo>
                  <a:lnTo>
                    <a:pt x="1578" y="474"/>
                  </a:lnTo>
                  <a:lnTo>
                    <a:pt x="1578" y="474"/>
                  </a:lnTo>
                  <a:lnTo>
                    <a:pt x="1578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74"/>
                  </a:lnTo>
                  <a:lnTo>
                    <a:pt x="1584" y="468"/>
                  </a:lnTo>
                  <a:lnTo>
                    <a:pt x="1584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0" y="468"/>
                  </a:lnTo>
                  <a:lnTo>
                    <a:pt x="1596" y="468"/>
                  </a:lnTo>
                  <a:lnTo>
                    <a:pt x="1596" y="468"/>
                  </a:lnTo>
                  <a:lnTo>
                    <a:pt x="1596" y="468"/>
                  </a:lnTo>
                  <a:lnTo>
                    <a:pt x="1596" y="468"/>
                  </a:lnTo>
                  <a:lnTo>
                    <a:pt x="1596" y="462"/>
                  </a:lnTo>
                  <a:lnTo>
                    <a:pt x="1596" y="462"/>
                  </a:lnTo>
                  <a:lnTo>
                    <a:pt x="1596" y="462"/>
                  </a:lnTo>
                  <a:lnTo>
                    <a:pt x="1596" y="462"/>
                  </a:lnTo>
                  <a:lnTo>
                    <a:pt x="1596" y="462"/>
                  </a:lnTo>
                  <a:lnTo>
                    <a:pt x="1596" y="462"/>
                  </a:lnTo>
                  <a:lnTo>
                    <a:pt x="1596" y="462"/>
                  </a:lnTo>
                  <a:lnTo>
                    <a:pt x="1596" y="462"/>
                  </a:lnTo>
                  <a:lnTo>
                    <a:pt x="1596" y="462"/>
                  </a:lnTo>
                  <a:lnTo>
                    <a:pt x="1596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56"/>
                  </a:lnTo>
                  <a:lnTo>
                    <a:pt x="1602" y="456"/>
                  </a:lnTo>
                  <a:lnTo>
                    <a:pt x="1602" y="456"/>
                  </a:lnTo>
                  <a:lnTo>
                    <a:pt x="1602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08" y="456"/>
                  </a:lnTo>
                  <a:lnTo>
                    <a:pt x="1614" y="456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14" y="450"/>
                  </a:lnTo>
                  <a:lnTo>
                    <a:pt x="1620" y="450"/>
                  </a:lnTo>
                  <a:lnTo>
                    <a:pt x="1620" y="450"/>
                  </a:lnTo>
                  <a:lnTo>
                    <a:pt x="1620" y="450"/>
                  </a:lnTo>
                  <a:lnTo>
                    <a:pt x="1620" y="450"/>
                  </a:lnTo>
                  <a:lnTo>
                    <a:pt x="1620" y="450"/>
                  </a:lnTo>
                  <a:lnTo>
                    <a:pt x="1620" y="444"/>
                  </a:lnTo>
                  <a:lnTo>
                    <a:pt x="1620" y="444"/>
                  </a:lnTo>
                  <a:lnTo>
                    <a:pt x="1620" y="444"/>
                  </a:lnTo>
                  <a:lnTo>
                    <a:pt x="1620" y="444"/>
                  </a:lnTo>
                  <a:lnTo>
                    <a:pt x="1620" y="444"/>
                  </a:lnTo>
                  <a:lnTo>
                    <a:pt x="1620" y="444"/>
                  </a:lnTo>
                  <a:lnTo>
                    <a:pt x="1620" y="444"/>
                  </a:lnTo>
                  <a:lnTo>
                    <a:pt x="1620" y="444"/>
                  </a:lnTo>
                  <a:lnTo>
                    <a:pt x="1620" y="444"/>
                  </a:lnTo>
                  <a:lnTo>
                    <a:pt x="1626" y="444"/>
                  </a:lnTo>
                  <a:lnTo>
                    <a:pt x="1626" y="444"/>
                  </a:lnTo>
                  <a:lnTo>
                    <a:pt x="1626" y="444"/>
                  </a:lnTo>
                  <a:lnTo>
                    <a:pt x="1626" y="444"/>
                  </a:lnTo>
                  <a:lnTo>
                    <a:pt x="1626" y="444"/>
                  </a:lnTo>
                  <a:lnTo>
                    <a:pt x="1626" y="444"/>
                  </a:lnTo>
                  <a:lnTo>
                    <a:pt x="1626" y="444"/>
                  </a:lnTo>
                  <a:lnTo>
                    <a:pt x="1626" y="444"/>
                  </a:lnTo>
                  <a:lnTo>
                    <a:pt x="1626" y="444"/>
                  </a:lnTo>
                  <a:lnTo>
                    <a:pt x="1626" y="444"/>
                  </a:lnTo>
                  <a:lnTo>
                    <a:pt x="1626" y="438"/>
                  </a:lnTo>
                  <a:lnTo>
                    <a:pt x="1626" y="438"/>
                  </a:lnTo>
                  <a:lnTo>
                    <a:pt x="1626" y="438"/>
                  </a:lnTo>
                  <a:lnTo>
                    <a:pt x="1626" y="438"/>
                  </a:lnTo>
                  <a:lnTo>
                    <a:pt x="1626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2"/>
                  </a:lnTo>
                  <a:lnTo>
                    <a:pt x="1632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38" y="432"/>
                  </a:lnTo>
                  <a:lnTo>
                    <a:pt x="1644" y="432"/>
                  </a:lnTo>
                  <a:lnTo>
                    <a:pt x="1644" y="432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44" y="426"/>
                  </a:lnTo>
                  <a:lnTo>
                    <a:pt x="1650" y="426"/>
                  </a:lnTo>
                  <a:lnTo>
                    <a:pt x="1650" y="426"/>
                  </a:lnTo>
                  <a:lnTo>
                    <a:pt x="1650" y="426"/>
                  </a:lnTo>
                  <a:lnTo>
                    <a:pt x="1650" y="426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14"/>
                  </a:lnTo>
                  <a:lnTo>
                    <a:pt x="1656" y="414"/>
                  </a:lnTo>
                  <a:lnTo>
                    <a:pt x="1656" y="414"/>
                  </a:lnTo>
                  <a:lnTo>
                    <a:pt x="1656" y="414"/>
                  </a:lnTo>
                  <a:lnTo>
                    <a:pt x="1656" y="414"/>
                  </a:lnTo>
                  <a:lnTo>
                    <a:pt x="1656" y="414"/>
                  </a:lnTo>
                  <a:lnTo>
                    <a:pt x="1656" y="414"/>
                  </a:lnTo>
                  <a:lnTo>
                    <a:pt x="1656" y="414"/>
                  </a:lnTo>
                  <a:lnTo>
                    <a:pt x="1656" y="414"/>
                  </a:lnTo>
                  <a:lnTo>
                    <a:pt x="1662" y="414"/>
                  </a:lnTo>
                  <a:lnTo>
                    <a:pt x="1662" y="414"/>
                  </a:lnTo>
                  <a:lnTo>
                    <a:pt x="1662" y="414"/>
                  </a:lnTo>
                  <a:lnTo>
                    <a:pt x="1662" y="414"/>
                  </a:lnTo>
                  <a:lnTo>
                    <a:pt x="1662" y="414"/>
                  </a:lnTo>
                  <a:lnTo>
                    <a:pt x="1662" y="414"/>
                  </a:lnTo>
                  <a:lnTo>
                    <a:pt x="1662" y="414"/>
                  </a:lnTo>
                  <a:lnTo>
                    <a:pt x="1662" y="414"/>
                  </a:lnTo>
                  <a:lnTo>
                    <a:pt x="1662" y="408"/>
                  </a:lnTo>
                  <a:lnTo>
                    <a:pt x="1662" y="408"/>
                  </a:lnTo>
                  <a:lnTo>
                    <a:pt x="1662" y="408"/>
                  </a:lnTo>
                  <a:lnTo>
                    <a:pt x="1662" y="408"/>
                  </a:lnTo>
                  <a:lnTo>
                    <a:pt x="1662" y="408"/>
                  </a:lnTo>
                  <a:lnTo>
                    <a:pt x="1662" y="408"/>
                  </a:lnTo>
                  <a:lnTo>
                    <a:pt x="1668" y="408"/>
                  </a:lnTo>
                  <a:lnTo>
                    <a:pt x="1668" y="408"/>
                  </a:lnTo>
                  <a:lnTo>
                    <a:pt x="1668" y="408"/>
                  </a:lnTo>
                  <a:lnTo>
                    <a:pt x="1668" y="408"/>
                  </a:lnTo>
                  <a:lnTo>
                    <a:pt x="1668" y="408"/>
                  </a:lnTo>
                  <a:lnTo>
                    <a:pt x="1668" y="408"/>
                  </a:lnTo>
                  <a:lnTo>
                    <a:pt x="1668" y="408"/>
                  </a:lnTo>
                  <a:lnTo>
                    <a:pt x="1668" y="408"/>
                  </a:lnTo>
                  <a:lnTo>
                    <a:pt x="1668" y="408"/>
                  </a:lnTo>
                  <a:lnTo>
                    <a:pt x="1668" y="408"/>
                  </a:lnTo>
                  <a:lnTo>
                    <a:pt x="1668" y="402"/>
                  </a:lnTo>
                  <a:lnTo>
                    <a:pt x="1668" y="402"/>
                  </a:lnTo>
                  <a:lnTo>
                    <a:pt x="1668" y="402"/>
                  </a:lnTo>
                  <a:lnTo>
                    <a:pt x="1668" y="402"/>
                  </a:lnTo>
                  <a:lnTo>
                    <a:pt x="1668" y="402"/>
                  </a:lnTo>
                  <a:lnTo>
                    <a:pt x="1674" y="402"/>
                  </a:lnTo>
                  <a:lnTo>
                    <a:pt x="1674" y="402"/>
                  </a:lnTo>
                  <a:lnTo>
                    <a:pt x="1674" y="402"/>
                  </a:lnTo>
                  <a:lnTo>
                    <a:pt x="1674" y="402"/>
                  </a:lnTo>
                  <a:lnTo>
                    <a:pt x="1674" y="402"/>
                  </a:lnTo>
                  <a:lnTo>
                    <a:pt x="1674" y="402"/>
                  </a:lnTo>
                  <a:lnTo>
                    <a:pt x="1674" y="402"/>
                  </a:lnTo>
                  <a:lnTo>
                    <a:pt x="1674" y="402"/>
                  </a:lnTo>
                  <a:lnTo>
                    <a:pt x="1674" y="402"/>
                  </a:lnTo>
                  <a:lnTo>
                    <a:pt x="1674" y="402"/>
                  </a:lnTo>
                  <a:lnTo>
                    <a:pt x="1674" y="402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0"/>
                  </a:lnTo>
                  <a:lnTo>
                    <a:pt x="1680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90"/>
                  </a:lnTo>
                  <a:lnTo>
                    <a:pt x="1686" y="384"/>
                  </a:lnTo>
                  <a:lnTo>
                    <a:pt x="1686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78"/>
                  </a:lnTo>
                  <a:lnTo>
                    <a:pt x="1692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66"/>
                  </a:lnTo>
                  <a:lnTo>
                    <a:pt x="1704" y="366"/>
                  </a:lnTo>
                  <a:lnTo>
                    <a:pt x="1710" y="366"/>
                  </a:lnTo>
                  <a:lnTo>
                    <a:pt x="1710" y="366"/>
                  </a:lnTo>
                  <a:lnTo>
                    <a:pt x="1710" y="366"/>
                  </a:lnTo>
                  <a:lnTo>
                    <a:pt x="1710" y="366"/>
                  </a:lnTo>
                  <a:lnTo>
                    <a:pt x="1710" y="366"/>
                  </a:lnTo>
                  <a:lnTo>
                    <a:pt x="1710" y="366"/>
                  </a:lnTo>
                  <a:lnTo>
                    <a:pt x="1710" y="366"/>
                  </a:lnTo>
                  <a:lnTo>
                    <a:pt x="1710" y="366"/>
                  </a:lnTo>
                  <a:lnTo>
                    <a:pt x="1710" y="366"/>
                  </a:lnTo>
                  <a:lnTo>
                    <a:pt x="1710" y="366"/>
                  </a:lnTo>
                  <a:lnTo>
                    <a:pt x="1710" y="366"/>
                  </a:lnTo>
                  <a:lnTo>
                    <a:pt x="1710" y="366"/>
                  </a:lnTo>
                  <a:lnTo>
                    <a:pt x="1710" y="360"/>
                  </a:lnTo>
                  <a:lnTo>
                    <a:pt x="1710" y="360"/>
                  </a:lnTo>
                  <a:lnTo>
                    <a:pt x="1710" y="360"/>
                  </a:lnTo>
                  <a:lnTo>
                    <a:pt x="1716" y="360"/>
                  </a:lnTo>
                  <a:lnTo>
                    <a:pt x="1716" y="360"/>
                  </a:lnTo>
                  <a:lnTo>
                    <a:pt x="1716" y="360"/>
                  </a:lnTo>
                  <a:lnTo>
                    <a:pt x="1716" y="360"/>
                  </a:lnTo>
                  <a:lnTo>
                    <a:pt x="1716" y="360"/>
                  </a:lnTo>
                  <a:lnTo>
                    <a:pt x="1716" y="360"/>
                  </a:lnTo>
                  <a:lnTo>
                    <a:pt x="1716" y="360"/>
                  </a:lnTo>
                  <a:lnTo>
                    <a:pt x="1716" y="360"/>
                  </a:lnTo>
                  <a:lnTo>
                    <a:pt x="1716" y="360"/>
                  </a:lnTo>
                  <a:lnTo>
                    <a:pt x="1716" y="360"/>
                  </a:lnTo>
                  <a:lnTo>
                    <a:pt x="1716" y="360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2"/>
                  </a:lnTo>
                  <a:lnTo>
                    <a:pt x="1728" y="342"/>
                  </a:lnTo>
                  <a:lnTo>
                    <a:pt x="1728" y="342"/>
                  </a:lnTo>
                  <a:lnTo>
                    <a:pt x="1728" y="342"/>
                  </a:lnTo>
                  <a:lnTo>
                    <a:pt x="1728" y="342"/>
                  </a:lnTo>
                  <a:lnTo>
                    <a:pt x="1728" y="342"/>
                  </a:lnTo>
                  <a:lnTo>
                    <a:pt x="1734" y="342"/>
                  </a:lnTo>
                  <a:lnTo>
                    <a:pt x="1734" y="342"/>
                  </a:lnTo>
                  <a:lnTo>
                    <a:pt x="1734" y="342"/>
                  </a:lnTo>
                  <a:lnTo>
                    <a:pt x="1734" y="342"/>
                  </a:lnTo>
                  <a:lnTo>
                    <a:pt x="1734" y="342"/>
                  </a:lnTo>
                  <a:lnTo>
                    <a:pt x="1734" y="342"/>
                  </a:lnTo>
                  <a:lnTo>
                    <a:pt x="1734" y="342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6" y="330"/>
                  </a:lnTo>
                  <a:lnTo>
                    <a:pt x="1746" y="330"/>
                  </a:lnTo>
                  <a:lnTo>
                    <a:pt x="1746" y="330"/>
                  </a:lnTo>
                  <a:lnTo>
                    <a:pt x="1746" y="330"/>
                  </a:lnTo>
                  <a:lnTo>
                    <a:pt x="1746" y="324"/>
                  </a:lnTo>
                  <a:lnTo>
                    <a:pt x="1746" y="324"/>
                  </a:lnTo>
                  <a:lnTo>
                    <a:pt x="1746" y="324"/>
                  </a:lnTo>
                  <a:lnTo>
                    <a:pt x="1746" y="324"/>
                  </a:lnTo>
                  <a:lnTo>
                    <a:pt x="1746" y="324"/>
                  </a:lnTo>
                  <a:lnTo>
                    <a:pt x="1746" y="324"/>
                  </a:lnTo>
                  <a:lnTo>
                    <a:pt x="1746" y="324"/>
                  </a:lnTo>
                  <a:lnTo>
                    <a:pt x="1746" y="324"/>
                  </a:lnTo>
                  <a:lnTo>
                    <a:pt x="1746" y="324"/>
                  </a:lnTo>
                  <a:lnTo>
                    <a:pt x="1746" y="324"/>
                  </a:lnTo>
                  <a:lnTo>
                    <a:pt x="1746" y="324"/>
                  </a:lnTo>
                  <a:lnTo>
                    <a:pt x="1752" y="324"/>
                  </a:lnTo>
                  <a:lnTo>
                    <a:pt x="1752" y="324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2" y="318"/>
                  </a:lnTo>
                  <a:lnTo>
                    <a:pt x="1758" y="312"/>
                  </a:lnTo>
                  <a:lnTo>
                    <a:pt x="1758" y="312"/>
                  </a:lnTo>
                  <a:lnTo>
                    <a:pt x="1758" y="312"/>
                  </a:lnTo>
                  <a:lnTo>
                    <a:pt x="1758" y="312"/>
                  </a:lnTo>
                  <a:lnTo>
                    <a:pt x="1758" y="312"/>
                  </a:lnTo>
                  <a:lnTo>
                    <a:pt x="1758" y="312"/>
                  </a:lnTo>
                  <a:lnTo>
                    <a:pt x="1758" y="312"/>
                  </a:lnTo>
                  <a:lnTo>
                    <a:pt x="1758" y="312"/>
                  </a:lnTo>
                  <a:lnTo>
                    <a:pt x="1758" y="312"/>
                  </a:lnTo>
                  <a:lnTo>
                    <a:pt x="1758" y="312"/>
                  </a:lnTo>
                  <a:lnTo>
                    <a:pt x="1758" y="312"/>
                  </a:lnTo>
                  <a:lnTo>
                    <a:pt x="1758" y="312"/>
                  </a:lnTo>
                  <a:lnTo>
                    <a:pt x="1758" y="306"/>
                  </a:lnTo>
                  <a:lnTo>
                    <a:pt x="1758" y="306"/>
                  </a:lnTo>
                  <a:lnTo>
                    <a:pt x="1758" y="306"/>
                  </a:lnTo>
                  <a:lnTo>
                    <a:pt x="1764" y="306"/>
                  </a:lnTo>
                  <a:lnTo>
                    <a:pt x="1764" y="306"/>
                  </a:lnTo>
                  <a:lnTo>
                    <a:pt x="1764" y="306"/>
                  </a:lnTo>
                  <a:lnTo>
                    <a:pt x="1764" y="306"/>
                  </a:lnTo>
                  <a:lnTo>
                    <a:pt x="1764" y="306"/>
                  </a:lnTo>
                  <a:lnTo>
                    <a:pt x="1764" y="306"/>
                  </a:lnTo>
                  <a:lnTo>
                    <a:pt x="1764" y="306"/>
                  </a:lnTo>
                  <a:lnTo>
                    <a:pt x="1764" y="306"/>
                  </a:lnTo>
                  <a:lnTo>
                    <a:pt x="1764" y="306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6" y="294"/>
                  </a:lnTo>
                  <a:lnTo>
                    <a:pt x="1776" y="294"/>
                  </a:lnTo>
                  <a:lnTo>
                    <a:pt x="1776" y="294"/>
                  </a:lnTo>
                  <a:lnTo>
                    <a:pt x="1776" y="294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64"/>
                  </a:lnTo>
                  <a:lnTo>
                    <a:pt x="1794" y="264"/>
                  </a:lnTo>
                  <a:lnTo>
                    <a:pt x="1794" y="264"/>
                  </a:lnTo>
                  <a:lnTo>
                    <a:pt x="1794" y="264"/>
                  </a:lnTo>
                  <a:lnTo>
                    <a:pt x="1794" y="264"/>
                  </a:lnTo>
                  <a:lnTo>
                    <a:pt x="1794" y="264"/>
                  </a:lnTo>
                  <a:lnTo>
                    <a:pt x="1794" y="264"/>
                  </a:lnTo>
                  <a:lnTo>
                    <a:pt x="1794" y="264"/>
                  </a:lnTo>
                  <a:lnTo>
                    <a:pt x="1794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58"/>
                  </a:lnTo>
                  <a:lnTo>
                    <a:pt x="1800" y="258"/>
                  </a:lnTo>
                  <a:lnTo>
                    <a:pt x="1800" y="258"/>
                  </a:lnTo>
                  <a:lnTo>
                    <a:pt x="1800" y="258"/>
                  </a:lnTo>
                  <a:lnTo>
                    <a:pt x="1800" y="258"/>
                  </a:lnTo>
                  <a:lnTo>
                    <a:pt x="1800" y="258"/>
                  </a:lnTo>
                  <a:lnTo>
                    <a:pt x="1800" y="258"/>
                  </a:lnTo>
                  <a:lnTo>
                    <a:pt x="1800" y="258"/>
                  </a:lnTo>
                  <a:lnTo>
                    <a:pt x="1800" y="258"/>
                  </a:lnTo>
                  <a:lnTo>
                    <a:pt x="1800" y="258"/>
                  </a:lnTo>
                  <a:lnTo>
                    <a:pt x="1800" y="258"/>
                  </a:lnTo>
                  <a:lnTo>
                    <a:pt x="1800" y="252"/>
                  </a:lnTo>
                  <a:lnTo>
                    <a:pt x="1800" y="252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46"/>
                  </a:lnTo>
                  <a:lnTo>
                    <a:pt x="1806" y="246"/>
                  </a:lnTo>
                  <a:lnTo>
                    <a:pt x="1806" y="246"/>
                  </a:lnTo>
                  <a:lnTo>
                    <a:pt x="1806" y="246"/>
                  </a:lnTo>
                  <a:lnTo>
                    <a:pt x="1806" y="246"/>
                  </a:lnTo>
                  <a:lnTo>
                    <a:pt x="1812" y="246"/>
                  </a:lnTo>
                  <a:lnTo>
                    <a:pt x="1812" y="246"/>
                  </a:lnTo>
                  <a:lnTo>
                    <a:pt x="1812" y="246"/>
                  </a:lnTo>
                  <a:lnTo>
                    <a:pt x="1812" y="246"/>
                  </a:lnTo>
                  <a:lnTo>
                    <a:pt x="1812" y="246"/>
                  </a:lnTo>
                  <a:lnTo>
                    <a:pt x="1812" y="246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34"/>
                  </a:lnTo>
                  <a:lnTo>
                    <a:pt x="1818" y="234"/>
                  </a:lnTo>
                  <a:lnTo>
                    <a:pt x="1818" y="234"/>
                  </a:lnTo>
                  <a:lnTo>
                    <a:pt x="1818" y="234"/>
                  </a:lnTo>
                  <a:lnTo>
                    <a:pt x="1818" y="234"/>
                  </a:lnTo>
                  <a:lnTo>
                    <a:pt x="1818" y="234"/>
                  </a:lnTo>
                  <a:lnTo>
                    <a:pt x="1818" y="234"/>
                  </a:lnTo>
                  <a:lnTo>
                    <a:pt x="1818" y="234"/>
                  </a:lnTo>
                  <a:lnTo>
                    <a:pt x="1818" y="234"/>
                  </a:lnTo>
                  <a:lnTo>
                    <a:pt x="1818" y="234"/>
                  </a:lnTo>
                  <a:lnTo>
                    <a:pt x="1818" y="234"/>
                  </a:lnTo>
                  <a:lnTo>
                    <a:pt x="1818" y="228"/>
                  </a:lnTo>
                  <a:lnTo>
                    <a:pt x="1818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8"/>
                  </a:lnTo>
                  <a:lnTo>
                    <a:pt x="1824" y="222"/>
                  </a:lnTo>
                  <a:lnTo>
                    <a:pt x="1824" y="222"/>
                  </a:lnTo>
                  <a:lnTo>
                    <a:pt x="1824" y="222"/>
                  </a:lnTo>
                  <a:lnTo>
                    <a:pt x="1824" y="222"/>
                  </a:lnTo>
                  <a:lnTo>
                    <a:pt x="1824" y="222"/>
                  </a:lnTo>
                  <a:lnTo>
                    <a:pt x="1824" y="222"/>
                  </a:lnTo>
                  <a:lnTo>
                    <a:pt x="1830" y="222"/>
                  </a:lnTo>
                  <a:lnTo>
                    <a:pt x="1830" y="222"/>
                  </a:lnTo>
                  <a:lnTo>
                    <a:pt x="1830" y="222"/>
                  </a:lnTo>
                  <a:lnTo>
                    <a:pt x="1830" y="222"/>
                  </a:lnTo>
                  <a:lnTo>
                    <a:pt x="1830" y="216"/>
                  </a:lnTo>
                  <a:lnTo>
                    <a:pt x="1830" y="216"/>
                  </a:lnTo>
                  <a:lnTo>
                    <a:pt x="1830" y="216"/>
                  </a:lnTo>
                  <a:lnTo>
                    <a:pt x="1830" y="216"/>
                  </a:lnTo>
                  <a:lnTo>
                    <a:pt x="1830" y="216"/>
                  </a:lnTo>
                  <a:lnTo>
                    <a:pt x="1830" y="216"/>
                  </a:lnTo>
                  <a:lnTo>
                    <a:pt x="1830" y="216"/>
                  </a:lnTo>
                  <a:lnTo>
                    <a:pt x="1830" y="216"/>
                  </a:lnTo>
                  <a:lnTo>
                    <a:pt x="1830" y="216"/>
                  </a:lnTo>
                  <a:lnTo>
                    <a:pt x="1830" y="216"/>
                  </a:lnTo>
                  <a:lnTo>
                    <a:pt x="1836" y="216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36" y="204"/>
                  </a:lnTo>
                  <a:lnTo>
                    <a:pt x="1836" y="204"/>
                  </a:lnTo>
                  <a:lnTo>
                    <a:pt x="1836" y="204"/>
                  </a:lnTo>
                  <a:lnTo>
                    <a:pt x="1836" y="204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2"/>
                  </a:lnTo>
                  <a:lnTo>
                    <a:pt x="1848" y="192"/>
                  </a:lnTo>
                  <a:lnTo>
                    <a:pt x="1848" y="192"/>
                  </a:lnTo>
                  <a:lnTo>
                    <a:pt x="1848" y="192"/>
                  </a:lnTo>
                  <a:lnTo>
                    <a:pt x="1848" y="192"/>
                  </a:lnTo>
                  <a:lnTo>
                    <a:pt x="1848" y="192"/>
                  </a:lnTo>
                  <a:lnTo>
                    <a:pt x="1848" y="192"/>
                  </a:lnTo>
                  <a:lnTo>
                    <a:pt x="1848" y="192"/>
                  </a:lnTo>
                  <a:lnTo>
                    <a:pt x="1848" y="192"/>
                  </a:lnTo>
                  <a:lnTo>
                    <a:pt x="1848" y="192"/>
                  </a:lnTo>
                  <a:lnTo>
                    <a:pt x="1848" y="186"/>
                  </a:lnTo>
                  <a:lnTo>
                    <a:pt x="1848" y="186"/>
                  </a:lnTo>
                  <a:lnTo>
                    <a:pt x="1848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60" y="180"/>
                  </a:lnTo>
                  <a:lnTo>
                    <a:pt x="1860" y="180"/>
                  </a:lnTo>
                  <a:lnTo>
                    <a:pt x="1860" y="180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6" y="168"/>
                  </a:lnTo>
                  <a:lnTo>
                    <a:pt x="1866" y="168"/>
                  </a:lnTo>
                  <a:lnTo>
                    <a:pt x="1866" y="168"/>
                  </a:lnTo>
                  <a:lnTo>
                    <a:pt x="1866" y="168"/>
                  </a:lnTo>
                  <a:lnTo>
                    <a:pt x="1866" y="168"/>
                  </a:lnTo>
                  <a:lnTo>
                    <a:pt x="1866" y="168"/>
                  </a:lnTo>
                  <a:lnTo>
                    <a:pt x="1866" y="168"/>
                  </a:lnTo>
                  <a:lnTo>
                    <a:pt x="1866" y="168"/>
                  </a:lnTo>
                  <a:lnTo>
                    <a:pt x="1866" y="162"/>
                  </a:lnTo>
                  <a:lnTo>
                    <a:pt x="1866" y="162"/>
                  </a:lnTo>
                  <a:lnTo>
                    <a:pt x="1866" y="162"/>
                  </a:lnTo>
                  <a:lnTo>
                    <a:pt x="1866" y="162"/>
                  </a:lnTo>
                  <a:lnTo>
                    <a:pt x="1866" y="162"/>
                  </a:lnTo>
                  <a:lnTo>
                    <a:pt x="1866" y="162"/>
                  </a:lnTo>
                  <a:lnTo>
                    <a:pt x="1866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50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38"/>
                  </a:lnTo>
                  <a:lnTo>
                    <a:pt x="1884" y="138"/>
                  </a:lnTo>
                  <a:lnTo>
                    <a:pt x="1884" y="138"/>
                  </a:lnTo>
                  <a:lnTo>
                    <a:pt x="1884" y="138"/>
                  </a:lnTo>
                  <a:lnTo>
                    <a:pt x="1884" y="138"/>
                  </a:lnTo>
                  <a:lnTo>
                    <a:pt x="1884" y="138"/>
                  </a:lnTo>
                  <a:lnTo>
                    <a:pt x="1884" y="138"/>
                  </a:lnTo>
                  <a:lnTo>
                    <a:pt x="1884" y="138"/>
                  </a:lnTo>
                  <a:lnTo>
                    <a:pt x="1884" y="138"/>
                  </a:lnTo>
                  <a:lnTo>
                    <a:pt x="1884" y="138"/>
                  </a:lnTo>
                  <a:lnTo>
                    <a:pt x="1884" y="132"/>
                  </a:lnTo>
                  <a:lnTo>
                    <a:pt x="1890" y="132"/>
                  </a:lnTo>
                  <a:lnTo>
                    <a:pt x="1890" y="132"/>
                  </a:lnTo>
                  <a:lnTo>
                    <a:pt x="1890" y="132"/>
                  </a:lnTo>
                  <a:lnTo>
                    <a:pt x="1890" y="132"/>
                  </a:lnTo>
                  <a:lnTo>
                    <a:pt x="1890" y="132"/>
                  </a:lnTo>
                  <a:lnTo>
                    <a:pt x="1890" y="132"/>
                  </a:lnTo>
                  <a:lnTo>
                    <a:pt x="1890" y="132"/>
                  </a:lnTo>
                  <a:lnTo>
                    <a:pt x="1890" y="132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0"/>
                  </a:lnTo>
                  <a:lnTo>
                    <a:pt x="1896" y="120"/>
                  </a:lnTo>
                  <a:lnTo>
                    <a:pt x="1896" y="120"/>
                  </a:lnTo>
                  <a:lnTo>
                    <a:pt x="1896" y="120"/>
                  </a:lnTo>
                  <a:lnTo>
                    <a:pt x="1896" y="120"/>
                  </a:lnTo>
                  <a:lnTo>
                    <a:pt x="1896" y="120"/>
                  </a:lnTo>
                  <a:lnTo>
                    <a:pt x="1896" y="120"/>
                  </a:lnTo>
                  <a:lnTo>
                    <a:pt x="1896" y="120"/>
                  </a:lnTo>
                  <a:lnTo>
                    <a:pt x="1896" y="114"/>
                  </a:lnTo>
                  <a:lnTo>
                    <a:pt x="1896" y="114"/>
                  </a:lnTo>
                  <a:lnTo>
                    <a:pt x="1902" y="114"/>
                  </a:lnTo>
                  <a:lnTo>
                    <a:pt x="1902" y="114"/>
                  </a:lnTo>
                  <a:lnTo>
                    <a:pt x="1902" y="114"/>
                  </a:lnTo>
                  <a:lnTo>
                    <a:pt x="1902" y="114"/>
                  </a:lnTo>
                  <a:lnTo>
                    <a:pt x="1902" y="114"/>
                  </a:lnTo>
                  <a:lnTo>
                    <a:pt x="1902" y="114"/>
                  </a:lnTo>
                  <a:lnTo>
                    <a:pt x="1902" y="114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8" y="108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96"/>
                  </a:lnTo>
                  <a:lnTo>
                    <a:pt x="1908" y="96"/>
                  </a:lnTo>
                  <a:lnTo>
                    <a:pt x="1908" y="96"/>
                  </a:lnTo>
                  <a:lnTo>
                    <a:pt x="1908" y="96"/>
                  </a:lnTo>
                  <a:lnTo>
                    <a:pt x="1914" y="96"/>
                  </a:lnTo>
                  <a:lnTo>
                    <a:pt x="1914" y="96"/>
                  </a:lnTo>
                  <a:lnTo>
                    <a:pt x="1914" y="96"/>
                  </a:lnTo>
                  <a:lnTo>
                    <a:pt x="1914" y="96"/>
                  </a:lnTo>
                  <a:lnTo>
                    <a:pt x="1914" y="96"/>
                  </a:lnTo>
                  <a:lnTo>
                    <a:pt x="1914" y="90"/>
                  </a:lnTo>
                  <a:lnTo>
                    <a:pt x="1914" y="90"/>
                  </a:lnTo>
                  <a:lnTo>
                    <a:pt x="1914" y="90"/>
                  </a:lnTo>
                  <a:lnTo>
                    <a:pt x="1914" y="90"/>
                  </a:lnTo>
                  <a:lnTo>
                    <a:pt x="1914" y="90"/>
                  </a:lnTo>
                  <a:lnTo>
                    <a:pt x="1914" y="90"/>
                  </a:lnTo>
                  <a:lnTo>
                    <a:pt x="1914" y="90"/>
                  </a:lnTo>
                  <a:lnTo>
                    <a:pt x="1914" y="90"/>
                  </a:lnTo>
                  <a:lnTo>
                    <a:pt x="1914" y="90"/>
                  </a:lnTo>
                  <a:lnTo>
                    <a:pt x="1914" y="84"/>
                  </a:lnTo>
                  <a:lnTo>
                    <a:pt x="1920" y="84"/>
                  </a:lnTo>
                  <a:lnTo>
                    <a:pt x="1920" y="84"/>
                  </a:lnTo>
                  <a:lnTo>
                    <a:pt x="1920" y="84"/>
                  </a:lnTo>
                  <a:lnTo>
                    <a:pt x="1920" y="84"/>
                  </a:lnTo>
                  <a:lnTo>
                    <a:pt x="1920" y="84"/>
                  </a:lnTo>
                  <a:lnTo>
                    <a:pt x="1920" y="84"/>
                  </a:lnTo>
                  <a:lnTo>
                    <a:pt x="1920" y="84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2"/>
                  </a:lnTo>
                  <a:lnTo>
                    <a:pt x="1926" y="72"/>
                  </a:lnTo>
                  <a:lnTo>
                    <a:pt x="1926" y="72"/>
                  </a:lnTo>
                  <a:lnTo>
                    <a:pt x="1926" y="72"/>
                  </a:lnTo>
                  <a:lnTo>
                    <a:pt x="1926" y="72"/>
                  </a:lnTo>
                  <a:lnTo>
                    <a:pt x="1926" y="72"/>
                  </a:lnTo>
                  <a:lnTo>
                    <a:pt x="1926" y="72"/>
                  </a:lnTo>
                  <a:lnTo>
                    <a:pt x="1926" y="72"/>
                  </a:lnTo>
                  <a:lnTo>
                    <a:pt x="1926" y="72"/>
                  </a:lnTo>
                  <a:lnTo>
                    <a:pt x="1926" y="66"/>
                  </a:lnTo>
                  <a:lnTo>
                    <a:pt x="1926" y="66"/>
                  </a:lnTo>
                  <a:lnTo>
                    <a:pt x="1926" y="66"/>
                  </a:lnTo>
                  <a:lnTo>
                    <a:pt x="1926" y="66"/>
                  </a:lnTo>
                  <a:lnTo>
                    <a:pt x="1932" y="66"/>
                  </a:lnTo>
                  <a:lnTo>
                    <a:pt x="1932" y="66"/>
                  </a:lnTo>
                  <a:lnTo>
                    <a:pt x="1932" y="66"/>
                  </a:lnTo>
                  <a:lnTo>
                    <a:pt x="1932" y="66"/>
                  </a:lnTo>
                  <a:lnTo>
                    <a:pt x="1932" y="66"/>
                  </a:lnTo>
                  <a:lnTo>
                    <a:pt x="1932" y="60"/>
                  </a:lnTo>
                  <a:lnTo>
                    <a:pt x="1932" y="60"/>
                  </a:lnTo>
                  <a:lnTo>
                    <a:pt x="1932" y="60"/>
                  </a:lnTo>
                  <a:lnTo>
                    <a:pt x="1932" y="60"/>
                  </a:lnTo>
                  <a:lnTo>
                    <a:pt x="1932" y="60"/>
                  </a:lnTo>
                  <a:lnTo>
                    <a:pt x="1932" y="60"/>
                  </a:lnTo>
                  <a:lnTo>
                    <a:pt x="1932" y="60"/>
                  </a:lnTo>
                  <a:lnTo>
                    <a:pt x="1932" y="60"/>
                  </a:lnTo>
                  <a:lnTo>
                    <a:pt x="1932" y="60"/>
                  </a:lnTo>
                  <a:lnTo>
                    <a:pt x="1932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44" y="48"/>
                  </a:lnTo>
                  <a:lnTo>
                    <a:pt x="1944" y="42"/>
                  </a:lnTo>
                  <a:lnTo>
                    <a:pt x="1944" y="42"/>
                  </a:lnTo>
                  <a:lnTo>
                    <a:pt x="1944" y="42"/>
                  </a:lnTo>
                  <a:lnTo>
                    <a:pt x="1944" y="42"/>
                  </a:lnTo>
                  <a:lnTo>
                    <a:pt x="1944" y="42"/>
                  </a:lnTo>
                  <a:lnTo>
                    <a:pt x="1944" y="42"/>
                  </a:lnTo>
                  <a:lnTo>
                    <a:pt x="1944" y="42"/>
                  </a:lnTo>
                  <a:lnTo>
                    <a:pt x="1944" y="42"/>
                  </a:lnTo>
                  <a:lnTo>
                    <a:pt x="1944" y="42"/>
                  </a:lnTo>
                  <a:lnTo>
                    <a:pt x="1944" y="36"/>
                  </a:lnTo>
                  <a:lnTo>
                    <a:pt x="1944" y="36"/>
                  </a:lnTo>
                  <a:lnTo>
                    <a:pt x="1944" y="36"/>
                  </a:lnTo>
                  <a:lnTo>
                    <a:pt x="1944" y="36"/>
                  </a:lnTo>
                  <a:lnTo>
                    <a:pt x="1944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24"/>
                  </a:lnTo>
                  <a:lnTo>
                    <a:pt x="1950" y="24"/>
                  </a:lnTo>
                  <a:lnTo>
                    <a:pt x="1950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12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2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6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6"/>
                  </a:lnTo>
                  <a:lnTo>
                    <a:pt x="1986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6"/>
                  </a:lnTo>
                  <a:lnTo>
                    <a:pt x="1992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2"/>
                  </a:lnTo>
                  <a:lnTo>
                    <a:pt x="1998" y="18"/>
                  </a:lnTo>
                  <a:lnTo>
                    <a:pt x="1998" y="18"/>
                  </a:lnTo>
                  <a:lnTo>
                    <a:pt x="1998" y="18"/>
                  </a:lnTo>
                  <a:lnTo>
                    <a:pt x="1998" y="18"/>
                  </a:lnTo>
                  <a:lnTo>
                    <a:pt x="1998" y="18"/>
                  </a:lnTo>
                  <a:lnTo>
                    <a:pt x="1998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18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30"/>
                  </a:lnTo>
                  <a:lnTo>
                    <a:pt x="2004" y="30"/>
                  </a:lnTo>
                  <a:lnTo>
                    <a:pt x="2004" y="30"/>
                  </a:lnTo>
                  <a:lnTo>
                    <a:pt x="2010" y="30"/>
                  </a:lnTo>
                  <a:lnTo>
                    <a:pt x="2010" y="30"/>
                  </a:lnTo>
                  <a:lnTo>
                    <a:pt x="2010" y="30"/>
                  </a:lnTo>
                  <a:lnTo>
                    <a:pt x="2010" y="30"/>
                  </a:lnTo>
                  <a:lnTo>
                    <a:pt x="2010" y="30"/>
                  </a:lnTo>
                  <a:lnTo>
                    <a:pt x="2010" y="36"/>
                  </a:lnTo>
                  <a:lnTo>
                    <a:pt x="2010" y="36"/>
                  </a:lnTo>
                  <a:lnTo>
                    <a:pt x="2010" y="36"/>
                  </a:lnTo>
                  <a:lnTo>
                    <a:pt x="2010" y="36"/>
                  </a:lnTo>
                  <a:lnTo>
                    <a:pt x="2010" y="36"/>
                  </a:lnTo>
                  <a:lnTo>
                    <a:pt x="2010" y="36"/>
                  </a:lnTo>
                  <a:lnTo>
                    <a:pt x="2010" y="36"/>
                  </a:lnTo>
                  <a:lnTo>
                    <a:pt x="2010" y="36"/>
                  </a:lnTo>
                  <a:lnTo>
                    <a:pt x="2010" y="36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8"/>
                  </a:lnTo>
                  <a:lnTo>
                    <a:pt x="2016" y="48"/>
                  </a:lnTo>
                  <a:lnTo>
                    <a:pt x="2016" y="48"/>
                  </a:lnTo>
                  <a:lnTo>
                    <a:pt x="2016" y="48"/>
                  </a:lnTo>
                  <a:lnTo>
                    <a:pt x="2016" y="48"/>
                  </a:lnTo>
                  <a:lnTo>
                    <a:pt x="2016" y="48"/>
                  </a:lnTo>
                  <a:lnTo>
                    <a:pt x="2016" y="48"/>
                  </a:lnTo>
                  <a:lnTo>
                    <a:pt x="2022" y="48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28" y="72"/>
                  </a:lnTo>
                  <a:lnTo>
                    <a:pt x="2028" y="72"/>
                  </a:lnTo>
                  <a:lnTo>
                    <a:pt x="2034" y="72"/>
                  </a:lnTo>
                  <a:lnTo>
                    <a:pt x="2034" y="72"/>
                  </a:lnTo>
                  <a:lnTo>
                    <a:pt x="2034" y="72"/>
                  </a:lnTo>
                  <a:lnTo>
                    <a:pt x="2034" y="72"/>
                  </a:lnTo>
                  <a:lnTo>
                    <a:pt x="2034" y="72"/>
                  </a:lnTo>
                  <a:lnTo>
                    <a:pt x="2034" y="72"/>
                  </a:lnTo>
                  <a:lnTo>
                    <a:pt x="2034" y="72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40" y="78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30" name="Rectangle 290"/>
            <p:cNvSpPr>
              <a:spLocks noChangeArrowheads="1"/>
            </p:cNvSpPr>
            <p:nvPr/>
          </p:nvSpPr>
          <p:spPr bwMode="auto">
            <a:xfrm>
              <a:off x="3442" y="3504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331" name="Freeform 291"/>
            <p:cNvSpPr>
              <a:spLocks/>
            </p:cNvSpPr>
            <p:nvPr/>
          </p:nvSpPr>
          <p:spPr bwMode="auto">
            <a:xfrm>
              <a:off x="3214" y="3144"/>
              <a:ext cx="2040" cy="282"/>
            </a:xfrm>
            <a:custGeom>
              <a:avLst/>
              <a:gdLst/>
              <a:ahLst/>
              <a:cxnLst>
                <a:cxn ang="0">
                  <a:pos x="30" y="216"/>
                </a:cxn>
                <a:cxn ang="0">
                  <a:pos x="60" y="204"/>
                </a:cxn>
                <a:cxn ang="0">
                  <a:pos x="96" y="186"/>
                </a:cxn>
                <a:cxn ang="0">
                  <a:pos x="126" y="174"/>
                </a:cxn>
                <a:cxn ang="0">
                  <a:pos x="156" y="156"/>
                </a:cxn>
                <a:cxn ang="0">
                  <a:pos x="192" y="138"/>
                </a:cxn>
                <a:cxn ang="0">
                  <a:pos x="222" y="126"/>
                </a:cxn>
                <a:cxn ang="0">
                  <a:pos x="252" y="108"/>
                </a:cxn>
                <a:cxn ang="0">
                  <a:pos x="288" y="90"/>
                </a:cxn>
                <a:cxn ang="0">
                  <a:pos x="318" y="72"/>
                </a:cxn>
                <a:cxn ang="0">
                  <a:pos x="354" y="54"/>
                </a:cxn>
                <a:cxn ang="0">
                  <a:pos x="384" y="36"/>
                </a:cxn>
                <a:cxn ang="0">
                  <a:pos x="414" y="12"/>
                </a:cxn>
                <a:cxn ang="0">
                  <a:pos x="450" y="0"/>
                </a:cxn>
                <a:cxn ang="0">
                  <a:pos x="480" y="18"/>
                </a:cxn>
                <a:cxn ang="0">
                  <a:pos x="510" y="42"/>
                </a:cxn>
                <a:cxn ang="0">
                  <a:pos x="546" y="66"/>
                </a:cxn>
                <a:cxn ang="0">
                  <a:pos x="576" y="90"/>
                </a:cxn>
                <a:cxn ang="0">
                  <a:pos x="612" y="114"/>
                </a:cxn>
                <a:cxn ang="0">
                  <a:pos x="642" y="132"/>
                </a:cxn>
                <a:cxn ang="0">
                  <a:pos x="672" y="150"/>
                </a:cxn>
                <a:cxn ang="0">
                  <a:pos x="708" y="174"/>
                </a:cxn>
                <a:cxn ang="0">
                  <a:pos x="738" y="192"/>
                </a:cxn>
                <a:cxn ang="0">
                  <a:pos x="768" y="210"/>
                </a:cxn>
                <a:cxn ang="0">
                  <a:pos x="804" y="222"/>
                </a:cxn>
                <a:cxn ang="0">
                  <a:pos x="834" y="240"/>
                </a:cxn>
                <a:cxn ang="0">
                  <a:pos x="870" y="252"/>
                </a:cxn>
                <a:cxn ang="0">
                  <a:pos x="900" y="264"/>
                </a:cxn>
                <a:cxn ang="0">
                  <a:pos x="930" y="276"/>
                </a:cxn>
                <a:cxn ang="0">
                  <a:pos x="966" y="282"/>
                </a:cxn>
                <a:cxn ang="0">
                  <a:pos x="996" y="270"/>
                </a:cxn>
                <a:cxn ang="0">
                  <a:pos x="1026" y="258"/>
                </a:cxn>
                <a:cxn ang="0">
                  <a:pos x="1062" y="246"/>
                </a:cxn>
                <a:cxn ang="0">
                  <a:pos x="1092" y="234"/>
                </a:cxn>
                <a:cxn ang="0">
                  <a:pos x="1128" y="216"/>
                </a:cxn>
                <a:cxn ang="0">
                  <a:pos x="1158" y="204"/>
                </a:cxn>
                <a:cxn ang="0">
                  <a:pos x="1188" y="186"/>
                </a:cxn>
                <a:cxn ang="0">
                  <a:pos x="1224" y="168"/>
                </a:cxn>
                <a:cxn ang="0">
                  <a:pos x="1254" y="144"/>
                </a:cxn>
                <a:cxn ang="0">
                  <a:pos x="1284" y="126"/>
                </a:cxn>
                <a:cxn ang="0">
                  <a:pos x="1320" y="102"/>
                </a:cxn>
                <a:cxn ang="0">
                  <a:pos x="1350" y="84"/>
                </a:cxn>
                <a:cxn ang="0">
                  <a:pos x="1380" y="60"/>
                </a:cxn>
                <a:cxn ang="0">
                  <a:pos x="1416" y="36"/>
                </a:cxn>
                <a:cxn ang="0">
                  <a:pos x="1446" y="12"/>
                </a:cxn>
                <a:cxn ang="0">
                  <a:pos x="1482" y="0"/>
                </a:cxn>
                <a:cxn ang="0">
                  <a:pos x="1512" y="18"/>
                </a:cxn>
                <a:cxn ang="0">
                  <a:pos x="1542" y="42"/>
                </a:cxn>
                <a:cxn ang="0">
                  <a:pos x="1578" y="60"/>
                </a:cxn>
                <a:cxn ang="0">
                  <a:pos x="1608" y="78"/>
                </a:cxn>
                <a:cxn ang="0">
                  <a:pos x="1644" y="96"/>
                </a:cxn>
                <a:cxn ang="0">
                  <a:pos x="1674" y="114"/>
                </a:cxn>
                <a:cxn ang="0">
                  <a:pos x="1704" y="132"/>
                </a:cxn>
                <a:cxn ang="0">
                  <a:pos x="1740" y="144"/>
                </a:cxn>
                <a:cxn ang="0">
                  <a:pos x="1770" y="162"/>
                </a:cxn>
                <a:cxn ang="0">
                  <a:pos x="1800" y="180"/>
                </a:cxn>
                <a:cxn ang="0">
                  <a:pos x="1836" y="192"/>
                </a:cxn>
                <a:cxn ang="0">
                  <a:pos x="1866" y="204"/>
                </a:cxn>
                <a:cxn ang="0">
                  <a:pos x="1902" y="216"/>
                </a:cxn>
                <a:cxn ang="0">
                  <a:pos x="1932" y="228"/>
                </a:cxn>
                <a:cxn ang="0">
                  <a:pos x="1962" y="240"/>
                </a:cxn>
                <a:cxn ang="0">
                  <a:pos x="1998" y="240"/>
                </a:cxn>
                <a:cxn ang="0">
                  <a:pos x="2028" y="228"/>
                </a:cxn>
              </a:cxnLst>
              <a:rect l="0" t="0" r="r" b="b"/>
              <a:pathLst>
                <a:path w="2040" h="282">
                  <a:moveTo>
                    <a:pt x="0" y="228"/>
                  </a:move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8" y="198"/>
                  </a:lnTo>
                  <a:lnTo>
                    <a:pt x="78" y="198"/>
                  </a:lnTo>
                  <a:lnTo>
                    <a:pt x="78" y="198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80" y="150"/>
                  </a:lnTo>
                  <a:lnTo>
                    <a:pt x="180" y="150"/>
                  </a:lnTo>
                  <a:lnTo>
                    <a:pt x="180" y="150"/>
                  </a:lnTo>
                  <a:lnTo>
                    <a:pt x="180" y="150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198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6" y="132"/>
                  </a:lnTo>
                  <a:lnTo>
                    <a:pt x="216" y="132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2" y="126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08"/>
                  </a:lnTo>
                  <a:lnTo>
                    <a:pt x="246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8" y="108"/>
                  </a:lnTo>
                  <a:lnTo>
                    <a:pt x="258" y="108"/>
                  </a:lnTo>
                  <a:lnTo>
                    <a:pt x="258" y="108"/>
                  </a:lnTo>
                  <a:lnTo>
                    <a:pt x="258" y="108"/>
                  </a:lnTo>
                  <a:lnTo>
                    <a:pt x="258" y="108"/>
                  </a:lnTo>
                  <a:lnTo>
                    <a:pt x="258" y="108"/>
                  </a:lnTo>
                  <a:lnTo>
                    <a:pt x="258" y="108"/>
                  </a:lnTo>
                  <a:lnTo>
                    <a:pt x="258" y="108"/>
                  </a:lnTo>
                  <a:lnTo>
                    <a:pt x="258" y="108"/>
                  </a:lnTo>
                  <a:lnTo>
                    <a:pt x="258" y="108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0" y="84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36" y="66"/>
                  </a:lnTo>
                  <a:lnTo>
                    <a:pt x="336" y="66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2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6" y="48"/>
                  </a:lnTo>
                  <a:lnTo>
                    <a:pt x="366" y="48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6" y="12"/>
                  </a:lnTo>
                  <a:lnTo>
                    <a:pt x="426" y="12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26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8" y="6"/>
                  </a:lnTo>
                  <a:lnTo>
                    <a:pt x="438" y="6"/>
                  </a:lnTo>
                  <a:lnTo>
                    <a:pt x="438" y="6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2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12"/>
                  </a:lnTo>
                  <a:lnTo>
                    <a:pt x="468" y="12"/>
                  </a:lnTo>
                  <a:lnTo>
                    <a:pt x="468" y="12"/>
                  </a:lnTo>
                  <a:lnTo>
                    <a:pt x="468" y="12"/>
                  </a:lnTo>
                  <a:lnTo>
                    <a:pt x="468" y="12"/>
                  </a:lnTo>
                  <a:lnTo>
                    <a:pt x="468" y="12"/>
                  </a:lnTo>
                  <a:lnTo>
                    <a:pt x="468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2"/>
                  </a:lnTo>
                  <a:lnTo>
                    <a:pt x="474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2" y="30"/>
                  </a:lnTo>
                  <a:lnTo>
                    <a:pt x="498" y="30"/>
                  </a:lnTo>
                  <a:lnTo>
                    <a:pt x="498" y="30"/>
                  </a:lnTo>
                  <a:lnTo>
                    <a:pt x="498" y="30"/>
                  </a:lnTo>
                  <a:lnTo>
                    <a:pt x="498" y="30"/>
                  </a:lnTo>
                  <a:lnTo>
                    <a:pt x="498" y="30"/>
                  </a:lnTo>
                  <a:lnTo>
                    <a:pt x="498" y="30"/>
                  </a:lnTo>
                  <a:lnTo>
                    <a:pt x="498" y="30"/>
                  </a:lnTo>
                  <a:lnTo>
                    <a:pt x="498" y="30"/>
                  </a:lnTo>
                  <a:lnTo>
                    <a:pt x="498" y="30"/>
                  </a:lnTo>
                  <a:lnTo>
                    <a:pt x="498" y="30"/>
                  </a:lnTo>
                  <a:lnTo>
                    <a:pt x="498" y="30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04" y="36"/>
                  </a:lnTo>
                  <a:lnTo>
                    <a:pt x="510" y="36"/>
                  </a:lnTo>
                  <a:lnTo>
                    <a:pt x="510" y="36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6" y="48"/>
                  </a:lnTo>
                  <a:lnTo>
                    <a:pt x="516" y="48"/>
                  </a:lnTo>
                  <a:lnTo>
                    <a:pt x="516" y="48"/>
                  </a:lnTo>
                  <a:lnTo>
                    <a:pt x="516" y="48"/>
                  </a:lnTo>
                  <a:lnTo>
                    <a:pt x="516" y="48"/>
                  </a:lnTo>
                  <a:lnTo>
                    <a:pt x="516" y="48"/>
                  </a:lnTo>
                  <a:lnTo>
                    <a:pt x="516" y="48"/>
                  </a:lnTo>
                  <a:lnTo>
                    <a:pt x="516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54"/>
                  </a:lnTo>
                  <a:lnTo>
                    <a:pt x="522" y="54"/>
                  </a:lnTo>
                  <a:lnTo>
                    <a:pt x="522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34" y="54"/>
                  </a:lnTo>
                  <a:lnTo>
                    <a:pt x="534" y="54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40" y="60"/>
                  </a:lnTo>
                  <a:lnTo>
                    <a:pt x="540" y="60"/>
                  </a:lnTo>
                  <a:lnTo>
                    <a:pt x="540" y="60"/>
                  </a:lnTo>
                  <a:lnTo>
                    <a:pt x="540" y="60"/>
                  </a:lnTo>
                  <a:lnTo>
                    <a:pt x="540" y="60"/>
                  </a:lnTo>
                  <a:lnTo>
                    <a:pt x="540" y="60"/>
                  </a:lnTo>
                  <a:lnTo>
                    <a:pt x="540" y="60"/>
                  </a:lnTo>
                  <a:lnTo>
                    <a:pt x="540" y="60"/>
                  </a:lnTo>
                  <a:lnTo>
                    <a:pt x="540" y="66"/>
                  </a:lnTo>
                  <a:lnTo>
                    <a:pt x="540" y="66"/>
                  </a:lnTo>
                  <a:lnTo>
                    <a:pt x="540" y="66"/>
                  </a:lnTo>
                  <a:lnTo>
                    <a:pt x="540" y="66"/>
                  </a:lnTo>
                  <a:lnTo>
                    <a:pt x="540" y="66"/>
                  </a:lnTo>
                  <a:lnTo>
                    <a:pt x="540" y="66"/>
                  </a:lnTo>
                  <a:lnTo>
                    <a:pt x="540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46" y="72"/>
                  </a:lnTo>
                  <a:lnTo>
                    <a:pt x="546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84"/>
                  </a:lnTo>
                  <a:lnTo>
                    <a:pt x="564" y="84"/>
                  </a:lnTo>
                  <a:lnTo>
                    <a:pt x="564" y="84"/>
                  </a:lnTo>
                  <a:lnTo>
                    <a:pt x="564" y="84"/>
                  </a:lnTo>
                  <a:lnTo>
                    <a:pt x="564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2" y="96"/>
                  </a:lnTo>
                  <a:lnTo>
                    <a:pt x="582" y="96"/>
                  </a:lnTo>
                  <a:lnTo>
                    <a:pt x="582" y="96"/>
                  </a:lnTo>
                  <a:lnTo>
                    <a:pt x="582" y="96"/>
                  </a:lnTo>
                  <a:lnTo>
                    <a:pt x="582" y="96"/>
                  </a:lnTo>
                  <a:lnTo>
                    <a:pt x="582" y="96"/>
                  </a:lnTo>
                  <a:lnTo>
                    <a:pt x="582" y="96"/>
                  </a:lnTo>
                  <a:lnTo>
                    <a:pt x="582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2"/>
                  </a:lnTo>
                  <a:lnTo>
                    <a:pt x="600" y="108"/>
                  </a:lnTo>
                  <a:lnTo>
                    <a:pt x="600" y="108"/>
                  </a:lnTo>
                  <a:lnTo>
                    <a:pt x="600" y="108"/>
                  </a:lnTo>
                  <a:lnTo>
                    <a:pt x="600" y="108"/>
                  </a:lnTo>
                  <a:lnTo>
                    <a:pt x="600" y="108"/>
                  </a:lnTo>
                  <a:lnTo>
                    <a:pt x="600" y="108"/>
                  </a:lnTo>
                  <a:lnTo>
                    <a:pt x="600" y="108"/>
                  </a:lnTo>
                  <a:lnTo>
                    <a:pt x="600" y="108"/>
                  </a:lnTo>
                  <a:lnTo>
                    <a:pt x="600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14"/>
                  </a:lnTo>
                  <a:lnTo>
                    <a:pt x="606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2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6" y="126"/>
                  </a:lnTo>
                  <a:lnTo>
                    <a:pt x="636" y="126"/>
                  </a:lnTo>
                  <a:lnTo>
                    <a:pt x="636" y="126"/>
                  </a:lnTo>
                  <a:lnTo>
                    <a:pt x="636" y="126"/>
                  </a:lnTo>
                  <a:lnTo>
                    <a:pt x="636" y="126"/>
                  </a:lnTo>
                  <a:lnTo>
                    <a:pt x="636" y="126"/>
                  </a:lnTo>
                  <a:lnTo>
                    <a:pt x="636" y="126"/>
                  </a:lnTo>
                  <a:lnTo>
                    <a:pt x="636" y="132"/>
                  </a:lnTo>
                  <a:lnTo>
                    <a:pt x="636" y="132"/>
                  </a:lnTo>
                  <a:lnTo>
                    <a:pt x="636" y="132"/>
                  </a:lnTo>
                  <a:lnTo>
                    <a:pt x="636" y="132"/>
                  </a:lnTo>
                  <a:lnTo>
                    <a:pt x="636" y="132"/>
                  </a:lnTo>
                  <a:lnTo>
                    <a:pt x="636" y="132"/>
                  </a:lnTo>
                  <a:lnTo>
                    <a:pt x="636" y="132"/>
                  </a:lnTo>
                  <a:lnTo>
                    <a:pt x="636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8" y="132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44"/>
                  </a:lnTo>
                  <a:lnTo>
                    <a:pt x="654" y="144"/>
                  </a:lnTo>
                  <a:lnTo>
                    <a:pt x="654" y="144"/>
                  </a:lnTo>
                  <a:lnTo>
                    <a:pt x="654" y="144"/>
                  </a:lnTo>
                  <a:lnTo>
                    <a:pt x="654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6" y="144"/>
                  </a:lnTo>
                  <a:lnTo>
                    <a:pt x="666" y="144"/>
                  </a:lnTo>
                  <a:lnTo>
                    <a:pt x="666" y="144"/>
                  </a:lnTo>
                  <a:lnTo>
                    <a:pt x="666" y="144"/>
                  </a:lnTo>
                  <a:lnTo>
                    <a:pt x="666" y="144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2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80"/>
                  </a:lnTo>
                  <a:lnTo>
                    <a:pt x="714" y="180"/>
                  </a:lnTo>
                  <a:lnTo>
                    <a:pt x="714" y="180"/>
                  </a:lnTo>
                  <a:lnTo>
                    <a:pt x="714" y="180"/>
                  </a:lnTo>
                  <a:lnTo>
                    <a:pt x="714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6"/>
                  </a:lnTo>
                  <a:lnTo>
                    <a:pt x="780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16"/>
                  </a:lnTo>
                  <a:lnTo>
                    <a:pt x="792" y="222"/>
                  </a:lnTo>
                  <a:lnTo>
                    <a:pt x="792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798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04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22" y="228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2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0" y="240"/>
                  </a:lnTo>
                  <a:lnTo>
                    <a:pt x="846" y="240"/>
                  </a:lnTo>
                  <a:lnTo>
                    <a:pt x="846" y="240"/>
                  </a:lnTo>
                  <a:lnTo>
                    <a:pt x="846" y="240"/>
                  </a:lnTo>
                  <a:lnTo>
                    <a:pt x="846" y="240"/>
                  </a:lnTo>
                  <a:lnTo>
                    <a:pt x="846" y="240"/>
                  </a:lnTo>
                  <a:lnTo>
                    <a:pt x="846" y="240"/>
                  </a:lnTo>
                  <a:lnTo>
                    <a:pt x="846" y="240"/>
                  </a:lnTo>
                  <a:lnTo>
                    <a:pt x="846" y="240"/>
                  </a:lnTo>
                  <a:lnTo>
                    <a:pt x="846" y="240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64" y="246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6" y="252"/>
                  </a:lnTo>
                  <a:lnTo>
                    <a:pt x="876" y="252"/>
                  </a:lnTo>
                  <a:lnTo>
                    <a:pt x="876" y="252"/>
                  </a:lnTo>
                  <a:lnTo>
                    <a:pt x="876" y="252"/>
                  </a:lnTo>
                  <a:lnTo>
                    <a:pt x="876" y="252"/>
                  </a:lnTo>
                  <a:lnTo>
                    <a:pt x="876" y="252"/>
                  </a:lnTo>
                  <a:lnTo>
                    <a:pt x="876" y="252"/>
                  </a:lnTo>
                  <a:lnTo>
                    <a:pt x="876" y="258"/>
                  </a:lnTo>
                  <a:lnTo>
                    <a:pt x="876" y="258"/>
                  </a:lnTo>
                  <a:lnTo>
                    <a:pt x="876" y="258"/>
                  </a:lnTo>
                  <a:lnTo>
                    <a:pt x="876" y="258"/>
                  </a:lnTo>
                  <a:lnTo>
                    <a:pt x="876" y="258"/>
                  </a:lnTo>
                  <a:lnTo>
                    <a:pt x="876" y="258"/>
                  </a:lnTo>
                  <a:lnTo>
                    <a:pt x="876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2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88" y="258"/>
                  </a:lnTo>
                  <a:lnTo>
                    <a:pt x="894" y="258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894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0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6"/>
                  </a:lnTo>
                  <a:lnTo>
                    <a:pt x="924" y="276"/>
                  </a:lnTo>
                  <a:lnTo>
                    <a:pt x="924" y="276"/>
                  </a:lnTo>
                  <a:lnTo>
                    <a:pt x="924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8" y="276"/>
                  </a:lnTo>
                  <a:lnTo>
                    <a:pt x="948" y="276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0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72" y="282"/>
                  </a:lnTo>
                  <a:lnTo>
                    <a:pt x="972" y="282"/>
                  </a:lnTo>
                  <a:lnTo>
                    <a:pt x="972" y="282"/>
                  </a:lnTo>
                  <a:lnTo>
                    <a:pt x="972" y="282"/>
                  </a:lnTo>
                  <a:lnTo>
                    <a:pt x="972" y="282"/>
                  </a:lnTo>
                  <a:lnTo>
                    <a:pt x="972" y="282"/>
                  </a:lnTo>
                  <a:lnTo>
                    <a:pt x="972" y="282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2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64"/>
                  </a:lnTo>
                  <a:lnTo>
                    <a:pt x="1008" y="264"/>
                  </a:lnTo>
                  <a:lnTo>
                    <a:pt x="1008" y="264"/>
                  </a:lnTo>
                  <a:lnTo>
                    <a:pt x="1008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0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38" y="258"/>
                  </a:lnTo>
                  <a:lnTo>
                    <a:pt x="1044" y="258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44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6" y="240"/>
                  </a:lnTo>
                  <a:lnTo>
                    <a:pt x="1086" y="240"/>
                  </a:lnTo>
                  <a:lnTo>
                    <a:pt x="1086" y="240"/>
                  </a:lnTo>
                  <a:lnTo>
                    <a:pt x="1086" y="240"/>
                  </a:lnTo>
                  <a:lnTo>
                    <a:pt x="1086" y="234"/>
                  </a:lnTo>
                  <a:lnTo>
                    <a:pt x="1086" y="234"/>
                  </a:lnTo>
                  <a:lnTo>
                    <a:pt x="1086" y="234"/>
                  </a:lnTo>
                  <a:lnTo>
                    <a:pt x="1086" y="234"/>
                  </a:lnTo>
                  <a:lnTo>
                    <a:pt x="1086" y="234"/>
                  </a:lnTo>
                  <a:lnTo>
                    <a:pt x="1086" y="234"/>
                  </a:lnTo>
                  <a:lnTo>
                    <a:pt x="1086" y="234"/>
                  </a:lnTo>
                  <a:lnTo>
                    <a:pt x="1086" y="234"/>
                  </a:lnTo>
                  <a:lnTo>
                    <a:pt x="1086" y="234"/>
                  </a:lnTo>
                  <a:lnTo>
                    <a:pt x="1086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04" y="228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2"/>
                  </a:lnTo>
                  <a:lnTo>
                    <a:pt x="1110" y="222"/>
                  </a:lnTo>
                  <a:lnTo>
                    <a:pt x="1110" y="222"/>
                  </a:lnTo>
                  <a:lnTo>
                    <a:pt x="1110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2" y="216"/>
                  </a:lnTo>
                  <a:lnTo>
                    <a:pt x="1122" y="216"/>
                  </a:lnTo>
                  <a:lnTo>
                    <a:pt x="1122" y="216"/>
                  </a:lnTo>
                  <a:lnTo>
                    <a:pt x="1122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0"/>
                  </a:lnTo>
                  <a:lnTo>
                    <a:pt x="1134" y="210"/>
                  </a:lnTo>
                  <a:lnTo>
                    <a:pt x="1134" y="210"/>
                  </a:lnTo>
                  <a:lnTo>
                    <a:pt x="1134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0" y="210"/>
                  </a:lnTo>
                  <a:lnTo>
                    <a:pt x="1146" y="210"/>
                  </a:lnTo>
                  <a:lnTo>
                    <a:pt x="1146" y="210"/>
                  </a:lnTo>
                  <a:lnTo>
                    <a:pt x="1146" y="210"/>
                  </a:lnTo>
                  <a:lnTo>
                    <a:pt x="1146" y="210"/>
                  </a:lnTo>
                  <a:lnTo>
                    <a:pt x="1146" y="210"/>
                  </a:lnTo>
                  <a:lnTo>
                    <a:pt x="1146" y="210"/>
                  </a:lnTo>
                  <a:lnTo>
                    <a:pt x="1146" y="210"/>
                  </a:lnTo>
                  <a:lnTo>
                    <a:pt x="1146" y="210"/>
                  </a:lnTo>
                  <a:lnTo>
                    <a:pt x="1146" y="210"/>
                  </a:lnTo>
                  <a:lnTo>
                    <a:pt x="1146" y="210"/>
                  </a:lnTo>
                  <a:lnTo>
                    <a:pt x="1146" y="204"/>
                  </a:lnTo>
                  <a:lnTo>
                    <a:pt x="1146" y="204"/>
                  </a:lnTo>
                  <a:lnTo>
                    <a:pt x="1146" y="204"/>
                  </a:lnTo>
                  <a:lnTo>
                    <a:pt x="1146" y="204"/>
                  </a:lnTo>
                  <a:lnTo>
                    <a:pt x="1146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2" y="204"/>
                  </a:lnTo>
                  <a:lnTo>
                    <a:pt x="1158" y="204"/>
                  </a:lnTo>
                  <a:lnTo>
                    <a:pt x="1158" y="204"/>
                  </a:lnTo>
                  <a:lnTo>
                    <a:pt x="1158" y="204"/>
                  </a:lnTo>
                  <a:lnTo>
                    <a:pt x="1158" y="204"/>
                  </a:lnTo>
                  <a:lnTo>
                    <a:pt x="1158" y="204"/>
                  </a:lnTo>
                  <a:lnTo>
                    <a:pt x="1158" y="204"/>
                  </a:lnTo>
                  <a:lnTo>
                    <a:pt x="1158" y="204"/>
                  </a:lnTo>
                  <a:lnTo>
                    <a:pt x="1158" y="204"/>
                  </a:lnTo>
                  <a:lnTo>
                    <a:pt x="1158" y="204"/>
                  </a:lnTo>
                  <a:lnTo>
                    <a:pt x="1158" y="198"/>
                  </a:lnTo>
                  <a:lnTo>
                    <a:pt x="1158" y="198"/>
                  </a:lnTo>
                  <a:lnTo>
                    <a:pt x="1158" y="198"/>
                  </a:lnTo>
                  <a:lnTo>
                    <a:pt x="1158" y="198"/>
                  </a:lnTo>
                  <a:lnTo>
                    <a:pt x="1158" y="198"/>
                  </a:lnTo>
                  <a:lnTo>
                    <a:pt x="1158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192"/>
                  </a:lnTo>
                  <a:lnTo>
                    <a:pt x="1170" y="192"/>
                  </a:lnTo>
                  <a:lnTo>
                    <a:pt x="1170" y="192"/>
                  </a:lnTo>
                  <a:lnTo>
                    <a:pt x="1170" y="192"/>
                  </a:lnTo>
                  <a:lnTo>
                    <a:pt x="1170" y="192"/>
                  </a:lnTo>
                  <a:lnTo>
                    <a:pt x="1170" y="192"/>
                  </a:lnTo>
                  <a:lnTo>
                    <a:pt x="1170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76" y="192"/>
                  </a:lnTo>
                  <a:lnTo>
                    <a:pt x="1182" y="192"/>
                  </a:lnTo>
                  <a:lnTo>
                    <a:pt x="1182" y="192"/>
                  </a:lnTo>
                  <a:lnTo>
                    <a:pt x="1182" y="192"/>
                  </a:lnTo>
                  <a:lnTo>
                    <a:pt x="1182" y="192"/>
                  </a:lnTo>
                  <a:lnTo>
                    <a:pt x="1182" y="186"/>
                  </a:lnTo>
                  <a:lnTo>
                    <a:pt x="1182" y="186"/>
                  </a:lnTo>
                  <a:lnTo>
                    <a:pt x="1182" y="186"/>
                  </a:lnTo>
                  <a:lnTo>
                    <a:pt x="1182" y="186"/>
                  </a:lnTo>
                  <a:lnTo>
                    <a:pt x="1182" y="186"/>
                  </a:lnTo>
                  <a:lnTo>
                    <a:pt x="1182" y="186"/>
                  </a:lnTo>
                  <a:lnTo>
                    <a:pt x="1182" y="186"/>
                  </a:lnTo>
                  <a:lnTo>
                    <a:pt x="1182" y="186"/>
                  </a:lnTo>
                  <a:lnTo>
                    <a:pt x="1182" y="186"/>
                  </a:lnTo>
                  <a:lnTo>
                    <a:pt x="1182" y="186"/>
                  </a:lnTo>
                  <a:lnTo>
                    <a:pt x="1182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88" y="186"/>
                  </a:lnTo>
                  <a:lnTo>
                    <a:pt x="1194" y="186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194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80"/>
                  </a:lnTo>
                  <a:lnTo>
                    <a:pt x="1200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06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18" y="168"/>
                  </a:lnTo>
                  <a:lnTo>
                    <a:pt x="1224" y="168"/>
                  </a:lnTo>
                  <a:lnTo>
                    <a:pt x="1224" y="168"/>
                  </a:lnTo>
                  <a:lnTo>
                    <a:pt x="1224" y="168"/>
                  </a:lnTo>
                  <a:lnTo>
                    <a:pt x="1224" y="168"/>
                  </a:lnTo>
                  <a:lnTo>
                    <a:pt x="1224" y="162"/>
                  </a:lnTo>
                  <a:lnTo>
                    <a:pt x="1224" y="162"/>
                  </a:lnTo>
                  <a:lnTo>
                    <a:pt x="1224" y="162"/>
                  </a:lnTo>
                  <a:lnTo>
                    <a:pt x="1224" y="162"/>
                  </a:lnTo>
                  <a:lnTo>
                    <a:pt x="1224" y="162"/>
                  </a:lnTo>
                  <a:lnTo>
                    <a:pt x="1224" y="162"/>
                  </a:lnTo>
                  <a:lnTo>
                    <a:pt x="1224" y="162"/>
                  </a:lnTo>
                  <a:lnTo>
                    <a:pt x="1224" y="162"/>
                  </a:lnTo>
                  <a:lnTo>
                    <a:pt x="1224" y="162"/>
                  </a:lnTo>
                  <a:lnTo>
                    <a:pt x="1224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6" y="162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54" y="150"/>
                  </a:lnTo>
                  <a:lnTo>
                    <a:pt x="1254" y="150"/>
                  </a:lnTo>
                  <a:lnTo>
                    <a:pt x="1254" y="150"/>
                  </a:lnTo>
                  <a:lnTo>
                    <a:pt x="1254" y="150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44"/>
                  </a:lnTo>
                  <a:lnTo>
                    <a:pt x="1260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66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0"/>
                  </a:lnTo>
                  <a:lnTo>
                    <a:pt x="1290" y="120"/>
                  </a:lnTo>
                  <a:lnTo>
                    <a:pt x="1290" y="120"/>
                  </a:lnTo>
                  <a:lnTo>
                    <a:pt x="1290" y="120"/>
                  </a:lnTo>
                  <a:lnTo>
                    <a:pt x="1290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20" y="108"/>
                  </a:lnTo>
                  <a:lnTo>
                    <a:pt x="1320" y="108"/>
                  </a:lnTo>
                  <a:lnTo>
                    <a:pt x="1320" y="108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8" y="96"/>
                  </a:lnTo>
                  <a:lnTo>
                    <a:pt x="1338" y="96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38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9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80" y="66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0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60"/>
                  </a:lnTo>
                  <a:lnTo>
                    <a:pt x="1386" y="54"/>
                  </a:lnTo>
                  <a:lnTo>
                    <a:pt x="1386" y="54"/>
                  </a:lnTo>
                  <a:lnTo>
                    <a:pt x="1386" y="54"/>
                  </a:lnTo>
                  <a:lnTo>
                    <a:pt x="1386" y="54"/>
                  </a:lnTo>
                  <a:lnTo>
                    <a:pt x="1386" y="54"/>
                  </a:lnTo>
                  <a:lnTo>
                    <a:pt x="1386" y="54"/>
                  </a:lnTo>
                  <a:lnTo>
                    <a:pt x="1386" y="54"/>
                  </a:lnTo>
                  <a:lnTo>
                    <a:pt x="1386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36"/>
                  </a:lnTo>
                  <a:lnTo>
                    <a:pt x="1410" y="36"/>
                  </a:lnTo>
                  <a:lnTo>
                    <a:pt x="1410" y="36"/>
                  </a:lnTo>
                  <a:lnTo>
                    <a:pt x="1410" y="36"/>
                  </a:lnTo>
                  <a:lnTo>
                    <a:pt x="1410" y="36"/>
                  </a:lnTo>
                  <a:lnTo>
                    <a:pt x="1410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2" y="30"/>
                  </a:lnTo>
                  <a:lnTo>
                    <a:pt x="1428" y="30"/>
                  </a:lnTo>
                  <a:lnTo>
                    <a:pt x="1428" y="30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28" y="24"/>
                  </a:lnTo>
                  <a:lnTo>
                    <a:pt x="1434" y="24"/>
                  </a:lnTo>
                  <a:lnTo>
                    <a:pt x="1434" y="24"/>
                  </a:lnTo>
                  <a:lnTo>
                    <a:pt x="1434" y="24"/>
                  </a:lnTo>
                  <a:lnTo>
                    <a:pt x="1434" y="24"/>
                  </a:lnTo>
                  <a:lnTo>
                    <a:pt x="1434" y="24"/>
                  </a:lnTo>
                  <a:lnTo>
                    <a:pt x="1434" y="24"/>
                  </a:lnTo>
                  <a:lnTo>
                    <a:pt x="1434" y="24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52" y="12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2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64" y="6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12"/>
                  </a:lnTo>
                  <a:lnTo>
                    <a:pt x="1494" y="12"/>
                  </a:lnTo>
                  <a:lnTo>
                    <a:pt x="1494" y="12"/>
                  </a:lnTo>
                  <a:lnTo>
                    <a:pt x="1494" y="12"/>
                  </a:lnTo>
                  <a:lnTo>
                    <a:pt x="1494" y="12"/>
                  </a:lnTo>
                  <a:lnTo>
                    <a:pt x="1494" y="12"/>
                  </a:lnTo>
                  <a:lnTo>
                    <a:pt x="1494" y="12"/>
                  </a:lnTo>
                  <a:lnTo>
                    <a:pt x="1494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0" y="12"/>
                  </a:lnTo>
                  <a:lnTo>
                    <a:pt x="1506" y="12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06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18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0" y="30"/>
                  </a:lnTo>
                  <a:lnTo>
                    <a:pt x="1536" y="30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36" y="36"/>
                  </a:lnTo>
                  <a:lnTo>
                    <a:pt x="1542" y="36"/>
                  </a:lnTo>
                  <a:lnTo>
                    <a:pt x="1542" y="36"/>
                  </a:lnTo>
                  <a:lnTo>
                    <a:pt x="1542" y="36"/>
                  </a:lnTo>
                  <a:lnTo>
                    <a:pt x="1542" y="36"/>
                  </a:lnTo>
                  <a:lnTo>
                    <a:pt x="1542" y="36"/>
                  </a:lnTo>
                  <a:lnTo>
                    <a:pt x="1542" y="36"/>
                  </a:lnTo>
                  <a:lnTo>
                    <a:pt x="1542" y="36"/>
                  </a:lnTo>
                  <a:lnTo>
                    <a:pt x="1542" y="36"/>
                  </a:lnTo>
                  <a:lnTo>
                    <a:pt x="1542" y="36"/>
                  </a:lnTo>
                  <a:lnTo>
                    <a:pt x="1542" y="36"/>
                  </a:lnTo>
                  <a:lnTo>
                    <a:pt x="1542" y="36"/>
                  </a:lnTo>
                  <a:lnTo>
                    <a:pt x="1542" y="42"/>
                  </a:lnTo>
                  <a:lnTo>
                    <a:pt x="1542" y="42"/>
                  </a:lnTo>
                  <a:lnTo>
                    <a:pt x="1542" y="42"/>
                  </a:lnTo>
                  <a:lnTo>
                    <a:pt x="1542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54" y="42"/>
                  </a:lnTo>
                  <a:lnTo>
                    <a:pt x="1554" y="42"/>
                  </a:lnTo>
                  <a:lnTo>
                    <a:pt x="1554" y="42"/>
                  </a:lnTo>
                  <a:lnTo>
                    <a:pt x="1554" y="42"/>
                  </a:lnTo>
                  <a:lnTo>
                    <a:pt x="1554" y="42"/>
                  </a:lnTo>
                  <a:lnTo>
                    <a:pt x="1554" y="48"/>
                  </a:lnTo>
                  <a:lnTo>
                    <a:pt x="1554" y="48"/>
                  </a:lnTo>
                  <a:lnTo>
                    <a:pt x="1554" y="48"/>
                  </a:lnTo>
                  <a:lnTo>
                    <a:pt x="1554" y="48"/>
                  </a:lnTo>
                  <a:lnTo>
                    <a:pt x="1554" y="48"/>
                  </a:lnTo>
                  <a:lnTo>
                    <a:pt x="1554" y="48"/>
                  </a:lnTo>
                  <a:lnTo>
                    <a:pt x="1554" y="48"/>
                  </a:lnTo>
                  <a:lnTo>
                    <a:pt x="1554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0" y="48"/>
                  </a:lnTo>
                  <a:lnTo>
                    <a:pt x="1566" y="48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66" y="54"/>
                  </a:lnTo>
                  <a:lnTo>
                    <a:pt x="1572" y="54"/>
                  </a:lnTo>
                  <a:lnTo>
                    <a:pt x="1572" y="54"/>
                  </a:lnTo>
                  <a:lnTo>
                    <a:pt x="1572" y="54"/>
                  </a:lnTo>
                  <a:lnTo>
                    <a:pt x="1572" y="54"/>
                  </a:lnTo>
                  <a:lnTo>
                    <a:pt x="1572" y="54"/>
                  </a:lnTo>
                  <a:lnTo>
                    <a:pt x="1572" y="54"/>
                  </a:lnTo>
                  <a:lnTo>
                    <a:pt x="1572" y="54"/>
                  </a:lnTo>
                  <a:lnTo>
                    <a:pt x="1572" y="54"/>
                  </a:lnTo>
                  <a:lnTo>
                    <a:pt x="1572" y="54"/>
                  </a:lnTo>
                  <a:lnTo>
                    <a:pt x="1572" y="54"/>
                  </a:lnTo>
                  <a:lnTo>
                    <a:pt x="1572" y="60"/>
                  </a:lnTo>
                  <a:lnTo>
                    <a:pt x="1572" y="60"/>
                  </a:lnTo>
                  <a:lnTo>
                    <a:pt x="1572" y="60"/>
                  </a:lnTo>
                  <a:lnTo>
                    <a:pt x="1572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78" y="60"/>
                  </a:lnTo>
                  <a:lnTo>
                    <a:pt x="1584" y="60"/>
                  </a:lnTo>
                  <a:lnTo>
                    <a:pt x="1584" y="60"/>
                  </a:lnTo>
                  <a:lnTo>
                    <a:pt x="1584" y="60"/>
                  </a:lnTo>
                  <a:lnTo>
                    <a:pt x="1584" y="60"/>
                  </a:lnTo>
                  <a:lnTo>
                    <a:pt x="1584" y="60"/>
                  </a:lnTo>
                  <a:lnTo>
                    <a:pt x="1584" y="60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6" y="66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2"/>
                  </a:lnTo>
                  <a:lnTo>
                    <a:pt x="1602" y="78"/>
                  </a:lnTo>
                  <a:lnTo>
                    <a:pt x="1602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14" y="78"/>
                  </a:lnTo>
                  <a:lnTo>
                    <a:pt x="1614" y="78"/>
                  </a:lnTo>
                  <a:lnTo>
                    <a:pt x="1614" y="78"/>
                  </a:lnTo>
                  <a:lnTo>
                    <a:pt x="1614" y="78"/>
                  </a:lnTo>
                  <a:lnTo>
                    <a:pt x="1614" y="78"/>
                  </a:lnTo>
                  <a:lnTo>
                    <a:pt x="1614" y="78"/>
                  </a:lnTo>
                  <a:lnTo>
                    <a:pt x="1614" y="78"/>
                  </a:lnTo>
                  <a:lnTo>
                    <a:pt x="1614" y="78"/>
                  </a:lnTo>
                  <a:lnTo>
                    <a:pt x="1614" y="78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14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0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84"/>
                  </a:lnTo>
                  <a:lnTo>
                    <a:pt x="1626" y="90"/>
                  </a:lnTo>
                  <a:lnTo>
                    <a:pt x="1626" y="90"/>
                  </a:lnTo>
                  <a:lnTo>
                    <a:pt x="1626" y="90"/>
                  </a:lnTo>
                  <a:lnTo>
                    <a:pt x="1626" y="90"/>
                  </a:lnTo>
                  <a:lnTo>
                    <a:pt x="1626" y="90"/>
                  </a:lnTo>
                  <a:lnTo>
                    <a:pt x="1626" y="90"/>
                  </a:lnTo>
                  <a:lnTo>
                    <a:pt x="1626" y="90"/>
                  </a:lnTo>
                  <a:lnTo>
                    <a:pt x="1626" y="90"/>
                  </a:lnTo>
                  <a:lnTo>
                    <a:pt x="1626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8" y="90"/>
                  </a:lnTo>
                  <a:lnTo>
                    <a:pt x="1638" y="90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38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0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8"/>
                  </a:lnTo>
                  <a:lnTo>
                    <a:pt x="1656" y="108"/>
                  </a:lnTo>
                  <a:lnTo>
                    <a:pt x="1656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08"/>
                  </a:lnTo>
                  <a:lnTo>
                    <a:pt x="1668" y="114"/>
                  </a:lnTo>
                  <a:lnTo>
                    <a:pt x="1668" y="114"/>
                  </a:lnTo>
                  <a:lnTo>
                    <a:pt x="1668" y="114"/>
                  </a:lnTo>
                  <a:lnTo>
                    <a:pt x="1668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74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6"/>
                  </a:lnTo>
                  <a:lnTo>
                    <a:pt x="1692" y="126"/>
                  </a:lnTo>
                  <a:lnTo>
                    <a:pt x="1692" y="126"/>
                  </a:lnTo>
                  <a:lnTo>
                    <a:pt x="1692" y="126"/>
                  </a:lnTo>
                  <a:lnTo>
                    <a:pt x="1692" y="126"/>
                  </a:lnTo>
                  <a:lnTo>
                    <a:pt x="1692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698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26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2" y="138"/>
                  </a:lnTo>
                  <a:lnTo>
                    <a:pt x="1728" y="138"/>
                  </a:lnTo>
                  <a:lnTo>
                    <a:pt x="1728" y="138"/>
                  </a:lnTo>
                  <a:lnTo>
                    <a:pt x="1728" y="138"/>
                  </a:lnTo>
                  <a:lnTo>
                    <a:pt x="1728" y="138"/>
                  </a:lnTo>
                  <a:lnTo>
                    <a:pt x="1728" y="138"/>
                  </a:lnTo>
                  <a:lnTo>
                    <a:pt x="1728" y="138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28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40" y="144"/>
                  </a:lnTo>
                  <a:lnTo>
                    <a:pt x="1740" y="144"/>
                  </a:lnTo>
                  <a:lnTo>
                    <a:pt x="1740" y="144"/>
                  </a:lnTo>
                  <a:lnTo>
                    <a:pt x="1740" y="144"/>
                  </a:lnTo>
                  <a:lnTo>
                    <a:pt x="1740" y="144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52" y="150"/>
                  </a:lnTo>
                  <a:lnTo>
                    <a:pt x="1752" y="150"/>
                  </a:lnTo>
                  <a:lnTo>
                    <a:pt x="1752" y="150"/>
                  </a:lnTo>
                  <a:lnTo>
                    <a:pt x="1752" y="150"/>
                  </a:lnTo>
                  <a:lnTo>
                    <a:pt x="1752" y="150"/>
                  </a:lnTo>
                  <a:lnTo>
                    <a:pt x="1752" y="150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2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58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56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6" y="162"/>
                  </a:lnTo>
                  <a:lnTo>
                    <a:pt x="1776" y="162"/>
                  </a:lnTo>
                  <a:lnTo>
                    <a:pt x="1776" y="162"/>
                  </a:lnTo>
                  <a:lnTo>
                    <a:pt x="1776" y="162"/>
                  </a:lnTo>
                  <a:lnTo>
                    <a:pt x="1776" y="162"/>
                  </a:lnTo>
                  <a:lnTo>
                    <a:pt x="1776" y="162"/>
                  </a:lnTo>
                  <a:lnTo>
                    <a:pt x="1776" y="162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8" y="168"/>
                  </a:lnTo>
                  <a:lnTo>
                    <a:pt x="1788" y="168"/>
                  </a:lnTo>
                  <a:lnTo>
                    <a:pt x="1788" y="168"/>
                  </a:lnTo>
                  <a:lnTo>
                    <a:pt x="1788" y="168"/>
                  </a:lnTo>
                  <a:lnTo>
                    <a:pt x="1788" y="168"/>
                  </a:lnTo>
                  <a:lnTo>
                    <a:pt x="1788" y="168"/>
                  </a:lnTo>
                  <a:lnTo>
                    <a:pt x="1788" y="168"/>
                  </a:lnTo>
                  <a:lnTo>
                    <a:pt x="1788" y="168"/>
                  </a:lnTo>
                  <a:lnTo>
                    <a:pt x="1788" y="174"/>
                  </a:lnTo>
                  <a:lnTo>
                    <a:pt x="1788" y="174"/>
                  </a:lnTo>
                  <a:lnTo>
                    <a:pt x="1788" y="174"/>
                  </a:lnTo>
                  <a:lnTo>
                    <a:pt x="1788" y="174"/>
                  </a:lnTo>
                  <a:lnTo>
                    <a:pt x="1788" y="174"/>
                  </a:lnTo>
                  <a:lnTo>
                    <a:pt x="1788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794" y="174"/>
                  </a:lnTo>
                  <a:lnTo>
                    <a:pt x="1800" y="174"/>
                  </a:lnTo>
                  <a:lnTo>
                    <a:pt x="1800" y="174"/>
                  </a:lnTo>
                  <a:lnTo>
                    <a:pt x="1800" y="174"/>
                  </a:lnTo>
                  <a:lnTo>
                    <a:pt x="1800" y="174"/>
                  </a:lnTo>
                  <a:lnTo>
                    <a:pt x="1800" y="174"/>
                  </a:lnTo>
                  <a:lnTo>
                    <a:pt x="1800" y="174"/>
                  </a:lnTo>
                  <a:lnTo>
                    <a:pt x="1800" y="174"/>
                  </a:lnTo>
                  <a:lnTo>
                    <a:pt x="1800" y="174"/>
                  </a:lnTo>
                  <a:lnTo>
                    <a:pt x="1800" y="174"/>
                  </a:lnTo>
                  <a:lnTo>
                    <a:pt x="1800" y="174"/>
                  </a:lnTo>
                  <a:lnTo>
                    <a:pt x="1800" y="180"/>
                  </a:lnTo>
                  <a:lnTo>
                    <a:pt x="1800" y="180"/>
                  </a:lnTo>
                  <a:lnTo>
                    <a:pt x="1800" y="180"/>
                  </a:lnTo>
                  <a:lnTo>
                    <a:pt x="1800" y="180"/>
                  </a:lnTo>
                  <a:lnTo>
                    <a:pt x="1800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06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0"/>
                  </a:lnTo>
                  <a:lnTo>
                    <a:pt x="1812" y="186"/>
                  </a:lnTo>
                  <a:lnTo>
                    <a:pt x="1812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18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30" y="186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0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42" y="192"/>
                  </a:lnTo>
                  <a:lnTo>
                    <a:pt x="1842" y="192"/>
                  </a:lnTo>
                  <a:lnTo>
                    <a:pt x="1842" y="192"/>
                  </a:lnTo>
                  <a:lnTo>
                    <a:pt x="1842" y="192"/>
                  </a:lnTo>
                  <a:lnTo>
                    <a:pt x="1842" y="192"/>
                  </a:lnTo>
                  <a:lnTo>
                    <a:pt x="1842" y="192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2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204"/>
                  </a:lnTo>
                  <a:lnTo>
                    <a:pt x="1854" y="204"/>
                  </a:lnTo>
                  <a:lnTo>
                    <a:pt x="1854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0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72" y="204"/>
                  </a:lnTo>
                  <a:lnTo>
                    <a:pt x="1872" y="204"/>
                  </a:lnTo>
                  <a:lnTo>
                    <a:pt x="1872" y="204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78" y="210"/>
                  </a:lnTo>
                  <a:lnTo>
                    <a:pt x="1884" y="210"/>
                  </a:lnTo>
                  <a:lnTo>
                    <a:pt x="1884" y="210"/>
                  </a:lnTo>
                  <a:lnTo>
                    <a:pt x="1884" y="210"/>
                  </a:lnTo>
                  <a:lnTo>
                    <a:pt x="1884" y="210"/>
                  </a:lnTo>
                  <a:lnTo>
                    <a:pt x="1884" y="210"/>
                  </a:lnTo>
                  <a:lnTo>
                    <a:pt x="1884" y="210"/>
                  </a:lnTo>
                  <a:lnTo>
                    <a:pt x="1884" y="210"/>
                  </a:lnTo>
                  <a:lnTo>
                    <a:pt x="1884" y="210"/>
                  </a:lnTo>
                  <a:lnTo>
                    <a:pt x="1884" y="210"/>
                  </a:lnTo>
                  <a:lnTo>
                    <a:pt x="1884" y="210"/>
                  </a:lnTo>
                  <a:lnTo>
                    <a:pt x="1884" y="210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22"/>
                  </a:lnTo>
                  <a:lnTo>
                    <a:pt x="1902" y="222"/>
                  </a:lnTo>
                  <a:lnTo>
                    <a:pt x="1902" y="222"/>
                  </a:lnTo>
                  <a:lnTo>
                    <a:pt x="1902" y="222"/>
                  </a:lnTo>
                  <a:lnTo>
                    <a:pt x="1902" y="222"/>
                  </a:lnTo>
                  <a:lnTo>
                    <a:pt x="1902" y="222"/>
                  </a:lnTo>
                  <a:lnTo>
                    <a:pt x="1902" y="222"/>
                  </a:lnTo>
                  <a:lnTo>
                    <a:pt x="1902" y="222"/>
                  </a:lnTo>
                  <a:lnTo>
                    <a:pt x="1902" y="222"/>
                  </a:lnTo>
                  <a:lnTo>
                    <a:pt x="1902" y="222"/>
                  </a:lnTo>
                  <a:lnTo>
                    <a:pt x="1902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08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8"/>
                  </a:lnTo>
                  <a:lnTo>
                    <a:pt x="1914" y="228"/>
                  </a:lnTo>
                  <a:lnTo>
                    <a:pt x="1914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32" y="228"/>
                  </a:lnTo>
                  <a:lnTo>
                    <a:pt x="1932" y="228"/>
                  </a:lnTo>
                  <a:lnTo>
                    <a:pt x="1932" y="228"/>
                  </a:lnTo>
                  <a:lnTo>
                    <a:pt x="1932" y="228"/>
                  </a:lnTo>
                  <a:lnTo>
                    <a:pt x="1932" y="228"/>
                  </a:lnTo>
                  <a:lnTo>
                    <a:pt x="1932" y="228"/>
                  </a:lnTo>
                  <a:lnTo>
                    <a:pt x="1932" y="228"/>
                  </a:lnTo>
                  <a:lnTo>
                    <a:pt x="1932" y="228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44" y="234"/>
                  </a:lnTo>
                  <a:lnTo>
                    <a:pt x="1950" y="234"/>
                  </a:lnTo>
                  <a:lnTo>
                    <a:pt x="1950" y="234"/>
                  </a:lnTo>
                  <a:lnTo>
                    <a:pt x="1950" y="234"/>
                  </a:lnTo>
                  <a:lnTo>
                    <a:pt x="1950" y="234"/>
                  </a:lnTo>
                  <a:lnTo>
                    <a:pt x="1950" y="234"/>
                  </a:lnTo>
                  <a:lnTo>
                    <a:pt x="1950" y="240"/>
                  </a:lnTo>
                  <a:lnTo>
                    <a:pt x="1950" y="240"/>
                  </a:lnTo>
                  <a:lnTo>
                    <a:pt x="1950" y="240"/>
                  </a:lnTo>
                  <a:lnTo>
                    <a:pt x="1950" y="240"/>
                  </a:lnTo>
                  <a:lnTo>
                    <a:pt x="1950" y="240"/>
                  </a:lnTo>
                  <a:lnTo>
                    <a:pt x="1950" y="240"/>
                  </a:lnTo>
                  <a:lnTo>
                    <a:pt x="1950" y="240"/>
                  </a:lnTo>
                  <a:lnTo>
                    <a:pt x="1950" y="240"/>
                  </a:lnTo>
                  <a:lnTo>
                    <a:pt x="1950" y="240"/>
                  </a:lnTo>
                  <a:lnTo>
                    <a:pt x="1950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56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2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68" y="240"/>
                  </a:lnTo>
                  <a:lnTo>
                    <a:pt x="1974" y="240"/>
                  </a:lnTo>
                  <a:lnTo>
                    <a:pt x="1974" y="240"/>
                  </a:lnTo>
                  <a:lnTo>
                    <a:pt x="1974" y="240"/>
                  </a:lnTo>
                  <a:lnTo>
                    <a:pt x="1974" y="240"/>
                  </a:lnTo>
                  <a:lnTo>
                    <a:pt x="1974" y="246"/>
                  </a:lnTo>
                  <a:lnTo>
                    <a:pt x="1974" y="246"/>
                  </a:lnTo>
                  <a:lnTo>
                    <a:pt x="1974" y="246"/>
                  </a:lnTo>
                  <a:lnTo>
                    <a:pt x="1974" y="246"/>
                  </a:lnTo>
                  <a:lnTo>
                    <a:pt x="1974" y="246"/>
                  </a:lnTo>
                  <a:lnTo>
                    <a:pt x="1974" y="246"/>
                  </a:lnTo>
                  <a:lnTo>
                    <a:pt x="1974" y="246"/>
                  </a:lnTo>
                  <a:lnTo>
                    <a:pt x="1974" y="246"/>
                  </a:lnTo>
                  <a:lnTo>
                    <a:pt x="1974" y="246"/>
                  </a:lnTo>
                  <a:lnTo>
                    <a:pt x="1974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34"/>
                  </a:lnTo>
                  <a:lnTo>
                    <a:pt x="2010" y="234"/>
                  </a:lnTo>
                  <a:lnTo>
                    <a:pt x="2010" y="234"/>
                  </a:lnTo>
                  <a:lnTo>
                    <a:pt x="2010" y="234"/>
                  </a:lnTo>
                  <a:lnTo>
                    <a:pt x="2010" y="234"/>
                  </a:lnTo>
                  <a:lnTo>
                    <a:pt x="2010" y="234"/>
                  </a:lnTo>
                  <a:lnTo>
                    <a:pt x="2010" y="234"/>
                  </a:lnTo>
                  <a:lnTo>
                    <a:pt x="2010" y="234"/>
                  </a:lnTo>
                  <a:lnTo>
                    <a:pt x="2010" y="234"/>
                  </a:lnTo>
                  <a:lnTo>
                    <a:pt x="2010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16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8" y="234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40" y="228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32" name="Rectangle 292"/>
            <p:cNvSpPr>
              <a:spLocks noChangeArrowheads="1"/>
            </p:cNvSpPr>
            <p:nvPr/>
          </p:nvSpPr>
          <p:spPr bwMode="auto">
            <a:xfrm>
              <a:off x="3862" y="3504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333" name="Freeform 293"/>
            <p:cNvSpPr>
              <a:spLocks/>
            </p:cNvSpPr>
            <p:nvPr/>
          </p:nvSpPr>
          <p:spPr bwMode="auto">
            <a:xfrm>
              <a:off x="3214" y="2640"/>
              <a:ext cx="2040" cy="552"/>
            </a:xfrm>
            <a:custGeom>
              <a:avLst/>
              <a:gdLst/>
              <a:ahLst/>
              <a:cxnLst>
                <a:cxn ang="0">
                  <a:pos x="30" y="528"/>
                </a:cxn>
                <a:cxn ang="0">
                  <a:pos x="60" y="516"/>
                </a:cxn>
                <a:cxn ang="0">
                  <a:pos x="96" y="498"/>
                </a:cxn>
                <a:cxn ang="0">
                  <a:pos x="126" y="486"/>
                </a:cxn>
                <a:cxn ang="0">
                  <a:pos x="156" y="474"/>
                </a:cxn>
                <a:cxn ang="0">
                  <a:pos x="192" y="456"/>
                </a:cxn>
                <a:cxn ang="0">
                  <a:pos x="222" y="444"/>
                </a:cxn>
                <a:cxn ang="0">
                  <a:pos x="252" y="426"/>
                </a:cxn>
                <a:cxn ang="0">
                  <a:pos x="288" y="414"/>
                </a:cxn>
                <a:cxn ang="0">
                  <a:pos x="318" y="396"/>
                </a:cxn>
                <a:cxn ang="0">
                  <a:pos x="354" y="378"/>
                </a:cxn>
                <a:cxn ang="0">
                  <a:pos x="384" y="360"/>
                </a:cxn>
                <a:cxn ang="0">
                  <a:pos x="414" y="342"/>
                </a:cxn>
                <a:cxn ang="0">
                  <a:pos x="450" y="324"/>
                </a:cxn>
                <a:cxn ang="0">
                  <a:pos x="480" y="306"/>
                </a:cxn>
                <a:cxn ang="0">
                  <a:pos x="510" y="288"/>
                </a:cxn>
                <a:cxn ang="0">
                  <a:pos x="546" y="270"/>
                </a:cxn>
                <a:cxn ang="0">
                  <a:pos x="576" y="252"/>
                </a:cxn>
                <a:cxn ang="0">
                  <a:pos x="612" y="234"/>
                </a:cxn>
                <a:cxn ang="0">
                  <a:pos x="642" y="210"/>
                </a:cxn>
                <a:cxn ang="0">
                  <a:pos x="672" y="192"/>
                </a:cxn>
                <a:cxn ang="0">
                  <a:pos x="708" y="168"/>
                </a:cxn>
                <a:cxn ang="0">
                  <a:pos x="738" y="150"/>
                </a:cxn>
                <a:cxn ang="0">
                  <a:pos x="768" y="126"/>
                </a:cxn>
                <a:cxn ang="0">
                  <a:pos x="804" y="108"/>
                </a:cxn>
                <a:cxn ang="0">
                  <a:pos x="834" y="84"/>
                </a:cxn>
                <a:cxn ang="0">
                  <a:pos x="870" y="60"/>
                </a:cxn>
                <a:cxn ang="0">
                  <a:pos x="900" y="36"/>
                </a:cxn>
                <a:cxn ang="0">
                  <a:pos x="930" y="12"/>
                </a:cxn>
                <a:cxn ang="0">
                  <a:pos x="966" y="0"/>
                </a:cxn>
                <a:cxn ang="0">
                  <a:pos x="996" y="18"/>
                </a:cxn>
                <a:cxn ang="0">
                  <a:pos x="1026" y="42"/>
                </a:cxn>
                <a:cxn ang="0">
                  <a:pos x="1062" y="66"/>
                </a:cxn>
                <a:cxn ang="0">
                  <a:pos x="1092" y="90"/>
                </a:cxn>
                <a:cxn ang="0">
                  <a:pos x="1128" y="114"/>
                </a:cxn>
                <a:cxn ang="0">
                  <a:pos x="1158" y="132"/>
                </a:cxn>
                <a:cxn ang="0">
                  <a:pos x="1188" y="156"/>
                </a:cxn>
                <a:cxn ang="0">
                  <a:pos x="1224" y="174"/>
                </a:cxn>
                <a:cxn ang="0">
                  <a:pos x="1254" y="198"/>
                </a:cxn>
                <a:cxn ang="0">
                  <a:pos x="1284" y="216"/>
                </a:cxn>
                <a:cxn ang="0">
                  <a:pos x="1320" y="240"/>
                </a:cxn>
                <a:cxn ang="0">
                  <a:pos x="1350" y="258"/>
                </a:cxn>
                <a:cxn ang="0">
                  <a:pos x="1380" y="276"/>
                </a:cxn>
                <a:cxn ang="0">
                  <a:pos x="1416" y="294"/>
                </a:cxn>
                <a:cxn ang="0">
                  <a:pos x="1446" y="312"/>
                </a:cxn>
                <a:cxn ang="0">
                  <a:pos x="1482" y="330"/>
                </a:cxn>
                <a:cxn ang="0">
                  <a:pos x="1512" y="348"/>
                </a:cxn>
                <a:cxn ang="0">
                  <a:pos x="1542" y="366"/>
                </a:cxn>
                <a:cxn ang="0">
                  <a:pos x="1578" y="384"/>
                </a:cxn>
                <a:cxn ang="0">
                  <a:pos x="1608" y="402"/>
                </a:cxn>
                <a:cxn ang="0">
                  <a:pos x="1644" y="414"/>
                </a:cxn>
                <a:cxn ang="0">
                  <a:pos x="1674" y="432"/>
                </a:cxn>
                <a:cxn ang="0">
                  <a:pos x="1704" y="444"/>
                </a:cxn>
                <a:cxn ang="0">
                  <a:pos x="1740" y="462"/>
                </a:cxn>
                <a:cxn ang="0">
                  <a:pos x="1770" y="474"/>
                </a:cxn>
                <a:cxn ang="0">
                  <a:pos x="1800" y="492"/>
                </a:cxn>
                <a:cxn ang="0">
                  <a:pos x="1836" y="504"/>
                </a:cxn>
                <a:cxn ang="0">
                  <a:pos x="1866" y="516"/>
                </a:cxn>
                <a:cxn ang="0">
                  <a:pos x="1902" y="528"/>
                </a:cxn>
                <a:cxn ang="0">
                  <a:pos x="1932" y="540"/>
                </a:cxn>
                <a:cxn ang="0">
                  <a:pos x="1962" y="552"/>
                </a:cxn>
                <a:cxn ang="0">
                  <a:pos x="1998" y="552"/>
                </a:cxn>
                <a:cxn ang="0">
                  <a:pos x="2028" y="540"/>
                </a:cxn>
              </a:cxnLst>
              <a:rect l="0" t="0" r="r" b="b"/>
              <a:pathLst>
                <a:path w="2040" h="552">
                  <a:moveTo>
                    <a:pt x="0" y="540"/>
                  </a:moveTo>
                  <a:lnTo>
                    <a:pt x="0" y="540"/>
                  </a:lnTo>
                  <a:lnTo>
                    <a:pt x="0" y="540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18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24" y="528"/>
                  </a:lnTo>
                  <a:lnTo>
                    <a:pt x="30" y="528"/>
                  </a:lnTo>
                  <a:lnTo>
                    <a:pt x="30" y="528"/>
                  </a:lnTo>
                  <a:lnTo>
                    <a:pt x="30" y="528"/>
                  </a:lnTo>
                  <a:lnTo>
                    <a:pt x="30" y="528"/>
                  </a:lnTo>
                  <a:lnTo>
                    <a:pt x="30" y="528"/>
                  </a:lnTo>
                  <a:lnTo>
                    <a:pt x="30" y="528"/>
                  </a:lnTo>
                  <a:lnTo>
                    <a:pt x="30" y="528"/>
                  </a:lnTo>
                  <a:lnTo>
                    <a:pt x="30" y="528"/>
                  </a:lnTo>
                  <a:lnTo>
                    <a:pt x="30" y="528"/>
                  </a:lnTo>
                  <a:lnTo>
                    <a:pt x="30" y="528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8" y="522"/>
                  </a:lnTo>
                  <a:lnTo>
                    <a:pt x="48" y="522"/>
                  </a:lnTo>
                  <a:lnTo>
                    <a:pt x="48" y="522"/>
                  </a:lnTo>
                  <a:lnTo>
                    <a:pt x="48" y="522"/>
                  </a:lnTo>
                  <a:lnTo>
                    <a:pt x="48" y="522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44" y="480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62" y="474"/>
                  </a:lnTo>
                  <a:lnTo>
                    <a:pt x="162" y="474"/>
                  </a:lnTo>
                  <a:lnTo>
                    <a:pt x="162" y="474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56"/>
                  </a:lnTo>
                  <a:lnTo>
                    <a:pt x="186" y="456"/>
                  </a:lnTo>
                  <a:lnTo>
                    <a:pt x="186" y="456"/>
                  </a:lnTo>
                  <a:lnTo>
                    <a:pt x="186" y="456"/>
                  </a:lnTo>
                  <a:lnTo>
                    <a:pt x="186" y="456"/>
                  </a:lnTo>
                  <a:lnTo>
                    <a:pt x="186" y="456"/>
                  </a:lnTo>
                  <a:lnTo>
                    <a:pt x="186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40" y="438"/>
                  </a:lnTo>
                  <a:lnTo>
                    <a:pt x="240" y="438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64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14"/>
                  </a:lnTo>
                  <a:lnTo>
                    <a:pt x="276" y="414"/>
                  </a:lnTo>
                  <a:lnTo>
                    <a:pt x="276" y="414"/>
                  </a:lnTo>
                  <a:lnTo>
                    <a:pt x="276" y="414"/>
                  </a:lnTo>
                  <a:lnTo>
                    <a:pt x="276" y="414"/>
                  </a:lnTo>
                  <a:lnTo>
                    <a:pt x="276" y="414"/>
                  </a:lnTo>
                  <a:lnTo>
                    <a:pt x="276" y="414"/>
                  </a:lnTo>
                  <a:lnTo>
                    <a:pt x="276" y="414"/>
                  </a:lnTo>
                  <a:lnTo>
                    <a:pt x="276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08"/>
                  </a:lnTo>
                  <a:lnTo>
                    <a:pt x="288" y="408"/>
                  </a:lnTo>
                  <a:lnTo>
                    <a:pt x="288" y="408"/>
                  </a:lnTo>
                  <a:lnTo>
                    <a:pt x="288" y="408"/>
                  </a:lnTo>
                  <a:lnTo>
                    <a:pt x="288" y="408"/>
                  </a:lnTo>
                  <a:lnTo>
                    <a:pt x="288" y="408"/>
                  </a:lnTo>
                  <a:lnTo>
                    <a:pt x="288" y="408"/>
                  </a:lnTo>
                  <a:lnTo>
                    <a:pt x="288" y="408"/>
                  </a:lnTo>
                  <a:lnTo>
                    <a:pt x="288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2"/>
                  </a:lnTo>
                  <a:lnTo>
                    <a:pt x="300" y="402"/>
                  </a:lnTo>
                  <a:lnTo>
                    <a:pt x="300" y="402"/>
                  </a:lnTo>
                  <a:lnTo>
                    <a:pt x="300" y="402"/>
                  </a:lnTo>
                  <a:lnTo>
                    <a:pt x="300" y="402"/>
                  </a:lnTo>
                  <a:lnTo>
                    <a:pt x="300" y="402"/>
                  </a:lnTo>
                  <a:lnTo>
                    <a:pt x="300" y="402"/>
                  </a:lnTo>
                  <a:lnTo>
                    <a:pt x="300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24" y="396"/>
                  </a:lnTo>
                  <a:lnTo>
                    <a:pt x="324" y="396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6" y="390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84"/>
                  </a:lnTo>
                  <a:lnTo>
                    <a:pt x="342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2"/>
                  </a:lnTo>
                  <a:lnTo>
                    <a:pt x="354" y="372"/>
                  </a:lnTo>
                  <a:lnTo>
                    <a:pt x="354" y="372"/>
                  </a:lnTo>
                  <a:lnTo>
                    <a:pt x="354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6" y="372"/>
                  </a:lnTo>
                  <a:lnTo>
                    <a:pt x="366" y="372"/>
                  </a:lnTo>
                  <a:lnTo>
                    <a:pt x="366" y="372"/>
                  </a:lnTo>
                  <a:lnTo>
                    <a:pt x="366" y="372"/>
                  </a:lnTo>
                  <a:lnTo>
                    <a:pt x="366" y="372"/>
                  </a:lnTo>
                  <a:lnTo>
                    <a:pt x="366" y="372"/>
                  </a:lnTo>
                  <a:lnTo>
                    <a:pt x="366" y="372"/>
                  </a:lnTo>
                  <a:lnTo>
                    <a:pt x="366" y="372"/>
                  </a:lnTo>
                  <a:lnTo>
                    <a:pt x="366" y="366"/>
                  </a:lnTo>
                  <a:lnTo>
                    <a:pt x="366" y="366"/>
                  </a:lnTo>
                  <a:lnTo>
                    <a:pt x="366" y="366"/>
                  </a:lnTo>
                  <a:lnTo>
                    <a:pt x="366" y="366"/>
                  </a:lnTo>
                  <a:lnTo>
                    <a:pt x="366" y="366"/>
                  </a:lnTo>
                  <a:lnTo>
                    <a:pt x="366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90" y="360"/>
                  </a:lnTo>
                  <a:lnTo>
                    <a:pt x="390" y="360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0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54"/>
                  </a:lnTo>
                  <a:lnTo>
                    <a:pt x="396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8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32" y="336"/>
                  </a:lnTo>
                  <a:lnTo>
                    <a:pt x="432" y="336"/>
                  </a:lnTo>
                  <a:lnTo>
                    <a:pt x="432" y="336"/>
                  </a:lnTo>
                  <a:lnTo>
                    <a:pt x="432" y="336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44" y="330"/>
                  </a:lnTo>
                  <a:lnTo>
                    <a:pt x="444" y="330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44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2" y="312"/>
                  </a:lnTo>
                  <a:lnTo>
                    <a:pt x="462" y="312"/>
                  </a:lnTo>
                  <a:lnTo>
                    <a:pt x="462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6" y="306"/>
                  </a:lnTo>
                  <a:lnTo>
                    <a:pt x="486" y="306"/>
                  </a:lnTo>
                  <a:lnTo>
                    <a:pt x="486" y="306"/>
                  </a:lnTo>
                  <a:lnTo>
                    <a:pt x="486" y="306"/>
                  </a:lnTo>
                  <a:lnTo>
                    <a:pt x="486" y="306"/>
                  </a:lnTo>
                  <a:lnTo>
                    <a:pt x="486" y="300"/>
                  </a:lnTo>
                  <a:lnTo>
                    <a:pt x="486" y="300"/>
                  </a:lnTo>
                  <a:lnTo>
                    <a:pt x="486" y="300"/>
                  </a:lnTo>
                  <a:lnTo>
                    <a:pt x="486" y="300"/>
                  </a:lnTo>
                  <a:lnTo>
                    <a:pt x="486" y="300"/>
                  </a:lnTo>
                  <a:lnTo>
                    <a:pt x="486" y="300"/>
                  </a:lnTo>
                  <a:lnTo>
                    <a:pt x="486" y="300"/>
                  </a:lnTo>
                  <a:lnTo>
                    <a:pt x="486" y="300"/>
                  </a:lnTo>
                  <a:lnTo>
                    <a:pt x="486" y="300"/>
                  </a:lnTo>
                  <a:lnTo>
                    <a:pt x="48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8" y="300"/>
                  </a:lnTo>
                  <a:lnTo>
                    <a:pt x="498" y="300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6" y="288"/>
                  </a:lnTo>
                  <a:lnTo>
                    <a:pt x="516" y="288"/>
                  </a:lnTo>
                  <a:lnTo>
                    <a:pt x="516" y="288"/>
                  </a:lnTo>
                  <a:lnTo>
                    <a:pt x="516" y="288"/>
                  </a:lnTo>
                  <a:lnTo>
                    <a:pt x="516" y="288"/>
                  </a:lnTo>
                  <a:lnTo>
                    <a:pt x="516" y="288"/>
                  </a:lnTo>
                  <a:lnTo>
                    <a:pt x="516" y="288"/>
                  </a:lnTo>
                  <a:lnTo>
                    <a:pt x="516" y="288"/>
                  </a:lnTo>
                  <a:lnTo>
                    <a:pt x="516" y="288"/>
                  </a:lnTo>
                  <a:lnTo>
                    <a:pt x="516" y="288"/>
                  </a:lnTo>
                  <a:lnTo>
                    <a:pt x="516" y="288"/>
                  </a:lnTo>
                  <a:lnTo>
                    <a:pt x="516" y="282"/>
                  </a:lnTo>
                  <a:lnTo>
                    <a:pt x="516" y="282"/>
                  </a:lnTo>
                  <a:lnTo>
                    <a:pt x="516" y="282"/>
                  </a:lnTo>
                  <a:lnTo>
                    <a:pt x="516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8" y="282"/>
                  </a:lnTo>
                  <a:lnTo>
                    <a:pt x="528" y="282"/>
                  </a:lnTo>
                  <a:lnTo>
                    <a:pt x="528" y="282"/>
                  </a:lnTo>
                  <a:lnTo>
                    <a:pt x="528" y="282"/>
                  </a:lnTo>
                  <a:lnTo>
                    <a:pt x="528" y="282"/>
                  </a:lnTo>
                  <a:lnTo>
                    <a:pt x="528" y="282"/>
                  </a:lnTo>
                  <a:lnTo>
                    <a:pt x="528" y="282"/>
                  </a:lnTo>
                  <a:lnTo>
                    <a:pt x="528" y="282"/>
                  </a:lnTo>
                  <a:lnTo>
                    <a:pt x="528" y="276"/>
                  </a:lnTo>
                  <a:lnTo>
                    <a:pt x="528" y="276"/>
                  </a:lnTo>
                  <a:lnTo>
                    <a:pt x="528" y="276"/>
                  </a:lnTo>
                  <a:lnTo>
                    <a:pt x="528" y="276"/>
                  </a:lnTo>
                  <a:lnTo>
                    <a:pt x="528" y="276"/>
                  </a:lnTo>
                  <a:lnTo>
                    <a:pt x="528" y="276"/>
                  </a:lnTo>
                  <a:lnTo>
                    <a:pt x="528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40" y="276"/>
                  </a:lnTo>
                  <a:lnTo>
                    <a:pt x="540" y="276"/>
                  </a:lnTo>
                  <a:lnTo>
                    <a:pt x="540" y="276"/>
                  </a:lnTo>
                  <a:lnTo>
                    <a:pt x="540" y="276"/>
                  </a:lnTo>
                  <a:lnTo>
                    <a:pt x="540" y="276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52" y="270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8" y="264"/>
                  </a:lnTo>
                  <a:lnTo>
                    <a:pt x="558" y="264"/>
                  </a:lnTo>
                  <a:lnTo>
                    <a:pt x="558" y="264"/>
                  </a:lnTo>
                  <a:lnTo>
                    <a:pt x="558" y="264"/>
                  </a:lnTo>
                  <a:lnTo>
                    <a:pt x="558" y="264"/>
                  </a:lnTo>
                  <a:lnTo>
                    <a:pt x="558" y="264"/>
                  </a:lnTo>
                  <a:lnTo>
                    <a:pt x="558" y="264"/>
                  </a:lnTo>
                  <a:lnTo>
                    <a:pt x="558" y="264"/>
                  </a:lnTo>
                  <a:lnTo>
                    <a:pt x="558" y="264"/>
                  </a:lnTo>
                  <a:lnTo>
                    <a:pt x="558" y="264"/>
                  </a:lnTo>
                  <a:lnTo>
                    <a:pt x="558" y="264"/>
                  </a:lnTo>
                  <a:lnTo>
                    <a:pt x="558" y="264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12" y="234"/>
                  </a:lnTo>
                  <a:lnTo>
                    <a:pt x="612" y="234"/>
                  </a:lnTo>
                  <a:lnTo>
                    <a:pt x="612" y="234"/>
                  </a:lnTo>
                  <a:lnTo>
                    <a:pt x="612" y="234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8"/>
                  </a:lnTo>
                  <a:lnTo>
                    <a:pt x="618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24" y="222"/>
                  </a:lnTo>
                  <a:lnTo>
                    <a:pt x="630" y="222"/>
                  </a:lnTo>
                  <a:lnTo>
                    <a:pt x="630" y="222"/>
                  </a:lnTo>
                  <a:lnTo>
                    <a:pt x="630" y="222"/>
                  </a:lnTo>
                  <a:lnTo>
                    <a:pt x="630" y="222"/>
                  </a:lnTo>
                  <a:lnTo>
                    <a:pt x="630" y="222"/>
                  </a:lnTo>
                  <a:lnTo>
                    <a:pt x="630" y="222"/>
                  </a:lnTo>
                  <a:lnTo>
                    <a:pt x="630" y="222"/>
                  </a:lnTo>
                  <a:lnTo>
                    <a:pt x="630" y="222"/>
                  </a:lnTo>
                  <a:lnTo>
                    <a:pt x="630" y="216"/>
                  </a:lnTo>
                  <a:lnTo>
                    <a:pt x="630" y="216"/>
                  </a:lnTo>
                  <a:lnTo>
                    <a:pt x="630" y="216"/>
                  </a:lnTo>
                  <a:lnTo>
                    <a:pt x="630" y="216"/>
                  </a:lnTo>
                  <a:lnTo>
                    <a:pt x="630" y="216"/>
                  </a:lnTo>
                  <a:lnTo>
                    <a:pt x="630" y="216"/>
                  </a:lnTo>
                  <a:lnTo>
                    <a:pt x="630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42" y="216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2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60" y="204"/>
                  </a:lnTo>
                  <a:lnTo>
                    <a:pt x="660" y="204"/>
                  </a:lnTo>
                  <a:lnTo>
                    <a:pt x="660" y="204"/>
                  </a:lnTo>
                  <a:lnTo>
                    <a:pt x="660" y="204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0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8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92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6"/>
                  </a:lnTo>
                  <a:lnTo>
                    <a:pt x="684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2"/>
                  </a:lnTo>
                  <a:lnTo>
                    <a:pt x="714" y="162"/>
                  </a:lnTo>
                  <a:lnTo>
                    <a:pt x="714" y="162"/>
                  </a:lnTo>
                  <a:lnTo>
                    <a:pt x="714" y="162"/>
                  </a:lnTo>
                  <a:lnTo>
                    <a:pt x="714" y="162"/>
                  </a:lnTo>
                  <a:lnTo>
                    <a:pt x="714" y="162"/>
                  </a:lnTo>
                  <a:lnTo>
                    <a:pt x="714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6" y="162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38" y="150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44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80" y="126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6" y="120"/>
                  </a:lnTo>
                  <a:lnTo>
                    <a:pt x="786" y="120"/>
                  </a:lnTo>
                  <a:lnTo>
                    <a:pt x="786" y="120"/>
                  </a:lnTo>
                  <a:lnTo>
                    <a:pt x="786" y="120"/>
                  </a:lnTo>
                  <a:lnTo>
                    <a:pt x="786" y="120"/>
                  </a:lnTo>
                  <a:lnTo>
                    <a:pt x="786" y="120"/>
                  </a:lnTo>
                  <a:lnTo>
                    <a:pt x="786" y="120"/>
                  </a:lnTo>
                  <a:lnTo>
                    <a:pt x="786" y="114"/>
                  </a:lnTo>
                  <a:lnTo>
                    <a:pt x="786" y="114"/>
                  </a:lnTo>
                  <a:lnTo>
                    <a:pt x="786" y="114"/>
                  </a:lnTo>
                  <a:lnTo>
                    <a:pt x="786" y="114"/>
                  </a:lnTo>
                  <a:lnTo>
                    <a:pt x="786" y="114"/>
                  </a:lnTo>
                  <a:lnTo>
                    <a:pt x="786" y="114"/>
                  </a:lnTo>
                  <a:lnTo>
                    <a:pt x="786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2" y="114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804" y="108"/>
                  </a:lnTo>
                  <a:lnTo>
                    <a:pt x="804" y="108"/>
                  </a:lnTo>
                  <a:lnTo>
                    <a:pt x="804" y="108"/>
                  </a:lnTo>
                  <a:lnTo>
                    <a:pt x="804" y="108"/>
                  </a:lnTo>
                  <a:lnTo>
                    <a:pt x="804" y="108"/>
                  </a:lnTo>
                  <a:lnTo>
                    <a:pt x="804" y="108"/>
                  </a:lnTo>
                  <a:lnTo>
                    <a:pt x="804" y="102"/>
                  </a:lnTo>
                  <a:lnTo>
                    <a:pt x="804" y="102"/>
                  </a:lnTo>
                  <a:lnTo>
                    <a:pt x="804" y="102"/>
                  </a:lnTo>
                  <a:lnTo>
                    <a:pt x="804" y="102"/>
                  </a:lnTo>
                  <a:lnTo>
                    <a:pt x="804" y="102"/>
                  </a:lnTo>
                  <a:lnTo>
                    <a:pt x="804" y="102"/>
                  </a:lnTo>
                  <a:lnTo>
                    <a:pt x="804" y="102"/>
                  </a:lnTo>
                  <a:lnTo>
                    <a:pt x="804" y="102"/>
                  </a:lnTo>
                  <a:lnTo>
                    <a:pt x="804" y="102"/>
                  </a:lnTo>
                  <a:lnTo>
                    <a:pt x="810" y="102"/>
                  </a:lnTo>
                  <a:lnTo>
                    <a:pt x="810" y="102"/>
                  </a:lnTo>
                  <a:lnTo>
                    <a:pt x="810" y="102"/>
                  </a:lnTo>
                  <a:lnTo>
                    <a:pt x="810" y="102"/>
                  </a:lnTo>
                  <a:lnTo>
                    <a:pt x="810" y="102"/>
                  </a:lnTo>
                  <a:lnTo>
                    <a:pt x="810" y="102"/>
                  </a:lnTo>
                  <a:lnTo>
                    <a:pt x="810" y="102"/>
                  </a:lnTo>
                  <a:lnTo>
                    <a:pt x="810" y="102"/>
                  </a:lnTo>
                  <a:lnTo>
                    <a:pt x="810" y="102"/>
                  </a:lnTo>
                  <a:lnTo>
                    <a:pt x="810" y="102"/>
                  </a:lnTo>
                  <a:lnTo>
                    <a:pt x="810" y="102"/>
                  </a:lnTo>
                  <a:lnTo>
                    <a:pt x="810" y="102"/>
                  </a:lnTo>
                  <a:lnTo>
                    <a:pt x="810" y="96"/>
                  </a:lnTo>
                  <a:lnTo>
                    <a:pt x="810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16" y="96"/>
                  </a:lnTo>
                  <a:lnTo>
                    <a:pt x="822" y="96"/>
                  </a:lnTo>
                  <a:lnTo>
                    <a:pt x="822" y="96"/>
                  </a:lnTo>
                  <a:lnTo>
                    <a:pt x="822" y="96"/>
                  </a:lnTo>
                  <a:lnTo>
                    <a:pt x="822" y="96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84"/>
                  </a:lnTo>
                  <a:lnTo>
                    <a:pt x="828" y="84"/>
                  </a:lnTo>
                  <a:lnTo>
                    <a:pt x="828" y="84"/>
                  </a:lnTo>
                  <a:lnTo>
                    <a:pt x="828" y="84"/>
                  </a:lnTo>
                  <a:lnTo>
                    <a:pt x="828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34" y="84"/>
                  </a:lnTo>
                  <a:lnTo>
                    <a:pt x="840" y="84"/>
                  </a:lnTo>
                  <a:lnTo>
                    <a:pt x="840" y="84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6" y="78"/>
                  </a:lnTo>
                  <a:lnTo>
                    <a:pt x="846" y="78"/>
                  </a:lnTo>
                  <a:lnTo>
                    <a:pt x="846" y="78"/>
                  </a:lnTo>
                  <a:lnTo>
                    <a:pt x="846" y="78"/>
                  </a:lnTo>
                  <a:lnTo>
                    <a:pt x="846" y="78"/>
                  </a:lnTo>
                  <a:lnTo>
                    <a:pt x="846" y="78"/>
                  </a:lnTo>
                  <a:lnTo>
                    <a:pt x="846" y="78"/>
                  </a:lnTo>
                  <a:lnTo>
                    <a:pt x="846" y="72"/>
                  </a:lnTo>
                  <a:lnTo>
                    <a:pt x="846" y="72"/>
                  </a:lnTo>
                  <a:lnTo>
                    <a:pt x="846" y="72"/>
                  </a:lnTo>
                  <a:lnTo>
                    <a:pt x="846" y="72"/>
                  </a:lnTo>
                  <a:lnTo>
                    <a:pt x="846" y="72"/>
                  </a:lnTo>
                  <a:lnTo>
                    <a:pt x="846" y="72"/>
                  </a:lnTo>
                  <a:lnTo>
                    <a:pt x="846" y="72"/>
                  </a:lnTo>
                  <a:lnTo>
                    <a:pt x="846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72"/>
                  </a:lnTo>
                  <a:lnTo>
                    <a:pt x="852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0"/>
                  </a:lnTo>
                  <a:lnTo>
                    <a:pt x="864" y="60"/>
                  </a:lnTo>
                  <a:lnTo>
                    <a:pt x="864" y="60"/>
                  </a:lnTo>
                  <a:lnTo>
                    <a:pt x="864" y="60"/>
                  </a:lnTo>
                  <a:lnTo>
                    <a:pt x="864" y="60"/>
                  </a:lnTo>
                  <a:lnTo>
                    <a:pt x="864" y="60"/>
                  </a:lnTo>
                  <a:lnTo>
                    <a:pt x="864" y="60"/>
                  </a:lnTo>
                  <a:lnTo>
                    <a:pt x="864" y="60"/>
                  </a:lnTo>
                  <a:lnTo>
                    <a:pt x="864" y="60"/>
                  </a:lnTo>
                  <a:lnTo>
                    <a:pt x="864" y="60"/>
                  </a:lnTo>
                  <a:lnTo>
                    <a:pt x="864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82" y="54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88" y="48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894" y="42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0" y="36"/>
                  </a:lnTo>
                  <a:lnTo>
                    <a:pt x="906" y="36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30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18"/>
                  </a:lnTo>
                  <a:lnTo>
                    <a:pt x="918" y="18"/>
                  </a:lnTo>
                  <a:lnTo>
                    <a:pt x="918" y="18"/>
                  </a:lnTo>
                  <a:lnTo>
                    <a:pt x="918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30" y="18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0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12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2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78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2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24"/>
                  </a:lnTo>
                  <a:lnTo>
                    <a:pt x="996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2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36"/>
                  </a:lnTo>
                  <a:lnTo>
                    <a:pt x="1020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8" y="48"/>
                  </a:lnTo>
                  <a:lnTo>
                    <a:pt x="1038" y="48"/>
                  </a:lnTo>
                  <a:lnTo>
                    <a:pt x="1038" y="48"/>
                  </a:lnTo>
                  <a:lnTo>
                    <a:pt x="1038" y="48"/>
                  </a:lnTo>
                  <a:lnTo>
                    <a:pt x="1038" y="48"/>
                  </a:lnTo>
                  <a:lnTo>
                    <a:pt x="1038" y="48"/>
                  </a:lnTo>
                  <a:lnTo>
                    <a:pt x="1038" y="48"/>
                  </a:lnTo>
                  <a:lnTo>
                    <a:pt x="1038" y="48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6" y="60"/>
                  </a:lnTo>
                  <a:lnTo>
                    <a:pt x="1056" y="60"/>
                  </a:lnTo>
                  <a:lnTo>
                    <a:pt x="1056" y="60"/>
                  </a:lnTo>
                  <a:lnTo>
                    <a:pt x="1056" y="60"/>
                  </a:lnTo>
                  <a:lnTo>
                    <a:pt x="1056" y="60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62" y="66"/>
                  </a:lnTo>
                  <a:lnTo>
                    <a:pt x="1062" y="66"/>
                  </a:lnTo>
                  <a:lnTo>
                    <a:pt x="1062" y="66"/>
                  </a:lnTo>
                  <a:lnTo>
                    <a:pt x="1062" y="66"/>
                  </a:lnTo>
                  <a:lnTo>
                    <a:pt x="1062" y="66"/>
                  </a:lnTo>
                  <a:lnTo>
                    <a:pt x="1062" y="66"/>
                  </a:lnTo>
                  <a:lnTo>
                    <a:pt x="1062" y="66"/>
                  </a:lnTo>
                  <a:lnTo>
                    <a:pt x="1062" y="66"/>
                  </a:lnTo>
                  <a:lnTo>
                    <a:pt x="1062" y="66"/>
                  </a:lnTo>
                  <a:lnTo>
                    <a:pt x="1062" y="66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74" y="72"/>
                  </a:lnTo>
                  <a:lnTo>
                    <a:pt x="1074" y="72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102"/>
                  </a:lnTo>
                  <a:lnTo>
                    <a:pt x="1104" y="102"/>
                  </a:lnTo>
                  <a:lnTo>
                    <a:pt x="1104" y="102"/>
                  </a:lnTo>
                  <a:lnTo>
                    <a:pt x="1104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22" y="108"/>
                  </a:lnTo>
                  <a:lnTo>
                    <a:pt x="1122" y="108"/>
                  </a:lnTo>
                  <a:lnTo>
                    <a:pt x="1122" y="108"/>
                  </a:lnTo>
                  <a:lnTo>
                    <a:pt x="1122" y="108"/>
                  </a:lnTo>
                  <a:lnTo>
                    <a:pt x="1122" y="108"/>
                  </a:lnTo>
                  <a:lnTo>
                    <a:pt x="1122" y="108"/>
                  </a:lnTo>
                  <a:lnTo>
                    <a:pt x="1122" y="108"/>
                  </a:lnTo>
                  <a:lnTo>
                    <a:pt x="1122" y="108"/>
                  </a:lnTo>
                  <a:lnTo>
                    <a:pt x="1122" y="108"/>
                  </a:lnTo>
                  <a:lnTo>
                    <a:pt x="1122" y="114"/>
                  </a:lnTo>
                  <a:lnTo>
                    <a:pt x="1122" y="114"/>
                  </a:lnTo>
                  <a:lnTo>
                    <a:pt x="1122" y="114"/>
                  </a:lnTo>
                  <a:lnTo>
                    <a:pt x="1122" y="114"/>
                  </a:lnTo>
                  <a:lnTo>
                    <a:pt x="1122" y="114"/>
                  </a:lnTo>
                  <a:lnTo>
                    <a:pt x="1122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28" y="114"/>
                  </a:lnTo>
                  <a:lnTo>
                    <a:pt x="1134" y="114"/>
                  </a:lnTo>
                  <a:lnTo>
                    <a:pt x="1134" y="114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34" y="120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46" y="126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2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2"/>
                  </a:lnTo>
                  <a:lnTo>
                    <a:pt x="1158" y="138"/>
                  </a:lnTo>
                  <a:lnTo>
                    <a:pt x="1158" y="138"/>
                  </a:lnTo>
                  <a:lnTo>
                    <a:pt x="1158" y="138"/>
                  </a:lnTo>
                  <a:lnTo>
                    <a:pt x="1158" y="138"/>
                  </a:lnTo>
                  <a:lnTo>
                    <a:pt x="1158" y="138"/>
                  </a:lnTo>
                  <a:lnTo>
                    <a:pt x="1158" y="138"/>
                  </a:lnTo>
                  <a:lnTo>
                    <a:pt x="1158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38"/>
                  </a:lnTo>
                  <a:lnTo>
                    <a:pt x="1164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0" y="144"/>
                  </a:lnTo>
                  <a:lnTo>
                    <a:pt x="1176" y="144"/>
                  </a:lnTo>
                  <a:lnTo>
                    <a:pt x="1176" y="144"/>
                  </a:lnTo>
                  <a:lnTo>
                    <a:pt x="1176" y="144"/>
                  </a:lnTo>
                  <a:lnTo>
                    <a:pt x="1176" y="144"/>
                  </a:lnTo>
                  <a:lnTo>
                    <a:pt x="1176" y="144"/>
                  </a:lnTo>
                  <a:lnTo>
                    <a:pt x="1176" y="144"/>
                  </a:lnTo>
                  <a:lnTo>
                    <a:pt x="1176" y="144"/>
                  </a:lnTo>
                  <a:lnTo>
                    <a:pt x="1176" y="144"/>
                  </a:lnTo>
                  <a:lnTo>
                    <a:pt x="1176" y="150"/>
                  </a:lnTo>
                  <a:lnTo>
                    <a:pt x="1176" y="150"/>
                  </a:lnTo>
                  <a:lnTo>
                    <a:pt x="1176" y="150"/>
                  </a:lnTo>
                  <a:lnTo>
                    <a:pt x="1176" y="150"/>
                  </a:lnTo>
                  <a:lnTo>
                    <a:pt x="1176" y="150"/>
                  </a:lnTo>
                  <a:lnTo>
                    <a:pt x="1176" y="150"/>
                  </a:lnTo>
                  <a:lnTo>
                    <a:pt x="1176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2" y="150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88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62"/>
                  </a:lnTo>
                  <a:lnTo>
                    <a:pt x="1194" y="162"/>
                  </a:lnTo>
                  <a:lnTo>
                    <a:pt x="1194" y="162"/>
                  </a:lnTo>
                  <a:lnTo>
                    <a:pt x="1194" y="162"/>
                  </a:lnTo>
                  <a:lnTo>
                    <a:pt x="1194" y="162"/>
                  </a:lnTo>
                  <a:lnTo>
                    <a:pt x="1194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0" y="162"/>
                  </a:lnTo>
                  <a:lnTo>
                    <a:pt x="1206" y="162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06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68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2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18" y="174"/>
                  </a:lnTo>
                  <a:lnTo>
                    <a:pt x="1224" y="174"/>
                  </a:lnTo>
                  <a:lnTo>
                    <a:pt x="1224" y="174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42" y="186"/>
                  </a:lnTo>
                  <a:lnTo>
                    <a:pt x="1242" y="186"/>
                  </a:lnTo>
                  <a:lnTo>
                    <a:pt x="1242" y="186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2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48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60" y="198"/>
                  </a:lnTo>
                  <a:lnTo>
                    <a:pt x="1260" y="198"/>
                  </a:lnTo>
                  <a:lnTo>
                    <a:pt x="1260" y="198"/>
                  </a:lnTo>
                  <a:lnTo>
                    <a:pt x="1260" y="198"/>
                  </a:lnTo>
                  <a:lnTo>
                    <a:pt x="1260" y="198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10"/>
                  </a:lnTo>
                  <a:lnTo>
                    <a:pt x="1266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90" y="216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0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8"/>
                  </a:lnTo>
                  <a:lnTo>
                    <a:pt x="1296" y="228"/>
                  </a:lnTo>
                  <a:lnTo>
                    <a:pt x="1296" y="228"/>
                  </a:lnTo>
                  <a:lnTo>
                    <a:pt x="1296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8" y="228"/>
                  </a:lnTo>
                  <a:lnTo>
                    <a:pt x="1308" y="228"/>
                  </a:lnTo>
                  <a:lnTo>
                    <a:pt x="1308" y="228"/>
                  </a:lnTo>
                  <a:lnTo>
                    <a:pt x="1308" y="228"/>
                  </a:lnTo>
                  <a:lnTo>
                    <a:pt x="1308" y="228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0" y="240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2" y="246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50" y="252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0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58"/>
                  </a:lnTo>
                  <a:lnTo>
                    <a:pt x="1356" y="264"/>
                  </a:lnTo>
                  <a:lnTo>
                    <a:pt x="1356" y="264"/>
                  </a:lnTo>
                  <a:lnTo>
                    <a:pt x="1356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2" y="264"/>
                  </a:lnTo>
                  <a:lnTo>
                    <a:pt x="1368" y="264"/>
                  </a:lnTo>
                  <a:lnTo>
                    <a:pt x="1368" y="264"/>
                  </a:lnTo>
                  <a:lnTo>
                    <a:pt x="1368" y="264"/>
                  </a:lnTo>
                  <a:lnTo>
                    <a:pt x="1368" y="264"/>
                  </a:lnTo>
                  <a:lnTo>
                    <a:pt x="1368" y="264"/>
                  </a:lnTo>
                  <a:lnTo>
                    <a:pt x="1368" y="264"/>
                  </a:lnTo>
                  <a:lnTo>
                    <a:pt x="1368" y="264"/>
                  </a:lnTo>
                  <a:lnTo>
                    <a:pt x="1368" y="264"/>
                  </a:lnTo>
                  <a:lnTo>
                    <a:pt x="1368" y="270"/>
                  </a:lnTo>
                  <a:lnTo>
                    <a:pt x="1368" y="270"/>
                  </a:lnTo>
                  <a:lnTo>
                    <a:pt x="1368" y="270"/>
                  </a:lnTo>
                  <a:lnTo>
                    <a:pt x="1368" y="270"/>
                  </a:lnTo>
                  <a:lnTo>
                    <a:pt x="1368" y="270"/>
                  </a:lnTo>
                  <a:lnTo>
                    <a:pt x="1368" y="270"/>
                  </a:lnTo>
                  <a:lnTo>
                    <a:pt x="1368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74" y="270"/>
                  </a:lnTo>
                  <a:lnTo>
                    <a:pt x="1380" y="270"/>
                  </a:lnTo>
                  <a:lnTo>
                    <a:pt x="1380" y="270"/>
                  </a:lnTo>
                  <a:lnTo>
                    <a:pt x="1380" y="270"/>
                  </a:lnTo>
                  <a:lnTo>
                    <a:pt x="1380" y="270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86" y="276"/>
                  </a:lnTo>
                  <a:lnTo>
                    <a:pt x="1392" y="276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398" y="288"/>
                  </a:lnTo>
                  <a:lnTo>
                    <a:pt x="1398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10" y="288"/>
                  </a:lnTo>
                  <a:lnTo>
                    <a:pt x="1410" y="288"/>
                  </a:lnTo>
                  <a:lnTo>
                    <a:pt x="1410" y="288"/>
                  </a:lnTo>
                  <a:lnTo>
                    <a:pt x="1410" y="288"/>
                  </a:lnTo>
                  <a:lnTo>
                    <a:pt x="1410" y="288"/>
                  </a:lnTo>
                  <a:lnTo>
                    <a:pt x="1410" y="288"/>
                  </a:lnTo>
                  <a:lnTo>
                    <a:pt x="1410" y="288"/>
                  </a:lnTo>
                  <a:lnTo>
                    <a:pt x="1410" y="288"/>
                  </a:lnTo>
                  <a:lnTo>
                    <a:pt x="1410" y="288"/>
                  </a:lnTo>
                  <a:lnTo>
                    <a:pt x="1410" y="294"/>
                  </a:lnTo>
                  <a:lnTo>
                    <a:pt x="1410" y="294"/>
                  </a:lnTo>
                  <a:lnTo>
                    <a:pt x="1410" y="294"/>
                  </a:lnTo>
                  <a:lnTo>
                    <a:pt x="1410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16" y="294"/>
                  </a:lnTo>
                  <a:lnTo>
                    <a:pt x="1422" y="294"/>
                  </a:lnTo>
                  <a:lnTo>
                    <a:pt x="1422" y="294"/>
                  </a:lnTo>
                  <a:lnTo>
                    <a:pt x="1422" y="294"/>
                  </a:lnTo>
                  <a:lnTo>
                    <a:pt x="1422" y="294"/>
                  </a:lnTo>
                  <a:lnTo>
                    <a:pt x="1422" y="294"/>
                  </a:lnTo>
                  <a:lnTo>
                    <a:pt x="1422" y="294"/>
                  </a:lnTo>
                  <a:lnTo>
                    <a:pt x="1422" y="294"/>
                  </a:lnTo>
                  <a:lnTo>
                    <a:pt x="1422" y="300"/>
                  </a:lnTo>
                  <a:lnTo>
                    <a:pt x="1422" y="300"/>
                  </a:lnTo>
                  <a:lnTo>
                    <a:pt x="1422" y="300"/>
                  </a:lnTo>
                  <a:lnTo>
                    <a:pt x="1422" y="300"/>
                  </a:lnTo>
                  <a:lnTo>
                    <a:pt x="1422" y="300"/>
                  </a:lnTo>
                  <a:lnTo>
                    <a:pt x="1422" y="300"/>
                  </a:lnTo>
                  <a:lnTo>
                    <a:pt x="1422" y="300"/>
                  </a:lnTo>
                  <a:lnTo>
                    <a:pt x="1422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34" y="300"/>
                  </a:lnTo>
                  <a:lnTo>
                    <a:pt x="1434" y="300"/>
                  </a:lnTo>
                  <a:lnTo>
                    <a:pt x="1434" y="300"/>
                  </a:lnTo>
                  <a:lnTo>
                    <a:pt x="1434" y="300"/>
                  </a:lnTo>
                  <a:lnTo>
                    <a:pt x="1434" y="306"/>
                  </a:lnTo>
                  <a:lnTo>
                    <a:pt x="1434" y="306"/>
                  </a:lnTo>
                  <a:lnTo>
                    <a:pt x="1434" y="306"/>
                  </a:lnTo>
                  <a:lnTo>
                    <a:pt x="1434" y="306"/>
                  </a:lnTo>
                  <a:lnTo>
                    <a:pt x="1434" y="306"/>
                  </a:lnTo>
                  <a:lnTo>
                    <a:pt x="1434" y="306"/>
                  </a:lnTo>
                  <a:lnTo>
                    <a:pt x="1434" y="306"/>
                  </a:lnTo>
                  <a:lnTo>
                    <a:pt x="1434" y="306"/>
                  </a:lnTo>
                  <a:lnTo>
                    <a:pt x="1434" y="306"/>
                  </a:lnTo>
                  <a:lnTo>
                    <a:pt x="1434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6" y="306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46" y="312"/>
                  </a:lnTo>
                  <a:lnTo>
                    <a:pt x="1452" y="312"/>
                  </a:lnTo>
                  <a:lnTo>
                    <a:pt x="1452" y="312"/>
                  </a:lnTo>
                  <a:lnTo>
                    <a:pt x="1452" y="312"/>
                  </a:lnTo>
                  <a:lnTo>
                    <a:pt x="1452" y="312"/>
                  </a:lnTo>
                  <a:lnTo>
                    <a:pt x="1452" y="312"/>
                  </a:lnTo>
                  <a:lnTo>
                    <a:pt x="1452" y="312"/>
                  </a:lnTo>
                  <a:lnTo>
                    <a:pt x="1452" y="312"/>
                  </a:lnTo>
                  <a:lnTo>
                    <a:pt x="1452" y="312"/>
                  </a:lnTo>
                  <a:lnTo>
                    <a:pt x="1452" y="312"/>
                  </a:lnTo>
                  <a:lnTo>
                    <a:pt x="1452" y="312"/>
                  </a:lnTo>
                  <a:lnTo>
                    <a:pt x="1452" y="312"/>
                  </a:lnTo>
                  <a:lnTo>
                    <a:pt x="1452" y="312"/>
                  </a:lnTo>
                  <a:lnTo>
                    <a:pt x="1452" y="318"/>
                  </a:lnTo>
                  <a:lnTo>
                    <a:pt x="1452" y="318"/>
                  </a:lnTo>
                  <a:lnTo>
                    <a:pt x="1452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58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6" y="324"/>
                  </a:lnTo>
                  <a:lnTo>
                    <a:pt x="1476" y="324"/>
                  </a:lnTo>
                  <a:lnTo>
                    <a:pt x="1476" y="324"/>
                  </a:lnTo>
                  <a:lnTo>
                    <a:pt x="1476" y="324"/>
                  </a:lnTo>
                  <a:lnTo>
                    <a:pt x="1476" y="324"/>
                  </a:lnTo>
                  <a:lnTo>
                    <a:pt x="1476" y="324"/>
                  </a:lnTo>
                  <a:lnTo>
                    <a:pt x="1476" y="324"/>
                  </a:lnTo>
                  <a:lnTo>
                    <a:pt x="1476" y="330"/>
                  </a:lnTo>
                  <a:lnTo>
                    <a:pt x="1476" y="330"/>
                  </a:lnTo>
                  <a:lnTo>
                    <a:pt x="1476" y="330"/>
                  </a:lnTo>
                  <a:lnTo>
                    <a:pt x="1476" y="330"/>
                  </a:lnTo>
                  <a:lnTo>
                    <a:pt x="1476" y="330"/>
                  </a:lnTo>
                  <a:lnTo>
                    <a:pt x="1476" y="330"/>
                  </a:lnTo>
                  <a:lnTo>
                    <a:pt x="1476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2" y="330"/>
                  </a:lnTo>
                  <a:lnTo>
                    <a:pt x="1488" y="330"/>
                  </a:lnTo>
                  <a:lnTo>
                    <a:pt x="1488" y="330"/>
                  </a:lnTo>
                  <a:lnTo>
                    <a:pt x="1488" y="330"/>
                  </a:lnTo>
                  <a:lnTo>
                    <a:pt x="1488" y="330"/>
                  </a:lnTo>
                  <a:lnTo>
                    <a:pt x="1488" y="336"/>
                  </a:lnTo>
                  <a:lnTo>
                    <a:pt x="1488" y="336"/>
                  </a:lnTo>
                  <a:lnTo>
                    <a:pt x="1488" y="336"/>
                  </a:lnTo>
                  <a:lnTo>
                    <a:pt x="1488" y="336"/>
                  </a:lnTo>
                  <a:lnTo>
                    <a:pt x="1488" y="336"/>
                  </a:lnTo>
                  <a:lnTo>
                    <a:pt x="1488" y="336"/>
                  </a:lnTo>
                  <a:lnTo>
                    <a:pt x="1488" y="336"/>
                  </a:lnTo>
                  <a:lnTo>
                    <a:pt x="1488" y="336"/>
                  </a:lnTo>
                  <a:lnTo>
                    <a:pt x="1488" y="336"/>
                  </a:lnTo>
                  <a:lnTo>
                    <a:pt x="1488" y="336"/>
                  </a:lnTo>
                  <a:lnTo>
                    <a:pt x="1488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494" y="336"/>
                  </a:lnTo>
                  <a:lnTo>
                    <a:pt x="1500" y="336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0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2"/>
                  </a:lnTo>
                  <a:lnTo>
                    <a:pt x="1506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30" y="354"/>
                  </a:lnTo>
                  <a:lnTo>
                    <a:pt x="1530" y="354"/>
                  </a:lnTo>
                  <a:lnTo>
                    <a:pt x="1530" y="354"/>
                  </a:lnTo>
                  <a:lnTo>
                    <a:pt x="1530" y="354"/>
                  </a:lnTo>
                  <a:lnTo>
                    <a:pt x="1530" y="354"/>
                  </a:lnTo>
                  <a:lnTo>
                    <a:pt x="1530" y="354"/>
                  </a:lnTo>
                  <a:lnTo>
                    <a:pt x="1530" y="354"/>
                  </a:lnTo>
                  <a:lnTo>
                    <a:pt x="1530" y="360"/>
                  </a:lnTo>
                  <a:lnTo>
                    <a:pt x="1530" y="360"/>
                  </a:lnTo>
                  <a:lnTo>
                    <a:pt x="1530" y="360"/>
                  </a:lnTo>
                  <a:lnTo>
                    <a:pt x="1530" y="360"/>
                  </a:lnTo>
                  <a:lnTo>
                    <a:pt x="1530" y="360"/>
                  </a:lnTo>
                  <a:lnTo>
                    <a:pt x="1530" y="360"/>
                  </a:lnTo>
                  <a:lnTo>
                    <a:pt x="1530" y="360"/>
                  </a:lnTo>
                  <a:lnTo>
                    <a:pt x="1530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42" y="360"/>
                  </a:lnTo>
                  <a:lnTo>
                    <a:pt x="1542" y="360"/>
                  </a:lnTo>
                  <a:lnTo>
                    <a:pt x="1542" y="360"/>
                  </a:lnTo>
                  <a:lnTo>
                    <a:pt x="1542" y="360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48" y="366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54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2"/>
                  </a:lnTo>
                  <a:lnTo>
                    <a:pt x="1560" y="378"/>
                  </a:lnTo>
                  <a:lnTo>
                    <a:pt x="1560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66" y="378"/>
                  </a:lnTo>
                  <a:lnTo>
                    <a:pt x="1572" y="378"/>
                  </a:lnTo>
                  <a:lnTo>
                    <a:pt x="1572" y="378"/>
                  </a:lnTo>
                  <a:lnTo>
                    <a:pt x="1572" y="378"/>
                  </a:lnTo>
                  <a:lnTo>
                    <a:pt x="1572" y="378"/>
                  </a:lnTo>
                  <a:lnTo>
                    <a:pt x="1572" y="378"/>
                  </a:lnTo>
                  <a:lnTo>
                    <a:pt x="1572" y="378"/>
                  </a:lnTo>
                  <a:lnTo>
                    <a:pt x="1572" y="378"/>
                  </a:lnTo>
                  <a:lnTo>
                    <a:pt x="1572" y="378"/>
                  </a:lnTo>
                  <a:lnTo>
                    <a:pt x="1572" y="378"/>
                  </a:lnTo>
                  <a:lnTo>
                    <a:pt x="1572" y="378"/>
                  </a:lnTo>
                  <a:lnTo>
                    <a:pt x="1572" y="384"/>
                  </a:lnTo>
                  <a:lnTo>
                    <a:pt x="1572" y="384"/>
                  </a:lnTo>
                  <a:lnTo>
                    <a:pt x="1572" y="384"/>
                  </a:lnTo>
                  <a:lnTo>
                    <a:pt x="1572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90"/>
                  </a:lnTo>
                  <a:lnTo>
                    <a:pt x="1584" y="390"/>
                  </a:lnTo>
                  <a:lnTo>
                    <a:pt x="1584" y="390"/>
                  </a:lnTo>
                  <a:lnTo>
                    <a:pt x="1584" y="390"/>
                  </a:lnTo>
                  <a:lnTo>
                    <a:pt x="1584" y="390"/>
                  </a:lnTo>
                  <a:lnTo>
                    <a:pt x="1584" y="390"/>
                  </a:lnTo>
                  <a:lnTo>
                    <a:pt x="1584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0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6"/>
                  </a:lnTo>
                  <a:lnTo>
                    <a:pt x="1596" y="396"/>
                  </a:lnTo>
                  <a:lnTo>
                    <a:pt x="1596" y="396"/>
                  </a:lnTo>
                  <a:lnTo>
                    <a:pt x="1596" y="396"/>
                  </a:lnTo>
                  <a:lnTo>
                    <a:pt x="1596" y="396"/>
                  </a:lnTo>
                  <a:lnTo>
                    <a:pt x="1596" y="396"/>
                  </a:lnTo>
                  <a:lnTo>
                    <a:pt x="1596" y="396"/>
                  </a:lnTo>
                  <a:lnTo>
                    <a:pt x="1596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8" y="396"/>
                  </a:lnTo>
                  <a:lnTo>
                    <a:pt x="1608" y="396"/>
                  </a:lnTo>
                  <a:lnTo>
                    <a:pt x="1608" y="396"/>
                  </a:lnTo>
                  <a:lnTo>
                    <a:pt x="1608" y="396"/>
                  </a:lnTo>
                  <a:lnTo>
                    <a:pt x="1608" y="396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14" y="402"/>
                  </a:lnTo>
                  <a:lnTo>
                    <a:pt x="1620" y="402"/>
                  </a:lnTo>
                  <a:lnTo>
                    <a:pt x="1620" y="402"/>
                  </a:lnTo>
                  <a:lnTo>
                    <a:pt x="1620" y="402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26" y="408"/>
                  </a:lnTo>
                  <a:lnTo>
                    <a:pt x="1632" y="408"/>
                  </a:lnTo>
                  <a:lnTo>
                    <a:pt x="1632" y="408"/>
                  </a:lnTo>
                  <a:lnTo>
                    <a:pt x="1632" y="408"/>
                  </a:lnTo>
                  <a:lnTo>
                    <a:pt x="1632" y="414"/>
                  </a:lnTo>
                  <a:lnTo>
                    <a:pt x="1632" y="414"/>
                  </a:lnTo>
                  <a:lnTo>
                    <a:pt x="1632" y="414"/>
                  </a:lnTo>
                  <a:lnTo>
                    <a:pt x="1632" y="414"/>
                  </a:lnTo>
                  <a:lnTo>
                    <a:pt x="1632" y="414"/>
                  </a:lnTo>
                  <a:lnTo>
                    <a:pt x="1632" y="414"/>
                  </a:lnTo>
                  <a:lnTo>
                    <a:pt x="1632" y="414"/>
                  </a:lnTo>
                  <a:lnTo>
                    <a:pt x="1632" y="414"/>
                  </a:lnTo>
                  <a:lnTo>
                    <a:pt x="1632" y="414"/>
                  </a:lnTo>
                  <a:lnTo>
                    <a:pt x="1632" y="414"/>
                  </a:lnTo>
                  <a:lnTo>
                    <a:pt x="1632" y="414"/>
                  </a:lnTo>
                  <a:lnTo>
                    <a:pt x="1632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38" y="414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44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6"/>
                  </a:lnTo>
                  <a:lnTo>
                    <a:pt x="1656" y="426"/>
                  </a:lnTo>
                  <a:lnTo>
                    <a:pt x="1656" y="426"/>
                  </a:lnTo>
                  <a:lnTo>
                    <a:pt x="1656" y="426"/>
                  </a:lnTo>
                  <a:lnTo>
                    <a:pt x="1656" y="426"/>
                  </a:lnTo>
                  <a:lnTo>
                    <a:pt x="1656" y="426"/>
                  </a:lnTo>
                  <a:lnTo>
                    <a:pt x="1656" y="426"/>
                  </a:lnTo>
                  <a:lnTo>
                    <a:pt x="1656" y="426"/>
                  </a:lnTo>
                  <a:lnTo>
                    <a:pt x="1656" y="426"/>
                  </a:lnTo>
                  <a:lnTo>
                    <a:pt x="1656" y="426"/>
                  </a:lnTo>
                  <a:lnTo>
                    <a:pt x="1656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8" y="426"/>
                  </a:lnTo>
                  <a:lnTo>
                    <a:pt x="1668" y="426"/>
                  </a:lnTo>
                  <a:lnTo>
                    <a:pt x="1668" y="426"/>
                  </a:lnTo>
                  <a:lnTo>
                    <a:pt x="1668" y="426"/>
                  </a:lnTo>
                  <a:lnTo>
                    <a:pt x="1668" y="426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80" y="432"/>
                  </a:lnTo>
                  <a:lnTo>
                    <a:pt x="1680" y="432"/>
                  </a:lnTo>
                  <a:lnTo>
                    <a:pt x="1680" y="432"/>
                  </a:lnTo>
                  <a:lnTo>
                    <a:pt x="1680" y="432"/>
                  </a:lnTo>
                  <a:lnTo>
                    <a:pt x="1680" y="432"/>
                  </a:lnTo>
                  <a:lnTo>
                    <a:pt x="1680" y="432"/>
                  </a:lnTo>
                  <a:lnTo>
                    <a:pt x="1680" y="432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86" y="438"/>
                  </a:lnTo>
                  <a:lnTo>
                    <a:pt x="1692" y="438"/>
                  </a:lnTo>
                  <a:lnTo>
                    <a:pt x="1692" y="438"/>
                  </a:lnTo>
                  <a:lnTo>
                    <a:pt x="1692" y="438"/>
                  </a:lnTo>
                  <a:lnTo>
                    <a:pt x="1692" y="438"/>
                  </a:lnTo>
                  <a:lnTo>
                    <a:pt x="1692" y="438"/>
                  </a:lnTo>
                  <a:lnTo>
                    <a:pt x="1692" y="438"/>
                  </a:lnTo>
                  <a:lnTo>
                    <a:pt x="1692" y="438"/>
                  </a:lnTo>
                  <a:lnTo>
                    <a:pt x="1692" y="438"/>
                  </a:lnTo>
                  <a:lnTo>
                    <a:pt x="1692" y="438"/>
                  </a:lnTo>
                  <a:lnTo>
                    <a:pt x="1692" y="438"/>
                  </a:lnTo>
                  <a:lnTo>
                    <a:pt x="1692" y="444"/>
                  </a:lnTo>
                  <a:lnTo>
                    <a:pt x="1692" y="444"/>
                  </a:lnTo>
                  <a:lnTo>
                    <a:pt x="1692" y="444"/>
                  </a:lnTo>
                  <a:lnTo>
                    <a:pt x="1692" y="444"/>
                  </a:lnTo>
                  <a:lnTo>
                    <a:pt x="1692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698" y="444"/>
                  </a:lnTo>
                  <a:lnTo>
                    <a:pt x="1704" y="444"/>
                  </a:lnTo>
                  <a:lnTo>
                    <a:pt x="1704" y="444"/>
                  </a:lnTo>
                  <a:lnTo>
                    <a:pt x="1704" y="444"/>
                  </a:lnTo>
                  <a:lnTo>
                    <a:pt x="1704" y="444"/>
                  </a:lnTo>
                  <a:lnTo>
                    <a:pt x="1704" y="444"/>
                  </a:lnTo>
                  <a:lnTo>
                    <a:pt x="1704" y="444"/>
                  </a:lnTo>
                  <a:lnTo>
                    <a:pt x="1704" y="444"/>
                  </a:lnTo>
                  <a:lnTo>
                    <a:pt x="1704" y="444"/>
                  </a:lnTo>
                  <a:lnTo>
                    <a:pt x="1704" y="444"/>
                  </a:lnTo>
                  <a:lnTo>
                    <a:pt x="1704" y="444"/>
                  </a:lnTo>
                  <a:lnTo>
                    <a:pt x="1704" y="444"/>
                  </a:lnTo>
                  <a:lnTo>
                    <a:pt x="1704" y="450"/>
                  </a:lnTo>
                  <a:lnTo>
                    <a:pt x="1704" y="450"/>
                  </a:lnTo>
                  <a:lnTo>
                    <a:pt x="1704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0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0"/>
                  </a:lnTo>
                  <a:lnTo>
                    <a:pt x="1716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2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34" y="456"/>
                  </a:lnTo>
                  <a:lnTo>
                    <a:pt x="1734" y="456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0" y="462"/>
                  </a:lnTo>
                  <a:lnTo>
                    <a:pt x="1746" y="462"/>
                  </a:lnTo>
                  <a:lnTo>
                    <a:pt x="1746" y="462"/>
                  </a:lnTo>
                  <a:lnTo>
                    <a:pt x="1746" y="462"/>
                  </a:lnTo>
                  <a:lnTo>
                    <a:pt x="1746" y="462"/>
                  </a:lnTo>
                  <a:lnTo>
                    <a:pt x="1746" y="468"/>
                  </a:lnTo>
                  <a:lnTo>
                    <a:pt x="1746" y="468"/>
                  </a:lnTo>
                  <a:lnTo>
                    <a:pt x="1746" y="468"/>
                  </a:lnTo>
                  <a:lnTo>
                    <a:pt x="1746" y="468"/>
                  </a:lnTo>
                  <a:lnTo>
                    <a:pt x="1746" y="468"/>
                  </a:lnTo>
                  <a:lnTo>
                    <a:pt x="1746" y="468"/>
                  </a:lnTo>
                  <a:lnTo>
                    <a:pt x="1746" y="468"/>
                  </a:lnTo>
                  <a:lnTo>
                    <a:pt x="1746" y="468"/>
                  </a:lnTo>
                  <a:lnTo>
                    <a:pt x="1746" y="468"/>
                  </a:lnTo>
                  <a:lnTo>
                    <a:pt x="1746" y="468"/>
                  </a:lnTo>
                  <a:lnTo>
                    <a:pt x="1746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2" y="468"/>
                  </a:lnTo>
                  <a:lnTo>
                    <a:pt x="1758" y="468"/>
                  </a:lnTo>
                  <a:lnTo>
                    <a:pt x="1758" y="468"/>
                  </a:lnTo>
                  <a:lnTo>
                    <a:pt x="1758" y="468"/>
                  </a:lnTo>
                  <a:lnTo>
                    <a:pt x="1758" y="468"/>
                  </a:lnTo>
                  <a:lnTo>
                    <a:pt x="1758" y="468"/>
                  </a:lnTo>
                  <a:lnTo>
                    <a:pt x="1758" y="468"/>
                  </a:lnTo>
                  <a:lnTo>
                    <a:pt x="1758" y="474"/>
                  </a:lnTo>
                  <a:lnTo>
                    <a:pt x="1758" y="474"/>
                  </a:lnTo>
                  <a:lnTo>
                    <a:pt x="1758" y="474"/>
                  </a:lnTo>
                  <a:lnTo>
                    <a:pt x="1758" y="474"/>
                  </a:lnTo>
                  <a:lnTo>
                    <a:pt x="1758" y="474"/>
                  </a:lnTo>
                  <a:lnTo>
                    <a:pt x="1758" y="474"/>
                  </a:lnTo>
                  <a:lnTo>
                    <a:pt x="1758" y="474"/>
                  </a:lnTo>
                  <a:lnTo>
                    <a:pt x="1758" y="474"/>
                  </a:lnTo>
                  <a:lnTo>
                    <a:pt x="1758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80"/>
                  </a:lnTo>
                  <a:lnTo>
                    <a:pt x="1770" y="480"/>
                  </a:lnTo>
                  <a:lnTo>
                    <a:pt x="1770" y="480"/>
                  </a:lnTo>
                  <a:lnTo>
                    <a:pt x="1770" y="480"/>
                  </a:lnTo>
                  <a:lnTo>
                    <a:pt x="1770" y="480"/>
                  </a:lnTo>
                  <a:lnTo>
                    <a:pt x="1770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6"/>
                  </a:lnTo>
                  <a:lnTo>
                    <a:pt x="1782" y="486"/>
                  </a:lnTo>
                  <a:lnTo>
                    <a:pt x="1782" y="486"/>
                  </a:lnTo>
                  <a:lnTo>
                    <a:pt x="1782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88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800" y="486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0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12" y="492"/>
                  </a:lnTo>
                  <a:lnTo>
                    <a:pt x="1812" y="492"/>
                  </a:lnTo>
                  <a:lnTo>
                    <a:pt x="1812" y="492"/>
                  </a:lnTo>
                  <a:lnTo>
                    <a:pt x="1812" y="492"/>
                  </a:lnTo>
                  <a:lnTo>
                    <a:pt x="1812" y="492"/>
                  </a:lnTo>
                  <a:lnTo>
                    <a:pt x="1812" y="492"/>
                  </a:lnTo>
                  <a:lnTo>
                    <a:pt x="1812" y="498"/>
                  </a:lnTo>
                  <a:lnTo>
                    <a:pt x="1812" y="498"/>
                  </a:lnTo>
                  <a:lnTo>
                    <a:pt x="1812" y="498"/>
                  </a:lnTo>
                  <a:lnTo>
                    <a:pt x="1812" y="498"/>
                  </a:lnTo>
                  <a:lnTo>
                    <a:pt x="1812" y="498"/>
                  </a:lnTo>
                  <a:lnTo>
                    <a:pt x="1812" y="498"/>
                  </a:lnTo>
                  <a:lnTo>
                    <a:pt x="1812" y="498"/>
                  </a:lnTo>
                  <a:lnTo>
                    <a:pt x="1812" y="498"/>
                  </a:lnTo>
                  <a:lnTo>
                    <a:pt x="1812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18" y="498"/>
                  </a:lnTo>
                  <a:lnTo>
                    <a:pt x="1824" y="498"/>
                  </a:lnTo>
                  <a:lnTo>
                    <a:pt x="1824" y="498"/>
                  </a:lnTo>
                  <a:lnTo>
                    <a:pt x="1824" y="498"/>
                  </a:lnTo>
                  <a:lnTo>
                    <a:pt x="1824" y="498"/>
                  </a:lnTo>
                  <a:lnTo>
                    <a:pt x="1824" y="498"/>
                  </a:lnTo>
                  <a:lnTo>
                    <a:pt x="1824" y="498"/>
                  </a:lnTo>
                  <a:lnTo>
                    <a:pt x="1824" y="498"/>
                  </a:lnTo>
                  <a:lnTo>
                    <a:pt x="1824" y="498"/>
                  </a:lnTo>
                  <a:lnTo>
                    <a:pt x="1824" y="498"/>
                  </a:lnTo>
                  <a:lnTo>
                    <a:pt x="1824" y="498"/>
                  </a:lnTo>
                  <a:lnTo>
                    <a:pt x="1824" y="504"/>
                  </a:lnTo>
                  <a:lnTo>
                    <a:pt x="1824" y="504"/>
                  </a:lnTo>
                  <a:lnTo>
                    <a:pt x="1824" y="504"/>
                  </a:lnTo>
                  <a:lnTo>
                    <a:pt x="1824" y="504"/>
                  </a:lnTo>
                  <a:lnTo>
                    <a:pt x="1824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0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36" y="504"/>
                  </a:lnTo>
                  <a:lnTo>
                    <a:pt x="1842" y="504"/>
                  </a:lnTo>
                  <a:lnTo>
                    <a:pt x="1842" y="504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2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48" y="510"/>
                  </a:lnTo>
                  <a:lnTo>
                    <a:pt x="1854" y="510"/>
                  </a:lnTo>
                  <a:lnTo>
                    <a:pt x="1854" y="510"/>
                  </a:lnTo>
                  <a:lnTo>
                    <a:pt x="1854" y="510"/>
                  </a:lnTo>
                  <a:lnTo>
                    <a:pt x="1854" y="510"/>
                  </a:lnTo>
                  <a:lnTo>
                    <a:pt x="1854" y="510"/>
                  </a:lnTo>
                  <a:lnTo>
                    <a:pt x="1854" y="510"/>
                  </a:lnTo>
                  <a:lnTo>
                    <a:pt x="1854" y="510"/>
                  </a:lnTo>
                  <a:lnTo>
                    <a:pt x="1854" y="510"/>
                  </a:lnTo>
                  <a:lnTo>
                    <a:pt x="1854" y="510"/>
                  </a:lnTo>
                  <a:lnTo>
                    <a:pt x="1854" y="516"/>
                  </a:lnTo>
                  <a:lnTo>
                    <a:pt x="1854" y="516"/>
                  </a:lnTo>
                  <a:lnTo>
                    <a:pt x="1854" y="516"/>
                  </a:lnTo>
                  <a:lnTo>
                    <a:pt x="1854" y="516"/>
                  </a:lnTo>
                  <a:lnTo>
                    <a:pt x="1854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72" y="516"/>
                  </a:lnTo>
                  <a:lnTo>
                    <a:pt x="1872" y="516"/>
                  </a:lnTo>
                  <a:lnTo>
                    <a:pt x="1872" y="516"/>
                  </a:lnTo>
                  <a:lnTo>
                    <a:pt x="1872" y="516"/>
                  </a:lnTo>
                  <a:lnTo>
                    <a:pt x="1872" y="522"/>
                  </a:lnTo>
                  <a:lnTo>
                    <a:pt x="1872" y="522"/>
                  </a:lnTo>
                  <a:lnTo>
                    <a:pt x="1872" y="522"/>
                  </a:lnTo>
                  <a:lnTo>
                    <a:pt x="1872" y="522"/>
                  </a:lnTo>
                  <a:lnTo>
                    <a:pt x="1872" y="522"/>
                  </a:lnTo>
                  <a:lnTo>
                    <a:pt x="1872" y="522"/>
                  </a:lnTo>
                  <a:lnTo>
                    <a:pt x="1872" y="522"/>
                  </a:lnTo>
                  <a:lnTo>
                    <a:pt x="1872" y="522"/>
                  </a:lnTo>
                  <a:lnTo>
                    <a:pt x="1872" y="522"/>
                  </a:lnTo>
                  <a:lnTo>
                    <a:pt x="1872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78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2"/>
                  </a:lnTo>
                  <a:lnTo>
                    <a:pt x="1884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0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896" y="528"/>
                  </a:lnTo>
                  <a:lnTo>
                    <a:pt x="1902" y="528"/>
                  </a:lnTo>
                  <a:lnTo>
                    <a:pt x="1902" y="528"/>
                  </a:lnTo>
                  <a:lnTo>
                    <a:pt x="1902" y="528"/>
                  </a:lnTo>
                  <a:lnTo>
                    <a:pt x="1902" y="528"/>
                  </a:lnTo>
                  <a:lnTo>
                    <a:pt x="1902" y="528"/>
                  </a:lnTo>
                  <a:lnTo>
                    <a:pt x="1902" y="528"/>
                  </a:lnTo>
                  <a:lnTo>
                    <a:pt x="1902" y="528"/>
                  </a:lnTo>
                  <a:lnTo>
                    <a:pt x="1902" y="528"/>
                  </a:lnTo>
                  <a:lnTo>
                    <a:pt x="1902" y="528"/>
                  </a:lnTo>
                  <a:lnTo>
                    <a:pt x="1902" y="528"/>
                  </a:lnTo>
                  <a:lnTo>
                    <a:pt x="1902" y="534"/>
                  </a:lnTo>
                  <a:lnTo>
                    <a:pt x="1902" y="534"/>
                  </a:lnTo>
                  <a:lnTo>
                    <a:pt x="1902" y="534"/>
                  </a:lnTo>
                  <a:lnTo>
                    <a:pt x="1902" y="534"/>
                  </a:lnTo>
                  <a:lnTo>
                    <a:pt x="1902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20" y="534"/>
                  </a:lnTo>
                  <a:lnTo>
                    <a:pt x="1920" y="534"/>
                  </a:lnTo>
                  <a:lnTo>
                    <a:pt x="1920" y="534"/>
                  </a:lnTo>
                  <a:lnTo>
                    <a:pt x="1920" y="534"/>
                  </a:lnTo>
                  <a:lnTo>
                    <a:pt x="1920" y="534"/>
                  </a:lnTo>
                  <a:lnTo>
                    <a:pt x="1920" y="540"/>
                  </a:lnTo>
                  <a:lnTo>
                    <a:pt x="1920" y="540"/>
                  </a:lnTo>
                  <a:lnTo>
                    <a:pt x="1920" y="540"/>
                  </a:lnTo>
                  <a:lnTo>
                    <a:pt x="1920" y="540"/>
                  </a:lnTo>
                  <a:lnTo>
                    <a:pt x="1920" y="540"/>
                  </a:lnTo>
                  <a:lnTo>
                    <a:pt x="1920" y="540"/>
                  </a:lnTo>
                  <a:lnTo>
                    <a:pt x="1920" y="540"/>
                  </a:lnTo>
                  <a:lnTo>
                    <a:pt x="1920" y="540"/>
                  </a:lnTo>
                  <a:lnTo>
                    <a:pt x="1920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26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2" y="540"/>
                  </a:lnTo>
                  <a:lnTo>
                    <a:pt x="1938" y="540"/>
                  </a:lnTo>
                  <a:lnTo>
                    <a:pt x="1938" y="540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38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44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46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56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2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68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74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46"/>
                  </a:lnTo>
                  <a:lnTo>
                    <a:pt x="2004" y="546"/>
                  </a:lnTo>
                  <a:lnTo>
                    <a:pt x="2004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0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16" y="546"/>
                  </a:lnTo>
                  <a:lnTo>
                    <a:pt x="2022" y="546"/>
                  </a:lnTo>
                  <a:lnTo>
                    <a:pt x="2022" y="546"/>
                  </a:lnTo>
                  <a:lnTo>
                    <a:pt x="2022" y="546"/>
                  </a:lnTo>
                  <a:lnTo>
                    <a:pt x="2022" y="546"/>
                  </a:lnTo>
                  <a:lnTo>
                    <a:pt x="2022" y="546"/>
                  </a:lnTo>
                  <a:lnTo>
                    <a:pt x="2022" y="546"/>
                  </a:lnTo>
                  <a:lnTo>
                    <a:pt x="2022" y="546"/>
                  </a:lnTo>
                  <a:lnTo>
                    <a:pt x="2022" y="540"/>
                  </a:lnTo>
                  <a:lnTo>
                    <a:pt x="2022" y="540"/>
                  </a:lnTo>
                  <a:lnTo>
                    <a:pt x="2022" y="540"/>
                  </a:lnTo>
                  <a:lnTo>
                    <a:pt x="2022" y="540"/>
                  </a:lnTo>
                  <a:lnTo>
                    <a:pt x="2022" y="540"/>
                  </a:lnTo>
                  <a:lnTo>
                    <a:pt x="2022" y="540"/>
                  </a:lnTo>
                  <a:lnTo>
                    <a:pt x="2022" y="540"/>
                  </a:lnTo>
                  <a:lnTo>
                    <a:pt x="2022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28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34" y="540"/>
                  </a:lnTo>
                  <a:lnTo>
                    <a:pt x="2040" y="540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34" name="Rectangle 294"/>
            <p:cNvSpPr>
              <a:spLocks noChangeArrowheads="1"/>
            </p:cNvSpPr>
            <p:nvPr/>
          </p:nvSpPr>
          <p:spPr bwMode="auto">
            <a:xfrm>
              <a:off x="4282" y="3504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335" name="Freeform 295"/>
            <p:cNvSpPr>
              <a:spLocks/>
            </p:cNvSpPr>
            <p:nvPr/>
          </p:nvSpPr>
          <p:spPr bwMode="auto">
            <a:xfrm>
              <a:off x="3214" y="2964"/>
              <a:ext cx="2040" cy="1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60" y="0"/>
                </a:cxn>
                <a:cxn ang="0">
                  <a:pos x="96" y="0"/>
                </a:cxn>
                <a:cxn ang="0">
                  <a:pos x="126" y="0"/>
                </a:cxn>
                <a:cxn ang="0">
                  <a:pos x="156" y="0"/>
                </a:cxn>
                <a:cxn ang="0">
                  <a:pos x="192" y="0"/>
                </a:cxn>
                <a:cxn ang="0">
                  <a:pos x="222" y="0"/>
                </a:cxn>
                <a:cxn ang="0">
                  <a:pos x="252" y="0"/>
                </a:cxn>
                <a:cxn ang="0">
                  <a:pos x="288" y="0"/>
                </a:cxn>
                <a:cxn ang="0">
                  <a:pos x="318" y="0"/>
                </a:cxn>
                <a:cxn ang="0">
                  <a:pos x="354" y="0"/>
                </a:cxn>
                <a:cxn ang="0">
                  <a:pos x="384" y="0"/>
                </a:cxn>
                <a:cxn ang="0">
                  <a:pos x="414" y="0"/>
                </a:cxn>
                <a:cxn ang="0">
                  <a:pos x="450" y="0"/>
                </a:cxn>
                <a:cxn ang="0">
                  <a:pos x="480" y="0"/>
                </a:cxn>
                <a:cxn ang="0">
                  <a:pos x="510" y="0"/>
                </a:cxn>
                <a:cxn ang="0">
                  <a:pos x="546" y="0"/>
                </a:cxn>
                <a:cxn ang="0">
                  <a:pos x="576" y="0"/>
                </a:cxn>
                <a:cxn ang="0">
                  <a:pos x="612" y="0"/>
                </a:cxn>
                <a:cxn ang="0">
                  <a:pos x="642" y="0"/>
                </a:cxn>
                <a:cxn ang="0">
                  <a:pos x="672" y="0"/>
                </a:cxn>
                <a:cxn ang="0">
                  <a:pos x="708" y="0"/>
                </a:cxn>
                <a:cxn ang="0">
                  <a:pos x="738" y="0"/>
                </a:cxn>
                <a:cxn ang="0">
                  <a:pos x="768" y="0"/>
                </a:cxn>
                <a:cxn ang="0">
                  <a:pos x="804" y="0"/>
                </a:cxn>
                <a:cxn ang="0">
                  <a:pos x="834" y="0"/>
                </a:cxn>
                <a:cxn ang="0">
                  <a:pos x="870" y="0"/>
                </a:cxn>
                <a:cxn ang="0">
                  <a:pos x="900" y="0"/>
                </a:cxn>
                <a:cxn ang="0">
                  <a:pos x="930" y="0"/>
                </a:cxn>
                <a:cxn ang="0">
                  <a:pos x="966" y="0"/>
                </a:cxn>
                <a:cxn ang="0">
                  <a:pos x="996" y="0"/>
                </a:cxn>
                <a:cxn ang="0">
                  <a:pos x="1026" y="0"/>
                </a:cxn>
                <a:cxn ang="0">
                  <a:pos x="1062" y="0"/>
                </a:cxn>
                <a:cxn ang="0">
                  <a:pos x="1092" y="0"/>
                </a:cxn>
                <a:cxn ang="0">
                  <a:pos x="1128" y="0"/>
                </a:cxn>
                <a:cxn ang="0">
                  <a:pos x="1158" y="0"/>
                </a:cxn>
                <a:cxn ang="0">
                  <a:pos x="1188" y="0"/>
                </a:cxn>
                <a:cxn ang="0">
                  <a:pos x="1224" y="0"/>
                </a:cxn>
                <a:cxn ang="0">
                  <a:pos x="1254" y="0"/>
                </a:cxn>
                <a:cxn ang="0">
                  <a:pos x="1284" y="0"/>
                </a:cxn>
                <a:cxn ang="0">
                  <a:pos x="1320" y="0"/>
                </a:cxn>
                <a:cxn ang="0">
                  <a:pos x="1350" y="0"/>
                </a:cxn>
                <a:cxn ang="0">
                  <a:pos x="1380" y="0"/>
                </a:cxn>
                <a:cxn ang="0">
                  <a:pos x="1416" y="0"/>
                </a:cxn>
                <a:cxn ang="0">
                  <a:pos x="1446" y="0"/>
                </a:cxn>
                <a:cxn ang="0">
                  <a:pos x="1482" y="0"/>
                </a:cxn>
                <a:cxn ang="0">
                  <a:pos x="1512" y="0"/>
                </a:cxn>
                <a:cxn ang="0">
                  <a:pos x="1542" y="0"/>
                </a:cxn>
                <a:cxn ang="0">
                  <a:pos x="1578" y="0"/>
                </a:cxn>
                <a:cxn ang="0">
                  <a:pos x="1608" y="0"/>
                </a:cxn>
                <a:cxn ang="0">
                  <a:pos x="1644" y="0"/>
                </a:cxn>
                <a:cxn ang="0">
                  <a:pos x="1674" y="0"/>
                </a:cxn>
                <a:cxn ang="0">
                  <a:pos x="1704" y="0"/>
                </a:cxn>
                <a:cxn ang="0">
                  <a:pos x="1740" y="0"/>
                </a:cxn>
                <a:cxn ang="0">
                  <a:pos x="1770" y="0"/>
                </a:cxn>
                <a:cxn ang="0">
                  <a:pos x="1800" y="0"/>
                </a:cxn>
                <a:cxn ang="0">
                  <a:pos x="1836" y="0"/>
                </a:cxn>
                <a:cxn ang="0">
                  <a:pos x="1866" y="0"/>
                </a:cxn>
                <a:cxn ang="0">
                  <a:pos x="1902" y="0"/>
                </a:cxn>
                <a:cxn ang="0">
                  <a:pos x="1932" y="0"/>
                </a:cxn>
                <a:cxn ang="0">
                  <a:pos x="1962" y="0"/>
                </a:cxn>
                <a:cxn ang="0">
                  <a:pos x="1998" y="0"/>
                </a:cxn>
                <a:cxn ang="0">
                  <a:pos x="2028" y="0"/>
                </a:cxn>
              </a:cxnLst>
              <a:rect l="0" t="0" r="r" b="b"/>
              <a:pathLst>
                <a:path w="204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36" name="Rectangle 296"/>
            <p:cNvSpPr>
              <a:spLocks noChangeArrowheads="1"/>
            </p:cNvSpPr>
            <p:nvPr/>
          </p:nvSpPr>
          <p:spPr bwMode="auto">
            <a:xfrm>
              <a:off x="4702" y="3504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1337" name="Rectangle 297"/>
            <p:cNvSpPr>
              <a:spLocks noChangeArrowheads="1"/>
            </p:cNvSpPr>
            <p:nvPr/>
          </p:nvSpPr>
          <p:spPr bwMode="auto">
            <a:xfrm>
              <a:off x="3238" y="3606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38" name="Rectangle 298"/>
            <p:cNvSpPr>
              <a:spLocks noChangeArrowheads="1"/>
            </p:cNvSpPr>
            <p:nvPr/>
          </p:nvSpPr>
          <p:spPr bwMode="auto">
            <a:xfrm>
              <a:off x="3400" y="3618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39" name="Rectangle 299"/>
            <p:cNvSpPr>
              <a:spLocks noChangeArrowheads="1"/>
            </p:cNvSpPr>
            <p:nvPr/>
          </p:nvSpPr>
          <p:spPr bwMode="auto">
            <a:xfrm>
              <a:off x="3442" y="3606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40" name="Rectangle 300"/>
            <p:cNvSpPr>
              <a:spLocks noChangeArrowheads="1"/>
            </p:cNvSpPr>
            <p:nvPr/>
          </p:nvSpPr>
          <p:spPr bwMode="auto">
            <a:xfrm>
              <a:off x="3640" y="3594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41" name="Rectangle 301"/>
            <p:cNvSpPr>
              <a:spLocks noChangeArrowheads="1"/>
            </p:cNvSpPr>
            <p:nvPr/>
          </p:nvSpPr>
          <p:spPr bwMode="auto">
            <a:xfrm>
              <a:off x="3748" y="3606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42" name="Rectangle 302"/>
            <p:cNvSpPr>
              <a:spLocks noChangeArrowheads="1"/>
            </p:cNvSpPr>
            <p:nvPr/>
          </p:nvSpPr>
          <p:spPr bwMode="auto">
            <a:xfrm>
              <a:off x="3910" y="3618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43" name="Rectangle 303"/>
            <p:cNvSpPr>
              <a:spLocks noChangeArrowheads="1"/>
            </p:cNvSpPr>
            <p:nvPr/>
          </p:nvSpPr>
          <p:spPr bwMode="auto">
            <a:xfrm>
              <a:off x="3952" y="3606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44" name="Rectangle 304"/>
            <p:cNvSpPr>
              <a:spLocks noChangeArrowheads="1"/>
            </p:cNvSpPr>
            <p:nvPr/>
          </p:nvSpPr>
          <p:spPr bwMode="auto">
            <a:xfrm>
              <a:off x="4150" y="3594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45" name="Rectangle 305"/>
            <p:cNvSpPr>
              <a:spLocks noChangeArrowheads="1"/>
            </p:cNvSpPr>
            <p:nvPr/>
          </p:nvSpPr>
          <p:spPr bwMode="auto">
            <a:xfrm>
              <a:off x="4258" y="3606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46" name="Rectangle 306"/>
            <p:cNvSpPr>
              <a:spLocks noChangeArrowheads="1"/>
            </p:cNvSpPr>
            <p:nvPr/>
          </p:nvSpPr>
          <p:spPr bwMode="auto">
            <a:xfrm>
              <a:off x="4420" y="3618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47" name="Rectangle 307"/>
            <p:cNvSpPr>
              <a:spLocks noChangeArrowheads="1"/>
            </p:cNvSpPr>
            <p:nvPr/>
          </p:nvSpPr>
          <p:spPr bwMode="auto">
            <a:xfrm>
              <a:off x="4462" y="3606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48" name="Rectangle 308"/>
            <p:cNvSpPr>
              <a:spLocks noChangeArrowheads="1"/>
            </p:cNvSpPr>
            <p:nvPr/>
          </p:nvSpPr>
          <p:spPr bwMode="auto">
            <a:xfrm>
              <a:off x="4660" y="3594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49" name="Rectangle 309"/>
            <p:cNvSpPr>
              <a:spLocks noChangeArrowheads="1"/>
            </p:cNvSpPr>
            <p:nvPr/>
          </p:nvSpPr>
          <p:spPr bwMode="auto">
            <a:xfrm>
              <a:off x="4768" y="3606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50" name="Rectangle 310"/>
            <p:cNvSpPr>
              <a:spLocks noChangeArrowheads="1"/>
            </p:cNvSpPr>
            <p:nvPr/>
          </p:nvSpPr>
          <p:spPr bwMode="auto">
            <a:xfrm>
              <a:off x="4930" y="3618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51" name="Rectangle 311"/>
            <p:cNvSpPr>
              <a:spLocks noChangeArrowheads="1"/>
            </p:cNvSpPr>
            <p:nvPr/>
          </p:nvSpPr>
          <p:spPr bwMode="auto">
            <a:xfrm>
              <a:off x="4972" y="3606"/>
              <a:ext cx="13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352" name="Rectangle 312"/>
            <p:cNvSpPr>
              <a:spLocks noChangeArrowheads="1"/>
            </p:cNvSpPr>
            <p:nvPr/>
          </p:nvSpPr>
          <p:spPr bwMode="auto">
            <a:xfrm>
              <a:off x="5170" y="3594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4" name="Text Box 9"/>
          <p:cNvSpPr txBox="1">
            <a:spLocks noChangeArrowheads="1"/>
          </p:cNvSpPr>
          <p:nvPr/>
        </p:nvSpPr>
        <p:spPr bwMode="auto">
          <a:xfrm>
            <a:off x="1215054" y="1033890"/>
            <a:ext cx="1830073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2 x 120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6089637" y="1093615"/>
            <a:ext cx="1830073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2 x 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  <p:grpSp>
        <p:nvGrpSpPr>
          <p:cNvPr id="476" name="Group 475"/>
          <p:cNvGrpSpPr/>
          <p:nvPr/>
        </p:nvGrpSpPr>
        <p:grpSpPr>
          <a:xfrm>
            <a:off x="6625739" y="3267356"/>
            <a:ext cx="2153122" cy="554057"/>
            <a:chOff x="1974134" y="3191156"/>
            <a:chExt cx="2153122" cy="554057"/>
          </a:xfrm>
        </p:grpSpPr>
        <p:grpSp>
          <p:nvGrpSpPr>
            <p:cNvPr id="477" name="Group 476"/>
            <p:cNvGrpSpPr/>
            <p:nvPr/>
          </p:nvGrpSpPr>
          <p:grpSpPr>
            <a:xfrm>
              <a:off x="1974134" y="3191156"/>
              <a:ext cx="537030" cy="531643"/>
              <a:chOff x="1974134" y="3191156"/>
              <a:chExt cx="537030" cy="531643"/>
            </a:xfrm>
          </p:grpSpPr>
          <p:sp>
            <p:nvSpPr>
              <p:cNvPr id="481" name="Text Box 9"/>
              <p:cNvSpPr txBox="1">
                <a:spLocks noChangeArrowheads="1"/>
              </p:cNvSpPr>
              <p:nvPr/>
            </p:nvSpPr>
            <p:spPr bwMode="auto">
              <a:xfrm>
                <a:off x="1974134" y="3448365"/>
                <a:ext cx="537030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F1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  <p:cxnSp>
            <p:nvCxnSpPr>
              <p:cNvPr id="482" name="Straight Arrow Connector 481"/>
              <p:cNvCxnSpPr/>
              <p:nvPr/>
            </p:nvCxnSpPr>
            <p:spPr bwMode="auto">
              <a:xfrm flipV="1">
                <a:off x="2216126" y="3191156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</p:grpSp>
        <p:grpSp>
          <p:nvGrpSpPr>
            <p:cNvPr id="478" name="Group 477"/>
            <p:cNvGrpSpPr/>
            <p:nvPr/>
          </p:nvGrpSpPr>
          <p:grpSpPr>
            <a:xfrm>
              <a:off x="3529947" y="3201029"/>
              <a:ext cx="597309" cy="544184"/>
              <a:chOff x="4740909" y="3190732"/>
              <a:chExt cx="597309" cy="544184"/>
            </a:xfrm>
          </p:grpSpPr>
          <p:cxnSp>
            <p:nvCxnSpPr>
              <p:cNvPr id="479" name="Straight Arrow Connector 478"/>
              <p:cNvCxnSpPr/>
              <p:nvPr/>
            </p:nvCxnSpPr>
            <p:spPr bwMode="auto">
              <a:xfrm flipV="1">
                <a:off x="5046424" y="3190732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480" name="Text Box 9"/>
              <p:cNvSpPr txBox="1">
                <a:spLocks noChangeArrowheads="1"/>
              </p:cNvSpPr>
              <p:nvPr/>
            </p:nvSpPr>
            <p:spPr bwMode="auto">
              <a:xfrm>
                <a:off x="4740909" y="3460482"/>
                <a:ext cx="597309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F2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312" name="Text Box 9"/>
          <p:cNvSpPr txBox="1">
            <a:spLocks noChangeArrowheads="1"/>
          </p:cNvSpPr>
          <p:nvPr/>
        </p:nvSpPr>
        <p:spPr bwMode="auto">
          <a:xfrm>
            <a:off x="1331253" y="4951894"/>
            <a:ext cx="1465943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Super-Cell</a:t>
            </a:r>
            <a:endParaRPr lang="en-US" sz="12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483" name="Text Box 9"/>
          <p:cNvSpPr txBox="1">
            <a:spLocks noChangeArrowheads="1"/>
          </p:cNvSpPr>
          <p:nvPr/>
        </p:nvSpPr>
        <p:spPr bwMode="auto">
          <a:xfrm>
            <a:off x="6121398" y="4894744"/>
            <a:ext cx="1465943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Super-Cell</a:t>
            </a:r>
            <a:endParaRPr lang="en-US" sz="12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116021" y="3115945"/>
            <a:ext cx="862138" cy="825500"/>
            <a:chOff x="4236531" y="3162300"/>
            <a:chExt cx="862138" cy="825500"/>
          </a:xfrm>
        </p:grpSpPr>
        <p:sp>
          <p:nvSpPr>
            <p:cNvPr id="566" name="TextBox 565"/>
            <p:cNvSpPr txBox="1"/>
            <p:nvPr/>
          </p:nvSpPr>
          <p:spPr>
            <a:xfrm>
              <a:off x="4236531" y="3228975"/>
              <a:ext cx="862138" cy="707886"/>
            </a:xfrm>
            <a:prstGeom prst="rect">
              <a:avLst/>
            </a:prstGeom>
            <a:solidFill>
              <a:srgbClr val="FFFF99"/>
            </a:solidFill>
          </p:spPr>
          <p:txBody>
            <a:bodyPr wrap="square" rtlCol="0">
              <a:spAutoFit/>
            </a:bodyPr>
            <a:lstStyle/>
            <a:p>
              <a:endParaRPr lang="en-US" dirty="0" smtClean="0"/>
            </a:p>
            <a:p>
              <a:endParaRPr lang="en-US" dirty="0" smtClean="0"/>
            </a:p>
            <a:p>
              <a:endParaRPr lang="en-US" dirty="0" smtClean="0"/>
            </a:p>
            <a:p>
              <a:endParaRPr lang="en-US" dirty="0"/>
            </a:p>
          </p:txBody>
        </p:sp>
        <p:graphicFrame>
          <p:nvGraphicFramePr>
            <p:cNvPr id="567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295761334"/>
                </p:ext>
              </p:extLst>
            </p:nvPr>
          </p:nvGraphicFramePr>
          <p:xfrm>
            <a:off x="4296869" y="3162300"/>
            <a:ext cx="725592" cy="8255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1459" name="Equation" r:id="rId3" imgW="978120" imgH="905040" progId="Equation.3">
                    <p:embed/>
                  </p:oleObj>
                </mc:Choice>
                <mc:Fallback>
                  <p:oleObj name="Equation" r:id="rId3" imgW="978120" imgH="905040" progId="Equation.3">
                    <p:embed/>
                    <p:pic>
                      <p:nvPicPr>
                        <p:cNvPr id="0" name="Picture 40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96869" y="3162300"/>
                          <a:ext cx="725592" cy="8255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1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550688" y="1901713"/>
            <a:ext cx="3056351" cy="283692"/>
            <a:chOff x="550688" y="1901713"/>
            <a:chExt cx="3056351" cy="283692"/>
          </a:xfrm>
        </p:grpSpPr>
        <p:grpSp>
          <p:nvGrpSpPr>
            <p:cNvPr id="8" name="Group 7"/>
            <p:cNvGrpSpPr/>
            <p:nvPr/>
          </p:nvGrpSpPr>
          <p:grpSpPr>
            <a:xfrm>
              <a:off x="550688" y="1901974"/>
              <a:ext cx="1448835" cy="283431"/>
              <a:chOff x="550688" y="1901974"/>
              <a:chExt cx="1448835" cy="283431"/>
            </a:xfrm>
          </p:grpSpPr>
          <p:grpSp>
            <p:nvGrpSpPr>
              <p:cNvPr id="7" name="Group 6"/>
              <p:cNvGrpSpPr/>
              <p:nvPr/>
            </p:nvGrpSpPr>
            <p:grpSpPr>
              <a:xfrm>
                <a:off x="550688" y="1903255"/>
                <a:ext cx="602315" cy="282150"/>
                <a:chOff x="550688" y="1903255"/>
                <a:chExt cx="602315" cy="282150"/>
              </a:xfrm>
            </p:grpSpPr>
            <p:sp>
              <p:nvSpPr>
                <p:cNvPr id="4" name="Freeform 3"/>
                <p:cNvSpPr/>
                <p:nvPr/>
              </p:nvSpPr>
              <p:spPr>
                <a:xfrm>
                  <a:off x="550688" y="1903255"/>
                  <a:ext cx="602315" cy="254685"/>
                </a:xfrm>
                <a:custGeom>
                  <a:avLst/>
                  <a:gdLst>
                    <a:gd name="connsiteX0" fmla="*/ 0 w 602315"/>
                    <a:gd name="connsiteY0" fmla="*/ 254685 h 254685"/>
                    <a:gd name="connsiteX1" fmla="*/ 602315 w 602315"/>
                    <a:gd name="connsiteY1" fmla="*/ 254685 h 254685"/>
                    <a:gd name="connsiteX2" fmla="*/ 602315 w 602315"/>
                    <a:gd name="connsiteY2" fmla="*/ 134226 h 254685"/>
                    <a:gd name="connsiteX3" fmla="*/ 509386 w 602315"/>
                    <a:gd name="connsiteY3" fmla="*/ 117018 h 254685"/>
                    <a:gd name="connsiteX4" fmla="*/ 416458 w 602315"/>
                    <a:gd name="connsiteY4" fmla="*/ 103251 h 254685"/>
                    <a:gd name="connsiteX5" fmla="*/ 278786 w 602315"/>
                    <a:gd name="connsiteY5" fmla="*/ 75717 h 254685"/>
                    <a:gd name="connsiteX6" fmla="*/ 103254 w 602315"/>
                    <a:gd name="connsiteY6" fmla="*/ 30975 h 254685"/>
                    <a:gd name="connsiteX7" fmla="*/ 0 w 602315"/>
                    <a:gd name="connsiteY7" fmla="*/ 0 h 254685"/>
                    <a:gd name="connsiteX8" fmla="*/ 0 w 602315"/>
                    <a:gd name="connsiteY8" fmla="*/ 254685 h 254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315" h="254685">
                      <a:moveTo>
                        <a:pt x="0" y="254685"/>
                      </a:moveTo>
                      <a:lnTo>
                        <a:pt x="602315" y="254685"/>
                      </a:lnTo>
                      <a:lnTo>
                        <a:pt x="602315" y="134226"/>
                      </a:lnTo>
                      <a:lnTo>
                        <a:pt x="509386" y="117018"/>
                      </a:lnTo>
                      <a:lnTo>
                        <a:pt x="416458" y="103251"/>
                      </a:lnTo>
                      <a:lnTo>
                        <a:pt x="278786" y="75717"/>
                      </a:lnTo>
                      <a:lnTo>
                        <a:pt x="103254" y="30975"/>
                      </a:lnTo>
                      <a:lnTo>
                        <a:pt x="0" y="0"/>
                      </a:lnTo>
                      <a:lnTo>
                        <a:pt x="0" y="25468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6" name="Trapezoid 5"/>
                <p:cNvSpPr/>
                <p:nvPr/>
              </p:nvSpPr>
              <p:spPr bwMode="auto">
                <a:xfrm rot="5400000">
                  <a:off x="756332" y="2046873"/>
                  <a:ext cx="201347" cy="75717"/>
                </a:xfrm>
                <a:prstGeom prst="trapezoid">
                  <a:avLst>
                    <a:gd name="adj" fmla="val 13679"/>
                  </a:avLst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  <p:grpSp>
            <p:nvGrpSpPr>
              <p:cNvPr id="327" name="Group 326"/>
              <p:cNvGrpSpPr/>
              <p:nvPr/>
            </p:nvGrpSpPr>
            <p:grpSpPr>
              <a:xfrm flipH="1">
                <a:off x="1397208" y="1901974"/>
                <a:ext cx="602315" cy="282150"/>
                <a:chOff x="550688" y="1903255"/>
                <a:chExt cx="602315" cy="282150"/>
              </a:xfrm>
            </p:grpSpPr>
            <p:sp>
              <p:nvSpPr>
                <p:cNvPr id="328" name="Freeform 327"/>
                <p:cNvSpPr/>
                <p:nvPr/>
              </p:nvSpPr>
              <p:spPr>
                <a:xfrm>
                  <a:off x="550688" y="1903255"/>
                  <a:ext cx="602315" cy="254685"/>
                </a:xfrm>
                <a:custGeom>
                  <a:avLst/>
                  <a:gdLst>
                    <a:gd name="connsiteX0" fmla="*/ 0 w 602315"/>
                    <a:gd name="connsiteY0" fmla="*/ 254685 h 254685"/>
                    <a:gd name="connsiteX1" fmla="*/ 602315 w 602315"/>
                    <a:gd name="connsiteY1" fmla="*/ 254685 h 254685"/>
                    <a:gd name="connsiteX2" fmla="*/ 602315 w 602315"/>
                    <a:gd name="connsiteY2" fmla="*/ 134226 h 254685"/>
                    <a:gd name="connsiteX3" fmla="*/ 509386 w 602315"/>
                    <a:gd name="connsiteY3" fmla="*/ 117018 h 254685"/>
                    <a:gd name="connsiteX4" fmla="*/ 416458 w 602315"/>
                    <a:gd name="connsiteY4" fmla="*/ 103251 h 254685"/>
                    <a:gd name="connsiteX5" fmla="*/ 278786 w 602315"/>
                    <a:gd name="connsiteY5" fmla="*/ 75717 h 254685"/>
                    <a:gd name="connsiteX6" fmla="*/ 103254 w 602315"/>
                    <a:gd name="connsiteY6" fmla="*/ 30975 h 254685"/>
                    <a:gd name="connsiteX7" fmla="*/ 0 w 602315"/>
                    <a:gd name="connsiteY7" fmla="*/ 0 h 254685"/>
                    <a:gd name="connsiteX8" fmla="*/ 0 w 602315"/>
                    <a:gd name="connsiteY8" fmla="*/ 254685 h 254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315" h="254685">
                      <a:moveTo>
                        <a:pt x="0" y="254685"/>
                      </a:moveTo>
                      <a:lnTo>
                        <a:pt x="602315" y="254685"/>
                      </a:lnTo>
                      <a:lnTo>
                        <a:pt x="602315" y="134226"/>
                      </a:lnTo>
                      <a:lnTo>
                        <a:pt x="509386" y="117018"/>
                      </a:lnTo>
                      <a:lnTo>
                        <a:pt x="416458" y="103251"/>
                      </a:lnTo>
                      <a:lnTo>
                        <a:pt x="278786" y="75717"/>
                      </a:lnTo>
                      <a:lnTo>
                        <a:pt x="103254" y="30975"/>
                      </a:lnTo>
                      <a:lnTo>
                        <a:pt x="0" y="0"/>
                      </a:lnTo>
                      <a:lnTo>
                        <a:pt x="0" y="25468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29" name="Trapezoid 328"/>
                <p:cNvSpPr/>
                <p:nvPr/>
              </p:nvSpPr>
              <p:spPr bwMode="auto">
                <a:xfrm rot="5400000">
                  <a:off x="756332" y="2046873"/>
                  <a:ext cx="201347" cy="75717"/>
                </a:xfrm>
                <a:prstGeom prst="trapezoid">
                  <a:avLst>
                    <a:gd name="adj" fmla="val 13679"/>
                  </a:avLst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</p:grpSp>
        <p:grpSp>
          <p:nvGrpSpPr>
            <p:cNvPr id="331" name="Group 330"/>
            <p:cNvGrpSpPr/>
            <p:nvPr/>
          </p:nvGrpSpPr>
          <p:grpSpPr>
            <a:xfrm>
              <a:off x="2158204" y="1901713"/>
              <a:ext cx="1448835" cy="283431"/>
              <a:chOff x="550688" y="1901974"/>
              <a:chExt cx="1448835" cy="283431"/>
            </a:xfrm>
          </p:grpSpPr>
          <p:grpSp>
            <p:nvGrpSpPr>
              <p:cNvPr id="332" name="Group 331"/>
              <p:cNvGrpSpPr/>
              <p:nvPr/>
            </p:nvGrpSpPr>
            <p:grpSpPr>
              <a:xfrm>
                <a:off x="550688" y="1903255"/>
                <a:ext cx="602315" cy="282150"/>
                <a:chOff x="550688" y="1903255"/>
                <a:chExt cx="602315" cy="282150"/>
              </a:xfrm>
            </p:grpSpPr>
            <p:sp>
              <p:nvSpPr>
                <p:cNvPr id="336" name="Freeform 335"/>
                <p:cNvSpPr/>
                <p:nvPr/>
              </p:nvSpPr>
              <p:spPr>
                <a:xfrm>
                  <a:off x="550688" y="1903255"/>
                  <a:ext cx="602315" cy="254685"/>
                </a:xfrm>
                <a:custGeom>
                  <a:avLst/>
                  <a:gdLst>
                    <a:gd name="connsiteX0" fmla="*/ 0 w 602315"/>
                    <a:gd name="connsiteY0" fmla="*/ 254685 h 254685"/>
                    <a:gd name="connsiteX1" fmla="*/ 602315 w 602315"/>
                    <a:gd name="connsiteY1" fmla="*/ 254685 h 254685"/>
                    <a:gd name="connsiteX2" fmla="*/ 602315 w 602315"/>
                    <a:gd name="connsiteY2" fmla="*/ 134226 h 254685"/>
                    <a:gd name="connsiteX3" fmla="*/ 509386 w 602315"/>
                    <a:gd name="connsiteY3" fmla="*/ 117018 h 254685"/>
                    <a:gd name="connsiteX4" fmla="*/ 416458 w 602315"/>
                    <a:gd name="connsiteY4" fmla="*/ 103251 h 254685"/>
                    <a:gd name="connsiteX5" fmla="*/ 278786 w 602315"/>
                    <a:gd name="connsiteY5" fmla="*/ 75717 h 254685"/>
                    <a:gd name="connsiteX6" fmla="*/ 103254 w 602315"/>
                    <a:gd name="connsiteY6" fmla="*/ 30975 h 254685"/>
                    <a:gd name="connsiteX7" fmla="*/ 0 w 602315"/>
                    <a:gd name="connsiteY7" fmla="*/ 0 h 254685"/>
                    <a:gd name="connsiteX8" fmla="*/ 0 w 602315"/>
                    <a:gd name="connsiteY8" fmla="*/ 254685 h 254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315" h="254685">
                      <a:moveTo>
                        <a:pt x="0" y="254685"/>
                      </a:moveTo>
                      <a:lnTo>
                        <a:pt x="602315" y="254685"/>
                      </a:lnTo>
                      <a:lnTo>
                        <a:pt x="602315" y="134226"/>
                      </a:lnTo>
                      <a:lnTo>
                        <a:pt x="509386" y="117018"/>
                      </a:lnTo>
                      <a:lnTo>
                        <a:pt x="416458" y="103251"/>
                      </a:lnTo>
                      <a:lnTo>
                        <a:pt x="278786" y="75717"/>
                      </a:lnTo>
                      <a:lnTo>
                        <a:pt x="103254" y="30975"/>
                      </a:lnTo>
                      <a:lnTo>
                        <a:pt x="0" y="0"/>
                      </a:lnTo>
                      <a:lnTo>
                        <a:pt x="0" y="25468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37" name="Trapezoid 336"/>
                <p:cNvSpPr/>
                <p:nvPr/>
              </p:nvSpPr>
              <p:spPr bwMode="auto">
                <a:xfrm rot="5400000">
                  <a:off x="756332" y="2046873"/>
                  <a:ext cx="201347" cy="75717"/>
                </a:xfrm>
                <a:prstGeom prst="trapezoid">
                  <a:avLst>
                    <a:gd name="adj" fmla="val 13679"/>
                  </a:avLst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  <p:grpSp>
            <p:nvGrpSpPr>
              <p:cNvPr id="333" name="Group 332"/>
              <p:cNvGrpSpPr/>
              <p:nvPr/>
            </p:nvGrpSpPr>
            <p:grpSpPr>
              <a:xfrm flipH="1">
                <a:off x="1397208" y="1901974"/>
                <a:ext cx="602315" cy="282150"/>
                <a:chOff x="550688" y="1903255"/>
                <a:chExt cx="602315" cy="282150"/>
              </a:xfrm>
            </p:grpSpPr>
            <p:sp>
              <p:nvSpPr>
                <p:cNvPr id="334" name="Freeform 333"/>
                <p:cNvSpPr/>
                <p:nvPr/>
              </p:nvSpPr>
              <p:spPr>
                <a:xfrm>
                  <a:off x="550688" y="1903255"/>
                  <a:ext cx="602315" cy="254685"/>
                </a:xfrm>
                <a:custGeom>
                  <a:avLst/>
                  <a:gdLst>
                    <a:gd name="connsiteX0" fmla="*/ 0 w 602315"/>
                    <a:gd name="connsiteY0" fmla="*/ 254685 h 254685"/>
                    <a:gd name="connsiteX1" fmla="*/ 602315 w 602315"/>
                    <a:gd name="connsiteY1" fmla="*/ 254685 h 254685"/>
                    <a:gd name="connsiteX2" fmla="*/ 602315 w 602315"/>
                    <a:gd name="connsiteY2" fmla="*/ 134226 h 254685"/>
                    <a:gd name="connsiteX3" fmla="*/ 509386 w 602315"/>
                    <a:gd name="connsiteY3" fmla="*/ 117018 h 254685"/>
                    <a:gd name="connsiteX4" fmla="*/ 416458 w 602315"/>
                    <a:gd name="connsiteY4" fmla="*/ 103251 h 254685"/>
                    <a:gd name="connsiteX5" fmla="*/ 278786 w 602315"/>
                    <a:gd name="connsiteY5" fmla="*/ 75717 h 254685"/>
                    <a:gd name="connsiteX6" fmla="*/ 103254 w 602315"/>
                    <a:gd name="connsiteY6" fmla="*/ 30975 h 254685"/>
                    <a:gd name="connsiteX7" fmla="*/ 0 w 602315"/>
                    <a:gd name="connsiteY7" fmla="*/ 0 h 254685"/>
                    <a:gd name="connsiteX8" fmla="*/ 0 w 602315"/>
                    <a:gd name="connsiteY8" fmla="*/ 254685 h 254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315" h="254685">
                      <a:moveTo>
                        <a:pt x="0" y="254685"/>
                      </a:moveTo>
                      <a:lnTo>
                        <a:pt x="602315" y="254685"/>
                      </a:lnTo>
                      <a:lnTo>
                        <a:pt x="602315" y="134226"/>
                      </a:lnTo>
                      <a:lnTo>
                        <a:pt x="509386" y="117018"/>
                      </a:lnTo>
                      <a:lnTo>
                        <a:pt x="416458" y="103251"/>
                      </a:lnTo>
                      <a:lnTo>
                        <a:pt x="278786" y="75717"/>
                      </a:lnTo>
                      <a:lnTo>
                        <a:pt x="103254" y="30975"/>
                      </a:lnTo>
                      <a:lnTo>
                        <a:pt x="0" y="0"/>
                      </a:lnTo>
                      <a:lnTo>
                        <a:pt x="0" y="25468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35" name="Trapezoid 334"/>
                <p:cNvSpPr/>
                <p:nvPr/>
              </p:nvSpPr>
              <p:spPr bwMode="auto">
                <a:xfrm rot="5400000">
                  <a:off x="756332" y="2046873"/>
                  <a:ext cx="201347" cy="75717"/>
                </a:xfrm>
                <a:prstGeom prst="trapezoid">
                  <a:avLst>
                    <a:gd name="adj" fmla="val 13679"/>
                  </a:avLst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</p:grpSp>
      </p:grpSp>
      <p:grpSp>
        <p:nvGrpSpPr>
          <p:cNvPr id="19" name="Group 18"/>
          <p:cNvGrpSpPr/>
          <p:nvPr/>
        </p:nvGrpSpPr>
        <p:grpSpPr>
          <a:xfrm>
            <a:off x="5338745" y="1876022"/>
            <a:ext cx="3080330" cy="399433"/>
            <a:chOff x="5338745" y="1876022"/>
            <a:chExt cx="3080330" cy="399433"/>
          </a:xfrm>
        </p:grpSpPr>
        <p:grpSp>
          <p:nvGrpSpPr>
            <p:cNvPr id="18" name="Group 17"/>
            <p:cNvGrpSpPr/>
            <p:nvPr/>
          </p:nvGrpSpPr>
          <p:grpSpPr>
            <a:xfrm>
              <a:off x="5338745" y="1876022"/>
              <a:ext cx="1441728" cy="397578"/>
              <a:chOff x="5338745" y="1876022"/>
              <a:chExt cx="1441728" cy="397578"/>
            </a:xfrm>
          </p:grpSpPr>
          <p:grpSp>
            <p:nvGrpSpPr>
              <p:cNvPr id="17" name="Group 16"/>
              <p:cNvGrpSpPr/>
              <p:nvPr/>
            </p:nvGrpSpPr>
            <p:grpSpPr>
              <a:xfrm>
                <a:off x="5338745" y="1876022"/>
                <a:ext cx="636943" cy="395723"/>
                <a:chOff x="5338745" y="1876022"/>
                <a:chExt cx="636943" cy="395723"/>
              </a:xfrm>
            </p:grpSpPr>
            <p:sp>
              <p:nvSpPr>
                <p:cNvPr id="16" name="Freeform 15"/>
                <p:cNvSpPr/>
                <p:nvPr/>
              </p:nvSpPr>
              <p:spPr>
                <a:xfrm>
                  <a:off x="5338745" y="1876022"/>
                  <a:ext cx="636943" cy="362852"/>
                </a:xfrm>
                <a:custGeom>
                  <a:avLst/>
                  <a:gdLst>
                    <a:gd name="connsiteX0" fmla="*/ 3860 w 636943"/>
                    <a:gd name="connsiteY0" fmla="*/ 0 h 362852"/>
                    <a:gd name="connsiteX1" fmla="*/ 0 w 636943"/>
                    <a:gd name="connsiteY1" fmla="*/ 362852 h 362852"/>
                    <a:gd name="connsiteX2" fmla="*/ 636943 w 636943"/>
                    <a:gd name="connsiteY2" fmla="*/ 358992 h 362852"/>
                    <a:gd name="connsiteX3" fmla="*/ 636943 w 636943"/>
                    <a:gd name="connsiteY3" fmla="*/ 154405 h 362852"/>
                    <a:gd name="connsiteX4" fmla="*/ 524996 w 636943"/>
                    <a:gd name="connsiteY4" fmla="*/ 138965 h 362852"/>
                    <a:gd name="connsiteX5" fmla="*/ 405328 w 636943"/>
                    <a:gd name="connsiteY5" fmla="*/ 108084 h 362852"/>
                    <a:gd name="connsiteX6" fmla="*/ 250917 w 636943"/>
                    <a:gd name="connsiteY6" fmla="*/ 73343 h 362852"/>
                    <a:gd name="connsiteX7" fmla="*/ 154410 w 636943"/>
                    <a:gd name="connsiteY7" fmla="*/ 46322 h 362852"/>
                    <a:gd name="connsiteX8" fmla="*/ 73345 w 636943"/>
                    <a:gd name="connsiteY8" fmla="*/ 15441 h 362852"/>
                    <a:gd name="connsiteX9" fmla="*/ 3860 w 636943"/>
                    <a:gd name="connsiteY9" fmla="*/ 0 h 362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6943" h="362852">
                      <a:moveTo>
                        <a:pt x="3860" y="0"/>
                      </a:moveTo>
                      <a:cubicBezTo>
                        <a:pt x="2573" y="120951"/>
                        <a:pt x="1287" y="241901"/>
                        <a:pt x="0" y="362852"/>
                      </a:cubicBezTo>
                      <a:lnTo>
                        <a:pt x="636943" y="358992"/>
                      </a:lnTo>
                      <a:lnTo>
                        <a:pt x="636943" y="154405"/>
                      </a:lnTo>
                      <a:lnTo>
                        <a:pt x="524996" y="138965"/>
                      </a:lnTo>
                      <a:lnTo>
                        <a:pt x="405328" y="108084"/>
                      </a:lnTo>
                      <a:lnTo>
                        <a:pt x="250917" y="73343"/>
                      </a:lnTo>
                      <a:lnTo>
                        <a:pt x="154410" y="46322"/>
                      </a:lnTo>
                      <a:lnTo>
                        <a:pt x="73345" y="15441"/>
                      </a:lnTo>
                      <a:lnTo>
                        <a:pt x="386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53" name="Trapezoid 352"/>
                <p:cNvSpPr/>
                <p:nvPr/>
              </p:nvSpPr>
              <p:spPr bwMode="auto">
                <a:xfrm rot="5400000">
                  <a:off x="5498973" y="2081128"/>
                  <a:ext cx="305517" cy="75717"/>
                </a:xfrm>
                <a:prstGeom prst="trapezoid">
                  <a:avLst>
                    <a:gd name="adj" fmla="val 13679"/>
                  </a:avLst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  <p:grpSp>
            <p:nvGrpSpPr>
              <p:cNvPr id="364" name="Group 363"/>
              <p:cNvGrpSpPr/>
              <p:nvPr/>
            </p:nvGrpSpPr>
            <p:grpSpPr>
              <a:xfrm flipH="1">
                <a:off x="6143530" y="1877877"/>
                <a:ext cx="636943" cy="395723"/>
                <a:chOff x="5338745" y="1876022"/>
                <a:chExt cx="636943" cy="395723"/>
              </a:xfrm>
            </p:grpSpPr>
            <p:sp>
              <p:nvSpPr>
                <p:cNvPr id="365" name="Freeform 364"/>
                <p:cNvSpPr/>
                <p:nvPr/>
              </p:nvSpPr>
              <p:spPr>
                <a:xfrm>
                  <a:off x="5338745" y="1876022"/>
                  <a:ext cx="636943" cy="362852"/>
                </a:xfrm>
                <a:custGeom>
                  <a:avLst/>
                  <a:gdLst>
                    <a:gd name="connsiteX0" fmla="*/ 3860 w 636943"/>
                    <a:gd name="connsiteY0" fmla="*/ 0 h 362852"/>
                    <a:gd name="connsiteX1" fmla="*/ 0 w 636943"/>
                    <a:gd name="connsiteY1" fmla="*/ 362852 h 362852"/>
                    <a:gd name="connsiteX2" fmla="*/ 636943 w 636943"/>
                    <a:gd name="connsiteY2" fmla="*/ 358992 h 362852"/>
                    <a:gd name="connsiteX3" fmla="*/ 636943 w 636943"/>
                    <a:gd name="connsiteY3" fmla="*/ 154405 h 362852"/>
                    <a:gd name="connsiteX4" fmla="*/ 524996 w 636943"/>
                    <a:gd name="connsiteY4" fmla="*/ 138965 h 362852"/>
                    <a:gd name="connsiteX5" fmla="*/ 405328 w 636943"/>
                    <a:gd name="connsiteY5" fmla="*/ 108084 h 362852"/>
                    <a:gd name="connsiteX6" fmla="*/ 250917 w 636943"/>
                    <a:gd name="connsiteY6" fmla="*/ 73343 h 362852"/>
                    <a:gd name="connsiteX7" fmla="*/ 154410 w 636943"/>
                    <a:gd name="connsiteY7" fmla="*/ 46322 h 362852"/>
                    <a:gd name="connsiteX8" fmla="*/ 73345 w 636943"/>
                    <a:gd name="connsiteY8" fmla="*/ 15441 h 362852"/>
                    <a:gd name="connsiteX9" fmla="*/ 3860 w 636943"/>
                    <a:gd name="connsiteY9" fmla="*/ 0 h 362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6943" h="362852">
                      <a:moveTo>
                        <a:pt x="3860" y="0"/>
                      </a:moveTo>
                      <a:cubicBezTo>
                        <a:pt x="2573" y="120951"/>
                        <a:pt x="1287" y="241901"/>
                        <a:pt x="0" y="362852"/>
                      </a:cubicBezTo>
                      <a:lnTo>
                        <a:pt x="636943" y="358992"/>
                      </a:lnTo>
                      <a:lnTo>
                        <a:pt x="636943" y="154405"/>
                      </a:lnTo>
                      <a:lnTo>
                        <a:pt x="524996" y="138965"/>
                      </a:lnTo>
                      <a:lnTo>
                        <a:pt x="405328" y="108084"/>
                      </a:lnTo>
                      <a:lnTo>
                        <a:pt x="250917" y="73343"/>
                      </a:lnTo>
                      <a:lnTo>
                        <a:pt x="154410" y="46322"/>
                      </a:lnTo>
                      <a:lnTo>
                        <a:pt x="73345" y="15441"/>
                      </a:lnTo>
                      <a:lnTo>
                        <a:pt x="386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66" name="Trapezoid 365"/>
                <p:cNvSpPr/>
                <p:nvPr/>
              </p:nvSpPr>
              <p:spPr bwMode="auto">
                <a:xfrm rot="5400000">
                  <a:off x="5498973" y="2081128"/>
                  <a:ext cx="305517" cy="75717"/>
                </a:xfrm>
                <a:prstGeom prst="trapezoid">
                  <a:avLst>
                    <a:gd name="adj" fmla="val 13679"/>
                  </a:avLst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</p:grpSp>
        <p:grpSp>
          <p:nvGrpSpPr>
            <p:cNvPr id="368" name="Group 367"/>
            <p:cNvGrpSpPr/>
            <p:nvPr/>
          </p:nvGrpSpPr>
          <p:grpSpPr>
            <a:xfrm>
              <a:off x="6977347" y="1877877"/>
              <a:ext cx="1441728" cy="397578"/>
              <a:chOff x="5338745" y="1876022"/>
              <a:chExt cx="1441728" cy="397578"/>
            </a:xfrm>
          </p:grpSpPr>
          <p:grpSp>
            <p:nvGrpSpPr>
              <p:cNvPr id="369" name="Group 368"/>
              <p:cNvGrpSpPr/>
              <p:nvPr/>
            </p:nvGrpSpPr>
            <p:grpSpPr>
              <a:xfrm>
                <a:off x="5338745" y="1876022"/>
                <a:ext cx="636943" cy="395723"/>
                <a:chOff x="5338745" y="1876022"/>
                <a:chExt cx="636943" cy="395723"/>
              </a:xfrm>
            </p:grpSpPr>
            <p:sp>
              <p:nvSpPr>
                <p:cNvPr id="373" name="Freeform 372"/>
                <p:cNvSpPr/>
                <p:nvPr/>
              </p:nvSpPr>
              <p:spPr>
                <a:xfrm>
                  <a:off x="5338745" y="1876022"/>
                  <a:ext cx="636943" cy="362852"/>
                </a:xfrm>
                <a:custGeom>
                  <a:avLst/>
                  <a:gdLst>
                    <a:gd name="connsiteX0" fmla="*/ 3860 w 636943"/>
                    <a:gd name="connsiteY0" fmla="*/ 0 h 362852"/>
                    <a:gd name="connsiteX1" fmla="*/ 0 w 636943"/>
                    <a:gd name="connsiteY1" fmla="*/ 362852 h 362852"/>
                    <a:gd name="connsiteX2" fmla="*/ 636943 w 636943"/>
                    <a:gd name="connsiteY2" fmla="*/ 358992 h 362852"/>
                    <a:gd name="connsiteX3" fmla="*/ 636943 w 636943"/>
                    <a:gd name="connsiteY3" fmla="*/ 154405 h 362852"/>
                    <a:gd name="connsiteX4" fmla="*/ 524996 w 636943"/>
                    <a:gd name="connsiteY4" fmla="*/ 138965 h 362852"/>
                    <a:gd name="connsiteX5" fmla="*/ 405328 w 636943"/>
                    <a:gd name="connsiteY5" fmla="*/ 108084 h 362852"/>
                    <a:gd name="connsiteX6" fmla="*/ 250917 w 636943"/>
                    <a:gd name="connsiteY6" fmla="*/ 73343 h 362852"/>
                    <a:gd name="connsiteX7" fmla="*/ 154410 w 636943"/>
                    <a:gd name="connsiteY7" fmla="*/ 46322 h 362852"/>
                    <a:gd name="connsiteX8" fmla="*/ 73345 w 636943"/>
                    <a:gd name="connsiteY8" fmla="*/ 15441 h 362852"/>
                    <a:gd name="connsiteX9" fmla="*/ 3860 w 636943"/>
                    <a:gd name="connsiteY9" fmla="*/ 0 h 362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6943" h="362852">
                      <a:moveTo>
                        <a:pt x="3860" y="0"/>
                      </a:moveTo>
                      <a:cubicBezTo>
                        <a:pt x="2573" y="120951"/>
                        <a:pt x="1287" y="241901"/>
                        <a:pt x="0" y="362852"/>
                      </a:cubicBezTo>
                      <a:lnTo>
                        <a:pt x="636943" y="358992"/>
                      </a:lnTo>
                      <a:lnTo>
                        <a:pt x="636943" y="154405"/>
                      </a:lnTo>
                      <a:lnTo>
                        <a:pt x="524996" y="138965"/>
                      </a:lnTo>
                      <a:lnTo>
                        <a:pt x="405328" y="108084"/>
                      </a:lnTo>
                      <a:lnTo>
                        <a:pt x="250917" y="73343"/>
                      </a:lnTo>
                      <a:lnTo>
                        <a:pt x="154410" y="46322"/>
                      </a:lnTo>
                      <a:lnTo>
                        <a:pt x="73345" y="15441"/>
                      </a:lnTo>
                      <a:lnTo>
                        <a:pt x="386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74" name="Trapezoid 373"/>
                <p:cNvSpPr/>
                <p:nvPr/>
              </p:nvSpPr>
              <p:spPr bwMode="auto">
                <a:xfrm rot="5400000">
                  <a:off x="5498973" y="2081128"/>
                  <a:ext cx="305517" cy="75717"/>
                </a:xfrm>
                <a:prstGeom prst="trapezoid">
                  <a:avLst>
                    <a:gd name="adj" fmla="val 13679"/>
                  </a:avLst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  <p:grpSp>
            <p:nvGrpSpPr>
              <p:cNvPr id="370" name="Group 369"/>
              <p:cNvGrpSpPr/>
              <p:nvPr/>
            </p:nvGrpSpPr>
            <p:grpSpPr>
              <a:xfrm flipH="1">
                <a:off x="6143530" y="1877877"/>
                <a:ext cx="636943" cy="395723"/>
                <a:chOff x="5338745" y="1876022"/>
                <a:chExt cx="636943" cy="395723"/>
              </a:xfrm>
            </p:grpSpPr>
            <p:sp>
              <p:nvSpPr>
                <p:cNvPr id="371" name="Freeform 370"/>
                <p:cNvSpPr/>
                <p:nvPr/>
              </p:nvSpPr>
              <p:spPr>
                <a:xfrm>
                  <a:off x="5338745" y="1876022"/>
                  <a:ext cx="636943" cy="362852"/>
                </a:xfrm>
                <a:custGeom>
                  <a:avLst/>
                  <a:gdLst>
                    <a:gd name="connsiteX0" fmla="*/ 3860 w 636943"/>
                    <a:gd name="connsiteY0" fmla="*/ 0 h 362852"/>
                    <a:gd name="connsiteX1" fmla="*/ 0 w 636943"/>
                    <a:gd name="connsiteY1" fmla="*/ 362852 h 362852"/>
                    <a:gd name="connsiteX2" fmla="*/ 636943 w 636943"/>
                    <a:gd name="connsiteY2" fmla="*/ 358992 h 362852"/>
                    <a:gd name="connsiteX3" fmla="*/ 636943 w 636943"/>
                    <a:gd name="connsiteY3" fmla="*/ 154405 h 362852"/>
                    <a:gd name="connsiteX4" fmla="*/ 524996 w 636943"/>
                    <a:gd name="connsiteY4" fmla="*/ 138965 h 362852"/>
                    <a:gd name="connsiteX5" fmla="*/ 405328 w 636943"/>
                    <a:gd name="connsiteY5" fmla="*/ 108084 h 362852"/>
                    <a:gd name="connsiteX6" fmla="*/ 250917 w 636943"/>
                    <a:gd name="connsiteY6" fmla="*/ 73343 h 362852"/>
                    <a:gd name="connsiteX7" fmla="*/ 154410 w 636943"/>
                    <a:gd name="connsiteY7" fmla="*/ 46322 h 362852"/>
                    <a:gd name="connsiteX8" fmla="*/ 73345 w 636943"/>
                    <a:gd name="connsiteY8" fmla="*/ 15441 h 362852"/>
                    <a:gd name="connsiteX9" fmla="*/ 3860 w 636943"/>
                    <a:gd name="connsiteY9" fmla="*/ 0 h 362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6943" h="362852">
                      <a:moveTo>
                        <a:pt x="3860" y="0"/>
                      </a:moveTo>
                      <a:cubicBezTo>
                        <a:pt x="2573" y="120951"/>
                        <a:pt x="1287" y="241901"/>
                        <a:pt x="0" y="362852"/>
                      </a:cubicBezTo>
                      <a:lnTo>
                        <a:pt x="636943" y="358992"/>
                      </a:lnTo>
                      <a:lnTo>
                        <a:pt x="636943" y="154405"/>
                      </a:lnTo>
                      <a:lnTo>
                        <a:pt x="524996" y="138965"/>
                      </a:lnTo>
                      <a:lnTo>
                        <a:pt x="405328" y="108084"/>
                      </a:lnTo>
                      <a:lnTo>
                        <a:pt x="250917" y="73343"/>
                      </a:lnTo>
                      <a:lnTo>
                        <a:pt x="154410" y="46322"/>
                      </a:lnTo>
                      <a:lnTo>
                        <a:pt x="73345" y="15441"/>
                      </a:lnTo>
                      <a:lnTo>
                        <a:pt x="386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72" name="Trapezoid 371"/>
                <p:cNvSpPr/>
                <p:nvPr/>
              </p:nvSpPr>
              <p:spPr bwMode="auto">
                <a:xfrm rot="5400000">
                  <a:off x="5498973" y="2081128"/>
                  <a:ext cx="305517" cy="75717"/>
                </a:xfrm>
                <a:prstGeom prst="trapezoid">
                  <a:avLst>
                    <a:gd name="adj" fmla="val 13679"/>
                  </a:avLst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</p:grpSp>
      </p:grpSp>
      <p:sp>
        <p:nvSpPr>
          <p:cNvPr id="376" name="Trapezoid 375"/>
          <p:cNvSpPr/>
          <p:nvPr/>
        </p:nvSpPr>
        <p:spPr bwMode="auto">
          <a:xfrm rot="5400000">
            <a:off x="743728" y="4879211"/>
            <a:ext cx="201347" cy="75717"/>
          </a:xfrm>
          <a:prstGeom prst="trapezoid">
            <a:avLst>
              <a:gd name="adj" fmla="val 13679"/>
            </a:avLst>
          </a:prstGeom>
          <a:solidFill>
            <a:schemeClr val="bg1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grpSp>
        <p:nvGrpSpPr>
          <p:cNvPr id="471440" name="Group 471439"/>
          <p:cNvGrpSpPr/>
          <p:nvPr/>
        </p:nvGrpSpPr>
        <p:grpSpPr>
          <a:xfrm>
            <a:off x="555015" y="4084926"/>
            <a:ext cx="3020080" cy="1349975"/>
            <a:chOff x="555015" y="4084926"/>
            <a:chExt cx="3020080" cy="1349975"/>
          </a:xfrm>
        </p:grpSpPr>
        <p:grpSp>
          <p:nvGrpSpPr>
            <p:cNvPr id="26" name="Group 25"/>
            <p:cNvGrpSpPr/>
            <p:nvPr/>
          </p:nvGrpSpPr>
          <p:grpSpPr>
            <a:xfrm>
              <a:off x="555015" y="4104925"/>
              <a:ext cx="1457438" cy="1164979"/>
              <a:chOff x="555015" y="4104925"/>
              <a:chExt cx="1457438" cy="1164979"/>
            </a:xfrm>
          </p:grpSpPr>
          <p:grpSp>
            <p:nvGrpSpPr>
              <p:cNvPr id="25" name="Group 24"/>
              <p:cNvGrpSpPr/>
              <p:nvPr/>
            </p:nvGrpSpPr>
            <p:grpSpPr>
              <a:xfrm>
                <a:off x="555015" y="4669915"/>
                <a:ext cx="740020" cy="599989"/>
                <a:chOff x="555015" y="4669915"/>
                <a:chExt cx="740020" cy="599989"/>
              </a:xfrm>
            </p:grpSpPr>
            <p:grpSp>
              <p:nvGrpSpPr>
                <p:cNvPr id="22" name="Group 21"/>
                <p:cNvGrpSpPr/>
                <p:nvPr/>
              </p:nvGrpSpPr>
              <p:grpSpPr>
                <a:xfrm>
                  <a:off x="555015" y="4669915"/>
                  <a:ext cx="735020" cy="599989"/>
                  <a:chOff x="555015" y="4669915"/>
                  <a:chExt cx="735020" cy="599989"/>
                </a:xfrm>
              </p:grpSpPr>
              <p:sp>
                <p:nvSpPr>
                  <p:cNvPr id="20" name="Freeform 19"/>
                  <p:cNvSpPr/>
                  <p:nvPr/>
                </p:nvSpPr>
                <p:spPr>
                  <a:xfrm>
                    <a:off x="555015" y="4669915"/>
                    <a:ext cx="735020" cy="599989"/>
                  </a:xfrm>
                  <a:custGeom>
                    <a:avLst/>
                    <a:gdLst>
                      <a:gd name="connsiteX0" fmla="*/ 0 w 735020"/>
                      <a:gd name="connsiteY0" fmla="*/ 10000 h 599989"/>
                      <a:gd name="connsiteX1" fmla="*/ 5000 w 735020"/>
                      <a:gd name="connsiteY1" fmla="*/ 599989 h 599989"/>
                      <a:gd name="connsiteX2" fmla="*/ 735020 w 735020"/>
                      <a:gd name="connsiteY2" fmla="*/ 0 h 599989"/>
                      <a:gd name="connsiteX3" fmla="*/ 0 w 735020"/>
                      <a:gd name="connsiteY3" fmla="*/ 10000 h 599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5020" h="599989">
                        <a:moveTo>
                          <a:pt x="0" y="10000"/>
                        </a:moveTo>
                        <a:cubicBezTo>
                          <a:pt x="1667" y="206663"/>
                          <a:pt x="3333" y="403326"/>
                          <a:pt x="5000" y="599989"/>
                        </a:cubicBezTo>
                        <a:lnTo>
                          <a:pt x="735020" y="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</p:spPr>
                <p:txBody>
                  <a:bodyPr vert="horz" wrap="square" lIns="90488" tIns="44450" rIns="90488" bIns="4445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0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Unicode MS" pitchFamily="34" charset="-128"/>
                    </a:endParaRPr>
                  </a:p>
                </p:txBody>
              </p:sp>
              <p:sp>
                <p:nvSpPr>
                  <p:cNvPr id="21" name="Freeform 20"/>
                  <p:cNvSpPr/>
                  <p:nvPr/>
                </p:nvSpPr>
                <p:spPr>
                  <a:xfrm>
                    <a:off x="785021" y="4679915"/>
                    <a:ext cx="104997" cy="404989"/>
                  </a:xfrm>
                  <a:custGeom>
                    <a:avLst/>
                    <a:gdLst>
                      <a:gd name="connsiteX0" fmla="*/ 0 w 125003"/>
                      <a:gd name="connsiteY0" fmla="*/ 0 h 604989"/>
                      <a:gd name="connsiteX1" fmla="*/ 0 w 125003"/>
                      <a:gd name="connsiteY1" fmla="*/ 604989 h 604989"/>
                      <a:gd name="connsiteX2" fmla="*/ 120003 w 125003"/>
                      <a:gd name="connsiteY2" fmla="*/ 519990 h 604989"/>
                      <a:gd name="connsiteX3" fmla="*/ 125003 w 125003"/>
                      <a:gd name="connsiteY3" fmla="*/ 10000 h 604989"/>
                      <a:gd name="connsiteX4" fmla="*/ 0 w 125003"/>
                      <a:gd name="connsiteY4" fmla="*/ 0 h 6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03" h="604989">
                        <a:moveTo>
                          <a:pt x="0" y="0"/>
                        </a:moveTo>
                        <a:lnTo>
                          <a:pt x="0" y="604989"/>
                        </a:lnTo>
                        <a:lnTo>
                          <a:pt x="120003" y="519990"/>
                        </a:lnTo>
                        <a:cubicBezTo>
                          <a:pt x="121670" y="349993"/>
                          <a:pt x="123336" y="179997"/>
                          <a:pt x="125003" y="100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</p:spPr>
                <p:txBody>
                  <a:bodyPr vert="horz" wrap="square" lIns="90488" tIns="44450" rIns="90488" bIns="4445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0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Unicode MS" pitchFamily="34" charset="-128"/>
                    </a:endParaRPr>
                  </a:p>
                </p:txBody>
              </p:sp>
            </p:grpSp>
            <p:sp>
              <p:nvSpPr>
                <p:cNvPr id="24" name="Right Triangle 23"/>
                <p:cNvSpPr/>
                <p:nvPr/>
              </p:nvSpPr>
              <p:spPr bwMode="auto">
                <a:xfrm flipV="1">
                  <a:off x="1110030" y="4679914"/>
                  <a:ext cx="185005" cy="144997"/>
                </a:xfrm>
                <a:prstGeom prst="rtTriangle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  <p:grpSp>
            <p:nvGrpSpPr>
              <p:cNvPr id="387" name="Group 386"/>
              <p:cNvGrpSpPr/>
              <p:nvPr/>
            </p:nvGrpSpPr>
            <p:grpSpPr>
              <a:xfrm flipH="1" flipV="1">
                <a:off x="1272433" y="4104925"/>
                <a:ext cx="740020" cy="604990"/>
                <a:chOff x="555015" y="4669915"/>
                <a:chExt cx="740020" cy="599989"/>
              </a:xfrm>
            </p:grpSpPr>
            <p:grpSp>
              <p:nvGrpSpPr>
                <p:cNvPr id="388" name="Group 387"/>
                <p:cNvGrpSpPr/>
                <p:nvPr/>
              </p:nvGrpSpPr>
              <p:grpSpPr>
                <a:xfrm>
                  <a:off x="555015" y="4669915"/>
                  <a:ext cx="735020" cy="599989"/>
                  <a:chOff x="555015" y="4669915"/>
                  <a:chExt cx="735020" cy="599989"/>
                </a:xfrm>
              </p:grpSpPr>
              <p:sp>
                <p:nvSpPr>
                  <p:cNvPr id="390" name="Freeform 389"/>
                  <p:cNvSpPr/>
                  <p:nvPr/>
                </p:nvSpPr>
                <p:spPr>
                  <a:xfrm>
                    <a:off x="555015" y="4669915"/>
                    <a:ext cx="735020" cy="599989"/>
                  </a:xfrm>
                  <a:custGeom>
                    <a:avLst/>
                    <a:gdLst>
                      <a:gd name="connsiteX0" fmla="*/ 0 w 735020"/>
                      <a:gd name="connsiteY0" fmla="*/ 10000 h 599989"/>
                      <a:gd name="connsiteX1" fmla="*/ 5000 w 735020"/>
                      <a:gd name="connsiteY1" fmla="*/ 599989 h 599989"/>
                      <a:gd name="connsiteX2" fmla="*/ 735020 w 735020"/>
                      <a:gd name="connsiteY2" fmla="*/ 0 h 599989"/>
                      <a:gd name="connsiteX3" fmla="*/ 0 w 735020"/>
                      <a:gd name="connsiteY3" fmla="*/ 10000 h 599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5020" h="599989">
                        <a:moveTo>
                          <a:pt x="0" y="10000"/>
                        </a:moveTo>
                        <a:cubicBezTo>
                          <a:pt x="1667" y="206663"/>
                          <a:pt x="3333" y="403326"/>
                          <a:pt x="5000" y="599989"/>
                        </a:cubicBezTo>
                        <a:lnTo>
                          <a:pt x="735020" y="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</p:spPr>
                <p:txBody>
                  <a:bodyPr vert="horz" wrap="square" lIns="90488" tIns="44450" rIns="90488" bIns="4445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0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Unicode MS" pitchFamily="34" charset="-128"/>
                    </a:endParaRPr>
                  </a:p>
                </p:txBody>
              </p:sp>
              <p:sp>
                <p:nvSpPr>
                  <p:cNvPr id="391" name="Freeform 390"/>
                  <p:cNvSpPr/>
                  <p:nvPr/>
                </p:nvSpPr>
                <p:spPr>
                  <a:xfrm>
                    <a:off x="785021" y="4679915"/>
                    <a:ext cx="104997" cy="404989"/>
                  </a:xfrm>
                  <a:custGeom>
                    <a:avLst/>
                    <a:gdLst>
                      <a:gd name="connsiteX0" fmla="*/ 0 w 125003"/>
                      <a:gd name="connsiteY0" fmla="*/ 0 h 604989"/>
                      <a:gd name="connsiteX1" fmla="*/ 0 w 125003"/>
                      <a:gd name="connsiteY1" fmla="*/ 604989 h 604989"/>
                      <a:gd name="connsiteX2" fmla="*/ 120003 w 125003"/>
                      <a:gd name="connsiteY2" fmla="*/ 519990 h 604989"/>
                      <a:gd name="connsiteX3" fmla="*/ 125003 w 125003"/>
                      <a:gd name="connsiteY3" fmla="*/ 10000 h 604989"/>
                      <a:gd name="connsiteX4" fmla="*/ 0 w 125003"/>
                      <a:gd name="connsiteY4" fmla="*/ 0 h 6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03" h="604989">
                        <a:moveTo>
                          <a:pt x="0" y="0"/>
                        </a:moveTo>
                        <a:lnTo>
                          <a:pt x="0" y="604989"/>
                        </a:lnTo>
                        <a:lnTo>
                          <a:pt x="120003" y="519990"/>
                        </a:lnTo>
                        <a:cubicBezTo>
                          <a:pt x="121670" y="349993"/>
                          <a:pt x="123336" y="179997"/>
                          <a:pt x="125003" y="100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</p:spPr>
                <p:txBody>
                  <a:bodyPr vert="horz" wrap="square" lIns="90488" tIns="44450" rIns="90488" bIns="4445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0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Unicode MS" pitchFamily="34" charset="-128"/>
                    </a:endParaRPr>
                  </a:p>
                </p:txBody>
              </p:sp>
            </p:grpSp>
            <p:sp>
              <p:nvSpPr>
                <p:cNvPr id="389" name="Right Triangle 388"/>
                <p:cNvSpPr/>
                <p:nvPr/>
              </p:nvSpPr>
              <p:spPr bwMode="auto">
                <a:xfrm flipV="1">
                  <a:off x="1110030" y="4679914"/>
                  <a:ext cx="185005" cy="144997"/>
                </a:xfrm>
                <a:prstGeom prst="rtTriangle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</p:grpSp>
        <p:grpSp>
          <p:nvGrpSpPr>
            <p:cNvPr id="393" name="Group 392"/>
            <p:cNvGrpSpPr/>
            <p:nvPr/>
          </p:nvGrpSpPr>
          <p:grpSpPr>
            <a:xfrm rot="10800000" flipH="1">
              <a:off x="2082458" y="4084926"/>
              <a:ext cx="1492637" cy="1349975"/>
              <a:chOff x="555015" y="3947331"/>
              <a:chExt cx="1492637" cy="1349975"/>
            </a:xfrm>
          </p:grpSpPr>
          <p:grpSp>
            <p:nvGrpSpPr>
              <p:cNvPr id="394" name="Group 393"/>
              <p:cNvGrpSpPr/>
              <p:nvPr/>
            </p:nvGrpSpPr>
            <p:grpSpPr>
              <a:xfrm>
                <a:off x="555015" y="4669916"/>
                <a:ext cx="740020" cy="627390"/>
                <a:chOff x="555015" y="4669916"/>
                <a:chExt cx="740020" cy="627390"/>
              </a:xfrm>
            </p:grpSpPr>
            <p:grpSp>
              <p:nvGrpSpPr>
                <p:cNvPr id="401" name="Group 400"/>
                <p:cNvGrpSpPr/>
                <p:nvPr/>
              </p:nvGrpSpPr>
              <p:grpSpPr>
                <a:xfrm>
                  <a:off x="555015" y="4669916"/>
                  <a:ext cx="735020" cy="627390"/>
                  <a:chOff x="555015" y="4669916"/>
                  <a:chExt cx="735020" cy="627390"/>
                </a:xfrm>
              </p:grpSpPr>
              <p:sp>
                <p:nvSpPr>
                  <p:cNvPr id="403" name="Freeform 402"/>
                  <p:cNvSpPr/>
                  <p:nvPr/>
                </p:nvSpPr>
                <p:spPr>
                  <a:xfrm>
                    <a:off x="555015" y="4669916"/>
                    <a:ext cx="735020" cy="627390"/>
                  </a:xfrm>
                  <a:custGeom>
                    <a:avLst/>
                    <a:gdLst>
                      <a:gd name="connsiteX0" fmla="*/ 0 w 735020"/>
                      <a:gd name="connsiteY0" fmla="*/ 10000 h 599989"/>
                      <a:gd name="connsiteX1" fmla="*/ 5000 w 735020"/>
                      <a:gd name="connsiteY1" fmla="*/ 599989 h 599989"/>
                      <a:gd name="connsiteX2" fmla="*/ 735020 w 735020"/>
                      <a:gd name="connsiteY2" fmla="*/ 0 h 599989"/>
                      <a:gd name="connsiteX3" fmla="*/ 0 w 735020"/>
                      <a:gd name="connsiteY3" fmla="*/ 10000 h 599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5020" h="599989">
                        <a:moveTo>
                          <a:pt x="0" y="10000"/>
                        </a:moveTo>
                        <a:cubicBezTo>
                          <a:pt x="1667" y="206663"/>
                          <a:pt x="3333" y="403326"/>
                          <a:pt x="5000" y="599989"/>
                        </a:cubicBezTo>
                        <a:lnTo>
                          <a:pt x="735020" y="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</p:spPr>
                <p:txBody>
                  <a:bodyPr vert="horz" wrap="square" lIns="90488" tIns="44450" rIns="90488" bIns="4445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0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Unicode MS" pitchFamily="34" charset="-128"/>
                    </a:endParaRPr>
                  </a:p>
                </p:txBody>
              </p:sp>
              <p:sp>
                <p:nvSpPr>
                  <p:cNvPr id="404" name="Freeform 403"/>
                  <p:cNvSpPr/>
                  <p:nvPr/>
                </p:nvSpPr>
                <p:spPr>
                  <a:xfrm>
                    <a:off x="785021" y="4679915"/>
                    <a:ext cx="104997" cy="404989"/>
                  </a:xfrm>
                  <a:custGeom>
                    <a:avLst/>
                    <a:gdLst>
                      <a:gd name="connsiteX0" fmla="*/ 0 w 125003"/>
                      <a:gd name="connsiteY0" fmla="*/ 0 h 604989"/>
                      <a:gd name="connsiteX1" fmla="*/ 0 w 125003"/>
                      <a:gd name="connsiteY1" fmla="*/ 604989 h 604989"/>
                      <a:gd name="connsiteX2" fmla="*/ 120003 w 125003"/>
                      <a:gd name="connsiteY2" fmla="*/ 519990 h 604989"/>
                      <a:gd name="connsiteX3" fmla="*/ 125003 w 125003"/>
                      <a:gd name="connsiteY3" fmla="*/ 10000 h 604989"/>
                      <a:gd name="connsiteX4" fmla="*/ 0 w 125003"/>
                      <a:gd name="connsiteY4" fmla="*/ 0 h 6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03" h="604989">
                        <a:moveTo>
                          <a:pt x="0" y="0"/>
                        </a:moveTo>
                        <a:lnTo>
                          <a:pt x="0" y="604989"/>
                        </a:lnTo>
                        <a:lnTo>
                          <a:pt x="120003" y="519990"/>
                        </a:lnTo>
                        <a:cubicBezTo>
                          <a:pt x="121670" y="349993"/>
                          <a:pt x="123336" y="179997"/>
                          <a:pt x="125003" y="100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</p:spPr>
                <p:txBody>
                  <a:bodyPr vert="horz" wrap="square" lIns="90488" tIns="44450" rIns="90488" bIns="4445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0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Unicode MS" pitchFamily="34" charset="-128"/>
                    </a:endParaRPr>
                  </a:p>
                </p:txBody>
              </p:sp>
            </p:grpSp>
            <p:sp>
              <p:nvSpPr>
                <p:cNvPr id="402" name="Right Triangle 401"/>
                <p:cNvSpPr/>
                <p:nvPr/>
              </p:nvSpPr>
              <p:spPr bwMode="auto">
                <a:xfrm flipV="1">
                  <a:off x="1110030" y="4679914"/>
                  <a:ext cx="185005" cy="144997"/>
                </a:xfrm>
                <a:prstGeom prst="rtTriangle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  <p:grpSp>
            <p:nvGrpSpPr>
              <p:cNvPr id="395" name="Group 394"/>
              <p:cNvGrpSpPr/>
              <p:nvPr/>
            </p:nvGrpSpPr>
            <p:grpSpPr>
              <a:xfrm flipH="1" flipV="1">
                <a:off x="1272433" y="3947331"/>
                <a:ext cx="775219" cy="762584"/>
                <a:chOff x="519816" y="4669914"/>
                <a:chExt cx="775219" cy="756280"/>
              </a:xfrm>
            </p:grpSpPr>
            <p:grpSp>
              <p:nvGrpSpPr>
                <p:cNvPr id="396" name="Group 395"/>
                <p:cNvGrpSpPr/>
                <p:nvPr/>
              </p:nvGrpSpPr>
              <p:grpSpPr>
                <a:xfrm>
                  <a:off x="519816" y="4669914"/>
                  <a:ext cx="765023" cy="756280"/>
                  <a:chOff x="519816" y="4669914"/>
                  <a:chExt cx="765023" cy="756280"/>
                </a:xfrm>
              </p:grpSpPr>
              <p:sp>
                <p:nvSpPr>
                  <p:cNvPr id="399" name="Freeform 398"/>
                  <p:cNvSpPr/>
                  <p:nvPr/>
                </p:nvSpPr>
                <p:spPr>
                  <a:xfrm>
                    <a:off x="519816" y="4669914"/>
                    <a:ext cx="765023" cy="756280"/>
                  </a:xfrm>
                  <a:custGeom>
                    <a:avLst/>
                    <a:gdLst>
                      <a:gd name="connsiteX0" fmla="*/ 0 w 735020"/>
                      <a:gd name="connsiteY0" fmla="*/ 10000 h 599989"/>
                      <a:gd name="connsiteX1" fmla="*/ 5000 w 735020"/>
                      <a:gd name="connsiteY1" fmla="*/ 599989 h 599989"/>
                      <a:gd name="connsiteX2" fmla="*/ 735020 w 735020"/>
                      <a:gd name="connsiteY2" fmla="*/ 0 h 599989"/>
                      <a:gd name="connsiteX3" fmla="*/ 0 w 735020"/>
                      <a:gd name="connsiteY3" fmla="*/ 10000 h 599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5020" h="599989">
                        <a:moveTo>
                          <a:pt x="0" y="10000"/>
                        </a:moveTo>
                        <a:cubicBezTo>
                          <a:pt x="1667" y="206663"/>
                          <a:pt x="3333" y="403326"/>
                          <a:pt x="5000" y="599989"/>
                        </a:cubicBezTo>
                        <a:lnTo>
                          <a:pt x="735020" y="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</p:spPr>
                <p:txBody>
                  <a:bodyPr vert="horz" wrap="square" lIns="90488" tIns="44450" rIns="90488" bIns="4445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0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Unicode MS" pitchFamily="34" charset="-128"/>
                    </a:endParaRPr>
                  </a:p>
                </p:txBody>
              </p:sp>
              <p:sp>
                <p:nvSpPr>
                  <p:cNvPr id="400" name="Freeform 399"/>
                  <p:cNvSpPr/>
                  <p:nvPr/>
                </p:nvSpPr>
                <p:spPr>
                  <a:xfrm>
                    <a:off x="754821" y="4679915"/>
                    <a:ext cx="135199" cy="493395"/>
                  </a:xfrm>
                  <a:custGeom>
                    <a:avLst/>
                    <a:gdLst>
                      <a:gd name="connsiteX0" fmla="*/ 0 w 125003"/>
                      <a:gd name="connsiteY0" fmla="*/ 0 h 604989"/>
                      <a:gd name="connsiteX1" fmla="*/ 0 w 125003"/>
                      <a:gd name="connsiteY1" fmla="*/ 604989 h 604989"/>
                      <a:gd name="connsiteX2" fmla="*/ 120003 w 125003"/>
                      <a:gd name="connsiteY2" fmla="*/ 519990 h 604989"/>
                      <a:gd name="connsiteX3" fmla="*/ 125003 w 125003"/>
                      <a:gd name="connsiteY3" fmla="*/ 10000 h 604989"/>
                      <a:gd name="connsiteX4" fmla="*/ 0 w 125003"/>
                      <a:gd name="connsiteY4" fmla="*/ 0 h 60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03" h="604989">
                        <a:moveTo>
                          <a:pt x="0" y="0"/>
                        </a:moveTo>
                        <a:lnTo>
                          <a:pt x="0" y="604989"/>
                        </a:lnTo>
                        <a:lnTo>
                          <a:pt x="120003" y="519990"/>
                        </a:lnTo>
                        <a:cubicBezTo>
                          <a:pt x="121670" y="349993"/>
                          <a:pt x="123336" y="179997"/>
                          <a:pt x="125003" y="100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</p:spPr>
                <p:txBody>
                  <a:bodyPr vert="horz" wrap="square" lIns="90488" tIns="44450" rIns="90488" bIns="4445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0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Unicode MS" pitchFamily="34" charset="-128"/>
                    </a:endParaRPr>
                  </a:p>
                </p:txBody>
              </p:sp>
            </p:grpSp>
            <p:sp>
              <p:nvSpPr>
                <p:cNvPr id="397" name="Right Triangle 396"/>
                <p:cNvSpPr/>
                <p:nvPr/>
              </p:nvSpPr>
              <p:spPr bwMode="auto">
                <a:xfrm flipV="1">
                  <a:off x="1110030" y="4679914"/>
                  <a:ext cx="185005" cy="144997"/>
                </a:xfrm>
                <a:prstGeom prst="rtTriangle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</p:grpSp>
      </p:grpSp>
      <p:sp>
        <p:nvSpPr>
          <p:cNvPr id="410" name="Freeform 409"/>
          <p:cNvSpPr/>
          <p:nvPr/>
        </p:nvSpPr>
        <p:spPr>
          <a:xfrm flipH="1" flipV="1">
            <a:off x="6462572" y="4452322"/>
            <a:ext cx="90002" cy="329994"/>
          </a:xfrm>
          <a:custGeom>
            <a:avLst/>
            <a:gdLst>
              <a:gd name="connsiteX0" fmla="*/ 0 w 90002"/>
              <a:gd name="connsiteY0" fmla="*/ 0 h 329994"/>
              <a:gd name="connsiteX1" fmla="*/ 0 w 90002"/>
              <a:gd name="connsiteY1" fmla="*/ 329994 h 329994"/>
              <a:gd name="connsiteX2" fmla="*/ 90002 w 90002"/>
              <a:gd name="connsiteY2" fmla="*/ 299995 h 329994"/>
              <a:gd name="connsiteX3" fmla="*/ 90002 w 90002"/>
              <a:gd name="connsiteY3" fmla="*/ 5000 h 329994"/>
              <a:gd name="connsiteX4" fmla="*/ 0 w 90002"/>
              <a:gd name="connsiteY4" fmla="*/ 0 h 32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002" h="329994">
                <a:moveTo>
                  <a:pt x="0" y="0"/>
                </a:moveTo>
                <a:lnTo>
                  <a:pt x="0" y="329994"/>
                </a:lnTo>
                <a:lnTo>
                  <a:pt x="90002" y="299995"/>
                </a:lnTo>
                <a:lnTo>
                  <a:pt x="90002" y="500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grpSp>
        <p:nvGrpSpPr>
          <p:cNvPr id="471439" name="Group 471438"/>
          <p:cNvGrpSpPr/>
          <p:nvPr/>
        </p:nvGrpSpPr>
        <p:grpSpPr>
          <a:xfrm>
            <a:off x="5315145" y="4274922"/>
            <a:ext cx="3082478" cy="767389"/>
            <a:chOff x="5315145" y="4274922"/>
            <a:chExt cx="3082478" cy="767389"/>
          </a:xfrm>
        </p:grpSpPr>
        <p:grpSp>
          <p:nvGrpSpPr>
            <p:cNvPr id="471438" name="Group 471437"/>
            <p:cNvGrpSpPr/>
            <p:nvPr/>
          </p:nvGrpSpPr>
          <p:grpSpPr>
            <a:xfrm>
              <a:off x="5315145" y="4274922"/>
              <a:ext cx="1420038" cy="754986"/>
              <a:chOff x="5315145" y="4274922"/>
              <a:chExt cx="1420038" cy="754986"/>
            </a:xfrm>
          </p:grpSpPr>
          <p:grpSp>
            <p:nvGrpSpPr>
              <p:cNvPr id="471437" name="Group 471436"/>
              <p:cNvGrpSpPr/>
              <p:nvPr/>
            </p:nvGrpSpPr>
            <p:grpSpPr>
              <a:xfrm>
                <a:off x="5315145" y="4614914"/>
                <a:ext cx="530015" cy="414994"/>
                <a:chOff x="5315145" y="4614914"/>
                <a:chExt cx="530015" cy="414994"/>
              </a:xfrm>
            </p:grpSpPr>
            <p:sp>
              <p:nvSpPr>
                <p:cNvPr id="27" name="Freeform 26"/>
                <p:cNvSpPr/>
                <p:nvPr/>
              </p:nvSpPr>
              <p:spPr>
                <a:xfrm>
                  <a:off x="5315145" y="4699914"/>
                  <a:ext cx="530015" cy="329994"/>
                </a:xfrm>
                <a:custGeom>
                  <a:avLst/>
                  <a:gdLst>
                    <a:gd name="connsiteX0" fmla="*/ 0 w 530015"/>
                    <a:gd name="connsiteY0" fmla="*/ 10000 h 329994"/>
                    <a:gd name="connsiteX1" fmla="*/ 15001 w 530015"/>
                    <a:gd name="connsiteY1" fmla="*/ 329994 h 329994"/>
                    <a:gd name="connsiteX2" fmla="*/ 115003 w 530015"/>
                    <a:gd name="connsiteY2" fmla="*/ 294995 h 329994"/>
                    <a:gd name="connsiteX3" fmla="*/ 210006 w 530015"/>
                    <a:gd name="connsiteY3" fmla="*/ 249996 h 329994"/>
                    <a:gd name="connsiteX4" fmla="*/ 315009 w 530015"/>
                    <a:gd name="connsiteY4" fmla="*/ 209997 h 329994"/>
                    <a:gd name="connsiteX5" fmla="*/ 425012 w 530015"/>
                    <a:gd name="connsiteY5" fmla="*/ 159997 h 329994"/>
                    <a:gd name="connsiteX6" fmla="*/ 530015 w 530015"/>
                    <a:gd name="connsiteY6" fmla="*/ 99999 h 329994"/>
                    <a:gd name="connsiteX7" fmla="*/ 525015 w 530015"/>
                    <a:gd name="connsiteY7" fmla="*/ 0 h 329994"/>
                    <a:gd name="connsiteX8" fmla="*/ 0 w 530015"/>
                    <a:gd name="connsiteY8" fmla="*/ 10000 h 32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0015" h="329994">
                      <a:moveTo>
                        <a:pt x="0" y="10000"/>
                      </a:moveTo>
                      <a:lnTo>
                        <a:pt x="15001" y="329994"/>
                      </a:lnTo>
                      <a:lnTo>
                        <a:pt x="115003" y="294995"/>
                      </a:lnTo>
                      <a:lnTo>
                        <a:pt x="210006" y="249996"/>
                      </a:lnTo>
                      <a:lnTo>
                        <a:pt x="315009" y="209997"/>
                      </a:lnTo>
                      <a:lnTo>
                        <a:pt x="425012" y="159997"/>
                      </a:lnTo>
                      <a:lnTo>
                        <a:pt x="530015" y="99999"/>
                      </a:lnTo>
                      <a:lnTo>
                        <a:pt x="525015" y="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29" name="Freeform 28"/>
                <p:cNvSpPr/>
                <p:nvPr/>
              </p:nvSpPr>
              <p:spPr>
                <a:xfrm>
                  <a:off x="5530151" y="4614914"/>
                  <a:ext cx="90002" cy="329994"/>
                </a:xfrm>
                <a:custGeom>
                  <a:avLst/>
                  <a:gdLst>
                    <a:gd name="connsiteX0" fmla="*/ 0 w 90002"/>
                    <a:gd name="connsiteY0" fmla="*/ 0 h 329994"/>
                    <a:gd name="connsiteX1" fmla="*/ 0 w 90002"/>
                    <a:gd name="connsiteY1" fmla="*/ 329994 h 329994"/>
                    <a:gd name="connsiteX2" fmla="*/ 90002 w 90002"/>
                    <a:gd name="connsiteY2" fmla="*/ 299995 h 329994"/>
                    <a:gd name="connsiteX3" fmla="*/ 90002 w 90002"/>
                    <a:gd name="connsiteY3" fmla="*/ 5000 h 329994"/>
                    <a:gd name="connsiteX4" fmla="*/ 0 w 90002"/>
                    <a:gd name="connsiteY4" fmla="*/ 0 h 32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02" h="329994">
                      <a:moveTo>
                        <a:pt x="0" y="0"/>
                      </a:moveTo>
                      <a:lnTo>
                        <a:pt x="0" y="329994"/>
                      </a:lnTo>
                      <a:lnTo>
                        <a:pt x="90002" y="299995"/>
                      </a:lnTo>
                      <a:lnTo>
                        <a:pt x="90002" y="50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  <p:grpSp>
            <p:nvGrpSpPr>
              <p:cNvPr id="471436" name="Group 471435"/>
              <p:cNvGrpSpPr/>
              <p:nvPr/>
            </p:nvGrpSpPr>
            <p:grpSpPr>
              <a:xfrm>
                <a:off x="6240170" y="4274922"/>
                <a:ext cx="495013" cy="429992"/>
                <a:chOff x="6240170" y="4274922"/>
                <a:chExt cx="495013" cy="429992"/>
              </a:xfrm>
            </p:grpSpPr>
            <p:sp>
              <p:nvSpPr>
                <p:cNvPr id="471434" name="Freeform 471433"/>
                <p:cNvSpPr/>
                <p:nvPr/>
              </p:nvSpPr>
              <p:spPr>
                <a:xfrm>
                  <a:off x="6240170" y="4274922"/>
                  <a:ext cx="495013" cy="429992"/>
                </a:xfrm>
                <a:custGeom>
                  <a:avLst/>
                  <a:gdLst>
                    <a:gd name="connsiteX0" fmla="*/ 0 w 495013"/>
                    <a:gd name="connsiteY0" fmla="*/ 429992 h 429992"/>
                    <a:gd name="connsiteX1" fmla="*/ 495013 w 495013"/>
                    <a:gd name="connsiteY1" fmla="*/ 424992 h 429992"/>
                    <a:gd name="connsiteX2" fmla="*/ 490013 w 495013"/>
                    <a:gd name="connsiteY2" fmla="*/ 0 h 429992"/>
                    <a:gd name="connsiteX3" fmla="*/ 360010 w 495013"/>
                    <a:gd name="connsiteY3" fmla="*/ 89998 h 429992"/>
                    <a:gd name="connsiteX4" fmla="*/ 240006 w 495013"/>
                    <a:gd name="connsiteY4" fmla="*/ 169997 h 429992"/>
                    <a:gd name="connsiteX5" fmla="*/ 95003 w 495013"/>
                    <a:gd name="connsiteY5" fmla="*/ 259995 h 429992"/>
                    <a:gd name="connsiteX6" fmla="*/ 10000 w 495013"/>
                    <a:gd name="connsiteY6" fmla="*/ 309994 h 429992"/>
                    <a:gd name="connsiteX7" fmla="*/ 0 w 495013"/>
                    <a:gd name="connsiteY7" fmla="*/ 429992 h 429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5013" h="429992">
                      <a:moveTo>
                        <a:pt x="0" y="429992"/>
                      </a:moveTo>
                      <a:lnTo>
                        <a:pt x="495013" y="424992"/>
                      </a:lnTo>
                      <a:cubicBezTo>
                        <a:pt x="493346" y="283328"/>
                        <a:pt x="491680" y="141664"/>
                        <a:pt x="490013" y="0"/>
                      </a:cubicBezTo>
                      <a:lnTo>
                        <a:pt x="360010" y="89998"/>
                      </a:lnTo>
                      <a:lnTo>
                        <a:pt x="240006" y="169997"/>
                      </a:lnTo>
                      <a:lnTo>
                        <a:pt x="95003" y="259995"/>
                      </a:lnTo>
                      <a:lnTo>
                        <a:pt x="10000" y="309994"/>
                      </a:lnTo>
                      <a:lnTo>
                        <a:pt x="0" y="429992"/>
                      </a:lnTo>
                      <a:close/>
                    </a:path>
                  </a:pathLst>
                </a:custGeom>
                <a:solidFill>
                  <a:srgbClr val="DDDDDD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471435" name="Freeform 471434"/>
                <p:cNvSpPr/>
                <p:nvPr/>
              </p:nvSpPr>
              <p:spPr>
                <a:xfrm>
                  <a:off x="6455176" y="4389920"/>
                  <a:ext cx="95003" cy="314994"/>
                </a:xfrm>
                <a:custGeom>
                  <a:avLst/>
                  <a:gdLst>
                    <a:gd name="connsiteX0" fmla="*/ 0 w 95003"/>
                    <a:gd name="connsiteY0" fmla="*/ 309994 h 314994"/>
                    <a:gd name="connsiteX1" fmla="*/ 5001 w 95003"/>
                    <a:gd name="connsiteY1" fmla="*/ 64999 h 314994"/>
                    <a:gd name="connsiteX2" fmla="*/ 95003 w 95003"/>
                    <a:gd name="connsiteY2" fmla="*/ 0 h 314994"/>
                    <a:gd name="connsiteX3" fmla="*/ 90003 w 95003"/>
                    <a:gd name="connsiteY3" fmla="*/ 314994 h 314994"/>
                    <a:gd name="connsiteX4" fmla="*/ 0 w 95003"/>
                    <a:gd name="connsiteY4" fmla="*/ 309994 h 314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003" h="314994">
                      <a:moveTo>
                        <a:pt x="0" y="309994"/>
                      </a:moveTo>
                      <a:lnTo>
                        <a:pt x="5001" y="64999"/>
                      </a:lnTo>
                      <a:lnTo>
                        <a:pt x="95003" y="0"/>
                      </a:lnTo>
                      <a:cubicBezTo>
                        <a:pt x="93336" y="104998"/>
                        <a:pt x="91670" y="209996"/>
                        <a:pt x="90003" y="314994"/>
                      </a:cubicBezTo>
                      <a:lnTo>
                        <a:pt x="0" y="309994"/>
                      </a:lnTo>
                      <a:close/>
                    </a:path>
                  </a:pathLst>
                </a:custGeom>
                <a:solidFill>
                  <a:schemeClr val="bg1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</p:grpSp>
        <p:grpSp>
          <p:nvGrpSpPr>
            <p:cNvPr id="415" name="Group 414"/>
            <p:cNvGrpSpPr/>
            <p:nvPr/>
          </p:nvGrpSpPr>
          <p:grpSpPr>
            <a:xfrm flipH="1">
              <a:off x="6977585" y="4287325"/>
              <a:ext cx="1420038" cy="754986"/>
              <a:chOff x="5315145" y="4274922"/>
              <a:chExt cx="1420038" cy="754986"/>
            </a:xfrm>
          </p:grpSpPr>
          <p:grpSp>
            <p:nvGrpSpPr>
              <p:cNvPr id="416" name="Group 415"/>
              <p:cNvGrpSpPr/>
              <p:nvPr/>
            </p:nvGrpSpPr>
            <p:grpSpPr>
              <a:xfrm>
                <a:off x="5315145" y="4614914"/>
                <a:ext cx="530015" cy="414994"/>
                <a:chOff x="5315145" y="4614914"/>
                <a:chExt cx="530015" cy="414994"/>
              </a:xfrm>
            </p:grpSpPr>
            <p:sp>
              <p:nvSpPr>
                <p:cNvPr id="420" name="Freeform 419"/>
                <p:cNvSpPr/>
                <p:nvPr/>
              </p:nvSpPr>
              <p:spPr>
                <a:xfrm>
                  <a:off x="5315145" y="4699914"/>
                  <a:ext cx="530015" cy="329994"/>
                </a:xfrm>
                <a:custGeom>
                  <a:avLst/>
                  <a:gdLst>
                    <a:gd name="connsiteX0" fmla="*/ 0 w 530015"/>
                    <a:gd name="connsiteY0" fmla="*/ 10000 h 329994"/>
                    <a:gd name="connsiteX1" fmla="*/ 15001 w 530015"/>
                    <a:gd name="connsiteY1" fmla="*/ 329994 h 329994"/>
                    <a:gd name="connsiteX2" fmla="*/ 115003 w 530015"/>
                    <a:gd name="connsiteY2" fmla="*/ 294995 h 329994"/>
                    <a:gd name="connsiteX3" fmla="*/ 210006 w 530015"/>
                    <a:gd name="connsiteY3" fmla="*/ 249996 h 329994"/>
                    <a:gd name="connsiteX4" fmla="*/ 315009 w 530015"/>
                    <a:gd name="connsiteY4" fmla="*/ 209997 h 329994"/>
                    <a:gd name="connsiteX5" fmla="*/ 425012 w 530015"/>
                    <a:gd name="connsiteY5" fmla="*/ 159997 h 329994"/>
                    <a:gd name="connsiteX6" fmla="*/ 530015 w 530015"/>
                    <a:gd name="connsiteY6" fmla="*/ 99999 h 329994"/>
                    <a:gd name="connsiteX7" fmla="*/ 525015 w 530015"/>
                    <a:gd name="connsiteY7" fmla="*/ 0 h 329994"/>
                    <a:gd name="connsiteX8" fmla="*/ 0 w 530015"/>
                    <a:gd name="connsiteY8" fmla="*/ 10000 h 32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0015" h="329994">
                      <a:moveTo>
                        <a:pt x="0" y="10000"/>
                      </a:moveTo>
                      <a:lnTo>
                        <a:pt x="15001" y="329994"/>
                      </a:lnTo>
                      <a:lnTo>
                        <a:pt x="115003" y="294995"/>
                      </a:lnTo>
                      <a:lnTo>
                        <a:pt x="210006" y="249996"/>
                      </a:lnTo>
                      <a:lnTo>
                        <a:pt x="315009" y="209997"/>
                      </a:lnTo>
                      <a:lnTo>
                        <a:pt x="425012" y="159997"/>
                      </a:lnTo>
                      <a:lnTo>
                        <a:pt x="530015" y="99999"/>
                      </a:lnTo>
                      <a:lnTo>
                        <a:pt x="525015" y="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421" name="Freeform 420"/>
                <p:cNvSpPr/>
                <p:nvPr/>
              </p:nvSpPr>
              <p:spPr>
                <a:xfrm>
                  <a:off x="5530151" y="4614914"/>
                  <a:ext cx="90002" cy="329994"/>
                </a:xfrm>
                <a:custGeom>
                  <a:avLst/>
                  <a:gdLst>
                    <a:gd name="connsiteX0" fmla="*/ 0 w 90002"/>
                    <a:gd name="connsiteY0" fmla="*/ 0 h 329994"/>
                    <a:gd name="connsiteX1" fmla="*/ 0 w 90002"/>
                    <a:gd name="connsiteY1" fmla="*/ 329994 h 329994"/>
                    <a:gd name="connsiteX2" fmla="*/ 90002 w 90002"/>
                    <a:gd name="connsiteY2" fmla="*/ 299995 h 329994"/>
                    <a:gd name="connsiteX3" fmla="*/ 90002 w 90002"/>
                    <a:gd name="connsiteY3" fmla="*/ 5000 h 329994"/>
                    <a:gd name="connsiteX4" fmla="*/ 0 w 90002"/>
                    <a:gd name="connsiteY4" fmla="*/ 0 h 32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02" h="329994">
                      <a:moveTo>
                        <a:pt x="0" y="0"/>
                      </a:moveTo>
                      <a:lnTo>
                        <a:pt x="0" y="329994"/>
                      </a:lnTo>
                      <a:lnTo>
                        <a:pt x="90002" y="299995"/>
                      </a:lnTo>
                      <a:lnTo>
                        <a:pt x="90002" y="50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  <p:grpSp>
            <p:nvGrpSpPr>
              <p:cNvPr id="417" name="Group 416"/>
              <p:cNvGrpSpPr/>
              <p:nvPr/>
            </p:nvGrpSpPr>
            <p:grpSpPr>
              <a:xfrm>
                <a:off x="6240170" y="4274922"/>
                <a:ext cx="495013" cy="429992"/>
                <a:chOff x="6240170" y="4274922"/>
                <a:chExt cx="495013" cy="429992"/>
              </a:xfrm>
            </p:grpSpPr>
            <p:sp>
              <p:nvSpPr>
                <p:cNvPr id="418" name="Freeform 417"/>
                <p:cNvSpPr/>
                <p:nvPr/>
              </p:nvSpPr>
              <p:spPr>
                <a:xfrm>
                  <a:off x="6240170" y="4274922"/>
                  <a:ext cx="495013" cy="429992"/>
                </a:xfrm>
                <a:custGeom>
                  <a:avLst/>
                  <a:gdLst>
                    <a:gd name="connsiteX0" fmla="*/ 0 w 495013"/>
                    <a:gd name="connsiteY0" fmla="*/ 429992 h 429992"/>
                    <a:gd name="connsiteX1" fmla="*/ 495013 w 495013"/>
                    <a:gd name="connsiteY1" fmla="*/ 424992 h 429992"/>
                    <a:gd name="connsiteX2" fmla="*/ 490013 w 495013"/>
                    <a:gd name="connsiteY2" fmla="*/ 0 h 429992"/>
                    <a:gd name="connsiteX3" fmla="*/ 360010 w 495013"/>
                    <a:gd name="connsiteY3" fmla="*/ 89998 h 429992"/>
                    <a:gd name="connsiteX4" fmla="*/ 240006 w 495013"/>
                    <a:gd name="connsiteY4" fmla="*/ 169997 h 429992"/>
                    <a:gd name="connsiteX5" fmla="*/ 95003 w 495013"/>
                    <a:gd name="connsiteY5" fmla="*/ 259995 h 429992"/>
                    <a:gd name="connsiteX6" fmla="*/ 10000 w 495013"/>
                    <a:gd name="connsiteY6" fmla="*/ 309994 h 429992"/>
                    <a:gd name="connsiteX7" fmla="*/ 0 w 495013"/>
                    <a:gd name="connsiteY7" fmla="*/ 429992 h 429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5013" h="429992">
                      <a:moveTo>
                        <a:pt x="0" y="429992"/>
                      </a:moveTo>
                      <a:lnTo>
                        <a:pt x="495013" y="424992"/>
                      </a:lnTo>
                      <a:cubicBezTo>
                        <a:pt x="493346" y="283328"/>
                        <a:pt x="491680" y="141664"/>
                        <a:pt x="490013" y="0"/>
                      </a:cubicBezTo>
                      <a:lnTo>
                        <a:pt x="360010" y="89998"/>
                      </a:lnTo>
                      <a:lnTo>
                        <a:pt x="240006" y="169997"/>
                      </a:lnTo>
                      <a:lnTo>
                        <a:pt x="95003" y="259995"/>
                      </a:lnTo>
                      <a:lnTo>
                        <a:pt x="10000" y="309994"/>
                      </a:lnTo>
                      <a:lnTo>
                        <a:pt x="0" y="429992"/>
                      </a:lnTo>
                      <a:close/>
                    </a:path>
                  </a:pathLst>
                </a:custGeom>
                <a:solidFill>
                  <a:srgbClr val="DDDDDD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419" name="Freeform 418"/>
                <p:cNvSpPr/>
                <p:nvPr/>
              </p:nvSpPr>
              <p:spPr>
                <a:xfrm>
                  <a:off x="6455176" y="4389920"/>
                  <a:ext cx="95003" cy="314994"/>
                </a:xfrm>
                <a:custGeom>
                  <a:avLst/>
                  <a:gdLst>
                    <a:gd name="connsiteX0" fmla="*/ 0 w 95003"/>
                    <a:gd name="connsiteY0" fmla="*/ 309994 h 314994"/>
                    <a:gd name="connsiteX1" fmla="*/ 5001 w 95003"/>
                    <a:gd name="connsiteY1" fmla="*/ 64999 h 314994"/>
                    <a:gd name="connsiteX2" fmla="*/ 95003 w 95003"/>
                    <a:gd name="connsiteY2" fmla="*/ 0 h 314994"/>
                    <a:gd name="connsiteX3" fmla="*/ 90003 w 95003"/>
                    <a:gd name="connsiteY3" fmla="*/ 314994 h 314994"/>
                    <a:gd name="connsiteX4" fmla="*/ 0 w 95003"/>
                    <a:gd name="connsiteY4" fmla="*/ 309994 h 314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003" h="314994">
                      <a:moveTo>
                        <a:pt x="0" y="309994"/>
                      </a:moveTo>
                      <a:lnTo>
                        <a:pt x="5001" y="64999"/>
                      </a:lnTo>
                      <a:lnTo>
                        <a:pt x="95003" y="0"/>
                      </a:lnTo>
                      <a:cubicBezTo>
                        <a:pt x="93336" y="104998"/>
                        <a:pt x="91670" y="209996"/>
                        <a:pt x="90003" y="314994"/>
                      </a:cubicBezTo>
                      <a:lnTo>
                        <a:pt x="0" y="309994"/>
                      </a:lnTo>
                      <a:close/>
                    </a:path>
                  </a:pathLst>
                </a:custGeom>
                <a:solidFill>
                  <a:schemeClr val="bg1"/>
                </a:solidFill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3011885"/>
      </p:ext>
    </p:extLst>
  </p:cSld>
  <p:clrMapOvr>
    <a:masterClrMapping/>
  </p:clrMapOvr>
  <p:transition xmlns:p14="http://schemas.microsoft.com/office/powerpoint/2010/main">
    <p:cut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477" name="Group 413"/>
          <p:cNvGrpSpPr>
            <a:grpSpLocks noChangeAspect="1"/>
          </p:cNvGrpSpPr>
          <p:nvPr/>
        </p:nvGrpSpPr>
        <p:grpSpPr bwMode="auto">
          <a:xfrm>
            <a:off x="800444" y="3484606"/>
            <a:ext cx="7787501" cy="2434280"/>
            <a:chOff x="512" y="2352"/>
            <a:chExt cx="4801" cy="1422"/>
          </a:xfrm>
        </p:grpSpPr>
        <p:sp>
          <p:nvSpPr>
            <p:cNvPr id="472476" name="AutoShape 412"/>
            <p:cNvSpPr>
              <a:spLocks noChangeAspect="1" noChangeArrowheads="1" noTextEdit="1"/>
            </p:cNvSpPr>
            <p:nvPr/>
          </p:nvSpPr>
          <p:spPr bwMode="auto">
            <a:xfrm>
              <a:off x="513" y="2352"/>
              <a:ext cx="4764" cy="14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78" name="Rectangle 414"/>
            <p:cNvSpPr>
              <a:spLocks noChangeArrowheads="1"/>
            </p:cNvSpPr>
            <p:nvPr/>
          </p:nvSpPr>
          <p:spPr bwMode="auto">
            <a:xfrm>
              <a:off x="513" y="2352"/>
              <a:ext cx="4764" cy="142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79" name="Rectangle 415"/>
            <p:cNvSpPr>
              <a:spLocks noChangeArrowheads="1"/>
            </p:cNvSpPr>
            <p:nvPr/>
          </p:nvSpPr>
          <p:spPr bwMode="auto">
            <a:xfrm>
              <a:off x="585" y="2496"/>
              <a:ext cx="4620" cy="112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80" name="Rectangle 416"/>
            <p:cNvSpPr>
              <a:spLocks noChangeArrowheads="1"/>
            </p:cNvSpPr>
            <p:nvPr/>
          </p:nvSpPr>
          <p:spPr bwMode="auto">
            <a:xfrm>
              <a:off x="4953" y="3636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77.8675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481" name="Rectangle 417"/>
            <p:cNvSpPr>
              <a:spLocks noChangeArrowheads="1"/>
            </p:cNvSpPr>
            <p:nvPr/>
          </p:nvSpPr>
          <p:spPr bwMode="auto">
            <a:xfrm>
              <a:off x="585" y="3636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483" name="Rectangle 419"/>
            <p:cNvSpPr>
              <a:spLocks noChangeArrowheads="1"/>
            </p:cNvSpPr>
            <p:nvPr/>
          </p:nvSpPr>
          <p:spPr bwMode="auto">
            <a:xfrm>
              <a:off x="633" y="2430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484" name="Rectangle 420"/>
            <p:cNvSpPr>
              <a:spLocks noChangeArrowheads="1"/>
            </p:cNvSpPr>
            <p:nvPr/>
          </p:nvSpPr>
          <p:spPr bwMode="auto">
            <a:xfrm rot="16200000">
              <a:off x="503" y="2457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70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485" name="Rectangle 421"/>
            <p:cNvSpPr>
              <a:spLocks noChangeArrowheads="1"/>
            </p:cNvSpPr>
            <p:nvPr/>
          </p:nvSpPr>
          <p:spPr bwMode="auto">
            <a:xfrm rot="16200000">
              <a:off x="524" y="3540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486" name="Rectangle 422"/>
            <p:cNvSpPr>
              <a:spLocks noChangeArrowheads="1"/>
            </p:cNvSpPr>
            <p:nvPr/>
          </p:nvSpPr>
          <p:spPr bwMode="auto">
            <a:xfrm rot="16200000">
              <a:off x="5223" y="244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487" name="Rectangle 423"/>
            <p:cNvSpPr>
              <a:spLocks noChangeArrowheads="1"/>
            </p:cNvSpPr>
            <p:nvPr/>
          </p:nvSpPr>
          <p:spPr bwMode="auto">
            <a:xfrm rot="16200000">
              <a:off x="5211" y="3527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-6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488" name="Rectangle 424"/>
            <p:cNvSpPr>
              <a:spLocks noChangeArrowheads="1"/>
            </p:cNvSpPr>
            <p:nvPr/>
          </p:nvSpPr>
          <p:spPr bwMode="auto">
            <a:xfrm rot="16200000">
              <a:off x="290" y="2934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489" name="Rectangle 425"/>
            <p:cNvSpPr>
              <a:spLocks noChangeArrowheads="1"/>
            </p:cNvSpPr>
            <p:nvPr/>
          </p:nvSpPr>
          <p:spPr bwMode="auto">
            <a:xfrm rot="16200000">
              <a:off x="5007" y="2951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490" name="Line 426"/>
            <p:cNvSpPr>
              <a:spLocks noChangeShapeType="1"/>
            </p:cNvSpPr>
            <p:nvPr/>
          </p:nvSpPr>
          <p:spPr bwMode="auto">
            <a:xfrm flipH="1">
              <a:off x="5175" y="260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91" name="Line 427"/>
            <p:cNvSpPr>
              <a:spLocks noChangeShapeType="1"/>
            </p:cNvSpPr>
            <p:nvPr/>
          </p:nvSpPr>
          <p:spPr bwMode="auto">
            <a:xfrm>
              <a:off x="585" y="260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92" name="Line 428"/>
            <p:cNvSpPr>
              <a:spLocks noChangeShapeType="1"/>
            </p:cNvSpPr>
            <p:nvPr/>
          </p:nvSpPr>
          <p:spPr bwMode="auto">
            <a:xfrm flipV="1">
              <a:off x="1047" y="360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93" name="Line 429"/>
            <p:cNvSpPr>
              <a:spLocks noChangeShapeType="1"/>
            </p:cNvSpPr>
            <p:nvPr/>
          </p:nvSpPr>
          <p:spPr bwMode="auto">
            <a:xfrm>
              <a:off x="1047" y="249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94" name="Line 430"/>
            <p:cNvSpPr>
              <a:spLocks noChangeShapeType="1"/>
            </p:cNvSpPr>
            <p:nvPr/>
          </p:nvSpPr>
          <p:spPr bwMode="auto">
            <a:xfrm flipH="1">
              <a:off x="5175" y="271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95" name="Line 431"/>
            <p:cNvSpPr>
              <a:spLocks noChangeShapeType="1"/>
            </p:cNvSpPr>
            <p:nvPr/>
          </p:nvSpPr>
          <p:spPr bwMode="auto">
            <a:xfrm>
              <a:off x="585" y="271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96" name="Line 432"/>
            <p:cNvSpPr>
              <a:spLocks noChangeShapeType="1"/>
            </p:cNvSpPr>
            <p:nvPr/>
          </p:nvSpPr>
          <p:spPr bwMode="auto">
            <a:xfrm flipV="1">
              <a:off x="1509" y="360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97" name="Line 433"/>
            <p:cNvSpPr>
              <a:spLocks noChangeShapeType="1"/>
            </p:cNvSpPr>
            <p:nvPr/>
          </p:nvSpPr>
          <p:spPr bwMode="auto">
            <a:xfrm>
              <a:off x="1509" y="249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98" name="Line 434"/>
            <p:cNvSpPr>
              <a:spLocks noChangeShapeType="1"/>
            </p:cNvSpPr>
            <p:nvPr/>
          </p:nvSpPr>
          <p:spPr bwMode="auto">
            <a:xfrm flipH="1">
              <a:off x="5175" y="283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99" name="Line 435"/>
            <p:cNvSpPr>
              <a:spLocks noChangeShapeType="1"/>
            </p:cNvSpPr>
            <p:nvPr/>
          </p:nvSpPr>
          <p:spPr bwMode="auto">
            <a:xfrm>
              <a:off x="585" y="283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00" name="Line 436"/>
            <p:cNvSpPr>
              <a:spLocks noChangeShapeType="1"/>
            </p:cNvSpPr>
            <p:nvPr/>
          </p:nvSpPr>
          <p:spPr bwMode="auto">
            <a:xfrm flipV="1">
              <a:off x="1971" y="360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01" name="Line 437"/>
            <p:cNvSpPr>
              <a:spLocks noChangeShapeType="1"/>
            </p:cNvSpPr>
            <p:nvPr/>
          </p:nvSpPr>
          <p:spPr bwMode="auto">
            <a:xfrm>
              <a:off x="1971" y="249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02" name="Line 438"/>
            <p:cNvSpPr>
              <a:spLocks noChangeShapeType="1"/>
            </p:cNvSpPr>
            <p:nvPr/>
          </p:nvSpPr>
          <p:spPr bwMode="auto">
            <a:xfrm flipH="1">
              <a:off x="5175" y="294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03" name="Line 439"/>
            <p:cNvSpPr>
              <a:spLocks noChangeShapeType="1"/>
            </p:cNvSpPr>
            <p:nvPr/>
          </p:nvSpPr>
          <p:spPr bwMode="auto">
            <a:xfrm>
              <a:off x="585" y="294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04" name="Line 440"/>
            <p:cNvSpPr>
              <a:spLocks noChangeShapeType="1"/>
            </p:cNvSpPr>
            <p:nvPr/>
          </p:nvSpPr>
          <p:spPr bwMode="auto">
            <a:xfrm flipV="1">
              <a:off x="2433" y="360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05" name="Line 441"/>
            <p:cNvSpPr>
              <a:spLocks noChangeShapeType="1"/>
            </p:cNvSpPr>
            <p:nvPr/>
          </p:nvSpPr>
          <p:spPr bwMode="auto">
            <a:xfrm>
              <a:off x="2433" y="249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06" name="Line 442"/>
            <p:cNvSpPr>
              <a:spLocks noChangeShapeType="1"/>
            </p:cNvSpPr>
            <p:nvPr/>
          </p:nvSpPr>
          <p:spPr bwMode="auto">
            <a:xfrm flipH="1">
              <a:off x="5175" y="306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07" name="Line 443"/>
            <p:cNvSpPr>
              <a:spLocks noChangeShapeType="1"/>
            </p:cNvSpPr>
            <p:nvPr/>
          </p:nvSpPr>
          <p:spPr bwMode="auto">
            <a:xfrm>
              <a:off x="585" y="306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08" name="Line 444"/>
            <p:cNvSpPr>
              <a:spLocks noChangeShapeType="1"/>
            </p:cNvSpPr>
            <p:nvPr/>
          </p:nvSpPr>
          <p:spPr bwMode="auto">
            <a:xfrm flipV="1">
              <a:off x="2895" y="360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09" name="Line 445"/>
            <p:cNvSpPr>
              <a:spLocks noChangeShapeType="1"/>
            </p:cNvSpPr>
            <p:nvPr/>
          </p:nvSpPr>
          <p:spPr bwMode="auto">
            <a:xfrm>
              <a:off x="2895" y="249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10" name="Line 446"/>
            <p:cNvSpPr>
              <a:spLocks noChangeShapeType="1"/>
            </p:cNvSpPr>
            <p:nvPr/>
          </p:nvSpPr>
          <p:spPr bwMode="auto">
            <a:xfrm flipH="1">
              <a:off x="5175" y="317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11" name="Line 447"/>
            <p:cNvSpPr>
              <a:spLocks noChangeShapeType="1"/>
            </p:cNvSpPr>
            <p:nvPr/>
          </p:nvSpPr>
          <p:spPr bwMode="auto">
            <a:xfrm>
              <a:off x="585" y="317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12" name="Line 448"/>
            <p:cNvSpPr>
              <a:spLocks noChangeShapeType="1"/>
            </p:cNvSpPr>
            <p:nvPr/>
          </p:nvSpPr>
          <p:spPr bwMode="auto">
            <a:xfrm flipV="1">
              <a:off x="3357" y="360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13" name="Line 449"/>
            <p:cNvSpPr>
              <a:spLocks noChangeShapeType="1"/>
            </p:cNvSpPr>
            <p:nvPr/>
          </p:nvSpPr>
          <p:spPr bwMode="auto">
            <a:xfrm>
              <a:off x="3357" y="249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14" name="Line 450"/>
            <p:cNvSpPr>
              <a:spLocks noChangeShapeType="1"/>
            </p:cNvSpPr>
            <p:nvPr/>
          </p:nvSpPr>
          <p:spPr bwMode="auto">
            <a:xfrm flipH="1">
              <a:off x="5175" y="328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15" name="Line 451"/>
            <p:cNvSpPr>
              <a:spLocks noChangeShapeType="1"/>
            </p:cNvSpPr>
            <p:nvPr/>
          </p:nvSpPr>
          <p:spPr bwMode="auto">
            <a:xfrm>
              <a:off x="585" y="328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16" name="Line 452"/>
            <p:cNvSpPr>
              <a:spLocks noChangeShapeType="1"/>
            </p:cNvSpPr>
            <p:nvPr/>
          </p:nvSpPr>
          <p:spPr bwMode="auto">
            <a:xfrm flipV="1">
              <a:off x="3819" y="360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17" name="Line 453"/>
            <p:cNvSpPr>
              <a:spLocks noChangeShapeType="1"/>
            </p:cNvSpPr>
            <p:nvPr/>
          </p:nvSpPr>
          <p:spPr bwMode="auto">
            <a:xfrm>
              <a:off x="3819" y="249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18" name="Line 454"/>
            <p:cNvSpPr>
              <a:spLocks noChangeShapeType="1"/>
            </p:cNvSpPr>
            <p:nvPr/>
          </p:nvSpPr>
          <p:spPr bwMode="auto">
            <a:xfrm flipH="1">
              <a:off x="5175" y="340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19" name="Line 455"/>
            <p:cNvSpPr>
              <a:spLocks noChangeShapeType="1"/>
            </p:cNvSpPr>
            <p:nvPr/>
          </p:nvSpPr>
          <p:spPr bwMode="auto">
            <a:xfrm>
              <a:off x="585" y="340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20" name="Line 456"/>
            <p:cNvSpPr>
              <a:spLocks noChangeShapeType="1"/>
            </p:cNvSpPr>
            <p:nvPr/>
          </p:nvSpPr>
          <p:spPr bwMode="auto">
            <a:xfrm flipV="1">
              <a:off x="4281" y="360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21" name="Line 457"/>
            <p:cNvSpPr>
              <a:spLocks noChangeShapeType="1"/>
            </p:cNvSpPr>
            <p:nvPr/>
          </p:nvSpPr>
          <p:spPr bwMode="auto">
            <a:xfrm>
              <a:off x="4281" y="249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22" name="Line 458"/>
            <p:cNvSpPr>
              <a:spLocks noChangeShapeType="1"/>
            </p:cNvSpPr>
            <p:nvPr/>
          </p:nvSpPr>
          <p:spPr bwMode="auto">
            <a:xfrm flipH="1">
              <a:off x="5175" y="351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23" name="Line 459"/>
            <p:cNvSpPr>
              <a:spLocks noChangeShapeType="1"/>
            </p:cNvSpPr>
            <p:nvPr/>
          </p:nvSpPr>
          <p:spPr bwMode="auto">
            <a:xfrm>
              <a:off x="585" y="351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24" name="Line 460"/>
            <p:cNvSpPr>
              <a:spLocks noChangeShapeType="1"/>
            </p:cNvSpPr>
            <p:nvPr/>
          </p:nvSpPr>
          <p:spPr bwMode="auto">
            <a:xfrm flipV="1">
              <a:off x="4743" y="360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25" name="Line 461"/>
            <p:cNvSpPr>
              <a:spLocks noChangeShapeType="1"/>
            </p:cNvSpPr>
            <p:nvPr/>
          </p:nvSpPr>
          <p:spPr bwMode="auto">
            <a:xfrm>
              <a:off x="4743" y="249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26" name="Freeform 462"/>
            <p:cNvSpPr>
              <a:spLocks/>
            </p:cNvSpPr>
            <p:nvPr/>
          </p:nvSpPr>
          <p:spPr bwMode="auto">
            <a:xfrm>
              <a:off x="585" y="2640"/>
              <a:ext cx="4614" cy="972"/>
            </a:xfrm>
            <a:custGeom>
              <a:avLst/>
              <a:gdLst/>
              <a:ahLst/>
              <a:cxnLst>
                <a:cxn ang="0">
                  <a:pos x="72" y="906"/>
                </a:cxn>
                <a:cxn ang="0">
                  <a:pos x="144" y="816"/>
                </a:cxn>
                <a:cxn ang="0">
                  <a:pos x="216" y="696"/>
                </a:cxn>
                <a:cxn ang="0">
                  <a:pos x="288" y="780"/>
                </a:cxn>
                <a:cxn ang="0">
                  <a:pos x="360" y="882"/>
                </a:cxn>
                <a:cxn ang="0">
                  <a:pos x="432" y="942"/>
                </a:cxn>
                <a:cxn ang="0">
                  <a:pos x="510" y="954"/>
                </a:cxn>
                <a:cxn ang="0">
                  <a:pos x="582" y="912"/>
                </a:cxn>
                <a:cxn ang="0">
                  <a:pos x="654" y="822"/>
                </a:cxn>
                <a:cxn ang="0">
                  <a:pos x="726" y="702"/>
                </a:cxn>
                <a:cxn ang="0">
                  <a:pos x="798" y="786"/>
                </a:cxn>
                <a:cxn ang="0">
                  <a:pos x="870" y="912"/>
                </a:cxn>
                <a:cxn ang="0">
                  <a:pos x="948" y="966"/>
                </a:cxn>
                <a:cxn ang="0">
                  <a:pos x="1020" y="948"/>
                </a:cxn>
                <a:cxn ang="0">
                  <a:pos x="1092" y="804"/>
                </a:cxn>
                <a:cxn ang="0">
                  <a:pos x="1164" y="540"/>
                </a:cxn>
                <a:cxn ang="0">
                  <a:pos x="1236" y="156"/>
                </a:cxn>
                <a:cxn ang="0">
                  <a:pos x="1308" y="222"/>
                </a:cxn>
                <a:cxn ang="0">
                  <a:pos x="1386" y="570"/>
                </a:cxn>
                <a:cxn ang="0">
                  <a:pos x="1458" y="810"/>
                </a:cxn>
                <a:cxn ang="0">
                  <a:pos x="1530" y="942"/>
                </a:cxn>
                <a:cxn ang="0">
                  <a:pos x="1602" y="960"/>
                </a:cxn>
                <a:cxn ang="0">
                  <a:pos x="1674" y="936"/>
                </a:cxn>
                <a:cxn ang="0">
                  <a:pos x="1746" y="876"/>
                </a:cxn>
                <a:cxn ang="0">
                  <a:pos x="1824" y="870"/>
                </a:cxn>
                <a:cxn ang="0">
                  <a:pos x="1896" y="936"/>
                </a:cxn>
                <a:cxn ang="0">
                  <a:pos x="1968" y="960"/>
                </a:cxn>
                <a:cxn ang="0">
                  <a:pos x="2040" y="948"/>
                </a:cxn>
                <a:cxn ang="0">
                  <a:pos x="2112" y="828"/>
                </a:cxn>
                <a:cxn ang="0">
                  <a:pos x="2184" y="594"/>
                </a:cxn>
                <a:cxn ang="0">
                  <a:pos x="2262" y="258"/>
                </a:cxn>
                <a:cxn ang="0">
                  <a:pos x="2334" y="138"/>
                </a:cxn>
                <a:cxn ang="0">
                  <a:pos x="2406" y="504"/>
                </a:cxn>
                <a:cxn ang="0">
                  <a:pos x="2478" y="768"/>
                </a:cxn>
                <a:cxn ang="0">
                  <a:pos x="2550" y="924"/>
                </a:cxn>
                <a:cxn ang="0">
                  <a:pos x="2628" y="960"/>
                </a:cxn>
                <a:cxn ang="0">
                  <a:pos x="2700" y="948"/>
                </a:cxn>
                <a:cxn ang="0">
                  <a:pos x="2772" y="894"/>
                </a:cxn>
                <a:cxn ang="0">
                  <a:pos x="2844" y="852"/>
                </a:cxn>
                <a:cxn ang="0">
                  <a:pos x="2916" y="924"/>
                </a:cxn>
                <a:cxn ang="0">
                  <a:pos x="2988" y="960"/>
                </a:cxn>
                <a:cxn ang="0">
                  <a:pos x="3066" y="954"/>
                </a:cxn>
                <a:cxn ang="0">
                  <a:pos x="3138" y="864"/>
                </a:cxn>
                <a:cxn ang="0">
                  <a:pos x="3210" y="654"/>
                </a:cxn>
                <a:cxn ang="0">
                  <a:pos x="3282" y="330"/>
                </a:cxn>
                <a:cxn ang="0">
                  <a:pos x="3354" y="18"/>
                </a:cxn>
                <a:cxn ang="0">
                  <a:pos x="3426" y="438"/>
                </a:cxn>
                <a:cxn ang="0">
                  <a:pos x="3504" y="738"/>
                </a:cxn>
                <a:cxn ang="0">
                  <a:pos x="3576" y="918"/>
                </a:cxn>
                <a:cxn ang="0">
                  <a:pos x="3648" y="972"/>
                </a:cxn>
                <a:cxn ang="0">
                  <a:pos x="3720" y="936"/>
                </a:cxn>
                <a:cxn ang="0">
                  <a:pos x="3792" y="828"/>
                </a:cxn>
                <a:cxn ang="0">
                  <a:pos x="3864" y="672"/>
                </a:cxn>
                <a:cxn ang="0">
                  <a:pos x="3936" y="792"/>
                </a:cxn>
                <a:cxn ang="0">
                  <a:pos x="4014" y="888"/>
                </a:cxn>
                <a:cxn ang="0">
                  <a:pos x="4086" y="948"/>
                </a:cxn>
                <a:cxn ang="0">
                  <a:pos x="4158" y="954"/>
                </a:cxn>
                <a:cxn ang="0">
                  <a:pos x="4230" y="906"/>
                </a:cxn>
                <a:cxn ang="0">
                  <a:pos x="4302" y="816"/>
                </a:cxn>
                <a:cxn ang="0">
                  <a:pos x="4380" y="690"/>
                </a:cxn>
                <a:cxn ang="0">
                  <a:pos x="4452" y="786"/>
                </a:cxn>
                <a:cxn ang="0">
                  <a:pos x="4524" y="882"/>
                </a:cxn>
                <a:cxn ang="0">
                  <a:pos x="4596" y="942"/>
                </a:cxn>
              </a:cxnLst>
              <a:rect l="0" t="0" r="r" b="b"/>
              <a:pathLst>
                <a:path w="4614" h="972">
                  <a:moveTo>
                    <a:pt x="0" y="954"/>
                  </a:moveTo>
                  <a:lnTo>
                    <a:pt x="0" y="954"/>
                  </a:lnTo>
                  <a:lnTo>
                    <a:pt x="0" y="954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12" y="948"/>
                  </a:lnTo>
                  <a:lnTo>
                    <a:pt x="12" y="948"/>
                  </a:lnTo>
                  <a:lnTo>
                    <a:pt x="12" y="948"/>
                  </a:lnTo>
                  <a:lnTo>
                    <a:pt x="12" y="948"/>
                  </a:lnTo>
                  <a:lnTo>
                    <a:pt x="12" y="948"/>
                  </a:lnTo>
                  <a:lnTo>
                    <a:pt x="12" y="942"/>
                  </a:lnTo>
                  <a:lnTo>
                    <a:pt x="12" y="942"/>
                  </a:lnTo>
                  <a:lnTo>
                    <a:pt x="18" y="942"/>
                  </a:lnTo>
                  <a:lnTo>
                    <a:pt x="18" y="942"/>
                  </a:lnTo>
                  <a:lnTo>
                    <a:pt x="18" y="942"/>
                  </a:lnTo>
                  <a:lnTo>
                    <a:pt x="18" y="942"/>
                  </a:lnTo>
                  <a:lnTo>
                    <a:pt x="18" y="942"/>
                  </a:lnTo>
                  <a:lnTo>
                    <a:pt x="24" y="942"/>
                  </a:lnTo>
                  <a:lnTo>
                    <a:pt x="24" y="942"/>
                  </a:lnTo>
                  <a:lnTo>
                    <a:pt x="24" y="942"/>
                  </a:lnTo>
                  <a:lnTo>
                    <a:pt x="24" y="942"/>
                  </a:lnTo>
                  <a:lnTo>
                    <a:pt x="24" y="936"/>
                  </a:lnTo>
                  <a:lnTo>
                    <a:pt x="24" y="936"/>
                  </a:lnTo>
                  <a:lnTo>
                    <a:pt x="24" y="936"/>
                  </a:lnTo>
                  <a:lnTo>
                    <a:pt x="30" y="936"/>
                  </a:lnTo>
                  <a:lnTo>
                    <a:pt x="30" y="936"/>
                  </a:lnTo>
                  <a:lnTo>
                    <a:pt x="30" y="936"/>
                  </a:lnTo>
                  <a:lnTo>
                    <a:pt x="30" y="936"/>
                  </a:lnTo>
                  <a:lnTo>
                    <a:pt x="30" y="936"/>
                  </a:lnTo>
                  <a:lnTo>
                    <a:pt x="30" y="936"/>
                  </a:lnTo>
                  <a:lnTo>
                    <a:pt x="30" y="936"/>
                  </a:lnTo>
                  <a:lnTo>
                    <a:pt x="36" y="936"/>
                  </a:lnTo>
                  <a:lnTo>
                    <a:pt x="36" y="930"/>
                  </a:lnTo>
                  <a:lnTo>
                    <a:pt x="36" y="930"/>
                  </a:lnTo>
                  <a:lnTo>
                    <a:pt x="36" y="930"/>
                  </a:lnTo>
                  <a:lnTo>
                    <a:pt x="36" y="930"/>
                  </a:lnTo>
                  <a:lnTo>
                    <a:pt x="36" y="930"/>
                  </a:lnTo>
                  <a:lnTo>
                    <a:pt x="42" y="930"/>
                  </a:lnTo>
                  <a:lnTo>
                    <a:pt x="42" y="930"/>
                  </a:lnTo>
                  <a:lnTo>
                    <a:pt x="42" y="930"/>
                  </a:lnTo>
                  <a:lnTo>
                    <a:pt x="42" y="930"/>
                  </a:lnTo>
                  <a:lnTo>
                    <a:pt x="42" y="930"/>
                  </a:lnTo>
                  <a:lnTo>
                    <a:pt x="42" y="924"/>
                  </a:lnTo>
                  <a:lnTo>
                    <a:pt x="42" y="924"/>
                  </a:lnTo>
                  <a:lnTo>
                    <a:pt x="48" y="924"/>
                  </a:lnTo>
                  <a:lnTo>
                    <a:pt x="48" y="924"/>
                  </a:lnTo>
                  <a:lnTo>
                    <a:pt x="48" y="924"/>
                  </a:lnTo>
                  <a:lnTo>
                    <a:pt x="48" y="924"/>
                  </a:lnTo>
                  <a:lnTo>
                    <a:pt x="48" y="924"/>
                  </a:lnTo>
                  <a:lnTo>
                    <a:pt x="48" y="924"/>
                  </a:lnTo>
                  <a:lnTo>
                    <a:pt x="54" y="918"/>
                  </a:lnTo>
                  <a:lnTo>
                    <a:pt x="54" y="918"/>
                  </a:lnTo>
                  <a:lnTo>
                    <a:pt x="54" y="918"/>
                  </a:lnTo>
                  <a:lnTo>
                    <a:pt x="54" y="918"/>
                  </a:lnTo>
                  <a:lnTo>
                    <a:pt x="54" y="918"/>
                  </a:lnTo>
                  <a:lnTo>
                    <a:pt x="54" y="918"/>
                  </a:lnTo>
                  <a:lnTo>
                    <a:pt x="54" y="918"/>
                  </a:lnTo>
                  <a:lnTo>
                    <a:pt x="60" y="918"/>
                  </a:lnTo>
                  <a:lnTo>
                    <a:pt x="60" y="918"/>
                  </a:lnTo>
                  <a:lnTo>
                    <a:pt x="60" y="912"/>
                  </a:lnTo>
                  <a:lnTo>
                    <a:pt x="60" y="912"/>
                  </a:lnTo>
                  <a:lnTo>
                    <a:pt x="60" y="912"/>
                  </a:lnTo>
                  <a:lnTo>
                    <a:pt x="60" y="912"/>
                  </a:lnTo>
                  <a:lnTo>
                    <a:pt x="66" y="912"/>
                  </a:lnTo>
                  <a:lnTo>
                    <a:pt x="66" y="912"/>
                  </a:lnTo>
                  <a:lnTo>
                    <a:pt x="66" y="912"/>
                  </a:lnTo>
                  <a:lnTo>
                    <a:pt x="66" y="906"/>
                  </a:lnTo>
                  <a:lnTo>
                    <a:pt x="66" y="906"/>
                  </a:lnTo>
                  <a:lnTo>
                    <a:pt x="66" y="906"/>
                  </a:lnTo>
                  <a:lnTo>
                    <a:pt x="66" y="906"/>
                  </a:lnTo>
                  <a:lnTo>
                    <a:pt x="72" y="906"/>
                  </a:lnTo>
                  <a:lnTo>
                    <a:pt x="72" y="906"/>
                  </a:lnTo>
                  <a:lnTo>
                    <a:pt x="72" y="906"/>
                  </a:lnTo>
                  <a:lnTo>
                    <a:pt x="72" y="906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8" y="900"/>
                  </a:lnTo>
                  <a:lnTo>
                    <a:pt x="78" y="900"/>
                  </a:lnTo>
                  <a:lnTo>
                    <a:pt x="78" y="900"/>
                  </a:lnTo>
                  <a:lnTo>
                    <a:pt x="78" y="900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84" y="894"/>
                  </a:lnTo>
                  <a:lnTo>
                    <a:pt x="84" y="894"/>
                  </a:lnTo>
                  <a:lnTo>
                    <a:pt x="84" y="894"/>
                  </a:lnTo>
                  <a:lnTo>
                    <a:pt x="84" y="894"/>
                  </a:lnTo>
                  <a:lnTo>
                    <a:pt x="84" y="888"/>
                  </a:lnTo>
                  <a:lnTo>
                    <a:pt x="84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2"/>
                  </a:lnTo>
                  <a:lnTo>
                    <a:pt x="90" y="882"/>
                  </a:lnTo>
                  <a:lnTo>
                    <a:pt x="90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76"/>
                  </a:lnTo>
                  <a:lnTo>
                    <a:pt x="96" y="876"/>
                  </a:lnTo>
                  <a:lnTo>
                    <a:pt x="96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0"/>
                  </a:lnTo>
                  <a:lnTo>
                    <a:pt x="102" y="870"/>
                  </a:lnTo>
                  <a:lnTo>
                    <a:pt x="102" y="870"/>
                  </a:lnTo>
                  <a:lnTo>
                    <a:pt x="102" y="870"/>
                  </a:lnTo>
                  <a:lnTo>
                    <a:pt x="108" y="870"/>
                  </a:lnTo>
                  <a:lnTo>
                    <a:pt x="108" y="864"/>
                  </a:lnTo>
                  <a:lnTo>
                    <a:pt x="108" y="864"/>
                  </a:lnTo>
                  <a:lnTo>
                    <a:pt x="108" y="864"/>
                  </a:lnTo>
                  <a:lnTo>
                    <a:pt x="108" y="864"/>
                  </a:lnTo>
                  <a:lnTo>
                    <a:pt x="108" y="864"/>
                  </a:lnTo>
                  <a:lnTo>
                    <a:pt x="108" y="864"/>
                  </a:lnTo>
                  <a:lnTo>
                    <a:pt x="114" y="858"/>
                  </a:lnTo>
                  <a:lnTo>
                    <a:pt x="114" y="858"/>
                  </a:lnTo>
                  <a:lnTo>
                    <a:pt x="114" y="858"/>
                  </a:lnTo>
                  <a:lnTo>
                    <a:pt x="114" y="858"/>
                  </a:lnTo>
                  <a:lnTo>
                    <a:pt x="114" y="858"/>
                  </a:lnTo>
                  <a:lnTo>
                    <a:pt x="114" y="852"/>
                  </a:lnTo>
                  <a:lnTo>
                    <a:pt x="120" y="852"/>
                  </a:lnTo>
                  <a:lnTo>
                    <a:pt x="120" y="852"/>
                  </a:lnTo>
                  <a:lnTo>
                    <a:pt x="120" y="852"/>
                  </a:lnTo>
                  <a:lnTo>
                    <a:pt x="120" y="852"/>
                  </a:lnTo>
                  <a:lnTo>
                    <a:pt x="120" y="846"/>
                  </a:lnTo>
                  <a:lnTo>
                    <a:pt x="120" y="846"/>
                  </a:lnTo>
                  <a:lnTo>
                    <a:pt x="126" y="846"/>
                  </a:lnTo>
                  <a:lnTo>
                    <a:pt x="126" y="846"/>
                  </a:lnTo>
                  <a:lnTo>
                    <a:pt x="126" y="840"/>
                  </a:lnTo>
                  <a:lnTo>
                    <a:pt x="126" y="840"/>
                  </a:lnTo>
                  <a:lnTo>
                    <a:pt x="126" y="840"/>
                  </a:lnTo>
                  <a:lnTo>
                    <a:pt x="126" y="840"/>
                  </a:lnTo>
                  <a:lnTo>
                    <a:pt x="126" y="840"/>
                  </a:lnTo>
                  <a:lnTo>
                    <a:pt x="132" y="834"/>
                  </a:lnTo>
                  <a:lnTo>
                    <a:pt x="132" y="834"/>
                  </a:lnTo>
                  <a:lnTo>
                    <a:pt x="132" y="834"/>
                  </a:lnTo>
                  <a:lnTo>
                    <a:pt x="132" y="834"/>
                  </a:lnTo>
                  <a:lnTo>
                    <a:pt x="132" y="834"/>
                  </a:lnTo>
                  <a:lnTo>
                    <a:pt x="132" y="828"/>
                  </a:lnTo>
                  <a:lnTo>
                    <a:pt x="138" y="828"/>
                  </a:lnTo>
                  <a:lnTo>
                    <a:pt x="138" y="828"/>
                  </a:lnTo>
                  <a:lnTo>
                    <a:pt x="138" y="828"/>
                  </a:lnTo>
                  <a:lnTo>
                    <a:pt x="138" y="828"/>
                  </a:lnTo>
                  <a:lnTo>
                    <a:pt x="138" y="822"/>
                  </a:lnTo>
                  <a:lnTo>
                    <a:pt x="138" y="822"/>
                  </a:lnTo>
                  <a:lnTo>
                    <a:pt x="138" y="822"/>
                  </a:lnTo>
                  <a:lnTo>
                    <a:pt x="144" y="822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50" y="810"/>
                  </a:lnTo>
                  <a:lnTo>
                    <a:pt x="150" y="810"/>
                  </a:lnTo>
                  <a:lnTo>
                    <a:pt x="150" y="810"/>
                  </a:lnTo>
                  <a:lnTo>
                    <a:pt x="150" y="810"/>
                  </a:lnTo>
                  <a:lnTo>
                    <a:pt x="150" y="804"/>
                  </a:lnTo>
                  <a:lnTo>
                    <a:pt x="150" y="804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156" y="798"/>
                  </a:lnTo>
                  <a:lnTo>
                    <a:pt x="156" y="798"/>
                  </a:lnTo>
                  <a:lnTo>
                    <a:pt x="156" y="798"/>
                  </a:lnTo>
                  <a:lnTo>
                    <a:pt x="156" y="798"/>
                  </a:lnTo>
                  <a:lnTo>
                    <a:pt x="156" y="798"/>
                  </a:lnTo>
                  <a:lnTo>
                    <a:pt x="162" y="792"/>
                  </a:lnTo>
                  <a:lnTo>
                    <a:pt x="162" y="792"/>
                  </a:lnTo>
                  <a:lnTo>
                    <a:pt x="162" y="792"/>
                  </a:lnTo>
                  <a:lnTo>
                    <a:pt x="162" y="792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8" y="786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74"/>
                  </a:lnTo>
                  <a:lnTo>
                    <a:pt x="168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68"/>
                  </a:lnTo>
                  <a:lnTo>
                    <a:pt x="174" y="768"/>
                  </a:lnTo>
                  <a:lnTo>
                    <a:pt x="174" y="768"/>
                  </a:lnTo>
                  <a:lnTo>
                    <a:pt x="174" y="768"/>
                  </a:lnTo>
                  <a:lnTo>
                    <a:pt x="180" y="762"/>
                  </a:lnTo>
                  <a:lnTo>
                    <a:pt x="180" y="762"/>
                  </a:lnTo>
                  <a:lnTo>
                    <a:pt x="180" y="762"/>
                  </a:lnTo>
                  <a:lnTo>
                    <a:pt x="180" y="762"/>
                  </a:lnTo>
                  <a:lnTo>
                    <a:pt x="180" y="756"/>
                  </a:lnTo>
                  <a:lnTo>
                    <a:pt x="180" y="756"/>
                  </a:lnTo>
                  <a:lnTo>
                    <a:pt x="186" y="756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92" y="744"/>
                  </a:lnTo>
                  <a:lnTo>
                    <a:pt x="192" y="738"/>
                  </a:lnTo>
                  <a:lnTo>
                    <a:pt x="192" y="738"/>
                  </a:lnTo>
                  <a:lnTo>
                    <a:pt x="192" y="738"/>
                  </a:lnTo>
                  <a:lnTo>
                    <a:pt x="192" y="738"/>
                  </a:lnTo>
                  <a:lnTo>
                    <a:pt x="192" y="732"/>
                  </a:lnTo>
                  <a:lnTo>
                    <a:pt x="198" y="732"/>
                  </a:lnTo>
                  <a:lnTo>
                    <a:pt x="198" y="732"/>
                  </a:lnTo>
                  <a:lnTo>
                    <a:pt x="198" y="732"/>
                  </a:lnTo>
                  <a:lnTo>
                    <a:pt x="198" y="726"/>
                  </a:lnTo>
                  <a:lnTo>
                    <a:pt x="198" y="726"/>
                  </a:lnTo>
                  <a:lnTo>
                    <a:pt x="198" y="720"/>
                  </a:lnTo>
                  <a:lnTo>
                    <a:pt x="204" y="720"/>
                  </a:lnTo>
                  <a:lnTo>
                    <a:pt x="204" y="720"/>
                  </a:lnTo>
                  <a:lnTo>
                    <a:pt x="204" y="720"/>
                  </a:lnTo>
                  <a:lnTo>
                    <a:pt x="204" y="714"/>
                  </a:lnTo>
                  <a:lnTo>
                    <a:pt x="204" y="714"/>
                  </a:lnTo>
                  <a:lnTo>
                    <a:pt x="204" y="714"/>
                  </a:lnTo>
                  <a:lnTo>
                    <a:pt x="204" y="714"/>
                  </a:lnTo>
                  <a:lnTo>
                    <a:pt x="210" y="708"/>
                  </a:lnTo>
                  <a:lnTo>
                    <a:pt x="210" y="708"/>
                  </a:lnTo>
                  <a:lnTo>
                    <a:pt x="210" y="708"/>
                  </a:lnTo>
                  <a:lnTo>
                    <a:pt x="210" y="702"/>
                  </a:lnTo>
                  <a:lnTo>
                    <a:pt x="210" y="702"/>
                  </a:lnTo>
                  <a:lnTo>
                    <a:pt x="210" y="702"/>
                  </a:lnTo>
                  <a:lnTo>
                    <a:pt x="210" y="696"/>
                  </a:lnTo>
                  <a:lnTo>
                    <a:pt x="216" y="696"/>
                  </a:lnTo>
                  <a:lnTo>
                    <a:pt x="216" y="696"/>
                  </a:lnTo>
                  <a:lnTo>
                    <a:pt x="216" y="696"/>
                  </a:lnTo>
                  <a:lnTo>
                    <a:pt x="216" y="690"/>
                  </a:lnTo>
                  <a:lnTo>
                    <a:pt x="216" y="690"/>
                  </a:lnTo>
                  <a:lnTo>
                    <a:pt x="216" y="690"/>
                  </a:lnTo>
                  <a:lnTo>
                    <a:pt x="222" y="690"/>
                  </a:lnTo>
                  <a:lnTo>
                    <a:pt x="222" y="684"/>
                  </a:lnTo>
                  <a:lnTo>
                    <a:pt x="222" y="684"/>
                  </a:lnTo>
                  <a:lnTo>
                    <a:pt x="222" y="684"/>
                  </a:lnTo>
                  <a:lnTo>
                    <a:pt x="222" y="684"/>
                  </a:lnTo>
                  <a:lnTo>
                    <a:pt x="222" y="684"/>
                  </a:lnTo>
                  <a:lnTo>
                    <a:pt x="222" y="684"/>
                  </a:lnTo>
                  <a:lnTo>
                    <a:pt x="228" y="684"/>
                  </a:lnTo>
                  <a:lnTo>
                    <a:pt x="228" y="684"/>
                  </a:lnTo>
                  <a:lnTo>
                    <a:pt x="228" y="684"/>
                  </a:lnTo>
                  <a:lnTo>
                    <a:pt x="228" y="684"/>
                  </a:lnTo>
                  <a:lnTo>
                    <a:pt x="228" y="684"/>
                  </a:lnTo>
                  <a:lnTo>
                    <a:pt x="228" y="684"/>
                  </a:lnTo>
                  <a:lnTo>
                    <a:pt x="228" y="684"/>
                  </a:lnTo>
                  <a:lnTo>
                    <a:pt x="234" y="684"/>
                  </a:lnTo>
                  <a:lnTo>
                    <a:pt x="234" y="684"/>
                  </a:lnTo>
                  <a:lnTo>
                    <a:pt x="234" y="684"/>
                  </a:lnTo>
                  <a:lnTo>
                    <a:pt x="234" y="684"/>
                  </a:lnTo>
                  <a:lnTo>
                    <a:pt x="234" y="690"/>
                  </a:lnTo>
                  <a:lnTo>
                    <a:pt x="234" y="690"/>
                  </a:lnTo>
                  <a:lnTo>
                    <a:pt x="240" y="690"/>
                  </a:lnTo>
                  <a:lnTo>
                    <a:pt x="240" y="690"/>
                  </a:lnTo>
                  <a:lnTo>
                    <a:pt x="240" y="696"/>
                  </a:lnTo>
                  <a:lnTo>
                    <a:pt x="240" y="696"/>
                  </a:lnTo>
                  <a:lnTo>
                    <a:pt x="240" y="696"/>
                  </a:lnTo>
                  <a:lnTo>
                    <a:pt x="240" y="702"/>
                  </a:lnTo>
                  <a:lnTo>
                    <a:pt x="246" y="702"/>
                  </a:lnTo>
                  <a:lnTo>
                    <a:pt x="246" y="702"/>
                  </a:lnTo>
                  <a:lnTo>
                    <a:pt x="246" y="708"/>
                  </a:lnTo>
                  <a:lnTo>
                    <a:pt x="246" y="708"/>
                  </a:lnTo>
                  <a:lnTo>
                    <a:pt x="246" y="708"/>
                  </a:lnTo>
                  <a:lnTo>
                    <a:pt x="246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20"/>
                  </a:lnTo>
                  <a:lnTo>
                    <a:pt x="252" y="720"/>
                  </a:lnTo>
                  <a:lnTo>
                    <a:pt x="252" y="720"/>
                  </a:lnTo>
                  <a:lnTo>
                    <a:pt x="252" y="726"/>
                  </a:lnTo>
                  <a:lnTo>
                    <a:pt x="258" y="726"/>
                  </a:lnTo>
                  <a:lnTo>
                    <a:pt x="258" y="726"/>
                  </a:lnTo>
                  <a:lnTo>
                    <a:pt x="258" y="726"/>
                  </a:lnTo>
                  <a:lnTo>
                    <a:pt x="258" y="732"/>
                  </a:lnTo>
                  <a:lnTo>
                    <a:pt x="258" y="732"/>
                  </a:lnTo>
                  <a:lnTo>
                    <a:pt x="258" y="732"/>
                  </a:lnTo>
                  <a:lnTo>
                    <a:pt x="258" y="732"/>
                  </a:lnTo>
                  <a:lnTo>
                    <a:pt x="264" y="738"/>
                  </a:lnTo>
                  <a:lnTo>
                    <a:pt x="264" y="738"/>
                  </a:lnTo>
                  <a:lnTo>
                    <a:pt x="264" y="738"/>
                  </a:lnTo>
                  <a:lnTo>
                    <a:pt x="264" y="744"/>
                  </a:lnTo>
                  <a:lnTo>
                    <a:pt x="264" y="744"/>
                  </a:lnTo>
                  <a:lnTo>
                    <a:pt x="264" y="744"/>
                  </a:lnTo>
                  <a:lnTo>
                    <a:pt x="270" y="750"/>
                  </a:lnTo>
                  <a:lnTo>
                    <a:pt x="270" y="750"/>
                  </a:lnTo>
                  <a:lnTo>
                    <a:pt x="270" y="750"/>
                  </a:lnTo>
                  <a:lnTo>
                    <a:pt x="270" y="750"/>
                  </a:lnTo>
                  <a:lnTo>
                    <a:pt x="270" y="756"/>
                  </a:lnTo>
                  <a:lnTo>
                    <a:pt x="270" y="756"/>
                  </a:lnTo>
                  <a:lnTo>
                    <a:pt x="270" y="756"/>
                  </a:lnTo>
                  <a:lnTo>
                    <a:pt x="276" y="756"/>
                  </a:lnTo>
                  <a:lnTo>
                    <a:pt x="276" y="762"/>
                  </a:lnTo>
                  <a:lnTo>
                    <a:pt x="276" y="762"/>
                  </a:lnTo>
                  <a:lnTo>
                    <a:pt x="276" y="762"/>
                  </a:lnTo>
                  <a:lnTo>
                    <a:pt x="276" y="762"/>
                  </a:lnTo>
                  <a:lnTo>
                    <a:pt x="276" y="768"/>
                  </a:lnTo>
                  <a:lnTo>
                    <a:pt x="282" y="768"/>
                  </a:lnTo>
                  <a:lnTo>
                    <a:pt x="282" y="768"/>
                  </a:lnTo>
                  <a:lnTo>
                    <a:pt x="282" y="768"/>
                  </a:lnTo>
                  <a:lnTo>
                    <a:pt x="282" y="774"/>
                  </a:lnTo>
                  <a:lnTo>
                    <a:pt x="282" y="774"/>
                  </a:lnTo>
                  <a:lnTo>
                    <a:pt x="282" y="774"/>
                  </a:lnTo>
                  <a:lnTo>
                    <a:pt x="282" y="774"/>
                  </a:lnTo>
                  <a:lnTo>
                    <a:pt x="288" y="780"/>
                  </a:lnTo>
                  <a:lnTo>
                    <a:pt x="288" y="780"/>
                  </a:lnTo>
                  <a:lnTo>
                    <a:pt x="288" y="780"/>
                  </a:lnTo>
                  <a:lnTo>
                    <a:pt x="288" y="780"/>
                  </a:lnTo>
                  <a:lnTo>
                    <a:pt x="288" y="786"/>
                  </a:lnTo>
                  <a:lnTo>
                    <a:pt x="288" y="786"/>
                  </a:lnTo>
                  <a:lnTo>
                    <a:pt x="294" y="786"/>
                  </a:lnTo>
                  <a:lnTo>
                    <a:pt x="294" y="786"/>
                  </a:lnTo>
                  <a:lnTo>
                    <a:pt x="294" y="792"/>
                  </a:lnTo>
                  <a:lnTo>
                    <a:pt x="294" y="792"/>
                  </a:lnTo>
                  <a:lnTo>
                    <a:pt x="294" y="792"/>
                  </a:lnTo>
                  <a:lnTo>
                    <a:pt x="294" y="792"/>
                  </a:lnTo>
                  <a:lnTo>
                    <a:pt x="294" y="798"/>
                  </a:lnTo>
                  <a:lnTo>
                    <a:pt x="300" y="798"/>
                  </a:lnTo>
                  <a:lnTo>
                    <a:pt x="300" y="798"/>
                  </a:lnTo>
                  <a:lnTo>
                    <a:pt x="300" y="798"/>
                  </a:lnTo>
                  <a:lnTo>
                    <a:pt x="300" y="804"/>
                  </a:lnTo>
                  <a:lnTo>
                    <a:pt x="300" y="804"/>
                  </a:lnTo>
                  <a:lnTo>
                    <a:pt x="300" y="804"/>
                  </a:lnTo>
                  <a:lnTo>
                    <a:pt x="306" y="804"/>
                  </a:lnTo>
                  <a:lnTo>
                    <a:pt x="306" y="810"/>
                  </a:lnTo>
                  <a:lnTo>
                    <a:pt x="306" y="810"/>
                  </a:lnTo>
                  <a:lnTo>
                    <a:pt x="306" y="810"/>
                  </a:lnTo>
                  <a:lnTo>
                    <a:pt x="306" y="810"/>
                  </a:lnTo>
                  <a:lnTo>
                    <a:pt x="306" y="816"/>
                  </a:lnTo>
                  <a:lnTo>
                    <a:pt x="312" y="816"/>
                  </a:lnTo>
                  <a:lnTo>
                    <a:pt x="312" y="816"/>
                  </a:lnTo>
                  <a:lnTo>
                    <a:pt x="312" y="816"/>
                  </a:lnTo>
                  <a:lnTo>
                    <a:pt x="312" y="816"/>
                  </a:lnTo>
                  <a:lnTo>
                    <a:pt x="312" y="822"/>
                  </a:lnTo>
                  <a:lnTo>
                    <a:pt x="312" y="822"/>
                  </a:lnTo>
                  <a:lnTo>
                    <a:pt x="312" y="822"/>
                  </a:lnTo>
                  <a:lnTo>
                    <a:pt x="318" y="822"/>
                  </a:lnTo>
                  <a:lnTo>
                    <a:pt x="318" y="828"/>
                  </a:lnTo>
                  <a:lnTo>
                    <a:pt x="318" y="828"/>
                  </a:lnTo>
                  <a:lnTo>
                    <a:pt x="318" y="828"/>
                  </a:lnTo>
                  <a:lnTo>
                    <a:pt x="318" y="828"/>
                  </a:lnTo>
                  <a:lnTo>
                    <a:pt x="318" y="828"/>
                  </a:lnTo>
                  <a:lnTo>
                    <a:pt x="324" y="834"/>
                  </a:lnTo>
                  <a:lnTo>
                    <a:pt x="324" y="834"/>
                  </a:lnTo>
                  <a:lnTo>
                    <a:pt x="324" y="834"/>
                  </a:lnTo>
                  <a:lnTo>
                    <a:pt x="324" y="834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30" y="840"/>
                  </a:lnTo>
                  <a:lnTo>
                    <a:pt x="330" y="840"/>
                  </a:lnTo>
                  <a:lnTo>
                    <a:pt x="330" y="846"/>
                  </a:lnTo>
                  <a:lnTo>
                    <a:pt x="330" y="846"/>
                  </a:lnTo>
                  <a:lnTo>
                    <a:pt x="330" y="846"/>
                  </a:lnTo>
                  <a:lnTo>
                    <a:pt x="330" y="846"/>
                  </a:lnTo>
                  <a:lnTo>
                    <a:pt x="336" y="846"/>
                  </a:lnTo>
                  <a:lnTo>
                    <a:pt x="336" y="852"/>
                  </a:lnTo>
                  <a:lnTo>
                    <a:pt x="336" y="852"/>
                  </a:lnTo>
                  <a:lnTo>
                    <a:pt x="336" y="852"/>
                  </a:lnTo>
                  <a:lnTo>
                    <a:pt x="336" y="852"/>
                  </a:lnTo>
                  <a:lnTo>
                    <a:pt x="336" y="852"/>
                  </a:lnTo>
                  <a:lnTo>
                    <a:pt x="336" y="858"/>
                  </a:lnTo>
                  <a:lnTo>
                    <a:pt x="342" y="858"/>
                  </a:lnTo>
                  <a:lnTo>
                    <a:pt x="342" y="858"/>
                  </a:lnTo>
                  <a:lnTo>
                    <a:pt x="342" y="858"/>
                  </a:lnTo>
                  <a:lnTo>
                    <a:pt x="342" y="858"/>
                  </a:lnTo>
                  <a:lnTo>
                    <a:pt x="342" y="864"/>
                  </a:lnTo>
                  <a:lnTo>
                    <a:pt x="342" y="864"/>
                  </a:lnTo>
                  <a:lnTo>
                    <a:pt x="342" y="864"/>
                  </a:lnTo>
                  <a:lnTo>
                    <a:pt x="348" y="864"/>
                  </a:lnTo>
                  <a:lnTo>
                    <a:pt x="348" y="864"/>
                  </a:lnTo>
                  <a:lnTo>
                    <a:pt x="348" y="864"/>
                  </a:lnTo>
                  <a:lnTo>
                    <a:pt x="348" y="870"/>
                  </a:lnTo>
                  <a:lnTo>
                    <a:pt x="348" y="870"/>
                  </a:lnTo>
                  <a:lnTo>
                    <a:pt x="348" y="870"/>
                  </a:lnTo>
                  <a:lnTo>
                    <a:pt x="354" y="870"/>
                  </a:lnTo>
                  <a:lnTo>
                    <a:pt x="354" y="870"/>
                  </a:lnTo>
                  <a:lnTo>
                    <a:pt x="354" y="876"/>
                  </a:lnTo>
                  <a:lnTo>
                    <a:pt x="354" y="876"/>
                  </a:lnTo>
                  <a:lnTo>
                    <a:pt x="354" y="876"/>
                  </a:lnTo>
                  <a:lnTo>
                    <a:pt x="354" y="876"/>
                  </a:lnTo>
                  <a:lnTo>
                    <a:pt x="354" y="876"/>
                  </a:lnTo>
                  <a:lnTo>
                    <a:pt x="360" y="876"/>
                  </a:lnTo>
                  <a:lnTo>
                    <a:pt x="360" y="882"/>
                  </a:lnTo>
                  <a:lnTo>
                    <a:pt x="360" y="882"/>
                  </a:lnTo>
                  <a:lnTo>
                    <a:pt x="360" y="882"/>
                  </a:lnTo>
                  <a:lnTo>
                    <a:pt x="360" y="882"/>
                  </a:lnTo>
                  <a:lnTo>
                    <a:pt x="360" y="882"/>
                  </a:lnTo>
                  <a:lnTo>
                    <a:pt x="366" y="882"/>
                  </a:lnTo>
                  <a:lnTo>
                    <a:pt x="366" y="888"/>
                  </a:lnTo>
                  <a:lnTo>
                    <a:pt x="366" y="888"/>
                  </a:lnTo>
                  <a:lnTo>
                    <a:pt x="366" y="888"/>
                  </a:lnTo>
                  <a:lnTo>
                    <a:pt x="366" y="888"/>
                  </a:lnTo>
                  <a:lnTo>
                    <a:pt x="366" y="888"/>
                  </a:lnTo>
                  <a:lnTo>
                    <a:pt x="366" y="888"/>
                  </a:lnTo>
                  <a:lnTo>
                    <a:pt x="372" y="894"/>
                  </a:lnTo>
                  <a:lnTo>
                    <a:pt x="372" y="894"/>
                  </a:lnTo>
                  <a:lnTo>
                    <a:pt x="372" y="894"/>
                  </a:lnTo>
                  <a:lnTo>
                    <a:pt x="372" y="894"/>
                  </a:lnTo>
                  <a:lnTo>
                    <a:pt x="372" y="894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78" y="900"/>
                  </a:lnTo>
                  <a:lnTo>
                    <a:pt x="378" y="900"/>
                  </a:lnTo>
                  <a:lnTo>
                    <a:pt x="378" y="900"/>
                  </a:lnTo>
                  <a:lnTo>
                    <a:pt x="378" y="900"/>
                  </a:lnTo>
                  <a:lnTo>
                    <a:pt x="378" y="900"/>
                  </a:lnTo>
                  <a:lnTo>
                    <a:pt x="378" y="900"/>
                  </a:lnTo>
                  <a:lnTo>
                    <a:pt x="384" y="900"/>
                  </a:lnTo>
                  <a:lnTo>
                    <a:pt x="384" y="906"/>
                  </a:lnTo>
                  <a:lnTo>
                    <a:pt x="384" y="906"/>
                  </a:lnTo>
                  <a:lnTo>
                    <a:pt x="384" y="906"/>
                  </a:lnTo>
                  <a:lnTo>
                    <a:pt x="384" y="906"/>
                  </a:lnTo>
                  <a:lnTo>
                    <a:pt x="384" y="906"/>
                  </a:lnTo>
                  <a:lnTo>
                    <a:pt x="390" y="906"/>
                  </a:lnTo>
                  <a:lnTo>
                    <a:pt x="390" y="912"/>
                  </a:lnTo>
                  <a:lnTo>
                    <a:pt x="390" y="912"/>
                  </a:lnTo>
                  <a:lnTo>
                    <a:pt x="390" y="912"/>
                  </a:lnTo>
                  <a:lnTo>
                    <a:pt x="390" y="912"/>
                  </a:lnTo>
                  <a:lnTo>
                    <a:pt x="390" y="912"/>
                  </a:lnTo>
                  <a:lnTo>
                    <a:pt x="396" y="912"/>
                  </a:lnTo>
                  <a:lnTo>
                    <a:pt x="396" y="912"/>
                  </a:lnTo>
                  <a:lnTo>
                    <a:pt x="396" y="912"/>
                  </a:lnTo>
                  <a:lnTo>
                    <a:pt x="396" y="918"/>
                  </a:lnTo>
                  <a:lnTo>
                    <a:pt x="396" y="918"/>
                  </a:lnTo>
                  <a:lnTo>
                    <a:pt x="396" y="918"/>
                  </a:lnTo>
                  <a:lnTo>
                    <a:pt x="396" y="918"/>
                  </a:lnTo>
                  <a:lnTo>
                    <a:pt x="402" y="918"/>
                  </a:lnTo>
                  <a:lnTo>
                    <a:pt x="402" y="918"/>
                  </a:lnTo>
                  <a:lnTo>
                    <a:pt x="402" y="918"/>
                  </a:lnTo>
                  <a:lnTo>
                    <a:pt x="402" y="918"/>
                  </a:lnTo>
                  <a:lnTo>
                    <a:pt x="402" y="924"/>
                  </a:lnTo>
                  <a:lnTo>
                    <a:pt x="402" y="924"/>
                  </a:lnTo>
                  <a:lnTo>
                    <a:pt x="408" y="924"/>
                  </a:lnTo>
                  <a:lnTo>
                    <a:pt x="408" y="924"/>
                  </a:lnTo>
                  <a:lnTo>
                    <a:pt x="408" y="924"/>
                  </a:lnTo>
                  <a:lnTo>
                    <a:pt x="408" y="924"/>
                  </a:lnTo>
                  <a:lnTo>
                    <a:pt x="408" y="924"/>
                  </a:lnTo>
                  <a:lnTo>
                    <a:pt x="408" y="924"/>
                  </a:lnTo>
                  <a:lnTo>
                    <a:pt x="408" y="924"/>
                  </a:lnTo>
                  <a:lnTo>
                    <a:pt x="414" y="930"/>
                  </a:lnTo>
                  <a:lnTo>
                    <a:pt x="414" y="930"/>
                  </a:lnTo>
                  <a:lnTo>
                    <a:pt x="414" y="930"/>
                  </a:lnTo>
                  <a:lnTo>
                    <a:pt x="414" y="930"/>
                  </a:lnTo>
                  <a:lnTo>
                    <a:pt x="414" y="930"/>
                  </a:lnTo>
                  <a:lnTo>
                    <a:pt x="414" y="930"/>
                  </a:lnTo>
                  <a:lnTo>
                    <a:pt x="420" y="930"/>
                  </a:lnTo>
                  <a:lnTo>
                    <a:pt x="420" y="930"/>
                  </a:lnTo>
                  <a:lnTo>
                    <a:pt x="420" y="930"/>
                  </a:lnTo>
                  <a:lnTo>
                    <a:pt x="420" y="936"/>
                  </a:lnTo>
                  <a:lnTo>
                    <a:pt x="420" y="936"/>
                  </a:lnTo>
                  <a:lnTo>
                    <a:pt x="420" y="936"/>
                  </a:lnTo>
                  <a:lnTo>
                    <a:pt x="420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32" y="936"/>
                  </a:lnTo>
                  <a:lnTo>
                    <a:pt x="432" y="942"/>
                  </a:lnTo>
                  <a:lnTo>
                    <a:pt x="432" y="942"/>
                  </a:lnTo>
                  <a:lnTo>
                    <a:pt x="432" y="942"/>
                  </a:lnTo>
                  <a:lnTo>
                    <a:pt x="432" y="942"/>
                  </a:lnTo>
                  <a:lnTo>
                    <a:pt x="432" y="942"/>
                  </a:lnTo>
                  <a:lnTo>
                    <a:pt x="432" y="942"/>
                  </a:lnTo>
                  <a:lnTo>
                    <a:pt x="438" y="942"/>
                  </a:lnTo>
                  <a:lnTo>
                    <a:pt x="438" y="942"/>
                  </a:lnTo>
                  <a:lnTo>
                    <a:pt x="438" y="942"/>
                  </a:lnTo>
                  <a:lnTo>
                    <a:pt x="438" y="942"/>
                  </a:lnTo>
                  <a:lnTo>
                    <a:pt x="438" y="942"/>
                  </a:lnTo>
                  <a:lnTo>
                    <a:pt x="438" y="942"/>
                  </a:lnTo>
                  <a:lnTo>
                    <a:pt x="438" y="948"/>
                  </a:lnTo>
                  <a:lnTo>
                    <a:pt x="444" y="948"/>
                  </a:lnTo>
                  <a:lnTo>
                    <a:pt x="444" y="948"/>
                  </a:lnTo>
                  <a:lnTo>
                    <a:pt x="444" y="948"/>
                  </a:lnTo>
                  <a:lnTo>
                    <a:pt x="444" y="948"/>
                  </a:lnTo>
                  <a:lnTo>
                    <a:pt x="444" y="948"/>
                  </a:lnTo>
                  <a:lnTo>
                    <a:pt x="444" y="948"/>
                  </a:lnTo>
                  <a:lnTo>
                    <a:pt x="450" y="948"/>
                  </a:lnTo>
                  <a:lnTo>
                    <a:pt x="450" y="948"/>
                  </a:lnTo>
                  <a:lnTo>
                    <a:pt x="450" y="948"/>
                  </a:lnTo>
                  <a:lnTo>
                    <a:pt x="450" y="948"/>
                  </a:lnTo>
                  <a:lnTo>
                    <a:pt x="450" y="948"/>
                  </a:lnTo>
                  <a:lnTo>
                    <a:pt x="450" y="948"/>
                  </a:lnTo>
                  <a:lnTo>
                    <a:pt x="456" y="948"/>
                  </a:lnTo>
                  <a:lnTo>
                    <a:pt x="456" y="954"/>
                  </a:lnTo>
                  <a:lnTo>
                    <a:pt x="456" y="954"/>
                  </a:lnTo>
                  <a:lnTo>
                    <a:pt x="456" y="954"/>
                  </a:lnTo>
                  <a:lnTo>
                    <a:pt x="456" y="954"/>
                  </a:lnTo>
                  <a:lnTo>
                    <a:pt x="456" y="954"/>
                  </a:lnTo>
                  <a:lnTo>
                    <a:pt x="456" y="954"/>
                  </a:lnTo>
                  <a:lnTo>
                    <a:pt x="462" y="954"/>
                  </a:lnTo>
                  <a:lnTo>
                    <a:pt x="462" y="954"/>
                  </a:lnTo>
                  <a:lnTo>
                    <a:pt x="462" y="954"/>
                  </a:lnTo>
                  <a:lnTo>
                    <a:pt x="462" y="954"/>
                  </a:lnTo>
                  <a:lnTo>
                    <a:pt x="462" y="954"/>
                  </a:lnTo>
                  <a:lnTo>
                    <a:pt x="462" y="954"/>
                  </a:lnTo>
                  <a:lnTo>
                    <a:pt x="468" y="954"/>
                  </a:lnTo>
                  <a:lnTo>
                    <a:pt x="468" y="954"/>
                  </a:lnTo>
                  <a:lnTo>
                    <a:pt x="468" y="954"/>
                  </a:lnTo>
                  <a:lnTo>
                    <a:pt x="468" y="954"/>
                  </a:lnTo>
                  <a:lnTo>
                    <a:pt x="468" y="954"/>
                  </a:lnTo>
                  <a:lnTo>
                    <a:pt x="468" y="954"/>
                  </a:lnTo>
                  <a:lnTo>
                    <a:pt x="468" y="954"/>
                  </a:lnTo>
                  <a:lnTo>
                    <a:pt x="474" y="954"/>
                  </a:lnTo>
                  <a:lnTo>
                    <a:pt x="474" y="960"/>
                  </a:lnTo>
                  <a:lnTo>
                    <a:pt x="474" y="960"/>
                  </a:lnTo>
                  <a:lnTo>
                    <a:pt x="474" y="960"/>
                  </a:lnTo>
                  <a:lnTo>
                    <a:pt x="474" y="960"/>
                  </a:lnTo>
                  <a:lnTo>
                    <a:pt x="474" y="960"/>
                  </a:lnTo>
                  <a:lnTo>
                    <a:pt x="480" y="960"/>
                  </a:lnTo>
                  <a:lnTo>
                    <a:pt x="480" y="960"/>
                  </a:lnTo>
                  <a:lnTo>
                    <a:pt x="480" y="960"/>
                  </a:lnTo>
                  <a:lnTo>
                    <a:pt x="480" y="960"/>
                  </a:lnTo>
                  <a:lnTo>
                    <a:pt x="480" y="960"/>
                  </a:lnTo>
                  <a:lnTo>
                    <a:pt x="480" y="960"/>
                  </a:lnTo>
                  <a:lnTo>
                    <a:pt x="480" y="960"/>
                  </a:lnTo>
                  <a:lnTo>
                    <a:pt x="486" y="960"/>
                  </a:lnTo>
                  <a:lnTo>
                    <a:pt x="486" y="960"/>
                  </a:lnTo>
                  <a:lnTo>
                    <a:pt x="486" y="960"/>
                  </a:lnTo>
                  <a:lnTo>
                    <a:pt x="486" y="960"/>
                  </a:lnTo>
                  <a:lnTo>
                    <a:pt x="486" y="960"/>
                  </a:lnTo>
                  <a:lnTo>
                    <a:pt x="486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8" y="960"/>
                  </a:lnTo>
                  <a:lnTo>
                    <a:pt x="498" y="960"/>
                  </a:lnTo>
                  <a:lnTo>
                    <a:pt x="498" y="960"/>
                  </a:lnTo>
                  <a:lnTo>
                    <a:pt x="498" y="960"/>
                  </a:lnTo>
                  <a:lnTo>
                    <a:pt x="498" y="960"/>
                  </a:lnTo>
                  <a:lnTo>
                    <a:pt x="498" y="960"/>
                  </a:lnTo>
                  <a:lnTo>
                    <a:pt x="498" y="954"/>
                  </a:lnTo>
                  <a:lnTo>
                    <a:pt x="504" y="954"/>
                  </a:lnTo>
                  <a:lnTo>
                    <a:pt x="504" y="954"/>
                  </a:lnTo>
                  <a:lnTo>
                    <a:pt x="504" y="954"/>
                  </a:lnTo>
                  <a:lnTo>
                    <a:pt x="504" y="954"/>
                  </a:lnTo>
                  <a:lnTo>
                    <a:pt x="504" y="954"/>
                  </a:lnTo>
                  <a:lnTo>
                    <a:pt x="504" y="954"/>
                  </a:lnTo>
                  <a:lnTo>
                    <a:pt x="510" y="954"/>
                  </a:lnTo>
                  <a:lnTo>
                    <a:pt x="510" y="954"/>
                  </a:lnTo>
                  <a:lnTo>
                    <a:pt x="510" y="954"/>
                  </a:lnTo>
                  <a:lnTo>
                    <a:pt x="510" y="954"/>
                  </a:lnTo>
                  <a:lnTo>
                    <a:pt x="510" y="954"/>
                  </a:lnTo>
                  <a:lnTo>
                    <a:pt x="510" y="954"/>
                  </a:lnTo>
                  <a:lnTo>
                    <a:pt x="516" y="954"/>
                  </a:lnTo>
                  <a:lnTo>
                    <a:pt x="516" y="954"/>
                  </a:lnTo>
                  <a:lnTo>
                    <a:pt x="516" y="954"/>
                  </a:lnTo>
                  <a:lnTo>
                    <a:pt x="516" y="954"/>
                  </a:lnTo>
                  <a:lnTo>
                    <a:pt x="516" y="954"/>
                  </a:lnTo>
                  <a:lnTo>
                    <a:pt x="516" y="954"/>
                  </a:lnTo>
                  <a:lnTo>
                    <a:pt x="516" y="948"/>
                  </a:lnTo>
                  <a:lnTo>
                    <a:pt x="522" y="948"/>
                  </a:lnTo>
                  <a:lnTo>
                    <a:pt x="522" y="948"/>
                  </a:lnTo>
                  <a:lnTo>
                    <a:pt x="522" y="948"/>
                  </a:lnTo>
                  <a:lnTo>
                    <a:pt x="522" y="948"/>
                  </a:lnTo>
                  <a:lnTo>
                    <a:pt x="522" y="948"/>
                  </a:lnTo>
                  <a:lnTo>
                    <a:pt x="522" y="948"/>
                  </a:lnTo>
                  <a:lnTo>
                    <a:pt x="522" y="948"/>
                  </a:lnTo>
                  <a:lnTo>
                    <a:pt x="528" y="948"/>
                  </a:lnTo>
                  <a:lnTo>
                    <a:pt x="528" y="948"/>
                  </a:lnTo>
                  <a:lnTo>
                    <a:pt x="528" y="948"/>
                  </a:lnTo>
                  <a:lnTo>
                    <a:pt x="528" y="948"/>
                  </a:lnTo>
                  <a:lnTo>
                    <a:pt x="528" y="948"/>
                  </a:lnTo>
                  <a:lnTo>
                    <a:pt x="528" y="948"/>
                  </a:lnTo>
                  <a:lnTo>
                    <a:pt x="534" y="942"/>
                  </a:lnTo>
                  <a:lnTo>
                    <a:pt x="534" y="942"/>
                  </a:lnTo>
                  <a:lnTo>
                    <a:pt x="534" y="942"/>
                  </a:lnTo>
                  <a:lnTo>
                    <a:pt x="534" y="942"/>
                  </a:lnTo>
                  <a:lnTo>
                    <a:pt x="534" y="942"/>
                  </a:lnTo>
                  <a:lnTo>
                    <a:pt x="534" y="942"/>
                  </a:lnTo>
                  <a:lnTo>
                    <a:pt x="540" y="942"/>
                  </a:lnTo>
                  <a:lnTo>
                    <a:pt x="540" y="942"/>
                  </a:lnTo>
                  <a:lnTo>
                    <a:pt x="540" y="942"/>
                  </a:lnTo>
                  <a:lnTo>
                    <a:pt x="540" y="942"/>
                  </a:lnTo>
                  <a:lnTo>
                    <a:pt x="540" y="942"/>
                  </a:lnTo>
                  <a:lnTo>
                    <a:pt x="540" y="942"/>
                  </a:lnTo>
                  <a:lnTo>
                    <a:pt x="540" y="936"/>
                  </a:lnTo>
                  <a:lnTo>
                    <a:pt x="546" y="936"/>
                  </a:lnTo>
                  <a:lnTo>
                    <a:pt x="546" y="936"/>
                  </a:lnTo>
                  <a:lnTo>
                    <a:pt x="546" y="936"/>
                  </a:lnTo>
                  <a:lnTo>
                    <a:pt x="546" y="936"/>
                  </a:lnTo>
                  <a:lnTo>
                    <a:pt x="546" y="936"/>
                  </a:lnTo>
                  <a:lnTo>
                    <a:pt x="546" y="936"/>
                  </a:lnTo>
                  <a:lnTo>
                    <a:pt x="552" y="936"/>
                  </a:lnTo>
                  <a:lnTo>
                    <a:pt x="552" y="936"/>
                  </a:lnTo>
                  <a:lnTo>
                    <a:pt x="552" y="936"/>
                  </a:lnTo>
                  <a:lnTo>
                    <a:pt x="552" y="930"/>
                  </a:lnTo>
                  <a:lnTo>
                    <a:pt x="552" y="930"/>
                  </a:lnTo>
                  <a:lnTo>
                    <a:pt x="552" y="930"/>
                  </a:lnTo>
                  <a:lnTo>
                    <a:pt x="552" y="930"/>
                  </a:lnTo>
                  <a:lnTo>
                    <a:pt x="558" y="930"/>
                  </a:lnTo>
                  <a:lnTo>
                    <a:pt x="558" y="930"/>
                  </a:lnTo>
                  <a:lnTo>
                    <a:pt x="558" y="930"/>
                  </a:lnTo>
                  <a:lnTo>
                    <a:pt x="558" y="930"/>
                  </a:lnTo>
                  <a:lnTo>
                    <a:pt x="558" y="930"/>
                  </a:lnTo>
                  <a:lnTo>
                    <a:pt x="558" y="924"/>
                  </a:lnTo>
                  <a:lnTo>
                    <a:pt x="564" y="924"/>
                  </a:lnTo>
                  <a:lnTo>
                    <a:pt x="564" y="924"/>
                  </a:lnTo>
                  <a:lnTo>
                    <a:pt x="564" y="924"/>
                  </a:lnTo>
                  <a:lnTo>
                    <a:pt x="564" y="924"/>
                  </a:lnTo>
                  <a:lnTo>
                    <a:pt x="564" y="924"/>
                  </a:lnTo>
                  <a:lnTo>
                    <a:pt x="564" y="924"/>
                  </a:lnTo>
                  <a:lnTo>
                    <a:pt x="564" y="924"/>
                  </a:lnTo>
                  <a:lnTo>
                    <a:pt x="570" y="924"/>
                  </a:lnTo>
                  <a:lnTo>
                    <a:pt x="570" y="918"/>
                  </a:lnTo>
                  <a:lnTo>
                    <a:pt x="570" y="918"/>
                  </a:lnTo>
                  <a:lnTo>
                    <a:pt x="570" y="918"/>
                  </a:lnTo>
                  <a:lnTo>
                    <a:pt x="570" y="918"/>
                  </a:lnTo>
                  <a:lnTo>
                    <a:pt x="570" y="918"/>
                  </a:lnTo>
                  <a:lnTo>
                    <a:pt x="570" y="918"/>
                  </a:lnTo>
                  <a:lnTo>
                    <a:pt x="576" y="918"/>
                  </a:lnTo>
                  <a:lnTo>
                    <a:pt x="576" y="918"/>
                  </a:lnTo>
                  <a:lnTo>
                    <a:pt x="576" y="912"/>
                  </a:lnTo>
                  <a:lnTo>
                    <a:pt x="576" y="912"/>
                  </a:lnTo>
                  <a:lnTo>
                    <a:pt x="576" y="912"/>
                  </a:lnTo>
                  <a:lnTo>
                    <a:pt x="576" y="912"/>
                  </a:lnTo>
                  <a:lnTo>
                    <a:pt x="582" y="912"/>
                  </a:lnTo>
                  <a:lnTo>
                    <a:pt x="582" y="912"/>
                  </a:lnTo>
                  <a:lnTo>
                    <a:pt x="582" y="912"/>
                  </a:lnTo>
                  <a:lnTo>
                    <a:pt x="582" y="906"/>
                  </a:lnTo>
                  <a:lnTo>
                    <a:pt x="582" y="906"/>
                  </a:lnTo>
                  <a:lnTo>
                    <a:pt x="582" y="906"/>
                  </a:lnTo>
                  <a:lnTo>
                    <a:pt x="588" y="906"/>
                  </a:lnTo>
                  <a:lnTo>
                    <a:pt x="588" y="906"/>
                  </a:lnTo>
                  <a:lnTo>
                    <a:pt x="588" y="906"/>
                  </a:lnTo>
                  <a:lnTo>
                    <a:pt x="588" y="906"/>
                  </a:lnTo>
                  <a:lnTo>
                    <a:pt x="588" y="900"/>
                  </a:lnTo>
                  <a:lnTo>
                    <a:pt x="588" y="900"/>
                  </a:lnTo>
                  <a:lnTo>
                    <a:pt x="594" y="900"/>
                  </a:lnTo>
                  <a:lnTo>
                    <a:pt x="594" y="900"/>
                  </a:lnTo>
                  <a:lnTo>
                    <a:pt x="594" y="900"/>
                  </a:lnTo>
                  <a:lnTo>
                    <a:pt x="594" y="900"/>
                  </a:lnTo>
                  <a:lnTo>
                    <a:pt x="594" y="894"/>
                  </a:lnTo>
                  <a:lnTo>
                    <a:pt x="594" y="894"/>
                  </a:lnTo>
                  <a:lnTo>
                    <a:pt x="594" y="894"/>
                  </a:lnTo>
                  <a:lnTo>
                    <a:pt x="600" y="894"/>
                  </a:lnTo>
                  <a:lnTo>
                    <a:pt x="600" y="894"/>
                  </a:lnTo>
                  <a:lnTo>
                    <a:pt x="600" y="894"/>
                  </a:lnTo>
                  <a:lnTo>
                    <a:pt x="600" y="894"/>
                  </a:lnTo>
                  <a:lnTo>
                    <a:pt x="600" y="888"/>
                  </a:lnTo>
                  <a:lnTo>
                    <a:pt x="600" y="888"/>
                  </a:lnTo>
                  <a:lnTo>
                    <a:pt x="600" y="888"/>
                  </a:lnTo>
                  <a:lnTo>
                    <a:pt x="606" y="888"/>
                  </a:lnTo>
                  <a:lnTo>
                    <a:pt x="606" y="888"/>
                  </a:lnTo>
                  <a:lnTo>
                    <a:pt x="606" y="888"/>
                  </a:lnTo>
                  <a:lnTo>
                    <a:pt x="606" y="882"/>
                  </a:lnTo>
                  <a:lnTo>
                    <a:pt x="606" y="882"/>
                  </a:lnTo>
                  <a:lnTo>
                    <a:pt x="606" y="882"/>
                  </a:lnTo>
                  <a:lnTo>
                    <a:pt x="612" y="882"/>
                  </a:lnTo>
                  <a:lnTo>
                    <a:pt x="612" y="882"/>
                  </a:lnTo>
                  <a:lnTo>
                    <a:pt x="612" y="882"/>
                  </a:lnTo>
                  <a:lnTo>
                    <a:pt x="612" y="882"/>
                  </a:lnTo>
                  <a:lnTo>
                    <a:pt x="612" y="876"/>
                  </a:lnTo>
                  <a:lnTo>
                    <a:pt x="612" y="876"/>
                  </a:lnTo>
                  <a:lnTo>
                    <a:pt x="618" y="876"/>
                  </a:lnTo>
                  <a:lnTo>
                    <a:pt x="618" y="876"/>
                  </a:lnTo>
                  <a:lnTo>
                    <a:pt x="618" y="876"/>
                  </a:lnTo>
                  <a:lnTo>
                    <a:pt x="618" y="870"/>
                  </a:lnTo>
                  <a:lnTo>
                    <a:pt x="618" y="870"/>
                  </a:lnTo>
                  <a:lnTo>
                    <a:pt x="618" y="870"/>
                  </a:lnTo>
                  <a:lnTo>
                    <a:pt x="618" y="870"/>
                  </a:lnTo>
                  <a:lnTo>
                    <a:pt x="624" y="870"/>
                  </a:lnTo>
                  <a:lnTo>
                    <a:pt x="624" y="870"/>
                  </a:lnTo>
                  <a:lnTo>
                    <a:pt x="624" y="864"/>
                  </a:lnTo>
                  <a:lnTo>
                    <a:pt x="624" y="864"/>
                  </a:lnTo>
                  <a:lnTo>
                    <a:pt x="624" y="864"/>
                  </a:lnTo>
                  <a:lnTo>
                    <a:pt x="624" y="864"/>
                  </a:lnTo>
                  <a:lnTo>
                    <a:pt x="630" y="858"/>
                  </a:lnTo>
                  <a:lnTo>
                    <a:pt x="630" y="858"/>
                  </a:lnTo>
                  <a:lnTo>
                    <a:pt x="630" y="858"/>
                  </a:lnTo>
                  <a:lnTo>
                    <a:pt x="630" y="858"/>
                  </a:lnTo>
                  <a:lnTo>
                    <a:pt x="630" y="858"/>
                  </a:lnTo>
                  <a:lnTo>
                    <a:pt x="630" y="858"/>
                  </a:lnTo>
                  <a:lnTo>
                    <a:pt x="630" y="852"/>
                  </a:lnTo>
                  <a:lnTo>
                    <a:pt x="636" y="852"/>
                  </a:lnTo>
                  <a:lnTo>
                    <a:pt x="636" y="852"/>
                  </a:lnTo>
                  <a:lnTo>
                    <a:pt x="636" y="852"/>
                  </a:lnTo>
                  <a:lnTo>
                    <a:pt x="636" y="852"/>
                  </a:lnTo>
                  <a:lnTo>
                    <a:pt x="636" y="846"/>
                  </a:lnTo>
                  <a:lnTo>
                    <a:pt x="636" y="846"/>
                  </a:lnTo>
                  <a:lnTo>
                    <a:pt x="636" y="846"/>
                  </a:lnTo>
                  <a:lnTo>
                    <a:pt x="642" y="846"/>
                  </a:lnTo>
                  <a:lnTo>
                    <a:pt x="642" y="846"/>
                  </a:lnTo>
                  <a:lnTo>
                    <a:pt x="642" y="840"/>
                  </a:lnTo>
                  <a:lnTo>
                    <a:pt x="642" y="840"/>
                  </a:lnTo>
                  <a:lnTo>
                    <a:pt x="642" y="840"/>
                  </a:lnTo>
                  <a:lnTo>
                    <a:pt x="642" y="840"/>
                  </a:lnTo>
                  <a:lnTo>
                    <a:pt x="648" y="834"/>
                  </a:lnTo>
                  <a:lnTo>
                    <a:pt x="648" y="834"/>
                  </a:lnTo>
                  <a:lnTo>
                    <a:pt x="648" y="834"/>
                  </a:lnTo>
                  <a:lnTo>
                    <a:pt x="648" y="834"/>
                  </a:lnTo>
                  <a:lnTo>
                    <a:pt x="648" y="834"/>
                  </a:lnTo>
                  <a:lnTo>
                    <a:pt x="648" y="828"/>
                  </a:lnTo>
                  <a:lnTo>
                    <a:pt x="648" y="828"/>
                  </a:lnTo>
                  <a:lnTo>
                    <a:pt x="654" y="828"/>
                  </a:lnTo>
                  <a:lnTo>
                    <a:pt x="654" y="828"/>
                  </a:lnTo>
                  <a:lnTo>
                    <a:pt x="654" y="822"/>
                  </a:lnTo>
                  <a:lnTo>
                    <a:pt x="654" y="822"/>
                  </a:lnTo>
                  <a:lnTo>
                    <a:pt x="654" y="822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60" y="816"/>
                  </a:lnTo>
                  <a:lnTo>
                    <a:pt x="660" y="816"/>
                  </a:lnTo>
                  <a:lnTo>
                    <a:pt x="660" y="816"/>
                  </a:lnTo>
                  <a:lnTo>
                    <a:pt x="660" y="816"/>
                  </a:lnTo>
                  <a:lnTo>
                    <a:pt x="660" y="810"/>
                  </a:lnTo>
                  <a:lnTo>
                    <a:pt x="660" y="810"/>
                  </a:lnTo>
                  <a:lnTo>
                    <a:pt x="666" y="810"/>
                  </a:lnTo>
                  <a:lnTo>
                    <a:pt x="666" y="810"/>
                  </a:lnTo>
                  <a:lnTo>
                    <a:pt x="666" y="804"/>
                  </a:lnTo>
                  <a:lnTo>
                    <a:pt x="666" y="804"/>
                  </a:lnTo>
                  <a:lnTo>
                    <a:pt x="666" y="804"/>
                  </a:lnTo>
                  <a:lnTo>
                    <a:pt x="666" y="804"/>
                  </a:lnTo>
                  <a:lnTo>
                    <a:pt x="666" y="804"/>
                  </a:lnTo>
                  <a:lnTo>
                    <a:pt x="672" y="798"/>
                  </a:lnTo>
                  <a:lnTo>
                    <a:pt x="672" y="798"/>
                  </a:lnTo>
                  <a:lnTo>
                    <a:pt x="672" y="798"/>
                  </a:lnTo>
                  <a:lnTo>
                    <a:pt x="672" y="792"/>
                  </a:lnTo>
                  <a:lnTo>
                    <a:pt x="672" y="792"/>
                  </a:lnTo>
                  <a:lnTo>
                    <a:pt x="678" y="792"/>
                  </a:lnTo>
                  <a:lnTo>
                    <a:pt x="678" y="792"/>
                  </a:lnTo>
                  <a:lnTo>
                    <a:pt x="678" y="786"/>
                  </a:lnTo>
                  <a:lnTo>
                    <a:pt x="678" y="786"/>
                  </a:lnTo>
                  <a:lnTo>
                    <a:pt x="678" y="786"/>
                  </a:lnTo>
                  <a:lnTo>
                    <a:pt x="678" y="786"/>
                  </a:lnTo>
                  <a:lnTo>
                    <a:pt x="678" y="780"/>
                  </a:lnTo>
                  <a:lnTo>
                    <a:pt x="684" y="780"/>
                  </a:lnTo>
                  <a:lnTo>
                    <a:pt x="684" y="780"/>
                  </a:lnTo>
                  <a:lnTo>
                    <a:pt x="684" y="780"/>
                  </a:lnTo>
                  <a:lnTo>
                    <a:pt x="684" y="774"/>
                  </a:lnTo>
                  <a:lnTo>
                    <a:pt x="684" y="774"/>
                  </a:lnTo>
                  <a:lnTo>
                    <a:pt x="684" y="774"/>
                  </a:lnTo>
                  <a:lnTo>
                    <a:pt x="690" y="774"/>
                  </a:lnTo>
                  <a:lnTo>
                    <a:pt x="690" y="768"/>
                  </a:lnTo>
                  <a:lnTo>
                    <a:pt x="690" y="768"/>
                  </a:lnTo>
                  <a:lnTo>
                    <a:pt x="690" y="768"/>
                  </a:lnTo>
                  <a:lnTo>
                    <a:pt x="690" y="768"/>
                  </a:lnTo>
                  <a:lnTo>
                    <a:pt x="690" y="762"/>
                  </a:lnTo>
                  <a:lnTo>
                    <a:pt x="690" y="762"/>
                  </a:lnTo>
                  <a:lnTo>
                    <a:pt x="696" y="762"/>
                  </a:lnTo>
                  <a:lnTo>
                    <a:pt x="696" y="756"/>
                  </a:lnTo>
                  <a:lnTo>
                    <a:pt x="696" y="756"/>
                  </a:lnTo>
                  <a:lnTo>
                    <a:pt x="696" y="756"/>
                  </a:lnTo>
                  <a:lnTo>
                    <a:pt x="696" y="756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02" y="750"/>
                  </a:lnTo>
                  <a:lnTo>
                    <a:pt x="702" y="750"/>
                  </a:lnTo>
                  <a:lnTo>
                    <a:pt x="702" y="744"/>
                  </a:lnTo>
                  <a:lnTo>
                    <a:pt x="702" y="744"/>
                  </a:lnTo>
                  <a:lnTo>
                    <a:pt x="702" y="744"/>
                  </a:lnTo>
                  <a:lnTo>
                    <a:pt x="702" y="744"/>
                  </a:lnTo>
                  <a:lnTo>
                    <a:pt x="708" y="738"/>
                  </a:lnTo>
                  <a:lnTo>
                    <a:pt x="708" y="738"/>
                  </a:lnTo>
                  <a:lnTo>
                    <a:pt x="708" y="738"/>
                  </a:lnTo>
                  <a:lnTo>
                    <a:pt x="708" y="732"/>
                  </a:lnTo>
                  <a:lnTo>
                    <a:pt x="708" y="732"/>
                  </a:lnTo>
                  <a:lnTo>
                    <a:pt x="708" y="732"/>
                  </a:lnTo>
                  <a:lnTo>
                    <a:pt x="708" y="732"/>
                  </a:lnTo>
                  <a:lnTo>
                    <a:pt x="714" y="726"/>
                  </a:lnTo>
                  <a:lnTo>
                    <a:pt x="714" y="726"/>
                  </a:lnTo>
                  <a:lnTo>
                    <a:pt x="714" y="726"/>
                  </a:lnTo>
                  <a:lnTo>
                    <a:pt x="714" y="720"/>
                  </a:lnTo>
                  <a:lnTo>
                    <a:pt x="714" y="720"/>
                  </a:lnTo>
                  <a:lnTo>
                    <a:pt x="714" y="720"/>
                  </a:lnTo>
                  <a:lnTo>
                    <a:pt x="720" y="714"/>
                  </a:lnTo>
                  <a:lnTo>
                    <a:pt x="720" y="714"/>
                  </a:lnTo>
                  <a:lnTo>
                    <a:pt x="720" y="714"/>
                  </a:lnTo>
                  <a:lnTo>
                    <a:pt x="720" y="714"/>
                  </a:lnTo>
                  <a:lnTo>
                    <a:pt x="720" y="708"/>
                  </a:lnTo>
                  <a:lnTo>
                    <a:pt x="720" y="708"/>
                  </a:lnTo>
                  <a:lnTo>
                    <a:pt x="720" y="708"/>
                  </a:lnTo>
                  <a:lnTo>
                    <a:pt x="726" y="702"/>
                  </a:lnTo>
                  <a:lnTo>
                    <a:pt x="726" y="702"/>
                  </a:lnTo>
                  <a:lnTo>
                    <a:pt x="726" y="702"/>
                  </a:lnTo>
                  <a:lnTo>
                    <a:pt x="726" y="702"/>
                  </a:lnTo>
                  <a:lnTo>
                    <a:pt x="726" y="696"/>
                  </a:lnTo>
                  <a:lnTo>
                    <a:pt x="726" y="696"/>
                  </a:lnTo>
                  <a:lnTo>
                    <a:pt x="726" y="696"/>
                  </a:lnTo>
                  <a:lnTo>
                    <a:pt x="732" y="690"/>
                  </a:lnTo>
                  <a:lnTo>
                    <a:pt x="732" y="690"/>
                  </a:lnTo>
                  <a:lnTo>
                    <a:pt x="732" y="684"/>
                  </a:lnTo>
                  <a:lnTo>
                    <a:pt x="732" y="684"/>
                  </a:lnTo>
                  <a:lnTo>
                    <a:pt x="732" y="684"/>
                  </a:lnTo>
                  <a:lnTo>
                    <a:pt x="738" y="678"/>
                  </a:lnTo>
                  <a:lnTo>
                    <a:pt x="738" y="678"/>
                  </a:lnTo>
                  <a:lnTo>
                    <a:pt x="738" y="678"/>
                  </a:lnTo>
                  <a:lnTo>
                    <a:pt x="738" y="678"/>
                  </a:lnTo>
                  <a:lnTo>
                    <a:pt x="738" y="672"/>
                  </a:lnTo>
                  <a:lnTo>
                    <a:pt x="738" y="672"/>
                  </a:lnTo>
                  <a:lnTo>
                    <a:pt x="738" y="672"/>
                  </a:lnTo>
                  <a:lnTo>
                    <a:pt x="744" y="672"/>
                  </a:lnTo>
                  <a:lnTo>
                    <a:pt x="744" y="672"/>
                  </a:lnTo>
                  <a:lnTo>
                    <a:pt x="744" y="672"/>
                  </a:lnTo>
                  <a:lnTo>
                    <a:pt x="744" y="672"/>
                  </a:lnTo>
                  <a:lnTo>
                    <a:pt x="744" y="672"/>
                  </a:lnTo>
                  <a:lnTo>
                    <a:pt x="744" y="672"/>
                  </a:lnTo>
                  <a:lnTo>
                    <a:pt x="750" y="672"/>
                  </a:lnTo>
                  <a:lnTo>
                    <a:pt x="750" y="672"/>
                  </a:lnTo>
                  <a:lnTo>
                    <a:pt x="750" y="672"/>
                  </a:lnTo>
                  <a:lnTo>
                    <a:pt x="750" y="672"/>
                  </a:lnTo>
                  <a:lnTo>
                    <a:pt x="750" y="672"/>
                  </a:lnTo>
                  <a:lnTo>
                    <a:pt x="750" y="672"/>
                  </a:lnTo>
                  <a:lnTo>
                    <a:pt x="750" y="678"/>
                  </a:lnTo>
                  <a:lnTo>
                    <a:pt x="756" y="678"/>
                  </a:lnTo>
                  <a:lnTo>
                    <a:pt x="756" y="678"/>
                  </a:lnTo>
                  <a:lnTo>
                    <a:pt x="756" y="678"/>
                  </a:lnTo>
                  <a:lnTo>
                    <a:pt x="756" y="684"/>
                  </a:lnTo>
                  <a:lnTo>
                    <a:pt x="756" y="684"/>
                  </a:lnTo>
                  <a:lnTo>
                    <a:pt x="756" y="684"/>
                  </a:lnTo>
                  <a:lnTo>
                    <a:pt x="762" y="690"/>
                  </a:lnTo>
                  <a:lnTo>
                    <a:pt x="762" y="690"/>
                  </a:lnTo>
                  <a:lnTo>
                    <a:pt x="762" y="696"/>
                  </a:lnTo>
                  <a:lnTo>
                    <a:pt x="762" y="696"/>
                  </a:lnTo>
                  <a:lnTo>
                    <a:pt x="762" y="696"/>
                  </a:lnTo>
                  <a:lnTo>
                    <a:pt x="762" y="702"/>
                  </a:lnTo>
                  <a:lnTo>
                    <a:pt x="762" y="702"/>
                  </a:lnTo>
                  <a:lnTo>
                    <a:pt x="768" y="708"/>
                  </a:lnTo>
                  <a:lnTo>
                    <a:pt x="768" y="708"/>
                  </a:lnTo>
                  <a:lnTo>
                    <a:pt x="768" y="708"/>
                  </a:lnTo>
                  <a:lnTo>
                    <a:pt x="768" y="714"/>
                  </a:lnTo>
                  <a:lnTo>
                    <a:pt x="768" y="714"/>
                  </a:lnTo>
                  <a:lnTo>
                    <a:pt x="768" y="720"/>
                  </a:lnTo>
                  <a:lnTo>
                    <a:pt x="768" y="720"/>
                  </a:lnTo>
                  <a:lnTo>
                    <a:pt x="774" y="720"/>
                  </a:lnTo>
                  <a:lnTo>
                    <a:pt x="774" y="726"/>
                  </a:lnTo>
                  <a:lnTo>
                    <a:pt x="774" y="726"/>
                  </a:lnTo>
                  <a:lnTo>
                    <a:pt x="774" y="726"/>
                  </a:lnTo>
                  <a:lnTo>
                    <a:pt x="774" y="732"/>
                  </a:lnTo>
                  <a:lnTo>
                    <a:pt x="774" y="732"/>
                  </a:lnTo>
                  <a:lnTo>
                    <a:pt x="780" y="738"/>
                  </a:lnTo>
                  <a:lnTo>
                    <a:pt x="780" y="738"/>
                  </a:lnTo>
                  <a:lnTo>
                    <a:pt x="780" y="744"/>
                  </a:lnTo>
                  <a:lnTo>
                    <a:pt x="780" y="744"/>
                  </a:lnTo>
                  <a:lnTo>
                    <a:pt x="780" y="744"/>
                  </a:lnTo>
                  <a:lnTo>
                    <a:pt x="780" y="750"/>
                  </a:lnTo>
                  <a:lnTo>
                    <a:pt x="780" y="750"/>
                  </a:lnTo>
                  <a:lnTo>
                    <a:pt x="786" y="750"/>
                  </a:lnTo>
                  <a:lnTo>
                    <a:pt x="786" y="756"/>
                  </a:lnTo>
                  <a:lnTo>
                    <a:pt x="786" y="756"/>
                  </a:lnTo>
                  <a:lnTo>
                    <a:pt x="786" y="756"/>
                  </a:lnTo>
                  <a:lnTo>
                    <a:pt x="786" y="762"/>
                  </a:lnTo>
                  <a:lnTo>
                    <a:pt x="786" y="762"/>
                  </a:lnTo>
                  <a:lnTo>
                    <a:pt x="792" y="762"/>
                  </a:lnTo>
                  <a:lnTo>
                    <a:pt x="792" y="768"/>
                  </a:lnTo>
                  <a:lnTo>
                    <a:pt x="792" y="768"/>
                  </a:lnTo>
                  <a:lnTo>
                    <a:pt x="792" y="774"/>
                  </a:lnTo>
                  <a:lnTo>
                    <a:pt x="792" y="774"/>
                  </a:lnTo>
                  <a:lnTo>
                    <a:pt x="792" y="774"/>
                  </a:lnTo>
                  <a:lnTo>
                    <a:pt x="798" y="780"/>
                  </a:lnTo>
                  <a:lnTo>
                    <a:pt x="798" y="780"/>
                  </a:lnTo>
                  <a:lnTo>
                    <a:pt x="798" y="780"/>
                  </a:lnTo>
                  <a:lnTo>
                    <a:pt x="798" y="786"/>
                  </a:lnTo>
                  <a:lnTo>
                    <a:pt x="798" y="786"/>
                  </a:lnTo>
                  <a:lnTo>
                    <a:pt x="798" y="786"/>
                  </a:lnTo>
                  <a:lnTo>
                    <a:pt x="798" y="792"/>
                  </a:lnTo>
                  <a:lnTo>
                    <a:pt x="804" y="792"/>
                  </a:lnTo>
                  <a:lnTo>
                    <a:pt x="804" y="792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04" y="804"/>
                  </a:lnTo>
                  <a:lnTo>
                    <a:pt x="810" y="804"/>
                  </a:lnTo>
                  <a:lnTo>
                    <a:pt x="810" y="804"/>
                  </a:lnTo>
                  <a:lnTo>
                    <a:pt x="810" y="810"/>
                  </a:lnTo>
                  <a:lnTo>
                    <a:pt x="810" y="810"/>
                  </a:lnTo>
                  <a:lnTo>
                    <a:pt x="810" y="810"/>
                  </a:lnTo>
                  <a:lnTo>
                    <a:pt x="810" y="810"/>
                  </a:lnTo>
                  <a:lnTo>
                    <a:pt x="810" y="816"/>
                  </a:lnTo>
                  <a:lnTo>
                    <a:pt x="816" y="816"/>
                  </a:lnTo>
                  <a:lnTo>
                    <a:pt x="816" y="816"/>
                  </a:lnTo>
                  <a:lnTo>
                    <a:pt x="816" y="822"/>
                  </a:lnTo>
                  <a:lnTo>
                    <a:pt x="816" y="822"/>
                  </a:lnTo>
                  <a:lnTo>
                    <a:pt x="816" y="822"/>
                  </a:lnTo>
                  <a:lnTo>
                    <a:pt x="816" y="828"/>
                  </a:lnTo>
                  <a:lnTo>
                    <a:pt x="822" y="828"/>
                  </a:lnTo>
                  <a:lnTo>
                    <a:pt x="822" y="828"/>
                  </a:lnTo>
                  <a:lnTo>
                    <a:pt x="822" y="828"/>
                  </a:lnTo>
                  <a:lnTo>
                    <a:pt x="822" y="834"/>
                  </a:lnTo>
                  <a:lnTo>
                    <a:pt x="822" y="834"/>
                  </a:lnTo>
                  <a:lnTo>
                    <a:pt x="822" y="834"/>
                  </a:lnTo>
                  <a:lnTo>
                    <a:pt x="822" y="840"/>
                  </a:lnTo>
                  <a:lnTo>
                    <a:pt x="828" y="840"/>
                  </a:lnTo>
                  <a:lnTo>
                    <a:pt x="828" y="840"/>
                  </a:lnTo>
                  <a:lnTo>
                    <a:pt x="828" y="840"/>
                  </a:lnTo>
                  <a:lnTo>
                    <a:pt x="828" y="846"/>
                  </a:lnTo>
                  <a:lnTo>
                    <a:pt x="828" y="846"/>
                  </a:lnTo>
                  <a:lnTo>
                    <a:pt x="828" y="846"/>
                  </a:lnTo>
                  <a:lnTo>
                    <a:pt x="834" y="852"/>
                  </a:lnTo>
                  <a:lnTo>
                    <a:pt x="834" y="852"/>
                  </a:lnTo>
                  <a:lnTo>
                    <a:pt x="834" y="852"/>
                  </a:lnTo>
                  <a:lnTo>
                    <a:pt x="834" y="852"/>
                  </a:lnTo>
                  <a:lnTo>
                    <a:pt x="834" y="858"/>
                  </a:lnTo>
                  <a:lnTo>
                    <a:pt x="834" y="858"/>
                  </a:lnTo>
                  <a:lnTo>
                    <a:pt x="834" y="858"/>
                  </a:lnTo>
                  <a:lnTo>
                    <a:pt x="840" y="858"/>
                  </a:lnTo>
                  <a:lnTo>
                    <a:pt x="840" y="864"/>
                  </a:lnTo>
                  <a:lnTo>
                    <a:pt x="840" y="864"/>
                  </a:lnTo>
                  <a:lnTo>
                    <a:pt x="840" y="864"/>
                  </a:lnTo>
                  <a:lnTo>
                    <a:pt x="840" y="864"/>
                  </a:lnTo>
                  <a:lnTo>
                    <a:pt x="840" y="870"/>
                  </a:lnTo>
                  <a:lnTo>
                    <a:pt x="840" y="870"/>
                  </a:lnTo>
                  <a:lnTo>
                    <a:pt x="846" y="870"/>
                  </a:lnTo>
                  <a:lnTo>
                    <a:pt x="846" y="870"/>
                  </a:lnTo>
                  <a:lnTo>
                    <a:pt x="846" y="876"/>
                  </a:lnTo>
                  <a:lnTo>
                    <a:pt x="846" y="876"/>
                  </a:lnTo>
                  <a:lnTo>
                    <a:pt x="846" y="876"/>
                  </a:lnTo>
                  <a:lnTo>
                    <a:pt x="846" y="876"/>
                  </a:lnTo>
                  <a:lnTo>
                    <a:pt x="852" y="882"/>
                  </a:lnTo>
                  <a:lnTo>
                    <a:pt x="852" y="882"/>
                  </a:lnTo>
                  <a:lnTo>
                    <a:pt x="852" y="882"/>
                  </a:lnTo>
                  <a:lnTo>
                    <a:pt x="852" y="882"/>
                  </a:lnTo>
                  <a:lnTo>
                    <a:pt x="852" y="888"/>
                  </a:lnTo>
                  <a:lnTo>
                    <a:pt x="852" y="888"/>
                  </a:lnTo>
                  <a:lnTo>
                    <a:pt x="852" y="888"/>
                  </a:lnTo>
                  <a:lnTo>
                    <a:pt x="858" y="888"/>
                  </a:lnTo>
                  <a:lnTo>
                    <a:pt x="858" y="888"/>
                  </a:lnTo>
                  <a:lnTo>
                    <a:pt x="858" y="894"/>
                  </a:lnTo>
                  <a:lnTo>
                    <a:pt x="858" y="894"/>
                  </a:lnTo>
                  <a:lnTo>
                    <a:pt x="858" y="894"/>
                  </a:lnTo>
                  <a:lnTo>
                    <a:pt x="858" y="894"/>
                  </a:lnTo>
                  <a:lnTo>
                    <a:pt x="864" y="894"/>
                  </a:lnTo>
                  <a:lnTo>
                    <a:pt x="864" y="900"/>
                  </a:lnTo>
                  <a:lnTo>
                    <a:pt x="864" y="900"/>
                  </a:lnTo>
                  <a:lnTo>
                    <a:pt x="864" y="900"/>
                  </a:lnTo>
                  <a:lnTo>
                    <a:pt x="864" y="900"/>
                  </a:lnTo>
                  <a:lnTo>
                    <a:pt x="864" y="906"/>
                  </a:lnTo>
                  <a:lnTo>
                    <a:pt x="870" y="906"/>
                  </a:lnTo>
                  <a:lnTo>
                    <a:pt x="870" y="906"/>
                  </a:lnTo>
                  <a:lnTo>
                    <a:pt x="870" y="906"/>
                  </a:lnTo>
                  <a:lnTo>
                    <a:pt x="870" y="906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6" y="912"/>
                  </a:lnTo>
                  <a:lnTo>
                    <a:pt x="876" y="912"/>
                  </a:lnTo>
                  <a:lnTo>
                    <a:pt x="876" y="912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82" y="918"/>
                  </a:lnTo>
                  <a:lnTo>
                    <a:pt x="882" y="918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8" y="924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94" y="930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900" y="936"/>
                  </a:lnTo>
                  <a:lnTo>
                    <a:pt x="900" y="942"/>
                  </a:lnTo>
                  <a:lnTo>
                    <a:pt x="900" y="942"/>
                  </a:lnTo>
                  <a:lnTo>
                    <a:pt x="900" y="942"/>
                  </a:lnTo>
                  <a:lnTo>
                    <a:pt x="900" y="942"/>
                  </a:lnTo>
                  <a:lnTo>
                    <a:pt x="900" y="942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6" y="948"/>
                  </a:lnTo>
                  <a:lnTo>
                    <a:pt x="906" y="948"/>
                  </a:lnTo>
                  <a:lnTo>
                    <a:pt x="906" y="948"/>
                  </a:lnTo>
                  <a:lnTo>
                    <a:pt x="906" y="948"/>
                  </a:lnTo>
                  <a:lnTo>
                    <a:pt x="912" y="948"/>
                  </a:lnTo>
                  <a:lnTo>
                    <a:pt x="912" y="948"/>
                  </a:lnTo>
                  <a:lnTo>
                    <a:pt x="912" y="948"/>
                  </a:lnTo>
                  <a:lnTo>
                    <a:pt x="912" y="948"/>
                  </a:lnTo>
                  <a:lnTo>
                    <a:pt x="912" y="948"/>
                  </a:lnTo>
                  <a:lnTo>
                    <a:pt x="912" y="954"/>
                  </a:lnTo>
                  <a:lnTo>
                    <a:pt x="918" y="954"/>
                  </a:lnTo>
                  <a:lnTo>
                    <a:pt x="918" y="954"/>
                  </a:lnTo>
                  <a:lnTo>
                    <a:pt x="918" y="954"/>
                  </a:lnTo>
                  <a:lnTo>
                    <a:pt x="918" y="954"/>
                  </a:lnTo>
                  <a:lnTo>
                    <a:pt x="918" y="954"/>
                  </a:lnTo>
                  <a:lnTo>
                    <a:pt x="918" y="954"/>
                  </a:lnTo>
                  <a:lnTo>
                    <a:pt x="918" y="954"/>
                  </a:lnTo>
                  <a:lnTo>
                    <a:pt x="924" y="954"/>
                  </a:lnTo>
                  <a:lnTo>
                    <a:pt x="924" y="954"/>
                  </a:lnTo>
                  <a:lnTo>
                    <a:pt x="924" y="960"/>
                  </a:lnTo>
                  <a:lnTo>
                    <a:pt x="924" y="960"/>
                  </a:lnTo>
                  <a:lnTo>
                    <a:pt x="924" y="960"/>
                  </a:lnTo>
                  <a:lnTo>
                    <a:pt x="924" y="960"/>
                  </a:lnTo>
                  <a:lnTo>
                    <a:pt x="930" y="960"/>
                  </a:lnTo>
                  <a:lnTo>
                    <a:pt x="930" y="960"/>
                  </a:lnTo>
                  <a:lnTo>
                    <a:pt x="930" y="960"/>
                  </a:lnTo>
                  <a:lnTo>
                    <a:pt x="930" y="960"/>
                  </a:lnTo>
                  <a:lnTo>
                    <a:pt x="930" y="960"/>
                  </a:lnTo>
                  <a:lnTo>
                    <a:pt x="930" y="960"/>
                  </a:lnTo>
                  <a:lnTo>
                    <a:pt x="930" y="960"/>
                  </a:lnTo>
                  <a:lnTo>
                    <a:pt x="936" y="960"/>
                  </a:lnTo>
                  <a:lnTo>
                    <a:pt x="936" y="960"/>
                  </a:lnTo>
                  <a:lnTo>
                    <a:pt x="936" y="966"/>
                  </a:lnTo>
                  <a:lnTo>
                    <a:pt x="936" y="966"/>
                  </a:lnTo>
                  <a:lnTo>
                    <a:pt x="936" y="966"/>
                  </a:lnTo>
                  <a:lnTo>
                    <a:pt x="936" y="966"/>
                  </a:lnTo>
                  <a:lnTo>
                    <a:pt x="936" y="966"/>
                  </a:lnTo>
                  <a:lnTo>
                    <a:pt x="942" y="966"/>
                  </a:lnTo>
                  <a:lnTo>
                    <a:pt x="942" y="966"/>
                  </a:lnTo>
                  <a:lnTo>
                    <a:pt x="942" y="966"/>
                  </a:lnTo>
                  <a:lnTo>
                    <a:pt x="942" y="966"/>
                  </a:lnTo>
                  <a:lnTo>
                    <a:pt x="942" y="966"/>
                  </a:lnTo>
                  <a:lnTo>
                    <a:pt x="942" y="966"/>
                  </a:lnTo>
                  <a:lnTo>
                    <a:pt x="948" y="966"/>
                  </a:lnTo>
                  <a:lnTo>
                    <a:pt x="948" y="966"/>
                  </a:lnTo>
                  <a:lnTo>
                    <a:pt x="948" y="966"/>
                  </a:lnTo>
                  <a:lnTo>
                    <a:pt x="948" y="966"/>
                  </a:lnTo>
                  <a:lnTo>
                    <a:pt x="948" y="966"/>
                  </a:lnTo>
                  <a:lnTo>
                    <a:pt x="948" y="966"/>
                  </a:lnTo>
                  <a:lnTo>
                    <a:pt x="948" y="966"/>
                  </a:lnTo>
                  <a:lnTo>
                    <a:pt x="954" y="966"/>
                  </a:lnTo>
                  <a:lnTo>
                    <a:pt x="954" y="966"/>
                  </a:lnTo>
                  <a:lnTo>
                    <a:pt x="954" y="966"/>
                  </a:lnTo>
                  <a:lnTo>
                    <a:pt x="954" y="966"/>
                  </a:lnTo>
                  <a:lnTo>
                    <a:pt x="954" y="966"/>
                  </a:lnTo>
                  <a:lnTo>
                    <a:pt x="960" y="972"/>
                  </a:lnTo>
                  <a:lnTo>
                    <a:pt x="960" y="972"/>
                  </a:lnTo>
                  <a:lnTo>
                    <a:pt x="960" y="972"/>
                  </a:lnTo>
                  <a:lnTo>
                    <a:pt x="960" y="972"/>
                  </a:lnTo>
                  <a:lnTo>
                    <a:pt x="960" y="972"/>
                  </a:lnTo>
                  <a:lnTo>
                    <a:pt x="960" y="972"/>
                  </a:lnTo>
                  <a:lnTo>
                    <a:pt x="960" y="972"/>
                  </a:lnTo>
                  <a:lnTo>
                    <a:pt x="966" y="972"/>
                  </a:lnTo>
                  <a:lnTo>
                    <a:pt x="966" y="972"/>
                  </a:lnTo>
                  <a:lnTo>
                    <a:pt x="966" y="972"/>
                  </a:lnTo>
                  <a:lnTo>
                    <a:pt x="966" y="972"/>
                  </a:lnTo>
                  <a:lnTo>
                    <a:pt x="966" y="972"/>
                  </a:lnTo>
                  <a:lnTo>
                    <a:pt x="966" y="972"/>
                  </a:lnTo>
                  <a:lnTo>
                    <a:pt x="966" y="972"/>
                  </a:lnTo>
                  <a:lnTo>
                    <a:pt x="972" y="972"/>
                  </a:lnTo>
                  <a:lnTo>
                    <a:pt x="972" y="972"/>
                  </a:lnTo>
                  <a:lnTo>
                    <a:pt x="972" y="972"/>
                  </a:lnTo>
                  <a:lnTo>
                    <a:pt x="972" y="972"/>
                  </a:lnTo>
                  <a:lnTo>
                    <a:pt x="972" y="972"/>
                  </a:lnTo>
                  <a:lnTo>
                    <a:pt x="972" y="972"/>
                  </a:lnTo>
                  <a:lnTo>
                    <a:pt x="972" y="972"/>
                  </a:lnTo>
                  <a:lnTo>
                    <a:pt x="978" y="972"/>
                  </a:lnTo>
                  <a:lnTo>
                    <a:pt x="978" y="972"/>
                  </a:lnTo>
                  <a:lnTo>
                    <a:pt x="978" y="966"/>
                  </a:lnTo>
                  <a:lnTo>
                    <a:pt x="978" y="966"/>
                  </a:lnTo>
                  <a:lnTo>
                    <a:pt x="978" y="966"/>
                  </a:lnTo>
                  <a:lnTo>
                    <a:pt x="978" y="966"/>
                  </a:lnTo>
                  <a:lnTo>
                    <a:pt x="984" y="966"/>
                  </a:lnTo>
                  <a:lnTo>
                    <a:pt x="984" y="966"/>
                  </a:lnTo>
                  <a:lnTo>
                    <a:pt x="984" y="966"/>
                  </a:lnTo>
                  <a:lnTo>
                    <a:pt x="984" y="966"/>
                  </a:lnTo>
                  <a:lnTo>
                    <a:pt x="984" y="966"/>
                  </a:lnTo>
                  <a:lnTo>
                    <a:pt x="984" y="966"/>
                  </a:lnTo>
                  <a:lnTo>
                    <a:pt x="990" y="966"/>
                  </a:lnTo>
                  <a:lnTo>
                    <a:pt x="990" y="966"/>
                  </a:lnTo>
                  <a:lnTo>
                    <a:pt x="990" y="966"/>
                  </a:lnTo>
                  <a:lnTo>
                    <a:pt x="990" y="966"/>
                  </a:lnTo>
                  <a:lnTo>
                    <a:pt x="990" y="966"/>
                  </a:lnTo>
                  <a:lnTo>
                    <a:pt x="990" y="966"/>
                  </a:lnTo>
                  <a:lnTo>
                    <a:pt x="990" y="966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996" y="960"/>
                  </a:lnTo>
                  <a:lnTo>
                    <a:pt x="1002" y="960"/>
                  </a:lnTo>
                  <a:lnTo>
                    <a:pt x="1002" y="960"/>
                  </a:lnTo>
                  <a:lnTo>
                    <a:pt x="1002" y="960"/>
                  </a:lnTo>
                  <a:lnTo>
                    <a:pt x="1002" y="960"/>
                  </a:lnTo>
                  <a:lnTo>
                    <a:pt x="1002" y="960"/>
                  </a:lnTo>
                  <a:lnTo>
                    <a:pt x="1002" y="960"/>
                  </a:lnTo>
                  <a:lnTo>
                    <a:pt x="1008" y="960"/>
                  </a:lnTo>
                  <a:lnTo>
                    <a:pt x="1008" y="960"/>
                  </a:lnTo>
                  <a:lnTo>
                    <a:pt x="1008" y="960"/>
                  </a:lnTo>
                  <a:lnTo>
                    <a:pt x="1008" y="960"/>
                  </a:lnTo>
                  <a:lnTo>
                    <a:pt x="1008" y="954"/>
                  </a:lnTo>
                  <a:lnTo>
                    <a:pt x="1008" y="954"/>
                  </a:lnTo>
                  <a:lnTo>
                    <a:pt x="1008" y="954"/>
                  </a:lnTo>
                  <a:lnTo>
                    <a:pt x="1014" y="954"/>
                  </a:lnTo>
                  <a:lnTo>
                    <a:pt x="1014" y="954"/>
                  </a:lnTo>
                  <a:lnTo>
                    <a:pt x="1014" y="954"/>
                  </a:lnTo>
                  <a:lnTo>
                    <a:pt x="1014" y="954"/>
                  </a:lnTo>
                  <a:lnTo>
                    <a:pt x="1014" y="948"/>
                  </a:lnTo>
                  <a:lnTo>
                    <a:pt x="1020" y="948"/>
                  </a:lnTo>
                  <a:lnTo>
                    <a:pt x="1020" y="948"/>
                  </a:lnTo>
                  <a:lnTo>
                    <a:pt x="1020" y="948"/>
                  </a:lnTo>
                  <a:lnTo>
                    <a:pt x="1020" y="948"/>
                  </a:lnTo>
                  <a:lnTo>
                    <a:pt x="1020" y="948"/>
                  </a:lnTo>
                  <a:lnTo>
                    <a:pt x="1020" y="942"/>
                  </a:lnTo>
                  <a:lnTo>
                    <a:pt x="1020" y="942"/>
                  </a:lnTo>
                  <a:lnTo>
                    <a:pt x="1026" y="942"/>
                  </a:lnTo>
                  <a:lnTo>
                    <a:pt x="1026" y="942"/>
                  </a:lnTo>
                  <a:lnTo>
                    <a:pt x="1026" y="942"/>
                  </a:lnTo>
                  <a:lnTo>
                    <a:pt x="1026" y="936"/>
                  </a:lnTo>
                  <a:lnTo>
                    <a:pt x="1026" y="936"/>
                  </a:lnTo>
                  <a:lnTo>
                    <a:pt x="1026" y="936"/>
                  </a:lnTo>
                  <a:lnTo>
                    <a:pt x="1032" y="936"/>
                  </a:lnTo>
                  <a:lnTo>
                    <a:pt x="1032" y="936"/>
                  </a:lnTo>
                  <a:lnTo>
                    <a:pt x="1032" y="930"/>
                  </a:lnTo>
                  <a:lnTo>
                    <a:pt x="1032" y="930"/>
                  </a:lnTo>
                  <a:lnTo>
                    <a:pt x="1032" y="930"/>
                  </a:lnTo>
                  <a:lnTo>
                    <a:pt x="1032" y="930"/>
                  </a:lnTo>
                  <a:lnTo>
                    <a:pt x="1032" y="930"/>
                  </a:lnTo>
                  <a:lnTo>
                    <a:pt x="1038" y="924"/>
                  </a:lnTo>
                  <a:lnTo>
                    <a:pt x="1038" y="924"/>
                  </a:lnTo>
                  <a:lnTo>
                    <a:pt x="1038" y="924"/>
                  </a:lnTo>
                  <a:lnTo>
                    <a:pt x="1038" y="924"/>
                  </a:lnTo>
                  <a:lnTo>
                    <a:pt x="1038" y="924"/>
                  </a:lnTo>
                  <a:lnTo>
                    <a:pt x="1038" y="918"/>
                  </a:lnTo>
                  <a:lnTo>
                    <a:pt x="1044" y="918"/>
                  </a:lnTo>
                  <a:lnTo>
                    <a:pt x="1044" y="918"/>
                  </a:lnTo>
                  <a:lnTo>
                    <a:pt x="1044" y="912"/>
                  </a:lnTo>
                  <a:lnTo>
                    <a:pt x="1044" y="912"/>
                  </a:lnTo>
                  <a:lnTo>
                    <a:pt x="1044" y="912"/>
                  </a:lnTo>
                  <a:lnTo>
                    <a:pt x="1044" y="912"/>
                  </a:lnTo>
                  <a:lnTo>
                    <a:pt x="1044" y="906"/>
                  </a:lnTo>
                  <a:lnTo>
                    <a:pt x="1050" y="906"/>
                  </a:lnTo>
                  <a:lnTo>
                    <a:pt x="1050" y="906"/>
                  </a:lnTo>
                  <a:lnTo>
                    <a:pt x="1050" y="906"/>
                  </a:lnTo>
                  <a:lnTo>
                    <a:pt x="1050" y="900"/>
                  </a:lnTo>
                  <a:lnTo>
                    <a:pt x="1050" y="900"/>
                  </a:lnTo>
                  <a:lnTo>
                    <a:pt x="1050" y="900"/>
                  </a:lnTo>
                  <a:lnTo>
                    <a:pt x="1050" y="900"/>
                  </a:lnTo>
                  <a:lnTo>
                    <a:pt x="1056" y="894"/>
                  </a:lnTo>
                  <a:lnTo>
                    <a:pt x="1056" y="894"/>
                  </a:lnTo>
                  <a:lnTo>
                    <a:pt x="1056" y="894"/>
                  </a:lnTo>
                  <a:lnTo>
                    <a:pt x="1056" y="888"/>
                  </a:lnTo>
                  <a:lnTo>
                    <a:pt x="1056" y="888"/>
                  </a:lnTo>
                  <a:lnTo>
                    <a:pt x="1056" y="888"/>
                  </a:lnTo>
                  <a:lnTo>
                    <a:pt x="1062" y="882"/>
                  </a:lnTo>
                  <a:lnTo>
                    <a:pt x="1062" y="882"/>
                  </a:lnTo>
                  <a:lnTo>
                    <a:pt x="1062" y="882"/>
                  </a:lnTo>
                  <a:lnTo>
                    <a:pt x="1062" y="876"/>
                  </a:lnTo>
                  <a:lnTo>
                    <a:pt x="1062" y="876"/>
                  </a:lnTo>
                  <a:lnTo>
                    <a:pt x="1062" y="876"/>
                  </a:lnTo>
                  <a:lnTo>
                    <a:pt x="1062" y="870"/>
                  </a:lnTo>
                  <a:lnTo>
                    <a:pt x="1068" y="870"/>
                  </a:lnTo>
                  <a:lnTo>
                    <a:pt x="1068" y="870"/>
                  </a:lnTo>
                  <a:lnTo>
                    <a:pt x="1068" y="864"/>
                  </a:lnTo>
                  <a:lnTo>
                    <a:pt x="1068" y="864"/>
                  </a:lnTo>
                  <a:lnTo>
                    <a:pt x="1068" y="864"/>
                  </a:lnTo>
                  <a:lnTo>
                    <a:pt x="1068" y="858"/>
                  </a:lnTo>
                  <a:lnTo>
                    <a:pt x="1068" y="858"/>
                  </a:lnTo>
                  <a:lnTo>
                    <a:pt x="1074" y="852"/>
                  </a:lnTo>
                  <a:lnTo>
                    <a:pt x="1074" y="852"/>
                  </a:lnTo>
                  <a:lnTo>
                    <a:pt x="1074" y="852"/>
                  </a:lnTo>
                  <a:lnTo>
                    <a:pt x="1074" y="846"/>
                  </a:lnTo>
                  <a:lnTo>
                    <a:pt x="1074" y="846"/>
                  </a:lnTo>
                  <a:lnTo>
                    <a:pt x="1080" y="840"/>
                  </a:lnTo>
                  <a:lnTo>
                    <a:pt x="1080" y="840"/>
                  </a:lnTo>
                  <a:lnTo>
                    <a:pt x="1080" y="840"/>
                  </a:lnTo>
                  <a:lnTo>
                    <a:pt x="1080" y="834"/>
                  </a:lnTo>
                  <a:lnTo>
                    <a:pt x="1080" y="834"/>
                  </a:lnTo>
                  <a:lnTo>
                    <a:pt x="1080" y="834"/>
                  </a:lnTo>
                  <a:lnTo>
                    <a:pt x="1080" y="828"/>
                  </a:lnTo>
                  <a:lnTo>
                    <a:pt x="1086" y="828"/>
                  </a:lnTo>
                  <a:lnTo>
                    <a:pt x="1086" y="822"/>
                  </a:lnTo>
                  <a:lnTo>
                    <a:pt x="1086" y="822"/>
                  </a:lnTo>
                  <a:lnTo>
                    <a:pt x="1086" y="822"/>
                  </a:lnTo>
                  <a:lnTo>
                    <a:pt x="1086" y="816"/>
                  </a:lnTo>
                  <a:lnTo>
                    <a:pt x="1086" y="816"/>
                  </a:lnTo>
                  <a:lnTo>
                    <a:pt x="1092" y="810"/>
                  </a:lnTo>
                  <a:lnTo>
                    <a:pt x="1092" y="810"/>
                  </a:lnTo>
                  <a:lnTo>
                    <a:pt x="1092" y="810"/>
                  </a:lnTo>
                  <a:lnTo>
                    <a:pt x="1092" y="804"/>
                  </a:lnTo>
                  <a:lnTo>
                    <a:pt x="1092" y="804"/>
                  </a:lnTo>
                  <a:lnTo>
                    <a:pt x="1092" y="798"/>
                  </a:lnTo>
                  <a:lnTo>
                    <a:pt x="1092" y="798"/>
                  </a:lnTo>
                  <a:lnTo>
                    <a:pt x="1098" y="792"/>
                  </a:lnTo>
                  <a:lnTo>
                    <a:pt x="1098" y="792"/>
                  </a:lnTo>
                  <a:lnTo>
                    <a:pt x="1098" y="786"/>
                  </a:lnTo>
                  <a:lnTo>
                    <a:pt x="1098" y="786"/>
                  </a:lnTo>
                  <a:lnTo>
                    <a:pt x="1098" y="786"/>
                  </a:lnTo>
                  <a:lnTo>
                    <a:pt x="1098" y="780"/>
                  </a:lnTo>
                  <a:lnTo>
                    <a:pt x="1104" y="780"/>
                  </a:lnTo>
                  <a:lnTo>
                    <a:pt x="1104" y="774"/>
                  </a:lnTo>
                  <a:lnTo>
                    <a:pt x="1104" y="774"/>
                  </a:lnTo>
                  <a:lnTo>
                    <a:pt x="1104" y="768"/>
                  </a:lnTo>
                  <a:lnTo>
                    <a:pt x="1104" y="768"/>
                  </a:lnTo>
                  <a:lnTo>
                    <a:pt x="1104" y="762"/>
                  </a:lnTo>
                  <a:lnTo>
                    <a:pt x="1104" y="762"/>
                  </a:lnTo>
                  <a:lnTo>
                    <a:pt x="1110" y="756"/>
                  </a:lnTo>
                  <a:lnTo>
                    <a:pt x="1110" y="756"/>
                  </a:lnTo>
                  <a:lnTo>
                    <a:pt x="1110" y="750"/>
                  </a:lnTo>
                  <a:lnTo>
                    <a:pt x="1110" y="750"/>
                  </a:lnTo>
                  <a:lnTo>
                    <a:pt x="1110" y="744"/>
                  </a:lnTo>
                  <a:lnTo>
                    <a:pt x="1110" y="744"/>
                  </a:lnTo>
                  <a:lnTo>
                    <a:pt x="1110" y="738"/>
                  </a:lnTo>
                  <a:lnTo>
                    <a:pt x="1116" y="738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26"/>
                  </a:lnTo>
                  <a:lnTo>
                    <a:pt x="1116" y="726"/>
                  </a:lnTo>
                  <a:lnTo>
                    <a:pt x="1116" y="720"/>
                  </a:lnTo>
                  <a:lnTo>
                    <a:pt x="1122" y="720"/>
                  </a:lnTo>
                  <a:lnTo>
                    <a:pt x="1122" y="714"/>
                  </a:lnTo>
                  <a:lnTo>
                    <a:pt x="1122" y="714"/>
                  </a:lnTo>
                  <a:lnTo>
                    <a:pt x="1122" y="708"/>
                  </a:lnTo>
                  <a:lnTo>
                    <a:pt x="1122" y="708"/>
                  </a:lnTo>
                  <a:lnTo>
                    <a:pt x="1122" y="702"/>
                  </a:lnTo>
                  <a:lnTo>
                    <a:pt x="1122" y="702"/>
                  </a:lnTo>
                  <a:lnTo>
                    <a:pt x="1128" y="696"/>
                  </a:lnTo>
                  <a:lnTo>
                    <a:pt x="1128" y="696"/>
                  </a:lnTo>
                  <a:lnTo>
                    <a:pt x="1128" y="690"/>
                  </a:lnTo>
                  <a:lnTo>
                    <a:pt x="1128" y="684"/>
                  </a:lnTo>
                  <a:lnTo>
                    <a:pt x="1128" y="684"/>
                  </a:lnTo>
                  <a:lnTo>
                    <a:pt x="1128" y="678"/>
                  </a:lnTo>
                  <a:lnTo>
                    <a:pt x="1134" y="678"/>
                  </a:lnTo>
                  <a:lnTo>
                    <a:pt x="1134" y="672"/>
                  </a:lnTo>
                  <a:lnTo>
                    <a:pt x="1134" y="672"/>
                  </a:lnTo>
                  <a:lnTo>
                    <a:pt x="1134" y="666"/>
                  </a:lnTo>
                  <a:lnTo>
                    <a:pt x="1134" y="660"/>
                  </a:lnTo>
                  <a:lnTo>
                    <a:pt x="1134" y="660"/>
                  </a:lnTo>
                  <a:lnTo>
                    <a:pt x="1134" y="654"/>
                  </a:lnTo>
                  <a:lnTo>
                    <a:pt x="1140" y="654"/>
                  </a:lnTo>
                  <a:lnTo>
                    <a:pt x="1140" y="648"/>
                  </a:lnTo>
                  <a:lnTo>
                    <a:pt x="1140" y="642"/>
                  </a:lnTo>
                  <a:lnTo>
                    <a:pt x="1140" y="642"/>
                  </a:lnTo>
                  <a:lnTo>
                    <a:pt x="1140" y="636"/>
                  </a:lnTo>
                  <a:lnTo>
                    <a:pt x="1140" y="636"/>
                  </a:lnTo>
                  <a:lnTo>
                    <a:pt x="1146" y="630"/>
                  </a:lnTo>
                  <a:lnTo>
                    <a:pt x="1146" y="624"/>
                  </a:lnTo>
                  <a:lnTo>
                    <a:pt x="1146" y="624"/>
                  </a:lnTo>
                  <a:lnTo>
                    <a:pt x="1146" y="618"/>
                  </a:lnTo>
                  <a:lnTo>
                    <a:pt x="1146" y="618"/>
                  </a:lnTo>
                  <a:lnTo>
                    <a:pt x="1146" y="612"/>
                  </a:lnTo>
                  <a:lnTo>
                    <a:pt x="1146" y="606"/>
                  </a:lnTo>
                  <a:lnTo>
                    <a:pt x="1152" y="606"/>
                  </a:lnTo>
                  <a:lnTo>
                    <a:pt x="1152" y="600"/>
                  </a:lnTo>
                  <a:lnTo>
                    <a:pt x="1152" y="600"/>
                  </a:lnTo>
                  <a:lnTo>
                    <a:pt x="1152" y="594"/>
                  </a:lnTo>
                  <a:lnTo>
                    <a:pt x="1152" y="588"/>
                  </a:lnTo>
                  <a:lnTo>
                    <a:pt x="1152" y="588"/>
                  </a:lnTo>
                  <a:lnTo>
                    <a:pt x="1158" y="582"/>
                  </a:lnTo>
                  <a:lnTo>
                    <a:pt x="1158" y="576"/>
                  </a:lnTo>
                  <a:lnTo>
                    <a:pt x="1158" y="570"/>
                  </a:lnTo>
                  <a:lnTo>
                    <a:pt x="1158" y="564"/>
                  </a:lnTo>
                  <a:lnTo>
                    <a:pt x="1158" y="564"/>
                  </a:lnTo>
                  <a:lnTo>
                    <a:pt x="1158" y="558"/>
                  </a:lnTo>
                  <a:lnTo>
                    <a:pt x="1164" y="552"/>
                  </a:lnTo>
                  <a:lnTo>
                    <a:pt x="1164" y="552"/>
                  </a:lnTo>
                  <a:lnTo>
                    <a:pt x="1164" y="546"/>
                  </a:lnTo>
                  <a:lnTo>
                    <a:pt x="1164" y="540"/>
                  </a:lnTo>
                  <a:lnTo>
                    <a:pt x="1164" y="540"/>
                  </a:lnTo>
                  <a:lnTo>
                    <a:pt x="1164" y="534"/>
                  </a:lnTo>
                  <a:lnTo>
                    <a:pt x="1164" y="528"/>
                  </a:lnTo>
                  <a:lnTo>
                    <a:pt x="1170" y="528"/>
                  </a:lnTo>
                  <a:lnTo>
                    <a:pt x="1170" y="522"/>
                  </a:lnTo>
                  <a:lnTo>
                    <a:pt x="1170" y="516"/>
                  </a:lnTo>
                  <a:lnTo>
                    <a:pt x="1170" y="510"/>
                  </a:lnTo>
                  <a:lnTo>
                    <a:pt x="1170" y="510"/>
                  </a:lnTo>
                  <a:lnTo>
                    <a:pt x="1170" y="504"/>
                  </a:lnTo>
                  <a:lnTo>
                    <a:pt x="1176" y="498"/>
                  </a:lnTo>
                  <a:lnTo>
                    <a:pt x="1176" y="498"/>
                  </a:lnTo>
                  <a:lnTo>
                    <a:pt x="1176" y="492"/>
                  </a:lnTo>
                  <a:lnTo>
                    <a:pt x="1176" y="486"/>
                  </a:lnTo>
                  <a:lnTo>
                    <a:pt x="1176" y="480"/>
                  </a:lnTo>
                  <a:lnTo>
                    <a:pt x="1176" y="480"/>
                  </a:lnTo>
                  <a:lnTo>
                    <a:pt x="1176" y="474"/>
                  </a:lnTo>
                  <a:lnTo>
                    <a:pt x="1182" y="468"/>
                  </a:lnTo>
                  <a:lnTo>
                    <a:pt x="1182" y="462"/>
                  </a:lnTo>
                  <a:lnTo>
                    <a:pt x="1182" y="462"/>
                  </a:lnTo>
                  <a:lnTo>
                    <a:pt x="1182" y="456"/>
                  </a:lnTo>
                  <a:lnTo>
                    <a:pt x="1182" y="450"/>
                  </a:lnTo>
                  <a:lnTo>
                    <a:pt x="1182" y="444"/>
                  </a:lnTo>
                  <a:lnTo>
                    <a:pt x="1188" y="444"/>
                  </a:lnTo>
                  <a:lnTo>
                    <a:pt x="1188" y="438"/>
                  </a:lnTo>
                  <a:lnTo>
                    <a:pt x="1188" y="432"/>
                  </a:lnTo>
                  <a:lnTo>
                    <a:pt x="1188" y="426"/>
                  </a:lnTo>
                  <a:lnTo>
                    <a:pt x="1188" y="426"/>
                  </a:lnTo>
                  <a:lnTo>
                    <a:pt x="1188" y="420"/>
                  </a:lnTo>
                  <a:lnTo>
                    <a:pt x="1188" y="414"/>
                  </a:lnTo>
                  <a:lnTo>
                    <a:pt x="1194" y="408"/>
                  </a:lnTo>
                  <a:lnTo>
                    <a:pt x="1194" y="408"/>
                  </a:lnTo>
                  <a:lnTo>
                    <a:pt x="1194" y="402"/>
                  </a:lnTo>
                  <a:lnTo>
                    <a:pt x="1194" y="396"/>
                  </a:lnTo>
                  <a:lnTo>
                    <a:pt x="1194" y="390"/>
                  </a:lnTo>
                  <a:lnTo>
                    <a:pt x="1194" y="384"/>
                  </a:lnTo>
                  <a:lnTo>
                    <a:pt x="1200" y="384"/>
                  </a:lnTo>
                  <a:lnTo>
                    <a:pt x="1200" y="378"/>
                  </a:lnTo>
                  <a:lnTo>
                    <a:pt x="1200" y="372"/>
                  </a:lnTo>
                  <a:lnTo>
                    <a:pt x="1200" y="366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54"/>
                  </a:lnTo>
                  <a:lnTo>
                    <a:pt x="1206" y="348"/>
                  </a:lnTo>
                  <a:lnTo>
                    <a:pt x="1206" y="342"/>
                  </a:lnTo>
                  <a:lnTo>
                    <a:pt x="1206" y="336"/>
                  </a:lnTo>
                  <a:lnTo>
                    <a:pt x="1206" y="336"/>
                  </a:lnTo>
                  <a:lnTo>
                    <a:pt x="1206" y="330"/>
                  </a:lnTo>
                  <a:lnTo>
                    <a:pt x="1206" y="324"/>
                  </a:lnTo>
                  <a:lnTo>
                    <a:pt x="1206" y="318"/>
                  </a:lnTo>
                  <a:lnTo>
                    <a:pt x="1212" y="312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0"/>
                  </a:lnTo>
                  <a:lnTo>
                    <a:pt x="1212" y="294"/>
                  </a:lnTo>
                  <a:lnTo>
                    <a:pt x="1212" y="288"/>
                  </a:lnTo>
                  <a:lnTo>
                    <a:pt x="1218" y="282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0"/>
                  </a:lnTo>
                  <a:lnTo>
                    <a:pt x="1218" y="264"/>
                  </a:lnTo>
                  <a:lnTo>
                    <a:pt x="1218" y="258"/>
                  </a:lnTo>
                  <a:lnTo>
                    <a:pt x="1218" y="252"/>
                  </a:lnTo>
                  <a:lnTo>
                    <a:pt x="1224" y="246"/>
                  </a:lnTo>
                  <a:lnTo>
                    <a:pt x="1224" y="240"/>
                  </a:lnTo>
                  <a:lnTo>
                    <a:pt x="1224" y="240"/>
                  </a:lnTo>
                  <a:lnTo>
                    <a:pt x="1224" y="234"/>
                  </a:lnTo>
                  <a:lnTo>
                    <a:pt x="1224" y="228"/>
                  </a:lnTo>
                  <a:lnTo>
                    <a:pt x="1224" y="222"/>
                  </a:lnTo>
                  <a:lnTo>
                    <a:pt x="1230" y="210"/>
                  </a:lnTo>
                  <a:lnTo>
                    <a:pt x="1230" y="204"/>
                  </a:lnTo>
                  <a:lnTo>
                    <a:pt x="1230" y="204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30" y="186"/>
                  </a:lnTo>
                  <a:lnTo>
                    <a:pt x="1236" y="180"/>
                  </a:lnTo>
                  <a:lnTo>
                    <a:pt x="1236" y="174"/>
                  </a:lnTo>
                  <a:lnTo>
                    <a:pt x="1236" y="168"/>
                  </a:lnTo>
                  <a:lnTo>
                    <a:pt x="1236" y="162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0"/>
                  </a:lnTo>
                  <a:lnTo>
                    <a:pt x="1242" y="144"/>
                  </a:lnTo>
                  <a:lnTo>
                    <a:pt x="1242" y="132"/>
                  </a:lnTo>
                  <a:lnTo>
                    <a:pt x="1242" y="126"/>
                  </a:lnTo>
                  <a:lnTo>
                    <a:pt x="1242" y="120"/>
                  </a:lnTo>
                  <a:lnTo>
                    <a:pt x="1242" y="114"/>
                  </a:lnTo>
                  <a:lnTo>
                    <a:pt x="1242" y="108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96"/>
                  </a:lnTo>
                  <a:lnTo>
                    <a:pt x="1248" y="90"/>
                  </a:lnTo>
                  <a:lnTo>
                    <a:pt x="1248" y="84"/>
                  </a:lnTo>
                  <a:lnTo>
                    <a:pt x="1248" y="78"/>
                  </a:lnTo>
                  <a:lnTo>
                    <a:pt x="1248" y="72"/>
                  </a:lnTo>
                  <a:lnTo>
                    <a:pt x="1254" y="66"/>
                  </a:lnTo>
                  <a:lnTo>
                    <a:pt x="1254" y="60"/>
                  </a:lnTo>
                  <a:lnTo>
                    <a:pt x="1254" y="54"/>
                  </a:lnTo>
                  <a:lnTo>
                    <a:pt x="1254" y="48"/>
                  </a:lnTo>
                  <a:lnTo>
                    <a:pt x="1254" y="42"/>
                  </a:lnTo>
                  <a:lnTo>
                    <a:pt x="1254" y="36"/>
                  </a:lnTo>
                  <a:lnTo>
                    <a:pt x="1260" y="30"/>
                  </a:lnTo>
                  <a:lnTo>
                    <a:pt x="1260" y="24"/>
                  </a:lnTo>
                  <a:lnTo>
                    <a:pt x="1260" y="18"/>
                  </a:lnTo>
                  <a:lnTo>
                    <a:pt x="1260" y="18"/>
                  </a:lnTo>
                  <a:lnTo>
                    <a:pt x="1260" y="12"/>
                  </a:lnTo>
                  <a:lnTo>
                    <a:pt x="1260" y="6"/>
                  </a:lnTo>
                  <a:lnTo>
                    <a:pt x="1260" y="6"/>
                  </a:lnTo>
                  <a:lnTo>
                    <a:pt x="1266" y="6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6"/>
                  </a:lnTo>
                  <a:lnTo>
                    <a:pt x="1272" y="6"/>
                  </a:lnTo>
                  <a:lnTo>
                    <a:pt x="1272" y="12"/>
                  </a:lnTo>
                  <a:lnTo>
                    <a:pt x="1272" y="12"/>
                  </a:lnTo>
                  <a:lnTo>
                    <a:pt x="1278" y="18"/>
                  </a:lnTo>
                  <a:lnTo>
                    <a:pt x="1278" y="18"/>
                  </a:lnTo>
                  <a:lnTo>
                    <a:pt x="1278" y="24"/>
                  </a:lnTo>
                  <a:lnTo>
                    <a:pt x="1278" y="30"/>
                  </a:lnTo>
                  <a:lnTo>
                    <a:pt x="1278" y="36"/>
                  </a:lnTo>
                  <a:lnTo>
                    <a:pt x="1278" y="42"/>
                  </a:lnTo>
                  <a:lnTo>
                    <a:pt x="1278" y="48"/>
                  </a:lnTo>
                  <a:lnTo>
                    <a:pt x="1284" y="54"/>
                  </a:lnTo>
                  <a:lnTo>
                    <a:pt x="1284" y="60"/>
                  </a:lnTo>
                  <a:lnTo>
                    <a:pt x="1284" y="66"/>
                  </a:lnTo>
                  <a:lnTo>
                    <a:pt x="1284" y="66"/>
                  </a:lnTo>
                  <a:lnTo>
                    <a:pt x="1284" y="72"/>
                  </a:lnTo>
                  <a:lnTo>
                    <a:pt x="1284" y="78"/>
                  </a:lnTo>
                  <a:lnTo>
                    <a:pt x="1290" y="84"/>
                  </a:lnTo>
                  <a:lnTo>
                    <a:pt x="1290" y="90"/>
                  </a:lnTo>
                  <a:lnTo>
                    <a:pt x="1290" y="96"/>
                  </a:lnTo>
                  <a:lnTo>
                    <a:pt x="1290" y="102"/>
                  </a:lnTo>
                  <a:lnTo>
                    <a:pt x="1290" y="108"/>
                  </a:lnTo>
                  <a:lnTo>
                    <a:pt x="1290" y="120"/>
                  </a:lnTo>
                  <a:lnTo>
                    <a:pt x="1296" y="120"/>
                  </a:lnTo>
                  <a:lnTo>
                    <a:pt x="1296" y="126"/>
                  </a:lnTo>
                  <a:lnTo>
                    <a:pt x="1296" y="132"/>
                  </a:lnTo>
                  <a:lnTo>
                    <a:pt x="1296" y="138"/>
                  </a:lnTo>
                  <a:lnTo>
                    <a:pt x="1296" y="144"/>
                  </a:lnTo>
                  <a:lnTo>
                    <a:pt x="1296" y="150"/>
                  </a:lnTo>
                  <a:lnTo>
                    <a:pt x="1296" y="150"/>
                  </a:lnTo>
                  <a:lnTo>
                    <a:pt x="1302" y="156"/>
                  </a:lnTo>
                  <a:lnTo>
                    <a:pt x="1302" y="162"/>
                  </a:lnTo>
                  <a:lnTo>
                    <a:pt x="1302" y="168"/>
                  </a:lnTo>
                  <a:lnTo>
                    <a:pt x="1302" y="174"/>
                  </a:lnTo>
                  <a:lnTo>
                    <a:pt x="1302" y="180"/>
                  </a:lnTo>
                  <a:lnTo>
                    <a:pt x="1302" y="186"/>
                  </a:lnTo>
                  <a:lnTo>
                    <a:pt x="1308" y="192"/>
                  </a:lnTo>
                  <a:lnTo>
                    <a:pt x="1308" y="198"/>
                  </a:lnTo>
                  <a:lnTo>
                    <a:pt x="1308" y="204"/>
                  </a:lnTo>
                  <a:lnTo>
                    <a:pt x="1308" y="204"/>
                  </a:lnTo>
                  <a:lnTo>
                    <a:pt x="1308" y="210"/>
                  </a:lnTo>
                  <a:lnTo>
                    <a:pt x="1308" y="216"/>
                  </a:lnTo>
                  <a:lnTo>
                    <a:pt x="1308" y="222"/>
                  </a:lnTo>
                  <a:lnTo>
                    <a:pt x="1314" y="228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40"/>
                  </a:lnTo>
                  <a:lnTo>
                    <a:pt x="1314" y="246"/>
                  </a:lnTo>
                  <a:lnTo>
                    <a:pt x="1314" y="252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64"/>
                  </a:lnTo>
                  <a:lnTo>
                    <a:pt x="1320" y="270"/>
                  </a:lnTo>
                  <a:lnTo>
                    <a:pt x="1320" y="276"/>
                  </a:lnTo>
                  <a:lnTo>
                    <a:pt x="1320" y="282"/>
                  </a:lnTo>
                  <a:lnTo>
                    <a:pt x="1320" y="282"/>
                  </a:lnTo>
                  <a:lnTo>
                    <a:pt x="1326" y="288"/>
                  </a:lnTo>
                  <a:lnTo>
                    <a:pt x="1326" y="294"/>
                  </a:lnTo>
                  <a:lnTo>
                    <a:pt x="1326" y="300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12"/>
                  </a:lnTo>
                  <a:lnTo>
                    <a:pt x="1332" y="318"/>
                  </a:lnTo>
                  <a:lnTo>
                    <a:pt x="1332" y="324"/>
                  </a:lnTo>
                  <a:lnTo>
                    <a:pt x="1332" y="324"/>
                  </a:lnTo>
                  <a:lnTo>
                    <a:pt x="1332" y="330"/>
                  </a:lnTo>
                  <a:lnTo>
                    <a:pt x="1332" y="336"/>
                  </a:lnTo>
                  <a:lnTo>
                    <a:pt x="1332" y="342"/>
                  </a:lnTo>
                  <a:lnTo>
                    <a:pt x="1332" y="348"/>
                  </a:lnTo>
                  <a:lnTo>
                    <a:pt x="1338" y="348"/>
                  </a:lnTo>
                  <a:lnTo>
                    <a:pt x="1338" y="354"/>
                  </a:lnTo>
                  <a:lnTo>
                    <a:pt x="1338" y="360"/>
                  </a:lnTo>
                  <a:lnTo>
                    <a:pt x="1338" y="366"/>
                  </a:lnTo>
                  <a:lnTo>
                    <a:pt x="1338" y="366"/>
                  </a:lnTo>
                  <a:lnTo>
                    <a:pt x="1338" y="372"/>
                  </a:lnTo>
                  <a:lnTo>
                    <a:pt x="1338" y="378"/>
                  </a:lnTo>
                  <a:lnTo>
                    <a:pt x="1344" y="384"/>
                  </a:lnTo>
                  <a:lnTo>
                    <a:pt x="1344" y="384"/>
                  </a:lnTo>
                  <a:lnTo>
                    <a:pt x="1344" y="390"/>
                  </a:lnTo>
                  <a:lnTo>
                    <a:pt x="1344" y="396"/>
                  </a:lnTo>
                  <a:lnTo>
                    <a:pt x="1344" y="402"/>
                  </a:lnTo>
                  <a:lnTo>
                    <a:pt x="1344" y="402"/>
                  </a:lnTo>
                  <a:lnTo>
                    <a:pt x="1350" y="408"/>
                  </a:lnTo>
                  <a:lnTo>
                    <a:pt x="1350" y="414"/>
                  </a:lnTo>
                  <a:lnTo>
                    <a:pt x="1350" y="414"/>
                  </a:lnTo>
                  <a:lnTo>
                    <a:pt x="1350" y="420"/>
                  </a:lnTo>
                  <a:lnTo>
                    <a:pt x="1350" y="426"/>
                  </a:lnTo>
                  <a:lnTo>
                    <a:pt x="1350" y="432"/>
                  </a:lnTo>
                  <a:lnTo>
                    <a:pt x="1350" y="432"/>
                  </a:lnTo>
                  <a:lnTo>
                    <a:pt x="1356" y="438"/>
                  </a:lnTo>
                  <a:lnTo>
                    <a:pt x="1356" y="444"/>
                  </a:lnTo>
                  <a:lnTo>
                    <a:pt x="1356" y="450"/>
                  </a:lnTo>
                  <a:lnTo>
                    <a:pt x="1356" y="456"/>
                  </a:lnTo>
                  <a:lnTo>
                    <a:pt x="1356" y="462"/>
                  </a:lnTo>
                  <a:lnTo>
                    <a:pt x="1362" y="462"/>
                  </a:lnTo>
                  <a:lnTo>
                    <a:pt x="1362" y="468"/>
                  </a:lnTo>
                  <a:lnTo>
                    <a:pt x="1362" y="474"/>
                  </a:lnTo>
                  <a:lnTo>
                    <a:pt x="1362" y="474"/>
                  </a:lnTo>
                  <a:lnTo>
                    <a:pt x="1362" y="480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8" y="492"/>
                  </a:lnTo>
                  <a:lnTo>
                    <a:pt x="1368" y="498"/>
                  </a:lnTo>
                  <a:lnTo>
                    <a:pt x="1368" y="498"/>
                  </a:lnTo>
                  <a:lnTo>
                    <a:pt x="1368" y="504"/>
                  </a:lnTo>
                  <a:lnTo>
                    <a:pt x="1368" y="510"/>
                  </a:lnTo>
                  <a:lnTo>
                    <a:pt x="1368" y="516"/>
                  </a:lnTo>
                  <a:lnTo>
                    <a:pt x="1374" y="516"/>
                  </a:lnTo>
                  <a:lnTo>
                    <a:pt x="1374" y="522"/>
                  </a:lnTo>
                  <a:lnTo>
                    <a:pt x="1374" y="528"/>
                  </a:lnTo>
                  <a:lnTo>
                    <a:pt x="1374" y="528"/>
                  </a:lnTo>
                  <a:lnTo>
                    <a:pt x="1374" y="534"/>
                  </a:lnTo>
                  <a:lnTo>
                    <a:pt x="1374" y="534"/>
                  </a:lnTo>
                  <a:lnTo>
                    <a:pt x="1374" y="540"/>
                  </a:lnTo>
                  <a:lnTo>
                    <a:pt x="1380" y="546"/>
                  </a:lnTo>
                  <a:lnTo>
                    <a:pt x="1380" y="546"/>
                  </a:lnTo>
                  <a:lnTo>
                    <a:pt x="1380" y="552"/>
                  </a:lnTo>
                  <a:lnTo>
                    <a:pt x="1380" y="558"/>
                  </a:lnTo>
                  <a:lnTo>
                    <a:pt x="1380" y="558"/>
                  </a:lnTo>
                  <a:lnTo>
                    <a:pt x="1380" y="564"/>
                  </a:lnTo>
                  <a:lnTo>
                    <a:pt x="1380" y="570"/>
                  </a:lnTo>
                  <a:lnTo>
                    <a:pt x="1386" y="570"/>
                  </a:lnTo>
                  <a:lnTo>
                    <a:pt x="1386" y="576"/>
                  </a:lnTo>
                  <a:lnTo>
                    <a:pt x="1386" y="576"/>
                  </a:lnTo>
                  <a:lnTo>
                    <a:pt x="1386" y="582"/>
                  </a:lnTo>
                  <a:lnTo>
                    <a:pt x="1386" y="582"/>
                  </a:lnTo>
                  <a:lnTo>
                    <a:pt x="1386" y="588"/>
                  </a:lnTo>
                  <a:lnTo>
                    <a:pt x="1386" y="594"/>
                  </a:lnTo>
                  <a:lnTo>
                    <a:pt x="1392" y="594"/>
                  </a:lnTo>
                  <a:lnTo>
                    <a:pt x="1392" y="600"/>
                  </a:lnTo>
                  <a:lnTo>
                    <a:pt x="1392" y="606"/>
                  </a:lnTo>
                  <a:lnTo>
                    <a:pt x="1392" y="606"/>
                  </a:lnTo>
                  <a:lnTo>
                    <a:pt x="1392" y="612"/>
                  </a:lnTo>
                  <a:lnTo>
                    <a:pt x="1398" y="618"/>
                  </a:lnTo>
                  <a:lnTo>
                    <a:pt x="1398" y="618"/>
                  </a:lnTo>
                  <a:lnTo>
                    <a:pt x="1398" y="624"/>
                  </a:lnTo>
                  <a:lnTo>
                    <a:pt x="1398" y="624"/>
                  </a:lnTo>
                  <a:lnTo>
                    <a:pt x="1398" y="630"/>
                  </a:lnTo>
                  <a:lnTo>
                    <a:pt x="1398" y="630"/>
                  </a:lnTo>
                  <a:lnTo>
                    <a:pt x="1398" y="636"/>
                  </a:lnTo>
                  <a:lnTo>
                    <a:pt x="1398" y="636"/>
                  </a:lnTo>
                  <a:lnTo>
                    <a:pt x="1404" y="642"/>
                  </a:lnTo>
                  <a:lnTo>
                    <a:pt x="1404" y="642"/>
                  </a:lnTo>
                  <a:lnTo>
                    <a:pt x="1404" y="648"/>
                  </a:lnTo>
                  <a:lnTo>
                    <a:pt x="1404" y="654"/>
                  </a:lnTo>
                  <a:lnTo>
                    <a:pt x="1404" y="654"/>
                  </a:lnTo>
                  <a:lnTo>
                    <a:pt x="1410" y="660"/>
                  </a:lnTo>
                  <a:lnTo>
                    <a:pt x="1410" y="666"/>
                  </a:lnTo>
                  <a:lnTo>
                    <a:pt x="1410" y="666"/>
                  </a:lnTo>
                  <a:lnTo>
                    <a:pt x="1410" y="672"/>
                  </a:lnTo>
                  <a:lnTo>
                    <a:pt x="1410" y="672"/>
                  </a:lnTo>
                  <a:lnTo>
                    <a:pt x="1410" y="678"/>
                  </a:lnTo>
                  <a:lnTo>
                    <a:pt x="1410" y="678"/>
                  </a:lnTo>
                  <a:lnTo>
                    <a:pt x="1416" y="684"/>
                  </a:lnTo>
                  <a:lnTo>
                    <a:pt x="1416" y="684"/>
                  </a:lnTo>
                  <a:lnTo>
                    <a:pt x="1416" y="690"/>
                  </a:lnTo>
                  <a:lnTo>
                    <a:pt x="1416" y="690"/>
                  </a:lnTo>
                  <a:lnTo>
                    <a:pt x="1416" y="696"/>
                  </a:lnTo>
                  <a:lnTo>
                    <a:pt x="1416" y="696"/>
                  </a:lnTo>
                  <a:lnTo>
                    <a:pt x="1416" y="702"/>
                  </a:lnTo>
                  <a:lnTo>
                    <a:pt x="1422" y="702"/>
                  </a:lnTo>
                  <a:lnTo>
                    <a:pt x="1422" y="708"/>
                  </a:lnTo>
                  <a:lnTo>
                    <a:pt x="1422" y="708"/>
                  </a:lnTo>
                  <a:lnTo>
                    <a:pt x="1422" y="714"/>
                  </a:lnTo>
                  <a:lnTo>
                    <a:pt x="1422" y="714"/>
                  </a:lnTo>
                  <a:lnTo>
                    <a:pt x="1422" y="720"/>
                  </a:lnTo>
                  <a:lnTo>
                    <a:pt x="1428" y="720"/>
                  </a:lnTo>
                  <a:lnTo>
                    <a:pt x="1428" y="726"/>
                  </a:lnTo>
                  <a:lnTo>
                    <a:pt x="1428" y="726"/>
                  </a:lnTo>
                  <a:lnTo>
                    <a:pt x="1428" y="732"/>
                  </a:lnTo>
                  <a:lnTo>
                    <a:pt x="1428" y="732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34" y="738"/>
                  </a:lnTo>
                  <a:lnTo>
                    <a:pt x="1434" y="744"/>
                  </a:lnTo>
                  <a:lnTo>
                    <a:pt x="1434" y="744"/>
                  </a:lnTo>
                  <a:lnTo>
                    <a:pt x="1434" y="750"/>
                  </a:lnTo>
                  <a:lnTo>
                    <a:pt x="1434" y="750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40" y="762"/>
                  </a:lnTo>
                  <a:lnTo>
                    <a:pt x="1440" y="762"/>
                  </a:lnTo>
                  <a:lnTo>
                    <a:pt x="1440" y="768"/>
                  </a:lnTo>
                  <a:lnTo>
                    <a:pt x="1440" y="768"/>
                  </a:lnTo>
                  <a:lnTo>
                    <a:pt x="1440" y="774"/>
                  </a:lnTo>
                  <a:lnTo>
                    <a:pt x="1446" y="774"/>
                  </a:lnTo>
                  <a:lnTo>
                    <a:pt x="1446" y="780"/>
                  </a:lnTo>
                  <a:lnTo>
                    <a:pt x="1446" y="780"/>
                  </a:lnTo>
                  <a:lnTo>
                    <a:pt x="1446" y="786"/>
                  </a:lnTo>
                  <a:lnTo>
                    <a:pt x="1446" y="786"/>
                  </a:lnTo>
                  <a:lnTo>
                    <a:pt x="1446" y="786"/>
                  </a:lnTo>
                  <a:lnTo>
                    <a:pt x="1446" y="792"/>
                  </a:lnTo>
                  <a:lnTo>
                    <a:pt x="1452" y="792"/>
                  </a:lnTo>
                  <a:lnTo>
                    <a:pt x="1452" y="798"/>
                  </a:lnTo>
                  <a:lnTo>
                    <a:pt x="1452" y="798"/>
                  </a:lnTo>
                  <a:lnTo>
                    <a:pt x="1452" y="798"/>
                  </a:lnTo>
                  <a:lnTo>
                    <a:pt x="1452" y="804"/>
                  </a:lnTo>
                  <a:lnTo>
                    <a:pt x="1452" y="804"/>
                  </a:lnTo>
                  <a:lnTo>
                    <a:pt x="1458" y="810"/>
                  </a:lnTo>
                  <a:lnTo>
                    <a:pt x="1458" y="810"/>
                  </a:lnTo>
                  <a:lnTo>
                    <a:pt x="1458" y="810"/>
                  </a:lnTo>
                  <a:lnTo>
                    <a:pt x="1458" y="816"/>
                  </a:lnTo>
                  <a:lnTo>
                    <a:pt x="1458" y="816"/>
                  </a:lnTo>
                  <a:lnTo>
                    <a:pt x="1458" y="822"/>
                  </a:lnTo>
                  <a:lnTo>
                    <a:pt x="1458" y="822"/>
                  </a:lnTo>
                  <a:lnTo>
                    <a:pt x="1464" y="822"/>
                  </a:lnTo>
                  <a:lnTo>
                    <a:pt x="1464" y="828"/>
                  </a:lnTo>
                  <a:lnTo>
                    <a:pt x="1464" y="828"/>
                  </a:lnTo>
                  <a:lnTo>
                    <a:pt x="1464" y="828"/>
                  </a:lnTo>
                  <a:lnTo>
                    <a:pt x="1464" y="834"/>
                  </a:lnTo>
                  <a:lnTo>
                    <a:pt x="1464" y="834"/>
                  </a:lnTo>
                  <a:lnTo>
                    <a:pt x="1470" y="840"/>
                  </a:lnTo>
                  <a:lnTo>
                    <a:pt x="1470" y="840"/>
                  </a:lnTo>
                  <a:lnTo>
                    <a:pt x="1470" y="840"/>
                  </a:lnTo>
                  <a:lnTo>
                    <a:pt x="1470" y="846"/>
                  </a:lnTo>
                  <a:lnTo>
                    <a:pt x="1470" y="846"/>
                  </a:lnTo>
                  <a:lnTo>
                    <a:pt x="1470" y="846"/>
                  </a:lnTo>
                  <a:lnTo>
                    <a:pt x="1470" y="852"/>
                  </a:lnTo>
                  <a:lnTo>
                    <a:pt x="1476" y="852"/>
                  </a:lnTo>
                  <a:lnTo>
                    <a:pt x="1476" y="852"/>
                  </a:lnTo>
                  <a:lnTo>
                    <a:pt x="1476" y="858"/>
                  </a:lnTo>
                  <a:lnTo>
                    <a:pt x="1476" y="858"/>
                  </a:lnTo>
                  <a:lnTo>
                    <a:pt x="1476" y="858"/>
                  </a:lnTo>
                  <a:lnTo>
                    <a:pt x="1476" y="864"/>
                  </a:lnTo>
                  <a:lnTo>
                    <a:pt x="1476" y="864"/>
                  </a:lnTo>
                  <a:lnTo>
                    <a:pt x="1482" y="864"/>
                  </a:lnTo>
                  <a:lnTo>
                    <a:pt x="1482" y="870"/>
                  </a:lnTo>
                  <a:lnTo>
                    <a:pt x="1482" y="870"/>
                  </a:lnTo>
                  <a:lnTo>
                    <a:pt x="1482" y="870"/>
                  </a:lnTo>
                  <a:lnTo>
                    <a:pt x="1482" y="876"/>
                  </a:lnTo>
                  <a:lnTo>
                    <a:pt x="1482" y="876"/>
                  </a:lnTo>
                  <a:lnTo>
                    <a:pt x="1488" y="876"/>
                  </a:lnTo>
                  <a:lnTo>
                    <a:pt x="1488" y="876"/>
                  </a:lnTo>
                  <a:lnTo>
                    <a:pt x="1488" y="882"/>
                  </a:lnTo>
                  <a:lnTo>
                    <a:pt x="1488" y="882"/>
                  </a:lnTo>
                  <a:lnTo>
                    <a:pt x="1488" y="882"/>
                  </a:lnTo>
                  <a:lnTo>
                    <a:pt x="1488" y="888"/>
                  </a:lnTo>
                  <a:lnTo>
                    <a:pt x="1488" y="888"/>
                  </a:lnTo>
                  <a:lnTo>
                    <a:pt x="1494" y="888"/>
                  </a:lnTo>
                  <a:lnTo>
                    <a:pt x="1494" y="894"/>
                  </a:lnTo>
                  <a:lnTo>
                    <a:pt x="1494" y="894"/>
                  </a:lnTo>
                  <a:lnTo>
                    <a:pt x="1494" y="894"/>
                  </a:lnTo>
                  <a:lnTo>
                    <a:pt x="1494" y="894"/>
                  </a:lnTo>
                  <a:lnTo>
                    <a:pt x="1494" y="900"/>
                  </a:lnTo>
                  <a:lnTo>
                    <a:pt x="1500" y="900"/>
                  </a:lnTo>
                  <a:lnTo>
                    <a:pt x="1500" y="900"/>
                  </a:lnTo>
                  <a:lnTo>
                    <a:pt x="1500" y="900"/>
                  </a:lnTo>
                  <a:lnTo>
                    <a:pt x="1500" y="906"/>
                  </a:lnTo>
                  <a:lnTo>
                    <a:pt x="1500" y="906"/>
                  </a:lnTo>
                  <a:lnTo>
                    <a:pt x="1500" y="906"/>
                  </a:lnTo>
                  <a:lnTo>
                    <a:pt x="1500" y="906"/>
                  </a:lnTo>
                  <a:lnTo>
                    <a:pt x="1506" y="912"/>
                  </a:lnTo>
                  <a:lnTo>
                    <a:pt x="1506" y="912"/>
                  </a:lnTo>
                  <a:lnTo>
                    <a:pt x="1506" y="912"/>
                  </a:lnTo>
                  <a:lnTo>
                    <a:pt x="1506" y="918"/>
                  </a:lnTo>
                  <a:lnTo>
                    <a:pt x="1506" y="918"/>
                  </a:lnTo>
                  <a:lnTo>
                    <a:pt x="1506" y="918"/>
                  </a:lnTo>
                  <a:lnTo>
                    <a:pt x="1512" y="918"/>
                  </a:lnTo>
                  <a:lnTo>
                    <a:pt x="1512" y="924"/>
                  </a:lnTo>
                  <a:lnTo>
                    <a:pt x="1512" y="924"/>
                  </a:lnTo>
                  <a:lnTo>
                    <a:pt x="1512" y="924"/>
                  </a:lnTo>
                  <a:lnTo>
                    <a:pt x="1512" y="924"/>
                  </a:lnTo>
                  <a:lnTo>
                    <a:pt x="1512" y="924"/>
                  </a:lnTo>
                  <a:lnTo>
                    <a:pt x="1518" y="930"/>
                  </a:lnTo>
                  <a:lnTo>
                    <a:pt x="1518" y="930"/>
                  </a:lnTo>
                  <a:lnTo>
                    <a:pt x="1518" y="930"/>
                  </a:lnTo>
                  <a:lnTo>
                    <a:pt x="1518" y="930"/>
                  </a:lnTo>
                  <a:lnTo>
                    <a:pt x="1518" y="930"/>
                  </a:lnTo>
                  <a:lnTo>
                    <a:pt x="1518" y="936"/>
                  </a:lnTo>
                  <a:lnTo>
                    <a:pt x="1518" y="936"/>
                  </a:lnTo>
                  <a:lnTo>
                    <a:pt x="1524" y="936"/>
                  </a:lnTo>
                  <a:lnTo>
                    <a:pt x="1524" y="936"/>
                  </a:lnTo>
                  <a:lnTo>
                    <a:pt x="1524" y="936"/>
                  </a:lnTo>
                  <a:lnTo>
                    <a:pt x="1524" y="936"/>
                  </a:lnTo>
                  <a:lnTo>
                    <a:pt x="1524" y="936"/>
                  </a:lnTo>
                  <a:lnTo>
                    <a:pt x="1524" y="942"/>
                  </a:lnTo>
                  <a:lnTo>
                    <a:pt x="1530" y="942"/>
                  </a:lnTo>
                  <a:lnTo>
                    <a:pt x="1530" y="942"/>
                  </a:lnTo>
                  <a:lnTo>
                    <a:pt x="1530" y="942"/>
                  </a:lnTo>
                  <a:lnTo>
                    <a:pt x="1530" y="942"/>
                  </a:lnTo>
                  <a:lnTo>
                    <a:pt x="1530" y="942"/>
                  </a:lnTo>
                  <a:lnTo>
                    <a:pt x="1530" y="942"/>
                  </a:lnTo>
                  <a:lnTo>
                    <a:pt x="1530" y="942"/>
                  </a:lnTo>
                  <a:lnTo>
                    <a:pt x="1536" y="948"/>
                  </a:lnTo>
                  <a:lnTo>
                    <a:pt x="1536" y="948"/>
                  </a:lnTo>
                  <a:lnTo>
                    <a:pt x="1536" y="948"/>
                  </a:lnTo>
                  <a:lnTo>
                    <a:pt x="1536" y="948"/>
                  </a:lnTo>
                  <a:lnTo>
                    <a:pt x="1536" y="948"/>
                  </a:lnTo>
                  <a:lnTo>
                    <a:pt x="1536" y="948"/>
                  </a:lnTo>
                  <a:lnTo>
                    <a:pt x="1536" y="948"/>
                  </a:lnTo>
                  <a:lnTo>
                    <a:pt x="1542" y="948"/>
                  </a:lnTo>
                  <a:lnTo>
                    <a:pt x="1542" y="948"/>
                  </a:lnTo>
                  <a:lnTo>
                    <a:pt x="1542" y="948"/>
                  </a:lnTo>
                  <a:lnTo>
                    <a:pt x="1542" y="948"/>
                  </a:lnTo>
                  <a:lnTo>
                    <a:pt x="1542" y="948"/>
                  </a:lnTo>
                  <a:lnTo>
                    <a:pt x="1542" y="948"/>
                  </a:lnTo>
                  <a:lnTo>
                    <a:pt x="1548" y="948"/>
                  </a:lnTo>
                  <a:lnTo>
                    <a:pt x="1548" y="954"/>
                  </a:lnTo>
                  <a:lnTo>
                    <a:pt x="1548" y="954"/>
                  </a:lnTo>
                  <a:lnTo>
                    <a:pt x="1548" y="954"/>
                  </a:lnTo>
                  <a:lnTo>
                    <a:pt x="1548" y="954"/>
                  </a:lnTo>
                  <a:lnTo>
                    <a:pt x="1548" y="954"/>
                  </a:lnTo>
                  <a:lnTo>
                    <a:pt x="1548" y="954"/>
                  </a:lnTo>
                  <a:lnTo>
                    <a:pt x="1554" y="954"/>
                  </a:lnTo>
                  <a:lnTo>
                    <a:pt x="1554" y="954"/>
                  </a:lnTo>
                  <a:lnTo>
                    <a:pt x="1554" y="954"/>
                  </a:lnTo>
                  <a:lnTo>
                    <a:pt x="1554" y="954"/>
                  </a:lnTo>
                  <a:lnTo>
                    <a:pt x="1554" y="954"/>
                  </a:lnTo>
                  <a:lnTo>
                    <a:pt x="1554" y="954"/>
                  </a:lnTo>
                  <a:lnTo>
                    <a:pt x="1560" y="954"/>
                  </a:lnTo>
                  <a:lnTo>
                    <a:pt x="1560" y="954"/>
                  </a:lnTo>
                  <a:lnTo>
                    <a:pt x="1560" y="954"/>
                  </a:lnTo>
                  <a:lnTo>
                    <a:pt x="1560" y="954"/>
                  </a:lnTo>
                  <a:lnTo>
                    <a:pt x="1560" y="954"/>
                  </a:lnTo>
                  <a:lnTo>
                    <a:pt x="1560" y="954"/>
                  </a:lnTo>
                  <a:lnTo>
                    <a:pt x="1560" y="954"/>
                  </a:lnTo>
                  <a:lnTo>
                    <a:pt x="1566" y="954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72" y="960"/>
                  </a:lnTo>
                  <a:lnTo>
                    <a:pt x="1572" y="960"/>
                  </a:lnTo>
                  <a:lnTo>
                    <a:pt x="1572" y="960"/>
                  </a:lnTo>
                  <a:lnTo>
                    <a:pt x="1572" y="960"/>
                  </a:lnTo>
                  <a:lnTo>
                    <a:pt x="1572" y="960"/>
                  </a:lnTo>
                  <a:lnTo>
                    <a:pt x="1572" y="960"/>
                  </a:lnTo>
                  <a:lnTo>
                    <a:pt x="1578" y="960"/>
                  </a:lnTo>
                  <a:lnTo>
                    <a:pt x="1578" y="960"/>
                  </a:lnTo>
                  <a:lnTo>
                    <a:pt x="1578" y="960"/>
                  </a:lnTo>
                  <a:lnTo>
                    <a:pt x="1578" y="960"/>
                  </a:lnTo>
                  <a:lnTo>
                    <a:pt x="1578" y="960"/>
                  </a:lnTo>
                  <a:lnTo>
                    <a:pt x="1578" y="960"/>
                  </a:lnTo>
                  <a:lnTo>
                    <a:pt x="1578" y="960"/>
                  </a:lnTo>
                  <a:lnTo>
                    <a:pt x="1584" y="960"/>
                  </a:lnTo>
                  <a:lnTo>
                    <a:pt x="1584" y="960"/>
                  </a:lnTo>
                  <a:lnTo>
                    <a:pt x="1584" y="960"/>
                  </a:lnTo>
                  <a:lnTo>
                    <a:pt x="1584" y="960"/>
                  </a:lnTo>
                  <a:lnTo>
                    <a:pt x="1584" y="960"/>
                  </a:lnTo>
                  <a:lnTo>
                    <a:pt x="1584" y="960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596" y="960"/>
                  </a:lnTo>
                  <a:lnTo>
                    <a:pt x="1596" y="960"/>
                  </a:lnTo>
                  <a:lnTo>
                    <a:pt x="1596" y="960"/>
                  </a:lnTo>
                  <a:lnTo>
                    <a:pt x="1596" y="960"/>
                  </a:lnTo>
                  <a:lnTo>
                    <a:pt x="1596" y="960"/>
                  </a:lnTo>
                  <a:lnTo>
                    <a:pt x="1596" y="960"/>
                  </a:lnTo>
                  <a:lnTo>
                    <a:pt x="1602" y="960"/>
                  </a:lnTo>
                  <a:lnTo>
                    <a:pt x="1602" y="960"/>
                  </a:lnTo>
                  <a:lnTo>
                    <a:pt x="1602" y="960"/>
                  </a:lnTo>
                  <a:lnTo>
                    <a:pt x="1602" y="960"/>
                  </a:lnTo>
                  <a:lnTo>
                    <a:pt x="1602" y="960"/>
                  </a:lnTo>
                  <a:lnTo>
                    <a:pt x="1602" y="960"/>
                  </a:lnTo>
                  <a:lnTo>
                    <a:pt x="1602" y="960"/>
                  </a:lnTo>
                  <a:lnTo>
                    <a:pt x="1608" y="960"/>
                  </a:lnTo>
                  <a:lnTo>
                    <a:pt x="1608" y="960"/>
                  </a:lnTo>
                  <a:lnTo>
                    <a:pt x="1608" y="960"/>
                  </a:lnTo>
                  <a:lnTo>
                    <a:pt x="1608" y="960"/>
                  </a:lnTo>
                  <a:lnTo>
                    <a:pt x="1608" y="960"/>
                  </a:lnTo>
                  <a:lnTo>
                    <a:pt x="1608" y="960"/>
                  </a:lnTo>
                  <a:lnTo>
                    <a:pt x="1608" y="960"/>
                  </a:lnTo>
                  <a:lnTo>
                    <a:pt x="1614" y="960"/>
                  </a:lnTo>
                  <a:lnTo>
                    <a:pt x="1614" y="960"/>
                  </a:lnTo>
                  <a:lnTo>
                    <a:pt x="1614" y="960"/>
                  </a:lnTo>
                  <a:lnTo>
                    <a:pt x="1614" y="960"/>
                  </a:lnTo>
                  <a:lnTo>
                    <a:pt x="1614" y="960"/>
                  </a:lnTo>
                  <a:lnTo>
                    <a:pt x="1614" y="960"/>
                  </a:lnTo>
                  <a:lnTo>
                    <a:pt x="1620" y="960"/>
                  </a:lnTo>
                  <a:lnTo>
                    <a:pt x="1620" y="960"/>
                  </a:lnTo>
                  <a:lnTo>
                    <a:pt x="1620" y="960"/>
                  </a:lnTo>
                  <a:lnTo>
                    <a:pt x="1620" y="960"/>
                  </a:lnTo>
                  <a:lnTo>
                    <a:pt x="1620" y="960"/>
                  </a:lnTo>
                  <a:lnTo>
                    <a:pt x="1620" y="960"/>
                  </a:lnTo>
                  <a:lnTo>
                    <a:pt x="1620" y="960"/>
                  </a:lnTo>
                  <a:lnTo>
                    <a:pt x="1626" y="960"/>
                  </a:lnTo>
                  <a:lnTo>
                    <a:pt x="1626" y="960"/>
                  </a:lnTo>
                  <a:lnTo>
                    <a:pt x="1626" y="960"/>
                  </a:lnTo>
                  <a:lnTo>
                    <a:pt x="1626" y="960"/>
                  </a:lnTo>
                  <a:lnTo>
                    <a:pt x="1626" y="960"/>
                  </a:lnTo>
                  <a:lnTo>
                    <a:pt x="1626" y="960"/>
                  </a:lnTo>
                  <a:lnTo>
                    <a:pt x="1632" y="960"/>
                  </a:lnTo>
                  <a:lnTo>
                    <a:pt x="1632" y="960"/>
                  </a:lnTo>
                  <a:lnTo>
                    <a:pt x="1632" y="960"/>
                  </a:lnTo>
                  <a:lnTo>
                    <a:pt x="1632" y="960"/>
                  </a:lnTo>
                  <a:lnTo>
                    <a:pt x="1632" y="960"/>
                  </a:lnTo>
                  <a:lnTo>
                    <a:pt x="1632" y="954"/>
                  </a:lnTo>
                  <a:lnTo>
                    <a:pt x="1632" y="954"/>
                  </a:lnTo>
                  <a:lnTo>
                    <a:pt x="1638" y="954"/>
                  </a:lnTo>
                  <a:lnTo>
                    <a:pt x="1638" y="954"/>
                  </a:lnTo>
                  <a:lnTo>
                    <a:pt x="1638" y="954"/>
                  </a:lnTo>
                  <a:lnTo>
                    <a:pt x="1638" y="954"/>
                  </a:lnTo>
                  <a:lnTo>
                    <a:pt x="1638" y="954"/>
                  </a:lnTo>
                  <a:lnTo>
                    <a:pt x="1644" y="954"/>
                  </a:lnTo>
                  <a:lnTo>
                    <a:pt x="1644" y="954"/>
                  </a:lnTo>
                  <a:lnTo>
                    <a:pt x="1644" y="954"/>
                  </a:lnTo>
                  <a:lnTo>
                    <a:pt x="1644" y="954"/>
                  </a:lnTo>
                  <a:lnTo>
                    <a:pt x="1644" y="954"/>
                  </a:lnTo>
                  <a:lnTo>
                    <a:pt x="1644" y="954"/>
                  </a:lnTo>
                  <a:lnTo>
                    <a:pt x="1644" y="954"/>
                  </a:lnTo>
                  <a:lnTo>
                    <a:pt x="1650" y="954"/>
                  </a:lnTo>
                  <a:lnTo>
                    <a:pt x="1650" y="954"/>
                  </a:lnTo>
                  <a:lnTo>
                    <a:pt x="1650" y="954"/>
                  </a:lnTo>
                  <a:lnTo>
                    <a:pt x="1650" y="954"/>
                  </a:lnTo>
                  <a:lnTo>
                    <a:pt x="1650" y="954"/>
                  </a:lnTo>
                  <a:lnTo>
                    <a:pt x="1650" y="948"/>
                  </a:lnTo>
                  <a:lnTo>
                    <a:pt x="1650" y="948"/>
                  </a:lnTo>
                  <a:lnTo>
                    <a:pt x="1656" y="948"/>
                  </a:lnTo>
                  <a:lnTo>
                    <a:pt x="1656" y="948"/>
                  </a:lnTo>
                  <a:lnTo>
                    <a:pt x="1656" y="948"/>
                  </a:lnTo>
                  <a:lnTo>
                    <a:pt x="1656" y="948"/>
                  </a:lnTo>
                  <a:lnTo>
                    <a:pt x="1656" y="948"/>
                  </a:lnTo>
                  <a:lnTo>
                    <a:pt x="1656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8" y="942"/>
                  </a:lnTo>
                  <a:lnTo>
                    <a:pt x="1668" y="942"/>
                  </a:lnTo>
                  <a:lnTo>
                    <a:pt x="1668" y="942"/>
                  </a:lnTo>
                  <a:lnTo>
                    <a:pt x="1668" y="942"/>
                  </a:lnTo>
                  <a:lnTo>
                    <a:pt x="1668" y="942"/>
                  </a:lnTo>
                  <a:lnTo>
                    <a:pt x="1668" y="942"/>
                  </a:lnTo>
                  <a:lnTo>
                    <a:pt x="1674" y="942"/>
                  </a:lnTo>
                  <a:lnTo>
                    <a:pt x="1674" y="942"/>
                  </a:lnTo>
                  <a:lnTo>
                    <a:pt x="1674" y="942"/>
                  </a:lnTo>
                  <a:lnTo>
                    <a:pt x="1674" y="942"/>
                  </a:lnTo>
                  <a:lnTo>
                    <a:pt x="1674" y="942"/>
                  </a:lnTo>
                  <a:lnTo>
                    <a:pt x="1674" y="936"/>
                  </a:lnTo>
                  <a:lnTo>
                    <a:pt x="1674" y="936"/>
                  </a:lnTo>
                  <a:lnTo>
                    <a:pt x="1680" y="936"/>
                  </a:lnTo>
                  <a:lnTo>
                    <a:pt x="1680" y="936"/>
                  </a:lnTo>
                  <a:lnTo>
                    <a:pt x="1680" y="936"/>
                  </a:lnTo>
                  <a:lnTo>
                    <a:pt x="1680" y="936"/>
                  </a:lnTo>
                  <a:lnTo>
                    <a:pt x="1680" y="936"/>
                  </a:lnTo>
                  <a:lnTo>
                    <a:pt x="1680" y="936"/>
                  </a:lnTo>
                  <a:lnTo>
                    <a:pt x="1686" y="936"/>
                  </a:lnTo>
                  <a:lnTo>
                    <a:pt x="1686" y="936"/>
                  </a:lnTo>
                  <a:lnTo>
                    <a:pt x="1686" y="936"/>
                  </a:lnTo>
                  <a:lnTo>
                    <a:pt x="1686" y="930"/>
                  </a:lnTo>
                  <a:lnTo>
                    <a:pt x="1686" y="930"/>
                  </a:lnTo>
                  <a:lnTo>
                    <a:pt x="1686" y="930"/>
                  </a:lnTo>
                  <a:lnTo>
                    <a:pt x="1686" y="930"/>
                  </a:lnTo>
                  <a:lnTo>
                    <a:pt x="1692" y="930"/>
                  </a:lnTo>
                  <a:lnTo>
                    <a:pt x="1692" y="930"/>
                  </a:lnTo>
                  <a:lnTo>
                    <a:pt x="1692" y="930"/>
                  </a:lnTo>
                  <a:lnTo>
                    <a:pt x="1692" y="930"/>
                  </a:lnTo>
                  <a:lnTo>
                    <a:pt x="1692" y="930"/>
                  </a:lnTo>
                  <a:lnTo>
                    <a:pt x="1692" y="924"/>
                  </a:lnTo>
                  <a:lnTo>
                    <a:pt x="1698" y="924"/>
                  </a:lnTo>
                  <a:lnTo>
                    <a:pt x="1698" y="924"/>
                  </a:lnTo>
                  <a:lnTo>
                    <a:pt x="1698" y="924"/>
                  </a:lnTo>
                  <a:lnTo>
                    <a:pt x="1698" y="924"/>
                  </a:lnTo>
                  <a:lnTo>
                    <a:pt x="1698" y="924"/>
                  </a:lnTo>
                  <a:lnTo>
                    <a:pt x="1698" y="924"/>
                  </a:lnTo>
                  <a:lnTo>
                    <a:pt x="1698" y="924"/>
                  </a:lnTo>
                  <a:lnTo>
                    <a:pt x="1704" y="924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10" y="918"/>
                  </a:lnTo>
                  <a:lnTo>
                    <a:pt x="1710" y="918"/>
                  </a:lnTo>
                  <a:lnTo>
                    <a:pt x="1710" y="912"/>
                  </a:lnTo>
                  <a:lnTo>
                    <a:pt x="1710" y="912"/>
                  </a:lnTo>
                  <a:lnTo>
                    <a:pt x="1710" y="912"/>
                  </a:lnTo>
                  <a:lnTo>
                    <a:pt x="1710" y="912"/>
                  </a:lnTo>
                  <a:lnTo>
                    <a:pt x="1716" y="912"/>
                  </a:lnTo>
                  <a:lnTo>
                    <a:pt x="1716" y="912"/>
                  </a:lnTo>
                  <a:lnTo>
                    <a:pt x="1716" y="912"/>
                  </a:lnTo>
                  <a:lnTo>
                    <a:pt x="1716" y="912"/>
                  </a:lnTo>
                  <a:lnTo>
                    <a:pt x="1716" y="906"/>
                  </a:lnTo>
                  <a:lnTo>
                    <a:pt x="1716" y="906"/>
                  </a:lnTo>
                  <a:lnTo>
                    <a:pt x="1716" y="906"/>
                  </a:lnTo>
                  <a:lnTo>
                    <a:pt x="1722" y="906"/>
                  </a:lnTo>
                  <a:lnTo>
                    <a:pt x="1722" y="906"/>
                  </a:lnTo>
                  <a:lnTo>
                    <a:pt x="1722" y="906"/>
                  </a:lnTo>
                  <a:lnTo>
                    <a:pt x="1722" y="900"/>
                  </a:lnTo>
                  <a:lnTo>
                    <a:pt x="1722" y="900"/>
                  </a:lnTo>
                  <a:lnTo>
                    <a:pt x="1728" y="900"/>
                  </a:lnTo>
                  <a:lnTo>
                    <a:pt x="1728" y="900"/>
                  </a:lnTo>
                  <a:lnTo>
                    <a:pt x="1728" y="900"/>
                  </a:lnTo>
                  <a:lnTo>
                    <a:pt x="1728" y="900"/>
                  </a:lnTo>
                  <a:lnTo>
                    <a:pt x="1728" y="900"/>
                  </a:lnTo>
                  <a:lnTo>
                    <a:pt x="1728" y="894"/>
                  </a:lnTo>
                  <a:lnTo>
                    <a:pt x="1728" y="894"/>
                  </a:lnTo>
                  <a:lnTo>
                    <a:pt x="1734" y="894"/>
                  </a:lnTo>
                  <a:lnTo>
                    <a:pt x="1734" y="894"/>
                  </a:lnTo>
                  <a:lnTo>
                    <a:pt x="1734" y="894"/>
                  </a:lnTo>
                  <a:lnTo>
                    <a:pt x="1734" y="894"/>
                  </a:lnTo>
                  <a:lnTo>
                    <a:pt x="1734" y="888"/>
                  </a:lnTo>
                  <a:lnTo>
                    <a:pt x="1734" y="888"/>
                  </a:lnTo>
                  <a:lnTo>
                    <a:pt x="1740" y="888"/>
                  </a:lnTo>
                  <a:lnTo>
                    <a:pt x="1740" y="888"/>
                  </a:lnTo>
                  <a:lnTo>
                    <a:pt x="1740" y="888"/>
                  </a:lnTo>
                  <a:lnTo>
                    <a:pt x="1740" y="888"/>
                  </a:lnTo>
                  <a:lnTo>
                    <a:pt x="1740" y="888"/>
                  </a:lnTo>
                  <a:lnTo>
                    <a:pt x="1740" y="882"/>
                  </a:lnTo>
                  <a:lnTo>
                    <a:pt x="1740" y="882"/>
                  </a:lnTo>
                  <a:lnTo>
                    <a:pt x="1746" y="882"/>
                  </a:lnTo>
                  <a:lnTo>
                    <a:pt x="1746" y="882"/>
                  </a:lnTo>
                  <a:lnTo>
                    <a:pt x="1746" y="882"/>
                  </a:lnTo>
                  <a:lnTo>
                    <a:pt x="1746" y="882"/>
                  </a:lnTo>
                  <a:lnTo>
                    <a:pt x="1746" y="876"/>
                  </a:lnTo>
                  <a:lnTo>
                    <a:pt x="1746" y="876"/>
                  </a:lnTo>
                  <a:lnTo>
                    <a:pt x="1746" y="876"/>
                  </a:lnTo>
                  <a:lnTo>
                    <a:pt x="1752" y="876"/>
                  </a:lnTo>
                  <a:lnTo>
                    <a:pt x="1752" y="876"/>
                  </a:lnTo>
                  <a:lnTo>
                    <a:pt x="1752" y="876"/>
                  </a:lnTo>
                  <a:lnTo>
                    <a:pt x="1752" y="870"/>
                  </a:lnTo>
                  <a:lnTo>
                    <a:pt x="1752" y="870"/>
                  </a:lnTo>
                  <a:lnTo>
                    <a:pt x="1752" y="870"/>
                  </a:lnTo>
                  <a:lnTo>
                    <a:pt x="1758" y="870"/>
                  </a:lnTo>
                  <a:lnTo>
                    <a:pt x="1758" y="870"/>
                  </a:lnTo>
                  <a:lnTo>
                    <a:pt x="1758" y="864"/>
                  </a:lnTo>
                  <a:lnTo>
                    <a:pt x="1758" y="864"/>
                  </a:lnTo>
                  <a:lnTo>
                    <a:pt x="1758" y="864"/>
                  </a:lnTo>
                  <a:lnTo>
                    <a:pt x="1758" y="864"/>
                  </a:lnTo>
                  <a:lnTo>
                    <a:pt x="1758" y="864"/>
                  </a:lnTo>
                  <a:lnTo>
                    <a:pt x="1764" y="864"/>
                  </a:lnTo>
                  <a:lnTo>
                    <a:pt x="1764" y="858"/>
                  </a:lnTo>
                  <a:lnTo>
                    <a:pt x="1764" y="858"/>
                  </a:lnTo>
                  <a:lnTo>
                    <a:pt x="1764" y="858"/>
                  </a:lnTo>
                  <a:lnTo>
                    <a:pt x="1764" y="858"/>
                  </a:lnTo>
                  <a:lnTo>
                    <a:pt x="1764" y="858"/>
                  </a:lnTo>
                  <a:lnTo>
                    <a:pt x="1764" y="852"/>
                  </a:lnTo>
                  <a:lnTo>
                    <a:pt x="1770" y="852"/>
                  </a:lnTo>
                  <a:lnTo>
                    <a:pt x="1770" y="852"/>
                  </a:lnTo>
                  <a:lnTo>
                    <a:pt x="1770" y="852"/>
                  </a:lnTo>
                  <a:lnTo>
                    <a:pt x="1770" y="852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6" y="846"/>
                  </a:lnTo>
                  <a:lnTo>
                    <a:pt x="1776" y="846"/>
                  </a:lnTo>
                  <a:lnTo>
                    <a:pt x="1776" y="846"/>
                  </a:lnTo>
                  <a:lnTo>
                    <a:pt x="1776" y="840"/>
                  </a:lnTo>
                  <a:lnTo>
                    <a:pt x="1776" y="840"/>
                  </a:lnTo>
                  <a:lnTo>
                    <a:pt x="1776" y="840"/>
                  </a:lnTo>
                  <a:lnTo>
                    <a:pt x="1776" y="840"/>
                  </a:lnTo>
                  <a:lnTo>
                    <a:pt x="1782" y="840"/>
                  </a:lnTo>
                  <a:lnTo>
                    <a:pt x="1782" y="840"/>
                  </a:lnTo>
                  <a:lnTo>
                    <a:pt x="1782" y="834"/>
                  </a:lnTo>
                  <a:lnTo>
                    <a:pt x="1782" y="834"/>
                  </a:lnTo>
                  <a:lnTo>
                    <a:pt x="1782" y="834"/>
                  </a:lnTo>
                  <a:lnTo>
                    <a:pt x="1788" y="834"/>
                  </a:lnTo>
                  <a:lnTo>
                    <a:pt x="1788" y="834"/>
                  </a:lnTo>
                  <a:lnTo>
                    <a:pt x="1788" y="834"/>
                  </a:lnTo>
                  <a:lnTo>
                    <a:pt x="1788" y="834"/>
                  </a:lnTo>
                  <a:lnTo>
                    <a:pt x="1788" y="834"/>
                  </a:lnTo>
                  <a:lnTo>
                    <a:pt x="1788" y="834"/>
                  </a:lnTo>
                  <a:lnTo>
                    <a:pt x="1788" y="834"/>
                  </a:lnTo>
                  <a:lnTo>
                    <a:pt x="1794" y="834"/>
                  </a:lnTo>
                  <a:lnTo>
                    <a:pt x="1794" y="840"/>
                  </a:lnTo>
                  <a:lnTo>
                    <a:pt x="1794" y="840"/>
                  </a:lnTo>
                  <a:lnTo>
                    <a:pt x="1794" y="840"/>
                  </a:lnTo>
                  <a:lnTo>
                    <a:pt x="1794" y="840"/>
                  </a:lnTo>
                  <a:lnTo>
                    <a:pt x="1794" y="840"/>
                  </a:lnTo>
                  <a:lnTo>
                    <a:pt x="1800" y="840"/>
                  </a:lnTo>
                  <a:lnTo>
                    <a:pt x="1800" y="840"/>
                  </a:lnTo>
                  <a:lnTo>
                    <a:pt x="1800" y="846"/>
                  </a:lnTo>
                  <a:lnTo>
                    <a:pt x="1800" y="846"/>
                  </a:lnTo>
                  <a:lnTo>
                    <a:pt x="1800" y="846"/>
                  </a:lnTo>
                  <a:lnTo>
                    <a:pt x="1800" y="846"/>
                  </a:lnTo>
                  <a:lnTo>
                    <a:pt x="1800" y="846"/>
                  </a:lnTo>
                  <a:lnTo>
                    <a:pt x="1806" y="852"/>
                  </a:lnTo>
                  <a:lnTo>
                    <a:pt x="1806" y="852"/>
                  </a:lnTo>
                  <a:lnTo>
                    <a:pt x="1806" y="852"/>
                  </a:lnTo>
                  <a:lnTo>
                    <a:pt x="1806" y="852"/>
                  </a:lnTo>
                  <a:lnTo>
                    <a:pt x="1806" y="852"/>
                  </a:lnTo>
                  <a:lnTo>
                    <a:pt x="1806" y="858"/>
                  </a:lnTo>
                  <a:lnTo>
                    <a:pt x="1806" y="858"/>
                  </a:lnTo>
                  <a:lnTo>
                    <a:pt x="1812" y="858"/>
                  </a:lnTo>
                  <a:lnTo>
                    <a:pt x="1812" y="858"/>
                  </a:lnTo>
                  <a:lnTo>
                    <a:pt x="1812" y="858"/>
                  </a:lnTo>
                  <a:lnTo>
                    <a:pt x="1812" y="858"/>
                  </a:lnTo>
                  <a:lnTo>
                    <a:pt x="1812" y="864"/>
                  </a:lnTo>
                  <a:lnTo>
                    <a:pt x="1812" y="864"/>
                  </a:lnTo>
                  <a:lnTo>
                    <a:pt x="1818" y="864"/>
                  </a:lnTo>
                  <a:lnTo>
                    <a:pt x="1818" y="864"/>
                  </a:lnTo>
                  <a:lnTo>
                    <a:pt x="1818" y="864"/>
                  </a:lnTo>
                  <a:lnTo>
                    <a:pt x="1818" y="870"/>
                  </a:lnTo>
                  <a:lnTo>
                    <a:pt x="1818" y="870"/>
                  </a:lnTo>
                  <a:lnTo>
                    <a:pt x="1818" y="870"/>
                  </a:lnTo>
                  <a:lnTo>
                    <a:pt x="1824" y="870"/>
                  </a:lnTo>
                  <a:lnTo>
                    <a:pt x="1824" y="870"/>
                  </a:lnTo>
                  <a:lnTo>
                    <a:pt x="1824" y="876"/>
                  </a:lnTo>
                  <a:lnTo>
                    <a:pt x="1824" y="876"/>
                  </a:lnTo>
                  <a:lnTo>
                    <a:pt x="1824" y="876"/>
                  </a:lnTo>
                  <a:lnTo>
                    <a:pt x="1824" y="876"/>
                  </a:lnTo>
                  <a:lnTo>
                    <a:pt x="1824" y="876"/>
                  </a:lnTo>
                  <a:lnTo>
                    <a:pt x="1830" y="876"/>
                  </a:lnTo>
                  <a:lnTo>
                    <a:pt x="1830" y="882"/>
                  </a:lnTo>
                  <a:lnTo>
                    <a:pt x="1830" y="882"/>
                  </a:lnTo>
                  <a:lnTo>
                    <a:pt x="1830" y="882"/>
                  </a:lnTo>
                  <a:lnTo>
                    <a:pt x="1830" y="882"/>
                  </a:lnTo>
                  <a:lnTo>
                    <a:pt x="1830" y="882"/>
                  </a:lnTo>
                  <a:lnTo>
                    <a:pt x="1830" y="882"/>
                  </a:lnTo>
                  <a:lnTo>
                    <a:pt x="1836" y="882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8" y="894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54" y="900"/>
                  </a:lnTo>
                  <a:lnTo>
                    <a:pt x="1854" y="906"/>
                  </a:lnTo>
                  <a:lnTo>
                    <a:pt x="1854" y="906"/>
                  </a:lnTo>
                  <a:lnTo>
                    <a:pt x="1854" y="906"/>
                  </a:lnTo>
                  <a:lnTo>
                    <a:pt x="1854" y="906"/>
                  </a:lnTo>
                  <a:lnTo>
                    <a:pt x="1854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12"/>
                  </a:lnTo>
                  <a:lnTo>
                    <a:pt x="1860" y="912"/>
                  </a:lnTo>
                  <a:lnTo>
                    <a:pt x="1860" y="912"/>
                  </a:lnTo>
                  <a:lnTo>
                    <a:pt x="1860" y="912"/>
                  </a:lnTo>
                  <a:lnTo>
                    <a:pt x="1860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8"/>
                  </a:lnTo>
                  <a:lnTo>
                    <a:pt x="1866" y="918"/>
                  </a:lnTo>
                  <a:lnTo>
                    <a:pt x="1866" y="918"/>
                  </a:lnTo>
                  <a:lnTo>
                    <a:pt x="1872" y="918"/>
                  </a:lnTo>
                  <a:lnTo>
                    <a:pt x="1872" y="918"/>
                  </a:lnTo>
                  <a:lnTo>
                    <a:pt x="1872" y="918"/>
                  </a:lnTo>
                  <a:lnTo>
                    <a:pt x="1872" y="918"/>
                  </a:lnTo>
                  <a:lnTo>
                    <a:pt x="1872" y="918"/>
                  </a:lnTo>
                  <a:lnTo>
                    <a:pt x="1872" y="924"/>
                  </a:lnTo>
                  <a:lnTo>
                    <a:pt x="1872" y="924"/>
                  </a:lnTo>
                  <a:lnTo>
                    <a:pt x="1878" y="924"/>
                  </a:lnTo>
                  <a:lnTo>
                    <a:pt x="1878" y="924"/>
                  </a:lnTo>
                  <a:lnTo>
                    <a:pt x="1878" y="924"/>
                  </a:lnTo>
                  <a:lnTo>
                    <a:pt x="1878" y="924"/>
                  </a:lnTo>
                  <a:lnTo>
                    <a:pt x="1878" y="924"/>
                  </a:lnTo>
                  <a:lnTo>
                    <a:pt x="1878" y="924"/>
                  </a:lnTo>
                  <a:lnTo>
                    <a:pt x="1878" y="924"/>
                  </a:lnTo>
                  <a:lnTo>
                    <a:pt x="1884" y="930"/>
                  </a:lnTo>
                  <a:lnTo>
                    <a:pt x="1884" y="930"/>
                  </a:lnTo>
                  <a:lnTo>
                    <a:pt x="1884" y="930"/>
                  </a:lnTo>
                  <a:lnTo>
                    <a:pt x="1884" y="930"/>
                  </a:lnTo>
                  <a:lnTo>
                    <a:pt x="1884" y="930"/>
                  </a:lnTo>
                  <a:lnTo>
                    <a:pt x="1884" y="930"/>
                  </a:lnTo>
                  <a:lnTo>
                    <a:pt x="1890" y="930"/>
                  </a:lnTo>
                  <a:lnTo>
                    <a:pt x="1890" y="930"/>
                  </a:lnTo>
                  <a:lnTo>
                    <a:pt x="1890" y="930"/>
                  </a:lnTo>
                  <a:lnTo>
                    <a:pt x="1890" y="936"/>
                  </a:lnTo>
                  <a:lnTo>
                    <a:pt x="1890" y="936"/>
                  </a:lnTo>
                  <a:lnTo>
                    <a:pt x="1890" y="936"/>
                  </a:lnTo>
                  <a:lnTo>
                    <a:pt x="1890" y="936"/>
                  </a:lnTo>
                  <a:lnTo>
                    <a:pt x="1896" y="936"/>
                  </a:lnTo>
                  <a:lnTo>
                    <a:pt x="1896" y="936"/>
                  </a:lnTo>
                  <a:lnTo>
                    <a:pt x="1896" y="936"/>
                  </a:lnTo>
                  <a:lnTo>
                    <a:pt x="1896" y="936"/>
                  </a:lnTo>
                  <a:lnTo>
                    <a:pt x="1896" y="936"/>
                  </a:lnTo>
                  <a:lnTo>
                    <a:pt x="1896" y="936"/>
                  </a:lnTo>
                  <a:lnTo>
                    <a:pt x="1902" y="936"/>
                  </a:lnTo>
                  <a:lnTo>
                    <a:pt x="1902" y="942"/>
                  </a:lnTo>
                  <a:lnTo>
                    <a:pt x="1902" y="942"/>
                  </a:lnTo>
                  <a:lnTo>
                    <a:pt x="1902" y="942"/>
                  </a:lnTo>
                  <a:lnTo>
                    <a:pt x="1902" y="942"/>
                  </a:lnTo>
                  <a:lnTo>
                    <a:pt x="1902" y="942"/>
                  </a:lnTo>
                  <a:lnTo>
                    <a:pt x="1908" y="942"/>
                  </a:lnTo>
                  <a:lnTo>
                    <a:pt x="1908" y="942"/>
                  </a:lnTo>
                  <a:lnTo>
                    <a:pt x="1908" y="942"/>
                  </a:lnTo>
                  <a:lnTo>
                    <a:pt x="1908" y="942"/>
                  </a:lnTo>
                  <a:lnTo>
                    <a:pt x="1908" y="942"/>
                  </a:lnTo>
                  <a:lnTo>
                    <a:pt x="1908" y="942"/>
                  </a:lnTo>
                  <a:lnTo>
                    <a:pt x="1908" y="942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14" y="948"/>
                  </a:lnTo>
                  <a:lnTo>
                    <a:pt x="1920" y="948"/>
                  </a:lnTo>
                  <a:lnTo>
                    <a:pt x="1920" y="948"/>
                  </a:lnTo>
                  <a:lnTo>
                    <a:pt x="1920" y="948"/>
                  </a:lnTo>
                  <a:lnTo>
                    <a:pt x="1920" y="948"/>
                  </a:lnTo>
                  <a:lnTo>
                    <a:pt x="1920" y="948"/>
                  </a:lnTo>
                  <a:lnTo>
                    <a:pt x="1920" y="948"/>
                  </a:lnTo>
                  <a:lnTo>
                    <a:pt x="1926" y="948"/>
                  </a:lnTo>
                  <a:lnTo>
                    <a:pt x="1926" y="954"/>
                  </a:lnTo>
                  <a:lnTo>
                    <a:pt x="1926" y="954"/>
                  </a:lnTo>
                  <a:lnTo>
                    <a:pt x="1926" y="954"/>
                  </a:lnTo>
                  <a:lnTo>
                    <a:pt x="1926" y="954"/>
                  </a:lnTo>
                  <a:lnTo>
                    <a:pt x="1926" y="954"/>
                  </a:lnTo>
                  <a:lnTo>
                    <a:pt x="1926" y="954"/>
                  </a:lnTo>
                  <a:lnTo>
                    <a:pt x="1932" y="954"/>
                  </a:lnTo>
                  <a:lnTo>
                    <a:pt x="1932" y="954"/>
                  </a:lnTo>
                  <a:lnTo>
                    <a:pt x="1932" y="954"/>
                  </a:lnTo>
                  <a:lnTo>
                    <a:pt x="1932" y="954"/>
                  </a:lnTo>
                  <a:lnTo>
                    <a:pt x="1932" y="954"/>
                  </a:lnTo>
                  <a:lnTo>
                    <a:pt x="1932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44" y="954"/>
                  </a:lnTo>
                  <a:lnTo>
                    <a:pt x="1944" y="954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50" y="960"/>
                  </a:lnTo>
                  <a:lnTo>
                    <a:pt x="1950" y="960"/>
                  </a:lnTo>
                  <a:lnTo>
                    <a:pt x="1950" y="960"/>
                  </a:lnTo>
                  <a:lnTo>
                    <a:pt x="1950" y="960"/>
                  </a:lnTo>
                  <a:lnTo>
                    <a:pt x="1950" y="960"/>
                  </a:lnTo>
                  <a:lnTo>
                    <a:pt x="1950" y="960"/>
                  </a:lnTo>
                  <a:lnTo>
                    <a:pt x="1956" y="960"/>
                  </a:lnTo>
                  <a:lnTo>
                    <a:pt x="1956" y="960"/>
                  </a:lnTo>
                  <a:lnTo>
                    <a:pt x="1956" y="960"/>
                  </a:lnTo>
                  <a:lnTo>
                    <a:pt x="1956" y="960"/>
                  </a:lnTo>
                  <a:lnTo>
                    <a:pt x="1956" y="960"/>
                  </a:lnTo>
                  <a:lnTo>
                    <a:pt x="1956" y="960"/>
                  </a:lnTo>
                  <a:lnTo>
                    <a:pt x="1956" y="960"/>
                  </a:lnTo>
                  <a:lnTo>
                    <a:pt x="1962" y="960"/>
                  </a:lnTo>
                  <a:lnTo>
                    <a:pt x="1962" y="960"/>
                  </a:lnTo>
                  <a:lnTo>
                    <a:pt x="1962" y="960"/>
                  </a:lnTo>
                  <a:lnTo>
                    <a:pt x="1962" y="960"/>
                  </a:lnTo>
                  <a:lnTo>
                    <a:pt x="1962" y="960"/>
                  </a:lnTo>
                  <a:lnTo>
                    <a:pt x="1962" y="960"/>
                  </a:lnTo>
                  <a:lnTo>
                    <a:pt x="1968" y="960"/>
                  </a:lnTo>
                  <a:lnTo>
                    <a:pt x="1968" y="960"/>
                  </a:lnTo>
                  <a:lnTo>
                    <a:pt x="1968" y="960"/>
                  </a:lnTo>
                  <a:lnTo>
                    <a:pt x="1968" y="960"/>
                  </a:lnTo>
                  <a:lnTo>
                    <a:pt x="1968" y="960"/>
                  </a:lnTo>
                  <a:lnTo>
                    <a:pt x="1968" y="960"/>
                  </a:lnTo>
                  <a:lnTo>
                    <a:pt x="1968" y="960"/>
                  </a:lnTo>
                  <a:lnTo>
                    <a:pt x="1974" y="960"/>
                  </a:lnTo>
                  <a:lnTo>
                    <a:pt x="1974" y="960"/>
                  </a:lnTo>
                  <a:lnTo>
                    <a:pt x="1974" y="960"/>
                  </a:lnTo>
                  <a:lnTo>
                    <a:pt x="1974" y="960"/>
                  </a:lnTo>
                  <a:lnTo>
                    <a:pt x="1974" y="960"/>
                  </a:lnTo>
                  <a:lnTo>
                    <a:pt x="1974" y="960"/>
                  </a:lnTo>
                  <a:lnTo>
                    <a:pt x="1974" y="960"/>
                  </a:lnTo>
                  <a:lnTo>
                    <a:pt x="1980" y="960"/>
                  </a:lnTo>
                  <a:lnTo>
                    <a:pt x="1980" y="960"/>
                  </a:lnTo>
                  <a:lnTo>
                    <a:pt x="1980" y="960"/>
                  </a:lnTo>
                  <a:lnTo>
                    <a:pt x="1980" y="960"/>
                  </a:lnTo>
                  <a:lnTo>
                    <a:pt x="1980" y="960"/>
                  </a:lnTo>
                  <a:lnTo>
                    <a:pt x="1980" y="960"/>
                  </a:lnTo>
                  <a:lnTo>
                    <a:pt x="1986" y="960"/>
                  </a:lnTo>
                  <a:lnTo>
                    <a:pt x="1986" y="960"/>
                  </a:lnTo>
                  <a:lnTo>
                    <a:pt x="1986" y="960"/>
                  </a:lnTo>
                  <a:lnTo>
                    <a:pt x="1986" y="960"/>
                  </a:lnTo>
                  <a:lnTo>
                    <a:pt x="1986" y="960"/>
                  </a:lnTo>
                  <a:lnTo>
                    <a:pt x="1986" y="960"/>
                  </a:lnTo>
                  <a:lnTo>
                    <a:pt x="1986" y="960"/>
                  </a:lnTo>
                  <a:lnTo>
                    <a:pt x="1992" y="960"/>
                  </a:lnTo>
                  <a:lnTo>
                    <a:pt x="1992" y="960"/>
                  </a:lnTo>
                  <a:lnTo>
                    <a:pt x="1992" y="960"/>
                  </a:lnTo>
                  <a:lnTo>
                    <a:pt x="1992" y="960"/>
                  </a:lnTo>
                  <a:lnTo>
                    <a:pt x="1992" y="960"/>
                  </a:lnTo>
                  <a:lnTo>
                    <a:pt x="1992" y="960"/>
                  </a:lnTo>
                  <a:lnTo>
                    <a:pt x="1998" y="960"/>
                  </a:lnTo>
                  <a:lnTo>
                    <a:pt x="1998" y="960"/>
                  </a:lnTo>
                  <a:lnTo>
                    <a:pt x="1998" y="960"/>
                  </a:lnTo>
                  <a:lnTo>
                    <a:pt x="1998" y="960"/>
                  </a:lnTo>
                  <a:lnTo>
                    <a:pt x="1998" y="960"/>
                  </a:lnTo>
                  <a:lnTo>
                    <a:pt x="1998" y="960"/>
                  </a:lnTo>
                  <a:lnTo>
                    <a:pt x="1998" y="960"/>
                  </a:lnTo>
                  <a:lnTo>
                    <a:pt x="2004" y="960"/>
                  </a:lnTo>
                  <a:lnTo>
                    <a:pt x="2004" y="960"/>
                  </a:lnTo>
                  <a:lnTo>
                    <a:pt x="2004" y="960"/>
                  </a:lnTo>
                  <a:lnTo>
                    <a:pt x="2004" y="960"/>
                  </a:lnTo>
                  <a:lnTo>
                    <a:pt x="2004" y="960"/>
                  </a:lnTo>
                  <a:lnTo>
                    <a:pt x="2004" y="960"/>
                  </a:lnTo>
                  <a:lnTo>
                    <a:pt x="2010" y="960"/>
                  </a:lnTo>
                  <a:lnTo>
                    <a:pt x="2010" y="960"/>
                  </a:lnTo>
                  <a:lnTo>
                    <a:pt x="2010" y="960"/>
                  </a:lnTo>
                  <a:lnTo>
                    <a:pt x="2010" y="960"/>
                  </a:lnTo>
                  <a:lnTo>
                    <a:pt x="2010" y="954"/>
                  </a:lnTo>
                  <a:lnTo>
                    <a:pt x="2010" y="954"/>
                  </a:lnTo>
                  <a:lnTo>
                    <a:pt x="2016" y="954"/>
                  </a:lnTo>
                  <a:lnTo>
                    <a:pt x="2016" y="954"/>
                  </a:lnTo>
                  <a:lnTo>
                    <a:pt x="2016" y="954"/>
                  </a:lnTo>
                  <a:lnTo>
                    <a:pt x="2016" y="954"/>
                  </a:lnTo>
                  <a:lnTo>
                    <a:pt x="2016" y="954"/>
                  </a:lnTo>
                  <a:lnTo>
                    <a:pt x="2016" y="954"/>
                  </a:lnTo>
                  <a:lnTo>
                    <a:pt x="2016" y="954"/>
                  </a:lnTo>
                  <a:lnTo>
                    <a:pt x="2022" y="954"/>
                  </a:lnTo>
                  <a:lnTo>
                    <a:pt x="2022" y="954"/>
                  </a:lnTo>
                  <a:lnTo>
                    <a:pt x="2022" y="954"/>
                  </a:lnTo>
                  <a:lnTo>
                    <a:pt x="2022" y="954"/>
                  </a:lnTo>
                  <a:lnTo>
                    <a:pt x="2022" y="954"/>
                  </a:lnTo>
                  <a:lnTo>
                    <a:pt x="2022" y="954"/>
                  </a:lnTo>
                  <a:lnTo>
                    <a:pt x="2028" y="954"/>
                  </a:lnTo>
                  <a:lnTo>
                    <a:pt x="2028" y="954"/>
                  </a:lnTo>
                  <a:lnTo>
                    <a:pt x="2028" y="954"/>
                  </a:lnTo>
                  <a:lnTo>
                    <a:pt x="2028" y="954"/>
                  </a:lnTo>
                  <a:lnTo>
                    <a:pt x="2028" y="954"/>
                  </a:lnTo>
                  <a:lnTo>
                    <a:pt x="2028" y="948"/>
                  </a:lnTo>
                  <a:lnTo>
                    <a:pt x="2028" y="948"/>
                  </a:lnTo>
                  <a:lnTo>
                    <a:pt x="2034" y="948"/>
                  </a:lnTo>
                  <a:lnTo>
                    <a:pt x="2034" y="948"/>
                  </a:lnTo>
                  <a:lnTo>
                    <a:pt x="2034" y="948"/>
                  </a:lnTo>
                  <a:lnTo>
                    <a:pt x="2034" y="948"/>
                  </a:lnTo>
                  <a:lnTo>
                    <a:pt x="2034" y="948"/>
                  </a:lnTo>
                  <a:lnTo>
                    <a:pt x="2034" y="948"/>
                  </a:lnTo>
                  <a:lnTo>
                    <a:pt x="2034" y="948"/>
                  </a:lnTo>
                  <a:lnTo>
                    <a:pt x="2040" y="948"/>
                  </a:lnTo>
                  <a:lnTo>
                    <a:pt x="2040" y="948"/>
                  </a:lnTo>
                  <a:lnTo>
                    <a:pt x="2040" y="948"/>
                  </a:lnTo>
                  <a:lnTo>
                    <a:pt x="2040" y="948"/>
                  </a:lnTo>
                  <a:lnTo>
                    <a:pt x="2040" y="948"/>
                  </a:lnTo>
                  <a:lnTo>
                    <a:pt x="2040" y="942"/>
                  </a:lnTo>
                  <a:lnTo>
                    <a:pt x="2046" y="942"/>
                  </a:lnTo>
                  <a:lnTo>
                    <a:pt x="2046" y="942"/>
                  </a:lnTo>
                  <a:lnTo>
                    <a:pt x="2046" y="942"/>
                  </a:lnTo>
                  <a:lnTo>
                    <a:pt x="2046" y="942"/>
                  </a:lnTo>
                  <a:lnTo>
                    <a:pt x="2046" y="942"/>
                  </a:lnTo>
                  <a:lnTo>
                    <a:pt x="2046" y="942"/>
                  </a:lnTo>
                  <a:lnTo>
                    <a:pt x="2046" y="942"/>
                  </a:lnTo>
                  <a:lnTo>
                    <a:pt x="2052" y="936"/>
                  </a:lnTo>
                  <a:lnTo>
                    <a:pt x="2052" y="936"/>
                  </a:lnTo>
                  <a:lnTo>
                    <a:pt x="2052" y="936"/>
                  </a:lnTo>
                  <a:lnTo>
                    <a:pt x="2052" y="936"/>
                  </a:lnTo>
                  <a:lnTo>
                    <a:pt x="2052" y="936"/>
                  </a:lnTo>
                  <a:lnTo>
                    <a:pt x="2052" y="936"/>
                  </a:lnTo>
                  <a:lnTo>
                    <a:pt x="2058" y="936"/>
                  </a:lnTo>
                  <a:lnTo>
                    <a:pt x="2058" y="930"/>
                  </a:lnTo>
                  <a:lnTo>
                    <a:pt x="2058" y="930"/>
                  </a:lnTo>
                  <a:lnTo>
                    <a:pt x="2058" y="930"/>
                  </a:lnTo>
                  <a:lnTo>
                    <a:pt x="2058" y="930"/>
                  </a:lnTo>
                  <a:lnTo>
                    <a:pt x="2058" y="930"/>
                  </a:lnTo>
                  <a:lnTo>
                    <a:pt x="2058" y="924"/>
                  </a:lnTo>
                  <a:lnTo>
                    <a:pt x="2064" y="924"/>
                  </a:lnTo>
                  <a:lnTo>
                    <a:pt x="2064" y="924"/>
                  </a:lnTo>
                  <a:lnTo>
                    <a:pt x="2064" y="918"/>
                  </a:lnTo>
                  <a:lnTo>
                    <a:pt x="2064" y="918"/>
                  </a:lnTo>
                  <a:lnTo>
                    <a:pt x="2064" y="918"/>
                  </a:lnTo>
                  <a:lnTo>
                    <a:pt x="2070" y="918"/>
                  </a:lnTo>
                  <a:lnTo>
                    <a:pt x="2070" y="918"/>
                  </a:lnTo>
                  <a:lnTo>
                    <a:pt x="2070" y="912"/>
                  </a:lnTo>
                  <a:lnTo>
                    <a:pt x="2070" y="912"/>
                  </a:lnTo>
                  <a:lnTo>
                    <a:pt x="2070" y="912"/>
                  </a:lnTo>
                  <a:lnTo>
                    <a:pt x="2070" y="912"/>
                  </a:lnTo>
                  <a:lnTo>
                    <a:pt x="2070" y="906"/>
                  </a:lnTo>
                  <a:lnTo>
                    <a:pt x="2076" y="906"/>
                  </a:lnTo>
                  <a:lnTo>
                    <a:pt x="2076" y="906"/>
                  </a:lnTo>
                  <a:lnTo>
                    <a:pt x="2076" y="906"/>
                  </a:lnTo>
                  <a:lnTo>
                    <a:pt x="2076" y="900"/>
                  </a:lnTo>
                  <a:lnTo>
                    <a:pt x="2076" y="900"/>
                  </a:lnTo>
                  <a:lnTo>
                    <a:pt x="2076" y="900"/>
                  </a:lnTo>
                  <a:lnTo>
                    <a:pt x="2076" y="900"/>
                  </a:lnTo>
                  <a:lnTo>
                    <a:pt x="2082" y="894"/>
                  </a:lnTo>
                  <a:lnTo>
                    <a:pt x="2082" y="894"/>
                  </a:lnTo>
                  <a:lnTo>
                    <a:pt x="2082" y="894"/>
                  </a:lnTo>
                  <a:lnTo>
                    <a:pt x="2082" y="888"/>
                  </a:lnTo>
                  <a:lnTo>
                    <a:pt x="2082" y="888"/>
                  </a:lnTo>
                  <a:lnTo>
                    <a:pt x="2082" y="888"/>
                  </a:lnTo>
                  <a:lnTo>
                    <a:pt x="2088" y="888"/>
                  </a:lnTo>
                  <a:lnTo>
                    <a:pt x="2088" y="882"/>
                  </a:lnTo>
                  <a:lnTo>
                    <a:pt x="2088" y="882"/>
                  </a:lnTo>
                  <a:lnTo>
                    <a:pt x="2088" y="882"/>
                  </a:lnTo>
                  <a:lnTo>
                    <a:pt x="2088" y="882"/>
                  </a:lnTo>
                  <a:lnTo>
                    <a:pt x="2088" y="876"/>
                  </a:lnTo>
                  <a:lnTo>
                    <a:pt x="2088" y="876"/>
                  </a:lnTo>
                  <a:lnTo>
                    <a:pt x="2094" y="876"/>
                  </a:lnTo>
                  <a:lnTo>
                    <a:pt x="2094" y="870"/>
                  </a:lnTo>
                  <a:lnTo>
                    <a:pt x="2094" y="870"/>
                  </a:lnTo>
                  <a:lnTo>
                    <a:pt x="2094" y="870"/>
                  </a:lnTo>
                  <a:lnTo>
                    <a:pt x="2094" y="864"/>
                  </a:lnTo>
                  <a:lnTo>
                    <a:pt x="2094" y="864"/>
                  </a:lnTo>
                  <a:lnTo>
                    <a:pt x="2100" y="864"/>
                  </a:lnTo>
                  <a:lnTo>
                    <a:pt x="2100" y="858"/>
                  </a:lnTo>
                  <a:lnTo>
                    <a:pt x="2100" y="858"/>
                  </a:lnTo>
                  <a:lnTo>
                    <a:pt x="2100" y="858"/>
                  </a:lnTo>
                  <a:lnTo>
                    <a:pt x="2100" y="852"/>
                  </a:lnTo>
                  <a:lnTo>
                    <a:pt x="2100" y="852"/>
                  </a:lnTo>
                  <a:lnTo>
                    <a:pt x="2100" y="852"/>
                  </a:lnTo>
                  <a:lnTo>
                    <a:pt x="2106" y="846"/>
                  </a:lnTo>
                  <a:lnTo>
                    <a:pt x="2106" y="846"/>
                  </a:lnTo>
                  <a:lnTo>
                    <a:pt x="2106" y="846"/>
                  </a:lnTo>
                  <a:lnTo>
                    <a:pt x="2106" y="840"/>
                  </a:lnTo>
                  <a:lnTo>
                    <a:pt x="2106" y="840"/>
                  </a:lnTo>
                  <a:lnTo>
                    <a:pt x="2106" y="840"/>
                  </a:lnTo>
                  <a:lnTo>
                    <a:pt x="2106" y="834"/>
                  </a:lnTo>
                  <a:lnTo>
                    <a:pt x="2112" y="834"/>
                  </a:lnTo>
                  <a:lnTo>
                    <a:pt x="2112" y="834"/>
                  </a:lnTo>
                  <a:lnTo>
                    <a:pt x="2112" y="828"/>
                  </a:lnTo>
                  <a:lnTo>
                    <a:pt x="2112" y="828"/>
                  </a:lnTo>
                  <a:lnTo>
                    <a:pt x="2112" y="828"/>
                  </a:lnTo>
                  <a:lnTo>
                    <a:pt x="2112" y="822"/>
                  </a:lnTo>
                  <a:lnTo>
                    <a:pt x="2118" y="822"/>
                  </a:lnTo>
                  <a:lnTo>
                    <a:pt x="2118" y="816"/>
                  </a:lnTo>
                  <a:lnTo>
                    <a:pt x="2118" y="816"/>
                  </a:lnTo>
                  <a:lnTo>
                    <a:pt x="2118" y="816"/>
                  </a:lnTo>
                  <a:lnTo>
                    <a:pt x="2118" y="810"/>
                  </a:lnTo>
                  <a:lnTo>
                    <a:pt x="2118" y="810"/>
                  </a:lnTo>
                  <a:lnTo>
                    <a:pt x="2118" y="804"/>
                  </a:lnTo>
                  <a:lnTo>
                    <a:pt x="2124" y="804"/>
                  </a:lnTo>
                  <a:lnTo>
                    <a:pt x="2124" y="804"/>
                  </a:lnTo>
                  <a:lnTo>
                    <a:pt x="2124" y="798"/>
                  </a:lnTo>
                  <a:lnTo>
                    <a:pt x="2124" y="792"/>
                  </a:lnTo>
                  <a:lnTo>
                    <a:pt x="2124" y="792"/>
                  </a:lnTo>
                  <a:lnTo>
                    <a:pt x="2130" y="792"/>
                  </a:lnTo>
                  <a:lnTo>
                    <a:pt x="2130" y="786"/>
                  </a:lnTo>
                  <a:lnTo>
                    <a:pt x="2130" y="786"/>
                  </a:lnTo>
                  <a:lnTo>
                    <a:pt x="2130" y="780"/>
                  </a:lnTo>
                  <a:lnTo>
                    <a:pt x="2130" y="780"/>
                  </a:lnTo>
                  <a:lnTo>
                    <a:pt x="2130" y="780"/>
                  </a:lnTo>
                  <a:lnTo>
                    <a:pt x="2130" y="774"/>
                  </a:lnTo>
                  <a:lnTo>
                    <a:pt x="2136" y="774"/>
                  </a:lnTo>
                  <a:lnTo>
                    <a:pt x="2136" y="768"/>
                  </a:lnTo>
                  <a:lnTo>
                    <a:pt x="2136" y="768"/>
                  </a:lnTo>
                  <a:lnTo>
                    <a:pt x="2136" y="762"/>
                  </a:lnTo>
                  <a:lnTo>
                    <a:pt x="2136" y="762"/>
                  </a:lnTo>
                  <a:lnTo>
                    <a:pt x="2136" y="756"/>
                  </a:lnTo>
                  <a:lnTo>
                    <a:pt x="2142" y="756"/>
                  </a:lnTo>
                  <a:lnTo>
                    <a:pt x="2142" y="756"/>
                  </a:lnTo>
                  <a:lnTo>
                    <a:pt x="2142" y="750"/>
                  </a:lnTo>
                  <a:lnTo>
                    <a:pt x="2142" y="750"/>
                  </a:lnTo>
                  <a:lnTo>
                    <a:pt x="2142" y="744"/>
                  </a:lnTo>
                  <a:lnTo>
                    <a:pt x="2142" y="744"/>
                  </a:lnTo>
                  <a:lnTo>
                    <a:pt x="2142" y="738"/>
                  </a:lnTo>
                  <a:lnTo>
                    <a:pt x="2148" y="738"/>
                  </a:lnTo>
                  <a:lnTo>
                    <a:pt x="2148" y="732"/>
                  </a:lnTo>
                  <a:lnTo>
                    <a:pt x="2148" y="732"/>
                  </a:lnTo>
                  <a:lnTo>
                    <a:pt x="2148" y="726"/>
                  </a:lnTo>
                  <a:lnTo>
                    <a:pt x="2148" y="726"/>
                  </a:lnTo>
                  <a:lnTo>
                    <a:pt x="2148" y="726"/>
                  </a:lnTo>
                  <a:lnTo>
                    <a:pt x="2148" y="720"/>
                  </a:lnTo>
                  <a:lnTo>
                    <a:pt x="2154" y="720"/>
                  </a:lnTo>
                  <a:lnTo>
                    <a:pt x="2154" y="714"/>
                  </a:lnTo>
                  <a:lnTo>
                    <a:pt x="2154" y="714"/>
                  </a:lnTo>
                  <a:lnTo>
                    <a:pt x="2154" y="708"/>
                  </a:lnTo>
                  <a:lnTo>
                    <a:pt x="2154" y="708"/>
                  </a:lnTo>
                  <a:lnTo>
                    <a:pt x="2154" y="702"/>
                  </a:lnTo>
                  <a:lnTo>
                    <a:pt x="2160" y="702"/>
                  </a:lnTo>
                  <a:lnTo>
                    <a:pt x="2160" y="696"/>
                  </a:lnTo>
                  <a:lnTo>
                    <a:pt x="2160" y="696"/>
                  </a:lnTo>
                  <a:lnTo>
                    <a:pt x="2160" y="690"/>
                  </a:lnTo>
                  <a:lnTo>
                    <a:pt x="2160" y="690"/>
                  </a:lnTo>
                  <a:lnTo>
                    <a:pt x="2160" y="684"/>
                  </a:lnTo>
                  <a:lnTo>
                    <a:pt x="2160" y="684"/>
                  </a:lnTo>
                  <a:lnTo>
                    <a:pt x="2166" y="678"/>
                  </a:lnTo>
                  <a:lnTo>
                    <a:pt x="2166" y="678"/>
                  </a:lnTo>
                  <a:lnTo>
                    <a:pt x="2166" y="672"/>
                  </a:lnTo>
                  <a:lnTo>
                    <a:pt x="2166" y="672"/>
                  </a:lnTo>
                  <a:lnTo>
                    <a:pt x="2166" y="666"/>
                  </a:lnTo>
                  <a:lnTo>
                    <a:pt x="2166" y="666"/>
                  </a:lnTo>
                  <a:lnTo>
                    <a:pt x="2172" y="660"/>
                  </a:lnTo>
                  <a:lnTo>
                    <a:pt x="2172" y="654"/>
                  </a:lnTo>
                  <a:lnTo>
                    <a:pt x="2172" y="654"/>
                  </a:lnTo>
                  <a:lnTo>
                    <a:pt x="2172" y="648"/>
                  </a:lnTo>
                  <a:lnTo>
                    <a:pt x="2172" y="648"/>
                  </a:lnTo>
                  <a:lnTo>
                    <a:pt x="2172" y="642"/>
                  </a:lnTo>
                  <a:lnTo>
                    <a:pt x="2172" y="636"/>
                  </a:lnTo>
                  <a:lnTo>
                    <a:pt x="2178" y="636"/>
                  </a:lnTo>
                  <a:lnTo>
                    <a:pt x="2178" y="630"/>
                  </a:lnTo>
                  <a:lnTo>
                    <a:pt x="2178" y="630"/>
                  </a:lnTo>
                  <a:lnTo>
                    <a:pt x="2178" y="624"/>
                  </a:lnTo>
                  <a:lnTo>
                    <a:pt x="2178" y="624"/>
                  </a:lnTo>
                  <a:lnTo>
                    <a:pt x="2178" y="618"/>
                  </a:lnTo>
                  <a:lnTo>
                    <a:pt x="2178" y="618"/>
                  </a:lnTo>
                  <a:lnTo>
                    <a:pt x="2184" y="612"/>
                  </a:lnTo>
                  <a:lnTo>
                    <a:pt x="2184" y="606"/>
                  </a:lnTo>
                  <a:lnTo>
                    <a:pt x="2184" y="606"/>
                  </a:lnTo>
                  <a:lnTo>
                    <a:pt x="2184" y="600"/>
                  </a:lnTo>
                  <a:lnTo>
                    <a:pt x="2184" y="594"/>
                  </a:lnTo>
                  <a:lnTo>
                    <a:pt x="2184" y="594"/>
                  </a:lnTo>
                  <a:lnTo>
                    <a:pt x="2190" y="588"/>
                  </a:lnTo>
                  <a:lnTo>
                    <a:pt x="2190" y="588"/>
                  </a:lnTo>
                  <a:lnTo>
                    <a:pt x="2190" y="582"/>
                  </a:lnTo>
                  <a:lnTo>
                    <a:pt x="2190" y="582"/>
                  </a:lnTo>
                  <a:lnTo>
                    <a:pt x="2190" y="576"/>
                  </a:lnTo>
                  <a:lnTo>
                    <a:pt x="2190" y="570"/>
                  </a:lnTo>
                  <a:lnTo>
                    <a:pt x="2196" y="570"/>
                  </a:lnTo>
                  <a:lnTo>
                    <a:pt x="2196" y="564"/>
                  </a:lnTo>
                  <a:lnTo>
                    <a:pt x="2196" y="564"/>
                  </a:lnTo>
                  <a:lnTo>
                    <a:pt x="2196" y="558"/>
                  </a:lnTo>
                  <a:lnTo>
                    <a:pt x="2196" y="552"/>
                  </a:lnTo>
                  <a:lnTo>
                    <a:pt x="2196" y="552"/>
                  </a:lnTo>
                  <a:lnTo>
                    <a:pt x="2196" y="546"/>
                  </a:lnTo>
                  <a:lnTo>
                    <a:pt x="2202" y="540"/>
                  </a:lnTo>
                  <a:lnTo>
                    <a:pt x="2202" y="540"/>
                  </a:lnTo>
                  <a:lnTo>
                    <a:pt x="2202" y="534"/>
                  </a:lnTo>
                  <a:lnTo>
                    <a:pt x="2202" y="528"/>
                  </a:lnTo>
                  <a:lnTo>
                    <a:pt x="2202" y="528"/>
                  </a:lnTo>
                  <a:lnTo>
                    <a:pt x="2202" y="522"/>
                  </a:lnTo>
                  <a:lnTo>
                    <a:pt x="2202" y="522"/>
                  </a:lnTo>
                  <a:lnTo>
                    <a:pt x="2208" y="516"/>
                  </a:lnTo>
                  <a:lnTo>
                    <a:pt x="2208" y="510"/>
                  </a:lnTo>
                  <a:lnTo>
                    <a:pt x="2208" y="510"/>
                  </a:lnTo>
                  <a:lnTo>
                    <a:pt x="2208" y="498"/>
                  </a:lnTo>
                  <a:lnTo>
                    <a:pt x="2208" y="498"/>
                  </a:lnTo>
                  <a:lnTo>
                    <a:pt x="2214" y="492"/>
                  </a:lnTo>
                  <a:lnTo>
                    <a:pt x="2214" y="486"/>
                  </a:lnTo>
                  <a:lnTo>
                    <a:pt x="2214" y="480"/>
                  </a:lnTo>
                  <a:lnTo>
                    <a:pt x="2214" y="480"/>
                  </a:lnTo>
                  <a:lnTo>
                    <a:pt x="2214" y="474"/>
                  </a:lnTo>
                  <a:lnTo>
                    <a:pt x="2214" y="468"/>
                  </a:lnTo>
                  <a:lnTo>
                    <a:pt x="2214" y="468"/>
                  </a:lnTo>
                  <a:lnTo>
                    <a:pt x="2220" y="462"/>
                  </a:lnTo>
                  <a:lnTo>
                    <a:pt x="2220" y="456"/>
                  </a:lnTo>
                  <a:lnTo>
                    <a:pt x="2220" y="456"/>
                  </a:lnTo>
                  <a:lnTo>
                    <a:pt x="2220" y="450"/>
                  </a:lnTo>
                  <a:lnTo>
                    <a:pt x="2220" y="444"/>
                  </a:lnTo>
                  <a:lnTo>
                    <a:pt x="2220" y="444"/>
                  </a:lnTo>
                  <a:lnTo>
                    <a:pt x="2226" y="438"/>
                  </a:lnTo>
                  <a:lnTo>
                    <a:pt x="2226" y="432"/>
                  </a:lnTo>
                  <a:lnTo>
                    <a:pt x="2226" y="426"/>
                  </a:lnTo>
                  <a:lnTo>
                    <a:pt x="2226" y="426"/>
                  </a:lnTo>
                  <a:lnTo>
                    <a:pt x="2226" y="420"/>
                  </a:lnTo>
                  <a:lnTo>
                    <a:pt x="2226" y="414"/>
                  </a:lnTo>
                  <a:lnTo>
                    <a:pt x="2226" y="414"/>
                  </a:lnTo>
                  <a:lnTo>
                    <a:pt x="2232" y="408"/>
                  </a:lnTo>
                  <a:lnTo>
                    <a:pt x="2232" y="402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0"/>
                  </a:lnTo>
                  <a:lnTo>
                    <a:pt x="2232" y="384"/>
                  </a:lnTo>
                  <a:lnTo>
                    <a:pt x="2238" y="378"/>
                  </a:lnTo>
                  <a:lnTo>
                    <a:pt x="2238" y="378"/>
                  </a:lnTo>
                  <a:lnTo>
                    <a:pt x="2238" y="372"/>
                  </a:lnTo>
                  <a:lnTo>
                    <a:pt x="2238" y="366"/>
                  </a:lnTo>
                  <a:lnTo>
                    <a:pt x="2238" y="366"/>
                  </a:lnTo>
                  <a:lnTo>
                    <a:pt x="2238" y="360"/>
                  </a:lnTo>
                  <a:lnTo>
                    <a:pt x="2238" y="354"/>
                  </a:lnTo>
                  <a:lnTo>
                    <a:pt x="2244" y="348"/>
                  </a:lnTo>
                  <a:lnTo>
                    <a:pt x="2244" y="348"/>
                  </a:lnTo>
                  <a:lnTo>
                    <a:pt x="2244" y="342"/>
                  </a:lnTo>
                  <a:lnTo>
                    <a:pt x="2244" y="336"/>
                  </a:lnTo>
                  <a:lnTo>
                    <a:pt x="2244" y="330"/>
                  </a:lnTo>
                  <a:lnTo>
                    <a:pt x="2244" y="324"/>
                  </a:lnTo>
                  <a:lnTo>
                    <a:pt x="2244" y="324"/>
                  </a:lnTo>
                  <a:lnTo>
                    <a:pt x="2250" y="318"/>
                  </a:lnTo>
                  <a:lnTo>
                    <a:pt x="2250" y="312"/>
                  </a:lnTo>
                  <a:lnTo>
                    <a:pt x="2250" y="306"/>
                  </a:lnTo>
                  <a:lnTo>
                    <a:pt x="2250" y="306"/>
                  </a:lnTo>
                  <a:lnTo>
                    <a:pt x="2250" y="300"/>
                  </a:lnTo>
                  <a:lnTo>
                    <a:pt x="2250" y="294"/>
                  </a:lnTo>
                  <a:lnTo>
                    <a:pt x="2256" y="288"/>
                  </a:lnTo>
                  <a:lnTo>
                    <a:pt x="2256" y="288"/>
                  </a:lnTo>
                  <a:lnTo>
                    <a:pt x="2256" y="282"/>
                  </a:lnTo>
                  <a:lnTo>
                    <a:pt x="2256" y="276"/>
                  </a:lnTo>
                  <a:lnTo>
                    <a:pt x="2256" y="270"/>
                  </a:lnTo>
                  <a:lnTo>
                    <a:pt x="2256" y="264"/>
                  </a:lnTo>
                  <a:lnTo>
                    <a:pt x="2256" y="264"/>
                  </a:lnTo>
                  <a:lnTo>
                    <a:pt x="2262" y="258"/>
                  </a:lnTo>
                  <a:lnTo>
                    <a:pt x="2262" y="252"/>
                  </a:lnTo>
                  <a:lnTo>
                    <a:pt x="2262" y="246"/>
                  </a:lnTo>
                  <a:lnTo>
                    <a:pt x="2262" y="240"/>
                  </a:lnTo>
                  <a:lnTo>
                    <a:pt x="2262" y="240"/>
                  </a:lnTo>
                  <a:lnTo>
                    <a:pt x="2262" y="234"/>
                  </a:lnTo>
                  <a:lnTo>
                    <a:pt x="2268" y="228"/>
                  </a:lnTo>
                  <a:lnTo>
                    <a:pt x="2268" y="222"/>
                  </a:lnTo>
                  <a:lnTo>
                    <a:pt x="2268" y="216"/>
                  </a:lnTo>
                  <a:lnTo>
                    <a:pt x="2268" y="216"/>
                  </a:lnTo>
                  <a:lnTo>
                    <a:pt x="2268" y="204"/>
                  </a:lnTo>
                  <a:lnTo>
                    <a:pt x="2268" y="198"/>
                  </a:lnTo>
                  <a:lnTo>
                    <a:pt x="2274" y="192"/>
                  </a:lnTo>
                  <a:lnTo>
                    <a:pt x="2274" y="192"/>
                  </a:lnTo>
                  <a:lnTo>
                    <a:pt x="2274" y="186"/>
                  </a:lnTo>
                  <a:lnTo>
                    <a:pt x="2274" y="180"/>
                  </a:lnTo>
                  <a:lnTo>
                    <a:pt x="2274" y="174"/>
                  </a:lnTo>
                  <a:lnTo>
                    <a:pt x="2274" y="168"/>
                  </a:lnTo>
                  <a:lnTo>
                    <a:pt x="2274" y="168"/>
                  </a:lnTo>
                  <a:lnTo>
                    <a:pt x="2280" y="162"/>
                  </a:lnTo>
                  <a:lnTo>
                    <a:pt x="2280" y="156"/>
                  </a:lnTo>
                  <a:lnTo>
                    <a:pt x="2280" y="150"/>
                  </a:lnTo>
                  <a:lnTo>
                    <a:pt x="2280" y="144"/>
                  </a:lnTo>
                  <a:lnTo>
                    <a:pt x="2280" y="138"/>
                  </a:lnTo>
                  <a:lnTo>
                    <a:pt x="2280" y="132"/>
                  </a:lnTo>
                  <a:lnTo>
                    <a:pt x="2286" y="126"/>
                  </a:lnTo>
                  <a:lnTo>
                    <a:pt x="2286" y="120"/>
                  </a:lnTo>
                  <a:lnTo>
                    <a:pt x="2286" y="114"/>
                  </a:lnTo>
                  <a:lnTo>
                    <a:pt x="2286" y="108"/>
                  </a:lnTo>
                  <a:lnTo>
                    <a:pt x="2286" y="102"/>
                  </a:lnTo>
                  <a:lnTo>
                    <a:pt x="2286" y="102"/>
                  </a:lnTo>
                  <a:lnTo>
                    <a:pt x="2286" y="96"/>
                  </a:lnTo>
                  <a:lnTo>
                    <a:pt x="2292" y="90"/>
                  </a:lnTo>
                  <a:lnTo>
                    <a:pt x="2292" y="84"/>
                  </a:lnTo>
                  <a:lnTo>
                    <a:pt x="2292" y="78"/>
                  </a:lnTo>
                  <a:lnTo>
                    <a:pt x="2292" y="72"/>
                  </a:lnTo>
                  <a:lnTo>
                    <a:pt x="2292" y="66"/>
                  </a:lnTo>
                  <a:lnTo>
                    <a:pt x="2292" y="60"/>
                  </a:lnTo>
                  <a:lnTo>
                    <a:pt x="2298" y="54"/>
                  </a:lnTo>
                  <a:lnTo>
                    <a:pt x="2298" y="48"/>
                  </a:lnTo>
                  <a:lnTo>
                    <a:pt x="2298" y="48"/>
                  </a:lnTo>
                  <a:lnTo>
                    <a:pt x="2298" y="42"/>
                  </a:lnTo>
                  <a:lnTo>
                    <a:pt x="2298" y="36"/>
                  </a:lnTo>
                  <a:lnTo>
                    <a:pt x="2298" y="30"/>
                  </a:lnTo>
                  <a:lnTo>
                    <a:pt x="2298" y="30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18"/>
                  </a:lnTo>
                  <a:lnTo>
                    <a:pt x="2304" y="18"/>
                  </a:lnTo>
                  <a:lnTo>
                    <a:pt x="2304" y="18"/>
                  </a:lnTo>
                  <a:lnTo>
                    <a:pt x="2310" y="18"/>
                  </a:lnTo>
                  <a:lnTo>
                    <a:pt x="2310" y="18"/>
                  </a:lnTo>
                  <a:lnTo>
                    <a:pt x="2310" y="18"/>
                  </a:lnTo>
                  <a:lnTo>
                    <a:pt x="2310" y="18"/>
                  </a:lnTo>
                  <a:lnTo>
                    <a:pt x="2310" y="24"/>
                  </a:lnTo>
                  <a:lnTo>
                    <a:pt x="2310" y="24"/>
                  </a:lnTo>
                  <a:lnTo>
                    <a:pt x="2310" y="24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6"/>
                  </a:lnTo>
                  <a:lnTo>
                    <a:pt x="2316" y="42"/>
                  </a:lnTo>
                  <a:lnTo>
                    <a:pt x="2316" y="48"/>
                  </a:lnTo>
                  <a:lnTo>
                    <a:pt x="2316" y="48"/>
                  </a:lnTo>
                  <a:lnTo>
                    <a:pt x="2316" y="54"/>
                  </a:lnTo>
                  <a:lnTo>
                    <a:pt x="2322" y="60"/>
                  </a:lnTo>
                  <a:lnTo>
                    <a:pt x="2322" y="66"/>
                  </a:lnTo>
                  <a:lnTo>
                    <a:pt x="2322" y="72"/>
                  </a:lnTo>
                  <a:lnTo>
                    <a:pt x="2322" y="78"/>
                  </a:lnTo>
                  <a:lnTo>
                    <a:pt x="2322" y="84"/>
                  </a:lnTo>
                  <a:lnTo>
                    <a:pt x="2322" y="90"/>
                  </a:lnTo>
                  <a:lnTo>
                    <a:pt x="2328" y="96"/>
                  </a:lnTo>
                  <a:lnTo>
                    <a:pt x="2328" y="102"/>
                  </a:lnTo>
                  <a:lnTo>
                    <a:pt x="2328" y="102"/>
                  </a:lnTo>
                  <a:lnTo>
                    <a:pt x="2328" y="108"/>
                  </a:lnTo>
                  <a:lnTo>
                    <a:pt x="2328" y="114"/>
                  </a:lnTo>
                  <a:lnTo>
                    <a:pt x="2328" y="120"/>
                  </a:lnTo>
                  <a:lnTo>
                    <a:pt x="2328" y="126"/>
                  </a:lnTo>
                  <a:lnTo>
                    <a:pt x="2334" y="132"/>
                  </a:lnTo>
                  <a:lnTo>
                    <a:pt x="2334" y="138"/>
                  </a:lnTo>
                  <a:lnTo>
                    <a:pt x="2334" y="144"/>
                  </a:lnTo>
                  <a:lnTo>
                    <a:pt x="2334" y="150"/>
                  </a:lnTo>
                  <a:lnTo>
                    <a:pt x="2334" y="156"/>
                  </a:lnTo>
                  <a:lnTo>
                    <a:pt x="2334" y="162"/>
                  </a:lnTo>
                  <a:lnTo>
                    <a:pt x="2340" y="168"/>
                  </a:lnTo>
                  <a:lnTo>
                    <a:pt x="2340" y="168"/>
                  </a:lnTo>
                  <a:lnTo>
                    <a:pt x="2340" y="174"/>
                  </a:lnTo>
                  <a:lnTo>
                    <a:pt x="2340" y="180"/>
                  </a:lnTo>
                  <a:lnTo>
                    <a:pt x="2340" y="186"/>
                  </a:lnTo>
                  <a:lnTo>
                    <a:pt x="2340" y="192"/>
                  </a:lnTo>
                  <a:lnTo>
                    <a:pt x="2340" y="192"/>
                  </a:lnTo>
                  <a:lnTo>
                    <a:pt x="2346" y="198"/>
                  </a:lnTo>
                  <a:lnTo>
                    <a:pt x="2346" y="204"/>
                  </a:lnTo>
                  <a:lnTo>
                    <a:pt x="2346" y="210"/>
                  </a:lnTo>
                  <a:lnTo>
                    <a:pt x="2346" y="216"/>
                  </a:lnTo>
                  <a:lnTo>
                    <a:pt x="2346" y="222"/>
                  </a:lnTo>
                  <a:lnTo>
                    <a:pt x="2346" y="228"/>
                  </a:lnTo>
                  <a:lnTo>
                    <a:pt x="2352" y="234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6"/>
                  </a:lnTo>
                  <a:lnTo>
                    <a:pt x="2352" y="252"/>
                  </a:lnTo>
                  <a:lnTo>
                    <a:pt x="2352" y="258"/>
                  </a:lnTo>
                  <a:lnTo>
                    <a:pt x="2358" y="264"/>
                  </a:lnTo>
                  <a:lnTo>
                    <a:pt x="2358" y="264"/>
                  </a:lnTo>
                  <a:lnTo>
                    <a:pt x="2358" y="270"/>
                  </a:lnTo>
                  <a:lnTo>
                    <a:pt x="2358" y="276"/>
                  </a:lnTo>
                  <a:lnTo>
                    <a:pt x="2358" y="282"/>
                  </a:lnTo>
                  <a:lnTo>
                    <a:pt x="2358" y="288"/>
                  </a:lnTo>
                  <a:lnTo>
                    <a:pt x="2358" y="288"/>
                  </a:lnTo>
                  <a:lnTo>
                    <a:pt x="2364" y="294"/>
                  </a:lnTo>
                  <a:lnTo>
                    <a:pt x="2364" y="300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12"/>
                  </a:lnTo>
                  <a:lnTo>
                    <a:pt x="2364" y="318"/>
                  </a:lnTo>
                  <a:lnTo>
                    <a:pt x="2370" y="324"/>
                  </a:lnTo>
                  <a:lnTo>
                    <a:pt x="2370" y="324"/>
                  </a:lnTo>
                  <a:lnTo>
                    <a:pt x="2370" y="330"/>
                  </a:lnTo>
                  <a:lnTo>
                    <a:pt x="2370" y="336"/>
                  </a:lnTo>
                  <a:lnTo>
                    <a:pt x="2370" y="342"/>
                  </a:lnTo>
                  <a:lnTo>
                    <a:pt x="2370" y="348"/>
                  </a:lnTo>
                  <a:lnTo>
                    <a:pt x="2370" y="348"/>
                  </a:lnTo>
                  <a:lnTo>
                    <a:pt x="2376" y="354"/>
                  </a:lnTo>
                  <a:lnTo>
                    <a:pt x="2376" y="360"/>
                  </a:lnTo>
                  <a:lnTo>
                    <a:pt x="2376" y="366"/>
                  </a:lnTo>
                  <a:lnTo>
                    <a:pt x="2376" y="366"/>
                  </a:lnTo>
                  <a:lnTo>
                    <a:pt x="2376" y="372"/>
                  </a:lnTo>
                  <a:lnTo>
                    <a:pt x="2376" y="378"/>
                  </a:lnTo>
                  <a:lnTo>
                    <a:pt x="2376" y="378"/>
                  </a:lnTo>
                  <a:lnTo>
                    <a:pt x="2382" y="384"/>
                  </a:lnTo>
                  <a:lnTo>
                    <a:pt x="2382" y="390"/>
                  </a:lnTo>
                  <a:lnTo>
                    <a:pt x="2382" y="396"/>
                  </a:lnTo>
                  <a:lnTo>
                    <a:pt x="2382" y="396"/>
                  </a:lnTo>
                  <a:lnTo>
                    <a:pt x="2382" y="402"/>
                  </a:lnTo>
                  <a:lnTo>
                    <a:pt x="2382" y="408"/>
                  </a:lnTo>
                  <a:lnTo>
                    <a:pt x="2388" y="414"/>
                  </a:lnTo>
                  <a:lnTo>
                    <a:pt x="2388" y="414"/>
                  </a:lnTo>
                  <a:lnTo>
                    <a:pt x="2388" y="420"/>
                  </a:lnTo>
                  <a:lnTo>
                    <a:pt x="2388" y="426"/>
                  </a:lnTo>
                  <a:lnTo>
                    <a:pt x="2388" y="426"/>
                  </a:lnTo>
                  <a:lnTo>
                    <a:pt x="2388" y="432"/>
                  </a:lnTo>
                  <a:lnTo>
                    <a:pt x="2388" y="438"/>
                  </a:lnTo>
                  <a:lnTo>
                    <a:pt x="2394" y="444"/>
                  </a:lnTo>
                  <a:lnTo>
                    <a:pt x="2394" y="444"/>
                  </a:lnTo>
                  <a:lnTo>
                    <a:pt x="2394" y="450"/>
                  </a:lnTo>
                  <a:lnTo>
                    <a:pt x="2394" y="456"/>
                  </a:lnTo>
                  <a:lnTo>
                    <a:pt x="2394" y="456"/>
                  </a:lnTo>
                  <a:lnTo>
                    <a:pt x="2394" y="462"/>
                  </a:lnTo>
                  <a:lnTo>
                    <a:pt x="2400" y="468"/>
                  </a:lnTo>
                  <a:lnTo>
                    <a:pt x="2400" y="468"/>
                  </a:lnTo>
                  <a:lnTo>
                    <a:pt x="2400" y="474"/>
                  </a:lnTo>
                  <a:lnTo>
                    <a:pt x="2400" y="480"/>
                  </a:lnTo>
                  <a:lnTo>
                    <a:pt x="2400" y="480"/>
                  </a:lnTo>
                  <a:lnTo>
                    <a:pt x="2400" y="486"/>
                  </a:lnTo>
                  <a:lnTo>
                    <a:pt x="2400" y="492"/>
                  </a:lnTo>
                  <a:lnTo>
                    <a:pt x="2406" y="498"/>
                  </a:lnTo>
                  <a:lnTo>
                    <a:pt x="2406" y="498"/>
                  </a:lnTo>
                  <a:lnTo>
                    <a:pt x="2406" y="504"/>
                  </a:lnTo>
                  <a:lnTo>
                    <a:pt x="2406" y="510"/>
                  </a:lnTo>
                  <a:lnTo>
                    <a:pt x="2406" y="516"/>
                  </a:lnTo>
                  <a:lnTo>
                    <a:pt x="2412" y="522"/>
                  </a:lnTo>
                  <a:lnTo>
                    <a:pt x="2412" y="522"/>
                  </a:lnTo>
                  <a:lnTo>
                    <a:pt x="2412" y="528"/>
                  </a:lnTo>
                  <a:lnTo>
                    <a:pt x="2412" y="528"/>
                  </a:lnTo>
                  <a:lnTo>
                    <a:pt x="2412" y="534"/>
                  </a:lnTo>
                  <a:lnTo>
                    <a:pt x="2412" y="540"/>
                  </a:lnTo>
                  <a:lnTo>
                    <a:pt x="2412" y="540"/>
                  </a:lnTo>
                  <a:lnTo>
                    <a:pt x="2418" y="546"/>
                  </a:lnTo>
                  <a:lnTo>
                    <a:pt x="2418" y="552"/>
                  </a:lnTo>
                  <a:lnTo>
                    <a:pt x="2418" y="552"/>
                  </a:lnTo>
                  <a:lnTo>
                    <a:pt x="2418" y="558"/>
                  </a:lnTo>
                  <a:lnTo>
                    <a:pt x="2418" y="564"/>
                  </a:lnTo>
                  <a:lnTo>
                    <a:pt x="2418" y="564"/>
                  </a:lnTo>
                  <a:lnTo>
                    <a:pt x="2418" y="570"/>
                  </a:lnTo>
                  <a:lnTo>
                    <a:pt x="2424" y="570"/>
                  </a:lnTo>
                  <a:lnTo>
                    <a:pt x="2424" y="576"/>
                  </a:lnTo>
                  <a:lnTo>
                    <a:pt x="2424" y="582"/>
                  </a:lnTo>
                  <a:lnTo>
                    <a:pt x="2424" y="582"/>
                  </a:lnTo>
                  <a:lnTo>
                    <a:pt x="2424" y="588"/>
                  </a:lnTo>
                  <a:lnTo>
                    <a:pt x="2424" y="588"/>
                  </a:lnTo>
                  <a:lnTo>
                    <a:pt x="2430" y="594"/>
                  </a:lnTo>
                  <a:lnTo>
                    <a:pt x="2430" y="594"/>
                  </a:lnTo>
                  <a:lnTo>
                    <a:pt x="2430" y="600"/>
                  </a:lnTo>
                  <a:lnTo>
                    <a:pt x="2430" y="606"/>
                  </a:lnTo>
                  <a:lnTo>
                    <a:pt x="2430" y="606"/>
                  </a:lnTo>
                  <a:lnTo>
                    <a:pt x="2430" y="612"/>
                  </a:lnTo>
                  <a:lnTo>
                    <a:pt x="2430" y="612"/>
                  </a:lnTo>
                  <a:lnTo>
                    <a:pt x="2436" y="618"/>
                  </a:lnTo>
                  <a:lnTo>
                    <a:pt x="2436" y="624"/>
                  </a:lnTo>
                  <a:lnTo>
                    <a:pt x="2436" y="624"/>
                  </a:lnTo>
                  <a:lnTo>
                    <a:pt x="2436" y="630"/>
                  </a:lnTo>
                  <a:lnTo>
                    <a:pt x="2436" y="630"/>
                  </a:lnTo>
                  <a:lnTo>
                    <a:pt x="2436" y="636"/>
                  </a:lnTo>
                  <a:lnTo>
                    <a:pt x="2442" y="636"/>
                  </a:lnTo>
                  <a:lnTo>
                    <a:pt x="2442" y="642"/>
                  </a:lnTo>
                  <a:lnTo>
                    <a:pt x="2442" y="648"/>
                  </a:lnTo>
                  <a:lnTo>
                    <a:pt x="2442" y="648"/>
                  </a:lnTo>
                  <a:lnTo>
                    <a:pt x="2442" y="654"/>
                  </a:lnTo>
                  <a:lnTo>
                    <a:pt x="2442" y="654"/>
                  </a:lnTo>
                  <a:lnTo>
                    <a:pt x="2442" y="660"/>
                  </a:lnTo>
                  <a:lnTo>
                    <a:pt x="2448" y="660"/>
                  </a:lnTo>
                  <a:lnTo>
                    <a:pt x="2448" y="666"/>
                  </a:lnTo>
                  <a:lnTo>
                    <a:pt x="2448" y="672"/>
                  </a:lnTo>
                  <a:lnTo>
                    <a:pt x="2448" y="672"/>
                  </a:lnTo>
                  <a:lnTo>
                    <a:pt x="2448" y="678"/>
                  </a:lnTo>
                  <a:lnTo>
                    <a:pt x="2448" y="678"/>
                  </a:lnTo>
                  <a:lnTo>
                    <a:pt x="2454" y="684"/>
                  </a:lnTo>
                  <a:lnTo>
                    <a:pt x="2454" y="684"/>
                  </a:lnTo>
                  <a:lnTo>
                    <a:pt x="2454" y="690"/>
                  </a:lnTo>
                  <a:lnTo>
                    <a:pt x="2454" y="690"/>
                  </a:lnTo>
                  <a:lnTo>
                    <a:pt x="2454" y="696"/>
                  </a:lnTo>
                  <a:lnTo>
                    <a:pt x="2454" y="696"/>
                  </a:lnTo>
                  <a:lnTo>
                    <a:pt x="2454" y="702"/>
                  </a:lnTo>
                  <a:lnTo>
                    <a:pt x="2460" y="702"/>
                  </a:lnTo>
                  <a:lnTo>
                    <a:pt x="2460" y="708"/>
                  </a:lnTo>
                  <a:lnTo>
                    <a:pt x="2460" y="708"/>
                  </a:lnTo>
                  <a:lnTo>
                    <a:pt x="2460" y="714"/>
                  </a:lnTo>
                  <a:lnTo>
                    <a:pt x="2460" y="714"/>
                  </a:lnTo>
                  <a:lnTo>
                    <a:pt x="2460" y="720"/>
                  </a:lnTo>
                  <a:lnTo>
                    <a:pt x="2466" y="720"/>
                  </a:lnTo>
                  <a:lnTo>
                    <a:pt x="2466" y="726"/>
                  </a:lnTo>
                  <a:lnTo>
                    <a:pt x="2466" y="726"/>
                  </a:lnTo>
                  <a:lnTo>
                    <a:pt x="2466" y="726"/>
                  </a:lnTo>
                  <a:lnTo>
                    <a:pt x="2466" y="732"/>
                  </a:lnTo>
                  <a:lnTo>
                    <a:pt x="2466" y="732"/>
                  </a:lnTo>
                  <a:lnTo>
                    <a:pt x="2466" y="738"/>
                  </a:lnTo>
                  <a:lnTo>
                    <a:pt x="2472" y="738"/>
                  </a:lnTo>
                  <a:lnTo>
                    <a:pt x="2472" y="744"/>
                  </a:lnTo>
                  <a:lnTo>
                    <a:pt x="2472" y="744"/>
                  </a:lnTo>
                  <a:lnTo>
                    <a:pt x="2472" y="750"/>
                  </a:lnTo>
                  <a:lnTo>
                    <a:pt x="2472" y="750"/>
                  </a:lnTo>
                  <a:lnTo>
                    <a:pt x="2472" y="756"/>
                  </a:lnTo>
                  <a:lnTo>
                    <a:pt x="2472" y="756"/>
                  </a:lnTo>
                  <a:lnTo>
                    <a:pt x="2478" y="756"/>
                  </a:lnTo>
                  <a:lnTo>
                    <a:pt x="2478" y="762"/>
                  </a:lnTo>
                  <a:lnTo>
                    <a:pt x="2478" y="762"/>
                  </a:lnTo>
                  <a:lnTo>
                    <a:pt x="2478" y="768"/>
                  </a:lnTo>
                  <a:lnTo>
                    <a:pt x="2478" y="768"/>
                  </a:lnTo>
                  <a:lnTo>
                    <a:pt x="2478" y="774"/>
                  </a:lnTo>
                  <a:lnTo>
                    <a:pt x="2484" y="774"/>
                  </a:lnTo>
                  <a:lnTo>
                    <a:pt x="2484" y="780"/>
                  </a:lnTo>
                  <a:lnTo>
                    <a:pt x="2484" y="780"/>
                  </a:lnTo>
                  <a:lnTo>
                    <a:pt x="2484" y="780"/>
                  </a:lnTo>
                  <a:lnTo>
                    <a:pt x="2484" y="786"/>
                  </a:lnTo>
                  <a:lnTo>
                    <a:pt x="2484" y="786"/>
                  </a:lnTo>
                  <a:lnTo>
                    <a:pt x="2484" y="792"/>
                  </a:lnTo>
                  <a:lnTo>
                    <a:pt x="2490" y="792"/>
                  </a:lnTo>
                  <a:lnTo>
                    <a:pt x="2490" y="792"/>
                  </a:lnTo>
                  <a:lnTo>
                    <a:pt x="2490" y="798"/>
                  </a:lnTo>
                  <a:lnTo>
                    <a:pt x="2490" y="804"/>
                  </a:lnTo>
                  <a:lnTo>
                    <a:pt x="2490" y="804"/>
                  </a:lnTo>
                  <a:lnTo>
                    <a:pt x="2496" y="804"/>
                  </a:lnTo>
                  <a:lnTo>
                    <a:pt x="2496" y="810"/>
                  </a:lnTo>
                  <a:lnTo>
                    <a:pt x="2496" y="810"/>
                  </a:lnTo>
                  <a:lnTo>
                    <a:pt x="2496" y="816"/>
                  </a:lnTo>
                  <a:lnTo>
                    <a:pt x="2496" y="816"/>
                  </a:lnTo>
                  <a:lnTo>
                    <a:pt x="2496" y="816"/>
                  </a:lnTo>
                  <a:lnTo>
                    <a:pt x="2496" y="822"/>
                  </a:lnTo>
                  <a:lnTo>
                    <a:pt x="2502" y="822"/>
                  </a:lnTo>
                  <a:lnTo>
                    <a:pt x="2502" y="828"/>
                  </a:lnTo>
                  <a:lnTo>
                    <a:pt x="2502" y="828"/>
                  </a:lnTo>
                  <a:lnTo>
                    <a:pt x="2502" y="828"/>
                  </a:lnTo>
                  <a:lnTo>
                    <a:pt x="2502" y="834"/>
                  </a:lnTo>
                  <a:lnTo>
                    <a:pt x="2502" y="834"/>
                  </a:lnTo>
                  <a:lnTo>
                    <a:pt x="2508" y="834"/>
                  </a:lnTo>
                  <a:lnTo>
                    <a:pt x="2508" y="840"/>
                  </a:lnTo>
                  <a:lnTo>
                    <a:pt x="2508" y="840"/>
                  </a:lnTo>
                  <a:lnTo>
                    <a:pt x="2508" y="840"/>
                  </a:lnTo>
                  <a:lnTo>
                    <a:pt x="2508" y="846"/>
                  </a:lnTo>
                  <a:lnTo>
                    <a:pt x="2508" y="846"/>
                  </a:lnTo>
                  <a:lnTo>
                    <a:pt x="2508" y="846"/>
                  </a:lnTo>
                  <a:lnTo>
                    <a:pt x="2514" y="852"/>
                  </a:lnTo>
                  <a:lnTo>
                    <a:pt x="2514" y="852"/>
                  </a:lnTo>
                  <a:lnTo>
                    <a:pt x="2514" y="852"/>
                  </a:lnTo>
                  <a:lnTo>
                    <a:pt x="2514" y="858"/>
                  </a:lnTo>
                  <a:lnTo>
                    <a:pt x="2514" y="858"/>
                  </a:lnTo>
                  <a:lnTo>
                    <a:pt x="2514" y="858"/>
                  </a:lnTo>
                  <a:lnTo>
                    <a:pt x="2514" y="864"/>
                  </a:lnTo>
                  <a:lnTo>
                    <a:pt x="2520" y="864"/>
                  </a:lnTo>
                  <a:lnTo>
                    <a:pt x="2520" y="864"/>
                  </a:lnTo>
                  <a:lnTo>
                    <a:pt x="2520" y="870"/>
                  </a:lnTo>
                  <a:lnTo>
                    <a:pt x="2520" y="870"/>
                  </a:lnTo>
                  <a:lnTo>
                    <a:pt x="2520" y="870"/>
                  </a:lnTo>
                  <a:lnTo>
                    <a:pt x="2520" y="876"/>
                  </a:lnTo>
                  <a:lnTo>
                    <a:pt x="2526" y="876"/>
                  </a:lnTo>
                  <a:lnTo>
                    <a:pt x="2526" y="876"/>
                  </a:lnTo>
                  <a:lnTo>
                    <a:pt x="2526" y="882"/>
                  </a:lnTo>
                  <a:lnTo>
                    <a:pt x="2526" y="882"/>
                  </a:lnTo>
                  <a:lnTo>
                    <a:pt x="2526" y="882"/>
                  </a:lnTo>
                  <a:lnTo>
                    <a:pt x="2526" y="882"/>
                  </a:lnTo>
                  <a:lnTo>
                    <a:pt x="2526" y="888"/>
                  </a:lnTo>
                  <a:lnTo>
                    <a:pt x="2532" y="888"/>
                  </a:lnTo>
                  <a:lnTo>
                    <a:pt x="2532" y="888"/>
                  </a:lnTo>
                  <a:lnTo>
                    <a:pt x="2532" y="888"/>
                  </a:lnTo>
                  <a:lnTo>
                    <a:pt x="2532" y="894"/>
                  </a:lnTo>
                  <a:lnTo>
                    <a:pt x="2532" y="894"/>
                  </a:lnTo>
                  <a:lnTo>
                    <a:pt x="2532" y="894"/>
                  </a:lnTo>
                  <a:lnTo>
                    <a:pt x="2538" y="900"/>
                  </a:lnTo>
                  <a:lnTo>
                    <a:pt x="2538" y="900"/>
                  </a:lnTo>
                  <a:lnTo>
                    <a:pt x="2538" y="900"/>
                  </a:lnTo>
                  <a:lnTo>
                    <a:pt x="2538" y="900"/>
                  </a:lnTo>
                  <a:lnTo>
                    <a:pt x="2538" y="906"/>
                  </a:lnTo>
                  <a:lnTo>
                    <a:pt x="2538" y="906"/>
                  </a:lnTo>
                  <a:lnTo>
                    <a:pt x="2538" y="906"/>
                  </a:lnTo>
                  <a:lnTo>
                    <a:pt x="2544" y="906"/>
                  </a:lnTo>
                  <a:lnTo>
                    <a:pt x="2544" y="912"/>
                  </a:lnTo>
                  <a:lnTo>
                    <a:pt x="2544" y="912"/>
                  </a:lnTo>
                  <a:lnTo>
                    <a:pt x="2544" y="912"/>
                  </a:lnTo>
                  <a:lnTo>
                    <a:pt x="2544" y="912"/>
                  </a:lnTo>
                  <a:lnTo>
                    <a:pt x="2544" y="918"/>
                  </a:lnTo>
                  <a:lnTo>
                    <a:pt x="2544" y="918"/>
                  </a:lnTo>
                  <a:lnTo>
                    <a:pt x="2550" y="918"/>
                  </a:lnTo>
                  <a:lnTo>
                    <a:pt x="2550" y="918"/>
                  </a:lnTo>
                  <a:lnTo>
                    <a:pt x="2550" y="918"/>
                  </a:lnTo>
                  <a:lnTo>
                    <a:pt x="2550" y="924"/>
                  </a:lnTo>
                  <a:lnTo>
                    <a:pt x="2550" y="924"/>
                  </a:lnTo>
                  <a:lnTo>
                    <a:pt x="2556" y="924"/>
                  </a:lnTo>
                  <a:lnTo>
                    <a:pt x="2556" y="930"/>
                  </a:lnTo>
                  <a:lnTo>
                    <a:pt x="2556" y="930"/>
                  </a:lnTo>
                  <a:lnTo>
                    <a:pt x="2556" y="930"/>
                  </a:lnTo>
                  <a:lnTo>
                    <a:pt x="2556" y="930"/>
                  </a:lnTo>
                  <a:lnTo>
                    <a:pt x="2556" y="930"/>
                  </a:lnTo>
                  <a:lnTo>
                    <a:pt x="2556" y="936"/>
                  </a:lnTo>
                  <a:lnTo>
                    <a:pt x="2562" y="936"/>
                  </a:lnTo>
                  <a:lnTo>
                    <a:pt x="2562" y="936"/>
                  </a:lnTo>
                  <a:lnTo>
                    <a:pt x="2562" y="936"/>
                  </a:lnTo>
                  <a:lnTo>
                    <a:pt x="2562" y="936"/>
                  </a:lnTo>
                  <a:lnTo>
                    <a:pt x="2562" y="936"/>
                  </a:lnTo>
                  <a:lnTo>
                    <a:pt x="2562" y="936"/>
                  </a:lnTo>
                  <a:lnTo>
                    <a:pt x="2568" y="942"/>
                  </a:lnTo>
                  <a:lnTo>
                    <a:pt x="2568" y="942"/>
                  </a:lnTo>
                  <a:lnTo>
                    <a:pt x="2568" y="942"/>
                  </a:lnTo>
                  <a:lnTo>
                    <a:pt x="2568" y="942"/>
                  </a:lnTo>
                  <a:lnTo>
                    <a:pt x="2568" y="942"/>
                  </a:lnTo>
                  <a:lnTo>
                    <a:pt x="2568" y="942"/>
                  </a:lnTo>
                  <a:lnTo>
                    <a:pt x="2568" y="942"/>
                  </a:lnTo>
                  <a:lnTo>
                    <a:pt x="2574" y="942"/>
                  </a:lnTo>
                  <a:lnTo>
                    <a:pt x="2574" y="948"/>
                  </a:lnTo>
                  <a:lnTo>
                    <a:pt x="2574" y="948"/>
                  </a:lnTo>
                  <a:lnTo>
                    <a:pt x="2574" y="948"/>
                  </a:lnTo>
                  <a:lnTo>
                    <a:pt x="2574" y="948"/>
                  </a:lnTo>
                  <a:lnTo>
                    <a:pt x="2574" y="948"/>
                  </a:lnTo>
                  <a:lnTo>
                    <a:pt x="2580" y="948"/>
                  </a:lnTo>
                  <a:lnTo>
                    <a:pt x="2580" y="948"/>
                  </a:lnTo>
                  <a:lnTo>
                    <a:pt x="2580" y="948"/>
                  </a:lnTo>
                  <a:lnTo>
                    <a:pt x="2580" y="948"/>
                  </a:lnTo>
                  <a:lnTo>
                    <a:pt x="2580" y="948"/>
                  </a:lnTo>
                  <a:lnTo>
                    <a:pt x="2580" y="948"/>
                  </a:lnTo>
                  <a:lnTo>
                    <a:pt x="2580" y="948"/>
                  </a:lnTo>
                  <a:lnTo>
                    <a:pt x="2586" y="948"/>
                  </a:lnTo>
                  <a:lnTo>
                    <a:pt x="2586" y="948"/>
                  </a:lnTo>
                  <a:lnTo>
                    <a:pt x="2586" y="954"/>
                  </a:lnTo>
                  <a:lnTo>
                    <a:pt x="2586" y="954"/>
                  </a:lnTo>
                  <a:lnTo>
                    <a:pt x="2586" y="954"/>
                  </a:lnTo>
                  <a:lnTo>
                    <a:pt x="2586" y="954"/>
                  </a:lnTo>
                  <a:lnTo>
                    <a:pt x="2586" y="954"/>
                  </a:lnTo>
                  <a:lnTo>
                    <a:pt x="2592" y="954"/>
                  </a:lnTo>
                  <a:lnTo>
                    <a:pt x="2592" y="954"/>
                  </a:lnTo>
                  <a:lnTo>
                    <a:pt x="2592" y="954"/>
                  </a:lnTo>
                  <a:lnTo>
                    <a:pt x="2592" y="954"/>
                  </a:lnTo>
                  <a:lnTo>
                    <a:pt x="2592" y="954"/>
                  </a:lnTo>
                  <a:lnTo>
                    <a:pt x="2592" y="954"/>
                  </a:lnTo>
                  <a:lnTo>
                    <a:pt x="2592" y="954"/>
                  </a:lnTo>
                  <a:lnTo>
                    <a:pt x="2598" y="954"/>
                  </a:lnTo>
                  <a:lnTo>
                    <a:pt x="2598" y="954"/>
                  </a:lnTo>
                  <a:lnTo>
                    <a:pt x="2598" y="954"/>
                  </a:lnTo>
                  <a:lnTo>
                    <a:pt x="2598" y="954"/>
                  </a:lnTo>
                  <a:lnTo>
                    <a:pt x="2598" y="954"/>
                  </a:lnTo>
                  <a:lnTo>
                    <a:pt x="2598" y="954"/>
                  </a:lnTo>
                  <a:lnTo>
                    <a:pt x="2604" y="954"/>
                  </a:lnTo>
                  <a:lnTo>
                    <a:pt x="2604" y="954"/>
                  </a:lnTo>
                  <a:lnTo>
                    <a:pt x="2604" y="960"/>
                  </a:lnTo>
                  <a:lnTo>
                    <a:pt x="2604" y="960"/>
                  </a:lnTo>
                  <a:lnTo>
                    <a:pt x="2604" y="960"/>
                  </a:lnTo>
                  <a:lnTo>
                    <a:pt x="2604" y="960"/>
                  </a:lnTo>
                  <a:lnTo>
                    <a:pt x="2610" y="960"/>
                  </a:lnTo>
                  <a:lnTo>
                    <a:pt x="2610" y="960"/>
                  </a:lnTo>
                  <a:lnTo>
                    <a:pt x="2610" y="960"/>
                  </a:lnTo>
                  <a:lnTo>
                    <a:pt x="2610" y="960"/>
                  </a:lnTo>
                  <a:lnTo>
                    <a:pt x="2610" y="960"/>
                  </a:lnTo>
                  <a:lnTo>
                    <a:pt x="2610" y="960"/>
                  </a:lnTo>
                  <a:lnTo>
                    <a:pt x="2616" y="960"/>
                  </a:lnTo>
                  <a:lnTo>
                    <a:pt x="2616" y="960"/>
                  </a:lnTo>
                  <a:lnTo>
                    <a:pt x="2616" y="960"/>
                  </a:lnTo>
                  <a:lnTo>
                    <a:pt x="2616" y="960"/>
                  </a:lnTo>
                  <a:lnTo>
                    <a:pt x="2616" y="960"/>
                  </a:lnTo>
                  <a:lnTo>
                    <a:pt x="2616" y="960"/>
                  </a:lnTo>
                  <a:lnTo>
                    <a:pt x="2616" y="960"/>
                  </a:lnTo>
                  <a:lnTo>
                    <a:pt x="2622" y="960"/>
                  </a:lnTo>
                  <a:lnTo>
                    <a:pt x="2622" y="960"/>
                  </a:lnTo>
                  <a:lnTo>
                    <a:pt x="2622" y="960"/>
                  </a:lnTo>
                  <a:lnTo>
                    <a:pt x="2622" y="960"/>
                  </a:lnTo>
                  <a:lnTo>
                    <a:pt x="2622" y="960"/>
                  </a:lnTo>
                  <a:lnTo>
                    <a:pt x="2622" y="960"/>
                  </a:lnTo>
                  <a:lnTo>
                    <a:pt x="2628" y="960"/>
                  </a:lnTo>
                  <a:lnTo>
                    <a:pt x="2628" y="960"/>
                  </a:lnTo>
                  <a:lnTo>
                    <a:pt x="2628" y="960"/>
                  </a:lnTo>
                  <a:lnTo>
                    <a:pt x="2628" y="960"/>
                  </a:lnTo>
                  <a:lnTo>
                    <a:pt x="2628" y="960"/>
                  </a:lnTo>
                  <a:lnTo>
                    <a:pt x="2628" y="960"/>
                  </a:lnTo>
                  <a:lnTo>
                    <a:pt x="2628" y="960"/>
                  </a:lnTo>
                  <a:lnTo>
                    <a:pt x="2634" y="960"/>
                  </a:lnTo>
                  <a:lnTo>
                    <a:pt x="2634" y="960"/>
                  </a:lnTo>
                  <a:lnTo>
                    <a:pt x="2634" y="960"/>
                  </a:lnTo>
                  <a:lnTo>
                    <a:pt x="2634" y="960"/>
                  </a:lnTo>
                  <a:lnTo>
                    <a:pt x="2634" y="960"/>
                  </a:lnTo>
                  <a:lnTo>
                    <a:pt x="2634" y="960"/>
                  </a:lnTo>
                  <a:lnTo>
                    <a:pt x="2640" y="960"/>
                  </a:lnTo>
                  <a:lnTo>
                    <a:pt x="2640" y="960"/>
                  </a:lnTo>
                  <a:lnTo>
                    <a:pt x="2640" y="960"/>
                  </a:lnTo>
                  <a:lnTo>
                    <a:pt x="2640" y="960"/>
                  </a:lnTo>
                  <a:lnTo>
                    <a:pt x="2640" y="960"/>
                  </a:lnTo>
                  <a:lnTo>
                    <a:pt x="2640" y="960"/>
                  </a:lnTo>
                  <a:lnTo>
                    <a:pt x="2640" y="960"/>
                  </a:lnTo>
                  <a:lnTo>
                    <a:pt x="2646" y="960"/>
                  </a:lnTo>
                  <a:lnTo>
                    <a:pt x="2646" y="960"/>
                  </a:lnTo>
                  <a:lnTo>
                    <a:pt x="2646" y="960"/>
                  </a:lnTo>
                  <a:lnTo>
                    <a:pt x="2646" y="960"/>
                  </a:lnTo>
                  <a:lnTo>
                    <a:pt x="2646" y="960"/>
                  </a:lnTo>
                  <a:lnTo>
                    <a:pt x="2646" y="960"/>
                  </a:lnTo>
                  <a:lnTo>
                    <a:pt x="2646" y="960"/>
                  </a:lnTo>
                  <a:lnTo>
                    <a:pt x="2652" y="960"/>
                  </a:lnTo>
                  <a:lnTo>
                    <a:pt x="2652" y="960"/>
                  </a:lnTo>
                  <a:lnTo>
                    <a:pt x="2652" y="960"/>
                  </a:lnTo>
                  <a:lnTo>
                    <a:pt x="2652" y="960"/>
                  </a:lnTo>
                  <a:lnTo>
                    <a:pt x="2652" y="960"/>
                  </a:lnTo>
                  <a:lnTo>
                    <a:pt x="2652" y="960"/>
                  </a:lnTo>
                  <a:lnTo>
                    <a:pt x="2658" y="960"/>
                  </a:lnTo>
                  <a:lnTo>
                    <a:pt x="2658" y="960"/>
                  </a:lnTo>
                  <a:lnTo>
                    <a:pt x="2658" y="960"/>
                  </a:lnTo>
                  <a:lnTo>
                    <a:pt x="2658" y="960"/>
                  </a:lnTo>
                  <a:lnTo>
                    <a:pt x="2658" y="960"/>
                  </a:lnTo>
                  <a:lnTo>
                    <a:pt x="2658" y="960"/>
                  </a:lnTo>
                  <a:lnTo>
                    <a:pt x="2658" y="960"/>
                  </a:lnTo>
                  <a:lnTo>
                    <a:pt x="2664" y="960"/>
                  </a:lnTo>
                  <a:lnTo>
                    <a:pt x="2664" y="960"/>
                  </a:lnTo>
                  <a:lnTo>
                    <a:pt x="2664" y="960"/>
                  </a:lnTo>
                  <a:lnTo>
                    <a:pt x="2664" y="960"/>
                  </a:lnTo>
                  <a:lnTo>
                    <a:pt x="2664" y="960"/>
                  </a:lnTo>
                  <a:lnTo>
                    <a:pt x="2664" y="960"/>
                  </a:lnTo>
                  <a:lnTo>
                    <a:pt x="2670" y="960"/>
                  </a:lnTo>
                  <a:lnTo>
                    <a:pt x="2670" y="960"/>
                  </a:lnTo>
                  <a:lnTo>
                    <a:pt x="2670" y="960"/>
                  </a:lnTo>
                  <a:lnTo>
                    <a:pt x="2670" y="960"/>
                  </a:lnTo>
                  <a:lnTo>
                    <a:pt x="2670" y="960"/>
                  </a:lnTo>
                  <a:lnTo>
                    <a:pt x="2670" y="954"/>
                  </a:lnTo>
                  <a:lnTo>
                    <a:pt x="2670" y="954"/>
                  </a:lnTo>
                  <a:lnTo>
                    <a:pt x="2676" y="954"/>
                  </a:lnTo>
                  <a:lnTo>
                    <a:pt x="2676" y="954"/>
                  </a:lnTo>
                  <a:lnTo>
                    <a:pt x="2676" y="954"/>
                  </a:lnTo>
                  <a:lnTo>
                    <a:pt x="2676" y="954"/>
                  </a:lnTo>
                  <a:lnTo>
                    <a:pt x="2676" y="954"/>
                  </a:lnTo>
                  <a:lnTo>
                    <a:pt x="2676" y="954"/>
                  </a:lnTo>
                  <a:lnTo>
                    <a:pt x="2682" y="954"/>
                  </a:lnTo>
                  <a:lnTo>
                    <a:pt x="2682" y="954"/>
                  </a:lnTo>
                  <a:lnTo>
                    <a:pt x="2682" y="954"/>
                  </a:lnTo>
                  <a:lnTo>
                    <a:pt x="2682" y="954"/>
                  </a:lnTo>
                  <a:lnTo>
                    <a:pt x="2682" y="954"/>
                  </a:lnTo>
                  <a:lnTo>
                    <a:pt x="2682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700" y="948"/>
                  </a:lnTo>
                  <a:lnTo>
                    <a:pt x="2700" y="948"/>
                  </a:lnTo>
                  <a:lnTo>
                    <a:pt x="2700" y="948"/>
                  </a:lnTo>
                  <a:lnTo>
                    <a:pt x="2700" y="948"/>
                  </a:lnTo>
                  <a:lnTo>
                    <a:pt x="2700" y="948"/>
                  </a:lnTo>
                  <a:lnTo>
                    <a:pt x="2700" y="948"/>
                  </a:lnTo>
                  <a:lnTo>
                    <a:pt x="2700" y="948"/>
                  </a:lnTo>
                  <a:lnTo>
                    <a:pt x="2706" y="942"/>
                  </a:lnTo>
                  <a:lnTo>
                    <a:pt x="2706" y="942"/>
                  </a:lnTo>
                  <a:lnTo>
                    <a:pt x="2706" y="942"/>
                  </a:lnTo>
                  <a:lnTo>
                    <a:pt x="2706" y="942"/>
                  </a:lnTo>
                  <a:lnTo>
                    <a:pt x="2706" y="942"/>
                  </a:lnTo>
                  <a:lnTo>
                    <a:pt x="2706" y="942"/>
                  </a:lnTo>
                  <a:lnTo>
                    <a:pt x="2706" y="942"/>
                  </a:lnTo>
                  <a:lnTo>
                    <a:pt x="2712" y="942"/>
                  </a:lnTo>
                  <a:lnTo>
                    <a:pt x="2712" y="942"/>
                  </a:lnTo>
                  <a:lnTo>
                    <a:pt x="2712" y="942"/>
                  </a:lnTo>
                  <a:lnTo>
                    <a:pt x="2712" y="942"/>
                  </a:lnTo>
                  <a:lnTo>
                    <a:pt x="2712" y="942"/>
                  </a:lnTo>
                  <a:lnTo>
                    <a:pt x="2712" y="936"/>
                  </a:lnTo>
                  <a:lnTo>
                    <a:pt x="2718" y="936"/>
                  </a:lnTo>
                  <a:lnTo>
                    <a:pt x="2718" y="936"/>
                  </a:lnTo>
                  <a:lnTo>
                    <a:pt x="2718" y="936"/>
                  </a:lnTo>
                  <a:lnTo>
                    <a:pt x="2718" y="936"/>
                  </a:lnTo>
                  <a:lnTo>
                    <a:pt x="2718" y="936"/>
                  </a:lnTo>
                  <a:lnTo>
                    <a:pt x="2718" y="936"/>
                  </a:lnTo>
                  <a:lnTo>
                    <a:pt x="2724" y="936"/>
                  </a:lnTo>
                  <a:lnTo>
                    <a:pt x="2724" y="936"/>
                  </a:lnTo>
                  <a:lnTo>
                    <a:pt x="2724" y="936"/>
                  </a:lnTo>
                  <a:lnTo>
                    <a:pt x="2724" y="936"/>
                  </a:lnTo>
                  <a:lnTo>
                    <a:pt x="2724" y="930"/>
                  </a:lnTo>
                  <a:lnTo>
                    <a:pt x="2724" y="930"/>
                  </a:lnTo>
                  <a:lnTo>
                    <a:pt x="2724" y="930"/>
                  </a:lnTo>
                  <a:lnTo>
                    <a:pt x="2730" y="930"/>
                  </a:lnTo>
                  <a:lnTo>
                    <a:pt x="2730" y="930"/>
                  </a:lnTo>
                  <a:lnTo>
                    <a:pt x="2730" y="930"/>
                  </a:lnTo>
                  <a:lnTo>
                    <a:pt x="2730" y="930"/>
                  </a:lnTo>
                  <a:lnTo>
                    <a:pt x="2730" y="930"/>
                  </a:lnTo>
                  <a:lnTo>
                    <a:pt x="2730" y="930"/>
                  </a:lnTo>
                  <a:lnTo>
                    <a:pt x="2736" y="924"/>
                  </a:lnTo>
                  <a:lnTo>
                    <a:pt x="2736" y="924"/>
                  </a:lnTo>
                  <a:lnTo>
                    <a:pt x="2736" y="924"/>
                  </a:lnTo>
                  <a:lnTo>
                    <a:pt x="2736" y="924"/>
                  </a:lnTo>
                  <a:lnTo>
                    <a:pt x="2736" y="924"/>
                  </a:lnTo>
                  <a:lnTo>
                    <a:pt x="2736" y="924"/>
                  </a:lnTo>
                  <a:lnTo>
                    <a:pt x="2736" y="924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8" y="918"/>
                  </a:lnTo>
                  <a:lnTo>
                    <a:pt x="2748" y="918"/>
                  </a:lnTo>
                  <a:lnTo>
                    <a:pt x="2748" y="918"/>
                  </a:lnTo>
                  <a:lnTo>
                    <a:pt x="2748" y="912"/>
                  </a:lnTo>
                  <a:lnTo>
                    <a:pt x="2748" y="912"/>
                  </a:lnTo>
                  <a:lnTo>
                    <a:pt x="2748" y="912"/>
                  </a:lnTo>
                  <a:lnTo>
                    <a:pt x="2754" y="912"/>
                  </a:lnTo>
                  <a:lnTo>
                    <a:pt x="2754" y="912"/>
                  </a:lnTo>
                  <a:lnTo>
                    <a:pt x="2754" y="912"/>
                  </a:lnTo>
                  <a:lnTo>
                    <a:pt x="2754" y="912"/>
                  </a:lnTo>
                  <a:lnTo>
                    <a:pt x="2754" y="912"/>
                  </a:lnTo>
                  <a:lnTo>
                    <a:pt x="2754" y="906"/>
                  </a:lnTo>
                  <a:lnTo>
                    <a:pt x="2754" y="906"/>
                  </a:lnTo>
                  <a:lnTo>
                    <a:pt x="2760" y="906"/>
                  </a:lnTo>
                  <a:lnTo>
                    <a:pt x="2760" y="906"/>
                  </a:lnTo>
                  <a:lnTo>
                    <a:pt x="2760" y="906"/>
                  </a:lnTo>
                  <a:lnTo>
                    <a:pt x="2760" y="906"/>
                  </a:lnTo>
                  <a:lnTo>
                    <a:pt x="2760" y="906"/>
                  </a:lnTo>
                  <a:lnTo>
                    <a:pt x="2760" y="900"/>
                  </a:lnTo>
                  <a:lnTo>
                    <a:pt x="2766" y="900"/>
                  </a:lnTo>
                  <a:lnTo>
                    <a:pt x="2766" y="900"/>
                  </a:lnTo>
                  <a:lnTo>
                    <a:pt x="2766" y="900"/>
                  </a:lnTo>
                  <a:lnTo>
                    <a:pt x="2766" y="900"/>
                  </a:lnTo>
                  <a:lnTo>
                    <a:pt x="2766" y="900"/>
                  </a:lnTo>
                  <a:lnTo>
                    <a:pt x="2766" y="900"/>
                  </a:lnTo>
                  <a:lnTo>
                    <a:pt x="2766" y="894"/>
                  </a:lnTo>
                  <a:lnTo>
                    <a:pt x="2772" y="894"/>
                  </a:lnTo>
                  <a:lnTo>
                    <a:pt x="2772" y="894"/>
                  </a:lnTo>
                  <a:lnTo>
                    <a:pt x="2772" y="894"/>
                  </a:lnTo>
                  <a:lnTo>
                    <a:pt x="2772" y="894"/>
                  </a:lnTo>
                  <a:lnTo>
                    <a:pt x="2772" y="894"/>
                  </a:lnTo>
                  <a:lnTo>
                    <a:pt x="2778" y="888"/>
                  </a:lnTo>
                  <a:lnTo>
                    <a:pt x="2778" y="888"/>
                  </a:lnTo>
                  <a:lnTo>
                    <a:pt x="2778" y="888"/>
                  </a:lnTo>
                  <a:lnTo>
                    <a:pt x="2778" y="888"/>
                  </a:lnTo>
                  <a:lnTo>
                    <a:pt x="2778" y="888"/>
                  </a:lnTo>
                  <a:lnTo>
                    <a:pt x="2778" y="888"/>
                  </a:lnTo>
                  <a:lnTo>
                    <a:pt x="2778" y="882"/>
                  </a:lnTo>
                  <a:lnTo>
                    <a:pt x="2784" y="882"/>
                  </a:lnTo>
                  <a:lnTo>
                    <a:pt x="2784" y="882"/>
                  </a:lnTo>
                  <a:lnTo>
                    <a:pt x="2784" y="882"/>
                  </a:lnTo>
                  <a:lnTo>
                    <a:pt x="2784" y="882"/>
                  </a:lnTo>
                  <a:lnTo>
                    <a:pt x="2784" y="882"/>
                  </a:lnTo>
                  <a:lnTo>
                    <a:pt x="2784" y="882"/>
                  </a:lnTo>
                  <a:lnTo>
                    <a:pt x="2784" y="876"/>
                  </a:lnTo>
                  <a:lnTo>
                    <a:pt x="2790" y="876"/>
                  </a:lnTo>
                  <a:lnTo>
                    <a:pt x="2790" y="876"/>
                  </a:lnTo>
                  <a:lnTo>
                    <a:pt x="2790" y="876"/>
                  </a:lnTo>
                  <a:lnTo>
                    <a:pt x="2790" y="876"/>
                  </a:lnTo>
                  <a:lnTo>
                    <a:pt x="2790" y="876"/>
                  </a:lnTo>
                  <a:lnTo>
                    <a:pt x="2790" y="870"/>
                  </a:lnTo>
                  <a:lnTo>
                    <a:pt x="2790" y="870"/>
                  </a:lnTo>
                  <a:lnTo>
                    <a:pt x="2796" y="870"/>
                  </a:lnTo>
                  <a:lnTo>
                    <a:pt x="2796" y="870"/>
                  </a:lnTo>
                  <a:lnTo>
                    <a:pt x="2796" y="870"/>
                  </a:lnTo>
                  <a:lnTo>
                    <a:pt x="2796" y="870"/>
                  </a:lnTo>
                  <a:lnTo>
                    <a:pt x="2796" y="864"/>
                  </a:lnTo>
                  <a:lnTo>
                    <a:pt x="2796" y="864"/>
                  </a:lnTo>
                  <a:lnTo>
                    <a:pt x="2802" y="864"/>
                  </a:lnTo>
                  <a:lnTo>
                    <a:pt x="2802" y="864"/>
                  </a:lnTo>
                  <a:lnTo>
                    <a:pt x="2802" y="858"/>
                  </a:lnTo>
                  <a:lnTo>
                    <a:pt x="2802" y="858"/>
                  </a:lnTo>
                  <a:lnTo>
                    <a:pt x="2802" y="858"/>
                  </a:lnTo>
                  <a:lnTo>
                    <a:pt x="2802" y="858"/>
                  </a:lnTo>
                  <a:lnTo>
                    <a:pt x="2808" y="858"/>
                  </a:lnTo>
                  <a:lnTo>
                    <a:pt x="2808" y="858"/>
                  </a:lnTo>
                  <a:lnTo>
                    <a:pt x="2808" y="852"/>
                  </a:lnTo>
                  <a:lnTo>
                    <a:pt x="2808" y="852"/>
                  </a:lnTo>
                  <a:lnTo>
                    <a:pt x="2808" y="852"/>
                  </a:lnTo>
                  <a:lnTo>
                    <a:pt x="2808" y="852"/>
                  </a:lnTo>
                  <a:lnTo>
                    <a:pt x="2808" y="852"/>
                  </a:lnTo>
                  <a:lnTo>
                    <a:pt x="2814" y="846"/>
                  </a:lnTo>
                  <a:lnTo>
                    <a:pt x="2814" y="846"/>
                  </a:lnTo>
                  <a:lnTo>
                    <a:pt x="2814" y="846"/>
                  </a:lnTo>
                  <a:lnTo>
                    <a:pt x="2814" y="846"/>
                  </a:lnTo>
                  <a:lnTo>
                    <a:pt x="2814" y="846"/>
                  </a:lnTo>
                  <a:lnTo>
                    <a:pt x="2814" y="840"/>
                  </a:lnTo>
                  <a:lnTo>
                    <a:pt x="2814" y="840"/>
                  </a:lnTo>
                  <a:lnTo>
                    <a:pt x="2820" y="840"/>
                  </a:lnTo>
                  <a:lnTo>
                    <a:pt x="2820" y="840"/>
                  </a:lnTo>
                  <a:lnTo>
                    <a:pt x="2820" y="840"/>
                  </a:lnTo>
                  <a:lnTo>
                    <a:pt x="2820" y="840"/>
                  </a:lnTo>
                  <a:lnTo>
                    <a:pt x="2820" y="840"/>
                  </a:lnTo>
                  <a:lnTo>
                    <a:pt x="2820" y="834"/>
                  </a:lnTo>
                  <a:lnTo>
                    <a:pt x="2826" y="834"/>
                  </a:lnTo>
                  <a:lnTo>
                    <a:pt x="2826" y="834"/>
                  </a:lnTo>
                  <a:lnTo>
                    <a:pt x="2826" y="834"/>
                  </a:lnTo>
                  <a:lnTo>
                    <a:pt x="2826" y="834"/>
                  </a:lnTo>
                  <a:lnTo>
                    <a:pt x="2826" y="834"/>
                  </a:lnTo>
                  <a:lnTo>
                    <a:pt x="2826" y="834"/>
                  </a:lnTo>
                  <a:lnTo>
                    <a:pt x="2826" y="834"/>
                  </a:lnTo>
                  <a:lnTo>
                    <a:pt x="2832" y="834"/>
                  </a:lnTo>
                  <a:lnTo>
                    <a:pt x="2832" y="834"/>
                  </a:lnTo>
                  <a:lnTo>
                    <a:pt x="2832" y="834"/>
                  </a:lnTo>
                  <a:lnTo>
                    <a:pt x="2832" y="840"/>
                  </a:lnTo>
                  <a:lnTo>
                    <a:pt x="2832" y="840"/>
                  </a:lnTo>
                  <a:lnTo>
                    <a:pt x="2838" y="840"/>
                  </a:lnTo>
                  <a:lnTo>
                    <a:pt x="2838" y="840"/>
                  </a:lnTo>
                  <a:lnTo>
                    <a:pt x="2838" y="840"/>
                  </a:lnTo>
                  <a:lnTo>
                    <a:pt x="2838" y="840"/>
                  </a:lnTo>
                  <a:lnTo>
                    <a:pt x="2838" y="846"/>
                  </a:lnTo>
                  <a:lnTo>
                    <a:pt x="2838" y="846"/>
                  </a:lnTo>
                  <a:lnTo>
                    <a:pt x="2838" y="846"/>
                  </a:lnTo>
                  <a:lnTo>
                    <a:pt x="2844" y="846"/>
                  </a:lnTo>
                  <a:lnTo>
                    <a:pt x="2844" y="846"/>
                  </a:lnTo>
                  <a:lnTo>
                    <a:pt x="2844" y="852"/>
                  </a:lnTo>
                  <a:lnTo>
                    <a:pt x="2844" y="852"/>
                  </a:lnTo>
                  <a:lnTo>
                    <a:pt x="2844" y="852"/>
                  </a:lnTo>
                  <a:lnTo>
                    <a:pt x="2844" y="852"/>
                  </a:lnTo>
                  <a:lnTo>
                    <a:pt x="2850" y="852"/>
                  </a:lnTo>
                  <a:lnTo>
                    <a:pt x="2850" y="858"/>
                  </a:lnTo>
                  <a:lnTo>
                    <a:pt x="2850" y="858"/>
                  </a:lnTo>
                  <a:lnTo>
                    <a:pt x="2850" y="858"/>
                  </a:lnTo>
                  <a:lnTo>
                    <a:pt x="2850" y="858"/>
                  </a:lnTo>
                  <a:lnTo>
                    <a:pt x="2850" y="858"/>
                  </a:lnTo>
                  <a:lnTo>
                    <a:pt x="2850" y="864"/>
                  </a:lnTo>
                  <a:lnTo>
                    <a:pt x="2856" y="864"/>
                  </a:lnTo>
                  <a:lnTo>
                    <a:pt x="2856" y="864"/>
                  </a:lnTo>
                  <a:lnTo>
                    <a:pt x="2856" y="864"/>
                  </a:lnTo>
                  <a:lnTo>
                    <a:pt x="2856" y="864"/>
                  </a:lnTo>
                  <a:lnTo>
                    <a:pt x="2856" y="864"/>
                  </a:lnTo>
                  <a:lnTo>
                    <a:pt x="2856" y="870"/>
                  </a:lnTo>
                  <a:lnTo>
                    <a:pt x="2856" y="870"/>
                  </a:lnTo>
                  <a:lnTo>
                    <a:pt x="2862" y="870"/>
                  </a:lnTo>
                  <a:lnTo>
                    <a:pt x="2862" y="870"/>
                  </a:lnTo>
                  <a:lnTo>
                    <a:pt x="2862" y="870"/>
                  </a:lnTo>
                  <a:lnTo>
                    <a:pt x="2862" y="876"/>
                  </a:lnTo>
                  <a:lnTo>
                    <a:pt x="2862" y="876"/>
                  </a:lnTo>
                  <a:lnTo>
                    <a:pt x="2862" y="876"/>
                  </a:lnTo>
                  <a:lnTo>
                    <a:pt x="2868" y="876"/>
                  </a:lnTo>
                  <a:lnTo>
                    <a:pt x="2868" y="876"/>
                  </a:lnTo>
                  <a:lnTo>
                    <a:pt x="2868" y="876"/>
                  </a:lnTo>
                  <a:lnTo>
                    <a:pt x="2868" y="882"/>
                  </a:lnTo>
                  <a:lnTo>
                    <a:pt x="2868" y="882"/>
                  </a:lnTo>
                  <a:lnTo>
                    <a:pt x="2868" y="882"/>
                  </a:lnTo>
                  <a:lnTo>
                    <a:pt x="2868" y="882"/>
                  </a:lnTo>
                  <a:lnTo>
                    <a:pt x="2874" y="882"/>
                  </a:lnTo>
                  <a:lnTo>
                    <a:pt x="2874" y="882"/>
                  </a:lnTo>
                  <a:lnTo>
                    <a:pt x="2874" y="888"/>
                  </a:lnTo>
                  <a:lnTo>
                    <a:pt x="2874" y="888"/>
                  </a:lnTo>
                  <a:lnTo>
                    <a:pt x="2874" y="888"/>
                  </a:lnTo>
                  <a:lnTo>
                    <a:pt x="2874" y="888"/>
                  </a:lnTo>
                  <a:lnTo>
                    <a:pt x="2874" y="888"/>
                  </a:lnTo>
                  <a:lnTo>
                    <a:pt x="2880" y="888"/>
                  </a:lnTo>
                  <a:lnTo>
                    <a:pt x="2880" y="888"/>
                  </a:lnTo>
                  <a:lnTo>
                    <a:pt x="2880" y="894"/>
                  </a:lnTo>
                  <a:lnTo>
                    <a:pt x="2880" y="894"/>
                  </a:lnTo>
                  <a:lnTo>
                    <a:pt x="2880" y="894"/>
                  </a:lnTo>
                  <a:lnTo>
                    <a:pt x="2880" y="894"/>
                  </a:lnTo>
                  <a:lnTo>
                    <a:pt x="2886" y="894"/>
                  </a:lnTo>
                  <a:lnTo>
                    <a:pt x="2886" y="894"/>
                  </a:lnTo>
                  <a:lnTo>
                    <a:pt x="2886" y="900"/>
                  </a:lnTo>
                  <a:lnTo>
                    <a:pt x="2886" y="900"/>
                  </a:lnTo>
                  <a:lnTo>
                    <a:pt x="2886" y="900"/>
                  </a:lnTo>
                  <a:lnTo>
                    <a:pt x="2886" y="900"/>
                  </a:lnTo>
                  <a:lnTo>
                    <a:pt x="2886" y="900"/>
                  </a:lnTo>
                  <a:lnTo>
                    <a:pt x="2892" y="900"/>
                  </a:lnTo>
                  <a:lnTo>
                    <a:pt x="2892" y="900"/>
                  </a:lnTo>
                  <a:lnTo>
                    <a:pt x="2892" y="906"/>
                  </a:lnTo>
                  <a:lnTo>
                    <a:pt x="2892" y="906"/>
                  </a:lnTo>
                  <a:lnTo>
                    <a:pt x="2892" y="906"/>
                  </a:lnTo>
                  <a:lnTo>
                    <a:pt x="2898" y="906"/>
                  </a:lnTo>
                  <a:lnTo>
                    <a:pt x="2898" y="906"/>
                  </a:lnTo>
                  <a:lnTo>
                    <a:pt x="2898" y="906"/>
                  </a:lnTo>
                  <a:lnTo>
                    <a:pt x="2898" y="912"/>
                  </a:lnTo>
                  <a:lnTo>
                    <a:pt x="2898" y="912"/>
                  </a:lnTo>
                  <a:lnTo>
                    <a:pt x="2898" y="912"/>
                  </a:lnTo>
                  <a:lnTo>
                    <a:pt x="2898" y="912"/>
                  </a:lnTo>
                  <a:lnTo>
                    <a:pt x="2904" y="912"/>
                  </a:lnTo>
                  <a:lnTo>
                    <a:pt x="2904" y="912"/>
                  </a:lnTo>
                  <a:lnTo>
                    <a:pt x="2904" y="912"/>
                  </a:lnTo>
                  <a:lnTo>
                    <a:pt x="2904" y="912"/>
                  </a:lnTo>
                  <a:lnTo>
                    <a:pt x="2904" y="918"/>
                  </a:lnTo>
                  <a:lnTo>
                    <a:pt x="2904" y="918"/>
                  </a:lnTo>
                  <a:lnTo>
                    <a:pt x="2910" y="918"/>
                  </a:lnTo>
                  <a:lnTo>
                    <a:pt x="2910" y="918"/>
                  </a:lnTo>
                  <a:lnTo>
                    <a:pt x="2910" y="918"/>
                  </a:lnTo>
                  <a:lnTo>
                    <a:pt x="2910" y="918"/>
                  </a:lnTo>
                  <a:lnTo>
                    <a:pt x="2910" y="918"/>
                  </a:lnTo>
                  <a:lnTo>
                    <a:pt x="2910" y="918"/>
                  </a:lnTo>
                  <a:lnTo>
                    <a:pt x="2910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22" y="924"/>
                  </a:lnTo>
                  <a:lnTo>
                    <a:pt x="2922" y="930"/>
                  </a:lnTo>
                  <a:lnTo>
                    <a:pt x="2922" y="930"/>
                  </a:lnTo>
                  <a:lnTo>
                    <a:pt x="2922" y="930"/>
                  </a:lnTo>
                  <a:lnTo>
                    <a:pt x="2922" y="930"/>
                  </a:lnTo>
                  <a:lnTo>
                    <a:pt x="2922" y="930"/>
                  </a:lnTo>
                  <a:lnTo>
                    <a:pt x="2928" y="930"/>
                  </a:lnTo>
                  <a:lnTo>
                    <a:pt x="2928" y="930"/>
                  </a:lnTo>
                  <a:lnTo>
                    <a:pt x="2928" y="930"/>
                  </a:lnTo>
                  <a:lnTo>
                    <a:pt x="2928" y="930"/>
                  </a:lnTo>
                  <a:lnTo>
                    <a:pt x="2928" y="936"/>
                  </a:lnTo>
                  <a:lnTo>
                    <a:pt x="2928" y="936"/>
                  </a:lnTo>
                  <a:lnTo>
                    <a:pt x="2928" y="936"/>
                  </a:lnTo>
                  <a:lnTo>
                    <a:pt x="2934" y="936"/>
                  </a:lnTo>
                  <a:lnTo>
                    <a:pt x="2934" y="936"/>
                  </a:lnTo>
                  <a:lnTo>
                    <a:pt x="2934" y="936"/>
                  </a:lnTo>
                  <a:lnTo>
                    <a:pt x="2934" y="936"/>
                  </a:lnTo>
                  <a:lnTo>
                    <a:pt x="2934" y="936"/>
                  </a:lnTo>
                  <a:lnTo>
                    <a:pt x="2934" y="936"/>
                  </a:lnTo>
                  <a:lnTo>
                    <a:pt x="2940" y="936"/>
                  </a:lnTo>
                  <a:lnTo>
                    <a:pt x="2940" y="936"/>
                  </a:lnTo>
                  <a:lnTo>
                    <a:pt x="2940" y="942"/>
                  </a:lnTo>
                  <a:lnTo>
                    <a:pt x="2940" y="942"/>
                  </a:lnTo>
                  <a:lnTo>
                    <a:pt x="2940" y="942"/>
                  </a:lnTo>
                  <a:lnTo>
                    <a:pt x="2940" y="942"/>
                  </a:lnTo>
                  <a:lnTo>
                    <a:pt x="2940" y="942"/>
                  </a:lnTo>
                  <a:lnTo>
                    <a:pt x="2946" y="942"/>
                  </a:lnTo>
                  <a:lnTo>
                    <a:pt x="2946" y="942"/>
                  </a:lnTo>
                  <a:lnTo>
                    <a:pt x="2946" y="942"/>
                  </a:lnTo>
                  <a:lnTo>
                    <a:pt x="2946" y="942"/>
                  </a:lnTo>
                  <a:lnTo>
                    <a:pt x="2946" y="942"/>
                  </a:lnTo>
                  <a:lnTo>
                    <a:pt x="2946" y="942"/>
                  </a:lnTo>
                  <a:lnTo>
                    <a:pt x="2952" y="948"/>
                  </a:lnTo>
                  <a:lnTo>
                    <a:pt x="2952" y="948"/>
                  </a:lnTo>
                  <a:lnTo>
                    <a:pt x="2952" y="948"/>
                  </a:lnTo>
                  <a:lnTo>
                    <a:pt x="2952" y="948"/>
                  </a:lnTo>
                  <a:lnTo>
                    <a:pt x="2952" y="948"/>
                  </a:lnTo>
                  <a:lnTo>
                    <a:pt x="2952" y="948"/>
                  </a:lnTo>
                  <a:lnTo>
                    <a:pt x="2952" y="948"/>
                  </a:lnTo>
                  <a:lnTo>
                    <a:pt x="2958" y="948"/>
                  </a:lnTo>
                  <a:lnTo>
                    <a:pt x="2958" y="948"/>
                  </a:lnTo>
                  <a:lnTo>
                    <a:pt x="2958" y="948"/>
                  </a:lnTo>
                  <a:lnTo>
                    <a:pt x="2958" y="948"/>
                  </a:lnTo>
                  <a:lnTo>
                    <a:pt x="2958" y="948"/>
                  </a:lnTo>
                  <a:lnTo>
                    <a:pt x="2958" y="948"/>
                  </a:lnTo>
                  <a:lnTo>
                    <a:pt x="2964" y="948"/>
                  </a:lnTo>
                  <a:lnTo>
                    <a:pt x="2964" y="948"/>
                  </a:lnTo>
                  <a:lnTo>
                    <a:pt x="2964" y="954"/>
                  </a:lnTo>
                  <a:lnTo>
                    <a:pt x="2964" y="954"/>
                  </a:lnTo>
                  <a:lnTo>
                    <a:pt x="2964" y="954"/>
                  </a:lnTo>
                  <a:lnTo>
                    <a:pt x="2964" y="954"/>
                  </a:lnTo>
                  <a:lnTo>
                    <a:pt x="2964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6" y="954"/>
                  </a:lnTo>
                  <a:lnTo>
                    <a:pt x="2976" y="954"/>
                  </a:lnTo>
                  <a:lnTo>
                    <a:pt x="2976" y="954"/>
                  </a:lnTo>
                  <a:lnTo>
                    <a:pt x="2976" y="954"/>
                  </a:lnTo>
                  <a:lnTo>
                    <a:pt x="2976" y="954"/>
                  </a:lnTo>
                  <a:lnTo>
                    <a:pt x="2982" y="954"/>
                  </a:lnTo>
                  <a:lnTo>
                    <a:pt x="2982" y="954"/>
                  </a:lnTo>
                  <a:lnTo>
                    <a:pt x="2982" y="960"/>
                  </a:lnTo>
                  <a:lnTo>
                    <a:pt x="2982" y="960"/>
                  </a:lnTo>
                  <a:lnTo>
                    <a:pt x="2982" y="960"/>
                  </a:lnTo>
                  <a:lnTo>
                    <a:pt x="2982" y="960"/>
                  </a:lnTo>
                  <a:lnTo>
                    <a:pt x="2982" y="960"/>
                  </a:lnTo>
                  <a:lnTo>
                    <a:pt x="2988" y="960"/>
                  </a:lnTo>
                  <a:lnTo>
                    <a:pt x="2988" y="960"/>
                  </a:lnTo>
                  <a:lnTo>
                    <a:pt x="2988" y="960"/>
                  </a:lnTo>
                  <a:lnTo>
                    <a:pt x="2988" y="960"/>
                  </a:lnTo>
                  <a:lnTo>
                    <a:pt x="2988" y="960"/>
                  </a:lnTo>
                  <a:lnTo>
                    <a:pt x="2988" y="960"/>
                  </a:lnTo>
                  <a:lnTo>
                    <a:pt x="2994" y="960"/>
                  </a:lnTo>
                  <a:lnTo>
                    <a:pt x="2994" y="960"/>
                  </a:lnTo>
                  <a:lnTo>
                    <a:pt x="2994" y="960"/>
                  </a:lnTo>
                  <a:lnTo>
                    <a:pt x="2994" y="960"/>
                  </a:lnTo>
                  <a:lnTo>
                    <a:pt x="2994" y="960"/>
                  </a:lnTo>
                  <a:lnTo>
                    <a:pt x="2994" y="960"/>
                  </a:lnTo>
                  <a:lnTo>
                    <a:pt x="2994" y="960"/>
                  </a:lnTo>
                  <a:lnTo>
                    <a:pt x="3000" y="960"/>
                  </a:lnTo>
                  <a:lnTo>
                    <a:pt x="3000" y="960"/>
                  </a:lnTo>
                  <a:lnTo>
                    <a:pt x="3000" y="960"/>
                  </a:lnTo>
                  <a:lnTo>
                    <a:pt x="3000" y="960"/>
                  </a:lnTo>
                  <a:lnTo>
                    <a:pt x="3000" y="960"/>
                  </a:lnTo>
                  <a:lnTo>
                    <a:pt x="3000" y="960"/>
                  </a:lnTo>
                  <a:lnTo>
                    <a:pt x="3006" y="960"/>
                  </a:lnTo>
                  <a:lnTo>
                    <a:pt x="3006" y="960"/>
                  </a:lnTo>
                  <a:lnTo>
                    <a:pt x="3006" y="960"/>
                  </a:lnTo>
                  <a:lnTo>
                    <a:pt x="3006" y="960"/>
                  </a:lnTo>
                  <a:lnTo>
                    <a:pt x="3006" y="960"/>
                  </a:lnTo>
                  <a:lnTo>
                    <a:pt x="3006" y="960"/>
                  </a:lnTo>
                  <a:lnTo>
                    <a:pt x="3006" y="960"/>
                  </a:lnTo>
                  <a:lnTo>
                    <a:pt x="3012" y="960"/>
                  </a:lnTo>
                  <a:lnTo>
                    <a:pt x="3012" y="960"/>
                  </a:lnTo>
                  <a:lnTo>
                    <a:pt x="3012" y="960"/>
                  </a:lnTo>
                  <a:lnTo>
                    <a:pt x="3012" y="960"/>
                  </a:lnTo>
                  <a:lnTo>
                    <a:pt x="3012" y="960"/>
                  </a:lnTo>
                  <a:lnTo>
                    <a:pt x="3012" y="960"/>
                  </a:lnTo>
                  <a:lnTo>
                    <a:pt x="3012" y="960"/>
                  </a:lnTo>
                  <a:lnTo>
                    <a:pt x="3018" y="960"/>
                  </a:lnTo>
                  <a:lnTo>
                    <a:pt x="3018" y="960"/>
                  </a:lnTo>
                  <a:lnTo>
                    <a:pt x="3018" y="960"/>
                  </a:lnTo>
                  <a:lnTo>
                    <a:pt x="3018" y="960"/>
                  </a:lnTo>
                  <a:lnTo>
                    <a:pt x="3018" y="960"/>
                  </a:lnTo>
                  <a:lnTo>
                    <a:pt x="3018" y="960"/>
                  </a:lnTo>
                  <a:lnTo>
                    <a:pt x="3024" y="960"/>
                  </a:lnTo>
                  <a:lnTo>
                    <a:pt x="3024" y="960"/>
                  </a:lnTo>
                  <a:lnTo>
                    <a:pt x="3024" y="960"/>
                  </a:lnTo>
                  <a:lnTo>
                    <a:pt x="3024" y="960"/>
                  </a:lnTo>
                  <a:lnTo>
                    <a:pt x="3024" y="960"/>
                  </a:lnTo>
                  <a:lnTo>
                    <a:pt x="3024" y="960"/>
                  </a:lnTo>
                  <a:lnTo>
                    <a:pt x="3024" y="960"/>
                  </a:lnTo>
                  <a:lnTo>
                    <a:pt x="3030" y="960"/>
                  </a:lnTo>
                  <a:lnTo>
                    <a:pt x="3030" y="960"/>
                  </a:lnTo>
                  <a:lnTo>
                    <a:pt x="3030" y="960"/>
                  </a:lnTo>
                  <a:lnTo>
                    <a:pt x="3030" y="960"/>
                  </a:lnTo>
                  <a:lnTo>
                    <a:pt x="3030" y="960"/>
                  </a:lnTo>
                  <a:lnTo>
                    <a:pt x="3030" y="960"/>
                  </a:lnTo>
                  <a:lnTo>
                    <a:pt x="3036" y="960"/>
                  </a:lnTo>
                  <a:lnTo>
                    <a:pt x="3036" y="960"/>
                  </a:lnTo>
                  <a:lnTo>
                    <a:pt x="3036" y="960"/>
                  </a:lnTo>
                  <a:lnTo>
                    <a:pt x="3036" y="960"/>
                  </a:lnTo>
                  <a:lnTo>
                    <a:pt x="3036" y="960"/>
                  </a:lnTo>
                  <a:lnTo>
                    <a:pt x="3036" y="960"/>
                  </a:lnTo>
                  <a:lnTo>
                    <a:pt x="3036" y="960"/>
                  </a:lnTo>
                  <a:lnTo>
                    <a:pt x="3042" y="960"/>
                  </a:lnTo>
                  <a:lnTo>
                    <a:pt x="3042" y="960"/>
                  </a:lnTo>
                  <a:lnTo>
                    <a:pt x="3042" y="960"/>
                  </a:lnTo>
                  <a:lnTo>
                    <a:pt x="3042" y="960"/>
                  </a:lnTo>
                  <a:lnTo>
                    <a:pt x="3042" y="960"/>
                  </a:lnTo>
                  <a:lnTo>
                    <a:pt x="3042" y="960"/>
                  </a:lnTo>
                  <a:lnTo>
                    <a:pt x="3048" y="960"/>
                  </a:lnTo>
                  <a:lnTo>
                    <a:pt x="3048" y="960"/>
                  </a:lnTo>
                  <a:lnTo>
                    <a:pt x="3048" y="960"/>
                  </a:lnTo>
                  <a:lnTo>
                    <a:pt x="3048" y="960"/>
                  </a:lnTo>
                  <a:lnTo>
                    <a:pt x="3048" y="960"/>
                  </a:lnTo>
                  <a:lnTo>
                    <a:pt x="3048" y="954"/>
                  </a:lnTo>
                  <a:lnTo>
                    <a:pt x="3054" y="954"/>
                  </a:lnTo>
                  <a:lnTo>
                    <a:pt x="3054" y="954"/>
                  </a:lnTo>
                  <a:lnTo>
                    <a:pt x="3054" y="954"/>
                  </a:lnTo>
                  <a:lnTo>
                    <a:pt x="3054" y="954"/>
                  </a:lnTo>
                  <a:lnTo>
                    <a:pt x="3054" y="954"/>
                  </a:lnTo>
                  <a:lnTo>
                    <a:pt x="3054" y="954"/>
                  </a:lnTo>
                  <a:lnTo>
                    <a:pt x="3054" y="954"/>
                  </a:lnTo>
                  <a:lnTo>
                    <a:pt x="3060" y="954"/>
                  </a:lnTo>
                  <a:lnTo>
                    <a:pt x="3060" y="954"/>
                  </a:lnTo>
                  <a:lnTo>
                    <a:pt x="3060" y="954"/>
                  </a:lnTo>
                  <a:lnTo>
                    <a:pt x="3060" y="954"/>
                  </a:lnTo>
                  <a:lnTo>
                    <a:pt x="3060" y="954"/>
                  </a:lnTo>
                  <a:lnTo>
                    <a:pt x="3060" y="954"/>
                  </a:lnTo>
                  <a:lnTo>
                    <a:pt x="3066" y="954"/>
                  </a:lnTo>
                  <a:lnTo>
                    <a:pt x="3066" y="954"/>
                  </a:lnTo>
                  <a:lnTo>
                    <a:pt x="3066" y="954"/>
                  </a:lnTo>
                  <a:lnTo>
                    <a:pt x="3066" y="954"/>
                  </a:lnTo>
                  <a:lnTo>
                    <a:pt x="3066" y="954"/>
                  </a:lnTo>
                  <a:lnTo>
                    <a:pt x="3066" y="954"/>
                  </a:lnTo>
                  <a:lnTo>
                    <a:pt x="3066" y="948"/>
                  </a:lnTo>
                  <a:lnTo>
                    <a:pt x="3072" y="948"/>
                  </a:lnTo>
                  <a:lnTo>
                    <a:pt x="3072" y="948"/>
                  </a:lnTo>
                  <a:lnTo>
                    <a:pt x="3072" y="948"/>
                  </a:lnTo>
                  <a:lnTo>
                    <a:pt x="3072" y="948"/>
                  </a:lnTo>
                  <a:lnTo>
                    <a:pt x="3072" y="948"/>
                  </a:lnTo>
                  <a:lnTo>
                    <a:pt x="3072" y="948"/>
                  </a:lnTo>
                  <a:lnTo>
                    <a:pt x="3078" y="948"/>
                  </a:lnTo>
                  <a:lnTo>
                    <a:pt x="3078" y="948"/>
                  </a:lnTo>
                  <a:lnTo>
                    <a:pt x="3078" y="948"/>
                  </a:lnTo>
                  <a:lnTo>
                    <a:pt x="3078" y="948"/>
                  </a:lnTo>
                  <a:lnTo>
                    <a:pt x="3078" y="948"/>
                  </a:lnTo>
                  <a:lnTo>
                    <a:pt x="3078" y="948"/>
                  </a:lnTo>
                  <a:lnTo>
                    <a:pt x="3078" y="948"/>
                  </a:lnTo>
                  <a:lnTo>
                    <a:pt x="3084" y="942"/>
                  </a:lnTo>
                  <a:lnTo>
                    <a:pt x="3084" y="942"/>
                  </a:lnTo>
                  <a:lnTo>
                    <a:pt x="3084" y="942"/>
                  </a:lnTo>
                  <a:lnTo>
                    <a:pt x="3084" y="942"/>
                  </a:lnTo>
                  <a:lnTo>
                    <a:pt x="3084" y="942"/>
                  </a:lnTo>
                  <a:lnTo>
                    <a:pt x="3084" y="942"/>
                  </a:lnTo>
                  <a:lnTo>
                    <a:pt x="3084" y="942"/>
                  </a:lnTo>
                  <a:lnTo>
                    <a:pt x="3090" y="942"/>
                  </a:lnTo>
                  <a:lnTo>
                    <a:pt x="3090" y="936"/>
                  </a:lnTo>
                  <a:lnTo>
                    <a:pt x="3090" y="936"/>
                  </a:lnTo>
                  <a:lnTo>
                    <a:pt x="3090" y="936"/>
                  </a:lnTo>
                  <a:lnTo>
                    <a:pt x="3090" y="936"/>
                  </a:lnTo>
                  <a:lnTo>
                    <a:pt x="3090" y="936"/>
                  </a:lnTo>
                  <a:lnTo>
                    <a:pt x="3096" y="936"/>
                  </a:lnTo>
                  <a:lnTo>
                    <a:pt x="3096" y="936"/>
                  </a:lnTo>
                  <a:lnTo>
                    <a:pt x="3096" y="930"/>
                  </a:lnTo>
                  <a:lnTo>
                    <a:pt x="3096" y="930"/>
                  </a:lnTo>
                  <a:lnTo>
                    <a:pt x="3096" y="930"/>
                  </a:lnTo>
                  <a:lnTo>
                    <a:pt x="3096" y="930"/>
                  </a:lnTo>
                  <a:lnTo>
                    <a:pt x="3096" y="930"/>
                  </a:lnTo>
                  <a:lnTo>
                    <a:pt x="3102" y="924"/>
                  </a:lnTo>
                  <a:lnTo>
                    <a:pt x="3102" y="924"/>
                  </a:lnTo>
                  <a:lnTo>
                    <a:pt x="3102" y="924"/>
                  </a:lnTo>
                  <a:lnTo>
                    <a:pt x="3102" y="924"/>
                  </a:lnTo>
                  <a:lnTo>
                    <a:pt x="3102" y="924"/>
                  </a:lnTo>
                  <a:lnTo>
                    <a:pt x="3102" y="918"/>
                  </a:lnTo>
                  <a:lnTo>
                    <a:pt x="3108" y="918"/>
                  </a:lnTo>
                  <a:lnTo>
                    <a:pt x="3108" y="918"/>
                  </a:lnTo>
                  <a:lnTo>
                    <a:pt x="3108" y="918"/>
                  </a:lnTo>
                  <a:lnTo>
                    <a:pt x="3108" y="912"/>
                  </a:lnTo>
                  <a:lnTo>
                    <a:pt x="3108" y="912"/>
                  </a:lnTo>
                  <a:lnTo>
                    <a:pt x="3108" y="912"/>
                  </a:lnTo>
                  <a:lnTo>
                    <a:pt x="3108" y="912"/>
                  </a:lnTo>
                  <a:lnTo>
                    <a:pt x="3114" y="906"/>
                  </a:lnTo>
                  <a:lnTo>
                    <a:pt x="3114" y="906"/>
                  </a:lnTo>
                  <a:lnTo>
                    <a:pt x="3114" y="906"/>
                  </a:lnTo>
                  <a:lnTo>
                    <a:pt x="3114" y="900"/>
                  </a:lnTo>
                  <a:lnTo>
                    <a:pt x="3114" y="900"/>
                  </a:lnTo>
                  <a:lnTo>
                    <a:pt x="3114" y="900"/>
                  </a:lnTo>
                  <a:lnTo>
                    <a:pt x="3120" y="900"/>
                  </a:lnTo>
                  <a:lnTo>
                    <a:pt x="3120" y="894"/>
                  </a:lnTo>
                  <a:lnTo>
                    <a:pt x="3120" y="894"/>
                  </a:lnTo>
                  <a:lnTo>
                    <a:pt x="3120" y="894"/>
                  </a:lnTo>
                  <a:lnTo>
                    <a:pt x="3120" y="894"/>
                  </a:lnTo>
                  <a:lnTo>
                    <a:pt x="3120" y="888"/>
                  </a:lnTo>
                  <a:lnTo>
                    <a:pt x="3120" y="888"/>
                  </a:lnTo>
                  <a:lnTo>
                    <a:pt x="3126" y="888"/>
                  </a:lnTo>
                  <a:lnTo>
                    <a:pt x="3126" y="882"/>
                  </a:lnTo>
                  <a:lnTo>
                    <a:pt x="3126" y="882"/>
                  </a:lnTo>
                  <a:lnTo>
                    <a:pt x="3126" y="882"/>
                  </a:lnTo>
                  <a:lnTo>
                    <a:pt x="3126" y="876"/>
                  </a:lnTo>
                  <a:lnTo>
                    <a:pt x="3126" y="876"/>
                  </a:lnTo>
                  <a:lnTo>
                    <a:pt x="3132" y="876"/>
                  </a:lnTo>
                  <a:lnTo>
                    <a:pt x="3132" y="876"/>
                  </a:lnTo>
                  <a:lnTo>
                    <a:pt x="3132" y="870"/>
                  </a:lnTo>
                  <a:lnTo>
                    <a:pt x="3132" y="870"/>
                  </a:lnTo>
                  <a:lnTo>
                    <a:pt x="3132" y="870"/>
                  </a:lnTo>
                  <a:lnTo>
                    <a:pt x="3132" y="864"/>
                  </a:lnTo>
                  <a:lnTo>
                    <a:pt x="3138" y="864"/>
                  </a:lnTo>
                  <a:lnTo>
                    <a:pt x="3138" y="864"/>
                  </a:lnTo>
                  <a:lnTo>
                    <a:pt x="3138" y="858"/>
                  </a:lnTo>
                  <a:lnTo>
                    <a:pt x="3138" y="858"/>
                  </a:lnTo>
                  <a:lnTo>
                    <a:pt x="3138" y="858"/>
                  </a:lnTo>
                  <a:lnTo>
                    <a:pt x="3138" y="852"/>
                  </a:lnTo>
                  <a:lnTo>
                    <a:pt x="3138" y="852"/>
                  </a:lnTo>
                  <a:lnTo>
                    <a:pt x="3144" y="852"/>
                  </a:lnTo>
                  <a:lnTo>
                    <a:pt x="3144" y="846"/>
                  </a:lnTo>
                  <a:lnTo>
                    <a:pt x="3144" y="846"/>
                  </a:lnTo>
                  <a:lnTo>
                    <a:pt x="3144" y="846"/>
                  </a:lnTo>
                  <a:lnTo>
                    <a:pt x="3144" y="840"/>
                  </a:lnTo>
                  <a:lnTo>
                    <a:pt x="3144" y="840"/>
                  </a:lnTo>
                  <a:lnTo>
                    <a:pt x="3144" y="840"/>
                  </a:lnTo>
                  <a:lnTo>
                    <a:pt x="3150" y="834"/>
                  </a:lnTo>
                  <a:lnTo>
                    <a:pt x="3150" y="834"/>
                  </a:lnTo>
                  <a:lnTo>
                    <a:pt x="3150" y="828"/>
                  </a:lnTo>
                  <a:lnTo>
                    <a:pt x="3150" y="828"/>
                  </a:lnTo>
                  <a:lnTo>
                    <a:pt x="3150" y="828"/>
                  </a:lnTo>
                  <a:lnTo>
                    <a:pt x="3150" y="822"/>
                  </a:lnTo>
                  <a:lnTo>
                    <a:pt x="3156" y="822"/>
                  </a:lnTo>
                  <a:lnTo>
                    <a:pt x="3156" y="822"/>
                  </a:lnTo>
                  <a:lnTo>
                    <a:pt x="3156" y="816"/>
                  </a:lnTo>
                  <a:lnTo>
                    <a:pt x="3156" y="816"/>
                  </a:lnTo>
                  <a:lnTo>
                    <a:pt x="3156" y="810"/>
                  </a:lnTo>
                  <a:lnTo>
                    <a:pt x="3156" y="810"/>
                  </a:lnTo>
                  <a:lnTo>
                    <a:pt x="3156" y="810"/>
                  </a:lnTo>
                  <a:lnTo>
                    <a:pt x="3162" y="804"/>
                  </a:lnTo>
                  <a:lnTo>
                    <a:pt x="3162" y="804"/>
                  </a:lnTo>
                  <a:lnTo>
                    <a:pt x="3162" y="798"/>
                  </a:lnTo>
                  <a:lnTo>
                    <a:pt x="3162" y="798"/>
                  </a:lnTo>
                  <a:lnTo>
                    <a:pt x="3162" y="798"/>
                  </a:lnTo>
                  <a:lnTo>
                    <a:pt x="3162" y="792"/>
                  </a:lnTo>
                  <a:lnTo>
                    <a:pt x="3168" y="792"/>
                  </a:lnTo>
                  <a:lnTo>
                    <a:pt x="3168" y="786"/>
                  </a:lnTo>
                  <a:lnTo>
                    <a:pt x="3168" y="786"/>
                  </a:lnTo>
                  <a:lnTo>
                    <a:pt x="3168" y="786"/>
                  </a:lnTo>
                  <a:lnTo>
                    <a:pt x="3168" y="780"/>
                  </a:lnTo>
                  <a:lnTo>
                    <a:pt x="3168" y="780"/>
                  </a:lnTo>
                  <a:lnTo>
                    <a:pt x="3168" y="774"/>
                  </a:lnTo>
                  <a:lnTo>
                    <a:pt x="3174" y="774"/>
                  </a:lnTo>
                  <a:lnTo>
                    <a:pt x="3174" y="768"/>
                  </a:lnTo>
                  <a:lnTo>
                    <a:pt x="3174" y="768"/>
                  </a:lnTo>
                  <a:lnTo>
                    <a:pt x="3174" y="762"/>
                  </a:lnTo>
                  <a:lnTo>
                    <a:pt x="3174" y="762"/>
                  </a:lnTo>
                  <a:lnTo>
                    <a:pt x="3180" y="756"/>
                  </a:lnTo>
                  <a:lnTo>
                    <a:pt x="3180" y="756"/>
                  </a:lnTo>
                  <a:lnTo>
                    <a:pt x="3180" y="750"/>
                  </a:lnTo>
                  <a:lnTo>
                    <a:pt x="3180" y="750"/>
                  </a:lnTo>
                  <a:lnTo>
                    <a:pt x="3180" y="744"/>
                  </a:lnTo>
                  <a:lnTo>
                    <a:pt x="3180" y="744"/>
                  </a:lnTo>
                  <a:lnTo>
                    <a:pt x="3180" y="738"/>
                  </a:lnTo>
                  <a:lnTo>
                    <a:pt x="3186" y="738"/>
                  </a:lnTo>
                  <a:lnTo>
                    <a:pt x="3186" y="732"/>
                  </a:lnTo>
                  <a:lnTo>
                    <a:pt x="3186" y="732"/>
                  </a:lnTo>
                  <a:lnTo>
                    <a:pt x="3186" y="732"/>
                  </a:lnTo>
                  <a:lnTo>
                    <a:pt x="3186" y="726"/>
                  </a:lnTo>
                  <a:lnTo>
                    <a:pt x="3186" y="726"/>
                  </a:lnTo>
                  <a:lnTo>
                    <a:pt x="3186" y="720"/>
                  </a:lnTo>
                  <a:lnTo>
                    <a:pt x="3192" y="720"/>
                  </a:lnTo>
                  <a:lnTo>
                    <a:pt x="3192" y="714"/>
                  </a:lnTo>
                  <a:lnTo>
                    <a:pt x="3192" y="714"/>
                  </a:lnTo>
                  <a:lnTo>
                    <a:pt x="3192" y="708"/>
                  </a:lnTo>
                  <a:lnTo>
                    <a:pt x="3192" y="708"/>
                  </a:lnTo>
                  <a:lnTo>
                    <a:pt x="3192" y="702"/>
                  </a:lnTo>
                  <a:lnTo>
                    <a:pt x="3198" y="702"/>
                  </a:lnTo>
                  <a:lnTo>
                    <a:pt x="3198" y="696"/>
                  </a:lnTo>
                  <a:lnTo>
                    <a:pt x="3198" y="696"/>
                  </a:lnTo>
                  <a:lnTo>
                    <a:pt x="3198" y="690"/>
                  </a:lnTo>
                  <a:lnTo>
                    <a:pt x="3198" y="690"/>
                  </a:lnTo>
                  <a:lnTo>
                    <a:pt x="3198" y="684"/>
                  </a:lnTo>
                  <a:lnTo>
                    <a:pt x="3198" y="684"/>
                  </a:lnTo>
                  <a:lnTo>
                    <a:pt x="3204" y="678"/>
                  </a:lnTo>
                  <a:lnTo>
                    <a:pt x="3204" y="678"/>
                  </a:lnTo>
                  <a:lnTo>
                    <a:pt x="3204" y="672"/>
                  </a:lnTo>
                  <a:lnTo>
                    <a:pt x="3204" y="672"/>
                  </a:lnTo>
                  <a:lnTo>
                    <a:pt x="3204" y="666"/>
                  </a:lnTo>
                  <a:lnTo>
                    <a:pt x="3204" y="666"/>
                  </a:lnTo>
                  <a:lnTo>
                    <a:pt x="3204" y="660"/>
                  </a:lnTo>
                  <a:lnTo>
                    <a:pt x="3210" y="654"/>
                  </a:lnTo>
                  <a:lnTo>
                    <a:pt x="3210" y="654"/>
                  </a:lnTo>
                  <a:lnTo>
                    <a:pt x="3210" y="648"/>
                  </a:lnTo>
                  <a:lnTo>
                    <a:pt x="3210" y="648"/>
                  </a:lnTo>
                  <a:lnTo>
                    <a:pt x="3210" y="642"/>
                  </a:lnTo>
                  <a:lnTo>
                    <a:pt x="3216" y="636"/>
                  </a:lnTo>
                  <a:lnTo>
                    <a:pt x="3216" y="636"/>
                  </a:lnTo>
                  <a:lnTo>
                    <a:pt x="3216" y="630"/>
                  </a:lnTo>
                  <a:lnTo>
                    <a:pt x="3216" y="630"/>
                  </a:lnTo>
                  <a:lnTo>
                    <a:pt x="3216" y="624"/>
                  </a:lnTo>
                  <a:lnTo>
                    <a:pt x="3216" y="624"/>
                  </a:lnTo>
                  <a:lnTo>
                    <a:pt x="3216" y="618"/>
                  </a:lnTo>
                  <a:lnTo>
                    <a:pt x="3216" y="618"/>
                  </a:lnTo>
                  <a:lnTo>
                    <a:pt x="3222" y="612"/>
                  </a:lnTo>
                  <a:lnTo>
                    <a:pt x="3222" y="606"/>
                  </a:lnTo>
                  <a:lnTo>
                    <a:pt x="3222" y="606"/>
                  </a:lnTo>
                  <a:lnTo>
                    <a:pt x="3222" y="600"/>
                  </a:lnTo>
                  <a:lnTo>
                    <a:pt x="3222" y="594"/>
                  </a:lnTo>
                  <a:lnTo>
                    <a:pt x="3228" y="594"/>
                  </a:lnTo>
                  <a:lnTo>
                    <a:pt x="3228" y="588"/>
                  </a:lnTo>
                  <a:lnTo>
                    <a:pt x="3228" y="582"/>
                  </a:lnTo>
                  <a:lnTo>
                    <a:pt x="3228" y="582"/>
                  </a:lnTo>
                  <a:lnTo>
                    <a:pt x="3228" y="576"/>
                  </a:lnTo>
                  <a:lnTo>
                    <a:pt x="3228" y="576"/>
                  </a:lnTo>
                  <a:lnTo>
                    <a:pt x="3228" y="570"/>
                  </a:lnTo>
                  <a:lnTo>
                    <a:pt x="3234" y="570"/>
                  </a:lnTo>
                  <a:lnTo>
                    <a:pt x="3234" y="564"/>
                  </a:lnTo>
                  <a:lnTo>
                    <a:pt x="3234" y="558"/>
                  </a:lnTo>
                  <a:lnTo>
                    <a:pt x="3234" y="558"/>
                  </a:lnTo>
                  <a:lnTo>
                    <a:pt x="3234" y="552"/>
                  </a:lnTo>
                  <a:lnTo>
                    <a:pt x="3234" y="546"/>
                  </a:lnTo>
                  <a:lnTo>
                    <a:pt x="3234" y="546"/>
                  </a:lnTo>
                  <a:lnTo>
                    <a:pt x="3240" y="540"/>
                  </a:lnTo>
                  <a:lnTo>
                    <a:pt x="3240" y="534"/>
                  </a:lnTo>
                  <a:lnTo>
                    <a:pt x="3240" y="534"/>
                  </a:lnTo>
                  <a:lnTo>
                    <a:pt x="3240" y="528"/>
                  </a:lnTo>
                  <a:lnTo>
                    <a:pt x="3240" y="528"/>
                  </a:lnTo>
                  <a:lnTo>
                    <a:pt x="3240" y="522"/>
                  </a:lnTo>
                  <a:lnTo>
                    <a:pt x="3240" y="516"/>
                  </a:lnTo>
                  <a:lnTo>
                    <a:pt x="3246" y="516"/>
                  </a:lnTo>
                  <a:lnTo>
                    <a:pt x="3246" y="510"/>
                  </a:lnTo>
                  <a:lnTo>
                    <a:pt x="3246" y="504"/>
                  </a:lnTo>
                  <a:lnTo>
                    <a:pt x="3246" y="498"/>
                  </a:lnTo>
                  <a:lnTo>
                    <a:pt x="3246" y="498"/>
                  </a:lnTo>
                  <a:lnTo>
                    <a:pt x="3246" y="492"/>
                  </a:lnTo>
                  <a:lnTo>
                    <a:pt x="3252" y="486"/>
                  </a:lnTo>
                  <a:lnTo>
                    <a:pt x="3252" y="486"/>
                  </a:lnTo>
                  <a:lnTo>
                    <a:pt x="3252" y="480"/>
                  </a:lnTo>
                  <a:lnTo>
                    <a:pt x="3252" y="474"/>
                  </a:lnTo>
                  <a:lnTo>
                    <a:pt x="3252" y="474"/>
                  </a:lnTo>
                  <a:lnTo>
                    <a:pt x="3252" y="468"/>
                  </a:lnTo>
                  <a:lnTo>
                    <a:pt x="3252" y="462"/>
                  </a:lnTo>
                  <a:lnTo>
                    <a:pt x="3258" y="462"/>
                  </a:lnTo>
                  <a:lnTo>
                    <a:pt x="3258" y="456"/>
                  </a:lnTo>
                  <a:lnTo>
                    <a:pt x="3258" y="450"/>
                  </a:lnTo>
                  <a:lnTo>
                    <a:pt x="3258" y="444"/>
                  </a:lnTo>
                  <a:lnTo>
                    <a:pt x="3258" y="444"/>
                  </a:lnTo>
                  <a:lnTo>
                    <a:pt x="3264" y="432"/>
                  </a:lnTo>
                  <a:lnTo>
                    <a:pt x="3264" y="432"/>
                  </a:lnTo>
                  <a:lnTo>
                    <a:pt x="3264" y="426"/>
                  </a:lnTo>
                  <a:lnTo>
                    <a:pt x="3264" y="420"/>
                  </a:lnTo>
                  <a:lnTo>
                    <a:pt x="3264" y="414"/>
                  </a:lnTo>
                  <a:lnTo>
                    <a:pt x="3264" y="414"/>
                  </a:lnTo>
                  <a:lnTo>
                    <a:pt x="3264" y="408"/>
                  </a:lnTo>
                  <a:lnTo>
                    <a:pt x="3270" y="402"/>
                  </a:lnTo>
                  <a:lnTo>
                    <a:pt x="3270" y="402"/>
                  </a:lnTo>
                  <a:lnTo>
                    <a:pt x="3270" y="396"/>
                  </a:lnTo>
                  <a:lnTo>
                    <a:pt x="3270" y="390"/>
                  </a:lnTo>
                  <a:lnTo>
                    <a:pt x="3270" y="384"/>
                  </a:lnTo>
                  <a:lnTo>
                    <a:pt x="3270" y="384"/>
                  </a:lnTo>
                  <a:lnTo>
                    <a:pt x="3276" y="378"/>
                  </a:lnTo>
                  <a:lnTo>
                    <a:pt x="3276" y="372"/>
                  </a:lnTo>
                  <a:lnTo>
                    <a:pt x="3276" y="366"/>
                  </a:lnTo>
                  <a:lnTo>
                    <a:pt x="3276" y="366"/>
                  </a:lnTo>
                  <a:lnTo>
                    <a:pt x="3276" y="360"/>
                  </a:lnTo>
                  <a:lnTo>
                    <a:pt x="3276" y="354"/>
                  </a:lnTo>
                  <a:lnTo>
                    <a:pt x="3276" y="348"/>
                  </a:lnTo>
                  <a:lnTo>
                    <a:pt x="3282" y="348"/>
                  </a:lnTo>
                  <a:lnTo>
                    <a:pt x="3282" y="342"/>
                  </a:lnTo>
                  <a:lnTo>
                    <a:pt x="3282" y="336"/>
                  </a:lnTo>
                  <a:lnTo>
                    <a:pt x="3282" y="330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18"/>
                  </a:lnTo>
                  <a:lnTo>
                    <a:pt x="3288" y="312"/>
                  </a:lnTo>
                  <a:lnTo>
                    <a:pt x="3288" y="306"/>
                  </a:lnTo>
                  <a:lnTo>
                    <a:pt x="3288" y="306"/>
                  </a:lnTo>
                  <a:lnTo>
                    <a:pt x="3288" y="300"/>
                  </a:lnTo>
                  <a:lnTo>
                    <a:pt x="3288" y="294"/>
                  </a:lnTo>
                  <a:lnTo>
                    <a:pt x="3288" y="288"/>
                  </a:lnTo>
                  <a:lnTo>
                    <a:pt x="3294" y="282"/>
                  </a:lnTo>
                  <a:lnTo>
                    <a:pt x="3294" y="282"/>
                  </a:lnTo>
                  <a:lnTo>
                    <a:pt x="3294" y="276"/>
                  </a:lnTo>
                  <a:lnTo>
                    <a:pt x="3294" y="270"/>
                  </a:lnTo>
                  <a:lnTo>
                    <a:pt x="3294" y="264"/>
                  </a:lnTo>
                  <a:lnTo>
                    <a:pt x="3294" y="258"/>
                  </a:lnTo>
                  <a:lnTo>
                    <a:pt x="3294" y="258"/>
                  </a:lnTo>
                  <a:lnTo>
                    <a:pt x="3300" y="252"/>
                  </a:lnTo>
                  <a:lnTo>
                    <a:pt x="3300" y="246"/>
                  </a:lnTo>
                  <a:lnTo>
                    <a:pt x="3300" y="240"/>
                  </a:lnTo>
                  <a:lnTo>
                    <a:pt x="3300" y="234"/>
                  </a:lnTo>
                  <a:lnTo>
                    <a:pt x="3300" y="234"/>
                  </a:lnTo>
                  <a:lnTo>
                    <a:pt x="3300" y="228"/>
                  </a:lnTo>
                  <a:lnTo>
                    <a:pt x="3306" y="222"/>
                  </a:lnTo>
                  <a:lnTo>
                    <a:pt x="3306" y="216"/>
                  </a:lnTo>
                  <a:lnTo>
                    <a:pt x="3306" y="210"/>
                  </a:lnTo>
                  <a:lnTo>
                    <a:pt x="3306" y="204"/>
                  </a:lnTo>
                  <a:lnTo>
                    <a:pt x="3306" y="204"/>
                  </a:lnTo>
                  <a:lnTo>
                    <a:pt x="3306" y="198"/>
                  </a:lnTo>
                  <a:lnTo>
                    <a:pt x="3306" y="192"/>
                  </a:lnTo>
                  <a:lnTo>
                    <a:pt x="3312" y="186"/>
                  </a:lnTo>
                  <a:lnTo>
                    <a:pt x="3312" y="180"/>
                  </a:lnTo>
                  <a:lnTo>
                    <a:pt x="3312" y="174"/>
                  </a:lnTo>
                  <a:lnTo>
                    <a:pt x="3312" y="168"/>
                  </a:lnTo>
                  <a:lnTo>
                    <a:pt x="3312" y="162"/>
                  </a:lnTo>
                  <a:lnTo>
                    <a:pt x="3312" y="156"/>
                  </a:lnTo>
                  <a:lnTo>
                    <a:pt x="3318" y="150"/>
                  </a:lnTo>
                  <a:lnTo>
                    <a:pt x="3318" y="150"/>
                  </a:lnTo>
                  <a:lnTo>
                    <a:pt x="3318" y="144"/>
                  </a:lnTo>
                  <a:lnTo>
                    <a:pt x="3318" y="138"/>
                  </a:lnTo>
                  <a:lnTo>
                    <a:pt x="3318" y="132"/>
                  </a:lnTo>
                  <a:lnTo>
                    <a:pt x="3318" y="126"/>
                  </a:lnTo>
                  <a:lnTo>
                    <a:pt x="3318" y="120"/>
                  </a:lnTo>
                  <a:lnTo>
                    <a:pt x="3324" y="120"/>
                  </a:lnTo>
                  <a:lnTo>
                    <a:pt x="3324" y="114"/>
                  </a:lnTo>
                  <a:lnTo>
                    <a:pt x="3324" y="102"/>
                  </a:lnTo>
                  <a:lnTo>
                    <a:pt x="3324" y="96"/>
                  </a:lnTo>
                  <a:lnTo>
                    <a:pt x="3324" y="90"/>
                  </a:lnTo>
                  <a:lnTo>
                    <a:pt x="3324" y="84"/>
                  </a:lnTo>
                  <a:lnTo>
                    <a:pt x="3330" y="78"/>
                  </a:lnTo>
                  <a:lnTo>
                    <a:pt x="3330" y="72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0"/>
                  </a:lnTo>
                  <a:lnTo>
                    <a:pt x="3330" y="54"/>
                  </a:lnTo>
                  <a:lnTo>
                    <a:pt x="3336" y="48"/>
                  </a:lnTo>
                  <a:lnTo>
                    <a:pt x="3336" y="42"/>
                  </a:lnTo>
                  <a:lnTo>
                    <a:pt x="3336" y="36"/>
                  </a:lnTo>
                  <a:lnTo>
                    <a:pt x="3336" y="30"/>
                  </a:lnTo>
                  <a:lnTo>
                    <a:pt x="3336" y="24"/>
                  </a:lnTo>
                  <a:lnTo>
                    <a:pt x="3336" y="18"/>
                  </a:lnTo>
                  <a:lnTo>
                    <a:pt x="3336" y="18"/>
                  </a:lnTo>
                  <a:lnTo>
                    <a:pt x="3342" y="12"/>
                  </a:lnTo>
                  <a:lnTo>
                    <a:pt x="3342" y="12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6"/>
                  </a:lnTo>
                  <a:lnTo>
                    <a:pt x="3354" y="6"/>
                  </a:lnTo>
                  <a:lnTo>
                    <a:pt x="3354" y="6"/>
                  </a:lnTo>
                  <a:lnTo>
                    <a:pt x="3354" y="12"/>
                  </a:lnTo>
                  <a:lnTo>
                    <a:pt x="3354" y="18"/>
                  </a:lnTo>
                  <a:lnTo>
                    <a:pt x="3354" y="18"/>
                  </a:lnTo>
                  <a:lnTo>
                    <a:pt x="3354" y="24"/>
                  </a:lnTo>
                  <a:lnTo>
                    <a:pt x="3354" y="30"/>
                  </a:lnTo>
                  <a:lnTo>
                    <a:pt x="3360" y="36"/>
                  </a:lnTo>
                  <a:lnTo>
                    <a:pt x="3360" y="42"/>
                  </a:lnTo>
                  <a:lnTo>
                    <a:pt x="3360" y="48"/>
                  </a:lnTo>
                  <a:lnTo>
                    <a:pt x="3360" y="54"/>
                  </a:lnTo>
                  <a:lnTo>
                    <a:pt x="3360" y="60"/>
                  </a:lnTo>
                  <a:lnTo>
                    <a:pt x="3360" y="66"/>
                  </a:lnTo>
                  <a:lnTo>
                    <a:pt x="3366" y="72"/>
                  </a:lnTo>
                  <a:lnTo>
                    <a:pt x="3366" y="78"/>
                  </a:lnTo>
                  <a:lnTo>
                    <a:pt x="3366" y="84"/>
                  </a:lnTo>
                  <a:lnTo>
                    <a:pt x="3366" y="90"/>
                  </a:lnTo>
                  <a:lnTo>
                    <a:pt x="3366" y="96"/>
                  </a:lnTo>
                  <a:lnTo>
                    <a:pt x="3366" y="102"/>
                  </a:lnTo>
                  <a:lnTo>
                    <a:pt x="3366" y="102"/>
                  </a:lnTo>
                  <a:lnTo>
                    <a:pt x="3372" y="108"/>
                  </a:lnTo>
                  <a:lnTo>
                    <a:pt x="3372" y="114"/>
                  </a:lnTo>
                  <a:lnTo>
                    <a:pt x="3372" y="120"/>
                  </a:lnTo>
                  <a:lnTo>
                    <a:pt x="3372" y="126"/>
                  </a:lnTo>
                  <a:lnTo>
                    <a:pt x="3372" y="132"/>
                  </a:lnTo>
                  <a:lnTo>
                    <a:pt x="3372" y="138"/>
                  </a:lnTo>
                  <a:lnTo>
                    <a:pt x="3378" y="150"/>
                  </a:lnTo>
                  <a:lnTo>
                    <a:pt x="3378" y="156"/>
                  </a:lnTo>
                  <a:lnTo>
                    <a:pt x="3378" y="156"/>
                  </a:lnTo>
                  <a:lnTo>
                    <a:pt x="3378" y="162"/>
                  </a:lnTo>
                  <a:lnTo>
                    <a:pt x="3378" y="168"/>
                  </a:lnTo>
                  <a:lnTo>
                    <a:pt x="3378" y="174"/>
                  </a:lnTo>
                  <a:lnTo>
                    <a:pt x="3378" y="180"/>
                  </a:lnTo>
                  <a:lnTo>
                    <a:pt x="3384" y="186"/>
                  </a:lnTo>
                  <a:lnTo>
                    <a:pt x="3384" y="192"/>
                  </a:lnTo>
                  <a:lnTo>
                    <a:pt x="3384" y="198"/>
                  </a:lnTo>
                  <a:lnTo>
                    <a:pt x="3384" y="204"/>
                  </a:lnTo>
                  <a:lnTo>
                    <a:pt x="3384" y="204"/>
                  </a:lnTo>
                  <a:lnTo>
                    <a:pt x="3384" y="210"/>
                  </a:lnTo>
                  <a:lnTo>
                    <a:pt x="3384" y="216"/>
                  </a:lnTo>
                  <a:lnTo>
                    <a:pt x="3390" y="228"/>
                  </a:lnTo>
                  <a:lnTo>
                    <a:pt x="3390" y="234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0" y="246"/>
                  </a:lnTo>
                  <a:lnTo>
                    <a:pt x="3396" y="252"/>
                  </a:lnTo>
                  <a:lnTo>
                    <a:pt x="3396" y="258"/>
                  </a:lnTo>
                  <a:lnTo>
                    <a:pt x="3396" y="264"/>
                  </a:lnTo>
                  <a:lnTo>
                    <a:pt x="3396" y="270"/>
                  </a:lnTo>
                  <a:lnTo>
                    <a:pt x="3396" y="276"/>
                  </a:lnTo>
                  <a:lnTo>
                    <a:pt x="3396" y="276"/>
                  </a:lnTo>
                  <a:lnTo>
                    <a:pt x="3396" y="282"/>
                  </a:lnTo>
                  <a:lnTo>
                    <a:pt x="3402" y="288"/>
                  </a:lnTo>
                  <a:lnTo>
                    <a:pt x="3402" y="294"/>
                  </a:lnTo>
                  <a:lnTo>
                    <a:pt x="3402" y="300"/>
                  </a:lnTo>
                  <a:lnTo>
                    <a:pt x="3402" y="306"/>
                  </a:lnTo>
                  <a:lnTo>
                    <a:pt x="3402" y="306"/>
                  </a:lnTo>
                  <a:lnTo>
                    <a:pt x="3402" y="312"/>
                  </a:lnTo>
                  <a:lnTo>
                    <a:pt x="3408" y="318"/>
                  </a:lnTo>
                  <a:lnTo>
                    <a:pt x="3408" y="324"/>
                  </a:lnTo>
                  <a:lnTo>
                    <a:pt x="3408" y="330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42"/>
                  </a:lnTo>
                  <a:lnTo>
                    <a:pt x="3408" y="348"/>
                  </a:lnTo>
                  <a:lnTo>
                    <a:pt x="3414" y="354"/>
                  </a:lnTo>
                  <a:lnTo>
                    <a:pt x="3414" y="360"/>
                  </a:lnTo>
                  <a:lnTo>
                    <a:pt x="3414" y="360"/>
                  </a:lnTo>
                  <a:lnTo>
                    <a:pt x="3414" y="366"/>
                  </a:lnTo>
                  <a:lnTo>
                    <a:pt x="3414" y="372"/>
                  </a:lnTo>
                  <a:lnTo>
                    <a:pt x="3414" y="378"/>
                  </a:lnTo>
                  <a:lnTo>
                    <a:pt x="3414" y="384"/>
                  </a:lnTo>
                  <a:lnTo>
                    <a:pt x="3420" y="384"/>
                  </a:lnTo>
                  <a:lnTo>
                    <a:pt x="3420" y="390"/>
                  </a:lnTo>
                  <a:lnTo>
                    <a:pt x="3420" y="396"/>
                  </a:lnTo>
                  <a:lnTo>
                    <a:pt x="3420" y="402"/>
                  </a:lnTo>
                  <a:lnTo>
                    <a:pt x="3420" y="408"/>
                  </a:lnTo>
                  <a:lnTo>
                    <a:pt x="3420" y="408"/>
                  </a:lnTo>
                  <a:lnTo>
                    <a:pt x="3426" y="414"/>
                  </a:lnTo>
                  <a:lnTo>
                    <a:pt x="3426" y="420"/>
                  </a:lnTo>
                  <a:lnTo>
                    <a:pt x="3426" y="426"/>
                  </a:lnTo>
                  <a:lnTo>
                    <a:pt x="3426" y="426"/>
                  </a:lnTo>
                  <a:lnTo>
                    <a:pt x="3426" y="432"/>
                  </a:lnTo>
                  <a:lnTo>
                    <a:pt x="3426" y="438"/>
                  </a:lnTo>
                  <a:lnTo>
                    <a:pt x="3426" y="444"/>
                  </a:lnTo>
                  <a:lnTo>
                    <a:pt x="3432" y="444"/>
                  </a:lnTo>
                  <a:lnTo>
                    <a:pt x="3432" y="450"/>
                  </a:lnTo>
                  <a:lnTo>
                    <a:pt x="3432" y="456"/>
                  </a:lnTo>
                  <a:lnTo>
                    <a:pt x="3432" y="462"/>
                  </a:lnTo>
                  <a:lnTo>
                    <a:pt x="3432" y="462"/>
                  </a:lnTo>
                  <a:lnTo>
                    <a:pt x="3432" y="468"/>
                  </a:lnTo>
                  <a:lnTo>
                    <a:pt x="3438" y="474"/>
                  </a:lnTo>
                  <a:lnTo>
                    <a:pt x="3438" y="480"/>
                  </a:lnTo>
                  <a:lnTo>
                    <a:pt x="3438" y="480"/>
                  </a:lnTo>
                  <a:lnTo>
                    <a:pt x="3438" y="486"/>
                  </a:lnTo>
                  <a:lnTo>
                    <a:pt x="3438" y="492"/>
                  </a:lnTo>
                  <a:lnTo>
                    <a:pt x="3438" y="498"/>
                  </a:lnTo>
                  <a:lnTo>
                    <a:pt x="3438" y="498"/>
                  </a:lnTo>
                  <a:lnTo>
                    <a:pt x="3444" y="504"/>
                  </a:lnTo>
                  <a:lnTo>
                    <a:pt x="3444" y="510"/>
                  </a:lnTo>
                  <a:lnTo>
                    <a:pt x="3444" y="510"/>
                  </a:lnTo>
                  <a:lnTo>
                    <a:pt x="3444" y="516"/>
                  </a:lnTo>
                  <a:lnTo>
                    <a:pt x="3444" y="522"/>
                  </a:lnTo>
                  <a:lnTo>
                    <a:pt x="3444" y="528"/>
                  </a:lnTo>
                  <a:lnTo>
                    <a:pt x="3450" y="528"/>
                  </a:lnTo>
                  <a:lnTo>
                    <a:pt x="3450" y="534"/>
                  </a:lnTo>
                  <a:lnTo>
                    <a:pt x="3450" y="540"/>
                  </a:lnTo>
                  <a:lnTo>
                    <a:pt x="3450" y="540"/>
                  </a:lnTo>
                  <a:lnTo>
                    <a:pt x="3450" y="546"/>
                  </a:lnTo>
                  <a:lnTo>
                    <a:pt x="3450" y="552"/>
                  </a:lnTo>
                  <a:lnTo>
                    <a:pt x="3450" y="552"/>
                  </a:lnTo>
                  <a:lnTo>
                    <a:pt x="3456" y="558"/>
                  </a:lnTo>
                  <a:lnTo>
                    <a:pt x="3456" y="564"/>
                  </a:lnTo>
                  <a:lnTo>
                    <a:pt x="3456" y="564"/>
                  </a:lnTo>
                  <a:lnTo>
                    <a:pt x="3456" y="570"/>
                  </a:lnTo>
                  <a:lnTo>
                    <a:pt x="3456" y="576"/>
                  </a:lnTo>
                  <a:lnTo>
                    <a:pt x="3456" y="576"/>
                  </a:lnTo>
                  <a:lnTo>
                    <a:pt x="3462" y="588"/>
                  </a:lnTo>
                  <a:lnTo>
                    <a:pt x="3462" y="588"/>
                  </a:lnTo>
                  <a:lnTo>
                    <a:pt x="3462" y="594"/>
                  </a:lnTo>
                  <a:lnTo>
                    <a:pt x="3462" y="600"/>
                  </a:lnTo>
                  <a:lnTo>
                    <a:pt x="3462" y="600"/>
                  </a:lnTo>
                  <a:lnTo>
                    <a:pt x="3462" y="606"/>
                  </a:lnTo>
                  <a:lnTo>
                    <a:pt x="3468" y="606"/>
                  </a:lnTo>
                  <a:lnTo>
                    <a:pt x="3468" y="612"/>
                  </a:lnTo>
                  <a:lnTo>
                    <a:pt x="3468" y="618"/>
                  </a:lnTo>
                  <a:lnTo>
                    <a:pt x="3468" y="618"/>
                  </a:lnTo>
                  <a:lnTo>
                    <a:pt x="3468" y="624"/>
                  </a:lnTo>
                  <a:lnTo>
                    <a:pt x="3468" y="624"/>
                  </a:lnTo>
                  <a:lnTo>
                    <a:pt x="3468" y="630"/>
                  </a:lnTo>
                  <a:lnTo>
                    <a:pt x="3474" y="636"/>
                  </a:lnTo>
                  <a:lnTo>
                    <a:pt x="3474" y="636"/>
                  </a:lnTo>
                  <a:lnTo>
                    <a:pt x="3474" y="642"/>
                  </a:lnTo>
                  <a:lnTo>
                    <a:pt x="3474" y="642"/>
                  </a:lnTo>
                  <a:lnTo>
                    <a:pt x="3474" y="648"/>
                  </a:lnTo>
                  <a:lnTo>
                    <a:pt x="3474" y="654"/>
                  </a:lnTo>
                  <a:lnTo>
                    <a:pt x="3480" y="654"/>
                  </a:lnTo>
                  <a:lnTo>
                    <a:pt x="3480" y="660"/>
                  </a:lnTo>
                  <a:lnTo>
                    <a:pt x="3480" y="660"/>
                  </a:lnTo>
                  <a:lnTo>
                    <a:pt x="3480" y="666"/>
                  </a:lnTo>
                  <a:lnTo>
                    <a:pt x="3480" y="672"/>
                  </a:lnTo>
                  <a:lnTo>
                    <a:pt x="3480" y="672"/>
                  </a:lnTo>
                  <a:lnTo>
                    <a:pt x="3480" y="678"/>
                  </a:lnTo>
                  <a:lnTo>
                    <a:pt x="3486" y="678"/>
                  </a:lnTo>
                  <a:lnTo>
                    <a:pt x="3486" y="684"/>
                  </a:lnTo>
                  <a:lnTo>
                    <a:pt x="3486" y="684"/>
                  </a:lnTo>
                  <a:lnTo>
                    <a:pt x="3486" y="690"/>
                  </a:lnTo>
                  <a:lnTo>
                    <a:pt x="3486" y="690"/>
                  </a:lnTo>
                  <a:lnTo>
                    <a:pt x="3486" y="696"/>
                  </a:lnTo>
                  <a:lnTo>
                    <a:pt x="3492" y="702"/>
                  </a:lnTo>
                  <a:lnTo>
                    <a:pt x="3492" y="702"/>
                  </a:lnTo>
                  <a:lnTo>
                    <a:pt x="3492" y="708"/>
                  </a:lnTo>
                  <a:lnTo>
                    <a:pt x="3492" y="708"/>
                  </a:lnTo>
                  <a:lnTo>
                    <a:pt x="3492" y="714"/>
                  </a:lnTo>
                  <a:lnTo>
                    <a:pt x="3492" y="714"/>
                  </a:lnTo>
                  <a:lnTo>
                    <a:pt x="3492" y="720"/>
                  </a:lnTo>
                  <a:lnTo>
                    <a:pt x="3498" y="720"/>
                  </a:lnTo>
                  <a:lnTo>
                    <a:pt x="3498" y="726"/>
                  </a:lnTo>
                  <a:lnTo>
                    <a:pt x="3498" y="726"/>
                  </a:lnTo>
                  <a:lnTo>
                    <a:pt x="3498" y="732"/>
                  </a:lnTo>
                  <a:lnTo>
                    <a:pt x="3498" y="738"/>
                  </a:lnTo>
                  <a:lnTo>
                    <a:pt x="3498" y="738"/>
                  </a:lnTo>
                  <a:lnTo>
                    <a:pt x="3504" y="738"/>
                  </a:lnTo>
                  <a:lnTo>
                    <a:pt x="3504" y="744"/>
                  </a:lnTo>
                  <a:lnTo>
                    <a:pt x="3504" y="744"/>
                  </a:lnTo>
                  <a:lnTo>
                    <a:pt x="3504" y="750"/>
                  </a:lnTo>
                  <a:lnTo>
                    <a:pt x="3504" y="750"/>
                  </a:lnTo>
                  <a:lnTo>
                    <a:pt x="3504" y="756"/>
                  </a:lnTo>
                  <a:lnTo>
                    <a:pt x="3504" y="756"/>
                  </a:lnTo>
                  <a:lnTo>
                    <a:pt x="3510" y="762"/>
                  </a:lnTo>
                  <a:lnTo>
                    <a:pt x="3510" y="762"/>
                  </a:lnTo>
                  <a:lnTo>
                    <a:pt x="3510" y="768"/>
                  </a:lnTo>
                  <a:lnTo>
                    <a:pt x="3510" y="768"/>
                  </a:lnTo>
                  <a:lnTo>
                    <a:pt x="3510" y="774"/>
                  </a:lnTo>
                  <a:lnTo>
                    <a:pt x="3510" y="774"/>
                  </a:lnTo>
                  <a:lnTo>
                    <a:pt x="3510" y="780"/>
                  </a:lnTo>
                  <a:lnTo>
                    <a:pt x="3516" y="780"/>
                  </a:lnTo>
                  <a:lnTo>
                    <a:pt x="3516" y="786"/>
                  </a:lnTo>
                  <a:lnTo>
                    <a:pt x="3516" y="786"/>
                  </a:lnTo>
                  <a:lnTo>
                    <a:pt x="3516" y="786"/>
                  </a:lnTo>
                  <a:lnTo>
                    <a:pt x="3516" y="792"/>
                  </a:lnTo>
                  <a:lnTo>
                    <a:pt x="3516" y="792"/>
                  </a:lnTo>
                  <a:lnTo>
                    <a:pt x="3522" y="798"/>
                  </a:lnTo>
                  <a:lnTo>
                    <a:pt x="3522" y="798"/>
                  </a:lnTo>
                  <a:lnTo>
                    <a:pt x="3522" y="804"/>
                  </a:lnTo>
                  <a:lnTo>
                    <a:pt x="3522" y="804"/>
                  </a:lnTo>
                  <a:lnTo>
                    <a:pt x="3522" y="810"/>
                  </a:lnTo>
                  <a:lnTo>
                    <a:pt x="3522" y="810"/>
                  </a:lnTo>
                  <a:lnTo>
                    <a:pt x="3522" y="810"/>
                  </a:lnTo>
                  <a:lnTo>
                    <a:pt x="3528" y="816"/>
                  </a:lnTo>
                  <a:lnTo>
                    <a:pt x="3528" y="816"/>
                  </a:lnTo>
                  <a:lnTo>
                    <a:pt x="3528" y="822"/>
                  </a:lnTo>
                  <a:lnTo>
                    <a:pt x="3528" y="822"/>
                  </a:lnTo>
                  <a:lnTo>
                    <a:pt x="3528" y="822"/>
                  </a:lnTo>
                  <a:lnTo>
                    <a:pt x="3528" y="828"/>
                  </a:lnTo>
                  <a:lnTo>
                    <a:pt x="3534" y="828"/>
                  </a:lnTo>
                  <a:lnTo>
                    <a:pt x="3534" y="834"/>
                  </a:lnTo>
                  <a:lnTo>
                    <a:pt x="3534" y="834"/>
                  </a:lnTo>
                  <a:lnTo>
                    <a:pt x="3534" y="834"/>
                  </a:lnTo>
                  <a:lnTo>
                    <a:pt x="3534" y="840"/>
                  </a:lnTo>
                  <a:lnTo>
                    <a:pt x="3534" y="840"/>
                  </a:lnTo>
                  <a:lnTo>
                    <a:pt x="3534" y="840"/>
                  </a:lnTo>
                  <a:lnTo>
                    <a:pt x="3540" y="846"/>
                  </a:lnTo>
                  <a:lnTo>
                    <a:pt x="3540" y="846"/>
                  </a:lnTo>
                  <a:lnTo>
                    <a:pt x="3540" y="852"/>
                  </a:lnTo>
                  <a:lnTo>
                    <a:pt x="3540" y="852"/>
                  </a:lnTo>
                  <a:lnTo>
                    <a:pt x="3540" y="852"/>
                  </a:lnTo>
                  <a:lnTo>
                    <a:pt x="3540" y="858"/>
                  </a:lnTo>
                  <a:lnTo>
                    <a:pt x="3546" y="858"/>
                  </a:lnTo>
                  <a:lnTo>
                    <a:pt x="3546" y="864"/>
                  </a:lnTo>
                  <a:lnTo>
                    <a:pt x="3546" y="864"/>
                  </a:lnTo>
                  <a:lnTo>
                    <a:pt x="3546" y="864"/>
                  </a:lnTo>
                  <a:lnTo>
                    <a:pt x="3546" y="870"/>
                  </a:lnTo>
                  <a:lnTo>
                    <a:pt x="3546" y="870"/>
                  </a:lnTo>
                  <a:lnTo>
                    <a:pt x="3552" y="870"/>
                  </a:lnTo>
                  <a:lnTo>
                    <a:pt x="3552" y="876"/>
                  </a:lnTo>
                  <a:lnTo>
                    <a:pt x="3552" y="876"/>
                  </a:lnTo>
                  <a:lnTo>
                    <a:pt x="3552" y="876"/>
                  </a:lnTo>
                  <a:lnTo>
                    <a:pt x="3552" y="882"/>
                  </a:lnTo>
                  <a:lnTo>
                    <a:pt x="3552" y="882"/>
                  </a:lnTo>
                  <a:lnTo>
                    <a:pt x="3552" y="882"/>
                  </a:lnTo>
                  <a:lnTo>
                    <a:pt x="3558" y="888"/>
                  </a:lnTo>
                  <a:lnTo>
                    <a:pt x="3558" y="888"/>
                  </a:lnTo>
                  <a:lnTo>
                    <a:pt x="3558" y="888"/>
                  </a:lnTo>
                  <a:lnTo>
                    <a:pt x="3558" y="894"/>
                  </a:lnTo>
                  <a:lnTo>
                    <a:pt x="3558" y="894"/>
                  </a:lnTo>
                  <a:lnTo>
                    <a:pt x="3558" y="894"/>
                  </a:lnTo>
                  <a:lnTo>
                    <a:pt x="3564" y="900"/>
                  </a:lnTo>
                  <a:lnTo>
                    <a:pt x="3564" y="900"/>
                  </a:lnTo>
                  <a:lnTo>
                    <a:pt x="3564" y="900"/>
                  </a:lnTo>
                  <a:lnTo>
                    <a:pt x="3564" y="900"/>
                  </a:lnTo>
                  <a:lnTo>
                    <a:pt x="3564" y="906"/>
                  </a:lnTo>
                  <a:lnTo>
                    <a:pt x="3564" y="906"/>
                  </a:lnTo>
                  <a:lnTo>
                    <a:pt x="3564" y="906"/>
                  </a:lnTo>
                  <a:lnTo>
                    <a:pt x="3570" y="906"/>
                  </a:lnTo>
                  <a:lnTo>
                    <a:pt x="3570" y="912"/>
                  </a:lnTo>
                  <a:lnTo>
                    <a:pt x="3570" y="912"/>
                  </a:lnTo>
                  <a:lnTo>
                    <a:pt x="3570" y="912"/>
                  </a:lnTo>
                  <a:lnTo>
                    <a:pt x="3570" y="912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6" y="918"/>
                  </a:lnTo>
                  <a:lnTo>
                    <a:pt x="3576" y="918"/>
                  </a:lnTo>
                  <a:lnTo>
                    <a:pt x="3576" y="924"/>
                  </a:lnTo>
                  <a:lnTo>
                    <a:pt x="3576" y="924"/>
                  </a:lnTo>
                  <a:lnTo>
                    <a:pt x="3576" y="924"/>
                  </a:lnTo>
                  <a:lnTo>
                    <a:pt x="3576" y="924"/>
                  </a:lnTo>
                  <a:lnTo>
                    <a:pt x="3582" y="930"/>
                  </a:lnTo>
                  <a:lnTo>
                    <a:pt x="3582" y="930"/>
                  </a:lnTo>
                  <a:lnTo>
                    <a:pt x="3582" y="930"/>
                  </a:lnTo>
                  <a:lnTo>
                    <a:pt x="3582" y="930"/>
                  </a:lnTo>
                  <a:lnTo>
                    <a:pt x="3582" y="930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8" y="936"/>
                  </a:lnTo>
                  <a:lnTo>
                    <a:pt x="3588" y="936"/>
                  </a:lnTo>
                  <a:lnTo>
                    <a:pt x="3588" y="936"/>
                  </a:lnTo>
                  <a:lnTo>
                    <a:pt x="3588" y="942"/>
                  </a:lnTo>
                  <a:lnTo>
                    <a:pt x="3588" y="942"/>
                  </a:lnTo>
                  <a:lnTo>
                    <a:pt x="3588" y="942"/>
                  </a:lnTo>
                  <a:lnTo>
                    <a:pt x="3594" y="942"/>
                  </a:lnTo>
                  <a:lnTo>
                    <a:pt x="3594" y="942"/>
                  </a:lnTo>
                  <a:lnTo>
                    <a:pt x="3594" y="948"/>
                  </a:lnTo>
                  <a:lnTo>
                    <a:pt x="3594" y="948"/>
                  </a:lnTo>
                  <a:lnTo>
                    <a:pt x="3594" y="948"/>
                  </a:lnTo>
                  <a:lnTo>
                    <a:pt x="3594" y="948"/>
                  </a:lnTo>
                  <a:lnTo>
                    <a:pt x="3594" y="948"/>
                  </a:lnTo>
                  <a:lnTo>
                    <a:pt x="3600" y="948"/>
                  </a:lnTo>
                  <a:lnTo>
                    <a:pt x="3600" y="954"/>
                  </a:lnTo>
                  <a:lnTo>
                    <a:pt x="3600" y="954"/>
                  </a:lnTo>
                  <a:lnTo>
                    <a:pt x="3600" y="954"/>
                  </a:lnTo>
                  <a:lnTo>
                    <a:pt x="3600" y="954"/>
                  </a:lnTo>
                  <a:lnTo>
                    <a:pt x="3600" y="954"/>
                  </a:lnTo>
                  <a:lnTo>
                    <a:pt x="3606" y="954"/>
                  </a:lnTo>
                  <a:lnTo>
                    <a:pt x="3606" y="954"/>
                  </a:lnTo>
                  <a:lnTo>
                    <a:pt x="3606" y="960"/>
                  </a:lnTo>
                  <a:lnTo>
                    <a:pt x="3606" y="960"/>
                  </a:lnTo>
                  <a:lnTo>
                    <a:pt x="3606" y="960"/>
                  </a:lnTo>
                  <a:lnTo>
                    <a:pt x="3606" y="960"/>
                  </a:lnTo>
                  <a:lnTo>
                    <a:pt x="3612" y="960"/>
                  </a:lnTo>
                  <a:lnTo>
                    <a:pt x="3612" y="960"/>
                  </a:lnTo>
                  <a:lnTo>
                    <a:pt x="3612" y="960"/>
                  </a:lnTo>
                  <a:lnTo>
                    <a:pt x="3612" y="960"/>
                  </a:lnTo>
                  <a:lnTo>
                    <a:pt x="3612" y="960"/>
                  </a:lnTo>
                  <a:lnTo>
                    <a:pt x="3612" y="960"/>
                  </a:lnTo>
                  <a:lnTo>
                    <a:pt x="3618" y="960"/>
                  </a:lnTo>
                  <a:lnTo>
                    <a:pt x="3618" y="966"/>
                  </a:lnTo>
                  <a:lnTo>
                    <a:pt x="3618" y="966"/>
                  </a:lnTo>
                  <a:lnTo>
                    <a:pt x="3618" y="966"/>
                  </a:lnTo>
                  <a:lnTo>
                    <a:pt x="3618" y="966"/>
                  </a:lnTo>
                  <a:lnTo>
                    <a:pt x="3618" y="966"/>
                  </a:lnTo>
                  <a:lnTo>
                    <a:pt x="3618" y="966"/>
                  </a:lnTo>
                  <a:lnTo>
                    <a:pt x="3624" y="966"/>
                  </a:lnTo>
                  <a:lnTo>
                    <a:pt x="3624" y="966"/>
                  </a:lnTo>
                  <a:lnTo>
                    <a:pt x="3624" y="966"/>
                  </a:lnTo>
                  <a:lnTo>
                    <a:pt x="3624" y="966"/>
                  </a:lnTo>
                  <a:lnTo>
                    <a:pt x="3624" y="966"/>
                  </a:lnTo>
                  <a:lnTo>
                    <a:pt x="3624" y="966"/>
                  </a:lnTo>
                  <a:lnTo>
                    <a:pt x="3624" y="966"/>
                  </a:lnTo>
                  <a:lnTo>
                    <a:pt x="3630" y="966"/>
                  </a:lnTo>
                  <a:lnTo>
                    <a:pt x="3630" y="966"/>
                  </a:lnTo>
                  <a:lnTo>
                    <a:pt x="3630" y="966"/>
                  </a:lnTo>
                  <a:lnTo>
                    <a:pt x="3630" y="966"/>
                  </a:lnTo>
                  <a:lnTo>
                    <a:pt x="3630" y="966"/>
                  </a:lnTo>
                  <a:lnTo>
                    <a:pt x="3630" y="966"/>
                  </a:lnTo>
                  <a:lnTo>
                    <a:pt x="3636" y="966"/>
                  </a:lnTo>
                  <a:lnTo>
                    <a:pt x="3636" y="966"/>
                  </a:lnTo>
                  <a:lnTo>
                    <a:pt x="3636" y="966"/>
                  </a:lnTo>
                  <a:lnTo>
                    <a:pt x="3636" y="966"/>
                  </a:lnTo>
                  <a:lnTo>
                    <a:pt x="3636" y="966"/>
                  </a:lnTo>
                  <a:lnTo>
                    <a:pt x="3636" y="972"/>
                  </a:lnTo>
                  <a:lnTo>
                    <a:pt x="3642" y="972"/>
                  </a:lnTo>
                  <a:lnTo>
                    <a:pt x="3642" y="972"/>
                  </a:lnTo>
                  <a:lnTo>
                    <a:pt x="3642" y="972"/>
                  </a:lnTo>
                  <a:lnTo>
                    <a:pt x="3642" y="972"/>
                  </a:lnTo>
                  <a:lnTo>
                    <a:pt x="3642" y="972"/>
                  </a:lnTo>
                  <a:lnTo>
                    <a:pt x="3642" y="972"/>
                  </a:lnTo>
                  <a:lnTo>
                    <a:pt x="3642" y="972"/>
                  </a:lnTo>
                  <a:lnTo>
                    <a:pt x="3648" y="972"/>
                  </a:lnTo>
                  <a:lnTo>
                    <a:pt x="3648" y="972"/>
                  </a:lnTo>
                  <a:lnTo>
                    <a:pt x="3648" y="972"/>
                  </a:lnTo>
                  <a:lnTo>
                    <a:pt x="3648" y="972"/>
                  </a:lnTo>
                  <a:lnTo>
                    <a:pt x="3648" y="972"/>
                  </a:lnTo>
                  <a:lnTo>
                    <a:pt x="3648" y="972"/>
                  </a:lnTo>
                  <a:lnTo>
                    <a:pt x="3648" y="972"/>
                  </a:lnTo>
                  <a:lnTo>
                    <a:pt x="3654" y="972"/>
                  </a:lnTo>
                  <a:lnTo>
                    <a:pt x="3654" y="972"/>
                  </a:lnTo>
                  <a:lnTo>
                    <a:pt x="3654" y="972"/>
                  </a:lnTo>
                  <a:lnTo>
                    <a:pt x="3654" y="972"/>
                  </a:lnTo>
                  <a:lnTo>
                    <a:pt x="3654" y="972"/>
                  </a:lnTo>
                  <a:lnTo>
                    <a:pt x="3654" y="972"/>
                  </a:lnTo>
                  <a:lnTo>
                    <a:pt x="3654" y="972"/>
                  </a:lnTo>
                  <a:lnTo>
                    <a:pt x="3660" y="966"/>
                  </a:lnTo>
                  <a:lnTo>
                    <a:pt x="3660" y="966"/>
                  </a:lnTo>
                  <a:lnTo>
                    <a:pt x="3660" y="966"/>
                  </a:lnTo>
                  <a:lnTo>
                    <a:pt x="3660" y="966"/>
                  </a:lnTo>
                  <a:lnTo>
                    <a:pt x="3660" y="966"/>
                  </a:lnTo>
                  <a:lnTo>
                    <a:pt x="3660" y="966"/>
                  </a:lnTo>
                  <a:lnTo>
                    <a:pt x="3666" y="966"/>
                  </a:lnTo>
                  <a:lnTo>
                    <a:pt x="3666" y="966"/>
                  </a:lnTo>
                  <a:lnTo>
                    <a:pt x="3666" y="966"/>
                  </a:lnTo>
                  <a:lnTo>
                    <a:pt x="3666" y="966"/>
                  </a:lnTo>
                  <a:lnTo>
                    <a:pt x="3666" y="966"/>
                  </a:lnTo>
                  <a:lnTo>
                    <a:pt x="3666" y="966"/>
                  </a:lnTo>
                  <a:lnTo>
                    <a:pt x="3672" y="966"/>
                  </a:lnTo>
                  <a:lnTo>
                    <a:pt x="3672" y="966"/>
                  </a:lnTo>
                  <a:lnTo>
                    <a:pt x="3672" y="966"/>
                  </a:lnTo>
                  <a:lnTo>
                    <a:pt x="3672" y="966"/>
                  </a:lnTo>
                  <a:lnTo>
                    <a:pt x="3672" y="966"/>
                  </a:lnTo>
                  <a:lnTo>
                    <a:pt x="3672" y="966"/>
                  </a:lnTo>
                  <a:lnTo>
                    <a:pt x="3678" y="966"/>
                  </a:lnTo>
                  <a:lnTo>
                    <a:pt x="3678" y="966"/>
                  </a:lnTo>
                  <a:lnTo>
                    <a:pt x="3678" y="966"/>
                  </a:lnTo>
                  <a:lnTo>
                    <a:pt x="3678" y="966"/>
                  </a:lnTo>
                  <a:lnTo>
                    <a:pt x="3678" y="966"/>
                  </a:lnTo>
                  <a:lnTo>
                    <a:pt x="3678" y="960"/>
                  </a:lnTo>
                  <a:lnTo>
                    <a:pt x="3678" y="960"/>
                  </a:lnTo>
                  <a:lnTo>
                    <a:pt x="3684" y="960"/>
                  </a:lnTo>
                  <a:lnTo>
                    <a:pt x="3684" y="960"/>
                  </a:lnTo>
                  <a:lnTo>
                    <a:pt x="3684" y="960"/>
                  </a:lnTo>
                  <a:lnTo>
                    <a:pt x="3684" y="960"/>
                  </a:lnTo>
                  <a:lnTo>
                    <a:pt x="3684" y="960"/>
                  </a:lnTo>
                  <a:lnTo>
                    <a:pt x="3684" y="960"/>
                  </a:lnTo>
                  <a:lnTo>
                    <a:pt x="3684" y="960"/>
                  </a:lnTo>
                  <a:lnTo>
                    <a:pt x="3690" y="960"/>
                  </a:lnTo>
                  <a:lnTo>
                    <a:pt x="3690" y="960"/>
                  </a:lnTo>
                  <a:lnTo>
                    <a:pt x="3690" y="960"/>
                  </a:lnTo>
                  <a:lnTo>
                    <a:pt x="3690" y="960"/>
                  </a:lnTo>
                  <a:lnTo>
                    <a:pt x="3690" y="954"/>
                  </a:lnTo>
                  <a:lnTo>
                    <a:pt x="3690" y="954"/>
                  </a:lnTo>
                  <a:lnTo>
                    <a:pt x="3696" y="954"/>
                  </a:lnTo>
                  <a:lnTo>
                    <a:pt x="3696" y="954"/>
                  </a:lnTo>
                  <a:lnTo>
                    <a:pt x="3696" y="954"/>
                  </a:lnTo>
                  <a:lnTo>
                    <a:pt x="3696" y="954"/>
                  </a:lnTo>
                  <a:lnTo>
                    <a:pt x="3696" y="954"/>
                  </a:lnTo>
                  <a:lnTo>
                    <a:pt x="3696" y="954"/>
                  </a:lnTo>
                  <a:lnTo>
                    <a:pt x="3696" y="954"/>
                  </a:lnTo>
                  <a:lnTo>
                    <a:pt x="3702" y="954"/>
                  </a:lnTo>
                  <a:lnTo>
                    <a:pt x="3702" y="948"/>
                  </a:lnTo>
                  <a:lnTo>
                    <a:pt x="3702" y="948"/>
                  </a:lnTo>
                  <a:lnTo>
                    <a:pt x="3702" y="948"/>
                  </a:lnTo>
                  <a:lnTo>
                    <a:pt x="3702" y="948"/>
                  </a:lnTo>
                  <a:lnTo>
                    <a:pt x="3702" y="948"/>
                  </a:lnTo>
                  <a:lnTo>
                    <a:pt x="3708" y="948"/>
                  </a:lnTo>
                  <a:lnTo>
                    <a:pt x="3708" y="948"/>
                  </a:lnTo>
                  <a:lnTo>
                    <a:pt x="3708" y="948"/>
                  </a:lnTo>
                  <a:lnTo>
                    <a:pt x="3708" y="948"/>
                  </a:lnTo>
                  <a:lnTo>
                    <a:pt x="3708" y="942"/>
                  </a:lnTo>
                  <a:lnTo>
                    <a:pt x="3708" y="942"/>
                  </a:lnTo>
                  <a:lnTo>
                    <a:pt x="3708" y="942"/>
                  </a:lnTo>
                  <a:lnTo>
                    <a:pt x="3714" y="942"/>
                  </a:lnTo>
                  <a:lnTo>
                    <a:pt x="3714" y="942"/>
                  </a:lnTo>
                  <a:lnTo>
                    <a:pt x="3714" y="942"/>
                  </a:lnTo>
                  <a:lnTo>
                    <a:pt x="3714" y="942"/>
                  </a:lnTo>
                  <a:lnTo>
                    <a:pt x="3714" y="942"/>
                  </a:lnTo>
                  <a:lnTo>
                    <a:pt x="3714" y="936"/>
                  </a:lnTo>
                  <a:lnTo>
                    <a:pt x="3720" y="936"/>
                  </a:lnTo>
                  <a:lnTo>
                    <a:pt x="3720" y="936"/>
                  </a:lnTo>
                  <a:lnTo>
                    <a:pt x="3720" y="936"/>
                  </a:lnTo>
                  <a:lnTo>
                    <a:pt x="3720" y="936"/>
                  </a:lnTo>
                  <a:lnTo>
                    <a:pt x="3720" y="936"/>
                  </a:lnTo>
                  <a:lnTo>
                    <a:pt x="3720" y="936"/>
                  </a:lnTo>
                  <a:lnTo>
                    <a:pt x="3720" y="930"/>
                  </a:lnTo>
                  <a:lnTo>
                    <a:pt x="3726" y="930"/>
                  </a:lnTo>
                  <a:lnTo>
                    <a:pt x="3726" y="930"/>
                  </a:lnTo>
                  <a:lnTo>
                    <a:pt x="3726" y="930"/>
                  </a:lnTo>
                  <a:lnTo>
                    <a:pt x="3726" y="930"/>
                  </a:lnTo>
                  <a:lnTo>
                    <a:pt x="3726" y="930"/>
                  </a:lnTo>
                  <a:lnTo>
                    <a:pt x="3726" y="924"/>
                  </a:lnTo>
                  <a:lnTo>
                    <a:pt x="3732" y="924"/>
                  </a:lnTo>
                  <a:lnTo>
                    <a:pt x="3732" y="924"/>
                  </a:lnTo>
                  <a:lnTo>
                    <a:pt x="3732" y="924"/>
                  </a:lnTo>
                  <a:lnTo>
                    <a:pt x="3732" y="924"/>
                  </a:lnTo>
                  <a:lnTo>
                    <a:pt x="3732" y="924"/>
                  </a:lnTo>
                  <a:lnTo>
                    <a:pt x="3732" y="918"/>
                  </a:lnTo>
                  <a:lnTo>
                    <a:pt x="3732" y="918"/>
                  </a:lnTo>
                  <a:lnTo>
                    <a:pt x="3738" y="918"/>
                  </a:lnTo>
                  <a:lnTo>
                    <a:pt x="3738" y="918"/>
                  </a:lnTo>
                  <a:lnTo>
                    <a:pt x="3738" y="918"/>
                  </a:lnTo>
                  <a:lnTo>
                    <a:pt x="3738" y="912"/>
                  </a:lnTo>
                  <a:lnTo>
                    <a:pt x="3738" y="912"/>
                  </a:lnTo>
                  <a:lnTo>
                    <a:pt x="3738" y="912"/>
                  </a:lnTo>
                  <a:lnTo>
                    <a:pt x="3744" y="912"/>
                  </a:lnTo>
                  <a:lnTo>
                    <a:pt x="3744" y="912"/>
                  </a:lnTo>
                  <a:lnTo>
                    <a:pt x="3744" y="912"/>
                  </a:lnTo>
                  <a:lnTo>
                    <a:pt x="3744" y="906"/>
                  </a:lnTo>
                  <a:lnTo>
                    <a:pt x="3744" y="906"/>
                  </a:lnTo>
                  <a:lnTo>
                    <a:pt x="3744" y="906"/>
                  </a:lnTo>
                  <a:lnTo>
                    <a:pt x="3744" y="906"/>
                  </a:lnTo>
                  <a:lnTo>
                    <a:pt x="3750" y="906"/>
                  </a:lnTo>
                  <a:lnTo>
                    <a:pt x="3750" y="900"/>
                  </a:lnTo>
                  <a:lnTo>
                    <a:pt x="3750" y="900"/>
                  </a:lnTo>
                  <a:lnTo>
                    <a:pt x="3750" y="900"/>
                  </a:lnTo>
                  <a:lnTo>
                    <a:pt x="3750" y="900"/>
                  </a:lnTo>
                  <a:lnTo>
                    <a:pt x="3750" y="894"/>
                  </a:lnTo>
                  <a:lnTo>
                    <a:pt x="3756" y="894"/>
                  </a:lnTo>
                  <a:lnTo>
                    <a:pt x="3756" y="894"/>
                  </a:lnTo>
                  <a:lnTo>
                    <a:pt x="3756" y="894"/>
                  </a:lnTo>
                  <a:lnTo>
                    <a:pt x="3756" y="894"/>
                  </a:lnTo>
                  <a:lnTo>
                    <a:pt x="3756" y="888"/>
                  </a:lnTo>
                  <a:lnTo>
                    <a:pt x="3756" y="888"/>
                  </a:lnTo>
                  <a:lnTo>
                    <a:pt x="3762" y="888"/>
                  </a:lnTo>
                  <a:lnTo>
                    <a:pt x="3762" y="888"/>
                  </a:lnTo>
                  <a:lnTo>
                    <a:pt x="3762" y="888"/>
                  </a:lnTo>
                  <a:lnTo>
                    <a:pt x="3762" y="882"/>
                  </a:lnTo>
                  <a:lnTo>
                    <a:pt x="3762" y="882"/>
                  </a:lnTo>
                  <a:lnTo>
                    <a:pt x="3762" y="882"/>
                  </a:lnTo>
                  <a:lnTo>
                    <a:pt x="3762" y="882"/>
                  </a:lnTo>
                  <a:lnTo>
                    <a:pt x="3768" y="876"/>
                  </a:lnTo>
                  <a:lnTo>
                    <a:pt x="3768" y="876"/>
                  </a:lnTo>
                  <a:lnTo>
                    <a:pt x="3768" y="876"/>
                  </a:lnTo>
                  <a:lnTo>
                    <a:pt x="3768" y="876"/>
                  </a:lnTo>
                  <a:lnTo>
                    <a:pt x="3768" y="870"/>
                  </a:lnTo>
                  <a:lnTo>
                    <a:pt x="3768" y="870"/>
                  </a:lnTo>
                  <a:lnTo>
                    <a:pt x="3774" y="870"/>
                  </a:lnTo>
                  <a:lnTo>
                    <a:pt x="3774" y="870"/>
                  </a:lnTo>
                  <a:lnTo>
                    <a:pt x="3774" y="864"/>
                  </a:lnTo>
                  <a:lnTo>
                    <a:pt x="3774" y="864"/>
                  </a:lnTo>
                  <a:lnTo>
                    <a:pt x="3774" y="864"/>
                  </a:lnTo>
                  <a:lnTo>
                    <a:pt x="3774" y="864"/>
                  </a:lnTo>
                  <a:lnTo>
                    <a:pt x="3774" y="858"/>
                  </a:lnTo>
                  <a:lnTo>
                    <a:pt x="3780" y="858"/>
                  </a:lnTo>
                  <a:lnTo>
                    <a:pt x="3780" y="858"/>
                  </a:lnTo>
                  <a:lnTo>
                    <a:pt x="3780" y="858"/>
                  </a:lnTo>
                  <a:lnTo>
                    <a:pt x="3780" y="852"/>
                  </a:lnTo>
                  <a:lnTo>
                    <a:pt x="3780" y="852"/>
                  </a:lnTo>
                  <a:lnTo>
                    <a:pt x="3780" y="852"/>
                  </a:lnTo>
                  <a:lnTo>
                    <a:pt x="3780" y="852"/>
                  </a:lnTo>
                  <a:lnTo>
                    <a:pt x="3786" y="846"/>
                  </a:lnTo>
                  <a:lnTo>
                    <a:pt x="3786" y="846"/>
                  </a:lnTo>
                  <a:lnTo>
                    <a:pt x="3786" y="846"/>
                  </a:lnTo>
                  <a:lnTo>
                    <a:pt x="3786" y="840"/>
                  </a:lnTo>
                  <a:lnTo>
                    <a:pt x="3786" y="840"/>
                  </a:lnTo>
                  <a:lnTo>
                    <a:pt x="3786" y="840"/>
                  </a:lnTo>
                  <a:lnTo>
                    <a:pt x="3792" y="840"/>
                  </a:lnTo>
                  <a:lnTo>
                    <a:pt x="3792" y="834"/>
                  </a:lnTo>
                  <a:lnTo>
                    <a:pt x="3792" y="834"/>
                  </a:lnTo>
                  <a:lnTo>
                    <a:pt x="3792" y="834"/>
                  </a:lnTo>
                  <a:lnTo>
                    <a:pt x="3792" y="828"/>
                  </a:lnTo>
                  <a:lnTo>
                    <a:pt x="3792" y="828"/>
                  </a:lnTo>
                  <a:lnTo>
                    <a:pt x="3792" y="828"/>
                  </a:lnTo>
                  <a:lnTo>
                    <a:pt x="3798" y="828"/>
                  </a:lnTo>
                  <a:lnTo>
                    <a:pt x="3798" y="822"/>
                  </a:lnTo>
                  <a:lnTo>
                    <a:pt x="3798" y="822"/>
                  </a:lnTo>
                  <a:lnTo>
                    <a:pt x="3798" y="822"/>
                  </a:lnTo>
                  <a:lnTo>
                    <a:pt x="3798" y="816"/>
                  </a:lnTo>
                  <a:lnTo>
                    <a:pt x="3798" y="816"/>
                  </a:lnTo>
                  <a:lnTo>
                    <a:pt x="3804" y="816"/>
                  </a:lnTo>
                  <a:lnTo>
                    <a:pt x="3804" y="810"/>
                  </a:lnTo>
                  <a:lnTo>
                    <a:pt x="3804" y="810"/>
                  </a:lnTo>
                  <a:lnTo>
                    <a:pt x="3804" y="810"/>
                  </a:lnTo>
                  <a:lnTo>
                    <a:pt x="3804" y="810"/>
                  </a:lnTo>
                  <a:lnTo>
                    <a:pt x="3804" y="804"/>
                  </a:lnTo>
                  <a:lnTo>
                    <a:pt x="3804" y="804"/>
                  </a:lnTo>
                  <a:lnTo>
                    <a:pt x="3810" y="804"/>
                  </a:lnTo>
                  <a:lnTo>
                    <a:pt x="3810" y="798"/>
                  </a:lnTo>
                  <a:lnTo>
                    <a:pt x="3810" y="798"/>
                  </a:lnTo>
                  <a:lnTo>
                    <a:pt x="3810" y="798"/>
                  </a:lnTo>
                  <a:lnTo>
                    <a:pt x="3810" y="792"/>
                  </a:lnTo>
                  <a:lnTo>
                    <a:pt x="3810" y="792"/>
                  </a:lnTo>
                  <a:lnTo>
                    <a:pt x="3816" y="792"/>
                  </a:lnTo>
                  <a:lnTo>
                    <a:pt x="3816" y="786"/>
                  </a:lnTo>
                  <a:lnTo>
                    <a:pt x="3816" y="786"/>
                  </a:lnTo>
                  <a:lnTo>
                    <a:pt x="3816" y="786"/>
                  </a:lnTo>
                  <a:lnTo>
                    <a:pt x="3816" y="780"/>
                  </a:lnTo>
                  <a:lnTo>
                    <a:pt x="3816" y="780"/>
                  </a:lnTo>
                  <a:lnTo>
                    <a:pt x="3816" y="780"/>
                  </a:lnTo>
                  <a:lnTo>
                    <a:pt x="3822" y="774"/>
                  </a:lnTo>
                  <a:lnTo>
                    <a:pt x="3822" y="774"/>
                  </a:lnTo>
                  <a:lnTo>
                    <a:pt x="3822" y="774"/>
                  </a:lnTo>
                  <a:lnTo>
                    <a:pt x="3822" y="768"/>
                  </a:lnTo>
                  <a:lnTo>
                    <a:pt x="3822" y="768"/>
                  </a:lnTo>
                  <a:lnTo>
                    <a:pt x="3822" y="768"/>
                  </a:lnTo>
                  <a:lnTo>
                    <a:pt x="3828" y="762"/>
                  </a:lnTo>
                  <a:lnTo>
                    <a:pt x="3828" y="762"/>
                  </a:lnTo>
                  <a:lnTo>
                    <a:pt x="3828" y="756"/>
                  </a:lnTo>
                  <a:lnTo>
                    <a:pt x="3828" y="756"/>
                  </a:lnTo>
                  <a:lnTo>
                    <a:pt x="3828" y="756"/>
                  </a:lnTo>
                  <a:lnTo>
                    <a:pt x="3828" y="750"/>
                  </a:lnTo>
                  <a:lnTo>
                    <a:pt x="3834" y="750"/>
                  </a:lnTo>
                  <a:lnTo>
                    <a:pt x="3834" y="750"/>
                  </a:lnTo>
                  <a:lnTo>
                    <a:pt x="3834" y="744"/>
                  </a:lnTo>
                  <a:lnTo>
                    <a:pt x="3834" y="744"/>
                  </a:lnTo>
                  <a:lnTo>
                    <a:pt x="3834" y="744"/>
                  </a:lnTo>
                  <a:lnTo>
                    <a:pt x="3834" y="738"/>
                  </a:lnTo>
                  <a:lnTo>
                    <a:pt x="3834" y="738"/>
                  </a:lnTo>
                  <a:lnTo>
                    <a:pt x="3840" y="732"/>
                  </a:lnTo>
                  <a:lnTo>
                    <a:pt x="3840" y="732"/>
                  </a:lnTo>
                  <a:lnTo>
                    <a:pt x="3840" y="726"/>
                  </a:lnTo>
                  <a:lnTo>
                    <a:pt x="3840" y="726"/>
                  </a:lnTo>
                  <a:lnTo>
                    <a:pt x="3840" y="726"/>
                  </a:lnTo>
                  <a:lnTo>
                    <a:pt x="3840" y="720"/>
                  </a:lnTo>
                  <a:lnTo>
                    <a:pt x="3846" y="720"/>
                  </a:lnTo>
                  <a:lnTo>
                    <a:pt x="3846" y="720"/>
                  </a:lnTo>
                  <a:lnTo>
                    <a:pt x="3846" y="714"/>
                  </a:lnTo>
                  <a:lnTo>
                    <a:pt x="3846" y="714"/>
                  </a:lnTo>
                  <a:lnTo>
                    <a:pt x="3846" y="708"/>
                  </a:lnTo>
                  <a:lnTo>
                    <a:pt x="3846" y="708"/>
                  </a:lnTo>
                  <a:lnTo>
                    <a:pt x="3846" y="708"/>
                  </a:lnTo>
                  <a:lnTo>
                    <a:pt x="3852" y="702"/>
                  </a:lnTo>
                  <a:lnTo>
                    <a:pt x="3852" y="702"/>
                  </a:lnTo>
                  <a:lnTo>
                    <a:pt x="3852" y="696"/>
                  </a:lnTo>
                  <a:lnTo>
                    <a:pt x="3852" y="696"/>
                  </a:lnTo>
                  <a:lnTo>
                    <a:pt x="3852" y="696"/>
                  </a:lnTo>
                  <a:lnTo>
                    <a:pt x="3852" y="690"/>
                  </a:lnTo>
                  <a:lnTo>
                    <a:pt x="3852" y="690"/>
                  </a:lnTo>
                  <a:lnTo>
                    <a:pt x="3858" y="684"/>
                  </a:lnTo>
                  <a:lnTo>
                    <a:pt x="3858" y="684"/>
                  </a:lnTo>
                  <a:lnTo>
                    <a:pt x="3858" y="684"/>
                  </a:lnTo>
                  <a:lnTo>
                    <a:pt x="3858" y="678"/>
                  </a:lnTo>
                  <a:lnTo>
                    <a:pt x="3858" y="678"/>
                  </a:lnTo>
                  <a:lnTo>
                    <a:pt x="3858" y="678"/>
                  </a:lnTo>
                  <a:lnTo>
                    <a:pt x="3864" y="678"/>
                  </a:lnTo>
                  <a:lnTo>
                    <a:pt x="3864" y="672"/>
                  </a:lnTo>
                  <a:lnTo>
                    <a:pt x="3864" y="672"/>
                  </a:lnTo>
                  <a:lnTo>
                    <a:pt x="3864" y="672"/>
                  </a:lnTo>
                  <a:lnTo>
                    <a:pt x="3864" y="672"/>
                  </a:lnTo>
                  <a:lnTo>
                    <a:pt x="3864" y="672"/>
                  </a:lnTo>
                  <a:lnTo>
                    <a:pt x="3864" y="672"/>
                  </a:lnTo>
                  <a:lnTo>
                    <a:pt x="3870" y="672"/>
                  </a:lnTo>
                  <a:lnTo>
                    <a:pt x="3870" y="672"/>
                  </a:lnTo>
                  <a:lnTo>
                    <a:pt x="3870" y="672"/>
                  </a:lnTo>
                  <a:lnTo>
                    <a:pt x="3870" y="672"/>
                  </a:lnTo>
                  <a:lnTo>
                    <a:pt x="3870" y="672"/>
                  </a:lnTo>
                  <a:lnTo>
                    <a:pt x="3870" y="672"/>
                  </a:lnTo>
                  <a:lnTo>
                    <a:pt x="3876" y="672"/>
                  </a:lnTo>
                  <a:lnTo>
                    <a:pt x="3876" y="672"/>
                  </a:lnTo>
                  <a:lnTo>
                    <a:pt x="3876" y="672"/>
                  </a:lnTo>
                  <a:lnTo>
                    <a:pt x="3876" y="678"/>
                  </a:lnTo>
                  <a:lnTo>
                    <a:pt x="3876" y="678"/>
                  </a:lnTo>
                  <a:lnTo>
                    <a:pt x="3876" y="678"/>
                  </a:lnTo>
                  <a:lnTo>
                    <a:pt x="3876" y="678"/>
                  </a:lnTo>
                  <a:lnTo>
                    <a:pt x="3882" y="684"/>
                  </a:lnTo>
                  <a:lnTo>
                    <a:pt x="3882" y="684"/>
                  </a:lnTo>
                  <a:lnTo>
                    <a:pt x="3882" y="684"/>
                  </a:lnTo>
                  <a:lnTo>
                    <a:pt x="3882" y="690"/>
                  </a:lnTo>
                  <a:lnTo>
                    <a:pt x="3882" y="690"/>
                  </a:lnTo>
                  <a:lnTo>
                    <a:pt x="3888" y="696"/>
                  </a:lnTo>
                  <a:lnTo>
                    <a:pt x="3888" y="696"/>
                  </a:lnTo>
                  <a:lnTo>
                    <a:pt x="3888" y="696"/>
                  </a:lnTo>
                  <a:lnTo>
                    <a:pt x="3888" y="702"/>
                  </a:lnTo>
                  <a:lnTo>
                    <a:pt x="3888" y="702"/>
                  </a:lnTo>
                  <a:lnTo>
                    <a:pt x="3888" y="702"/>
                  </a:lnTo>
                  <a:lnTo>
                    <a:pt x="3888" y="702"/>
                  </a:lnTo>
                  <a:lnTo>
                    <a:pt x="3894" y="708"/>
                  </a:lnTo>
                  <a:lnTo>
                    <a:pt x="3894" y="708"/>
                  </a:lnTo>
                  <a:lnTo>
                    <a:pt x="3894" y="708"/>
                  </a:lnTo>
                  <a:lnTo>
                    <a:pt x="3894" y="714"/>
                  </a:lnTo>
                  <a:lnTo>
                    <a:pt x="3894" y="714"/>
                  </a:lnTo>
                  <a:lnTo>
                    <a:pt x="3894" y="714"/>
                  </a:lnTo>
                  <a:lnTo>
                    <a:pt x="3894" y="714"/>
                  </a:lnTo>
                  <a:lnTo>
                    <a:pt x="3900" y="720"/>
                  </a:lnTo>
                  <a:lnTo>
                    <a:pt x="3900" y="720"/>
                  </a:lnTo>
                  <a:lnTo>
                    <a:pt x="3900" y="720"/>
                  </a:lnTo>
                  <a:lnTo>
                    <a:pt x="3900" y="726"/>
                  </a:lnTo>
                  <a:lnTo>
                    <a:pt x="3900" y="726"/>
                  </a:lnTo>
                  <a:lnTo>
                    <a:pt x="3900" y="726"/>
                  </a:lnTo>
                  <a:lnTo>
                    <a:pt x="3906" y="732"/>
                  </a:lnTo>
                  <a:lnTo>
                    <a:pt x="3906" y="732"/>
                  </a:lnTo>
                  <a:lnTo>
                    <a:pt x="3906" y="732"/>
                  </a:lnTo>
                  <a:lnTo>
                    <a:pt x="3906" y="732"/>
                  </a:lnTo>
                  <a:lnTo>
                    <a:pt x="3906" y="738"/>
                  </a:lnTo>
                  <a:lnTo>
                    <a:pt x="3906" y="738"/>
                  </a:lnTo>
                  <a:lnTo>
                    <a:pt x="3906" y="738"/>
                  </a:lnTo>
                  <a:lnTo>
                    <a:pt x="3912" y="744"/>
                  </a:lnTo>
                  <a:lnTo>
                    <a:pt x="3912" y="744"/>
                  </a:lnTo>
                  <a:lnTo>
                    <a:pt x="3912" y="744"/>
                  </a:lnTo>
                  <a:lnTo>
                    <a:pt x="3912" y="744"/>
                  </a:lnTo>
                  <a:lnTo>
                    <a:pt x="3912" y="750"/>
                  </a:lnTo>
                  <a:lnTo>
                    <a:pt x="3912" y="750"/>
                  </a:lnTo>
                  <a:lnTo>
                    <a:pt x="3912" y="750"/>
                  </a:lnTo>
                  <a:lnTo>
                    <a:pt x="3918" y="750"/>
                  </a:lnTo>
                  <a:lnTo>
                    <a:pt x="3918" y="756"/>
                  </a:lnTo>
                  <a:lnTo>
                    <a:pt x="3918" y="756"/>
                  </a:lnTo>
                  <a:lnTo>
                    <a:pt x="3918" y="756"/>
                  </a:lnTo>
                  <a:lnTo>
                    <a:pt x="3918" y="756"/>
                  </a:lnTo>
                  <a:lnTo>
                    <a:pt x="3918" y="762"/>
                  </a:lnTo>
                  <a:lnTo>
                    <a:pt x="3924" y="762"/>
                  </a:lnTo>
                  <a:lnTo>
                    <a:pt x="3924" y="762"/>
                  </a:lnTo>
                  <a:lnTo>
                    <a:pt x="3924" y="768"/>
                  </a:lnTo>
                  <a:lnTo>
                    <a:pt x="3924" y="768"/>
                  </a:lnTo>
                  <a:lnTo>
                    <a:pt x="3924" y="768"/>
                  </a:lnTo>
                  <a:lnTo>
                    <a:pt x="3924" y="768"/>
                  </a:lnTo>
                  <a:lnTo>
                    <a:pt x="3924" y="774"/>
                  </a:lnTo>
                  <a:lnTo>
                    <a:pt x="3930" y="774"/>
                  </a:lnTo>
                  <a:lnTo>
                    <a:pt x="3930" y="774"/>
                  </a:lnTo>
                  <a:lnTo>
                    <a:pt x="3930" y="774"/>
                  </a:lnTo>
                  <a:lnTo>
                    <a:pt x="3930" y="780"/>
                  </a:lnTo>
                  <a:lnTo>
                    <a:pt x="3930" y="780"/>
                  </a:lnTo>
                  <a:lnTo>
                    <a:pt x="3930" y="780"/>
                  </a:lnTo>
                  <a:lnTo>
                    <a:pt x="3936" y="780"/>
                  </a:lnTo>
                  <a:lnTo>
                    <a:pt x="3936" y="786"/>
                  </a:lnTo>
                  <a:lnTo>
                    <a:pt x="3936" y="786"/>
                  </a:lnTo>
                  <a:lnTo>
                    <a:pt x="3936" y="786"/>
                  </a:lnTo>
                  <a:lnTo>
                    <a:pt x="3936" y="786"/>
                  </a:lnTo>
                  <a:lnTo>
                    <a:pt x="3936" y="792"/>
                  </a:lnTo>
                  <a:lnTo>
                    <a:pt x="3936" y="792"/>
                  </a:lnTo>
                  <a:lnTo>
                    <a:pt x="3942" y="792"/>
                  </a:lnTo>
                  <a:lnTo>
                    <a:pt x="3942" y="792"/>
                  </a:lnTo>
                  <a:lnTo>
                    <a:pt x="3942" y="798"/>
                  </a:lnTo>
                  <a:lnTo>
                    <a:pt x="3942" y="798"/>
                  </a:lnTo>
                  <a:lnTo>
                    <a:pt x="3942" y="798"/>
                  </a:lnTo>
                  <a:lnTo>
                    <a:pt x="3942" y="798"/>
                  </a:lnTo>
                  <a:lnTo>
                    <a:pt x="3948" y="804"/>
                  </a:lnTo>
                  <a:lnTo>
                    <a:pt x="3948" y="804"/>
                  </a:lnTo>
                  <a:lnTo>
                    <a:pt x="3948" y="804"/>
                  </a:lnTo>
                  <a:lnTo>
                    <a:pt x="3948" y="804"/>
                  </a:lnTo>
                  <a:lnTo>
                    <a:pt x="3948" y="810"/>
                  </a:lnTo>
                  <a:lnTo>
                    <a:pt x="3948" y="810"/>
                  </a:lnTo>
                  <a:lnTo>
                    <a:pt x="3954" y="810"/>
                  </a:lnTo>
                  <a:lnTo>
                    <a:pt x="3954" y="810"/>
                  </a:lnTo>
                  <a:lnTo>
                    <a:pt x="3954" y="816"/>
                  </a:lnTo>
                  <a:lnTo>
                    <a:pt x="3954" y="816"/>
                  </a:lnTo>
                  <a:lnTo>
                    <a:pt x="3954" y="816"/>
                  </a:lnTo>
                  <a:lnTo>
                    <a:pt x="3954" y="816"/>
                  </a:lnTo>
                  <a:lnTo>
                    <a:pt x="3954" y="822"/>
                  </a:lnTo>
                  <a:lnTo>
                    <a:pt x="3960" y="822"/>
                  </a:lnTo>
                  <a:lnTo>
                    <a:pt x="3960" y="822"/>
                  </a:lnTo>
                  <a:lnTo>
                    <a:pt x="3960" y="822"/>
                  </a:lnTo>
                  <a:lnTo>
                    <a:pt x="3960" y="822"/>
                  </a:lnTo>
                  <a:lnTo>
                    <a:pt x="3960" y="828"/>
                  </a:lnTo>
                  <a:lnTo>
                    <a:pt x="3960" y="828"/>
                  </a:lnTo>
                  <a:lnTo>
                    <a:pt x="3966" y="828"/>
                  </a:lnTo>
                  <a:lnTo>
                    <a:pt x="3966" y="828"/>
                  </a:lnTo>
                  <a:lnTo>
                    <a:pt x="3966" y="834"/>
                  </a:lnTo>
                  <a:lnTo>
                    <a:pt x="3966" y="834"/>
                  </a:lnTo>
                  <a:lnTo>
                    <a:pt x="3966" y="834"/>
                  </a:lnTo>
                  <a:lnTo>
                    <a:pt x="3966" y="834"/>
                  </a:lnTo>
                  <a:lnTo>
                    <a:pt x="3966" y="834"/>
                  </a:lnTo>
                  <a:lnTo>
                    <a:pt x="3972" y="840"/>
                  </a:lnTo>
                  <a:lnTo>
                    <a:pt x="3972" y="840"/>
                  </a:lnTo>
                  <a:lnTo>
                    <a:pt x="3972" y="840"/>
                  </a:lnTo>
                  <a:lnTo>
                    <a:pt x="3972" y="840"/>
                  </a:lnTo>
                  <a:lnTo>
                    <a:pt x="3972" y="846"/>
                  </a:lnTo>
                  <a:lnTo>
                    <a:pt x="3972" y="846"/>
                  </a:lnTo>
                  <a:lnTo>
                    <a:pt x="3978" y="846"/>
                  </a:lnTo>
                  <a:lnTo>
                    <a:pt x="3978" y="846"/>
                  </a:lnTo>
                  <a:lnTo>
                    <a:pt x="3978" y="846"/>
                  </a:lnTo>
                  <a:lnTo>
                    <a:pt x="3978" y="852"/>
                  </a:lnTo>
                  <a:lnTo>
                    <a:pt x="3978" y="852"/>
                  </a:lnTo>
                  <a:lnTo>
                    <a:pt x="3978" y="852"/>
                  </a:lnTo>
                  <a:lnTo>
                    <a:pt x="3978" y="852"/>
                  </a:lnTo>
                  <a:lnTo>
                    <a:pt x="3984" y="852"/>
                  </a:lnTo>
                  <a:lnTo>
                    <a:pt x="3984" y="858"/>
                  </a:lnTo>
                  <a:lnTo>
                    <a:pt x="3984" y="858"/>
                  </a:lnTo>
                  <a:lnTo>
                    <a:pt x="3984" y="858"/>
                  </a:lnTo>
                  <a:lnTo>
                    <a:pt x="3984" y="858"/>
                  </a:lnTo>
                  <a:lnTo>
                    <a:pt x="3984" y="858"/>
                  </a:lnTo>
                  <a:lnTo>
                    <a:pt x="3984" y="858"/>
                  </a:lnTo>
                  <a:lnTo>
                    <a:pt x="3990" y="864"/>
                  </a:lnTo>
                  <a:lnTo>
                    <a:pt x="3990" y="864"/>
                  </a:lnTo>
                  <a:lnTo>
                    <a:pt x="3990" y="864"/>
                  </a:lnTo>
                  <a:lnTo>
                    <a:pt x="3990" y="864"/>
                  </a:lnTo>
                  <a:lnTo>
                    <a:pt x="3990" y="870"/>
                  </a:lnTo>
                  <a:lnTo>
                    <a:pt x="3990" y="870"/>
                  </a:lnTo>
                  <a:lnTo>
                    <a:pt x="3996" y="870"/>
                  </a:lnTo>
                  <a:lnTo>
                    <a:pt x="3996" y="870"/>
                  </a:lnTo>
                  <a:lnTo>
                    <a:pt x="3996" y="870"/>
                  </a:lnTo>
                  <a:lnTo>
                    <a:pt x="3996" y="870"/>
                  </a:lnTo>
                  <a:lnTo>
                    <a:pt x="3996" y="876"/>
                  </a:lnTo>
                  <a:lnTo>
                    <a:pt x="3996" y="876"/>
                  </a:lnTo>
                  <a:lnTo>
                    <a:pt x="3996" y="876"/>
                  </a:lnTo>
                  <a:lnTo>
                    <a:pt x="4002" y="876"/>
                  </a:lnTo>
                  <a:lnTo>
                    <a:pt x="4002" y="876"/>
                  </a:lnTo>
                  <a:lnTo>
                    <a:pt x="4002" y="882"/>
                  </a:lnTo>
                  <a:lnTo>
                    <a:pt x="4002" y="882"/>
                  </a:lnTo>
                  <a:lnTo>
                    <a:pt x="4002" y="882"/>
                  </a:lnTo>
                  <a:lnTo>
                    <a:pt x="4002" y="882"/>
                  </a:lnTo>
                  <a:lnTo>
                    <a:pt x="4008" y="882"/>
                  </a:lnTo>
                  <a:lnTo>
                    <a:pt x="4008" y="882"/>
                  </a:lnTo>
                  <a:lnTo>
                    <a:pt x="4008" y="882"/>
                  </a:lnTo>
                  <a:lnTo>
                    <a:pt x="4008" y="888"/>
                  </a:lnTo>
                  <a:lnTo>
                    <a:pt x="4008" y="888"/>
                  </a:lnTo>
                  <a:lnTo>
                    <a:pt x="4008" y="888"/>
                  </a:lnTo>
                  <a:lnTo>
                    <a:pt x="4014" y="888"/>
                  </a:lnTo>
                  <a:lnTo>
                    <a:pt x="4014" y="888"/>
                  </a:lnTo>
                  <a:lnTo>
                    <a:pt x="4014" y="888"/>
                  </a:lnTo>
                  <a:lnTo>
                    <a:pt x="4014" y="894"/>
                  </a:lnTo>
                  <a:lnTo>
                    <a:pt x="4014" y="894"/>
                  </a:lnTo>
                  <a:lnTo>
                    <a:pt x="4014" y="894"/>
                  </a:lnTo>
                  <a:lnTo>
                    <a:pt x="4014" y="894"/>
                  </a:lnTo>
                  <a:lnTo>
                    <a:pt x="4020" y="894"/>
                  </a:lnTo>
                  <a:lnTo>
                    <a:pt x="4020" y="894"/>
                  </a:lnTo>
                  <a:lnTo>
                    <a:pt x="4020" y="894"/>
                  </a:lnTo>
                  <a:lnTo>
                    <a:pt x="4020" y="900"/>
                  </a:lnTo>
                  <a:lnTo>
                    <a:pt x="4020" y="900"/>
                  </a:lnTo>
                  <a:lnTo>
                    <a:pt x="4020" y="900"/>
                  </a:lnTo>
                  <a:lnTo>
                    <a:pt x="4020" y="900"/>
                  </a:lnTo>
                  <a:lnTo>
                    <a:pt x="4026" y="900"/>
                  </a:lnTo>
                  <a:lnTo>
                    <a:pt x="4026" y="900"/>
                  </a:lnTo>
                  <a:lnTo>
                    <a:pt x="4026" y="906"/>
                  </a:lnTo>
                  <a:lnTo>
                    <a:pt x="4026" y="906"/>
                  </a:lnTo>
                  <a:lnTo>
                    <a:pt x="4026" y="906"/>
                  </a:lnTo>
                  <a:lnTo>
                    <a:pt x="4026" y="906"/>
                  </a:lnTo>
                  <a:lnTo>
                    <a:pt x="4032" y="906"/>
                  </a:lnTo>
                  <a:lnTo>
                    <a:pt x="4032" y="906"/>
                  </a:lnTo>
                  <a:lnTo>
                    <a:pt x="4032" y="906"/>
                  </a:lnTo>
                  <a:lnTo>
                    <a:pt x="4032" y="912"/>
                  </a:lnTo>
                  <a:lnTo>
                    <a:pt x="4032" y="912"/>
                  </a:lnTo>
                  <a:lnTo>
                    <a:pt x="4032" y="912"/>
                  </a:lnTo>
                  <a:lnTo>
                    <a:pt x="4038" y="912"/>
                  </a:lnTo>
                  <a:lnTo>
                    <a:pt x="4038" y="912"/>
                  </a:lnTo>
                  <a:lnTo>
                    <a:pt x="4038" y="912"/>
                  </a:lnTo>
                  <a:lnTo>
                    <a:pt x="4038" y="912"/>
                  </a:lnTo>
                  <a:lnTo>
                    <a:pt x="4038" y="918"/>
                  </a:lnTo>
                  <a:lnTo>
                    <a:pt x="4038" y="918"/>
                  </a:lnTo>
                  <a:lnTo>
                    <a:pt x="4044" y="918"/>
                  </a:lnTo>
                  <a:lnTo>
                    <a:pt x="4044" y="918"/>
                  </a:lnTo>
                  <a:lnTo>
                    <a:pt x="4044" y="918"/>
                  </a:lnTo>
                  <a:lnTo>
                    <a:pt x="4044" y="918"/>
                  </a:lnTo>
                  <a:lnTo>
                    <a:pt x="4044" y="918"/>
                  </a:lnTo>
                  <a:lnTo>
                    <a:pt x="4044" y="918"/>
                  </a:lnTo>
                  <a:lnTo>
                    <a:pt x="4044" y="924"/>
                  </a:lnTo>
                  <a:lnTo>
                    <a:pt x="4050" y="924"/>
                  </a:lnTo>
                  <a:lnTo>
                    <a:pt x="4050" y="924"/>
                  </a:lnTo>
                  <a:lnTo>
                    <a:pt x="4050" y="924"/>
                  </a:lnTo>
                  <a:lnTo>
                    <a:pt x="4050" y="924"/>
                  </a:lnTo>
                  <a:lnTo>
                    <a:pt x="4050" y="924"/>
                  </a:lnTo>
                  <a:lnTo>
                    <a:pt x="4050" y="924"/>
                  </a:lnTo>
                  <a:lnTo>
                    <a:pt x="4050" y="924"/>
                  </a:lnTo>
                  <a:lnTo>
                    <a:pt x="4056" y="924"/>
                  </a:lnTo>
                  <a:lnTo>
                    <a:pt x="4056" y="930"/>
                  </a:lnTo>
                  <a:lnTo>
                    <a:pt x="4056" y="930"/>
                  </a:lnTo>
                  <a:lnTo>
                    <a:pt x="4056" y="930"/>
                  </a:lnTo>
                  <a:lnTo>
                    <a:pt x="4056" y="930"/>
                  </a:lnTo>
                  <a:lnTo>
                    <a:pt x="4056" y="930"/>
                  </a:lnTo>
                  <a:lnTo>
                    <a:pt x="4062" y="930"/>
                  </a:lnTo>
                  <a:lnTo>
                    <a:pt x="4062" y="930"/>
                  </a:lnTo>
                  <a:lnTo>
                    <a:pt x="4062" y="930"/>
                  </a:lnTo>
                  <a:lnTo>
                    <a:pt x="4062" y="930"/>
                  </a:lnTo>
                  <a:lnTo>
                    <a:pt x="4062" y="936"/>
                  </a:lnTo>
                  <a:lnTo>
                    <a:pt x="4062" y="936"/>
                  </a:lnTo>
                  <a:lnTo>
                    <a:pt x="4062" y="936"/>
                  </a:lnTo>
                  <a:lnTo>
                    <a:pt x="4068" y="936"/>
                  </a:lnTo>
                  <a:lnTo>
                    <a:pt x="4068" y="936"/>
                  </a:lnTo>
                  <a:lnTo>
                    <a:pt x="4068" y="936"/>
                  </a:lnTo>
                  <a:lnTo>
                    <a:pt x="4068" y="936"/>
                  </a:lnTo>
                  <a:lnTo>
                    <a:pt x="4068" y="936"/>
                  </a:lnTo>
                  <a:lnTo>
                    <a:pt x="4068" y="936"/>
                  </a:lnTo>
                  <a:lnTo>
                    <a:pt x="4074" y="936"/>
                  </a:lnTo>
                  <a:lnTo>
                    <a:pt x="4074" y="942"/>
                  </a:lnTo>
                  <a:lnTo>
                    <a:pt x="4074" y="942"/>
                  </a:lnTo>
                  <a:lnTo>
                    <a:pt x="4074" y="942"/>
                  </a:lnTo>
                  <a:lnTo>
                    <a:pt x="4074" y="942"/>
                  </a:lnTo>
                  <a:lnTo>
                    <a:pt x="4074" y="942"/>
                  </a:lnTo>
                  <a:lnTo>
                    <a:pt x="4074" y="942"/>
                  </a:lnTo>
                  <a:lnTo>
                    <a:pt x="4080" y="942"/>
                  </a:lnTo>
                  <a:lnTo>
                    <a:pt x="4080" y="942"/>
                  </a:lnTo>
                  <a:lnTo>
                    <a:pt x="4080" y="942"/>
                  </a:lnTo>
                  <a:lnTo>
                    <a:pt x="4080" y="942"/>
                  </a:lnTo>
                  <a:lnTo>
                    <a:pt x="4080" y="942"/>
                  </a:lnTo>
                  <a:lnTo>
                    <a:pt x="4080" y="942"/>
                  </a:lnTo>
                  <a:lnTo>
                    <a:pt x="4086" y="948"/>
                  </a:lnTo>
                  <a:lnTo>
                    <a:pt x="4086" y="948"/>
                  </a:lnTo>
                  <a:lnTo>
                    <a:pt x="4086" y="948"/>
                  </a:lnTo>
                  <a:lnTo>
                    <a:pt x="4086" y="948"/>
                  </a:lnTo>
                  <a:lnTo>
                    <a:pt x="4086" y="948"/>
                  </a:lnTo>
                  <a:lnTo>
                    <a:pt x="4086" y="948"/>
                  </a:lnTo>
                  <a:lnTo>
                    <a:pt x="4086" y="948"/>
                  </a:lnTo>
                  <a:lnTo>
                    <a:pt x="4092" y="948"/>
                  </a:lnTo>
                  <a:lnTo>
                    <a:pt x="4092" y="948"/>
                  </a:lnTo>
                  <a:lnTo>
                    <a:pt x="4092" y="948"/>
                  </a:lnTo>
                  <a:lnTo>
                    <a:pt x="4092" y="948"/>
                  </a:lnTo>
                  <a:lnTo>
                    <a:pt x="4092" y="948"/>
                  </a:lnTo>
                  <a:lnTo>
                    <a:pt x="4092" y="948"/>
                  </a:lnTo>
                  <a:lnTo>
                    <a:pt x="4098" y="948"/>
                  </a:lnTo>
                  <a:lnTo>
                    <a:pt x="4098" y="954"/>
                  </a:lnTo>
                  <a:lnTo>
                    <a:pt x="4098" y="954"/>
                  </a:lnTo>
                  <a:lnTo>
                    <a:pt x="4098" y="954"/>
                  </a:lnTo>
                  <a:lnTo>
                    <a:pt x="4098" y="954"/>
                  </a:lnTo>
                  <a:lnTo>
                    <a:pt x="4098" y="954"/>
                  </a:lnTo>
                  <a:lnTo>
                    <a:pt x="4098" y="954"/>
                  </a:lnTo>
                  <a:lnTo>
                    <a:pt x="4104" y="954"/>
                  </a:lnTo>
                  <a:lnTo>
                    <a:pt x="4104" y="954"/>
                  </a:lnTo>
                  <a:lnTo>
                    <a:pt x="4104" y="954"/>
                  </a:lnTo>
                  <a:lnTo>
                    <a:pt x="4104" y="954"/>
                  </a:lnTo>
                  <a:lnTo>
                    <a:pt x="4104" y="954"/>
                  </a:lnTo>
                  <a:lnTo>
                    <a:pt x="4104" y="954"/>
                  </a:lnTo>
                  <a:lnTo>
                    <a:pt x="4110" y="954"/>
                  </a:lnTo>
                  <a:lnTo>
                    <a:pt x="4110" y="954"/>
                  </a:lnTo>
                  <a:lnTo>
                    <a:pt x="4110" y="954"/>
                  </a:lnTo>
                  <a:lnTo>
                    <a:pt x="4110" y="954"/>
                  </a:lnTo>
                  <a:lnTo>
                    <a:pt x="4110" y="954"/>
                  </a:lnTo>
                  <a:lnTo>
                    <a:pt x="4110" y="954"/>
                  </a:lnTo>
                  <a:lnTo>
                    <a:pt x="4116" y="954"/>
                  </a:lnTo>
                  <a:lnTo>
                    <a:pt x="4116" y="960"/>
                  </a:lnTo>
                  <a:lnTo>
                    <a:pt x="4116" y="960"/>
                  </a:lnTo>
                  <a:lnTo>
                    <a:pt x="4116" y="960"/>
                  </a:lnTo>
                  <a:lnTo>
                    <a:pt x="4116" y="960"/>
                  </a:lnTo>
                  <a:lnTo>
                    <a:pt x="4116" y="960"/>
                  </a:lnTo>
                  <a:lnTo>
                    <a:pt x="4116" y="960"/>
                  </a:lnTo>
                  <a:lnTo>
                    <a:pt x="4122" y="960"/>
                  </a:lnTo>
                  <a:lnTo>
                    <a:pt x="4122" y="960"/>
                  </a:lnTo>
                  <a:lnTo>
                    <a:pt x="4122" y="960"/>
                  </a:lnTo>
                  <a:lnTo>
                    <a:pt x="4122" y="960"/>
                  </a:lnTo>
                  <a:lnTo>
                    <a:pt x="4122" y="960"/>
                  </a:lnTo>
                  <a:lnTo>
                    <a:pt x="4122" y="960"/>
                  </a:lnTo>
                  <a:lnTo>
                    <a:pt x="4122" y="960"/>
                  </a:lnTo>
                  <a:lnTo>
                    <a:pt x="4128" y="960"/>
                  </a:lnTo>
                  <a:lnTo>
                    <a:pt x="4128" y="960"/>
                  </a:lnTo>
                  <a:lnTo>
                    <a:pt x="4128" y="960"/>
                  </a:lnTo>
                  <a:lnTo>
                    <a:pt x="4128" y="960"/>
                  </a:lnTo>
                  <a:lnTo>
                    <a:pt x="4128" y="960"/>
                  </a:lnTo>
                  <a:lnTo>
                    <a:pt x="4128" y="960"/>
                  </a:lnTo>
                  <a:lnTo>
                    <a:pt x="4134" y="960"/>
                  </a:lnTo>
                  <a:lnTo>
                    <a:pt x="4134" y="960"/>
                  </a:lnTo>
                  <a:lnTo>
                    <a:pt x="4134" y="960"/>
                  </a:lnTo>
                  <a:lnTo>
                    <a:pt x="4134" y="960"/>
                  </a:lnTo>
                  <a:lnTo>
                    <a:pt x="4134" y="960"/>
                  </a:lnTo>
                  <a:lnTo>
                    <a:pt x="4134" y="960"/>
                  </a:lnTo>
                  <a:lnTo>
                    <a:pt x="4134" y="960"/>
                  </a:lnTo>
                  <a:lnTo>
                    <a:pt x="4140" y="960"/>
                  </a:lnTo>
                  <a:lnTo>
                    <a:pt x="4140" y="960"/>
                  </a:lnTo>
                  <a:lnTo>
                    <a:pt x="4140" y="960"/>
                  </a:lnTo>
                  <a:lnTo>
                    <a:pt x="4140" y="960"/>
                  </a:lnTo>
                  <a:lnTo>
                    <a:pt x="4140" y="960"/>
                  </a:lnTo>
                  <a:lnTo>
                    <a:pt x="4140" y="954"/>
                  </a:lnTo>
                  <a:lnTo>
                    <a:pt x="4146" y="954"/>
                  </a:lnTo>
                  <a:lnTo>
                    <a:pt x="4146" y="954"/>
                  </a:lnTo>
                  <a:lnTo>
                    <a:pt x="4146" y="954"/>
                  </a:lnTo>
                  <a:lnTo>
                    <a:pt x="4146" y="954"/>
                  </a:lnTo>
                  <a:lnTo>
                    <a:pt x="4146" y="954"/>
                  </a:lnTo>
                  <a:lnTo>
                    <a:pt x="4146" y="954"/>
                  </a:lnTo>
                  <a:lnTo>
                    <a:pt x="4146" y="954"/>
                  </a:lnTo>
                  <a:lnTo>
                    <a:pt x="4152" y="954"/>
                  </a:lnTo>
                  <a:lnTo>
                    <a:pt x="4152" y="954"/>
                  </a:lnTo>
                  <a:lnTo>
                    <a:pt x="4152" y="954"/>
                  </a:lnTo>
                  <a:lnTo>
                    <a:pt x="4152" y="954"/>
                  </a:lnTo>
                  <a:lnTo>
                    <a:pt x="4152" y="954"/>
                  </a:lnTo>
                  <a:lnTo>
                    <a:pt x="4152" y="954"/>
                  </a:lnTo>
                  <a:lnTo>
                    <a:pt x="4158" y="954"/>
                  </a:lnTo>
                  <a:lnTo>
                    <a:pt x="4158" y="954"/>
                  </a:lnTo>
                  <a:lnTo>
                    <a:pt x="4158" y="954"/>
                  </a:lnTo>
                  <a:lnTo>
                    <a:pt x="4158" y="954"/>
                  </a:lnTo>
                  <a:lnTo>
                    <a:pt x="4158" y="954"/>
                  </a:lnTo>
                  <a:lnTo>
                    <a:pt x="4158" y="954"/>
                  </a:lnTo>
                  <a:lnTo>
                    <a:pt x="4158" y="948"/>
                  </a:lnTo>
                  <a:lnTo>
                    <a:pt x="4164" y="948"/>
                  </a:lnTo>
                  <a:lnTo>
                    <a:pt x="4164" y="948"/>
                  </a:lnTo>
                  <a:lnTo>
                    <a:pt x="4164" y="948"/>
                  </a:lnTo>
                  <a:lnTo>
                    <a:pt x="4164" y="948"/>
                  </a:lnTo>
                  <a:lnTo>
                    <a:pt x="4164" y="948"/>
                  </a:lnTo>
                  <a:lnTo>
                    <a:pt x="4164" y="948"/>
                  </a:lnTo>
                  <a:lnTo>
                    <a:pt x="4170" y="948"/>
                  </a:lnTo>
                  <a:lnTo>
                    <a:pt x="4170" y="948"/>
                  </a:lnTo>
                  <a:lnTo>
                    <a:pt x="4170" y="948"/>
                  </a:lnTo>
                  <a:lnTo>
                    <a:pt x="4170" y="948"/>
                  </a:lnTo>
                  <a:lnTo>
                    <a:pt x="4170" y="948"/>
                  </a:lnTo>
                  <a:lnTo>
                    <a:pt x="4170" y="948"/>
                  </a:lnTo>
                  <a:lnTo>
                    <a:pt x="4176" y="948"/>
                  </a:lnTo>
                  <a:lnTo>
                    <a:pt x="4176" y="942"/>
                  </a:lnTo>
                  <a:lnTo>
                    <a:pt x="4176" y="942"/>
                  </a:lnTo>
                  <a:lnTo>
                    <a:pt x="4176" y="942"/>
                  </a:lnTo>
                  <a:lnTo>
                    <a:pt x="4176" y="942"/>
                  </a:lnTo>
                  <a:lnTo>
                    <a:pt x="4176" y="942"/>
                  </a:lnTo>
                  <a:lnTo>
                    <a:pt x="4176" y="942"/>
                  </a:lnTo>
                  <a:lnTo>
                    <a:pt x="4182" y="942"/>
                  </a:lnTo>
                  <a:lnTo>
                    <a:pt x="4182" y="942"/>
                  </a:lnTo>
                  <a:lnTo>
                    <a:pt x="4182" y="942"/>
                  </a:lnTo>
                  <a:lnTo>
                    <a:pt x="4182" y="942"/>
                  </a:lnTo>
                  <a:lnTo>
                    <a:pt x="4182" y="942"/>
                  </a:lnTo>
                  <a:lnTo>
                    <a:pt x="4182" y="942"/>
                  </a:lnTo>
                  <a:lnTo>
                    <a:pt x="4182" y="936"/>
                  </a:lnTo>
                  <a:lnTo>
                    <a:pt x="4188" y="936"/>
                  </a:lnTo>
                  <a:lnTo>
                    <a:pt x="4188" y="936"/>
                  </a:lnTo>
                  <a:lnTo>
                    <a:pt x="4188" y="936"/>
                  </a:lnTo>
                  <a:lnTo>
                    <a:pt x="4188" y="936"/>
                  </a:lnTo>
                  <a:lnTo>
                    <a:pt x="4188" y="936"/>
                  </a:lnTo>
                  <a:lnTo>
                    <a:pt x="4188" y="936"/>
                  </a:lnTo>
                  <a:lnTo>
                    <a:pt x="4194" y="936"/>
                  </a:lnTo>
                  <a:lnTo>
                    <a:pt x="4194" y="936"/>
                  </a:lnTo>
                  <a:lnTo>
                    <a:pt x="4194" y="936"/>
                  </a:lnTo>
                  <a:lnTo>
                    <a:pt x="4194" y="936"/>
                  </a:lnTo>
                  <a:lnTo>
                    <a:pt x="4194" y="930"/>
                  </a:lnTo>
                  <a:lnTo>
                    <a:pt x="4194" y="930"/>
                  </a:lnTo>
                  <a:lnTo>
                    <a:pt x="4194" y="930"/>
                  </a:lnTo>
                  <a:lnTo>
                    <a:pt x="4200" y="930"/>
                  </a:lnTo>
                  <a:lnTo>
                    <a:pt x="4200" y="930"/>
                  </a:lnTo>
                  <a:lnTo>
                    <a:pt x="4200" y="930"/>
                  </a:lnTo>
                  <a:lnTo>
                    <a:pt x="4200" y="930"/>
                  </a:lnTo>
                  <a:lnTo>
                    <a:pt x="4200" y="930"/>
                  </a:lnTo>
                  <a:lnTo>
                    <a:pt x="4200" y="930"/>
                  </a:lnTo>
                  <a:lnTo>
                    <a:pt x="4206" y="924"/>
                  </a:lnTo>
                  <a:lnTo>
                    <a:pt x="4206" y="924"/>
                  </a:lnTo>
                  <a:lnTo>
                    <a:pt x="4206" y="924"/>
                  </a:lnTo>
                  <a:lnTo>
                    <a:pt x="4206" y="924"/>
                  </a:lnTo>
                  <a:lnTo>
                    <a:pt x="4206" y="924"/>
                  </a:lnTo>
                  <a:lnTo>
                    <a:pt x="4206" y="924"/>
                  </a:lnTo>
                  <a:lnTo>
                    <a:pt x="4206" y="924"/>
                  </a:lnTo>
                  <a:lnTo>
                    <a:pt x="4212" y="924"/>
                  </a:lnTo>
                  <a:lnTo>
                    <a:pt x="4212" y="924"/>
                  </a:lnTo>
                  <a:lnTo>
                    <a:pt x="4212" y="918"/>
                  </a:lnTo>
                  <a:lnTo>
                    <a:pt x="4212" y="918"/>
                  </a:lnTo>
                  <a:lnTo>
                    <a:pt x="4212" y="918"/>
                  </a:lnTo>
                  <a:lnTo>
                    <a:pt x="4212" y="918"/>
                  </a:lnTo>
                  <a:lnTo>
                    <a:pt x="4218" y="918"/>
                  </a:lnTo>
                  <a:lnTo>
                    <a:pt x="4218" y="918"/>
                  </a:lnTo>
                  <a:lnTo>
                    <a:pt x="4218" y="918"/>
                  </a:lnTo>
                  <a:lnTo>
                    <a:pt x="4218" y="918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24" y="912"/>
                  </a:lnTo>
                  <a:lnTo>
                    <a:pt x="4224" y="912"/>
                  </a:lnTo>
                  <a:lnTo>
                    <a:pt x="4224" y="912"/>
                  </a:lnTo>
                  <a:lnTo>
                    <a:pt x="4224" y="912"/>
                  </a:lnTo>
                  <a:lnTo>
                    <a:pt x="4224" y="912"/>
                  </a:lnTo>
                  <a:lnTo>
                    <a:pt x="4224" y="906"/>
                  </a:lnTo>
                  <a:lnTo>
                    <a:pt x="4230" y="906"/>
                  </a:lnTo>
                  <a:lnTo>
                    <a:pt x="4230" y="906"/>
                  </a:lnTo>
                  <a:lnTo>
                    <a:pt x="4230" y="906"/>
                  </a:lnTo>
                  <a:lnTo>
                    <a:pt x="4230" y="906"/>
                  </a:lnTo>
                  <a:lnTo>
                    <a:pt x="4230" y="906"/>
                  </a:lnTo>
                  <a:lnTo>
                    <a:pt x="4230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8" y="888"/>
                  </a:lnTo>
                  <a:lnTo>
                    <a:pt x="4248" y="888"/>
                  </a:lnTo>
                  <a:lnTo>
                    <a:pt x="4248" y="888"/>
                  </a:lnTo>
                  <a:lnTo>
                    <a:pt x="4248" y="888"/>
                  </a:lnTo>
                  <a:lnTo>
                    <a:pt x="4248" y="888"/>
                  </a:lnTo>
                  <a:lnTo>
                    <a:pt x="4248" y="888"/>
                  </a:lnTo>
                  <a:lnTo>
                    <a:pt x="4248" y="882"/>
                  </a:lnTo>
                  <a:lnTo>
                    <a:pt x="4254" y="882"/>
                  </a:lnTo>
                  <a:lnTo>
                    <a:pt x="4254" y="882"/>
                  </a:lnTo>
                  <a:lnTo>
                    <a:pt x="4254" y="882"/>
                  </a:lnTo>
                  <a:lnTo>
                    <a:pt x="4254" y="882"/>
                  </a:lnTo>
                  <a:lnTo>
                    <a:pt x="4254" y="882"/>
                  </a:lnTo>
                  <a:lnTo>
                    <a:pt x="4254" y="876"/>
                  </a:lnTo>
                  <a:lnTo>
                    <a:pt x="4260" y="876"/>
                  </a:lnTo>
                  <a:lnTo>
                    <a:pt x="4260" y="876"/>
                  </a:lnTo>
                  <a:lnTo>
                    <a:pt x="4260" y="876"/>
                  </a:lnTo>
                  <a:lnTo>
                    <a:pt x="4260" y="876"/>
                  </a:lnTo>
                  <a:lnTo>
                    <a:pt x="4260" y="876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6" y="870"/>
                  </a:lnTo>
                  <a:lnTo>
                    <a:pt x="4266" y="870"/>
                  </a:lnTo>
                  <a:lnTo>
                    <a:pt x="4266" y="870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72" y="864"/>
                  </a:lnTo>
                  <a:lnTo>
                    <a:pt x="4272" y="864"/>
                  </a:lnTo>
                  <a:lnTo>
                    <a:pt x="4272" y="864"/>
                  </a:lnTo>
                  <a:lnTo>
                    <a:pt x="4272" y="858"/>
                  </a:lnTo>
                  <a:lnTo>
                    <a:pt x="4272" y="858"/>
                  </a:lnTo>
                  <a:lnTo>
                    <a:pt x="4272" y="858"/>
                  </a:lnTo>
                  <a:lnTo>
                    <a:pt x="4272" y="858"/>
                  </a:lnTo>
                  <a:lnTo>
                    <a:pt x="4278" y="858"/>
                  </a:lnTo>
                  <a:lnTo>
                    <a:pt x="4278" y="852"/>
                  </a:lnTo>
                  <a:lnTo>
                    <a:pt x="4278" y="852"/>
                  </a:lnTo>
                  <a:lnTo>
                    <a:pt x="4278" y="852"/>
                  </a:lnTo>
                  <a:lnTo>
                    <a:pt x="4278" y="852"/>
                  </a:lnTo>
                  <a:lnTo>
                    <a:pt x="4278" y="852"/>
                  </a:lnTo>
                  <a:lnTo>
                    <a:pt x="4278" y="846"/>
                  </a:lnTo>
                  <a:lnTo>
                    <a:pt x="4284" y="846"/>
                  </a:lnTo>
                  <a:lnTo>
                    <a:pt x="4284" y="846"/>
                  </a:lnTo>
                  <a:lnTo>
                    <a:pt x="4284" y="846"/>
                  </a:lnTo>
                  <a:lnTo>
                    <a:pt x="4284" y="846"/>
                  </a:lnTo>
                  <a:lnTo>
                    <a:pt x="4284" y="840"/>
                  </a:lnTo>
                  <a:lnTo>
                    <a:pt x="4284" y="840"/>
                  </a:lnTo>
                  <a:lnTo>
                    <a:pt x="4290" y="840"/>
                  </a:lnTo>
                  <a:lnTo>
                    <a:pt x="4290" y="840"/>
                  </a:lnTo>
                  <a:lnTo>
                    <a:pt x="4290" y="840"/>
                  </a:lnTo>
                  <a:lnTo>
                    <a:pt x="4290" y="834"/>
                  </a:lnTo>
                  <a:lnTo>
                    <a:pt x="4290" y="834"/>
                  </a:lnTo>
                  <a:lnTo>
                    <a:pt x="4290" y="834"/>
                  </a:lnTo>
                  <a:lnTo>
                    <a:pt x="4290" y="834"/>
                  </a:lnTo>
                  <a:lnTo>
                    <a:pt x="4296" y="828"/>
                  </a:lnTo>
                  <a:lnTo>
                    <a:pt x="4296" y="828"/>
                  </a:lnTo>
                  <a:lnTo>
                    <a:pt x="4296" y="828"/>
                  </a:lnTo>
                  <a:lnTo>
                    <a:pt x="4296" y="828"/>
                  </a:lnTo>
                  <a:lnTo>
                    <a:pt x="4296" y="828"/>
                  </a:lnTo>
                  <a:lnTo>
                    <a:pt x="4296" y="822"/>
                  </a:lnTo>
                  <a:lnTo>
                    <a:pt x="4302" y="822"/>
                  </a:lnTo>
                  <a:lnTo>
                    <a:pt x="4302" y="822"/>
                  </a:lnTo>
                  <a:lnTo>
                    <a:pt x="4302" y="822"/>
                  </a:lnTo>
                  <a:lnTo>
                    <a:pt x="4302" y="816"/>
                  </a:lnTo>
                  <a:lnTo>
                    <a:pt x="4302" y="816"/>
                  </a:lnTo>
                  <a:lnTo>
                    <a:pt x="4302" y="816"/>
                  </a:lnTo>
                  <a:lnTo>
                    <a:pt x="4302" y="816"/>
                  </a:lnTo>
                  <a:lnTo>
                    <a:pt x="4308" y="816"/>
                  </a:lnTo>
                  <a:lnTo>
                    <a:pt x="4308" y="810"/>
                  </a:lnTo>
                  <a:lnTo>
                    <a:pt x="4308" y="810"/>
                  </a:lnTo>
                  <a:lnTo>
                    <a:pt x="4308" y="810"/>
                  </a:lnTo>
                  <a:lnTo>
                    <a:pt x="4308" y="810"/>
                  </a:lnTo>
                  <a:lnTo>
                    <a:pt x="4308" y="804"/>
                  </a:lnTo>
                  <a:lnTo>
                    <a:pt x="4314" y="804"/>
                  </a:lnTo>
                  <a:lnTo>
                    <a:pt x="4314" y="804"/>
                  </a:lnTo>
                  <a:lnTo>
                    <a:pt x="4314" y="804"/>
                  </a:lnTo>
                  <a:lnTo>
                    <a:pt x="4314" y="798"/>
                  </a:lnTo>
                  <a:lnTo>
                    <a:pt x="4314" y="798"/>
                  </a:lnTo>
                  <a:lnTo>
                    <a:pt x="4314" y="798"/>
                  </a:lnTo>
                  <a:lnTo>
                    <a:pt x="4320" y="798"/>
                  </a:lnTo>
                  <a:lnTo>
                    <a:pt x="4320" y="792"/>
                  </a:lnTo>
                  <a:lnTo>
                    <a:pt x="4320" y="792"/>
                  </a:lnTo>
                  <a:lnTo>
                    <a:pt x="4320" y="792"/>
                  </a:lnTo>
                  <a:lnTo>
                    <a:pt x="4320" y="792"/>
                  </a:lnTo>
                  <a:lnTo>
                    <a:pt x="4320" y="786"/>
                  </a:lnTo>
                  <a:lnTo>
                    <a:pt x="4320" y="786"/>
                  </a:lnTo>
                  <a:lnTo>
                    <a:pt x="4326" y="786"/>
                  </a:lnTo>
                  <a:lnTo>
                    <a:pt x="4326" y="786"/>
                  </a:lnTo>
                  <a:lnTo>
                    <a:pt x="4326" y="780"/>
                  </a:lnTo>
                  <a:lnTo>
                    <a:pt x="4326" y="780"/>
                  </a:lnTo>
                  <a:lnTo>
                    <a:pt x="4326" y="780"/>
                  </a:lnTo>
                  <a:lnTo>
                    <a:pt x="4326" y="780"/>
                  </a:lnTo>
                  <a:lnTo>
                    <a:pt x="4332" y="774"/>
                  </a:lnTo>
                  <a:lnTo>
                    <a:pt x="4332" y="774"/>
                  </a:lnTo>
                  <a:lnTo>
                    <a:pt x="4332" y="774"/>
                  </a:lnTo>
                  <a:lnTo>
                    <a:pt x="4332" y="774"/>
                  </a:lnTo>
                  <a:lnTo>
                    <a:pt x="4332" y="768"/>
                  </a:lnTo>
                  <a:lnTo>
                    <a:pt x="4332" y="768"/>
                  </a:lnTo>
                  <a:lnTo>
                    <a:pt x="4332" y="768"/>
                  </a:lnTo>
                  <a:lnTo>
                    <a:pt x="4338" y="768"/>
                  </a:lnTo>
                  <a:lnTo>
                    <a:pt x="4338" y="762"/>
                  </a:lnTo>
                  <a:lnTo>
                    <a:pt x="4338" y="762"/>
                  </a:lnTo>
                  <a:lnTo>
                    <a:pt x="4338" y="762"/>
                  </a:lnTo>
                  <a:lnTo>
                    <a:pt x="4338" y="762"/>
                  </a:lnTo>
                  <a:lnTo>
                    <a:pt x="4338" y="756"/>
                  </a:lnTo>
                  <a:lnTo>
                    <a:pt x="4344" y="756"/>
                  </a:lnTo>
                  <a:lnTo>
                    <a:pt x="4344" y="756"/>
                  </a:lnTo>
                  <a:lnTo>
                    <a:pt x="4344" y="756"/>
                  </a:lnTo>
                  <a:lnTo>
                    <a:pt x="4344" y="750"/>
                  </a:lnTo>
                  <a:lnTo>
                    <a:pt x="4344" y="750"/>
                  </a:lnTo>
                  <a:lnTo>
                    <a:pt x="4344" y="750"/>
                  </a:lnTo>
                  <a:lnTo>
                    <a:pt x="4344" y="750"/>
                  </a:lnTo>
                  <a:lnTo>
                    <a:pt x="4350" y="744"/>
                  </a:lnTo>
                  <a:lnTo>
                    <a:pt x="4350" y="744"/>
                  </a:lnTo>
                  <a:lnTo>
                    <a:pt x="4350" y="744"/>
                  </a:lnTo>
                  <a:lnTo>
                    <a:pt x="4350" y="738"/>
                  </a:lnTo>
                  <a:lnTo>
                    <a:pt x="4350" y="738"/>
                  </a:lnTo>
                  <a:lnTo>
                    <a:pt x="4350" y="738"/>
                  </a:lnTo>
                  <a:lnTo>
                    <a:pt x="4350" y="738"/>
                  </a:lnTo>
                  <a:lnTo>
                    <a:pt x="4356" y="732"/>
                  </a:lnTo>
                  <a:lnTo>
                    <a:pt x="4356" y="732"/>
                  </a:lnTo>
                  <a:lnTo>
                    <a:pt x="4356" y="732"/>
                  </a:lnTo>
                  <a:lnTo>
                    <a:pt x="4356" y="726"/>
                  </a:lnTo>
                  <a:lnTo>
                    <a:pt x="4356" y="726"/>
                  </a:lnTo>
                  <a:lnTo>
                    <a:pt x="4356" y="726"/>
                  </a:lnTo>
                  <a:lnTo>
                    <a:pt x="4362" y="726"/>
                  </a:lnTo>
                  <a:lnTo>
                    <a:pt x="4362" y="720"/>
                  </a:lnTo>
                  <a:lnTo>
                    <a:pt x="4362" y="720"/>
                  </a:lnTo>
                  <a:lnTo>
                    <a:pt x="4362" y="720"/>
                  </a:lnTo>
                  <a:lnTo>
                    <a:pt x="4362" y="714"/>
                  </a:lnTo>
                  <a:lnTo>
                    <a:pt x="4362" y="714"/>
                  </a:lnTo>
                  <a:lnTo>
                    <a:pt x="4362" y="714"/>
                  </a:lnTo>
                  <a:lnTo>
                    <a:pt x="4368" y="714"/>
                  </a:lnTo>
                  <a:lnTo>
                    <a:pt x="4368" y="708"/>
                  </a:lnTo>
                  <a:lnTo>
                    <a:pt x="4368" y="708"/>
                  </a:lnTo>
                  <a:lnTo>
                    <a:pt x="4368" y="708"/>
                  </a:lnTo>
                  <a:lnTo>
                    <a:pt x="4368" y="702"/>
                  </a:lnTo>
                  <a:lnTo>
                    <a:pt x="4368" y="702"/>
                  </a:lnTo>
                  <a:lnTo>
                    <a:pt x="4374" y="702"/>
                  </a:lnTo>
                  <a:lnTo>
                    <a:pt x="4374" y="696"/>
                  </a:lnTo>
                  <a:lnTo>
                    <a:pt x="4374" y="696"/>
                  </a:lnTo>
                  <a:lnTo>
                    <a:pt x="4374" y="696"/>
                  </a:lnTo>
                  <a:lnTo>
                    <a:pt x="4374" y="690"/>
                  </a:lnTo>
                  <a:lnTo>
                    <a:pt x="4374" y="690"/>
                  </a:lnTo>
                  <a:lnTo>
                    <a:pt x="4380" y="690"/>
                  </a:lnTo>
                  <a:lnTo>
                    <a:pt x="4380" y="690"/>
                  </a:lnTo>
                  <a:lnTo>
                    <a:pt x="4380" y="684"/>
                  </a:lnTo>
                  <a:lnTo>
                    <a:pt x="4380" y="684"/>
                  </a:lnTo>
                  <a:lnTo>
                    <a:pt x="4380" y="684"/>
                  </a:lnTo>
                  <a:lnTo>
                    <a:pt x="4380" y="684"/>
                  </a:lnTo>
                  <a:lnTo>
                    <a:pt x="4386" y="684"/>
                  </a:lnTo>
                  <a:lnTo>
                    <a:pt x="4386" y="684"/>
                  </a:lnTo>
                  <a:lnTo>
                    <a:pt x="4386" y="684"/>
                  </a:lnTo>
                  <a:lnTo>
                    <a:pt x="4386" y="684"/>
                  </a:lnTo>
                  <a:lnTo>
                    <a:pt x="4386" y="684"/>
                  </a:lnTo>
                  <a:lnTo>
                    <a:pt x="4386" y="684"/>
                  </a:lnTo>
                  <a:lnTo>
                    <a:pt x="4386" y="684"/>
                  </a:lnTo>
                  <a:lnTo>
                    <a:pt x="4392" y="684"/>
                  </a:lnTo>
                  <a:lnTo>
                    <a:pt x="4392" y="684"/>
                  </a:lnTo>
                  <a:lnTo>
                    <a:pt x="4392" y="684"/>
                  </a:lnTo>
                  <a:lnTo>
                    <a:pt x="4392" y="684"/>
                  </a:lnTo>
                  <a:lnTo>
                    <a:pt x="4392" y="684"/>
                  </a:lnTo>
                  <a:lnTo>
                    <a:pt x="4392" y="684"/>
                  </a:lnTo>
                  <a:lnTo>
                    <a:pt x="4392" y="690"/>
                  </a:lnTo>
                  <a:lnTo>
                    <a:pt x="4398" y="690"/>
                  </a:lnTo>
                  <a:lnTo>
                    <a:pt x="4398" y="690"/>
                  </a:lnTo>
                  <a:lnTo>
                    <a:pt x="4398" y="690"/>
                  </a:lnTo>
                  <a:lnTo>
                    <a:pt x="4398" y="696"/>
                  </a:lnTo>
                  <a:lnTo>
                    <a:pt x="4398" y="696"/>
                  </a:lnTo>
                  <a:lnTo>
                    <a:pt x="4398" y="696"/>
                  </a:lnTo>
                  <a:lnTo>
                    <a:pt x="4404" y="696"/>
                  </a:lnTo>
                  <a:lnTo>
                    <a:pt x="4404" y="702"/>
                  </a:lnTo>
                  <a:lnTo>
                    <a:pt x="4404" y="702"/>
                  </a:lnTo>
                  <a:lnTo>
                    <a:pt x="4404" y="702"/>
                  </a:lnTo>
                  <a:lnTo>
                    <a:pt x="4404" y="708"/>
                  </a:lnTo>
                  <a:lnTo>
                    <a:pt x="4404" y="708"/>
                  </a:lnTo>
                  <a:lnTo>
                    <a:pt x="4404" y="708"/>
                  </a:lnTo>
                  <a:lnTo>
                    <a:pt x="4410" y="714"/>
                  </a:lnTo>
                  <a:lnTo>
                    <a:pt x="4410" y="714"/>
                  </a:lnTo>
                  <a:lnTo>
                    <a:pt x="4410" y="714"/>
                  </a:lnTo>
                  <a:lnTo>
                    <a:pt x="4410" y="714"/>
                  </a:lnTo>
                  <a:lnTo>
                    <a:pt x="4410" y="720"/>
                  </a:lnTo>
                  <a:lnTo>
                    <a:pt x="4410" y="720"/>
                  </a:lnTo>
                  <a:lnTo>
                    <a:pt x="4410" y="720"/>
                  </a:lnTo>
                  <a:lnTo>
                    <a:pt x="4416" y="720"/>
                  </a:lnTo>
                  <a:lnTo>
                    <a:pt x="4416" y="726"/>
                  </a:lnTo>
                  <a:lnTo>
                    <a:pt x="4416" y="726"/>
                  </a:lnTo>
                  <a:lnTo>
                    <a:pt x="4416" y="732"/>
                  </a:lnTo>
                  <a:lnTo>
                    <a:pt x="4416" y="732"/>
                  </a:lnTo>
                  <a:lnTo>
                    <a:pt x="4416" y="732"/>
                  </a:lnTo>
                  <a:lnTo>
                    <a:pt x="4422" y="732"/>
                  </a:lnTo>
                  <a:lnTo>
                    <a:pt x="4422" y="738"/>
                  </a:lnTo>
                  <a:lnTo>
                    <a:pt x="4422" y="738"/>
                  </a:lnTo>
                  <a:lnTo>
                    <a:pt x="4422" y="738"/>
                  </a:lnTo>
                  <a:lnTo>
                    <a:pt x="4422" y="738"/>
                  </a:lnTo>
                  <a:lnTo>
                    <a:pt x="4422" y="744"/>
                  </a:lnTo>
                  <a:lnTo>
                    <a:pt x="4428" y="744"/>
                  </a:lnTo>
                  <a:lnTo>
                    <a:pt x="4428" y="744"/>
                  </a:lnTo>
                  <a:lnTo>
                    <a:pt x="4428" y="744"/>
                  </a:lnTo>
                  <a:lnTo>
                    <a:pt x="4428" y="750"/>
                  </a:lnTo>
                  <a:lnTo>
                    <a:pt x="4428" y="750"/>
                  </a:lnTo>
                  <a:lnTo>
                    <a:pt x="4428" y="750"/>
                  </a:lnTo>
                  <a:lnTo>
                    <a:pt x="4428" y="756"/>
                  </a:lnTo>
                  <a:lnTo>
                    <a:pt x="4434" y="756"/>
                  </a:lnTo>
                  <a:lnTo>
                    <a:pt x="4434" y="756"/>
                  </a:lnTo>
                  <a:lnTo>
                    <a:pt x="4434" y="762"/>
                  </a:lnTo>
                  <a:lnTo>
                    <a:pt x="4434" y="762"/>
                  </a:lnTo>
                  <a:lnTo>
                    <a:pt x="4434" y="762"/>
                  </a:lnTo>
                  <a:lnTo>
                    <a:pt x="4434" y="762"/>
                  </a:lnTo>
                  <a:lnTo>
                    <a:pt x="4440" y="768"/>
                  </a:lnTo>
                  <a:lnTo>
                    <a:pt x="4440" y="768"/>
                  </a:lnTo>
                  <a:lnTo>
                    <a:pt x="4440" y="768"/>
                  </a:lnTo>
                  <a:lnTo>
                    <a:pt x="4440" y="768"/>
                  </a:lnTo>
                  <a:lnTo>
                    <a:pt x="4440" y="774"/>
                  </a:lnTo>
                  <a:lnTo>
                    <a:pt x="4440" y="774"/>
                  </a:lnTo>
                  <a:lnTo>
                    <a:pt x="4446" y="774"/>
                  </a:lnTo>
                  <a:lnTo>
                    <a:pt x="4446" y="774"/>
                  </a:lnTo>
                  <a:lnTo>
                    <a:pt x="4446" y="780"/>
                  </a:lnTo>
                  <a:lnTo>
                    <a:pt x="4446" y="780"/>
                  </a:lnTo>
                  <a:lnTo>
                    <a:pt x="4446" y="780"/>
                  </a:lnTo>
                  <a:lnTo>
                    <a:pt x="4446" y="780"/>
                  </a:lnTo>
                  <a:lnTo>
                    <a:pt x="4446" y="786"/>
                  </a:lnTo>
                  <a:lnTo>
                    <a:pt x="4452" y="786"/>
                  </a:lnTo>
                  <a:lnTo>
                    <a:pt x="4452" y="786"/>
                  </a:lnTo>
                  <a:lnTo>
                    <a:pt x="4452" y="786"/>
                  </a:lnTo>
                  <a:lnTo>
                    <a:pt x="4452" y="792"/>
                  </a:lnTo>
                  <a:lnTo>
                    <a:pt x="4452" y="792"/>
                  </a:lnTo>
                  <a:lnTo>
                    <a:pt x="4452" y="792"/>
                  </a:lnTo>
                  <a:lnTo>
                    <a:pt x="4452" y="792"/>
                  </a:lnTo>
                  <a:lnTo>
                    <a:pt x="4458" y="798"/>
                  </a:lnTo>
                  <a:lnTo>
                    <a:pt x="4458" y="798"/>
                  </a:lnTo>
                  <a:lnTo>
                    <a:pt x="4458" y="798"/>
                  </a:lnTo>
                  <a:lnTo>
                    <a:pt x="4458" y="798"/>
                  </a:lnTo>
                  <a:lnTo>
                    <a:pt x="4458" y="798"/>
                  </a:lnTo>
                  <a:lnTo>
                    <a:pt x="4458" y="804"/>
                  </a:lnTo>
                  <a:lnTo>
                    <a:pt x="4464" y="804"/>
                  </a:lnTo>
                  <a:lnTo>
                    <a:pt x="4464" y="804"/>
                  </a:lnTo>
                  <a:lnTo>
                    <a:pt x="4464" y="804"/>
                  </a:lnTo>
                  <a:lnTo>
                    <a:pt x="4464" y="810"/>
                  </a:lnTo>
                  <a:lnTo>
                    <a:pt x="4464" y="810"/>
                  </a:lnTo>
                  <a:lnTo>
                    <a:pt x="4464" y="810"/>
                  </a:lnTo>
                  <a:lnTo>
                    <a:pt x="4464" y="810"/>
                  </a:lnTo>
                  <a:lnTo>
                    <a:pt x="4470" y="816"/>
                  </a:lnTo>
                  <a:lnTo>
                    <a:pt x="4470" y="816"/>
                  </a:lnTo>
                  <a:lnTo>
                    <a:pt x="4470" y="816"/>
                  </a:lnTo>
                  <a:lnTo>
                    <a:pt x="4470" y="816"/>
                  </a:lnTo>
                  <a:lnTo>
                    <a:pt x="4470" y="816"/>
                  </a:lnTo>
                  <a:lnTo>
                    <a:pt x="4470" y="822"/>
                  </a:lnTo>
                  <a:lnTo>
                    <a:pt x="4476" y="822"/>
                  </a:lnTo>
                  <a:lnTo>
                    <a:pt x="4476" y="822"/>
                  </a:lnTo>
                  <a:lnTo>
                    <a:pt x="4476" y="822"/>
                  </a:lnTo>
                  <a:lnTo>
                    <a:pt x="4476" y="828"/>
                  </a:lnTo>
                  <a:lnTo>
                    <a:pt x="4476" y="828"/>
                  </a:lnTo>
                  <a:lnTo>
                    <a:pt x="4476" y="828"/>
                  </a:lnTo>
                  <a:lnTo>
                    <a:pt x="4476" y="828"/>
                  </a:lnTo>
                  <a:lnTo>
                    <a:pt x="4482" y="828"/>
                  </a:lnTo>
                  <a:lnTo>
                    <a:pt x="4482" y="834"/>
                  </a:lnTo>
                  <a:lnTo>
                    <a:pt x="4482" y="834"/>
                  </a:lnTo>
                  <a:lnTo>
                    <a:pt x="4482" y="834"/>
                  </a:lnTo>
                  <a:lnTo>
                    <a:pt x="4482" y="834"/>
                  </a:lnTo>
                  <a:lnTo>
                    <a:pt x="4482" y="834"/>
                  </a:lnTo>
                  <a:lnTo>
                    <a:pt x="4488" y="840"/>
                  </a:lnTo>
                  <a:lnTo>
                    <a:pt x="4488" y="840"/>
                  </a:lnTo>
                  <a:lnTo>
                    <a:pt x="4488" y="840"/>
                  </a:lnTo>
                  <a:lnTo>
                    <a:pt x="4488" y="840"/>
                  </a:lnTo>
                  <a:lnTo>
                    <a:pt x="4488" y="840"/>
                  </a:lnTo>
                  <a:lnTo>
                    <a:pt x="4488" y="846"/>
                  </a:lnTo>
                  <a:lnTo>
                    <a:pt x="4488" y="846"/>
                  </a:lnTo>
                  <a:lnTo>
                    <a:pt x="4494" y="846"/>
                  </a:lnTo>
                  <a:lnTo>
                    <a:pt x="4494" y="846"/>
                  </a:lnTo>
                  <a:lnTo>
                    <a:pt x="4494" y="852"/>
                  </a:lnTo>
                  <a:lnTo>
                    <a:pt x="4494" y="852"/>
                  </a:lnTo>
                  <a:lnTo>
                    <a:pt x="4494" y="852"/>
                  </a:lnTo>
                  <a:lnTo>
                    <a:pt x="4494" y="852"/>
                  </a:lnTo>
                  <a:lnTo>
                    <a:pt x="4500" y="852"/>
                  </a:lnTo>
                  <a:lnTo>
                    <a:pt x="4500" y="858"/>
                  </a:lnTo>
                  <a:lnTo>
                    <a:pt x="4500" y="858"/>
                  </a:lnTo>
                  <a:lnTo>
                    <a:pt x="4500" y="858"/>
                  </a:lnTo>
                  <a:lnTo>
                    <a:pt x="4500" y="858"/>
                  </a:lnTo>
                  <a:lnTo>
                    <a:pt x="4500" y="858"/>
                  </a:lnTo>
                  <a:lnTo>
                    <a:pt x="4500" y="858"/>
                  </a:lnTo>
                  <a:lnTo>
                    <a:pt x="4506" y="864"/>
                  </a:lnTo>
                  <a:lnTo>
                    <a:pt x="4506" y="864"/>
                  </a:lnTo>
                  <a:lnTo>
                    <a:pt x="4506" y="864"/>
                  </a:lnTo>
                  <a:lnTo>
                    <a:pt x="4506" y="864"/>
                  </a:lnTo>
                  <a:lnTo>
                    <a:pt x="4506" y="864"/>
                  </a:lnTo>
                  <a:lnTo>
                    <a:pt x="4506" y="870"/>
                  </a:lnTo>
                  <a:lnTo>
                    <a:pt x="4512" y="870"/>
                  </a:lnTo>
                  <a:lnTo>
                    <a:pt x="4512" y="870"/>
                  </a:lnTo>
                  <a:lnTo>
                    <a:pt x="4512" y="870"/>
                  </a:lnTo>
                  <a:lnTo>
                    <a:pt x="4512" y="870"/>
                  </a:lnTo>
                  <a:lnTo>
                    <a:pt x="4512" y="876"/>
                  </a:lnTo>
                  <a:lnTo>
                    <a:pt x="4512" y="876"/>
                  </a:lnTo>
                  <a:lnTo>
                    <a:pt x="4512" y="876"/>
                  </a:lnTo>
                  <a:lnTo>
                    <a:pt x="4518" y="876"/>
                  </a:lnTo>
                  <a:lnTo>
                    <a:pt x="4518" y="876"/>
                  </a:lnTo>
                  <a:lnTo>
                    <a:pt x="4518" y="876"/>
                  </a:lnTo>
                  <a:lnTo>
                    <a:pt x="4518" y="882"/>
                  </a:lnTo>
                  <a:lnTo>
                    <a:pt x="4518" y="882"/>
                  </a:lnTo>
                  <a:lnTo>
                    <a:pt x="4518" y="882"/>
                  </a:lnTo>
                  <a:lnTo>
                    <a:pt x="4524" y="882"/>
                  </a:lnTo>
                  <a:lnTo>
                    <a:pt x="4524" y="882"/>
                  </a:lnTo>
                  <a:lnTo>
                    <a:pt x="4524" y="882"/>
                  </a:lnTo>
                  <a:lnTo>
                    <a:pt x="4524" y="888"/>
                  </a:lnTo>
                  <a:lnTo>
                    <a:pt x="4524" y="888"/>
                  </a:lnTo>
                  <a:lnTo>
                    <a:pt x="4524" y="888"/>
                  </a:lnTo>
                  <a:lnTo>
                    <a:pt x="4524" y="888"/>
                  </a:lnTo>
                  <a:lnTo>
                    <a:pt x="4530" y="888"/>
                  </a:lnTo>
                  <a:lnTo>
                    <a:pt x="4530" y="888"/>
                  </a:lnTo>
                  <a:lnTo>
                    <a:pt x="4530" y="888"/>
                  </a:lnTo>
                  <a:lnTo>
                    <a:pt x="4530" y="894"/>
                  </a:lnTo>
                  <a:lnTo>
                    <a:pt x="4530" y="894"/>
                  </a:lnTo>
                  <a:lnTo>
                    <a:pt x="4530" y="894"/>
                  </a:lnTo>
                  <a:lnTo>
                    <a:pt x="4536" y="894"/>
                  </a:lnTo>
                  <a:lnTo>
                    <a:pt x="4536" y="894"/>
                  </a:lnTo>
                  <a:lnTo>
                    <a:pt x="4536" y="900"/>
                  </a:lnTo>
                  <a:lnTo>
                    <a:pt x="4536" y="900"/>
                  </a:lnTo>
                  <a:lnTo>
                    <a:pt x="4536" y="900"/>
                  </a:lnTo>
                  <a:lnTo>
                    <a:pt x="4536" y="900"/>
                  </a:lnTo>
                  <a:lnTo>
                    <a:pt x="4542" y="900"/>
                  </a:lnTo>
                  <a:lnTo>
                    <a:pt x="4542" y="900"/>
                  </a:lnTo>
                  <a:lnTo>
                    <a:pt x="4542" y="900"/>
                  </a:lnTo>
                  <a:lnTo>
                    <a:pt x="4542" y="906"/>
                  </a:lnTo>
                  <a:lnTo>
                    <a:pt x="4542" y="906"/>
                  </a:lnTo>
                  <a:lnTo>
                    <a:pt x="4542" y="906"/>
                  </a:lnTo>
                  <a:lnTo>
                    <a:pt x="4542" y="906"/>
                  </a:lnTo>
                  <a:lnTo>
                    <a:pt x="4548" y="906"/>
                  </a:lnTo>
                  <a:lnTo>
                    <a:pt x="4548" y="906"/>
                  </a:lnTo>
                  <a:lnTo>
                    <a:pt x="4548" y="906"/>
                  </a:lnTo>
                  <a:lnTo>
                    <a:pt x="4548" y="906"/>
                  </a:lnTo>
                  <a:lnTo>
                    <a:pt x="4548" y="912"/>
                  </a:lnTo>
                  <a:lnTo>
                    <a:pt x="4548" y="912"/>
                  </a:lnTo>
                  <a:lnTo>
                    <a:pt x="4548" y="912"/>
                  </a:lnTo>
                  <a:lnTo>
                    <a:pt x="4554" y="912"/>
                  </a:lnTo>
                  <a:lnTo>
                    <a:pt x="4554" y="912"/>
                  </a:lnTo>
                  <a:lnTo>
                    <a:pt x="4554" y="912"/>
                  </a:lnTo>
                  <a:lnTo>
                    <a:pt x="4554" y="912"/>
                  </a:lnTo>
                  <a:lnTo>
                    <a:pt x="4554" y="918"/>
                  </a:lnTo>
                  <a:lnTo>
                    <a:pt x="4554" y="918"/>
                  </a:lnTo>
                  <a:lnTo>
                    <a:pt x="4560" y="918"/>
                  </a:lnTo>
                  <a:lnTo>
                    <a:pt x="4560" y="918"/>
                  </a:lnTo>
                  <a:lnTo>
                    <a:pt x="4560" y="918"/>
                  </a:lnTo>
                  <a:lnTo>
                    <a:pt x="4560" y="918"/>
                  </a:lnTo>
                  <a:lnTo>
                    <a:pt x="4560" y="918"/>
                  </a:lnTo>
                  <a:lnTo>
                    <a:pt x="4560" y="918"/>
                  </a:lnTo>
                  <a:lnTo>
                    <a:pt x="4560" y="918"/>
                  </a:lnTo>
                  <a:lnTo>
                    <a:pt x="4566" y="924"/>
                  </a:lnTo>
                  <a:lnTo>
                    <a:pt x="4566" y="924"/>
                  </a:lnTo>
                  <a:lnTo>
                    <a:pt x="4566" y="924"/>
                  </a:lnTo>
                  <a:lnTo>
                    <a:pt x="4566" y="924"/>
                  </a:lnTo>
                  <a:lnTo>
                    <a:pt x="4566" y="924"/>
                  </a:lnTo>
                  <a:lnTo>
                    <a:pt x="4566" y="924"/>
                  </a:lnTo>
                  <a:lnTo>
                    <a:pt x="4572" y="924"/>
                  </a:lnTo>
                  <a:lnTo>
                    <a:pt x="4572" y="924"/>
                  </a:lnTo>
                  <a:lnTo>
                    <a:pt x="4572" y="930"/>
                  </a:lnTo>
                  <a:lnTo>
                    <a:pt x="4572" y="930"/>
                  </a:lnTo>
                  <a:lnTo>
                    <a:pt x="4572" y="930"/>
                  </a:lnTo>
                  <a:lnTo>
                    <a:pt x="4572" y="930"/>
                  </a:lnTo>
                  <a:lnTo>
                    <a:pt x="4572" y="930"/>
                  </a:lnTo>
                  <a:lnTo>
                    <a:pt x="4578" y="930"/>
                  </a:lnTo>
                  <a:lnTo>
                    <a:pt x="4578" y="930"/>
                  </a:lnTo>
                  <a:lnTo>
                    <a:pt x="4578" y="930"/>
                  </a:lnTo>
                  <a:lnTo>
                    <a:pt x="4578" y="930"/>
                  </a:lnTo>
                  <a:lnTo>
                    <a:pt x="4578" y="930"/>
                  </a:lnTo>
                  <a:lnTo>
                    <a:pt x="4578" y="936"/>
                  </a:lnTo>
                  <a:lnTo>
                    <a:pt x="4584" y="936"/>
                  </a:lnTo>
                  <a:lnTo>
                    <a:pt x="4584" y="936"/>
                  </a:lnTo>
                  <a:lnTo>
                    <a:pt x="4584" y="936"/>
                  </a:lnTo>
                  <a:lnTo>
                    <a:pt x="4584" y="936"/>
                  </a:lnTo>
                  <a:lnTo>
                    <a:pt x="4584" y="936"/>
                  </a:lnTo>
                  <a:lnTo>
                    <a:pt x="4584" y="936"/>
                  </a:lnTo>
                  <a:lnTo>
                    <a:pt x="4584" y="936"/>
                  </a:lnTo>
                  <a:lnTo>
                    <a:pt x="4590" y="936"/>
                  </a:lnTo>
                  <a:lnTo>
                    <a:pt x="4590" y="936"/>
                  </a:lnTo>
                  <a:lnTo>
                    <a:pt x="4590" y="936"/>
                  </a:lnTo>
                  <a:lnTo>
                    <a:pt x="4590" y="942"/>
                  </a:lnTo>
                  <a:lnTo>
                    <a:pt x="4590" y="942"/>
                  </a:lnTo>
                  <a:lnTo>
                    <a:pt x="4590" y="942"/>
                  </a:lnTo>
                  <a:lnTo>
                    <a:pt x="4590" y="942"/>
                  </a:lnTo>
                  <a:lnTo>
                    <a:pt x="4596" y="942"/>
                  </a:lnTo>
                  <a:lnTo>
                    <a:pt x="4596" y="942"/>
                  </a:lnTo>
                  <a:lnTo>
                    <a:pt x="4596" y="942"/>
                  </a:lnTo>
                  <a:lnTo>
                    <a:pt x="4596" y="942"/>
                  </a:lnTo>
                  <a:lnTo>
                    <a:pt x="4596" y="942"/>
                  </a:lnTo>
                  <a:lnTo>
                    <a:pt x="4602" y="942"/>
                  </a:lnTo>
                  <a:lnTo>
                    <a:pt x="4602" y="942"/>
                  </a:lnTo>
                  <a:lnTo>
                    <a:pt x="4602" y="948"/>
                  </a:lnTo>
                  <a:lnTo>
                    <a:pt x="4602" y="948"/>
                  </a:lnTo>
                  <a:lnTo>
                    <a:pt x="4602" y="948"/>
                  </a:lnTo>
                  <a:lnTo>
                    <a:pt x="4602" y="948"/>
                  </a:lnTo>
                  <a:lnTo>
                    <a:pt x="4602" y="948"/>
                  </a:lnTo>
                  <a:lnTo>
                    <a:pt x="4608" y="948"/>
                  </a:lnTo>
                  <a:lnTo>
                    <a:pt x="4608" y="948"/>
                  </a:lnTo>
                  <a:lnTo>
                    <a:pt x="4608" y="948"/>
                  </a:lnTo>
                  <a:lnTo>
                    <a:pt x="4608" y="948"/>
                  </a:lnTo>
                  <a:lnTo>
                    <a:pt x="4608" y="948"/>
                  </a:lnTo>
                  <a:lnTo>
                    <a:pt x="4608" y="948"/>
                  </a:lnTo>
                  <a:lnTo>
                    <a:pt x="4608" y="948"/>
                  </a:lnTo>
                  <a:lnTo>
                    <a:pt x="4614" y="948"/>
                  </a:lnTo>
                  <a:lnTo>
                    <a:pt x="4614" y="948"/>
                  </a:lnTo>
                  <a:lnTo>
                    <a:pt x="4614" y="948"/>
                  </a:lnTo>
                  <a:lnTo>
                    <a:pt x="4614" y="954"/>
                  </a:lnTo>
                  <a:lnTo>
                    <a:pt x="4614" y="954"/>
                  </a:lnTo>
                  <a:lnTo>
                    <a:pt x="4614" y="954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27" name="Rectangle 463"/>
            <p:cNvSpPr>
              <a:spLocks noChangeArrowheads="1"/>
            </p:cNvSpPr>
            <p:nvPr/>
          </p:nvSpPr>
          <p:spPr bwMode="auto">
            <a:xfrm>
              <a:off x="813" y="3636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528" name="Freeform 464"/>
            <p:cNvSpPr>
              <a:spLocks/>
            </p:cNvSpPr>
            <p:nvPr/>
          </p:nvSpPr>
          <p:spPr bwMode="auto">
            <a:xfrm>
              <a:off x="585" y="3030"/>
              <a:ext cx="4614" cy="582"/>
            </a:xfrm>
            <a:custGeom>
              <a:avLst/>
              <a:gdLst/>
              <a:ahLst/>
              <a:cxnLst>
                <a:cxn ang="0">
                  <a:pos x="72" y="444"/>
                </a:cxn>
                <a:cxn ang="0">
                  <a:pos x="144" y="534"/>
                </a:cxn>
                <a:cxn ang="0">
                  <a:pos x="216" y="570"/>
                </a:cxn>
                <a:cxn ang="0">
                  <a:pos x="288" y="552"/>
                </a:cxn>
                <a:cxn ang="0">
                  <a:pos x="360" y="480"/>
                </a:cxn>
                <a:cxn ang="0">
                  <a:pos x="432" y="366"/>
                </a:cxn>
                <a:cxn ang="0">
                  <a:pos x="510" y="306"/>
                </a:cxn>
                <a:cxn ang="0">
                  <a:pos x="582" y="450"/>
                </a:cxn>
                <a:cxn ang="0">
                  <a:pos x="654" y="540"/>
                </a:cxn>
                <a:cxn ang="0">
                  <a:pos x="726" y="576"/>
                </a:cxn>
                <a:cxn ang="0">
                  <a:pos x="798" y="534"/>
                </a:cxn>
                <a:cxn ang="0">
                  <a:pos x="870" y="408"/>
                </a:cxn>
                <a:cxn ang="0">
                  <a:pos x="948" y="204"/>
                </a:cxn>
                <a:cxn ang="0">
                  <a:pos x="1020" y="30"/>
                </a:cxn>
                <a:cxn ang="0">
                  <a:pos x="1092" y="300"/>
                </a:cxn>
                <a:cxn ang="0">
                  <a:pos x="1164" y="480"/>
                </a:cxn>
                <a:cxn ang="0">
                  <a:pos x="1236" y="576"/>
                </a:cxn>
                <a:cxn ang="0">
                  <a:pos x="1308" y="564"/>
                </a:cxn>
                <a:cxn ang="0">
                  <a:pos x="1386" y="450"/>
                </a:cxn>
                <a:cxn ang="0">
                  <a:pos x="1458" y="252"/>
                </a:cxn>
                <a:cxn ang="0">
                  <a:pos x="1530" y="0"/>
                </a:cxn>
                <a:cxn ang="0">
                  <a:pos x="1602" y="270"/>
                </a:cxn>
                <a:cxn ang="0">
                  <a:pos x="1674" y="462"/>
                </a:cxn>
                <a:cxn ang="0">
                  <a:pos x="1746" y="564"/>
                </a:cxn>
                <a:cxn ang="0">
                  <a:pos x="1824" y="570"/>
                </a:cxn>
                <a:cxn ang="0">
                  <a:pos x="1896" y="468"/>
                </a:cxn>
                <a:cxn ang="0">
                  <a:pos x="1968" y="276"/>
                </a:cxn>
                <a:cxn ang="0">
                  <a:pos x="2040" y="6"/>
                </a:cxn>
                <a:cxn ang="0">
                  <a:pos x="2112" y="234"/>
                </a:cxn>
                <a:cxn ang="0">
                  <a:pos x="2184" y="444"/>
                </a:cxn>
                <a:cxn ang="0">
                  <a:pos x="2262" y="558"/>
                </a:cxn>
                <a:cxn ang="0">
                  <a:pos x="2334" y="576"/>
                </a:cxn>
                <a:cxn ang="0">
                  <a:pos x="2406" y="492"/>
                </a:cxn>
                <a:cxn ang="0">
                  <a:pos x="2478" y="306"/>
                </a:cxn>
                <a:cxn ang="0">
                  <a:pos x="2550" y="36"/>
                </a:cxn>
                <a:cxn ang="0">
                  <a:pos x="2628" y="204"/>
                </a:cxn>
                <a:cxn ang="0">
                  <a:pos x="2700" y="420"/>
                </a:cxn>
                <a:cxn ang="0">
                  <a:pos x="2772" y="552"/>
                </a:cxn>
                <a:cxn ang="0">
                  <a:pos x="2844" y="576"/>
                </a:cxn>
                <a:cxn ang="0">
                  <a:pos x="2916" y="504"/>
                </a:cxn>
                <a:cxn ang="0">
                  <a:pos x="2988" y="330"/>
                </a:cxn>
                <a:cxn ang="0">
                  <a:pos x="3066" y="78"/>
                </a:cxn>
                <a:cxn ang="0">
                  <a:pos x="3138" y="174"/>
                </a:cxn>
                <a:cxn ang="0">
                  <a:pos x="3210" y="402"/>
                </a:cxn>
                <a:cxn ang="0">
                  <a:pos x="3282" y="540"/>
                </a:cxn>
                <a:cxn ang="0">
                  <a:pos x="3354" y="582"/>
                </a:cxn>
                <a:cxn ang="0">
                  <a:pos x="3426" y="516"/>
                </a:cxn>
                <a:cxn ang="0">
                  <a:pos x="3504" y="360"/>
                </a:cxn>
                <a:cxn ang="0">
                  <a:pos x="3576" y="114"/>
                </a:cxn>
                <a:cxn ang="0">
                  <a:pos x="3648" y="126"/>
                </a:cxn>
                <a:cxn ang="0">
                  <a:pos x="3720" y="354"/>
                </a:cxn>
                <a:cxn ang="0">
                  <a:pos x="3792" y="504"/>
                </a:cxn>
                <a:cxn ang="0">
                  <a:pos x="3864" y="576"/>
                </a:cxn>
                <a:cxn ang="0">
                  <a:pos x="3936" y="558"/>
                </a:cxn>
                <a:cxn ang="0">
                  <a:pos x="4014" y="486"/>
                </a:cxn>
                <a:cxn ang="0">
                  <a:pos x="4086" y="354"/>
                </a:cxn>
                <a:cxn ang="0">
                  <a:pos x="4158" y="324"/>
                </a:cxn>
                <a:cxn ang="0">
                  <a:pos x="4230" y="450"/>
                </a:cxn>
                <a:cxn ang="0">
                  <a:pos x="4302" y="534"/>
                </a:cxn>
                <a:cxn ang="0">
                  <a:pos x="4380" y="570"/>
                </a:cxn>
                <a:cxn ang="0">
                  <a:pos x="4452" y="546"/>
                </a:cxn>
                <a:cxn ang="0">
                  <a:pos x="4524" y="474"/>
                </a:cxn>
                <a:cxn ang="0">
                  <a:pos x="4596" y="360"/>
                </a:cxn>
              </a:cxnLst>
              <a:rect l="0" t="0" r="r" b="b"/>
              <a:pathLst>
                <a:path w="4614" h="582">
                  <a:moveTo>
                    <a:pt x="0" y="318"/>
                  </a:move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12" y="342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60"/>
                  </a:lnTo>
                  <a:lnTo>
                    <a:pt x="18" y="360"/>
                  </a:lnTo>
                  <a:lnTo>
                    <a:pt x="18" y="360"/>
                  </a:lnTo>
                  <a:lnTo>
                    <a:pt x="24" y="366"/>
                  </a:lnTo>
                  <a:lnTo>
                    <a:pt x="24" y="366"/>
                  </a:lnTo>
                  <a:lnTo>
                    <a:pt x="24" y="366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4" y="378"/>
                  </a:lnTo>
                  <a:lnTo>
                    <a:pt x="30" y="378"/>
                  </a:lnTo>
                  <a:lnTo>
                    <a:pt x="30" y="378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30" y="384"/>
                  </a:lnTo>
                  <a:lnTo>
                    <a:pt x="30" y="384"/>
                  </a:lnTo>
                  <a:lnTo>
                    <a:pt x="30" y="384"/>
                  </a:lnTo>
                  <a:lnTo>
                    <a:pt x="36" y="390"/>
                  </a:lnTo>
                  <a:lnTo>
                    <a:pt x="36" y="390"/>
                  </a:lnTo>
                  <a:lnTo>
                    <a:pt x="36" y="390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42" y="396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6"/>
                  </a:lnTo>
                  <a:lnTo>
                    <a:pt x="54" y="426"/>
                  </a:lnTo>
                  <a:lnTo>
                    <a:pt x="54" y="426"/>
                  </a:lnTo>
                  <a:lnTo>
                    <a:pt x="60" y="426"/>
                  </a:lnTo>
                  <a:lnTo>
                    <a:pt x="60" y="432"/>
                  </a:lnTo>
                  <a:lnTo>
                    <a:pt x="60" y="432"/>
                  </a:lnTo>
                  <a:lnTo>
                    <a:pt x="60" y="432"/>
                  </a:lnTo>
                  <a:lnTo>
                    <a:pt x="60" y="432"/>
                  </a:lnTo>
                  <a:lnTo>
                    <a:pt x="60" y="432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44"/>
                  </a:lnTo>
                  <a:lnTo>
                    <a:pt x="66" y="444"/>
                  </a:lnTo>
                  <a:lnTo>
                    <a:pt x="66" y="444"/>
                  </a:lnTo>
                  <a:lnTo>
                    <a:pt x="72" y="444"/>
                  </a:lnTo>
                  <a:lnTo>
                    <a:pt x="72" y="450"/>
                  </a:lnTo>
                  <a:lnTo>
                    <a:pt x="72" y="450"/>
                  </a:lnTo>
                  <a:lnTo>
                    <a:pt x="72" y="450"/>
                  </a:lnTo>
                  <a:lnTo>
                    <a:pt x="72" y="450"/>
                  </a:lnTo>
                  <a:lnTo>
                    <a:pt x="72" y="450"/>
                  </a:lnTo>
                  <a:lnTo>
                    <a:pt x="72" y="456"/>
                  </a:lnTo>
                  <a:lnTo>
                    <a:pt x="78" y="456"/>
                  </a:lnTo>
                  <a:lnTo>
                    <a:pt x="78" y="456"/>
                  </a:lnTo>
                  <a:lnTo>
                    <a:pt x="78" y="456"/>
                  </a:lnTo>
                  <a:lnTo>
                    <a:pt x="78" y="456"/>
                  </a:lnTo>
                  <a:lnTo>
                    <a:pt x="78" y="462"/>
                  </a:lnTo>
                  <a:lnTo>
                    <a:pt x="78" y="462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90" y="468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80"/>
                  </a:lnTo>
                  <a:lnTo>
                    <a:pt x="96" y="480"/>
                  </a:lnTo>
                  <a:lnTo>
                    <a:pt x="96" y="480"/>
                  </a:lnTo>
                  <a:lnTo>
                    <a:pt x="96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14" y="504"/>
                  </a:lnTo>
                  <a:lnTo>
                    <a:pt x="114" y="504"/>
                  </a:lnTo>
                  <a:lnTo>
                    <a:pt x="114" y="504"/>
                  </a:lnTo>
                  <a:lnTo>
                    <a:pt x="114" y="504"/>
                  </a:lnTo>
                  <a:lnTo>
                    <a:pt x="114" y="504"/>
                  </a:lnTo>
                  <a:lnTo>
                    <a:pt x="114" y="504"/>
                  </a:lnTo>
                  <a:lnTo>
                    <a:pt x="120" y="510"/>
                  </a:lnTo>
                  <a:lnTo>
                    <a:pt x="120" y="510"/>
                  </a:lnTo>
                  <a:lnTo>
                    <a:pt x="120" y="510"/>
                  </a:lnTo>
                  <a:lnTo>
                    <a:pt x="120" y="510"/>
                  </a:lnTo>
                  <a:lnTo>
                    <a:pt x="120" y="510"/>
                  </a:lnTo>
                  <a:lnTo>
                    <a:pt x="120" y="510"/>
                  </a:lnTo>
                  <a:lnTo>
                    <a:pt x="126" y="516"/>
                  </a:lnTo>
                  <a:lnTo>
                    <a:pt x="126" y="516"/>
                  </a:lnTo>
                  <a:lnTo>
                    <a:pt x="126" y="516"/>
                  </a:lnTo>
                  <a:lnTo>
                    <a:pt x="126" y="516"/>
                  </a:lnTo>
                  <a:lnTo>
                    <a:pt x="126" y="516"/>
                  </a:lnTo>
                  <a:lnTo>
                    <a:pt x="126" y="516"/>
                  </a:lnTo>
                  <a:lnTo>
                    <a:pt x="126" y="516"/>
                  </a:lnTo>
                  <a:lnTo>
                    <a:pt x="132" y="522"/>
                  </a:lnTo>
                  <a:lnTo>
                    <a:pt x="132" y="522"/>
                  </a:lnTo>
                  <a:lnTo>
                    <a:pt x="132" y="522"/>
                  </a:lnTo>
                  <a:lnTo>
                    <a:pt x="132" y="522"/>
                  </a:lnTo>
                  <a:lnTo>
                    <a:pt x="132" y="522"/>
                  </a:lnTo>
                  <a:lnTo>
                    <a:pt x="132" y="522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4" y="528"/>
                  </a:lnTo>
                  <a:lnTo>
                    <a:pt x="144" y="534"/>
                  </a:lnTo>
                  <a:lnTo>
                    <a:pt x="144" y="534"/>
                  </a:lnTo>
                  <a:lnTo>
                    <a:pt x="144" y="534"/>
                  </a:lnTo>
                  <a:lnTo>
                    <a:pt x="144" y="534"/>
                  </a:lnTo>
                  <a:lnTo>
                    <a:pt x="144" y="534"/>
                  </a:lnTo>
                  <a:lnTo>
                    <a:pt x="150" y="534"/>
                  </a:lnTo>
                  <a:lnTo>
                    <a:pt x="150" y="534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0" y="540"/>
                  </a:lnTo>
                  <a:lnTo>
                    <a:pt x="156" y="540"/>
                  </a:lnTo>
                  <a:lnTo>
                    <a:pt x="156" y="540"/>
                  </a:lnTo>
                  <a:lnTo>
                    <a:pt x="156" y="540"/>
                  </a:lnTo>
                  <a:lnTo>
                    <a:pt x="156" y="540"/>
                  </a:lnTo>
                  <a:lnTo>
                    <a:pt x="156" y="546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62" y="546"/>
                  </a:lnTo>
                  <a:lnTo>
                    <a:pt x="162" y="546"/>
                  </a:lnTo>
                  <a:lnTo>
                    <a:pt x="162" y="546"/>
                  </a:lnTo>
                  <a:lnTo>
                    <a:pt x="162" y="546"/>
                  </a:lnTo>
                  <a:lnTo>
                    <a:pt x="162" y="546"/>
                  </a:lnTo>
                  <a:lnTo>
                    <a:pt x="162" y="546"/>
                  </a:lnTo>
                  <a:lnTo>
                    <a:pt x="168" y="552"/>
                  </a:lnTo>
                  <a:lnTo>
                    <a:pt x="168" y="552"/>
                  </a:lnTo>
                  <a:lnTo>
                    <a:pt x="168" y="552"/>
                  </a:lnTo>
                  <a:lnTo>
                    <a:pt x="168" y="552"/>
                  </a:lnTo>
                  <a:lnTo>
                    <a:pt x="168" y="552"/>
                  </a:lnTo>
                  <a:lnTo>
                    <a:pt x="168" y="552"/>
                  </a:lnTo>
                  <a:lnTo>
                    <a:pt x="168" y="552"/>
                  </a:lnTo>
                  <a:lnTo>
                    <a:pt x="174" y="552"/>
                  </a:lnTo>
                  <a:lnTo>
                    <a:pt x="174" y="552"/>
                  </a:lnTo>
                  <a:lnTo>
                    <a:pt x="174" y="552"/>
                  </a:lnTo>
                  <a:lnTo>
                    <a:pt x="174" y="552"/>
                  </a:lnTo>
                  <a:lnTo>
                    <a:pt x="174" y="558"/>
                  </a:lnTo>
                  <a:lnTo>
                    <a:pt x="174" y="558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6" y="558"/>
                  </a:lnTo>
                  <a:lnTo>
                    <a:pt x="186" y="558"/>
                  </a:lnTo>
                  <a:lnTo>
                    <a:pt x="186" y="558"/>
                  </a:lnTo>
                  <a:lnTo>
                    <a:pt x="186" y="564"/>
                  </a:lnTo>
                  <a:lnTo>
                    <a:pt x="186" y="564"/>
                  </a:lnTo>
                  <a:lnTo>
                    <a:pt x="186" y="564"/>
                  </a:lnTo>
                  <a:lnTo>
                    <a:pt x="186" y="564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8" y="564"/>
                  </a:lnTo>
                  <a:lnTo>
                    <a:pt x="198" y="564"/>
                  </a:lnTo>
                  <a:lnTo>
                    <a:pt x="198" y="564"/>
                  </a:lnTo>
                  <a:lnTo>
                    <a:pt x="198" y="564"/>
                  </a:lnTo>
                  <a:lnTo>
                    <a:pt x="198" y="564"/>
                  </a:lnTo>
                  <a:lnTo>
                    <a:pt x="198" y="570"/>
                  </a:lnTo>
                  <a:lnTo>
                    <a:pt x="204" y="570"/>
                  </a:lnTo>
                  <a:lnTo>
                    <a:pt x="204" y="570"/>
                  </a:lnTo>
                  <a:lnTo>
                    <a:pt x="204" y="570"/>
                  </a:lnTo>
                  <a:lnTo>
                    <a:pt x="204" y="570"/>
                  </a:lnTo>
                  <a:lnTo>
                    <a:pt x="204" y="570"/>
                  </a:lnTo>
                  <a:lnTo>
                    <a:pt x="204" y="570"/>
                  </a:lnTo>
                  <a:lnTo>
                    <a:pt x="204" y="570"/>
                  </a:lnTo>
                  <a:lnTo>
                    <a:pt x="210" y="570"/>
                  </a:lnTo>
                  <a:lnTo>
                    <a:pt x="210" y="570"/>
                  </a:lnTo>
                  <a:lnTo>
                    <a:pt x="210" y="570"/>
                  </a:lnTo>
                  <a:lnTo>
                    <a:pt x="210" y="570"/>
                  </a:lnTo>
                  <a:lnTo>
                    <a:pt x="210" y="570"/>
                  </a:lnTo>
                  <a:lnTo>
                    <a:pt x="210" y="570"/>
                  </a:lnTo>
                  <a:lnTo>
                    <a:pt x="210" y="570"/>
                  </a:lnTo>
                  <a:lnTo>
                    <a:pt x="216" y="570"/>
                  </a:lnTo>
                  <a:lnTo>
                    <a:pt x="216" y="570"/>
                  </a:lnTo>
                  <a:lnTo>
                    <a:pt x="216" y="570"/>
                  </a:lnTo>
                  <a:lnTo>
                    <a:pt x="216" y="570"/>
                  </a:lnTo>
                  <a:lnTo>
                    <a:pt x="216" y="570"/>
                  </a:lnTo>
                  <a:lnTo>
                    <a:pt x="216" y="570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34" y="570"/>
                  </a:lnTo>
                  <a:lnTo>
                    <a:pt x="234" y="570"/>
                  </a:lnTo>
                  <a:lnTo>
                    <a:pt x="234" y="570"/>
                  </a:lnTo>
                  <a:lnTo>
                    <a:pt x="234" y="570"/>
                  </a:lnTo>
                  <a:lnTo>
                    <a:pt x="234" y="570"/>
                  </a:lnTo>
                  <a:lnTo>
                    <a:pt x="234" y="570"/>
                  </a:lnTo>
                  <a:lnTo>
                    <a:pt x="240" y="570"/>
                  </a:lnTo>
                  <a:lnTo>
                    <a:pt x="240" y="570"/>
                  </a:lnTo>
                  <a:lnTo>
                    <a:pt x="240" y="570"/>
                  </a:lnTo>
                  <a:lnTo>
                    <a:pt x="240" y="570"/>
                  </a:lnTo>
                  <a:lnTo>
                    <a:pt x="240" y="570"/>
                  </a:lnTo>
                  <a:lnTo>
                    <a:pt x="240" y="570"/>
                  </a:lnTo>
                  <a:lnTo>
                    <a:pt x="246" y="570"/>
                  </a:lnTo>
                  <a:lnTo>
                    <a:pt x="246" y="570"/>
                  </a:lnTo>
                  <a:lnTo>
                    <a:pt x="246" y="570"/>
                  </a:lnTo>
                  <a:lnTo>
                    <a:pt x="246" y="570"/>
                  </a:lnTo>
                  <a:lnTo>
                    <a:pt x="246" y="570"/>
                  </a:lnTo>
                  <a:lnTo>
                    <a:pt x="246" y="570"/>
                  </a:lnTo>
                  <a:lnTo>
                    <a:pt x="252" y="570"/>
                  </a:lnTo>
                  <a:lnTo>
                    <a:pt x="252" y="570"/>
                  </a:lnTo>
                  <a:lnTo>
                    <a:pt x="252" y="570"/>
                  </a:lnTo>
                  <a:lnTo>
                    <a:pt x="252" y="570"/>
                  </a:lnTo>
                  <a:lnTo>
                    <a:pt x="252" y="570"/>
                  </a:lnTo>
                  <a:lnTo>
                    <a:pt x="252" y="570"/>
                  </a:lnTo>
                  <a:lnTo>
                    <a:pt x="252" y="570"/>
                  </a:lnTo>
                  <a:lnTo>
                    <a:pt x="258" y="564"/>
                  </a:lnTo>
                  <a:lnTo>
                    <a:pt x="258" y="564"/>
                  </a:lnTo>
                  <a:lnTo>
                    <a:pt x="258" y="564"/>
                  </a:lnTo>
                  <a:lnTo>
                    <a:pt x="258" y="564"/>
                  </a:lnTo>
                  <a:lnTo>
                    <a:pt x="258" y="564"/>
                  </a:lnTo>
                  <a:lnTo>
                    <a:pt x="258" y="564"/>
                  </a:lnTo>
                  <a:lnTo>
                    <a:pt x="258" y="564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70" y="564"/>
                  </a:lnTo>
                  <a:lnTo>
                    <a:pt x="270" y="564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6" y="558"/>
                  </a:lnTo>
                  <a:lnTo>
                    <a:pt x="276" y="558"/>
                  </a:lnTo>
                  <a:lnTo>
                    <a:pt x="276" y="558"/>
                  </a:lnTo>
                  <a:lnTo>
                    <a:pt x="276" y="558"/>
                  </a:lnTo>
                  <a:lnTo>
                    <a:pt x="276" y="558"/>
                  </a:lnTo>
                  <a:lnTo>
                    <a:pt x="276" y="558"/>
                  </a:lnTo>
                  <a:lnTo>
                    <a:pt x="282" y="558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2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88" y="552"/>
                  </a:lnTo>
                  <a:lnTo>
                    <a:pt x="288" y="546"/>
                  </a:lnTo>
                  <a:lnTo>
                    <a:pt x="294" y="546"/>
                  </a:lnTo>
                  <a:lnTo>
                    <a:pt x="294" y="546"/>
                  </a:lnTo>
                  <a:lnTo>
                    <a:pt x="294" y="546"/>
                  </a:lnTo>
                  <a:lnTo>
                    <a:pt x="294" y="546"/>
                  </a:lnTo>
                  <a:lnTo>
                    <a:pt x="294" y="546"/>
                  </a:lnTo>
                  <a:lnTo>
                    <a:pt x="294" y="546"/>
                  </a:lnTo>
                  <a:lnTo>
                    <a:pt x="294" y="546"/>
                  </a:lnTo>
                  <a:lnTo>
                    <a:pt x="300" y="546"/>
                  </a:lnTo>
                  <a:lnTo>
                    <a:pt x="300" y="540"/>
                  </a:lnTo>
                  <a:lnTo>
                    <a:pt x="300" y="540"/>
                  </a:lnTo>
                  <a:lnTo>
                    <a:pt x="300" y="540"/>
                  </a:lnTo>
                  <a:lnTo>
                    <a:pt x="300" y="540"/>
                  </a:lnTo>
                  <a:lnTo>
                    <a:pt x="300" y="540"/>
                  </a:lnTo>
                  <a:lnTo>
                    <a:pt x="306" y="540"/>
                  </a:lnTo>
                  <a:lnTo>
                    <a:pt x="306" y="540"/>
                  </a:lnTo>
                  <a:lnTo>
                    <a:pt x="306" y="534"/>
                  </a:lnTo>
                  <a:lnTo>
                    <a:pt x="306" y="534"/>
                  </a:lnTo>
                  <a:lnTo>
                    <a:pt x="306" y="534"/>
                  </a:lnTo>
                  <a:lnTo>
                    <a:pt x="306" y="534"/>
                  </a:lnTo>
                  <a:lnTo>
                    <a:pt x="312" y="534"/>
                  </a:lnTo>
                  <a:lnTo>
                    <a:pt x="312" y="534"/>
                  </a:lnTo>
                  <a:lnTo>
                    <a:pt x="312" y="534"/>
                  </a:lnTo>
                  <a:lnTo>
                    <a:pt x="312" y="534"/>
                  </a:lnTo>
                  <a:lnTo>
                    <a:pt x="312" y="528"/>
                  </a:lnTo>
                  <a:lnTo>
                    <a:pt x="312" y="528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18" y="528"/>
                  </a:lnTo>
                  <a:lnTo>
                    <a:pt x="318" y="528"/>
                  </a:lnTo>
                  <a:lnTo>
                    <a:pt x="318" y="528"/>
                  </a:lnTo>
                  <a:lnTo>
                    <a:pt x="318" y="528"/>
                  </a:lnTo>
                  <a:lnTo>
                    <a:pt x="318" y="522"/>
                  </a:lnTo>
                  <a:lnTo>
                    <a:pt x="324" y="522"/>
                  </a:lnTo>
                  <a:lnTo>
                    <a:pt x="324" y="522"/>
                  </a:lnTo>
                  <a:lnTo>
                    <a:pt x="324" y="522"/>
                  </a:lnTo>
                  <a:lnTo>
                    <a:pt x="324" y="522"/>
                  </a:lnTo>
                  <a:lnTo>
                    <a:pt x="324" y="522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30" y="516"/>
                  </a:lnTo>
                  <a:lnTo>
                    <a:pt x="330" y="516"/>
                  </a:lnTo>
                  <a:lnTo>
                    <a:pt x="330" y="516"/>
                  </a:lnTo>
                  <a:lnTo>
                    <a:pt x="330" y="516"/>
                  </a:lnTo>
                  <a:lnTo>
                    <a:pt x="330" y="516"/>
                  </a:lnTo>
                  <a:lnTo>
                    <a:pt x="330" y="510"/>
                  </a:lnTo>
                  <a:lnTo>
                    <a:pt x="336" y="510"/>
                  </a:lnTo>
                  <a:lnTo>
                    <a:pt x="336" y="510"/>
                  </a:lnTo>
                  <a:lnTo>
                    <a:pt x="336" y="510"/>
                  </a:lnTo>
                  <a:lnTo>
                    <a:pt x="336" y="510"/>
                  </a:lnTo>
                  <a:lnTo>
                    <a:pt x="336" y="510"/>
                  </a:lnTo>
                  <a:lnTo>
                    <a:pt x="336" y="504"/>
                  </a:lnTo>
                  <a:lnTo>
                    <a:pt x="336" y="504"/>
                  </a:lnTo>
                  <a:lnTo>
                    <a:pt x="342" y="504"/>
                  </a:lnTo>
                  <a:lnTo>
                    <a:pt x="342" y="504"/>
                  </a:lnTo>
                  <a:lnTo>
                    <a:pt x="342" y="504"/>
                  </a:lnTo>
                  <a:lnTo>
                    <a:pt x="342" y="504"/>
                  </a:lnTo>
                  <a:lnTo>
                    <a:pt x="342" y="498"/>
                  </a:lnTo>
                  <a:lnTo>
                    <a:pt x="342" y="498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48" y="498"/>
                  </a:lnTo>
                  <a:lnTo>
                    <a:pt x="348" y="498"/>
                  </a:lnTo>
                  <a:lnTo>
                    <a:pt x="348" y="492"/>
                  </a:lnTo>
                  <a:lnTo>
                    <a:pt x="348" y="492"/>
                  </a:lnTo>
                  <a:lnTo>
                    <a:pt x="348" y="492"/>
                  </a:lnTo>
                  <a:lnTo>
                    <a:pt x="354" y="492"/>
                  </a:lnTo>
                  <a:lnTo>
                    <a:pt x="354" y="492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0" y="474"/>
                  </a:lnTo>
                  <a:lnTo>
                    <a:pt x="366" y="474"/>
                  </a:lnTo>
                  <a:lnTo>
                    <a:pt x="366" y="474"/>
                  </a:lnTo>
                  <a:lnTo>
                    <a:pt x="366" y="474"/>
                  </a:lnTo>
                  <a:lnTo>
                    <a:pt x="366" y="474"/>
                  </a:lnTo>
                  <a:lnTo>
                    <a:pt x="366" y="468"/>
                  </a:lnTo>
                  <a:lnTo>
                    <a:pt x="366" y="468"/>
                  </a:lnTo>
                  <a:lnTo>
                    <a:pt x="366" y="468"/>
                  </a:lnTo>
                  <a:lnTo>
                    <a:pt x="372" y="468"/>
                  </a:lnTo>
                  <a:lnTo>
                    <a:pt x="372" y="468"/>
                  </a:lnTo>
                  <a:lnTo>
                    <a:pt x="372" y="462"/>
                  </a:lnTo>
                  <a:lnTo>
                    <a:pt x="372" y="462"/>
                  </a:lnTo>
                  <a:lnTo>
                    <a:pt x="372" y="462"/>
                  </a:lnTo>
                  <a:lnTo>
                    <a:pt x="372" y="462"/>
                  </a:lnTo>
                  <a:lnTo>
                    <a:pt x="378" y="462"/>
                  </a:lnTo>
                  <a:lnTo>
                    <a:pt x="378" y="456"/>
                  </a:lnTo>
                  <a:lnTo>
                    <a:pt x="378" y="456"/>
                  </a:lnTo>
                  <a:lnTo>
                    <a:pt x="378" y="456"/>
                  </a:lnTo>
                  <a:lnTo>
                    <a:pt x="378" y="456"/>
                  </a:lnTo>
                  <a:lnTo>
                    <a:pt x="378" y="456"/>
                  </a:lnTo>
                  <a:lnTo>
                    <a:pt x="378" y="450"/>
                  </a:lnTo>
                  <a:lnTo>
                    <a:pt x="384" y="450"/>
                  </a:lnTo>
                  <a:lnTo>
                    <a:pt x="384" y="450"/>
                  </a:lnTo>
                  <a:lnTo>
                    <a:pt x="384" y="450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90" y="444"/>
                  </a:lnTo>
                  <a:lnTo>
                    <a:pt x="390" y="438"/>
                  </a:lnTo>
                  <a:lnTo>
                    <a:pt x="390" y="438"/>
                  </a:lnTo>
                  <a:lnTo>
                    <a:pt x="390" y="438"/>
                  </a:lnTo>
                  <a:lnTo>
                    <a:pt x="390" y="438"/>
                  </a:lnTo>
                  <a:lnTo>
                    <a:pt x="390" y="432"/>
                  </a:lnTo>
                  <a:lnTo>
                    <a:pt x="396" y="432"/>
                  </a:lnTo>
                  <a:lnTo>
                    <a:pt x="396" y="432"/>
                  </a:lnTo>
                  <a:lnTo>
                    <a:pt x="396" y="432"/>
                  </a:lnTo>
                  <a:lnTo>
                    <a:pt x="396" y="432"/>
                  </a:lnTo>
                  <a:lnTo>
                    <a:pt x="396" y="426"/>
                  </a:lnTo>
                  <a:lnTo>
                    <a:pt x="396" y="426"/>
                  </a:lnTo>
                  <a:lnTo>
                    <a:pt x="396" y="426"/>
                  </a:lnTo>
                  <a:lnTo>
                    <a:pt x="402" y="426"/>
                  </a:lnTo>
                  <a:lnTo>
                    <a:pt x="402" y="420"/>
                  </a:lnTo>
                  <a:lnTo>
                    <a:pt x="402" y="420"/>
                  </a:lnTo>
                  <a:lnTo>
                    <a:pt x="402" y="420"/>
                  </a:lnTo>
                  <a:lnTo>
                    <a:pt x="402" y="420"/>
                  </a:lnTo>
                  <a:lnTo>
                    <a:pt x="402" y="414"/>
                  </a:lnTo>
                  <a:lnTo>
                    <a:pt x="408" y="414"/>
                  </a:lnTo>
                  <a:lnTo>
                    <a:pt x="408" y="414"/>
                  </a:lnTo>
                  <a:lnTo>
                    <a:pt x="408" y="414"/>
                  </a:lnTo>
                  <a:lnTo>
                    <a:pt x="408" y="408"/>
                  </a:lnTo>
                  <a:lnTo>
                    <a:pt x="408" y="408"/>
                  </a:lnTo>
                  <a:lnTo>
                    <a:pt x="408" y="408"/>
                  </a:lnTo>
                  <a:lnTo>
                    <a:pt x="408" y="408"/>
                  </a:lnTo>
                  <a:lnTo>
                    <a:pt x="414" y="402"/>
                  </a:lnTo>
                  <a:lnTo>
                    <a:pt x="414" y="402"/>
                  </a:lnTo>
                  <a:lnTo>
                    <a:pt x="414" y="402"/>
                  </a:lnTo>
                  <a:lnTo>
                    <a:pt x="414" y="402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0"/>
                  </a:lnTo>
                  <a:lnTo>
                    <a:pt x="420" y="390"/>
                  </a:lnTo>
                  <a:lnTo>
                    <a:pt x="420" y="390"/>
                  </a:lnTo>
                  <a:lnTo>
                    <a:pt x="420" y="384"/>
                  </a:lnTo>
                  <a:lnTo>
                    <a:pt x="420" y="384"/>
                  </a:lnTo>
                  <a:lnTo>
                    <a:pt x="426" y="384"/>
                  </a:lnTo>
                  <a:lnTo>
                    <a:pt x="426" y="384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32" y="372"/>
                  </a:lnTo>
                  <a:lnTo>
                    <a:pt x="432" y="372"/>
                  </a:lnTo>
                  <a:lnTo>
                    <a:pt x="432" y="372"/>
                  </a:lnTo>
                  <a:lnTo>
                    <a:pt x="432" y="366"/>
                  </a:lnTo>
                  <a:lnTo>
                    <a:pt x="432" y="366"/>
                  </a:lnTo>
                  <a:lnTo>
                    <a:pt x="432" y="366"/>
                  </a:lnTo>
                  <a:lnTo>
                    <a:pt x="432" y="366"/>
                  </a:lnTo>
                  <a:lnTo>
                    <a:pt x="438" y="360"/>
                  </a:lnTo>
                  <a:lnTo>
                    <a:pt x="438" y="360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38" y="354"/>
                  </a:lnTo>
                  <a:lnTo>
                    <a:pt x="438" y="354"/>
                  </a:lnTo>
                  <a:lnTo>
                    <a:pt x="438" y="354"/>
                  </a:lnTo>
                  <a:lnTo>
                    <a:pt x="444" y="348"/>
                  </a:lnTo>
                  <a:lnTo>
                    <a:pt x="444" y="348"/>
                  </a:lnTo>
                  <a:lnTo>
                    <a:pt x="444" y="348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50" y="342"/>
                  </a:lnTo>
                  <a:lnTo>
                    <a:pt x="450" y="336"/>
                  </a:lnTo>
                  <a:lnTo>
                    <a:pt x="450" y="336"/>
                  </a:lnTo>
                  <a:lnTo>
                    <a:pt x="450" y="330"/>
                  </a:lnTo>
                  <a:lnTo>
                    <a:pt x="450" y="330"/>
                  </a:lnTo>
                  <a:lnTo>
                    <a:pt x="450" y="330"/>
                  </a:lnTo>
                  <a:lnTo>
                    <a:pt x="456" y="330"/>
                  </a:lnTo>
                  <a:lnTo>
                    <a:pt x="456" y="324"/>
                  </a:lnTo>
                  <a:lnTo>
                    <a:pt x="456" y="324"/>
                  </a:lnTo>
                  <a:lnTo>
                    <a:pt x="456" y="324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56" y="318"/>
                  </a:lnTo>
                  <a:lnTo>
                    <a:pt x="462" y="318"/>
                  </a:lnTo>
                  <a:lnTo>
                    <a:pt x="462" y="312"/>
                  </a:lnTo>
                  <a:lnTo>
                    <a:pt x="462" y="312"/>
                  </a:lnTo>
                  <a:lnTo>
                    <a:pt x="462" y="306"/>
                  </a:lnTo>
                  <a:lnTo>
                    <a:pt x="462" y="306"/>
                  </a:lnTo>
                  <a:lnTo>
                    <a:pt x="462" y="306"/>
                  </a:lnTo>
                  <a:lnTo>
                    <a:pt x="468" y="300"/>
                  </a:lnTo>
                  <a:lnTo>
                    <a:pt x="468" y="300"/>
                  </a:lnTo>
                  <a:lnTo>
                    <a:pt x="468" y="300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0"/>
                  </a:lnTo>
                  <a:lnTo>
                    <a:pt x="480" y="270"/>
                  </a:lnTo>
                  <a:lnTo>
                    <a:pt x="480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92" y="270"/>
                  </a:lnTo>
                  <a:lnTo>
                    <a:pt x="492" y="270"/>
                  </a:lnTo>
                  <a:lnTo>
                    <a:pt x="492" y="270"/>
                  </a:lnTo>
                  <a:lnTo>
                    <a:pt x="492" y="270"/>
                  </a:lnTo>
                  <a:lnTo>
                    <a:pt x="492" y="276"/>
                  </a:lnTo>
                  <a:lnTo>
                    <a:pt x="492" y="276"/>
                  </a:lnTo>
                  <a:lnTo>
                    <a:pt x="492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8"/>
                  </a:lnTo>
                  <a:lnTo>
                    <a:pt x="498" y="288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300"/>
                  </a:lnTo>
                  <a:lnTo>
                    <a:pt x="504" y="300"/>
                  </a:lnTo>
                  <a:lnTo>
                    <a:pt x="504" y="300"/>
                  </a:lnTo>
                  <a:lnTo>
                    <a:pt x="510" y="306"/>
                  </a:lnTo>
                  <a:lnTo>
                    <a:pt x="510" y="306"/>
                  </a:lnTo>
                  <a:lnTo>
                    <a:pt x="510" y="306"/>
                  </a:lnTo>
                  <a:lnTo>
                    <a:pt x="510" y="312"/>
                  </a:lnTo>
                  <a:lnTo>
                    <a:pt x="510" y="312"/>
                  </a:lnTo>
                  <a:lnTo>
                    <a:pt x="510" y="312"/>
                  </a:lnTo>
                  <a:lnTo>
                    <a:pt x="516" y="318"/>
                  </a:lnTo>
                  <a:lnTo>
                    <a:pt x="516" y="318"/>
                  </a:lnTo>
                  <a:lnTo>
                    <a:pt x="516" y="324"/>
                  </a:lnTo>
                  <a:lnTo>
                    <a:pt x="516" y="324"/>
                  </a:lnTo>
                  <a:lnTo>
                    <a:pt x="516" y="324"/>
                  </a:lnTo>
                  <a:lnTo>
                    <a:pt x="516" y="330"/>
                  </a:lnTo>
                  <a:lnTo>
                    <a:pt x="516" y="330"/>
                  </a:lnTo>
                  <a:lnTo>
                    <a:pt x="522" y="330"/>
                  </a:lnTo>
                  <a:lnTo>
                    <a:pt x="522" y="336"/>
                  </a:lnTo>
                  <a:lnTo>
                    <a:pt x="522" y="336"/>
                  </a:lnTo>
                  <a:lnTo>
                    <a:pt x="522" y="336"/>
                  </a:lnTo>
                  <a:lnTo>
                    <a:pt x="522" y="342"/>
                  </a:lnTo>
                  <a:lnTo>
                    <a:pt x="522" y="342"/>
                  </a:lnTo>
                  <a:lnTo>
                    <a:pt x="522" y="342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34" y="360"/>
                  </a:lnTo>
                  <a:lnTo>
                    <a:pt x="534" y="360"/>
                  </a:lnTo>
                  <a:lnTo>
                    <a:pt x="534" y="360"/>
                  </a:lnTo>
                  <a:lnTo>
                    <a:pt x="534" y="366"/>
                  </a:lnTo>
                  <a:lnTo>
                    <a:pt x="534" y="366"/>
                  </a:lnTo>
                  <a:lnTo>
                    <a:pt x="534" y="366"/>
                  </a:lnTo>
                  <a:lnTo>
                    <a:pt x="540" y="372"/>
                  </a:lnTo>
                  <a:lnTo>
                    <a:pt x="540" y="372"/>
                  </a:lnTo>
                  <a:lnTo>
                    <a:pt x="540" y="372"/>
                  </a:lnTo>
                  <a:lnTo>
                    <a:pt x="540" y="378"/>
                  </a:lnTo>
                  <a:lnTo>
                    <a:pt x="540" y="378"/>
                  </a:lnTo>
                  <a:lnTo>
                    <a:pt x="540" y="378"/>
                  </a:lnTo>
                  <a:lnTo>
                    <a:pt x="540" y="384"/>
                  </a:lnTo>
                  <a:lnTo>
                    <a:pt x="546" y="384"/>
                  </a:lnTo>
                  <a:lnTo>
                    <a:pt x="546" y="384"/>
                  </a:lnTo>
                  <a:lnTo>
                    <a:pt x="546" y="390"/>
                  </a:lnTo>
                  <a:lnTo>
                    <a:pt x="546" y="390"/>
                  </a:lnTo>
                  <a:lnTo>
                    <a:pt x="546" y="390"/>
                  </a:lnTo>
                  <a:lnTo>
                    <a:pt x="546" y="390"/>
                  </a:lnTo>
                  <a:lnTo>
                    <a:pt x="552" y="396"/>
                  </a:lnTo>
                  <a:lnTo>
                    <a:pt x="552" y="396"/>
                  </a:lnTo>
                  <a:lnTo>
                    <a:pt x="552" y="396"/>
                  </a:lnTo>
                  <a:lnTo>
                    <a:pt x="552" y="402"/>
                  </a:lnTo>
                  <a:lnTo>
                    <a:pt x="552" y="402"/>
                  </a:lnTo>
                  <a:lnTo>
                    <a:pt x="552" y="402"/>
                  </a:lnTo>
                  <a:lnTo>
                    <a:pt x="552" y="408"/>
                  </a:lnTo>
                  <a:lnTo>
                    <a:pt x="558" y="408"/>
                  </a:lnTo>
                  <a:lnTo>
                    <a:pt x="558" y="408"/>
                  </a:lnTo>
                  <a:lnTo>
                    <a:pt x="558" y="408"/>
                  </a:lnTo>
                  <a:lnTo>
                    <a:pt x="558" y="414"/>
                  </a:lnTo>
                  <a:lnTo>
                    <a:pt x="558" y="414"/>
                  </a:lnTo>
                  <a:lnTo>
                    <a:pt x="558" y="414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6"/>
                  </a:lnTo>
                  <a:lnTo>
                    <a:pt x="564" y="426"/>
                  </a:lnTo>
                  <a:lnTo>
                    <a:pt x="564" y="426"/>
                  </a:lnTo>
                  <a:lnTo>
                    <a:pt x="570" y="426"/>
                  </a:lnTo>
                  <a:lnTo>
                    <a:pt x="570" y="432"/>
                  </a:lnTo>
                  <a:lnTo>
                    <a:pt x="570" y="432"/>
                  </a:lnTo>
                  <a:lnTo>
                    <a:pt x="570" y="432"/>
                  </a:lnTo>
                  <a:lnTo>
                    <a:pt x="570" y="438"/>
                  </a:lnTo>
                  <a:lnTo>
                    <a:pt x="570" y="438"/>
                  </a:lnTo>
                  <a:lnTo>
                    <a:pt x="570" y="438"/>
                  </a:lnTo>
                  <a:lnTo>
                    <a:pt x="576" y="438"/>
                  </a:lnTo>
                  <a:lnTo>
                    <a:pt x="576" y="444"/>
                  </a:lnTo>
                  <a:lnTo>
                    <a:pt x="576" y="444"/>
                  </a:lnTo>
                  <a:lnTo>
                    <a:pt x="576" y="444"/>
                  </a:lnTo>
                  <a:lnTo>
                    <a:pt x="576" y="444"/>
                  </a:lnTo>
                  <a:lnTo>
                    <a:pt x="576" y="450"/>
                  </a:lnTo>
                  <a:lnTo>
                    <a:pt x="582" y="450"/>
                  </a:lnTo>
                  <a:lnTo>
                    <a:pt x="582" y="450"/>
                  </a:lnTo>
                  <a:lnTo>
                    <a:pt x="582" y="450"/>
                  </a:lnTo>
                  <a:lnTo>
                    <a:pt x="582" y="456"/>
                  </a:lnTo>
                  <a:lnTo>
                    <a:pt x="582" y="456"/>
                  </a:lnTo>
                  <a:lnTo>
                    <a:pt x="582" y="456"/>
                  </a:lnTo>
                  <a:lnTo>
                    <a:pt x="588" y="462"/>
                  </a:lnTo>
                  <a:lnTo>
                    <a:pt x="588" y="462"/>
                  </a:lnTo>
                  <a:lnTo>
                    <a:pt x="588" y="462"/>
                  </a:lnTo>
                  <a:lnTo>
                    <a:pt x="588" y="462"/>
                  </a:lnTo>
                  <a:lnTo>
                    <a:pt x="588" y="462"/>
                  </a:lnTo>
                  <a:lnTo>
                    <a:pt x="588" y="468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594" y="474"/>
                  </a:lnTo>
                  <a:lnTo>
                    <a:pt x="594" y="474"/>
                  </a:lnTo>
                  <a:lnTo>
                    <a:pt x="594" y="474"/>
                  </a:lnTo>
                  <a:lnTo>
                    <a:pt x="594" y="474"/>
                  </a:lnTo>
                  <a:lnTo>
                    <a:pt x="600" y="480"/>
                  </a:lnTo>
                  <a:lnTo>
                    <a:pt x="600" y="480"/>
                  </a:lnTo>
                  <a:lnTo>
                    <a:pt x="600" y="480"/>
                  </a:lnTo>
                  <a:lnTo>
                    <a:pt x="600" y="480"/>
                  </a:lnTo>
                  <a:lnTo>
                    <a:pt x="600" y="480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6" y="486"/>
                  </a:lnTo>
                  <a:lnTo>
                    <a:pt x="606" y="486"/>
                  </a:lnTo>
                  <a:lnTo>
                    <a:pt x="606" y="486"/>
                  </a:lnTo>
                  <a:lnTo>
                    <a:pt x="606" y="492"/>
                  </a:lnTo>
                  <a:lnTo>
                    <a:pt x="606" y="492"/>
                  </a:lnTo>
                  <a:lnTo>
                    <a:pt x="606" y="492"/>
                  </a:lnTo>
                  <a:lnTo>
                    <a:pt x="612" y="492"/>
                  </a:lnTo>
                  <a:lnTo>
                    <a:pt x="612" y="492"/>
                  </a:lnTo>
                  <a:lnTo>
                    <a:pt x="612" y="498"/>
                  </a:lnTo>
                  <a:lnTo>
                    <a:pt x="612" y="498"/>
                  </a:lnTo>
                  <a:lnTo>
                    <a:pt x="612" y="498"/>
                  </a:lnTo>
                  <a:lnTo>
                    <a:pt x="612" y="498"/>
                  </a:lnTo>
                  <a:lnTo>
                    <a:pt x="618" y="504"/>
                  </a:lnTo>
                  <a:lnTo>
                    <a:pt x="618" y="504"/>
                  </a:lnTo>
                  <a:lnTo>
                    <a:pt x="618" y="504"/>
                  </a:lnTo>
                  <a:lnTo>
                    <a:pt x="618" y="504"/>
                  </a:lnTo>
                  <a:lnTo>
                    <a:pt x="618" y="504"/>
                  </a:lnTo>
                  <a:lnTo>
                    <a:pt x="618" y="504"/>
                  </a:lnTo>
                  <a:lnTo>
                    <a:pt x="618" y="510"/>
                  </a:lnTo>
                  <a:lnTo>
                    <a:pt x="624" y="510"/>
                  </a:lnTo>
                  <a:lnTo>
                    <a:pt x="624" y="510"/>
                  </a:lnTo>
                  <a:lnTo>
                    <a:pt x="624" y="510"/>
                  </a:lnTo>
                  <a:lnTo>
                    <a:pt x="624" y="510"/>
                  </a:lnTo>
                  <a:lnTo>
                    <a:pt x="624" y="510"/>
                  </a:lnTo>
                  <a:lnTo>
                    <a:pt x="624" y="516"/>
                  </a:lnTo>
                  <a:lnTo>
                    <a:pt x="630" y="516"/>
                  </a:lnTo>
                  <a:lnTo>
                    <a:pt x="630" y="516"/>
                  </a:lnTo>
                  <a:lnTo>
                    <a:pt x="630" y="516"/>
                  </a:lnTo>
                  <a:lnTo>
                    <a:pt x="630" y="516"/>
                  </a:lnTo>
                  <a:lnTo>
                    <a:pt x="630" y="522"/>
                  </a:lnTo>
                  <a:lnTo>
                    <a:pt x="630" y="522"/>
                  </a:lnTo>
                  <a:lnTo>
                    <a:pt x="630" y="522"/>
                  </a:lnTo>
                  <a:lnTo>
                    <a:pt x="636" y="522"/>
                  </a:lnTo>
                  <a:lnTo>
                    <a:pt x="636" y="522"/>
                  </a:lnTo>
                  <a:lnTo>
                    <a:pt x="636" y="522"/>
                  </a:lnTo>
                  <a:lnTo>
                    <a:pt x="636" y="528"/>
                  </a:lnTo>
                  <a:lnTo>
                    <a:pt x="636" y="528"/>
                  </a:lnTo>
                  <a:lnTo>
                    <a:pt x="636" y="528"/>
                  </a:lnTo>
                  <a:lnTo>
                    <a:pt x="636" y="528"/>
                  </a:lnTo>
                  <a:lnTo>
                    <a:pt x="642" y="528"/>
                  </a:lnTo>
                  <a:lnTo>
                    <a:pt x="642" y="528"/>
                  </a:lnTo>
                  <a:lnTo>
                    <a:pt x="642" y="534"/>
                  </a:lnTo>
                  <a:lnTo>
                    <a:pt x="642" y="534"/>
                  </a:lnTo>
                  <a:lnTo>
                    <a:pt x="642" y="534"/>
                  </a:lnTo>
                  <a:lnTo>
                    <a:pt x="642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8" y="540"/>
                  </a:lnTo>
                  <a:lnTo>
                    <a:pt x="648" y="540"/>
                  </a:lnTo>
                  <a:lnTo>
                    <a:pt x="648" y="540"/>
                  </a:lnTo>
                  <a:lnTo>
                    <a:pt x="648" y="540"/>
                  </a:lnTo>
                  <a:lnTo>
                    <a:pt x="654" y="540"/>
                  </a:lnTo>
                  <a:lnTo>
                    <a:pt x="654" y="540"/>
                  </a:lnTo>
                  <a:lnTo>
                    <a:pt x="654" y="540"/>
                  </a:lnTo>
                  <a:lnTo>
                    <a:pt x="654" y="546"/>
                  </a:lnTo>
                  <a:lnTo>
                    <a:pt x="654" y="546"/>
                  </a:lnTo>
                  <a:lnTo>
                    <a:pt x="654" y="546"/>
                  </a:lnTo>
                  <a:lnTo>
                    <a:pt x="660" y="546"/>
                  </a:lnTo>
                  <a:lnTo>
                    <a:pt x="660" y="546"/>
                  </a:lnTo>
                  <a:lnTo>
                    <a:pt x="660" y="546"/>
                  </a:lnTo>
                  <a:lnTo>
                    <a:pt x="660" y="546"/>
                  </a:lnTo>
                  <a:lnTo>
                    <a:pt x="660" y="546"/>
                  </a:lnTo>
                  <a:lnTo>
                    <a:pt x="660" y="552"/>
                  </a:lnTo>
                  <a:lnTo>
                    <a:pt x="660" y="552"/>
                  </a:lnTo>
                  <a:lnTo>
                    <a:pt x="666" y="552"/>
                  </a:lnTo>
                  <a:lnTo>
                    <a:pt x="666" y="552"/>
                  </a:lnTo>
                  <a:lnTo>
                    <a:pt x="666" y="552"/>
                  </a:lnTo>
                  <a:lnTo>
                    <a:pt x="666" y="552"/>
                  </a:lnTo>
                  <a:lnTo>
                    <a:pt x="666" y="552"/>
                  </a:lnTo>
                  <a:lnTo>
                    <a:pt x="666" y="552"/>
                  </a:lnTo>
                  <a:lnTo>
                    <a:pt x="666" y="558"/>
                  </a:lnTo>
                  <a:lnTo>
                    <a:pt x="672" y="558"/>
                  </a:lnTo>
                  <a:lnTo>
                    <a:pt x="672" y="558"/>
                  </a:lnTo>
                  <a:lnTo>
                    <a:pt x="672" y="558"/>
                  </a:lnTo>
                  <a:lnTo>
                    <a:pt x="672" y="558"/>
                  </a:lnTo>
                  <a:lnTo>
                    <a:pt x="672" y="558"/>
                  </a:lnTo>
                  <a:lnTo>
                    <a:pt x="678" y="558"/>
                  </a:lnTo>
                  <a:lnTo>
                    <a:pt x="678" y="558"/>
                  </a:lnTo>
                  <a:lnTo>
                    <a:pt x="678" y="558"/>
                  </a:lnTo>
                  <a:lnTo>
                    <a:pt x="678" y="564"/>
                  </a:lnTo>
                  <a:lnTo>
                    <a:pt x="678" y="564"/>
                  </a:lnTo>
                  <a:lnTo>
                    <a:pt x="678" y="564"/>
                  </a:lnTo>
                  <a:lnTo>
                    <a:pt x="678" y="564"/>
                  </a:lnTo>
                  <a:lnTo>
                    <a:pt x="684" y="564"/>
                  </a:lnTo>
                  <a:lnTo>
                    <a:pt x="684" y="564"/>
                  </a:lnTo>
                  <a:lnTo>
                    <a:pt x="684" y="564"/>
                  </a:lnTo>
                  <a:lnTo>
                    <a:pt x="684" y="564"/>
                  </a:lnTo>
                  <a:lnTo>
                    <a:pt x="684" y="564"/>
                  </a:lnTo>
                  <a:lnTo>
                    <a:pt x="684" y="564"/>
                  </a:lnTo>
                  <a:lnTo>
                    <a:pt x="690" y="564"/>
                  </a:lnTo>
                  <a:lnTo>
                    <a:pt x="690" y="564"/>
                  </a:lnTo>
                  <a:lnTo>
                    <a:pt x="690" y="570"/>
                  </a:lnTo>
                  <a:lnTo>
                    <a:pt x="690" y="570"/>
                  </a:lnTo>
                  <a:lnTo>
                    <a:pt x="690" y="570"/>
                  </a:lnTo>
                  <a:lnTo>
                    <a:pt x="690" y="570"/>
                  </a:lnTo>
                  <a:lnTo>
                    <a:pt x="690" y="570"/>
                  </a:lnTo>
                  <a:lnTo>
                    <a:pt x="696" y="570"/>
                  </a:lnTo>
                  <a:lnTo>
                    <a:pt x="696" y="570"/>
                  </a:lnTo>
                  <a:lnTo>
                    <a:pt x="696" y="570"/>
                  </a:lnTo>
                  <a:lnTo>
                    <a:pt x="696" y="570"/>
                  </a:lnTo>
                  <a:lnTo>
                    <a:pt x="696" y="570"/>
                  </a:lnTo>
                  <a:lnTo>
                    <a:pt x="696" y="570"/>
                  </a:lnTo>
                  <a:lnTo>
                    <a:pt x="702" y="570"/>
                  </a:lnTo>
                  <a:lnTo>
                    <a:pt x="702" y="570"/>
                  </a:lnTo>
                  <a:lnTo>
                    <a:pt x="702" y="570"/>
                  </a:lnTo>
                  <a:lnTo>
                    <a:pt x="702" y="570"/>
                  </a:lnTo>
                  <a:lnTo>
                    <a:pt x="702" y="570"/>
                  </a:lnTo>
                  <a:lnTo>
                    <a:pt x="702" y="570"/>
                  </a:lnTo>
                  <a:lnTo>
                    <a:pt x="702" y="576"/>
                  </a:lnTo>
                  <a:lnTo>
                    <a:pt x="708" y="576"/>
                  </a:lnTo>
                  <a:lnTo>
                    <a:pt x="708" y="576"/>
                  </a:lnTo>
                  <a:lnTo>
                    <a:pt x="708" y="576"/>
                  </a:lnTo>
                  <a:lnTo>
                    <a:pt x="708" y="576"/>
                  </a:lnTo>
                  <a:lnTo>
                    <a:pt x="708" y="576"/>
                  </a:lnTo>
                  <a:lnTo>
                    <a:pt x="708" y="576"/>
                  </a:lnTo>
                  <a:lnTo>
                    <a:pt x="708" y="576"/>
                  </a:lnTo>
                  <a:lnTo>
                    <a:pt x="714" y="576"/>
                  </a:lnTo>
                  <a:lnTo>
                    <a:pt x="714" y="576"/>
                  </a:lnTo>
                  <a:lnTo>
                    <a:pt x="714" y="576"/>
                  </a:lnTo>
                  <a:lnTo>
                    <a:pt x="714" y="576"/>
                  </a:lnTo>
                  <a:lnTo>
                    <a:pt x="714" y="576"/>
                  </a:lnTo>
                  <a:lnTo>
                    <a:pt x="714" y="576"/>
                  </a:lnTo>
                  <a:lnTo>
                    <a:pt x="720" y="576"/>
                  </a:lnTo>
                  <a:lnTo>
                    <a:pt x="720" y="576"/>
                  </a:lnTo>
                  <a:lnTo>
                    <a:pt x="720" y="576"/>
                  </a:lnTo>
                  <a:lnTo>
                    <a:pt x="720" y="576"/>
                  </a:lnTo>
                  <a:lnTo>
                    <a:pt x="720" y="576"/>
                  </a:lnTo>
                  <a:lnTo>
                    <a:pt x="720" y="576"/>
                  </a:lnTo>
                  <a:lnTo>
                    <a:pt x="720" y="576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32" y="576"/>
                  </a:lnTo>
                  <a:lnTo>
                    <a:pt x="732" y="576"/>
                  </a:lnTo>
                  <a:lnTo>
                    <a:pt x="732" y="576"/>
                  </a:lnTo>
                  <a:lnTo>
                    <a:pt x="732" y="576"/>
                  </a:lnTo>
                  <a:lnTo>
                    <a:pt x="732" y="576"/>
                  </a:lnTo>
                  <a:lnTo>
                    <a:pt x="738" y="576"/>
                  </a:lnTo>
                  <a:lnTo>
                    <a:pt x="738" y="576"/>
                  </a:lnTo>
                  <a:lnTo>
                    <a:pt x="738" y="576"/>
                  </a:lnTo>
                  <a:lnTo>
                    <a:pt x="738" y="576"/>
                  </a:lnTo>
                  <a:lnTo>
                    <a:pt x="738" y="576"/>
                  </a:lnTo>
                  <a:lnTo>
                    <a:pt x="738" y="576"/>
                  </a:lnTo>
                  <a:lnTo>
                    <a:pt x="738" y="576"/>
                  </a:lnTo>
                  <a:lnTo>
                    <a:pt x="744" y="576"/>
                  </a:lnTo>
                  <a:lnTo>
                    <a:pt x="744" y="576"/>
                  </a:lnTo>
                  <a:lnTo>
                    <a:pt x="744" y="576"/>
                  </a:lnTo>
                  <a:lnTo>
                    <a:pt x="744" y="576"/>
                  </a:lnTo>
                  <a:lnTo>
                    <a:pt x="744" y="576"/>
                  </a:lnTo>
                  <a:lnTo>
                    <a:pt x="744" y="576"/>
                  </a:lnTo>
                  <a:lnTo>
                    <a:pt x="750" y="576"/>
                  </a:lnTo>
                  <a:lnTo>
                    <a:pt x="750" y="576"/>
                  </a:lnTo>
                  <a:lnTo>
                    <a:pt x="750" y="576"/>
                  </a:lnTo>
                  <a:lnTo>
                    <a:pt x="750" y="576"/>
                  </a:lnTo>
                  <a:lnTo>
                    <a:pt x="750" y="576"/>
                  </a:lnTo>
                  <a:lnTo>
                    <a:pt x="750" y="576"/>
                  </a:lnTo>
                  <a:lnTo>
                    <a:pt x="750" y="576"/>
                  </a:lnTo>
                  <a:lnTo>
                    <a:pt x="756" y="576"/>
                  </a:lnTo>
                  <a:lnTo>
                    <a:pt x="756" y="576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62" y="570"/>
                  </a:lnTo>
                  <a:lnTo>
                    <a:pt x="762" y="570"/>
                  </a:lnTo>
                  <a:lnTo>
                    <a:pt x="762" y="570"/>
                  </a:lnTo>
                  <a:lnTo>
                    <a:pt x="762" y="570"/>
                  </a:lnTo>
                  <a:lnTo>
                    <a:pt x="762" y="570"/>
                  </a:lnTo>
                  <a:lnTo>
                    <a:pt x="762" y="570"/>
                  </a:lnTo>
                  <a:lnTo>
                    <a:pt x="762" y="570"/>
                  </a:lnTo>
                  <a:lnTo>
                    <a:pt x="768" y="564"/>
                  </a:lnTo>
                  <a:lnTo>
                    <a:pt x="768" y="564"/>
                  </a:lnTo>
                  <a:lnTo>
                    <a:pt x="768" y="564"/>
                  </a:lnTo>
                  <a:lnTo>
                    <a:pt x="768" y="564"/>
                  </a:lnTo>
                  <a:lnTo>
                    <a:pt x="768" y="564"/>
                  </a:lnTo>
                  <a:lnTo>
                    <a:pt x="768" y="564"/>
                  </a:lnTo>
                  <a:lnTo>
                    <a:pt x="768" y="564"/>
                  </a:lnTo>
                  <a:lnTo>
                    <a:pt x="774" y="564"/>
                  </a:lnTo>
                  <a:lnTo>
                    <a:pt x="774" y="564"/>
                  </a:lnTo>
                  <a:lnTo>
                    <a:pt x="774" y="564"/>
                  </a:lnTo>
                  <a:lnTo>
                    <a:pt x="774" y="558"/>
                  </a:lnTo>
                  <a:lnTo>
                    <a:pt x="774" y="558"/>
                  </a:lnTo>
                  <a:lnTo>
                    <a:pt x="774" y="558"/>
                  </a:lnTo>
                  <a:lnTo>
                    <a:pt x="780" y="558"/>
                  </a:lnTo>
                  <a:lnTo>
                    <a:pt x="780" y="558"/>
                  </a:lnTo>
                  <a:lnTo>
                    <a:pt x="780" y="558"/>
                  </a:lnTo>
                  <a:lnTo>
                    <a:pt x="780" y="558"/>
                  </a:lnTo>
                  <a:lnTo>
                    <a:pt x="780" y="552"/>
                  </a:lnTo>
                  <a:lnTo>
                    <a:pt x="780" y="552"/>
                  </a:lnTo>
                  <a:lnTo>
                    <a:pt x="780" y="552"/>
                  </a:lnTo>
                  <a:lnTo>
                    <a:pt x="786" y="552"/>
                  </a:lnTo>
                  <a:lnTo>
                    <a:pt x="786" y="552"/>
                  </a:lnTo>
                  <a:lnTo>
                    <a:pt x="786" y="552"/>
                  </a:lnTo>
                  <a:lnTo>
                    <a:pt x="786" y="552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92" y="546"/>
                  </a:lnTo>
                  <a:lnTo>
                    <a:pt x="792" y="546"/>
                  </a:lnTo>
                  <a:lnTo>
                    <a:pt x="792" y="546"/>
                  </a:lnTo>
                  <a:lnTo>
                    <a:pt x="792" y="540"/>
                  </a:lnTo>
                  <a:lnTo>
                    <a:pt x="792" y="540"/>
                  </a:lnTo>
                  <a:lnTo>
                    <a:pt x="792" y="540"/>
                  </a:lnTo>
                  <a:lnTo>
                    <a:pt x="798" y="540"/>
                  </a:lnTo>
                  <a:lnTo>
                    <a:pt x="798" y="540"/>
                  </a:lnTo>
                  <a:lnTo>
                    <a:pt x="798" y="540"/>
                  </a:lnTo>
                  <a:lnTo>
                    <a:pt x="798" y="534"/>
                  </a:lnTo>
                  <a:lnTo>
                    <a:pt x="798" y="534"/>
                  </a:lnTo>
                  <a:lnTo>
                    <a:pt x="798" y="534"/>
                  </a:lnTo>
                  <a:lnTo>
                    <a:pt x="798" y="534"/>
                  </a:lnTo>
                  <a:lnTo>
                    <a:pt x="804" y="534"/>
                  </a:lnTo>
                  <a:lnTo>
                    <a:pt x="804" y="534"/>
                  </a:lnTo>
                  <a:lnTo>
                    <a:pt x="804" y="528"/>
                  </a:lnTo>
                  <a:lnTo>
                    <a:pt x="804" y="528"/>
                  </a:lnTo>
                  <a:lnTo>
                    <a:pt x="804" y="528"/>
                  </a:lnTo>
                  <a:lnTo>
                    <a:pt x="804" y="528"/>
                  </a:lnTo>
                  <a:lnTo>
                    <a:pt x="810" y="528"/>
                  </a:lnTo>
                  <a:lnTo>
                    <a:pt x="810" y="522"/>
                  </a:lnTo>
                  <a:lnTo>
                    <a:pt x="810" y="522"/>
                  </a:lnTo>
                  <a:lnTo>
                    <a:pt x="810" y="522"/>
                  </a:lnTo>
                  <a:lnTo>
                    <a:pt x="810" y="522"/>
                  </a:lnTo>
                  <a:lnTo>
                    <a:pt x="810" y="522"/>
                  </a:lnTo>
                  <a:lnTo>
                    <a:pt x="810" y="516"/>
                  </a:lnTo>
                  <a:lnTo>
                    <a:pt x="816" y="516"/>
                  </a:lnTo>
                  <a:lnTo>
                    <a:pt x="816" y="516"/>
                  </a:lnTo>
                  <a:lnTo>
                    <a:pt x="816" y="516"/>
                  </a:lnTo>
                  <a:lnTo>
                    <a:pt x="816" y="510"/>
                  </a:lnTo>
                  <a:lnTo>
                    <a:pt x="816" y="510"/>
                  </a:lnTo>
                  <a:lnTo>
                    <a:pt x="816" y="510"/>
                  </a:lnTo>
                  <a:lnTo>
                    <a:pt x="822" y="510"/>
                  </a:lnTo>
                  <a:lnTo>
                    <a:pt x="822" y="510"/>
                  </a:lnTo>
                  <a:lnTo>
                    <a:pt x="822" y="504"/>
                  </a:lnTo>
                  <a:lnTo>
                    <a:pt x="822" y="504"/>
                  </a:lnTo>
                  <a:lnTo>
                    <a:pt x="822" y="504"/>
                  </a:lnTo>
                  <a:lnTo>
                    <a:pt x="822" y="504"/>
                  </a:lnTo>
                  <a:lnTo>
                    <a:pt x="822" y="498"/>
                  </a:lnTo>
                  <a:lnTo>
                    <a:pt x="828" y="498"/>
                  </a:lnTo>
                  <a:lnTo>
                    <a:pt x="828" y="498"/>
                  </a:lnTo>
                  <a:lnTo>
                    <a:pt x="828" y="498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34" y="492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0"/>
                  </a:lnTo>
                  <a:lnTo>
                    <a:pt x="834" y="480"/>
                  </a:lnTo>
                  <a:lnTo>
                    <a:pt x="840" y="480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0" y="468"/>
                  </a:lnTo>
                  <a:lnTo>
                    <a:pt x="840" y="468"/>
                  </a:lnTo>
                  <a:lnTo>
                    <a:pt x="846" y="468"/>
                  </a:lnTo>
                  <a:lnTo>
                    <a:pt x="846" y="468"/>
                  </a:lnTo>
                  <a:lnTo>
                    <a:pt x="846" y="462"/>
                  </a:lnTo>
                  <a:lnTo>
                    <a:pt x="846" y="462"/>
                  </a:lnTo>
                  <a:lnTo>
                    <a:pt x="846" y="462"/>
                  </a:lnTo>
                  <a:lnTo>
                    <a:pt x="846" y="456"/>
                  </a:lnTo>
                  <a:lnTo>
                    <a:pt x="852" y="456"/>
                  </a:lnTo>
                  <a:lnTo>
                    <a:pt x="852" y="456"/>
                  </a:lnTo>
                  <a:lnTo>
                    <a:pt x="852" y="450"/>
                  </a:lnTo>
                  <a:lnTo>
                    <a:pt x="852" y="450"/>
                  </a:lnTo>
                  <a:lnTo>
                    <a:pt x="852" y="450"/>
                  </a:lnTo>
                  <a:lnTo>
                    <a:pt x="852" y="450"/>
                  </a:lnTo>
                  <a:lnTo>
                    <a:pt x="852" y="444"/>
                  </a:lnTo>
                  <a:lnTo>
                    <a:pt x="858" y="444"/>
                  </a:lnTo>
                  <a:lnTo>
                    <a:pt x="858" y="444"/>
                  </a:lnTo>
                  <a:lnTo>
                    <a:pt x="858" y="438"/>
                  </a:lnTo>
                  <a:lnTo>
                    <a:pt x="858" y="438"/>
                  </a:lnTo>
                  <a:lnTo>
                    <a:pt x="858" y="438"/>
                  </a:lnTo>
                  <a:lnTo>
                    <a:pt x="858" y="432"/>
                  </a:lnTo>
                  <a:lnTo>
                    <a:pt x="864" y="432"/>
                  </a:lnTo>
                  <a:lnTo>
                    <a:pt x="864" y="432"/>
                  </a:lnTo>
                  <a:lnTo>
                    <a:pt x="864" y="426"/>
                  </a:lnTo>
                  <a:lnTo>
                    <a:pt x="864" y="426"/>
                  </a:lnTo>
                  <a:lnTo>
                    <a:pt x="864" y="420"/>
                  </a:lnTo>
                  <a:lnTo>
                    <a:pt x="864" y="420"/>
                  </a:lnTo>
                  <a:lnTo>
                    <a:pt x="870" y="420"/>
                  </a:lnTo>
                  <a:lnTo>
                    <a:pt x="870" y="414"/>
                  </a:lnTo>
                  <a:lnTo>
                    <a:pt x="870" y="414"/>
                  </a:lnTo>
                  <a:lnTo>
                    <a:pt x="870" y="414"/>
                  </a:lnTo>
                  <a:lnTo>
                    <a:pt x="870" y="414"/>
                  </a:lnTo>
                  <a:lnTo>
                    <a:pt x="870" y="408"/>
                  </a:lnTo>
                  <a:lnTo>
                    <a:pt x="870" y="408"/>
                  </a:lnTo>
                  <a:lnTo>
                    <a:pt x="876" y="408"/>
                  </a:lnTo>
                  <a:lnTo>
                    <a:pt x="876" y="402"/>
                  </a:lnTo>
                  <a:lnTo>
                    <a:pt x="876" y="402"/>
                  </a:lnTo>
                  <a:lnTo>
                    <a:pt x="876" y="402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84"/>
                  </a:lnTo>
                  <a:lnTo>
                    <a:pt x="882" y="384"/>
                  </a:lnTo>
                  <a:lnTo>
                    <a:pt x="882" y="378"/>
                  </a:lnTo>
                  <a:lnTo>
                    <a:pt x="882" y="378"/>
                  </a:lnTo>
                  <a:lnTo>
                    <a:pt x="888" y="378"/>
                  </a:lnTo>
                  <a:lnTo>
                    <a:pt x="888" y="372"/>
                  </a:lnTo>
                  <a:lnTo>
                    <a:pt x="888" y="372"/>
                  </a:lnTo>
                  <a:lnTo>
                    <a:pt x="888" y="372"/>
                  </a:lnTo>
                  <a:lnTo>
                    <a:pt x="888" y="366"/>
                  </a:lnTo>
                  <a:lnTo>
                    <a:pt x="888" y="366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48"/>
                  </a:lnTo>
                  <a:lnTo>
                    <a:pt x="894" y="348"/>
                  </a:lnTo>
                  <a:lnTo>
                    <a:pt x="900" y="342"/>
                  </a:lnTo>
                  <a:lnTo>
                    <a:pt x="900" y="342"/>
                  </a:lnTo>
                  <a:lnTo>
                    <a:pt x="900" y="342"/>
                  </a:lnTo>
                  <a:lnTo>
                    <a:pt x="900" y="336"/>
                  </a:lnTo>
                  <a:lnTo>
                    <a:pt x="900" y="336"/>
                  </a:lnTo>
                  <a:lnTo>
                    <a:pt x="900" y="330"/>
                  </a:lnTo>
                  <a:lnTo>
                    <a:pt x="906" y="330"/>
                  </a:lnTo>
                  <a:lnTo>
                    <a:pt x="906" y="330"/>
                  </a:lnTo>
                  <a:lnTo>
                    <a:pt x="906" y="324"/>
                  </a:lnTo>
                  <a:lnTo>
                    <a:pt x="906" y="324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12" y="312"/>
                  </a:lnTo>
                  <a:lnTo>
                    <a:pt x="912" y="312"/>
                  </a:lnTo>
                  <a:lnTo>
                    <a:pt x="912" y="306"/>
                  </a:lnTo>
                  <a:lnTo>
                    <a:pt x="912" y="306"/>
                  </a:lnTo>
                  <a:lnTo>
                    <a:pt x="912" y="300"/>
                  </a:lnTo>
                  <a:lnTo>
                    <a:pt x="912" y="300"/>
                  </a:lnTo>
                  <a:lnTo>
                    <a:pt x="918" y="300"/>
                  </a:lnTo>
                  <a:lnTo>
                    <a:pt x="918" y="294"/>
                  </a:lnTo>
                  <a:lnTo>
                    <a:pt x="918" y="294"/>
                  </a:lnTo>
                  <a:lnTo>
                    <a:pt x="918" y="288"/>
                  </a:lnTo>
                  <a:lnTo>
                    <a:pt x="918" y="288"/>
                  </a:lnTo>
                  <a:lnTo>
                    <a:pt x="918" y="282"/>
                  </a:lnTo>
                  <a:lnTo>
                    <a:pt x="918" y="282"/>
                  </a:lnTo>
                  <a:lnTo>
                    <a:pt x="924" y="276"/>
                  </a:lnTo>
                  <a:lnTo>
                    <a:pt x="924" y="276"/>
                  </a:lnTo>
                  <a:lnTo>
                    <a:pt x="924" y="276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64"/>
                  </a:lnTo>
                  <a:lnTo>
                    <a:pt x="930" y="264"/>
                  </a:lnTo>
                  <a:lnTo>
                    <a:pt x="930" y="258"/>
                  </a:lnTo>
                  <a:lnTo>
                    <a:pt x="930" y="258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46"/>
                  </a:lnTo>
                  <a:lnTo>
                    <a:pt x="930" y="246"/>
                  </a:lnTo>
                  <a:lnTo>
                    <a:pt x="936" y="240"/>
                  </a:lnTo>
                  <a:lnTo>
                    <a:pt x="936" y="240"/>
                  </a:lnTo>
                  <a:lnTo>
                    <a:pt x="936" y="234"/>
                  </a:lnTo>
                  <a:lnTo>
                    <a:pt x="936" y="234"/>
                  </a:lnTo>
                  <a:lnTo>
                    <a:pt x="936" y="228"/>
                  </a:lnTo>
                  <a:lnTo>
                    <a:pt x="936" y="228"/>
                  </a:lnTo>
                  <a:lnTo>
                    <a:pt x="936" y="222"/>
                  </a:lnTo>
                  <a:lnTo>
                    <a:pt x="942" y="222"/>
                  </a:lnTo>
                  <a:lnTo>
                    <a:pt x="942" y="222"/>
                  </a:lnTo>
                  <a:lnTo>
                    <a:pt x="942" y="216"/>
                  </a:lnTo>
                  <a:lnTo>
                    <a:pt x="942" y="216"/>
                  </a:lnTo>
                  <a:lnTo>
                    <a:pt x="942" y="210"/>
                  </a:lnTo>
                  <a:lnTo>
                    <a:pt x="942" y="210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198"/>
                  </a:lnTo>
                  <a:lnTo>
                    <a:pt x="948" y="192"/>
                  </a:lnTo>
                  <a:lnTo>
                    <a:pt x="948" y="192"/>
                  </a:lnTo>
                  <a:lnTo>
                    <a:pt x="948" y="186"/>
                  </a:lnTo>
                  <a:lnTo>
                    <a:pt x="948" y="186"/>
                  </a:lnTo>
                  <a:lnTo>
                    <a:pt x="954" y="180"/>
                  </a:lnTo>
                  <a:lnTo>
                    <a:pt x="954" y="174"/>
                  </a:lnTo>
                  <a:lnTo>
                    <a:pt x="954" y="174"/>
                  </a:lnTo>
                  <a:lnTo>
                    <a:pt x="954" y="168"/>
                  </a:lnTo>
                  <a:lnTo>
                    <a:pt x="954" y="168"/>
                  </a:lnTo>
                  <a:lnTo>
                    <a:pt x="960" y="162"/>
                  </a:lnTo>
                  <a:lnTo>
                    <a:pt x="960" y="162"/>
                  </a:lnTo>
                  <a:lnTo>
                    <a:pt x="960" y="156"/>
                  </a:lnTo>
                  <a:lnTo>
                    <a:pt x="960" y="156"/>
                  </a:lnTo>
                  <a:lnTo>
                    <a:pt x="960" y="150"/>
                  </a:lnTo>
                  <a:lnTo>
                    <a:pt x="960" y="150"/>
                  </a:lnTo>
                  <a:lnTo>
                    <a:pt x="960" y="144"/>
                  </a:lnTo>
                  <a:lnTo>
                    <a:pt x="966" y="144"/>
                  </a:lnTo>
                  <a:lnTo>
                    <a:pt x="966" y="138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26"/>
                  </a:lnTo>
                  <a:lnTo>
                    <a:pt x="966" y="126"/>
                  </a:lnTo>
                  <a:lnTo>
                    <a:pt x="966" y="120"/>
                  </a:lnTo>
                  <a:lnTo>
                    <a:pt x="972" y="120"/>
                  </a:lnTo>
                  <a:lnTo>
                    <a:pt x="972" y="114"/>
                  </a:lnTo>
                  <a:lnTo>
                    <a:pt x="972" y="114"/>
                  </a:lnTo>
                  <a:lnTo>
                    <a:pt x="972" y="108"/>
                  </a:lnTo>
                  <a:lnTo>
                    <a:pt x="972" y="108"/>
                  </a:lnTo>
                  <a:lnTo>
                    <a:pt x="972" y="102"/>
                  </a:lnTo>
                  <a:lnTo>
                    <a:pt x="972" y="102"/>
                  </a:lnTo>
                  <a:lnTo>
                    <a:pt x="978" y="96"/>
                  </a:lnTo>
                  <a:lnTo>
                    <a:pt x="978" y="96"/>
                  </a:lnTo>
                  <a:lnTo>
                    <a:pt x="978" y="90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78"/>
                  </a:lnTo>
                  <a:lnTo>
                    <a:pt x="984" y="78"/>
                  </a:lnTo>
                  <a:lnTo>
                    <a:pt x="984" y="72"/>
                  </a:lnTo>
                  <a:lnTo>
                    <a:pt x="984" y="72"/>
                  </a:lnTo>
                  <a:lnTo>
                    <a:pt x="984" y="66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90" y="54"/>
                  </a:lnTo>
                  <a:lnTo>
                    <a:pt x="990" y="54"/>
                  </a:lnTo>
                  <a:lnTo>
                    <a:pt x="990" y="48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36"/>
                  </a:lnTo>
                  <a:lnTo>
                    <a:pt x="990" y="36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24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2"/>
                  </a:lnTo>
                  <a:lnTo>
                    <a:pt x="996" y="12"/>
                  </a:lnTo>
                  <a:lnTo>
                    <a:pt x="1002" y="12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14" y="6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2"/>
                  </a:lnTo>
                  <a:lnTo>
                    <a:pt x="1014" y="18"/>
                  </a:lnTo>
                  <a:lnTo>
                    <a:pt x="1020" y="18"/>
                  </a:lnTo>
                  <a:lnTo>
                    <a:pt x="1020" y="24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6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6" y="48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60"/>
                  </a:lnTo>
                  <a:lnTo>
                    <a:pt x="1026" y="60"/>
                  </a:lnTo>
                  <a:lnTo>
                    <a:pt x="1026" y="66"/>
                  </a:lnTo>
                  <a:lnTo>
                    <a:pt x="1032" y="72"/>
                  </a:lnTo>
                  <a:lnTo>
                    <a:pt x="1032" y="72"/>
                  </a:lnTo>
                  <a:lnTo>
                    <a:pt x="1032" y="78"/>
                  </a:lnTo>
                  <a:lnTo>
                    <a:pt x="1032" y="84"/>
                  </a:lnTo>
                  <a:lnTo>
                    <a:pt x="1032" y="84"/>
                  </a:lnTo>
                  <a:lnTo>
                    <a:pt x="1032" y="90"/>
                  </a:lnTo>
                  <a:lnTo>
                    <a:pt x="1032" y="90"/>
                  </a:lnTo>
                  <a:lnTo>
                    <a:pt x="1038" y="96"/>
                  </a:lnTo>
                  <a:lnTo>
                    <a:pt x="1038" y="96"/>
                  </a:lnTo>
                  <a:lnTo>
                    <a:pt x="1038" y="102"/>
                  </a:lnTo>
                  <a:lnTo>
                    <a:pt x="1038" y="102"/>
                  </a:lnTo>
                  <a:lnTo>
                    <a:pt x="1038" y="108"/>
                  </a:lnTo>
                  <a:lnTo>
                    <a:pt x="1038" y="114"/>
                  </a:lnTo>
                  <a:lnTo>
                    <a:pt x="1044" y="120"/>
                  </a:lnTo>
                  <a:lnTo>
                    <a:pt x="1044" y="120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32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50"/>
                  </a:lnTo>
                  <a:lnTo>
                    <a:pt x="1050" y="150"/>
                  </a:lnTo>
                  <a:lnTo>
                    <a:pt x="1050" y="156"/>
                  </a:lnTo>
                  <a:lnTo>
                    <a:pt x="1050" y="162"/>
                  </a:lnTo>
                  <a:lnTo>
                    <a:pt x="1050" y="162"/>
                  </a:lnTo>
                  <a:lnTo>
                    <a:pt x="1056" y="168"/>
                  </a:lnTo>
                  <a:lnTo>
                    <a:pt x="1056" y="168"/>
                  </a:lnTo>
                  <a:lnTo>
                    <a:pt x="1056" y="174"/>
                  </a:lnTo>
                  <a:lnTo>
                    <a:pt x="1056" y="174"/>
                  </a:lnTo>
                  <a:lnTo>
                    <a:pt x="1056" y="180"/>
                  </a:lnTo>
                  <a:lnTo>
                    <a:pt x="1056" y="186"/>
                  </a:lnTo>
                  <a:lnTo>
                    <a:pt x="1062" y="186"/>
                  </a:lnTo>
                  <a:lnTo>
                    <a:pt x="1062" y="192"/>
                  </a:lnTo>
                  <a:lnTo>
                    <a:pt x="1062" y="192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8" y="210"/>
                  </a:lnTo>
                  <a:lnTo>
                    <a:pt x="1068" y="216"/>
                  </a:lnTo>
                  <a:lnTo>
                    <a:pt x="1068" y="216"/>
                  </a:lnTo>
                  <a:lnTo>
                    <a:pt x="1068" y="222"/>
                  </a:lnTo>
                  <a:lnTo>
                    <a:pt x="1068" y="222"/>
                  </a:lnTo>
                  <a:lnTo>
                    <a:pt x="1068" y="228"/>
                  </a:lnTo>
                  <a:lnTo>
                    <a:pt x="1068" y="228"/>
                  </a:lnTo>
                  <a:lnTo>
                    <a:pt x="1074" y="234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74" y="246"/>
                  </a:lnTo>
                  <a:lnTo>
                    <a:pt x="1074" y="246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8"/>
                  </a:lnTo>
                  <a:lnTo>
                    <a:pt x="1080" y="258"/>
                  </a:lnTo>
                  <a:lnTo>
                    <a:pt x="1080" y="264"/>
                  </a:lnTo>
                  <a:lnTo>
                    <a:pt x="1080" y="264"/>
                  </a:lnTo>
                  <a:lnTo>
                    <a:pt x="1080" y="270"/>
                  </a:lnTo>
                  <a:lnTo>
                    <a:pt x="1086" y="270"/>
                  </a:lnTo>
                  <a:lnTo>
                    <a:pt x="1086" y="276"/>
                  </a:lnTo>
                  <a:lnTo>
                    <a:pt x="1086" y="276"/>
                  </a:lnTo>
                  <a:lnTo>
                    <a:pt x="1086" y="282"/>
                  </a:lnTo>
                  <a:lnTo>
                    <a:pt x="1086" y="282"/>
                  </a:lnTo>
                  <a:lnTo>
                    <a:pt x="1086" y="288"/>
                  </a:lnTo>
                  <a:lnTo>
                    <a:pt x="1092" y="288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300"/>
                  </a:lnTo>
                  <a:lnTo>
                    <a:pt x="1092" y="300"/>
                  </a:lnTo>
                  <a:lnTo>
                    <a:pt x="1092" y="306"/>
                  </a:lnTo>
                  <a:lnTo>
                    <a:pt x="1092" y="306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8"/>
                  </a:lnTo>
                  <a:lnTo>
                    <a:pt x="1098" y="318"/>
                  </a:lnTo>
                  <a:lnTo>
                    <a:pt x="1098" y="318"/>
                  </a:lnTo>
                  <a:lnTo>
                    <a:pt x="1098" y="324"/>
                  </a:lnTo>
                  <a:lnTo>
                    <a:pt x="1104" y="324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6"/>
                  </a:lnTo>
                  <a:lnTo>
                    <a:pt x="1104" y="336"/>
                  </a:lnTo>
                  <a:lnTo>
                    <a:pt x="1104" y="342"/>
                  </a:lnTo>
                  <a:lnTo>
                    <a:pt x="1104" y="342"/>
                  </a:lnTo>
                  <a:lnTo>
                    <a:pt x="1110" y="348"/>
                  </a:lnTo>
                  <a:lnTo>
                    <a:pt x="1110" y="348"/>
                  </a:lnTo>
                  <a:lnTo>
                    <a:pt x="1110" y="348"/>
                  </a:lnTo>
                  <a:lnTo>
                    <a:pt x="1110" y="354"/>
                  </a:lnTo>
                  <a:lnTo>
                    <a:pt x="1110" y="354"/>
                  </a:lnTo>
                  <a:lnTo>
                    <a:pt x="1110" y="360"/>
                  </a:lnTo>
                  <a:lnTo>
                    <a:pt x="1110" y="360"/>
                  </a:lnTo>
                  <a:lnTo>
                    <a:pt x="1116" y="360"/>
                  </a:lnTo>
                  <a:lnTo>
                    <a:pt x="1116" y="366"/>
                  </a:lnTo>
                  <a:lnTo>
                    <a:pt x="1116" y="366"/>
                  </a:lnTo>
                  <a:lnTo>
                    <a:pt x="1116" y="372"/>
                  </a:lnTo>
                  <a:lnTo>
                    <a:pt x="1116" y="372"/>
                  </a:lnTo>
                  <a:lnTo>
                    <a:pt x="1116" y="378"/>
                  </a:lnTo>
                  <a:lnTo>
                    <a:pt x="1122" y="378"/>
                  </a:lnTo>
                  <a:lnTo>
                    <a:pt x="1122" y="378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8" y="396"/>
                  </a:lnTo>
                  <a:lnTo>
                    <a:pt x="1128" y="396"/>
                  </a:lnTo>
                  <a:lnTo>
                    <a:pt x="1128" y="402"/>
                  </a:lnTo>
                  <a:lnTo>
                    <a:pt x="1128" y="402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34" y="408"/>
                  </a:lnTo>
                  <a:lnTo>
                    <a:pt x="1134" y="414"/>
                  </a:lnTo>
                  <a:lnTo>
                    <a:pt x="1134" y="414"/>
                  </a:lnTo>
                  <a:lnTo>
                    <a:pt x="1134" y="414"/>
                  </a:lnTo>
                  <a:lnTo>
                    <a:pt x="1134" y="420"/>
                  </a:lnTo>
                  <a:lnTo>
                    <a:pt x="1134" y="420"/>
                  </a:lnTo>
                  <a:lnTo>
                    <a:pt x="1134" y="420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0" y="432"/>
                  </a:lnTo>
                  <a:lnTo>
                    <a:pt x="1140" y="432"/>
                  </a:lnTo>
                  <a:lnTo>
                    <a:pt x="1140" y="432"/>
                  </a:lnTo>
                  <a:lnTo>
                    <a:pt x="1140" y="438"/>
                  </a:lnTo>
                  <a:lnTo>
                    <a:pt x="1146" y="438"/>
                  </a:lnTo>
                  <a:lnTo>
                    <a:pt x="1146" y="438"/>
                  </a:lnTo>
                  <a:lnTo>
                    <a:pt x="1146" y="444"/>
                  </a:lnTo>
                  <a:lnTo>
                    <a:pt x="1146" y="444"/>
                  </a:lnTo>
                  <a:lnTo>
                    <a:pt x="1146" y="444"/>
                  </a:lnTo>
                  <a:lnTo>
                    <a:pt x="1146" y="450"/>
                  </a:lnTo>
                  <a:lnTo>
                    <a:pt x="1146" y="450"/>
                  </a:lnTo>
                  <a:lnTo>
                    <a:pt x="1152" y="450"/>
                  </a:lnTo>
                  <a:lnTo>
                    <a:pt x="1152" y="456"/>
                  </a:lnTo>
                  <a:lnTo>
                    <a:pt x="1152" y="456"/>
                  </a:lnTo>
                  <a:lnTo>
                    <a:pt x="1152" y="456"/>
                  </a:lnTo>
                  <a:lnTo>
                    <a:pt x="1152" y="456"/>
                  </a:lnTo>
                  <a:lnTo>
                    <a:pt x="1152" y="462"/>
                  </a:lnTo>
                  <a:lnTo>
                    <a:pt x="1158" y="462"/>
                  </a:lnTo>
                  <a:lnTo>
                    <a:pt x="1158" y="468"/>
                  </a:lnTo>
                  <a:lnTo>
                    <a:pt x="1158" y="468"/>
                  </a:lnTo>
                  <a:lnTo>
                    <a:pt x="1158" y="468"/>
                  </a:lnTo>
                  <a:lnTo>
                    <a:pt x="1158" y="474"/>
                  </a:lnTo>
                  <a:lnTo>
                    <a:pt x="1158" y="474"/>
                  </a:lnTo>
                  <a:lnTo>
                    <a:pt x="1164" y="474"/>
                  </a:lnTo>
                  <a:lnTo>
                    <a:pt x="1164" y="480"/>
                  </a:lnTo>
                  <a:lnTo>
                    <a:pt x="1164" y="480"/>
                  </a:lnTo>
                  <a:lnTo>
                    <a:pt x="1164" y="480"/>
                  </a:lnTo>
                  <a:lnTo>
                    <a:pt x="1164" y="480"/>
                  </a:lnTo>
                  <a:lnTo>
                    <a:pt x="1164" y="486"/>
                  </a:lnTo>
                  <a:lnTo>
                    <a:pt x="1164" y="486"/>
                  </a:lnTo>
                  <a:lnTo>
                    <a:pt x="1170" y="486"/>
                  </a:lnTo>
                  <a:lnTo>
                    <a:pt x="1170" y="492"/>
                  </a:lnTo>
                  <a:lnTo>
                    <a:pt x="1170" y="492"/>
                  </a:lnTo>
                  <a:lnTo>
                    <a:pt x="1170" y="492"/>
                  </a:lnTo>
                  <a:lnTo>
                    <a:pt x="1170" y="492"/>
                  </a:lnTo>
                  <a:lnTo>
                    <a:pt x="1170" y="498"/>
                  </a:lnTo>
                  <a:lnTo>
                    <a:pt x="1176" y="498"/>
                  </a:lnTo>
                  <a:lnTo>
                    <a:pt x="1176" y="498"/>
                  </a:lnTo>
                  <a:lnTo>
                    <a:pt x="1176" y="504"/>
                  </a:lnTo>
                  <a:lnTo>
                    <a:pt x="1176" y="504"/>
                  </a:lnTo>
                  <a:lnTo>
                    <a:pt x="1176" y="504"/>
                  </a:lnTo>
                  <a:lnTo>
                    <a:pt x="1176" y="504"/>
                  </a:lnTo>
                  <a:lnTo>
                    <a:pt x="1176" y="510"/>
                  </a:lnTo>
                  <a:lnTo>
                    <a:pt x="1182" y="510"/>
                  </a:lnTo>
                  <a:lnTo>
                    <a:pt x="1182" y="510"/>
                  </a:lnTo>
                  <a:lnTo>
                    <a:pt x="1182" y="510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8" y="516"/>
                  </a:lnTo>
                  <a:lnTo>
                    <a:pt x="1188" y="516"/>
                  </a:lnTo>
                  <a:lnTo>
                    <a:pt x="1188" y="522"/>
                  </a:lnTo>
                  <a:lnTo>
                    <a:pt x="1188" y="522"/>
                  </a:lnTo>
                  <a:lnTo>
                    <a:pt x="1188" y="522"/>
                  </a:lnTo>
                  <a:lnTo>
                    <a:pt x="1188" y="522"/>
                  </a:lnTo>
                  <a:lnTo>
                    <a:pt x="1188" y="528"/>
                  </a:lnTo>
                  <a:lnTo>
                    <a:pt x="1194" y="528"/>
                  </a:lnTo>
                  <a:lnTo>
                    <a:pt x="1194" y="528"/>
                  </a:lnTo>
                  <a:lnTo>
                    <a:pt x="1194" y="528"/>
                  </a:lnTo>
                  <a:lnTo>
                    <a:pt x="1194" y="528"/>
                  </a:lnTo>
                  <a:lnTo>
                    <a:pt x="1194" y="534"/>
                  </a:lnTo>
                  <a:lnTo>
                    <a:pt x="1194" y="534"/>
                  </a:lnTo>
                  <a:lnTo>
                    <a:pt x="1200" y="534"/>
                  </a:lnTo>
                  <a:lnTo>
                    <a:pt x="1200" y="534"/>
                  </a:lnTo>
                  <a:lnTo>
                    <a:pt x="1200" y="534"/>
                  </a:lnTo>
                  <a:lnTo>
                    <a:pt x="1200" y="540"/>
                  </a:lnTo>
                  <a:lnTo>
                    <a:pt x="1200" y="540"/>
                  </a:lnTo>
                  <a:lnTo>
                    <a:pt x="1200" y="540"/>
                  </a:lnTo>
                  <a:lnTo>
                    <a:pt x="1200" y="540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12" y="552"/>
                  </a:lnTo>
                  <a:lnTo>
                    <a:pt x="1212" y="552"/>
                  </a:lnTo>
                  <a:lnTo>
                    <a:pt x="1212" y="552"/>
                  </a:lnTo>
                  <a:lnTo>
                    <a:pt x="1212" y="552"/>
                  </a:lnTo>
                  <a:lnTo>
                    <a:pt x="1212" y="552"/>
                  </a:lnTo>
                  <a:lnTo>
                    <a:pt x="1212" y="552"/>
                  </a:lnTo>
                  <a:lnTo>
                    <a:pt x="1218" y="558"/>
                  </a:lnTo>
                  <a:lnTo>
                    <a:pt x="1218" y="558"/>
                  </a:lnTo>
                  <a:lnTo>
                    <a:pt x="1218" y="558"/>
                  </a:lnTo>
                  <a:lnTo>
                    <a:pt x="1218" y="558"/>
                  </a:lnTo>
                  <a:lnTo>
                    <a:pt x="1218" y="558"/>
                  </a:lnTo>
                  <a:lnTo>
                    <a:pt x="1218" y="558"/>
                  </a:lnTo>
                  <a:lnTo>
                    <a:pt x="1218" y="558"/>
                  </a:lnTo>
                  <a:lnTo>
                    <a:pt x="1224" y="564"/>
                  </a:lnTo>
                  <a:lnTo>
                    <a:pt x="1224" y="564"/>
                  </a:lnTo>
                  <a:lnTo>
                    <a:pt x="1224" y="564"/>
                  </a:lnTo>
                  <a:lnTo>
                    <a:pt x="1224" y="564"/>
                  </a:lnTo>
                  <a:lnTo>
                    <a:pt x="1224" y="564"/>
                  </a:lnTo>
                  <a:lnTo>
                    <a:pt x="1224" y="564"/>
                  </a:lnTo>
                  <a:lnTo>
                    <a:pt x="1230" y="564"/>
                  </a:lnTo>
                  <a:lnTo>
                    <a:pt x="1230" y="570"/>
                  </a:lnTo>
                  <a:lnTo>
                    <a:pt x="1230" y="570"/>
                  </a:lnTo>
                  <a:lnTo>
                    <a:pt x="1230" y="570"/>
                  </a:lnTo>
                  <a:lnTo>
                    <a:pt x="1230" y="570"/>
                  </a:lnTo>
                  <a:lnTo>
                    <a:pt x="1230" y="570"/>
                  </a:lnTo>
                  <a:lnTo>
                    <a:pt x="1236" y="570"/>
                  </a:lnTo>
                  <a:lnTo>
                    <a:pt x="1236" y="570"/>
                  </a:lnTo>
                  <a:lnTo>
                    <a:pt x="1236" y="570"/>
                  </a:lnTo>
                  <a:lnTo>
                    <a:pt x="1236" y="570"/>
                  </a:lnTo>
                  <a:lnTo>
                    <a:pt x="1236" y="570"/>
                  </a:lnTo>
                  <a:lnTo>
                    <a:pt x="1236" y="576"/>
                  </a:lnTo>
                  <a:lnTo>
                    <a:pt x="1236" y="576"/>
                  </a:lnTo>
                  <a:lnTo>
                    <a:pt x="1242" y="576"/>
                  </a:lnTo>
                  <a:lnTo>
                    <a:pt x="1242" y="576"/>
                  </a:lnTo>
                  <a:lnTo>
                    <a:pt x="1242" y="576"/>
                  </a:lnTo>
                  <a:lnTo>
                    <a:pt x="1242" y="576"/>
                  </a:lnTo>
                  <a:lnTo>
                    <a:pt x="1242" y="576"/>
                  </a:lnTo>
                  <a:lnTo>
                    <a:pt x="1242" y="576"/>
                  </a:lnTo>
                  <a:lnTo>
                    <a:pt x="1248" y="576"/>
                  </a:lnTo>
                  <a:lnTo>
                    <a:pt x="1248" y="576"/>
                  </a:lnTo>
                  <a:lnTo>
                    <a:pt x="1248" y="576"/>
                  </a:lnTo>
                  <a:lnTo>
                    <a:pt x="1248" y="576"/>
                  </a:lnTo>
                  <a:lnTo>
                    <a:pt x="1248" y="576"/>
                  </a:lnTo>
                  <a:lnTo>
                    <a:pt x="1248" y="582"/>
                  </a:lnTo>
                  <a:lnTo>
                    <a:pt x="1248" y="582"/>
                  </a:lnTo>
                  <a:lnTo>
                    <a:pt x="1254" y="582"/>
                  </a:lnTo>
                  <a:lnTo>
                    <a:pt x="1254" y="582"/>
                  </a:lnTo>
                  <a:lnTo>
                    <a:pt x="1254" y="582"/>
                  </a:lnTo>
                  <a:lnTo>
                    <a:pt x="1254" y="582"/>
                  </a:lnTo>
                  <a:lnTo>
                    <a:pt x="1254" y="582"/>
                  </a:lnTo>
                  <a:lnTo>
                    <a:pt x="1254" y="582"/>
                  </a:lnTo>
                  <a:lnTo>
                    <a:pt x="1260" y="582"/>
                  </a:lnTo>
                  <a:lnTo>
                    <a:pt x="1260" y="582"/>
                  </a:lnTo>
                  <a:lnTo>
                    <a:pt x="1260" y="582"/>
                  </a:lnTo>
                  <a:lnTo>
                    <a:pt x="1260" y="582"/>
                  </a:lnTo>
                  <a:lnTo>
                    <a:pt x="1260" y="582"/>
                  </a:lnTo>
                  <a:lnTo>
                    <a:pt x="1260" y="582"/>
                  </a:lnTo>
                  <a:lnTo>
                    <a:pt x="1260" y="582"/>
                  </a:lnTo>
                  <a:lnTo>
                    <a:pt x="1266" y="582"/>
                  </a:lnTo>
                  <a:lnTo>
                    <a:pt x="1266" y="582"/>
                  </a:lnTo>
                  <a:lnTo>
                    <a:pt x="1266" y="582"/>
                  </a:lnTo>
                  <a:lnTo>
                    <a:pt x="1266" y="582"/>
                  </a:lnTo>
                  <a:lnTo>
                    <a:pt x="1266" y="582"/>
                  </a:lnTo>
                  <a:lnTo>
                    <a:pt x="1266" y="582"/>
                  </a:lnTo>
                  <a:lnTo>
                    <a:pt x="1266" y="582"/>
                  </a:lnTo>
                  <a:lnTo>
                    <a:pt x="1272" y="582"/>
                  </a:lnTo>
                  <a:lnTo>
                    <a:pt x="1272" y="582"/>
                  </a:lnTo>
                  <a:lnTo>
                    <a:pt x="1272" y="582"/>
                  </a:lnTo>
                  <a:lnTo>
                    <a:pt x="1272" y="582"/>
                  </a:lnTo>
                  <a:lnTo>
                    <a:pt x="1272" y="582"/>
                  </a:lnTo>
                  <a:lnTo>
                    <a:pt x="1272" y="582"/>
                  </a:lnTo>
                  <a:lnTo>
                    <a:pt x="1278" y="582"/>
                  </a:lnTo>
                  <a:lnTo>
                    <a:pt x="1278" y="582"/>
                  </a:lnTo>
                  <a:lnTo>
                    <a:pt x="1278" y="582"/>
                  </a:lnTo>
                  <a:lnTo>
                    <a:pt x="1278" y="582"/>
                  </a:lnTo>
                  <a:lnTo>
                    <a:pt x="1278" y="582"/>
                  </a:lnTo>
                  <a:lnTo>
                    <a:pt x="1278" y="582"/>
                  </a:lnTo>
                  <a:lnTo>
                    <a:pt x="1278" y="582"/>
                  </a:lnTo>
                  <a:lnTo>
                    <a:pt x="1284" y="582"/>
                  </a:lnTo>
                  <a:lnTo>
                    <a:pt x="1284" y="582"/>
                  </a:lnTo>
                  <a:lnTo>
                    <a:pt x="1284" y="582"/>
                  </a:lnTo>
                  <a:lnTo>
                    <a:pt x="1284" y="582"/>
                  </a:lnTo>
                  <a:lnTo>
                    <a:pt x="1284" y="576"/>
                  </a:lnTo>
                  <a:lnTo>
                    <a:pt x="1284" y="576"/>
                  </a:lnTo>
                  <a:lnTo>
                    <a:pt x="1290" y="576"/>
                  </a:lnTo>
                  <a:lnTo>
                    <a:pt x="1290" y="576"/>
                  </a:lnTo>
                  <a:lnTo>
                    <a:pt x="1290" y="576"/>
                  </a:lnTo>
                  <a:lnTo>
                    <a:pt x="1290" y="576"/>
                  </a:lnTo>
                  <a:lnTo>
                    <a:pt x="1290" y="576"/>
                  </a:lnTo>
                  <a:lnTo>
                    <a:pt x="1290" y="576"/>
                  </a:lnTo>
                  <a:lnTo>
                    <a:pt x="1296" y="576"/>
                  </a:lnTo>
                  <a:lnTo>
                    <a:pt x="1296" y="576"/>
                  </a:lnTo>
                  <a:lnTo>
                    <a:pt x="1296" y="576"/>
                  </a:lnTo>
                  <a:lnTo>
                    <a:pt x="1296" y="576"/>
                  </a:lnTo>
                  <a:lnTo>
                    <a:pt x="1296" y="576"/>
                  </a:lnTo>
                  <a:lnTo>
                    <a:pt x="1296" y="570"/>
                  </a:lnTo>
                  <a:lnTo>
                    <a:pt x="1296" y="570"/>
                  </a:lnTo>
                  <a:lnTo>
                    <a:pt x="1302" y="570"/>
                  </a:lnTo>
                  <a:lnTo>
                    <a:pt x="1302" y="570"/>
                  </a:lnTo>
                  <a:lnTo>
                    <a:pt x="1302" y="570"/>
                  </a:lnTo>
                  <a:lnTo>
                    <a:pt x="1302" y="570"/>
                  </a:lnTo>
                  <a:lnTo>
                    <a:pt x="1302" y="570"/>
                  </a:lnTo>
                  <a:lnTo>
                    <a:pt x="1302" y="570"/>
                  </a:lnTo>
                  <a:lnTo>
                    <a:pt x="1308" y="570"/>
                  </a:lnTo>
                  <a:lnTo>
                    <a:pt x="1308" y="564"/>
                  </a:lnTo>
                  <a:lnTo>
                    <a:pt x="1308" y="564"/>
                  </a:lnTo>
                  <a:lnTo>
                    <a:pt x="1308" y="564"/>
                  </a:lnTo>
                  <a:lnTo>
                    <a:pt x="1308" y="564"/>
                  </a:lnTo>
                  <a:lnTo>
                    <a:pt x="1308" y="564"/>
                  </a:lnTo>
                  <a:lnTo>
                    <a:pt x="1308" y="564"/>
                  </a:lnTo>
                  <a:lnTo>
                    <a:pt x="1314" y="564"/>
                  </a:lnTo>
                  <a:lnTo>
                    <a:pt x="1314" y="564"/>
                  </a:lnTo>
                  <a:lnTo>
                    <a:pt x="1314" y="558"/>
                  </a:lnTo>
                  <a:lnTo>
                    <a:pt x="1314" y="558"/>
                  </a:lnTo>
                  <a:lnTo>
                    <a:pt x="1314" y="558"/>
                  </a:lnTo>
                  <a:lnTo>
                    <a:pt x="1314" y="558"/>
                  </a:lnTo>
                  <a:lnTo>
                    <a:pt x="1320" y="558"/>
                  </a:lnTo>
                  <a:lnTo>
                    <a:pt x="1320" y="558"/>
                  </a:lnTo>
                  <a:lnTo>
                    <a:pt x="1320" y="558"/>
                  </a:lnTo>
                  <a:lnTo>
                    <a:pt x="1320" y="552"/>
                  </a:lnTo>
                  <a:lnTo>
                    <a:pt x="1320" y="552"/>
                  </a:lnTo>
                  <a:lnTo>
                    <a:pt x="1320" y="552"/>
                  </a:lnTo>
                  <a:lnTo>
                    <a:pt x="1320" y="552"/>
                  </a:lnTo>
                  <a:lnTo>
                    <a:pt x="1326" y="552"/>
                  </a:lnTo>
                  <a:lnTo>
                    <a:pt x="1326" y="552"/>
                  </a:lnTo>
                  <a:lnTo>
                    <a:pt x="1326" y="546"/>
                  </a:lnTo>
                  <a:lnTo>
                    <a:pt x="1326" y="546"/>
                  </a:lnTo>
                  <a:lnTo>
                    <a:pt x="1326" y="546"/>
                  </a:lnTo>
                  <a:lnTo>
                    <a:pt x="1326" y="546"/>
                  </a:lnTo>
                  <a:lnTo>
                    <a:pt x="1332" y="546"/>
                  </a:lnTo>
                  <a:lnTo>
                    <a:pt x="1332" y="546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8" y="534"/>
                  </a:lnTo>
                  <a:lnTo>
                    <a:pt x="1338" y="534"/>
                  </a:lnTo>
                  <a:lnTo>
                    <a:pt x="1338" y="534"/>
                  </a:lnTo>
                  <a:lnTo>
                    <a:pt x="1338" y="534"/>
                  </a:lnTo>
                  <a:lnTo>
                    <a:pt x="1338" y="534"/>
                  </a:lnTo>
                  <a:lnTo>
                    <a:pt x="1338" y="528"/>
                  </a:lnTo>
                  <a:lnTo>
                    <a:pt x="1338" y="528"/>
                  </a:lnTo>
                  <a:lnTo>
                    <a:pt x="1344" y="528"/>
                  </a:lnTo>
                  <a:lnTo>
                    <a:pt x="1344" y="528"/>
                  </a:lnTo>
                  <a:lnTo>
                    <a:pt x="1344" y="528"/>
                  </a:lnTo>
                  <a:lnTo>
                    <a:pt x="1344" y="522"/>
                  </a:lnTo>
                  <a:lnTo>
                    <a:pt x="1344" y="522"/>
                  </a:lnTo>
                  <a:lnTo>
                    <a:pt x="1344" y="522"/>
                  </a:lnTo>
                  <a:lnTo>
                    <a:pt x="1350" y="522"/>
                  </a:lnTo>
                  <a:lnTo>
                    <a:pt x="1350" y="516"/>
                  </a:lnTo>
                  <a:lnTo>
                    <a:pt x="1350" y="516"/>
                  </a:lnTo>
                  <a:lnTo>
                    <a:pt x="1350" y="516"/>
                  </a:lnTo>
                  <a:lnTo>
                    <a:pt x="1350" y="516"/>
                  </a:lnTo>
                  <a:lnTo>
                    <a:pt x="1350" y="510"/>
                  </a:lnTo>
                  <a:lnTo>
                    <a:pt x="1350" y="510"/>
                  </a:lnTo>
                  <a:lnTo>
                    <a:pt x="1356" y="510"/>
                  </a:lnTo>
                  <a:lnTo>
                    <a:pt x="1356" y="504"/>
                  </a:lnTo>
                  <a:lnTo>
                    <a:pt x="1356" y="504"/>
                  </a:lnTo>
                  <a:lnTo>
                    <a:pt x="1356" y="504"/>
                  </a:lnTo>
                  <a:lnTo>
                    <a:pt x="1356" y="504"/>
                  </a:lnTo>
                  <a:lnTo>
                    <a:pt x="1362" y="498"/>
                  </a:lnTo>
                  <a:lnTo>
                    <a:pt x="1362" y="498"/>
                  </a:lnTo>
                  <a:lnTo>
                    <a:pt x="1362" y="498"/>
                  </a:lnTo>
                  <a:lnTo>
                    <a:pt x="1362" y="498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8" y="492"/>
                  </a:lnTo>
                  <a:lnTo>
                    <a:pt x="1368" y="486"/>
                  </a:lnTo>
                  <a:lnTo>
                    <a:pt x="1368" y="486"/>
                  </a:lnTo>
                  <a:lnTo>
                    <a:pt x="1368" y="486"/>
                  </a:lnTo>
                  <a:lnTo>
                    <a:pt x="1368" y="480"/>
                  </a:lnTo>
                  <a:lnTo>
                    <a:pt x="1368" y="480"/>
                  </a:lnTo>
                  <a:lnTo>
                    <a:pt x="1374" y="480"/>
                  </a:lnTo>
                  <a:lnTo>
                    <a:pt x="1374" y="480"/>
                  </a:lnTo>
                  <a:lnTo>
                    <a:pt x="1374" y="474"/>
                  </a:lnTo>
                  <a:lnTo>
                    <a:pt x="1374" y="474"/>
                  </a:lnTo>
                  <a:lnTo>
                    <a:pt x="1374" y="474"/>
                  </a:lnTo>
                  <a:lnTo>
                    <a:pt x="1374" y="468"/>
                  </a:lnTo>
                  <a:lnTo>
                    <a:pt x="1374" y="468"/>
                  </a:lnTo>
                  <a:lnTo>
                    <a:pt x="1380" y="468"/>
                  </a:lnTo>
                  <a:lnTo>
                    <a:pt x="1380" y="462"/>
                  </a:lnTo>
                  <a:lnTo>
                    <a:pt x="1380" y="462"/>
                  </a:lnTo>
                  <a:lnTo>
                    <a:pt x="1380" y="462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6" y="450"/>
                  </a:lnTo>
                  <a:lnTo>
                    <a:pt x="1386" y="450"/>
                  </a:lnTo>
                  <a:lnTo>
                    <a:pt x="1386" y="450"/>
                  </a:lnTo>
                  <a:lnTo>
                    <a:pt x="1386" y="450"/>
                  </a:lnTo>
                  <a:lnTo>
                    <a:pt x="1386" y="444"/>
                  </a:lnTo>
                  <a:lnTo>
                    <a:pt x="1386" y="444"/>
                  </a:lnTo>
                  <a:lnTo>
                    <a:pt x="1386" y="444"/>
                  </a:lnTo>
                  <a:lnTo>
                    <a:pt x="1392" y="438"/>
                  </a:lnTo>
                  <a:lnTo>
                    <a:pt x="1392" y="438"/>
                  </a:lnTo>
                  <a:lnTo>
                    <a:pt x="1392" y="432"/>
                  </a:lnTo>
                  <a:lnTo>
                    <a:pt x="1392" y="432"/>
                  </a:lnTo>
                  <a:lnTo>
                    <a:pt x="1392" y="432"/>
                  </a:lnTo>
                  <a:lnTo>
                    <a:pt x="1398" y="426"/>
                  </a:lnTo>
                  <a:lnTo>
                    <a:pt x="1398" y="426"/>
                  </a:lnTo>
                  <a:lnTo>
                    <a:pt x="1398" y="426"/>
                  </a:lnTo>
                  <a:lnTo>
                    <a:pt x="1398" y="420"/>
                  </a:lnTo>
                  <a:lnTo>
                    <a:pt x="1398" y="420"/>
                  </a:lnTo>
                  <a:lnTo>
                    <a:pt x="1398" y="420"/>
                  </a:lnTo>
                  <a:lnTo>
                    <a:pt x="1398" y="414"/>
                  </a:lnTo>
                  <a:lnTo>
                    <a:pt x="1398" y="414"/>
                  </a:lnTo>
                  <a:lnTo>
                    <a:pt x="1404" y="414"/>
                  </a:lnTo>
                  <a:lnTo>
                    <a:pt x="1404" y="408"/>
                  </a:lnTo>
                  <a:lnTo>
                    <a:pt x="1404" y="402"/>
                  </a:lnTo>
                  <a:lnTo>
                    <a:pt x="1404" y="402"/>
                  </a:lnTo>
                  <a:lnTo>
                    <a:pt x="1404" y="402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0" y="390"/>
                  </a:lnTo>
                  <a:lnTo>
                    <a:pt x="1410" y="390"/>
                  </a:lnTo>
                  <a:lnTo>
                    <a:pt x="1410" y="384"/>
                  </a:lnTo>
                  <a:lnTo>
                    <a:pt x="1410" y="384"/>
                  </a:lnTo>
                  <a:lnTo>
                    <a:pt x="1416" y="384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2"/>
                  </a:lnTo>
                  <a:lnTo>
                    <a:pt x="1416" y="372"/>
                  </a:lnTo>
                  <a:lnTo>
                    <a:pt x="1416" y="372"/>
                  </a:lnTo>
                  <a:lnTo>
                    <a:pt x="1416" y="366"/>
                  </a:lnTo>
                  <a:lnTo>
                    <a:pt x="1422" y="366"/>
                  </a:lnTo>
                  <a:lnTo>
                    <a:pt x="1422" y="360"/>
                  </a:lnTo>
                  <a:lnTo>
                    <a:pt x="1422" y="360"/>
                  </a:lnTo>
                  <a:lnTo>
                    <a:pt x="1422" y="360"/>
                  </a:lnTo>
                  <a:lnTo>
                    <a:pt x="1422" y="354"/>
                  </a:lnTo>
                  <a:lnTo>
                    <a:pt x="1422" y="354"/>
                  </a:lnTo>
                  <a:lnTo>
                    <a:pt x="1428" y="348"/>
                  </a:lnTo>
                  <a:lnTo>
                    <a:pt x="1428" y="348"/>
                  </a:lnTo>
                  <a:lnTo>
                    <a:pt x="1428" y="342"/>
                  </a:lnTo>
                  <a:lnTo>
                    <a:pt x="1428" y="342"/>
                  </a:lnTo>
                  <a:lnTo>
                    <a:pt x="1428" y="342"/>
                  </a:lnTo>
                  <a:lnTo>
                    <a:pt x="1428" y="336"/>
                  </a:lnTo>
                  <a:lnTo>
                    <a:pt x="1428" y="336"/>
                  </a:lnTo>
                  <a:lnTo>
                    <a:pt x="1434" y="330"/>
                  </a:lnTo>
                  <a:lnTo>
                    <a:pt x="1434" y="330"/>
                  </a:lnTo>
                  <a:lnTo>
                    <a:pt x="1434" y="324"/>
                  </a:lnTo>
                  <a:lnTo>
                    <a:pt x="1434" y="324"/>
                  </a:lnTo>
                  <a:lnTo>
                    <a:pt x="1434" y="318"/>
                  </a:lnTo>
                  <a:lnTo>
                    <a:pt x="1434" y="318"/>
                  </a:lnTo>
                  <a:lnTo>
                    <a:pt x="1434" y="312"/>
                  </a:lnTo>
                  <a:lnTo>
                    <a:pt x="1440" y="312"/>
                  </a:lnTo>
                  <a:lnTo>
                    <a:pt x="1440" y="306"/>
                  </a:lnTo>
                  <a:lnTo>
                    <a:pt x="1440" y="306"/>
                  </a:lnTo>
                  <a:lnTo>
                    <a:pt x="1440" y="300"/>
                  </a:lnTo>
                  <a:lnTo>
                    <a:pt x="1440" y="300"/>
                  </a:lnTo>
                  <a:lnTo>
                    <a:pt x="1446" y="294"/>
                  </a:lnTo>
                  <a:lnTo>
                    <a:pt x="1446" y="294"/>
                  </a:lnTo>
                  <a:lnTo>
                    <a:pt x="1446" y="288"/>
                  </a:lnTo>
                  <a:lnTo>
                    <a:pt x="1446" y="288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76"/>
                  </a:lnTo>
                  <a:lnTo>
                    <a:pt x="1452" y="276"/>
                  </a:lnTo>
                  <a:lnTo>
                    <a:pt x="1452" y="270"/>
                  </a:lnTo>
                  <a:lnTo>
                    <a:pt x="1452" y="270"/>
                  </a:lnTo>
                  <a:lnTo>
                    <a:pt x="1452" y="264"/>
                  </a:lnTo>
                  <a:lnTo>
                    <a:pt x="1452" y="264"/>
                  </a:lnTo>
                  <a:lnTo>
                    <a:pt x="1452" y="258"/>
                  </a:lnTo>
                  <a:lnTo>
                    <a:pt x="1458" y="258"/>
                  </a:lnTo>
                  <a:lnTo>
                    <a:pt x="1458" y="252"/>
                  </a:lnTo>
                  <a:lnTo>
                    <a:pt x="1458" y="252"/>
                  </a:lnTo>
                  <a:lnTo>
                    <a:pt x="1458" y="246"/>
                  </a:lnTo>
                  <a:lnTo>
                    <a:pt x="1458" y="246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2"/>
                  </a:lnTo>
                  <a:lnTo>
                    <a:pt x="1464" y="222"/>
                  </a:lnTo>
                  <a:lnTo>
                    <a:pt x="1464" y="216"/>
                  </a:lnTo>
                  <a:lnTo>
                    <a:pt x="1470" y="216"/>
                  </a:lnTo>
                  <a:lnTo>
                    <a:pt x="1470" y="210"/>
                  </a:lnTo>
                  <a:lnTo>
                    <a:pt x="1470" y="210"/>
                  </a:lnTo>
                  <a:lnTo>
                    <a:pt x="1470" y="204"/>
                  </a:lnTo>
                  <a:lnTo>
                    <a:pt x="1470" y="204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6" y="192"/>
                  </a:lnTo>
                  <a:lnTo>
                    <a:pt x="1476" y="186"/>
                  </a:lnTo>
                  <a:lnTo>
                    <a:pt x="1476" y="186"/>
                  </a:lnTo>
                  <a:lnTo>
                    <a:pt x="1476" y="180"/>
                  </a:lnTo>
                  <a:lnTo>
                    <a:pt x="1476" y="180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82" y="168"/>
                  </a:lnTo>
                  <a:lnTo>
                    <a:pt x="1482" y="162"/>
                  </a:lnTo>
                  <a:lnTo>
                    <a:pt x="1482" y="162"/>
                  </a:lnTo>
                  <a:lnTo>
                    <a:pt x="1482" y="156"/>
                  </a:lnTo>
                  <a:lnTo>
                    <a:pt x="1482" y="156"/>
                  </a:lnTo>
                  <a:lnTo>
                    <a:pt x="1482" y="150"/>
                  </a:lnTo>
                  <a:lnTo>
                    <a:pt x="1488" y="150"/>
                  </a:lnTo>
                  <a:lnTo>
                    <a:pt x="1488" y="144"/>
                  </a:lnTo>
                  <a:lnTo>
                    <a:pt x="1488" y="144"/>
                  </a:lnTo>
                  <a:lnTo>
                    <a:pt x="1488" y="138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26"/>
                  </a:lnTo>
                  <a:lnTo>
                    <a:pt x="1494" y="120"/>
                  </a:lnTo>
                  <a:lnTo>
                    <a:pt x="1494" y="120"/>
                  </a:lnTo>
                  <a:lnTo>
                    <a:pt x="1494" y="114"/>
                  </a:lnTo>
                  <a:lnTo>
                    <a:pt x="1494" y="108"/>
                  </a:lnTo>
                  <a:lnTo>
                    <a:pt x="1494" y="108"/>
                  </a:lnTo>
                  <a:lnTo>
                    <a:pt x="1494" y="102"/>
                  </a:lnTo>
                  <a:lnTo>
                    <a:pt x="1500" y="102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0"/>
                  </a:lnTo>
                  <a:lnTo>
                    <a:pt x="1500" y="84"/>
                  </a:lnTo>
                  <a:lnTo>
                    <a:pt x="1500" y="84"/>
                  </a:lnTo>
                  <a:lnTo>
                    <a:pt x="1500" y="78"/>
                  </a:lnTo>
                  <a:lnTo>
                    <a:pt x="1506" y="72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0"/>
                  </a:lnTo>
                  <a:lnTo>
                    <a:pt x="1506" y="60"/>
                  </a:lnTo>
                  <a:lnTo>
                    <a:pt x="1506" y="54"/>
                  </a:lnTo>
                  <a:lnTo>
                    <a:pt x="1512" y="48"/>
                  </a:lnTo>
                  <a:lnTo>
                    <a:pt x="1512" y="48"/>
                  </a:lnTo>
                  <a:lnTo>
                    <a:pt x="1512" y="42"/>
                  </a:lnTo>
                  <a:lnTo>
                    <a:pt x="1512" y="36"/>
                  </a:lnTo>
                  <a:lnTo>
                    <a:pt x="1512" y="36"/>
                  </a:lnTo>
                  <a:lnTo>
                    <a:pt x="1512" y="30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18"/>
                  </a:lnTo>
                  <a:lnTo>
                    <a:pt x="1518" y="18"/>
                  </a:lnTo>
                  <a:lnTo>
                    <a:pt x="1518" y="12"/>
                  </a:lnTo>
                  <a:lnTo>
                    <a:pt x="1518" y="12"/>
                  </a:lnTo>
                  <a:lnTo>
                    <a:pt x="1518" y="6"/>
                  </a:lnTo>
                  <a:lnTo>
                    <a:pt x="1524" y="6"/>
                  </a:lnTo>
                  <a:lnTo>
                    <a:pt x="1524" y="6"/>
                  </a:lnTo>
                  <a:lnTo>
                    <a:pt x="1524" y="6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6" y="6"/>
                  </a:lnTo>
                  <a:lnTo>
                    <a:pt x="1536" y="12"/>
                  </a:lnTo>
                  <a:lnTo>
                    <a:pt x="1536" y="12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42" y="30"/>
                  </a:lnTo>
                  <a:lnTo>
                    <a:pt x="1542" y="36"/>
                  </a:lnTo>
                  <a:lnTo>
                    <a:pt x="1542" y="36"/>
                  </a:lnTo>
                  <a:lnTo>
                    <a:pt x="1542" y="42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8" y="54"/>
                  </a:lnTo>
                  <a:lnTo>
                    <a:pt x="1548" y="60"/>
                  </a:lnTo>
                  <a:lnTo>
                    <a:pt x="1548" y="60"/>
                  </a:lnTo>
                  <a:lnTo>
                    <a:pt x="1548" y="66"/>
                  </a:lnTo>
                  <a:lnTo>
                    <a:pt x="1548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78"/>
                  </a:lnTo>
                  <a:lnTo>
                    <a:pt x="1554" y="84"/>
                  </a:lnTo>
                  <a:lnTo>
                    <a:pt x="1554" y="84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102"/>
                  </a:lnTo>
                  <a:lnTo>
                    <a:pt x="1560" y="102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66" y="126"/>
                  </a:lnTo>
                  <a:lnTo>
                    <a:pt x="1566" y="132"/>
                  </a:lnTo>
                  <a:lnTo>
                    <a:pt x="1566" y="132"/>
                  </a:lnTo>
                  <a:lnTo>
                    <a:pt x="1566" y="138"/>
                  </a:lnTo>
                  <a:lnTo>
                    <a:pt x="1566" y="138"/>
                  </a:lnTo>
                  <a:lnTo>
                    <a:pt x="1566" y="144"/>
                  </a:lnTo>
                  <a:lnTo>
                    <a:pt x="1572" y="150"/>
                  </a:lnTo>
                  <a:lnTo>
                    <a:pt x="1572" y="156"/>
                  </a:lnTo>
                  <a:lnTo>
                    <a:pt x="1572" y="156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8"/>
                  </a:lnTo>
                  <a:lnTo>
                    <a:pt x="1578" y="168"/>
                  </a:lnTo>
                  <a:lnTo>
                    <a:pt x="1578" y="174"/>
                  </a:lnTo>
                  <a:lnTo>
                    <a:pt x="1578" y="180"/>
                  </a:lnTo>
                  <a:lnTo>
                    <a:pt x="1578" y="180"/>
                  </a:lnTo>
                  <a:lnTo>
                    <a:pt x="1578" y="186"/>
                  </a:lnTo>
                  <a:lnTo>
                    <a:pt x="1578" y="186"/>
                  </a:lnTo>
                  <a:lnTo>
                    <a:pt x="1578" y="192"/>
                  </a:lnTo>
                  <a:lnTo>
                    <a:pt x="1584" y="192"/>
                  </a:lnTo>
                  <a:lnTo>
                    <a:pt x="1584" y="198"/>
                  </a:lnTo>
                  <a:lnTo>
                    <a:pt x="1584" y="204"/>
                  </a:lnTo>
                  <a:lnTo>
                    <a:pt x="1584" y="204"/>
                  </a:lnTo>
                  <a:lnTo>
                    <a:pt x="1584" y="210"/>
                  </a:lnTo>
                  <a:lnTo>
                    <a:pt x="1584" y="210"/>
                  </a:lnTo>
                  <a:lnTo>
                    <a:pt x="1590" y="216"/>
                  </a:lnTo>
                  <a:lnTo>
                    <a:pt x="1590" y="216"/>
                  </a:lnTo>
                  <a:lnTo>
                    <a:pt x="1590" y="222"/>
                  </a:lnTo>
                  <a:lnTo>
                    <a:pt x="1590" y="222"/>
                  </a:lnTo>
                  <a:lnTo>
                    <a:pt x="1590" y="228"/>
                  </a:lnTo>
                  <a:lnTo>
                    <a:pt x="1590" y="228"/>
                  </a:lnTo>
                  <a:lnTo>
                    <a:pt x="1590" y="234"/>
                  </a:lnTo>
                  <a:lnTo>
                    <a:pt x="1596" y="234"/>
                  </a:lnTo>
                  <a:lnTo>
                    <a:pt x="1596" y="240"/>
                  </a:lnTo>
                  <a:lnTo>
                    <a:pt x="1596" y="240"/>
                  </a:lnTo>
                  <a:lnTo>
                    <a:pt x="1596" y="246"/>
                  </a:lnTo>
                  <a:lnTo>
                    <a:pt x="1596" y="246"/>
                  </a:lnTo>
                  <a:lnTo>
                    <a:pt x="1596" y="252"/>
                  </a:lnTo>
                  <a:lnTo>
                    <a:pt x="1602" y="258"/>
                  </a:lnTo>
                  <a:lnTo>
                    <a:pt x="1602" y="258"/>
                  </a:lnTo>
                  <a:lnTo>
                    <a:pt x="1602" y="264"/>
                  </a:lnTo>
                  <a:lnTo>
                    <a:pt x="1602" y="264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6"/>
                  </a:lnTo>
                  <a:lnTo>
                    <a:pt x="1608" y="276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8"/>
                  </a:lnTo>
                  <a:lnTo>
                    <a:pt x="1608" y="288"/>
                  </a:lnTo>
                  <a:lnTo>
                    <a:pt x="1608" y="294"/>
                  </a:lnTo>
                  <a:lnTo>
                    <a:pt x="1614" y="294"/>
                  </a:lnTo>
                  <a:lnTo>
                    <a:pt x="1614" y="300"/>
                  </a:lnTo>
                  <a:lnTo>
                    <a:pt x="1614" y="300"/>
                  </a:lnTo>
                  <a:lnTo>
                    <a:pt x="1614" y="306"/>
                  </a:lnTo>
                  <a:lnTo>
                    <a:pt x="1614" y="306"/>
                  </a:lnTo>
                  <a:lnTo>
                    <a:pt x="1614" y="312"/>
                  </a:lnTo>
                  <a:lnTo>
                    <a:pt x="1620" y="312"/>
                  </a:lnTo>
                  <a:lnTo>
                    <a:pt x="1620" y="318"/>
                  </a:lnTo>
                  <a:lnTo>
                    <a:pt x="1620" y="318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0" y="330"/>
                  </a:lnTo>
                  <a:lnTo>
                    <a:pt x="1626" y="330"/>
                  </a:lnTo>
                  <a:lnTo>
                    <a:pt x="1626" y="336"/>
                  </a:lnTo>
                  <a:lnTo>
                    <a:pt x="1626" y="336"/>
                  </a:lnTo>
                  <a:lnTo>
                    <a:pt x="1626" y="342"/>
                  </a:lnTo>
                  <a:lnTo>
                    <a:pt x="1626" y="342"/>
                  </a:lnTo>
                  <a:lnTo>
                    <a:pt x="1626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54"/>
                  </a:lnTo>
                  <a:lnTo>
                    <a:pt x="1632" y="354"/>
                  </a:lnTo>
                  <a:lnTo>
                    <a:pt x="1632" y="360"/>
                  </a:lnTo>
                  <a:lnTo>
                    <a:pt x="1632" y="360"/>
                  </a:lnTo>
                  <a:lnTo>
                    <a:pt x="1632" y="366"/>
                  </a:lnTo>
                  <a:lnTo>
                    <a:pt x="1638" y="366"/>
                  </a:lnTo>
                  <a:lnTo>
                    <a:pt x="1638" y="366"/>
                  </a:lnTo>
                  <a:lnTo>
                    <a:pt x="1638" y="372"/>
                  </a:lnTo>
                  <a:lnTo>
                    <a:pt x="1638" y="378"/>
                  </a:lnTo>
                  <a:lnTo>
                    <a:pt x="1638" y="378"/>
                  </a:lnTo>
                  <a:lnTo>
                    <a:pt x="1644" y="378"/>
                  </a:lnTo>
                  <a:lnTo>
                    <a:pt x="1644" y="384"/>
                  </a:lnTo>
                  <a:lnTo>
                    <a:pt x="1644" y="384"/>
                  </a:lnTo>
                  <a:lnTo>
                    <a:pt x="1644" y="390"/>
                  </a:lnTo>
                  <a:lnTo>
                    <a:pt x="1644" y="390"/>
                  </a:lnTo>
                  <a:lnTo>
                    <a:pt x="1644" y="390"/>
                  </a:lnTo>
                  <a:lnTo>
                    <a:pt x="1644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402"/>
                  </a:lnTo>
                  <a:lnTo>
                    <a:pt x="1650" y="402"/>
                  </a:lnTo>
                  <a:lnTo>
                    <a:pt x="1650" y="408"/>
                  </a:lnTo>
                  <a:lnTo>
                    <a:pt x="1650" y="408"/>
                  </a:lnTo>
                  <a:lnTo>
                    <a:pt x="1650" y="408"/>
                  </a:lnTo>
                  <a:lnTo>
                    <a:pt x="1656" y="414"/>
                  </a:lnTo>
                  <a:lnTo>
                    <a:pt x="1656" y="414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32"/>
                  </a:lnTo>
                  <a:lnTo>
                    <a:pt x="1662" y="432"/>
                  </a:lnTo>
                  <a:lnTo>
                    <a:pt x="1662" y="432"/>
                  </a:lnTo>
                  <a:lnTo>
                    <a:pt x="1662" y="438"/>
                  </a:lnTo>
                  <a:lnTo>
                    <a:pt x="1662" y="438"/>
                  </a:lnTo>
                  <a:lnTo>
                    <a:pt x="1668" y="438"/>
                  </a:lnTo>
                  <a:lnTo>
                    <a:pt x="1668" y="444"/>
                  </a:lnTo>
                  <a:lnTo>
                    <a:pt x="1668" y="444"/>
                  </a:lnTo>
                  <a:lnTo>
                    <a:pt x="1668" y="450"/>
                  </a:lnTo>
                  <a:lnTo>
                    <a:pt x="1668" y="450"/>
                  </a:lnTo>
                  <a:lnTo>
                    <a:pt x="1668" y="450"/>
                  </a:lnTo>
                  <a:lnTo>
                    <a:pt x="1674" y="456"/>
                  </a:lnTo>
                  <a:lnTo>
                    <a:pt x="1674" y="456"/>
                  </a:lnTo>
                  <a:lnTo>
                    <a:pt x="1674" y="456"/>
                  </a:lnTo>
                  <a:lnTo>
                    <a:pt x="1674" y="456"/>
                  </a:lnTo>
                  <a:lnTo>
                    <a:pt x="1674" y="462"/>
                  </a:lnTo>
                  <a:lnTo>
                    <a:pt x="1674" y="462"/>
                  </a:lnTo>
                  <a:lnTo>
                    <a:pt x="1674" y="462"/>
                  </a:lnTo>
                  <a:lnTo>
                    <a:pt x="1680" y="468"/>
                  </a:lnTo>
                  <a:lnTo>
                    <a:pt x="1680" y="468"/>
                  </a:lnTo>
                  <a:lnTo>
                    <a:pt x="1680" y="468"/>
                  </a:lnTo>
                  <a:lnTo>
                    <a:pt x="1680" y="474"/>
                  </a:lnTo>
                  <a:lnTo>
                    <a:pt x="1680" y="474"/>
                  </a:lnTo>
                  <a:lnTo>
                    <a:pt x="1680" y="474"/>
                  </a:lnTo>
                  <a:lnTo>
                    <a:pt x="1686" y="480"/>
                  </a:lnTo>
                  <a:lnTo>
                    <a:pt x="1686" y="480"/>
                  </a:lnTo>
                  <a:lnTo>
                    <a:pt x="1686" y="480"/>
                  </a:lnTo>
                  <a:lnTo>
                    <a:pt x="1686" y="480"/>
                  </a:lnTo>
                  <a:lnTo>
                    <a:pt x="1686" y="486"/>
                  </a:lnTo>
                  <a:lnTo>
                    <a:pt x="1686" y="486"/>
                  </a:lnTo>
                  <a:lnTo>
                    <a:pt x="1686" y="486"/>
                  </a:lnTo>
                  <a:lnTo>
                    <a:pt x="1692" y="492"/>
                  </a:lnTo>
                  <a:lnTo>
                    <a:pt x="1692" y="492"/>
                  </a:lnTo>
                  <a:lnTo>
                    <a:pt x="1692" y="492"/>
                  </a:lnTo>
                  <a:lnTo>
                    <a:pt x="1692" y="492"/>
                  </a:lnTo>
                  <a:lnTo>
                    <a:pt x="1692" y="498"/>
                  </a:lnTo>
                  <a:lnTo>
                    <a:pt x="1692" y="498"/>
                  </a:lnTo>
                  <a:lnTo>
                    <a:pt x="1698" y="498"/>
                  </a:lnTo>
                  <a:lnTo>
                    <a:pt x="1698" y="498"/>
                  </a:lnTo>
                  <a:lnTo>
                    <a:pt x="1698" y="504"/>
                  </a:lnTo>
                  <a:lnTo>
                    <a:pt x="1698" y="504"/>
                  </a:lnTo>
                  <a:lnTo>
                    <a:pt x="1698" y="504"/>
                  </a:lnTo>
                  <a:lnTo>
                    <a:pt x="1698" y="504"/>
                  </a:lnTo>
                  <a:lnTo>
                    <a:pt x="1698" y="510"/>
                  </a:lnTo>
                  <a:lnTo>
                    <a:pt x="1704" y="510"/>
                  </a:lnTo>
                  <a:lnTo>
                    <a:pt x="1704" y="510"/>
                  </a:lnTo>
                  <a:lnTo>
                    <a:pt x="1704" y="510"/>
                  </a:lnTo>
                  <a:lnTo>
                    <a:pt x="1704" y="516"/>
                  </a:lnTo>
                  <a:lnTo>
                    <a:pt x="1704" y="516"/>
                  </a:lnTo>
                  <a:lnTo>
                    <a:pt x="1704" y="516"/>
                  </a:lnTo>
                  <a:lnTo>
                    <a:pt x="1704" y="516"/>
                  </a:lnTo>
                  <a:lnTo>
                    <a:pt x="1710" y="522"/>
                  </a:lnTo>
                  <a:lnTo>
                    <a:pt x="1710" y="522"/>
                  </a:lnTo>
                  <a:lnTo>
                    <a:pt x="1710" y="522"/>
                  </a:lnTo>
                  <a:lnTo>
                    <a:pt x="1710" y="522"/>
                  </a:lnTo>
                  <a:lnTo>
                    <a:pt x="1710" y="528"/>
                  </a:lnTo>
                  <a:lnTo>
                    <a:pt x="1710" y="528"/>
                  </a:lnTo>
                  <a:lnTo>
                    <a:pt x="1716" y="528"/>
                  </a:lnTo>
                  <a:lnTo>
                    <a:pt x="1716" y="528"/>
                  </a:lnTo>
                  <a:lnTo>
                    <a:pt x="1716" y="528"/>
                  </a:lnTo>
                  <a:lnTo>
                    <a:pt x="1716" y="534"/>
                  </a:lnTo>
                  <a:lnTo>
                    <a:pt x="1716" y="534"/>
                  </a:lnTo>
                  <a:lnTo>
                    <a:pt x="1716" y="534"/>
                  </a:lnTo>
                  <a:lnTo>
                    <a:pt x="1716" y="534"/>
                  </a:lnTo>
                  <a:lnTo>
                    <a:pt x="1722" y="534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8" y="570"/>
                  </a:lnTo>
                  <a:lnTo>
                    <a:pt x="1758" y="570"/>
                  </a:lnTo>
                  <a:lnTo>
                    <a:pt x="1758" y="570"/>
                  </a:lnTo>
                  <a:lnTo>
                    <a:pt x="1758" y="570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64" y="576"/>
                  </a:lnTo>
                  <a:lnTo>
                    <a:pt x="1764" y="576"/>
                  </a:lnTo>
                  <a:lnTo>
                    <a:pt x="1764" y="576"/>
                  </a:lnTo>
                  <a:lnTo>
                    <a:pt x="1764" y="576"/>
                  </a:lnTo>
                  <a:lnTo>
                    <a:pt x="1764" y="576"/>
                  </a:lnTo>
                  <a:lnTo>
                    <a:pt x="1764" y="576"/>
                  </a:lnTo>
                  <a:lnTo>
                    <a:pt x="1764" y="576"/>
                  </a:lnTo>
                  <a:lnTo>
                    <a:pt x="1770" y="576"/>
                  </a:lnTo>
                  <a:lnTo>
                    <a:pt x="1770" y="576"/>
                  </a:lnTo>
                  <a:lnTo>
                    <a:pt x="1770" y="576"/>
                  </a:lnTo>
                  <a:lnTo>
                    <a:pt x="1770" y="582"/>
                  </a:lnTo>
                  <a:lnTo>
                    <a:pt x="1770" y="582"/>
                  </a:lnTo>
                  <a:lnTo>
                    <a:pt x="1770" y="582"/>
                  </a:lnTo>
                  <a:lnTo>
                    <a:pt x="1776" y="582"/>
                  </a:lnTo>
                  <a:lnTo>
                    <a:pt x="1776" y="582"/>
                  </a:lnTo>
                  <a:lnTo>
                    <a:pt x="1776" y="582"/>
                  </a:lnTo>
                  <a:lnTo>
                    <a:pt x="1776" y="582"/>
                  </a:lnTo>
                  <a:lnTo>
                    <a:pt x="1776" y="582"/>
                  </a:lnTo>
                  <a:lnTo>
                    <a:pt x="1776" y="582"/>
                  </a:lnTo>
                  <a:lnTo>
                    <a:pt x="1776" y="582"/>
                  </a:lnTo>
                  <a:lnTo>
                    <a:pt x="1782" y="582"/>
                  </a:lnTo>
                  <a:lnTo>
                    <a:pt x="1782" y="582"/>
                  </a:lnTo>
                  <a:lnTo>
                    <a:pt x="1782" y="582"/>
                  </a:lnTo>
                  <a:lnTo>
                    <a:pt x="1782" y="582"/>
                  </a:lnTo>
                  <a:lnTo>
                    <a:pt x="1782" y="582"/>
                  </a:lnTo>
                  <a:lnTo>
                    <a:pt x="1788" y="582"/>
                  </a:lnTo>
                  <a:lnTo>
                    <a:pt x="1788" y="582"/>
                  </a:lnTo>
                  <a:lnTo>
                    <a:pt x="1788" y="582"/>
                  </a:lnTo>
                  <a:lnTo>
                    <a:pt x="1788" y="582"/>
                  </a:lnTo>
                  <a:lnTo>
                    <a:pt x="1788" y="582"/>
                  </a:lnTo>
                  <a:lnTo>
                    <a:pt x="1788" y="582"/>
                  </a:lnTo>
                  <a:lnTo>
                    <a:pt x="1788" y="582"/>
                  </a:lnTo>
                  <a:lnTo>
                    <a:pt x="1794" y="582"/>
                  </a:lnTo>
                  <a:lnTo>
                    <a:pt x="1794" y="582"/>
                  </a:lnTo>
                  <a:lnTo>
                    <a:pt x="1794" y="582"/>
                  </a:lnTo>
                  <a:lnTo>
                    <a:pt x="1794" y="582"/>
                  </a:lnTo>
                  <a:lnTo>
                    <a:pt x="1794" y="582"/>
                  </a:lnTo>
                  <a:lnTo>
                    <a:pt x="1794" y="582"/>
                  </a:lnTo>
                  <a:lnTo>
                    <a:pt x="1800" y="582"/>
                  </a:lnTo>
                  <a:lnTo>
                    <a:pt x="1800" y="582"/>
                  </a:lnTo>
                  <a:lnTo>
                    <a:pt x="1800" y="582"/>
                  </a:lnTo>
                  <a:lnTo>
                    <a:pt x="1800" y="582"/>
                  </a:lnTo>
                  <a:lnTo>
                    <a:pt x="1800" y="582"/>
                  </a:lnTo>
                  <a:lnTo>
                    <a:pt x="1800" y="582"/>
                  </a:lnTo>
                  <a:lnTo>
                    <a:pt x="1800" y="582"/>
                  </a:lnTo>
                  <a:lnTo>
                    <a:pt x="1806" y="576"/>
                  </a:lnTo>
                  <a:lnTo>
                    <a:pt x="1806" y="576"/>
                  </a:lnTo>
                  <a:lnTo>
                    <a:pt x="1806" y="576"/>
                  </a:lnTo>
                  <a:lnTo>
                    <a:pt x="1806" y="576"/>
                  </a:lnTo>
                  <a:lnTo>
                    <a:pt x="1806" y="576"/>
                  </a:lnTo>
                  <a:lnTo>
                    <a:pt x="1806" y="576"/>
                  </a:lnTo>
                  <a:lnTo>
                    <a:pt x="1806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8" y="576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24" y="570"/>
                  </a:lnTo>
                  <a:lnTo>
                    <a:pt x="1824" y="570"/>
                  </a:lnTo>
                  <a:lnTo>
                    <a:pt x="1824" y="570"/>
                  </a:lnTo>
                  <a:lnTo>
                    <a:pt x="1824" y="570"/>
                  </a:lnTo>
                  <a:lnTo>
                    <a:pt x="1824" y="564"/>
                  </a:lnTo>
                  <a:lnTo>
                    <a:pt x="1824" y="564"/>
                  </a:lnTo>
                  <a:lnTo>
                    <a:pt x="1824" y="564"/>
                  </a:lnTo>
                  <a:lnTo>
                    <a:pt x="1830" y="564"/>
                  </a:lnTo>
                  <a:lnTo>
                    <a:pt x="1830" y="564"/>
                  </a:lnTo>
                  <a:lnTo>
                    <a:pt x="1830" y="564"/>
                  </a:lnTo>
                  <a:lnTo>
                    <a:pt x="1830" y="564"/>
                  </a:lnTo>
                  <a:lnTo>
                    <a:pt x="1830" y="564"/>
                  </a:lnTo>
                  <a:lnTo>
                    <a:pt x="1830" y="564"/>
                  </a:lnTo>
                  <a:lnTo>
                    <a:pt x="1830" y="558"/>
                  </a:lnTo>
                  <a:lnTo>
                    <a:pt x="1836" y="558"/>
                  </a:lnTo>
                  <a:lnTo>
                    <a:pt x="1836" y="558"/>
                  </a:lnTo>
                  <a:lnTo>
                    <a:pt x="1836" y="558"/>
                  </a:lnTo>
                  <a:lnTo>
                    <a:pt x="1836" y="558"/>
                  </a:lnTo>
                  <a:lnTo>
                    <a:pt x="1836" y="558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42" y="552"/>
                  </a:lnTo>
                  <a:lnTo>
                    <a:pt x="1842" y="552"/>
                  </a:lnTo>
                  <a:lnTo>
                    <a:pt x="1842" y="552"/>
                  </a:lnTo>
                  <a:lnTo>
                    <a:pt x="1842" y="552"/>
                  </a:lnTo>
                  <a:lnTo>
                    <a:pt x="1842" y="546"/>
                  </a:lnTo>
                  <a:lnTo>
                    <a:pt x="1848" y="546"/>
                  </a:lnTo>
                  <a:lnTo>
                    <a:pt x="1848" y="546"/>
                  </a:lnTo>
                  <a:lnTo>
                    <a:pt x="1848" y="546"/>
                  </a:lnTo>
                  <a:lnTo>
                    <a:pt x="1848" y="546"/>
                  </a:lnTo>
                  <a:lnTo>
                    <a:pt x="1848" y="540"/>
                  </a:lnTo>
                  <a:lnTo>
                    <a:pt x="1848" y="540"/>
                  </a:lnTo>
                  <a:lnTo>
                    <a:pt x="1848" y="540"/>
                  </a:lnTo>
                  <a:lnTo>
                    <a:pt x="1854" y="540"/>
                  </a:lnTo>
                  <a:lnTo>
                    <a:pt x="1854" y="540"/>
                  </a:lnTo>
                  <a:lnTo>
                    <a:pt x="1854" y="540"/>
                  </a:lnTo>
                  <a:lnTo>
                    <a:pt x="1854" y="534"/>
                  </a:lnTo>
                  <a:lnTo>
                    <a:pt x="1854" y="534"/>
                  </a:lnTo>
                  <a:lnTo>
                    <a:pt x="1854" y="534"/>
                  </a:lnTo>
                  <a:lnTo>
                    <a:pt x="1860" y="534"/>
                  </a:lnTo>
                  <a:lnTo>
                    <a:pt x="1860" y="534"/>
                  </a:lnTo>
                  <a:lnTo>
                    <a:pt x="1860" y="528"/>
                  </a:lnTo>
                  <a:lnTo>
                    <a:pt x="1860" y="528"/>
                  </a:lnTo>
                  <a:lnTo>
                    <a:pt x="1860" y="528"/>
                  </a:lnTo>
                  <a:lnTo>
                    <a:pt x="1860" y="528"/>
                  </a:lnTo>
                  <a:lnTo>
                    <a:pt x="1860" y="522"/>
                  </a:lnTo>
                  <a:lnTo>
                    <a:pt x="1866" y="522"/>
                  </a:lnTo>
                  <a:lnTo>
                    <a:pt x="1866" y="522"/>
                  </a:lnTo>
                  <a:lnTo>
                    <a:pt x="1866" y="522"/>
                  </a:lnTo>
                  <a:lnTo>
                    <a:pt x="1866" y="522"/>
                  </a:lnTo>
                  <a:lnTo>
                    <a:pt x="1866" y="516"/>
                  </a:lnTo>
                  <a:lnTo>
                    <a:pt x="1866" y="516"/>
                  </a:lnTo>
                  <a:lnTo>
                    <a:pt x="1872" y="516"/>
                  </a:lnTo>
                  <a:lnTo>
                    <a:pt x="1872" y="516"/>
                  </a:lnTo>
                  <a:lnTo>
                    <a:pt x="1872" y="510"/>
                  </a:lnTo>
                  <a:lnTo>
                    <a:pt x="1872" y="510"/>
                  </a:lnTo>
                  <a:lnTo>
                    <a:pt x="1872" y="510"/>
                  </a:lnTo>
                  <a:lnTo>
                    <a:pt x="1872" y="510"/>
                  </a:lnTo>
                  <a:lnTo>
                    <a:pt x="1872" y="504"/>
                  </a:lnTo>
                  <a:lnTo>
                    <a:pt x="1878" y="504"/>
                  </a:lnTo>
                  <a:lnTo>
                    <a:pt x="1878" y="504"/>
                  </a:lnTo>
                  <a:lnTo>
                    <a:pt x="1878" y="504"/>
                  </a:lnTo>
                  <a:lnTo>
                    <a:pt x="1878" y="498"/>
                  </a:lnTo>
                  <a:lnTo>
                    <a:pt x="1878" y="498"/>
                  </a:lnTo>
                  <a:lnTo>
                    <a:pt x="1878" y="498"/>
                  </a:lnTo>
                  <a:lnTo>
                    <a:pt x="1878" y="498"/>
                  </a:lnTo>
                  <a:lnTo>
                    <a:pt x="1884" y="492"/>
                  </a:lnTo>
                  <a:lnTo>
                    <a:pt x="1884" y="492"/>
                  </a:lnTo>
                  <a:lnTo>
                    <a:pt x="1884" y="492"/>
                  </a:lnTo>
                  <a:lnTo>
                    <a:pt x="1884" y="486"/>
                  </a:lnTo>
                  <a:lnTo>
                    <a:pt x="1884" y="486"/>
                  </a:lnTo>
                  <a:lnTo>
                    <a:pt x="1884" y="486"/>
                  </a:lnTo>
                  <a:lnTo>
                    <a:pt x="1890" y="486"/>
                  </a:lnTo>
                  <a:lnTo>
                    <a:pt x="1890" y="480"/>
                  </a:lnTo>
                  <a:lnTo>
                    <a:pt x="1890" y="480"/>
                  </a:lnTo>
                  <a:lnTo>
                    <a:pt x="1890" y="480"/>
                  </a:lnTo>
                  <a:lnTo>
                    <a:pt x="1890" y="474"/>
                  </a:lnTo>
                  <a:lnTo>
                    <a:pt x="1890" y="474"/>
                  </a:lnTo>
                  <a:lnTo>
                    <a:pt x="1890" y="474"/>
                  </a:lnTo>
                  <a:lnTo>
                    <a:pt x="1896" y="474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902" y="462"/>
                  </a:lnTo>
                  <a:lnTo>
                    <a:pt x="1902" y="456"/>
                  </a:lnTo>
                  <a:lnTo>
                    <a:pt x="1902" y="456"/>
                  </a:lnTo>
                  <a:lnTo>
                    <a:pt x="1902" y="456"/>
                  </a:lnTo>
                  <a:lnTo>
                    <a:pt x="1902" y="450"/>
                  </a:lnTo>
                  <a:lnTo>
                    <a:pt x="1902" y="450"/>
                  </a:lnTo>
                  <a:lnTo>
                    <a:pt x="1908" y="444"/>
                  </a:lnTo>
                  <a:lnTo>
                    <a:pt x="1908" y="444"/>
                  </a:lnTo>
                  <a:lnTo>
                    <a:pt x="1908" y="444"/>
                  </a:lnTo>
                  <a:lnTo>
                    <a:pt x="1908" y="438"/>
                  </a:lnTo>
                  <a:lnTo>
                    <a:pt x="1908" y="438"/>
                  </a:lnTo>
                  <a:lnTo>
                    <a:pt x="1908" y="438"/>
                  </a:lnTo>
                  <a:lnTo>
                    <a:pt x="1908" y="432"/>
                  </a:lnTo>
                  <a:lnTo>
                    <a:pt x="1914" y="432"/>
                  </a:lnTo>
                  <a:lnTo>
                    <a:pt x="1914" y="432"/>
                  </a:lnTo>
                  <a:lnTo>
                    <a:pt x="1914" y="426"/>
                  </a:lnTo>
                  <a:lnTo>
                    <a:pt x="1914" y="426"/>
                  </a:lnTo>
                  <a:lnTo>
                    <a:pt x="1914" y="426"/>
                  </a:lnTo>
                  <a:lnTo>
                    <a:pt x="1914" y="420"/>
                  </a:lnTo>
                  <a:lnTo>
                    <a:pt x="1914" y="420"/>
                  </a:lnTo>
                  <a:lnTo>
                    <a:pt x="1920" y="420"/>
                  </a:lnTo>
                  <a:lnTo>
                    <a:pt x="1920" y="414"/>
                  </a:lnTo>
                  <a:lnTo>
                    <a:pt x="1920" y="414"/>
                  </a:lnTo>
                  <a:lnTo>
                    <a:pt x="1920" y="408"/>
                  </a:lnTo>
                  <a:lnTo>
                    <a:pt x="1920" y="408"/>
                  </a:lnTo>
                  <a:lnTo>
                    <a:pt x="1920" y="408"/>
                  </a:lnTo>
                  <a:lnTo>
                    <a:pt x="1926" y="402"/>
                  </a:lnTo>
                  <a:lnTo>
                    <a:pt x="1926" y="402"/>
                  </a:lnTo>
                  <a:lnTo>
                    <a:pt x="1926" y="402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0"/>
                  </a:lnTo>
                  <a:lnTo>
                    <a:pt x="1926" y="390"/>
                  </a:lnTo>
                  <a:lnTo>
                    <a:pt x="1932" y="390"/>
                  </a:lnTo>
                  <a:lnTo>
                    <a:pt x="1932" y="384"/>
                  </a:lnTo>
                  <a:lnTo>
                    <a:pt x="1932" y="384"/>
                  </a:lnTo>
                  <a:lnTo>
                    <a:pt x="1932" y="378"/>
                  </a:lnTo>
                  <a:lnTo>
                    <a:pt x="1932" y="378"/>
                  </a:lnTo>
                  <a:lnTo>
                    <a:pt x="1932" y="372"/>
                  </a:lnTo>
                  <a:lnTo>
                    <a:pt x="1938" y="372"/>
                  </a:lnTo>
                  <a:lnTo>
                    <a:pt x="1938" y="372"/>
                  </a:lnTo>
                  <a:lnTo>
                    <a:pt x="1938" y="366"/>
                  </a:lnTo>
                  <a:lnTo>
                    <a:pt x="1938" y="366"/>
                  </a:lnTo>
                  <a:lnTo>
                    <a:pt x="1938" y="360"/>
                  </a:lnTo>
                  <a:lnTo>
                    <a:pt x="1938" y="360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48"/>
                  </a:lnTo>
                  <a:lnTo>
                    <a:pt x="1944" y="348"/>
                  </a:lnTo>
                  <a:lnTo>
                    <a:pt x="1944" y="342"/>
                  </a:lnTo>
                  <a:lnTo>
                    <a:pt x="1944" y="342"/>
                  </a:lnTo>
                  <a:lnTo>
                    <a:pt x="1950" y="336"/>
                  </a:lnTo>
                  <a:lnTo>
                    <a:pt x="1950" y="336"/>
                  </a:lnTo>
                  <a:lnTo>
                    <a:pt x="1950" y="336"/>
                  </a:lnTo>
                  <a:lnTo>
                    <a:pt x="1950" y="330"/>
                  </a:lnTo>
                  <a:lnTo>
                    <a:pt x="1950" y="330"/>
                  </a:lnTo>
                  <a:lnTo>
                    <a:pt x="1950" y="324"/>
                  </a:lnTo>
                  <a:lnTo>
                    <a:pt x="1956" y="324"/>
                  </a:lnTo>
                  <a:lnTo>
                    <a:pt x="1956" y="318"/>
                  </a:lnTo>
                  <a:lnTo>
                    <a:pt x="1956" y="318"/>
                  </a:lnTo>
                  <a:lnTo>
                    <a:pt x="1956" y="312"/>
                  </a:lnTo>
                  <a:lnTo>
                    <a:pt x="1956" y="312"/>
                  </a:lnTo>
                  <a:lnTo>
                    <a:pt x="1956" y="306"/>
                  </a:lnTo>
                  <a:lnTo>
                    <a:pt x="1956" y="306"/>
                  </a:lnTo>
                  <a:lnTo>
                    <a:pt x="1962" y="306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294"/>
                  </a:lnTo>
                  <a:lnTo>
                    <a:pt x="1962" y="294"/>
                  </a:lnTo>
                  <a:lnTo>
                    <a:pt x="1962" y="288"/>
                  </a:lnTo>
                  <a:lnTo>
                    <a:pt x="1968" y="288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0"/>
                  </a:lnTo>
                  <a:lnTo>
                    <a:pt x="1968" y="270"/>
                  </a:lnTo>
                  <a:lnTo>
                    <a:pt x="1974" y="264"/>
                  </a:lnTo>
                  <a:lnTo>
                    <a:pt x="1974" y="264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46"/>
                  </a:lnTo>
                  <a:lnTo>
                    <a:pt x="1980" y="246"/>
                  </a:lnTo>
                  <a:lnTo>
                    <a:pt x="1980" y="240"/>
                  </a:lnTo>
                  <a:lnTo>
                    <a:pt x="1980" y="240"/>
                  </a:lnTo>
                  <a:lnTo>
                    <a:pt x="1980" y="234"/>
                  </a:lnTo>
                  <a:lnTo>
                    <a:pt x="1980" y="234"/>
                  </a:lnTo>
                  <a:lnTo>
                    <a:pt x="1980" y="228"/>
                  </a:lnTo>
                  <a:lnTo>
                    <a:pt x="1986" y="228"/>
                  </a:lnTo>
                  <a:lnTo>
                    <a:pt x="1986" y="222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10"/>
                  </a:lnTo>
                  <a:lnTo>
                    <a:pt x="1986" y="210"/>
                  </a:lnTo>
                  <a:lnTo>
                    <a:pt x="1986" y="204"/>
                  </a:lnTo>
                  <a:lnTo>
                    <a:pt x="1992" y="204"/>
                  </a:lnTo>
                  <a:lnTo>
                    <a:pt x="1992" y="198"/>
                  </a:lnTo>
                  <a:lnTo>
                    <a:pt x="1992" y="198"/>
                  </a:lnTo>
                  <a:lnTo>
                    <a:pt x="1992" y="192"/>
                  </a:lnTo>
                  <a:lnTo>
                    <a:pt x="1992" y="192"/>
                  </a:lnTo>
                  <a:lnTo>
                    <a:pt x="1992" y="186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74"/>
                  </a:lnTo>
                  <a:lnTo>
                    <a:pt x="1998" y="174"/>
                  </a:lnTo>
                  <a:lnTo>
                    <a:pt x="1998" y="168"/>
                  </a:lnTo>
                  <a:lnTo>
                    <a:pt x="1998" y="168"/>
                  </a:lnTo>
                  <a:lnTo>
                    <a:pt x="1998" y="162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0"/>
                  </a:lnTo>
                  <a:lnTo>
                    <a:pt x="2004" y="144"/>
                  </a:lnTo>
                  <a:lnTo>
                    <a:pt x="2004" y="144"/>
                  </a:lnTo>
                  <a:lnTo>
                    <a:pt x="2004" y="138"/>
                  </a:lnTo>
                  <a:lnTo>
                    <a:pt x="2010" y="132"/>
                  </a:lnTo>
                  <a:lnTo>
                    <a:pt x="2010" y="132"/>
                  </a:lnTo>
                  <a:lnTo>
                    <a:pt x="2010" y="126"/>
                  </a:lnTo>
                  <a:lnTo>
                    <a:pt x="2010" y="126"/>
                  </a:lnTo>
                  <a:lnTo>
                    <a:pt x="2010" y="120"/>
                  </a:lnTo>
                  <a:lnTo>
                    <a:pt x="2010" y="120"/>
                  </a:lnTo>
                  <a:lnTo>
                    <a:pt x="2016" y="114"/>
                  </a:lnTo>
                  <a:lnTo>
                    <a:pt x="2016" y="108"/>
                  </a:lnTo>
                  <a:lnTo>
                    <a:pt x="2016" y="108"/>
                  </a:lnTo>
                  <a:lnTo>
                    <a:pt x="2016" y="102"/>
                  </a:lnTo>
                  <a:lnTo>
                    <a:pt x="2016" y="102"/>
                  </a:lnTo>
                  <a:lnTo>
                    <a:pt x="2016" y="96"/>
                  </a:lnTo>
                  <a:lnTo>
                    <a:pt x="2016" y="96"/>
                  </a:lnTo>
                  <a:lnTo>
                    <a:pt x="2022" y="84"/>
                  </a:lnTo>
                  <a:lnTo>
                    <a:pt x="2022" y="84"/>
                  </a:lnTo>
                  <a:lnTo>
                    <a:pt x="2022" y="78"/>
                  </a:lnTo>
                  <a:lnTo>
                    <a:pt x="2022" y="78"/>
                  </a:lnTo>
                  <a:lnTo>
                    <a:pt x="2022" y="72"/>
                  </a:lnTo>
                  <a:lnTo>
                    <a:pt x="2022" y="72"/>
                  </a:lnTo>
                  <a:lnTo>
                    <a:pt x="2028" y="66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54"/>
                  </a:lnTo>
                  <a:lnTo>
                    <a:pt x="2028" y="48"/>
                  </a:lnTo>
                  <a:lnTo>
                    <a:pt x="2028" y="48"/>
                  </a:lnTo>
                  <a:lnTo>
                    <a:pt x="2028" y="42"/>
                  </a:lnTo>
                  <a:lnTo>
                    <a:pt x="2034" y="42"/>
                  </a:lnTo>
                  <a:lnTo>
                    <a:pt x="2034" y="36"/>
                  </a:lnTo>
                  <a:lnTo>
                    <a:pt x="2034" y="30"/>
                  </a:lnTo>
                  <a:lnTo>
                    <a:pt x="2034" y="30"/>
                  </a:lnTo>
                  <a:lnTo>
                    <a:pt x="2034" y="24"/>
                  </a:lnTo>
                  <a:lnTo>
                    <a:pt x="2034" y="18"/>
                  </a:lnTo>
                  <a:lnTo>
                    <a:pt x="2034" y="18"/>
                  </a:lnTo>
                  <a:lnTo>
                    <a:pt x="2040" y="12"/>
                  </a:lnTo>
                  <a:lnTo>
                    <a:pt x="2040" y="12"/>
                  </a:lnTo>
                  <a:lnTo>
                    <a:pt x="2040" y="6"/>
                  </a:lnTo>
                  <a:lnTo>
                    <a:pt x="2040" y="6"/>
                  </a:lnTo>
                  <a:lnTo>
                    <a:pt x="2040" y="6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6"/>
                  </a:lnTo>
                  <a:lnTo>
                    <a:pt x="2052" y="6"/>
                  </a:lnTo>
                  <a:lnTo>
                    <a:pt x="2052" y="6"/>
                  </a:lnTo>
                  <a:lnTo>
                    <a:pt x="2058" y="12"/>
                  </a:lnTo>
                  <a:lnTo>
                    <a:pt x="2058" y="12"/>
                  </a:lnTo>
                  <a:lnTo>
                    <a:pt x="2058" y="18"/>
                  </a:lnTo>
                  <a:lnTo>
                    <a:pt x="2058" y="18"/>
                  </a:lnTo>
                  <a:lnTo>
                    <a:pt x="2058" y="24"/>
                  </a:lnTo>
                  <a:lnTo>
                    <a:pt x="2058" y="30"/>
                  </a:lnTo>
                  <a:lnTo>
                    <a:pt x="2058" y="30"/>
                  </a:lnTo>
                  <a:lnTo>
                    <a:pt x="2064" y="36"/>
                  </a:lnTo>
                  <a:lnTo>
                    <a:pt x="2064" y="42"/>
                  </a:lnTo>
                  <a:lnTo>
                    <a:pt x="2064" y="48"/>
                  </a:lnTo>
                  <a:lnTo>
                    <a:pt x="2064" y="54"/>
                  </a:lnTo>
                  <a:lnTo>
                    <a:pt x="2064" y="54"/>
                  </a:lnTo>
                  <a:lnTo>
                    <a:pt x="2070" y="60"/>
                  </a:lnTo>
                  <a:lnTo>
                    <a:pt x="2070" y="60"/>
                  </a:lnTo>
                  <a:lnTo>
                    <a:pt x="2070" y="66"/>
                  </a:lnTo>
                  <a:lnTo>
                    <a:pt x="2070" y="72"/>
                  </a:lnTo>
                  <a:lnTo>
                    <a:pt x="2070" y="72"/>
                  </a:lnTo>
                  <a:lnTo>
                    <a:pt x="2070" y="78"/>
                  </a:lnTo>
                  <a:lnTo>
                    <a:pt x="2070" y="78"/>
                  </a:lnTo>
                  <a:lnTo>
                    <a:pt x="2076" y="84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6"/>
                  </a:lnTo>
                  <a:lnTo>
                    <a:pt x="2076" y="96"/>
                  </a:lnTo>
                  <a:lnTo>
                    <a:pt x="2076" y="102"/>
                  </a:lnTo>
                  <a:lnTo>
                    <a:pt x="2076" y="102"/>
                  </a:lnTo>
                  <a:lnTo>
                    <a:pt x="2082" y="108"/>
                  </a:lnTo>
                  <a:lnTo>
                    <a:pt x="2082" y="114"/>
                  </a:lnTo>
                  <a:lnTo>
                    <a:pt x="2082" y="114"/>
                  </a:lnTo>
                  <a:lnTo>
                    <a:pt x="2082" y="120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8" y="132"/>
                  </a:lnTo>
                  <a:lnTo>
                    <a:pt x="2088" y="138"/>
                  </a:lnTo>
                  <a:lnTo>
                    <a:pt x="2088" y="138"/>
                  </a:lnTo>
                  <a:lnTo>
                    <a:pt x="2088" y="144"/>
                  </a:lnTo>
                  <a:lnTo>
                    <a:pt x="2088" y="144"/>
                  </a:lnTo>
                  <a:lnTo>
                    <a:pt x="2088" y="150"/>
                  </a:lnTo>
                  <a:lnTo>
                    <a:pt x="2088" y="150"/>
                  </a:lnTo>
                  <a:lnTo>
                    <a:pt x="2094" y="156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74"/>
                  </a:lnTo>
                  <a:lnTo>
                    <a:pt x="2100" y="174"/>
                  </a:lnTo>
                  <a:lnTo>
                    <a:pt x="2100" y="180"/>
                  </a:lnTo>
                  <a:lnTo>
                    <a:pt x="2100" y="186"/>
                  </a:lnTo>
                  <a:lnTo>
                    <a:pt x="2100" y="186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8"/>
                  </a:lnTo>
                  <a:lnTo>
                    <a:pt x="2106" y="198"/>
                  </a:lnTo>
                  <a:lnTo>
                    <a:pt x="2106" y="204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6"/>
                  </a:lnTo>
                  <a:lnTo>
                    <a:pt x="2106" y="216"/>
                  </a:lnTo>
                  <a:lnTo>
                    <a:pt x="2106" y="222"/>
                  </a:lnTo>
                  <a:lnTo>
                    <a:pt x="2112" y="222"/>
                  </a:lnTo>
                  <a:lnTo>
                    <a:pt x="2112" y="228"/>
                  </a:lnTo>
                  <a:lnTo>
                    <a:pt x="2112" y="228"/>
                  </a:lnTo>
                  <a:lnTo>
                    <a:pt x="2112" y="234"/>
                  </a:lnTo>
                  <a:lnTo>
                    <a:pt x="2112" y="234"/>
                  </a:lnTo>
                  <a:lnTo>
                    <a:pt x="2112" y="240"/>
                  </a:lnTo>
                  <a:lnTo>
                    <a:pt x="2118" y="240"/>
                  </a:lnTo>
                  <a:lnTo>
                    <a:pt x="2118" y="246"/>
                  </a:lnTo>
                  <a:lnTo>
                    <a:pt x="2118" y="246"/>
                  </a:lnTo>
                  <a:lnTo>
                    <a:pt x="2118" y="252"/>
                  </a:lnTo>
                  <a:lnTo>
                    <a:pt x="2118" y="252"/>
                  </a:lnTo>
                  <a:lnTo>
                    <a:pt x="2118" y="258"/>
                  </a:lnTo>
                  <a:lnTo>
                    <a:pt x="2118" y="264"/>
                  </a:lnTo>
                  <a:lnTo>
                    <a:pt x="2124" y="264"/>
                  </a:lnTo>
                  <a:lnTo>
                    <a:pt x="2124" y="270"/>
                  </a:lnTo>
                  <a:lnTo>
                    <a:pt x="2124" y="270"/>
                  </a:lnTo>
                  <a:lnTo>
                    <a:pt x="2124" y="276"/>
                  </a:lnTo>
                  <a:lnTo>
                    <a:pt x="2124" y="282"/>
                  </a:lnTo>
                  <a:lnTo>
                    <a:pt x="2130" y="282"/>
                  </a:lnTo>
                  <a:lnTo>
                    <a:pt x="2130" y="282"/>
                  </a:lnTo>
                  <a:lnTo>
                    <a:pt x="2130" y="288"/>
                  </a:lnTo>
                  <a:lnTo>
                    <a:pt x="2130" y="288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300"/>
                  </a:lnTo>
                  <a:lnTo>
                    <a:pt x="2136" y="300"/>
                  </a:lnTo>
                  <a:lnTo>
                    <a:pt x="2136" y="306"/>
                  </a:lnTo>
                  <a:lnTo>
                    <a:pt x="2136" y="306"/>
                  </a:lnTo>
                  <a:lnTo>
                    <a:pt x="2136" y="312"/>
                  </a:lnTo>
                  <a:lnTo>
                    <a:pt x="2136" y="312"/>
                  </a:lnTo>
                  <a:lnTo>
                    <a:pt x="2136" y="318"/>
                  </a:lnTo>
                  <a:lnTo>
                    <a:pt x="2142" y="318"/>
                  </a:lnTo>
                  <a:lnTo>
                    <a:pt x="2142" y="324"/>
                  </a:lnTo>
                  <a:lnTo>
                    <a:pt x="2142" y="324"/>
                  </a:lnTo>
                  <a:lnTo>
                    <a:pt x="2142" y="330"/>
                  </a:lnTo>
                  <a:lnTo>
                    <a:pt x="2142" y="330"/>
                  </a:lnTo>
                  <a:lnTo>
                    <a:pt x="2142" y="330"/>
                  </a:lnTo>
                  <a:lnTo>
                    <a:pt x="2142" y="336"/>
                  </a:lnTo>
                  <a:lnTo>
                    <a:pt x="2148" y="336"/>
                  </a:lnTo>
                  <a:lnTo>
                    <a:pt x="2148" y="342"/>
                  </a:lnTo>
                  <a:lnTo>
                    <a:pt x="2148" y="342"/>
                  </a:lnTo>
                  <a:lnTo>
                    <a:pt x="2148" y="348"/>
                  </a:lnTo>
                  <a:lnTo>
                    <a:pt x="2148" y="348"/>
                  </a:lnTo>
                  <a:lnTo>
                    <a:pt x="2148" y="354"/>
                  </a:lnTo>
                  <a:lnTo>
                    <a:pt x="2148" y="354"/>
                  </a:lnTo>
                  <a:lnTo>
                    <a:pt x="2154" y="354"/>
                  </a:lnTo>
                  <a:lnTo>
                    <a:pt x="2154" y="360"/>
                  </a:lnTo>
                  <a:lnTo>
                    <a:pt x="2154" y="360"/>
                  </a:lnTo>
                  <a:lnTo>
                    <a:pt x="2154" y="366"/>
                  </a:lnTo>
                  <a:lnTo>
                    <a:pt x="2154" y="366"/>
                  </a:lnTo>
                  <a:lnTo>
                    <a:pt x="2154" y="372"/>
                  </a:lnTo>
                  <a:lnTo>
                    <a:pt x="2160" y="372"/>
                  </a:lnTo>
                  <a:lnTo>
                    <a:pt x="2160" y="372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84"/>
                  </a:lnTo>
                  <a:lnTo>
                    <a:pt x="2160" y="384"/>
                  </a:lnTo>
                  <a:lnTo>
                    <a:pt x="2160" y="384"/>
                  </a:lnTo>
                  <a:lnTo>
                    <a:pt x="2166" y="390"/>
                  </a:lnTo>
                  <a:lnTo>
                    <a:pt x="2166" y="390"/>
                  </a:lnTo>
                  <a:lnTo>
                    <a:pt x="2166" y="390"/>
                  </a:lnTo>
                  <a:lnTo>
                    <a:pt x="2166" y="396"/>
                  </a:lnTo>
                  <a:lnTo>
                    <a:pt x="2166" y="396"/>
                  </a:lnTo>
                  <a:lnTo>
                    <a:pt x="2166" y="402"/>
                  </a:lnTo>
                  <a:lnTo>
                    <a:pt x="2172" y="402"/>
                  </a:lnTo>
                  <a:lnTo>
                    <a:pt x="2172" y="408"/>
                  </a:lnTo>
                  <a:lnTo>
                    <a:pt x="2172" y="408"/>
                  </a:lnTo>
                  <a:lnTo>
                    <a:pt x="2172" y="408"/>
                  </a:lnTo>
                  <a:lnTo>
                    <a:pt x="2172" y="414"/>
                  </a:lnTo>
                  <a:lnTo>
                    <a:pt x="2172" y="414"/>
                  </a:lnTo>
                  <a:lnTo>
                    <a:pt x="2172" y="414"/>
                  </a:lnTo>
                  <a:lnTo>
                    <a:pt x="2178" y="420"/>
                  </a:lnTo>
                  <a:lnTo>
                    <a:pt x="2178" y="420"/>
                  </a:lnTo>
                  <a:lnTo>
                    <a:pt x="2178" y="420"/>
                  </a:lnTo>
                  <a:lnTo>
                    <a:pt x="2178" y="426"/>
                  </a:lnTo>
                  <a:lnTo>
                    <a:pt x="2178" y="426"/>
                  </a:lnTo>
                  <a:lnTo>
                    <a:pt x="2178" y="426"/>
                  </a:lnTo>
                  <a:lnTo>
                    <a:pt x="2178" y="432"/>
                  </a:lnTo>
                  <a:lnTo>
                    <a:pt x="2184" y="438"/>
                  </a:lnTo>
                  <a:lnTo>
                    <a:pt x="2184" y="438"/>
                  </a:lnTo>
                  <a:lnTo>
                    <a:pt x="2184" y="438"/>
                  </a:lnTo>
                  <a:lnTo>
                    <a:pt x="2184" y="438"/>
                  </a:lnTo>
                  <a:lnTo>
                    <a:pt x="2184" y="444"/>
                  </a:lnTo>
                  <a:lnTo>
                    <a:pt x="2184" y="444"/>
                  </a:lnTo>
                  <a:lnTo>
                    <a:pt x="2190" y="444"/>
                  </a:lnTo>
                  <a:lnTo>
                    <a:pt x="2190" y="450"/>
                  </a:lnTo>
                  <a:lnTo>
                    <a:pt x="2190" y="450"/>
                  </a:lnTo>
                  <a:lnTo>
                    <a:pt x="2190" y="450"/>
                  </a:lnTo>
                  <a:lnTo>
                    <a:pt x="2190" y="456"/>
                  </a:lnTo>
                  <a:lnTo>
                    <a:pt x="2190" y="456"/>
                  </a:lnTo>
                  <a:lnTo>
                    <a:pt x="2196" y="456"/>
                  </a:lnTo>
                  <a:lnTo>
                    <a:pt x="2196" y="462"/>
                  </a:lnTo>
                  <a:lnTo>
                    <a:pt x="2196" y="462"/>
                  </a:lnTo>
                  <a:lnTo>
                    <a:pt x="2196" y="462"/>
                  </a:lnTo>
                  <a:lnTo>
                    <a:pt x="2196" y="468"/>
                  </a:lnTo>
                  <a:lnTo>
                    <a:pt x="2196" y="468"/>
                  </a:lnTo>
                  <a:lnTo>
                    <a:pt x="2196" y="468"/>
                  </a:lnTo>
                  <a:lnTo>
                    <a:pt x="2202" y="474"/>
                  </a:lnTo>
                  <a:lnTo>
                    <a:pt x="2202" y="474"/>
                  </a:lnTo>
                  <a:lnTo>
                    <a:pt x="2202" y="474"/>
                  </a:lnTo>
                  <a:lnTo>
                    <a:pt x="2202" y="474"/>
                  </a:lnTo>
                  <a:lnTo>
                    <a:pt x="2202" y="480"/>
                  </a:lnTo>
                  <a:lnTo>
                    <a:pt x="2202" y="480"/>
                  </a:lnTo>
                  <a:lnTo>
                    <a:pt x="2202" y="480"/>
                  </a:lnTo>
                  <a:lnTo>
                    <a:pt x="2208" y="486"/>
                  </a:lnTo>
                  <a:lnTo>
                    <a:pt x="2208" y="486"/>
                  </a:lnTo>
                  <a:lnTo>
                    <a:pt x="2208" y="486"/>
                  </a:lnTo>
                  <a:lnTo>
                    <a:pt x="2208" y="492"/>
                  </a:lnTo>
                  <a:lnTo>
                    <a:pt x="2208" y="492"/>
                  </a:lnTo>
                  <a:lnTo>
                    <a:pt x="2214" y="492"/>
                  </a:lnTo>
                  <a:lnTo>
                    <a:pt x="2214" y="498"/>
                  </a:lnTo>
                  <a:lnTo>
                    <a:pt x="2214" y="498"/>
                  </a:lnTo>
                  <a:lnTo>
                    <a:pt x="2214" y="498"/>
                  </a:lnTo>
                  <a:lnTo>
                    <a:pt x="2214" y="498"/>
                  </a:lnTo>
                  <a:lnTo>
                    <a:pt x="2214" y="504"/>
                  </a:lnTo>
                  <a:lnTo>
                    <a:pt x="2214" y="504"/>
                  </a:lnTo>
                  <a:lnTo>
                    <a:pt x="2220" y="504"/>
                  </a:lnTo>
                  <a:lnTo>
                    <a:pt x="2220" y="504"/>
                  </a:lnTo>
                  <a:lnTo>
                    <a:pt x="2220" y="510"/>
                  </a:lnTo>
                  <a:lnTo>
                    <a:pt x="2220" y="510"/>
                  </a:lnTo>
                  <a:lnTo>
                    <a:pt x="2220" y="510"/>
                  </a:lnTo>
                  <a:lnTo>
                    <a:pt x="2220" y="510"/>
                  </a:lnTo>
                  <a:lnTo>
                    <a:pt x="2226" y="516"/>
                  </a:lnTo>
                  <a:lnTo>
                    <a:pt x="2226" y="516"/>
                  </a:lnTo>
                  <a:lnTo>
                    <a:pt x="2226" y="516"/>
                  </a:lnTo>
                  <a:lnTo>
                    <a:pt x="2226" y="516"/>
                  </a:lnTo>
                  <a:lnTo>
                    <a:pt x="2226" y="522"/>
                  </a:lnTo>
                  <a:lnTo>
                    <a:pt x="2226" y="522"/>
                  </a:lnTo>
                  <a:lnTo>
                    <a:pt x="2226" y="522"/>
                  </a:lnTo>
                  <a:lnTo>
                    <a:pt x="2232" y="522"/>
                  </a:lnTo>
                  <a:lnTo>
                    <a:pt x="2232" y="528"/>
                  </a:lnTo>
                  <a:lnTo>
                    <a:pt x="2232" y="528"/>
                  </a:lnTo>
                  <a:lnTo>
                    <a:pt x="2232" y="528"/>
                  </a:lnTo>
                  <a:lnTo>
                    <a:pt x="2232" y="528"/>
                  </a:lnTo>
                  <a:lnTo>
                    <a:pt x="2232" y="528"/>
                  </a:lnTo>
                  <a:lnTo>
                    <a:pt x="2238" y="534"/>
                  </a:lnTo>
                  <a:lnTo>
                    <a:pt x="2238" y="534"/>
                  </a:lnTo>
                  <a:lnTo>
                    <a:pt x="2238" y="534"/>
                  </a:lnTo>
                  <a:lnTo>
                    <a:pt x="2238" y="534"/>
                  </a:lnTo>
                  <a:lnTo>
                    <a:pt x="2238" y="534"/>
                  </a:lnTo>
                  <a:lnTo>
                    <a:pt x="2238" y="540"/>
                  </a:lnTo>
                  <a:lnTo>
                    <a:pt x="2238" y="540"/>
                  </a:lnTo>
                  <a:lnTo>
                    <a:pt x="2244" y="540"/>
                  </a:lnTo>
                  <a:lnTo>
                    <a:pt x="2244" y="540"/>
                  </a:lnTo>
                  <a:lnTo>
                    <a:pt x="2244" y="540"/>
                  </a:lnTo>
                  <a:lnTo>
                    <a:pt x="2244" y="546"/>
                  </a:lnTo>
                  <a:lnTo>
                    <a:pt x="2244" y="546"/>
                  </a:lnTo>
                  <a:lnTo>
                    <a:pt x="2244" y="546"/>
                  </a:lnTo>
                  <a:lnTo>
                    <a:pt x="2244" y="546"/>
                  </a:lnTo>
                  <a:lnTo>
                    <a:pt x="2250" y="546"/>
                  </a:lnTo>
                  <a:lnTo>
                    <a:pt x="2250" y="546"/>
                  </a:lnTo>
                  <a:lnTo>
                    <a:pt x="2250" y="552"/>
                  </a:lnTo>
                  <a:lnTo>
                    <a:pt x="2250" y="552"/>
                  </a:lnTo>
                  <a:lnTo>
                    <a:pt x="2250" y="552"/>
                  </a:lnTo>
                  <a:lnTo>
                    <a:pt x="2250" y="552"/>
                  </a:lnTo>
                  <a:lnTo>
                    <a:pt x="2256" y="552"/>
                  </a:lnTo>
                  <a:lnTo>
                    <a:pt x="2256" y="552"/>
                  </a:lnTo>
                  <a:lnTo>
                    <a:pt x="2256" y="558"/>
                  </a:lnTo>
                  <a:lnTo>
                    <a:pt x="2256" y="558"/>
                  </a:lnTo>
                  <a:lnTo>
                    <a:pt x="2256" y="558"/>
                  </a:lnTo>
                  <a:lnTo>
                    <a:pt x="2256" y="558"/>
                  </a:lnTo>
                  <a:lnTo>
                    <a:pt x="2256" y="558"/>
                  </a:lnTo>
                  <a:lnTo>
                    <a:pt x="2262" y="558"/>
                  </a:lnTo>
                  <a:lnTo>
                    <a:pt x="2262" y="558"/>
                  </a:lnTo>
                  <a:lnTo>
                    <a:pt x="2262" y="564"/>
                  </a:lnTo>
                  <a:lnTo>
                    <a:pt x="2262" y="564"/>
                  </a:lnTo>
                  <a:lnTo>
                    <a:pt x="2262" y="564"/>
                  </a:lnTo>
                  <a:lnTo>
                    <a:pt x="2262" y="564"/>
                  </a:lnTo>
                  <a:lnTo>
                    <a:pt x="2268" y="564"/>
                  </a:lnTo>
                  <a:lnTo>
                    <a:pt x="2268" y="564"/>
                  </a:lnTo>
                  <a:lnTo>
                    <a:pt x="2268" y="564"/>
                  </a:lnTo>
                  <a:lnTo>
                    <a:pt x="2268" y="564"/>
                  </a:lnTo>
                  <a:lnTo>
                    <a:pt x="2268" y="570"/>
                  </a:lnTo>
                  <a:lnTo>
                    <a:pt x="2268" y="570"/>
                  </a:lnTo>
                  <a:lnTo>
                    <a:pt x="2274" y="570"/>
                  </a:lnTo>
                  <a:lnTo>
                    <a:pt x="2274" y="570"/>
                  </a:lnTo>
                  <a:lnTo>
                    <a:pt x="2274" y="570"/>
                  </a:lnTo>
                  <a:lnTo>
                    <a:pt x="2274" y="570"/>
                  </a:lnTo>
                  <a:lnTo>
                    <a:pt x="2274" y="570"/>
                  </a:lnTo>
                  <a:lnTo>
                    <a:pt x="2274" y="570"/>
                  </a:lnTo>
                  <a:lnTo>
                    <a:pt x="2274" y="570"/>
                  </a:lnTo>
                  <a:lnTo>
                    <a:pt x="2280" y="576"/>
                  </a:lnTo>
                  <a:lnTo>
                    <a:pt x="2280" y="576"/>
                  </a:lnTo>
                  <a:lnTo>
                    <a:pt x="2280" y="576"/>
                  </a:lnTo>
                  <a:lnTo>
                    <a:pt x="2280" y="576"/>
                  </a:lnTo>
                  <a:lnTo>
                    <a:pt x="2280" y="576"/>
                  </a:lnTo>
                  <a:lnTo>
                    <a:pt x="2280" y="576"/>
                  </a:lnTo>
                  <a:lnTo>
                    <a:pt x="2286" y="576"/>
                  </a:lnTo>
                  <a:lnTo>
                    <a:pt x="2286" y="576"/>
                  </a:lnTo>
                  <a:lnTo>
                    <a:pt x="2286" y="576"/>
                  </a:lnTo>
                  <a:lnTo>
                    <a:pt x="2286" y="576"/>
                  </a:lnTo>
                  <a:lnTo>
                    <a:pt x="2286" y="576"/>
                  </a:lnTo>
                  <a:lnTo>
                    <a:pt x="2286" y="576"/>
                  </a:lnTo>
                  <a:lnTo>
                    <a:pt x="2286" y="576"/>
                  </a:lnTo>
                  <a:lnTo>
                    <a:pt x="2292" y="582"/>
                  </a:lnTo>
                  <a:lnTo>
                    <a:pt x="2292" y="582"/>
                  </a:lnTo>
                  <a:lnTo>
                    <a:pt x="2292" y="582"/>
                  </a:lnTo>
                  <a:lnTo>
                    <a:pt x="2292" y="582"/>
                  </a:lnTo>
                  <a:lnTo>
                    <a:pt x="2292" y="582"/>
                  </a:lnTo>
                  <a:lnTo>
                    <a:pt x="2292" y="582"/>
                  </a:lnTo>
                  <a:lnTo>
                    <a:pt x="2298" y="582"/>
                  </a:lnTo>
                  <a:lnTo>
                    <a:pt x="2298" y="582"/>
                  </a:lnTo>
                  <a:lnTo>
                    <a:pt x="2298" y="582"/>
                  </a:lnTo>
                  <a:lnTo>
                    <a:pt x="2298" y="582"/>
                  </a:lnTo>
                  <a:lnTo>
                    <a:pt x="2298" y="582"/>
                  </a:lnTo>
                  <a:lnTo>
                    <a:pt x="2298" y="582"/>
                  </a:lnTo>
                  <a:lnTo>
                    <a:pt x="2298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04" y="582"/>
                  </a:lnTo>
                  <a:lnTo>
                    <a:pt x="2310" y="582"/>
                  </a:lnTo>
                  <a:lnTo>
                    <a:pt x="2310" y="582"/>
                  </a:lnTo>
                  <a:lnTo>
                    <a:pt x="2310" y="582"/>
                  </a:lnTo>
                  <a:lnTo>
                    <a:pt x="2310" y="582"/>
                  </a:lnTo>
                  <a:lnTo>
                    <a:pt x="2310" y="582"/>
                  </a:lnTo>
                  <a:lnTo>
                    <a:pt x="2310" y="582"/>
                  </a:lnTo>
                  <a:lnTo>
                    <a:pt x="2310" y="582"/>
                  </a:lnTo>
                  <a:lnTo>
                    <a:pt x="2316" y="582"/>
                  </a:lnTo>
                  <a:lnTo>
                    <a:pt x="2316" y="582"/>
                  </a:lnTo>
                  <a:lnTo>
                    <a:pt x="2316" y="582"/>
                  </a:lnTo>
                  <a:lnTo>
                    <a:pt x="2316" y="582"/>
                  </a:lnTo>
                  <a:lnTo>
                    <a:pt x="2316" y="582"/>
                  </a:lnTo>
                  <a:lnTo>
                    <a:pt x="2316" y="582"/>
                  </a:lnTo>
                  <a:lnTo>
                    <a:pt x="2316" y="582"/>
                  </a:lnTo>
                  <a:lnTo>
                    <a:pt x="2322" y="582"/>
                  </a:lnTo>
                  <a:lnTo>
                    <a:pt x="2322" y="582"/>
                  </a:lnTo>
                  <a:lnTo>
                    <a:pt x="2322" y="582"/>
                  </a:lnTo>
                  <a:lnTo>
                    <a:pt x="2322" y="582"/>
                  </a:lnTo>
                  <a:lnTo>
                    <a:pt x="2322" y="582"/>
                  </a:lnTo>
                  <a:lnTo>
                    <a:pt x="2322" y="582"/>
                  </a:lnTo>
                  <a:lnTo>
                    <a:pt x="2328" y="576"/>
                  </a:lnTo>
                  <a:lnTo>
                    <a:pt x="2328" y="576"/>
                  </a:lnTo>
                  <a:lnTo>
                    <a:pt x="2328" y="576"/>
                  </a:lnTo>
                  <a:lnTo>
                    <a:pt x="2328" y="576"/>
                  </a:lnTo>
                  <a:lnTo>
                    <a:pt x="2328" y="576"/>
                  </a:lnTo>
                  <a:lnTo>
                    <a:pt x="2328" y="576"/>
                  </a:lnTo>
                  <a:lnTo>
                    <a:pt x="2328" y="576"/>
                  </a:lnTo>
                  <a:lnTo>
                    <a:pt x="2334" y="576"/>
                  </a:lnTo>
                  <a:lnTo>
                    <a:pt x="2334" y="576"/>
                  </a:lnTo>
                  <a:lnTo>
                    <a:pt x="2334" y="576"/>
                  </a:lnTo>
                  <a:lnTo>
                    <a:pt x="2334" y="576"/>
                  </a:lnTo>
                  <a:lnTo>
                    <a:pt x="2334" y="576"/>
                  </a:lnTo>
                  <a:lnTo>
                    <a:pt x="2334" y="576"/>
                  </a:lnTo>
                  <a:lnTo>
                    <a:pt x="2340" y="570"/>
                  </a:lnTo>
                  <a:lnTo>
                    <a:pt x="2340" y="570"/>
                  </a:lnTo>
                  <a:lnTo>
                    <a:pt x="2340" y="570"/>
                  </a:lnTo>
                  <a:lnTo>
                    <a:pt x="2340" y="570"/>
                  </a:lnTo>
                  <a:lnTo>
                    <a:pt x="2340" y="570"/>
                  </a:lnTo>
                  <a:lnTo>
                    <a:pt x="2340" y="570"/>
                  </a:lnTo>
                  <a:lnTo>
                    <a:pt x="2340" y="570"/>
                  </a:lnTo>
                  <a:lnTo>
                    <a:pt x="2346" y="570"/>
                  </a:lnTo>
                  <a:lnTo>
                    <a:pt x="2346" y="570"/>
                  </a:lnTo>
                  <a:lnTo>
                    <a:pt x="2346" y="570"/>
                  </a:lnTo>
                  <a:lnTo>
                    <a:pt x="2346" y="564"/>
                  </a:lnTo>
                  <a:lnTo>
                    <a:pt x="2346" y="564"/>
                  </a:lnTo>
                  <a:lnTo>
                    <a:pt x="2346" y="564"/>
                  </a:lnTo>
                  <a:lnTo>
                    <a:pt x="2352" y="564"/>
                  </a:lnTo>
                  <a:lnTo>
                    <a:pt x="2352" y="564"/>
                  </a:lnTo>
                  <a:lnTo>
                    <a:pt x="2352" y="564"/>
                  </a:lnTo>
                  <a:lnTo>
                    <a:pt x="2352" y="564"/>
                  </a:lnTo>
                  <a:lnTo>
                    <a:pt x="2352" y="558"/>
                  </a:lnTo>
                  <a:lnTo>
                    <a:pt x="2352" y="558"/>
                  </a:lnTo>
                  <a:lnTo>
                    <a:pt x="2358" y="558"/>
                  </a:lnTo>
                  <a:lnTo>
                    <a:pt x="2358" y="558"/>
                  </a:lnTo>
                  <a:lnTo>
                    <a:pt x="2358" y="558"/>
                  </a:lnTo>
                  <a:lnTo>
                    <a:pt x="2358" y="558"/>
                  </a:lnTo>
                  <a:lnTo>
                    <a:pt x="2358" y="558"/>
                  </a:lnTo>
                  <a:lnTo>
                    <a:pt x="2358" y="552"/>
                  </a:lnTo>
                  <a:lnTo>
                    <a:pt x="2358" y="552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64" y="546"/>
                  </a:lnTo>
                  <a:lnTo>
                    <a:pt x="2364" y="546"/>
                  </a:lnTo>
                  <a:lnTo>
                    <a:pt x="2370" y="546"/>
                  </a:lnTo>
                  <a:lnTo>
                    <a:pt x="2370" y="546"/>
                  </a:lnTo>
                  <a:lnTo>
                    <a:pt x="2370" y="546"/>
                  </a:lnTo>
                  <a:lnTo>
                    <a:pt x="2370" y="546"/>
                  </a:lnTo>
                  <a:lnTo>
                    <a:pt x="2370" y="540"/>
                  </a:lnTo>
                  <a:lnTo>
                    <a:pt x="2370" y="540"/>
                  </a:lnTo>
                  <a:lnTo>
                    <a:pt x="2370" y="540"/>
                  </a:lnTo>
                  <a:lnTo>
                    <a:pt x="2376" y="540"/>
                  </a:lnTo>
                  <a:lnTo>
                    <a:pt x="2376" y="540"/>
                  </a:lnTo>
                  <a:lnTo>
                    <a:pt x="2376" y="534"/>
                  </a:lnTo>
                  <a:lnTo>
                    <a:pt x="2376" y="534"/>
                  </a:lnTo>
                  <a:lnTo>
                    <a:pt x="2376" y="534"/>
                  </a:lnTo>
                  <a:lnTo>
                    <a:pt x="2376" y="534"/>
                  </a:lnTo>
                  <a:lnTo>
                    <a:pt x="2376" y="534"/>
                  </a:lnTo>
                  <a:lnTo>
                    <a:pt x="2382" y="528"/>
                  </a:lnTo>
                  <a:lnTo>
                    <a:pt x="2382" y="528"/>
                  </a:lnTo>
                  <a:lnTo>
                    <a:pt x="2382" y="528"/>
                  </a:lnTo>
                  <a:lnTo>
                    <a:pt x="2382" y="528"/>
                  </a:lnTo>
                  <a:lnTo>
                    <a:pt x="2382" y="528"/>
                  </a:lnTo>
                  <a:lnTo>
                    <a:pt x="2382" y="522"/>
                  </a:lnTo>
                  <a:lnTo>
                    <a:pt x="2388" y="522"/>
                  </a:lnTo>
                  <a:lnTo>
                    <a:pt x="2388" y="522"/>
                  </a:lnTo>
                  <a:lnTo>
                    <a:pt x="2388" y="522"/>
                  </a:lnTo>
                  <a:lnTo>
                    <a:pt x="2388" y="516"/>
                  </a:lnTo>
                  <a:lnTo>
                    <a:pt x="2388" y="516"/>
                  </a:lnTo>
                  <a:lnTo>
                    <a:pt x="2388" y="516"/>
                  </a:lnTo>
                  <a:lnTo>
                    <a:pt x="2388" y="516"/>
                  </a:lnTo>
                  <a:lnTo>
                    <a:pt x="2394" y="510"/>
                  </a:lnTo>
                  <a:lnTo>
                    <a:pt x="2394" y="510"/>
                  </a:lnTo>
                  <a:lnTo>
                    <a:pt x="2394" y="510"/>
                  </a:lnTo>
                  <a:lnTo>
                    <a:pt x="2394" y="510"/>
                  </a:lnTo>
                  <a:lnTo>
                    <a:pt x="2394" y="504"/>
                  </a:lnTo>
                  <a:lnTo>
                    <a:pt x="2394" y="504"/>
                  </a:lnTo>
                  <a:lnTo>
                    <a:pt x="2400" y="504"/>
                  </a:lnTo>
                  <a:lnTo>
                    <a:pt x="2400" y="504"/>
                  </a:lnTo>
                  <a:lnTo>
                    <a:pt x="2400" y="498"/>
                  </a:lnTo>
                  <a:lnTo>
                    <a:pt x="2400" y="498"/>
                  </a:lnTo>
                  <a:lnTo>
                    <a:pt x="2400" y="498"/>
                  </a:lnTo>
                  <a:lnTo>
                    <a:pt x="2400" y="498"/>
                  </a:lnTo>
                  <a:lnTo>
                    <a:pt x="2400" y="492"/>
                  </a:lnTo>
                  <a:lnTo>
                    <a:pt x="2406" y="492"/>
                  </a:lnTo>
                  <a:lnTo>
                    <a:pt x="2406" y="492"/>
                  </a:lnTo>
                  <a:lnTo>
                    <a:pt x="2406" y="492"/>
                  </a:lnTo>
                  <a:lnTo>
                    <a:pt x="2406" y="486"/>
                  </a:lnTo>
                  <a:lnTo>
                    <a:pt x="2406" y="486"/>
                  </a:lnTo>
                  <a:lnTo>
                    <a:pt x="2412" y="480"/>
                  </a:lnTo>
                  <a:lnTo>
                    <a:pt x="2412" y="480"/>
                  </a:lnTo>
                  <a:lnTo>
                    <a:pt x="2412" y="480"/>
                  </a:lnTo>
                  <a:lnTo>
                    <a:pt x="2412" y="474"/>
                  </a:lnTo>
                  <a:lnTo>
                    <a:pt x="2412" y="474"/>
                  </a:lnTo>
                  <a:lnTo>
                    <a:pt x="2412" y="474"/>
                  </a:lnTo>
                  <a:lnTo>
                    <a:pt x="2412" y="474"/>
                  </a:lnTo>
                  <a:lnTo>
                    <a:pt x="2418" y="468"/>
                  </a:lnTo>
                  <a:lnTo>
                    <a:pt x="2418" y="468"/>
                  </a:lnTo>
                  <a:lnTo>
                    <a:pt x="2418" y="468"/>
                  </a:lnTo>
                  <a:lnTo>
                    <a:pt x="2418" y="462"/>
                  </a:lnTo>
                  <a:lnTo>
                    <a:pt x="2418" y="462"/>
                  </a:lnTo>
                  <a:lnTo>
                    <a:pt x="2418" y="462"/>
                  </a:lnTo>
                  <a:lnTo>
                    <a:pt x="2418" y="456"/>
                  </a:lnTo>
                  <a:lnTo>
                    <a:pt x="2424" y="456"/>
                  </a:lnTo>
                  <a:lnTo>
                    <a:pt x="2424" y="456"/>
                  </a:lnTo>
                  <a:lnTo>
                    <a:pt x="2424" y="450"/>
                  </a:lnTo>
                  <a:lnTo>
                    <a:pt x="2424" y="450"/>
                  </a:lnTo>
                  <a:lnTo>
                    <a:pt x="2424" y="450"/>
                  </a:lnTo>
                  <a:lnTo>
                    <a:pt x="2424" y="444"/>
                  </a:lnTo>
                  <a:lnTo>
                    <a:pt x="2430" y="444"/>
                  </a:lnTo>
                  <a:lnTo>
                    <a:pt x="2430" y="444"/>
                  </a:lnTo>
                  <a:lnTo>
                    <a:pt x="2430" y="438"/>
                  </a:lnTo>
                  <a:lnTo>
                    <a:pt x="2430" y="438"/>
                  </a:lnTo>
                  <a:lnTo>
                    <a:pt x="2430" y="438"/>
                  </a:lnTo>
                  <a:lnTo>
                    <a:pt x="2430" y="438"/>
                  </a:lnTo>
                  <a:lnTo>
                    <a:pt x="2430" y="432"/>
                  </a:lnTo>
                  <a:lnTo>
                    <a:pt x="2436" y="426"/>
                  </a:lnTo>
                  <a:lnTo>
                    <a:pt x="2436" y="426"/>
                  </a:lnTo>
                  <a:lnTo>
                    <a:pt x="2436" y="426"/>
                  </a:lnTo>
                  <a:lnTo>
                    <a:pt x="2436" y="420"/>
                  </a:lnTo>
                  <a:lnTo>
                    <a:pt x="2436" y="420"/>
                  </a:lnTo>
                  <a:lnTo>
                    <a:pt x="2436" y="420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08"/>
                  </a:lnTo>
                  <a:lnTo>
                    <a:pt x="2442" y="408"/>
                  </a:lnTo>
                  <a:lnTo>
                    <a:pt x="2442" y="408"/>
                  </a:lnTo>
                  <a:lnTo>
                    <a:pt x="2442" y="402"/>
                  </a:lnTo>
                  <a:lnTo>
                    <a:pt x="2448" y="402"/>
                  </a:lnTo>
                  <a:lnTo>
                    <a:pt x="2448" y="396"/>
                  </a:lnTo>
                  <a:lnTo>
                    <a:pt x="2448" y="396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78"/>
                  </a:lnTo>
                  <a:lnTo>
                    <a:pt x="2454" y="378"/>
                  </a:lnTo>
                  <a:lnTo>
                    <a:pt x="2454" y="372"/>
                  </a:lnTo>
                  <a:lnTo>
                    <a:pt x="2454" y="372"/>
                  </a:lnTo>
                  <a:lnTo>
                    <a:pt x="2460" y="372"/>
                  </a:lnTo>
                  <a:lnTo>
                    <a:pt x="2460" y="366"/>
                  </a:lnTo>
                  <a:lnTo>
                    <a:pt x="2460" y="366"/>
                  </a:lnTo>
                  <a:lnTo>
                    <a:pt x="2460" y="360"/>
                  </a:lnTo>
                  <a:lnTo>
                    <a:pt x="2460" y="360"/>
                  </a:lnTo>
                  <a:lnTo>
                    <a:pt x="2460" y="354"/>
                  </a:lnTo>
                  <a:lnTo>
                    <a:pt x="2466" y="354"/>
                  </a:lnTo>
                  <a:lnTo>
                    <a:pt x="2466" y="354"/>
                  </a:lnTo>
                  <a:lnTo>
                    <a:pt x="2466" y="348"/>
                  </a:lnTo>
                  <a:lnTo>
                    <a:pt x="2466" y="348"/>
                  </a:lnTo>
                  <a:lnTo>
                    <a:pt x="2466" y="342"/>
                  </a:lnTo>
                  <a:lnTo>
                    <a:pt x="2466" y="342"/>
                  </a:lnTo>
                  <a:lnTo>
                    <a:pt x="2466" y="336"/>
                  </a:lnTo>
                  <a:lnTo>
                    <a:pt x="2472" y="336"/>
                  </a:lnTo>
                  <a:lnTo>
                    <a:pt x="2472" y="330"/>
                  </a:lnTo>
                  <a:lnTo>
                    <a:pt x="2472" y="330"/>
                  </a:lnTo>
                  <a:lnTo>
                    <a:pt x="2472" y="330"/>
                  </a:lnTo>
                  <a:lnTo>
                    <a:pt x="2472" y="324"/>
                  </a:lnTo>
                  <a:lnTo>
                    <a:pt x="2472" y="324"/>
                  </a:lnTo>
                  <a:lnTo>
                    <a:pt x="2472" y="318"/>
                  </a:lnTo>
                  <a:lnTo>
                    <a:pt x="2478" y="318"/>
                  </a:lnTo>
                  <a:lnTo>
                    <a:pt x="2478" y="312"/>
                  </a:lnTo>
                  <a:lnTo>
                    <a:pt x="2478" y="312"/>
                  </a:lnTo>
                  <a:lnTo>
                    <a:pt x="2478" y="306"/>
                  </a:lnTo>
                  <a:lnTo>
                    <a:pt x="2478" y="306"/>
                  </a:lnTo>
                  <a:lnTo>
                    <a:pt x="2478" y="300"/>
                  </a:lnTo>
                  <a:lnTo>
                    <a:pt x="2484" y="300"/>
                  </a:lnTo>
                  <a:lnTo>
                    <a:pt x="2484" y="294"/>
                  </a:lnTo>
                  <a:lnTo>
                    <a:pt x="2484" y="294"/>
                  </a:lnTo>
                  <a:lnTo>
                    <a:pt x="2484" y="288"/>
                  </a:lnTo>
                  <a:lnTo>
                    <a:pt x="2484" y="288"/>
                  </a:lnTo>
                  <a:lnTo>
                    <a:pt x="2484" y="282"/>
                  </a:lnTo>
                  <a:lnTo>
                    <a:pt x="2484" y="282"/>
                  </a:lnTo>
                  <a:lnTo>
                    <a:pt x="2490" y="282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0"/>
                  </a:lnTo>
                  <a:lnTo>
                    <a:pt x="2490" y="264"/>
                  </a:lnTo>
                  <a:lnTo>
                    <a:pt x="2496" y="264"/>
                  </a:lnTo>
                  <a:lnTo>
                    <a:pt x="2496" y="258"/>
                  </a:lnTo>
                  <a:lnTo>
                    <a:pt x="2496" y="252"/>
                  </a:lnTo>
                  <a:lnTo>
                    <a:pt x="2496" y="252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0"/>
                  </a:lnTo>
                  <a:lnTo>
                    <a:pt x="2502" y="240"/>
                  </a:lnTo>
                  <a:lnTo>
                    <a:pt x="2502" y="234"/>
                  </a:lnTo>
                  <a:lnTo>
                    <a:pt x="2502" y="234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2"/>
                  </a:lnTo>
                  <a:lnTo>
                    <a:pt x="2508" y="222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04"/>
                  </a:lnTo>
                  <a:lnTo>
                    <a:pt x="2508" y="198"/>
                  </a:lnTo>
                  <a:lnTo>
                    <a:pt x="2514" y="198"/>
                  </a:lnTo>
                  <a:lnTo>
                    <a:pt x="2514" y="192"/>
                  </a:lnTo>
                  <a:lnTo>
                    <a:pt x="2514" y="192"/>
                  </a:lnTo>
                  <a:lnTo>
                    <a:pt x="2514" y="186"/>
                  </a:lnTo>
                  <a:lnTo>
                    <a:pt x="2514" y="186"/>
                  </a:lnTo>
                  <a:lnTo>
                    <a:pt x="2514" y="180"/>
                  </a:lnTo>
                  <a:lnTo>
                    <a:pt x="2514" y="174"/>
                  </a:lnTo>
                  <a:lnTo>
                    <a:pt x="2520" y="174"/>
                  </a:lnTo>
                  <a:lnTo>
                    <a:pt x="2520" y="168"/>
                  </a:lnTo>
                  <a:lnTo>
                    <a:pt x="2520" y="168"/>
                  </a:lnTo>
                  <a:lnTo>
                    <a:pt x="2520" y="162"/>
                  </a:lnTo>
                  <a:lnTo>
                    <a:pt x="2520" y="162"/>
                  </a:lnTo>
                  <a:lnTo>
                    <a:pt x="2520" y="156"/>
                  </a:lnTo>
                  <a:lnTo>
                    <a:pt x="2526" y="150"/>
                  </a:lnTo>
                  <a:lnTo>
                    <a:pt x="2526" y="150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38"/>
                  </a:lnTo>
                  <a:lnTo>
                    <a:pt x="2526" y="138"/>
                  </a:lnTo>
                  <a:lnTo>
                    <a:pt x="2526" y="132"/>
                  </a:lnTo>
                  <a:lnTo>
                    <a:pt x="2532" y="126"/>
                  </a:lnTo>
                  <a:lnTo>
                    <a:pt x="2532" y="126"/>
                  </a:lnTo>
                  <a:lnTo>
                    <a:pt x="2532" y="120"/>
                  </a:lnTo>
                  <a:lnTo>
                    <a:pt x="2532" y="120"/>
                  </a:lnTo>
                  <a:lnTo>
                    <a:pt x="2532" y="114"/>
                  </a:lnTo>
                  <a:lnTo>
                    <a:pt x="2532" y="108"/>
                  </a:lnTo>
                  <a:lnTo>
                    <a:pt x="2538" y="102"/>
                  </a:lnTo>
                  <a:lnTo>
                    <a:pt x="2538" y="102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0"/>
                  </a:lnTo>
                  <a:lnTo>
                    <a:pt x="2538" y="90"/>
                  </a:lnTo>
                  <a:lnTo>
                    <a:pt x="2538" y="84"/>
                  </a:lnTo>
                  <a:lnTo>
                    <a:pt x="2544" y="78"/>
                  </a:lnTo>
                  <a:lnTo>
                    <a:pt x="2544" y="78"/>
                  </a:lnTo>
                  <a:lnTo>
                    <a:pt x="2544" y="72"/>
                  </a:lnTo>
                  <a:lnTo>
                    <a:pt x="2544" y="72"/>
                  </a:lnTo>
                  <a:lnTo>
                    <a:pt x="2544" y="66"/>
                  </a:lnTo>
                  <a:lnTo>
                    <a:pt x="2544" y="60"/>
                  </a:lnTo>
                  <a:lnTo>
                    <a:pt x="2544" y="60"/>
                  </a:lnTo>
                  <a:lnTo>
                    <a:pt x="2550" y="54"/>
                  </a:lnTo>
                  <a:lnTo>
                    <a:pt x="2550" y="54"/>
                  </a:lnTo>
                  <a:lnTo>
                    <a:pt x="2550" y="48"/>
                  </a:lnTo>
                  <a:lnTo>
                    <a:pt x="2550" y="42"/>
                  </a:lnTo>
                  <a:lnTo>
                    <a:pt x="2550" y="36"/>
                  </a:lnTo>
                  <a:lnTo>
                    <a:pt x="2556" y="30"/>
                  </a:lnTo>
                  <a:lnTo>
                    <a:pt x="2556" y="30"/>
                  </a:lnTo>
                  <a:lnTo>
                    <a:pt x="2556" y="24"/>
                  </a:lnTo>
                  <a:lnTo>
                    <a:pt x="2556" y="18"/>
                  </a:lnTo>
                  <a:lnTo>
                    <a:pt x="2556" y="18"/>
                  </a:lnTo>
                  <a:lnTo>
                    <a:pt x="2556" y="12"/>
                  </a:lnTo>
                  <a:lnTo>
                    <a:pt x="2556" y="12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6"/>
                  </a:lnTo>
                  <a:lnTo>
                    <a:pt x="2574" y="6"/>
                  </a:lnTo>
                  <a:lnTo>
                    <a:pt x="2574" y="6"/>
                  </a:lnTo>
                  <a:lnTo>
                    <a:pt x="2574" y="12"/>
                  </a:lnTo>
                  <a:lnTo>
                    <a:pt x="2574" y="12"/>
                  </a:lnTo>
                  <a:lnTo>
                    <a:pt x="2580" y="18"/>
                  </a:lnTo>
                  <a:lnTo>
                    <a:pt x="2580" y="18"/>
                  </a:lnTo>
                  <a:lnTo>
                    <a:pt x="2580" y="24"/>
                  </a:lnTo>
                  <a:lnTo>
                    <a:pt x="2580" y="30"/>
                  </a:lnTo>
                  <a:lnTo>
                    <a:pt x="2580" y="30"/>
                  </a:lnTo>
                  <a:lnTo>
                    <a:pt x="2580" y="36"/>
                  </a:lnTo>
                  <a:lnTo>
                    <a:pt x="2580" y="42"/>
                  </a:lnTo>
                  <a:lnTo>
                    <a:pt x="2586" y="42"/>
                  </a:lnTo>
                  <a:lnTo>
                    <a:pt x="2586" y="48"/>
                  </a:lnTo>
                  <a:lnTo>
                    <a:pt x="2586" y="48"/>
                  </a:lnTo>
                  <a:lnTo>
                    <a:pt x="2586" y="54"/>
                  </a:lnTo>
                  <a:lnTo>
                    <a:pt x="2586" y="60"/>
                  </a:lnTo>
                  <a:lnTo>
                    <a:pt x="2586" y="60"/>
                  </a:lnTo>
                  <a:lnTo>
                    <a:pt x="2586" y="66"/>
                  </a:lnTo>
                  <a:lnTo>
                    <a:pt x="2592" y="72"/>
                  </a:lnTo>
                  <a:lnTo>
                    <a:pt x="2592" y="72"/>
                  </a:lnTo>
                  <a:lnTo>
                    <a:pt x="2592" y="78"/>
                  </a:lnTo>
                  <a:lnTo>
                    <a:pt x="2592" y="78"/>
                  </a:lnTo>
                  <a:lnTo>
                    <a:pt x="2592" y="84"/>
                  </a:lnTo>
                  <a:lnTo>
                    <a:pt x="2592" y="84"/>
                  </a:lnTo>
                  <a:lnTo>
                    <a:pt x="2592" y="90"/>
                  </a:lnTo>
                  <a:lnTo>
                    <a:pt x="2598" y="96"/>
                  </a:lnTo>
                  <a:lnTo>
                    <a:pt x="2598" y="102"/>
                  </a:lnTo>
                  <a:lnTo>
                    <a:pt x="2598" y="102"/>
                  </a:lnTo>
                  <a:lnTo>
                    <a:pt x="2598" y="108"/>
                  </a:lnTo>
                  <a:lnTo>
                    <a:pt x="2598" y="108"/>
                  </a:lnTo>
                  <a:lnTo>
                    <a:pt x="2598" y="114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6"/>
                  </a:lnTo>
                  <a:lnTo>
                    <a:pt x="2604" y="126"/>
                  </a:lnTo>
                  <a:lnTo>
                    <a:pt x="2604" y="132"/>
                  </a:lnTo>
                  <a:lnTo>
                    <a:pt x="2604" y="132"/>
                  </a:lnTo>
                  <a:lnTo>
                    <a:pt x="2610" y="138"/>
                  </a:lnTo>
                  <a:lnTo>
                    <a:pt x="2610" y="144"/>
                  </a:lnTo>
                  <a:lnTo>
                    <a:pt x="2610" y="144"/>
                  </a:lnTo>
                  <a:lnTo>
                    <a:pt x="2610" y="150"/>
                  </a:lnTo>
                  <a:lnTo>
                    <a:pt x="2610" y="150"/>
                  </a:lnTo>
                  <a:lnTo>
                    <a:pt x="2610" y="156"/>
                  </a:lnTo>
                  <a:lnTo>
                    <a:pt x="2616" y="162"/>
                  </a:lnTo>
                  <a:lnTo>
                    <a:pt x="2616" y="168"/>
                  </a:lnTo>
                  <a:lnTo>
                    <a:pt x="2616" y="168"/>
                  </a:lnTo>
                  <a:lnTo>
                    <a:pt x="2616" y="174"/>
                  </a:lnTo>
                  <a:lnTo>
                    <a:pt x="2616" y="174"/>
                  </a:lnTo>
                  <a:lnTo>
                    <a:pt x="2616" y="180"/>
                  </a:lnTo>
                  <a:lnTo>
                    <a:pt x="2616" y="180"/>
                  </a:lnTo>
                  <a:lnTo>
                    <a:pt x="2622" y="186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8"/>
                  </a:lnTo>
                  <a:lnTo>
                    <a:pt x="2622" y="198"/>
                  </a:lnTo>
                  <a:lnTo>
                    <a:pt x="2622" y="204"/>
                  </a:lnTo>
                  <a:lnTo>
                    <a:pt x="2628" y="204"/>
                  </a:lnTo>
                  <a:lnTo>
                    <a:pt x="2628" y="210"/>
                  </a:lnTo>
                  <a:lnTo>
                    <a:pt x="2628" y="210"/>
                  </a:lnTo>
                  <a:lnTo>
                    <a:pt x="2628" y="216"/>
                  </a:lnTo>
                  <a:lnTo>
                    <a:pt x="2628" y="216"/>
                  </a:lnTo>
                  <a:lnTo>
                    <a:pt x="2628" y="222"/>
                  </a:lnTo>
                  <a:lnTo>
                    <a:pt x="2628" y="228"/>
                  </a:lnTo>
                  <a:lnTo>
                    <a:pt x="2634" y="228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34" y="246"/>
                  </a:lnTo>
                  <a:lnTo>
                    <a:pt x="2640" y="246"/>
                  </a:lnTo>
                  <a:lnTo>
                    <a:pt x="2640" y="252"/>
                  </a:lnTo>
                  <a:lnTo>
                    <a:pt x="2640" y="252"/>
                  </a:lnTo>
                  <a:lnTo>
                    <a:pt x="2640" y="258"/>
                  </a:lnTo>
                  <a:lnTo>
                    <a:pt x="2640" y="258"/>
                  </a:lnTo>
                  <a:lnTo>
                    <a:pt x="2640" y="264"/>
                  </a:lnTo>
                  <a:lnTo>
                    <a:pt x="2640" y="264"/>
                  </a:lnTo>
                  <a:lnTo>
                    <a:pt x="2646" y="270"/>
                  </a:lnTo>
                  <a:lnTo>
                    <a:pt x="2646" y="270"/>
                  </a:lnTo>
                  <a:lnTo>
                    <a:pt x="2646" y="276"/>
                  </a:lnTo>
                  <a:lnTo>
                    <a:pt x="2646" y="276"/>
                  </a:lnTo>
                  <a:lnTo>
                    <a:pt x="2646" y="282"/>
                  </a:lnTo>
                  <a:lnTo>
                    <a:pt x="2646" y="282"/>
                  </a:lnTo>
                  <a:lnTo>
                    <a:pt x="2646" y="288"/>
                  </a:lnTo>
                  <a:lnTo>
                    <a:pt x="2652" y="288"/>
                  </a:lnTo>
                  <a:lnTo>
                    <a:pt x="2652" y="294"/>
                  </a:lnTo>
                  <a:lnTo>
                    <a:pt x="2652" y="294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12"/>
                  </a:lnTo>
                  <a:lnTo>
                    <a:pt x="2658" y="312"/>
                  </a:lnTo>
                  <a:lnTo>
                    <a:pt x="2658" y="318"/>
                  </a:lnTo>
                  <a:lnTo>
                    <a:pt x="2658" y="318"/>
                  </a:lnTo>
                  <a:lnTo>
                    <a:pt x="2658" y="324"/>
                  </a:lnTo>
                  <a:lnTo>
                    <a:pt x="2664" y="324"/>
                  </a:lnTo>
                  <a:lnTo>
                    <a:pt x="2664" y="330"/>
                  </a:lnTo>
                  <a:lnTo>
                    <a:pt x="2664" y="330"/>
                  </a:lnTo>
                  <a:lnTo>
                    <a:pt x="2664" y="336"/>
                  </a:lnTo>
                  <a:lnTo>
                    <a:pt x="2664" y="336"/>
                  </a:lnTo>
                  <a:lnTo>
                    <a:pt x="2664" y="336"/>
                  </a:lnTo>
                  <a:lnTo>
                    <a:pt x="2670" y="342"/>
                  </a:lnTo>
                  <a:lnTo>
                    <a:pt x="2670" y="342"/>
                  </a:lnTo>
                  <a:lnTo>
                    <a:pt x="2670" y="348"/>
                  </a:lnTo>
                  <a:lnTo>
                    <a:pt x="2670" y="348"/>
                  </a:lnTo>
                  <a:lnTo>
                    <a:pt x="2670" y="354"/>
                  </a:lnTo>
                  <a:lnTo>
                    <a:pt x="2670" y="354"/>
                  </a:lnTo>
                  <a:lnTo>
                    <a:pt x="2670" y="354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76" y="366"/>
                  </a:lnTo>
                  <a:lnTo>
                    <a:pt x="2676" y="366"/>
                  </a:lnTo>
                  <a:lnTo>
                    <a:pt x="2676" y="372"/>
                  </a:lnTo>
                  <a:lnTo>
                    <a:pt x="2676" y="372"/>
                  </a:lnTo>
                  <a:lnTo>
                    <a:pt x="2682" y="372"/>
                  </a:lnTo>
                  <a:lnTo>
                    <a:pt x="2682" y="378"/>
                  </a:lnTo>
                  <a:lnTo>
                    <a:pt x="2682" y="378"/>
                  </a:lnTo>
                  <a:lnTo>
                    <a:pt x="2682" y="384"/>
                  </a:lnTo>
                  <a:lnTo>
                    <a:pt x="2682" y="384"/>
                  </a:lnTo>
                  <a:lnTo>
                    <a:pt x="2682" y="390"/>
                  </a:lnTo>
                  <a:lnTo>
                    <a:pt x="2688" y="390"/>
                  </a:lnTo>
                  <a:lnTo>
                    <a:pt x="2688" y="390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402"/>
                  </a:lnTo>
                  <a:lnTo>
                    <a:pt x="2688" y="402"/>
                  </a:lnTo>
                  <a:lnTo>
                    <a:pt x="2688" y="402"/>
                  </a:lnTo>
                  <a:lnTo>
                    <a:pt x="2694" y="408"/>
                  </a:lnTo>
                  <a:lnTo>
                    <a:pt x="2694" y="408"/>
                  </a:lnTo>
                  <a:lnTo>
                    <a:pt x="2694" y="408"/>
                  </a:lnTo>
                  <a:lnTo>
                    <a:pt x="2694" y="414"/>
                  </a:lnTo>
                  <a:lnTo>
                    <a:pt x="2694" y="414"/>
                  </a:lnTo>
                  <a:lnTo>
                    <a:pt x="2694" y="414"/>
                  </a:lnTo>
                  <a:lnTo>
                    <a:pt x="2700" y="420"/>
                  </a:lnTo>
                  <a:lnTo>
                    <a:pt x="2700" y="420"/>
                  </a:lnTo>
                  <a:lnTo>
                    <a:pt x="2700" y="426"/>
                  </a:lnTo>
                  <a:lnTo>
                    <a:pt x="2700" y="426"/>
                  </a:lnTo>
                  <a:lnTo>
                    <a:pt x="2700" y="426"/>
                  </a:lnTo>
                  <a:lnTo>
                    <a:pt x="2700" y="432"/>
                  </a:lnTo>
                  <a:lnTo>
                    <a:pt x="2700" y="432"/>
                  </a:lnTo>
                  <a:lnTo>
                    <a:pt x="2706" y="432"/>
                  </a:lnTo>
                  <a:lnTo>
                    <a:pt x="2706" y="438"/>
                  </a:lnTo>
                  <a:lnTo>
                    <a:pt x="2706" y="438"/>
                  </a:lnTo>
                  <a:lnTo>
                    <a:pt x="2706" y="438"/>
                  </a:lnTo>
                  <a:lnTo>
                    <a:pt x="2706" y="444"/>
                  </a:lnTo>
                  <a:lnTo>
                    <a:pt x="2706" y="444"/>
                  </a:lnTo>
                  <a:lnTo>
                    <a:pt x="2706" y="444"/>
                  </a:lnTo>
                  <a:lnTo>
                    <a:pt x="2712" y="450"/>
                  </a:lnTo>
                  <a:lnTo>
                    <a:pt x="2712" y="450"/>
                  </a:lnTo>
                  <a:lnTo>
                    <a:pt x="2712" y="456"/>
                  </a:lnTo>
                  <a:lnTo>
                    <a:pt x="2712" y="456"/>
                  </a:lnTo>
                  <a:lnTo>
                    <a:pt x="2712" y="456"/>
                  </a:lnTo>
                  <a:lnTo>
                    <a:pt x="2712" y="462"/>
                  </a:lnTo>
                  <a:lnTo>
                    <a:pt x="2718" y="462"/>
                  </a:lnTo>
                  <a:lnTo>
                    <a:pt x="2718" y="462"/>
                  </a:lnTo>
                  <a:lnTo>
                    <a:pt x="2718" y="468"/>
                  </a:lnTo>
                  <a:lnTo>
                    <a:pt x="2718" y="468"/>
                  </a:lnTo>
                  <a:lnTo>
                    <a:pt x="2718" y="468"/>
                  </a:lnTo>
                  <a:lnTo>
                    <a:pt x="2718" y="474"/>
                  </a:lnTo>
                  <a:lnTo>
                    <a:pt x="2724" y="474"/>
                  </a:lnTo>
                  <a:lnTo>
                    <a:pt x="2724" y="474"/>
                  </a:lnTo>
                  <a:lnTo>
                    <a:pt x="2724" y="474"/>
                  </a:lnTo>
                  <a:lnTo>
                    <a:pt x="2724" y="480"/>
                  </a:lnTo>
                  <a:lnTo>
                    <a:pt x="2724" y="480"/>
                  </a:lnTo>
                  <a:lnTo>
                    <a:pt x="2724" y="480"/>
                  </a:lnTo>
                  <a:lnTo>
                    <a:pt x="2724" y="486"/>
                  </a:lnTo>
                  <a:lnTo>
                    <a:pt x="2730" y="486"/>
                  </a:lnTo>
                  <a:lnTo>
                    <a:pt x="2730" y="486"/>
                  </a:lnTo>
                  <a:lnTo>
                    <a:pt x="2730" y="486"/>
                  </a:lnTo>
                  <a:lnTo>
                    <a:pt x="2730" y="492"/>
                  </a:lnTo>
                  <a:lnTo>
                    <a:pt x="2730" y="492"/>
                  </a:lnTo>
                  <a:lnTo>
                    <a:pt x="2730" y="492"/>
                  </a:lnTo>
                  <a:lnTo>
                    <a:pt x="2736" y="498"/>
                  </a:lnTo>
                  <a:lnTo>
                    <a:pt x="2736" y="498"/>
                  </a:lnTo>
                  <a:lnTo>
                    <a:pt x="2736" y="498"/>
                  </a:lnTo>
                  <a:lnTo>
                    <a:pt x="2736" y="498"/>
                  </a:lnTo>
                  <a:lnTo>
                    <a:pt x="2736" y="504"/>
                  </a:lnTo>
                  <a:lnTo>
                    <a:pt x="2736" y="504"/>
                  </a:lnTo>
                  <a:lnTo>
                    <a:pt x="2736" y="504"/>
                  </a:lnTo>
                  <a:lnTo>
                    <a:pt x="2742" y="504"/>
                  </a:lnTo>
                  <a:lnTo>
                    <a:pt x="2742" y="510"/>
                  </a:lnTo>
                  <a:lnTo>
                    <a:pt x="2742" y="510"/>
                  </a:lnTo>
                  <a:lnTo>
                    <a:pt x="2742" y="510"/>
                  </a:lnTo>
                  <a:lnTo>
                    <a:pt x="2742" y="510"/>
                  </a:lnTo>
                  <a:lnTo>
                    <a:pt x="2742" y="516"/>
                  </a:lnTo>
                  <a:lnTo>
                    <a:pt x="2742" y="516"/>
                  </a:lnTo>
                  <a:lnTo>
                    <a:pt x="2748" y="516"/>
                  </a:lnTo>
                  <a:lnTo>
                    <a:pt x="2748" y="516"/>
                  </a:lnTo>
                  <a:lnTo>
                    <a:pt x="2748" y="522"/>
                  </a:lnTo>
                  <a:lnTo>
                    <a:pt x="2748" y="522"/>
                  </a:lnTo>
                  <a:lnTo>
                    <a:pt x="2748" y="522"/>
                  </a:lnTo>
                  <a:lnTo>
                    <a:pt x="2748" y="522"/>
                  </a:lnTo>
                  <a:lnTo>
                    <a:pt x="2754" y="522"/>
                  </a:lnTo>
                  <a:lnTo>
                    <a:pt x="2754" y="528"/>
                  </a:lnTo>
                  <a:lnTo>
                    <a:pt x="2754" y="528"/>
                  </a:lnTo>
                  <a:lnTo>
                    <a:pt x="2754" y="528"/>
                  </a:lnTo>
                  <a:lnTo>
                    <a:pt x="2754" y="528"/>
                  </a:lnTo>
                  <a:lnTo>
                    <a:pt x="2754" y="534"/>
                  </a:lnTo>
                  <a:lnTo>
                    <a:pt x="2754" y="534"/>
                  </a:lnTo>
                  <a:lnTo>
                    <a:pt x="2760" y="534"/>
                  </a:lnTo>
                  <a:lnTo>
                    <a:pt x="2760" y="534"/>
                  </a:lnTo>
                  <a:lnTo>
                    <a:pt x="2760" y="534"/>
                  </a:lnTo>
                  <a:lnTo>
                    <a:pt x="2760" y="540"/>
                  </a:lnTo>
                  <a:lnTo>
                    <a:pt x="2760" y="540"/>
                  </a:lnTo>
                  <a:lnTo>
                    <a:pt x="2760" y="540"/>
                  </a:lnTo>
                  <a:lnTo>
                    <a:pt x="2766" y="540"/>
                  </a:lnTo>
                  <a:lnTo>
                    <a:pt x="2766" y="540"/>
                  </a:lnTo>
                  <a:lnTo>
                    <a:pt x="2766" y="540"/>
                  </a:lnTo>
                  <a:lnTo>
                    <a:pt x="2766" y="546"/>
                  </a:lnTo>
                  <a:lnTo>
                    <a:pt x="2766" y="546"/>
                  </a:lnTo>
                  <a:lnTo>
                    <a:pt x="2766" y="546"/>
                  </a:lnTo>
                  <a:lnTo>
                    <a:pt x="2766" y="546"/>
                  </a:lnTo>
                  <a:lnTo>
                    <a:pt x="2772" y="546"/>
                  </a:lnTo>
                  <a:lnTo>
                    <a:pt x="2772" y="552"/>
                  </a:lnTo>
                  <a:lnTo>
                    <a:pt x="2772" y="552"/>
                  </a:lnTo>
                  <a:lnTo>
                    <a:pt x="2772" y="552"/>
                  </a:lnTo>
                  <a:lnTo>
                    <a:pt x="2772" y="552"/>
                  </a:lnTo>
                  <a:lnTo>
                    <a:pt x="2778" y="552"/>
                  </a:lnTo>
                  <a:lnTo>
                    <a:pt x="2778" y="552"/>
                  </a:lnTo>
                  <a:lnTo>
                    <a:pt x="2778" y="558"/>
                  </a:lnTo>
                  <a:lnTo>
                    <a:pt x="2778" y="558"/>
                  </a:lnTo>
                  <a:lnTo>
                    <a:pt x="2778" y="558"/>
                  </a:lnTo>
                  <a:lnTo>
                    <a:pt x="2778" y="558"/>
                  </a:lnTo>
                  <a:lnTo>
                    <a:pt x="2778" y="558"/>
                  </a:lnTo>
                  <a:lnTo>
                    <a:pt x="2784" y="558"/>
                  </a:lnTo>
                  <a:lnTo>
                    <a:pt x="2784" y="564"/>
                  </a:lnTo>
                  <a:lnTo>
                    <a:pt x="2784" y="564"/>
                  </a:lnTo>
                  <a:lnTo>
                    <a:pt x="2784" y="564"/>
                  </a:lnTo>
                  <a:lnTo>
                    <a:pt x="2784" y="564"/>
                  </a:lnTo>
                  <a:lnTo>
                    <a:pt x="2784" y="564"/>
                  </a:lnTo>
                  <a:lnTo>
                    <a:pt x="2784" y="564"/>
                  </a:lnTo>
                  <a:lnTo>
                    <a:pt x="2790" y="564"/>
                  </a:lnTo>
                  <a:lnTo>
                    <a:pt x="2790" y="564"/>
                  </a:lnTo>
                  <a:lnTo>
                    <a:pt x="2790" y="564"/>
                  </a:lnTo>
                  <a:lnTo>
                    <a:pt x="2790" y="570"/>
                  </a:lnTo>
                  <a:lnTo>
                    <a:pt x="2790" y="570"/>
                  </a:lnTo>
                  <a:lnTo>
                    <a:pt x="2790" y="570"/>
                  </a:lnTo>
                  <a:lnTo>
                    <a:pt x="2790" y="570"/>
                  </a:lnTo>
                  <a:lnTo>
                    <a:pt x="2796" y="570"/>
                  </a:lnTo>
                  <a:lnTo>
                    <a:pt x="2796" y="570"/>
                  </a:lnTo>
                  <a:lnTo>
                    <a:pt x="2796" y="570"/>
                  </a:lnTo>
                  <a:lnTo>
                    <a:pt x="2796" y="570"/>
                  </a:lnTo>
                  <a:lnTo>
                    <a:pt x="2796" y="570"/>
                  </a:lnTo>
                  <a:lnTo>
                    <a:pt x="2796" y="576"/>
                  </a:lnTo>
                  <a:lnTo>
                    <a:pt x="2802" y="576"/>
                  </a:lnTo>
                  <a:lnTo>
                    <a:pt x="2802" y="576"/>
                  </a:lnTo>
                  <a:lnTo>
                    <a:pt x="2802" y="576"/>
                  </a:lnTo>
                  <a:lnTo>
                    <a:pt x="2802" y="576"/>
                  </a:lnTo>
                  <a:lnTo>
                    <a:pt x="2802" y="576"/>
                  </a:lnTo>
                  <a:lnTo>
                    <a:pt x="2802" y="576"/>
                  </a:lnTo>
                  <a:lnTo>
                    <a:pt x="2808" y="576"/>
                  </a:lnTo>
                  <a:lnTo>
                    <a:pt x="2808" y="576"/>
                  </a:lnTo>
                  <a:lnTo>
                    <a:pt x="2808" y="576"/>
                  </a:lnTo>
                  <a:lnTo>
                    <a:pt x="2808" y="576"/>
                  </a:lnTo>
                  <a:lnTo>
                    <a:pt x="2808" y="576"/>
                  </a:lnTo>
                  <a:lnTo>
                    <a:pt x="2808" y="576"/>
                  </a:lnTo>
                  <a:lnTo>
                    <a:pt x="2808" y="576"/>
                  </a:lnTo>
                  <a:lnTo>
                    <a:pt x="2814" y="582"/>
                  </a:lnTo>
                  <a:lnTo>
                    <a:pt x="2814" y="582"/>
                  </a:lnTo>
                  <a:lnTo>
                    <a:pt x="2814" y="582"/>
                  </a:lnTo>
                  <a:lnTo>
                    <a:pt x="2814" y="582"/>
                  </a:lnTo>
                  <a:lnTo>
                    <a:pt x="2814" y="582"/>
                  </a:lnTo>
                  <a:lnTo>
                    <a:pt x="2814" y="582"/>
                  </a:lnTo>
                  <a:lnTo>
                    <a:pt x="2814" y="582"/>
                  </a:lnTo>
                  <a:lnTo>
                    <a:pt x="2820" y="582"/>
                  </a:lnTo>
                  <a:lnTo>
                    <a:pt x="2820" y="582"/>
                  </a:lnTo>
                  <a:lnTo>
                    <a:pt x="2820" y="582"/>
                  </a:lnTo>
                  <a:lnTo>
                    <a:pt x="2820" y="582"/>
                  </a:lnTo>
                  <a:lnTo>
                    <a:pt x="2820" y="582"/>
                  </a:lnTo>
                  <a:lnTo>
                    <a:pt x="2820" y="582"/>
                  </a:lnTo>
                  <a:lnTo>
                    <a:pt x="2826" y="582"/>
                  </a:lnTo>
                  <a:lnTo>
                    <a:pt x="2826" y="582"/>
                  </a:lnTo>
                  <a:lnTo>
                    <a:pt x="2826" y="582"/>
                  </a:lnTo>
                  <a:lnTo>
                    <a:pt x="2826" y="582"/>
                  </a:lnTo>
                  <a:lnTo>
                    <a:pt x="2826" y="582"/>
                  </a:lnTo>
                  <a:lnTo>
                    <a:pt x="2826" y="582"/>
                  </a:lnTo>
                  <a:lnTo>
                    <a:pt x="2826" y="582"/>
                  </a:lnTo>
                  <a:lnTo>
                    <a:pt x="2832" y="582"/>
                  </a:lnTo>
                  <a:lnTo>
                    <a:pt x="2832" y="582"/>
                  </a:lnTo>
                  <a:lnTo>
                    <a:pt x="2832" y="582"/>
                  </a:lnTo>
                  <a:lnTo>
                    <a:pt x="2832" y="582"/>
                  </a:lnTo>
                  <a:lnTo>
                    <a:pt x="2832" y="582"/>
                  </a:lnTo>
                  <a:lnTo>
                    <a:pt x="2838" y="582"/>
                  </a:lnTo>
                  <a:lnTo>
                    <a:pt x="2838" y="582"/>
                  </a:lnTo>
                  <a:lnTo>
                    <a:pt x="2838" y="582"/>
                  </a:lnTo>
                  <a:lnTo>
                    <a:pt x="2838" y="582"/>
                  </a:lnTo>
                  <a:lnTo>
                    <a:pt x="2838" y="582"/>
                  </a:lnTo>
                  <a:lnTo>
                    <a:pt x="2838" y="582"/>
                  </a:lnTo>
                  <a:lnTo>
                    <a:pt x="2838" y="582"/>
                  </a:lnTo>
                  <a:lnTo>
                    <a:pt x="2844" y="582"/>
                  </a:lnTo>
                  <a:lnTo>
                    <a:pt x="2844" y="582"/>
                  </a:lnTo>
                  <a:lnTo>
                    <a:pt x="2844" y="582"/>
                  </a:lnTo>
                  <a:lnTo>
                    <a:pt x="2844" y="576"/>
                  </a:lnTo>
                  <a:lnTo>
                    <a:pt x="2844" y="576"/>
                  </a:lnTo>
                  <a:lnTo>
                    <a:pt x="2844" y="576"/>
                  </a:lnTo>
                  <a:lnTo>
                    <a:pt x="2850" y="576"/>
                  </a:lnTo>
                  <a:lnTo>
                    <a:pt x="2850" y="576"/>
                  </a:lnTo>
                  <a:lnTo>
                    <a:pt x="2850" y="576"/>
                  </a:lnTo>
                  <a:lnTo>
                    <a:pt x="2850" y="576"/>
                  </a:lnTo>
                  <a:lnTo>
                    <a:pt x="2850" y="576"/>
                  </a:lnTo>
                  <a:lnTo>
                    <a:pt x="2850" y="576"/>
                  </a:lnTo>
                  <a:lnTo>
                    <a:pt x="2850" y="576"/>
                  </a:lnTo>
                  <a:lnTo>
                    <a:pt x="2856" y="576"/>
                  </a:lnTo>
                  <a:lnTo>
                    <a:pt x="2856" y="576"/>
                  </a:lnTo>
                  <a:lnTo>
                    <a:pt x="2856" y="576"/>
                  </a:lnTo>
                  <a:lnTo>
                    <a:pt x="2856" y="570"/>
                  </a:lnTo>
                  <a:lnTo>
                    <a:pt x="2856" y="570"/>
                  </a:lnTo>
                  <a:lnTo>
                    <a:pt x="2856" y="570"/>
                  </a:lnTo>
                  <a:lnTo>
                    <a:pt x="2856" y="570"/>
                  </a:lnTo>
                  <a:lnTo>
                    <a:pt x="2862" y="570"/>
                  </a:lnTo>
                  <a:lnTo>
                    <a:pt x="2862" y="570"/>
                  </a:lnTo>
                  <a:lnTo>
                    <a:pt x="2862" y="570"/>
                  </a:lnTo>
                  <a:lnTo>
                    <a:pt x="2862" y="570"/>
                  </a:lnTo>
                  <a:lnTo>
                    <a:pt x="2862" y="570"/>
                  </a:lnTo>
                  <a:lnTo>
                    <a:pt x="2862" y="570"/>
                  </a:lnTo>
                  <a:lnTo>
                    <a:pt x="2868" y="564"/>
                  </a:lnTo>
                  <a:lnTo>
                    <a:pt x="2868" y="564"/>
                  </a:lnTo>
                  <a:lnTo>
                    <a:pt x="2868" y="564"/>
                  </a:lnTo>
                  <a:lnTo>
                    <a:pt x="2868" y="564"/>
                  </a:lnTo>
                  <a:lnTo>
                    <a:pt x="2868" y="564"/>
                  </a:lnTo>
                  <a:lnTo>
                    <a:pt x="2868" y="564"/>
                  </a:lnTo>
                  <a:lnTo>
                    <a:pt x="2868" y="564"/>
                  </a:lnTo>
                  <a:lnTo>
                    <a:pt x="2874" y="564"/>
                  </a:lnTo>
                  <a:lnTo>
                    <a:pt x="2874" y="558"/>
                  </a:lnTo>
                  <a:lnTo>
                    <a:pt x="2874" y="558"/>
                  </a:lnTo>
                  <a:lnTo>
                    <a:pt x="2874" y="558"/>
                  </a:lnTo>
                  <a:lnTo>
                    <a:pt x="2874" y="558"/>
                  </a:lnTo>
                  <a:lnTo>
                    <a:pt x="2874" y="558"/>
                  </a:lnTo>
                  <a:lnTo>
                    <a:pt x="2874" y="558"/>
                  </a:lnTo>
                  <a:lnTo>
                    <a:pt x="2880" y="558"/>
                  </a:lnTo>
                  <a:lnTo>
                    <a:pt x="2880" y="552"/>
                  </a:lnTo>
                  <a:lnTo>
                    <a:pt x="2880" y="552"/>
                  </a:lnTo>
                  <a:lnTo>
                    <a:pt x="2880" y="552"/>
                  </a:lnTo>
                  <a:lnTo>
                    <a:pt x="2880" y="552"/>
                  </a:lnTo>
                  <a:lnTo>
                    <a:pt x="2880" y="552"/>
                  </a:lnTo>
                  <a:lnTo>
                    <a:pt x="2886" y="552"/>
                  </a:lnTo>
                  <a:lnTo>
                    <a:pt x="2886" y="546"/>
                  </a:lnTo>
                  <a:lnTo>
                    <a:pt x="2886" y="546"/>
                  </a:lnTo>
                  <a:lnTo>
                    <a:pt x="2886" y="546"/>
                  </a:lnTo>
                  <a:lnTo>
                    <a:pt x="2886" y="546"/>
                  </a:lnTo>
                  <a:lnTo>
                    <a:pt x="2886" y="546"/>
                  </a:lnTo>
                  <a:lnTo>
                    <a:pt x="2886" y="546"/>
                  </a:lnTo>
                  <a:lnTo>
                    <a:pt x="2892" y="540"/>
                  </a:lnTo>
                  <a:lnTo>
                    <a:pt x="2892" y="540"/>
                  </a:lnTo>
                  <a:lnTo>
                    <a:pt x="2892" y="540"/>
                  </a:lnTo>
                  <a:lnTo>
                    <a:pt x="2892" y="540"/>
                  </a:lnTo>
                  <a:lnTo>
                    <a:pt x="2892" y="534"/>
                  </a:lnTo>
                  <a:lnTo>
                    <a:pt x="2898" y="534"/>
                  </a:lnTo>
                  <a:lnTo>
                    <a:pt x="2898" y="534"/>
                  </a:lnTo>
                  <a:lnTo>
                    <a:pt x="2898" y="534"/>
                  </a:lnTo>
                  <a:lnTo>
                    <a:pt x="2898" y="534"/>
                  </a:lnTo>
                  <a:lnTo>
                    <a:pt x="2898" y="528"/>
                  </a:lnTo>
                  <a:lnTo>
                    <a:pt x="2898" y="528"/>
                  </a:lnTo>
                  <a:lnTo>
                    <a:pt x="2898" y="528"/>
                  </a:lnTo>
                  <a:lnTo>
                    <a:pt x="2904" y="528"/>
                  </a:lnTo>
                  <a:lnTo>
                    <a:pt x="2904" y="528"/>
                  </a:lnTo>
                  <a:lnTo>
                    <a:pt x="2904" y="522"/>
                  </a:lnTo>
                  <a:lnTo>
                    <a:pt x="2904" y="522"/>
                  </a:lnTo>
                  <a:lnTo>
                    <a:pt x="2904" y="522"/>
                  </a:lnTo>
                  <a:lnTo>
                    <a:pt x="2904" y="522"/>
                  </a:lnTo>
                  <a:lnTo>
                    <a:pt x="2910" y="516"/>
                  </a:lnTo>
                  <a:lnTo>
                    <a:pt x="2910" y="516"/>
                  </a:lnTo>
                  <a:lnTo>
                    <a:pt x="2910" y="516"/>
                  </a:lnTo>
                  <a:lnTo>
                    <a:pt x="2910" y="516"/>
                  </a:lnTo>
                  <a:lnTo>
                    <a:pt x="2910" y="510"/>
                  </a:lnTo>
                  <a:lnTo>
                    <a:pt x="2910" y="510"/>
                  </a:lnTo>
                  <a:lnTo>
                    <a:pt x="2910" y="510"/>
                  </a:lnTo>
                  <a:lnTo>
                    <a:pt x="2916" y="510"/>
                  </a:lnTo>
                  <a:lnTo>
                    <a:pt x="2916" y="504"/>
                  </a:lnTo>
                  <a:lnTo>
                    <a:pt x="2916" y="504"/>
                  </a:lnTo>
                  <a:lnTo>
                    <a:pt x="2916" y="504"/>
                  </a:lnTo>
                  <a:lnTo>
                    <a:pt x="2916" y="504"/>
                  </a:lnTo>
                  <a:lnTo>
                    <a:pt x="2916" y="498"/>
                  </a:lnTo>
                  <a:lnTo>
                    <a:pt x="2916" y="498"/>
                  </a:lnTo>
                  <a:lnTo>
                    <a:pt x="2922" y="498"/>
                  </a:lnTo>
                  <a:lnTo>
                    <a:pt x="2922" y="498"/>
                  </a:lnTo>
                  <a:lnTo>
                    <a:pt x="2922" y="492"/>
                  </a:lnTo>
                  <a:lnTo>
                    <a:pt x="2922" y="492"/>
                  </a:lnTo>
                  <a:lnTo>
                    <a:pt x="2922" y="492"/>
                  </a:lnTo>
                  <a:lnTo>
                    <a:pt x="2922" y="492"/>
                  </a:lnTo>
                  <a:lnTo>
                    <a:pt x="2928" y="486"/>
                  </a:lnTo>
                  <a:lnTo>
                    <a:pt x="2928" y="486"/>
                  </a:lnTo>
                  <a:lnTo>
                    <a:pt x="2928" y="486"/>
                  </a:lnTo>
                  <a:lnTo>
                    <a:pt x="2928" y="480"/>
                  </a:lnTo>
                  <a:lnTo>
                    <a:pt x="2928" y="480"/>
                  </a:lnTo>
                  <a:lnTo>
                    <a:pt x="2928" y="480"/>
                  </a:lnTo>
                  <a:lnTo>
                    <a:pt x="2928" y="480"/>
                  </a:lnTo>
                  <a:lnTo>
                    <a:pt x="2934" y="474"/>
                  </a:lnTo>
                  <a:lnTo>
                    <a:pt x="2934" y="474"/>
                  </a:lnTo>
                  <a:lnTo>
                    <a:pt x="2934" y="474"/>
                  </a:lnTo>
                  <a:lnTo>
                    <a:pt x="2934" y="468"/>
                  </a:lnTo>
                  <a:lnTo>
                    <a:pt x="2934" y="468"/>
                  </a:lnTo>
                  <a:lnTo>
                    <a:pt x="2934" y="468"/>
                  </a:lnTo>
                  <a:lnTo>
                    <a:pt x="2940" y="462"/>
                  </a:lnTo>
                  <a:lnTo>
                    <a:pt x="2940" y="462"/>
                  </a:lnTo>
                  <a:lnTo>
                    <a:pt x="2940" y="462"/>
                  </a:lnTo>
                  <a:lnTo>
                    <a:pt x="2940" y="456"/>
                  </a:lnTo>
                  <a:lnTo>
                    <a:pt x="2940" y="456"/>
                  </a:lnTo>
                  <a:lnTo>
                    <a:pt x="2940" y="456"/>
                  </a:lnTo>
                  <a:lnTo>
                    <a:pt x="2940" y="456"/>
                  </a:lnTo>
                  <a:lnTo>
                    <a:pt x="2946" y="450"/>
                  </a:lnTo>
                  <a:lnTo>
                    <a:pt x="2946" y="450"/>
                  </a:lnTo>
                  <a:lnTo>
                    <a:pt x="2946" y="450"/>
                  </a:lnTo>
                  <a:lnTo>
                    <a:pt x="2946" y="444"/>
                  </a:lnTo>
                  <a:lnTo>
                    <a:pt x="2946" y="444"/>
                  </a:lnTo>
                  <a:lnTo>
                    <a:pt x="2946" y="438"/>
                  </a:lnTo>
                  <a:lnTo>
                    <a:pt x="2952" y="438"/>
                  </a:lnTo>
                  <a:lnTo>
                    <a:pt x="2952" y="438"/>
                  </a:lnTo>
                  <a:lnTo>
                    <a:pt x="2952" y="432"/>
                  </a:lnTo>
                  <a:lnTo>
                    <a:pt x="2952" y="432"/>
                  </a:lnTo>
                  <a:lnTo>
                    <a:pt x="2952" y="432"/>
                  </a:lnTo>
                  <a:lnTo>
                    <a:pt x="2952" y="426"/>
                  </a:lnTo>
                  <a:lnTo>
                    <a:pt x="2952" y="426"/>
                  </a:lnTo>
                  <a:lnTo>
                    <a:pt x="2958" y="426"/>
                  </a:lnTo>
                  <a:lnTo>
                    <a:pt x="2958" y="420"/>
                  </a:lnTo>
                  <a:lnTo>
                    <a:pt x="2958" y="420"/>
                  </a:lnTo>
                  <a:lnTo>
                    <a:pt x="2958" y="420"/>
                  </a:lnTo>
                  <a:lnTo>
                    <a:pt x="2958" y="414"/>
                  </a:lnTo>
                  <a:lnTo>
                    <a:pt x="2958" y="414"/>
                  </a:lnTo>
                  <a:lnTo>
                    <a:pt x="2964" y="408"/>
                  </a:lnTo>
                  <a:lnTo>
                    <a:pt x="2964" y="408"/>
                  </a:lnTo>
                  <a:lnTo>
                    <a:pt x="2964" y="408"/>
                  </a:lnTo>
                  <a:lnTo>
                    <a:pt x="2964" y="402"/>
                  </a:lnTo>
                  <a:lnTo>
                    <a:pt x="2964" y="402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70" y="396"/>
                  </a:lnTo>
                  <a:lnTo>
                    <a:pt x="2970" y="390"/>
                  </a:lnTo>
                  <a:lnTo>
                    <a:pt x="2970" y="390"/>
                  </a:lnTo>
                  <a:lnTo>
                    <a:pt x="2970" y="390"/>
                  </a:lnTo>
                  <a:lnTo>
                    <a:pt x="2970" y="384"/>
                  </a:lnTo>
                  <a:lnTo>
                    <a:pt x="2970" y="384"/>
                  </a:lnTo>
                  <a:lnTo>
                    <a:pt x="2970" y="378"/>
                  </a:lnTo>
                  <a:lnTo>
                    <a:pt x="2976" y="378"/>
                  </a:lnTo>
                  <a:lnTo>
                    <a:pt x="2976" y="378"/>
                  </a:lnTo>
                  <a:lnTo>
                    <a:pt x="2976" y="372"/>
                  </a:lnTo>
                  <a:lnTo>
                    <a:pt x="2976" y="372"/>
                  </a:lnTo>
                  <a:lnTo>
                    <a:pt x="2976" y="366"/>
                  </a:lnTo>
                  <a:lnTo>
                    <a:pt x="2982" y="366"/>
                  </a:lnTo>
                  <a:lnTo>
                    <a:pt x="2982" y="360"/>
                  </a:lnTo>
                  <a:lnTo>
                    <a:pt x="2982" y="360"/>
                  </a:lnTo>
                  <a:lnTo>
                    <a:pt x="2982" y="354"/>
                  </a:lnTo>
                  <a:lnTo>
                    <a:pt x="2982" y="354"/>
                  </a:lnTo>
                  <a:lnTo>
                    <a:pt x="2982" y="348"/>
                  </a:lnTo>
                  <a:lnTo>
                    <a:pt x="2982" y="348"/>
                  </a:lnTo>
                  <a:lnTo>
                    <a:pt x="2988" y="348"/>
                  </a:lnTo>
                  <a:lnTo>
                    <a:pt x="2988" y="342"/>
                  </a:lnTo>
                  <a:lnTo>
                    <a:pt x="2988" y="342"/>
                  </a:lnTo>
                  <a:lnTo>
                    <a:pt x="2988" y="336"/>
                  </a:lnTo>
                  <a:lnTo>
                    <a:pt x="2988" y="336"/>
                  </a:lnTo>
                  <a:lnTo>
                    <a:pt x="2988" y="330"/>
                  </a:lnTo>
                  <a:lnTo>
                    <a:pt x="2994" y="330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18"/>
                  </a:lnTo>
                  <a:lnTo>
                    <a:pt x="2994" y="318"/>
                  </a:lnTo>
                  <a:lnTo>
                    <a:pt x="2994" y="312"/>
                  </a:lnTo>
                  <a:lnTo>
                    <a:pt x="3000" y="312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0"/>
                  </a:lnTo>
                  <a:lnTo>
                    <a:pt x="3000" y="300"/>
                  </a:lnTo>
                  <a:lnTo>
                    <a:pt x="3000" y="294"/>
                  </a:lnTo>
                  <a:lnTo>
                    <a:pt x="3006" y="294"/>
                  </a:lnTo>
                  <a:lnTo>
                    <a:pt x="3006" y="288"/>
                  </a:lnTo>
                  <a:lnTo>
                    <a:pt x="3006" y="288"/>
                  </a:lnTo>
                  <a:lnTo>
                    <a:pt x="3006" y="282"/>
                  </a:lnTo>
                  <a:lnTo>
                    <a:pt x="3006" y="282"/>
                  </a:lnTo>
                  <a:lnTo>
                    <a:pt x="3006" y="282"/>
                  </a:lnTo>
                  <a:lnTo>
                    <a:pt x="3006" y="276"/>
                  </a:lnTo>
                  <a:lnTo>
                    <a:pt x="3012" y="276"/>
                  </a:lnTo>
                  <a:lnTo>
                    <a:pt x="3012" y="270"/>
                  </a:lnTo>
                  <a:lnTo>
                    <a:pt x="3012" y="270"/>
                  </a:lnTo>
                  <a:lnTo>
                    <a:pt x="3012" y="264"/>
                  </a:lnTo>
                  <a:lnTo>
                    <a:pt x="3012" y="264"/>
                  </a:lnTo>
                  <a:lnTo>
                    <a:pt x="3012" y="258"/>
                  </a:lnTo>
                  <a:lnTo>
                    <a:pt x="3012" y="258"/>
                  </a:lnTo>
                  <a:lnTo>
                    <a:pt x="3018" y="252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0"/>
                  </a:lnTo>
                  <a:lnTo>
                    <a:pt x="3018" y="240"/>
                  </a:lnTo>
                  <a:lnTo>
                    <a:pt x="3018" y="234"/>
                  </a:lnTo>
                  <a:lnTo>
                    <a:pt x="3024" y="234"/>
                  </a:lnTo>
                  <a:lnTo>
                    <a:pt x="3024" y="228"/>
                  </a:lnTo>
                  <a:lnTo>
                    <a:pt x="3024" y="228"/>
                  </a:lnTo>
                  <a:lnTo>
                    <a:pt x="3024" y="222"/>
                  </a:lnTo>
                  <a:lnTo>
                    <a:pt x="3024" y="222"/>
                  </a:lnTo>
                  <a:lnTo>
                    <a:pt x="3024" y="216"/>
                  </a:lnTo>
                  <a:lnTo>
                    <a:pt x="3024" y="216"/>
                  </a:lnTo>
                  <a:lnTo>
                    <a:pt x="3030" y="210"/>
                  </a:lnTo>
                  <a:lnTo>
                    <a:pt x="3030" y="210"/>
                  </a:lnTo>
                  <a:lnTo>
                    <a:pt x="3030" y="204"/>
                  </a:lnTo>
                  <a:lnTo>
                    <a:pt x="3030" y="204"/>
                  </a:lnTo>
                  <a:lnTo>
                    <a:pt x="3030" y="198"/>
                  </a:lnTo>
                  <a:lnTo>
                    <a:pt x="3030" y="192"/>
                  </a:lnTo>
                  <a:lnTo>
                    <a:pt x="3036" y="192"/>
                  </a:lnTo>
                  <a:lnTo>
                    <a:pt x="3036" y="186"/>
                  </a:lnTo>
                  <a:lnTo>
                    <a:pt x="3036" y="186"/>
                  </a:lnTo>
                  <a:lnTo>
                    <a:pt x="3036" y="180"/>
                  </a:lnTo>
                  <a:lnTo>
                    <a:pt x="3036" y="180"/>
                  </a:lnTo>
                  <a:lnTo>
                    <a:pt x="3036" y="174"/>
                  </a:lnTo>
                  <a:lnTo>
                    <a:pt x="3036" y="168"/>
                  </a:lnTo>
                  <a:lnTo>
                    <a:pt x="3042" y="168"/>
                  </a:lnTo>
                  <a:lnTo>
                    <a:pt x="3042" y="162"/>
                  </a:lnTo>
                  <a:lnTo>
                    <a:pt x="3042" y="162"/>
                  </a:lnTo>
                  <a:lnTo>
                    <a:pt x="3042" y="156"/>
                  </a:lnTo>
                  <a:lnTo>
                    <a:pt x="3042" y="156"/>
                  </a:lnTo>
                  <a:lnTo>
                    <a:pt x="3042" y="150"/>
                  </a:lnTo>
                  <a:lnTo>
                    <a:pt x="3048" y="144"/>
                  </a:lnTo>
                  <a:lnTo>
                    <a:pt x="3048" y="144"/>
                  </a:lnTo>
                  <a:lnTo>
                    <a:pt x="3048" y="138"/>
                  </a:lnTo>
                  <a:lnTo>
                    <a:pt x="3048" y="132"/>
                  </a:lnTo>
                  <a:lnTo>
                    <a:pt x="3048" y="132"/>
                  </a:lnTo>
                  <a:lnTo>
                    <a:pt x="3048" y="126"/>
                  </a:lnTo>
                  <a:lnTo>
                    <a:pt x="3054" y="126"/>
                  </a:lnTo>
                  <a:lnTo>
                    <a:pt x="3054" y="120"/>
                  </a:lnTo>
                  <a:lnTo>
                    <a:pt x="3054" y="114"/>
                  </a:lnTo>
                  <a:lnTo>
                    <a:pt x="3054" y="114"/>
                  </a:lnTo>
                  <a:lnTo>
                    <a:pt x="3054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60" y="102"/>
                  </a:lnTo>
                  <a:lnTo>
                    <a:pt x="3060" y="96"/>
                  </a:lnTo>
                  <a:lnTo>
                    <a:pt x="3060" y="90"/>
                  </a:lnTo>
                  <a:lnTo>
                    <a:pt x="3060" y="90"/>
                  </a:lnTo>
                  <a:lnTo>
                    <a:pt x="3060" y="84"/>
                  </a:lnTo>
                  <a:lnTo>
                    <a:pt x="3060" y="78"/>
                  </a:lnTo>
                  <a:lnTo>
                    <a:pt x="3066" y="78"/>
                  </a:lnTo>
                  <a:lnTo>
                    <a:pt x="3066" y="72"/>
                  </a:lnTo>
                  <a:lnTo>
                    <a:pt x="3066" y="66"/>
                  </a:lnTo>
                  <a:lnTo>
                    <a:pt x="3066" y="66"/>
                  </a:lnTo>
                  <a:lnTo>
                    <a:pt x="3066" y="60"/>
                  </a:lnTo>
                  <a:lnTo>
                    <a:pt x="3066" y="60"/>
                  </a:lnTo>
                  <a:lnTo>
                    <a:pt x="3066" y="54"/>
                  </a:lnTo>
                  <a:lnTo>
                    <a:pt x="3072" y="48"/>
                  </a:lnTo>
                  <a:lnTo>
                    <a:pt x="3072" y="48"/>
                  </a:lnTo>
                  <a:lnTo>
                    <a:pt x="3072" y="42"/>
                  </a:lnTo>
                  <a:lnTo>
                    <a:pt x="3072" y="36"/>
                  </a:lnTo>
                  <a:lnTo>
                    <a:pt x="3072" y="36"/>
                  </a:lnTo>
                  <a:lnTo>
                    <a:pt x="3072" y="30"/>
                  </a:lnTo>
                  <a:lnTo>
                    <a:pt x="3078" y="24"/>
                  </a:lnTo>
                  <a:lnTo>
                    <a:pt x="3078" y="24"/>
                  </a:lnTo>
                  <a:lnTo>
                    <a:pt x="3078" y="18"/>
                  </a:lnTo>
                  <a:lnTo>
                    <a:pt x="3078" y="18"/>
                  </a:lnTo>
                  <a:lnTo>
                    <a:pt x="3078" y="12"/>
                  </a:lnTo>
                  <a:lnTo>
                    <a:pt x="3078" y="12"/>
                  </a:lnTo>
                  <a:lnTo>
                    <a:pt x="3078" y="6"/>
                  </a:lnTo>
                  <a:lnTo>
                    <a:pt x="3084" y="6"/>
                  </a:lnTo>
                  <a:lnTo>
                    <a:pt x="3084" y="6"/>
                  </a:lnTo>
                  <a:lnTo>
                    <a:pt x="3084" y="6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6"/>
                  </a:lnTo>
                  <a:lnTo>
                    <a:pt x="3090" y="6"/>
                  </a:lnTo>
                  <a:lnTo>
                    <a:pt x="3090" y="6"/>
                  </a:lnTo>
                  <a:lnTo>
                    <a:pt x="3096" y="6"/>
                  </a:lnTo>
                  <a:lnTo>
                    <a:pt x="3096" y="12"/>
                  </a:lnTo>
                  <a:lnTo>
                    <a:pt x="3096" y="12"/>
                  </a:lnTo>
                  <a:lnTo>
                    <a:pt x="3096" y="18"/>
                  </a:lnTo>
                  <a:lnTo>
                    <a:pt x="3096" y="18"/>
                  </a:lnTo>
                  <a:lnTo>
                    <a:pt x="3096" y="24"/>
                  </a:lnTo>
                  <a:lnTo>
                    <a:pt x="3096" y="24"/>
                  </a:lnTo>
                  <a:lnTo>
                    <a:pt x="3102" y="30"/>
                  </a:lnTo>
                  <a:lnTo>
                    <a:pt x="3102" y="36"/>
                  </a:lnTo>
                  <a:lnTo>
                    <a:pt x="3102" y="36"/>
                  </a:lnTo>
                  <a:lnTo>
                    <a:pt x="3102" y="42"/>
                  </a:lnTo>
                  <a:lnTo>
                    <a:pt x="3102" y="48"/>
                  </a:lnTo>
                  <a:lnTo>
                    <a:pt x="3102" y="48"/>
                  </a:lnTo>
                  <a:lnTo>
                    <a:pt x="3108" y="54"/>
                  </a:lnTo>
                  <a:lnTo>
                    <a:pt x="3108" y="60"/>
                  </a:lnTo>
                  <a:lnTo>
                    <a:pt x="3108" y="60"/>
                  </a:lnTo>
                  <a:lnTo>
                    <a:pt x="3108" y="66"/>
                  </a:lnTo>
                  <a:lnTo>
                    <a:pt x="3108" y="66"/>
                  </a:lnTo>
                  <a:lnTo>
                    <a:pt x="3108" y="72"/>
                  </a:lnTo>
                  <a:lnTo>
                    <a:pt x="3108" y="78"/>
                  </a:lnTo>
                  <a:lnTo>
                    <a:pt x="3114" y="84"/>
                  </a:lnTo>
                  <a:lnTo>
                    <a:pt x="3114" y="84"/>
                  </a:lnTo>
                  <a:lnTo>
                    <a:pt x="3114" y="90"/>
                  </a:lnTo>
                  <a:lnTo>
                    <a:pt x="3114" y="96"/>
                  </a:lnTo>
                  <a:lnTo>
                    <a:pt x="3114" y="96"/>
                  </a:lnTo>
                  <a:lnTo>
                    <a:pt x="3114" y="102"/>
                  </a:lnTo>
                  <a:lnTo>
                    <a:pt x="3120" y="102"/>
                  </a:lnTo>
                  <a:lnTo>
                    <a:pt x="3120" y="108"/>
                  </a:lnTo>
                  <a:lnTo>
                    <a:pt x="3120" y="108"/>
                  </a:lnTo>
                  <a:lnTo>
                    <a:pt x="3120" y="114"/>
                  </a:lnTo>
                  <a:lnTo>
                    <a:pt x="3120" y="120"/>
                  </a:lnTo>
                  <a:lnTo>
                    <a:pt x="3120" y="120"/>
                  </a:lnTo>
                  <a:lnTo>
                    <a:pt x="3120" y="126"/>
                  </a:lnTo>
                  <a:lnTo>
                    <a:pt x="3126" y="132"/>
                  </a:lnTo>
                  <a:lnTo>
                    <a:pt x="3126" y="132"/>
                  </a:lnTo>
                  <a:lnTo>
                    <a:pt x="3126" y="138"/>
                  </a:lnTo>
                  <a:lnTo>
                    <a:pt x="3126" y="144"/>
                  </a:lnTo>
                  <a:lnTo>
                    <a:pt x="3126" y="144"/>
                  </a:lnTo>
                  <a:lnTo>
                    <a:pt x="3126" y="150"/>
                  </a:lnTo>
                  <a:lnTo>
                    <a:pt x="3132" y="150"/>
                  </a:lnTo>
                  <a:lnTo>
                    <a:pt x="3132" y="156"/>
                  </a:lnTo>
                  <a:lnTo>
                    <a:pt x="3132" y="156"/>
                  </a:lnTo>
                  <a:lnTo>
                    <a:pt x="3132" y="162"/>
                  </a:lnTo>
                  <a:lnTo>
                    <a:pt x="3132" y="162"/>
                  </a:lnTo>
                  <a:lnTo>
                    <a:pt x="3132" y="168"/>
                  </a:lnTo>
                  <a:lnTo>
                    <a:pt x="3138" y="174"/>
                  </a:lnTo>
                  <a:lnTo>
                    <a:pt x="3138" y="174"/>
                  </a:lnTo>
                  <a:lnTo>
                    <a:pt x="3138" y="180"/>
                  </a:lnTo>
                  <a:lnTo>
                    <a:pt x="3138" y="180"/>
                  </a:lnTo>
                  <a:lnTo>
                    <a:pt x="3138" y="186"/>
                  </a:lnTo>
                  <a:lnTo>
                    <a:pt x="3138" y="186"/>
                  </a:lnTo>
                  <a:lnTo>
                    <a:pt x="3138" y="192"/>
                  </a:lnTo>
                  <a:lnTo>
                    <a:pt x="3144" y="198"/>
                  </a:lnTo>
                  <a:lnTo>
                    <a:pt x="3144" y="198"/>
                  </a:lnTo>
                  <a:lnTo>
                    <a:pt x="3144" y="204"/>
                  </a:lnTo>
                  <a:lnTo>
                    <a:pt x="3144" y="204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6"/>
                  </a:lnTo>
                  <a:lnTo>
                    <a:pt x="3150" y="216"/>
                  </a:lnTo>
                  <a:lnTo>
                    <a:pt x="3150" y="222"/>
                  </a:lnTo>
                  <a:lnTo>
                    <a:pt x="3150" y="222"/>
                  </a:lnTo>
                  <a:lnTo>
                    <a:pt x="3150" y="228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6"/>
                  </a:lnTo>
                  <a:lnTo>
                    <a:pt x="3156" y="246"/>
                  </a:lnTo>
                  <a:lnTo>
                    <a:pt x="3156" y="252"/>
                  </a:lnTo>
                  <a:lnTo>
                    <a:pt x="3156" y="252"/>
                  </a:lnTo>
                  <a:lnTo>
                    <a:pt x="3156" y="258"/>
                  </a:lnTo>
                  <a:lnTo>
                    <a:pt x="3162" y="258"/>
                  </a:lnTo>
                  <a:lnTo>
                    <a:pt x="3162" y="264"/>
                  </a:lnTo>
                  <a:lnTo>
                    <a:pt x="3162" y="264"/>
                  </a:lnTo>
                  <a:lnTo>
                    <a:pt x="3162" y="270"/>
                  </a:lnTo>
                  <a:lnTo>
                    <a:pt x="3162" y="270"/>
                  </a:lnTo>
                  <a:lnTo>
                    <a:pt x="3162" y="276"/>
                  </a:lnTo>
                  <a:lnTo>
                    <a:pt x="3168" y="276"/>
                  </a:lnTo>
                  <a:lnTo>
                    <a:pt x="3168" y="282"/>
                  </a:lnTo>
                  <a:lnTo>
                    <a:pt x="3168" y="282"/>
                  </a:lnTo>
                  <a:lnTo>
                    <a:pt x="3168" y="288"/>
                  </a:lnTo>
                  <a:lnTo>
                    <a:pt x="3168" y="288"/>
                  </a:lnTo>
                  <a:lnTo>
                    <a:pt x="3168" y="294"/>
                  </a:lnTo>
                  <a:lnTo>
                    <a:pt x="3168" y="294"/>
                  </a:lnTo>
                  <a:lnTo>
                    <a:pt x="3174" y="300"/>
                  </a:lnTo>
                  <a:lnTo>
                    <a:pt x="3174" y="300"/>
                  </a:lnTo>
                  <a:lnTo>
                    <a:pt x="3174" y="306"/>
                  </a:lnTo>
                  <a:lnTo>
                    <a:pt x="3174" y="306"/>
                  </a:lnTo>
                  <a:lnTo>
                    <a:pt x="3174" y="312"/>
                  </a:lnTo>
                  <a:lnTo>
                    <a:pt x="3180" y="312"/>
                  </a:lnTo>
                  <a:lnTo>
                    <a:pt x="3180" y="318"/>
                  </a:lnTo>
                  <a:lnTo>
                    <a:pt x="3180" y="318"/>
                  </a:lnTo>
                  <a:lnTo>
                    <a:pt x="3180" y="324"/>
                  </a:lnTo>
                  <a:lnTo>
                    <a:pt x="3180" y="324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6" y="336"/>
                  </a:lnTo>
                  <a:lnTo>
                    <a:pt x="3186" y="336"/>
                  </a:lnTo>
                  <a:lnTo>
                    <a:pt x="3186" y="342"/>
                  </a:lnTo>
                  <a:lnTo>
                    <a:pt x="3186" y="342"/>
                  </a:lnTo>
                  <a:lnTo>
                    <a:pt x="3186" y="342"/>
                  </a:lnTo>
                  <a:lnTo>
                    <a:pt x="3186" y="348"/>
                  </a:lnTo>
                  <a:lnTo>
                    <a:pt x="3186" y="348"/>
                  </a:lnTo>
                  <a:lnTo>
                    <a:pt x="3192" y="354"/>
                  </a:lnTo>
                  <a:lnTo>
                    <a:pt x="3192" y="354"/>
                  </a:lnTo>
                  <a:lnTo>
                    <a:pt x="3192" y="360"/>
                  </a:lnTo>
                  <a:lnTo>
                    <a:pt x="3192" y="360"/>
                  </a:lnTo>
                  <a:lnTo>
                    <a:pt x="3192" y="360"/>
                  </a:lnTo>
                  <a:lnTo>
                    <a:pt x="3192" y="366"/>
                  </a:lnTo>
                  <a:lnTo>
                    <a:pt x="3198" y="366"/>
                  </a:lnTo>
                  <a:lnTo>
                    <a:pt x="3198" y="372"/>
                  </a:lnTo>
                  <a:lnTo>
                    <a:pt x="3198" y="372"/>
                  </a:lnTo>
                  <a:lnTo>
                    <a:pt x="3198" y="372"/>
                  </a:lnTo>
                  <a:lnTo>
                    <a:pt x="3198" y="378"/>
                  </a:lnTo>
                  <a:lnTo>
                    <a:pt x="3198" y="378"/>
                  </a:lnTo>
                  <a:lnTo>
                    <a:pt x="3198" y="384"/>
                  </a:lnTo>
                  <a:lnTo>
                    <a:pt x="3204" y="384"/>
                  </a:lnTo>
                  <a:lnTo>
                    <a:pt x="3204" y="384"/>
                  </a:lnTo>
                  <a:lnTo>
                    <a:pt x="3204" y="390"/>
                  </a:lnTo>
                  <a:lnTo>
                    <a:pt x="3204" y="390"/>
                  </a:lnTo>
                  <a:lnTo>
                    <a:pt x="3204" y="396"/>
                  </a:lnTo>
                  <a:lnTo>
                    <a:pt x="3204" y="396"/>
                  </a:lnTo>
                  <a:lnTo>
                    <a:pt x="3204" y="396"/>
                  </a:lnTo>
                  <a:lnTo>
                    <a:pt x="3210" y="402"/>
                  </a:lnTo>
                  <a:lnTo>
                    <a:pt x="3210" y="402"/>
                  </a:lnTo>
                  <a:lnTo>
                    <a:pt x="3210" y="402"/>
                  </a:lnTo>
                  <a:lnTo>
                    <a:pt x="3210" y="408"/>
                  </a:lnTo>
                  <a:lnTo>
                    <a:pt x="3210" y="414"/>
                  </a:lnTo>
                  <a:lnTo>
                    <a:pt x="3216" y="414"/>
                  </a:lnTo>
                  <a:lnTo>
                    <a:pt x="3216" y="414"/>
                  </a:lnTo>
                  <a:lnTo>
                    <a:pt x="3216" y="420"/>
                  </a:lnTo>
                  <a:lnTo>
                    <a:pt x="3216" y="420"/>
                  </a:lnTo>
                  <a:lnTo>
                    <a:pt x="3216" y="420"/>
                  </a:lnTo>
                  <a:lnTo>
                    <a:pt x="3216" y="426"/>
                  </a:lnTo>
                  <a:lnTo>
                    <a:pt x="3216" y="426"/>
                  </a:lnTo>
                  <a:lnTo>
                    <a:pt x="3216" y="426"/>
                  </a:lnTo>
                  <a:lnTo>
                    <a:pt x="3222" y="432"/>
                  </a:lnTo>
                  <a:lnTo>
                    <a:pt x="3222" y="432"/>
                  </a:lnTo>
                  <a:lnTo>
                    <a:pt x="3222" y="432"/>
                  </a:lnTo>
                  <a:lnTo>
                    <a:pt x="3222" y="438"/>
                  </a:lnTo>
                  <a:lnTo>
                    <a:pt x="3222" y="438"/>
                  </a:lnTo>
                  <a:lnTo>
                    <a:pt x="3228" y="444"/>
                  </a:lnTo>
                  <a:lnTo>
                    <a:pt x="3228" y="444"/>
                  </a:lnTo>
                  <a:lnTo>
                    <a:pt x="3228" y="444"/>
                  </a:lnTo>
                  <a:lnTo>
                    <a:pt x="3228" y="450"/>
                  </a:lnTo>
                  <a:lnTo>
                    <a:pt x="3228" y="450"/>
                  </a:lnTo>
                  <a:lnTo>
                    <a:pt x="3228" y="450"/>
                  </a:lnTo>
                  <a:lnTo>
                    <a:pt x="3228" y="450"/>
                  </a:lnTo>
                  <a:lnTo>
                    <a:pt x="3234" y="456"/>
                  </a:lnTo>
                  <a:lnTo>
                    <a:pt x="3234" y="456"/>
                  </a:lnTo>
                  <a:lnTo>
                    <a:pt x="3234" y="456"/>
                  </a:lnTo>
                  <a:lnTo>
                    <a:pt x="3234" y="462"/>
                  </a:lnTo>
                  <a:lnTo>
                    <a:pt x="3234" y="462"/>
                  </a:lnTo>
                  <a:lnTo>
                    <a:pt x="3234" y="462"/>
                  </a:lnTo>
                  <a:lnTo>
                    <a:pt x="3234" y="468"/>
                  </a:lnTo>
                  <a:lnTo>
                    <a:pt x="3240" y="468"/>
                  </a:lnTo>
                  <a:lnTo>
                    <a:pt x="3240" y="468"/>
                  </a:lnTo>
                  <a:lnTo>
                    <a:pt x="3240" y="474"/>
                  </a:lnTo>
                  <a:lnTo>
                    <a:pt x="3240" y="474"/>
                  </a:lnTo>
                  <a:lnTo>
                    <a:pt x="3240" y="474"/>
                  </a:lnTo>
                  <a:lnTo>
                    <a:pt x="3240" y="480"/>
                  </a:lnTo>
                  <a:lnTo>
                    <a:pt x="3240" y="480"/>
                  </a:lnTo>
                  <a:lnTo>
                    <a:pt x="3246" y="480"/>
                  </a:lnTo>
                  <a:lnTo>
                    <a:pt x="3246" y="480"/>
                  </a:lnTo>
                  <a:lnTo>
                    <a:pt x="3246" y="486"/>
                  </a:lnTo>
                  <a:lnTo>
                    <a:pt x="3246" y="486"/>
                  </a:lnTo>
                  <a:lnTo>
                    <a:pt x="3246" y="486"/>
                  </a:lnTo>
                  <a:lnTo>
                    <a:pt x="3246" y="492"/>
                  </a:lnTo>
                  <a:lnTo>
                    <a:pt x="3252" y="492"/>
                  </a:lnTo>
                  <a:lnTo>
                    <a:pt x="3252" y="492"/>
                  </a:lnTo>
                  <a:lnTo>
                    <a:pt x="3252" y="492"/>
                  </a:lnTo>
                  <a:lnTo>
                    <a:pt x="3252" y="498"/>
                  </a:lnTo>
                  <a:lnTo>
                    <a:pt x="3252" y="498"/>
                  </a:lnTo>
                  <a:lnTo>
                    <a:pt x="3252" y="498"/>
                  </a:lnTo>
                  <a:lnTo>
                    <a:pt x="3252" y="498"/>
                  </a:lnTo>
                  <a:lnTo>
                    <a:pt x="3258" y="504"/>
                  </a:lnTo>
                  <a:lnTo>
                    <a:pt x="3258" y="504"/>
                  </a:lnTo>
                  <a:lnTo>
                    <a:pt x="3258" y="504"/>
                  </a:lnTo>
                  <a:lnTo>
                    <a:pt x="3258" y="504"/>
                  </a:lnTo>
                  <a:lnTo>
                    <a:pt x="3258" y="510"/>
                  </a:lnTo>
                  <a:lnTo>
                    <a:pt x="3264" y="510"/>
                  </a:lnTo>
                  <a:lnTo>
                    <a:pt x="3264" y="510"/>
                  </a:lnTo>
                  <a:lnTo>
                    <a:pt x="3264" y="516"/>
                  </a:lnTo>
                  <a:lnTo>
                    <a:pt x="3264" y="516"/>
                  </a:lnTo>
                  <a:lnTo>
                    <a:pt x="3264" y="516"/>
                  </a:lnTo>
                  <a:lnTo>
                    <a:pt x="3264" y="516"/>
                  </a:lnTo>
                  <a:lnTo>
                    <a:pt x="3264" y="522"/>
                  </a:lnTo>
                  <a:lnTo>
                    <a:pt x="3270" y="522"/>
                  </a:lnTo>
                  <a:lnTo>
                    <a:pt x="3270" y="522"/>
                  </a:lnTo>
                  <a:lnTo>
                    <a:pt x="3270" y="522"/>
                  </a:lnTo>
                  <a:lnTo>
                    <a:pt x="3270" y="528"/>
                  </a:lnTo>
                  <a:lnTo>
                    <a:pt x="3270" y="528"/>
                  </a:lnTo>
                  <a:lnTo>
                    <a:pt x="3270" y="528"/>
                  </a:lnTo>
                  <a:lnTo>
                    <a:pt x="3276" y="528"/>
                  </a:lnTo>
                  <a:lnTo>
                    <a:pt x="3276" y="528"/>
                  </a:lnTo>
                  <a:lnTo>
                    <a:pt x="3276" y="534"/>
                  </a:lnTo>
                  <a:lnTo>
                    <a:pt x="3276" y="534"/>
                  </a:lnTo>
                  <a:lnTo>
                    <a:pt x="3276" y="534"/>
                  </a:lnTo>
                  <a:lnTo>
                    <a:pt x="3276" y="534"/>
                  </a:lnTo>
                  <a:lnTo>
                    <a:pt x="3276" y="534"/>
                  </a:lnTo>
                  <a:lnTo>
                    <a:pt x="3282" y="540"/>
                  </a:lnTo>
                  <a:lnTo>
                    <a:pt x="3282" y="540"/>
                  </a:lnTo>
                  <a:lnTo>
                    <a:pt x="3282" y="540"/>
                  </a:lnTo>
                  <a:lnTo>
                    <a:pt x="3282" y="540"/>
                  </a:lnTo>
                  <a:lnTo>
                    <a:pt x="3282" y="540"/>
                  </a:lnTo>
                  <a:lnTo>
                    <a:pt x="3282" y="546"/>
                  </a:lnTo>
                  <a:lnTo>
                    <a:pt x="3282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88" y="552"/>
                  </a:lnTo>
                  <a:lnTo>
                    <a:pt x="3288" y="552"/>
                  </a:lnTo>
                  <a:lnTo>
                    <a:pt x="3294" y="552"/>
                  </a:lnTo>
                  <a:lnTo>
                    <a:pt x="3294" y="552"/>
                  </a:lnTo>
                  <a:lnTo>
                    <a:pt x="3294" y="552"/>
                  </a:lnTo>
                  <a:lnTo>
                    <a:pt x="3294" y="552"/>
                  </a:lnTo>
                  <a:lnTo>
                    <a:pt x="3294" y="558"/>
                  </a:lnTo>
                  <a:lnTo>
                    <a:pt x="3294" y="558"/>
                  </a:lnTo>
                  <a:lnTo>
                    <a:pt x="3294" y="558"/>
                  </a:lnTo>
                  <a:lnTo>
                    <a:pt x="3300" y="558"/>
                  </a:lnTo>
                  <a:lnTo>
                    <a:pt x="3300" y="558"/>
                  </a:lnTo>
                  <a:lnTo>
                    <a:pt x="3300" y="558"/>
                  </a:lnTo>
                  <a:lnTo>
                    <a:pt x="3300" y="558"/>
                  </a:lnTo>
                  <a:lnTo>
                    <a:pt x="3300" y="564"/>
                  </a:lnTo>
                  <a:lnTo>
                    <a:pt x="3300" y="564"/>
                  </a:lnTo>
                  <a:lnTo>
                    <a:pt x="3306" y="564"/>
                  </a:lnTo>
                  <a:lnTo>
                    <a:pt x="3306" y="564"/>
                  </a:lnTo>
                  <a:lnTo>
                    <a:pt x="3306" y="564"/>
                  </a:lnTo>
                  <a:lnTo>
                    <a:pt x="3306" y="564"/>
                  </a:lnTo>
                  <a:lnTo>
                    <a:pt x="3306" y="564"/>
                  </a:lnTo>
                  <a:lnTo>
                    <a:pt x="3306" y="564"/>
                  </a:lnTo>
                  <a:lnTo>
                    <a:pt x="3306" y="570"/>
                  </a:lnTo>
                  <a:lnTo>
                    <a:pt x="3312" y="570"/>
                  </a:lnTo>
                  <a:lnTo>
                    <a:pt x="3312" y="570"/>
                  </a:lnTo>
                  <a:lnTo>
                    <a:pt x="3312" y="570"/>
                  </a:lnTo>
                  <a:lnTo>
                    <a:pt x="3312" y="570"/>
                  </a:lnTo>
                  <a:lnTo>
                    <a:pt x="3312" y="570"/>
                  </a:lnTo>
                  <a:lnTo>
                    <a:pt x="3312" y="570"/>
                  </a:lnTo>
                  <a:lnTo>
                    <a:pt x="3318" y="570"/>
                  </a:lnTo>
                  <a:lnTo>
                    <a:pt x="3318" y="570"/>
                  </a:lnTo>
                  <a:lnTo>
                    <a:pt x="3318" y="576"/>
                  </a:lnTo>
                  <a:lnTo>
                    <a:pt x="3318" y="576"/>
                  </a:lnTo>
                  <a:lnTo>
                    <a:pt x="3318" y="576"/>
                  </a:lnTo>
                  <a:lnTo>
                    <a:pt x="3318" y="576"/>
                  </a:lnTo>
                  <a:lnTo>
                    <a:pt x="3318" y="576"/>
                  </a:lnTo>
                  <a:lnTo>
                    <a:pt x="3324" y="576"/>
                  </a:lnTo>
                  <a:lnTo>
                    <a:pt x="3324" y="576"/>
                  </a:lnTo>
                  <a:lnTo>
                    <a:pt x="3324" y="576"/>
                  </a:lnTo>
                  <a:lnTo>
                    <a:pt x="3324" y="576"/>
                  </a:lnTo>
                  <a:lnTo>
                    <a:pt x="3324" y="576"/>
                  </a:lnTo>
                  <a:lnTo>
                    <a:pt x="3324" y="576"/>
                  </a:lnTo>
                  <a:lnTo>
                    <a:pt x="3330" y="576"/>
                  </a:lnTo>
                  <a:lnTo>
                    <a:pt x="3330" y="576"/>
                  </a:lnTo>
                  <a:lnTo>
                    <a:pt x="3330" y="582"/>
                  </a:lnTo>
                  <a:lnTo>
                    <a:pt x="3330" y="582"/>
                  </a:lnTo>
                  <a:lnTo>
                    <a:pt x="3330" y="582"/>
                  </a:lnTo>
                  <a:lnTo>
                    <a:pt x="3330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36" y="582"/>
                  </a:lnTo>
                  <a:lnTo>
                    <a:pt x="3342" y="582"/>
                  </a:lnTo>
                  <a:lnTo>
                    <a:pt x="3342" y="582"/>
                  </a:lnTo>
                  <a:lnTo>
                    <a:pt x="3342" y="582"/>
                  </a:lnTo>
                  <a:lnTo>
                    <a:pt x="3342" y="582"/>
                  </a:lnTo>
                  <a:lnTo>
                    <a:pt x="3342" y="582"/>
                  </a:lnTo>
                  <a:lnTo>
                    <a:pt x="3342" y="582"/>
                  </a:lnTo>
                  <a:lnTo>
                    <a:pt x="3348" y="582"/>
                  </a:lnTo>
                  <a:lnTo>
                    <a:pt x="3348" y="582"/>
                  </a:lnTo>
                  <a:lnTo>
                    <a:pt x="3348" y="582"/>
                  </a:lnTo>
                  <a:lnTo>
                    <a:pt x="3348" y="582"/>
                  </a:lnTo>
                  <a:lnTo>
                    <a:pt x="3348" y="582"/>
                  </a:lnTo>
                  <a:lnTo>
                    <a:pt x="3348" y="582"/>
                  </a:lnTo>
                  <a:lnTo>
                    <a:pt x="3348" y="582"/>
                  </a:lnTo>
                  <a:lnTo>
                    <a:pt x="3354" y="582"/>
                  </a:lnTo>
                  <a:lnTo>
                    <a:pt x="3354" y="582"/>
                  </a:lnTo>
                  <a:lnTo>
                    <a:pt x="3354" y="582"/>
                  </a:lnTo>
                  <a:lnTo>
                    <a:pt x="3354" y="582"/>
                  </a:lnTo>
                  <a:lnTo>
                    <a:pt x="3354" y="582"/>
                  </a:lnTo>
                  <a:lnTo>
                    <a:pt x="3354" y="582"/>
                  </a:lnTo>
                  <a:lnTo>
                    <a:pt x="3354" y="582"/>
                  </a:lnTo>
                  <a:lnTo>
                    <a:pt x="3360" y="582"/>
                  </a:lnTo>
                  <a:lnTo>
                    <a:pt x="3360" y="582"/>
                  </a:lnTo>
                  <a:lnTo>
                    <a:pt x="3360" y="582"/>
                  </a:lnTo>
                  <a:lnTo>
                    <a:pt x="3360" y="582"/>
                  </a:lnTo>
                  <a:lnTo>
                    <a:pt x="3360" y="582"/>
                  </a:lnTo>
                  <a:lnTo>
                    <a:pt x="3360" y="582"/>
                  </a:lnTo>
                  <a:lnTo>
                    <a:pt x="3366" y="582"/>
                  </a:lnTo>
                  <a:lnTo>
                    <a:pt x="3366" y="582"/>
                  </a:lnTo>
                  <a:lnTo>
                    <a:pt x="3366" y="576"/>
                  </a:lnTo>
                  <a:lnTo>
                    <a:pt x="3366" y="576"/>
                  </a:lnTo>
                  <a:lnTo>
                    <a:pt x="3366" y="576"/>
                  </a:lnTo>
                  <a:lnTo>
                    <a:pt x="3366" y="576"/>
                  </a:lnTo>
                  <a:lnTo>
                    <a:pt x="3366" y="576"/>
                  </a:lnTo>
                  <a:lnTo>
                    <a:pt x="3372" y="576"/>
                  </a:lnTo>
                  <a:lnTo>
                    <a:pt x="3372" y="576"/>
                  </a:lnTo>
                  <a:lnTo>
                    <a:pt x="3372" y="576"/>
                  </a:lnTo>
                  <a:lnTo>
                    <a:pt x="3372" y="576"/>
                  </a:lnTo>
                  <a:lnTo>
                    <a:pt x="3372" y="576"/>
                  </a:lnTo>
                  <a:lnTo>
                    <a:pt x="3372" y="576"/>
                  </a:lnTo>
                  <a:lnTo>
                    <a:pt x="3378" y="576"/>
                  </a:lnTo>
                  <a:lnTo>
                    <a:pt x="3378" y="576"/>
                  </a:lnTo>
                  <a:lnTo>
                    <a:pt x="3378" y="570"/>
                  </a:lnTo>
                  <a:lnTo>
                    <a:pt x="3378" y="570"/>
                  </a:lnTo>
                  <a:lnTo>
                    <a:pt x="3378" y="570"/>
                  </a:lnTo>
                  <a:lnTo>
                    <a:pt x="3378" y="570"/>
                  </a:lnTo>
                  <a:lnTo>
                    <a:pt x="3378" y="570"/>
                  </a:lnTo>
                  <a:lnTo>
                    <a:pt x="3384" y="570"/>
                  </a:lnTo>
                  <a:lnTo>
                    <a:pt x="3384" y="570"/>
                  </a:lnTo>
                  <a:lnTo>
                    <a:pt x="3384" y="570"/>
                  </a:lnTo>
                  <a:lnTo>
                    <a:pt x="3384" y="570"/>
                  </a:lnTo>
                  <a:lnTo>
                    <a:pt x="3384" y="570"/>
                  </a:lnTo>
                  <a:lnTo>
                    <a:pt x="3384" y="564"/>
                  </a:lnTo>
                  <a:lnTo>
                    <a:pt x="3384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6" y="558"/>
                  </a:lnTo>
                  <a:lnTo>
                    <a:pt x="3396" y="558"/>
                  </a:lnTo>
                  <a:lnTo>
                    <a:pt x="3396" y="558"/>
                  </a:lnTo>
                  <a:lnTo>
                    <a:pt x="3396" y="558"/>
                  </a:lnTo>
                  <a:lnTo>
                    <a:pt x="3396" y="558"/>
                  </a:lnTo>
                  <a:lnTo>
                    <a:pt x="3396" y="558"/>
                  </a:lnTo>
                  <a:lnTo>
                    <a:pt x="3396" y="558"/>
                  </a:lnTo>
                  <a:lnTo>
                    <a:pt x="3402" y="552"/>
                  </a:lnTo>
                  <a:lnTo>
                    <a:pt x="3402" y="552"/>
                  </a:lnTo>
                  <a:lnTo>
                    <a:pt x="3402" y="552"/>
                  </a:lnTo>
                  <a:lnTo>
                    <a:pt x="3402" y="552"/>
                  </a:lnTo>
                  <a:lnTo>
                    <a:pt x="3402" y="552"/>
                  </a:lnTo>
                  <a:lnTo>
                    <a:pt x="3402" y="552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0"/>
                  </a:lnTo>
                  <a:lnTo>
                    <a:pt x="3414" y="540"/>
                  </a:lnTo>
                  <a:lnTo>
                    <a:pt x="3414" y="540"/>
                  </a:lnTo>
                  <a:lnTo>
                    <a:pt x="3414" y="540"/>
                  </a:lnTo>
                  <a:lnTo>
                    <a:pt x="3414" y="540"/>
                  </a:lnTo>
                  <a:lnTo>
                    <a:pt x="3414" y="534"/>
                  </a:lnTo>
                  <a:lnTo>
                    <a:pt x="3414" y="534"/>
                  </a:lnTo>
                  <a:lnTo>
                    <a:pt x="3414" y="534"/>
                  </a:lnTo>
                  <a:lnTo>
                    <a:pt x="3420" y="534"/>
                  </a:lnTo>
                  <a:lnTo>
                    <a:pt x="3420" y="534"/>
                  </a:lnTo>
                  <a:lnTo>
                    <a:pt x="3420" y="528"/>
                  </a:lnTo>
                  <a:lnTo>
                    <a:pt x="3420" y="528"/>
                  </a:lnTo>
                  <a:lnTo>
                    <a:pt x="3420" y="528"/>
                  </a:lnTo>
                  <a:lnTo>
                    <a:pt x="3420" y="528"/>
                  </a:lnTo>
                  <a:lnTo>
                    <a:pt x="3426" y="528"/>
                  </a:lnTo>
                  <a:lnTo>
                    <a:pt x="3426" y="522"/>
                  </a:lnTo>
                  <a:lnTo>
                    <a:pt x="3426" y="522"/>
                  </a:lnTo>
                  <a:lnTo>
                    <a:pt x="3426" y="522"/>
                  </a:lnTo>
                  <a:lnTo>
                    <a:pt x="3426" y="522"/>
                  </a:lnTo>
                  <a:lnTo>
                    <a:pt x="3426" y="516"/>
                  </a:lnTo>
                  <a:lnTo>
                    <a:pt x="3426" y="516"/>
                  </a:lnTo>
                  <a:lnTo>
                    <a:pt x="3432" y="516"/>
                  </a:lnTo>
                  <a:lnTo>
                    <a:pt x="3432" y="516"/>
                  </a:lnTo>
                  <a:lnTo>
                    <a:pt x="3432" y="516"/>
                  </a:lnTo>
                  <a:lnTo>
                    <a:pt x="3432" y="510"/>
                  </a:lnTo>
                  <a:lnTo>
                    <a:pt x="3432" y="510"/>
                  </a:lnTo>
                  <a:lnTo>
                    <a:pt x="3432" y="510"/>
                  </a:lnTo>
                  <a:lnTo>
                    <a:pt x="3438" y="510"/>
                  </a:lnTo>
                  <a:lnTo>
                    <a:pt x="3438" y="504"/>
                  </a:lnTo>
                  <a:lnTo>
                    <a:pt x="3438" y="504"/>
                  </a:lnTo>
                  <a:lnTo>
                    <a:pt x="3438" y="504"/>
                  </a:lnTo>
                  <a:lnTo>
                    <a:pt x="3438" y="504"/>
                  </a:lnTo>
                  <a:lnTo>
                    <a:pt x="3438" y="498"/>
                  </a:lnTo>
                  <a:lnTo>
                    <a:pt x="3438" y="498"/>
                  </a:lnTo>
                  <a:lnTo>
                    <a:pt x="3444" y="498"/>
                  </a:lnTo>
                  <a:lnTo>
                    <a:pt x="3444" y="492"/>
                  </a:lnTo>
                  <a:lnTo>
                    <a:pt x="3444" y="492"/>
                  </a:lnTo>
                  <a:lnTo>
                    <a:pt x="3444" y="492"/>
                  </a:lnTo>
                  <a:lnTo>
                    <a:pt x="3444" y="492"/>
                  </a:lnTo>
                  <a:lnTo>
                    <a:pt x="3444" y="486"/>
                  </a:lnTo>
                  <a:lnTo>
                    <a:pt x="3450" y="486"/>
                  </a:lnTo>
                  <a:lnTo>
                    <a:pt x="3450" y="486"/>
                  </a:lnTo>
                  <a:lnTo>
                    <a:pt x="3450" y="480"/>
                  </a:lnTo>
                  <a:lnTo>
                    <a:pt x="3450" y="480"/>
                  </a:lnTo>
                  <a:lnTo>
                    <a:pt x="3450" y="480"/>
                  </a:lnTo>
                  <a:lnTo>
                    <a:pt x="3450" y="480"/>
                  </a:lnTo>
                  <a:lnTo>
                    <a:pt x="3450" y="474"/>
                  </a:lnTo>
                  <a:lnTo>
                    <a:pt x="3456" y="474"/>
                  </a:lnTo>
                  <a:lnTo>
                    <a:pt x="3456" y="474"/>
                  </a:lnTo>
                  <a:lnTo>
                    <a:pt x="3456" y="468"/>
                  </a:lnTo>
                  <a:lnTo>
                    <a:pt x="3456" y="468"/>
                  </a:lnTo>
                  <a:lnTo>
                    <a:pt x="3456" y="468"/>
                  </a:lnTo>
                  <a:lnTo>
                    <a:pt x="3456" y="462"/>
                  </a:lnTo>
                  <a:lnTo>
                    <a:pt x="3462" y="462"/>
                  </a:lnTo>
                  <a:lnTo>
                    <a:pt x="3462" y="456"/>
                  </a:lnTo>
                  <a:lnTo>
                    <a:pt x="3462" y="456"/>
                  </a:lnTo>
                  <a:lnTo>
                    <a:pt x="3462" y="456"/>
                  </a:lnTo>
                  <a:lnTo>
                    <a:pt x="3462" y="456"/>
                  </a:lnTo>
                  <a:lnTo>
                    <a:pt x="3462" y="450"/>
                  </a:lnTo>
                  <a:lnTo>
                    <a:pt x="3468" y="450"/>
                  </a:lnTo>
                  <a:lnTo>
                    <a:pt x="3468" y="450"/>
                  </a:lnTo>
                  <a:lnTo>
                    <a:pt x="3468" y="444"/>
                  </a:lnTo>
                  <a:lnTo>
                    <a:pt x="3468" y="444"/>
                  </a:lnTo>
                  <a:lnTo>
                    <a:pt x="3468" y="444"/>
                  </a:lnTo>
                  <a:lnTo>
                    <a:pt x="3468" y="438"/>
                  </a:lnTo>
                  <a:lnTo>
                    <a:pt x="3468" y="438"/>
                  </a:lnTo>
                  <a:lnTo>
                    <a:pt x="3474" y="438"/>
                  </a:lnTo>
                  <a:lnTo>
                    <a:pt x="3474" y="432"/>
                  </a:lnTo>
                  <a:lnTo>
                    <a:pt x="3474" y="432"/>
                  </a:lnTo>
                  <a:lnTo>
                    <a:pt x="3474" y="432"/>
                  </a:lnTo>
                  <a:lnTo>
                    <a:pt x="3474" y="426"/>
                  </a:lnTo>
                  <a:lnTo>
                    <a:pt x="3474" y="426"/>
                  </a:lnTo>
                  <a:lnTo>
                    <a:pt x="3480" y="420"/>
                  </a:lnTo>
                  <a:lnTo>
                    <a:pt x="3480" y="420"/>
                  </a:lnTo>
                  <a:lnTo>
                    <a:pt x="3480" y="420"/>
                  </a:lnTo>
                  <a:lnTo>
                    <a:pt x="3480" y="414"/>
                  </a:lnTo>
                  <a:lnTo>
                    <a:pt x="3480" y="414"/>
                  </a:lnTo>
                  <a:lnTo>
                    <a:pt x="3480" y="414"/>
                  </a:lnTo>
                  <a:lnTo>
                    <a:pt x="3480" y="408"/>
                  </a:lnTo>
                  <a:lnTo>
                    <a:pt x="3486" y="408"/>
                  </a:lnTo>
                  <a:lnTo>
                    <a:pt x="3486" y="408"/>
                  </a:lnTo>
                  <a:lnTo>
                    <a:pt x="3486" y="402"/>
                  </a:lnTo>
                  <a:lnTo>
                    <a:pt x="3486" y="402"/>
                  </a:lnTo>
                  <a:lnTo>
                    <a:pt x="3486" y="396"/>
                  </a:lnTo>
                  <a:lnTo>
                    <a:pt x="3486" y="396"/>
                  </a:lnTo>
                  <a:lnTo>
                    <a:pt x="3492" y="390"/>
                  </a:lnTo>
                  <a:lnTo>
                    <a:pt x="3492" y="390"/>
                  </a:lnTo>
                  <a:lnTo>
                    <a:pt x="3492" y="390"/>
                  </a:lnTo>
                  <a:lnTo>
                    <a:pt x="3492" y="384"/>
                  </a:lnTo>
                  <a:lnTo>
                    <a:pt x="3492" y="384"/>
                  </a:lnTo>
                  <a:lnTo>
                    <a:pt x="3492" y="378"/>
                  </a:lnTo>
                  <a:lnTo>
                    <a:pt x="3492" y="378"/>
                  </a:lnTo>
                  <a:lnTo>
                    <a:pt x="3498" y="378"/>
                  </a:lnTo>
                  <a:lnTo>
                    <a:pt x="3498" y="372"/>
                  </a:lnTo>
                  <a:lnTo>
                    <a:pt x="3498" y="372"/>
                  </a:lnTo>
                  <a:lnTo>
                    <a:pt x="3498" y="366"/>
                  </a:lnTo>
                  <a:lnTo>
                    <a:pt x="3498" y="366"/>
                  </a:lnTo>
                  <a:lnTo>
                    <a:pt x="3498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54"/>
                  </a:lnTo>
                  <a:lnTo>
                    <a:pt x="3504" y="354"/>
                  </a:lnTo>
                  <a:lnTo>
                    <a:pt x="3504" y="348"/>
                  </a:lnTo>
                  <a:lnTo>
                    <a:pt x="3504" y="348"/>
                  </a:lnTo>
                  <a:lnTo>
                    <a:pt x="3504" y="348"/>
                  </a:lnTo>
                  <a:lnTo>
                    <a:pt x="3510" y="342"/>
                  </a:lnTo>
                  <a:lnTo>
                    <a:pt x="3510" y="342"/>
                  </a:lnTo>
                  <a:lnTo>
                    <a:pt x="3510" y="336"/>
                  </a:lnTo>
                  <a:lnTo>
                    <a:pt x="3510" y="336"/>
                  </a:lnTo>
                  <a:lnTo>
                    <a:pt x="3510" y="330"/>
                  </a:lnTo>
                  <a:lnTo>
                    <a:pt x="3510" y="330"/>
                  </a:lnTo>
                  <a:lnTo>
                    <a:pt x="3510" y="324"/>
                  </a:lnTo>
                  <a:lnTo>
                    <a:pt x="3516" y="324"/>
                  </a:lnTo>
                  <a:lnTo>
                    <a:pt x="3516" y="318"/>
                  </a:lnTo>
                  <a:lnTo>
                    <a:pt x="3516" y="318"/>
                  </a:lnTo>
                  <a:lnTo>
                    <a:pt x="3516" y="318"/>
                  </a:lnTo>
                  <a:lnTo>
                    <a:pt x="3516" y="312"/>
                  </a:lnTo>
                  <a:lnTo>
                    <a:pt x="3516" y="312"/>
                  </a:lnTo>
                  <a:lnTo>
                    <a:pt x="3522" y="306"/>
                  </a:lnTo>
                  <a:lnTo>
                    <a:pt x="3522" y="306"/>
                  </a:lnTo>
                  <a:lnTo>
                    <a:pt x="3522" y="300"/>
                  </a:lnTo>
                  <a:lnTo>
                    <a:pt x="3522" y="300"/>
                  </a:lnTo>
                  <a:lnTo>
                    <a:pt x="3522" y="294"/>
                  </a:lnTo>
                  <a:lnTo>
                    <a:pt x="3522" y="294"/>
                  </a:lnTo>
                  <a:lnTo>
                    <a:pt x="3522" y="288"/>
                  </a:lnTo>
                  <a:lnTo>
                    <a:pt x="3528" y="288"/>
                  </a:lnTo>
                  <a:lnTo>
                    <a:pt x="3528" y="282"/>
                  </a:lnTo>
                  <a:lnTo>
                    <a:pt x="3528" y="282"/>
                  </a:lnTo>
                  <a:lnTo>
                    <a:pt x="3528" y="276"/>
                  </a:lnTo>
                  <a:lnTo>
                    <a:pt x="3528" y="276"/>
                  </a:lnTo>
                  <a:lnTo>
                    <a:pt x="3528" y="270"/>
                  </a:lnTo>
                  <a:lnTo>
                    <a:pt x="3534" y="270"/>
                  </a:lnTo>
                  <a:lnTo>
                    <a:pt x="3534" y="264"/>
                  </a:lnTo>
                  <a:lnTo>
                    <a:pt x="3534" y="264"/>
                  </a:lnTo>
                  <a:lnTo>
                    <a:pt x="3534" y="258"/>
                  </a:lnTo>
                  <a:lnTo>
                    <a:pt x="3534" y="258"/>
                  </a:lnTo>
                  <a:lnTo>
                    <a:pt x="3534" y="252"/>
                  </a:lnTo>
                  <a:lnTo>
                    <a:pt x="3534" y="252"/>
                  </a:lnTo>
                  <a:lnTo>
                    <a:pt x="3540" y="246"/>
                  </a:lnTo>
                  <a:lnTo>
                    <a:pt x="3540" y="246"/>
                  </a:lnTo>
                  <a:lnTo>
                    <a:pt x="3540" y="240"/>
                  </a:lnTo>
                  <a:lnTo>
                    <a:pt x="3540" y="240"/>
                  </a:lnTo>
                  <a:lnTo>
                    <a:pt x="3540" y="234"/>
                  </a:lnTo>
                  <a:lnTo>
                    <a:pt x="3540" y="234"/>
                  </a:lnTo>
                  <a:lnTo>
                    <a:pt x="3546" y="228"/>
                  </a:lnTo>
                  <a:lnTo>
                    <a:pt x="3546" y="222"/>
                  </a:lnTo>
                  <a:lnTo>
                    <a:pt x="3546" y="222"/>
                  </a:lnTo>
                  <a:lnTo>
                    <a:pt x="3546" y="216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52" y="204"/>
                  </a:lnTo>
                  <a:lnTo>
                    <a:pt x="3552" y="204"/>
                  </a:lnTo>
                  <a:lnTo>
                    <a:pt x="3552" y="198"/>
                  </a:lnTo>
                  <a:lnTo>
                    <a:pt x="3552" y="198"/>
                  </a:lnTo>
                  <a:lnTo>
                    <a:pt x="3552" y="192"/>
                  </a:lnTo>
                  <a:lnTo>
                    <a:pt x="3552" y="192"/>
                  </a:lnTo>
                  <a:lnTo>
                    <a:pt x="3552" y="186"/>
                  </a:lnTo>
                  <a:lnTo>
                    <a:pt x="3558" y="186"/>
                  </a:lnTo>
                  <a:lnTo>
                    <a:pt x="3558" y="180"/>
                  </a:lnTo>
                  <a:lnTo>
                    <a:pt x="3558" y="174"/>
                  </a:lnTo>
                  <a:lnTo>
                    <a:pt x="3558" y="174"/>
                  </a:lnTo>
                  <a:lnTo>
                    <a:pt x="3558" y="168"/>
                  </a:lnTo>
                  <a:lnTo>
                    <a:pt x="3558" y="168"/>
                  </a:lnTo>
                  <a:lnTo>
                    <a:pt x="3564" y="162"/>
                  </a:lnTo>
                  <a:lnTo>
                    <a:pt x="3564" y="162"/>
                  </a:lnTo>
                  <a:lnTo>
                    <a:pt x="3564" y="156"/>
                  </a:lnTo>
                  <a:lnTo>
                    <a:pt x="3564" y="150"/>
                  </a:lnTo>
                  <a:lnTo>
                    <a:pt x="3564" y="150"/>
                  </a:lnTo>
                  <a:lnTo>
                    <a:pt x="3564" y="144"/>
                  </a:lnTo>
                  <a:lnTo>
                    <a:pt x="3564" y="144"/>
                  </a:lnTo>
                  <a:lnTo>
                    <a:pt x="3570" y="138"/>
                  </a:lnTo>
                  <a:lnTo>
                    <a:pt x="3570" y="138"/>
                  </a:lnTo>
                  <a:lnTo>
                    <a:pt x="3570" y="132"/>
                  </a:lnTo>
                  <a:lnTo>
                    <a:pt x="3570" y="126"/>
                  </a:lnTo>
                  <a:lnTo>
                    <a:pt x="3570" y="126"/>
                  </a:lnTo>
                  <a:lnTo>
                    <a:pt x="3570" y="120"/>
                  </a:lnTo>
                  <a:lnTo>
                    <a:pt x="3570" y="120"/>
                  </a:lnTo>
                  <a:lnTo>
                    <a:pt x="3576" y="114"/>
                  </a:lnTo>
                  <a:lnTo>
                    <a:pt x="3576" y="114"/>
                  </a:lnTo>
                  <a:lnTo>
                    <a:pt x="3576" y="102"/>
                  </a:lnTo>
                  <a:lnTo>
                    <a:pt x="3576" y="102"/>
                  </a:lnTo>
                  <a:lnTo>
                    <a:pt x="3576" y="96"/>
                  </a:lnTo>
                  <a:lnTo>
                    <a:pt x="3576" y="96"/>
                  </a:lnTo>
                  <a:lnTo>
                    <a:pt x="3582" y="90"/>
                  </a:lnTo>
                  <a:lnTo>
                    <a:pt x="3582" y="90"/>
                  </a:lnTo>
                  <a:lnTo>
                    <a:pt x="3582" y="84"/>
                  </a:lnTo>
                  <a:lnTo>
                    <a:pt x="3582" y="84"/>
                  </a:lnTo>
                  <a:lnTo>
                    <a:pt x="3582" y="78"/>
                  </a:lnTo>
                  <a:lnTo>
                    <a:pt x="3582" y="72"/>
                  </a:lnTo>
                  <a:lnTo>
                    <a:pt x="3582" y="72"/>
                  </a:lnTo>
                  <a:lnTo>
                    <a:pt x="3588" y="66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88" y="54"/>
                  </a:lnTo>
                  <a:lnTo>
                    <a:pt x="3588" y="54"/>
                  </a:lnTo>
                  <a:lnTo>
                    <a:pt x="3588" y="48"/>
                  </a:lnTo>
                  <a:lnTo>
                    <a:pt x="3594" y="42"/>
                  </a:lnTo>
                  <a:lnTo>
                    <a:pt x="3594" y="42"/>
                  </a:lnTo>
                  <a:lnTo>
                    <a:pt x="3594" y="36"/>
                  </a:lnTo>
                  <a:lnTo>
                    <a:pt x="3594" y="30"/>
                  </a:lnTo>
                  <a:lnTo>
                    <a:pt x="3594" y="30"/>
                  </a:lnTo>
                  <a:lnTo>
                    <a:pt x="3594" y="24"/>
                  </a:lnTo>
                  <a:lnTo>
                    <a:pt x="3594" y="18"/>
                  </a:lnTo>
                  <a:lnTo>
                    <a:pt x="3600" y="18"/>
                  </a:lnTo>
                  <a:lnTo>
                    <a:pt x="3600" y="12"/>
                  </a:lnTo>
                  <a:lnTo>
                    <a:pt x="3600" y="12"/>
                  </a:lnTo>
                  <a:lnTo>
                    <a:pt x="3600" y="12"/>
                  </a:lnTo>
                  <a:lnTo>
                    <a:pt x="3600" y="6"/>
                  </a:lnTo>
                  <a:lnTo>
                    <a:pt x="3600" y="6"/>
                  </a:lnTo>
                  <a:lnTo>
                    <a:pt x="3606" y="6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6"/>
                  </a:lnTo>
                  <a:lnTo>
                    <a:pt x="3612" y="6"/>
                  </a:lnTo>
                  <a:lnTo>
                    <a:pt x="3612" y="6"/>
                  </a:lnTo>
                  <a:lnTo>
                    <a:pt x="3612" y="12"/>
                  </a:lnTo>
                  <a:lnTo>
                    <a:pt x="3618" y="12"/>
                  </a:lnTo>
                  <a:lnTo>
                    <a:pt x="3618" y="12"/>
                  </a:lnTo>
                  <a:lnTo>
                    <a:pt x="3618" y="18"/>
                  </a:lnTo>
                  <a:lnTo>
                    <a:pt x="3618" y="18"/>
                  </a:lnTo>
                  <a:lnTo>
                    <a:pt x="3618" y="24"/>
                  </a:lnTo>
                  <a:lnTo>
                    <a:pt x="3618" y="30"/>
                  </a:lnTo>
                  <a:lnTo>
                    <a:pt x="3618" y="30"/>
                  </a:lnTo>
                  <a:lnTo>
                    <a:pt x="3624" y="36"/>
                  </a:lnTo>
                  <a:lnTo>
                    <a:pt x="3624" y="36"/>
                  </a:lnTo>
                  <a:lnTo>
                    <a:pt x="3624" y="42"/>
                  </a:lnTo>
                  <a:lnTo>
                    <a:pt x="3624" y="42"/>
                  </a:lnTo>
                  <a:lnTo>
                    <a:pt x="3624" y="48"/>
                  </a:lnTo>
                  <a:lnTo>
                    <a:pt x="3624" y="54"/>
                  </a:lnTo>
                  <a:lnTo>
                    <a:pt x="3624" y="54"/>
                  </a:lnTo>
                  <a:lnTo>
                    <a:pt x="3630" y="60"/>
                  </a:lnTo>
                  <a:lnTo>
                    <a:pt x="3630" y="60"/>
                  </a:lnTo>
                  <a:lnTo>
                    <a:pt x="3630" y="66"/>
                  </a:lnTo>
                  <a:lnTo>
                    <a:pt x="3630" y="72"/>
                  </a:lnTo>
                  <a:lnTo>
                    <a:pt x="3630" y="72"/>
                  </a:lnTo>
                  <a:lnTo>
                    <a:pt x="3630" y="78"/>
                  </a:lnTo>
                  <a:lnTo>
                    <a:pt x="3636" y="78"/>
                  </a:lnTo>
                  <a:lnTo>
                    <a:pt x="3636" y="84"/>
                  </a:lnTo>
                  <a:lnTo>
                    <a:pt x="3636" y="84"/>
                  </a:lnTo>
                  <a:lnTo>
                    <a:pt x="3636" y="90"/>
                  </a:lnTo>
                  <a:lnTo>
                    <a:pt x="3636" y="90"/>
                  </a:lnTo>
                  <a:lnTo>
                    <a:pt x="3636" y="96"/>
                  </a:lnTo>
                  <a:lnTo>
                    <a:pt x="3642" y="102"/>
                  </a:lnTo>
                  <a:lnTo>
                    <a:pt x="3642" y="102"/>
                  </a:lnTo>
                  <a:lnTo>
                    <a:pt x="3642" y="108"/>
                  </a:lnTo>
                  <a:lnTo>
                    <a:pt x="3642" y="108"/>
                  </a:lnTo>
                  <a:lnTo>
                    <a:pt x="3642" y="114"/>
                  </a:lnTo>
                  <a:lnTo>
                    <a:pt x="3642" y="114"/>
                  </a:lnTo>
                  <a:lnTo>
                    <a:pt x="3642" y="120"/>
                  </a:lnTo>
                  <a:lnTo>
                    <a:pt x="3648" y="120"/>
                  </a:lnTo>
                  <a:lnTo>
                    <a:pt x="3648" y="126"/>
                  </a:lnTo>
                  <a:lnTo>
                    <a:pt x="3648" y="126"/>
                  </a:lnTo>
                  <a:lnTo>
                    <a:pt x="3648" y="132"/>
                  </a:lnTo>
                  <a:lnTo>
                    <a:pt x="3648" y="132"/>
                  </a:lnTo>
                  <a:lnTo>
                    <a:pt x="3648" y="138"/>
                  </a:lnTo>
                  <a:lnTo>
                    <a:pt x="3648" y="144"/>
                  </a:lnTo>
                  <a:lnTo>
                    <a:pt x="3654" y="144"/>
                  </a:lnTo>
                  <a:lnTo>
                    <a:pt x="3654" y="150"/>
                  </a:lnTo>
                  <a:lnTo>
                    <a:pt x="3654" y="150"/>
                  </a:lnTo>
                  <a:lnTo>
                    <a:pt x="3654" y="156"/>
                  </a:lnTo>
                  <a:lnTo>
                    <a:pt x="3654" y="156"/>
                  </a:lnTo>
                  <a:lnTo>
                    <a:pt x="3654" y="162"/>
                  </a:lnTo>
                  <a:lnTo>
                    <a:pt x="3654" y="162"/>
                  </a:lnTo>
                  <a:lnTo>
                    <a:pt x="3660" y="168"/>
                  </a:lnTo>
                  <a:lnTo>
                    <a:pt x="3660" y="168"/>
                  </a:lnTo>
                  <a:lnTo>
                    <a:pt x="3660" y="174"/>
                  </a:lnTo>
                  <a:lnTo>
                    <a:pt x="3660" y="174"/>
                  </a:lnTo>
                  <a:lnTo>
                    <a:pt x="3660" y="180"/>
                  </a:lnTo>
                  <a:lnTo>
                    <a:pt x="3660" y="180"/>
                  </a:lnTo>
                  <a:lnTo>
                    <a:pt x="3666" y="186"/>
                  </a:lnTo>
                  <a:lnTo>
                    <a:pt x="3666" y="192"/>
                  </a:lnTo>
                  <a:lnTo>
                    <a:pt x="3666" y="192"/>
                  </a:lnTo>
                  <a:lnTo>
                    <a:pt x="3666" y="198"/>
                  </a:lnTo>
                  <a:lnTo>
                    <a:pt x="3666" y="204"/>
                  </a:lnTo>
                  <a:lnTo>
                    <a:pt x="3666" y="204"/>
                  </a:lnTo>
                  <a:lnTo>
                    <a:pt x="3672" y="210"/>
                  </a:lnTo>
                  <a:lnTo>
                    <a:pt x="3672" y="210"/>
                  </a:lnTo>
                  <a:lnTo>
                    <a:pt x="3672" y="216"/>
                  </a:lnTo>
                  <a:lnTo>
                    <a:pt x="3672" y="216"/>
                  </a:lnTo>
                  <a:lnTo>
                    <a:pt x="3672" y="222"/>
                  </a:lnTo>
                  <a:lnTo>
                    <a:pt x="3672" y="222"/>
                  </a:lnTo>
                  <a:lnTo>
                    <a:pt x="3678" y="222"/>
                  </a:lnTo>
                  <a:lnTo>
                    <a:pt x="3678" y="228"/>
                  </a:lnTo>
                  <a:lnTo>
                    <a:pt x="3678" y="228"/>
                  </a:lnTo>
                  <a:lnTo>
                    <a:pt x="3678" y="234"/>
                  </a:lnTo>
                  <a:lnTo>
                    <a:pt x="3678" y="234"/>
                  </a:lnTo>
                  <a:lnTo>
                    <a:pt x="3678" y="240"/>
                  </a:lnTo>
                  <a:lnTo>
                    <a:pt x="3678" y="240"/>
                  </a:lnTo>
                  <a:lnTo>
                    <a:pt x="3684" y="246"/>
                  </a:lnTo>
                  <a:lnTo>
                    <a:pt x="3684" y="246"/>
                  </a:lnTo>
                  <a:lnTo>
                    <a:pt x="3684" y="252"/>
                  </a:lnTo>
                  <a:lnTo>
                    <a:pt x="3684" y="252"/>
                  </a:lnTo>
                  <a:lnTo>
                    <a:pt x="3684" y="258"/>
                  </a:lnTo>
                  <a:lnTo>
                    <a:pt x="3684" y="258"/>
                  </a:lnTo>
                  <a:lnTo>
                    <a:pt x="3684" y="264"/>
                  </a:lnTo>
                  <a:lnTo>
                    <a:pt x="3690" y="264"/>
                  </a:lnTo>
                  <a:lnTo>
                    <a:pt x="3690" y="270"/>
                  </a:lnTo>
                  <a:lnTo>
                    <a:pt x="3690" y="270"/>
                  </a:lnTo>
                  <a:lnTo>
                    <a:pt x="3690" y="276"/>
                  </a:lnTo>
                  <a:lnTo>
                    <a:pt x="3690" y="276"/>
                  </a:lnTo>
                  <a:lnTo>
                    <a:pt x="3690" y="276"/>
                  </a:lnTo>
                  <a:lnTo>
                    <a:pt x="3696" y="282"/>
                  </a:lnTo>
                  <a:lnTo>
                    <a:pt x="3696" y="282"/>
                  </a:lnTo>
                  <a:lnTo>
                    <a:pt x="3696" y="288"/>
                  </a:lnTo>
                  <a:lnTo>
                    <a:pt x="3696" y="288"/>
                  </a:lnTo>
                  <a:lnTo>
                    <a:pt x="3696" y="294"/>
                  </a:lnTo>
                  <a:lnTo>
                    <a:pt x="3696" y="294"/>
                  </a:lnTo>
                  <a:lnTo>
                    <a:pt x="3696" y="300"/>
                  </a:lnTo>
                  <a:lnTo>
                    <a:pt x="3702" y="300"/>
                  </a:lnTo>
                  <a:lnTo>
                    <a:pt x="3702" y="300"/>
                  </a:lnTo>
                  <a:lnTo>
                    <a:pt x="3702" y="306"/>
                  </a:lnTo>
                  <a:lnTo>
                    <a:pt x="3702" y="306"/>
                  </a:lnTo>
                  <a:lnTo>
                    <a:pt x="3702" y="312"/>
                  </a:lnTo>
                  <a:lnTo>
                    <a:pt x="3702" y="312"/>
                  </a:lnTo>
                  <a:lnTo>
                    <a:pt x="3708" y="318"/>
                  </a:lnTo>
                  <a:lnTo>
                    <a:pt x="3708" y="318"/>
                  </a:lnTo>
                  <a:lnTo>
                    <a:pt x="3708" y="318"/>
                  </a:lnTo>
                  <a:lnTo>
                    <a:pt x="3708" y="324"/>
                  </a:lnTo>
                  <a:lnTo>
                    <a:pt x="3708" y="324"/>
                  </a:lnTo>
                  <a:lnTo>
                    <a:pt x="3708" y="330"/>
                  </a:lnTo>
                  <a:lnTo>
                    <a:pt x="3708" y="330"/>
                  </a:lnTo>
                  <a:lnTo>
                    <a:pt x="3714" y="330"/>
                  </a:lnTo>
                  <a:lnTo>
                    <a:pt x="3714" y="336"/>
                  </a:lnTo>
                  <a:lnTo>
                    <a:pt x="3714" y="336"/>
                  </a:lnTo>
                  <a:lnTo>
                    <a:pt x="3714" y="342"/>
                  </a:lnTo>
                  <a:lnTo>
                    <a:pt x="3714" y="342"/>
                  </a:lnTo>
                  <a:lnTo>
                    <a:pt x="3714" y="342"/>
                  </a:lnTo>
                  <a:lnTo>
                    <a:pt x="3720" y="348"/>
                  </a:lnTo>
                  <a:lnTo>
                    <a:pt x="3720" y="348"/>
                  </a:lnTo>
                  <a:lnTo>
                    <a:pt x="3720" y="354"/>
                  </a:lnTo>
                  <a:lnTo>
                    <a:pt x="3720" y="354"/>
                  </a:lnTo>
                  <a:lnTo>
                    <a:pt x="3720" y="354"/>
                  </a:lnTo>
                  <a:lnTo>
                    <a:pt x="3720" y="360"/>
                  </a:lnTo>
                  <a:lnTo>
                    <a:pt x="3720" y="360"/>
                  </a:lnTo>
                  <a:lnTo>
                    <a:pt x="3726" y="366"/>
                  </a:lnTo>
                  <a:lnTo>
                    <a:pt x="3726" y="366"/>
                  </a:lnTo>
                  <a:lnTo>
                    <a:pt x="3726" y="372"/>
                  </a:lnTo>
                  <a:lnTo>
                    <a:pt x="3726" y="372"/>
                  </a:lnTo>
                  <a:lnTo>
                    <a:pt x="3726" y="372"/>
                  </a:lnTo>
                  <a:lnTo>
                    <a:pt x="3726" y="378"/>
                  </a:lnTo>
                  <a:lnTo>
                    <a:pt x="3732" y="378"/>
                  </a:lnTo>
                  <a:lnTo>
                    <a:pt x="3732" y="378"/>
                  </a:lnTo>
                  <a:lnTo>
                    <a:pt x="3732" y="384"/>
                  </a:lnTo>
                  <a:lnTo>
                    <a:pt x="3732" y="384"/>
                  </a:lnTo>
                  <a:lnTo>
                    <a:pt x="3732" y="390"/>
                  </a:lnTo>
                  <a:lnTo>
                    <a:pt x="3732" y="390"/>
                  </a:lnTo>
                  <a:lnTo>
                    <a:pt x="3732" y="390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402"/>
                  </a:lnTo>
                  <a:lnTo>
                    <a:pt x="3738" y="402"/>
                  </a:lnTo>
                  <a:lnTo>
                    <a:pt x="3738" y="408"/>
                  </a:lnTo>
                  <a:lnTo>
                    <a:pt x="3744" y="408"/>
                  </a:lnTo>
                  <a:lnTo>
                    <a:pt x="3744" y="408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20"/>
                  </a:lnTo>
                  <a:lnTo>
                    <a:pt x="3750" y="420"/>
                  </a:lnTo>
                  <a:lnTo>
                    <a:pt x="3750" y="420"/>
                  </a:lnTo>
                  <a:lnTo>
                    <a:pt x="3750" y="426"/>
                  </a:lnTo>
                  <a:lnTo>
                    <a:pt x="3750" y="426"/>
                  </a:lnTo>
                  <a:lnTo>
                    <a:pt x="3750" y="426"/>
                  </a:lnTo>
                  <a:lnTo>
                    <a:pt x="3750" y="432"/>
                  </a:lnTo>
                  <a:lnTo>
                    <a:pt x="3756" y="432"/>
                  </a:lnTo>
                  <a:lnTo>
                    <a:pt x="3756" y="438"/>
                  </a:lnTo>
                  <a:lnTo>
                    <a:pt x="3756" y="438"/>
                  </a:lnTo>
                  <a:lnTo>
                    <a:pt x="3756" y="438"/>
                  </a:lnTo>
                  <a:lnTo>
                    <a:pt x="3756" y="444"/>
                  </a:lnTo>
                  <a:lnTo>
                    <a:pt x="3756" y="444"/>
                  </a:lnTo>
                  <a:lnTo>
                    <a:pt x="3762" y="444"/>
                  </a:lnTo>
                  <a:lnTo>
                    <a:pt x="3762" y="450"/>
                  </a:lnTo>
                  <a:lnTo>
                    <a:pt x="3762" y="450"/>
                  </a:lnTo>
                  <a:lnTo>
                    <a:pt x="3762" y="450"/>
                  </a:lnTo>
                  <a:lnTo>
                    <a:pt x="3762" y="450"/>
                  </a:lnTo>
                  <a:lnTo>
                    <a:pt x="3762" y="456"/>
                  </a:lnTo>
                  <a:lnTo>
                    <a:pt x="3762" y="456"/>
                  </a:lnTo>
                  <a:lnTo>
                    <a:pt x="3768" y="456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8"/>
                  </a:lnTo>
                  <a:lnTo>
                    <a:pt x="3768" y="468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74" y="474"/>
                  </a:lnTo>
                  <a:lnTo>
                    <a:pt x="3774" y="474"/>
                  </a:lnTo>
                  <a:lnTo>
                    <a:pt x="3774" y="474"/>
                  </a:lnTo>
                  <a:lnTo>
                    <a:pt x="3774" y="474"/>
                  </a:lnTo>
                  <a:lnTo>
                    <a:pt x="3774" y="480"/>
                  </a:lnTo>
                  <a:lnTo>
                    <a:pt x="3780" y="480"/>
                  </a:lnTo>
                  <a:lnTo>
                    <a:pt x="3780" y="480"/>
                  </a:lnTo>
                  <a:lnTo>
                    <a:pt x="3780" y="486"/>
                  </a:lnTo>
                  <a:lnTo>
                    <a:pt x="3780" y="486"/>
                  </a:lnTo>
                  <a:lnTo>
                    <a:pt x="3780" y="486"/>
                  </a:lnTo>
                  <a:lnTo>
                    <a:pt x="3780" y="486"/>
                  </a:lnTo>
                  <a:lnTo>
                    <a:pt x="3780" y="492"/>
                  </a:lnTo>
                  <a:lnTo>
                    <a:pt x="3786" y="492"/>
                  </a:lnTo>
                  <a:lnTo>
                    <a:pt x="3786" y="492"/>
                  </a:lnTo>
                  <a:lnTo>
                    <a:pt x="3786" y="492"/>
                  </a:lnTo>
                  <a:lnTo>
                    <a:pt x="3786" y="498"/>
                  </a:lnTo>
                  <a:lnTo>
                    <a:pt x="3786" y="498"/>
                  </a:lnTo>
                  <a:lnTo>
                    <a:pt x="3786" y="498"/>
                  </a:lnTo>
                  <a:lnTo>
                    <a:pt x="3792" y="498"/>
                  </a:lnTo>
                  <a:lnTo>
                    <a:pt x="3792" y="504"/>
                  </a:lnTo>
                  <a:lnTo>
                    <a:pt x="3792" y="504"/>
                  </a:lnTo>
                  <a:lnTo>
                    <a:pt x="3792" y="504"/>
                  </a:lnTo>
                  <a:lnTo>
                    <a:pt x="3792" y="504"/>
                  </a:lnTo>
                  <a:lnTo>
                    <a:pt x="3792" y="510"/>
                  </a:lnTo>
                  <a:lnTo>
                    <a:pt x="3792" y="510"/>
                  </a:lnTo>
                  <a:lnTo>
                    <a:pt x="3798" y="510"/>
                  </a:lnTo>
                  <a:lnTo>
                    <a:pt x="3798" y="510"/>
                  </a:lnTo>
                  <a:lnTo>
                    <a:pt x="3798" y="510"/>
                  </a:lnTo>
                  <a:lnTo>
                    <a:pt x="3798" y="516"/>
                  </a:lnTo>
                  <a:lnTo>
                    <a:pt x="3798" y="516"/>
                  </a:lnTo>
                  <a:lnTo>
                    <a:pt x="3798" y="516"/>
                  </a:lnTo>
                  <a:lnTo>
                    <a:pt x="3804" y="516"/>
                  </a:lnTo>
                  <a:lnTo>
                    <a:pt x="3804" y="522"/>
                  </a:lnTo>
                  <a:lnTo>
                    <a:pt x="3804" y="522"/>
                  </a:lnTo>
                  <a:lnTo>
                    <a:pt x="3804" y="522"/>
                  </a:lnTo>
                  <a:lnTo>
                    <a:pt x="3804" y="522"/>
                  </a:lnTo>
                  <a:lnTo>
                    <a:pt x="3804" y="522"/>
                  </a:lnTo>
                  <a:lnTo>
                    <a:pt x="3804" y="528"/>
                  </a:lnTo>
                  <a:lnTo>
                    <a:pt x="3810" y="528"/>
                  </a:lnTo>
                  <a:lnTo>
                    <a:pt x="3810" y="528"/>
                  </a:lnTo>
                  <a:lnTo>
                    <a:pt x="3810" y="528"/>
                  </a:lnTo>
                  <a:lnTo>
                    <a:pt x="3810" y="528"/>
                  </a:lnTo>
                  <a:lnTo>
                    <a:pt x="3810" y="534"/>
                  </a:lnTo>
                  <a:lnTo>
                    <a:pt x="3810" y="534"/>
                  </a:lnTo>
                  <a:lnTo>
                    <a:pt x="3816" y="534"/>
                  </a:lnTo>
                  <a:lnTo>
                    <a:pt x="3816" y="534"/>
                  </a:lnTo>
                  <a:lnTo>
                    <a:pt x="3816" y="534"/>
                  </a:lnTo>
                  <a:lnTo>
                    <a:pt x="3816" y="534"/>
                  </a:lnTo>
                  <a:lnTo>
                    <a:pt x="3816" y="540"/>
                  </a:lnTo>
                  <a:lnTo>
                    <a:pt x="3816" y="540"/>
                  </a:lnTo>
                  <a:lnTo>
                    <a:pt x="3816" y="540"/>
                  </a:lnTo>
                  <a:lnTo>
                    <a:pt x="3822" y="540"/>
                  </a:lnTo>
                  <a:lnTo>
                    <a:pt x="3822" y="540"/>
                  </a:lnTo>
                  <a:lnTo>
                    <a:pt x="3822" y="540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8" y="546"/>
                  </a:lnTo>
                  <a:lnTo>
                    <a:pt x="3828" y="546"/>
                  </a:lnTo>
                  <a:lnTo>
                    <a:pt x="3828" y="552"/>
                  </a:lnTo>
                  <a:lnTo>
                    <a:pt x="3828" y="552"/>
                  </a:lnTo>
                  <a:lnTo>
                    <a:pt x="3828" y="552"/>
                  </a:lnTo>
                  <a:lnTo>
                    <a:pt x="3828" y="552"/>
                  </a:lnTo>
                  <a:lnTo>
                    <a:pt x="3834" y="552"/>
                  </a:lnTo>
                  <a:lnTo>
                    <a:pt x="3834" y="552"/>
                  </a:lnTo>
                  <a:lnTo>
                    <a:pt x="3834" y="552"/>
                  </a:lnTo>
                  <a:lnTo>
                    <a:pt x="3834" y="558"/>
                  </a:lnTo>
                  <a:lnTo>
                    <a:pt x="3834" y="558"/>
                  </a:lnTo>
                  <a:lnTo>
                    <a:pt x="3834" y="558"/>
                  </a:lnTo>
                  <a:lnTo>
                    <a:pt x="3834" y="558"/>
                  </a:lnTo>
                  <a:lnTo>
                    <a:pt x="3840" y="558"/>
                  </a:lnTo>
                  <a:lnTo>
                    <a:pt x="3840" y="558"/>
                  </a:lnTo>
                  <a:lnTo>
                    <a:pt x="3840" y="558"/>
                  </a:lnTo>
                  <a:lnTo>
                    <a:pt x="3840" y="564"/>
                  </a:lnTo>
                  <a:lnTo>
                    <a:pt x="3840" y="564"/>
                  </a:lnTo>
                  <a:lnTo>
                    <a:pt x="3840" y="564"/>
                  </a:lnTo>
                  <a:lnTo>
                    <a:pt x="3846" y="564"/>
                  </a:lnTo>
                  <a:lnTo>
                    <a:pt x="3846" y="564"/>
                  </a:lnTo>
                  <a:lnTo>
                    <a:pt x="3846" y="564"/>
                  </a:lnTo>
                  <a:lnTo>
                    <a:pt x="3846" y="564"/>
                  </a:lnTo>
                  <a:lnTo>
                    <a:pt x="3846" y="564"/>
                  </a:lnTo>
                  <a:lnTo>
                    <a:pt x="3846" y="564"/>
                  </a:lnTo>
                  <a:lnTo>
                    <a:pt x="3846" y="564"/>
                  </a:lnTo>
                  <a:lnTo>
                    <a:pt x="3852" y="570"/>
                  </a:lnTo>
                  <a:lnTo>
                    <a:pt x="3852" y="570"/>
                  </a:lnTo>
                  <a:lnTo>
                    <a:pt x="3852" y="570"/>
                  </a:lnTo>
                  <a:lnTo>
                    <a:pt x="3852" y="570"/>
                  </a:lnTo>
                  <a:lnTo>
                    <a:pt x="3852" y="570"/>
                  </a:lnTo>
                  <a:lnTo>
                    <a:pt x="3852" y="570"/>
                  </a:lnTo>
                  <a:lnTo>
                    <a:pt x="3852" y="570"/>
                  </a:lnTo>
                  <a:lnTo>
                    <a:pt x="3858" y="570"/>
                  </a:lnTo>
                  <a:lnTo>
                    <a:pt x="3858" y="570"/>
                  </a:lnTo>
                  <a:lnTo>
                    <a:pt x="3858" y="570"/>
                  </a:lnTo>
                  <a:lnTo>
                    <a:pt x="3858" y="570"/>
                  </a:lnTo>
                  <a:lnTo>
                    <a:pt x="3858" y="576"/>
                  </a:lnTo>
                  <a:lnTo>
                    <a:pt x="3858" y="576"/>
                  </a:lnTo>
                  <a:lnTo>
                    <a:pt x="3864" y="576"/>
                  </a:lnTo>
                  <a:lnTo>
                    <a:pt x="3864" y="576"/>
                  </a:lnTo>
                  <a:lnTo>
                    <a:pt x="3864" y="576"/>
                  </a:lnTo>
                  <a:lnTo>
                    <a:pt x="3864" y="576"/>
                  </a:lnTo>
                  <a:lnTo>
                    <a:pt x="3864" y="576"/>
                  </a:lnTo>
                  <a:lnTo>
                    <a:pt x="3864" y="576"/>
                  </a:lnTo>
                  <a:lnTo>
                    <a:pt x="3864" y="576"/>
                  </a:lnTo>
                  <a:lnTo>
                    <a:pt x="3870" y="576"/>
                  </a:lnTo>
                  <a:lnTo>
                    <a:pt x="3870" y="576"/>
                  </a:lnTo>
                  <a:lnTo>
                    <a:pt x="3870" y="576"/>
                  </a:lnTo>
                  <a:lnTo>
                    <a:pt x="3870" y="576"/>
                  </a:lnTo>
                  <a:lnTo>
                    <a:pt x="3870" y="576"/>
                  </a:lnTo>
                  <a:lnTo>
                    <a:pt x="3870" y="576"/>
                  </a:lnTo>
                  <a:lnTo>
                    <a:pt x="3876" y="576"/>
                  </a:lnTo>
                  <a:lnTo>
                    <a:pt x="3876" y="576"/>
                  </a:lnTo>
                  <a:lnTo>
                    <a:pt x="3876" y="576"/>
                  </a:lnTo>
                  <a:lnTo>
                    <a:pt x="3876" y="576"/>
                  </a:lnTo>
                  <a:lnTo>
                    <a:pt x="3876" y="576"/>
                  </a:lnTo>
                  <a:lnTo>
                    <a:pt x="3876" y="576"/>
                  </a:lnTo>
                  <a:lnTo>
                    <a:pt x="3876" y="576"/>
                  </a:lnTo>
                  <a:lnTo>
                    <a:pt x="3882" y="576"/>
                  </a:lnTo>
                  <a:lnTo>
                    <a:pt x="3882" y="576"/>
                  </a:lnTo>
                  <a:lnTo>
                    <a:pt x="3882" y="576"/>
                  </a:lnTo>
                  <a:lnTo>
                    <a:pt x="3882" y="576"/>
                  </a:lnTo>
                  <a:lnTo>
                    <a:pt x="3882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88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894" y="576"/>
                  </a:lnTo>
                  <a:lnTo>
                    <a:pt x="3900" y="576"/>
                  </a:lnTo>
                  <a:lnTo>
                    <a:pt x="3900" y="576"/>
                  </a:lnTo>
                  <a:lnTo>
                    <a:pt x="3900" y="576"/>
                  </a:lnTo>
                  <a:lnTo>
                    <a:pt x="3900" y="576"/>
                  </a:lnTo>
                  <a:lnTo>
                    <a:pt x="3900" y="576"/>
                  </a:lnTo>
                  <a:lnTo>
                    <a:pt x="3900" y="576"/>
                  </a:lnTo>
                  <a:lnTo>
                    <a:pt x="3906" y="576"/>
                  </a:lnTo>
                  <a:lnTo>
                    <a:pt x="3906" y="576"/>
                  </a:lnTo>
                  <a:lnTo>
                    <a:pt x="3906" y="576"/>
                  </a:lnTo>
                  <a:lnTo>
                    <a:pt x="3906" y="576"/>
                  </a:lnTo>
                  <a:lnTo>
                    <a:pt x="3906" y="576"/>
                  </a:lnTo>
                  <a:lnTo>
                    <a:pt x="3906" y="576"/>
                  </a:lnTo>
                  <a:lnTo>
                    <a:pt x="3906" y="576"/>
                  </a:lnTo>
                  <a:lnTo>
                    <a:pt x="3912" y="576"/>
                  </a:lnTo>
                  <a:lnTo>
                    <a:pt x="3912" y="570"/>
                  </a:lnTo>
                  <a:lnTo>
                    <a:pt x="3912" y="570"/>
                  </a:lnTo>
                  <a:lnTo>
                    <a:pt x="3912" y="570"/>
                  </a:lnTo>
                  <a:lnTo>
                    <a:pt x="3912" y="570"/>
                  </a:lnTo>
                  <a:lnTo>
                    <a:pt x="3912" y="570"/>
                  </a:lnTo>
                  <a:lnTo>
                    <a:pt x="3912" y="570"/>
                  </a:lnTo>
                  <a:lnTo>
                    <a:pt x="3918" y="570"/>
                  </a:lnTo>
                  <a:lnTo>
                    <a:pt x="3918" y="570"/>
                  </a:lnTo>
                  <a:lnTo>
                    <a:pt x="3918" y="570"/>
                  </a:lnTo>
                  <a:lnTo>
                    <a:pt x="3918" y="570"/>
                  </a:lnTo>
                  <a:lnTo>
                    <a:pt x="3918" y="570"/>
                  </a:lnTo>
                  <a:lnTo>
                    <a:pt x="3918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24" y="564"/>
                  </a:lnTo>
                  <a:lnTo>
                    <a:pt x="3924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6" y="564"/>
                  </a:lnTo>
                  <a:lnTo>
                    <a:pt x="3936" y="564"/>
                  </a:lnTo>
                  <a:lnTo>
                    <a:pt x="3936" y="564"/>
                  </a:lnTo>
                  <a:lnTo>
                    <a:pt x="3936" y="564"/>
                  </a:lnTo>
                  <a:lnTo>
                    <a:pt x="3936" y="558"/>
                  </a:lnTo>
                  <a:lnTo>
                    <a:pt x="3936" y="558"/>
                  </a:lnTo>
                  <a:lnTo>
                    <a:pt x="3936" y="558"/>
                  </a:lnTo>
                  <a:lnTo>
                    <a:pt x="3942" y="558"/>
                  </a:lnTo>
                  <a:lnTo>
                    <a:pt x="3942" y="558"/>
                  </a:lnTo>
                  <a:lnTo>
                    <a:pt x="3942" y="558"/>
                  </a:lnTo>
                  <a:lnTo>
                    <a:pt x="3942" y="558"/>
                  </a:lnTo>
                  <a:lnTo>
                    <a:pt x="3942" y="558"/>
                  </a:lnTo>
                  <a:lnTo>
                    <a:pt x="3942" y="558"/>
                  </a:lnTo>
                  <a:lnTo>
                    <a:pt x="3948" y="552"/>
                  </a:lnTo>
                  <a:lnTo>
                    <a:pt x="3948" y="552"/>
                  </a:lnTo>
                  <a:lnTo>
                    <a:pt x="3948" y="552"/>
                  </a:lnTo>
                  <a:lnTo>
                    <a:pt x="3948" y="552"/>
                  </a:lnTo>
                  <a:lnTo>
                    <a:pt x="3948" y="552"/>
                  </a:lnTo>
                  <a:lnTo>
                    <a:pt x="3948" y="552"/>
                  </a:lnTo>
                  <a:lnTo>
                    <a:pt x="3954" y="552"/>
                  </a:lnTo>
                  <a:lnTo>
                    <a:pt x="3954" y="552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0" y="540"/>
                  </a:lnTo>
                  <a:lnTo>
                    <a:pt x="3960" y="540"/>
                  </a:lnTo>
                  <a:lnTo>
                    <a:pt x="3960" y="540"/>
                  </a:lnTo>
                  <a:lnTo>
                    <a:pt x="3966" y="540"/>
                  </a:lnTo>
                  <a:lnTo>
                    <a:pt x="3966" y="540"/>
                  </a:lnTo>
                  <a:lnTo>
                    <a:pt x="3966" y="540"/>
                  </a:lnTo>
                  <a:lnTo>
                    <a:pt x="3966" y="540"/>
                  </a:lnTo>
                  <a:lnTo>
                    <a:pt x="3966" y="534"/>
                  </a:lnTo>
                  <a:lnTo>
                    <a:pt x="3966" y="534"/>
                  </a:lnTo>
                  <a:lnTo>
                    <a:pt x="3966" y="534"/>
                  </a:lnTo>
                  <a:lnTo>
                    <a:pt x="3972" y="534"/>
                  </a:lnTo>
                  <a:lnTo>
                    <a:pt x="3972" y="534"/>
                  </a:lnTo>
                  <a:lnTo>
                    <a:pt x="3972" y="534"/>
                  </a:lnTo>
                  <a:lnTo>
                    <a:pt x="3972" y="534"/>
                  </a:lnTo>
                  <a:lnTo>
                    <a:pt x="3972" y="528"/>
                  </a:lnTo>
                  <a:lnTo>
                    <a:pt x="3972" y="528"/>
                  </a:lnTo>
                  <a:lnTo>
                    <a:pt x="3978" y="528"/>
                  </a:lnTo>
                  <a:lnTo>
                    <a:pt x="3978" y="528"/>
                  </a:lnTo>
                  <a:lnTo>
                    <a:pt x="3978" y="528"/>
                  </a:lnTo>
                  <a:lnTo>
                    <a:pt x="3978" y="528"/>
                  </a:lnTo>
                  <a:lnTo>
                    <a:pt x="3978" y="522"/>
                  </a:lnTo>
                  <a:lnTo>
                    <a:pt x="3978" y="522"/>
                  </a:lnTo>
                  <a:lnTo>
                    <a:pt x="3978" y="522"/>
                  </a:lnTo>
                  <a:lnTo>
                    <a:pt x="3984" y="522"/>
                  </a:lnTo>
                  <a:lnTo>
                    <a:pt x="3984" y="522"/>
                  </a:lnTo>
                  <a:lnTo>
                    <a:pt x="3984" y="522"/>
                  </a:lnTo>
                  <a:lnTo>
                    <a:pt x="3984" y="516"/>
                  </a:lnTo>
                  <a:lnTo>
                    <a:pt x="3984" y="516"/>
                  </a:lnTo>
                  <a:lnTo>
                    <a:pt x="3984" y="516"/>
                  </a:lnTo>
                  <a:lnTo>
                    <a:pt x="3984" y="516"/>
                  </a:lnTo>
                  <a:lnTo>
                    <a:pt x="3990" y="516"/>
                  </a:lnTo>
                  <a:lnTo>
                    <a:pt x="3990" y="516"/>
                  </a:lnTo>
                  <a:lnTo>
                    <a:pt x="3990" y="510"/>
                  </a:lnTo>
                  <a:lnTo>
                    <a:pt x="3990" y="510"/>
                  </a:lnTo>
                  <a:lnTo>
                    <a:pt x="3990" y="510"/>
                  </a:lnTo>
                  <a:lnTo>
                    <a:pt x="3990" y="510"/>
                  </a:lnTo>
                  <a:lnTo>
                    <a:pt x="3996" y="510"/>
                  </a:lnTo>
                  <a:lnTo>
                    <a:pt x="3996" y="504"/>
                  </a:lnTo>
                  <a:lnTo>
                    <a:pt x="3996" y="504"/>
                  </a:lnTo>
                  <a:lnTo>
                    <a:pt x="3996" y="504"/>
                  </a:lnTo>
                  <a:lnTo>
                    <a:pt x="3996" y="504"/>
                  </a:lnTo>
                  <a:lnTo>
                    <a:pt x="3996" y="504"/>
                  </a:lnTo>
                  <a:lnTo>
                    <a:pt x="3996" y="504"/>
                  </a:lnTo>
                  <a:lnTo>
                    <a:pt x="4002" y="498"/>
                  </a:lnTo>
                  <a:lnTo>
                    <a:pt x="4002" y="498"/>
                  </a:lnTo>
                  <a:lnTo>
                    <a:pt x="4002" y="498"/>
                  </a:lnTo>
                  <a:lnTo>
                    <a:pt x="4002" y="498"/>
                  </a:lnTo>
                  <a:lnTo>
                    <a:pt x="4002" y="492"/>
                  </a:lnTo>
                  <a:lnTo>
                    <a:pt x="4002" y="492"/>
                  </a:lnTo>
                  <a:lnTo>
                    <a:pt x="4008" y="492"/>
                  </a:lnTo>
                  <a:lnTo>
                    <a:pt x="4008" y="492"/>
                  </a:lnTo>
                  <a:lnTo>
                    <a:pt x="4008" y="492"/>
                  </a:lnTo>
                  <a:lnTo>
                    <a:pt x="4008" y="486"/>
                  </a:lnTo>
                  <a:lnTo>
                    <a:pt x="4008" y="486"/>
                  </a:lnTo>
                  <a:lnTo>
                    <a:pt x="4008" y="486"/>
                  </a:lnTo>
                  <a:lnTo>
                    <a:pt x="4014" y="486"/>
                  </a:lnTo>
                  <a:lnTo>
                    <a:pt x="4014" y="486"/>
                  </a:lnTo>
                  <a:lnTo>
                    <a:pt x="4014" y="480"/>
                  </a:lnTo>
                  <a:lnTo>
                    <a:pt x="4014" y="480"/>
                  </a:lnTo>
                  <a:lnTo>
                    <a:pt x="4014" y="480"/>
                  </a:lnTo>
                  <a:lnTo>
                    <a:pt x="4014" y="480"/>
                  </a:lnTo>
                  <a:lnTo>
                    <a:pt x="4014" y="480"/>
                  </a:lnTo>
                  <a:lnTo>
                    <a:pt x="4020" y="474"/>
                  </a:lnTo>
                  <a:lnTo>
                    <a:pt x="4020" y="474"/>
                  </a:lnTo>
                  <a:lnTo>
                    <a:pt x="4020" y="474"/>
                  </a:lnTo>
                  <a:lnTo>
                    <a:pt x="4020" y="474"/>
                  </a:lnTo>
                  <a:lnTo>
                    <a:pt x="4020" y="468"/>
                  </a:lnTo>
                  <a:lnTo>
                    <a:pt x="4020" y="468"/>
                  </a:lnTo>
                  <a:lnTo>
                    <a:pt x="4020" y="468"/>
                  </a:lnTo>
                  <a:lnTo>
                    <a:pt x="4026" y="468"/>
                  </a:lnTo>
                  <a:lnTo>
                    <a:pt x="4026" y="462"/>
                  </a:lnTo>
                  <a:lnTo>
                    <a:pt x="4026" y="462"/>
                  </a:lnTo>
                  <a:lnTo>
                    <a:pt x="4026" y="462"/>
                  </a:lnTo>
                  <a:lnTo>
                    <a:pt x="4026" y="462"/>
                  </a:lnTo>
                  <a:lnTo>
                    <a:pt x="4026" y="462"/>
                  </a:lnTo>
                  <a:lnTo>
                    <a:pt x="4032" y="456"/>
                  </a:lnTo>
                  <a:lnTo>
                    <a:pt x="4032" y="456"/>
                  </a:lnTo>
                  <a:lnTo>
                    <a:pt x="4032" y="456"/>
                  </a:lnTo>
                  <a:lnTo>
                    <a:pt x="4032" y="450"/>
                  </a:lnTo>
                  <a:lnTo>
                    <a:pt x="4032" y="450"/>
                  </a:lnTo>
                  <a:lnTo>
                    <a:pt x="4032" y="450"/>
                  </a:lnTo>
                  <a:lnTo>
                    <a:pt x="4038" y="450"/>
                  </a:lnTo>
                  <a:lnTo>
                    <a:pt x="4038" y="444"/>
                  </a:lnTo>
                  <a:lnTo>
                    <a:pt x="4038" y="444"/>
                  </a:lnTo>
                  <a:lnTo>
                    <a:pt x="4038" y="444"/>
                  </a:lnTo>
                  <a:lnTo>
                    <a:pt x="4038" y="444"/>
                  </a:lnTo>
                  <a:lnTo>
                    <a:pt x="4038" y="438"/>
                  </a:lnTo>
                  <a:lnTo>
                    <a:pt x="4044" y="438"/>
                  </a:lnTo>
                  <a:lnTo>
                    <a:pt x="4044" y="438"/>
                  </a:lnTo>
                  <a:lnTo>
                    <a:pt x="4044" y="438"/>
                  </a:lnTo>
                  <a:lnTo>
                    <a:pt x="4044" y="432"/>
                  </a:lnTo>
                  <a:lnTo>
                    <a:pt x="4044" y="432"/>
                  </a:lnTo>
                  <a:lnTo>
                    <a:pt x="4044" y="432"/>
                  </a:lnTo>
                  <a:lnTo>
                    <a:pt x="4044" y="426"/>
                  </a:lnTo>
                  <a:lnTo>
                    <a:pt x="4050" y="426"/>
                  </a:lnTo>
                  <a:lnTo>
                    <a:pt x="4050" y="426"/>
                  </a:lnTo>
                  <a:lnTo>
                    <a:pt x="4050" y="426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6" y="414"/>
                  </a:lnTo>
                  <a:lnTo>
                    <a:pt x="4056" y="414"/>
                  </a:lnTo>
                  <a:lnTo>
                    <a:pt x="4056" y="414"/>
                  </a:lnTo>
                  <a:lnTo>
                    <a:pt x="4056" y="408"/>
                  </a:lnTo>
                  <a:lnTo>
                    <a:pt x="4056" y="408"/>
                  </a:lnTo>
                  <a:lnTo>
                    <a:pt x="4056" y="408"/>
                  </a:lnTo>
                  <a:lnTo>
                    <a:pt x="4062" y="408"/>
                  </a:lnTo>
                  <a:lnTo>
                    <a:pt x="4062" y="402"/>
                  </a:lnTo>
                  <a:lnTo>
                    <a:pt x="4062" y="402"/>
                  </a:lnTo>
                  <a:lnTo>
                    <a:pt x="4062" y="402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8" y="390"/>
                  </a:lnTo>
                  <a:lnTo>
                    <a:pt x="4068" y="390"/>
                  </a:lnTo>
                  <a:lnTo>
                    <a:pt x="4068" y="390"/>
                  </a:lnTo>
                  <a:lnTo>
                    <a:pt x="4068" y="390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74" y="384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2"/>
                  </a:lnTo>
                  <a:lnTo>
                    <a:pt x="4074" y="372"/>
                  </a:lnTo>
                  <a:lnTo>
                    <a:pt x="4074" y="372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0" y="360"/>
                  </a:lnTo>
                  <a:lnTo>
                    <a:pt x="4080" y="360"/>
                  </a:lnTo>
                  <a:lnTo>
                    <a:pt x="4080" y="360"/>
                  </a:lnTo>
                  <a:lnTo>
                    <a:pt x="4086" y="354"/>
                  </a:lnTo>
                  <a:lnTo>
                    <a:pt x="4086" y="354"/>
                  </a:lnTo>
                  <a:lnTo>
                    <a:pt x="4086" y="354"/>
                  </a:lnTo>
                  <a:lnTo>
                    <a:pt x="4086" y="354"/>
                  </a:lnTo>
                  <a:lnTo>
                    <a:pt x="4086" y="348"/>
                  </a:lnTo>
                  <a:lnTo>
                    <a:pt x="4086" y="348"/>
                  </a:lnTo>
                  <a:lnTo>
                    <a:pt x="4086" y="348"/>
                  </a:lnTo>
                  <a:lnTo>
                    <a:pt x="4092" y="342"/>
                  </a:lnTo>
                  <a:lnTo>
                    <a:pt x="4092" y="342"/>
                  </a:lnTo>
                  <a:lnTo>
                    <a:pt x="4092" y="336"/>
                  </a:lnTo>
                  <a:lnTo>
                    <a:pt x="4092" y="336"/>
                  </a:lnTo>
                  <a:lnTo>
                    <a:pt x="4092" y="336"/>
                  </a:lnTo>
                  <a:lnTo>
                    <a:pt x="4092" y="330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104" y="318"/>
                  </a:lnTo>
                  <a:lnTo>
                    <a:pt x="4104" y="312"/>
                  </a:lnTo>
                  <a:lnTo>
                    <a:pt x="4104" y="312"/>
                  </a:lnTo>
                  <a:lnTo>
                    <a:pt x="4104" y="306"/>
                  </a:lnTo>
                  <a:lnTo>
                    <a:pt x="4104" y="306"/>
                  </a:lnTo>
                  <a:lnTo>
                    <a:pt x="4104" y="306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6" y="288"/>
                  </a:lnTo>
                  <a:lnTo>
                    <a:pt x="4116" y="288"/>
                  </a:lnTo>
                  <a:lnTo>
                    <a:pt x="4116" y="282"/>
                  </a:lnTo>
                  <a:lnTo>
                    <a:pt x="4116" y="282"/>
                  </a:lnTo>
                  <a:lnTo>
                    <a:pt x="4116" y="282"/>
                  </a:lnTo>
                  <a:lnTo>
                    <a:pt x="4116" y="276"/>
                  </a:lnTo>
                  <a:lnTo>
                    <a:pt x="4116" y="276"/>
                  </a:lnTo>
                  <a:lnTo>
                    <a:pt x="4122" y="276"/>
                  </a:lnTo>
                  <a:lnTo>
                    <a:pt x="4122" y="276"/>
                  </a:lnTo>
                  <a:lnTo>
                    <a:pt x="4122" y="276"/>
                  </a:lnTo>
                  <a:lnTo>
                    <a:pt x="4122" y="270"/>
                  </a:lnTo>
                  <a:lnTo>
                    <a:pt x="4122" y="270"/>
                  </a:lnTo>
                  <a:lnTo>
                    <a:pt x="4122" y="270"/>
                  </a:lnTo>
                  <a:lnTo>
                    <a:pt x="4122" y="270"/>
                  </a:lnTo>
                  <a:lnTo>
                    <a:pt x="4128" y="270"/>
                  </a:lnTo>
                  <a:lnTo>
                    <a:pt x="4128" y="270"/>
                  </a:lnTo>
                  <a:lnTo>
                    <a:pt x="4128" y="270"/>
                  </a:lnTo>
                  <a:lnTo>
                    <a:pt x="4128" y="270"/>
                  </a:lnTo>
                  <a:lnTo>
                    <a:pt x="4128" y="270"/>
                  </a:lnTo>
                  <a:lnTo>
                    <a:pt x="4128" y="270"/>
                  </a:lnTo>
                  <a:lnTo>
                    <a:pt x="4134" y="270"/>
                  </a:lnTo>
                  <a:lnTo>
                    <a:pt x="4134" y="270"/>
                  </a:lnTo>
                  <a:lnTo>
                    <a:pt x="4134" y="270"/>
                  </a:lnTo>
                  <a:lnTo>
                    <a:pt x="4134" y="276"/>
                  </a:lnTo>
                  <a:lnTo>
                    <a:pt x="4134" y="276"/>
                  </a:lnTo>
                  <a:lnTo>
                    <a:pt x="4134" y="276"/>
                  </a:lnTo>
                  <a:lnTo>
                    <a:pt x="4134" y="276"/>
                  </a:lnTo>
                  <a:lnTo>
                    <a:pt x="4140" y="282"/>
                  </a:lnTo>
                  <a:lnTo>
                    <a:pt x="4140" y="282"/>
                  </a:lnTo>
                  <a:lnTo>
                    <a:pt x="4140" y="282"/>
                  </a:lnTo>
                  <a:lnTo>
                    <a:pt x="4140" y="288"/>
                  </a:lnTo>
                  <a:lnTo>
                    <a:pt x="4140" y="288"/>
                  </a:lnTo>
                  <a:lnTo>
                    <a:pt x="4140" y="288"/>
                  </a:lnTo>
                  <a:lnTo>
                    <a:pt x="4146" y="294"/>
                  </a:lnTo>
                  <a:lnTo>
                    <a:pt x="4146" y="294"/>
                  </a:lnTo>
                  <a:lnTo>
                    <a:pt x="4146" y="294"/>
                  </a:lnTo>
                  <a:lnTo>
                    <a:pt x="4146" y="294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12"/>
                  </a:lnTo>
                  <a:lnTo>
                    <a:pt x="4152" y="312"/>
                  </a:lnTo>
                  <a:lnTo>
                    <a:pt x="4152" y="318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58" y="324"/>
                  </a:lnTo>
                  <a:lnTo>
                    <a:pt x="4158" y="324"/>
                  </a:lnTo>
                  <a:lnTo>
                    <a:pt x="4158" y="324"/>
                  </a:lnTo>
                  <a:lnTo>
                    <a:pt x="4158" y="330"/>
                  </a:lnTo>
                  <a:lnTo>
                    <a:pt x="4164" y="330"/>
                  </a:lnTo>
                  <a:lnTo>
                    <a:pt x="4164" y="330"/>
                  </a:lnTo>
                  <a:lnTo>
                    <a:pt x="4164" y="330"/>
                  </a:lnTo>
                  <a:lnTo>
                    <a:pt x="4164" y="336"/>
                  </a:lnTo>
                  <a:lnTo>
                    <a:pt x="4164" y="336"/>
                  </a:lnTo>
                  <a:lnTo>
                    <a:pt x="4164" y="342"/>
                  </a:lnTo>
                  <a:lnTo>
                    <a:pt x="4170" y="342"/>
                  </a:lnTo>
                  <a:lnTo>
                    <a:pt x="4170" y="342"/>
                  </a:lnTo>
                  <a:lnTo>
                    <a:pt x="4170" y="342"/>
                  </a:lnTo>
                  <a:lnTo>
                    <a:pt x="4170" y="348"/>
                  </a:lnTo>
                  <a:lnTo>
                    <a:pt x="4170" y="348"/>
                  </a:lnTo>
                  <a:lnTo>
                    <a:pt x="4170" y="348"/>
                  </a:lnTo>
                  <a:lnTo>
                    <a:pt x="4176" y="354"/>
                  </a:lnTo>
                  <a:lnTo>
                    <a:pt x="4176" y="354"/>
                  </a:lnTo>
                  <a:lnTo>
                    <a:pt x="4176" y="354"/>
                  </a:lnTo>
                  <a:lnTo>
                    <a:pt x="4176" y="354"/>
                  </a:lnTo>
                  <a:lnTo>
                    <a:pt x="4176" y="360"/>
                  </a:lnTo>
                  <a:lnTo>
                    <a:pt x="4176" y="360"/>
                  </a:lnTo>
                  <a:lnTo>
                    <a:pt x="4176" y="360"/>
                  </a:lnTo>
                  <a:lnTo>
                    <a:pt x="4182" y="366"/>
                  </a:lnTo>
                  <a:lnTo>
                    <a:pt x="4182" y="366"/>
                  </a:lnTo>
                  <a:lnTo>
                    <a:pt x="4182" y="366"/>
                  </a:lnTo>
                  <a:lnTo>
                    <a:pt x="4182" y="366"/>
                  </a:lnTo>
                  <a:lnTo>
                    <a:pt x="4182" y="372"/>
                  </a:lnTo>
                  <a:lnTo>
                    <a:pt x="4182" y="372"/>
                  </a:lnTo>
                  <a:lnTo>
                    <a:pt x="4182" y="372"/>
                  </a:lnTo>
                  <a:lnTo>
                    <a:pt x="4188" y="378"/>
                  </a:lnTo>
                  <a:lnTo>
                    <a:pt x="4188" y="378"/>
                  </a:lnTo>
                  <a:lnTo>
                    <a:pt x="4188" y="378"/>
                  </a:lnTo>
                  <a:lnTo>
                    <a:pt x="4188" y="378"/>
                  </a:lnTo>
                  <a:lnTo>
                    <a:pt x="4188" y="384"/>
                  </a:lnTo>
                  <a:lnTo>
                    <a:pt x="4188" y="384"/>
                  </a:lnTo>
                  <a:lnTo>
                    <a:pt x="4194" y="384"/>
                  </a:lnTo>
                  <a:lnTo>
                    <a:pt x="4194" y="384"/>
                  </a:lnTo>
                  <a:lnTo>
                    <a:pt x="4194" y="390"/>
                  </a:lnTo>
                  <a:lnTo>
                    <a:pt x="4194" y="390"/>
                  </a:lnTo>
                  <a:lnTo>
                    <a:pt x="4194" y="390"/>
                  </a:lnTo>
                  <a:lnTo>
                    <a:pt x="4194" y="396"/>
                  </a:lnTo>
                  <a:lnTo>
                    <a:pt x="4194" y="396"/>
                  </a:lnTo>
                  <a:lnTo>
                    <a:pt x="4200" y="396"/>
                  </a:lnTo>
                  <a:lnTo>
                    <a:pt x="4200" y="396"/>
                  </a:lnTo>
                  <a:lnTo>
                    <a:pt x="4200" y="402"/>
                  </a:lnTo>
                  <a:lnTo>
                    <a:pt x="4200" y="402"/>
                  </a:lnTo>
                  <a:lnTo>
                    <a:pt x="4200" y="402"/>
                  </a:lnTo>
                  <a:lnTo>
                    <a:pt x="4200" y="402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06" y="414"/>
                  </a:lnTo>
                  <a:lnTo>
                    <a:pt x="4206" y="414"/>
                  </a:lnTo>
                  <a:lnTo>
                    <a:pt x="4206" y="414"/>
                  </a:lnTo>
                  <a:lnTo>
                    <a:pt x="4212" y="414"/>
                  </a:lnTo>
                  <a:lnTo>
                    <a:pt x="4212" y="420"/>
                  </a:lnTo>
                  <a:lnTo>
                    <a:pt x="4212" y="420"/>
                  </a:lnTo>
                  <a:lnTo>
                    <a:pt x="4212" y="420"/>
                  </a:lnTo>
                  <a:lnTo>
                    <a:pt x="4212" y="420"/>
                  </a:lnTo>
                  <a:lnTo>
                    <a:pt x="4212" y="426"/>
                  </a:lnTo>
                  <a:lnTo>
                    <a:pt x="4218" y="426"/>
                  </a:lnTo>
                  <a:lnTo>
                    <a:pt x="4218" y="426"/>
                  </a:lnTo>
                  <a:lnTo>
                    <a:pt x="4218" y="426"/>
                  </a:lnTo>
                  <a:lnTo>
                    <a:pt x="4218" y="432"/>
                  </a:lnTo>
                  <a:lnTo>
                    <a:pt x="4218" y="432"/>
                  </a:lnTo>
                  <a:lnTo>
                    <a:pt x="4218" y="432"/>
                  </a:lnTo>
                  <a:lnTo>
                    <a:pt x="4218" y="432"/>
                  </a:lnTo>
                  <a:lnTo>
                    <a:pt x="4224" y="432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24" y="444"/>
                  </a:lnTo>
                  <a:lnTo>
                    <a:pt x="4230" y="444"/>
                  </a:lnTo>
                  <a:lnTo>
                    <a:pt x="4230" y="444"/>
                  </a:lnTo>
                  <a:lnTo>
                    <a:pt x="4230" y="444"/>
                  </a:lnTo>
                  <a:lnTo>
                    <a:pt x="4230" y="450"/>
                  </a:lnTo>
                  <a:lnTo>
                    <a:pt x="4230" y="450"/>
                  </a:lnTo>
                  <a:lnTo>
                    <a:pt x="4230" y="450"/>
                  </a:lnTo>
                  <a:lnTo>
                    <a:pt x="4236" y="450"/>
                  </a:lnTo>
                  <a:lnTo>
                    <a:pt x="4236" y="456"/>
                  </a:lnTo>
                  <a:lnTo>
                    <a:pt x="4236" y="456"/>
                  </a:lnTo>
                  <a:lnTo>
                    <a:pt x="4236" y="456"/>
                  </a:lnTo>
                  <a:lnTo>
                    <a:pt x="4236" y="456"/>
                  </a:lnTo>
                  <a:lnTo>
                    <a:pt x="4236" y="456"/>
                  </a:lnTo>
                  <a:lnTo>
                    <a:pt x="4236" y="462"/>
                  </a:lnTo>
                  <a:lnTo>
                    <a:pt x="4242" y="462"/>
                  </a:lnTo>
                  <a:lnTo>
                    <a:pt x="4242" y="462"/>
                  </a:lnTo>
                  <a:lnTo>
                    <a:pt x="4242" y="462"/>
                  </a:lnTo>
                  <a:lnTo>
                    <a:pt x="4242" y="462"/>
                  </a:lnTo>
                  <a:lnTo>
                    <a:pt x="4242" y="468"/>
                  </a:lnTo>
                  <a:lnTo>
                    <a:pt x="4242" y="468"/>
                  </a:lnTo>
                  <a:lnTo>
                    <a:pt x="4248" y="468"/>
                  </a:lnTo>
                  <a:lnTo>
                    <a:pt x="4248" y="468"/>
                  </a:lnTo>
                  <a:lnTo>
                    <a:pt x="4248" y="468"/>
                  </a:lnTo>
                  <a:lnTo>
                    <a:pt x="4248" y="474"/>
                  </a:lnTo>
                  <a:lnTo>
                    <a:pt x="4248" y="474"/>
                  </a:lnTo>
                  <a:lnTo>
                    <a:pt x="4248" y="474"/>
                  </a:lnTo>
                  <a:lnTo>
                    <a:pt x="4248" y="474"/>
                  </a:lnTo>
                  <a:lnTo>
                    <a:pt x="4254" y="474"/>
                  </a:lnTo>
                  <a:lnTo>
                    <a:pt x="4254" y="480"/>
                  </a:lnTo>
                  <a:lnTo>
                    <a:pt x="4254" y="480"/>
                  </a:lnTo>
                  <a:lnTo>
                    <a:pt x="4254" y="480"/>
                  </a:lnTo>
                  <a:lnTo>
                    <a:pt x="4254" y="480"/>
                  </a:lnTo>
                  <a:lnTo>
                    <a:pt x="4254" y="480"/>
                  </a:lnTo>
                  <a:lnTo>
                    <a:pt x="4260" y="486"/>
                  </a:lnTo>
                  <a:lnTo>
                    <a:pt x="4260" y="486"/>
                  </a:lnTo>
                  <a:lnTo>
                    <a:pt x="4260" y="486"/>
                  </a:lnTo>
                  <a:lnTo>
                    <a:pt x="4260" y="486"/>
                  </a:lnTo>
                  <a:lnTo>
                    <a:pt x="4260" y="486"/>
                  </a:lnTo>
                  <a:lnTo>
                    <a:pt x="4260" y="492"/>
                  </a:lnTo>
                  <a:lnTo>
                    <a:pt x="4260" y="492"/>
                  </a:lnTo>
                  <a:lnTo>
                    <a:pt x="4266" y="492"/>
                  </a:lnTo>
                  <a:lnTo>
                    <a:pt x="4266" y="492"/>
                  </a:lnTo>
                  <a:lnTo>
                    <a:pt x="4266" y="492"/>
                  </a:lnTo>
                  <a:lnTo>
                    <a:pt x="4266" y="498"/>
                  </a:lnTo>
                  <a:lnTo>
                    <a:pt x="4266" y="498"/>
                  </a:lnTo>
                  <a:lnTo>
                    <a:pt x="4266" y="498"/>
                  </a:lnTo>
                  <a:lnTo>
                    <a:pt x="4272" y="498"/>
                  </a:lnTo>
                  <a:lnTo>
                    <a:pt x="4272" y="498"/>
                  </a:lnTo>
                  <a:lnTo>
                    <a:pt x="4272" y="498"/>
                  </a:lnTo>
                  <a:lnTo>
                    <a:pt x="4272" y="504"/>
                  </a:lnTo>
                  <a:lnTo>
                    <a:pt x="4272" y="504"/>
                  </a:lnTo>
                  <a:lnTo>
                    <a:pt x="4272" y="504"/>
                  </a:lnTo>
                  <a:lnTo>
                    <a:pt x="4272" y="504"/>
                  </a:lnTo>
                  <a:lnTo>
                    <a:pt x="4278" y="504"/>
                  </a:lnTo>
                  <a:lnTo>
                    <a:pt x="4278" y="504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84" y="510"/>
                  </a:lnTo>
                  <a:lnTo>
                    <a:pt x="4284" y="516"/>
                  </a:lnTo>
                  <a:lnTo>
                    <a:pt x="4284" y="516"/>
                  </a:lnTo>
                  <a:lnTo>
                    <a:pt x="4284" y="516"/>
                  </a:lnTo>
                  <a:lnTo>
                    <a:pt x="4284" y="516"/>
                  </a:lnTo>
                  <a:lnTo>
                    <a:pt x="4284" y="516"/>
                  </a:lnTo>
                  <a:lnTo>
                    <a:pt x="4290" y="516"/>
                  </a:lnTo>
                  <a:lnTo>
                    <a:pt x="4290" y="516"/>
                  </a:lnTo>
                  <a:lnTo>
                    <a:pt x="4290" y="522"/>
                  </a:lnTo>
                  <a:lnTo>
                    <a:pt x="4290" y="522"/>
                  </a:lnTo>
                  <a:lnTo>
                    <a:pt x="4290" y="522"/>
                  </a:lnTo>
                  <a:lnTo>
                    <a:pt x="4290" y="522"/>
                  </a:lnTo>
                  <a:lnTo>
                    <a:pt x="4290" y="522"/>
                  </a:lnTo>
                  <a:lnTo>
                    <a:pt x="4296" y="522"/>
                  </a:lnTo>
                  <a:lnTo>
                    <a:pt x="4296" y="528"/>
                  </a:lnTo>
                  <a:lnTo>
                    <a:pt x="4296" y="528"/>
                  </a:lnTo>
                  <a:lnTo>
                    <a:pt x="4296" y="528"/>
                  </a:lnTo>
                  <a:lnTo>
                    <a:pt x="4296" y="528"/>
                  </a:lnTo>
                  <a:lnTo>
                    <a:pt x="4296" y="528"/>
                  </a:lnTo>
                  <a:lnTo>
                    <a:pt x="4302" y="528"/>
                  </a:lnTo>
                  <a:lnTo>
                    <a:pt x="4302" y="528"/>
                  </a:lnTo>
                  <a:lnTo>
                    <a:pt x="4302" y="528"/>
                  </a:lnTo>
                  <a:lnTo>
                    <a:pt x="4302" y="534"/>
                  </a:lnTo>
                  <a:lnTo>
                    <a:pt x="4302" y="534"/>
                  </a:lnTo>
                  <a:lnTo>
                    <a:pt x="4302" y="534"/>
                  </a:lnTo>
                  <a:lnTo>
                    <a:pt x="4302" y="534"/>
                  </a:lnTo>
                  <a:lnTo>
                    <a:pt x="4308" y="534"/>
                  </a:lnTo>
                  <a:lnTo>
                    <a:pt x="4308" y="534"/>
                  </a:lnTo>
                  <a:lnTo>
                    <a:pt x="4308" y="534"/>
                  </a:lnTo>
                  <a:lnTo>
                    <a:pt x="4308" y="534"/>
                  </a:lnTo>
                  <a:lnTo>
                    <a:pt x="4308" y="540"/>
                  </a:lnTo>
                  <a:lnTo>
                    <a:pt x="4308" y="540"/>
                  </a:lnTo>
                  <a:lnTo>
                    <a:pt x="4314" y="540"/>
                  </a:lnTo>
                  <a:lnTo>
                    <a:pt x="4314" y="540"/>
                  </a:lnTo>
                  <a:lnTo>
                    <a:pt x="4314" y="540"/>
                  </a:lnTo>
                  <a:lnTo>
                    <a:pt x="4314" y="540"/>
                  </a:lnTo>
                  <a:lnTo>
                    <a:pt x="4314" y="540"/>
                  </a:lnTo>
                  <a:lnTo>
                    <a:pt x="4314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6" y="546"/>
                  </a:lnTo>
                  <a:lnTo>
                    <a:pt x="4326" y="552"/>
                  </a:lnTo>
                  <a:lnTo>
                    <a:pt x="4326" y="552"/>
                  </a:lnTo>
                  <a:lnTo>
                    <a:pt x="4326" y="552"/>
                  </a:lnTo>
                  <a:lnTo>
                    <a:pt x="4326" y="552"/>
                  </a:lnTo>
                  <a:lnTo>
                    <a:pt x="4326" y="552"/>
                  </a:lnTo>
                  <a:lnTo>
                    <a:pt x="4332" y="552"/>
                  </a:lnTo>
                  <a:lnTo>
                    <a:pt x="4332" y="552"/>
                  </a:lnTo>
                  <a:lnTo>
                    <a:pt x="4332" y="552"/>
                  </a:lnTo>
                  <a:lnTo>
                    <a:pt x="4332" y="552"/>
                  </a:lnTo>
                  <a:lnTo>
                    <a:pt x="4332" y="552"/>
                  </a:lnTo>
                  <a:lnTo>
                    <a:pt x="4332" y="552"/>
                  </a:lnTo>
                  <a:lnTo>
                    <a:pt x="4332" y="558"/>
                  </a:lnTo>
                  <a:lnTo>
                    <a:pt x="4338" y="558"/>
                  </a:lnTo>
                  <a:lnTo>
                    <a:pt x="4338" y="558"/>
                  </a:lnTo>
                  <a:lnTo>
                    <a:pt x="4338" y="558"/>
                  </a:lnTo>
                  <a:lnTo>
                    <a:pt x="4338" y="558"/>
                  </a:lnTo>
                  <a:lnTo>
                    <a:pt x="4338" y="558"/>
                  </a:lnTo>
                  <a:lnTo>
                    <a:pt x="4338" y="558"/>
                  </a:lnTo>
                  <a:lnTo>
                    <a:pt x="4344" y="558"/>
                  </a:lnTo>
                  <a:lnTo>
                    <a:pt x="4344" y="558"/>
                  </a:lnTo>
                  <a:lnTo>
                    <a:pt x="4344" y="558"/>
                  </a:lnTo>
                  <a:lnTo>
                    <a:pt x="4344" y="558"/>
                  </a:lnTo>
                  <a:lnTo>
                    <a:pt x="4344" y="558"/>
                  </a:lnTo>
                  <a:lnTo>
                    <a:pt x="4344" y="564"/>
                  </a:lnTo>
                  <a:lnTo>
                    <a:pt x="4344" y="564"/>
                  </a:lnTo>
                  <a:lnTo>
                    <a:pt x="4350" y="564"/>
                  </a:lnTo>
                  <a:lnTo>
                    <a:pt x="4350" y="564"/>
                  </a:lnTo>
                  <a:lnTo>
                    <a:pt x="4350" y="564"/>
                  </a:lnTo>
                  <a:lnTo>
                    <a:pt x="4350" y="564"/>
                  </a:lnTo>
                  <a:lnTo>
                    <a:pt x="4350" y="564"/>
                  </a:lnTo>
                  <a:lnTo>
                    <a:pt x="4350" y="564"/>
                  </a:lnTo>
                  <a:lnTo>
                    <a:pt x="4350" y="564"/>
                  </a:lnTo>
                  <a:lnTo>
                    <a:pt x="4356" y="564"/>
                  </a:lnTo>
                  <a:lnTo>
                    <a:pt x="4356" y="564"/>
                  </a:lnTo>
                  <a:lnTo>
                    <a:pt x="4356" y="564"/>
                  </a:lnTo>
                  <a:lnTo>
                    <a:pt x="4356" y="564"/>
                  </a:lnTo>
                  <a:lnTo>
                    <a:pt x="4356" y="564"/>
                  </a:lnTo>
                  <a:lnTo>
                    <a:pt x="4356" y="564"/>
                  </a:lnTo>
                  <a:lnTo>
                    <a:pt x="4362" y="570"/>
                  </a:lnTo>
                  <a:lnTo>
                    <a:pt x="4362" y="570"/>
                  </a:lnTo>
                  <a:lnTo>
                    <a:pt x="4362" y="570"/>
                  </a:lnTo>
                  <a:lnTo>
                    <a:pt x="4362" y="570"/>
                  </a:lnTo>
                  <a:lnTo>
                    <a:pt x="4362" y="570"/>
                  </a:lnTo>
                  <a:lnTo>
                    <a:pt x="4362" y="570"/>
                  </a:lnTo>
                  <a:lnTo>
                    <a:pt x="4362" y="570"/>
                  </a:lnTo>
                  <a:lnTo>
                    <a:pt x="4368" y="570"/>
                  </a:lnTo>
                  <a:lnTo>
                    <a:pt x="4368" y="570"/>
                  </a:lnTo>
                  <a:lnTo>
                    <a:pt x="4368" y="570"/>
                  </a:lnTo>
                  <a:lnTo>
                    <a:pt x="4368" y="570"/>
                  </a:lnTo>
                  <a:lnTo>
                    <a:pt x="4368" y="570"/>
                  </a:lnTo>
                  <a:lnTo>
                    <a:pt x="4368" y="570"/>
                  </a:lnTo>
                  <a:lnTo>
                    <a:pt x="4374" y="570"/>
                  </a:lnTo>
                  <a:lnTo>
                    <a:pt x="4374" y="570"/>
                  </a:lnTo>
                  <a:lnTo>
                    <a:pt x="4374" y="570"/>
                  </a:lnTo>
                  <a:lnTo>
                    <a:pt x="4374" y="570"/>
                  </a:lnTo>
                  <a:lnTo>
                    <a:pt x="4374" y="570"/>
                  </a:lnTo>
                  <a:lnTo>
                    <a:pt x="4374" y="570"/>
                  </a:lnTo>
                  <a:lnTo>
                    <a:pt x="4380" y="570"/>
                  </a:lnTo>
                  <a:lnTo>
                    <a:pt x="4380" y="570"/>
                  </a:lnTo>
                  <a:lnTo>
                    <a:pt x="4380" y="570"/>
                  </a:lnTo>
                  <a:lnTo>
                    <a:pt x="4380" y="570"/>
                  </a:lnTo>
                  <a:lnTo>
                    <a:pt x="4380" y="570"/>
                  </a:lnTo>
                  <a:lnTo>
                    <a:pt x="4380" y="570"/>
                  </a:lnTo>
                  <a:lnTo>
                    <a:pt x="4386" y="570"/>
                  </a:lnTo>
                  <a:lnTo>
                    <a:pt x="4386" y="570"/>
                  </a:lnTo>
                  <a:lnTo>
                    <a:pt x="4386" y="570"/>
                  </a:lnTo>
                  <a:lnTo>
                    <a:pt x="4386" y="570"/>
                  </a:lnTo>
                  <a:lnTo>
                    <a:pt x="4386" y="570"/>
                  </a:lnTo>
                  <a:lnTo>
                    <a:pt x="4386" y="570"/>
                  </a:lnTo>
                  <a:lnTo>
                    <a:pt x="4386" y="570"/>
                  </a:lnTo>
                  <a:lnTo>
                    <a:pt x="4392" y="570"/>
                  </a:lnTo>
                  <a:lnTo>
                    <a:pt x="4392" y="570"/>
                  </a:lnTo>
                  <a:lnTo>
                    <a:pt x="4392" y="570"/>
                  </a:lnTo>
                  <a:lnTo>
                    <a:pt x="4392" y="570"/>
                  </a:lnTo>
                  <a:lnTo>
                    <a:pt x="4392" y="570"/>
                  </a:lnTo>
                  <a:lnTo>
                    <a:pt x="4392" y="570"/>
                  </a:lnTo>
                  <a:lnTo>
                    <a:pt x="4392" y="570"/>
                  </a:lnTo>
                  <a:lnTo>
                    <a:pt x="4398" y="570"/>
                  </a:lnTo>
                  <a:lnTo>
                    <a:pt x="4398" y="570"/>
                  </a:lnTo>
                  <a:lnTo>
                    <a:pt x="4398" y="570"/>
                  </a:lnTo>
                  <a:lnTo>
                    <a:pt x="4398" y="570"/>
                  </a:lnTo>
                  <a:lnTo>
                    <a:pt x="4398" y="570"/>
                  </a:lnTo>
                  <a:lnTo>
                    <a:pt x="4398" y="570"/>
                  </a:lnTo>
                  <a:lnTo>
                    <a:pt x="4404" y="570"/>
                  </a:lnTo>
                  <a:lnTo>
                    <a:pt x="4404" y="570"/>
                  </a:lnTo>
                  <a:lnTo>
                    <a:pt x="4404" y="570"/>
                  </a:lnTo>
                  <a:lnTo>
                    <a:pt x="4404" y="570"/>
                  </a:lnTo>
                  <a:lnTo>
                    <a:pt x="4404" y="570"/>
                  </a:lnTo>
                  <a:lnTo>
                    <a:pt x="4404" y="570"/>
                  </a:lnTo>
                  <a:lnTo>
                    <a:pt x="4404" y="570"/>
                  </a:lnTo>
                  <a:lnTo>
                    <a:pt x="4410" y="570"/>
                  </a:lnTo>
                  <a:lnTo>
                    <a:pt x="4410" y="570"/>
                  </a:lnTo>
                  <a:lnTo>
                    <a:pt x="4410" y="570"/>
                  </a:lnTo>
                  <a:lnTo>
                    <a:pt x="4410" y="570"/>
                  </a:lnTo>
                  <a:lnTo>
                    <a:pt x="4410" y="570"/>
                  </a:lnTo>
                  <a:lnTo>
                    <a:pt x="4410" y="570"/>
                  </a:lnTo>
                  <a:lnTo>
                    <a:pt x="4410" y="570"/>
                  </a:lnTo>
                  <a:lnTo>
                    <a:pt x="4416" y="570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22" y="564"/>
                  </a:lnTo>
                  <a:lnTo>
                    <a:pt x="4422" y="564"/>
                  </a:lnTo>
                  <a:lnTo>
                    <a:pt x="4422" y="564"/>
                  </a:lnTo>
                  <a:lnTo>
                    <a:pt x="4422" y="564"/>
                  </a:lnTo>
                  <a:lnTo>
                    <a:pt x="4422" y="564"/>
                  </a:lnTo>
                  <a:lnTo>
                    <a:pt x="4422" y="564"/>
                  </a:lnTo>
                  <a:lnTo>
                    <a:pt x="4428" y="564"/>
                  </a:lnTo>
                  <a:lnTo>
                    <a:pt x="4428" y="564"/>
                  </a:lnTo>
                  <a:lnTo>
                    <a:pt x="4428" y="564"/>
                  </a:lnTo>
                  <a:lnTo>
                    <a:pt x="4428" y="564"/>
                  </a:lnTo>
                  <a:lnTo>
                    <a:pt x="4428" y="558"/>
                  </a:lnTo>
                  <a:lnTo>
                    <a:pt x="4428" y="558"/>
                  </a:lnTo>
                  <a:lnTo>
                    <a:pt x="4428" y="558"/>
                  </a:lnTo>
                  <a:lnTo>
                    <a:pt x="4434" y="558"/>
                  </a:lnTo>
                  <a:lnTo>
                    <a:pt x="4434" y="558"/>
                  </a:lnTo>
                  <a:lnTo>
                    <a:pt x="4434" y="558"/>
                  </a:lnTo>
                  <a:lnTo>
                    <a:pt x="4434" y="558"/>
                  </a:lnTo>
                  <a:lnTo>
                    <a:pt x="4434" y="558"/>
                  </a:lnTo>
                  <a:lnTo>
                    <a:pt x="4434" y="558"/>
                  </a:lnTo>
                  <a:lnTo>
                    <a:pt x="4440" y="558"/>
                  </a:lnTo>
                  <a:lnTo>
                    <a:pt x="4440" y="558"/>
                  </a:lnTo>
                  <a:lnTo>
                    <a:pt x="4440" y="552"/>
                  </a:lnTo>
                  <a:lnTo>
                    <a:pt x="4440" y="552"/>
                  </a:lnTo>
                  <a:lnTo>
                    <a:pt x="4440" y="552"/>
                  </a:lnTo>
                  <a:lnTo>
                    <a:pt x="4440" y="552"/>
                  </a:lnTo>
                  <a:lnTo>
                    <a:pt x="4446" y="552"/>
                  </a:lnTo>
                  <a:lnTo>
                    <a:pt x="4446" y="552"/>
                  </a:lnTo>
                  <a:lnTo>
                    <a:pt x="4446" y="552"/>
                  </a:lnTo>
                  <a:lnTo>
                    <a:pt x="4446" y="552"/>
                  </a:lnTo>
                  <a:lnTo>
                    <a:pt x="4446" y="552"/>
                  </a:lnTo>
                  <a:lnTo>
                    <a:pt x="4446" y="552"/>
                  </a:lnTo>
                  <a:lnTo>
                    <a:pt x="4446" y="552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8" y="546"/>
                  </a:lnTo>
                  <a:lnTo>
                    <a:pt x="4458" y="546"/>
                  </a:lnTo>
                  <a:lnTo>
                    <a:pt x="4458" y="540"/>
                  </a:lnTo>
                  <a:lnTo>
                    <a:pt x="4458" y="540"/>
                  </a:lnTo>
                  <a:lnTo>
                    <a:pt x="4458" y="540"/>
                  </a:lnTo>
                  <a:lnTo>
                    <a:pt x="4458" y="540"/>
                  </a:lnTo>
                  <a:lnTo>
                    <a:pt x="4464" y="540"/>
                  </a:lnTo>
                  <a:lnTo>
                    <a:pt x="4464" y="540"/>
                  </a:lnTo>
                  <a:lnTo>
                    <a:pt x="4464" y="540"/>
                  </a:lnTo>
                  <a:lnTo>
                    <a:pt x="4464" y="540"/>
                  </a:lnTo>
                  <a:lnTo>
                    <a:pt x="4464" y="540"/>
                  </a:lnTo>
                  <a:lnTo>
                    <a:pt x="4464" y="534"/>
                  </a:lnTo>
                  <a:lnTo>
                    <a:pt x="4464" y="534"/>
                  </a:lnTo>
                  <a:lnTo>
                    <a:pt x="4470" y="534"/>
                  </a:lnTo>
                  <a:lnTo>
                    <a:pt x="4470" y="534"/>
                  </a:lnTo>
                  <a:lnTo>
                    <a:pt x="4470" y="534"/>
                  </a:lnTo>
                  <a:lnTo>
                    <a:pt x="4470" y="534"/>
                  </a:lnTo>
                  <a:lnTo>
                    <a:pt x="4470" y="534"/>
                  </a:lnTo>
                  <a:lnTo>
                    <a:pt x="4470" y="528"/>
                  </a:lnTo>
                  <a:lnTo>
                    <a:pt x="4476" y="528"/>
                  </a:lnTo>
                  <a:lnTo>
                    <a:pt x="4476" y="528"/>
                  </a:lnTo>
                  <a:lnTo>
                    <a:pt x="4476" y="528"/>
                  </a:lnTo>
                  <a:lnTo>
                    <a:pt x="4476" y="528"/>
                  </a:lnTo>
                  <a:lnTo>
                    <a:pt x="4476" y="528"/>
                  </a:lnTo>
                  <a:lnTo>
                    <a:pt x="4476" y="528"/>
                  </a:lnTo>
                  <a:lnTo>
                    <a:pt x="4476" y="528"/>
                  </a:lnTo>
                  <a:lnTo>
                    <a:pt x="4482" y="522"/>
                  </a:lnTo>
                  <a:lnTo>
                    <a:pt x="4482" y="522"/>
                  </a:lnTo>
                  <a:lnTo>
                    <a:pt x="4482" y="522"/>
                  </a:lnTo>
                  <a:lnTo>
                    <a:pt x="4482" y="522"/>
                  </a:lnTo>
                  <a:lnTo>
                    <a:pt x="4482" y="522"/>
                  </a:lnTo>
                  <a:lnTo>
                    <a:pt x="4482" y="522"/>
                  </a:lnTo>
                  <a:lnTo>
                    <a:pt x="4488" y="516"/>
                  </a:lnTo>
                  <a:lnTo>
                    <a:pt x="4488" y="516"/>
                  </a:lnTo>
                  <a:lnTo>
                    <a:pt x="4488" y="516"/>
                  </a:lnTo>
                  <a:lnTo>
                    <a:pt x="4488" y="516"/>
                  </a:lnTo>
                  <a:lnTo>
                    <a:pt x="4488" y="516"/>
                  </a:lnTo>
                  <a:lnTo>
                    <a:pt x="4488" y="516"/>
                  </a:lnTo>
                  <a:lnTo>
                    <a:pt x="4488" y="516"/>
                  </a:lnTo>
                  <a:lnTo>
                    <a:pt x="4494" y="510"/>
                  </a:lnTo>
                  <a:lnTo>
                    <a:pt x="4494" y="510"/>
                  </a:lnTo>
                  <a:lnTo>
                    <a:pt x="4494" y="510"/>
                  </a:lnTo>
                  <a:lnTo>
                    <a:pt x="4494" y="510"/>
                  </a:lnTo>
                  <a:lnTo>
                    <a:pt x="4494" y="510"/>
                  </a:lnTo>
                  <a:lnTo>
                    <a:pt x="4494" y="510"/>
                  </a:lnTo>
                  <a:lnTo>
                    <a:pt x="4500" y="504"/>
                  </a:lnTo>
                  <a:lnTo>
                    <a:pt x="4500" y="504"/>
                  </a:lnTo>
                  <a:lnTo>
                    <a:pt x="4500" y="504"/>
                  </a:lnTo>
                  <a:lnTo>
                    <a:pt x="4500" y="504"/>
                  </a:lnTo>
                  <a:lnTo>
                    <a:pt x="4500" y="504"/>
                  </a:lnTo>
                  <a:lnTo>
                    <a:pt x="4500" y="504"/>
                  </a:lnTo>
                  <a:lnTo>
                    <a:pt x="4500" y="498"/>
                  </a:lnTo>
                  <a:lnTo>
                    <a:pt x="4506" y="498"/>
                  </a:lnTo>
                  <a:lnTo>
                    <a:pt x="4506" y="498"/>
                  </a:lnTo>
                  <a:lnTo>
                    <a:pt x="4506" y="498"/>
                  </a:lnTo>
                  <a:lnTo>
                    <a:pt x="4506" y="498"/>
                  </a:lnTo>
                  <a:lnTo>
                    <a:pt x="4506" y="492"/>
                  </a:lnTo>
                  <a:lnTo>
                    <a:pt x="4506" y="492"/>
                  </a:lnTo>
                  <a:lnTo>
                    <a:pt x="4512" y="492"/>
                  </a:lnTo>
                  <a:lnTo>
                    <a:pt x="4512" y="492"/>
                  </a:lnTo>
                  <a:lnTo>
                    <a:pt x="4512" y="492"/>
                  </a:lnTo>
                  <a:lnTo>
                    <a:pt x="4512" y="492"/>
                  </a:lnTo>
                  <a:lnTo>
                    <a:pt x="4512" y="486"/>
                  </a:lnTo>
                  <a:lnTo>
                    <a:pt x="4512" y="486"/>
                  </a:lnTo>
                  <a:lnTo>
                    <a:pt x="4512" y="486"/>
                  </a:lnTo>
                  <a:lnTo>
                    <a:pt x="4518" y="486"/>
                  </a:lnTo>
                  <a:lnTo>
                    <a:pt x="4518" y="486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24" y="480"/>
                  </a:lnTo>
                  <a:lnTo>
                    <a:pt x="4524" y="474"/>
                  </a:lnTo>
                  <a:lnTo>
                    <a:pt x="4524" y="474"/>
                  </a:lnTo>
                  <a:lnTo>
                    <a:pt x="4524" y="474"/>
                  </a:lnTo>
                  <a:lnTo>
                    <a:pt x="4524" y="474"/>
                  </a:lnTo>
                  <a:lnTo>
                    <a:pt x="4524" y="474"/>
                  </a:lnTo>
                  <a:lnTo>
                    <a:pt x="4524" y="468"/>
                  </a:lnTo>
                  <a:lnTo>
                    <a:pt x="4530" y="468"/>
                  </a:lnTo>
                  <a:lnTo>
                    <a:pt x="4530" y="468"/>
                  </a:lnTo>
                  <a:lnTo>
                    <a:pt x="4530" y="468"/>
                  </a:lnTo>
                  <a:lnTo>
                    <a:pt x="4530" y="462"/>
                  </a:lnTo>
                  <a:lnTo>
                    <a:pt x="4530" y="462"/>
                  </a:lnTo>
                  <a:lnTo>
                    <a:pt x="4530" y="462"/>
                  </a:lnTo>
                  <a:lnTo>
                    <a:pt x="4536" y="462"/>
                  </a:lnTo>
                  <a:lnTo>
                    <a:pt x="4536" y="462"/>
                  </a:lnTo>
                  <a:lnTo>
                    <a:pt x="4536" y="456"/>
                  </a:lnTo>
                  <a:lnTo>
                    <a:pt x="4536" y="456"/>
                  </a:lnTo>
                  <a:lnTo>
                    <a:pt x="4536" y="456"/>
                  </a:lnTo>
                  <a:lnTo>
                    <a:pt x="4536" y="456"/>
                  </a:lnTo>
                  <a:lnTo>
                    <a:pt x="4542" y="456"/>
                  </a:lnTo>
                  <a:lnTo>
                    <a:pt x="4542" y="450"/>
                  </a:lnTo>
                  <a:lnTo>
                    <a:pt x="4542" y="450"/>
                  </a:lnTo>
                  <a:lnTo>
                    <a:pt x="4542" y="450"/>
                  </a:lnTo>
                  <a:lnTo>
                    <a:pt x="4542" y="450"/>
                  </a:lnTo>
                  <a:lnTo>
                    <a:pt x="4542" y="450"/>
                  </a:lnTo>
                  <a:lnTo>
                    <a:pt x="4542" y="444"/>
                  </a:lnTo>
                  <a:lnTo>
                    <a:pt x="4548" y="444"/>
                  </a:lnTo>
                  <a:lnTo>
                    <a:pt x="4548" y="444"/>
                  </a:lnTo>
                  <a:lnTo>
                    <a:pt x="4548" y="444"/>
                  </a:lnTo>
                  <a:lnTo>
                    <a:pt x="4548" y="438"/>
                  </a:lnTo>
                  <a:lnTo>
                    <a:pt x="4548" y="438"/>
                  </a:lnTo>
                  <a:lnTo>
                    <a:pt x="4548" y="438"/>
                  </a:lnTo>
                  <a:lnTo>
                    <a:pt x="4548" y="438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0"/>
                  </a:lnTo>
                  <a:lnTo>
                    <a:pt x="4560" y="420"/>
                  </a:lnTo>
                  <a:lnTo>
                    <a:pt x="4560" y="420"/>
                  </a:lnTo>
                  <a:lnTo>
                    <a:pt x="4560" y="420"/>
                  </a:lnTo>
                  <a:lnTo>
                    <a:pt x="4566" y="414"/>
                  </a:lnTo>
                  <a:lnTo>
                    <a:pt x="4566" y="414"/>
                  </a:lnTo>
                  <a:lnTo>
                    <a:pt x="4566" y="414"/>
                  </a:lnTo>
                  <a:lnTo>
                    <a:pt x="4566" y="414"/>
                  </a:lnTo>
                  <a:lnTo>
                    <a:pt x="4566" y="408"/>
                  </a:lnTo>
                  <a:lnTo>
                    <a:pt x="4566" y="408"/>
                  </a:lnTo>
                  <a:lnTo>
                    <a:pt x="4572" y="408"/>
                  </a:lnTo>
                  <a:lnTo>
                    <a:pt x="4572" y="408"/>
                  </a:lnTo>
                  <a:lnTo>
                    <a:pt x="4572" y="402"/>
                  </a:lnTo>
                  <a:lnTo>
                    <a:pt x="4572" y="402"/>
                  </a:lnTo>
                  <a:lnTo>
                    <a:pt x="4572" y="402"/>
                  </a:lnTo>
                  <a:lnTo>
                    <a:pt x="4572" y="402"/>
                  </a:lnTo>
                  <a:lnTo>
                    <a:pt x="4572" y="396"/>
                  </a:lnTo>
                  <a:lnTo>
                    <a:pt x="4578" y="396"/>
                  </a:lnTo>
                  <a:lnTo>
                    <a:pt x="4578" y="396"/>
                  </a:lnTo>
                  <a:lnTo>
                    <a:pt x="4578" y="396"/>
                  </a:lnTo>
                  <a:lnTo>
                    <a:pt x="4578" y="390"/>
                  </a:lnTo>
                  <a:lnTo>
                    <a:pt x="4578" y="390"/>
                  </a:lnTo>
                  <a:lnTo>
                    <a:pt x="4578" y="390"/>
                  </a:lnTo>
                  <a:lnTo>
                    <a:pt x="4584" y="384"/>
                  </a:lnTo>
                  <a:lnTo>
                    <a:pt x="4584" y="384"/>
                  </a:lnTo>
                  <a:lnTo>
                    <a:pt x="4584" y="384"/>
                  </a:lnTo>
                  <a:lnTo>
                    <a:pt x="4584" y="384"/>
                  </a:lnTo>
                  <a:lnTo>
                    <a:pt x="4584" y="378"/>
                  </a:lnTo>
                  <a:lnTo>
                    <a:pt x="4584" y="378"/>
                  </a:lnTo>
                  <a:lnTo>
                    <a:pt x="4584" y="378"/>
                  </a:lnTo>
                  <a:lnTo>
                    <a:pt x="4590" y="378"/>
                  </a:lnTo>
                  <a:lnTo>
                    <a:pt x="4590" y="372"/>
                  </a:lnTo>
                  <a:lnTo>
                    <a:pt x="4590" y="372"/>
                  </a:lnTo>
                  <a:lnTo>
                    <a:pt x="4590" y="372"/>
                  </a:lnTo>
                  <a:lnTo>
                    <a:pt x="4590" y="366"/>
                  </a:lnTo>
                  <a:lnTo>
                    <a:pt x="4590" y="366"/>
                  </a:lnTo>
                  <a:lnTo>
                    <a:pt x="4590" y="366"/>
                  </a:lnTo>
                  <a:lnTo>
                    <a:pt x="4596" y="366"/>
                  </a:lnTo>
                  <a:lnTo>
                    <a:pt x="4596" y="360"/>
                  </a:lnTo>
                  <a:lnTo>
                    <a:pt x="4596" y="360"/>
                  </a:lnTo>
                  <a:lnTo>
                    <a:pt x="4596" y="354"/>
                  </a:lnTo>
                  <a:lnTo>
                    <a:pt x="4596" y="354"/>
                  </a:lnTo>
                  <a:lnTo>
                    <a:pt x="4602" y="354"/>
                  </a:lnTo>
                  <a:lnTo>
                    <a:pt x="4602" y="354"/>
                  </a:lnTo>
                  <a:lnTo>
                    <a:pt x="4602" y="348"/>
                  </a:lnTo>
                  <a:lnTo>
                    <a:pt x="4602" y="348"/>
                  </a:lnTo>
                  <a:lnTo>
                    <a:pt x="4602" y="348"/>
                  </a:lnTo>
                  <a:lnTo>
                    <a:pt x="4602" y="342"/>
                  </a:lnTo>
                  <a:lnTo>
                    <a:pt x="4602" y="342"/>
                  </a:lnTo>
                  <a:lnTo>
                    <a:pt x="4608" y="342"/>
                  </a:lnTo>
                  <a:lnTo>
                    <a:pt x="4608" y="342"/>
                  </a:lnTo>
                  <a:lnTo>
                    <a:pt x="4608" y="336"/>
                  </a:lnTo>
                  <a:lnTo>
                    <a:pt x="4608" y="336"/>
                  </a:lnTo>
                  <a:lnTo>
                    <a:pt x="4608" y="336"/>
                  </a:lnTo>
                  <a:lnTo>
                    <a:pt x="4608" y="330"/>
                  </a:lnTo>
                  <a:lnTo>
                    <a:pt x="4608" y="330"/>
                  </a:lnTo>
                  <a:lnTo>
                    <a:pt x="4614" y="330"/>
                  </a:lnTo>
                  <a:lnTo>
                    <a:pt x="4614" y="330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14" y="318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29" name="Rectangle 465"/>
            <p:cNvSpPr>
              <a:spLocks noChangeArrowheads="1"/>
            </p:cNvSpPr>
            <p:nvPr/>
          </p:nvSpPr>
          <p:spPr bwMode="auto">
            <a:xfrm>
              <a:off x="1233" y="3636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530" name="Freeform 466"/>
            <p:cNvSpPr>
              <a:spLocks/>
            </p:cNvSpPr>
            <p:nvPr/>
          </p:nvSpPr>
          <p:spPr bwMode="auto">
            <a:xfrm>
              <a:off x="585" y="2562"/>
              <a:ext cx="4614" cy="1062"/>
            </a:xfrm>
            <a:custGeom>
              <a:avLst/>
              <a:gdLst/>
              <a:ahLst/>
              <a:cxnLst>
                <a:cxn ang="0">
                  <a:pos x="72" y="492"/>
                </a:cxn>
                <a:cxn ang="0">
                  <a:pos x="144" y="474"/>
                </a:cxn>
                <a:cxn ang="0">
                  <a:pos x="216" y="450"/>
                </a:cxn>
                <a:cxn ang="0">
                  <a:pos x="288" y="438"/>
                </a:cxn>
                <a:cxn ang="0">
                  <a:pos x="360" y="426"/>
                </a:cxn>
                <a:cxn ang="0">
                  <a:pos x="432" y="402"/>
                </a:cxn>
                <a:cxn ang="0">
                  <a:pos x="510" y="354"/>
                </a:cxn>
                <a:cxn ang="0">
                  <a:pos x="582" y="252"/>
                </a:cxn>
                <a:cxn ang="0">
                  <a:pos x="654" y="144"/>
                </a:cxn>
                <a:cxn ang="0">
                  <a:pos x="726" y="24"/>
                </a:cxn>
                <a:cxn ang="0">
                  <a:pos x="798" y="108"/>
                </a:cxn>
                <a:cxn ang="0">
                  <a:pos x="870" y="258"/>
                </a:cxn>
                <a:cxn ang="0">
                  <a:pos x="948" y="402"/>
                </a:cxn>
                <a:cxn ang="0">
                  <a:pos x="1020" y="534"/>
                </a:cxn>
                <a:cxn ang="0">
                  <a:pos x="1092" y="678"/>
                </a:cxn>
                <a:cxn ang="0">
                  <a:pos x="1164" y="804"/>
                </a:cxn>
                <a:cxn ang="0">
                  <a:pos x="1236" y="924"/>
                </a:cxn>
                <a:cxn ang="0">
                  <a:pos x="1308" y="900"/>
                </a:cxn>
                <a:cxn ang="0">
                  <a:pos x="1386" y="786"/>
                </a:cxn>
                <a:cxn ang="0">
                  <a:pos x="1458" y="654"/>
                </a:cxn>
                <a:cxn ang="0">
                  <a:pos x="1530" y="516"/>
                </a:cxn>
                <a:cxn ang="0">
                  <a:pos x="1602" y="396"/>
                </a:cxn>
                <a:cxn ang="0">
                  <a:pos x="1674" y="258"/>
                </a:cxn>
                <a:cxn ang="0">
                  <a:pos x="1746" y="114"/>
                </a:cxn>
                <a:cxn ang="0">
                  <a:pos x="1824" y="108"/>
                </a:cxn>
                <a:cxn ang="0">
                  <a:pos x="1896" y="264"/>
                </a:cxn>
                <a:cxn ang="0">
                  <a:pos x="1968" y="408"/>
                </a:cxn>
                <a:cxn ang="0">
                  <a:pos x="2040" y="540"/>
                </a:cxn>
                <a:cxn ang="0">
                  <a:pos x="2112" y="696"/>
                </a:cxn>
                <a:cxn ang="0">
                  <a:pos x="2184" y="852"/>
                </a:cxn>
                <a:cxn ang="0">
                  <a:pos x="2262" y="990"/>
                </a:cxn>
                <a:cxn ang="0">
                  <a:pos x="2334" y="1032"/>
                </a:cxn>
                <a:cxn ang="0">
                  <a:pos x="2406" y="894"/>
                </a:cxn>
                <a:cxn ang="0">
                  <a:pos x="2478" y="744"/>
                </a:cxn>
                <a:cxn ang="0">
                  <a:pos x="2550" y="582"/>
                </a:cxn>
                <a:cxn ang="0">
                  <a:pos x="2628" y="444"/>
                </a:cxn>
                <a:cxn ang="0">
                  <a:pos x="2700" y="306"/>
                </a:cxn>
                <a:cxn ang="0">
                  <a:pos x="2772" y="156"/>
                </a:cxn>
                <a:cxn ang="0">
                  <a:pos x="2844" y="66"/>
                </a:cxn>
                <a:cxn ang="0">
                  <a:pos x="2916" y="216"/>
                </a:cxn>
                <a:cxn ang="0">
                  <a:pos x="2988" y="354"/>
                </a:cxn>
                <a:cxn ang="0">
                  <a:pos x="3066" y="480"/>
                </a:cxn>
                <a:cxn ang="0">
                  <a:pos x="3138" y="618"/>
                </a:cxn>
                <a:cxn ang="0">
                  <a:pos x="3210" y="744"/>
                </a:cxn>
                <a:cxn ang="0">
                  <a:pos x="3282" y="870"/>
                </a:cxn>
                <a:cxn ang="0">
                  <a:pos x="3354" y="954"/>
                </a:cxn>
                <a:cxn ang="0">
                  <a:pos x="3426" y="840"/>
                </a:cxn>
                <a:cxn ang="0">
                  <a:pos x="3504" y="714"/>
                </a:cxn>
                <a:cxn ang="0">
                  <a:pos x="3576" y="576"/>
                </a:cxn>
                <a:cxn ang="0">
                  <a:pos x="3648" y="438"/>
                </a:cxn>
                <a:cxn ang="0">
                  <a:pos x="3720" y="300"/>
                </a:cxn>
                <a:cxn ang="0">
                  <a:pos x="3792" y="150"/>
                </a:cxn>
                <a:cxn ang="0">
                  <a:pos x="3864" y="0"/>
                </a:cxn>
                <a:cxn ang="0">
                  <a:pos x="3936" y="108"/>
                </a:cxn>
                <a:cxn ang="0">
                  <a:pos x="4014" y="222"/>
                </a:cxn>
                <a:cxn ang="0">
                  <a:pos x="4086" y="324"/>
                </a:cxn>
                <a:cxn ang="0">
                  <a:pos x="4158" y="396"/>
                </a:cxn>
                <a:cxn ang="0">
                  <a:pos x="4230" y="420"/>
                </a:cxn>
                <a:cxn ang="0">
                  <a:pos x="4302" y="438"/>
                </a:cxn>
                <a:cxn ang="0">
                  <a:pos x="4380" y="444"/>
                </a:cxn>
                <a:cxn ang="0">
                  <a:pos x="4452" y="468"/>
                </a:cxn>
                <a:cxn ang="0">
                  <a:pos x="4524" y="486"/>
                </a:cxn>
                <a:cxn ang="0">
                  <a:pos x="4596" y="492"/>
                </a:cxn>
              </a:cxnLst>
              <a:rect l="0" t="0" r="r" b="b"/>
              <a:pathLst>
                <a:path w="4614" h="1062">
                  <a:moveTo>
                    <a:pt x="0" y="498"/>
                  </a:moveTo>
                  <a:lnTo>
                    <a:pt x="0" y="498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6" y="498"/>
                  </a:lnTo>
                  <a:lnTo>
                    <a:pt x="6" y="498"/>
                  </a:lnTo>
                  <a:lnTo>
                    <a:pt x="6" y="498"/>
                  </a:lnTo>
                  <a:lnTo>
                    <a:pt x="6" y="498"/>
                  </a:lnTo>
                  <a:lnTo>
                    <a:pt x="6" y="498"/>
                  </a:lnTo>
                  <a:lnTo>
                    <a:pt x="6" y="498"/>
                  </a:lnTo>
                  <a:lnTo>
                    <a:pt x="6" y="498"/>
                  </a:lnTo>
                  <a:lnTo>
                    <a:pt x="12" y="498"/>
                  </a:lnTo>
                  <a:lnTo>
                    <a:pt x="12" y="498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8" y="492"/>
                  </a:lnTo>
                  <a:lnTo>
                    <a:pt x="48" y="492"/>
                  </a:lnTo>
                  <a:lnTo>
                    <a:pt x="48" y="492"/>
                  </a:lnTo>
                  <a:lnTo>
                    <a:pt x="48" y="492"/>
                  </a:lnTo>
                  <a:lnTo>
                    <a:pt x="48" y="492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54" y="492"/>
                  </a:lnTo>
                  <a:lnTo>
                    <a:pt x="54" y="492"/>
                  </a:lnTo>
                  <a:lnTo>
                    <a:pt x="54" y="492"/>
                  </a:lnTo>
                  <a:lnTo>
                    <a:pt x="54" y="492"/>
                  </a:lnTo>
                  <a:lnTo>
                    <a:pt x="54" y="492"/>
                  </a:lnTo>
                  <a:lnTo>
                    <a:pt x="54" y="492"/>
                  </a:lnTo>
                  <a:lnTo>
                    <a:pt x="60" y="492"/>
                  </a:lnTo>
                  <a:lnTo>
                    <a:pt x="60" y="492"/>
                  </a:lnTo>
                  <a:lnTo>
                    <a:pt x="60" y="492"/>
                  </a:lnTo>
                  <a:lnTo>
                    <a:pt x="60" y="492"/>
                  </a:lnTo>
                  <a:lnTo>
                    <a:pt x="60" y="492"/>
                  </a:lnTo>
                  <a:lnTo>
                    <a:pt x="60" y="492"/>
                  </a:lnTo>
                  <a:lnTo>
                    <a:pt x="66" y="492"/>
                  </a:lnTo>
                  <a:lnTo>
                    <a:pt x="66" y="492"/>
                  </a:lnTo>
                  <a:lnTo>
                    <a:pt x="66" y="492"/>
                  </a:lnTo>
                  <a:lnTo>
                    <a:pt x="66" y="492"/>
                  </a:lnTo>
                  <a:lnTo>
                    <a:pt x="66" y="492"/>
                  </a:lnTo>
                  <a:lnTo>
                    <a:pt x="66" y="492"/>
                  </a:lnTo>
                  <a:lnTo>
                    <a:pt x="66" y="492"/>
                  </a:lnTo>
                  <a:lnTo>
                    <a:pt x="72" y="492"/>
                  </a:lnTo>
                  <a:lnTo>
                    <a:pt x="72" y="492"/>
                  </a:lnTo>
                  <a:lnTo>
                    <a:pt x="72" y="492"/>
                  </a:lnTo>
                  <a:lnTo>
                    <a:pt x="72" y="492"/>
                  </a:lnTo>
                  <a:lnTo>
                    <a:pt x="72" y="492"/>
                  </a:lnTo>
                  <a:lnTo>
                    <a:pt x="72" y="492"/>
                  </a:lnTo>
                  <a:lnTo>
                    <a:pt x="72" y="492"/>
                  </a:lnTo>
                  <a:lnTo>
                    <a:pt x="78" y="492"/>
                  </a:lnTo>
                  <a:lnTo>
                    <a:pt x="78" y="486"/>
                  </a:lnTo>
                  <a:lnTo>
                    <a:pt x="78" y="486"/>
                  </a:lnTo>
                  <a:lnTo>
                    <a:pt x="78" y="486"/>
                  </a:lnTo>
                  <a:lnTo>
                    <a:pt x="78" y="486"/>
                  </a:lnTo>
                  <a:lnTo>
                    <a:pt x="78" y="486"/>
                  </a:lnTo>
                  <a:lnTo>
                    <a:pt x="84" y="486"/>
                  </a:lnTo>
                  <a:lnTo>
                    <a:pt x="84" y="486"/>
                  </a:lnTo>
                  <a:lnTo>
                    <a:pt x="84" y="486"/>
                  </a:lnTo>
                  <a:lnTo>
                    <a:pt x="84" y="486"/>
                  </a:lnTo>
                  <a:lnTo>
                    <a:pt x="84" y="486"/>
                  </a:lnTo>
                  <a:lnTo>
                    <a:pt x="84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6" y="486"/>
                  </a:lnTo>
                  <a:lnTo>
                    <a:pt x="96" y="486"/>
                  </a:lnTo>
                  <a:lnTo>
                    <a:pt x="96" y="486"/>
                  </a:lnTo>
                  <a:lnTo>
                    <a:pt x="96" y="486"/>
                  </a:lnTo>
                  <a:lnTo>
                    <a:pt x="96" y="486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8" y="486"/>
                  </a:lnTo>
                  <a:lnTo>
                    <a:pt x="108" y="486"/>
                  </a:lnTo>
                  <a:lnTo>
                    <a:pt x="108" y="480"/>
                  </a:lnTo>
                  <a:lnTo>
                    <a:pt x="108" y="480"/>
                  </a:lnTo>
                  <a:lnTo>
                    <a:pt x="108" y="480"/>
                  </a:lnTo>
                  <a:lnTo>
                    <a:pt x="108" y="480"/>
                  </a:lnTo>
                  <a:lnTo>
                    <a:pt x="108" y="480"/>
                  </a:lnTo>
                  <a:lnTo>
                    <a:pt x="114" y="480"/>
                  </a:lnTo>
                  <a:lnTo>
                    <a:pt x="114" y="480"/>
                  </a:lnTo>
                  <a:lnTo>
                    <a:pt x="114" y="480"/>
                  </a:lnTo>
                  <a:lnTo>
                    <a:pt x="114" y="480"/>
                  </a:lnTo>
                  <a:lnTo>
                    <a:pt x="114" y="480"/>
                  </a:lnTo>
                  <a:lnTo>
                    <a:pt x="114" y="480"/>
                  </a:lnTo>
                  <a:lnTo>
                    <a:pt x="120" y="480"/>
                  </a:lnTo>
                  <a:lnTo>
                    <a:pt x="120" y="480"/>
                  </a:lnTo>
                  <a:lnTo>
                    <a:pt x="120" y="480"/>
                  </a:lnTo>
                  <a:lnTo>
                    <a:pt x="120" y="480"/>
                  </a:lnTo>
                  <a:lnTo>
                    <a:pt x="120" y="480"/>
                  </a:lnTo>
                  <a:lnTo>
                    <a:pt x="120" y="480"/>
                  </a:lnTo>
                  <a:lnTo>
                    <a:pt x="126" y="480"/>
                  </a:lnTo>
                  <a:lnTo>
                    <a:pt x="126" y="480"/>
                  </a:lnTo>
                  <a:lnTo>
                    <a:pt x="126" y="480"/>
                  </a:lnTo>
                  <a:lnTo>
                    <a:pt x="126" y="480"/>
                  </a:lnTo>
                  <a:lnTo>
                    <a:pt x="126" y="480"/>
                  </a:lnTo>
                  <a:lnTo>
                    <a:pt x="126" y="480"/>
                  </a:lnTo>
                  <a:lnTo>
                    <a:pt x="126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0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22" y="450"/>
                  </a:lnTo>
                  <a:lnTo>
                    <a:pt x="222" y="450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70" y="444"/>
                  </a:lnTo>
                  <a:lnTo>
                    <a:pt x="270" y="444"/>
                  </a:lnTo>
                  <a:lnTo>
                    <a:pt x="270" y="444"/>
                  </a:lnTo>
                  <a:lnTo>
                    <a:pt x="270" y="444"/>
                  </a:lnTo>
                  <a:lnTo>
                    <a:pt x="270" y="444"/>
                  </a:lnTo>
                  <a:lnTo>
                    <a:pt x="270" y="444"/>
                  </a:lnTo>
                  <a:lnTo>
                    <a:pt x="270" y="444"/>
                  </a:lnTo>
                  <a:lnTo>
                    <a:pt x="276" y="444"/>
                  </a:lnTo>
                  <a:lnTo>
                    <a:pt x="276" y="444"/>
                  </a:lnTo>
                  <a:lnTo>
                    <a:pt x="276" y="444"/>
                  </a:lnTo>
                  <a:lnTo>
                    <a:pt x="276" y="444"/>
                  </a:lnTo>
                  <a:lnTo>
                    <a:pt x="276" y="444"/>
                  </a:lnTo>
                  <a:lnTo>
                    <a:pt x="276" y="444"/>
                  </a:lnTo>
                  <a:lnTo>
                    <a:pt x="282" y="444"/>
                  </a:lnTo>
                  <a:lnTo>
                    <a:pt x="282" y="444"/>
                  </a:lnTo>
                  <a:lnTo>
                    <a:pt x="282" y="444"/>
                  </a:lnTo>
                  <a:lnTo>
                    <a:pt x="282" y="444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94" y="438"/>
                  </a:lnTo>
                  <a:lnTo>
                    <a:pt x="294" y="438"/>
                  </a:lnTo>
                  <a:lnTo>
                    <a:pt x="294" y="438"/>
                  </a:lnTo>
                  <a:lnTo>
                    <a:pt x="294" y="438"/>
                  </a:lnTo>
                  <a:lnTo>
                    <a:pt x="294" y="438"/>
                  </a:lnTo>
                  <a:lnTo>
                    <a:pt x="294" y="438"/>
                  </a:lnTo>
                  <a:lnTo>
                    <a:pt x="294" y="438"/>
                  </a:lnTo>
                  <a:lnTo>
                    <a:pt x="300" y="438"/>
                  </a:lnTo>
                  <a:lnTo>
                    <a:pt x="300" y="438"/>
                  </a:lnTo>
                  <a:lnTo>
                    <a:pt x="300" y="438"/>
                  </a:lnTo>
                  <a:lnTo>
                    <a:pt x="300" y="438"/>
                  </a:lnTo>
                  <a:lnTo>
                    <a:pt x="300" y="438"/>
                  </a:lnTo>
                  <a:lnTo>
                    <a:pt x="300" y="438"/>
                  </a:lnTo>
                  <a:lnTo>
                    <a:pt x="306" y="438"/>
                  </a:lnTo>
                  <a:lnTo>
                    <a:pt x="306" y="438"/>
                  </a:lnTo>
                  <a:lnTo>
                    <a:pt x="306" y="438"/>
                  </a:lnTo>
                  <a:lnTo>
                    <a:pt x="306" y="438"/>
                  </a:lnTo>
                  <a:lnTo>
                    <a:pt x="306" y="438"/>
                  </a:lnTo>
                  <a:lnTo>
                    <a:pt x="306" y="438"/>
                  </a:lnTo>
                  <a:lnTo>
                    <a:pt x="312" y="438"/>
                  </a:lnTo>
                  <a:lnTo>
                    <a:pt x="312" y="438"/>
                  </a:lnTo>
                  <a:lnTo>
                    <a:pt x="312" y="438"/>
                  </a:lnTo>
                  <a:lnTo>
                    <a:pt x="312" y="438"/>
                  </a:lnTo>
                  <a:lnTo>
                    <a:pt x="312" y="438"/>
                  </a:lnTo>
                  <a:lnTo>
                    <a:pt x="312" y="438"/>
                  </a:lnTo>
                  <a:lnTo>
                    <a:pt x="312" y="438"/>
                  </a:lnTo>
                  <a:lnTo>
                    <a:pt x="318" y="438"/>
                  </a:lnTo>
                  <a:lnTo>
                    <a:pt x="318" y="438"/>
                  </a:lnTo>
                  <a:lnTo>
                    <a:pt x="318" y="438"/>
                  </a:lnTo>
                  <a:lnTo>
                    <a:pt x="318" y="438"/>
                  </a:lnTo>
                  <a:lnTo>
                    <a:pt x="318" y="438"/>
                  </a:lnTo>
                  <a:lnTo>
                    <a:pt x="318" y="438"/>
                  </a:lnTo>
                  <a:lnTo>
                    <a:pt x="324" y="438"/>
                  </a:lnTo>
                  <a:lnTo>
                    <a:pt x="324" y="438"/>
                  </a:lnTo>
                  <a:lnTo>
                    <a:pt x="324" y="438"/>
                  </a:lnTo>
                  <a:lnTo>
                    <a:pt x="324" y="438"/>
                  </a:lnTo>
                  <a:lnTo>
                    <a:pt x="324" y="432"/>
                  </a:lnTo>
                  <a:lnTo>
                    <a:pt x="324" y="432"/>
                  </a:lnTo>
                  <a:lnTo>
                    <a:pt x="324" y="432"/>
                  </a:lnTo>
                  <a:lnTo>
                    <a:pt x="330" y="432"/>
                  </a:lnTo>
                  <a:lnTo>
                    <a:pt x="330" y="432"/>
                  </a:lnTo>
                  <a:lnTo>
                    <a:pt x="330" y="432"/>
                  </a:lnTo>
                  <a:lnTo>
                    <a:pt x="330" y="432"/>
                  </a:lnTo>
                  <a:lnTo>
                    <a:pt x="330" y="432"/>
                  </a:lnTo>
                  <a:lnTo>
                    <a:pt x="330" y="432"/>
                  </a:lnTo>
                  <a:lnTo>
                    <a:pt x="336" y="432"/>
                  </a:lnTo>
                  <a:lnTo>
                    <a:pt x="336" y="432"/>
                  </a:lnTo>
                  <a:lnTo>
                    <a:pt x="336" y="432"/>
                  </a:lnTo>
                  <a:lnTo>
                    <a:pt x="336" y="432"/>
                  </a:lnTo>
                  <a:lnTo>
                    <a:pt x="336" y="432"/>
                  </a:lnTo>
                  <a:lnTo>
                    <a:pt x="336" y="432"/>
                  </a:lnTo>
                  <a:lnTo>
                    <a:pt x="336" y="432"/>
                  </a:lnTo>
                  <a:lnTo>
                    <a:pt x="342" y="432"/>
                  </a:lnTo>
                  <a:lnTo>
                    <a:pt x="342" y="432"/>
                  </a:lnTo>
                  <a:lnTo>
                    <a:pt x="342" y="432"/>
                  </a:lnTo>
                  <a:lnTo>
                    <a:pt x="342" y="432"/>
                  </a:lnTo>
                  <a:lnTo>
                    <a:pt x="342" y="432"/>
                  </a:lnTo>
                  <a:lnTo>
                    <a:pt x="342" y="432"/>
                  </a:lnTo>
                  <a:lnTo>
                    <a:pt x="342" y="432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26"/>
                  </a:lnTo>
                  <a:lnTo>
                    <a:pt x="354" y="426"/>
                  </a:lnTo>
                  <a:lnTo>
                    <a:pt x="354" y="426"/>
                  </a:lnTo>
                  <a:lnTo>
                    <a:pt x="354" y="426"/>
                  </a:lnTo>
                  <a:lnTo>
                    <a:pt x="354" y="426"/>
                  </a:lnTo>
                  <a:lnTo>
                    <a:pt x="354" y="426"/>
                  </a:lnTo>
                  <a:lnTo>
                    <a:pt x="354" y="426"/>
                  </a:lnTo>
                  <a:lnTo>
                    <a:pt x="354" y="426"/>
                  </a:lnTo>
                  <a:lnTo>
                    <a:pt x="360" y="426"/>
                  </a:lnTo>
                  <a:lnTo>
                    <a:pt x="360" y="426"/>
                  </a:lnTo>
                  <a:lnTo>
                    <a:pt x="360" y="426"/>
                  </a:lnTo>
                  <a:lnTo>
                    <a:pt x="360" y="426"/>
                  </a:lnTo>
                  <a:lnTo>
                    <a:pt x="360" y="426"/>
                  </a:lnTo>
                  <a:lnTo>
                    <a:pt x="360" y="426"/>
                  </a:lnTo>
                  <a:lnTo>
                    <a:pt x="366" y="426"/>
                  </a:lnTo>
                  <a:lnTo>
                    <a:pt x="366" y="426"/>
                  </a:lnTo>
                  <a:lnTo>
                    <a:pt x="366" y="426"/>
                  </a:lnTo>
                  <a:lnTo>
                    <a:pt x="366" y="426"/>
                  </a:lnTo>
                  <a:lnTo>
                    <a:pt x="366" y="426"/>
                  </a:lnTo>
                  <a:lnTo>
                    <a:pt x="366" y="426"/>
                  </a:lnTo>
                  <a:lnTo>
                    <a:pt x="366" y="426"/>
                  </a:lnTo>
                  <a:lnTo>
                    <a:pt x="372" y="426"/>
                  </a:lnTo>
                  <a:lnTo>
                    <a:pt x="372" y="426"/>
                  </a:lnTo>
                  <a:lnTo>
                    <a:pt x="372" y="426"/>
                  </a:lnTo>
                  <a:lnTo>
                    <a:pt x="372" y="426"/>
                  </a:lnTo>
                  <a:lnTo>
                    <a:pt x="372" y="426"/>
                  </a:lnTo>
                  <a:lnTo>
                    <a:pt x="372" y="426"/>
                  </a:lnTo>
                  <a:lnTo>
                    <a:pt x="378" y="420"/>
                  </a:lnTo>
                  <a:lnTo>
                    <a:pt x="378" y="420"/>
                  </a:lnTo>
                  <a:lnTo>
                    <a:pt x="378" y="420"/>
                  </a:lnTo>
                  <a:lnTo>
                    <a:pt x="378" y="420"/>
                  </a:lnTo>
                  <a:lnTo>
                    <a:pt x="378" y="420"/>
                  </a:lnTo>
                  <a:lnTo>
                    <a:pt x="378" y="420"/>
                  </a:lnTo>
                  <a:lnTo>
                    <a:pt x="378" y="420"/>
                  </a:lnTo>
                  <a:lnTo>
                    <a:pt x="384" y="420"/>
                  </a:lnTo>
                  <a:lnTo>
                    <a:pt x="384" y="420"/>
                  </a:lnTo>
                  <a:lnTo>
                    <a:pt x="384" y="420"/>
                  </a:lnTo>
                  <a:lnTo>
                    <a:pt x="384" y="420"/>
                  </a:lnTo>
                  <a:lnTo>
                    <a:pt x="384" y="420"/>
                  </a:lnTo>
                  <a:lnTo>
                    <a:pt x="384" y="420"/>
                  </a:lnTo>
                  <a:lnTo>
                    <a:pt x="390" y="420"/>
                  </a:lnTo>
                  <a:lnTo>
                    <a:pt x="390" y="420"/>
                  </a:lnTo>
                  <a:lnTo>
                    <a:pt x="390" y="420"/>
                  </a:lnTo>
                  <a:lnTo>
                    <a:pt x="390" y="420"/>
                  </a:lnTo>
                  <a:lnTo>
                    <a:pt x="390" y="420"/>
                  </a:lnTo>
                  <a:lnTo>
                    <a:pt x="390" y="420"/>
                  </a:lnTo>
                  <a:lnTo>
                    <a:pt x="396" y="420"/>
                  </a:lnTo>
                  <a:lnTo>
                    <a:pt x="396" y="420"/>
                  </a:lnTo>
                  <a:lnTo>
                    <a:pt x="396" y="420"/>
                  </a:lnTo>
                  <a:lnTo>
                    <a:pt x="396" y="414"/>
                  </a:lnTo>
                  <a:lnTo>
                    <a:pt x="396" y="414"/>
                  </a:lnTo>
                  <a:lnTo>
                    <a:pt x="396" y="414"/>
                  </a:lnTo>
                  <a:lnTo>
                    <a:pt x="396" y="414"/>
                  </a:lnTo>
                  <a:lnTo>
                    <a:pt x="402" y="414"/>
                  </a:lnTo>
                  <a:lnTo>
                    <a:pt x="402" y="414"/>
                  </a:lnTo>
                  <a:lnTo>
                    <a:pt x="402" y="414"/>
                  </a:lnTo>
                  <a:lnTo>
                    <a:pt x="402" y="414"/>
                  </a:lnTo>
                  <a:lnTo>
                    <a:pt x="402" y="414"/>
                  </a:lnTo>
                  <a:lnTo>
                    <a:pt x="402" y="414"/>
                  </a:lnTo>
                  <a:lnTo>
                    <a:pt x="408" y="414"/>
                  </a:lnTo>
                  <a:lnTo>
                    <a:pt x="408" y="414"/>
                  </a:lnTo>
                  <a:lnTo>
                    <a:pt x="408" y="414"/>
                  </a:lnTo>
                  <a:lnTo>
                    <a:pt x="408" y="414"/>
                  </a:lnTo>
                  <a:lnTo>
                    <a:pt x="408" y="414"/>
                  </a:lnTo>
                  <a:lnTo>
                    <a:pt x="408" y="414"/>
                  </a:lnTo>
                  <a:lnTo>
                    <a:pt x="408" y="414"/>
                  </a:lnTo>
                  <a:lnTo>
                    <a:pt x="414" y="414"/>
                  </a:lnTo>
                  <a:lnTo>
                    <a:pt x="414" y="414"/>
                  </a:lnTo>
                  <a:lnTo>
                    <a:pt x="414" y="414"/>
                  </a:lnTo>
                  <a:lnTo>
                    <a:pt x="414" y="408"/>
                  </a:lnTo>
                  <a:lnTo>
                    <a:pt x="414" y="408"/>
                  </a:lnTo>
                  <a:lnTo>
                    <a:pt x="414" y="408"/>
                  </a:lnTo>
                  <a:lnTo>
                    <a:pt x="420" y="408"/>
                  </a:lnTo>
                  <a:lnTo>
                    <a:pt x="420" y="408"/>
                  </a:lnTo>
                  <a:lnTo>
                    <a:pt x="420" y="408"/>
                  </a:lnTo>
                  <a:lnTo>
                    <a:pt x="420" y="408"/>
                  </a:lnTo>
                  <a:lnTo>
                    <a:pt x="420" y="408"/>
                  </a:lnTo>
                  <a:lnTo>
                    <a:pt x="420" y="408"/>
                  </a:lnTo>
                  <a:lnTo>
                    <a:pt x="420" y="408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432" y="408"/>
                  </a:lnTo>
                  <a:lnTo>
                    <a:pt x="432" y="408"/>
                  </a:lnTo>
                  <a:lnTo>
                    <a:pt x="432" y="402"/>
                  </a:lnTo>
                  <a:lnTo>
                    <a:pt x="432" y="402"/>
                  </a:lnTo>
                  <a:lnTo>
                    <a:pt x="432" y="402"/>
                  </a:lnTo>
                  <a:lnTo>
                    <a:pt x="432" y="402"/>
                  </a:lnTo>
                  <a:lnTo>
                    <a:pt x="432" y="402"/>
                  </a:lnTo>
                  <a:lnTo>
                    <a:pt x="438" y="402"/>
                  </a:lnTo>
                  <a:lnTo>
                    <a:pt x="438" y="402"/>
                  </a:lnTo>
                  <a:lnTo>
                    <a:pt x="438" y="402"/>
                  </a:lnTo>
                  <a:lnTo>
                    <a:pt x="438" y="402"/>
                  </a:lnTo>
                  <a:lnTo>
                    <a:pt x="438" y="402"/>
                  </a:lnTo>
                  <a:lnTo>
                    <a:pt x="438" y="402"/>
                  </a:lnTo>
                  <a:lnTo>
                    <a:pt x="438" y="402"/>
                  </a:lnTo>
                  <a:lnTo>
                    <a:pt x="444" y="402"/>
                  </a:lnTo>
                  <a:lnTo>
                    <a:pt x="444" y="402"/>
                  </a:lnTo>
                  <a:lnTo>
                    <a:pt x="444" y="402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0"/>
                  </a:lnTo>
                  <a:lnTo>
                    <a:pt x="462" y="390"/>
                  </a:lnTo>
                  <a:lnTo>
                    <a:pt x="462" y="390"/>
                  </a:lnTo>
                  <a:lnTo>
                    <a:pt x="462" y="390"/>
                  </a:lnTo>
                  <a:lnTo>
                    <a:pt x="462" y="390"/>
                  </a:lnTo>
                  <a:lnTo>
                    <a:pt x="462" y="390"/>
                  </a:lnTo>
                  <a:lnTo>
                    <a:pt x="462" y="390"/>
                  </a:lnTo>
                  <a:lnTo>
                    <a:pt x="468" y="390"/>
                  </a:lnTo>
                  <a:lnTo>
                    <a:pt x="468" y="390"/>
                  </a:lnTo>
                  <a:lnTo>
                    <a:pt x="468" y="390"/>
                  </a:lnTo>
                  <a:lnTo>
                    <a:pt x="468" y="390"/>
                  </a:lnTo>
                  <a:lnTo>
                    <a:pt x="468" y="390"/>
                  </a:lnTo>
                  <a:lnTo>
                    <a:pt x="468" y="390"/>
                  </a:lnTo>
                  <a:lnTo>
                    <a:pt x="468" y="390"/>
                  </a:lnTo>
                  <a:lnTo>
                    <a:pt x="474" y="384"/>
                  </a:lnTo>
                  <a:lnTo>
                    <a:pt x="474" y="384"/>
                  </a:lnTo>
                  <a:lnTo>
                    <a:pt x="474" y="384"/>
                  </a:lnTo>
                  <a:lnTo>
                    <a:pt x="474" y="384"/>
                  </a:lnTo>
                  <a:lnTo>
                    <a:pt x="474" y="384"/>
                  </a:lnTo>
                  <a:lnTo>
                    <a:pt x="474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6" y="378"/>
                  </a:lnTo>
                  <a:lnTo>
                    <a:pt x="486" y="378"/>
                  </a:lnTo>
                  <a:lnTo>
                    <a:pt x="486" y="378"/>
                  </a:lnTo>
                  <a:lnTo>
                    <a:pt x="486" y="378"/>
                  </a:lnTo>
                  <a:lnTo>
                    <a:pt x="486" y="378"/>
                  </a:lnTo>
                  <a:lnTo>
                    <a:pt x="486" y="378"/>
                  </a:lnTo>
                  <a:lnTo>
                    <a:pt x="492" y="378"/>
                  </a:lnTo>
                  <a:lnTo>
                    <a:pt x="492" y="378"/>
                  </a:lnTo>
                  <a:lnTo>
                    <a:pt x="492" y="372"/>
                  </a:lnTo>
                  <a:lnTo>
                    <a:pt x="492" y="372"/>
                  </a:lnTo>
                  <a:lnTo>
                    <a:pt x="492" y="372"/>
                  </a:lnTo>
                  <a:lnTo>
                    <a:pt x="492" y="372"/>
                  </a:lnTo>
                  <a:lnTo>
                    <a:pt x="492" y="372"/>
                  </a:lnTo>
                  <a:lnTo>
                    <a:pt x="498" y="372"/>
                  </a:lnTo>
                  <a:lnTo>
                    <a:pt x="498" y="366"/>
                  </a:lnTo>
                  <a:lnTo>
                    <a:pt x="498" y="366"/>
                  </a:lnTo>
                  <a:lnTo>
                    <a:pt x="498" y="366"/>
                  </a:lnTo>
                  <a:lnTo>
                    <a:pt x="498" y="366"/>
                  </a:lnTo>
                  <a:lnTo>
                    <a:pt x="498" y="366"/>
                  </a:lnTo>
                  <a:lnTo>
                    <a:pt x="498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48"/>
                  </a:lnTo>
                  <a:lnTo>
                    <a:pt x="510" y="348"/>
                  </a:lnTo>
                  <a:lnTo>
                    <a:pt x="510" y="348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16" y="342"/>
                  </a:lnTo>
                  <a:lnTo>
                    <a:pt x="516" y="342"/>
                  </a:lnTo>
                  <a:lnTo>
                    <a:pt x="516" y="342"/>
                  </a:lnTo>
                  <a:lnTo>
                    <a:pt x="516" y="342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36"/>
                  </a:lnTo>
                  <a:lnTo>
                    <a:pt x="522" y="336"/>
                  </a:lnTo>
                  <a:lnTo>
                    <a:pt x="522" y="336"/>
                  </a:lnTo>
                  <a:lnTo>
                    <a:pt x="522" y="336"/>
                  </a:lnTo>
                  <a:lnTo>
                    <a:pt x="522" y="330"/>
                  </a:lnTo>
                  <a:lnTo>
                    <a:pt x="522" y="330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34" y="324"/>
                  </a:lnTo>
                  <a:lnTo>
                    <a:pt x="534" y="318"/>
                  </a:lnTo>
                  <a:lnTo>
                    <a:pt x="534" y="318"/>
                  </a:lnTo>
                  <a:lnTo>
                    <a:pt x="534" y="318"/>
                  </a:lnTo>
                  <a:lnTo>
                    <a:pt x="534" y="318"/>
                  </a:lnTo>
                  <a:lnTo>
                    <a:pt x="534" y="318"/>
                  </a:lnTo>
                  <a:lnTo>
                    <a:pt x="540" y="312"/>
                  </a:lnTo>
                  <a:lnTo>
                    <a:pt x="540" y="312"/>
                  </a:lnTo>
                  <a:lnTo>
                    <a:pt x="540" y="312"/>
                  </a:lnTo>
                  <a:lnTo>
                    <a:pt x="540" y="312"/>
                  </a:lnTo>
                  <a:lnTo>
                    <a:pt x="540" y="312"/>
                  </a:lnTo>
                  <a:lnTo>
                    <a:pt x="540" y="306"/>
                  </a:lnTo>
                  <a:lnTo>
                    <a:pt x="540" y="306"/>
                  </a:lnTo>
                  <a:lnTo>
                    <a:pt x="546" y="306"/>
                  </a:lnTo>
                  <a:lnTo>
                    <a:pt x="546" y="306"/>
                  </a:lnTo>
                  <a:lnTo>
                    <a:pt x="546" y="306"/>
                  </a:lnTo>
                  <a:lnTo>
                    <a:pt x="546" y="300"/>
                  </a:lnTo>
                  <a:lnTo>
                    <a:pt x="546" y="300"/>
                  </a:lnTo>
                  <a:lnTo>
                    <a:pt x="546" y="300"/>
                  </a:lnTo>
                  <a:lnTo>
                    <a:pt x="552" y="300"/>
                  </a:lnTo>
                  <a:lnTo>
                    <a:pt x="552" y="300"/>
                  </a:lnTo>
                  <a:lnTo>
                    <a:pt x="552" y="294"/>
                  </a:lnTo>
                  <a:lnTo>
                    <a:pt x="552" y="294"/>
                  </a:lnTo>
                  <a:lnTo>
                    <a:pt x="552" y="294"/>
                  </a:lnTo>
                  <a:lnTo>
                    <a:pt x="552" y="294"/>
                  </a:lnTo>
                  <a:lnTo>
                    <a:pt x="552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2"/>
                  </a:lnTo>
                  <a:lnTo>
                    <a:pt x="558" y="282"/>
                  </a:lnTo>
                  <a:lnTo>
                    <a:pt x="564" y="282"/>
                  </a:lnTo>
                  <a:lnTo>
                    <a:pt x="564" y="282"/>
                  </a:lnTo>
                  <a:lnTo>
                    <a:pt x="564" y="282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70" y="264"/>
                  </a:lnTo>
                  <a:lnTo>
                    <a:pt x="570" y="264"/>
                  </a:lnTo>
                  <a:lnTo>
                    <a:pt x="576" y="264"/>
                  </a:lnTo>
                  <a:lnTo>
                    <a:pt x="576" y="264"/>
                  </a:lnTo>
                  <a:lnTo>
                    <a:pt x="576" y="264"/>
                  </a:lnTo>
                  <a:lnTo>
                    <a:pt x="576" y="258"/>
                  </a:lnTo>
                  <a:lnTo>
                    <a:pt x="576" y="258"/>
                  </a:lnTo>
                  <a:lnTo>
                    <a:pt x="576" y="258"/>
                  </a:lnTo>
                  <a:lnTo>
                    <a:pt x="582" y="258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0"/>
                  </a:lnTo>
                  <a:lnTo>
                    <a:pt x="588" y="240"/>
                  </a:lnTo>
                  <a:lnTo>
                    <a:pt x="588" y="240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594" y="234"/>
                  </a:lnTo>
                  <a:lnTo>
                    <a:pt x="594" y="234"/>
                  </a:lnTo>
                  <a:lnTo>
                    <a:pt x="594" y="234"/>
                  </a:lnTo>
                  <a:lnTo>
                    <a:pt x="594" y="234"/>
                  </a:lnTo>
                  <a:lnTo>
                    <a:pt x="594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6" y="222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0"/>
                  </a:lnTo>
                  <a:lnTo>
                    <a:pt x="630" y="180"/>
                  </a:lnTo>
                  <a:lnTo>
                    <a:pt x="630" y="180"/>
                  </a:lnTo>
                  <a:lnTo>
                    <a:pt x="630" y="180"/>
                  </a:lnTo>
                  <a:lnTo>
                    <a:pt x="630" y="180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68"/>
                  </a:lnTo>
                  <a:lnTo>
                    <a:pt x="636" y="168"/>
                  </a:lnTo>
                  <a:lnTo>
                    <a:pt x="636" y="168"/>
                  </a:lnTo>
                  <a:lnTo>
                    <a:pt x="642" y="168"/>
                  </a:lnTo>
                  <a:lnTo>
                    <a:pt x="642" y="162"/>
                  </a:lnTo>
                  <a:lnTo>
                    <a:pt x="642" y="162"/>
                  </a:lnTo>
                  <a:lnTo>
                    <a:pt x="642" y="162"/>
                  </a:lnTo>
                  <a:lnTo>
                    <a:pt x="642" y="162"/>
                  </a:lnTo>
                  <a:lnTo>
                    <a:pt x="642" y="156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48" y="150"/>
                  </a:lnTo>
                  <a:lnTo>
                    <a:pt x="648" y="150"/>
                  </a:lnTo>
                  <a:lnTo>
                    <a:pt x="648" y="150"/>
                  </a:lnTo>
                  <a:lnTo>
                    <a:pt x="648" y="150"/>
                  </a:lnTo>
                  <a:lnTo>
                    <a:pt x="654" y="150"/>
                  </a:lnTo>
                  <a:lnTo>
                    <a:pt x="654" y="144"/>
                  </a:lnTo>
                  <a:lnTo>
                    <a:pt x="654" y="144"/>
                  </a:lnTo>
                  <a:lnTo>
                    <a:pt x="654" y="144"/>
                  </a:lnTo>
                  <a:lnTo>
                    <a:pt x="654" y="144"/>
                  </a:lnTo>
                  <a:lnTo>
                    <a:pt x="654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6" y="126"/>
                  </a:lnTo>
                  <a:lnTo>
                    <a:pt x="666" y="126"/>
                  </a:lnTo>
                  <a:lnTo>
                    <a:pt x="666" y="126"/>
                  </a:lnTo>
                  <a:lnTo>
                    <a:pt x="666" y="126"/>
                  </a:lnTo>
                  <a:lnTo>
                    <a:pt x="666" y="120"/>
                  </a:lnTo>
                  <a:lnTo>
                    <a:pt x="666" y="120"/>
                  </a:lnTo>
                  <a:lnTo>
                    <a:pt x="666" y="120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84" y="102"/>
                  </a:lnTo>
                  <a:lnTo>
                    <a:pt x="684" y="96"/>
                  </a:lnTo>
                  <a:lnTo>
                    <a:pt x="684" y="96"/>
                  </a:lnTo>
                  <a:lnTo>
                    <a:pt x="684" y="96"/>
                  </a:lnTo>
                  <a:lnTo>
                    <a:pt x="684" y="96"/>
                  </a:lnTo>
                  <a:lnTo>
                    <a:pt x="684" y="90"/>
                  </a:lnTo>
                  <a:lnTo>
                    <a:pt x="690" y="90"/>
                  </a:lnTo>
                  <a:lnTo>
                    <a:pt x="690" y="90"/>
                  </a:lnTo>
                  <a:lnTo>
                    <a:pt x="690" y="90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2"/>
                  </a:lnTo>
                  <a:lnTo>
                    <a:pt x="696" y="72"/>
                  </a:lnTo>
                  <a:lnTo>
                    <a:pt x="702" y="72"/>
                  </a:lnTo>
                  <a:lnTo>
                    <a:pt x="702" y="72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54"/>
                  </a:lnTo>
                  <a:lnTo>
                    <a:pt x="708" y="54"/>
                  </a:lnTo>
                  <a:lnTo>
                    <a:pt x="708" y="54"/>
                  </a:lnTo>
                  <a:lnTo>
                    <a:pt x="708" y="54"/>
                  </a:lnTo>
                  <a:lnTo>
                    <a:pt x="714" y="48"/>
                  </a:lnTo>
                  <a:lnTo>
                    <a:pt x="714" y="48"/>
                  </a:lnTo>
                  <a:lnTo>
                    <a:pt x="714" y="48"/>
                  </a:lnTo>
                  <a:lnTo>
                    <a:pt x="714" y="42"/>
                  </a:lnTo>
                  <a:lnTo>
                    <a:pt x="714" y="42"/>
                  </a:lnTo>
                  <a:lnTo>
                    <a:pt x="714" y="42"/>
                  </a:lnTo>
                  <a:lnTo>
                    <a:pt x="720" y="42"/>
                  </a:lnTo>
                  <a:lnTo>
                    <a:pt x="720" y="36"/>
                  </a:lnTo>
                  <a:lnTo>
                    <a:pt x="720" y="36"/>
                  </a:lnTo>
                  <a:lnTo>
                    <a:pt x="720" y="36"/>
                  </a:lnTo>
                  <a:lnTo>
                    <a:pt x="720" y="36"/>
                  </a:lnTo>
                  <a:lnTo>
                    <a:pt x="720" y="30"/>
                  </a:lnTo>
                  <a:lnTo>
                    <a:pt x="720" y="30"/>
                  </a:lnTo>
                  <a:lnTo>
                    <a:pt x="726" y="30"/>
                  </a:lnTo>
                  <a:lnTo>
                    <a:pt x="726" y="30"/>
                  </a:lnTo>
                  <a:lnTo>
                    <a:pt x="726" y="24"/>
                  </a:lnTo>
                  <a:lnTo>
                    <a:pt x="726" y="24"/>
                  </a:lnTo>
                  <a:lnTo>
                    <a:pt x="726" y="24"/>
                  </a:lnTo>
                  <a:lnTo>
                    <a:pt x="726" y="24"/>
                  </a:lnTo>
                  <a:lnTo>
                    <a:pt x="726" y="18"/>
                  </a:lnTo>
                  <a:lnTo>
                    <a:pt x="732" y="18"/>
                  </a:lnTo>
                  <a:lnTo>
                    <a:pt x="732" y="18"/>
                  </a:lnTo>
                  <a:lnTo>
                    <a:pt x="732" y="12"/>
                  </a:lnTo>
                  <a:lnTo>
                    <a:pt x="732" y="12"/>
                  </a:lnTo>
                  <a:lnTo>
                    <a:pt x="732" y="12"/>
                  </a:lnTo>
                  <a:lnTo>
                    <a:pt x="738" y="6"/>
                  </a:lnTo>
                  <a:lnTo>
                    <a:pt x="738" y="6"/>
                  </a:lnTo>
                  <a:lnTo>
                    <a:pt x="738" y="6"/>
                  </a:lnTo>
                  <a:lnTo>
                    <a:pt x="738" y="6"/>
                  </a:lnTo>
                  <a:lnTo>
                    <a:pt x="738" y="6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6"/>
                  </a:lnTo>
                  <a:lnTo>
                    <a:pt x="750" y="6"/>
                  </a:lnTo>
                  <a:lnTo>
                    <a:pt x="756" y="6"/>
                  </a:lnTo>
                  <a:lnTo>
                    <a:pt x="756" y="6"/>
                  </a:lnTo>
                  <a:lnTo>
                    <a:pt x="756" y="6"/>
                  </a:lnTo>
                  <a:lnTo>
                    <a:pt x="756" y="12"/>
                  </a:lnTo>
                  <a:lnTo>
                    <a:pt x="756" y="12"/>
                  </a:lnTo>
                  <a:lnTo>
                    <a:pt x="756" y="12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30"/>
                  </a:lnTo>
                  <a:lnTo>
                    <a:pt x="768" y="30"/>
                  </a:lnTo>
                  <a:lnTo>
                    <a:pt x="768" y="30"/>
                  </a:lnTo>
                  <a:lnTo>
                    <a:pt x="768" y="36"/>
                  </a:lnTo>
                  <a:lnTo>
                    <a:pt x="768" y="36"/>
                  </a:lnTo>
                  <a:lnTo>
                    <a:pt x="768" y="36"/>
                  </a:lnTo>
                  <a:lnTo>
                    <a:pt x="768" y="42"/>
                  </a:lnTo>
                  <a:lnTo>
                    <a:pt x="768" y="42"/>
                  </a:lnTo>
                  <a:lnTo>
                    <a:pt x="774" y="42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48"/>
                  </a:lnTo>
                  <a:lnTo>
                    <a:pt x="774" y="54"/>
                  </a:lnTo>
                  <a:lnTo>
                    <a:pt x="780" y="54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0"/>
                  </a:lnTo>
                  <a:lnTo>
                    <a:pt x="780" y="66"/>
                  </a:lnTo>
                  <a:lnTo>
                    <a:pt x="780" y="66"/>
                  </a:lnTo>
                  <a:lnTo>
                    <a:pt x="780" y="66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6"/>
                  </a:lnTo>
                  <a:lnTo>
                    <a:pt x="798" y="96"/>
                  </a:lnTo>
                  <a:lnTo>
                    <a:pt x="798" y="96"/>
                  </a:lnTo>
                  <a:lnTo>
                    <a:pt x="798" y="102"/>
                  </a:lnTo>
                  <a:lnTo>
                    <a:pt x="798" y="102"/>
                  </a:lnTo>
                  <a:lnTo>
                    <a:pt x="798" y="102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804" y="108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14"/>
                  </a:lnTo>
                  <a:lnTo>
                    <a:pt x="804" y="120"/>
                  </a:lnTo>
                  <a:lnTo>
                    <a:pt x="810" y="120"/>
                  </a:lnTo>
                  <a:lnTo>
                    <a:pt x="810" y="120"/>
                  </a:lnTo>
                  <a:lnTo>
                    <a:pt x="810" y="126"/>
                  </a:lnTo>
                  <a:lnTo>
                    <a:pt x="810" y="126"/>
                  </a:lnTo>
                  <a:lnTo>
                    <a:pt x="810" y="126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6" y="132"/>
                  </a:lnTo>
                  <a:lnTo>
                    <a:pt x="816" y="138"/>
                  </a:lnTo>
                  <a:lnTo>
                    <a:pt x="816" y="138"/>
                  </a:lnTo>
                  <a:lnTo>
                    <a:pt x="816" y="138"/>
                  </a:lnTo>
                  <a:lnTo>
                    <a:pt x="816" y="144"/>
                  </a:lnTo>
                  <a:lnTo>
                    <a:pt x="816" y="144"/>
                  </a:lnTo>
                  <a:lnTo>
                    <a:pt x="822" y="144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6"/>
                  </a:lnTo>
                  <a:lnTo>
                    <a:pt x="822" y="156"/>
                  </a:lnTo>
                  <a:lnTo>
                    <a:pt x="822" y="156"/>
                  </a:lnTo>
                  <a:lnTo>
                    <a:pt x="828" y="162"/>
                  </a:lnTo>
                  <a:lnTo>
                    <a:pt x="828" y="162"/>
                  </a:lnTo>
                  <a:lnTo>
                    <a:pt x="828" y="162"/>
                  </a:lnTo>
                  <a:lnTo>
                    <a:pt x="828" y="168"/>
                  </a:lnTo>
                  <a:lnTo>
                    <a:pt x="828" y="168"/>
                  </a:lnTo>
                  <a:lnTo>
                    <a:pt x="828" y="168"/>
                  </a:lnTo>
                  <a:lnTo>
                    <a:pt x="834" y="174"/>
                  </a:lnTo>
                  <a:lnTo>
                    <a:pt x="834" y="174"/>
                  </a:lnTo>
                  <a:lnTo>
                    <a:pt x="834" y="174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40" y="186"/>
                  </a:lnTo>
                  <a:lnTo>
                    <a:pt x="840" y="186"/>
                  </a:lnTo>
                  <a:lnTo>
                    <a:pt x="840" y="186"/>
                  </a:lnTo>
                  <a:lnTo>
                    <a:pt x="840" y="192"/>
                  </a:lnTo>
                  <a:lnTo>
                    <a:pt x="840" y="192"/>
                  </a:lnTo>
                  <a:lnTo>
                    <a:pt x="840" y="192"/>
                  </a:lnTo>
                  <a:lnTo>
                    <a:pt x="840" y="198"/>
                  </a:lnTo>
                  <a:lnTo>
                    <a:pt x="846" y="198"/>
                  </a:lnTo>
                  <a:lnTo>
                    <a:pt x="846" y="198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22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58" y="228"/>
                  </a:lnTo>
                  <a:lnTo>
                    <a:pt x="858" y="228"/>
                  </a:lnTo>
                  <a:lnTo>
                    <a:pt x="858" y="228"/>
                  </a:lnTo>
                  <a:lnTo>
                    <a:pt x="858" y="234"/>
                  </a:lnTo>
                  <a:lnTo>
                    <a:pt x="864" y="234"/>
                  </a:lnTo>
                  <a:lnTo>
                    <a:pt x="864" y="234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6"/>
                  </a:lnTo>
                  <a:lnTo>
                    <a:pt x="870" y="246"/>
                  </a:lnTo>
                  <a:lnTo>
                    <a:pt x="870" y="246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8"/>
                  </a:lnTo>
                  <a:lnTo>
                    <a:pt x="876" y="258"/>
                  </a:lnTo>
                  <a:lnTo>
                    <a:pt x="876" y="258"/>
                  </a:lnTo>
                  <a:lnTo>
                    <a:pt x="876" y="264"/>
                  </a:lnTo>
                  <a:lnTo>
                    <a:pt x="876" y="264"/>
                  </a:lnTo>
                  <a:lnTo>
                    <a:pt x="876" y="270"/>
                  </a:lnTo>
                  <a:lnTo>
                    <a:pt x="876" y="270"/>
                  </a:lnTo>
                  <a:lnTo>
                    <a:pt x="882" y="270"/>
                  </a:lnTo>
                  <a:lnTo>
                    <a:pt x="882" y="270"/>
                  </a:lnTo>
                  <a:lnTo>
                    <a:pt x="882" y="276"/>
                  </a:lnTo>
                  <a:lnTo>
                    <a:pt x="882" y="276"/>
                  </a:lnTo>
                  <a:lnTo>
                    <a:pt x="882" y="276"/>
                  </a:lnTo>
                  <a:lnTo>
                    <a:pt x="882" y="282"/>
                  </a:lnTo>
                  <a:lnTo>
                    <a:pt x="882" y="282"/>
                  </a:lnTo>
                  <a:lnTo>
                    <a:pt x="888" y="282"/>
                  </a:lnTo>
                  <a:lnTo>
                    <a:pt x="888" y="282"/>
                  </a:lnTo>
                  <a:lnTo>
                    <a:pt x="888" y="288"/>
                  </a:lnTo>
                  <a:lnTo>
                    <a:pt x="888" y="288"/>
                  </a:lnTo>
                  <a:lnTo>
                    <a:pt x="888" y="288"/>
                  </a:lnTo>
                  <a:lnTo>
                    <a:pt x="888" y="294"/>
                  </a:lnTo>
                  <a:lnTo>
                    <a:pt x="894" y="294"/>
                  </a:lnTo>
                  <a:lnTo>
                    <a:pt x="894" y="294"/>
                  </a:lnTo>
                  <a:lnTo>
                    <a:pt x="894" y="300"/>
                  </a:lnTo>
                  <a:lnTo>
                    <a:pt x="894" y="300"/>
                  </a:lnTo>
                  <a:lnTo>
                    <a:pt x="894" y="300"/>
                  </a:lnTo>
                  <a:lnTo>
                    <a:pt x="894" y="306"/>
                  </a:lnTo>
                  <a:lnTo>
                    <a:pt x="894" y="306"/>
                  </a:lnTo>
                  <a:lnTo>
                    <a:pt x="900" y="306"/>
                  </a:lnTo>
                  <a:lnTo>
                    <a:pt x="900" y="312"/>
                  </a:lnTo>
                  <a:lnTo>
                    <a:pt x="900" y="312"/>
                  </a:lnTo>
                  <a:lnTo>
                    <a:pt x="900" y="312"/>
                  </a:lnTo>
                  <a:lnTo>
                    <a:pt x="900" y="312"/>
                  </a:lnTo>
                  <a:lnTo>
                    <a:pt x="900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24"/>
                  </a:lnTo>
                  <a:lnTo>
                    <a:pt x="906" y="324"/>
                  </a:lnTo>
                  <a:lnTo>
                    <a:pt x="906" y="324"/>
                  </a:lnTo>
                  <a:lnTo>
                    <a:pt x="906" y="330"/>
                  </a:lnTo>
                  <a:lnTo>
                    <a:pt x="906" y="330"/>
                  </a:lnTo>
                  <a:lnTo>
                    <a:pt x="912" y="330"/>
                  </a:lnTo>
                  <a:lnTo>
                    <a:pt x="912" y="330"/>
                  </a:lnTo>
                  <a:lnTo>
                    <a:pt x="912" y="336"/>
                  </a:lnTo>
                  <a:lnTo>
                    <a:pt x="912" y="336"/>
                  </a:lnTo>
                  <a:lnTo>
                    <a:pt x="912" y="336"/>
                  </a:lnTo>
                  <a:lnTo>
                    <a:pt x="912" y="342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918" y="348"/>
                  </a:lnTo>
                  <a:lnTo>
                    <a:pt x="918" y="348"/>
                  </a:lnTo>
                  <a:lnTo>
                    <a:pt x="918" y="348"/>
                  </a:lnTo>
                  <a:lnTo>
                    <a:pt x="918" y="348"/>
                  </a:lnTo>
                  <a:lnTo>
                    <a:pt x="918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6"/>
                  </a:lnTo>
                  <a:lnTo>
                    <a:pt x="930" y="366"/>
                  </a:lnTo>
                  <a:lnTo>
                    <a:pt x="930" y="366"/>
                  </a:lnTo>
                  <a:lnTo>
                    <a:pt x="930" y="366"/>
                  </a:lnTo>
                  <a:lnTo>
                    <a:pt x="930" y="372"/>
                  </a:lnTo>
                  <a:lnTo>
                    <a:pt x="930" y="372"/>
                  </a:lnTo>
                  <a:lnTo>
                    <a:pt x="930" y="372"/>
                  </a:lnTo>
                  <a:lnTo>
                    <a:pt x="930" y="378"/>
                  </a:lnTo>
                  <a:lnTo>
                    <a:pt x="936" y="378"/>
                  </a:lnTo>
                  <a:lnTo>
                    <a:pt x="936" y="378"/>
                  </a:lnTo>
                  <a:lnTo>
                    <a:pt x="936" y="378"/>
                  </a:lnTo>
                  <a:lnTo>
                    <a:pt x="936" y="384"/>
                  </a:lnTo>
                  <a:lnTo>
                    <a:pt x="936" y="384"/>
                  </a:lnTo>
                  <a:lnTo>
                    <a:pt x="936" y="384"/>
                  </a:lnTo>
                  <a:lnTo>
                    <a:pt x="936" y="390"/>
                  </a:lnTo>
                  <a:lnTo>
                    <a:pt x="942" y="390"/>
                  </a:lnTo>
                  <a:lnTo>
                    <a:pt x="942" y="390"/>
                  </a:lnTo>
                  <a:lnTo>
                    <a:pt x="942" y="390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8" y="402"/>
                  </a:lnTo>
                  <a:lnTo>
                    <a:pt x="948" y="402"/>
                  </a:lnTo>
                  <a:lnTo>
                    <a:pt x="948" y="402"/>
                  </a:lnTo>
                  <a:lnTo>
                    <a:pt x="948" y="402"/>
                  </a:lnTo>
                  <a:lnTo>
                    <a:pt x="948" y="408"/>
                  </a:lnTo>
                  <a:lnTo>
                    <a:pt x="948" y="408"/>
                  </a:lnTo>
                  <a:lnTo>
                    <a:pt x="948" y="408"/>
                  </a:lnTo>
                  <a:lnTo>
                    <a:pt x="954" y="414"/>
                  </a:lnTo>
                  <a:lnTo>
                    <a:pt x="954" y="414"/>
                  </a:lnTo>
                  <a:lnTo>
                    <a:pt x="954" y="414"/>
                  </a:lnTo>
                  <a:lnTo>
                    <a:pt x="954" y="420"/>
                  </a:lnTo>
                  <a:lnTo>
                    <a:pt x="954" y="420"/>
                  </a:lnTo>
                  <a:lnTo>
                    <a:pt x="960" y="420"/>
                  </a:lnTo>
                  <a:lnTo>
                    <a:pt x="960" y="426"/>
                  </a:lnTo>
                  <a:lnTo>
                    <a:pt x="960" y="426"/>
                  </a:lnTo>
                  <a:lnTo>
                    <a:pt x="960" y="426"/>
                  </a:lnTo>
                  <a:lnTo>
                    <a:pt x="960" y="426"/>
                  </a:lnTo>
                  <a:lnTo>
                    <a:pt x="960" y="432"/>
                  </a:lnTo>
                  <a:lnTo>
                    <a:pt x="960" y="432"/>
                  </a:lnTo>
                  <a:lnTo>
                    <a:pt x="966" y="432"/>
                  </a:lnTo>
                  <a:lnTo>
                    <a:pt x="966" y="438"/>
                  </a:lnTo>
                  <a:lnTo>
                    <a:pt x="966" y="438"/>
                  </a:lnTo>
                  <a:lnTo>
                    <a:pt x="966" y="438"/>
                  </a:lnTo>
                  <a:lnTo>
                    <a:pt x="966" y="438"/>
                  </a:lnTo>
                  <a:lnTo>
                    <a:pt x="966" y="444"/>
                  </a:lnTo>
                  <a:lnTo>
                    <a:pt x="966" y="444"/>
                  </a:lnTo>
                  <a:lnTo>
                    <a:pt x="972" y="444"/>
                  </a:lnTo>
                  <a:lnTo>
                    <a:pt x="972" y="444"/>
                  </a:lnTo>
                  <a:lnTo>
                    <a:pt x="972" y="450"/>
                  </a:lnTo>
                  <a:lnTo>
                    <a:pt x="972" y="450"/>
                  </a:lnTo>
                  <a:lnTo>
                    <a:pt x="972" y="450"/>
                  </a:lnTo>
                  <a:lnTo>
                    <a:pt x="972" y="450"/>
                  </a:lnTo>
                  <a:lnTo>
                    <a:pt x="972" y="456"/>
                  </a:lnTo>
                  <a:lnTo>
                    <a:pt x="978" y="456"/>
                  </a:lnTo>
                  <a:lnTo>
                    <a:pt x="978" y="456"/>
                  </a:lnTo>
                  <a:lnTo>
                    <a:pt x="978" y="462"/>
                  </a:lnTo>
                  <a:lnTo>
                    <a:pt x="978" y="462"/>
                  </a:lnTo>
                  <a:lnTo>
                    <a:pt x="978" y="462"/>
                  </a:lnTo>
                  <a:lnTo>
                    <a:pt x="978" y="468"/>
                  </a:lnTo>
                  <a:lnTo>
                    <a:pt x="984" y="468"/>
                  </a:lnTo>
                  <a:lnTo>
                    <a:pt x="984" y="468"/>
                  </a:lnTo>
                  <a:lnTo>
                    <a:pt x="984" y="468"/>
                  </a:lnTo>
                  <a:lnTo>
                    <a:pt x="984" y="474"/>
                  </a:lnTo>
                  <a:lnTo>
                    <a:pt x="984" y="474"/>
                  </a:lnTo>
                  <a:lnTo>
                    <a:pt x="984" y="474"/>
                  </a:lnTo>
                  <a:lnTo>
                    <a:pt x="990" y="474"/>
                  </a:lnTo>
                  <a:lnTo>
                    <a:pt x="990" y="480"/>
                  </a:lnTo>
                  <a:lnTo>
                    <a:pt x="990" y="480"/>
                  </a:lnTo>
                  <a:lnTo>
                    <a:pt x="990" y="480"/>
                  </a:lnTo>
                  <a:lnTo>
                    <a:pt x="990" y="486"/>
                  </a:lnTo>
                  <a:lnTo>
                    <a:pt x="990" y="486"/>
                  </a:lnTo>
                  <a:lnTo>
                    <a:pt x="990" y="486"/>
                  </a:lnTo>
                  <a:lnTo>
                    <a:pt x="996" y="486"/>
                  </a:lnTo>
                  <a:lnTo>
                    <a:pt x="996" y="492"/>
                  </a:lnTo>
                  <a:lnTo>
                    <a:pt x="996" y="492"/>
                  </a:lnTo>
                  <a:lnTo>
                    <a:pt x="996" y="492"/>
                  </a:lnTo>
                  <a:lnTo>
                    <a:pt x="996" y="492"/>
                  </a:lnTo>
                  <a:lnTo>
                    <a:pt x="996" y="498"/>
                  </a:lnTo>
                  <a:lnTo>
                    <a:pt x="996" y="498"/>
                  </a:lnTo>
                  <a:lnTo>
                    <a:pt x="1002" y="498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10"/>
                  </a:lnTo>
                  <a:lnTo>
                    <a:pt x="1008" y="510"/>
                  </a:lnTo>
                  <a:lnTo>
                    <a:pt x="1008" y="510"/>
                  </a:lnTo>
                  <a:lnTo>
                    <a:pt x="1008" y="516"/>
                  </a:lnTo>
                  <a:lnTo>
                    <a:pt x="1008" y="516"/>
                  </a:lnTo>
                  <a:lnTo>
                    <a:pt x="1008" y="516"/>
                  </a:lnTo>
                  <a:lnTo>
                    <a:pt x="1008" y="516"/>
                  </a:lnTo>
                  <a:lnTo>
                    <a:pt x="1008" y="522"/>
                  </a:lnTo>
                  <a:lnTo>
                    <a:pt x="1014" y="522"/>
                  </a:lnTo>
                  <a:lnTo>
                    <a:pt x="1014" y="522"/>
                  </a:lnTo>
                  <a:lnTo>
                    <a:pt x="1014" y="528"/>
                  </a:lnTo>
                  <a:lnTo>
                    <a:pt x="1014" y="528"/>
                  </a:lnTo>
                  <a:lnTo>
                    <a:pt x="1014" y="528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0" y="540"/>
                  </a:lnTo>
                  <a:lnTo>
                    <a:pt x="1020" y="540"/>
                  </a:lnTo>
                  <a:lnTo>
                    <a:pt x="1020" y="540"/>
                  </a:lnTo>
                  <a:lnTo>
                    <a:pt x="1020" y="540"/>
                  </a:lnTo>
                  <a:lnTo>
                    <a:pt x="1026" y="546"/>
                  </a:lnTo>
                  <a:lnTo>
                    <a:pt x="1026" y="546"/>
                  </a:lnTo>
                  <a:lnTo>
                    <a:pt x="1026" y="546"/>
                  </a:lnTo>
                  <a:lnTo>
                    <a:pt x="1026" y="552"/>
                  </a:lnTo>
                  <a:lnTo>
                    <a:pt x="1026" y="552"/>
                  </a:lnTo>
                  <a:lnTo>
                    <a:pt x="1026" y="552"/>
                  </a:lnTo>
                  <a:lnTo>
                    <a:pt x="1032" y="558"/>
                  </a:lnTo>
                  <a:lnTo>
                    <a:pt x="1032" y="558"/>
                  </a:lnTo>
                  <a:lnTo>
                    <a:pt x="1032" y="558"/>
                  </a:lnTo>
                  <a:lnTo>
                    <a:pt x="1032" y="558"/>
                  </a:lnTo>
                  <a:lnTo>
                    <a:pt x="1032" y="564"/>
                  </a:lnTo>
                  <a:lnTo>
                    <a:pt x="1032" y="564"/>
                  </a:lnTo>
                  <a:lnTo>
                    <a:pt x="1032" y="564"/>
                  </a:lnTo>
                  <a:lnTo>
                    <a:pt x="1038" y="564"/>
                  </a:lnTo>
                  <a:lnTo>
                    <a:pt x="1038" y="570"/>
                  </a:lnTo>
                  <a:lnTo>
                    <a:pt x="1038" y="570"/>
                  </a:lnTo>
                  <a:lnTo>
                    <a:pt x="1038" y="570"/>
                  </a:lnTo>
                  <a:lnTo>
                    <a:pt x="1038" y="576"/>
                  </a:lnTo>
                  <a:lnTo>
                    <a:pt x="1038" y="576"/>
                  </a:lnTo>
                  <a:lnTo>
                    <a:pt x="1044" y="576"/>
                  </a:lnTo>
                  <a:lnTo>
                    <a:pt x="1044" y="582"/>
                  </a:lnTo>
                  <a:lnTo>
                    <a:pt x="1044" y="582"/>
                  </a:lnTo>
                  <a:lnTo>
                    <a:pt x="1044" y="582"/>
                  </a:lnTo>
                  <a:lnTo>
                    <a:pt x="1044" y="588"/>
                  </a:lnTo>
                  <a:lnTo>
                    <a:pt x="1044" y="588"/>
                  </a:lnTo>
                  <a:lnTo>
                    <a:pt x="1044" y="588"/>
                  </a:lnTo>
                  <a:lnTo>
                    <a:pt x="1050" y="588"/>
                  </a:lnTo>
                  <a:lnTo>
                    <a:pt x="1050" y="594"/>
                  </a:lnTo>
                  <a:lnTo>
                    <a:pt x="1050" y="594"/>
                  </a:lnTo>
                  <a:lnTo>
                    <a:pt x="1050" y="594"/>
                  </a:lnTo>
                  <a:lnTo>
                    <a:pt x="1050" y="600"/>
                  </a:lnTo>
                  <a:lnTo>
                    <a:pt x="1050" y="600"/>
                  </a:lnTo>
                  <a:lnTo>
                    <a:pt x="1050" y="600"/>
                  </a:lnTo>
                  <a:lnTo>
                    <a:pt x="1056" y="600"/>
                  </a:lnTo>
                  <a:lnTo>
                    <a:pt x="1056" y="606"/>
                  </a:lnTo>
                  <a:lnTo>
                    <a:pt x="1056" y="606"/>
                  </a:lnTo>
                  <a:lnTo>
                    <a:pt x="1056" y="606"/>
                  </a:lnTo>
                  <a:lnTo>
                    <a:pt x="1056" y="612"/>
                  </a:lnTo>
                  <a:lnTo>
                    <a:pt x="1056" y="612"/>
                  </a:lnTo>
                  <a:lnTo>
                    <a:pt x="1062" y="612"/>
                  </a:lnTo>
                  <a:lnTo>
                    <a:pt x="1062" y="618"/>
                  </a:lnTo>
                  <a:lnTo>
                    <a:pt x="1062" y="618"/>
                  </a:lnTo>
                  <a:lnTo>
                    <a:pt x="1062" y="618"/>
                  </a:lnTo>
                  <a:lnTo>
                    <a:pt x="1062" y="618"/>
                  </a:lnTo>
                  <a:lnTo>
                    <a:pt x="1062" y="624"/>
                  </a:lnTo>
                  <a:lnTo>
                    <a:pt x="1062" y="624"/>
                  </a:lnTo>
                  <a:lnTo>
                    <a:pt x="1068" y="624"/>
                  </a:lnTo>
                  <a:lnTo>
                    <a:pt x="1068" y="630"/>
                  </a:lnTo>
                  <a:lnTo>
                    <a:pt x="1068" y="630"/>
                  </a:lnTo>
                  <a:lnTo>
                    <a:pt x="1068" y="630"/>
                  </a:lnTo>
                  <a:lnTo>
                    <a:pt x="1068" y="630"/>
                  </a:lnTo>
                  <a:lnTo>
                    <a:pt x="1068" y="636"/>
                  </a:lnTo>
                  <a:lnTo>
                    <a:pt x="1068" y="636"/>
                  </a:lnTo>
                  <a:lnTo>
                    <a:pt x="1074" y="642"/>
                  </a:lnTo>
                  <a:lnTo>
                    <a:pt x="1074" y="642"/>
                  </a:lnTo>
                  <a:lnTo>
                    <a:pt x="1074" y="642"/>
                  </a:lnTo>
                  <a:lnTo>
                    <a:pt x="1074" y="642"/>
                  </a:lnTo>
                  <a:lnTo>
                    <a:pt x="1074" y="648"/>
                  </a:lnTo>
                  <a:lnTo>
                    <a:pt x="1080" y="648"/>
                  </a:lnTo>
                  <a:lnTo>
                    <a:pt x="1080" y="648"/>
                  </a:lnTo>
                  <a:lnTo>
                    <a:pt x="1080" y="654"/>
                  </a:lnTo>
                  <a:lnTo>
                    <a:pt x="1080" y="654"/>
                  </a:lnTo>
                  <a:lnTo>
                    <a:pt x="1080" y="654"/>
                  </a:lnTo>
                  <a:lnTo>
                    <a:pt x="1080" y="654"/>
                  </a:lnTo>
                  <a:lnTo>
                    <a:pt x="1080" y="660"/>
                  </a:lnTo>
                  <a:lnTo>
                    <a:pt x="1086" y="660"/>
                  </a:lnTo>
                  <a:lnTo>
                    <a:pt x="1086" y="660"/>
                  </a:lnTo>
                  <a:lnTo>
                    <a:pt x="1086" y="666"/>
                  </a:lnTo>
                  <a:lnTo>
                    <a:pt x="1086" y="666"/>
                  </a:lnTo>
                  <a:lnTo>
                    <a:pt x="1086" y="666"/>
                  </a:lnTo>
                  <a:lnTo>
                    <a:pt x="1086" y="666"/>
                  </a:lnTo>
                  <a:lnTo>
                    <a:pt x="1092" y="672"/>
                  </a:lnTo>
                  <a:lnTo>
                    <a:pt x="1092" y="672"/>
                  </a:lnTo>
                  <a:lnTo>
                    <a:pt x="1092" y="672"/>
                  </a:lnTo>
                  <a:lnTo>
                    <a:pt x="1092" y="678"/>
                  </a:lnTo>
                  <a:lnTo>
                    <a:pt x="1092" y="678"/>
                  </a:lnTo>
                  <a:lnTo>
                    <a:pt x="1092" y="678"/>
                  </a:lnTo>
                  <a:lnTo>
                    <a:pt x="1092" y="678"/>
                  </a:lnTo>
                  <a:lnTo>
                    <a:pt x="1098" y="684"/>
                  </a:lnTo>
                  <a:lnTo>
                    <a:pt x="1098" y="684"/>
                  </a:lnTo>
                  <a:lnTo>
                    <a:pt x="1098" y="684"/>
                  </a:lnTo>
                  <a:lnTo>
                    <a:pt x="1098" y="690"/>
                  </a:lnTo>
                  <a:lnTo>
                    <a:pt x="1098" y="690"/>
                  </a:lnTo>
                  <a:lnTo>
                    <a:pt x="1098" y="690"/>
                  </a:lnTo>
                  <a:lnTo>
                    <a:pt x="1104" y="690"/>
                  </a:lnTo>
                  <a:lnTo>
                    <a:pt x="1104" y="696"/>
                  </a:lnTo>
                  <a:lnTo>
                    <a:pt x="1104" y="696"/>
                  </a:lnTo>
                  <a:lnTo>
                    <a:pt x="1104" y="696"/>
                  </a:lnTo>
                  <a:lnTo>
                    <a:pt x="1104" y="696"/>
                  </a:lnTo>
                  <a:lnTo>
                    <a:pt x="1104" y="702"/>
                  </a:lnTo>
                  <a:lnTo>
                    <a:pt x="1104" y="702"/>
                  </a:lnTo>
                  <a:lnTo>
                    <a:pt x="1110" y="702"/>
                  </a:lnTo>
                  <a:lnTo>
                    <a:pt x="1110" y="708"/>
                  </a:lnTo>
                  <a:lnTo>
                    <a:pt x="1110" y="708"/>
                  </a:lnTo>
                  <a:lnTo>
                    <a:pt x="1110" y="708"/>
                  </a:lnTo>
                  <a:lnTo>
                    <a:pt x="1110" y="708"/>
                  </a:lnTo>
                  <a:lnTo>
                    <a:pt x="1110" y="714"/>
                  </a:lnTo>
                  <a:lnTo>
                    <a:pt x="1110" y="714"/>
                  </a:lnTo>
                  <a:lnTo>
                    <a:pt x="1116" y="714"/>
                  </a:lnTo>
                  <a:lnTo>
                    <a:pt x="1116" y="714"/>
                  </a:lnTo>
                  <a:lnTo>
                    <a:pt x="1116" y="720"/>
                  </a:lnTo>
                  <a:lnTo>
                    <a:pt x="1116" y="720"/>
                  </a:lnTo>
                  <a:lnTo>
                    <a:pt x="1116" y="720"/>
                  </a:lnTo>
                  <a:lnTo>
                    <a:pt x="1116" y="720"/>
                  </a:lnTo>
                  <a:lnTo>
                    <a:pt x="1122" y="726"/>
                  </a:lnTo>
                  <a:lnTo>
                    <a:pt x="1122" y="726"/>
                  </a:lnTo>
                  <a:lnTo>
                    <a:pt x="1122" y="726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8" y="738"/>
                  </a:lnTo>
                  <a:lnTo>
                    <a:pt x="1128" y="738"/>
                  </a:lnTo>
                  <a:lnTo>
                    <a:pt x="1128" y="738"/>
                  </a:lnTo>
                  <a:lnTo>
                    <a:pt x="1128" y="744"/>
                  </a:lnTo>
                  <a:lnTo>
                    <a:pt x="1128" y="744"/>
                  </a:lnTo>
                  <a:lnTo>
                    <a:pt x="1128" y="744"/>
                  </a:lnTo>
                  <a:lnTo>
                    <a:pt x="1134" y="744"/>
                  </a:lnTo>
                  <a:lnTo>
                    <a:pt x="1134" y="750"/>
                  </a:lnTo>
                  <a:lnTo>
                    <a:pt x="1134" y="750"/>
                  </a:lnTo>
                  <a:lnTo>
                    <a:pt x="1134" y="750"/>
                  </a:lnTo>
                  <a:lnTo>
                    <a:pt x="1134" y="750"/>
                  </a:lnTo>
                  <a:lnTo>
                    <a:pt x="1134" y="756"/>
                  </a:lnTo>
                  <a:lnTo>
                    <a:pt x="1134" y="756"/>
                  </a:lnTo>
                  <a:lnTo>
                    <a:pt x="1140" y="756"/>
                  </a:lnTo>
                  <a:lnTo>
                    <a:pt x="1140" y="756"/>
                  </a:lnTo>
                  <a:lnTo>
                    <a:pt x="1140" y="762"/>
                  </a:lnTo>
                  <a:lnTo>
                    <a:pt x="1140" y="762"/>
                  </a:lnTo>
                  <a:lnTo>
                    <a:pt x="1140" y="762"/>
                  </a:lnTo>
                  <a:lnTo>
                    <a:pt x="1140" y="768"/>
                  </a:lnTo>
                  <a:lnTo>
                    <a:pt x="1146" y="768"/>
                  </a:lnTo>
                  <a:lnTo>
                    <a:pt x="1146" y="768"/>
                  </a:lnTo>
                  <a:lnTo>
                    <a:pt x="1146" y="768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52" y="780"/>
                  </a:lnTo>
                  <a:lnTo>
                    <a:pt x="1152" y="780"/>
                  </a:lnTo>
                  <a:lnTo>
                    <a:pt x="1152" y="780"/>
                  </a:lnTo>
                  <a:lnTo>
                    <a:pt x="1152" y="780"/>
                  </a:lnTo>
                  <a:lnTo>
                    <a:pt x="1152" y="786"/>
                  </a:lnTo>
                  <a:lnTo>
                    <a:pt x="1152" y="786"/>
                  </a:lnTo>
                  <a:lnTo>
                    <a:pt x="1158" y="786"/>
                  </a:lnTo>
                  <a:lnTo>
                    <a:pt x="1158" y="792"/>
                  </a:lnTo>
                  <a:lnTo>
                    <a:pt x="1158" y="792"/>
                  </a:lnTo>
                  <a:lnTo>
                    <a:pt x="1158" y="792"/>
                  </a:lnTo>
                  <a:lnTo>
                    <a:pt x="1158" y="798"/>
                  </a:lnTo>
                  <a:lnTo>
                    <a:pt x="1158" y="798"/>
                  </a:lnTo>
                  <a:lnTo>
                    <a:pt x="1164" y="798"/>
                  </a:lnTo>
                  <a:lnTo>
                    <a:pt x="1164" y="798"/>
                  </a:lnTo>
                  <a:lnTo>
                    <a:pt x="1164" y="804"/>
                  </a:lnTo>
                  <a:lnTo>
                    <a:pt x="1164" y="804"/>
                  </a:lnTo>
                  <a:lnTo>
                    <a:pt x="1164" y="804"/>
                  </a:lnTo>
                  <a:lnTo>
                    <a:pt x="1164" y="804"/>
                  </a:lnTo>
                  <a:lnTo>
                    <a:pt x="1164" y="810"/>
                  </a:lnTo>
                  <a:lnTo>
                    <a:pt x="1170" y="810"/>
                  </a:lnTo>
                  <a:lnTo>
                    <a:pt x="1170" y="810"/>
                  </a:lnTo>
                  <a:lnTo>
                    <a:pt x="1170" y="810"/>
                  </a:lnTo>
                  <a:lnTo>
                    <a:pt x="1170" y="816"/>
                  </a:lnTo>
                  <a:lnTo>
                    <a:pt x="1170" y="816"/>
                  </a:lnTo>
                  <a:lnTo>
                    <a:pt x="1170" y="816"/>
                  </a:lnTo>
                  <a:lnTo>
                    <a:pt x="1176" y="822"/>
                  </a:lnTo>
                  <a:lnTo>
                    <a:pt x="1176" y="822"/>
                  </a:lnTo>
                  <a:lnTo>
                    <a:pt x="1176" y="822"/>
                  </a:lnTo>
                  <a:lnTo>
                    <a:pt x="1176" y="822"/>
                  </a:lnTo>
                  <a:lnTo>
                    <a:pt x="1176" y="828"/>
                  </a:lnTo>
                  <a:lnTo>
                    <a:pt x="1176" y="828"/>
                  </a:lnTo>
                  <a:lnTo>
                    <a:pt x="1176" y="828"/>
                  </a:lnTo>
                  <a:lnTo>
                    <a:pt x="1182" y="828"/>
                  </a:lnTo>
                  <a:lnTo>
                    <a:pt x="1182" y="834"/>
                  </a:lnTo>
                  <a:lnTo>
                    <a:pt x="1182" y="834"/>
                  </a:lnTo>
                  <a:lnTo>
                    <a:pt x="1182" y="834"/>
                  </a:lnTo>
                  <a:lnTo>
                    <a:pt x="1182" y="834"/>
                  </a:lnTo>
                  <a:lnTo>
                    <a:pt x="1182" y="840"/>
                  </a:lnTo>
                  <a:lnTo>
                    <a:pt x="1188" y="840"/>
                  </a:lnTo>
                  <a:lnTo>
                    <a:pt x="1188" y="840"/>
                  </a:lnTo>
                  <a:lnTo>
                    <a:pt x="1188" y="840"/>
                  </a:lnTo>
                  <a:lnTo>
                    <a:pt x="1188" y="846"/>
                  </a:lnTo>
                  <a:lnTo>
                    <a:pt x="1188" y="846"/>
                  </a:lnTo>
                  <a:lnTo>
                    <a:pt x="1188" y="846"/>
                  </a:lnTo>
                  <a:lnTo>
                    <a:pt x="1188" y="846"/>
                  </a:lnTo>
                  <a:lnTo>
                    <a:pt x="1194" y="852"/>
                  </a:lnTo>
                  <a:lnTo>
                    <a:pt x="1194" y="852"/>
                  </a:lnTo>
                  <a:lnTo>
                    <a:pt x="1194" y="852"/>
                  </a:lnTo>
                  <a:lnTo>
                    <a:pt x="1194" y="852"/>
                  </a:lnTo>
                  <a:lnTo>
                    <a:pt x="1194" y="858"/>
                  </a:lnTo>
                  <a:lnTo>
                    <a:pt x="1194" y="858"/>
                  </a:lnTo>
                  <a:lnTo>
                    <a:pt x="1200" y="858"/>
                  </a:lnTo>
                  <a:lnTo>
                    <a:pt x="1200" y="858"/>
                  </a:lnTo>
                  <a:lnTo>
                    <a:pt x="1200" y="864"/>
                  </a:lnTo>
                  <a:lnTo>
                    <a:pt x="1200" y="864"/>
                  </a:lnTo>
                  <a:lnTo>
                    <a:pt x="1200" y="864"/>
                  </a:lnTo>
                  <a:lnTo>
                    <a:pt x="1200" y="864"/>
                  </a:lnTo>
                  <a:lnTo>
                    <a:pt x="1200" y="870"/>
                  </a:lnTo>
                  <a:lnTo>
                    <a:pt x="1206" y="870"/>
                  </a:lnTo>
                  <a:lnTo>
                    <a:pt x="1206" y="870"/>
                  </a:lnTo>
                  <a:lnTo>
                    <a:pt x="1206" y="870"/>
                  </a:lnTo>
                  <a:lnTo>
                    <a:pt x="1206" y="876"/>
                  </a:lnTo>
                  <a:lnTo>
                    <a:pt x="1206" y="876"/>
                  </a:lnTo>
                  <a:lnTo>
                    <a:pt x="1206" y="876"/>
                  </a:lnTo>
                  <a:lnTo>
                    <a:pt x="1206" y="876"/>
                  </a:lnTo>
                  <a:lnTo>
                    <a:pt x="1212" y="882"/>
                  </a:lnTo>
                  <a:lnTo>
                    <a:pt x="1212" y="882"/>
                  </a:lnTo>
                  <a:lnTo>
                    <a:pt x="1212" y="882"/>
                  </a:lnTo>
                  <a:lnTo>
                    <a:pt x="1212" y="882"/>
                  </a:lnTo>
                  <a:lnTo>
                    <a:pt x="1212" y="882"/>
                  </a:lnTo>
                  <a:lnTo>
                    <a:pt x="1212" y="888"/>
                  </a:lnTo>
                  <a:lnTo>
                    <a:pt x="1218" y="888"/>
                  </a:lnTo>
                  <a:lnTo>
                    <a:pt x="1218" y="888"/>
                  </a:lnTo>
                  <a:lnTo>
                    <a:pt x="1218" y="888"/>
                  </a:lnTo>
                  <a:lnTo>
                    <a:pt x="1218" y="894"/>
                  </a:lnTo>
                  <a:lnTo>
                    <a:pt x="1218" y="894"/>
                  </a:lnTo>
                  <a:lnTo>
                    <a:pt x="1218" y="894"/>
                  </a:lnTo>
                  <a:lnTo>
                    <a:pt x="1218" y="894"/>
                  </a:lnTo>
                  <a:lnTo>
                    <a:pt x="1224" y="900"/>
                  </a:lnTo>
                  <a:lnTo>
                    <a:pt x="1224" y="900"/>
                  </a:lnTo>
                  <a:lnTo>
                    <a:pt x="1224" y="900"/>
                  </a:lnTo>
                  <a:lnTo>
                    <a:pt x="1224" y="900"/>
                  </a:lnTo>
                  <a:lnTo>
                    <a:pt x="1224" y="906"/>
                  </a:lnTo>
                  <a:lnTo>
                    <a:pt x="1224" y="906"/>
                  </a:lnTo>
                  <a:lnTo>
                    <a:pt x="1230" y="906"/>
                  </a:lnTo>
                  <a:lnTo>
                    <a:pt x="1230" y="906"/>
                  </a:lnTo>
                  <a:lnTo>
                    <a:pt x="1230" y="912"/>
                  </a:lnTo>
                  <a:lnTo>
                    <a:pt x="1230" y="912"/>
                  </a:lnTo>
                  <a:lnTo>
                    <a:pt x="1230" y="912"/>
                  </a:lnTo>
                  <a:lnTo>
                    <a:pt x="1230" y="912"/>
                  </a:lnTo>
                  <a:lnTo>
                    <a:pt x="1236" y="918"/>
                  </a:lnTo>
                  <a:lnTo>
                    <a:pt x="1236" y="918"/>
                  </a:lnTo>
                  <a:lnTo>
                    <a:pt x="1236" y="918"/>
                  </a:lnTo>
                  <a:lnTo>
                    <a:pt x="1236" y="918"/>
                  </a:lnTo>
                  <a:lnTo>
                    <a:pt x="1236" y="918"/>
                  </a:lnTo>
                  <a:lnTo>
                    <a:pt x="1236" y="924"/>
                  </a:lnTo>
                  <a:lnTo>
                    <a:pt x="1236" y="924"/>
                  </a:lnTo>
                  <a:lnTo>
                    <a:pt x="1242" y="924"/>
                  </a:lnTo>
                  <a:lnTo>
                    <a:pt x="1242" y="930"/>
                  </a:lnTo>
                  <a:lnTo>
                    <a:pt x="1242" y="930"/>
                  </a:lnTo>
                  <a:lnTo>
                    <a:pt x="1242" y="930"/>
                  </a:lnTo>
                  <a:lnTo>
                    <a:pt x="1242" y="930"/>
                  </a:lnTo>
                  <a:lnTo>
                    <a:pt x="1242" y="930"/>
                  </a:lnTo>
                  <a:lnTo>
                    <a:pt x="1248" y="936"/>
                  </a:lnTo>
                  <a:lnTo>
                    <a:pt x="1248" y="936"/>
                  </a:lnTo>
                  <a:lnTo>
                    <a:pt x="1248" y="936"/>
                  </a:lnTo>
                  <a:lnTo>
                    <a:pt x="1248" y="936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54" y="942"/>
                  </a:lnTo>
                  <a:lnTo>
                    <a:pt x="1254" y="948"/>
                  </a:lnTo>
                  <a:lnTo>
                    <a:pt x="1254" y="948"/>
                  </a:lnTo>
                  <a:lnTo>
                    <a:pt x="1254" y="948"/>
                  </a:lnTo>
                  <a:lnTo>
                    <a:pt x="1254" y="948"/>
                  </a:lnTo>
                  <a:lnTo>
                    <a:pt x="1254" y="954"/>
                  </a:lnTo>
                  <a:lnTo>
                    <a:pt x="1260" y="954"/>
                  </a:lnTo>
                  <a:lnTo>
                    <a:pt x="1260" y="954"/>
                  </a:lnTo>
                  <a:lnTo>
                    <a:pt x="1260" y="954"/>
                  </a:lnTo>
                  <a:lnTo>
                    <a:pt x="1260" y="954"/>
                  </a:lnTo>
                  <a:lnTo>
                    <a:pt x="1260" y="954"/>
                  </a:lnTo>
                  <a:lnTo>
                    <a:pt x="1260" y="960"/>
                  </a:lnTo>
                  <a:lnTo>
                    <a:pt x="1260" y="960"/>
                  </a:lnTo>
                  <a:lnTo>
                    <a:pt x="1266" y="960"/>
                  </a:lnTo>
                  <a:lnTo>
                    <a:pt x="1266" y="960"/>
                  </a:lnTo>
                  <a:lnTo>
                    <a:pt x="1266" y="960"/>
                  </a:lnTo>
                  <a:lnTo>
                    <a:pt x="1266" y="960"/>
                  </a:lnTo>
                  <a:lnTo>
                    <a:pt x="1266" y="960"/>
                  </a:lnTo>
                  <a:lnTo>
                    <a:pt x="1266" y="960"/>
                  </a:lnTo>
                  <a:lnTo>
                    <a:pt x="1266" y="960"/>
                  </a:lnTo>
                  <a:lnTo>
                    <a:pt x="1272" y="960"/>
                  </a:lnTo>
                  <a:lnTo>
                    <a:pt x="1272" y="960"/>
                  </a:lnTo>
                  <a:lnTo>
                    <a:pt x="1272" y="960"/>
                  </a:lnTo>
                  <a:lnTo>
                    <a:pt x="1272" y="960"/>
                  </a:lnTo>
                  <a:lnTo>
                    <a:pt x="1272" y="954"/>
                  </a:lnTo>
                  <a:lnTo>
                    <a:pt x="1272" y="954"/>
                  </a:lnTo>
                  <a:lnTo>
                    <a:pt x="1278" y="954"/>
                  </a:lnTo>
                  <a:lnTo>
                    <a:pt x="1278" y="954"/>
                  </a:lnTo>
                  <a:lnTo>
                    <a:pt x="1278" y="954"/>
                  </a:lnTo>
                  <a:lnTo>
                    <a:pt x="1278" y="954"/>
                  </a:lnTo>
                  <a:lnTo>
                    <a:pt x="1278" y="948"/>
                  </a:lnTo>
                  <a:lnTo>
                    <a:pt x="1278" y="948"/>
                  </a:lnTo>
                  <a:lnTo>
                    <a:pt x="1278" y="948"/>
                  </a:lnTo>
                  <a:lnTo>
                    <a:pt x="1284" y="948"/>
                  </a:lnTo>
                  <a:lnTo>
                    <a:pt x="1284" y="942"/>
                  </a:lnTo>
                  <a:lnTo>
                    <a:pt x="1284" y="942"/>
                  </a:lnTo>
                  <a:lnTo>
                    <a:pt x="1284" y="942"/>
                  </a:lnTo>
                  <a:lnTo>
                    <a:pt x="1284" y="942"/>
                  </a:lnTo>
                  <a:lnTo>
                    <a:pt x="1284" y="942"/>
                  </a:lnTo>
                  <a:lnTo>
                    <a:pt x="1290" y="936"/>
                  </a:lnTo>
                  <a:lnTo>
                    <a:pt x="1290" y="936"/>
                  </a:lnTo>
                  <a:lnTo>
                    <a:pt x="1290" y="936"/>
                  </a:lnTo>
                  <a:lnTo>
                    <a:pt x="1290" y="936"/>
                  </a:lnTo>
                  <a:lnTo>
                    <a:pt x="1290" y="930"/>
                  </a:lnTo>
                  <a:lnTo>
                    <a:pt x="1290" y="930"/>
                  </a:lnTo>
                  <a:lnTo>
                    <a:pt x="1296" y="930"/>
                  </a:lnTo>
                  <a:lnTo>
                    <a:pt x="1296" y="930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18"/>
                  </a:lnTo>
                  <a:lnTo>
                    <a:pt x="1302" y="918"/>
                  </a:lnTo>
                  <a:lnTo>
                    <a:pt x="1302" y="918"/>
                  </a:lnTo>
                  <a:lnTo>
                    <a:pt x="1302" y="918"/>
                  </a:lnTo>
                  <a:lnTo>
                    <a:pt x="1302" y="918"/>
                  </a:lnTo>
                  <a:lnTo>
                    <a:pt x="1302" y="912"/>
                  </a:lnTo>
                  <a:lnTo>
                    <a:pt x="1302" y="912"/>
                  </a:lnTo>
                  <a:lnTo>
                    <a:pt x="1308" y="912"/>
                  </a:lnTo>
                  <a:lnTo>
                    <a:pt x="1308" y="906"/>
                  </a:lnTo>
                  <a:lnTo>
                    <a:pt x="1308" y="906"/>
                  </a:lnTo>
                  <a:lnTo>
                    <a:pt x="1308" y="906"/>
                  </a:lnTo>
                  <a:lnTo>
                    <a:pt x="1308" y="906"/>
                  </a:lnTo>
                  <a:lnTo>
                    <a:pt x="1308" y="906"/>
                  </a:lnTo>
                  <a:lnTo>
                    <a:pt x="1308" y="900"/>
                  </a:lnTo>
                  <a:lnTo>
                    <a:pt x="1314" y="900"/>
                  </a:lnTo>
                  <a:lnTo>
                    <a:pt x="1314" y="900"/>
                  </a:lnTo>
                  <a:lnTo>
                    <a:pt x="1314" y="900"/>
                  </a:lnTo>
                  <a:lnTo>
                    <a:pt x="1314" y="894"/>
                  </a:lnTo>
                  <a:lnTo>
                    <a:pt x="1314" y="894"/>
                  </a:lnTo>
                  <a:lnTo>
                    <a:pt x="1314" y="894"/>
                  </a:lnTo>
                  <a:lnTo>
                    <a:pt x="1320" y="894"/>
                  </a:lnTo>
                  <a:lnTo>
                    <a:pt x="1320" y="894"/>
                  </a:lnTo>
                  <a:lnTo>
                    <a:pt x="1320" y="888"/>
                  </a:lnTo>
                  <a:lnTo>
                    <a:pt x="1320" y="888"/>
                  </a:lnTo>
                  <a:lnTo>
                    <a:pt x="1320" y="888"/>
                  </a:lnTo>
                  <a:lnTo>
                    <a:pt x="1320" y="888"/>
                  </a:lnTo>
                  <a:lnTo>
                    <a:pt x="1320" y="882"/>
                  </a:lnTo>
                  <a:lnTo>
                    <a:pt x="1326" y="882"/>
                  </a:lnTo>
                  <a:lnTo>
                    <a:pt x="1326" y="882"/>
                  </a:lnTo>
                  <a:lnTo>
                    <a:pt x="1326" y="882"/>
                  </a:lnTo>
                  <a:lnTo>
                    <a:pt x="1326" y="876"/>
                  </a:lnTo>
                  <a:lnTo>
                    <a:pt x="1326" y="876"/>
                  </a:lnTo>
                  <a:lnTo>
                    <a:pt x="1326" y="876"/>
                  </a:lnTo>
                  <a:lnTo>
                    <a:pt x="1332" y="876"/>
                  </a:lnTo>
                  <a:lnTo>
                    <a:pt x="1332" y="870"/>
                  </a:lnTo>
                  <a:lnTo>
                    <a:pt x="1332" y="870"/>
                  </a:lnTo>
                  <a:lnTo>
                    <a:pt x="1332" y="870"/>
                  </a:lnTo>
                  <a:lnTo>
                    <a:pt x="1332" y="870"/>
                  </a:lnTo>
                  <a:lnTo>
                    <a:pt x="1332" y="870"/>
                  </a:lnTo>
                  <a:lnTo>
                    <a:pt x="1332" y="864"/>
                  </a:lnTo>
                  <a:lnTo>
                    <a:pt x="1338" y="864"/>
                  </a:lnTo>
                  <a:lnTo>
                    <a:pt x="1338" y="864"/>
                  </a:lnTo>
                  <a:lnTo>
                    <a:pt x="1338" y="864"/>
                  </a:lnTo>
                  <a:lnTo>
                    <a:pt x="1338" y="858"/>
                  </a:lnTo>
                  <a:lnTo>
                    <a:pt x="1338" y="858"/>
                  </a:lnTo>
                  <a:lnTo>
                    <a:pt x="1338" y="858"/>
                  </a:lnTo>
                  <a:lnTo>
                    <a:pt x="1338" y="858"/>
                  </a:lnTo>
                  <a:lnTo>
                    <a:pt x="1344" y="852"/>
                  </a:lnTo>
                  <a:lnTo>
                    <a:pt x="1344" y="852"/>
                  </a:lnTo>
                  <a:lnTo>
                    <a:pt x="1344" y="852"/>
                  </a:lnTo>
                  <a:lnTo>
                    <a:pt x="1344" y="852"/>
                  </a:lnTo>
                  <a:lnTo>
                    <a:pt x="1344" y="846"/>
                  </a:lnTo>
                  <a:lnTo>
                    <a:pt x="1344" y="846"/>
                  </a:lnTo>
                  <a:lnTo>
                    <a:pt x="1350" y="846"/>
                  </a:lnTo>
                  <a:lnTo>
                    <a:pt x="1350" y="846"/>
                  </a:lnTo>
                  <a:lnTo>
                    <a:pt x="1350" y="840"/>
                  </a:lnTo>
                  <a:lnTo>
                    <a:pt x="1350" y="840"/>
                  </a:lnTo>
                  <a:lnTo>
                    <a:pt x="1350" y="840"/>
                  </a:lnTo>
                  <a:lnTo>
                    <a:pt x="1350" y="840"/>
                  </a:lnTo>
                  <a:lnTo>
                    <a:pt x="1350" y="834"/>
                  </a:lnTo>
                  <a:lnTo>
                    <a:pt x="1356" y="834"/>
                  </a:lnTo>
                  <a:lnTo>
                    <a:pt x="1356" y="834"/>
                  </a:lnTo>
                  <a:lnTo>
                    <a:pt x="1356" y="828"/>
                  </a:lnTo>
                  <a:lnTo>
                    <a:pt x="1356" y="828"/>
                  </a:lnTo>
                  <a:lnTo>
                    <a:pt x="1356" y="828"/>
                  </a:lnTo>
                  <a:lnTo>
                    <a:pt x="1362" y="828"/>
                  </a:lnTo>
                  <a:lnTo>
                    <a:pt x="1362" y="822"/>
                  </a:lnTo>
                  <a:lnTo>
                    <a:pt x="1362" y="822"/>
                  </a:lnTo>
                  <a:lnTo>
                    <a:pt x="1362" y="822"/>
                  </a:lnTo>
                  <a:lnTo>
                    <a:pt x="1362" y="822"/>
                  </a:lnTo>
                  <a:lnTo>
                    <a:pt x="1362" y="816"/>
                  </a:lnTo>
                  <a:lnTo>
                    <a:pt x="1362" y="816"/>
                  </a:lnTo>
                  <a:lnTo>
                    <a:pt x="1368" y="816"/>
                  </a:lnTo>
                  <a:lnTo>
                    <a:pt x="1368" y="816"/>
                  </a:lnTo>
                  <a:lnTo>
                    <a:pt x="1368" y="810"/>
                  </a:lnTo>
                  <a:lnTo>
                    <a:pt x="1368" y="810"/>
                  </a:lnTo>
                  <a:lnTo>
                    <a:pt x="1368" y="810"/>
                  </a:lnTo>
                  <a:lnTo>
                    <a:pt x="1368" y="810"/>
                  </a:lnTo>
                  <a:lnTo>
                    <a:pt x="1374" y="804"/>
                  </a:lnTo>
                  <a:lnTo>
                    <a:pt x="1374" y="804"/>
                  </a:lnTo>
                  <a:lnTo>
                    <a:pt x="1374" y="804"/>
                  </a:lnTo>
                  <a:lnTo>
                    <a:pt x="1374" y="804"/>
                  </a:lnTo>
                  <a:lnTo>
                    <a:pt x="1374" y="798"/>
                  </a:lnTo>
                  <a:lnTo>
                    <a:pt x="1374" y="798"/>
                  </a:lnTo>
                  <a:lnTo>
                    <a:pt x="1374" y="798"/>
                  </a:lnTo>
                  <a:lnTo>
                    <a:pt x="1380" y="792"/>
                  </a:lnTo>
                  <a:lnTo>
                    <a:pt x="1380" y="792"/>
                  </a:lnTo>
                  <a:lnTo>
                    <a:pt x="1380" y="792"/>
                  </a:lnTo>
                  <a:lnTo>
                    <a:pt x="1380" y="792"/>
                  </a:lnTo>
                  <a:lnTo>
                    <a:pt x="1380" y="786"/>
                  </a:lnTo>
                  <a:lnTo>
                    <a:pt x="1380" y="786"/>
                  </a:lnTo>
                  <a:lnTo>
                    <a:pt x="1380" y="786"/>
                  </a:lnTo>
                  <a:lnTo>
                    <a:pt x="1386" y="786"/>
                  </a:lnTo>
                  <a:lnTo>
                    <a:pt x="1386" y="780"/>
                  </a:lnTo>
                  <a:lnTo>
                    <a:pt x="1386" y="780"/>
                  </a:lnTo>
                  <a:lnTo>
                    <a:pt x="1386" y="780"/>
                  </a:lnTo>
                  <a:lnTo>
                    <a:pt x="1386" y="780"/>
                  </a:lnTo>
                  <a:lnTo>
                    <a:pt x="1386" y="774"/>
                  </a:lnTo>
                  <a:lnTo>
                    <a:pt x="1386" y="774"/>
                  </a:lnTo>
                  <a:lnTo>
                    <a:pt x="1392" y="774"/>
                  </a:lnTo>
                  <a:lnTo>
                    <a:pt x="1392" y="774"/>
                  </a:lnTo>
                  <a:lnTo>
                    <a:pt x="1392" y="768"/>
                  </a:lnTo>
                  <a:lnTo>
                    <a:pt x="1392" y="768"/>
                  </a:lnTo>
                  <a:lnTo>
                    <a:pt x="1392" y="768"/>
                  </a:lnTo>
                  <a:lnTo>
                    <a:pt x="1398" y="762"/>
                  </a:lnTo>
                  <a:lnTo>
                    <a:pt x="1398" y="762"/>
                  </a:lnTo>
                  <a:lnTo>
                    <a:pt x="1398" y="762"/>
                  </a:lnTo>
                  <a:lnTo>
                    <a:pt x="1398" y="762"/>
                  </a:lnTo>
                  <a:lnTo>
                    <a:pt x="1398" y="756"/>
                  </a:lnTo>
                  <a:lnTo>
                    <a:pt x="1398" y="756"/>
                  </a:lnTo>
                  <a:lnTo>
                    <a:pt x="1398" y="756"/>
                  </a:lnTo>
                  <a:lnTo>
                    <a:pt x="1398" y="756"/>
                  </a:lnTo>
                  <a:lnTo>
                    <a:pt x="1404" y="750"/>
                  </a:lnTo>
                  <a:lnTo>
                    <a:pt x="1404" y="750"/>
                  </a:lnTo>
                  <a:lnTo>
                    <a:pt x="1404" y="750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10" y="744"/>
                  </a:lnTo>
                  <a:lnTo>
                    <a:pt x="1410" y="744"/>
                  </a:lnTo>
                  <a:lnTo>
                    <a:pt x="1410" y="738"/>
                  </a:lnTo>
                  <a:lnTo>
                    <a:pt x="1410" y="738"/>
                  </a:lnTo>
                  <a:lnTo>
                    <a:pt x="1410" y="738"/>
                  </a:lnTo>
                  <a:lnTo>
                    <a:pt x="1410" y="738"/>
                  </a:lnTo>
                  <a:lnTo>
                    <a:pt x="1410" y="732"/>
                  </a:lnTo>
                  <a:lnTo>
                    <a:pt x="1416" y="732"/>
                  </a:lnTo>
                  <a:lnTo>
                    <a:pt x="1416" y="732"/>
                  </a:lnTo>
                  <a:lnTo>
                    <a:pt x="1416" y="732"/>
                  </a:lnTo>
                  <a:lnTo>
                    <a:pt x="1416" y="726"/>
                  </a:lnTo>
                  <a:lnTo>
                    <a:pt x="1416" y="726"/>
                  </a:lnTo>
                  <a:lnTo>
                    <a:pt x="1416" y="726"/>
                  </a:lnTo>
                  <a:lnTo>
                    <a:pt x="1416" y="726"/>
                  </a:lnTo>
                  <a:lnTo>
                    <a:pt x="1422" y="720"/>
                  </a:lnTo>
                  <a:lnTo>
                    <a:pt x="1422" y="720"/>
                  </a:lnTo>
                  <a:lnTo>
                    <a:pt x="1422" y="720"/>
                  </a:lnTo>
                  <a:lnTo>
                    <a:pt x="1422" y="720"/>
                  </a:lnTo>
                  <a:lnTo>
                    <a:pt x="1422" y="714"/>
                  </a:lnTo>
                  <a:lnTo>
                    <a:pt x="1422" y="714"/>
                  </a:lnTo>
                  <a:lnTo>
                    <a:pt x="1428" y="714"/>
                  </a:lnTo>
                  <a:lnTo>
                    <a:pt x="1428" y="714"/>
                  </a:lnTo>
                  <a:lnTo>
                    <a:pt x="1428" y="708"/>
                  </a:lnTo>
                  <a:lnTo>
                    <a:pt x="1428" y="708"/>
                  </a:lnTo>
                  <a:lnTo>
                    <a:pt x="1428" y="708"/>
                  </a:lnTo>
                  <a:lnTo>
                    <a:pt x="1428" y="708"/>
                  </a:lnTo>
                  <a:lnTo>
                    <a:pt x="1428" y="702"/>
                  </a:lnTo>
                  <a:lnTo>
                    <a:pt x="1434" y="702"/>
                  </a:lnTo>
                  <a:lnTo>
                    <a:pt x="1434" y="702"/>
                  </a:lnTo>
                  <a:lnTo>
                    <a:pt x="1434" y="696"/>
                  </a:lnTo>
                  <a:lnTo>
                    <a:pt x="1434" y="696"/>
                  </a:lnTo>
                  <a:lnTo>
                    <a:pt x="1434" y="696"/>
                  </a:lnTo>
                  <a:lnTo>
                    <a:pt x="1434" y="696"/>
                  </a:lnTo>
                  <a:lnTo>
                    <a:pt x="1434" y="690"/>
                  </a:lnTo>
                  <a:lnTo>
                    <a:pt x="1440" y="690"/>
                  </a:lnTo>
                  <a:lnTo>
                    <a:pt x="1440" y="690"/>
                  </a:lnTo>
                  <a:lnTo>
                    <a:pt x="1440" y="684"/>
                  </a:lnTo>
                  <a:lnTo>
                    <a:pt x="1440" y="684"/>
                  </a:lnTo>
                  <a:lnTo>
                    <a:pt x="1440" y="684"/>
                  </a:lnTo>
                  <a:lnTo>
                    <a:pt x="1446" y="678"/>
                  </a:lnTo>
                  <a:lnTo>
                    <a:pt x="1446" y="678"/>
                  </a:lnTo>
                  <a:lnTo>
                    <a:pt x="1446" y="678"/>
                  </a:lnTo>
                  <a:lnTo>
                    <a:pt x="1446" y="678"/>
                  </a:lnTo>
                  <a:lnTo>
                    <a:pt x="1446" y="672"/>
                  </a:lnTo>
                  <a:lnTo>
                    <a:pt x="1446" y="672"/>
                  </a:lnTo>
                  <a:lnTo>
                    <a:pt x="1446" y="672"/>
                  </a:lnTo>
                  <a:lnTo>
                    <a:pt x="1452" y="672"/>
                  </a:lnTo>
                  <a:lnTo>
                    <a:pt x="1452" y="666"/>
                  </a:lnTo>
                  <a:lnTo>
                    <a:pt x="1452" y="666"/>
                  </a:lnTo>
                  <a:lnTo>
                    <a:pt x="1452" y="666"/>
                  </a:lnTo>
                  <a:lnTo>
                    <a:pt x="1452" y="660"/>
                  </a:lnTo>
                  <a:lnTo>
                    <a:pt x="1452" y="660"/>
                  </a:lnTo>
                  <a:lnTo>
                    <a:pt x="1458" y="660"/>
                  </a:lnTo>
                  <a:lnTo>
                    <a:pt x="1458" y="660"/>
                  </a:lnTo>
                  <a:lnTo>
                    <a:pt x="1458" y="654"/>
                  </a:lnTo>
                  <a:lnTo>
                    <a:pt x="1458" y="654"/>
                  </a:lnTo>
                  <a:lnTo>
                    <a:pt x="1458" y="654"/>
                  </a:lnTo>
                  <a:lnTo>
                    <a:pt x="1458" y="648"/>
                  </a:lnTo>
                  <a:lnTo>
                    <a:pt x="1458" y="648"/>
                  </a:lnTo>
                  <a:lnTo>
                    <a:pt x="1464" y="648"/>
                  </a:lnTo>
                  <a:lnTo>
                    <a:pt x="1464" y="648"/>
                  </a:lnTo>
                  <a:lnTo>
                    <a:pt x="1464" y="642"/>
                  </a:lnTo>
                  <a:lnTo>
                    <a:pt x="1464" y="642"/>
                  </a:lnTo>
                  <a:lnTo>
                    <a:pt x="1464" y="642"/>
                  </a:lnTo>
                  <a:lnTo>
                    <a:pt x="1464" y="636"/>
                  </a:lnTo>
                  <a:lnTo>
                    <a:pt x="1470" y="636"/>
                  </a:lnTo>
                  <a:lnTo>
                    <a:pt x="1470" y="636"/>
                  </a:lnTo>
                  <a:lnTo>
                    <a:pt x="1470" y="636"/>
                  </a:lnTo>
                  <a:lnTo>
                    <a:pt x="1470" y="630"/>
                  </a:lnTo>
                  <a:lnTo>
                    <a:pt x="1470" y="630"/>
                  </a:lnTo>
                  <a:lnTo>
                    <a:pt x="1470" y="630"/>
                  </a:lnTo>
                  <a:lnTo>
                    <a:pt x="1470" y="624"/>
                  </a:lnTo>
                  <a:lnTo>
                    <a:pt x="1476" y="624"/>
                  </a:lnTo>
                  <a:lnTo>
                    <a:pt x="1476" y="624"/>
                  </a:lnTo>
                  <a:lnTo>
                    <a:pt x="1476" y="624"/>
                  </a:lnTo>
                  <a:lnTo>
                    <a:pt x="1476" y="618"/>
                  </a:lnTo>
                  <a:lnTo>
                    <a:pt x="1476" y="618"/>
                  </a:lnTo>
                  <a:lnTo>
                    <a:pt x="1476" y="618"/>
                  </a:lnTo>
                  <a:lnTo>
                    <a:pt x="1476" y="612"/>
                  </a:lnTo>
                  <a:lnTo>
                    <a:pt x="1482" y="612"/>
                  </a:lnTo>
                  <a:lnTo>
                    <a:pt x="1482" y="612"/>
                  </a:lnTo>
                  <a:lnTo>
                    <a:pt x="1482" y="612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8" y="600"/>
                  </a:lnTo>
                  <a:lnTo>
                    <a:pt x="1488" y="600"/>
                  </a:lnTo>
                  <a:lnTo>
                    <a:pt x="1488" y="600"/>
                  </a:lnTo>
                  <a:lnTo>
                    <a:pt x="1488" y="600"/>
                  </a:lnTo>
                  <a:lnTo>
                    <a:pt x="1488" y="594"/>
                  </a:lnTo>
                  <a:lnTo>
                    <a:pt x="1488" y="594"/>
                  </a:lnTo>
                  <a:lnTo>
                    <a:pt x="1488" y="594"/>
                  </a:lnTo>
                  <a:lnTo>
                    <a:pt x="1494" y="588"/>
                  </a:lnTo>
                  <a:lnTo>
                    <a:pt x="1494" y="588"/>
                  </a:lnTo>
                  <a:lnTo>
                    <a:pt x="1494" y="588"/>
                  </a:lnTo>
                  <a:lnTo>
                    <a:pt x="1494" y="582"/>
                  </a:lnTo>
                  <a:lnTo>
                    <a:pt x="1494" y="582"/>
                  </a:lnTo>
                  <a:lnTo>
                    <a:pt x="1494" y="582"/>
                  </a:lnTo>
                  <a:lnTo>
                    <a:pt x="1500" y="582"/>
                  </a:lnTo>
                  <a:lnTo>
                    <a:pt x="1500" y="576"/>
                  </a:lnTo>
                  <a:lnTo>
                    <a:pt x="1500" y="576"/>
                  </a:lnTo>
                  <a:lnTo>
                    <a:pt x="1500" y="576"/>
                  </a:lnTo>
                  <a:lnTo>
                    <a:pt x="1500" y="570"/>
                  </a:lnTo>
                  <a:lnTo>
                    <a:pt x="1500" y="570"/>
                  </a:lnTo>
                  <a:lnTo>
                    <a:pt x="1500" y="570"/>
                  </a:lnTo>
                  <a:lnTo>
                    <a:pt x="1506" y="564"/>
                  </a:lnTo>
                  <a:lnTo>
                    <a:pt x="1506" y="564"/>
                  </a:lnTo>
                  <a:lnTo>
                    <a:pt x="1506" y="564"/>
                  </a:lnTo>
                  <a:lnTo>
                    <a:pt x="1506" y="558"/>
                  </a:lnTo>
                  <a:lnTo>
                    <a:pt x="1506" y="558"/>
                  </a:lnTo>
                  <a:lnTo>
                    <a:pt x="1506" y="558"/>
                  </a:lnTo>
                  <a:lnTo>
                    <a:pt x="1512" y="558"/>
                  </a:lnTo>
                  <a:lnTo>
                    <a:pt x="1512" y="552"/>
                  </a:lnTo>
                  <a:lnTo>
                    <a:pt x="1512" y="552"/>
                  </a:lnTo>
                  <a:lnTo>
                    <a:pt x="1512" y="552"/>
                  </a:lnTo>
                  <a:lnTo>
                    <a:pt x="1512" y="546"/>
                  </a:lnTo>
                  <a:lnTo>
                    <a:pt x="1512" y="546"/>
                  </a:lnTo>
                  <a:lnTo>
                    <a:pt x="1518" y="546"/>
                  </a:lnTo>
                  <a:lnTo>
                    <a:pt x="1518" y="546"/>
                  </a:lnTo>
                  <a:lnTo>
                    <a:pt x="1518" y="540"/>
                  </a:lnTo>
                  <a:lnTo>
                    <a:pt x="1518" y="540"/>
                  </a:lnTo>
                  <a:lnTo>
                    <a:pt x="1518" y="540"/>
                  </a:lnTo>
                  <a:lnTo>
                    <a:pt x="1518" y="534"/>
                  </a:lnTo>
                  <a:lnTo>
                    <a:pt x="1518" y="534"/>
                  </a:lnTo>
                  <a:lnTo>
                    <a:pt x="1524" y="534"/>
                  </a:lnTo>
                  <a:lnTo>
                    <a:pt x="1524" y="534"/>
                  </a:lnTo>
                  <a:lnTo>
                    <a:pt x="1524" y="528"/>
                  </a:lnTo>
                  <a:lnTo>
                    <a:pt x="1524" y="528"/>
                  </a:lnTo>
                  <a:lnTo>
                    <a:pt x="1524" y="528"/>
                  </a:lnTo>
                  <a:lnTo>
                    <a:pt x="1524" y="528"/>
                  </a:lnTo>
                  <a:lnTo>
                    <a:pt x="1530" y="522"/>
                  </a:lnTo>
                  <a:lnTo>
                    <a:pt x="1530" y="522"/>
                  </a:lnTo>
                  <a:lnTo>
                    <a:pt x="1530" y="522"/>
                  </a:lnTo>
                  <a:lnTo>
                    <a:pt x="1530" y="516"/>
                  </a:lnTo>
                  <a:lnTo>
                    <a:pt x="1530" y="516"/>
                  </a:lnTo>
                  <a:lnTo>
                    <a:pt x="1530" y="516"/>
                  </a:lnTo>
                  <a:lnTo>
                    <a:pt x="1530" y="516"/>
                  </a:lnTo>
                  <a:lnTo>
                    <a:pt x="1536" y="510"/>
                  </a:lnTo>
                  <a:lnTo>
                    <a:pt x="1536" y="510"/>
                  </a:lnTo>
                  <a:lnTo>
                    <a:pt x="1536" y="510"/>
                  </a:lnTo>
                  <a:lnTo>
                    <a:pt x="1536" y="510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42" y="504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8"/>
                  </a:lnTo>
                  <a:lnTo>
                    <a:pt x="1542" y="492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48" y="492"/>
                  </a:lnTo>
                  <a:lnTo>
                    <a:pt x="1548" y="486"/>
                  </a:lnTo>
                  <a:lnTo>
                    <a:pt x="1548" y="486"/>
                  </a:lnTo>
                  <a:lnTo>
                    <a:pt x="1548" y="486"/>
                  </a:lnTo>
                  <a:lnTo>
                    <a:pt x="1548" y="480"/>
                  </a:lnTo>
                  <a:lnTo>
                    <a:pt x="1554" y="480"/>
                  </a:lnTo>
                  <a:lnTo>
                    <a:pt x="1554" y="480"/>
                  </a:lnTo>
                  <a:lnTo>
                    <a:pt x="1554" y="480"/>
                  </a:lnTo>
                  <a:lnTo>
                    <a:pt x="1554" y="474"/>
                  </a:lnTo>
                  <a:lnTo>
                    <a:pt x="1554" y="474"/>
                  </a:lnTo>
                  <a:lnTo>
                    <a:pt x="1554" y="474"/>
                  </a:lnTo>
                  <a:lnTo>
                    <a:pt x="1560" y="474"/>
                  </a:lnTo>
                  <a:lnTo>
                    <a:pt x="1560" y="468"/>
                  </a:lnTo>
                  <a:lnTo>
                    <a:pt x="1560" y="468"/>
                  </a:lnTo>
                  <a:lnTo>
                    <a:pt x="1560" y="468"/>
                  </a:lnTo>
                  <a:lnTo>
                    <a:pt x="1560" y="468"/>
                  </a:lnTo>
                  <a:lnTo>
                    <a:pt x="1560" y="462"/>
                  </a:lnTo>
                  <a:lnTo>
                    <a:pt x="1560" y="462"/>
                  </a:lnTo>
                  <a:lnTo>
                    <a:pt x="1566" y="462"/>
                  </a:lnTo>
                  <a:lnTo>
                    <a:pt x="1566" y="462"/>
                  </a:lnTo>
                  <a:lnTo>
                    <a:pt x="1566" y="456"/>
                  </a:lnTo>
                  <a:lnTo>
                    <a:pt x="1566" y="456"/>
                  </a:lnTo>
                  <a:lnTo>
                    <a:pt x="1566" y="456"/>
                  </a:lnTo>
                  <a:lnTo>
                    <a:pt x="1566" y="450"/>
                  </a:lnTo>
                  <a:lnTo>
                    <a:pt x="1572" y="450"/>
                  </a:lnTo>
                  <a:lnTo>
                    <a:pt x="1572" y="450"/>
                  </a:lnTo>
                  <a:lnTo>
                    <a:pt x="1572" y="450"/>
                  </a:lnTo>
                  <a:lnTo>
                    <a:pt x="1572" y="444"/>
                  </a:lnTo>
                  <a:lnTo>
                    <a:pt x="1572" y="444"/>
                  </a:lnTo>
                  <a:lnTo>
                    <a:pt x="1572" y="444"/>
                  </a:lnTo>
                  <a:lnTo>
                    <a:pt x="1578" y="444"/>
                  </a:lnTo>
                  <a:lnTo>
                    <a:pt x="1578" y="438"/>
                  </a:lnTo>
                  <a:lnTo>
                    <a:pt x="1578" y="438"/>
                  </a:lnTo>
                  <a:lnTo>
                    <a:pt x="1578" y="438"/>
                  </a:lnTo>
                  <a:lnTo>
                    <a:pt x="1578" y="432"/>
                  </a:lnTo>
                  <a:lnTo>
                    <a:pt x="1578" y="432"/>
                  </a:lnTo>
                  <a:lnTo>
                    <a:pt x="1578" y="432"/>
                  </a:lnTo>
                  <a:lnTo>
                    <a:pt x="1584" y="432"/>
                  </a:lnTo>
                  <a:lnTo>
                    <a:pt x="1584" y="426"/>
                  </a:lnTo>
                  <a:lnTo>
                    <a:pt x="1584" y="426"/>
                  </a:lnTo>
                  <a:lnTo>
                    <a:pt x="1584" y="426"/>
                  </a:lnTo>
                  <a:lnTo>
                    <a:pt x="1584" y="426"/>
                  </a:lnTo>
                  <a:lnTo>
                    <a:pt x="1584" y="420"/>
                  </a:lnTo>
                  <a:lnTo>
                    <a:pt x="1590" y="420"/>
                  </a:lnTo>
                  <a:lnTo>
                    <a:pt x="1590" y="420"/>
                  </a:lnTo>
                  <a:lnTo>
                    <a:pt x="1590" y="420"/>
                  </a:lnTo>
                  <a:lnTo>
                    <a:pt x="1590" y="414"/>
                  </a:lnTo>
                  <a:lnTo>
                    <a:pt x="1590" y="414"/>
                  </a:lnTo>
                  <a:lnTo>
                    <a:pt x="1590" y="414"/>
                  </a:lnTo>
                  <a:lnTo>
                    <a:pt x="1590" y="408"/>
                  </a:lnTo>
                  <a:lnTo>
                    <a:pt x="1596" y="408"/>
                  </a:lnTo>
                  <a:lnTo>
                    <a:pt x="1596" y="408"/>
                  </a:lnTo>
                  <a:lnTo>
                    <a:pt x="1596" y="408"/>
                  </a:lnTo>
                  <a:lnTo>
                    <a:pt x="1596" y="402"/>
                  </a:lnTo>
                  <a:lnTo>
                    <a:pt x="1596" y="402"/>
                  </a:lnTo>
                  <a:lnTo>
                    <a:pt x="1596" y="402"/>
                  </a:lnTo>
                  <a:lnTo>
                    <a:pt x="1602" y="402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0"/>
                  </a:lnTo>
                  <a:lnTo>
                    <a:pt x="1602" y="390"/>
                  </a:lnTo>
                  <a:lnTo>
                    <a:pt x="1608" y="390"/>
                  </a:lnTo>
                  <a:lnTo>
                    <a:pt x="1608" y="384"/>
                  </a:lnTo>
                  <a:lnTo>
                    <a:pt x="1608" y="384"/>
                  </a:lnTo>
                  <a:lnTo>
                    <a:pt x="1608" y="384"/>
                  </a:lnTo>
                  <a:lnTo>
                    <a:pt x="1608" y="384"/>
                  </a:lnTo>
                  <a:lnTo>
                    <a:pt x="1608" y="378"/>
                  </a:lnTo>
                  <a:lnTo>
                    <a:pt x="1608" y="378"/>
                  </a:lnTo>
                  <a:lnTo>
                    <a:pt x="1614" y="378"/>
                  </a:lnTo>
                  <a:lnTo>
                    <a:pt x="1614" y="378"/>
                  </a:lnTo>
                  <a:lnTo>
                    <a:pt x="1614" y="372"/>
                  </a:lnTo>
                  <a:lnTo>
                    <a:pt x="1614" y="372"/>
                  </a:lnTo>
                  <a:lnTo>
                    <a:pt x="1614" y="372"/>
                  </a:lnTo>
                  <a:lnTo>
                    <a:pt x="1614" y="366"/>
                  </a:lnTo>
                  <a:lnTo>
                    <a:pt x="1620" y="366"/>
                  </a:lnTo>
                  <a:lnTo>
                    <a:pt x="1620" y="366"/>
                  </a:lnTo>
                  <a:lnTo>
                    <a:pt x="1620" y="366"/>
                  </a:lnTo>
                  <a:lnTo>
                    <a:pt x="1620" y="360"/>
                  </a:lnTo>
                  <a:lnTo>
                    <a:pt x="1620" y="360"/>
                  </a:lnTo>
                  <a:lnTo>
                    <a:pt x="1620" y="360"/>
                  </a:lnTo>
                  <a:lnTo>
                    <a:pt x="1620" y="354"/>
                  </a:lnTo>
                  <a:lnTo>
                    <a:pt x="1626" y="354"/>
                  </a:lnTo>
                  <a:lnTo>
                    <a:pt x="1626" y="354"/>
                  </a:lnTo>
                  <a:lnTo>
                    <a:pt x="1626" y="354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32" y="342"/>
                  </a:lnTo>
                  <a:lnTo>
                    <a:pt x="1632" y="342"/>
                  </a:lnTo>
                  <a:lnTo>
                    <a:pt x="1632" y="342"/>
                  </a:lnTo>
                  <a:lnTo>
                    <a:pt x="1632" y="342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8" y="336"/>
                  </a:lnTo>
                  <a:lnTo>
                    <a:pt x="1638" y="330"/>
                  </a:lnTo>
                  <a:lnTo>
                    <a:pt x="1638" y="330"/>
                  </a:lnTo>
                  <a:lnTo>
                    <a:pt x="1638" y="324"/>
                  </a:lnTo>
                  <a:lnTo>
                    <a:pt x="1638" y="324"/>
                  </a:lnTo>
                  <a:lnTo>
                    <a:pt x="1644" y="324"/>
                  </a:lnTo>
                  <a:lnTo>
                    <a:pt x="1644" y="324"/>
                  </a:lnTo>
                  <a:lnTo>
                    <a:pt x="1644" y="318"/>
                  </a:lnTo>
                  <a:lnTo>
                    <a:pt x="1644" y="318"/>
                  </a:lnTo>
                  <a:lnTo>
                    <a:pt x="1644" y="318"/>
                  </a:lnTo>
                  <a:lnTo>
                    <a:pt x="1644" y="312"/>
                  </a:lnTo>
                  <a:lnTo>
                    <a:pt x="1644" y="312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0" y="306"/>
                  </a:lnTo>
                  <a:lnTo>
                    <a:pt x="1650" y="306"/>
                  </a:lnTo>
                  <a:lnTo>
                    <a:pt x="1650" y="306"/>
                  </a:lnTo>
                  <a:lnTo>
                    <a:pt x="1650" y="306"/>
                  </a:lnTo>
                  <a:lnTo>
                    <a:pt x="1650" y="300"/>
                  </a:lnTo>
                  <a:lnTo>
                    <a:pt x="1656" y="300"/>
                  </a:lnTo>
                  <a:lnTo>
                    <a:pt x="1656" y="300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88"/>
                  </a:lnTo>
                  <a:lnTo>
                    <a:pt x="1662" y="288"/>
                  </a:lnTo>
                  <a:lnTo>
                    <a:pt x="1662" y="288"/>
                  </a:lnTo>
                  <a:lnTo>
                    <a:pt x="1662" y="288"/>
                  </a:lnTo>
                  <a:lnTo>
                    <a:pt x="1662" y="282"/>
                  </a:lnTo>
                  <a:lnTo>
                    <a:pt x="1662" y="282"/>
                  </a:lnTo>
                  <a:lnTo>
                    <a:pt x="1662" y="282"/>
                  </a:lnTo>
                  <a:lnTo>
                    <a:pt x="1662" y="276"/>
                  </a:lnTo>
                  <a:lnTo>
                    <a:pt x="1668" y="276"/>
                  </a:lnTo>
                  <a:lnTo>
                    <a:pt x="1668" y="276"/>
                  </a:lnTo>
                  <a:lnTo>
                    <a:pt x="1668" y="276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74" y="264"/>
                  </a:lnTo>
                  <a:lnTo>
                    <a:pt x="1674" y="264"/>
                  </a:lnTo>
                  <a:lnTo>
                    <a:pt x="1674" y="264"/>
                  </a:lnTo>
                  <a:lnTo>
                    <a:pt x="1674" y="258"/>
                  </a:lnTo>
                  <a:lnTo>
                    <a:pt x="1674" y="258"/>
                  </a:lnTo>
                  <a:lnTo>
                    <a:pt x="1674" y="258"/>
                  </a:lnTo>
                  <a:lnTo>
                    <a:pt x="1674" y="258"/>
                  </a:lnTo>
                  <a:lnTo>
                    <a:pt x="1680" y="252"/>
                  </a:lnTo>
                  <a:lnTo>
                    <a:pt x="1680" y="252"/>
                  </a:lnTo>
                  <a:lnTo>
                    <a:pt x="1680" y="252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34"/>
                  </a:lnTo>
                  <a:lnTo>
                    <a:pt x="1686" y="234"/>
                  </a:lnTo>
                  <a:lnTo>
                    <a:pt x="1686" y="234"/>
                  </a:lnTo>
                  <a:lnTo>
                    <a:pt x="1692" y="228"/>
                  </a:lnTo>
                  <a:lnTo>
                    <a:pt x="1692" y="228"/>
                  </a:lnTo>
                  <a:lnTo>
                    <a:pt x="1692" y="228"/>
                  </a:lnTo>
                  <a:lnTo>
                    <a:pt x="1692" y="222"/>
                  </a:lnTo>
                  <a:lnTo>
                    <a:pt x="1692" y="222"/>
                  </a:lnTo>
                  <a:lnTo>
                    <a:pt x="1692" y="222"/>
                  </a:lnTo>
                  <a:lnTo>
                    <a:pt x="1698" y="222"/>
                  </a:lnTo>
                  <a:lnTo>
                    <a:pt x="1698" y="216"/>
                  </a:lnTo>
                  <a:lnTo>
                    <a:pt x="1698" y="216"/>
                  </a:lnTo>
                  <a:lnTo>
                    <a:pt x="1698" y="216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198"/>
                  </a:lnTo>
                  <a:lnTo>
                    <a:pt x="1704" y="198"/>
                  </a:lnTo>
                  <a:lnTo>
                    <a:pt x="1704" y="198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6" y="186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22" y="168"/>
                  </a:lnTo>
                  <a:lnTo>
                    <a:pt x="1722" y="168"/>
                  </a:lnTo>
                  <a:lnTo>
                    <a:pt x="1722" y="162"/>
                  </a:lnTo>
                  <a:lnTo>
                    <a:pt x="1722" y="162"/>
                  </a:lnTo>
                  <a:lnTo>
                    <a:pt x="1722" y="162"/>
                  </a:lnTo>
                  <a:lnTo>
                    <a:pt x="1728" y="162"/>
                  </a:lnTo>
                  <a:lnTo>
                    <a:pt x="1728" y="156"/>
                  </a:lnTo>
                  <a:lnTo>
                    <a:pt x="1728" y="156"/>
                  </a:lnTo>
                  <a:lnTo>
                    <a:pt x="1728" y="156"/>
                  </a:lnTo>
                  <a:lnTo>
                    <a:pt x="1728" y="150"/>
                  </a:lnTo>
                  <a:lnTo>
                    <a:pt x="1728" y="150"/>
                  </a:lnTo>
                  <a:lnTo>
                    <a:pt x="1728" y="150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44"/>
                  </a:lnTo>
                  <a:lnTo>
                    <a:pt x="1734" y="138"/>
                  </a:lnTo>
                  <a:lnTo>
                    <a:pt x="1734" y="138"/>
                  </a:lnTo>
                  <a:lnTo>
                    <a:pt x="1734" y="138"/>
                  </a:lnTo>
                  <a:lnTo>
                    <a:pt x="1740" y="138"/>
                  </a:lnTo>
                  <a:lnTo>
                    <a:pt x="1740" y="132"/>
                  </a:lnTo>
                  <a:lnTo>
                    <a:pt x="1740" y="132"/>
                  </a:lnTo>
                  <a:lnTo>
                    <a:pt x="1740" y="132"/>
                  </a:lnTo>
                  <a:lnTo>
                    <a:pt x="1740" y="126"/>
                  </a:lnTo>
                  <a:lnTo>
                    <a:pt x="1740" y="126"/>
                  </a:lnTo>
                  <a:lnTo>
                    <a:pt x="1740" y="126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46" y="114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2" y="102"/>
                  </a:lnTo>
                  <a:lnTo>
                    <a:pt x="1752" y="102"/>
                  </a:lnTo>
                  <a:lnTo>
                    <a:pt x="1752" y="102"/>
                  </a:lnTo>
                  <a:lnTo>
                    <a:pt x="1758" y="96"/>
                  </a:lnTo>
                  <a:lnTo>
                    <a:pt x="1758" y="96"/>
                  </a:lnTo>
                  <a:lnTo>
                    <a:pt x="1758" y="96"/>
                  </a:lnTo>
                  <a:lnTo>
                    <a:pt x="1758" y="90"/>
                  </a:lnTo>
                  <a:lnTo>
                    <a:pt x="1758" y="90"/>
                  </a:lnTo>
                  <a:lnTo>
                    <a:pt x="1758" y="90"/>
                  </a:lnTo>
                  <a:lnTo>
                    <a:pt x="1758" y="84"/>
                  </a:lnTo>
                  <a:lnTo>
                    <a:pt x="1764" y="84"/>
                  </a:lnTo>
                  <a:lnTo>
                    <a:pt x="1764" y="84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2"/>
                  </a:lnTo>
                  <a:lnTo>
                    <a:pt x="1764" y="72"/>
                  </a:lnTo>
                  <a:lnTo>
                    <a:pt x="1770" y="72"/>
                  </a:lnTo>
                  <a:lnTo>
                    <a:pt x="1770" y="72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0"/>
                  </a:lnTo>
                  <a:lnTo>
                    <a:pt x="1776" y="60"/>
                  </a:lnTo>
                  <a:lnTo>
                    <a:pt x="1776" y="60"/>
                  </a:lnTo>
                  <a:lnTo>
                    <a:pt x="1776" y="54"/>
                  </a:lnTo>
                  <a:lnTo>
                    <a:pt x="1776" y="54"/>
                  </a:lnTo>
                  <a:lnTo>
                    <a:pt x="1776" y="54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2"/>
                  </a:lnTo>
                  <a:lnTo>
                    <a:pt x="1782" y="42"/>
                  </a:lnTo>
                  <a:lnTo>
                    <a:pt x="1788" y="42"/>
                  </a:lnTo>
                  <a:lnTo>
                    <a:pt x="1788" y="42"/>
                  </a:lnTo>
                  <a:lnTo>
                    <a:pt x="1788" y="42"/>
                  </a:lnTo>
                  <a:lnTo>
                    <a:pt x="1788" y="42"/>
                  </a:lnTo>
                  <a:lnTo>
                    <a:pt x="1788" y="42"/>
                  </a:lnTo>
                  <a:lnTo>
                    <a:pt x="1788" y="42"/>
                  </a:lnTo>
                  <a:lnTo>
                    <a:pt x="1788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48"/>
                  </a:lnTo>
                  <a:lnTo>
                    <a:pt x="1794" y="54"/>
                  </a:lnTo>
                  <a:lnTo>
                    <a:pt x="1800" y="54"/>
                  </a:lnTo>
                  <a:lnTo>
                    <a:pt x="1800" y="54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6"/>
                  </a:lnTo>
                  <a:lnTo>
                    <a:pt x="1800" y="66"/>
                  </a:lnTo>
                  <a:lnTo>
                    <a:pt x="1806" y="66"/>
                  </a:lnTo>
                  <a:lnTo>
                    <a:pt x="1806" y="72"/>
                  </a:lnTo>
                  <a:lnTo>
                    <a:pt x="1806" y="72"/>
                  </a:lnTo>
                  <a:lnTo>
                    <a:pt x="1806" y="72"/>
                  </a:lnTo>
                  <a:lnTo>
                    <a:pt x="1806" y="78"/>
                  </a:lnTo>
                  <a:lnTo>
                    <a:pt x="1806" y="78"/>
                  </a:lnTo>
                  <a:lnTo>
                    <a:pt x="1806" y="78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90"/>
                  </a:lnTo>
                  <a:lnTo>
                    <a:pt x="1812" y="90"/>
                  </a:lnTo>
                  <a:lnTo>
                    <a:pt x="1818" y="90"/>
                  </a:lnTo>
                  <a:lnTo>
                    <a:pt x="1818" y="96"/>
                  </a:lnTo>
                  <a:lnTo>
                    <a:pt x="1818" y="96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14"/>
                  </a:lnTo>
                  <a:lnTo>
                    <a:pt x="1824" y="120"/>
                  </a:lnTo>
                  <a:lnTo>
                    <a:pt x="1830" y="120"/>
                  </a:lnTo>
                  <a:lnTo>
                    <a:pt x="1830" y="120"/>
                  </a:lnTo>
                  <a:lnTo>
                    <a:pt x="1830" y="126"/>
                  </a:lnTo>
                  <a:lnTo>
                    <a:pt x="1830" y="126"/>
                  </a:lnTo>
                  <a:lnTo>
                    <a:pt x="1830" y="126"/>
                  </a:lnTo>
                  <a:lnTo>
                    <a:pt x="1830" y="126"/>
                  </a:lnTo>
                  <a:lnTo>
                    <a:pt x="1830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44"/>
                  </a:lnTo>
                  <a:lnTo>
                    <a:pt x="1836" y="144"/>
                  </a:lnTo>
                  <a:lnTo>
                    <a:pt x="1842" y="144"/>
                  </a:lnTo>
                  <a:lnTo>
                    <a:pt x="1842" y="150"/>
                  </a:lnTo>
                  <a:lnTo>
                    <a:pt x="1842" y="150"/>
                  </a:lnTo>
                  <a:lnTo>
                    <a:pt x="1842" y="156"/>
                  </a:lnTo>
                  <a:lnTo>
                    <a:pt x="1842" y="156"/>
                  </a:lnTo>
                  <a:lnTo>
                    <a:pt x="1848" y="156"/>
                  </a:lnTo>
                  <a:lnTo>
                    <a:pt x="1848" y="162"/>
                  </a:lnTo>
                  <a:lnTo>
                    <a:pt x="1848" y="162"/>
                  </a:lnTo>
                  <a:lnTo>
                    <a:pt x="1848" y="162"/>
                  </a:lnTo>
                  <a:lnTo>
                    <a:pt x="1848" y="168"/>
                  </a:lnTo>
                  <a:lnTo>
                    <a:pt x="1848" y="168"/>
                  </a:lnTo>
                  <a:lnTo>
                    <a:pt x="1848" y="168"/>
                  </a:lnTo>
                  <a:lnTo>
                    <a:pt x="1854" y="174"/>
                  </a:lnTo>
                  <a:lnTo>
                    <a:pt x="1854" y="174"/>
                  </a:lnTo>
                  <a:lnTo>
                    <a:pt x="1854" y="174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60" y="186"/>
                  </a:lnTo>
                  <a:lnTo>
                    <a:pt x="1860" y="186"/>
                  </a:lnTo>
                  <a:lnTo>
                    <a:pt x="1860" y="186"/>
                  </a:lnTo>
                  <a:lnTo>
                    <a:pt x="1860" y="192"/>
                  </a:lnTo>
                  <a:lnTo>
                    <a:pt x="1860" y="192"/>
                  </a:lnTo>
                  <a:lnTo>
                    <a:pt x="1860" y="192"/>
                  </a:lnTo>
                  <a:lnTo>
                    <a:pt x="1860" y="192"/>
                  </a:lnTo>
                  <a:lnTo>
                    <a:pt x="1866" y="198"/>
                  </a:lnTo>
                  <a:lnTo>
                    <a:pt x="1866" y="198"/>
                  </a:lnTo>
                  <a:lnTo>
                    <a:pt x="1866" y="198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66" y="204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0"/>
                  </a:lnTo>
                  <a:lnTo>
                    <a:pt x="1872" y="216"/>
                  </a:lnTo>
                  <a:lnTo>
                    <a:pt x="1872" y="216"/>
                  </a:lnTo>
                  <a:lnTo>
                    <a:pt x="1872" y="216"/>
                  </a:lnTo>
                  <a:lnTo>
                    <a:pt x="1872" y="222"/>
                  </a:lnTo>
                  <a:lnTo>
                    <a:pt x="1878" y="222"/>
                  </a:lnTo>
                  <a:lnTo>
                    <a:pt x="1878" y="222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34"/>
                  </a:lnTo>
                  <a:lnTo>
                    <a:pt x="1878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46"/>
                  </a:lnTo>
                  <a:lnTo>
                    <a:pt x="1890" y="246"/>
                  </a:lnTo>
                  <a:lnTo>
                    <a:pt x="1890" y="246"/>
                  </a:lnTo>
                  <a:lnTo>
                    <a:pt x="1890" y="252"/>
                  </a:lnTo>
                  <a:lnTo>
                    <a:pt x="1890" y="252"/>
                  </a:lnTo>
                  <a:lnTo>
                    <a:pt x="1890" y="252"/>
                  </a:lnTo>
                  <a:lnTo>
                    <a:pt x="1890" y="258"/>
                  </a:lnTo>
                  <a:lnTo>
                    <a:pt x="1890" y="258"/>
                  </a:lnTo>
                  <a:lnTo>
                    <a:pt x="1896" y="258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64"/>
                  </a:lnTo>
                  <a:lnTo>
                    <a:pt x="1896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6"/>
                  </a:lnTo>
                  <a:lnTo>
                    <a:pt x="1902" y="276"/>
                  </a:lnTo>
                  <a:lnTo>
                    <a:pt x="1902" y="276"/>
                  </a:lnTo>
                  <a:lnTo>
                    <a:pt x="1902" y="282"/>
                  </a:lnTo>
                  <a:lnTo>
                    <a:pt x="1908" y="282"/>
                  </a:lnTo>
                  <a:lnTo>
                    <a:pt x="1908" y="282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94"/>
                  </a:lnTo>
                  <a:lnTo>
                    <a:pt x="1908" y="294"/>
                  </a:lnTo>
                  <a:lnTo>
                    <a:pt x="1914" y="294"/>
                  </a:lnTo>
                  <a:lnTo>
                    <a:pt x="1914" y="294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20" y="306"/>
                  </a:lnTo>
                  <a:lnTo>
                    <a:pt x="1920" y="312"/>
                  </a:lnTo>
                  <a:lnTo>
                    <a:pt x="1920" y="312"/>
                  </a:lnTo>
                  <a:lnTo>
                    <a:pt x="1920" y="312"/>
                  </a:lnTo>
                  <a:lnTo>
                    <a:pt x="1920" y="318"/>
                  </a:lnTo>
                  <a:lnTo>
                    <a:pt x="1920" y="318"/>
                  </a:lnTo>
                  <a:lnTo>
                    <a:pt x="1926" y="318"/>
                  </a:lnTo>
                  <a:lnTo>
                    <a:pt x="1926" y="318"/>
                  </a:lnTo>
                  <a:lnTo>
                    <a:pt x="1926" y="324"/>
                  </a:lnTo>
                  <a:lnTo>
                    <a:pt x="1926" y="324"/>
                  </a:lnTo>
                  <a:lnTo>
                    <a:pt x="1926" y="324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32" y="330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42"/>
                  </a:lnTo>
                  <a:lnTo>
                    <a:pt x="1932" y="342"/>
                  </a:lnTo>
                  <a:lnTo>
                    <a:pt x="1938" y="342"/>
                  </a:lnTo>
                  <a:lnTo>
                    <a:pt x="1938" y="348"/>
                  </a:lnTo>
                  <a:lnTo>
                    <a:pt x="1938" y="348"/>
                  </a:lnTo>
                  <a:lnTo>
                    <a:pt x="1938" y="348"/>
                  </a:lnTo>
                  <a:lnTo>
                    <a:pt x="1938" y="348"/>
                  </a:lnTo>
                  <a:lnTo>
                    <a:pt x="1938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60"/>
                  </a:lnTo>
                  <a:lnTo>
                    <a:pt x="1944" y="360"/>
                  </a:lnTo>
                  <a:lnTo>
                    <a:pt x="1944" y="360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50" y="366"/>
                  </a:lnTo>
                  <a:lnTo>
                    <a:pt x="1950" y="366"/>
                  </a:lnTo>
                  <a:lnTo>
                    <a:pt x="1950" y="372"/>
                  </a:lnTo>
                  <a:lnTo>
                    <a:pt x="1950" y="372"/>
                  </a:lnTo>
                  <a:lnTo>
                    <a:pt x="1950" y="372"/>
                  </a:lnTo>
                  <a:lnTo>
                    <a:pt x="1950" y="378"/>
                  </a:lnTo>
                  <a:lnTo>
                    <a:pt x="1956" y="378"/>
                  </a:lnTo>
                  <a:lnTo>
                    <a:pt x="1956" y="378"/>
                  </a:lnTo>
                  <a:lnTo>
                    <a:pt x="1956" y="384"/>
                  </a:lnTo>
                  <a:lnTo>
                    <a:pt x="1956" y="384"/>
                  </a:lnTo>
                  <a:lnTo>
                    <a:pt x="1956" y="384"/>
                  </a:lnTo>
                  <a:lnTo>
                    <a:pt x="1956" y="384"/>
                  </a:lnTo>
                  <a:lnTo>
                    <a:pt x="1956" y="390"/>
                  </a:lnTo>
                  <a:lnTo>
                    <a:pt x="1962" y="390"/>
                  </a:lnTo>
                  <a:lnTo>
                    <a:pt x="1962" y="390"/>
                  </a:lnTo>
                  <a:lnTo>
                    <a:pt x="1962" y="396"/>
                  </a:lnTo>
                  <a:lnTo>
                    <a:pt x="1962" y="396"/>
                  </a:lnTo>
                  <a:lnTo>
                    <a:pt x="1962" y="396"/>
                  </a:lnTo>
                  <a:lnTo>
                    <a:pt x="1962" y="396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68" y="408"/>
                  </a:lnTo>
                  <a:lnTo>
                    <a:pt x="1968" y="408"/>
                  </a:lnTo>
                  <a:lnTo>
                    <a:pt x="1968" y="408"/>
                  </a:lnTo>
                  <a:lnTo>
                    <a:pt x="1968" y="408"/>
                  </a:lnTo>
                  <a:lnTo>
                    <a:pt x="1974" y="414"/>
                  </a:lnTo>
                  <a:lnTo>
                    <a:pt x="1974" y="414"/>
                  </a:lnTo>
                  <a:lnTo>
                    <a:pt x="1974" y="414"/>
                  </a:lnTo>
                  <a:lnTo>
                    <a:pt x="1974" y="420"/>
                  </a:lnTo>
                  <a:lnTo>
                    <a:pt x="1974" y="420"/>
                  </a:lnTo>
                  <a:lnTo>
                    <a:pt x="1974" y="420"/>
                  </a:lnTo>
                  <a:lnTo>
                    <a:pt x="1974" y="420"/>
                  </a:lnTo>
                  <a:lnTo>
                    <a:pt x="1980" y="426"/>
                  </a:lnTo>
                  <a:lnTo>
                    <a:pt x="1980" y="426"/>
                  </a:lnTo>
                  <a:lnTo>
                    <a:pt x="1980" y="426"/>
                  </a:lnTo>
                  <a:lnTo>
                    <a:pt x="1980" y="432"/>
                  </a:lnTo>
                  <a:lnTo>
                    <a:pt x="1980" y="432"/>
                  </a:lnTo>
                  <a:lnTo>
                    <a:pt x="1980" y="432"/>
                  </a:lnTo>
                  <a:lnTo>
                    <a:pt x="1986" y="432"/>
                  </a:lnTo>
                  <a:lnTo>
                    <a:pt x="1986" y="438"/>
                  </a:lnTo>
                  <a:lnTo>
                    <a:pt x="1986" y="438"/>
                  </a:lnTo>
                  <a:lnTo>
                    <a:pt x="1986" y="438"/>
                  </a:lnTo>
                  <a:lnTo>
                    <a:pt x="1986" y="444"/>
                  </a:lnTo>
                  <a:lnTo>
                    <a:pt x="1986" y="444"/>
                  </a:lnTo>
                  <a:lnTo>
                    <a:pt x="1986" y="444"/>
                  </a:lnTo>
                  <a:lnTo>
                    <a:pt x="1992" y="444"/>
                  </a:lnTo>
                  <a:lnTo>
                    <a:pt x="1992" y="450"/>
                  </a:lnTo>
                  <a:lnTo>
                    <a:pt x="1992" y="450"/>
                  </a:lnTo>
                  <a:lnTo>
                    <a:pt x="1992" y="450"/>
                  </a:lnTo>
                  <a:lnTo>
                    <a:pt x="1992" y="456"/>
                  </a:lnTo>
                  <a:lnTo>
                    <a:pt x="1992" y="456"/>
                  </a:lnTo>
                  <a:lnTo>
                    <a:pt x="1998" y="456"/>
                  </a:lnTo>
                  <a:lnTo>
                    <a:pt x="1998" y="456"/>
                  </a:lnTo>
                  <a:lnTo>
                    <a:pt x="1998" y="462"/>
                  </a:lnTo>
                  <a:lnTo>
                    <a:pt x="1998" y="462"/>
                  </a:lnTo>
                  <a:lnTo>
                    <a:pt x="1998" y="462"/>
                  </a:lnTo>
                  <a:lnTo>
                    <a:pt x="1998" y="468"/>
                  </a:lnTo>
                  <a:lnTo>
                    <a:pt x="1998" y="468"/>
                  </a:lnTo>
                  <a:lnTo>
                    <a:pt x="2004" y="468"/>
                  </a:lnTo>
                  <a:lnTo>
                    <a:pt x="2004" y="468"/>
                  </a:lnTo>
                  <a:lnTo>
                    <a:pt x="2004" y="474"/>
                  </a:lnTo>
                  <a:lnTo>
                    <a:pt x="2004" y="474"/>
                  </a:lnTo>
                  <a:lnTo>
                    <a:pt x="2004" y="474"/>
                  </a:lnTo>
                  <a:lnTo>
                    <a:pt x="2004" y="480"/>
                  </a:lnTo>
                  <a:lnTo>
                    <a:pt x="2010" y="480"/>
                  </a:lnTo>
                  <a:lnTo>
                    <a:pt x="2010" y="480"/>
                  </a:lnTo>
                  <a:lnTo>
                    <a:pt x="2010" y="480"/>
                  </a:lnTo>
                  <a:lnTo>
                    <a:pt x="2010" y="486"/>
                  </a:lnTo>
                  <a:lnTo>
                    <a:pt x="2010" y="486"/>
                  </a:lnTo>
                  <a:lnTo>
                    <a:pt x="2010" y="486"/>
                  </a:lnTo>
                  <a:lnTo>
                    <a:pt x="2016" y="492"/>
                  </a:lnTo>
                  <a:lnTo>
                    <a:pt x="2016" y="492"/>
                  </a:lnTo>
                  <a:lnTo>
                    <a:pt x="2016" y="492"/>
                  </a:lnTo>
                  <a:lnTo>
                    <a:pt x="2016" y="492"/>
                  </a:lnTo>
                  <a:lnTo>
                    <a:pt x="2016" y="498"/>
                  </a:lnTo>
                  <a:lnTo>
                    <a:pt x="2016" y="498"/>
                  </a:lnTo>
                  <a:lnTo>
                    <a:pt x="2016" y="498"/>
                  </a:lnTo>
                  <a:lnTo>
                    <a:pt x="2022" y="504"/>
                  </a:lnTo>
                  <a:lnTo>
                    <a:pt x="2022" y="504"/>
                  </a:lnTo>
                  <a:lnTo>
                    <a:pt x="2022" y="504"/>
                  </a:lnTo>
                  <a:lnTo>
                    <a:pt x="2022" y="504"/>
                  </a:lnTo>
                  <a:lnTo>
                    <a:pt x="2022" y="510"/>
                  </a:lnTo>
                  <a:lnTo>
                    <a:pt x="2022" y="510"/>
                  </a:lnTo>
                  <a:lnTo>
                    <a:pt x="2028" y="510"/>
                  </a:lnTo>
                  <a:lnTo>
                    <a:pt x="2028" y="510"/>
                  </a:lnTo>
                  <a:lnTo>
                    <a:pt x="2028" y="516"/>
                  </a:lnTo>
                  <a:lnTo>
                    <a:pt x="2028" y="516"/>
                  </a:lnTo>
                  <a:lnTo>
                    <a:pt x="2028" y="516"/>
                  </a:lnTo>
                  <a:lnTo>
                    <a:pt x="2028" y="522"/>
                  </a:lnTo>
                  <a:lnTo>
                    <a:pt x="2028" y="522"/>
                  </a:lnTo>
                  <a:lnTo>
                    <a:pt x="2034" y="522"/>
                  </a:lnTo>
                  <a:lnTo>
                    <a:pt x="2034" y="522"/>
                  </a:lnTo>
                  <a:lnTo>
                    <a:pt x="2034" y="528"/>
                  </a:lnTo>
                  <a:lnTo>
                    <a:pt x="2034" y="528"/>
                  </a:lnTo>
                  <a:lnTo>
                    <a:pt x="2034" y="528"/>
                  </a:lnTo>
                  <a:lnTo>
                    <a:pt x="2034" y="528"/>
                  </a:lnTo>
                  <a:lnTo>
                    <a:pt x="2034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40"/>
                  </a:lnTo>
                  <a:lnTo>
                    <a:pt x="2040" y="540"/>
                  </a:lnTo>
                  <a:lnTo>
                    <a:pt x="2040" y="540"/>
                  </a:lnTo>
                  <a:lnTo>
                    <a:pt x="2040" y="540"/>
                  </a:lnTo>
                  <a:lnTo>
                    <a:pt x="2046" y="546"/>
                  </a:lnTo>
                  <a:lnTo>
                    <a:pt x="2046" y="546"/>
                  </a:lnTo>
                  <a:lnTo>
                    <a:pt x="2046" y="546"/>
                  </a:lnTo>
                  <a:lnTo>
                    <a:pt x="2046" y="552"/>
                  </a:lnTo>
                  <a:lnTo>
                    <a:pt x="2046" y="552"/>
                  </a:lnTo>
                  <a:lnTo>
                    <a:pt x="2046" y="552"/>
                  </a:lnTo>
                  <a:lnTo>
                    <a:pt x="2046" y="558"/>
                  </a:lnTo>
                  <a:lnTo>
                    <a:pt x="2052" y="558"/>
                  </a:lnTo>
                  <a:lnTo>
                    <a:pt x="2052" y="558"/>
                  </a:lnTo>
                  <a:lnTo>
                    <a:pt x="2052" y="558"/>
                  </a:lnTo>
                  <a:lnTo>
                    <a:pt x="2052" y="564"/>
                  </a:lnTo>
                  <a:lnTo>
                    <a:pt x="2052" y="564"/>
                  </a:lnTo>
                  <a:lnTo>
                    <a:pt x="2052" y="564"/>
                  </a:lnTo>
                  <a:lnTo>
                    <a:pt x="2058" y="570"/>
                  </a:lnTo>
                  <a:lnTo>
                    <a:pt x="2058" y="570"/>
                  </a:lnTo>
                  <a:lnTo>
                    <a:pt x="2058" y="570"/>
                  </a:lnTo>
                  <a:lnTo>
                    <a:pt x="2058" y="576"/>
                  </a:lnTo>
                  <a:lnTo>
                    <a:pt x="2058" y="576"/>
                  </a:lnTo>
                  <a:lnTo>
                    <a:pt x="2058" y="576"/>
                  </a:lnTo>
                  <a:lnTo>
                    <a:pt x="2058" y="582"/>
                  </a:lnTo>
                  <a:lnTo>
                    <a:pt x="2064" y="582"/>
                  </a:lnTo>
                  <a:lnTo>
                    <a:pt x="2064" y="582"/>
                  </a:lnTo>
                  <a:lnTo>
                    <a:pt x="2064" y="588"/>
                  </a:lnTo>
                  <a:lnTo>
                    <a:pt x="2064" y="588"/>
                  </a:lnTo>
                  <a:lnTo>
                    <a:pt x="2064" y="594"/>
                  </a:lnTo>
                  <a:lnTo>
                    <a:pt x="2070" y="594"/>
                  </a:lnTo>
                  <a:lnTo>
                    <a:pt x="2070" y="594"/>
                  </a:lnTo>
                  <a:lnTo>
                    <a:pt x="2070" y="600"/>
                  </a:lnTo>
                  <a:lnTo>
                    <a:pt x="2070" y="600"/>
                  </a:lnTo>
                  <a:lnTo>
                    <a:pt x="2070" y="600"/>
                  </a:lnTo>
                  <a:lnTo>
                    <a:pt x="2070" y="606"/>
                  </a:lnTo>
                  <a:lnTo>
                    <a:pt x="2070" y="606"/>
                  </a:lnTo>
                  <a:lnTo>
                    <a:pt x="2076" y="606"/>
                  </a:lnTo>
                  <a:lnTo>
                    <a:pt x="2076" y="612"/>
                  </a:lnTo>
                  <a:lnTo>
                    <a:pt x="2076" y="612"/>
                  </a:lnTo>
                  <a:lnTo>
                    <a:pt x="2076" y="612"/>
                  </a:lnTo>
                  <a:lnTo>
                    <a:pt x="2076" y="618"/>
                  </a:lnTo>
                  <a:lnTo>
                    <a:pt x="2076" y="618"/>
                  </a:lnTo>
                  <a:lnTo>
                    <a:pt x="2076" y="618"/>
                  </a:lnTo>
                  <a:lnTo>
                    <a:pt x="2082" y="624"/>
                  </a:lnTo>
                  <a:lnTo>
                    <a:pt x="2082" y="624"/>
                  </a:lnTo>
                  <a:lnTo>
                    <a:pt x="2082" y="624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82" y="636"/>
                  </a:lnTo>
                  <a:lnTo>
                    <a:pt x="2088" y="636"/>
                  </a:lnTo>
                  <a:lnTo>
                    <a:pt x="2088" y="636"/>
                  </a:lnTo>
                  <a:lnTo>
                    <a:pt x="2088" y="642"/>
                  </a:lnTo>
                  <a:lnTo>
                    <a:pt x="2088" y="642"/>
                  </a:lnTo>
                  <a:lnTo>
                    <a:pt x="2088" y="642"/>
                  </a:lnTo>
                  <a:lnTo>
                    <a:pt x="2088" y="648"/>
                  </a:lnTo>
                  <a:lnTo>
                    <a:pt x="2088" y="648"/>
                  </a:lnTo>
                  <a:lnTo>
                    <a:pt x="2094" y="648"/>
                  </a:lnTo>
                  <a:lnTo>
                    <a:pt x="2094" y="654"/>
                  </a:lnTo>
                  <a:lnTo>
                    <a:pt x="2094" y="654"/>
                  </a:lnTo>
                  <a:lnTo>
                    <a:pt x="2094" y="654"/>
                  </a:lnTo>
                  <a:lnTo>
                    <a:pt x="2094" y="660"/>
                  </a:lnTo>
                  <a:lnTo>
                    <a:pt x="2094" y="660"/>
                  </a:lnTo>
                  <a:lnTo>
                    <a:pt x="2100" y="660"/>
                  </a:lnTo>
                  <a:lnTo>
                    <a:pt x="2100" y="666"/>
                  </a:lnTo>
                  <a:lnTo>
                    <a:pt x="2100" y="666"/>
                  </a:lnTo>
                  <a:lnTo>
                    <a:pt x="2100" y="666"/>
                  </a:lnTo>
                  <a:lnTo>
                    <a:pt x="2100" y="672"/>
                  </a:lnTo>
                  <a:lnTo>
                    <a:pt x="2100" y="672"/>
                  </a:lnTo>
                  <a:lnTo>
                    <a:pt x="2100" y="672"/>
                  </a:lnTo>
                  <a:lnTo>
                    <a:pt x="2106" y="678"/>
                  </a:lnTo>
                  <a:lnTo>
                    <a:pt x="2106" y="678"/>
                  </a:lnTo>
                  <a:lnTo>
                    <a:pt x="2106" y="678"/>
                  </a:lnTo>
                  <a:lnTo>
                    <a:pt x="2106" y="684"/>
                  </a:lnTo>
                  <a:lnTo>
                    <a:pt x="2106" y="684"/>
                  </a:lnTo>
                  <a:lnTo>
                    <a:pt x="2106" y="684"/>
                  </a:lnTo>
                  <a:lnTo>
                    <a:pt x="2106" y="690"/>
                  </a:lnTo>
                  <a:lnTo>
                    <a:pt x="2112" y="690"/>
                  </a:lnTo>
                  <a:lnTo>
                    <a:pt x="2112" y="690"/>
                  </a:lnTo>
                  <a:lnTo>
                    <a:pt x="2112" y="696"/>
                  </a:lnTo>
                  <a:lnTo>
                    <a:pt x="2112" y="696"/>
                  </a:lnTo>
                  <a:lnTo>
                    <a:pt x="2112" y="696"/>
                  </a:lnTo>
                  <a:lnTo>
                    <a:pt x="2112" y="702"/>
                  </a:lnTo>
                  <a:lnTo>
                    <a:pt x="2118" y="702"/>
                  </a:lnTo>
                  <a:lnTo>
                    <a:pt x="2118" y="702"/>
                  </a:lnTo>
                  <a:lnTo>
                    <a:pt x="2118" y="708"/>
                  </a:lnTo>
                  <a:lnTo>
                    <a:pt x="2118" y="708"/>
                  </a:lnTo>
                  <a:lnTo>
                    <a:pt x="2118" y="708"/>
                  </a:lnTo>
                  <a:lnTo>
                    <a:pt x="2118" y="714"/>
                  </a:lnTo>
                  <a:lnTo>
                    <a:pt x="2118" y="714"/>
                  </a:lnTo>
                  <a:lnTo>
                    <a:pt x="2124" y="714"/>
                  </a:lnTo>
                  <a:lnTo>
                    <a:pt x="2124" y="720"/>
                  </a:lnTo>
                  <a:lnTo>
                    <a:pt x="2124" y="720"/>
                  </a:lnTo>
                  <a:lnTo>
                    <a:pt x="2124" y="726"/>
                  </a:lnTo>
                  <a:lnTo>
                    <a:pt x="2124" y="726"/>
                  </a:lnTo>
                  <a:lnTo>
                    <a:pt x="2130" y="726"/>
                  </a:lnTo>
                  <a:lnTo>
                    <a:pt x="2130" y="726"/>
                  </a:lnTo>
                  <a:lnTo>
                    <a:pt x="2130" y="732"/>
                  </a:lnTo>
                  <a:lnTo>
                    <a:pt x="2130" y="732"/>
                  </a:lnTo>
                  <a:lnTo>
                    <a:pt x="2130" y="732"/>
                  </a:lnTo>
                  <a:lnTo>
                    <a:pt x="2130" y="738"/>
                  </a:lnTo>
                  <a:lnTo>
                    <a:pt x="2130" y="738"/>
                  </a:lnTo>
                  <a:lnTo>
                    <a:pt x="2136" y="738"/>
                  </a:lnTo>
                  <a:lnTo>
                    <a:pt x="2136" y="744"/>
                  </a:lnTo>
                  <a:lnTo>
                    <a:pt x="2136" y="744"/>
                  </a:lnTo>
                  <a:lnTo>
                    <a:pt x="2136" y="744"/>
                  </a:lnTo>
                  <a:lnTo>
                    <a:pt x="2136" y="750"/>
                  </a:lnTo>
                  <a:lnTo>
                    <a:pt x="2136" y="750"/>
                  </a:lnTo>
                  <a:lnTo>
                    <a:pt x="2142" y="750"/>
                  </a:lnTo>
                  <a:lnTo>
                    <a:pt x="2142" y="756"/>
                  </a:lnTo>
                  <a:lnTo>
                    <a:pt x="2142" y="756"/>
                  </a:lnTo>
                  <a:lnTo>
                    <a:pt x="2142" y="756"/>
                  </a:lnTo>
                  <a:lnTo>
                    <a:pt x="2142" y="762"/>
                  </a:lnTo>
                  <a:lnTo>
                    <a:pt x="2142" y="762"/>
                  </a:lnTo>
                  <a:lnTo>
                    <a:pt x="2142" y="762"/>
                  </a:lnTo>
                  <a:lnTo>
                    <a:pt x="2148" y="768"/>
                  </a:lnTo>
                  <a:lnTo>
                    <a:pt x="2148" y="768"/>
                  </a:lnTo>
                  <a:lnTo>
                    <a:pt x="2148" y="768"/>
                  </a:lnTo>
                  <a:lnTo>
                    <a:pt x="2148" y="768"/>
                  </a:lnTo>
                  <a:lnTo>
                    <a:pt x="2148" y="774"/>
                  </a:lnTo>
                  <a:lnTo>
                    <a:pt x="2148" y="774"/>
                  </a:lnTo>
                  <a:lnTo>
                    <a:pt x="2148" y="774"/>
                  </a:lnTo>
                  <a:lnTo>
                    <a:pt x="2154" y="780"/>
                  </a:lnTo>
                  <a:lnTo>
                    <a:pt x="2154" y="780"/>
                  </a:lnTo>
                  <a:lnTo>
                    <a:pt x="2154" y="780"/>
                  </a:lnTo>
                  <a:lnTo>
                    <a:pt x="2154" y="786"/>
                  </a:lnTo>
                  <a:lnTo>
                    <a:pt x="2154" y="786"/>
                  </a:lnTo>
                  <a:lnTo>
                    <a:pt x="2154" y="786"/>
                  </a:lnTo>
                  <a:lnTo>
                    <a:pt x="2160" y="792"/>
                  </a:lnTo>
                  <a:lnTo>
                    <a:pt x="2160" y="792"/>
                  </a:lnTo>
                  <a:lnTo>
                    <a:pt x="2160" y="792"/>
                  </a:lnTo>
                  <a:lnTo>
                    <a:pt x="2160" y="792"/>
                  </a:lnTo>
                  <a:lnTo>
                    <a:pt x="2160" y="798"/>
                  </a:lnTo>
                  <a:lnTo>
                    <a:pt x="2160" y="798"/>
                  </a:lnTo>
                  <a:lnTo>
                    <a:pt x="2160" y="798"/>
                  </a:lnTo>
                  <a:lnTo>
                    <a:pt x="2166" y="804"/>
                  </a:lnTo>
                  <a:lnTo>
                    <a:pt x="2166" y="804"/>
                  </a:lnTo>
                  <a:lnTo>
                    <a:pt x="2166" y="804"/>
                  </a:lnTo>
                  <a:lnTo>
                    <a:pt x="2166" y="810"/>
                  </a:lnTo>
                  <a:lnTo>
                    <a:pt x="2166" y="810"/>
                  </a:lnTo>
                  <a:lnTo>
                    <a:pt x="2166" y="810"/>
                  </a:lnTo>
                  <a:lnTo>
                    <a:pt x="2172" y="816"/>
                  </a:lnTo>
                  <a:lnTo>
                    <a:pt x="2172" y="816"/>
                  </a:lnTo>
                  <a:lnTo>
                    <a:pt x="2172" y="816"/>
                  </a:lnTo>
                  <a:lnTo>
                    <a:pt x="2172" y="822"/>
                  </a:lnTo>
                  <a:lnTo>
                    <a:pt x="2172" y="822"/>
                  </a:lnTo>
                  <a:lnTo>
                    <a:pt x="2172" y="822"/>
                  </a:lnTo>
                  <a:lnTo>
                    <a:pt x="2172" y="828"/>
                  </a:lnTo>
                  <a:lnTo>
                    <a:pt x="2178" y="828"/>
                  </a:lnTo>
                  <a:lnTo>
                    <a:pt x="2178" y="828"/>
                  </a:lnTo>
                  <a:lnTo>
                    <a:pt x="2178" y="828"/>
                  </a:lnTo>
                  <a:lnTo>
                    <a:pt x="2178" y="834"/>
                  </a:lnTo>
                  <a:lnTo>
                    <a:pt x="2178" y="834"/>
                  </a:lnTo>
                  <a:lnTo>
                    <a:pt x="2178" y="834"/>
                  </a:lnTo>
                  <a:lnTo>
                    <a:pt x="2178" y="840"/>
                  </a:lnTo>
                  <a:lnTo>
                    <a:pt x="2184" y="840"/>
                  </a:lnTo>
                  <a:lnTo>
                    <a:pt x="2184" y="840"/>
                  </a:lnTo>
                  <a:lnTo>
                    <a:pt x="2184" y="846"/>
                  </a:lnTo>
                  <a:lnTo>
                    <a:pt x="2184" y="846"/>
                  </a:lnTo>
                  <a:lnTo>
                    <a:pt x="2184" y="846"/>
                  </a:lnTo>
                  <a:lnTo>
                    <a:pt x="2184" y="852"/>
                  </a:lnTo>
                  <a:lnTo>
                    <a:pt x="2190" y="852"/>
                  </a:lnTo>
                  <a:lnTo>
                    <a:pt x="2190" y="852"/>
                  </a:lnTo>
                  <a:lnTo>
                    <a:pt x="2190" y="852"/>
                  </a:lnTo>
                  <a:lnTo>
                    <a:pt x="2190" y="858"/>
                  </a:lnTo>
                  <a:lnTo>
                    <a:pt x="2190" y="858"/>
                  </a:lnTo>
                  <a:lnTo>
                    <a:pt x="2190" y="858"/>
                  </a:lnTo>
                  <a:lnTo>
                    <a:pt x="2196" y="864"/>
                  </a:lnTo>
                  <a:lnTo>
                    <a:pt x="2196" y="864"/>
                  </a:lnTo>
                  <a:lnTo>
                    <a:pt x="2196" y="864"/>
                  </a:lnTo>
                  <a:lnTo>
                    <a:pt x="2196" y="870"/>
                  </a:lnTo>
                  <a:lnTo>
                    <a:pt x="2196" y="870"/>
                  </a:lnTo>
                  <a:lnTo>
                    <a:pt x="2196" y="870"/>
                  </a:lnTo>
                  <a:lnTo>
                    <a:pt x="2196" y="876"/>
                  </a:lnTo>
                  <a:lnTo>
                    <a:pt x="2202" y="876"/>
                  </a:lnTo>
                  <a:lnTo>
                    <a:pt x="2202" y="876"/>
                  </a:lnTo>
                  <a:lnTo>
                    <a:pt x="2202" y="876"/>
                  </a:lnTo>
                  <a:lnTo>
                    <a:pt x="2202" y="882"/>
                  </a:lnTo>
                  <a:lnTo>
                    <a:pt x="2202" y="882"/>
                  </a:lnTo>
                  <a:lnTo>
                    <a:pt x="2202" y="882"/>
                  </a:lnTo>
                  <a:lnTo>
                    <a:pt x="2202" y="888"/>
                  </a:lnTo>
                  <a:lnTo>
                    <a:pt x="2208" y="888"/>
                  </a:lnTo>
                  <a:lnTo>
                    <a:pt x="2208" y="888"/>
                  </a:lnTo>
                  <a:lnTo>
                    <a:pt x="2208" y="894"/>
                  </a:lnTo>
                  <a:lnTo>
                    <a:pt x="2208" y="894"/>
                  </a:lnTo>
                  <a:lnTo>
                    <a:pt x="2208" y="900"/>
                  </a:lnTo>
                  <a:lnTo>
                    <a:pt x="2214" y="900"/>
                  </a:lnTo>
                  <a:lnTo>
                    <a:pt x="2214" y="900"/>
                  </a:lnTo>
                  <a:lnTo>
                    <a:pt x="2214" y="900"/>
                  </a:lnTo>
                  <a:lnTo>
                    <a:pt x="2214" y="906"/>
                  </a:lnTo>
                  <a:lnTo>
                    <a:pt x="2214" y="906"/>
                  </a:lnTo>
                  <a:lnTo>
                    <a:pt x="2214" y="906"/>
                  </a:lnTo>
                  <a:lnTo>
                    <a:pt x="2214" y="912"/>
                  </a:lnTo>
                  <a:lnTo>
                    <a:pt x="2220" y="912"/>
                  </a:lnTo>
                  <a:lnTo>
                    <a:pt x="2220" y="912"/>
                  </a:lnTo>
                  <a:lnTo>
                    <a:pt x="2220" y="918"/>
                  </a:lnTo>
                  <a:lnTo>
                    <a:pt x="2220" y="918"/>
                  </a:lnTo>
                  <a:lnTo>
                    <a:pt x="2220" y="918"/>
                  </a:lnTo>
                  <a:lnTo>
                    <a:pt x="2220" y="918"/>
                  </a:lnTo>
                  <a:lnTo>
                    <a:pt x="2226" y="924"/>
                  </a:lnTo>
                  <a:lnTo>
                    <a:pt x="2226" y="924"/>
                  </a:lnTo>
                  <a:lnTo>
                    <a:pt x="2226" y="924"/>
                  </a:lnTo>
                  <a:lnTo>
                    <a:pt x="2226" y="930"/>
                  </a:lnTo>
                  <a:lnTo>
                    <a:pt x="2226" y="930"/>
                  </a:lnTo>
                  <a:lnTo>
                    <a:pt x="2226" y="930"/>
                  </a:lnTo>
                  <a:lnTo>
                    <a:pt x="2226" y="936"/>
                  </a:lnTo>
                  <a:lnTo>
                    <a:pt x="2232" y="936"/>
                  </a:lnTo>
                  <a:lnTo>
                    <a:pt x="2232" y="936"/>
                  </a:lnTo>
                  <a:lnTo>
                    <a:pt x="2232" y="936"/>
                  </a:lnTo>
                  <a:lnTo>
                    <a:pt x="2232" y="942"/>
                  </a:lnTo>
                  <a:lnTo>
                    <a:pt x="2232" y="942"/>
                  </a:lnTo>
                  <a:lnTo>
                    <a:pt x="2232" y="942"/>
                  </a:lnTo>
                  <a:lnTo>
                    <a:pt x="2238" y="948"/>
                  </a:lnTo>
                  <a:lnTo>
                    <a:pt x="2238" y="948"/>
                  </a:lnTo>
                  <a:lnTo>
                    <a:pt x="2238" y="948"/>
                  </a:lnTo>
                  <a:lnTo>
                    <a:pt x="2238" y="948"/>
                  </a:lnTo>
                  <a:lnTo>
                    <a:pt x="2238" y="954"/>
                  </a:lnTo>
                  <a:lnTo>
                    <a:pt x="2238" y="954"/>
                  </a:lnTo>
                  <a:lnTo>
                    <a:pt x="2238" y="954"/>
                  </a:lnTo>
                  <a:lnTo>
                    <a:pt x="2244" y="960"/>
                  </a:lnTo>
                  <a:lnTo>
                    <a:pt x="2244" y="960"/>
                  </a:lnTo>
                  <a:lnTo>
                    <a:pt x="2244" y="960"/>
                  </a:lnTo>
                  <a:lnTo>
                    <a:pt x="2244" y="960"/>
                  </a:lnTo>
                  <a:lnTo>
                    <a:pt x="2244" y="966"/>
                  </a:lnTo>
                  <a:lnTo>
                    <a:pt x="2244" y="966"/>
                  </a:lnTo>
                  <a:lnTo>
                    <a:pt x="2244" y="966"/>
                  </a:lnTo>
                  <a:lnTo>
                    <a:pt x="2250" y="972"/>
                  </a:lnTo>
                  <a:lnTo>
                    <a:pt x="2250" y="972"/>
                  </a:lnTo>
                  <a:lnTo>
                    <a:pt x="2250" y="972"/>
                  </a:lnTo>
                  <a:lnTo>
                    <a:pt x="2250" y="972"/>
                  </a:lnTo>
                  <a:lnTo>
                    <a:pt x="2250" y="978"/>
                  </a:lnTo>
                  <a:lnTo>
                    <a:pt x="2250" y="978"/>
                  </a:lnTo>
                  <a:lnTo>
                    <a:pt x="2256" y="978"/>
                  </a:lnTo>
                  <a:lnTo>
                    <a:pt x="2256" y="984"/>
                  </a:lnTo>
                  <a:lnTo>
                    <a:pt x="2256" y="984"/>
                  </a:lnTo>
                  <a:lnTo>
                    <a:pt x="2256" y="984"/>
                  </a:lnTo>
                  <a:lnTo>
                    <a:pt x="2256" y="984"/>
                  </a:lnTo>
                  <a:lnTo>
                    <a:pt x="2256" y="990"/>
                  </a:lnTo>
                  <a:lnTo>
                    <a:pt x="2256" y="990"/>
                  </a:lnTo>
                  <a:lnTo>
                    <a:pt x="2262" y="990"/>
                  </a:lnTo>
                  <a:lnTo>
                    <a:pt x="2262" y="990"/>
                  </a:lnTo>
                  <a:lnTo>
                    <a:pt x="2262" y="996"/>
                  </a:lnTo>
                  <a:lnTo>
                    <a:pt x="2262" y="996"/>
                  </a:lnTo>
                  <a:lnTo>
                    <a:pt x="2262" y="996"/>
                  </a:lnTo>
                  <a:lnTo>
                    <a:pt x="2262" y="1002"/>
                  </a:lnTo>
                  <a:lnTo>
                    <a:pt x="2268" y="1002"/>
                  </a:lnTo>
                  <a:lnTo>
                    <a:pt x="2268" y="1002"/>
                  </a:lnTo>
                  <a:lnTo>
                    <a:pt x="2268" y="1002"/>
                  </a:lnTo>
                  <a:lnTo>
                    <a:pt x="2268" y="1008"/>
                  </a:lnTo>
                  <a:lnTo>
                    <a:pt x="2268" y="1008"/>
                  </a:lnTo>
                  <a:lnTo>
                    <a:pt x="2268" y="1008"/>
                  </a:lnTo>
                  <a:lnTo>
                    <a:pt x="2274" y="1014"/>
                  </a:lnTo>
                  <a:lnTo>
                    <a:pt x="2274" y="1014"/>
                  </a:lnTo>
                  <a:lnTo>
                    <a:pt x="2274" y="1014"/>
                  </a:lnTo>
                  <a:lnTo>
                    <a:pt x="2274" y="1020"/>
                  </a:lnTo>
                  <a:lnTo>
                    <a:pt x="2274" y="1020"/>
                  </a:lnTo>
                  <a:lnTo>
                    <a:pt x="2274" y="1020"/>
                  </a:lnTo>
                  <a:lnTo>
                    <a:pt x="2274" y="1020"/>
                  </a:lnTo>
                  <a:lnTo>
                    <a:pt x="2280" y="1026"/>
                  </a:lnTo>
                  <a:lnTo>
                    <a:pt x="2280" y="1026"/>
                  </a:lnTo>
                  <a:lnTo>
                    <a:pt x="2280" y="1026"/>
                  </a:lnTo>
                  <a:lnTo>
                    <a:pt x="2280" y="1026"/>
                  </a:lnTo>
                  <a:lnTo>
                    <a:pt x="2280" y="1032"/>
                  </a:lnTo>
                  <a:lnTo>
                    <a:pt x="2280" y="1032"/>
                  </a:lnTo>
                  <a:lnTo>
                    <a:pt x="2286" y="1032"/>
                  </a:lnTo>
                  <a:lnTo>
                    <a:pt x="2286" y="1038"/>
                  </a:lnTo>
                  <a:lnTo>
                    <a:pt x="2286" y="1038"/>
                  </a:lnTo>
                  <a:lnTo>
                    <a:pt x="2286" y="1038"/>
                  </a:lnTo>
                  <a:lnTo>
                    <a:pt x="2286" y="1044"/>
                  </a:lnTo>
                  <a:lnTo>
                    <a:pt x="2286" y="1044"/>
                  </a:lnTo>
                  <a:lnTo>
                    <a:pt x="2286" y="1044"/>
                  </a:lnTo>
                  <a:lnTo>
                    <a:pt x="2292" y="1044"/>
                  </a:lnTo>
                  <a:lnTo>
                    <a:pt x="2292" y="1050"/>
                  </a:lnTo>
                  <a:lnTo>
                    <a:pt x="2292" y="1050"/>
                  </a:lnTo>
                  <a:lnTo>
                    <a:pt x="2292" y="1050"/>
                  </a:lnTo>
                  <a:lnTo>
                    <a:pt x="2292" y="1050"/>
                  </a:lnTo>
                  <a:lnTo>
                    <a:pt x="2292" y="1056"/>
                  </a:lnTo>
                  <a:lnTo>
                    <a:pt x="2298" y="1056"/>
                  </a:lnTo>
                  <a:lnTo>
                    <a:pt x="2298" y="1056"/>
                  </a:lnTo>
                  <a:lnTo>
                    <a:pt x="2298" y="1062"/>
                  </a:lnTo>
                  <a:lnTo>
                    <a:pt x="2298" y="1062"/>
                  </a:lnTo>
                  <a:lnTo>
                    <a:pt x="2298" y="1062"/>
                  </a:lnTo>
                  <a:lnTo>
                    <a:pt x="2298" y="1062"/>
                  </a:lnTo>
                  <a:lnTo>
                    <a:pt x="2298" y="1062"/>
                  </a:lnTo>
                  <a:lnTo>
                    <a:pt x="2304" y="1062"/>
                  </a:lnTo>
                  <a:lnTo>
                    <a:pt x="2304" y="1062"/>
                  </a:lnTo>
                  <a:lnTo>
                    <a:pt x="2304" y="1062"/>
                  </a:lnTo>
                  <a:lnTo>
                    <a:pt x="2304" y="1062"/>
                  </a:lnTo>
                  <a:lnTo>
                    <a:pt x="2304" y="1062"/>
                  </a:lnTo>
                  <a:lnTo>
                    <a:pt x="2304" y="1062"/>
                  </a:lnTo>
                  <a:lnTo>
                    <a:pt x="2310" y="1062"/>
                  </a:lnTo>
                  <a:lnTo>
                    <a:pt x="2310" y="1062"/>
                  </a:lnTo>
                  <a:lnTo>
                    <a:pt x="2310" y="1062"/>
                  </a:lnTo>
                  <a:lnTo>
                    <a:pt x="2310" y="1062"/>
                  </a:lnTo>
                  <a:lnTo>
                    <a:pt x="2310" y="1062"/>
                  </a:lnTo>
                  <a:lnTo>
                    <a:pt x="2310" y="1062"/>
                  </a:lnTo>
                  <a:lnTo>
                    <a:pt x="2310" y="1062"/>
                  </a:lnTo>
                  <a:lnTo>
                    <a:pt x="2316" y="1062"/>
                  </a:lnTo>
                  <a:lnTo>
                    <a:pt x="2316" y="1062"/>
                  </a:lnTo>
                  <a:lnTo>
                    <a:pt x="2316" y="1062"/>
                  </a:lnTo>
                  <a:lnTo>
                    <a:pt x="2316" y="1062"/>
                  </a:lnTo>
                  <a:lnTo>
                    <a:pt x="2316" y="1062"/>
                  </a:lnTo>
                  <a:lnTo>
                    <a:pt x="2316" y="1056"/>
                  </a:lnTo>
                  <a:lnTo>
                    <a:pt x="2316" y="1056"/>
                  </a:lnTo>
                  <a:lnTo>
                    <a:pt x="2322" y="1056"/>
                  </a:lnTo>
                  <a:lnTo>
                    <a:pt x="2322" y="1050"/>
                  </a:lnTo>
                  <a:lnTo>
                    <a:pt x="2322" y="1050"/>
                  </a:lnTo>
                  <a:lnTo>
                    <a:pt x="2322" y="1050"/>
                  </a:lnTo>
                  <a:lnTo>
                    <a:pt x="2322" y="1050"/>
                  </a:lnTo>
                  <a:lnTo>
                    <a:pt x="2322" y="1044"/>
                  </a:lnTo>
                  <a:lnTo>
                    <a:pt x="2328" y="1044"/>
                  </a:lnTo>
                  <a:lnTo>
                    <a:pt x="2328" y="1044"/>
                  </a:lnTo>
                  <a:lnTo>
                    <a:pt x="2328" y="1044"/>
                  </a:lnTo>
                  <a:lnTo>
                    <a:pt x="2328" y="1038"/>
                  </a:lnTo>
                  <a:lnTo>
                    <a:pt x="2328" y="1038"/>
                  </a:lnTo>
                  <a:lnTo>
                    <a:pt x="2328" y="1038"/>
                  </a:lnTo>
                  <a:lnTo>
                    <a:pt x="2328" y="1032"/>
                  </a:lnTo>
                  <a:lnTo>
                    <a:pt x="2334" y="1032"/>
                  </a:lnTo>
                  <a:lnTo>
                    <a:pt x="2334" y="1032"/>
                  </a:lnTo>
                  <a:lnTo>
                    <a:pt x="2334" y="1026"/>
                  </a:lnTo>
                  <a:lnTo>
                    <a:pt x="2334" y="1026"/>
                  </a:lnTo>
                  <a:lnTo>
                    <a:pt x="2334" y="1026"/>
                  </a:lnTo>
                  <a:lnTo>
                    <a:pt x="2334" y="1026"/>
                  </a:lnTo>
                  <a:lnTo>
                    <a:pt x="2340" y="1020"/>
                  </a:lnTo>
                  <a:lnTo>
                    <a:pt x="2340" y="1020"/>
                  </a:lnTo>
                  <a:lnTo>
                    <a:pt x="2340" y="1020"/>
                  </a:lnTo>
                  <a:lnTo>
                    <a:pt x="2340" y="1020"/>
                  </a:lnTo>
                  <a:lnTo>
                    <a:pt x="2340" y="1014"/>
                  </a:lnTo>
                  <a:lnTo>
                    <a:pt x="2340" y="1014"/>
                  </a:lnTo>
                  <a:lnTo>
                    <a:pt x="2340" y="1014"/>
                  </a:lnTo>
                  <a:lnTo>
                    <a:pt x="2346" y="1008"/>
                  </a:lnTo>
                  <a:lnTo>
                    <a:pt x="2346" y="1008"/>
                  </a:lnTo>
                  <a:lnTo>
                    <a:pt x="2346" y="1008"/>
                  </a:lnTo>
                  <a:lnTo>
                    <a:pt x="2346" y="1002"/>
                  </a:lnTo>
                  <a:lnTo>
                    <a:pt x="2346" y="1002"/>
                  </a:lnTo>
                  <a:lnTo>
                    <a:pt x="2346" y="1002"/>
                  </a:lnTo>
                  <a:lnTo>
                    <a:pt x="2352" y="1002"/>
                  </a:lnTo>
                  <a:lnTo>
                    <a:pt x="2352" y="996"/>
                  </a:lnTo>
                  <a:lnTo>
                    <a:pt x="2352" y="996"/>
                  </a:lnTo>
                  <a:lnTo>
                    <a:pt x="2352" y="996"/>
                  </a:lnTo>
                  <a:lnTo>
                    <a:pt x="2352" y="990"/>
                  </a:lnTo>
                  <a:lnTo>
                    <a:pt x="2352" y="990"/>
                  </a:lnTo>
                  <a:lnTo>
                    <a:pt x="2358" y="990"/>
                  </a:lnTo>
                  <a:lnTo>
                    <a:pt x="2358" y="990"/>
                  </a:lnTo>
                  <a:lnTo>
                    <a:pt x="2358" y="984"/>
                  </a:lnTo>
                  <a:lnTo>
                    <a:pt x="2358" y="984"/>
                  </a:lnTo>
                  <a:lnTo>
                    <a:pt x="2358" y="984"/>
                  </a:lnTo>
                  <a:lnTo>
                    <a:pt x="2358" y="984"/>
                  </a:lnTo>
                  <a:lnTo>
                    <a:pt x="2358" y="978"/>
                  </a:lnTo>
                  <a:lnTo>
                    <a:pt x="2364" y="978"/>
                  </a:lnTo>
                  <a:lnTo>
                    <a:pt x="2364" y="978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370" y="966"/>
                  </a:lnTo>
                  <a:lnTo>
                    <a:pt x="2370" y="966"/>
                  </a:lnTo>
                  <a:lnTo>
                    <a:pt x="2370" y="966"/>
                  </a:lnTo>
                  <a:lnTo>
                    <a:pt x="2370" y="960"/>
                  </a:lnTo>
                  <a:lnTo>
                    <a:pt x="2370" y="960"/>
                  </a:lnTo>
                  <a:lnTo>
                    <a:pt x="2370" y="960"/>
                  </a:lnTo>
                  <a:lnTo>
                    <a:pt x="2370" y="960"/>
                  </a:lnTo>
                  <a:lnTo>
                    <a:pt x="2376" y="954"/>
                  </a:lnTo>
                  <a:lnTo>
                    <a:pt x="2376" y="954"/>
                  </a:lnTo>
                  <a:lnTo>
                    <a:pt x="2376" y="954"/>
                  </a:lnTo>
                  <a:lnTo>
                    <a:pt x="2376" y="948"/>
                  </a:lnTo>
                  <a:lnTo>
                    <a:pt x="2376" y="948"/>
                  </a:lnTo>
                  <a:lnTo>
                    <a:pt x="2376" y="948"/>
                  </a:lnTo>
                  <a:lnTo>
                    <a:pt x="2376" y="948"/>
                  </a:lnTo>
                  <a:lnTo>
                    <a:pt x="2382" y="942"/>
                  </a:lnTo>
                  <a:lnTo>
                    <a:pt x="2382" y="942"/>
                  </a:lnTo>
                  <a:lnTo>
                    <a:pt x="2382" y="942"/>
                  </a:lnTo>
                  <a:lnTo>
                    <a:pt x="2382" y="936"/>
                  </a:lnTo>
                  <a:lnTo>
                    <a:pt x="2382" y="936"/>
                  </a:lnTo>
                  <a:lnTo>
                    <a:pt x="2382" y="936"/>
                  </a:lnTo>
                  <a:lnTo>
                    <a:pt x="2388" y="936"/>
                  </a:lnTo>
                  <a:lnTo>
                    <a:pt x="2388" y="930"/>
                  </a:lnTo>
                  <a:lnTo>
                    <a:pt x="2388" y="930"/>
                  </a:lnTo>
                  <a:lnTo>
                    <a:pt x="2388" y="930"/>
                  </a:lnTo>
                  <a:lnTo>
                    <a:pt x="2388" y="924"/>
                  </a:lnTo>
                  <a:lnTo>
                    <a:pt x="2388" y="924"/>
                  </a:lnTo>
                  <a:lnTo>
                    <a:pt x="2388" y="924"/>
                  </a:lnTo>
                  <a:lnTo>
                    <a:pt x="2394" y="918"/>
                  </a:lnTo>
                  <a:lnTo>
                    <a:pt x="2394" y="918"/>
                  </a:lnTo>
                  <a:lnTo>
                    <a:pt x="2394" y="918"/>
                  </a:lnTo>
                  <a:lnTo>
                    <a:pt x="2394" y="918"/>
                  </a:lnTo>
                  <a:lnTo>
                    <a:pt x="2394" y="912"/>
                  </a:lnTo>
                  <a:lnTo>
                    <a:pt x="2394" y="912"/>
                  </a:lnTo>
                  <a:lnTo>
                    <a:pt x="2400" y="912"/>
                  </a:lnTo>
                  <a:lnTo>
                    <a:pt x="2400" y="906"/>
                  </a:lnTo>
                  <a:lnTo>
                    <a:pt x="2400" y="906"/>
                  </a:lnTo>
                  <a:lnTo>
                    <a:pt x="2400" y="906"/>
                  </a:lnTo>
                  <a:lnTo>
                    <a:pt x="2400" y="900"/>
                  </a:lnTo>
                  <a:lnTo>
                    <a:pt x="2400" y="900"/>
                  </a:lnTo>
                  <a:lnTo>
                    <a:pt x="2400" y="900"/>
                  </a:lnTo>
                  <a:lnTo>
                    <a:pt x="2406" y="900"/>
                  </a:lnTo>
                  <a:lnTo>
                    <a:pt x="2406" y="894"/>
                  </a:lnTo>
                  <a:lnTo>
                    <a:pt x="2406" y="894"/>
                  </a:lnTo>
                  <a:lnTo>
                    <a:pt x="2406" y="888"/>
                  </a:lnTo>
                  <a:lnTo>
                    <a:pt x="2406" y="888"/>
                  </a:lnTo>
                  <a:lnTo>
                    <a:pt x="2412" y="888"/>
                  </a:lnTo>
                  <a:lnTo>
                    <a:pt x="2412" y="882"/>
                  </a:lnTo>
                  <a:lnTo>
                    <a:pt x="2412" y="882"/>
                  </a:lnTo>
                  <a:lnTo>
                    <a:pt x="2412" y="882"/>
                  </a:lnTo>
                  <a:lnTo>
                    <a:pt x="2412" y="876"/>
                  </a:lnTo>
                  <a:lnTo>
                    <a:pt x="2412" y="876"/>
                  </a:lnTo>
                  <a:lnTo>
                    <a:pt x="2412" y="876"/>
                  </a:lnTo>
                  <a:lnTo>
                    <a:pt x="2418" y="876"/>
                  </a:lnTo>
                  <a:lnTo>
                    <a:pt x="2418" y="870"/>
                  </a:lnTo>
                  <a:lnTo>
                    <a:pt x="2418" y="870"/>
                  </a:lnTo>
                  <a:lnTo>
                    <a:pt x="2418" y="870"/>
                  </a:lnTo>
                  <a:lnTo>
                    <a:pt x="2418" y="864"/>
                  </a:lnTo>
                  <a:lnTo>
                    <a:pt x="2418" y="864"/>
                  </a:lnTo>
                  <a:lnTo>
                    <a:pt x="2418" y="864"/>
                  </a:lnTo>
                  <a:lnTo>
                    <a:pt x="2424" y="858"/>
                  </a:lnTo>
                  <a:lnTo>
                    <a:pt x="2424" y="858"/>
                  </a:lnTo>
                  <a:lnTo>
                    <a:pt x="2424" y="858"/>
                  </a:lnTo>
                  <a:lnTo>
                    <a:pt x="2424" y="852"/>
                  </a:lnTo>
                  <a:lnTo>
                    <a:pt x="2424" y="852"/>
                  </a:lnTo>
                  <a:lnTo>
                    <a:pt x="2424" y="852"/>
                  </a:lnTo>
                  <a:lnTo>
                    <a:pt x="2430" y="852"/>
                  </a:lnTo>
                  <a:lnTo>
                    <a:pt x="2430" y="846"/>
                  </a:lnTo>
                  <a:lnTo>
                    <a:pt x="2430" y="846"/>
                  </a:lnTo>
                  <a:lnTo>
                    <a:pt x="2430" y="846"/>
                  </a:lnTo>
                  <a:lnTo>
                    <a:pt x="2430" y="840"/>
                  </a:lnTo>
                  <a:lnTo>
                    <a:pt x="2430" y="840"/>
                  </a:lnTo>
                  <a:lnTo>
                    <a:pt x="2430" y="840"/>
                  </a:lnTo>
                  <a:lnTo>
                    <a:pt x="2436" y="834"/>
                  </a:lnTo>
                  <a:lnTo>
                    <a:pt x="2436" y="834"/>
                  </a:lnTo>
                  <a:lnTo>
                    <a:pt x="2436" y="834"/>
                  </a:lnTo>
                  <a:lnTo>
                    <a:pt x="2436" y="828"/>
                  </a:lnTo>
                  <a:lnTo>
                    <a:pt x="2436" y="828"/>
                  </a:lnTo>
                  <a:lnTo>
                    <a:pt x="2436" y="828"/>
                  </a:lnTo>
                  <a:lnTo>
                    <a:pt x="2442" y="828"/>
                  </a:lnTo>
                  <a:lnTo>
                    <a:pt x="2442" y="822"/>
                  </a:lnTo>
                  <a:lnTo>
                    <a:pt x="2442" y="822"/>
                  </a:lnTo>
                  <a:lnTo>
                    <a:pt x="2442" y="822"/>
                  </a:lnTo>
                  <a:lnTo>
                    <a:pt x="2442" y="816"/>
                  </a:lnTo>
                  <a:lnTo>
                    <a:pt x="2442" y="816"/>
                  </a:lnTo>
                  <a:lnTo>
                    <a:pt x="2442" y="816"/>
                  </a:lnTo>
                  <a:lnTo>
                    <a:pt x="2448" y="810"/>
                  </a:lnTo>
                  <a:lnTo>
                    <a:pt x="2448" y="810"/>
                  </a:lnTo>
                  <a:lnTo>
                    <a:pt x="2448" y="810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54" y="798"/>
                  </a:lnTo>
                  <a:lnTo>
                    <a:pt x="2454" y="798"/>
                  </a:lnTo>
                  <a:lnTo>
                    <a:pt x="2454" y="798"/>
                  </a:lnTo>
                  <a:lnTo>
                    <a:pt x="2454" y="792"/>
                  </a:lnTo>
                  <a:lnTo>
                    <a:pt x="2454" y="792"/>
                  </a:lnTo>
                  <a:lnTo>
                    <a:pt x="2454" y="792"/>
                  </a:lnTo>
                  <a:lnTo>
                    <a:pt x="2454" y="792"/>
                  </a:lnTo>
                  <a:lnTo>
                    <a:pt x="2460" y="786"/>
                  </a:lnTo>
                  <a:lnTo>
                    <a:pt x="2460" y="786"/>
                  </a:lnTo>
                  <a:lnTo>
                    <a:pt x="2460" y="786"/>
                  </a:lnTo>
                  <a:lnTo>
                    <a:pt x="2460" y="780"/>
                  </a:lnTo>
                  <a:lnTo>
                    <a:pt x="2460" y="780"/>
                  </a:lnTo>
                  <a:lnTo>
                    <a:pt x="2460" y="780"/>
                  </a:lnTo>
                  <a:lnTo>
                    <a:pt x="2466" y="774"/>
                  </a:lnTo>
                  <a:lnTo>
                    <a:pt x="2466" y="774"/>
                  </a:lnTo>
                  <a:lnTo>
                    <a:pt x="2466" y="774"/>
                  </a:lnTo>
                  <a:lnTo>
                    <a:pt x="2466" y="768"/>
                  </a:lnTo>
                  <a:lnTo>
                    <a:pt x="2466" y="768"/>
                  </a:lnTo>
                  <a:lnTo>
                    <a:pt x="2466" y="768"/>
                  </a:lnTo>
                  <a:lnTo>
                    <a:pt x="2466" y="768"/>
                  </a:lnTo>
                  <a:lnTo>
                    <a:pt x="2472" y="762"/>
                  </a:lnTo>
                  <a:lnTo>
                    <a:pt x="2472" y="762"/>
                  </a:lnTo>
                  <a:lnTo>
                    <a:pt x="2472" y="762"/>
                  </a:lnTo>
                  <a:lnTo>
                    <a:pt x="2472" y="756"/>
                  </a:lnTo>
                  <a:lnTo>
                    <a:pt x="2472" y="756"/>
                  </a:lnTo>
                  <a:lnTo>
                    <a:pt x="2472" y="756"/>
                  </a:lnTo>
                  <a:lnTo>
                    <a:pt x="2472" y="750"/>
                  </a:lnTo>
                  <a:lnTo>
                    <a:pt x="2478" y="750"/>
                  </a:lnTo>
                  <a:lnTo>
                    <a:pt x="2478" y="750"/>
                  </a:lnTo>
                  <a:lnTo>
                    <a:pt x="2478" y="744"/>
                  </a:lnTo>
                  <a:lnTo>
                    <a:pt x="2478" y="744"/>
                  </a:lnTo>
                  <a:lnTo>
                    <a:pt x="2478" y="744"/>
                  </a:lnTo>
                  <a:lnTo>
                    <a:pt x="2478" y="738"/>
                  </a:lnTo>
                  <a:lnTo>
                    <a:pt x="2484" y="738"/>
                  </a:lnTo>
                  <a:lnTo>
                    <a:pt x="2484" y="738"/>
                  </a:lnTo>
                  <a:lnTo>
                    <a:pt x="2484" y="732"/>
                  </a:lnTo>
                  <a:lnTo>
                    <a:pt x="2484" y="732"/>
                  </a:lnTo>
                  <a:lnTo>
                    <a:pt x="2484" y="732"/>
                  </a:lnTo>
                  <a:lnTo>
                    <a:pt x="2484" y="726"/>
                  </a:lnTo>
                  <a:lnTo>
                    <a:pt x="2484" y="726"/>
                  </a:lnTo>
                  <a:lnTo>
                    <a:pt x="2490" y="726"/>
                  </a:lnTo>
                  <a:lnTo>
                    <a:pt x="2490" y="726"/>
                  </a:lnTo>
                  <a:lnTo>
                    <a:pt x="2490" y="720"/>
                  </a:lnTo>
                  <a:lnTo>
                    <a:pt x="2490" y="720"/>
                  </a:lnTo>
                  <a:lnTo>
                    <a:pt x="2490" y="714"/>
                  </a:lnTo>
                  <a:lnTo>
                    <a:pt x="2496" y="714"/>
                  </a:lnTo>
                  <a:lnTo>
                    <a:pt x="2496" y="714"/>
                  </a:lnTo>
                  <a:lnTo>
                    <a:pt x="2496" y="708"/>
                  </a:lnTo>
                  <a:lnTo>
                    <a:pt x="2496" y="708"/>
                  </a:lnTo>
                  <a:lnTo>
                    <a:pt x="2496" y="708"/>
                  </a:lnTo>
                  <a:lnTo>
                    <a:pt x="2496" y="702"/>
                  </a:lnTo>
                  <a:lnTo>
                    <a:pt x="2496" y="702"/>
                  </a:lnTo>
                  <a:lnTo>
                    <a:pt x="2502" y="702"/>
                  </a:lnTo>
                  <a:lnTo>
                    <a:pt x="2502" y="696"/>
                  </a:lnTo>
                  <a:lnTo>
                    <a:pt x="2502" y="696"/>
                  </a:lnTo>
                  <a:lnTo>
                    <a:pt x="2502" y="696"/>
                  </a:lnTo>
                  <a:lnTo>
                    <a:pt x="2502" y="690"/>
                  </a:lnTo>
                  <a:lnTo>
                    <a:pt x="2502" y="690"/>
                  </a:lnTo>
                  <a:lnTo>
                    <a:pt x="2508" y="690"/>
                  </a:lnTo>
                  <a:lnTo>
                    <a:pt x="2508" y="684"/>
                  </a:lnTo>
                  <a:lnTo>
                    <a:pt x="2508" y="684"/>
                  </a:lnTo>
                  <a:lnTo>
                    <a:pt x="2508" y="684"/>
                  </a:lnTo>
                  <a:lnTo>
                    <a:pt x="2508" y="678"/>
                  </a:lnTo>
                  <a:lnTo>
                    <a:pt x="2508" y="678"/>
                  </a:lnTo>
                  <a:lnTo>
                    <a:pt x="2508" y="678"/>
                  </a:lnTo>
                  <a:lnTo>
                    <a:pt x="2514" y="672"/>
                  </a:lnTo>
                  <a:lnTo>
                    <a:pt x="2514" y="672"/>
                  </a:lnTo>
                  <a:lnTo>
                    <a:pt x="2514" y="672"/>
                  </a:lnTo>
                  <a:lnTo>
                    <a:pt x="2514" y="666"/>
                  </a:lnTo>
                  <a:lnTo>
                    <a:pt x="2514" y="666"/>
                  </a:lnTo>
                  <a:lnTo>
                    <a:pt x="2514" y="666"/>
                  </a:lnTo>
                  <a:lnTo>
                    <a:pt x="2514" y="660"/>
                  </a:lnTo>
                  <a:lnTo>
                    <a:pt x="2520" y="660"/>
                  </a:lnTo>
                  <a:lnTo>
                    <a:pt x="2520" y="660"/>
                  </a:lnTo>
                  <a:lnTo>
                    <a:pt x="2520" y="654"/>
                  </a:lnTo>
                  <a:lnTo>
                    <a:pt x="2520" y="654"/>
                  </a:lnTo>
                  <a:lnTo>
                    <a:pt x="2520" y="654"/>
                  </a:lnTo>
                  <a:lnTo>
                    <a:pt x="2520" y="648"/>
                  </a:lnTo>
                  <a:lnTo>
                    <a:pt x="2526" y="648"/>
                  </a:lnTo>
                  <a:lnTo>
                    <a:pt x="2526" y="648"/>
                  </a:lnTo>
                  <a:lnTo>
                    <a:pt x="2526" y="642"/>
                  </a:lnTo>
                  <a:lnTo>
                    <a:pt x="2526" y="642"/>
                  </a:lnTo>
                  <a:lnTo>
                    <a:pt x="2526" y="642"/>
                  </a:lnTo>
                  <a:lnTo>
                    <a:pt x="2526" y="636"/>
                  </a:lnTo>
                  <a:lnTo>
                    <a:pt x="2526" y="636"/>
                  </a:lnTo>
                  <a:lnTo>
                    <a:pt x="2532" y="636"/>
                  </a:lnTo>
                  <a:lnTo>
                    <a:pt x="2532" y="630"/>
                  </a:lnTo>
                  <a:lnTo>
                    <a:pt x="2532" y="630"/>
                  </a:lnTo>
                  <a:lnTo>
                    <a:pt x="2532" y="630"/>
                  </a:lnTo>
                  <a:lnTo>
                    <a:pt x="2532" y="624"/>
                  </a:lnTo>
                  <a:lnTo>
                    <a:pt x="2532" y="624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38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0"/>
                  </a:lnTo>
                  <a:lnTo>
                    <a:pt x="2544" y="600"/>
                  </a:lnTo>
                  <a:lnTo>
                    <a:pt x="2544" y="600"/>
                  </a:lnTo>
                  <a:lnTo>
                    <a:pt x="2544" y="594"/>
                  </a:lnTo>
                  <a:lnTo>
                    <a:pt x="2544" y="594"/>
                  </a:lnTo>
                  <a:lnTo>
                    <a:pt x="2550" y="594"/>
                  </a:lnTo>
                  <a:lnTo>
                    <a:pt x="2550" y="588"/>
                  </a:lnTo>
                  <a:lnTo>
                    <a:pt x="2550" y="588"/>
                  </a:lnTo>
                  <a:lnTo>
                    <a:pt x="2550" y="588"/>
                  </a:lnTo>
                  <a:lnTo>
                    <a:pt x="2550" y="582"/>
                  </a:lnTo>
                  <a:lnTo>
                    <a:pt x="2556" y="582"/>
                  </a:lnTo>
                  <a:lnTo>
                    <a:pt x="2556" y="576"/>
                  </a:lnTo>
                  <a:lnTo>
                    <a:pt x="2556" y="576"/>
                  </a:lnTo>
                  <a:lnTo>
                    <a:pt x="2556" y="576"/>
                  </a:lnTo>
                  <a:lnTo>
                    <a:pt x="2556" y="570"/>
                  </a:lnTo>
                  <a:lnTo>
                    <a:pt x="2556" y="570"/>
                  </a:lnTo>
                  <a:lnTo>
                    <a:pt x="2556" y="570"/>
                  </a:lnTo>
                  <a:lnTo>
                    <a:pt x="2562" y="564"/>
                  </a:lnTo>
                  <a:lnTo>
                    <a:pt x="2562" y="564"/>
                  </a:lnTo>
                  <a:lnTo>
                    <a:pt x="2562" y="564"/>
                  </a:lnTo>
                  <a:lnTo>
                    <a:pt x="2562" y="558"/>
                  </a:lnTo>
                  <a:lnTo>
                    <a:pt x="2562" y="558"/>
                  </a:lnTo>
                  <a:lnTo>
                    <a:pt x="2562" y="558"/>
                  </a:lnTo>
                  <a:lnTo>
                    <a:pt x="2568" y="558"/>
                  </a:lnTo>
                  <a:lnTo>
                    <a:pt x="2568" y="552"/>
                  </a:lnTo>
                  <a:lnTo>
                    <a:pt x="2568" y="552"/>
                  </a:lnTo>
                  <a:lnTo>
                    <a:pt x="2568" y="552"/>
                  </a:lnTo>
                  <a:lnTo>
                    <a:pt x="2568" y="546"/>
                  </a:lnTo>
                  <a:lnTo>
                    <a:pt x="2568" y="546"/>
                  </a:lnTo>
                  <a:lnTo>
                    <a:pt x="2568" y="546"/>
                  </a:lnTo>
                  <a:lnTo>
                    <a:pt x="2574" y="540"/>
                  </a:lnTo>
                  <a:lnTo>
                    <a:pt x="2574" y="540"/>
                  </a:lnTo>
                  <a:lnTo>
                    <a:pt x="2574" y="540"/>
                  </a:lnTo>
                  <a:lnTo>
                    <a:pt x="2574" y="540"/>
                  </a:lnTo>
                  <a:lnTo>
                    <a:pt x="2574" y="534"/>
                  </a:lnTo>
                  <a:lnTo>
                    <a:pt x="2574" y="534"/>
                  </a:lnTo>
                  <a:lnTo>
                    <a:pt x="2580" y="534"/>
                  </a:lnTo>
                  <a:lnTo>
                    <a:pt x="2580" y="528"/>
                  </a:lnTo>
                  <a:lnTo>
                    <a:pt x="2580" y="528"/>
                  </a:lnTo>
                  <a:lnTo>
                    <a:pt x="2580" y="528"/>
                  </a:lnTo>
                  <a:lnTo>
                    <a:pt x="2580" y="528"/>
                  </a:lnTo>
                  <a:lnTo>
                    <a:pt x="2580" y="522"/>
                  </a:lnTo>
                  <a:lnTo>
                    <a:pt x="2580" y="522"/>
                  </a:lnTo>
                  <a:lnTo>
                    <a:pt x="2586" y="522"/>
                  </a:lnTo>
                  <a:lnTo>
                    <a:pt x="2586" y="522"/>
                  </a:lnTo>
                  <a:lnTo>
                    <a:pt x="2586" y="516"/>
                  </a:lnTo>
                  <a:lnTo>
                    <a:pt x="2586" y="516"/>
                  </a:lnTo>
                  <a:lnTo>
                    <a:pt x="2586" y="516"/>
                  </a:lnTo>
                  <a:lnTo>
                    <a:pt x="2586" y="510"/>
                  </a:lnTo>
                  <a:lnTo>
                    <a:pt x="2586" y="510"/>
                  </a:lnTo>
                  <a:lnTo>
                    <a:pt x="2592" y="510"/>
                  </a:lnTo>
                  <a:lnTo>
                    <a:pt x="2592" y="510"/>
                  </a:lnTo>
                  <a:lnTo>
                    <a:pt x="2592" y="504"/>
                  </a:lnTo>
                  <a:lnTo>
                    <a:pt x="2592" y="504"/>
                  </a:lnTo>
                  <a:lnTo>
                    <a:pt x="2592" y="504"/>
                  </a:lnTo>
                  <a:lnTo>
                    <a:pt x="2592" y="504"/>
                  </a:lnTo>
                  <a:lnTo>
                    <a:pt x="2592" y="498"/>
                  </a:lnTo>
                  <a:lnTo>
                    <a:pt x="2598" y="498"/>
                  </a:lnTo>
                  <a:lnTo>
                    <a:pt x="2598" y="498"/>
                  </a:lnTo>
                  <a:lnTo>
                    <a:pt x="2598" y="492"/>
                  </a:lnTo>
                  <a:lnTo>
                    <a:pt x="2598" y="492"/>
                  </a:lnTo>
                  <a:lnTo>
                    <a:pt x="2598" y="492"/>
                  </a:lnTo>
                  <a:lnTo>
                    <a:pt x="2598" y="492"/>
                  </a:lnTo>
                  <a:lnTo>
                    <a:pt x="2604" y="486"/>
                  </a:lnTo>
                  <a:lnTo>
                    <a:pt x="2604" y="486"/>
                  </a:lnTo>
                  <a:lnTo>
                    <a:pt x="2604" y="486"/>
                  </a:lnTo>
                  <a:lnTo>
                    <a:pt x="2604" y="480"/>
                  </a:lnTo>
                  <a:lnTo>
                    <a:pt x="2604" y="480"/>
                  </a:lnTo>
                  <a:lnTo>
                    <a:pt x="2604" y="480"/>
                  </a:lnTo>
                  <a:lnTo>
                    <a:pt x="2610" y="480"/>
                  </a:lnTo>
                  <a:lnTo>
                    <a:pt x="2610" y="474"/>
                  </a:lnTo>
                  <a:lnTo>
                    <a:pt x="2610" y="474"/>
                  </a:lnTo>
                  <a:lnTo>
                    <a:pt x="2610" y="474"/>
                  </a:lnTo>
                  <a:lnTo>
                    <a:pt x="2610" y="474"/>
                  </a:lnTo>
                  <a:lnTo>
                    <a:pt x="2610" y="468"/>
                  </a:lnTo>
                  <a:lnTo>
                    <a:pt x="2616" y="468"/>
                  </a:lnTo>
                  <a:lnTo>
                    <a:pt x="2616" y="468"/>
                  </a:lnTo>
                  <a:lnTo>
                    <a:pt x="2616" y="462"/>
                  </a:lnTo>
                  <a:lnTo>
                    <a:pt x="2616" y="462"/>
                  </a:lnTo>
                  <a:lnTo>
                    <a:pt x="2616" y="462"/>
                  </a:lnTo>
                  <a:lnTo>
                    <a:pt x="2616" y="456"/>
                  </a:lnTo>
                  <a:lnTo>
                    <a:pt x="2616" y="456"/>
                  </a:lnTo>
                  <a:lnTo>
                    <a:pt x="2622" y="456"/>
                  </a:lnTo>
                  <a:lnTo>
                    <a:pt x="2622" y="456"/>
                  </a:lnTo>
                  <a:lnTo>
                    <a:pt x="2622" y="450"/>
                  </a:lnTo>
                  <a:lnTo>
                    <a:pt x="2622" y="450"/>
                  </a:lnTo>
                  <a:lnTo>
                    <a:pt x="2622" y="450"/>
                  </a:lnTo>
                  <a:lnTo>
                    <a:pt x="2622" y="444"/>
                  </a:lnTo>
                  <a:lnTo>
                    <a:pt x="2628" y="444"/>
                  </a:lnTo>
                  <a:lnTo>
                    <a:pt x="2628" y="444"/>
                  </a:lnTo>
                  <a:lnTo>
                    <a:pt x="2628" y="444"/>
                  </a:lnTo>
                  <a:lnTo>
                    <a:pt x="2628" y="438"/>
                  </a:lnTo>
                  <a:lnTo>
                    <a:pt x="2628" y="438"/>
                  </a:lnTo>
                  <a:lnTo>
                    <a:pt x="2628" y="438"/>
                  </a:lnTo>
                  <a:lnTo>
                    <a:pt x="2628" y="432"/>
                  </a:lnTo>
                  <a:lnTo>
                    <a:pt x="2634" y="432"/>
                  </a:lnTo>
                  <a:lnTo>
                    <a:pt x="2634" y="432"/>
                  </a:lnTo>
                  <a:lnTo>
                    <a:pt x="2634" y="432"/>
                  </a:lnTo>
                  <a:lnTo>
                    <a:pt x="2634" y="426"/>
                  </a:lnTo>
                  <a:lnTo>
                    <a:pt x="2634" y="426"/>
                  </a:lnTo>
                  <a:lnTo>
                    <a:pt x="2634" y="426"/>
                  </a:lnTo>
                  <a:lnTo>
                    <a:pt x="2640" y="420"/>
                  </a:lnTo>
                  <a:lnTo>
                    <a:pt x="2640" y="420"/>
                  </a:lnTo>
                  <a:lnTo>
                    <a:pt x="2640" y="420"/>
                  </a:lnTo>
                  <a:lnTo>
                    <a:pt x="2640" y="420"/>
                  </a:lnTo>
                  <a:lnTo>
                    <a:pt x="2640" y="414"/>
                  </a:lnTo>
                  <a:lnTo>
                    <a:pt x="2640" y="414"/>
                  </a:lnTo>
                  <a:lnTo>
                    <a:pt x="2640" y="414"/>
                  </a:lnTo>
                  <a:lnTo>
                    <a:pt x="2646" y="408"/>
                  </a:lnTo>
                  <a:lnTo>
                    <a:pt x="2646" y="408"/>
                  </a:lnTo>
                  <a:lnTo>
                    <a:pt x="2646" y="408"/>
                  </a:lnTo>
                  <a:lnTo>
                    <a:pt x="2646" y="408"/>
                  </a:lnTo>
                  <a:lnTo>
                    <a:pt x="2646" y="402"/>
                  </a:lnTo>
                  <a:lnTo>
                    <a:pt x="2646" y="402"/>
                  </a:lnTo>
                  <a:lnTo>
                    <a:pt x="2646" y="402"/>
                  </a:lnTo>
                  <a:lnTo>
                    <a:pt x="2652" y="396"/>
                  </a:lnTo>
                  <a:lnTo>
                    <a:pt x="2652" y="396"/>
                  </a:lnTo>
                  <a:lnTo>
                    <a:pt x="2652" y="396"/>
                  </a:lnTo>
                  <a:lnTo>
                    <a:pt x="2652" y="396"/>
                  </a:lnTo>
                  <a:lnTo>
                    <a:pt x="2652" y="390"/>
                  </a:lnTo>
                  <a:lnTo>
                    <a:pt x="2652" y="390"/>
                  </a:lnTo>
                  <a:lnTo>
                    <a:pt x="2658" y="390"/>
                  </a:lnTo>
                  <a:lnTo>
                    <a:pt x="2658" y="384"/>
                  </a:lnTo>
                  <a:lnTo>
                    <a:pt x="2658" y="384"/>
                  </a:lnTo>
                  <a:lnTo>
                    <a:pt x="2658" y="384"/>
                  </a:lnTo>
                  <a:lnTo>
                    <a:pt x="2658" y="384"/>
                  </a:lnTo>
                  <a:lnTo>
                    <a:pt x="2658" y="378"/>
                  </a:lnTo>
                  <a:lnTo>
                    <a:pt x="2658" y="378"/>
                  </a:lnTo>
                  <a:lnTo>
                    <a:pt x="2664" y="378"/>
                  </a:lnTo>
                  <a:lnTo>
                    <a:pt x="2664" y="372"/>
                  </a:lnTo>
                  <a:lnTo>
                    <a:pt x="2664" y="372"/>
                  </a:lnTo>
                  <a:lnTo>
                    <a:pt x="2664" y="372"/>
                  </a:lnTo>
                  <a:lnTo>
                    <a:pt x="2664" y="366"/>
                  </a:lnTo>
                  <a:lnTo>
                    <a:pt x="2664" y="366"/>
                  </a:lnTo>
                  <a:lnTo>
                    <a:pt x="2670" y="366"/>
                  </a:lnTo>
                  <a:lnTo>
                    <a:pt x="2670" y="366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60"/>
                  </a:lnTo>
                  <a:lnTo>
                    <a:pt x="2670" y="354"/>
                  </a:lnTo>
                  <a:lnTo>
                    <a:pt x="2670" y="354"/>
                  </a:lnTo>
                  <a:lnTo>
                    <a:pt x="2676" y="354"/>
                  </a:lnTo>
                  <a:lnTo>
                    <a:pt x="2676" y="348"/>
                  </a:lnTo>
                  <a:lnTo>
                    <a:pt x="2676" y="348"/>
                  </a:lnTo>
                  <a:lnTo>
                    <a:pt x="2676" y="348"/>
                  </a:lnTo>
                  <a:lnTo>
                    <a:pt x="2676" y="348"/>
                  </a:lnTo>
                  <a:lnTo>
                    <a:pt x="2676" y="342"/>
                  </a:lnTo>
                  <a:lnTo>
                    <a:pt x="2682" y="342"/>
                  </a:lnTo>
                  <a:lnTo>
                    <a:pt x="2682" y="342"/>
                  </a:lnTo>
                  <a:lnTo>
                    <a:pt x="2682" y="336"/>
                  </a:lnTo>
                  <a:lnTo>
                    <a:pt x="2682" y="336"/>
                  </a:lnTo>
                  <a:lnTo>
                    <a:pt x="2682" y="336"/>
                  </a:lnTo>
                  <a:lnTo>
                    <a:pt x="2682" y="330"/>
                  </a:lnTo>
                  <a:lnTo>
                    <a:pt x="2688" y="330"/>
                  </a:lnTo>
                  <a:lnTo>
                    <a:pt x="2688" y="330"/>
                  </a:lnTo>
                  <a:lnTo>
                    <a:pt x="2688" y="324"/>
                  </a:lnTo>
                  <a:lnTo>
                    <a:pt x="2688" y="324"/>
                  </a:lnTo>
                  <a:lnTo>
                    <a:pt x="2688" y="324"/>
                  </a:lnTo>
                  <a:lnTo>
                    <a:pt x="2688" y="318"/>
                  </a:lnTo>
                  <a:lnTo>
                    <a:pt x="2688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06"/>
                  </a:lnTo>
                  <a:lnTo>
                    <a:pt x="2700" y="306"/>
                  </a:lnTo>
                  <a:lnTo>
                    <a:pt x="2700" y="306"/>
                  </a:lnTo>
                  <a:lnTo>
                    <a:pt x="2700" y="300"/>
                  </a:lnTo>
                  <a:lnTo>
                    <a:pt x="2700" y="300"/>
                  </a:lnTo>
                  <a:lnTo>
                    <a:pt x="2700" y="300"/>
                  </a:lnTo>
                  <a:lnTo>
                    <a:pt x="2700" y="294"/>
                  </a:lnTo>
                  <a:lnTo>
                    <a:pt x="2700" y="294"/>
                  </a:lnTo>
                  <a:lnTo>
                    <a:pt x="2706" y="294"/>
                  </a:lnTo>
                  <a:lnTo>
                    <a:pt x="2706" y="294"/>
                  </a:lnTo>
                  <a:lnTo>
                    <a:pt x="2706" y="288"/>
                  </a:lnTo>
                  <a:lnTo>
                    <a:pt x="2706" y="288"/>
                  </a:lnTo>
                  <a:lnTo>
                    <a:pt x="2706" y="288"/>
                  </a:lnTo>
                  <a:lnTo>
                    <a:pt x="2706" y="282"/>
                  </a:lnTo>
                  <a:lnTo>
                    <a:pt x="2706" y="282"/>
                  </a:lnTo>
                  <a:lnTo>
                    <a:pt x="2712" y="282"/>
                  </a:lnTo>
                  <a:lnTo>
                    <a:pt x="2712" y="276"/>
                  </a:lnTo>
                  <a:lnTo>
                    <a:pt x="2712" y="276"/>
                  </a:lnTo>
                  <a:lnTo>
                    <a:pt x="2712" y="276"/>
                  </a:lnTo>
                  <a:lnTo>
                    <a:pt x="2712" y="270"/>
                  </a:lnTo>
                  <a:lnTo>
                    <a:pt x="2712" y="270"/>
                  </a:lnTo>
                  <a:lnTo>
                    <a:pt x="2718" y="270"/>
                  </a:lnTo>
                  <a:lnTo>
                    <a:pt x="2718" y="264"/>
                  </a:lnTo>
                  <a:lnTo>
                    <a:pt x="2718" y="264"/>
                  </a:lnTo>
                  <a:lnTo>
                    <a:pt x="2718" y="264"/>
                  </a:lnTo>
                  <a:lnTo>
                    <a:pt x="2718" y="264"/>
                  </a:lnTo>
                  <a:lnTo>
                    <a:pt x="2718" y="258"/>
                  </a:lnTo>
                  <a:lnTo>
                    <a:pt x="2724" y="258"/>
                  </a:lnTo>
                  <a:lnTo>
                    <a:pt x="2724" y="258"/>
                  </a:lnTo>
                  <a:lnTo>
                    <a:pt x="2724" y="252"/>
                  </a:lnTo>
                  <a:lnTo>
                    <a:pt x="2724" y="252"/>
                  </a:lnTo>
                  <a:lnTo>
                    <a:pt x="2724" y="252"/>
                  </a:lnTo>
                  <a:lnTo>
                    <a:pt x="2724" y="246"/>
                  </a:lnTo>
                  <a:lnTo>
                    <a:pt x="2724" y="246"/>
                  </a:lnTo>
                  <a:lnTo>
                    <a:pt x="2730" y="246"/>
                  </a:lnTo>
                  <a:lnTo>
                    <a:pt x="2730" y="240"/>
                  </a:lnTo>
                  <a:lnTo>
                    <a:pt x="2730" y="240"/>
                  </a:lnTo>
                  <a:lnTo>
                    <a:pt x="2730" y="240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28"/>
                  </a:lnTo>
                  <a:lnTo>
                    <a:pt x="2736" y="228"/>
                  </a:lnTo>
                  <a:lnTo>
                    <a:pt x="2736" y="228"/>
                  </a:lnTo>
                  <a:lnTo>
                    <a:pt x="2736" y="222"/>
                  </a:lnTo>
                  <a:lnTo>
                    <a:pt x="2736" y="222"/>
                  </a:lnTo>
                  <a:lnTo>
                    <a:pt x="2742" y="222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0"/>
                  </a:lnTo>
                  <a:lnTo>
                    <a:pt x="2742" y="210"/>
                  </a:lnTo>
                  <a:lnTo>
                    <a:pt x="2742" y="210"/>
                  </a:lnTo>
                  <a:lnTo>
                    <a:pt x="2748" y="204"/>
                  </a:lnTo>
                  <a:lnTo>
                    <a:pt x="2748" y="204"/>
                  </a:lnTo>
                  <a:lnTo>
                    <a:pt x="2748" y="204"/>
                  </a:lnTo>
                  <a:lnTo>
                    <a:pt x="2748" y="198"/>
                  </a:lnTo>
                  <a:lnTo>
                    <a:pt x="2748" y="198"/>
                  </a:lnTo>
                  <a:lnTo>
                    <a:pt x="2748" y="198"/>
                  </a:lnTo>
                  <a:lnTo>
                    <a:pt x="2754" y="192"/>
                  </a:lnTo>
                  <a:lnTo>
                    <a:pt x="2754" y="192"/>
                  </a:lnTo>
                  <a:lnTo>
                    <a:pt x="2754" y="192"/>
                  </a:lnTo>
                  <a:lnTo>
                    <a:pt x="2754" y="192"/>
                  </a:lnTo>
                  <a:lnTo>
                    <a:pt x="2754" y="186"/>
                  </a:lnTo>
                  <a:lnTo>
                    <a:pt x="2754" y="186"/>
                  </a:lnTo>
                  <a:lnTo>
                    <a:pt x="2754" y="186"/>
                  </a:lnTo>
                  <a:lnTo>
                    <a:pt x="2760" y="180"/>
                  </a:lnTo>
                  <a:lnTo>
                    <a:pt x="2760" y="180"/>
                  </a:lnTo>
                  <a:lnTo>
                    <a:pt x="2760" y="180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6" y="168"/>
                  </a:lnTo>
                  <a:lnTo>
                    <a:pt x="2766" y="168"/>
                  </a:lnTo>
                  <a:lnTo>
                    <a:pt x="2766" y="168"/>
                  </a:lnTo>
                  <a:lnTo>
                    <a:pt x="2766" y="162"/>
                  </a:lnTo>
                  <a:lnTo>
                    <a:pt x="2766" y="162"/>
                  </a:lnTo>
                  <a:lnTo>
                    <a:pt x="2766" y="162"/>
                  </a:lnTo>
                  <a:lnTo>
                    <a:pt x="2766" y="156"/>
                  </a:lnTo>
                  <a:lnTo>
                    <a:pt x="2772" y="156"/>
                  </a:lnTo>
                  <a:lnTo>
                    <a:pt x="2772" y="156"/>
                  </a:lnTo>
                  <a:lnTo>
                    <a:pt x="2772" y="150"/>
                  </a:lnTo>
                  <a:lnTo>
                    <a:pt x="2772" y="150"/>
                  </a:lnTo>
                  <a:lnTo>
                    <a:pt x="2772" y="144"/>
                  </a:lnTo>
                  <a:lnTo>
                    <a:pt x="2778" y="144"/>
                  </a:lnTo>
                  <a:lnTo>
                    <a:pt x="2778" y="144"/>
                  </a:lnTo>
                  <a:lnTo>
                    <a:pt x="2778" y="138"/>
                  </a:lnTo>
                  <a:lnTo>
                    <a:pt x="2778" y="138"/>
                  </a:lnTo>
                  <a:lnTo>
                    <a:pt x="2778" y="138"/>
                  </a:lnTo>
                  <a:lnTo>
                    <a:pt x="2778" y="132"/>
                  </a:lnTo>
                  <a:lnTo>
                    <a:pt x="2778" y="132"/>
                  </a:lnTo>
                  <a:lnTo>
                    <a:pt x="2784" y="132"/>
                  </a:lnTo>
                  <a:lnTo>
                    <a:pt x="2784" y="126"/>
                  </a:lnTo>
                  <a:lnTo>
                    <a:pt x="2784" y="126"/>
                  </a:lnTo>
                  <a:lnTo>
                    <a:pt x="2784" y="126"/>
                  </a:lnTo>
                  <a:lnTo>
                    <a:pt x="2784" y="126"/>
                  </a:lnTo>
                  <a:lnTo>
                    <a:pt x="2784" y="120"/>
                  </a:lnTo>
                  <a:lnTo>
                    <a:pt x="2784" y="120"/>
                  </a:lnTo>
                  <a:lnTo>
                    <a:pt x="2790" y="120"/>
                  </a:lnTo>
                  <a:lnTo>
                    <a:pt x="2790" y="114"/>
                  </a:lnTo>
                  <a:lnTo>
                    <a:pt x="2790" y="114"/>
                  </a:lnTo>
                  <a:lnTo>
                    <a:pt x="2790" y="114"/>
                  </a:lnTo>
                  <a:lnTo>
                    <a:pt x="2790" y="108"/>
                  </a:lnTo>
                  <a:lnTo>
                    <a:pt x="2790" y="108"/>
                  </a:lnTo>
                  <a:lnTo>
                    <a:pt x="2790" y="108"/>
                  </a:lnTo>
                  <a:lnTo>
                    <a:pt x="2796" y="102"/>
                  </a:lnTo>
                  <a:lnTo>
                    <a:pt x="2796" y="102"/>
                  </a:lnTo>
                  <a:lnTo>
                    <a:pt x="2796" y="102"/>
                  </a:lnTo>
                  <a:lnTo>
                    <a:pt x="2796" y="96"/>
                  </a:lnTo>
                  <a:lnTo>
                    <a:pt x="2796" y="96"/>
                  </a:lnTo>
                  <a:lnTo>
                    <a:pt x="2796" y="90"/>
                  </a:lnTo>
                  <a:lnTo>
                    <a:pt x="2802" y="90"/>
                  </a:lnTo>
                  <a:lnTo>
                    <a:pt x="2802" y="90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8" y="78"/>
                  </a:lnTo>
                  <a:lnTo>
                    <a:pt x="2808" y="78"/>
                  </a:lnTo>
                  <a:lnTo>
                    <a:pt x="2808" y="78"/>
                  </a:lnTo>
                  <a:lnTo>
                    <a:pt x="2808" y="72"/>
                  </a:lnTo>
                  <a:lnTo>
                    <a:pt x="2808" y="72"/>
                  </a:lnTo>
                  <a:lnTo>
                    <a:pt x="2808" y="72"/>
                  </a:lnTo>
                  <a:lnTo>
                    <a:pt x="2808" y="66"/>
                  </a:lnTo>
                  <a:lnTo>
                    <a:pt x="2814" y="66"/>
                  </a:lnTo>
                  <a:lnTo>
                    <a:pt x="2814" y="66"/>
                  </a:lnTo>
                  <a:lnTo>
                    <a:pt x="2814" y="60"/>
                  </a:lnTo>
                  <a:lnTo>
                    <a:pt x="2814" y="60"/>
                  </a:lnTo>
                  <a:lnTo>
                    <a:pt x="2814" y="60"/>
                  </a:lnTo>
                  <a:lnTo>
                    <a:pt x="2814" y="54"/>
                  </a:lnTo>
                  <a:lnTo>
                    <a:pt x="2814" y="54"/>
                  </a:lnTo>
                  <a:lnTo>
                    <a:pt x="2820" y="54"/>
                  </a:lnTo>
                  <a:lnTo>
                    <a:pt x="2820" y="48"/>
                  </a:lnTo>
                  <a:lnTo>
                    <a:pt x="2820" y="48"/>
                  </a:lnTo>
                  <a:lnTo>
                    <a:pt x="2820" y="48"/>
                  </a:lnTo>
                  <a:lnTo>
                    <a:pt x="2820" y="48"/>
                  </a:lnTo>
                  <a:lnTo>
                    <a:pt x="2820" y="48"/>
                  </a:lnTo>
                  <a:lnTo>
                    <a:pt x="2826" y="48"/>
                  </a:lnTo>
                  <a:lnTo>
                    <a:pt x="2826" y="42"/>
                  </a:lnTo>
                  <a:lnTo>
                    <a:pt x="2826" y="42"/>
                  </a:lnTo>
                  <a:lnTo>
                    <a:pt x="2826" y="42"/>
                  </a:lnTo>
                  <a:lnTo>
                    <a:pt x="2826" y="42"/>
                  </a:lnTo>
                  <a:lnTo>
                    <a:pt x="2826" y="42"/>
                  </a:lnTo>
                  <a:lnTo>
                    <a:pt x="2826" y="42"/>
                  </a:lnTo>
                  <a:lnTo>
                    <a:pt x="2832" y="42"/>
                  </a:lnTo>
                  <a:lnTo>
                    <a:pt x="2832" y="42"/>
                  </a:lnTo>
                  <a:lnTo>
                    <a:pt x="2832" y="48"/>
                  </a:lnTo>
                  <a:lnTo>
                    <a:pt x="2832" y="48"/>
                  </a:lnTo>
                  <a:lnTo>
                    <a:pt x="2832" y="48"/>
                  </a:lnTo>
                  <a:lnTo>
                    <a:pt x="2838" y="48"/>
                  </a:lnTo>
                  <a:lnTo>
                    <a:pt x="2838" y="48"/>
                  </a:lnTo>
                  <a:lnTo>
                    <a:pt x="2838" y="54"/>
                  </a:lnTo>
                  <a:lnTo>
                    <a:pt x="2838" y="54"/>
                  </a:lnTo>
                  <a:lnTo>
                    <a:pt x="2838" y="54"/>
                  </a:lnTo>
                  <a:lnTo>
                    <a:pt x="2838" y="60"/>
                  </a:lnTo>
                  <a:lnTo>
                    <a:pt x="2838" y="60"/>
                  </a:lnTo>
                  <a:lnTo>
                    <a:pt x="2844" y="60"/>
                  </a:lnTo>
                  <a:lnTo>
                    <a:pt x="2844" y="66"/>
                  </a:lnTo>
                  <a:lnTo>
                    <a:pt x="2844" y="66"/>
                  </a:lnTo>
                  <a:lnTo>
                    <a:pt x="2844" y="66"/>
                  </a:lnTo>
                  <a:lnTo>
                    <a:pt x="2844" y="72"/>
                  </a:lnTo>
                  <a:lnTo>
                    <a:pt x="2844" y="72"/>
                  </a:lnTo>
                  <a:lnTo>
                    <a:pt x="2850" y="72"/>
                  </a:lnTo>
                  <a:lnTo>
                    <a:pt x="2850" y="72"/>
                  </a:lnTo>
                  <a:lnTo>
                    <a:pt x="2850" y="78"/>
                  </a:lnTo>
                  <a:lnTo>
                    <a:pt x="2850" y="78"/>
                  </a:lnTo>
                  <a:lnTo>
                    <a:pt x="2850" y="78"/>
                  </a:lnTo>
                  <a:lnTo>
                    <a:pt x="2850" y="84"/>
                  </a:lnTo>
                  <a:lnTo>
                    <a:pt x="2850" y="84"/>
                  </a:lnTo>
                  <a:lnTo>
                    <a:pt x="2856" y="84"/>
                  </a:lnTo>
                  <a:lnTo>
                    <a:pt x="2856" y="90"/>
                  </a:lnTo>
                  <a:lnTo>
                    <a:pt x="2856" y="90"/>
                  </a:lnTo>
                  <a:lnTo>
                    <a:pt x="2856" y="90"/>
                  </a:lnTo>
                  <a:lnTo>
                    <a:pt x="2856" y="96"/>
                  </a:lnTo>
                  <a:lnTo>
                    <a:pt x="2856" y="96"/>
                  </a:lnTo>
                  <a:lnTo>
                    <a:pt x="2856" y="96"/>
                  </a:lnTo>
                  <a:lnTo>
                    <a:pt x="2862" y="96"/>
                  </a:lnTo>
                  <a:lnTo>
                    <a:pt x="2862" y="102"/>
                  </a:lnTo>
                  <a:lnTo>
                    <a:pt x="2862" y="102"/>
                  </a:lnTo>
                  <a:lnTo>
                    <a:pt x="2862" y="108"/>
                  </a:lnTo>
                  <a:lnTo>
                    <a:pt x="2862" y="108"/>
                  </a:lnTo>
                  <a:lnTo>
                    <a:pt x="2862" y="108"/>
                  </a:lnTo>
                  <a:lnTo>
                    <a:pt x="2868" y="114"/>
                  </a:lnTo>
                  <a:lnTo>
                    <a:pt x="2868" y="114"/>
                  </a:lnTo>
                  <a:lnTo>
                    <a:pt x="2868" y="114"/>
                  </a:lnTo>
                  <a:lnTo>
                    <a:pt x="2868" y="114"/>
                  </a:lnTo>
                  <a:lnTo>
                    <a:pt x="2868" y="120"/>
                  </a:lnTo>
                  <a:lnTo>
                    <a:pt x="2868" y="120"/>
                  </a:lnTo>
                  <a:lnTo>
                    <a:pt x="2868" y="120"/>
                  </a:lnTo>
                  <a:lnTo>
                    <a:pt x="2874" y="126"/>
                  </a:lnTo>
                  <a:lnTo>
                    <a:pt x="2874" y="126"/>
                  </a:lnTo>
                  <a:lnTo>
                    <a:pt x="2874" y="126"/>
                  </a:lnTo>
                  <a:lnTo>
                    <a:pt x="2874" y="132"/>
                  </a:lnTo>
                  <a:lnTo>
                    <a:pt x="2874" y="132"/>
                  </a:lnTo>
                  <a:lnTo>
                    <a:pt x="2874" y="132"/>
                  </a:lnTo>
                  <a:lnTo>
                    <a:pt x="2874" y="138"/>
                  </a:lnTo>
                  <a:lnTo>
                    <a:pt x="2880" y="138"/>
                  </a:lnTo>
                  <a:lnTo>
                    <a:pt x="2880" y="138"/>
                  </a:lnTo>
                  <a:lnTo>
                    <a:pt x="2880" y="138"/>
                  </a:lnTo>
                  <a:lnTo>
                    <a:pt x="2880" y="144"/>
                  </a:lnTo>
                  <a:lnTo>
                    <a:pt x="2880" y="144"/>
                  </a:lnTo>
                  <a:lnTo>
                    <a:pt x="2880" y="144"/>
                  </a:lnTo>
                  <a:lnTo>
                    <a:pt x="2886" y="150"/>
                  </a:lnTo>
                  <a:lnTo>
                    <a:pt x="2886" y="150"/>
                  </a:lnTo>
                  <a:lnTo>
                    <a:pt x="2886" y="150"/>
                  </a:lnTo>
                  <a:lnTo>
                    <a:pt x="2886" y="156"/>
                  </a:lnTo>
                  <a:lnTo>
                    <a:pt x="2886" y="156"/>
                  </a:lnTo>
                  <a:lnTo>
                    <a:pt x="2886" y="156"/>
                  </a:lnTo>
                  <a:lnTo>
                    <a:pt x="2886" y="162"/>
                  </a:lnTo>
                  <a:lnTo>
                    <a:pt x="2892" y="162"/>
                  </a:lnTo>
                  <a:lnTo>
                    <a:pt x="2892" y="162"/>
                  </a:lnTo>
                  <a:lnTo>
                    <a:pt x="2892" y="162"/>
                  </a:lnTo>
                  <a:lnTo>
                    <a:pt x="2892" y="168"/>
                  </a:lnTo>
                  <a:lnTo>
                    <a:pt x="2892" y="168"/>
                  </a:lnTo>
                  <a:lnTo>
                    <a:pt x="2898" y="174"/>
                  </a:lnTo>
                  <a:lnTo>
                    <a:pt x="2898" y="174"/>
                  </a:lnTo>
                  <a:lnTo>
                    <a:pt x="2898" y="174"/>
                  </a:lnTo>
                  <a:lnTo>
                    <a:pt x="2898" y="180"/>
                  </a:lnTo>
                  <a:lnTo>
                    <a:pt x="2898" y="180"/>
                  </a:lnTo>
                  <a:lnTo>
                    <a:pt x="2898" y="180"/>
                  </a:lnTo>
                  <a:lnTo>
                    <a:pt x="2898" y="186"/>
                  </a:lnTo>
                  <a:lnTo>
                    <a:pt x="2904" y="186"/>
                  </a:lnTo>
                  <a:lnTo>
                    <a:pt x="2904" y="186"/>
                  </a:lnTo>
                  <a:lnTo>
                    <a:pt x="2904" y="186"/>
                  </a:lnTo>
                  <a:lnTo>
                    <a:pt x="2904" y="192"/>
                  </a:lnTo>
                  <a:lnTo>
                    <a:pt x="2904" y="192"/>
                  </a:lnTo>
                  <a:lnTo>
                    <a:pt x="2904" y="192"/>
                  </a:lnTo>
                  <a:lnTo>
                    <a:pt x="2910" y="198"/>
                  </a:lnTo>
                  <a:lnTo>
                    <a:pt x="2910" y="198"/>
                  </a:lnTo>
                  <a:lnTo>
                    <a:pt x="2910" y="198"/>
                  </a:lnTo>
                  <a:lnTo>
                    <a:pt x="2910" y="204"/>
                  </a:lnTo>
                  <a:lnTo>
                    <a:pt x="2910" y="204"/>
                  </a:lnTo>
                  <a:lnTo>
                    <a:pt x="2910" y="204"/>
                  </a:lnTo>
                  <a:lnTo>
                    <a:pt x="2910" y="204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16" y="216"/>
                  </a:lnTo>
                  <a:lnTo>
                    <a:pt x="2916" y="216"/>
                  </a:lnTo>
                  <a:lnTo>
                    <a:pt x="2916" y="216"/>
                  </a:lnTo>
                  <a:lnTo>
                    <a:pt x="2916" y="222"/>
                  </a:lnTo>
                  <a:lnTo>
                    <a:pt x="2922" y="222"/>
                  </a:lnTo>
                  <a:lnTo>
                    <a:pt x="2922" y="222"/>
                  </a:lnTo>
                  <a:lnTo>
                    <a:pt x="2922" y="222"/>
                  </a:lnTo>
                  <a:lnTo>
                    <a:pt x="2922" y="228"/>
                  </a:lnTo>
                  <a:lnTo>
                    <a:pt x="2922" y="228"/>
                  </a:lnTo>
                  <a:lnTo>
                    <a:pt x="2922" y="228"/>
                  </a:lnTo>
                  <a:lnTo>
                    <a:pt x="2928" y="234"/>
                  </a:lnTo>
                  <a:lnTo>
                    <a:pt x="2928" y="234"/>
                  </a:lnTo>
                  <a:lnTo>
                    <a:pt x="2928" y="234"/>
                  </a:lnTo>
                  <a:lnTo>
                    <a:pt x="2928" y="240"/>
                  </a:lnTo>
                  <a:lnTo>
                    <a:pt x="2928" y="240"/>
                  </a:lnTo>
                  <a:lnTo>
                    <a:pt x="2928" y="240"/>
                  </a:lnTo>
                  <a:lnTo>
                    <a:pt x="2928" y="240"/>
                  </a:lnTo>
                  <a:lnTo>
                    <a:pt x="2934" y="246"/>
                  </a:lnTo>
                  <a:lnTo>
                    <a:pt x="2934" y="246"/>
                  </a:lnTo>
                  <a:lnTo>
                    <a:pt x="2934" y="246"/>
                  </a:lnTo>
                  <a:lnTo>
                    <a:pt x="2934" y="252"/>
                  </a:lnTo>
                  <a:lnTo>
                    <a:pt x="2934" y="252"/>
                  </a:lnTo>
                  <a:lnTo>
                    <a:pt x="2934" y="252"/>
                  </a:lnTo>
                  <a:lnTo>
                    <a:pt x="2940" y="258"/>
                  </a:lnTo>
                  <a:lnTo>
                    <a:pt x="2940" y="258"/>
                  </a:lnTo>
                  <a:lnTo>
                    <a:pt x="2940" y="258"/>
                  </a:lnTo>
                  <a:lnTo>
                    <a:pt x="2940" y="258"/>
                  </a:lnTo>
                  <a:lnTo>
                    <a:pt x="2940" y="264"/>
                  </a:lnTo>
                  <a:lnTo>
                    <a:pt x="2940" y="264"/>
                  </a:lnTo>
                  <a:lnTo>
                    <a:pt x="2940" y="264"/>
                  </a:lnTo>
                  <a:lnTo>
                    <a:pt x="2946" y="270"/>
                  </a:lnTo>
                  <a:lnTo>
                    <a:pt x="2946" y="270"/>
                  </a:lnTo>
                  <a:lnTo>
                    <a:pt x="2946" y="270"/>
                  </a:lnTo>
                  <a:lnTo>
                    <a:pt x="2946" y="270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52" y="276"/>
                  </a:lnTo>
                  <a:lnTo>
                    <a:pt x="2952" y="282"/>
                  </a:lnTo>
                  <a:lnTo>
                    <a:pt x="2952" y="282"/>
                  </a:lnTo>
                  <a:lnTo>
                    <a:pt x="2952" y="282"/>
                  </a:lnTo>
                  <a:lnTo>
                    <a:pt x="2952" y="288"/>
                  </a:lnTo>
                  <a:lnTo>
                    <a:pt x="2952" y="288"/>
                  </a:lnTo>
                  <a:lnTo>
                    <a:pt x="2952" y="288"/>
                  </a:lnTo>
                  <a:lnTo>
                    <a:pt x="2958" y="288"/>
                  </a:lnTo>
                  <a:lnTo>
                    <a:pt x="2958" y="294"/>
                  </a:lnTo>
                  <a:lnTo>
                    <a:pt x="2958" y="294"/>
                  </a:lnTo>
                  <a:lnTo>
                    <a:pt x="2958" y="294"/>
                  </a:lnTo>
                  <a:lnTo>
                    <a:pt x="2958" y="294"/>
                  </a:lnTo>
                  <a:lnTo>
                    <a:pt x="2958" y="300"/>
                  </a:lnTo>
                  <a:lnTo>
                    <a:pt x="2964" y="300"/>
                  </a:lnTo>
                  <a:lnTo>
                    <a:pt x="2964" y="306"/>
                  </a:lnTo>
                  <a:lnTo>
                    <a:pt x="2964" y="306"/>
                  </a:lnTo>
                  <a:lnTo>
                    <a:pt x="2964" y="306"/>
                  </a:lnTo>
                  <a:lnTo>
                    <a:pt x="2964" y="306"/>
                  </a:lnTo>
                  <a:lnTo>
                    <a:pt x="2964" y="312"/>
                  </a:lnTo>
                  <a:lnTo>
                    <a:pt x="2964" y="312"/>
                  </a:lnTo>
                  <a:lnTo>
                    <a:pt x="2970" y="312"/>
                  </a:lnTo>
                  <a:lnTo>
                    <a:pt x="2970" y="312"/>
                  </a:lnTo>
                  <a:lnTo>
                    <a:pt x="2970" y="318"/>
                  </a:lnTo>
                  <a:lnTo>
                    <a:pt x="2970" y="318"/>
                  </a:lnTo>
                  <a:lnTo>
                    <a:pt x="2970" y="318"/>
                  </a:lnTo>
                  <a:lnTo>
                    <a:pt x="2970" y="324"/>
                  </a:lnTo>
                  <a:lnTo>
                    <a:pt x="2970" y="324"/>
                  </a:lnTo>
                  <a:lnTo>
                    <a:pt x="2976" y="324"/>
                  </a:lnTo>
                  <a:lnTo>
                    <a:pt x="2976" y="324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6"/>
                  </a:lnTo>
                  <a:lnTo>
                    <a:pt x="2982" y="336"/>
                  </a:lnTo>
                  <a:lnTo>
                    <a:pt x="2982" y="336"/>
                  </a:lnTo>
                  <a:lnTo>
                    <a:pt x="2982" y="336"/>
                  </a:lnTo>
                  <a:lnTo>
                    <a:pt x="2982" y="342"/>
                  </a:lnTo>
                  <a:lnTo>
                    <a:pt x="2982" y="342"/>
                  </a:lnTo>
                  <a:lnTo>
                    <a:pt x="2982" y="342"/>
                  </a:lnTo>
                  <a:lnTo>
                    <a:pt x="2982" y="342"/>
                  </a:lnTo>
                  <a:lnTo>
                    <a:pt x="2988" y="348"/>
                  </a:lnTo>
                  <a:lnTo>
                    <a:pt x="2988" y="348"/>
                  </a:lnTo>
                  <a:lnTo>
                    <a:pt x="2988" y="348"/>
                  </a:lnTo>
                  <a:lnTo>
                    <a:pt x="2988" y="354"/>
                  </a:lnTo>
                  <a:lnTo>
                    <a:pt x="2988" y="354"/>
                  </a:lnTo>
                  <a:lnTo>
                    <a:pt x="2988" y="354"/>
                  </a:lnTo>
                  <a:lnTo>
                    <a:pt x="2994" y="354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6"/>
                  </a:lnTo>
                  <a:lnTo>
                    <a:pt x="2994" y="366"/>
                  </a:lnTo>
                  <a:lnTo>
                    <a:pt x="2994" y="366"/>
                  </a:lnTo>
                  <a:lnTo>
                    <a:pt x="3000" y="366"/>
                  </a:lnTo>
                  <a:lnTo>
                    <a:pt x="3000" y="372"/>
                  </a:lnTo>
                  <a:lnTo>
                    <a:pt x="3000" y="372"/>
                  </a:lnTo>
                  <a:lnTo>
                    <a:pt x="3000" y="372"/>
                  </a:lnTo>
                  <a:lnTo>
                    <a:pt x="3000" y="378"/>
                  </a:lnTo>
                  <a:lnTo>
                    <a:pt x="3000" y="378"/>
                  </a:lnTo>
                  <a:lnTo>
                    <a:pt x="3006" y="378"/>
                  </a:lnTo>
                  <a:lnTo>
                    <a:pt x="3006" y="378"/>
                  </a:lnTo>
                  <a:lnTo>
                    <a:pt x="3006" y="384"/>
                  </a:lnTo>
                  <a:lnTo>
                    <a:pt x="3006" y="384"/>
                  </a:lnTo>
                  <a:lnTo>
                    <a:pt x="3006" y="384"/>
                  </a:lnTo>
                  <a:lnTo>
                    <a:pt x="3006" y="384"/>
                  </a:lnTo>
                  <a:lnTo>
                    <a:pt x="3006" y="390"/>
                  </a:lnTo>
                  <a:lnTo>
                    <a:pt x="3012" y="390"/>
                  </a:lnTo>
                  <a:lnTo>
                    <a:pt x="3012" y="390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2" y="402"/>
                  </a:lnTo>
                  <a:lnTo>
                    <a:pt x="3018" y="402"/>
                  </a:lnTo>
                  <a:lnTo>
                    <a:pt x="3018" y="402"/>
                  </a:lnTo>
                  <a:lnTo>
                    <a:pt x="3018" y="402"/>
                  </a:lnTo>
                  <a:lnTo>
                    <a:pt x="3018" y="408"/>
                  </a:lnTo>
                  <a:lnTo>
                    <a:pt x="3018" y="408"/>
                  </a:lnTo>
                  <a:lnTo>
                    <a:pt x="3018" y="408"/>
                  </a:lnTo>
                  <a:lnTo>
                    <a:pt x="3024" y="408"/>
                  </a:lnTo>
                  <a:lnTo>
                    <a:pt x="3024" y="414"/>
                  </a:lnTo>
                  <a:lnTo>
                    <a:pt x="3024" y="414"/>
                  </a:lnTo>
                  <a:lnTo>
                    <a:pt x="3024" y="414"/>
                  </a:lnTo>
                  <a:lnTo>
                    <a:pt x="3024" y="420"/>
                  </a:lnTo>
                  <a:lnTo>
                    <a:pt x="3024" y="420"/>
                  </a:lnTo>
                  <a:lnTo>
                    <a:pt x="3024" y="420"/>
                  </a:lnTo>
                  <a:lnTo>
                    <a:pt x="3030" y="420"/>
                  </a:lnTo>
                  <a:lnTo>
                    <a:pt x="3030" y="426"/>
                  </a:lnTo>
                  <a:lnTo>
                    <a:pt x="3030" y="426"/>
                  </a:lnTo>
                  <a:lnTo>
                    <a:pt x="3030" y="426"/>
                  </a:lnTo>
                  <a:lnTo>
                    <a:pt x="3030" y="426"/>
                  </a:lnTo>
                  <a:lnTo>
                    <a:pt x="3030" y="432"/>
                  </a:lnTo>
                  <a:lnTo>
                    <a:pt x="3036" y="432"/>
                  </a:lnTo>
                  <a:lnTo>
                    <a:pt x="3036" y="432"/>
                  </a:lnTo>
                  <a:lnTo>
                    <a:pt x="3036" y="432"/>
                  </a:lnTo>
                  <a:lnTo>
                    <a:pt x="3036" y="438"/>
                  </a:lnTo>
                  <a:lnTo>
                    <a:pt x="3036" y="438"/>
                  </a:lnTo>
                  <a:lnTo>
                    <a:pt x="3036" y="438"/>
                  </a:lnTo>
                  <a:lnTo>
                    <a:pt x="3036" y="444"/>
                  </a:lnTo>
                  <a:lnTo>
                    <a:pt x="3042" y="444"/>
                  </a:lnTo>
                  <a:lnTo>
                    <a:pt x="3042" y="444"/>
                  </a:lnTo>
                  <a:lnTo>
                    <a:pt x="3042" y="444"/>
                  </a:lnTo>
                  <a:lnTo>
                    <a:pt x="3042" y="450"/>
                  </a:lnTo>
                  <a:lnTo>
                    <a:pt x="3042" y="450"/>
                  </a:lnTo>
                  <a:lnTo>
                    <a:pt x="3042" y="450"/>
                  </a:lnTo>
                  <a:lnTo>
                    <a:pt x="3048" y="450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48" y="462"/>
                  </a:lnTo>
                  <a:lnTo>
                    <a:pt x="3048" y="462"/>
                  </a:lnTo>
                  <a:lnTo>
                    <a:pt x="3054" y="462"/>
                  </a:lnTo>
                  <a:lnTo>
                    <a:pt x="3054" y="462"/>
                  </a:lnTo>
                  <a:lnTo>
                    <a:pt x="3054" y="468"/>
                  </a:lnTo>
                  <a:lnTo>
                    <a:pt x="3054" y="468"/>
                  </a:lnTo>
                  <a:lnTo>
                    <a:pt x="3054" y="468"/>
                  </a:lnTo>
                  <a:lnTo>
                    <a:pt x="3054" y="468"/>
                  </a:lnTo>
                  <a:lnTo>
                    <a:pt x="3054" y="474"/>
                  </a:lnTo>
                  <a:lnTo>
                    <a:pt x="3060" y="474"/>
                  </a:lnTo>
                  <a:lnTo>
                    <a:pt x="3060" y="474"/>
                  </a:lnTo>
                  <a:lnTo>
                    <a:pt x="3060" y="474"/>
                  </a:lnTo>
                  <a:lnTo>
                    <a:pt x="3060" y="480"/>
                  </a:lnTo>
                  <a:lnTo>
                    <a:pt x="3060" y="480"/>
                  </a:lnTo>
                  <a:lnTo>
                    <a:pt x="3060" y="480"/>
                  </a:lnTo>
                  <a:lnTo>
                    <a:pt x="3066" y="480"/>
                  </a:lnTo>
                  <a:lnTo>
                    <a:pt x="3066" y="486"/>
                  </a:lnTo>
                  <a:lnTo>
                    <a:pt x="3066" y="486"/>
                  </a:lnTo>
                  <a:lnTo>
                    <a:pt x="3066" y="486"/>
                  </a:lnTo>
                  <a:lnTo>
                    <a:pt x="3066" y="492"/>
                  </a:lnTo>
                  <a:lnTo>
                    <a:pt x="3066" y="492"/>
                  </a:lnTo>
                  <a:lnTo>
                    <a:pt x="3066" y="492"/>
                  </a:lnTo>
                  <a:lnTo>
                    <a:pt x="3072" y="492"/>
                  </a:lnTo>
                  <a:lnTo>
                    <a:pt x="3072" y="498"/>
                  </a:lnTo>
                  <a:lnTo>
                    <a:pt x="3072" y="498"/>
                  </a:lnTo>
                  <a:lnTo>
                    <a:pt x="3072" y="498"/>
                  </a:lnTo>
                  <a:lnTo>
                    <a:pt x="3072" y="498"/>
                  </a:lnTo>
                  <a:lnTo>
                    <a:pt x="3072" y="504"/>
                  </a:lnTo>
                  <a:lnTo>
                    <a:pt x="3078" y="504"/>
                  </a:lnTo>
                  <a:lnTo>
                    <a:pt x="3078" y="504"/>
                  </a:lnTo>
                  <a:lnTo>
                    <a:pt x="3078" y="504"/>
                  </a:lnTo>
                  <a:lnTo>
                    <a:pt x="3078" y="510"/>
                  </a:lnTo>
                  <a:lnTo>
                    <a:pt x="3078" y="510"/>
                  </a:lnTo>
                  <a:lnTo>
                    <a:pt x="3078" y="510"/>
                  </a:lnTo>
                  <a:lnTo>
                    <a:pt x="3078" y="510"/>
                  </a:lnTo>
                  <a:lnTo>
                    <a:pt x="3084" y="516"/>
                  </a:lnTo>
                  <a:lnTo>
                    <a:pt x="3084" y="516"/>
                  </a:lnTo>
                  <a:lnTo>
                    <a:pt x="3084" y="516"/>
                  </a:lnTo>
                  <a:lnTo>
                    <a:pt x="3084" y="516"/>
                  </a:lnTo>
                  <a:lnTo>
                    <a:pt x="3084" y="522"/>
                  </a:lnTo>
                  <a:lnTo>
                    <a:pt x="3084" y="522"/>
                  </a:lnTo>
                  <a:lnTo>
                    <a:pt x="3084" y="522"/>
                  </a:lnTo>
                  <a:lnTo>
                    <a:pt x="3090" y="528"/>
                  </a:lnTo>
                  <a:lnTo>
                    <a:pt x="3090" y="528"/>
                  </a:lnTo>
                  <a:lnTo>
                    <a:pt x="3090" y="528"/>
                  </a:lnTo>
                  <a:lnTo>
                    <a:pt x="3090" y="528"/>
                  </a:lnTo>
                  <a:lnTo>
                    <a:pt x="3090" y="534"/>
                  </a:lnTo>
                  <a:lnTo>
                    <a:pt x="3090" y="534"/>
                  </a:lnTo>
                  <a:lnTo>
                    <a:pt x="3096" y="534"/>
                  </a:lnTo>
                  <a:lnTo>
                    <a:pt x="3096" y="534"/>
                  </a:lnTo>
                  <a:lnTo>
                    <a:pt x="3096" y="540"/>
                  </a:lnTo>
                  <a:lnTo>
                    <a:pt x="3096" y="540"/>
                  </a:lnTo>
                  <a:lnTo>
                    <a:pt x="3096" y="540"/>
                  </a:lnTo>
                  <a:lnTo>
                    <a:pt x="3096" y="546"/>
                  </a:lnTo>
                  <a:lnTo>
                    <a:pt x="3096" y="546"/>
                  </a:lnTo>
                  <a:lnTo>
                    <a:pt x="3102" y="546"/>
                  </a:lnTo>
                  <a:lnTo>
                    <a:pt x="3102" y="546"/>
                  </a:lnTo>
                  <a:lnTo>
                    <a:pt x="3102" y="552"/>
                  </a:lnTo>
                  <a:lnTo>
                    <a:pt x="3102" y="552"/>
                  </a:lnTo>
                  <a:lnTo>
                    <a:pt x="3102" y="552"/>
                  </a:lnTo>
                  <a:lnTo>
                    <a:pt x="3102" y="558"/>
                  </a:lnTo>
                  <a:lnTo>
                    <a:pt x="3108" y="558"/>
                  </a:lnTo>
                  <a:lnTo>
                    <a:pt x="3108" y="558"/>
                  </a:lnTo>
                  <a:lnTo>
                    <a:pt x="3108" y="558"/>
                  </a:lnTo>
                  <a:lnTo>
                    <a:pt x="3108" y="564"/>
                  </a:lnTo>
                  <a:lnTo>
                    <a:pt x="3108" y="564"/>
                  </a:lnTo>
                  <a:lnTo>
                    <a:pt x="3108" y="564"/>
                  </a:lnTo>
                  <a:lnTo>
                    <a:pt x="3108" y="570"/>
                  </a:lnTo>
                  <a:lnTo>
                    <a:pt x="3114" y="570"/>
                  </a:lnTo>
                  <a:lnTo>
                    <a:pt x="3114" y="570"/>
                  </a:lnTo>
                  <a:lnTo>
                    <a:pt x="3114" y="576"/>
                  </a:lnTo>
                  <a:lnTo>
                    <a:pt x="3114" y="576"/>
                  </a:lnTo>
                  <a:lnTo>
                    <a:pt x="3114" y="576"/>
                  </a:lnTo>
                  <a:lnTo>
                    <a:pt x="3114" y="582"/>
                  </a:lnTo>
                  <a:lnTo>
                    <a:pt x="3120" y="582"/>
                  </a:lnTo>
                  <a:lnTo>
                    <a:pt x="3120" y="582"/>
                  </a:lnTo>
                  <a:lnTo>
                    <a:pt x="3120" y="582"/>
                  </a:lnTo>
                  <a:lnTo>
                    <a:pt x="3120" y="588"/>
                  </a:lnTo>
                  <a:lnTo>
                    <a:pt x="3120" y="588"/>
                  </a:lnTo>
                  <a:lnTo>
                    <a:pt x="3120" y="588"/>
                  </a:lnTo>
                  <a:lnTo>
                    <a:pt x="3120" y="588"/>
                  </a:lnTo>
                  <a:lnTo>
                    <a:pt x="3126" y="594"/>
                  </a:lnTo>
                  <a:lnTo>
                    <a:pt x="3126" y="594"/>
                  </a:lnTo>
                  <a:lnTo>
                    <a:pt x="3126" y="600"/>
                  </a:lnTo>
                  <a:lnTo>
                    <a:pt x="3126" y="600"/>
                  </a:lnTo>
                  <a:lnTo>
                    <a:pt x="3126" y="600"/>
                  </a:lnTo>
                  <a:lnTo>
                    <a:pt x="3126" y="600"/>
                  </a:lnTo>
                  <a:lnTo>
                    <a:pt x="3132" y="606"/>
                  </a:lnTo>
                  <a:lnTo>
                    <a:pt x="3132" y="606"/>
                  </a:lnTo>
                  <a:lnTo>
                    <a:pt x="3132" y="606"/>
                  </a:lnTo>
                  <a:lnTo>
                    <a:pt x="3132" y="612"/>
                  </a:lnTo>
                  <a:lnTo>
                    <a:pt x="3132" y="612"/>
                  </a:lnTo>
                  <a:lnTo>
                    <a:pt x="3132" y="612"/>
                  </a:lnTo>
                  <a:lnTo>
                    <a:pt x="3138" y="612"/>
                  </a:lnTo>
                  <a:lnTo>
                    <a:pt x="3138" y="618"/>
                  </a:lnTo>
                  <a:lnTo>
                    <a:pt x="3138" y="618"/>
                  </a:lnTo>
                  <a:lnTo>
                    <a:pt x="3138" y="618"/>
                  </a:lnTo>
                  <a:lnTo>
                    <a:pt x="3138" y="624"/>
                  </a:lnTo>
                  <a:lnTo>
                    <a:pt x="3138" y="624"/>
                  </a:lnTo>
                  <a:lnTo>
                    <a:pt x="3138" y="624"/>
                  </a:lnTo>
                  <a:lnTo>
                    <a:pt x="3144" y="624"/>
                  </a:lnTo>
                  <a:lnTo>
                    <a:pt x="3144" y="630"/>
                  </a:lnTo>
                  <a:lnTo>
                    <a:pt x="3144" y="630"/>
                  </a:lnTo>
                  <a:lnTo>
                    <a:pt x="3144" y="630"/>
                  </a:lnTo>
                  <a:lnTo>
                    <a:pt x="3144" y="636"/>
                  </a:lnTo>
                  <a:lnTo>
                    <a:pt x="3144" y="636"/>
                  </a:lnTo>
                  <a:lnTo>
                    <a:pt x="3144" y="636"/>
                  </a:lnTo>
                  <a:lnTo>
                    <a:pt x="3150" y="636"/>
                  </a:lnTo>
                  <a:lnTo>
                    <a:pt x="3150" y="642"/>
                  </a:lnTo>
                  <a:lnTo>
                    <a:pt x="3150" y="642"/>
                  </a:lnTo>
                  <a:lnTo>
                    <a:pt x="3150" y="642"/>
                  </a:lnTo>
                  <a:lnTo>
                    <a:pt x="3150" y="648"/>
                  </a:lnTo>
                  <a:lnTo>
                    <a:pt x="3150" y="648"/>
                  </a:lnTo>
                  <a:lnTo>
                    <a:pt x="3156" y="648"/>
                  </a:lnTo>
                  <a:lnTo>
                    <a:pt x="3156" y="648"/>
                  </a:lnTo>
                  <a:lnTo>
                    <a:pt x="3156" y="654"/>
                  </a:lnTo>
                  <a:lnTo>
                    <a:pt x="3156" y="654"/>
                  </a:lnTo>
                  <a:lnTo>
                    <a:pt x="3156" y="654"/>
                  </a:lnTo>
                  <a:lnTo>
                    <a:pt x="3156" y="660"/>
                  </a:lnTo>
                  <a:lnTo>
                    <a:pt x="3156" y="660"/>
                  </a:lnTo>
                  <a:lnTo>
                    <a:pt x="3162" y="660"/>
                  </a:lnTo>
                  <a:lnTo>
                    <a:pt x="3162" y="660"/>
                  </a:lnTo>
                  <a:lnTo>
                    <a:pt x="3162" y="666"/>
                  </a:lnTo>
                  <a:lnTo>
                    <a:pt x="3162" y="666"/>
                  </a:lnTo>
                  <a:lnTo>
                    <a:pt x="3162" y="666"/>
                  </a:lnTo>
                  <a:lnTo>
                    <a:pt x="3162" y="672"/>
                  </a:lnTo>
                  <a:lnTo>
                    <a:pt x="3168" y="672"/>
                  </a:lnTo>
                  <a:lnTo>
                    <a:pt x="3168" y="672"/>
                  </a:lnTo>
                  <a:lnTo>
                    <a:pt x="3168" y="672"/>
                  </a:lnTo>
                  <a:lnTo>
                    <a:pt x="3168" y="678"/>
                  </a:lnTo>
                  <a:lnTo>
                    <a:pt x="3168" y="678"/>
                  </a:lnTo>
                  <a:lnTo>
                    <a:pt x="3168" y="678"/>
                  </a:lnTo>
                  <a:lnTo>
                    <a:pt x="3168" y="678"/>
                  </a:lnTo>
                  <a:lnTo>
                    <a:pt x="3174" y="684"/>
                  </a:lnTo>
                  <a:lnTo>
                    <a:pt x="3174" y="684"/>
                  </a:lnTo>
                  <a:lnTo>
                    <a:pt x="3174" y="684"/>
                  </a:lnTo>
                  <a:lnTo>
                    <a:pt x="3174" y="690"/>
                  </a:lnTo>
                  <a:lnTo>
                    <a:pt x="3174" y="690"/>
                  </a:lnTo>
                  <a:lnTo>
                    <a:pt x="3180" y="690"/>
                  </a:lnTo>
                  <a:lnTo>
                    <a:pt x="3180" y="696"/>
                  </a:lnTo>
                  <a:lnTo>
                    <a:pt x="3180" y="696"/>
                  </a:lnTo>
                  <a:lnTo>
                    <a:pt x="3180" y="696"/>
                  </a:lnTo>
                  <a:lnTo>
                    <a:pt x="3180" y="696"/>
                  </a:lnTo>
                  <a:lnTo>
                    <a:pt x="3180" y="702"/>
                  </a:lnTo>
                  <a:lnTo>
                    <a:pt x="3180" y="702"/>
                  </a:lnTo>
                  <a:lnTo>
                    <a:pt x="3186" y="702"/>
                  </a:lnTo>
                  <a:lnTo>
                    <a:pt x="3186" y="708"/>
                  </a:lnTo>
                  <a:lnTo>
                    <a:pt x="3186" y="708"/>
                  </a:lnTo>
                  <a:lnTo>
                    <a:pt x="3186" y="708"/>
                  </a:lnTo>
                  <a:lnTo>
                    <a:pt x="3186" y="708"/>
                  </a:lnTo>
                  <a:lnTo>
                    <a:pt x="3186" y="714"/>
                  </a:lnTo>
                  <a:lnTo>
                    <a:pt x="3186" y="714"/>
                  </a:lnTo>
                  <a:lnTo>
                    <a:pt x="3192" y="714"/>
                  </a:lnTo>
                  <a:lnTo>
                    <a:pt x="3192" y="714"/>
                  </a:lnTo>
                  <a:lnTo>
                    <a:pt x="3192" y="720"/>
                  </a:lnTo>
                  <a:lnTo>
                    <a:pt x="3192" y="720"/>
                  </a:lnTo>
                  <a:lnTo>
                    <a:pt x="3192" y="720"/>
                  </a:lnTo>
                  <a:lnTo>
                    <a:pt x="3192" y="720"/>
                  </a:lnTo>
                  <a:lnTo>
                    <a:pt x="3198" y="726"/>
                  </a:lnTo>
                  <a:lnTo>
                    <a:pt x="3198" y="726"/>
                  </a:lnTo>
                  <a:lnTo>
                    <a:pt x="3198" y="726"/>
                  </a:lnTo>
                  <a:lnTo>
                    <a:pt x="3198" y="726"/>
                  </a:lnTo>
                  <a:lnTo>
                    <a:pt x="3198" y="732"/>
                  </a:lnTo>
                  <a:lnTo>
                    <a:pt x="3198" y="732"/>
                  </a:lnTo>
                  <a:lnTo>
                    <a:pt x="3198" y="732"/>
                  </a:lnTo>
                  <a:lnTo>
                    <a:pt x="3204" y="732"/>
                  </a:lnTo>
                  <a:lnTo>
                    <a:pt x="3204" y="738"/>
                  </a:lnTo>
                  <a:lnTo>
                    <a:pt x="3204" y="738"/>
                  </a:lnTo>
                  <a:lnTo>
                    <a:pt x="3204" y="738"/>
                  </a:lnTo>
                  <a:lnTo>
                    <a:pt x="3204" y="738"/>
                  </a:lnTo>
                  <a:lnTo>
                    <a:pt x="3204" y="744"/>
                  </a:lnTo>
                  <a:lnTo>
                    <a:pt x="3204" y="744"/>
                  </a:lnTo>
                  <a:lnTo>
                    <a:pt x="3210" y="744"/>
                  </a:lnTo>
                  <a:lnTo>
                    <a:pt x="3210" y="744"/>
                  </a:lnTo>
                  <a:lnTo>
                    <a:pt x="3210" y="750"/>
                  </a:lnTo>
                  <a:lnTo>
                    <a:pt x="3210" y="750"/>
                  </a:lnTo>
                  <a:lnTo>
                    <a:pt x="3210" y="750"/>
                  </a:lnTo>
                  <a:lnTo>
                    <a:pt x="3216" y="756"/>
                  </a:lnTo>
                  <a:lnTo>
                    <a:pt x="3216" y="756"/>
                  </a:lnTo>
                  <a:lnTo>
                    <a:pt x="3216" y="756"/>
                  </a:lnTo>
                  <a:lnTo>
                    <a:pt x="3216" y="756"/>
                  </a:lnTo>
                  <a:lnTo>
                    <a:pt x="3216" y="762"/>
                  </a:lnTo>
                  <a:lnTo>
                    <a:pt x="3216" y="762"/>
                  </a:lnTo>
                  <a:lnTo>
                    <a:pt x="3216" y="762"/>
                  </a:lnTo>
                  <a:lnTo>
                    <a:pt x="3216" y="762"/>
                  </a:lnTo>
                  <a:lnTo>
                    <a:pt x="3222" y="768"/>
                  </a:lnTo>
                  <a:lnTo>
                    <a:pt x="3222" y="768"/>
                  </a:lnTo>
                  <a:lnTo>
                    <a:pt x="3222" y="768"/>
                  </a:lnTo>
                  <a:lnTo>
                    <a:pt x="3222" y="768"/>
                  </a:lnTo>
                  <a:lnTo>
                    <a:pt x="3222" y="774"/>
                  </a:lnTo>
                  <a:lnTo>
                    <a:pt x="3228" y="774"/>
                  </a:lnTo>
                  <a:lnTo>
                    <a:pt x="3228" y="774"/>
                  </a:lnTo>
                  <a:lnTo>
                    <a:pt x="3228" y="780"/>
                  </a:lnTo>
                  <a:lnTo>
                    <a:pt x="3228" y="780"/>
                  </a:lnTo>
                  <a:lnTo>
                    <a:pt x="3228" y="780"/>
                  </a:lnTo>
                  <a:lnTo>
                    <a:pt x="3228" y="780"/>
                  </a:lnTo>
                  <a:lnTo>
                    <a:pt x="3228" y="786"/>
                  </a:lnTo>
                  <a:lnTo>
                    <a:pt x="3234" y="786"/>
                  </a:lnTo>
                  <a:lnTo>
                    <a:pt x="3234" y="786"/>
                  </a:lnTo>
                  <a:lnTo>
                    <a:pt x="3234" y="786"/>
                  </a:lnTo>
                  <a:lnTo>
                    <a:pt x="3234" y="792"/>
                  </a:lnTo>
                  <a:lnTo>
                    <a:pt x="3234" y="792"/>
                  </a:lnTo>
                  <a:lnTo>
                    <a:pt x="3234" y="792"/>
                  </a:lnTo>
                  <a:lnTo>
                    <a:pt x="3234" y="792"/>
                  </a:lnTo>
                  <a:lnTo>
                    <a:pt x="3240" y="798"/>
                  </a:lnTo>
                  <a:lnTo>
                    <a:pt x="3240" y="798"/>
                  </a:lnTo>
                  <a:lnTo>
                    <a:pt x="3240" y="798"/>
                  </a:lnTo>
                  <a:lnTo>
                    <a:pt x="3240" y="804"/>
                  </a:lnTo>
                  <a:lnTo>
                    <a:pt x="3240" y="804"/>
                  </a:lnTo>
                  <a:lnTo>
                    <a:pt x="3240" y="804"/>
                  </a:lnTo>
                  <a:lnTo>
                    <a:pt x="3240" y="804"/>
                  </a:lnTo>
                  <a:lnTo>
                    <a:pt x="3246" y="810"/>
                  </a:lnTo>
                  <a:lnTo>
                    <a:pt x="3246" y="810"/>
                  </a:lnTo>
                  <a:lnTo>
                    <a:pt x="3246" y="810"/>
                  </a:lnTo>
                  <a:lnTo>
                    <a:pt x="3246" y="810"/>
                  </a:lnTo>
                  <a:lnTo>
                    <a:pt x="3246" y="816"/>
                  </a:lnTo>
                  <a:lnTo>
                    <a:pt x="3246" y="816"/>
                  </a:lnTo>
                  <a:lnTo>
                    <a:pt x="3252" y="816"/>
                  </a:lnTo>
                  <a:lnTo>
                    <a:pt x="3252" y="816"/>
                  </a:lnTo>
                  <a:lnTo>
                    <a:pt x="3252" y="822"/>
                  </a:lnTo>
                  <a:lnTo>
                    <a:pt x="3252" y="822"/>
                  </a:lnTo>
                  <a:lnTo>
                    <a:pt x="3252" y="822"/>
                  </a:lnTo>
                  <a:lnTo>
                    <a:pt x="3252" y="822"/>
                  </a:lnTo>
                  <a:lnTo>
                    <a:pt x="3252" y="828"/>
                  </a:lnTo>
                  <a:lnTo>
                    <a:pt x="3258" y="828"/>
                  </a:lnTo>
                  <a:lnTo>
                    <a:pt x="3258" y="828"/>
                  </a:lnTo>
                  <a:lnTo>
                    <a:pt x="3258" y="828"/>
                  </a:lnTo>
                  <a:lnTo>
                    <a:pt x="3258" y="834"/>
                  </a:lnTo>
                  <a:lnTo>
                    <a:pt x="3258" y="834"/>
                  </a:lnTo>
                  <a:lnTo>
                    <a:pt x="3264" y="834"/>
                  </a:lnTo>
                  <a:lnTo>
                    <a:pt x="3264" y="840"/>
                  </a:lnTo>
                  <a:lnTo>
                    <a:pt x="3264" y="840"/>
                  </a:lnTo>
                  <a:lnTo>
                    <a:pt x="3264" y="840"/>
                  </a:lnTo>
                  <a:lnTo>
                    <a:pt x="3264" y="840"/>
                  </a:lnTo>
                  <a:lnTo>
                    <a:pt x="3264" y="846"/>
                  </a:lnTo>
                  <a:lnTo>
                    <a:pt x="3264" y="846"/>
                  </a:lnTo>
                  <a:lnTo>
                    <a:pt x="3270" y="846"/>
                  </a:lnTo>
                  <a:lnTo>
                    <a:pt x="3270" y="846"/>
                  </a:lnTo>
                  <a:lnTo>
                    <a:pt x="3270" y="852"/>
                  </a:lnTo>
                  <a:lnTo>
                    <a:pt x="3270" y="852"/>
                  </a:lnTo>
                  <a:lnTo>
                    <a:pt x="3270" y="852"/>
                  </a:lnTo>
                  <a:lnTo>
                    <a:pt x="3270" y="852"/>
                  </a:lnTo>
                  <a:lnTo>
                    <a:pt x="3276" y="858"/>
                  </a:lnTo>
                  <a:lnTo>
                    <a:pt x="3276" y="858"/>
                  </a:lnTo>
                  <a:lnTo>
                    <a:pt x="3276" y="858"/>
                  </a:lnTo>
                  <a:lnTo>
                    <a:pt x="3276" y="858"/>
                  </a:lnTo>
                  <a:lnTo>
                    <a:pt x="3276" y="864"/>
                  </a:lnTo>
                  <a:lnTo>
                    <a:pt x="3276" y="864"/>
                  </a:lnTo>
                  <a:lnTo>
                    <a:pt x="3276" y="864"/>
                  </a:lnTo>
                  <a:lnTo>
                    <a:pt x="3282" y="864"/>
                  </a:lnTo>
                  <a:lnTo>
                    <a:pt x="3282" y="870"/>
                  </a:lnTo>
                  <a:lnTo>
                    <a:pt x="3282" y="870"/>
                  </a:lnTo>
                  <a:lnTo>
                    <a:pt x="3282" y="870"/>
                  </a:lnTo>
                  <a:lnTo>
                    <a:pt x="3282" y="870"/>
                  </a:lnTo>
                  <a:lnTo>
                    <a:pt x="3282" y="870"/>
                  </a:lnTo>
                  <a:lnTo>
                    <a:pt x="3282" y="876"/>
                  </a:lnTo>
                  <a:lnTo>
                    <a:pt x="3288" y="876"/>
                  </a:lnTo>
                  <a:lnTo>
                    <a:pt x="3288" y="876"/>
                  </a:lnTo>
                  <a:lnTo>
                    <a:pt x="3288" y="876"/>
                  </a:lnTo>
                  <a:lnTo>
                    <a:pt x="3288" y="882"/>
                  </a:lnTo>
                  <a:lnTo>
                    <a:pt x="3288" y="882"/>
                  </a:lnTo>
                  <a:lnTo>
                    <a:pt x="3288" y="882"/>
                  </a:lnTo>
                  <a:lnTo>
                    <a:pt x="3294" y="882"/>
                  </a:lnTo>
                  <a:lnTo>
                    <a:pt x="3294" y="888"/>
                  </a:lnTo>
                  <a:lnTo>
                    <a:pt x="3294" y="888"/>
                  </a:lnTo>
                  <a:lnTo>
                    <a:pt x="3294" y="888"/>
                  </a:lnTo>
                  <a:lnTo>
                    <a:pt x="3294" y="888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300" y="894"/>
                  </a:lnTo>
                  <a:lnTo>
                    <a:pt x="3300" y="894"/>
                  </a:lnTo>
                  <a:lnTo>
                    <a:pt x="3300" y="894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6" y="900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12"/>
                  </a:lnTo>
                  <a:lnTo>
                    <a:pt x="3312" y="912"/>
                  </a:lnTo>
                  <a:lnTo>
                    <a:pt x="3312" y="912"/>
                  </a:lnTo>
                  <a:lnTo>
                    <a:pt x="3312" y="918"/>
                  </a:lnTo>
                  <a:lnTo>
                    <a:pt x="3312" y="918"/>
                  </a:lnTo>
                  <a:lnTo>
                    <a:pt x="3312" y="918"/>
                  </a:lnTo>
                  <a:lnTo>
                    <a:pt x="3312" y="918"/>
                  </a:lnTo>
                  <a:lnTo>
                    <a:pt x="3318" y="918"/>
                  </a:lnTo>
                  <a:lnTo>
                    <a:pt x="3318" y="924"/>
                  </a:lnTo>
                  <a:lnTo>
                    <a:pt x="3318" y="924"/>
                  </a:lnTo>
                  <a:lnTo>
                    <a:pt x="3318" y="924"/>
                  </a:lnTo>
                  <a:lnTo>
                    <a:pt x="3318" y="924"/>
                  </a:lnTo>
                  <a:lnTo>
                    <a:pt x="3318" y="930"/>
                  </a:lnTo>
                  <a:lnTo>
                    <a:pt x="3318" y="930"/>
                  </a:lnTo>
                  <a:lnTo>
                    <a:pt x="3324" y="930"/>
                  </a:lnTo>
                  <a:lnTo>
                    <a:pt x="3324" y="930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30" y="942"/>
                  </a:lnTo>
                  <a:lnTo>
                    <a:pt x="3330" y="942"/>
                  </a:lnTo>
                  <a:lnTo>
                    <a:pt x="3330" y="942"/>
                  </a:lnTo>
                  <a:lnTo>
                    <a:pt x="3330" y="942"/>
                  </a:lnTo>
                  <a:lnTo>
                    <a:pt x="3330" y="942"/>
                  </a:lnTo>
                  <a:lnTo>
                    <a:pt x="3330" y="948"/>
                  </a:lnTo>
                  <a:lnTo>
                    <a:pt x="3336" y="948"/>
                  </a:lnTo>
                  <a:lnTo>
                    <a:pt x="3336" y="948"/>
                  </a:lnTo>
                  <a:lnTo>
                    <a:pt x="3336" y="948"/>
                  </a:lnTo>
                  <a:lnTo>
                    <a:pt x="3336" y="954"/>
                  </a:lnTo>
                  <a:lnTo>
                    <a:pt x="3336" y="954"/>
                  </a:lnTo>
                  <a:lnTo>
                    <a:pt x="3336" y="954"/>
                  </a:lnTo>
                  <a:lnTo>
                    <a:pt x="3336" y="954"/>
                  </a:lnTo>
                  <a:lnTo>
                    <a:pt x="3342" y="954"/>
                  </a:lnTo>
                  <a:lnTo>
                    <a:pt x="3342" y="954"/>
                  </a:lnTo>
                  <a:lnTo>
                    <a:pt x="3342" y="960"/>
                  </a:lnTo>
                  <a:lnTo>
                    <a:pt x="3342" y="960"/>
                  </a:lnTo>
                  <a:lnTo>
                    <a:pt x="3342" y="960"/>
                  </a:lnTo>
                  <a:lnTo>
                    <a:pt x="3342" y="960"/>
                  </a:lnTo>
                  <a:lnTo>
                    <a:pt x="3348" y="960"/>
                  </a:lnTo>
                  <a:lnTo>
                    <a:pt x="3348" y="960"/>
                  </a:lnTo>
                  <a:lnTo>
                    <a:pt x="3348" y="960"/>
                  </a:lnTo>
                  <a:lnTo>
                    <a:pt x="3348" y="960"/>
                  </a:lnTo>
                  <a:lnTo>
                    <a:pt x="3348" y="960"/>
                  </a:lnTo>
                  <a:lnTo>
                    <a:pt x="3348" y="960"/>
                  </a:lnTo>
                  <a:lnTo>
                    <a:pt x="3348" y="960"/>
                  </a:lnTo>
                  <a:lnTo>
                    <a:pt x="3354" y="960"/>
                  </a:lnTo>
                  <a:lnTo>
                    <a:pt x="3354" y="960"/>
                  </a:lnTo>
                  <a:lnTo>
                    <a:pt x="3354" y="954"/>
                  </a:lnTo>
                  <a:lnTo>
                    <a:pt x="3354" y="954"/>
                  </a:lnTo>
                  <a:lnTo>
                    <a:pt x="3354" y="954"/>
                  </a:lnTo>
                  <a:lnTo>
                    <a:pt x="3354" y="954"/>
                  </a:lnTo>
                  <a:lnTo>
                    <a:pt x="3354" y="954"/>
                  </a:lnTo>
                  <a:lnTo>
                    <a:pt x="3360" y="954"/>
                  </a:lnTo>
                  <a:lnTo>
                    <a:pt x="3360" y="948"/>
                  </a:lnTo>
                  <a:lnTo>
                    <a:pt x="3360" y="948"/>
                  </a:lnTo>
                  <a:lnTo>
                    <a:pt x="3360" y="948"/>
                  </a:lnTo>
                  <a:lnTo>
                    <a:pt x="3360" y="948"/>
                  </a:lnTo>
                  <a:lnTo>
                    <a:pt x="3360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36"/>
                  </a:lnTo>
                  <a:lnTo>
                    <a:pt x="3366" y="936"/>
                  </a:lnTo>
                  <a:lnTo>
                    <a:pt x="3366" y="936"/>
                  </a:lnTo>
                  <a:lnTo>
                    <a:pt x="3366" y="936"/>
                  </a:lnTo>
                  <a:lnTo>
                    <a:pt x="3372" y="930"/>
                  </a:lnTo>
                  <a:lnTo>
                    <a:pt x="3372" y="930"/>
                  </a:lnTo>
                  <a:lnTo>
                    <a:pt x="3372" y="930"/>
                  </a:lnTo>
                  <a:lnTo>
                    <a:pt x="3372" y="930"/>
                  </a:lnTo>
                  <a:lnTo>
                    <a:pt x="3372" y="930"/>
                  </a:lnTo>
                  <a:lnTo>
                    <a:pt x="3372" y="924"/>
                  </a:lnTo>
                  <a:lnTo>
                    <a:pt x="3378" y="924"/>
                  </a:lnTo>
                  <a:lnTo>
                    <a:pt x="3378" y="924"/>
                  </a:lnTo>
                  <a:lnTo>
                    <a:pt x="3378" y="918"/>
                  </a:lnTo>
                  <a:lnTo>
                    <a:pt x="3378" y="918"/>
                  </a:lnTo>
                  <a:lnTo>
                    <a:pt x="3378" y="918"/>
                  </a:lnTo>
                  <a:lnTo>
                    <a:pt x="3378" y="918"/>
                  </a:lnTo>
                  <a:lnTo>
                    <a:pt x="3378" y="918"/>
                  </a:lnTo>
                  <a:lnTo>
                    <a:pt x="3384" y="912"/>
                  </a:lnTo>
                  <a:lnTo>
                    <a:pt x="3384" y="912"/>
                  </a:lnTo>
                  <a:lnTo>
                    <a:pt x="3384" y="912"/>
                  </a:lnTo>
                  <a:lnTo>
                    <a:pt x="3384" y="912"/>
                  </a:lnTo>
                  <a:lnTo>
                    <a:pt x="3384" y="906"/>
                  </a:lnTo>
                  <a:lnTo>
                    <a:pt x="3384" y="906"/>
                  </a:lnTo>
                  <a:lnTo>
                    <a:pt x="3384" y="906"/>
                  </a:lnTo>
                  <a:lnTo>
                    <a:pt x="3390" y="906"/>
                  </a:lnTo>
                  <a:lnTo>
                    <a:pt x="3390" y="900"/>
                  </a:lnTo>
                  <a:lnTo>
                    <a:pt x="3390" y="900"/>
                  </a:lnTo>
                  <a:lnTo>
                    <a:pt x="3390" y="900"/>
                  </a:lnTo>
                  <a:lnTo>
                    <a:pt x="3390" y="900"/>
                  </a:lnTo>
                  <a:lnTo>
                    <a:pt x="3396" y="894"/>
                  </a:lnTo>
                  <a:lnTo>
                    <a:pt x="3396" y="894"/>
                  </a:lnTo>
                  <a:lnTo>
                    <a:pt x="3396" y="894"/>
                  </a:lnTo>
                  <a:lnTo>
                    <a:pt x="3396" y="894"/>
                  </a:lnTo>
                  <a:lnTo>
                    <a:pt x="3396" y="888"/>
                  </a:lnTo>
                  <a:lnTo>
                    <a:pt x="3396" y="888"/>
                  </a:lnTo>
                  <a:lnTo>
                    <a:pt x="3396" y="888"/>
                  </a:lnTo>
                  <a:lnTo>
                    <a:pt x="3402" y="888"/>
                  </a:lnTo>
                  <a:lnTo>
                    <a:pt x="3402" y="882"/>
                  </a:lnTo>
                  <a:lnTo>
                    <a:pt x="3402" y="882"/>
                  </a:lnTo>
                  <a:lnTo>
                    <a:pt x="3402" y="882"/>
                  </a:lnTo>
                  <a:lnTo>
                    <a:pt x="3402" y="882"/>
                  </a:lnTo>
                  <a:lnTo>
                    <a:pt x="3402" y="882"/>
                  </a:lnTo>
                  <a:lnTo>
                    <a:pt x="3408" y="876"/>
                  </a:lnTo>
                  <a:lnTo>
                    <a:pt x="3408" y="876"/>
                  </a:lnTo>
                  <a:lnTo>
                    <a:pt x="3408" y="876"/>
                  </a:lnTo>
                  <a:lnTo>
                    <a:pt x="3408" y="876"/>
                  </a:lnTo>
                  <a:lnTo>
                    <a:pt x="3408" y="870"/>
                  </a:lnTo>
                  <a:lnTo>
                    <a:pt x="3408" y="870"/>
                  </a:lnTo>
                  <a:lnTo>
                    <a:pt x="3408" y="870"/>
                  </a:lnTo>
                  <a:lnTo>
                    <a:pt x="3414" y="870"/>
                  </a:lnTo>
                  <a:lnTo>
                    <a:pt x="3414" y="864"/>
                  </a:lnTo>
                  <a:lnTo>
                    <a:pt x="3414" y="864"/>
                  </a:lnTo>
                  <a:lnTo>
                    <a:pt x="3414" y="864"/>
                  </a:lnTo>
                  <a:lnTo>
                    <a:pt x="3414" y="864"/>
                  </a:lnTo>
                  <a:lnTo>
                    <a:pt x="3414" y="858"/>
                  </a:lnTo>
                  <a:lnTo>
                    <a:pt x="3414" y="858"/>
                  </a:lnTo>
                  <a:lnTo>
                    <a:pt x="3420" y="858"/>
                  </a:lnTo>
                  <a:lnTo>
                    <a:pt x="3420" y="858"/>
                  </a:lnTo>
                  <a:lnTo>
                    <a:pt x="3420" y="852"/>
                  </a:lnTo>
                  <a:lnTo>
                    <a:pt x="3420" y="852"/>
                  </a:lnTo>
                  <a:lnTo>
                    <a:pt x="3420" y="852"/>
                  </a:lnTo>
                  <a:lnTo>
                    <a:pt x="3420" y="852"/>
                  </a:lnTo>
                  <a:lnTo>
                    <a:pt x="3426" y="846"/>
                  </a:lnTo>
                  <a:lnTo>
                    <a:pt x="3426" y="846"/>
                  </a:lnTo>
                  <a:lnTo>
                    <a:pt x="3426" y="846"/>
                  </a:lnTo>
                  <a:lnTo>
                    <a:pt x="3426" y="846"/>
                  </a:lnTo>
                  <a:lnTo>
                    <a:pt x="3426" y="840"/>
                  </a:lnTo>
                  <a:lnTo>
                    <a:pt x="3426" y="840"/>
                  </a:lnTo>
                  <a:lnTo>
                    <a:pt x="3426" y="840"/>
                  </a:lnTo>
                  <a:lnTo>
                    <a:pt x="3432" y="840"/>
                  </a:lnTo>
                  <a:lnTo>
                    <a:pt x="3432" y="834"/>
                  </a:lnTo>
                  <a:lnTo>
                    <a:pt x="3432" y="834"/>
                  </a:lnTo>
                  <a:lnTo>
                    <a:pt x="3432" y="834"/>
                  </a:lnTo>
                  <a:lnTo>
                    <a:pt x="3432" y="834"/>
                  </a:lnTo>
                  <a:lnTo>
                    <a:pt x="3432" y="828"/>
                  </a:lnTo>
                  <a:lnTo>
                    <a:pt x="3438" y="828"/>
                  </a:lnTo>
                  <a:lnTo>
                    <a:pt x="3438" y="828"/>
                  </a:lnTo>
                  <a:lnTo>
                    <a:pt x="3438" y="828"/>
                  </a:lnTo>
                  <a:lnTo>
                    <a:pt x="3438" y="822"/>
                  </a:lnTo>
                  <a:lnTo>
                    <a:pt x="3438" y="822"/>
                  </a:lnTo>
                  <a:lnTo>
                    <a:pt x="3438" y="822"/>
                  </a:lnTo>
                  <a:lnTo>
                    <a:pt x="3438" y="822"/>
                  </a:lnTo>
                  <a:lnTo>
                    <a:pt x="3444" y="816"/>
                  </a:lnTo>
                  <a:lnTo>
                    <a:pt x="3444" y="816"/>
                  </a:lnTo>
                  <a:lnTo>
                    <a:pt x="3444" y="816"/>
                  </a:lnTo>
                  <a:lnTo>
                    <a:pt x="3444" y="810"/>
                  </a:lnTo>
                  <a:lnTo>
                    <a:pt x="3444" y="810"/>
                  </a:lnTo>
                  <a:lnTo>
                    <a:pt x="3444" y="810"/>
                  </a:lnTo>
                  <a:lnTo>
                    <a:pt x="3450" y="810"/>
                  </a:lnTo>
                  <a:lnTo>
                    <a:pt x="3450" y="804"/>
                  </a:lnTo>
                  <a:lnTo>
                    <a:pt x="3450" y="804"/>
                  </a:lnTo>
                  <a:lnTo>
                    <a:pt x="3450" y="804"/>
                  </a:lnTo>
                  <a:lnTo>
                    <a:pt x="3450" y="804"/>
                  </a:lnTo>
                  <a:lnTo>
                    <a:pt x="3450" y="798"/>
                  </a:lnTo>
                  <a:lnTo>
                    <a:pt x="3450" y="798"/>
                  </a:lnTo>
                  <a:lnTo>
                    <a:pt x="3456" y="798"/>
                  </a:lnTo>
                  <a:lnTo>
                    <a:pt x="3456" y="798"/>
                  </a:lnTo>
                  <a:lnTo>
                    <a:pt x="3456" y="792"/>
                  </a:lnTo>
                  <a:lnTo>
                    <a:pt x="3456" y="792"/>
                  </a:lnTo>
                  <a:lnTo>
                    <a:pt x="3456" y="792"/>
                  </a:lnTo>
                  <a:lnTo>
                    <a:pt x="3456" y="786"/>
                  </a:lnTo>
                  <a:lnTo>
                    <a:pt x="3462" y="786"/>
                  </a:lnTo>
                  <a:lnTo>
                    <a:pt x="3462" y="786"/>
                  </a:lnTo>
                  <a:lnTo>
                    <a:pt x="3462" y="780"/>
                  </a:lnTo>
                  <a:lnTo>
                    <a:pt x="3462" y="780"/>
                  </a:lnTo>
                  <a:lnTo>
                    <a:pt x="3462" y="780"/>
                  </a:lnTo>
                  <a:lnTo>
                    <a:pt x="3462" y="780"/>
                  </a:lnTo>
                  <a:lnTo>
                    <a:pt x="3468" y="774"/>
                  </a:lnTo>
                  <a:lnTo>
                    <a:pt x="3468" y="774"/>
                  </a:lnTo>
                  <a:lnTo>
                    <a:pt x="3468" y="774"/>
                  </a:lnTo>
                  <a:lnTo>
                    <a:pt x="3468" y="774"/>
                  </a:lnTo>
                  <a:lnTo>
                    <a:pt x="3468" y="768"/>
                  </a:lnTo>
                  <a:lnTo>
                    <a:pt x="3468" y="768"/>
                  </a:lnTo>
                  <a:lnTo>
                    <a:pt x="3468" y="768"/>
                  </a:lnTo>
                  <a:lnTo>
                    <a:pt x="3474" y="768"/>
                  </a:lnTo>
                  <a:lnTo>
                    <a:pt x="3474" y="762"/>
                  </a:lnTo>
                  <a:lnTo>
                    <a:pt x="3474" y="762"/>
                  </a:lnTo>
                  <a:lnTo>
                    <a:pt x="3474" y="762"/>
                  </a:lnTo>
                  <a:lnTo>
                    <a:pt x="3474" y="762"/>
                  </a:lnTo>
                  <a:lnTo>
                    <a:pt x="3474" y="756"/>
                  </a:lnTo>
                  <a:lnTo>
                    <a:pt x="3480" y="756"/>
                  </a:lnTo>
                  <a:lnTo>
                    <a:pt x="3480" y="756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44"/>
                  </a:lnTo>
                  <a:lnTo>
                    <a:pt x="3486" y="744"/>
                  </a:lnTo>
                  <a:lnTo>
                    <a:pt x="3486" y="744"/>
                  </a:lnTo>
                  <a:lnTo>
                    <a:pt x="3486" y="744"/>
                  </a:lnTo>
                  <a:lnTo>
                    <a:pt x="3486" y="738"/>
                  </a:lnTo>
                  <a:lnTo>
                    <a:pt x="3486" y="738"/>
                  </a:lnTo>
                  <a:lnTo>
                    <a:pt x="3486" y="738"/>
                  </a:lnTo>
                  <a:lnTo>
                    <a:pt x="3492" y="732"/>
                  </a:lnTo>
                  <a:lnTo>
                    <a:pt x="3492" y="732"/>
                  </a:lnTo>
                  <a:lnTo>
                    <a:pt x="3492" y="732"/>
                  </a:lnTo>
                  <a:lnTo>
                    <a:pt x="3492" y="732"/>
                  </a:lnTo>
                  <a:lnTo>
                    <a:pt x="3492" y="726"/>
                  </a:lnTo>
                  <a:lnTo>
                    <a:pt x="3492" y="726"/>
                  </a:lnTo>
                  <a:lnTo>
                    <a:pt x="3492" y="726"/>
                  </a:lnTo>
                  <a:lnTo>
                    <a:pt x="3498" y="720"/>
                  </a:lnTo>
                  <a:lnTo>
                    <a:pt x="3498" y="720"/>
                  </a:lnTo>
                  <a:lnTo>
                    <a:pt x="3498" y="720"/>
                  </a:lnTo>
                  <a:lnTo>
                    <a:pt x="3498" y="720"/>
                  </a:lnTo>
                  <a:lnTo>
                    <a:pt x="3498" y="714"/>
                  </a:lnTo>
                  <a:lnTo>
                    <a:pt x="3498" y="714"/>
                  </a:lnTo>
                  <a:lnTo>
                    <a:pt x="3504" y="714"/>
                  </a:lnTo>
                  <a:lnTo>
                    <a:pt x="3504" y="714"/>
                  </a:lnTo>
                  <a:lnTo>
                    <a:pt x="3504" y="708"/>
                  </a:lnTo>
                  <a:lnTo>
                    <a:pt x="3504" y="708"/>
                  </a:lnTo>
                  <a:lnTo>
                    <a:pt x="3504" y="708"/>
                  </a:lnTo>
                  <a:lnTo>
                    <a:pt x="3504" y="708"/>
                  </a:lnTo>
                  <a:lnTo>
                    <a:pt x="3504" y="702"/>
                  </a:lnTo>
                  <a:lnTo>
                    <a:pt x="3510" y="702"/>
                  </a:lnTo>
                  <a:lnTo>
                    <a:pt x="3510" y="702"/>
                  </a:lnTo>
                  <a:lnTo>
                    <a:pt x="3510" y="696"/>
                  </a:lnTo>
                  <a:lnTo>
                    <a:pt x="3510" y="696"/>
                  </a:lnTo>
                  <a:lnTo>
                    <a:pt x="3510" y="696"/>
                  </a:lnTo>
                  <a:lnTo>
                    <a:pt x="3510" y="696"/>
                  </a:lnTo>
                  <a:lnTo>
                    <a:pt x="3510" y="690"/>
                  </a:lnTo>
                  <a:lnTo>
                    <a:pt x="3516" y="690"/>
                  </a:lnTo>
                  <a:lnTo>
                    <a:pt x="3516" y="690"/>
                  </a:lnTo>
                  <a:lnTo>
                    <a:pt x="3516" y="690"/>
                  </a:lnTo>
                  <a:lnTo>
                    <a:pt x="3516" y="684"/>
                  </a:lnTo>
                  <a:lnTo>
                    <a:pt x="3516" y="684"/>
                  </a:lnTo>
                  <a:lnTo>
                    <a:pt x="3516" y="684"/>
                  </a:lnTo>
                  <a:lnTo>
                    <a:pt x="3522" y="678"/>
                  </a:lnTo>
                  <a:lnTo>
                    <a:pt x="3522" y="678"/>
                  </a:lnTo>
                  <a:lnTo>
                    <a:pt x="3522" y="678"/>
                  </a:lnTo>
                  <a:lnTo>
                    <a:pt x="3522" y="678"/>
                  </a:lnTo>
                  <a:lnTo>
                    <a:pt x="3522" y="672"/>
                  </a:lnTo>
                  <a:lnTo>
                    <a:pt x="3522" y="672"/>
                  </a:lnTo>
                  <a:lnTo>
                    <a:pt x="3522" y="672"/>
                  </a:lnTo>
                  <a:lnTo>
                    <a:pt x="3528" y="666"/>
                  </a:lnTo>
                  <a:lnTo>
                    <a:pt x="3528" y="666"/>
                  </a:lnTo>
                  <a:lnTo>
                    <a:pt x="3528" y="666"/>
                  </a:lnTo>
                  <a:lnTo>
                    <a:pt x="3528" y="666"/>
                  </a:lnTo>
                  <a:lnTo>
                    <a:pt x="3528" y="660"/>
                  </a:lnTo>
                  <a:lnTo>
                    <a:pt x="3528" y="660"/>
                  </a:lnTo>
                  <a:lnTo>
                    <a:pt x="3534" y="660"/>
                  </a:lnTo>
                  <a:lnTo>
                    <a:pt x="3534" y="654"/>
                  </a:lnTo>
                  <a:lnTo>
                    <a:pt x="3534" y="654"/>
                  </a:lnTo>
                  <a:lnTo>
                    <a:pt x="3534" y="654"/>
                  </a:lnTo>
                  <a:lnTo>
                    <a:pt x="3534" y="654"/>
                  </a:lnTo>
                  <a:lnTo>
                    <a:pt x="3534" y="648"/>
                  </a:lnTo>
                  <a:lnTo>
                    <a:pt x="3534" y="648"/>
                  </a:lnTo>
                  <a:lnTo>
                    <a:pt x="3540" y="648"/>
                  </a:lnTo>
                  <a:lnTo>
                    <a:pt x="3540" y="642"/>
                  </a:lnTo>
                  <a:lnTo>
                    <a:pt x="3540" y="642"/>
                  </a:lnTo>
                  <a:lnTo>
                    <a:pt x="3540" y="642"/>
                  </a:lnTo>
                  <a:lnTo>
                    <a:pt x="3540" y="642"/>
                  </a:lnTo>
                  <a:lnTo>
                    <a:pt x="3540" y="636"/>
                  </a:lnTo>
                  <a:lnTo>
                    <a:pt x="3546" y="636"/>
                  </a:lnTo>
                  <a:lnTo>
                    <a:pt x="3546" y="630"/>
                  </a:lnTo>
                  <a:lnTo>
                    <a:pt x="3546" y="630"/>
                  </a:lnTo>
                  <a:lnTo>
                    <a:pt x="3546" y="630"/>
                  </a:lnTo>
                  <a:lnTo>
                    <a:pt x="3546" y="630"/>
                  </a:lnTo>
                  <a:lnTo>
                    <a:pt x="3546" y="624"/>
                  </a:lnTo>
                  <a:lnTo>
                    <a:pt x="3552" y="624"/>
                  </a:lnTo>
                  <a:lnTo>
                    <a:pt x="3552" y="624"/>
                  </a:lnTo>
                  <a:lnTo>
                    <a:pt x="3552" y="618"/>
                  </a:lnTo>
                  <a:lnTo>
                    <a:pt x="3552" y="618"/>
                  </a:lnTo>
                  <a:lnTo>
                    <a:pt x="3552" y="618"/>
                  </a:lnTo>
                  <a:lnTo>
                    <a:pt x="3552" y="618"/>
                  </a:lnTo>
                  <a:lnTo>
                    <a:pt x="3552" y="612"/>
                  </a:lnTo>
                  <a:lnTo>
                    <a:pt x="3558" y="612"/>
                  </a:lnTo>
                  <a:lnTo>
                    <a:pt x="3558" y="612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0"/>
                  </a:lnTo>
                  <a:lnTo>
                    <a:pt x="3564" y="600"/>
                  </a:lnTo>
                  <a:lnTo>
                    <a:pt x="3564" y="600"/>
                  </a:lnTo>
                  <a:lnTo>
                    <a:pt x="3564" y="600"/>
                  </a:lnTo>
                  <a:lnTo>
                    <a:pt x="3564" y="594"/>
                  </a:lnTo>
                  <a:lnTo>
                    <a:pt x="3564" y="594"/>
                  </a:lnTo>
                  <a:lnTo>
                    <a:pt x="3564" y="594"/>
                  </a:lnTo>
                  <a:lnTo>
                    <a:pt x="3564" y="588"/>
                  </a:lnTo>
                  <a:lnTo>
                    <a:pt x="3570" y="588"/>
                  </a:lnTo>
                  <a:lnTo>
                    <a:pt x="3570" y="588"/>
                  </a:lnTo>
                  <a:lnTo>
                    <a:pt x="3570" y="588"/>
                  </a:lnTo>
                  <a:lnTo>
                    <a:pt x="3570" y="582"/>
                  </a:lnTo>
                  <a:lnTo>
                    <a:pt x="3570" y="582"/>
                  </a:lnTo>
                  <a:lnTo>
                    <a:pt x="3570" y="582"/>
                  </a:lnTo>
                  <a:lnTo>
                    <a:pt x="3570" y="576"/>
                  </a:lnTo>
                  <a:lnTo>
                    <a:pt x="3576" y="576"/>
                  </a:lnTo>
                  <a:lnTo>
                    <a:pt x="3576" y="576"/>
                  </a:lnTo>
                  <a:lnTo>
                    <a:pt x="3576" y="570"/>
                  </a:lnTo>
                  <a:lnTo>
                    <a:pt x="3576" y="570"/>
                  </a:lnTo>
                  <a:lnTo>
                    <a:pt x="3576" y="570"/>
                  </a:lnTo>
                  <a:lnTo>
                    <a:pt x="3576" y="564"/>
                  </a:lnTo>
                  <a:lnTo>
                    <a:pt x="3582" y="564"/>
                  </a:lnTo>
                  <a:lnTo>
                    <a:pt x="3582" y="564"/>
                  </a:lnTo>
                  <a:lnTo>
                    <a:pt x="3582" y="564"/>
                  </a:lnTo>
                  <a:lnTo>
                    <a:pt x="3582" y="558"/>
                  </a:lnTo>
                  <a:lnTo>
                    <a:pt x="3582" y="558"/>
                  </a:lnTo>
                  <a:lnTo>
                    <a:pt x="3582" y="558"/>
                  </a:lnTo>
                  <a:lnTo>
                    <a:pt x="3582" y="558"/>
                  </a:lnTo>
                  <a:lnTo>
                    <a:pt x="3588" y="552"/>
                  </a:lnTo>
                  <a:lnTo>
                    <a:pt x="3588" y="552"/>
                  </a:lnTo>
                  <a:lnTo>
                    <a:pt x="3588" y="552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94" y="540"/>
                  </a:lnTo>
                  <a:lnTo>
                    <a:pt x="3594" y="540"/>
                  </a:lnTo>
                  <a:lnTo>
                    <a:pt x="3594" y="540"/>
                  </a:lnTo>
                  <a:lnTo>
                    <a:pt x="3594" y="540"/>
                  </a:lnTo>
                  <a:lnTo>
                    <a:pt x="3594" y="534"/>
                  </a:lnTo>
                  <a:lnTo>
                    <a:pt x="3594" y="534"/>
                  </a:lnTo>
                  <a:lnTo>
                    <a:pt x="3594" y="534"/>
                  </a:lnTo>
                  <a:lnTo>
                    <a:pt x="3600" y="528"/>
                  </a:lnTo>
                  <a:lnTo>
                    <a:pt x="3600" y="528"/>
                  </a:lnTo>
                  <a:lnTo>
                    <a:pt x="3600" y="528"/>
                  </a:lnTo>
                  <a:lnTo>
                    <a:pt x="3600" y="522"/>
                  </a:lnTo>
                  <a:lnTo>
                    <a:pt x="3600" y="522"/>
                  </a:lnTo>
                  <a:lnTo>
                    <a:pt x="3600" y="522"/>
                  </a:lnTo>
                  <a:lnTo>
                    <a:pt x="3606" y="516"/>
                  </a:lnTo>
                  <a:lnTo>
                    <a:pt x="3606" y="516"/>
                  </a:lnTo>
                  <a:lnTo>
                    <a:pt x="3606" y="516"/>
                  </a:lnTo>
                  <a:lnTo>
                    <a:pt x="3606" y="516"/>
                  </a:lnTo>
                  <a:lnTo>
                    <a:pt x="3606" y="510"/>
                  </a:lnTo>
                  <a:lnTo>
                    <a:pt x="3606" y="510"/>
                  </a:lnTo>
                  <a:lnTo>
                    <a:pt x="3612" y="510"/>
                  </a:lnTo>
                  <a:lnTo>
                    <a:pt x="3612" y="504"/>
                  </a:lnTo>
                  <a:lnTo>
                    <a:pt x="3612" y="504"/>
                  </a:lnTo>
                  <a:lnTo>
                    <a:pt x="3612" y="504"/>
                  </a:lnTo>
                  <a:lnTo>
                    <a:pt x="3612" y="504"/>
                  </a:lnTo>
                  <a:lnTo>
                    <a:pt x="3612" y="498"/>
                  </a:lnTo>
                  <a:lnTo>
                    <a:pt x="3618" y="498"/>
                  </a:lnTo>
                  <a:lnTo>
                    <a:pt x="3618" y="498"/>
                  </a:lnTo>
                  <a:lnTo>
                    <a:pt x="3618" y="492"/>
                  </a:lnTo>
                  <a:lnTo>
                    <a:pt x="3618" y="492"/>
                  </a:lnTo>
                  <a:lnTo>
                    <a:pt x="3618" y="492"/>
                  </a:lnTo>
                  <a:lnTo>
                    <a:pt x="3618" y="492"/>
                  </a:lnTo>
                  <a:lnTo>
                    <a:pt x="3618" y="486"/>
                  </a:lnTo>
                  <a:lnTo>
                    <a:pt x="3624" y="486"/>
                  </a:lnTo>
                  <a:lnTo>
                    <a:pt x="3624" y="486"/>
                  </a:lnTo>
                  <a:lnTo>
                    <a:pt x="3624" y="486"/>
                  </a:lnTo>
                  <a:lnTo>
                    <a:pt x="3624" y="480"/>
                  </a:lnTo>
                  <a:lnTo>
                    <a:pt x="3624" y="480"/>
                  </a:lnTo>
                  <a:lnTo>
                    <a:pt x="3624" y="480"/>
                  </a:lnTo>
                  <a:lnTo>
                    <a:pt x="3624" y="474"/>
                  </a:lnTo>
                  <a:lnTo>
                    <a:pt x="3630" y="474"/>
                  </a:lnTo>
                  <a:lnTo>
                    <a:pt x="3630" y="474"/>
                  </a:lnTo>
                  <a:lnTo>
                    <a:pt x="3630" y="474"/>
                  </a:lnTo>
                  <a:lnTo>
                    <a:pt x="3630" y="468"/>
                  </a:lnTo>
                  <a:lnTo>
                    <a:pt x="3630" y="468"/>
                  </a:lnTo>
                  <a:lnTo>
                    <a:pt x="3630" y="468"/>
                  </a:lnTo>
                  <a:lnTo>
                    <a:pt x="3636" y="468"/>
                  </a:lnTo>
                  <a:lnTo>
                    <a:pt x="3636" y="462"/>
                  </a:lnTo>
                  <a:lnTo>
                    <a:pt x="3636" y="462"/>
                  </a:lnTo>
                  <a:lnTo>
                    <a:pt x="3636" y="462"/>
                  </a:lnTo>
                  <a:lnTo>
                    <a:pt x="3636" y="456"/>
                  </a:lnTo>
                  <a:lnTo>
                    <a:pt x="3636" y="456"/>
                  </a:lnTo>
                  <a:lnTo>
                    <a:pt x="3642" y="456"/>
                  </a:lnTo>
                  <a:lnTo>
                    <a:pt x="3642" y="450"/>
                  </a:lnTo>
                  <a:lnTo>
                    <a:pt x="3642" y="450"/>
                  </a:lnTo>
                  <a:lnTo>
                    <a:pt x="3642" y="450"/>
                  </a:lnTo>
                  <a:lnTo>
                    <a:pt x="3642" y="450"/>
                  </a:lnTo>
                  <a:lnTo>
                    <a:pt x="3642" y="444"/>
                  </a:lnTo>
                  <a:lnTo>
                    <a:pt x="3642" y="444"/>
                  </a:lnTo>
                  <a:lnTo>
                    <a:pt x="3648" y="444"/>
                  </a:lnTo>
                  <a:lnTo>
                    <a:pt x="3648" y="444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2"/>
                  </a:lnTo>
                  <a:lnTo>
                    <a:pt x="3654" y="432"/>
                  </a:lnTo>
                  <a:lnTo>
                    <a:pt x="3654" y="432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0"/>
                  </a:lnTo>
                  <a:lnTo>
                    <a:pt x="3660" y="420"/>
                  </a:lnTo>
                  <a:lnTo>
                    <a:pt x="3660" y="420"/>
                  </a:lnTo>
                  <a:lnTo>
                    <a:pt x="3660" y="414"/>
                  </a:lnTo>
                  <a:lnTo>
                    <a:pt x="3660" y="414"/>
                  </a:lnTo>
                  <a:lnTo>
                    <a:pt x="3660" y="414"/>
                  </a:lnTo>
                  <a:lnTo>
                    <a:pt x="3660" y="414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66" y="402"/>
                  </a:lnTo>
                  <a:lnTo>
                    <a:pt x="3666" y="402"/>
                  </a:lnTo>
                  <a:lnTo>
                    <a:pt x="3666" y="402"/>
                  </a:lnTo>
                  <a:lnTo>
                    <a:pt x="3666" y="402"/>
                  </a:lnTo>
                  <a:lnTo>
                    <a:pt x="3672" y="396"/>
                  </a:lnTo>
                  <a:lnTo>
                    <a:pt x="3672" y="396"/>
                  </a:lnTo>
                  <a:lnTo>
                    <a:pt x="3672" y="396"/>
                  </a:lnTo>
                  <a:lnTo>
                    <a:pt x="3672" y="390"/>
                  </a:lnTo>
                  <a:lnTo>
                    <a:pt x="3672" y="390"/>
                  </a:lnTo>
                  <a:lnTo>
                    <a:pt x="3672" y="390"/>
                  </a:lnTo>
                  <a:lnTo>
                    <a:pt x="3678" y="390"/>
                  </a:lnTo>
                  <a:lnTo>
                    <a:pt x="3678" y="384"/>
                  </a:lnTo>
                  <a:lnTo>
                    <a:pt x="3678" y="384"/>
                  </a:lnTo>
                  <a:lnTo>
                    <a:pt x="3678" y="384"/>
                  </a:lnTo>
                  <a:lnTo>
                    <a:pt x="3678" y="378"/>
                  </a:lnTo>
                  <a:lnTo>
                    <a:pt x="3678" y="378"/>
                  </a:lnTo>
                  <a:lnTo>
                    <a:pt x="3678" y="378"/>
                  </a:lnTo>
                  <a:lnTo>
                    <a:pt x="3684" y="378"/>
                  </a:lnTo>
                  <a:lnTo>
                    <a:pt x="3684" y="372"/>
                  </a:lnTo>
                  <a:lnTo>
                    <a:pt x="3684" y="372"/>
                  </a:lnTo>
                  <a:lnTo>
                    <a:pt x="3684" y="372"/>
                  </a:lnTo>
                  <a:lnTo>
                    <a:pt x="3684" y="366"/>
                  </a:lnTo>
                  <a:lnTo>
                    <a:pt x="3684" y="366"/>
                  </a:lnTo>
                  <a:lnTo>
                    <a:pt x="3684" y="366"/>
                  </a:lnTo>
                  <a:lnTo>
                    <a:pt x="3690" y="366"/>
                  </a:lnTo>
                  <a:lnTo>
                    <a:pt x="3690" y="360"/>
                  </a:lnTo>
                  <a:lnTo>
                    <a:pt x="3690" y="360"/>
                  </a:lnTo>
                  <a:lnTo>
                    <a:pt x="3690" y="360"/>
                  </a:lnTo>
                  <a:lnTo>
                    <a:pt x="3690" y="354"/>
                  </a:lnTo>
                  <a:lnTo>
                    <a:pt x="3690" y="354"/>
                  </a:lnTo>
                  <a:lnTo>
                    <a:pt x="3696" y="354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696" y="342"/>
                  </a:lnTo>
                  <a:lnTo>
                    <a:pt x="3696" y="342"/>
                  </a:lnTo>
                  <a:lnTo>
                    <a:pt x="3702" y="342"/>
                  </a:lnTo>
                  <a:lnTo>
                    <a:pt x="3702" y="336"/>
                  </a:lnTo>
                  <a:lnTo>
                    <a:pt x="3702" y="336"/>
                  </a:lnTo>
                  <a:lnTo>
                    <a:pt x="3702" y="336"/>
                  </a:lnTo>
                  <a:lnTo>
                    <a:pt x="3702" y="330"/>
                  </a:lnTo>
                  <a:lnTo>
                    <a:pt x="3702" y="330"/>
                  </a:lnTo>
                  <a:lnTo>
                    <a:pt x="3708" y="330"/>
                  </a:lnTo>
                  <a:lnTo>
                    <a:pt x="3708" y="330"/>
                  </a:lnTo>
                  <a:lnTo>
                    <a:pt x="3708" y="324"/>
                  </a:lnTo>
                  <a:lnTo>
                    <a:pt x="3708" y="324"/>
                  </a:lnTo>
                  <a:lnTo>
                    <a:pt x="3708" y="324"/>
                  </a:lnTo>
                  <a:lnTo>
                    <a:pt x="3708" y="318"/>
                  </a:lnTo>
                  <a:lnTo>
                    <a:pt x="3708" y="318"/>
                  </a:lnTo>
                  <a:lnTo>
                    <a:pt x="3714" y="318"/>
                  </a:lnTo>
                  <a:lnTo>
                    <a:pt x="3714" y="312"/>
                  </a:lnTo>
                  <a:lnTo>
                    <a:pt x="3714" y="312"/>
                  </a:lnTo>
                  <a:lnTo>
                    <a:pt x="3714" y="312"/>
                  </a:lnTo>
                  <a:lnTo>
                    <a:pt x="3714" y="312"/>
                  </a:lnTo>
                  <a:lnTo>
                    <a:pt x="3714" y="306"/>
                  </a:lnTo>
                  <a:lnTo>
                    <a:pt x="3720" y="306"/>
                  </a:lnTo>
                  <a:lnTo>
                    <a:pt x="3720" y="306"/>
                  </a:lnTo>
                  <a:lnTo>
                    <a:pt x="3720" y="300"/>
                  </a:lnTo>
                  <a:lnTo>
                    <a:pt x="3720" y="300"/>
                  </a:lnTo>
                  <a:lnTo>
                    <a:pt x="3720" y="300"/>
                  </a:lnTo>
                  <a:lnTo>
                    <a:pt x="3720" y="294"/>
                  </a:lnTo>
                  <a:lnTo>
                    <a:pt x="3720" y="294"/>
                  </a:lnTo>
                  <a:lnTo>
                    <a:pt x="3726" y="294"/>
                  </a:lnTo>
                  <a:lnTo>
                    <a:pt x="3726" y="294"/>
                  </a:lnTo>
                  <a:lnTo>
                    <a:pt x="3726" y="288"/>
                  </a:lnTo>
                  <a:lnTo>
                    <a:pt x="3726" y="288"/>
                  </a:lnTo>
                  <a:lnTo>
                    <a:pt x="3726" y="282"/>
                  </a:lnTo>
                  <a:lnTo>
                    <a:pt x="3726" y="282"/>
                  </a:lnTo>
                  <a:lnTo>
                    <a:pt x="3732" y="282"/>
                  </a:lnTo>
                  <a:lnTo>
                    <a:pt x="3732" y="282"/>
                  </a:lnTo>
                  <a:lnTo>
                    <a:pt x="3732" y="276"/>
                  </a:lnTo>
                  <a:lnTo>
                    <a:pt x="3732" y="276"/>
                  </a:lnTo>
                  <a:lnTo>
                    <a:pt x="3732" y="276"/>
                  </a:lnTo>
                  <a:lnTo>
                    <a:pt x="3732" y="270"/>
                  </a:lnTo>
                  <a:lnTo>
                    <a:pt x="3732" y="270"/>
                  </a:lnTo>
                  <a:lnTo>
                    <a:pt x="3738" y="270"/>
                  </a:lnTo>
                  <a:lnTo>
                    <a:pt x="3738" y="270"/>
                  </a:lnTo>
                  <a:lnTo>
                    <a:pt x="3738" y="264"/>
                  </a:lnTo>
                  <a:lnTo>
                    <a:pt x="3738" y="264"/>
                  </a:lnTo>
                  <a:lnTo>
                    <a:pt x="3738" y="258"/>
                  </a:lnTo>
                  <a:lnTo>
                    <a:pt x="3738" y="258"/>
                  </a:lnTo>
                  <a:lnTo>
                    <a:pt x="3744" y="258"/>
                  </a:lnTo>
                  <a:lnTo>
                    <a:pt x="3744" y="252"/>
                  </a:lnTo>
                  <a:lnTo>
                    <a:pt x="3744" y="252"/>
                  </a:lnTo>
                  <a:lnTo>
                    <a:pt x="3744" y="252"/>
                  </a:lnTo>
                  <a:lnTo>
                    <a:pt x="3744" y="252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50" y="246"/>
                  </a:lnTo>
                  <a:lnTo>
                    <a:pt x="3750" y="240"/>
                  </a:lnTo>
                  <a:lnTo>
                    <a:pt x="3750" y="240"/>
                  </a:lnTo>
                  <a:lnTo>
                    <a:pt x="3750" y="240"/>
                  </a:lnTo>
                  <a:lnTo>
                    <a:pt x="3750" y="240"/>
                  </a:lnTo>
                  <a:lnTo>
                    <a:pt x="3750" y="234"/>
                  </a:lnTo>
                  <a:lnTo>
                    <a:pt x="3756" y="234"/>
                  </a:lnTo>
                  <a:lnTo>
                    <a:pt x="3756" y="228"/>
                  </a:lnTo>
                  <a:lnTo>
                    <a:pt x="3756" y="228"/>
                  </a:lnTo>
                  <a:lnTo>
                    <a:pt x="3756" y="228"/>
                  </a:lnTo>
                  <a:lnTo>
                    <a:pt x="3756" y="222"/>
                  </a:lnTo>
                  <a:lnTo>
                    <a:pt x="3756" y="222"/>
                  </a:lnTo>
                  <a:lnTo>
                    <a:pt x="3762" y="222"/>
                  </a:lnTo>
                  <a:lnTo>
                    <a:pt x="3762" y="216"/>
                  </a:lnTo>
                  <a:lnTo>
                    <a:pt x="3762" y="216"/>
                  </a:lnTo>
                  <a:lnTo>
                    <a:pt x="3762" y="216"/>
                  </a:lnTo>
                  <a:lnTo>
                    <a:pt x="3762" y="216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8" y="210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198"/>
                  </a:lnTo>
                  <a:lnTo>
                    <a:pt x="3768" y="198"/>
                  </a:lnTo>
                  <a:lnTo>
                    <a:pt x="3774" y="198"/>
                  </a:lnTo>
                  <a:lnTo>
                    <a:pt x="3774" y="192"/>
                  </a:lnTo>
                  <a:lnTo>
                    <a:pt x="3774" y="192"/>
                  </a:lnTo>
                  <a:lnTo>
                    <a:pt x="3774" y="192"/>
                  </a:lnTo>
                  <a:lnTo>
                    <a:pt x="3774" y="186"/>
                  </a:lnTo>
                  <a:lnTo>
                    <a:pt x="3774" y="186"/>
                  </a:lnTo>
                  <a:lnTo>
                    <a:pt x="3774" y="186"/>
                  </a:lnTo>
                  <a:lnTo>
                    <a:pt x="3780" y="180"/>
                  </a:lnTo>
                  <a:lnTo>
                    <a:pt x="3780" y="180"/>
                  </a:lnTo>
                  <a:lnTo>
                    <a:pt x="3780" y="180"/>
                  </a:lnTo>
                  <a:lnTo>
                    <a:pt x="3780" y="180"/>
                  </a:lnTo>
                  <a:lnTo>
                    <a:pt x="3780" y="174"/>
                  </a:lnTo>
                  <a:lnTo>
                    <a:pt x="3780" y="174"/>
                  </a:lnTo>
                  <a:lnTo>
                    <a:pt x="3780" y="174"/>
                  </a:lnTo>
                  <a:lnTo>
                    <a:pt x="3786" y="168"/>
                  </a:lnTo>
                  <a:lnTo>
                    <a:pt x="3786" y="168"/>
                  </a:lnTo>
                  <a:lnTo>
                    <a:pt x="3786" y="168"/>
                  </a:lnTo>
                  <a:lnTo>
                    <a:pt x="3786" y="162"/>
                  </a:lnTo>
                  <a:lnTo>
                    <a:pt x="3786" y="162"/>
                  </a:lnTo>
                  <a:lnTo>
                    <a:pt x="3786" y="162"/>
                  </a:lnTo>
                  <a:lnTo>
                    <a:pt x="3792" y="156"/>
                  </a:lnTo>
                  <a:lnTo>
                    <a:pt x="3792" y="156"/>
                  </a:lnTo>
                  <a:lnTo>
                    <a:pt x="3792" y="156"/>
                  </a:lnTo>
                  <a:lnTo>
                    <a:pt x="3792" y="150"/>
                  </a:lnTo>
                  <a:lnTo>
                    <a:pt x="3792" y="150"/>
                  </a:lnTo>
                  <a:lnTo>
                    <a:pt x="3792" y="150"/>
                  </a:lnTo>
                  <a:lnTo>
                    <a:pt x="3792" y="144"/>
                  </a:lnTo>
                  <a:lnTo>
                    <a:pt x="3798" y="144"/>
                  </a:lnTo>
                  <a:lnTo>
                    <a:pt x="3798" y="144"/>
                  </a:lnTo>
                  <a:lnTo>
                    <a:pt x="3798" y="138"/>
                  </a:lnTo>
                  <a:lnTo>
                    <a:pt x="3798" y="138"/>
                  </a:lnTo>
                  <a:lnTo>
                    <a:pt x="3798" y="138"/>
                  </a:lnTo>
                  <a:lnTo>
                    <a:pt x="3798" y="132"/>
                  </a:lnTo>
                  <a:lnTo>
                    <a:pt x="3804" y="132"/>
                  </a:lnTo>
                  <a:lnTo>
                    <a:pt x="3804" y="132"/>
                  </a:lnTo>
                  <a:lnTo>
                    <a:pt x="3804" y="126"/>
                  </a:lnTo>
                  <a:lnTo>
                    <a:pt x="3804" y="126"/>
                  </a:lnTo>
                  <a:lnTo>
                    <a:pt x="3804" y="126"/>
                  </a:lnTo>
                  <a:lnTo>
                    <a:pt x="3804" y="120"/>
                  </a:lnTo>
                  <a:lnTo>
                    <a:pt x="3804" y="120"/>
                  </a:lnTo>
                  <a:lnTo>
                    <a:pt x="3810" y="120"/>
                  </a:lnTo>
                  <a:lnTo>
                    <a:pt x="3810" y="114"/>
                  </a:lnTo>
                  <a:lnTo>
                    <a:pt x="3810" y="114"/>
                  </a:lnTo>
                  <a:lnTo>
                    <a:pt x="3810" y="114"/>
                  </a:lnTo>
                  <a:lnTo>
                    <a:pt x="3810" y="114"/>
                  </a:lnTo>
                  <a:lnTo>
                    <a:pt x="3810" y="108"/>
                  </a:lnTo>
                  <a:lnTo>
                    <a:pt x="3816" y="108"/>
                  </a:lnTo>
                  <a:lnTo>
                    <a:pt x="3816" y="108"/>
                  </a:lnTo>
                  <a:lnTo>
                    <a:pt x="3816" y="102"/>
                  </a:lnTo>
                  <a:lnTo>
                    <a:pt x="3816" y="102"/>
                  </a:lnTo>
                  <a:lnTo>
                    <a:pt x="3816" y="102"/>
                  </a:lnTo>
                  <a:lnTo>
                    <a:pt x="3816" y="96"/>
                  </a:lnTo>
                  <a:lnTo>
                    <a:pt x="3816" y="96"/>
                  </a:lnTo>
                  <a:lnTo>
                    <a:pt x="3822" y="96"/>
                  </a:lnTo>
                  <a:lnTo>
                    <a:pt x="3822" y="90"/>
                  </a:lnTo>
                  <a:lnTo>
                    <a:pt x="3822" y="90"/>
                  </a:lnTo>
                  <a:lnTo>
                    <a:pt x="3822" y="90"/>
                  </a:lnTo>
                  <a:lnTo>
                    <a:pt x="3822" y="84"/>
                  </a:lnTo>
                  <a:lnTo>
                    <a:pt x="3822" y="84"/>
                  </a:lnTo>
                  <a:lnTo>
                    <a:pt x="3828" y="78"/>
                  </a:lnTo>
                  <a:lnTo>
                    <a:pt x="3828" y="78"/>
                  </a:lnTo>
                  <a:lnTo>
                    <a:pt x="3828" y="78"/>
                  </a:lnTo>
                  <a:lnTo>
                    <a:pt x="3828" y="72"/>
                  </a:lnTo>
                  <a:lnTo>
                    <a:pt x="3828" y="72"/>
                  </a:lnTo>
                  <a:lnTo>
                    <a:pt x="3828" y="72"/>
                  </a:lnTo>
                  <a:lnTo>
                    <a:pt x="3834" y="66"/>
                  </a:lnTo>
                  <a:lnTo>
                    <a:pt x="3834" y="66"/>
                  </a:lnTo>
                  <a:lnTo>
                    <a:pt x="3834" y="66"/>
                  </a:lnTo>
                  <a:lnTo>
                    <a:pt x="3834" y="60"/>
                  </a:lnTo>
                  <a:lnTo>
                    <a:pt x="3834" y="60"/>
                  </a:lnTo>
                  <a:lnTo>
                    <a:pt x="3834" y="60"/>
                  </a:lnTo>
                  <a:lnTo>
                    <a:pt x="3834" y="54"/>
                  </a:lnTo>
                  <a:lnTo>
                    <a:pt x="3840" y="54"/>
                  </a:lnTo>
                  <a:lnTo>
                    <a:pt x="3840" y="54"/>
                  </a:lnTo>
                  <a:lnTo>
                    <a:pt x="3840" y="48"/>
                  </a:lnTo>
                  <a:lnTo>
                    <a:pt x="3840" y="48"/>
                  </a:lnTo>
                  <a:lnTo>
                    <a:pt x="3840" y="48"/>
                  </a:lnTo>
                  <a:lnTo>
                    <a:pt x="3840" y="42"/>
                  </a:lnTo>
                  <a:lnTo>
                    <a:pt x="3846" y="42"/>
                  </a:lnTo>
                  <a:lnTo>
                    <a:pt x="3846" y="42"/>
                  </a:lnTo>
                  <a:lnTo>
                    <a:pt x="3846" y="36"/>
                  </a:lnTo>
                  <a:lnTo>
                    <a:pt x="3846" y="36"/>
                  </a:lnTo>
                  <a:lnTo>
                    <a:pt x="3846" y="36"/>
                  </a:lnTo>
                  <a:lnTo>
                    <a:pt x="3846" y="30"/>
                  </a:lnTo>
                  <a:lnTo>
                    <a:pt x="3846" y="30"/>
                  </a:lnTo>
                  <a:lnTo>
                    <a:pt x="3852" y="30"/>
                  </a:lnTo>
                  <a:lnTo>
                    <a:pt x="3852" y="24"/>
                  </a:lnTo>
                  <a:lnTo>
                    <a:pt x="3852" y="24"/>
                  </a:lnTo>
                  <a:lnTo>
                    <a:pt x="3852" y="24"/>
                  </a:lnTo>
                  <a:lnTo>
                    <a:pt x="3852" y="18"/>
                  </a:lnTo>
                  <a:lnTo>
                    <a:pt x="3852" y="18"/>
                  </a:lnTo>
                  <a:lnTo>
                    <a:pt x="3852" y="18"/>
                  </a:lnTo>
                  <a:lnTo>
                    <a:pt x="3858" y="12"/>
                  </a:lnTo>
                  <a:lnTo>
                    <a:pt x="3858" y="12"/>
                  </a:lnTo>
                  <a:lnTo>
                    <a:pt x="3858" y="12"/>
                  </a:lnTo>
                  <a:lnTo>
                    <a:pt x="3858" y="6"/>
                  </a:lnTo>
                  <a:lnTo>
                    <a:pt x="3858" y="6"/>
                  </a:lnTo>
                  <a:lnTo>
                    <a:pt x="3858" y="6"/>
                  </a:lnTo>
                  <a:lnTo>
                    <a:pt x="3864" y="6"/>
                  </a:lnTo>
                  <a:lnTo>
                    <a:pt x="3864" y="6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6"/>
                  </a:lnTo>
                  <a:lnTo>
                    <a:pt x="3876" y="6"/>
                  </a:lnTo>
                  <a:lnTo>
                    <a:pt x="3876" y="6"/>
                  </a:lnTo>
                  <a:lnTo>
                    <a:pt x="3876" y="6"/>
                  </a:lnTo>
                  <a:lnTo>
                    <a:pt x="3876" y="6"/>
                  </a:lnTo>
                  <a:lnTo>
                    <a:pt x="3882" y="12"/>
                  </a:lnTo>
                  <a:lnTo>
                    <a:pt x="3882" y="12"/>
                  </a:lnTo>
                  <a:lnTo>
                    <a:pt x="3882" y="12"/>
                  </a:lnTo>
                  <a:lnTo>
                    <a:pt x="3882" y="18"/>
                  </a:lnTo>
                  <a:lnTo>
                    <a:pt x="3882" y="18"/>
                  </a:lnTo>
                  <a:lnTo>
                    <a:pt x="3888" y="18"/>
                  </a:lnTo>
                  <a:lnTo>
                    <a:pt x="3888" y="24"/>
                  </a:lnTo>
                  <a:lnTo>
                    <a:pt x="3888" y="24"/>
                  </a:lnTo>
                  <a:lnTo>
                    <a:pt x="3888" y="24"/>
                  </a:lnTo>
                  <a:lnTo>
                    <a:pt x="3888" y="24"/>
                  </a:lnTo>
                  <a:lnTo>
                    <a:pt x="3888" y="30"/>
                  </a:lnTo>
                  <a:lnTo>
                    <a:pt x="3888" y="30"/>
                  </a:lnTo>
                  <a:lnTo>
                    <a:pt x="3894" y="30"/>
                  </a:lnTo>
                  <a:lnTo>
                    <a:pt x="3894" y="30"/>
                  </a:lnTo>
                  <a:lnTo>
                    <a:pt x="3894" y="36"/>
                  </a:lnTo>
                  <a:lnTo>
                    <a:pt x="3894" y="36"/>
                  </a:lnTo>
                  <a:lnTo>
                    <a:pt x="3894" y="36"/>
                  </a:lnTo>
                  <a:lnTo>
                    <a:pt x="3894" y="36"/>
                  </a:lnTo>
                  <a:lnTo>
                    <a:pt x="3894" y="42"/>
                  </a:lnTo>
                  <a:lnTo>
                    <a:pt x="3900" y="42"/>
                  </a:lnTo>
                  <a:lnTo>
                    <a:pt x="3900" y="42"/>
                  </a:lnTo>
                  <a:lnTo>
                    <a:pt x="3900" y="42"/>
                  </a:lnTo>
                  <a:lnTo>
                    <a:pt x="3900" y="48"/>
                  </a:lnTo>
                  <a:lnTo>
                    <a:pt x="3900" y="48"/>
                  </a:lnTo>
                  <a:lnTo>
                    <a:pt x="3900" y="48"/>
                  </a:lnTo>
                  <a:lnTo>
                    <a:pt x="3906" y="54"/>
                  </a:lnTo>
                  <a:lnTo>
                    <a:pt x="3906" y="54"/>
                  </a:lnTo>
                  <a:lnTo>
                    <a:pt x="3906" y="54"/>
                  </a:lnTo>
                  <a:lnTo>
                    <a:pt x="3906" y="54"/>
                  </a:lnTo>
                  <a:lnTo>
                    <a:pt x="3906" y="60"/>
                  </a:lnTo>
                  <a:lnTo>
                    <a:pt x="3906" y="60"/>
                  </a:lnTo>
                  <a:lnTo>
                    <a:pt x="3906" y="60"/>
                  </a:lnTo>
                  <a:lnTo>
                    <a:pt x="3912" y="60"/>
                  </a:lnTo>
                  <a:lnTo>
                    <a:pt x="3912" y="66"/>
                  </a:lnTo>
                  <a:lnTo>
                    <a:pt x="3912" y="66"/>
                  </a:lnTo>
                  <a:lnTo>
                    <a:pt x="3912" y="66"/>
                  </a:lnTo>
                  <a:lnTo>
                    <a:pt x="3912" y="66"/>
                  </a:lnTo>
                  <a:lnTo>
                    <a:pt x="3912" y="72"/>
                  </a:lnTo>
                  <a:lnTo>
                    <a:pt x="3912" y="72"/>
                  </a:lnTo>
                  <a:lnTo>
                    <a:pt x="3918" y="72"/>
                  </a:lnTo>
                  <a:lnTo>
                    <a:pt x="3918" y="72"/>
                  </a:lnTo>
                  <a:lnTo>
                    <a:pt x="3918" y="78"/>
                  </a:lnTo>
                  <a:lnTo>
                    <a:pt x="3918" y="78"/>
                  </a:lnTo>
                  <a:lnTo>
                    <a:pt x="3918" y="78"/>
                  </a:lnTo>
                  <a:lnTo>
                    <a:pt x="3918" y="78"/>
                  </a:lnTo>
                  <a:lnTo>
                    <a:pt x="3924" y="84"/>
                  </a:lnTo>
                  <a:lnTo>
                    <a:pt x="3924" y="84"/>
                  </a:lnTo>
                  <a:lnTo>
                    <a:pt x="3924" y="84"/>
                  </a:lnTo>
                  <a:lnTo>
                    <a:pt x="3924" y="84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30" y="90"/>
                  </a:lnTo>
                  <a:lnTo>
                    <a:pt x="3930" y="96"/>
                  </a:lnTo>
                  <a:lnTo>
                    <a:pt x="3930" y="96"/>
                  </a:lnTo>
                  <a:lnTo>
                    <a:pt x="3930" y="96"/>
                  </a:lnTo>
                  <a:lnTo>
                    <a:pt x="3930" y="96"/>
                  </a:lnTo>
                  <a:lnTo>
                    <a:pt x="3930" y="102"/>
                  </a:lnTo>
                  <a:lnTo>
                    <a:pt x="3936" y="102"/>
                  </a:lnTo>
                  <a:lnTo>
                    <a:pt x="3936" y="102"/>
                  </a:lnTo>
                  <a:lnTo>
                    <a:pt x="3936" y="102"/>
                  </a:lnTo>
                  <a:lnTo>
                    <a:pt x="3936" y="102"/>
                  </a:lnTo>
                  <a:lnTo>
                    <a:pt x="3936" y="108"/>
                  </a:lnTo>
                  <a:lnTo>
                    <a:pt x="3936" y="108"/>
                  </a:lnTo>
                  <a:lnTo>
                    <a:pt x="3936" y="108"/>
                  </a:lnTo>
                  <a:lnTo>
                    <a:pt x="3942" y="108"/>
                  </a:lnTo>
                  <a:lnTo>
                    <a:pt x="3942" y="114"/>
                  </a:lnTo>
                  <a:lnTo>
                    <a:pt x="3942" y="114"/>
                  </a:lnTo>
                  <a:lnTo>
                    <a:pt x="3942" y="114"/>
                  </a:lnTo>
                  <a:lnTo>
                    <a:pt x="3942" y="114"/>
                  </a:lnTo>
                  <a:lnTo>
                    <a:pt x="3942" y="120"/>
                  </a:lnTo>
                  <a:lnTo>
                    <a:pt x="3948" y="120"/>
                  </a:lnTo>
                  <a:lnTo>
                    <a:pt x="3948" y="120"/>
                  </a:lnTo>
                  <a:lnTo>
                    <a:pt x="3948" y="126"/>
                  </a:lnTo>
                  <a:lnTo>
                    <a:pt x="3948" y="126"/>
                  </a:lnTo>
                  <a:lnTo>
                    <a:pt x="3948" y="126"/>
                  </a:lnTo>
                  <a:lnTo>
                    <a:pt x="3948" y="126"/>
                  </a:lnTo>
                  <a:lnTo>
                    <a:pt x="3954" y="132"/>
                  </a:lnTo>
                  <a:lnTo>
                    <a:pt x="3954" y="132"/>
                  </a:lnTo>
                  <a:lnTo>
                    <a:pt x="3954" y="132"/>
                  </a:lnTo>
                  <a:lnTo>
                    <a:pt x="3954" y="132"/>
                  </a:lnTo>
                  <a:lnTo>
                    <a:pt x="3954" y="138"/>
                  </a:lnTo>
                  <a:lnTo>
                    <a:pt x="3954" y="138"/>
                  </a:lnTo>
                  <a:lnTo>
                    <a:pt x="3954" y="138"/>
                  </a:lnTo>
                  <a:lnTo>
                    <a:pt x="3960" y="138"/>
                  </a:lnTo>
                  <a:lnTo>
                    <a:pt x="3960" y="144"/>
                  </a:lnTo>
                  <a:lnTo>
                    <a:pt x="3960" y="144"/>
                  </a:lnTo>
                  <a:lnTo>
                    <a:pt x="3960" y="144"/>
                  </a:lnTo>
                  <a:lnTo>
                    <a:pt x="3960" y="144"/>
                  </a:lnTo>
                  <a:lnTo>
                    <a:pt x="3960" y="150"/>
                  </a:lnTo>
                  <a:lnTo>
                    <a:pt x="3966" y="150"/>
                  </a:lnTo>
                  <a:lnTo>
                    <a:pt x="3966" y="150"/>
                  </a:lnTo>
                  <a:lnTo>
                    <a:pt x="3966" y="150"/>
                  </a:lnTo>
                  <a:lnTo>
                    <a:pt x="3966" y="150"/>
                  </a:lnTo>
                  <a:lnTo>
                    <a:pt x="3966" y="156"/>
                  </a:lnTo>
                  <a:lnTo>
                    <a:pt x="3966" y="156"/>
                  </a:lnTo>
                  <a:lnTo>
                    <a:pt x="3966" y="156"/>
                  </a:lnTo>
                  <a:lnTo>
                    <a:pt x="3972" y="156"/>
                  </a:lnTo>
                  <a:lnTo>
                    <a:pt x="3972" y="162"/>
                  </a:lnTo>
                  <a:lnTo>
                    <a:pt x="3972" y="162"/>
                  </a:lnTo>
                  <a:lnTo>
                    <a:pt x="3972" y="162"/>
                  </a:lnTo>
                  <a:lnTo>
                    <a:pt x="3972" y="162"/>
                  </a:lnTo>
                  <a:lnTo>
                    <a:pt x="3972" y="168"/>
                  </a:lnTo>
                  <a:lnTo>
                    <a:pt x="3978" y="168"/>
                  </a:lnTo>
                  <a:lnTo>
                    <a:pt x="3978" y="168"/>
                  </a:lnTo>
                  <a:lnTo>
                    <a:pt x="3978" y="168"/>
                  </a:lnTo>
                  <a:lnTo>
                    <a:pt x="3978" y="174"/>
                  </a:lnTo>
                  <a:lnTo>
                    <a:pt x="3978" y="174"/>
                  </a:lnTo>
                  <a:lnTo>
                    <a:pt x="3978" y="174"/>
                  </a:lnTo>
                  <a:lnTo>
                    <a:pt x="3978" y="174"/>
                  </a:lnTo>
                  <a:lnTo>
                    <a:pt x="3984" y="180"/>
                  </a:lnTo>
                  <a:lnTo>
                    <a:pt x="3984" y="180"/>
                  </a:lnTo>
                  <a:lnTo>
                    <a:pt x="3984" y="180"/>
                  </a:lnTo>
                  <a:lnTo>
                    <a:pt x="3984" y="180"/>
                  </a:lnTo>
                  <a:lnTo>
                    <a:pt x="3984" y="180"/>
                  </a:lnTo>
                  <a:lnTo>
                    <a:pt x="3984" y="186"/>
                  </a:lnTo>
                  <a:lnTo>
                    <a:pt x="3984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0" y="192"/>
                  </a:lnTo>
                  <a:lnTo>
                    <a:pt x="3990" y="192"/>
                  </a:lnTo>
                  <a:lnTo>
                    <a:pt x="3990" y="192"/>
                  </a:lnTo>
                  <a:lnTo>
                    <a:pt x="3990" y="192"/>
                  </a:lnTo>
                  <a:lnTo>
                    <a:pt x="3996" y="198"/>
                  </a:lnTo>
                  <a:lnTo>
                    <a:pt x="3996" y="198"/>
                  </a:lnTo>
                  <a:lnTo>
                    <a:pt x="3996" y="198"/>
                  </a:lnTo>
                  <a:lnTo>
                    <a:pt x="3996" y="198"/>
                  </a:lnTo>
                  <a:lnTo>
                    <a:pt x="3996" y="198"/>
                  </a:lnTo>
                  <a:lnTo>
                    <a:pt x="3996" y="204"/>
                  </a:lnTo>
                  <a:lnTo>
                    <a:pt x="3996" y="204"/>
                  </a:lnTo>
                  <a:lnTo>
                    <a:pt x="4002" y="204"/>
                  </a:lnTo>
                  <a:lnTo>
                    <a:pt x="4002" y="204"/>
                  </a:lnTo>
                  <a:lnTo>
                    <a:pt x="4002" y="210"/>
                  </a:lnTo>
                  <a:lnTo>
                    <a:pt x="4002" y="210"/>
                  </a:lnTo>
                  <a:lnTo>
                    <a:pt x="4002" y="210"/>
                  </a:lnTo>
                  <a:lnTo>
                    <a:pt x="4002" y="210"/>
                  </a:lnTo>
                  <a:lnTo>
                    <a:pt x="4008" y="216"/>
                  </a:lnTo>
                  <a:lnTo>
                    <a:pt x="4008" y="216"/>
                  </a:lnTo>
                  <a:lnTo>
                    <a:pt x="4008" y="216"/>
                  </a:lnTo>
                  <a:lnTo>
                    <a:pt x="4008" y="216"/>
                  </a:lnTo>
                  <a:lnTo>
                    <a:pt x="4008" y="216"/>
                  </a:lnTo>
                  <a:lnTo>
                    <a:pt x="4008" y="222"/>
                  </a:lnTo>
                  <a:lnTo>
                    <a:pt x="4014" y="222"/>
                  </a:lnTo>
                  <a:lnTo>
                    <a:pt x="4014" y="222"/>
                  </a:lnTo>
                  <a:lnTo>
                    <a:pt x="4014" y="222"/>
                  </a:lnTo>
                  <a:lnTo>
                    <a:pt x="4014" y="228"/>
                  </a:lnTo>
                  <a:lnTo>
                    <a:pt x="4014" y="228"/>
                  </a:lnTo>
                  <a:lnTo>
                    <a:pt x="4014" y="228"/>
                  </a:lnTo>
                  <a:lnTo>
                    <a:pt x="4014" y="228"/>
                  </a:lnTo>
                  <a:lnTo>
                    <a:pt x="4020" y="228"/>
                  </a:lnTo>
                  <a:lnTo>
                    <a:pt x="4020" y="234"/>
                  </a:lnTo>
                  <a:lnTo>
                    <a:pt x="4020" y="234"/>
                  </a:lnTo>
                  <a:lnTo>
                    <a:pt x="4020" y="234"/>
                  </a:lnTo>
                  <a:lnTo>
                    <a:pt x="4020" y="234"/>
                  </a:lnTo>
                  <a:lnTo>
                    <a:pt x="4020" y="240"/>
                  </a:lnTo>
                  <a:lnTo>
                    <a:pt x="4020" y="240"/>
                  </a:lnTo>
                  <a:lnTo>
                    <a:pt x="4026" y="240"/>
                  </a:lnTo>
                  <a:lnTo>
                    <a:pt x="4026" y="240"/>
                  </a:lnTo>
                  <a:lnTo>
                    <a:pt x="4026" y="240"/>
                  </a:lnTo>
                  <a:lnTo>
                    <a:pt x="4026" y="246"/>
                  </a:lnTo>
                  <a:lnTo>
                    <a:pt x="4026" y="246"/>
                  </a:lnTo>
                  <a:lnTo>
                    <a:pt x="4026" y="246"/>
                  </a:lnTo>
                  <a:lnTo>
                    <a:pt x="4032" y="246"/>
                  </a:lnTo>
                  <a:lnTo>
                    <a:pt x="4032" y="252"/>
                  </a:lnTo>
                  <a:lnTo>
                    <a:pt x="4032" y="252"/>
                  </a:lnTo>
                  <a:lnTo>
                    <a:pt x="4032" y="252"/>
                  </a:lnTo>
                  <a:lnTo>
                    <a:pt x="4032" y="252"/>
                  </a:lnTo>
                  <a:lnTo>
                    <a:pt x="4032" y="258"/>
                  </a:lnTo>
                  <a:lnTo>
                    <a:pt x="4038" y="258"/>
                  </a:lnTo>
                  <a:lnTo>
                    <a:pt x="4038" y="258"/>
                  </a:lnTo>
                  <a:lnTo>
                    <a:pt x="4038" y="258"/>
                  </a:lnTo>
                  <a:lnTo>
                    <a:pt x="4038" y="264"/>
                  </a:lnTo>
                  <a:lnTo>
                    <a:pt x="4038" y="264"/>
                  </a:lnTo>
                  <a:lnTo>
                    <a:pt x="4038" y="264"/>
                  </a:lnTo>
                  <a:lnTo>
                    <a:pt x="4044" y="264"/>
                  </a:lnTo>
                  <a:lnTo>
                    <a:pt x="4044" y="264"/>
                  </a:lnTo>
                  <a:lnTo>
                    <a:pt x="4044" y="270"/>
                  </a:lnTo>
                  <a:lnTo>
                    <a:pt x="4044" y="270"/>
                  </a:lnTo>
                  <a:lnTo>
                    <a:pt x="4044" y="270"/>
                  </a:lnTo>
                  <a:lnTo>
                    <a:pt x="4044" y="270"/>
                  </a:lnTo>
                  <a:lnTo>
                    <a:pt x="4044" y="270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82"/>
                  </a:lnTo>
                  <a:lnTo>
                    <a:pt x="4050" y="282"/>
                  </a:lnTo>
                  <a:lnTo>
                    <a:pt x="4050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8"/>
                  </a:lnTo>
                  <a:lnTo>
                    <a:pt x="4056" y="288"/>
                  </a:lnTo>
                  <a:lnTo>
                    <a:pt x="4056" y="288"/>
                  </a:lnTo>
                  <a:lnTo>
                    <a:pt x="4056" y="288"/>
                  </a:lnTo>
                  <a:lnTo>
                    <a:pt x="4062" y="288"/>
                  </a:lnTo>
                  <a:lnTo>
                    <a:pt x="4062" y="294"/>
                  </a:lnTo>
                  <a:lnTo>
                    <a:pt x="4062" y="294"/>
                  </a:lnTo>
                  <a:lnTo>
                    <a:pt x="4062" y="294"/>
                  </a:lnTo>
                  <a:lnTo>
                    <a:pt x="4062" y="294"/>
                  </a:lnTo>
                  <a:lnTo>
                    <a:pt x="4062" y="300"/>
                  </a:lnTo>
                  <a:lnTo>
                    <a:pt x="4062" y="300"/>
                  </a:lnTo>
                  <a:lnTo>
                    <a:pt x="4068" y="300"/>
                  </a:lnTo>
                  <a:lnTo>
                    <a:pt x="4068" y="300"/>
                  </a:lnTo>
                  <a:lnTo>
                    <a:pt x="4068" y="300"/>
                  </a:lnTo>
                  <a:lnTo>
                    <a:pt x="4068" y="306"/>
                  </a:lnTo>
                  <a:lnTo>
                    <a:pt x="4068" y="306"/>
                  </a:lnTo>
                  <a:lnTo>
                    <a:pt x="4068" y="306"/>
                  </a:lnTo>
                  <a:lnTo>
                    <a:pt x="4074" y="306"/>
                  </a:lnTo>
                  <a:lnTo>
                    <a:pt x="4074" y="306"/>
                  </a:lnTo>
                  <a:lnTo>
                    <a:pt x="4074" y="312"/>
                  </a:lnTo>
                  <a:lnTo>
                    <a:pt x="4074" y="312"/>
                  </a:lnTo>
                  <a:lnTo>
                    <a:pt x="4074" y="312"/>
                  </a:lnTo>
                  <a:lnTo>
                    <a:pt x="4074" y="312"/>
                  </a:lnTo>
                  <a:lnTo>
                    <a:pt x="4074" y="312"/>
                  </a:lnTo>
                  <a:lnTo>
                    <a:pt x="4080" y="318"/>
                  </a:lnTo>
                  <a:lnTo>
                    <a:pt x="4080" y="318"/>
                  </a:lnTo>
                  <a:lnTo>
                    <a:pt x="4080" y="318"/>
                  </a:lnTo>
                  <a:lnTo>
                    <a:pt x="4080" y="318"/>
                  </a:lnTo>
                  <a:lnTo>
                    <a:pt x="4080" y="318"/>
                  </a:lnTo>
                  <a:lnTo>
                    <a:pt x="4080" y="324"/>
                  </a:lnTo>
                  <a:lnTo>
                    <a:pt x="4086" y="324"/>
                  </a:lnTo>
                  <a:lnTo>
                    <a:pt x="4086" y="324"/>
                  </a:lnTo>
                  <a:lnTo>
                    <a:pt x="4086" y="324"/>
                  </a:lnTo>
                  <a:lnTo>
                    <a:pt x="4086" y="324"/>
                  </a:lnTo>
                  <a:lnTo>
                    <a:pt x="4086" y="330"/>
                  </a:lnTo>
                  <a:lnTo>
                    <a:pt x="4086" y="330"/>
                  </a:lnTo>
                  <a:lnTo>
                    <a:pt x="4086" y="330"/>
                  </a:lnTo>
                  <a:lnTo>
                    <a:pt x="4092" y="330"/>
                  </a:lnTo>
                  <a:lnTo>
                    <a:pt x="4092" y="336"/>
                  </a:lnTo>
                  <a:lnTo>
                    <a:pt x="4092" y="336"/>
                  </a:lnTo>
                  <a:lnTo>
                    <a:pt x="4092" y="336"/>
                  </a:lnTo>
                  <a:lnTo>
                    <a:pt x="4092" y="336"/>
                  </a:lnTo>
                  <a:lnTo>
                    <a:pt x="4092" y="336"/>
                  </a:lnTo>
                  <a:lnTo>
                    <a:pt x="4098" y="342"/>
                  </a:lnTo>
                  <a:lnTo>
                    <a:pt x="4098" y="342"/>
                  </a:lnTo>
                  <a:lnTo>
                    <a:pt x="4098" y="342"/>
                  </a:lnTo>
                  <a:lnTo>
                    <a:pt x="4098" y="342"/>
                  </a:lnTo>
                  <a:lnTo>
                    <a:pt x="4098" y="342"/>
                  </a:lnTo>
                  <a:lnTo>
                    <a:pt x="4098" y="342"/>
                  </a:lnTo>
                  <a:lnTo>
                    <a:pt x="4098" y="348"/>
                  </a:lnTo>
                  <a:lnTo>
                    <a:pt x="4104" y="348"/>
                  </a:lnTo>
                  <a:lnTo>
                    <a:pt x="4104" y="348"/>
                  </a:lnTo>
                  <a:lnTo>
                    <a:pt x="4104" y="348"/>
                  </a:lnTo>
                  <a:lnTo>
                    <a:pt x="4104" y="354"/>
                  </a:lnTo>
                  <a:lnTo>
                    <a:pt x="4104" y="354"/>
                  </a:lnTo>
                  <a:lnTo>
                    <a:pt x="4104" y="354"/>
                  </a:lnTo>
                  <a:lnTo>
                    <a:pt x="4110" y="354"/>
                  </a:lnTo>
                  <a:lnTo>
                    <a:pt x="4110" y="354"/>
                  </a:lnTo>
                  <a:lnTo>
                    <a:pt x="4110" y="360"/>
                  </a:lnTo>
                  <a:lnTo>
                    <a:pt x="4110" y="360"/>
                  </a:lnTo>
                  <a:lnTo>
                    <a:pt x="4110" y="360"/>
                  </a:lnTo>
                  <a:lnTo>
                    <a:pt x="4110" y="360"/>
                  </a:lnTo>
                  <a:lnTo>
                    <a:pt x="4116" y="360"/>
                  </a:lnTo>
                  <a:lnTo>
                    <a:pt x="4116" y="366"/>
                  </a:lnTo>
                  <a:lnTo>
                    <a:pt x="4116" y="366"/>
                  </a:lnTo>
                  <a:lnTo>
                    <a:pt x="4116" y="366"/>
                  </a:lnTo>
                  <a:lnTo>
                    <a:pt x="4116" y="366"/>
                  </a:lnTo>
                  <a:lnTo>
                    <a:pt x="4116" y="366"/>
                  </a:lnTo>
                  <a:lnTo>
                    <a:pt x="4116" y="372"/>
                  </a:lnTo>
                  <a:lnTo>
                    <a:pt x="4122" y="372"/>
                  </a:lnTo>
                  <a:lnTo>
                    <a:pt x="4122" y="372"/>
                  </a:lnTo>
                  <a:lnTo>
                    <a:pt x="4122" y="372"/>
                  </a:lnTo>
                  <a:lnTo>
                    <a:pt x="4122" y="372"/>
                  </a:lnTo>
                  <a:lnTo>
                    <a:pt x="4122" y="372"/>
                  </a:lnTo>
                  <a:lnTo>
                    <a:pt x="4122" y="378"/>
                  </a:lnTo>
                  <a:lnTo>
                    <a:pt x="4122" y="378"/>
                  </a:lnTo>
                  <a:lnTo>
                    <a:pt x="4128" y="378"/>
                  </a:lnTo>
                  <a:lnTo>
                    <a:pt x="4128" y="378"/>
                  </a:lnTo>
                  <a:lnTo>
                    <a:pt x="4128" y="378"/>
                  </a:lnTo>
                  <a:lnTo>
                    <a:pt x="4128" y="378"/>
                  </a:lnTo>
                  <a:lnTo>
                    <a:pt x="4128" y="378"/>
                  </a:lnTo>
                  <a:lnTo>
                    <a:pt x="4128" y="378"/>
                  </a:lnTo>
                  <a:lnTo>
                    <a:pt x="4134" y="384"/>
                  </a:lnTo>
                  <a:lnTo>
                    <a:pt x="4134" y="384"/>
                  </a:lnTo>
                  <a:lnTo>
                    <a:pt x="4134" y="384"/>
                  </a:lnTo>
                  <a:lnTo>
                    <a:pt x="4134" y="384"/>
                  </a:lnTo>
                  <a:lnTo>
                    <a:pt x="4134" y="384"/>
                  </a:lnTo>
                  <a:lnTo>
                    <a:pt x="4134" y="384"/>
                  </a:lnTo>
                  <a:lnTo>
                    <a:pt x="4134" y="384"/>
                  </a:lnTo>
                  <a:lnTo>
                    <a:pt x="4140" y="384"/>
                  </a:lnTo>
                  <a:lnTo>
                    <a:pt x="4140" y="384"/>
                  </a:lnTo>
                  <a:lnTo>
                    <a:pt x="4140" y="384"/>
                  </a:lnTo>
                  <a:lnTo>
                    <a:pt x="4140" y="384"/>
                  </a:lnTo>
                  <a:lnTo>
                    <a:pt x="4140" y="384"/>
                  </a:lnTo>
                  <a:lnTo>
                    <a:pt x="4140" y="384"/>
                  </a:lnTo>
                  <a:lnTo>
                    <a:pt x="4146" y="390"/>
                  </a:lnTo>
                  <a:lnTo>
                    <a:pt x="4146" y="390"/>
                  </a:lnTo>
                  <a:lnTo>
                    <a:pt x="4146" y="390"/>
                  </a:lnTo>
                  <a:lnTo>
                    <a:pt x="4146" y="390"/>
                  </a:lnTo>
                  <a:lnTo>
                    <a:pt x="4146" y="390"/>
                  </a:lnTo>
                  <a:lnTo>
                    <a:pt x="4146" y="390"/>
                  </a:lnTo>
                  <a:lnTo>
                    <a:pt x="4146" y="390"/>
                  </a:lnTo>
                  <a:lnTo>
                    <a:pt x="4152" y="390"/>
                  </a:lnTo>
                  <a:lnTo>
                    <a:pt x="4152" y="390"/>
                  </a:lnTo>
                  <a:lnTo>
                    <a:pt x="4152" y="390"/>
                  </a:lnTo>
                  <a:lnTo>
                    <a:pt x="4152" y="390"/>
                  </a:lnTo>
                  <a:lnTo>
                    <a:pt x="4152" y="390"/>
                  </a:lnTo>
                  <a:lnTo>
                    <a:pt x="4152" y="390"/>
                  </a:lnTo>
                  <a:lnTo>
                    <a:pt x="4158" y="390"/>
                  </a:lnTo>
                  <a:lnTo>
                    <a:pt x="4158" y="396"/>
                  </a:lnTo>
                  <a:lnTo>
                    <a:pt x="4158" y="396"/>
                  </a:lnTo>
                  <a:lnTo>
                    <a:pt x="4158" y="396"/>
                  </a:lnTo>
                  <a:lnTo>
                    <a:pt x="4158" y="396"/>
                  </a:lnTo>
                  <a:lnTo>
                    <a:pt x="4158" y="396"/>
                  </a:lnTo>
                  <a:lnTo>
                    <a:pt x="4158" y="396"/>
                  </a:lnTo>
                  <a:lnTo>
                    <a:pt x="4164" y="396"/>
                  </a:lnTo>
                  <a:lnTo>
                    <a:pt x="4164" y="396"/>
                  </a:lnTo>
                  <a:lnTo>
                    <a:pt x="4164" y="396"/>
                  </a:lnTo>
                  <a:lnTo>
                    <a:pt x="4164" y="396"/>
                  </a:lnTo>
                  <a:lnTo>
                    <a:pt x="4164" y="396"/>
                  </a:lnTo>
                  <a:lnTo>
                    <a:pt x="4164" y="396"/>
                  </a:lnTo>
                  <a:lnTo>
                    <a:pt x="4170" y="396"/>
                  </a:lnTo>
                  <a:lnTo>
                    <a:pt x="4170" y="396"/>
                  </a:lnTo>
                  <a:lnTo>
                    <a:pt x="4170" y="396"/>
                  </a:lnTo>
                  <a:lnTo>
                    <a:pt x="4170" y="402"/>
                  </a:lnTo>
                  <a:lnTo>
                    <a:pt x="4170" y="402"/>
                  </a:lnTo>
                  <a:lnTo>
                    <a:pt x="4170" y="402"/>
                  </a:lnTo>
                  <a:lnTo>
                    <a:pt x="4176" y="402"/>
                  </a:lnTo>
                  <a:lnTo>
                    <a:pt x="4176" y="402"/>
                  </a:lnTo>
                  <a:lnTo>
                    <a:pt x="4176" y="402"/>
                  </a:lnTo>
                  <a:lnTo>
                    <a:pt x="4176" y="402"/>
                  </a:lnTo>
                  <a:lnTo>
                    <a:pt x="4176" y="402"/>
                  </a:lnTo>
                  <a:lnTo>
                    <a:pt x="4176" y="402"/>
                  </a:lnTo>
                  <a:lnTo>
                    <a:pt x="4176" y="402"/>
                  </a:lnTo>
                  <a:lnTo>
                    <a:pt x="4182" y="402"/>
                  </a:lnTo>
                  <a:lnTo>
                    <a:pt x="4182" y="402"/>
                  </a:lnTo>
                  <a:lnTo>
                    <a:pt x="4182" y="402"/>
                  </a:lnTo>
                  <a:lnTo>
                    <a:pt x="4182" y="402"/>
                  </a:lnTo>
                  <a:lnTo>
                    <a:pt x="4182" y="402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0" y="414"/>
                  </a:lnTo>
                  <a:lnTo>
                    <a:pt x="4200" y="414"/>
                  </a:lnTo>
                  <a:lnTo>
                    <a:pt x="4200" y="414"/>
                  </a:lnTo>
                  <a:lnTo>
                    <a:pt x="4206" y="414"/>
                  </a:lnTo>
                  <a:lnTo>
                    <a:pt x="4206" y="414"/>
                  </a:lnTo>
                  <a:lnTo>
                    <a:pt x="4206" y="414"/>
                  </a:lnTo>
                  <a:lnTo>
                    <a:pt x="4206" y="414"/>
                  </a:lnTo>
                  <a:lnTo>
                    <a:pt x="4206" y="414"/>
                  </a:lnTo>
                  <a:lnTo>
                    <a:pt x="4206" y="414"/>
                  </a:lnTo>
                  <a:lnTo>
                    <a:pt x="4206" y="414"/>
                  </a:lnTo>
                  <a:lnTo>
                    <a:pt x="4212" y="414"/>
                  </a:lnTo>
                  <a:lnTo>
                    <a:pt x="4212" y="414"/>
                  </a:lnTo>
                  <a:lnTo>
                    <a:pt x="4212" y="414"/>
                  </a:lnTo>
                  <a:lnTo>
                    <a:pt x="4212" y="414"/>
                  </a:lnTo>
                  <a:lnTo>
                    <a:pt x="4212" y="414"/>
                  </a:lnTo>
                  <a:lnTo>
                    <a:pt x="4212" y="414"/>
                  </a:lnTo>
                  <a:lnTo>
                    <a:pt x="4218" y="414"/>
                  </a:lnTo>
                  <a:lnTo>
                    <a:pt x="4218" y="414"/>
                  </a:lnTo>
                  <a:lnTo>
                    <a:pt x="4218" y="414"/>
                  </a:lnTo>
                  <a:lnTo>
                    <a:pt x="4218" y="414"/>
                  </a:lnTo>
                  <a:lnTo>
                    <a:pt x="4218" y="420"/>
                  </a:lnTo>
                  <a:lnTo>
                    <a:pt x="4218" y="420"/>
                  </a:lnTo>
                  <a:lnTo>
                    <a:pt x="4218" y="420"/>
                  </a:lnTo>
                  <a:lnTo>
                    <a:pt x="4224" y="420"/>
                  </a:lnTo>
                  <a:lnTo>
                    <a:pt x="4224" y="420"/>
                  </a:lnTo>
                  <a:lnTo>
                    <a:pt x="4224" y="420"/>
                  </a:lnTo>
                  <a:lnTo>
                    <a:pt x="4224" y="420"/>
                  </a:lnTo>
                  <a:lnTo>
                    <a:pt x="4224" y="420"/>
                  </a:lnTo>
                  <a:lnTo>
                    <a:pt x="4224" y="420"/>
                  </a:lnTo>
                  <a:lnTo>
                    <a:pt x="4230" y="420"/>
                  </a:lnTo>
                  <a:lnTo>
                    <a:pt x="4230" y="420"/>
                  </a:lnTo>
                  <a:lnTo>
                    <a:pt x="4230" y="420"/>
                  </a:lnTo>
                  <a:lnTo>
                    <a:pt x="4230" y="420"/>
                  </a:lnTo>
                  <a:lnTo>
                    <a:pt x="4230" y="420"/>
                  </a:lnTo>
                  <a:lnTo>
                    <a:pt x="4230" y="420"/>
                  </a:lnTo>
                  <a:lnTo>
                    <a:pt x="4236" y="420"/>
                  </a:lnTo>
                  <a:lnTo>
                    <a:pt x="4236" y="420"/>
                  </a:lnTo>
                  <a:lnTo>
                    <a:pt x="4236" y="420"/>
                  </a:lnTo>
                  <a:lnTo>
                    <a:pt x="4236" y="420"/>
                  </a:lnTo>
                  <a:lnTo>
                    <a:pt x="4236" y="420"/>
                  </a:lnTo>
                  <a:lnTo>
                    <a:pt x="4236" y="420"/>
                  </a:lnTo>
                  <a:lnTo>
                    <a:pt x="4236" y="420"/>
                  </a:lnTo>
                  <a:lnTo>
                    <a:pt x="4242" y="426"/>
                  </a:lnTo>
                  <a:lnTo>
                    <a:pt x="4242" y="426"/>
                  </a:lnTo>
                  <a:lnTo>
                    <a:pt x="4242" y="426"/>
                  </a:lnTo>
                  <a:lnTo>
                    <a:pt x="4242" y="426"/>
                  </a:lnTo>
                  <a:lnTo>
                    <a:pt x="4242" y="426"/>
                  </a:lnTo>
                  <a:lnTo>
                    <a:pt x="4242" y="426"/>
                  </a:lnTo>
                  <a:lnTo>
                    <a:pt x="4248" y="426"/>
                  </a:lnTo>
                  <a:lnTo>
                    <a:pt x="4248" y="426"/>
                  </a:lnTo>
                  <a:lnTo>
                    <a:pt x="4248" y="426"/>
                  </a:lnTo>
                  <a:lnTo>
                    <a:pt x="4248" y="426"/>
                  </a:lnTo>
                  <a:lnTo>
                    <a:pt x="4248" y="426"/>
                  </a:lnTo>
                  <a:lnTo>
                    <a:pt x="4248" y="426"/>
                  </a:lnTo>
                  <a:lnTo>
                    <a:pt x="4248" y="426"/>
                  </a:lnTo>
                  <a:lnTo>
                    <a:pt x="4254" y="426"/>
                  </a:lnTo>
                  <a:lnTo>
                    <a:pt x="4254" y="426"/>
                  </a:lnTo>
                  <a:lnTo>
                    <a:pt x="4254" y="426"/>
                  </a:lnTo>
                  <a:lnTo>
                    <a:pt x="4254" y="426"/>
                  </a:lnTo>
                  <a:lnTo>
                    <a:pt x="4254" y="426"/>
                  </a:lnTo>
                  <a:lnTo>
                    <a:pt x="4254" y="426"/>
                  </a:lnTo>
                  <a:lnTo>
                    <a:pt x="4260" y="426"/>
                  </a:lnTo>
                  <a:lnTo>
                    <a:pt x="4260" y="426"/>
                  </a:lnTo>
                  <a:lnTo>
                    <a:pt x="4260" y="426"/>
                  </a:lnTo>
                  <a:lnTo>
                    <a:pt x="4260" y="426"/>
                  </a:lnTo>
                  <a:lnTo>
                    <a:pt x="4260" y="426"/>
                  </a:lnTo>
                  <a:lnTo>
                    <a:pt x="4260" y="426"/>
                  </a:lnTo>
                  <a:lnTo>
                    <a:pt x="4260" y="426"/>
                  </a:lnTo>
                  <a:lnTo>
                    <a:pt x="4266" y="426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84" y="432"/>
                  </a:lnTo>
                  <a:lnTo>
                    <a:pt x="4284" y="432"/>
                  </a:lnTo>
                  <a:lnTo>
                    <a:pt x="4284" y="432"/>
                  </a:lnTo>
                  <a:lnTo>
                    <a:pt x="4284" y="432"/>
                  </a:lnTo>
                  <a:lnTo>
                    <a:pt x="4284" y="432"/>
                  </a:lnTo>
                  <a:lnTo>
                    <a:pt x="4284" y="432"/>
                  </a:lnTo>
                  <a:lnTo>
                    <a:pt x="4290" y="432"/>
                  </a:lnTo>
                  <a:lnTo>
                    <a:pt x="4290" y="432"/>
                  </a:lnTo>
                  <a:lnTo>
                    <a:pt x="4290" y="432"/>
                  </a:lnTo>
                  <a:lnTo>
                    <a:pt x="4290" y="438"/>
                  </a:lnTo>
                  <a:lnTo>
                    <a:pt x="4290" y="438"/>
                  </a:lnTo>
                  <a:lnTo>
                    <a:pt x="4290" y="438"/>
                  </a:lnTo>
                  <a:lnTo>
                    <a:pt x="4290" y="438"/>
                  </a:lnTo>
                  <a:lnTo>
                    <a:pt x="4296" y="438"/>
                  </a:lnTo>
                  <a:lnTo>
                    <a:pt x="4296" y="438"/>
                  </a:lnTo>
                  <a:lnTo>
                    <a:pt x="4296" y="438"/>
                  </a:lnTo>
                  <a:lnTo>
                    <a:pt x="4296" y="438"/>
                  </a:lnTo>
                  <a:lnTo>
                    <a:pt x="4296" y="438"/>
                  </a:lnTo>
                  <a:lnTo>
                    <a:pt x="4296" y="438"/>
                  </a:lnTo>
                  <a:lnTo>
                    <a:pt x="4302" y="438"/>
                  </a:lnTo>
                  <a:lnTo>
                    <a:pt x="4302" y="438"/>
                  </a:lnTo>
                  <a:lnTo>
                    <a:pt x="4302" y="438"/>
                  </a:lnTo>
                  <a:lnTo>
                    <a:pt x="4302" y="438"/>
                  </a:lnTo>
                  <a:lnTo>
                    <a:pt x="4302" y="438"/>
                  </a:lnTo>
                  <a:lnTo>
                    <a:pt x="4302" y="438"/>
                  </a:lnTo>
                  <a:lnTo>
                    <a:pt x="4302" y="438"/>
                  </a:lnTo>
                  <a:lnTo>
                    <a:pt x="4308" y="438"/>
                  </a:lnTo>
                  <a:lnTo>
                    <a:pt x="4308" y="438"/>
                  </a:lnTo>
                  <a:lnTo>
                    <a:pt x="4308" y="438"/>
                  </a:lnTo>
                  <a:lnTo>
                    <a:pt x="4308" y="438"/>
                  </a:lnTo>
                  <a:lnTo>
                    <a:pt x="4308" y="438"/>
                  </a:lnTo>
                  <a:lnTo>
                    <a:pt x="4308" y="438"/>
                  </a:lnTo>
                  <a:lnTo>
                    <a:pt x="4314" y="438"/>
                  </a:lnTo>
                  <a:lnTo>
                    <a:pt x="4314" y="438"/>
                  </a:lnTo>
                  <a:lnTo>
                    <a:pt x="4314" y="438"/>
                  </a:lnTo>
                  <a:lnTo>
                    <a:pt x="4314" y="438"/>
                  </a:lnTo>
                  <a:lnTo>
                    <a:pt x="4314" y="438"/>
                  </a:lnTo>
                  <a:lnTo>
                    <a:pt x="4314" y="438"/>
                  </a:lnTo>
                  <a:lnTo>
                    <a:pt x="4320" y="438"/>
                  </a:lnTo>
                  <a:lnTo>
                    <a:pt x="4320" y="438"/>
                  </a:lnTo>
                  <a:lnTo>
                    <a:pt x="4320" y="438"/>
                  </a:lnTo>
                  <a:lnTo>
                    <a:pt x="4320" y="438"/>
                  </a:lnTo>
                  <a:lnTo>
                    <a:pt x="4320" y="438"/>
                  </a:lnTo>
                  <a:lnTo>
                    <a:pt x="4320" y="438"/>
                  </a:lnTo>
                  <a:lnTo>
                    <a:pt x="4320" y="438"/>
                  </a:lnTo>
                  <a:lnTo>
                    <a:pt x="4326" y="438"/>
                  </a:lnTo>
                  <a:lnTo>
                    <a:pt x="4326" y="438"/>
                  </a:lnTo>
                  <a:lnTo>
                    <a:pt x="4326" y="438"/>
                  </a:lnTo>
                  <a:lnTo>
                    <a:pt x="4326" y="438"/>
                  </a:lnTo>
                  <a:lnTo>
                    <a:pt x="4326" y="438"/>
                  </a:lnTo>
                  <a:lnTo>
                    <a:pt x="4326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44"/>
                  </a:lnTo>
                  <a:lnTo>
                    <a:pt x="4332" y="444"/>
                  </a:lnTo>
                  <a:lnTo>
                    <a:pt x="4332" y="444"/>
                  </a:lnTo>
                  <a:lnTo>
                    <a:pt x="4332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6" y="444"/>
                  </a:lnTo>
                  <a:lnTo>
                    <a:pt x="4356" y="444"/>
                  </a:lnTo>
                  <a:lnTo>
                    <a:pt x="4356" y="444"/>
                  </a:lnTo>
                  <a:lnTo>
                    <a:pt x="4356" y="444"/>
                  </a:lnTo>
                  <a:lnTo>
                    <a:pt x="4356" y="444"/>
                  </a:lnTo>
                  <a:lnTo>
                    <a:pt x="4356" y="444"/>
                  </a:lnTo>
                  <a:lnTo>
                    <a:pt x="4362" y="444"/>
                  </a:lnTo>
                  <a:lnTo>
                    <a:pt x="4362" y="444"/>
                  </a:lnTo>
                  <a:lnTo>
                    <a:pt x="4362" y="444"/>
                  </a:lnTo>
                  <a:lnTo>
                    <a:pt x="4362" y="444"/>
                  </a:lnTo>
                  <a:lnTo>
                    <a:pt x="4362" y="444"/>
                  </a:lnTo>
                  <a:lnTo>
                    <a:pt x="4362" y="444"/>
                  </a:lnTo>
                  <a:lnTo>
                    <a:pt x="4362" y="444"/>
                  </a:lnTo>
                  <a:lnTo>
                    <a:pt x="4368" y="444"/>
                  </a:lnTo>
                  <a:lnTo>
                    <a:pt x="4368" y="444"/>
                  </a:lnTo>
                  <a:lnTo>
                    <a:pt x="4368" y="444"/>
                  </a:lnTo>
                  <a:lnTo>
                    <a:pt x="4368" y="444"/>
                  </a:lnTo>
                  <a:lnTo>
                    <a:pt x="4368" y="444"/>
                  </a:lnTo>
                  <a:lnTo>
                    <a:pt x="4368" y="444"/>
                  </a:lnTo>
                  <a:lnTo>
                    <a:pt x="4374" y="444"/>
                  </a:lnTo>
                  <a:lnTo>
                    <a:pt x="4374" y="444"/>
                  </a:lnTo>
                  <a:lnTo>
                    <a:pt x="4374" y="444"/>
                  </a:lnTo>
                  <a:lnTo>
                    <a:pt x="4374" y="444"/>
                  </a:lnTo>
                  <a:lnTo>
                    <a:pt x="4374" y="444"/>
                  </a:lnTo>
                  <a:lnTo>
                    <a:pt x="4374" y="444"/>
                  </a:lnTo>
                  <a:lnTo>
                    <a:pt x="4380" y="444"/>
                  </a:lnTo>
                  <a:lnTo>
                    <a:pt x="4380" y="444"/>
                  </a:lnTo>
                  <a:lnTo>
                    <a:pt x="4380" y="444"/>
                  </a:lnTo>
                  <a:lnTo>
                    <a:pt x="4380" y="444"/>
                  </a:lnTo>
                  <a:lnTo>
                    <a:pt x="4380" y="444"/>
                  </a:lnTo>
                  <a:lnTo>
                    <a:pt x="4380" y="444"/>
                  </a:lnTo>
                  <a:lnTo>
                    <a:pt x="4386" y="444"/>
                  </a:lnTo>
                  <a:lnTo>
                    <a:pt x="4386" y="444"/>
                  </a:lnTo>
                  <a:lnTo>
                    <a:pt x="4386" y="444"/>
                  </a:lnTo>
                  <a:lnTo>
                    <a:pt x="4386" y="444"/>
                  </a:lnTo>
                  <a:lnTo>
                    <a:pt x="4386" y="444"/>
                  </a:lnTo>
                  <a:lnTo>
                    <a:pt x="4386" y="444"/>
                  </a:lnTo>
                  <a:lnTo>
                    <a:pt x="4386" y="444"/>
                  </a:lnTo>
                  <a:lnTo>
                    <a:pt x="4392" y="444"/>
                  </a:lnTo>
                  <a:lnTo>
                    <a:pt x="4392" y="444"/>
                  </a:lnTo>
                  <a:lnTo>
                    <a:pt x="4392" y="444"/>
                  </a:lnTo>
                  <a:lnTo>
                    <a:pt x="4392" y="444"/>
                  </a:lnTo>
                  <a:lnTo>
                    <a:pt x="4392" y="444"/>
                  </a:lnTo>
                  <a:lnTo>
                    <a:pt x="4392" y="450"/>
                  </a:lnTo>
                  <a:lnTo>
                    <a:pt x="4392" y="450"/>
                  </a:lnTo>
                  <a:lnTo>
                    <a:pt x="4398" y="450"/>
                  </a:lnTo>
                  <a:lnTo>
                    <a:pt x="4398" y="450"/>
                  </a:lnTo>
                  <a:lnTo>
                    <a:pt x="4398" y="450"/>
                  </a:lnTo>
                  <a:lnTo>
                    <a:pt x="4398" y="450"/>
                  </a:lnTo>
                  <a:lnTo>
                    <a:pt x="4398" y="450"/>
                  </a:lnTo>
                  <a:lnTo>
                    <a:pt x="4398" y="450"/>
                  </a:lnTo>
                  <a:lnTo>
                    <a:pt x="4404" y="450"/>
                  </a:lnTo>
                  <a:lnTo>
                    <a:pt x="4404" y="450"/>
                  </a:lnTo>
                  <a:lnTo>
                    <a:pt x="4404" y="450"/>
                  </a:lnTo>
                  <a:lnTo>
                    <a:pt x="4404" y="450"/>
                  </a:lnTo>
                  <a:lnTo>
                    <a:pt x="4404" y="450"/>
                  </a:lnTo>
                  <a:lnTo>
                    <a:pt x="4404" y="450"/>
                  </a:lnTo>
                  <a:lnTo>
                    <a:pt x="4404" y="450"/>
                  </a:lnTo>
                  <a:lnTo>
                    <a:pt x="4410" y="450"/>
                  </a:lnTo>
                  <a:lnTo>
                    <a:pt x="4410" y="450"/>
                  </a:lnTo>
                  <a:lnTo>
                    <a:pt x="4410" y="456"/>
                  </a:lnTo>
                  <a:lnTo>
                    <a:pt x="4410" y="456"/>
                  </a:lnTo>
                  <a:lnTo>
                    <a:pt x="4410" y="456"/>
                  </a:lnTo>
                  <a:lnTo>
                    <a:pt x="4410" y="456"/>
                  </a:lnTo>
                  <a:lnTo>
                    <a:pt x="4410" y="456"/>
                  </a:lnTo>
                  <a:lnTo>
                    <a:pt x="4416" y="456"/>
                  </a:lnTo>
                  <a:lnTo>
                    <a:pt x="4416" y="456"/>
                  </a:lnTo>
                  <a:lnTo>
                    <a:pt x="4416" y="456"/>
                  </a:lnTo>
                  <a:lnTo>
                    <a:pt x="4416" y="456"/>
                  </a:lnTo>
                  <a:lnTo>
                    <a:pt x="4416" y="456"/>
                  </a:lnTo>
                  <a:lnTo>
                    <a:pt x="4416" y="456"/>
                  </a:lnTo>
                  <a:lnTo>
                    <a:pt x="4422" y="456"/>
                  </a:lnTo>
                  <a:lnTo>
                    <a:pt x="4422" y="456"/>
                  </a:lnTo>
                  <a:lnTo>
                    <a:pt x="4422" y="456"/>
                  </a:lnTo>
                  <a:lnTo>
                    <a:pt x="4422" y="456"/>
                  </a:lnTo>
                  <a:lnTo>
                    <a:pt x="4422" y="456"/>
                  </a:lnTo>
                  <a:lnTo>
                    <a:pt x="4422" y="456"/>
                  </a:lnTo>
                  <a:lnTo>
                    <a:pt x="4428" y="462"/>
                  </a:lnTo>
                  <a:lnTo>
                    <a:pt x="4428" y="462"/>
                  </a:lnTo>
                  <a:lnTo>
                    <a:pt x="4428" y="462"/>
                  </a:lnTo>
                  <a:lnTo>
                    <a:pt x="4428" y="462"/>
                  </a:lnTo>
                  <a:lnTo>
                    <a:pt x="4428" y="462"/>
                  </a:lnTo>
                  <a:lnTo>
                    <a:pt x="4428" y="462"/>
                  </a:lnTo>
                  <a:lnTo>
                    <a:pt x="4428" y="462"/>
                  </a:lnTo>
                  <a:lnTo>
                    <a:pt x="4434" y="462"/>
                  </a:lnTo>
                  <a:lnTo>
                    <a:pt x="4434" y="462"/>
                  </a:lnTo>
                  <a:lnTo>
                    <a:pt x="4434" y="462"/>
                  </a:lnTo>
                  <a:lnTo>
                    <a:pt x="4434" y="462"/>
                  </a:lnTo>
                  <a:lnTo>
                    <a:pt x="4434" y="462"/>
                  </a:lnTo>
                  <a:lnTo>
                    <a:pt x="4434" y="462"/>
                  </a:lnTo>
                  <a:lnTo>
                    <a:pt x="4440" y="462"/>
                  </a:lnTo>
                  <a:lnTo>
                    <a:pt x="4440" y="462"/>
                  </a:lnTo>
                  <a:lnTo>
                    <a:pt x="4440" y="462"/>
                  </a:lnTo>
                  <a:lnTo>
                    <a:pt x="4440" y="462"/>
                  </a:lnTo>
                  <a:lnTo>
                    <a:pt x="4440" y="468"/>
                  </a:lnTo>
                  <a:lnTo>
                    <a:pt x="4440" y="468"/>
                  </a:lnTo>
                  <a:lnTo>
                    <a:pt x="4446" y="468"/>
                  </a:lnTo>
                  <a:lnTo>
                    <a:pt x="4446" y="468"/>
                  </a:lnTo>
                  <a:lnTo>
                    <a:pt x="4446" y="468"/>
                  </a:lnTo>
                  <a:lnTo>
                    <a:pt x="4446" y="468"/>
                  </a:lnTo>
                  <a:lnTo>
                    <a:pt x="4446" y="468"/>
                  </a:lnTo>
                  <a:lnTo>
                    <a:pt x="4446" y="468"/>
                  </a:lnTo>
                  <a:lnTo>
                    <a:pt x="4446" y="468"/>
                  </a:lnTo>
                  <a:lnTo>
                    <a:pt x="4452" y="468"/>
                  </a:lnTo>
                  <a:lnTo>
                    <a:pt x="4452" y="468"/>
                  </a:lnTo>
                  <a:lnTo>
                    <a:pt x="4452" y="468"/>
                  </a:lnTo>
                  <a:lnTo>
                    <a:pt x="4452" y="468"/>
                  </a:lnTo>
                  <a:lnTo>
                    <a:pt x="4452" y="468"/>
                  </a:lnTo>
                  <a:lnTo>
                    <a:pt x="4452" y="468"/>
                  </a:lnTo>
                  <a:lnTo>
                    <a:pt x="4452" y="468"/>
                  </a:lnTo>
                  <a:lnTo>
                    <a:pt x="4458" y="468"/>
                  </a:lnTo>
                  <a:lnTo>
                    <a:pt x="4458" y="468"/>
                  </a:lnTo>
                  <a:lnTo>
                    <a:pt x="4458" y="468"/>
                  </a:lnTo>
                  <a:lnTo>
                    <a:pt x="4458" y="474"/>
                  </a:lnTo>
                  <a:lnTo>
                    <a:pt x="4458" y="474"/>
                  </a:lnTo>
                  <a:lnTo>
                    <a:pt x="4458" y="474"/>
                  </a:lnTo>
                  <a:lnTo>
                    <a:pt x="4464" y="474"/>
                  </a:lnTo>
                  <a:lnTo>
                    <a:pt x="4464" y="474"/>
                  </a:lnTo>
                  <a:lnTo>
                    <a:pt x="4464" y="474"/>
                  </a:lnTo>
                  <a:lnTo>
                    <a:pt x="4464" y="474"/>
                  </a:lnTo>
                  <a:lnTo>
                    <a:pt x="4464" y="474"/>
                  </a:lnTo>
                  <a:lnTo>
                    <a:pt x="4464" y="474"/>
                  </a:lnTo>
                  <a:lnTo>
                    <a:pt x="4464" y="474"/>
                  </a:lnTo>
                  <a:lnTo>
                    <a:pt x="4470" y="474"/>
                  </a:lnTo>
                  <a:lnTo>
                    <a:pt x="4470" y="474"/>
                  </a:lnTo>
                  <a:lnTo>
                    <a:pt x="4470" y="474"/>
                  </a:lnTo>
                  <a:lnTo>
                    <a:pt x="4470" y="474"/>
                  </a:lnTo>
                  <a:lnTo>
                    <a:pt x="4470" y="474"/>
                  </a:lnTo>
                  <a:lnTo>
                    <a:pt x="4470" y="474"/>
                  </a:lnTo>
                  <a:lnTo>
                    <a:pt x="4476" y="474"/>
                  </a:lnTo>
                  <a:lnTo>
                    <a:pt x="4476" y="474"/>
                  </a:lnTo>
                  <a:lnTo>
                    <a:pt x="4476" y="474"/>
                  </a:lnTo>
                  <a:lnTo>
                    <a:pt x="4476" y="474"/>
                  </a:lnTo>
                  <a:lnTo>
                    <a:pt x="4476" y="474"/>
                  </a:lnTo>
                  <a:lnTo>
                    <a:pt x="4476" y="474"/>
                  </a:lnTo>
                  <a:lnTo>
                    <a:pt x="4476" y="474"/>
                  </a:lnTo>
                  <a:lnTo>
                    <a:pt x="4482" y="480"/>
                  </a:lnTo>
                  <a:lnTo>
                    <a:pt x="4482" y="480"/>
                  </a:lnTo>
                  <a:lnTo>
                    <a:pt x="4482" y="480"/>
                  </a:lnTo>
                  <a:lnTo>
                    <a:pt x="4482" y="480"/>
                  </a:lnTo>
                  <a:lnTo>
                    <a:pt x="4482" y="480"/>
                  </a:lnTo>
                  <a:lnTo>
                    <a:pt x="4482" y="480"/>
                  </a:lnTo>
                  <a:lnTo>
                    <a:pt x="4488" y="480"/>
                  </a:lnTo>
                  <a:lnTo>
                    <a:pt x="4488" y="480"/>
                  </a:lnTo>
                  <a:lnTo>
                    <a:pt x="4488" y="480"/>
                  </a:lnTo>
                  <a:lnTo>
                    <a:pt x="4488" y="480"/>
                  </a:lnTo>
                  <a:lnTo>
                    <a:pt x="4488" y="480"/>
                  </a:lnTo>
                  <a:lnTo>
                    <a:pt x="4488" y="480"/>
                  </a:lnTo>
                  <a:lnTo>
                    <a:pt x="4488" y="480"/>
                  </a:lnTo>
                  <a:lnTo>
                    <a:pt x="4494" y="480"/>
                  </a:lnTo>
                  <a:lnTo>
                    <a:pt x="4494" y="480"/>
                  </a:lnTo>
                  <a:lnTo>
                    <a:pt x="4494" y="480"/>
                  </a:lnTo>
                  <a:lnTo>
                    <a:pt x="4494" y="480"/>
                  </a:lnTo>
                  <a:lnTo>
                    <a:pt x="4494" y="480"/>
                  </a:lnTo>
                  <a:lnTo>
                    <a:pt x="4494" y="480"/>
                  </a:lnTo>
                  <a:lnTo>
                    <a:pt x="4500" y="480"/>
                  </a:lnTo>
                  <a:lnTo>
                    <a:pt x="4500" y="480"/>
                  </a:lnTo>
                  <a:lnTo>
                    <a:pt x="4500" y="480"/>
                  </a:lnTo>
                  <a:lnTo>
                    <a:pt x="4500" y="480"/>
                  </a:lnTo>
                  <a:lnTo>
                    <a:pt x="4500" y="480"/>
                  </a:lnTo>
                  <a:lnTo>
                    <a:pt x="4500" y="480"/>
                  </a:lnTo>
                  <a:lnTo>
                    <a:pt x="4500" y="480"/>
                  </a:lnTo>
                  <a:lnTo>
                    <a:pt x="4506" y="480"/>
                  </a:lnTo>
                  <a:lnTo>
                    <a:pt x="4506" y="480"/>
                  </a:lnTo>
                  <a:lnTo>
                    <a:pt x="4506" y="480"/>
                  </a:lnTo>
                  <a:lnTo>
                    <a:pt x="4506" y="480"/>
                  </a:lnTo>
                  <a:lnTo>
                    <a:pt x="4506" y="486"/>
                  </a:lnTo>
                  <a:lnTo>
                    <a:pt x="4506" y="486"/>
                  </a:lnTo>
                  <a:lnTo>
                    <a:pt x="4512" y="486"/>
                  </a:lnTo>
                  <a:lnTo>
                    <a:pt x="4512" y="486"/>
                  </a:lnTo>
                  <a:lnTo>
                    <a:pt x="4512" y="486"/>
                  </a:lnTo>
                  <a:lnTo>
                    <a:pt x="4512" y="486"/>
                  </a:lnTo>
                  <a:lnTo>
                    <a:pt x="4512" y="486"/>
                  </a:lnTo>
                  <a:lnTo>
                    <a:pt x="4512" y="486"/>
                  </a:lnTo>
                  <a:lnTo>
                    <a:pt x="4512" y="486"/>
                  </a:lnTo>
                  <a:lnTo>
                    <a:pt x="4518" y="486"/>
                  </a:lnTo>
                  <a:lnTo>
                    <a:pt x="4518" y="486"/>
                  </a:lnTo>
                  <a:lnTo>
                    <a:pt x="4518" y="486"/>
                  </a:lnTo>
                  <a:lnTo>
                    <a:pt x="4518" y="486"/>
                  </a:lnTo>
                  <a:lnTo>
                    <a:pt x="4518" y="486"/>
                  </a:lnTo>
                  <a:lnTo>
                    <a:pt x="4518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6" y="486"/>
                  </a:lnTo>
                  <a:lnTo>
                    <a:pt x="4536" y="486"/>
                  </a:lnTo>
                  <a:lnTo>
                    <a:pt x="4536" y="486"/>
                  </a:lnTo>
                  <a:lnTo>
                    <a:pt x="4536" y="486"/>
                  </a:lnTo>
                  <a:lnTo>
                    <a:pt x="4536" y="486"/>
                  </a:lnTo>
                  <a:lnTo>
                    <a:pt x="4536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8" y="492"/>
                  </a:lnTo>
                  <a:lnTo>
                    <a:pt x="4548" y="492"/>
                  </a:lnTo>
                  <a:lnTo>
                    <a:pt x="4548" y="492"/>
                  </a:lnTo>
                  <a:lnTo>
                    <a:pt x="4548" y="492"/>
                  </a:lnTo>
                  <a:lnTo>
                    <a:pt x="4548" y="492"/>
                  </a:lnTo>
                  <a:lnTo>
                    <a:pt x="4548" y="492"/>
                  </a:lnTo>
                  <a:lnTo>
                    <a:pt x="4548" y="492"/>
                  </a:lnTo>
                  <a:lnTo>
                    <a:pt x="4554" y="492"/>
                  </a:lnTo>
                  <a:lnTo>
                    <a:pt x="4554" y="492"/>
                  </a:lnTo>
                  <a:lnTo>
                    <a:pt x="4554" y="492"/>
                  </a:lnTo>
                  <a:lnTo>
                    <a:pt x="4554" y="492"/>
                  </a:lnTo>
                  <a:lnTo>
                    <a:pt x="4554" y="492"/>
                  </a:lnTo>
                  <a:lnTo>
                    <a:pt x="4554" y="492"/>
                  </a:lnTo>
                  <a:lnTo>
                    <a:pt x="4560" y="492"/>
                  </a:lnTo>
                  <a:lnTo>
                    <a:pt x="4560" y="492"/>
                  </a:lnTo>
                  <a:lnTo>
                    <a:pt x="4560" y="492"/>
                  </a:lnTo>
                  <a:lnTo>
                    <a:pt x="4560" y="492"/>
                  </a:lnTo>
                  <a:lnTo>
                    <a:pt x="4560" y="492"/>
                  </a:lnTo>
                  <a:lnTo>
                    <a:pt x="4560" y="492"/>
                  </a:lnTo>
                  <a:lnTo>
                    <a:pt x="4560" y="492"/>
                  </a:lnTo>
                  <a:lnTo>
                    <a:pt x="4566" y="492"/>
                  </a:lnTo>
                  <a:lnTo>
                    <a:pt x="4566" y="492"/>
                  </a:lnTo>
                  <a:lnTo>
                    <a:pt x="4566" y="492"/>
                  </a:lnTo>
                  <a:lnTo>
                    <a:pt x="4566" y="492"/>
                  </a:lnTo>
                  <a:lnTo>
                    <a:pt x="4566" y="492"/>
                  </a:lnTo>
                  <a:lnTo>
                    <a:pt x="4566" y="492"/>
                  </a:lnTo>
                  <a:lnTo>
                    <a:pt x="4572" y="492"/>
                  </a:lnTo>
                  <a:lnTo>
                    <a:pt x="4572" y="492"/>
                  </a:lnTo>
                  <a:lnTo>
                    <a:pt x="4572" y="492"/>
                  </a:lnTo>
                  <a:lnTo>
                    <a:pt x="4572" y="492"/>
                  </a:lnTo>
                  <a:lnTo>
                    <a:pt x="4572" y="492"/>
                  </a:lnTo>
                  <a:lnTo>
                    <a:pt x="4572" y="492"/>
                  </a:lnTo>
                  <a:lnTo>
                    <a:pt x="4572" y="492"/>
                  </a:lnTo>
                  <a:lnTo>
                    <a:pt x="4578" y="492"/>
                  </a:lnTo>
                  <a:lnTo>
                    <a:pt x="4578" y="492"/>
                  </a:lnTo>
                  <a:lnTo>
                    <a:pt x="4578" y="492"/>
                  </a:lnTo>
                  <a:lnTo>
                    <a:pt x="4578" y="492"/>
                  </a:lnTo>
                  <a:lnTo>
                    <a:pt x="4578" y="492"/>
                  </a:lnTo>
                  <a:lnTo>
                    <a:pt x="4578" y="492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90" y="492"/>
                  </a:lnTo>
                  <a:lnTo>
                    <a:pt x="4590" y="492"/>
                  </a:lnTo>
                  <a:lnTo>
                    <a:pt x="4590" y="492"/>
                  </a:lnTo>
                  <a:lnTo>
                    <a:pt x="4590" y="492"/>
                  </a:lnTo>
                  <a:lnTo>
                    <a:pt x="4590" y="492"/>
                  </a:lnTo>
                  <a:lnTo>
                    <a:pt x="4590" y="492"/>
                  </a:lnTo>
                  <a:lnTo>
                    <a:pt x="4590" y="492"/>
                  </a:lnTo>
                  <a:lnTo>
                    <a:pt x="4596" y="492"/>
                  </a:lnTo>
                  <a:lnTo>
                    <a:pt x="4596" y="492"/>
                  </a:lnTo>
                  <a:lnTo>
                    <a:pt x="4596" y="492"/>
                  </a:lnTo>
                  <a:lnTo>
                    <a:pt x="4596" y="492"/>
                  </a:lnTo>
                  <a:lnTo>
                    <a:pt x="4596" y="492"/>
                  </a:lnTo>
                  <a:lnTo>
                    <a:pt x="4602" y="492"/>
                  </a:lnTo>
                  <a:lnTo>
                    <a:pt x="4602" y="492"/>
                  </a:lnTo>
                  <a:lnTo>
                    <a:pt x="4602" y="492"/>
                  </a:lnTo>
                  <a:lnTo>
                    <a:pt x="4602" y="492"/>
                  </a:lnTo>
                  <a:lnTo>
                    <a:pt x="4602" y="492"/>
                  </a:lnTo>
                  <a:lnTo>
                    <a:pt x="4602" y="492"/>
                  </a:lnTo>
                  <a:lnTo>
                    <a:pt x="4602" y="492"/>
                  </a:lnTo>
                  <a:lnTo>
                    <a:pt x="4608" y="492"/>
                  </a:lnTo>
                  <a:lnTo>
                    <a:pt x="4608" y="492"/>
                  </a:lnTo>
                  <a:lnTo>
                    <a:pt x="4608" y="492"/>
                  </a:lnTo>
                  <a:lnTo>
                    <a:pt x="4608" y="492"/>
                  </a:lnTo>
                  <a:lnTo>
                    <a:pt x="4608" y="492"/>
                  </a:lnTo>
                  <a:lnTo>
                    <a:pt x="4608" y="492"/>
                  </a:lnTo>
                  <a:lnTo>
                    <a:pt x="4608" y="492"/>
                  </a:lnTo>
                  <a:lnTo>
                    <a:pt x="4614" y="492"/>
                  </a:lnTo>
                  <a:lnTo>
                    <a:pt x="4614" y="492"/>
                  </a:lnTo>
                  <a:lnTo>
                    <a:pt x="4614" y="492"/>
                  </a:lnTo>
                  <a:lnTo>
                    <a:pt x="4614" y="492"/>
                  </a:lnTo>
                  <a:lnTo>
                    <a:pt x="4614" y="492"/>
                  </a:lnTo>
                  <a:lnTo>
                    <a:pt x="4614" y="492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31" name="Rectangle 467"/>
            <p:cNvSpPr>
              <a:spLocks noChangeArrowheads="1"/>
            </p:cNvSpPr>
            <p:nvPr/>
          </p:nvSpPr>
          <p:spPr bwMode="auto">
            <a:xfrm>
              <a:off x="1653" y="3636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532" name="Freeform 468"/>
            <p:cNvSpPr>
              <a:spLocks/>
            </p:cNvSpPr>
            <p:nvPr/>
          </p:nvSpPr>
          <p:spPr bwMode="auto">
            <a:xfrm>
              <a:off x="585" y="3060"/>
              <a:ext cx="4614" cy="1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144" y="0"/>
                </a:cxn>
                <a:cxn ang="0">
                  <a:pos x="216" y="0"/>
                </a:cxn>
                <a:cxn ang="0">
                  <a:pos x="288" y="0"/>
                </a:cxn>
                <a:cxn ang="0">
                  <a:pos x="360" y="0"/>
                </a:cxn>
                <a:cxn ang="0">
                  <a:pos x="432" y="0"/>
                </a:cxn>
                <a:cxn ang="0">
                  <a:pos x="510" y="0"/>
                </a:cxn>
                <a:cxn ang="0">
                  <a:pos x="582" y="0"/>
                </a:cxn>
                <a:cxn ang="0">
                  <a:pos x="654" y="0"/>
                </a:cxn>
                <a:cxn ang="0">
                  <a:pos x="726" y="0"/>
                </a:cxn>
                <a:cxn ang="0">
                  <a:pos x="798" y="0"/>
                </a:cxn>
                <a:cxn ang="0">
                  <a:pos x="870" y="0"/>
                </a:cxn>
                <a:cxn ang="0">
                  <a:pos x="948" y="0"/>
                </a:cxn>
                <a:cxn ang="0">
                  <a:pos x="1020" y="0"/>
                </a:cxn>
                <a:cxn ang="0">
                  <a:pos x="1092" y="0"/>
                </a:cxn>
                <a:cxn ang="0">
                  <a:pos x="1164" y="0"/>
                </a:cxn>
                <a:cxn ang="0">
                  <a:pos x="1236" y="0"/>
                </a:cxn>
                <a:cxn ang="0">
                  <a:pos x="1308" y="0"/>
                </a:cxn>
                <a:cxn ang="0">
                  <a:pos x="1386" y="0"/>
                </a:cxn>
                <a:cxn ang="0">
                  <a:pos x="1458" y="0"/>
                </a:cxn>
                <a:cxn ang="0">
                  <a:pos x="1530" y="0"/>
                </a:cxn>
                <a:cxn ang="0">
                  <a:pos x="1602" y="0"/>
                </a:cxn>
                <a:cxn ang="0">
                  <a:pos x="1674" y="0"/>
                </a:cxn>
                <a:cxn ang="0">
                  <a:pos x="1746" y="0"/>
                </a:cxn>
                <a:cxn ang="0">
                  <a:pos x="1824" y="0"/>
                </a:cxn>
                <a:cxn ang="0">
                  <a:pos x="1896" y="0"/>
                </a:cxn>
                <a:cxn ang="0">
                  <a:pos x="1968" y="0"/>
                </a:cxn>
                <a:cxn ang="0">
                  <a:pos x="2040" y="0"/>
                </a:cxn>
                <a:cxn ang="0">
                  <a:pos x="2112" y="0"/>
                </a:cxn>
                <a:cxn ang="0">
                  <a:pos x="2184" y="0"/>
                </a:cxn>
                <a:cxn ang="0">
                  <a:pos x="2262" y="0"/>
                </a:cxn>
                <a:cxn ang="0">
                  <a:pos x="2334" y="0"/>
                </a:cxn>
                <a:cxn ang="0">
                  <a:pos x="2406" y="0"/>
                </a:cxn>
                <a:cxn ang="0">
                  <a:pos x="2478" y="0"/>
                </a:cxn>
                <a:cxn ang="0">
                  <a:pos x="2550" y="0"/>
                </a:cxn>
                <a:cxn ang="0">
                  <a:pos x="2628" y="0"/>
                </a:cxn>
                <a:cxn ang="0">
                  <a:pos x="2700" y="0"/>
                </a:cxn>
                <a:cxn ang="0">
                  <a:pos x="2772" y="0"/>
                </a:cxn>
                <a:cxn ang="0">
                  <a:pos x="2844" y="0"/>
                </a:cxn>
                <a:cxn ang="0">
                  <a:pos x="2916" y="0"/>
                </a:cxn>
                <a:cxn ang="0">
                  <a:pos x="2988" y="0"/>
                </a:cxn>
                <a:cxn ang="0">
                  <a:pos x="3066" y="0"/>
                </a:cxn>
                <a:cxn ang="0">
                  <a:pos x="3138" y="0"/>
                </a:cxn>
                <a:cxn ang="0">
                  <a:pos x="3210" y="0"/>
                </a:cxn>
                <a:cxn ang="0">
                  <a:pos x="3282" y="0"/>
                </a:cxn>
                <a:cxn ang="0">
                  <a:pos x="3354" y="0"/>
                </a:cxn>
                <a:cxn ang="0">
                  <a:pos x="3426" y="0"/>
                </a:cxn>
                <a:cxn ang="0">
                  <a:pos x="3504" y="0"/>
                </a:cxn>
                <a:cxn ang="0">
                  <a:pos x="3576" y="0"/>
                </a:cxn>
                <a:cxn ang="0">
                  <a:pos x="3648" y="0"/>
                </a:cxn>
                <a:cxn ang="0">
                  <a:pos x="3720" y="0"/>
                </a:cxn>
                <a:cxn ang="0">
                  <a:pos x="3792" y="0"/>
                </a:cxn>
                <a:cxn ang="0">
                  <a:pos x="3864" y="0"/>
                </a:cxn>
                <a:cxn ang="0">
                  <a:pos x="3936" y="0"/>
                </a:cxn>
                <a:cxn ang="0">
                  <a:pos x="4014" y="0"/>
                </a:cxn>
                <a:cxn ang="0">
                  <a:pos x="4086" y="0"/>
                </a:cxn>
                <a:cxn ang="0">
                  <a:pos x="4158" y="0"/>
                </a:cxn>
                <a:cxn ang="0">
                  <a:pos x="4230" y="0"/>
                </a:cxn>
                <a:cxn ang="0">
                  <a:pos x="4302" y="0"/>
                </a:cxn>
                <a:cxn ang="0">
                  <a:pos x="4380" y="0"/>
                </a:cxn>
                <a:cxn ang="0">
                  <a:pos x="4452" y="0"/>
                </a:cxn>
                <a:cxn ang="0">
                  <a:pos x="4524" y="0"/>
                </a:cxn>
                <a:cxn ang="0">
                  <a:pos x="4596" y="0"/>
                </a:cxn>
              </a:cxnLst>
              <a:rect l="0" t="0" r="r" b="b"/>
              <a:pathLst>
                <a:path w="461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33" name="Rectangle 469"/>
            <p:cNvSpPr>
              <a:spLocks noChangeArrowheads="1"/>
            </p:cNvSpPr>
            <p:nvPr/>
          </p:nvSpPr>
          <p:spPr bwMode="auto">
            <a:xfrm>
              <a:off x="2073" y="3636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534" name="Rectangle 470"/>
            <p:cNvSpPr>
              <a:spLocks noChangeArrowheads="1"/>
            </p:cNvSpPr>
            <p:nvPr/>
          </p:nvSpPr>
          <p:spPr bwMode="auto">
            <a:xfrm>
              <a:off x="597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35" name="Rectangle 471"/>
            <p:cNvSpPr>
              <a:spLocks noChangeArrowheads="1"/>
            </p:cNvSpPr>
            <p:nvPr/>
          </p:nvSpPr>
          <p:spPr bwMode="auto">
            <a:xfrm>
              <a:off x="681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36" name="Rectangle 472"/>
            <p:cNvSpPr>
              <a:spLocks noChangeArrowheads="1"/>
            </p:cNvSpPr>
            <p:nvPr/>
          </p:nvSpPr>
          <p:spPr bwMode="auto">
            <a:xfrm>
              <a:off x="699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37" name="Rectangle 473"/>
            <p:cNvSpPr>
              <a:spLocks noChangeArrowheads="1"/>
            </p:cNvSpPr>
            <p:nvPr/>
          </p:nvSpPr>
          <p:spPr bwMode="auto">
            <a:xfrm>
              <a:off x="801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38" name="Rectangle 474"/>
            <p:cNvSpPr>
              <a:spLocks noChangeArrowheads="1"/>
            </p:cNvSpPr>
            <p:nvPr/>
          </p:nvSpPr>
          <p:spPr bwMode="auto">
            <a:xfrm>
              <a:off x="855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39" name="Rectangle 475"/>
            <p:cNvSpPr>
              <a:spLocks noChangeArrowheads="1"/>
            </p:cNvSpPr>
            <p:nvPr/>
          </p:nvSpPr>
          <p:spPr bwMode="auto">
            <a:xfrm>
              <a:off x="939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40" name="Rectangle 476"/>
            <p:cNvSpPr>
              <a:spLocks noChangeArrowheads="1"/>
            </p:cNvSpPr>
            <p:nvPr/>
          </p:nvSpPr>
          <p:spPr bwMode="auto">
            <a:xfrm>
              <a:off x="957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41" name="Rectangle 477"/>
            <p:cNvSpPr>
              <a:spLocks noChangeArrowheads="1"/>
            </p:cNvSpPr>
            <p:nvPr/>
          </p:nvSpPr>
          <p:spPr bwMode="auto">
            <a:xfrm>
              <a:off x="1059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42" name="Rectangle 478"/>
            <p:cNvSpPr>
              <a:spLocks noChangeArrowheads="1"/>
            </p:cNvSpPr>
            <p:nvPr/>
          </p:nvSpPr>
          <p:spPr bwMode="auto">
            <a:xfrm>
              <a:off x="1113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43" name="Rectangle 479"/>
            <p:cNvSpPr>
              <a:spLocks noChangeArrowheads="1"/>
            </p:cNvSpPr>
            <p:nvPr/>
          </p:nvSpPr>
          <p:spPr bwMode="auto">
            <a:xfrm>
              <a:off x="1197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44" name="Rectangle 480"/>
            <p:cNvSpPr>
              <a:spLocks noChangeArrowheads="1"/>
            </p:cNvSpPr>
            <p:nvPr/>
          </p:nvSpPr>
          <p:spPr bwMode="auto">
            <a:xfrm>
              <a:off x="1221" y="3738"/>
              <a:ext cx="6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45" name="Rectangle 481"/>
            <p:cNvSpPr>
              <a:spLocks noChangeArrowheads="1"/>
            </p:cNvSpPr>
            <p:nvPr/>
          </p:nvSpPr>
          <p:spPr bwMode="auto">
            <a:xfrm>
              <a:off x="1323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46" name="Rectangle 482"/>
            <p:cNvSpPr>
              <a:spLocks noChangeArrowheads="1"/>
            </p:cNvSpPr>
            <p:nvPr/>
          </p:nvSpPr>
          <p:spPr bwMode="auto">
            <a:xfrm>
              <a:off x="1377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47" name="Rectangle 483"/>
            <p:cNvSpPr>
              <a:spLocks noChangeArrowheads="1"/>
            </p:cNvSpPr>
            <p:nvPr/>
          </p:nvSpPr>
          <p:spPr bwMode="auto">
            <a:xfrm>
              <a:off x="1461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48" name="Rectangle 484"/>
            <p:cNvSpPr>
              <a:spLocks noChangeArrowheads="1"/>
            </p:cNvSpPr>
            <p:nvPr/>
          </p:nvSpPr>
          <p:spPr bwMode="auto">
            <a:xfrm>
              <a:off x="1479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49" name="Rectangle 485"/>
            <p:cNvSpPr>
              <a:spLocks noChangeArrowheads="1"/>
            </p:cNvSpPr>
            <p:nvPr/>
          </p:nvSpPr>
          <p:spPr bwMode="auto">
            <a:xfrm>
              <a:off x="1581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50" name="Rectangle 486"/>
            <p:cNvSpPr>
              <a:spLocks noChangeArrowheads="1"/>
            </p:cNvSpPr>
            <p:nvPr/>
          </p:nvSpPr>
          <p:spPr bwMode="auto">
            <a:xfrm>
              <a:off x="1635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51" name="Rectangle 487"/>
            <p:cNvSpPr>
              <a:spLocks noChangeArrowheads="1"/>
            </p:cNvSpPr>
            <p:nvPr/>
          </p:nvSpPr>
          <p:spPr bwMode="auto">
            <a:xfrm>
              <a:off x="1719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52" name="Rectangle 488"/>
            <p:cNvSpPr>
              <a:spLocks noChangeArrowheads="1"/>
            </p:cNvSpPr>
            <p:nvPr/>
          </p:nvSpPr>
          <p:spPr bwMode="auto">
            <a:xfrm>
              <a:off x="1737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53" name="Rectangle 489"/>
            <p:cNvSpPr>
              <a:spLocks noChangeArrowheads="1"/>
            </p:cNvSpPr>
            <p:nvPr/>
          </p:nvSpPr>
          <p:spPr bwMode="auto">
            <a:xfrm>
              <a:off x="1839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54" name="Rectangle 490"/>
            <p:cNvSpPr>
              <a:spLocks noChangeArrowheads="1"/>
            </p:cNvSpPr>
            <p:nvPr/>
          </p:nvSpPr>
          <p:spPr bwMode="auto">
            <a:xfrm>
              <a:off x="1893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55" name="Rectangle 491"/>
            <p:cNvSpPr>
              <a:spLocks noChangeArrowheads="1"/>
            </p:cNvSpPr>
            <p:nvPr/>
          </p:nvSpPr>
          <p:spPr bwMode="auto">
            <a:xfrm>
              <a:off x="1977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56" name="Rectangle 492"/>
            <p:cNvSpPr>
              <a:spLocks noChangeArrowheads="1"/>
            </p:cNvSpPr>
            <p:nvPr/>
          </p:nvSpPr>
          <p:spPr bwMode="auto">
            <a:xfrm>
              <a:off x="2001" y="3738"/>
              <a:ext cx="6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57" name="Rectangle 493"/>
            <p:cNvSpPr>
              <a:spLocks noChangeArrowheads="1"/>
            </p:cNvSpPr>
            <p:nvPr/>
          </p:nvSpPr>
          <p:spPr bwMode="auto">
            <a:xfrm>
              <a:off x="2103" y="3726"/>
              <a:ext cx="1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58" name="Rectangle 494"/>
            <p:cNvSpPr>
              <a:spLocks noChangeArrowheads="1"/>
            </p:cNvSpPr>
            <p:nvPr/>
          </p:nvSpPr>
          <p:spPr bwMode="auto">
            <a:xfrm>
              <a:off x="2157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59" name="Rectangle 495"/>
            <p:cNvSpPr>
              <a:spLocks noChangeArrowheads="1"/>
            </p:cNvSpPr>
            <p:nvPr/>
          </p:nvSpPr>
          <p:spPr bwMode="auto">
            <a:xfrm>
              <a:off x="2241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60" name="Rectangle 496"/>
            <p:cNvSpPr>
              <a:spLocks noChangeArrowheads="1"/>
            </p:cNvSpPr>
            <p:nvPr/>
          </p:nvSpPr>
          <p:spPr bwMode="auto">
            <a:xfrm>
              <a:off x="2259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61" name="Rectangle 497"/>
            <p:cNvSpPr>
              <a:spLocks noChangeArrowheads="1"/>
            </p:cNvSpPr>
            <p:nvPr/>
          </p:nvSpPr>
          <p:spPr bwMode="auto">
            <a:xfrm>
              <a:off x="2361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62" name="Rectangle 498"/>
            <p:cNvSpPr>
              <a:spLocks noChangeArrowheads="1"/>
            </p:cNvSpPr>
            <p:nvPr/>
          </p:nvSpPr>
          <p:spPr bwMode="auto">
            <a:xfrm>
              <a:off x="2415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63" name="Rectangle 499"/>
            <p:cNvSpPr>
              <a:spLocks noChangeArrowheads="1"/>
            </p:cNvSpPr>
            <p:nvPr/>
          </p:nvSpPr>
          <p:spPr bwMode="auto">
            <a:xfrm>
              <a:off x="2499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64" name="Rectangle 500"/>
            <p:cNvSpPr>
              <a:spLocks noChangeArrowheads="1"/>
            </p:cNvSpPr>
            <p:nvPr/>
          </p:nvSpPr>
          <p:spPr bwMode="auto">
            <a:xfrm>
              <a:off x="2517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65" name="Rectangle 501"/>
            <p:cNvSpPr>
              <a:spLocks noChangeArrowheads="1"/>
            </p:cNvSpPr>
            <p:nvPr/>
          </p:nvSpPr>
          <p:spPr bwMode="auto">
            <a:xfrm>
              <a:off x="2619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66" name="Rectangle 502"/>
            <p:cNvSpPr>
              <a:spLocks noChangeArrowheads="1"/>
            </p:cNvSpPr>
            <p:nvPr/>
          </p:nvSpPr>
          <p:spPr bwMode="auto">
            <a:xfrm>
              <a:off x="2673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67" name="Rectangle 503"/>
            <p:cNvSpPr>
              <a:spLocks noChangeArrowheads="1"/>
            </p:cNvSpPr>
            <p:nvPr/>
          </p:nvSpPr>
          <p:spPr bwMode="auto">
            <a:xfrm>
              <a:off x="2757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68" name="Rectangle 504"/>
            <p:cNvSpPr>
              <a:spLocks noChangeArrowheads="1"/>
            </p:cNvSpPr>
            <p:nvPr/>
          </p:nvSpPr>
          <p:spPr bwMode="auto">
            <a:xfrm>
              <a:off x="2781" y="3738"/>
              <a:ext cx="6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69" name="Rectangle 505"/>
            <p:cNvSpPr>
              <a:spLocks noChangeArrowheads="1"/>
            </p:cNvSpPr>
            <p:nvPr/>
          </p:nvSpPr>
          <p:spPr bwMode="auto">
            <a:xfrm>
              <a:off x="2883" y="3726"/>
              <a:ext cx="1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70" name="Rectangle 506"/>
            <p:cNvSpPr>
              <a:spLocks noChangeArrowheads="1"/>
            </p:cNvSpPr>
            <p:nvPr/>
          </p:nvSpPr>
          <p:spPr bwMode="auto">
            <a:xfrm>
              <a:off x="2937" y="3738"/>
              <a:ext cx="6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71" name="Rectangle 507"/>
            <p:cNvSpPr>
              <a:spLocks noChangeArrowheads="1"/>
            </p:cNvSpPr>
            <p:nvPr/>
          </p:nvSpPr>
          <p:spPr bwMode="auto">
            <a:xfrm>
              <a:off x="3021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72" name="Rectangle 508"/>
            <p:cNvSpPr>
              <a:spLocks noChangeArrowheads="1"/>
            </p:cNvSpPr>
            <p:nvPr/>
          </p:nvSpPr>
          <p:spPr bwMode="auto">
            <a:xfrm>
              <a:off x="3039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73" name="Rectangle 509"/>
            <p:cNvSpPr>
              <a:spLocks noChangeArrowheads="1"/>
            </p:cNvSpPr>
            <p:nvPr/>
          </p:nvSpPr>
          <p:spPr bwMode="auto">
            <a:xfrm>
              <a:off x="3141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74" name="Rectangle 510"/>
            <p:cNvSpPr>
              <a:spLocks noChangeArrowheads="1"/>
            </p:cNvSpPr>
            <p:nvPr/>
          </p:nvSpPr>
          <p:spPr bwMode="auto">
            <a:xfrm>
              <a:off x="3195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75" name="Rectangle 511"/>
            <p:cNvSpPr>
              <a:spLocks noChangeArrowheads="1"/>
            </p:cNvSpPr>
            <p:nvPr/>
          </p:nvSpPr>
          <p:spPr bwMode="auto">
            <a:xfrm>
              <a:off x="3279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76" name="Rectangle 512"/>
            <p:cNvSpPr>
              <a:spLocks noChangeArrowheads="1"/>
            </p:cNvSpPr>
            <p:nvPr/>
          </p:nvSpPr>
          <p:spPr bwMode="auto">
            <a:xfrm>
              <a:off x="3297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77" name="Rectangle 513"/>
            <p:cNvSpPr>
              <a:spLocks noChangeArrowheads="1"/>
            </p:cNvSpPr>
            <p:nvPr/>
          </p:nvSpPr>
          <p:spPr bwMode="auto">
            <a:xfrm>
              <a:off x="3399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78" name="Rectangle 514"/>
            <p:cNvSpPr>
              <a:spLocks noChangeArrowheads="1"/>
            </p:cNvSpPr>
            <p:nvPr/>
          </p:nvSpPr>
          <p:spPr bwMode="auto">
            <a:xfrm>
              <a:off x="3453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79" name="Rectangle 515"/>
            <p:cNvSpPr>
              <a:spLocks noChangeArrowheads="1"/>
            </p:cNvSpPr>
            <p:nvPr/>
          </p:nvSpPr>
          <p:spPr bwMode="auto">
            <a:xfrm>
              <a:off x="3537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80" name="Rectangle 516"/>
            <p:cNvSpPr>
              <a:spLocks noChangeArrowheads="1"/>
            </p:cNvSpPr>
            <p:nvPr/>
          </p:nvSpPr>
          <p:spPr bwMode="auto">
            <a:xfrm>
              <a:off x="3555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81" name="Rectangle 517"/>
            <p:cNvSpPr>
              <a:spLocks noChangeArrowheads="1"/>
            </p:cNvSpPr>
            <p:nvPr/>
          </p:nvSpPr>
          <p:spPr bwMode="auto">
            <a:xfrm>
              <a:off x="3663" y="3726"/>
              <a:ext cx="1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82" name="Rectangle 518"/>
            <p:cNvSpPr>
              <a:spLocks noChangeArrowheads="1"/>
            </p:cNvSpPr>
            <p:nvPr/>
          </p:nvSpPr>
          <p:spPr bwMode="auto">
            <a:xfrm>
              <a:off x="3717" y="3738"/>
              <a:ext cx="6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83" name="Rectangle 519"/>
            <p:cNvSpPr>
              <a:spLocks noChangeArrowheads="1"/>
            </p:cNvSpPr>
            <p:nvPr/>
          </p:nvSpPr>
          <p:spPr bwMode="auto">
            <a:xfrm>
              <a:off x="3801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84" name="Rectangle 520"/>
            <p:cNvSpPr>
              <a:spLocks noChangeArrowheads="1"/>
            </p:cNvSpPr>
            <p:nvPr/>
          </p:nvSpPr>
          <p:spPr bwMode="auto">
            <a:xfrm>
              <a:off x="3819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85" name="Rectangle 521"/>
            <p:cNvSpPr>
              <a:spLocks noChangeArrowheads="1"/>
            </p:cNvSpPr>
            <p:nvPr/>
          </p:nvSpPr>
          <p:spPr bwMode="auto">
            <a:xfrm>
              <a:off x="3921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86" name="Rectangle 522"/>
            <p:cNvSpPr>
              <a:spLocks noChangeArrowheads="1"/>
            </p:cNvSpPr>
            <p:nvPr/>
          </p:nvSpPr>
          <p:spPr bwMode="auto">
            <a:xfrm>
              <a:off x="3975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87" name="Rectangle 523"/>
            <p:cNvSpPr>
              <a:spLocks noChangeArrowheads="1"/>
            </p:cNvSpPr>
            <p:nvPr/>
          </p:nvSpPr>
          <p:spPr bwMode="auto">
            <a:xfrm>
              <a:off x="4059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88" name="Rectangle 524"/>
            <p:cNvSpPr>
              <a:spLocks noChangeArrowheads="1"/>
            </p:cNvSpPr>
            <p:nvPr/>
          </p:nvSpPr>
          <p:spPr bwMode="auto">
            <a:xfrm>
              <a:off x="4077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89" name="Rectangle 525"/>
            <p:cNvSpPr>
              <a:spLocks noChangeArrowheads="1"/>
            </p:cNvSpPr>
            <p:nvPr/>
          </p:nvSpPr>
          <p:spPr bwMode="auto">
            <a:xfrm>
              <a:off x="4179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90" name="Rectangle 526"/>
            <p:cNvSpPr>
              <a:spLocks noChangeArrowheads="1"/>
            </p:cNvSpPr>
            <p:nvPr/>
          </p:nvSpPr>
          <p:spPr bwMode="auto">
            <a:xfrm>
              <a:off x="4233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91" name="Rectangle 527"/>
            <p:cNvSpPr>
              <a:spLocks noChangeArrowheads="1"/>
            </p:cNvSpPr>
            <p:nvPr/>
          </p:nvSpPr>
          <p:spPr bwMode="auto">
            <a:xfrm>
              <a:off x="4317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92" name="Rectangle 528"/>
            <p:cNvSpPr>
              <a:spLocks noChangeArrowheads="1"/>
            </p:cNvSpPr>
            <p:nvPr/>
          </p:nvSpPr>
          <p:spPr bwMode="auto">
            <a:xfrm>
              <a:off x="4335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93" name="Rectangle 529"/>
            <p:cNvSpPr>
              <a:spLocks noChangeArrowheads="1"/>
            </p:cNvSpPr>
            <p:nvPr/>
          </p:nvSpPr>
          <p:spPr bwMode="auto">
            <a:xfrm>
              <a:off x="4437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94" name="Rectangle 530"/>
            <p:cNvSpPr>
              <a:spLocks noChangeArrowheads="1"/>
            </p:cNvSpPr>
            <p:nvPr/>
          </p:nvSpPr>
          <p:spPr bwMode="auto">
            <a:xfrm>
              <a:off x="4497" y="3738"/>
              <a:ext cx="6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95" name="Rectangle 531"/>
            <p:cNvSpPr>
              <a:spLocks noChangeArrowheads="1"/>
            </p:cNvSpPr>
            <p:nvPr/>
          </p:nvSpPr>
          <p:spPr bwMode="auto">
            <a:xfrm>
              <a:off x="4581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96" name="Rectangle 532"/>
            <p:cNvSpPr>
              <a:spLocks noChangeArrowheads="1"/>
            </p:cNvSpPr>
            <p:nvPr/>
          </p:nvSpPr>
          <p:spPr bwMode="auto">
            <a:xfrm>
              <a:off x="4599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97" name="Rectangle 533"/>
            <p:cNvSpPr>
              <a:spLocks noChangeArrowheads="1"/>
            </p:cNvSpPr>
            <p:nvPr/>
          </p:nvSpPr>
          <p:spPr bwMode="auto">
            <a:xfrm>
              <a:off x="4701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98" name="Rectangle 534"/>
            <p:cNvSpPr>
              <a:spLocks noChangeArrowheads="1"/>
            </p:cNvSpPr>
            <p:nvPr/>
          </p:nvSpPr>
          <p:spPr bwMode="auto">
            <a:xfrm>
              <a:off x="4755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599" name="Rectangle 535"/>
            <p:cNvSpPr>
              <a:spLocks noChangeArrowheads="1"/>
            </p:cNvSpPr>
            <p:nvPr/>
          </p:nvSpPr>
          <p:spPr bwMode="auto">
            <a:xfrm>
              <a:off x="4839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00" name="Rectangle 536"/>
            <p:cNvSpPr>
              <a:spLocks noChangeArrowheads="1"/>
            </p:cNvSpPr>
            <p:nvPr/>
          </p:nvSpPr>
          <p:spPr bwMode="auto">
            <a:xfrm>
              <a:off x="4857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01" name="Rectangle 537"/>
            <p:cNvSpPr>
              <a:spLocks noChangeArrowheads="1"/>
            </p:cNvSpPr>
            <p:nvPr/>
          </p:nvSpPr>
          <p:spPr bwMode="auto">
            <a:xfrm>
              <a:off x="4959" y="3726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02" name="Rectangle 538"/>
            <p:cNvSpPr>
              <a:spLocks noChangeArrowheads="1"/>
            </p:cNvSpPr>
            <p:nvPr/>
          </p:nvSpPr>
          <p:spPr bwMode="auto">
            <a:xfrm>
              <a:off x="5013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03" name="Rectangle 539"/>
            <p:cNvSpPr>
              <a:spLocks noChangeArrowheads="1"/>
            </p:cNvSpPr>
            <p:nvPr/>
          </p:nvSpPr>
          <p:spPr bwMode="auto">
            <a:xfrm>
              <a:off x="5097" y="3750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04" name="Rectangle 540"/>
            <p:cNvSpPr>
              <a:spLocks noChangeArrowheads="1"/>
            </p:cNvSpPr>
            <p:nvPr/>
          </p:nvSpPr>
          <p:spPr bwMode="auto">
            <a:xfrm>
              <a:off x="5115" y="3738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2345" name="Group 281"/>
          <p:cNvGrpSpPr>
            <a:grpSpLocks noChangeAspect="1"/>
          </p:cNvGrpSpPr>
          <p:nvPr/>
        </p:nvGrpSpPr>
        <p:grpSpPr bwMode="auto">
          <a:xfrm>
            <a:off x="823784" y="983820"/>
            <a:ext cx="7825946" cy="2414287"/>
            <a:chOff x="480" y="682"/>
            <a:chExt cx="4867" cy="1368"/>
          </a:xfrm>
        </p:grpSpPr>
        <p:sp>
          <p:nvSpPr>
            <p:cNvPr id="472344" name="AutoShape 280"/>
            <p:cNvSpPr>
              <a:spLocks noChangeAspect="1" noChangeArrowheads="1" noTextEdit="1"/>
            </p:cNvSpPr>
            <p:nvPr/>
          </p:nvSpPr>
          <p:spPr bwMode="auto">
            <a:xfrm>
              <a:off x="481" y="682"/>
              <a:ext cx="4830" cy="1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6" name="Rectangle 282"/>
            <p:cNvSpPr>
              <a:spLocks noChangeArrowheads="1"/>
            </p:cNvSpPr>
            <p:nvPr/>
          </p:nvSpPr>
          <p:spPr bwMode="auto">
            <a:xfrm>
              <a:off x="481" y="682"/>
              <a:ext cx="4830" cy="136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7" name="Rectangle 283"/>
            <p:cNvSpPr>
              <a:spLocks noChangeArrowheads="1"/>
            </p:cNvSpPr>
            <p:nvPr/>
          </p:nvSpPr>
          <p:spPr bwMode="auto">
            <a:xfrm>
              <a:off x="553" y="826"/>
              <a:ext cx="4686" cy="107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8" name="Rectangle 284"/>
            <p:cNvSpPr>
              <a:spLocks noChangeArrowheads="1"/>
            </p:cNvSpPr>
            <p:nvPr/>
          </p:nvSpPr>
          <p:spPr bwMode="auto">
            <a:xfrm>
              <a:off x="4987" y="1912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77.8675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349" name="Rectangle 285"/>
            <p:cNvSpPr>
              <a:spLocks noChangeArrowheads="1"/>
            </p:cNvSpPr>
            <p:nvPr/>
          </p:nvSpPr>
          <p:spPr bwMode="auto">
            <a:xfrm>
              <a:off x="553" y="191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351" name="Rectangle 287"/>
            <p:cNvSpPr>
              <a:spLocks noChangeArrowheads="1"/>
            </p:cNvSpPr>
            <p:nvPr/>
          </p:nvSpPr>
          <p:spPr bwMode="auto">
            <a:xfrm>
              <a:off x="601" y="760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352" name="Rectangle 288"/>
            <p:cNvSpPr>
              <a:spLocks noChangeArrowheads="1"/>
            </p:cNvSpPr>
            <p:nvPr/>
          </p:nvSpPr>
          <p:spPr bwMode="auto">
            <a:xfrm rot="16200000">
              <a:off x="472" y="787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70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353" name="Rectangle 289"/>
            <p:cNvSpPr>
              <a:spLocks noChangeArrowheads="1"/>
            </p:cNvSpPr>
            <p:nvPr/>
          </p:nvSpPr>
          <p:spPr bwMode="auto">
            <a:xfrm rot="16200000">
              <a:off x="492" y="1816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354" name="Rectangle 290"/>
            <p:cNvSpPr>
              <a:spLocks noChangeArrowheads="1"/>
            </p:cNvSpPr>
            <p:nvPr/>
          </p:nvSpPr>
          <p:spPr bwMode="auto">
            <a:xfrm rot="16200000">
              <a:off x="5257" y="771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355" name="Rectangle 291"/>
            <p:cNvSpPr>
              <a:spLocks noChangeArrowheads="1"/>
            </p:cNvSpPr>
            <p:nvPr/>
          </p:nvSpPr>
          <p:spPr bwMode="auto">
            <a:xfrm rot="16200000">
              <a:off x="5245" y="1803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-6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356" name="Rectangle 292"/>
            <p:cNvSpPr>
              <a:spLocks noChangeArrowheads="1"/>
            </p:cNvSpPr>
            <p:nvPr/>
          </p:nvSpPr>
          <p:spPr bwMode="auto">
            <a:xfrm rot="16200000">
              <a:off x="258" y="1240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357" name="Rectangle 293"/>
            <p:cNvSpPr>
              <a:spLocks noChangeArrowheads="1"/>
            </p:cNvSpPr>
            <p:nvPr/>
          </p:nvSpPr>
          <p:spPr bwMode="auto">
            <a:xfrm rot="16200000">
              <a:off x="5041" y="1257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358" name="Line 294"/>
            <p:cNvSpPr>
              <a:spLocks noChangeShapeType="1"/>
            </p:cNvSpPr>
            <p:nvPr/>
          </p:nvSpPr>
          <p:spPr bwMode="auto">
            <a:xfrm flipH="1">
              <a:off x="5209" y="93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59" name="Line 295"/>
            <p:cNvSpPr>
              <a:spLocks noChangeShapeType="1"/>
            </p:cNvSpPr>
            <p:nvPr/>
          </p:nvSpPr>
          <p:spPr bwMode="auto">
            <a:xfrm>
              <a:off x="553" y="93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60" name="Line 296"/>
            <p:cNvSpPr>
              <a:spLocks noChangeShapeType="1"/>
            </p:cNvSpPr>
            <p:nvPr/>
          </p:nvSpPr>
          <p:spPr bwMode="auto">
            <a:xfrm flipV="1">
              <a:off x="1021" y="187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61" name="Line 297"/>
            <p:cNvSpPr>
              <a:spLocks noChangeShapeType="1"/>
            </p:cNvSpPr>
            <p:nvPr/>
          </p:nvSpPr>
          <p:spPr bwMode="auto">
            <a:xfrm>
              <a:off x="1021" y="82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62" name="Line 298"/>
            <p:cNvSpPr>
              <a:spLocks noChangeShapeType="1"/>
            </p:cNvSpPr>
            <p:nvPr/>
          </p:nvSpPr>
          <p:spPr bwMode="auto">
            <a:xfrm flipH="1">
              <a:off x="5209" y="104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63" name="Line 299"/>
            <p:cNvSpPr>
              <a:spLocks noChangeShapeType="1"/>
            </p:cNvSpPr>
            <p:nvPr/>
          </p:nvSpPr>
          <p:spPr bwMode="auto">
            <a:xfrm>
              <a:off x="553" y="104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64" name="Line 300"/>
            <p:cNvSpPr>
              <a:spLocks noChangeShapeType="1"/>
            </p:cNvSpPr>
            <p:nvPr/>
          </p:nvSpPr>
          <p:spPr bwMode="auto">
            <a:xfrm flipV="1">
              <a:off x="1489" y="187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65" name="Line 301"/>
            <p:cNvSpPr>
              <a:spLocks noChangeShapeType="1"/>
            </p:cNvSpPr>
            <p:nvPr/>
          </p:nvSpPr>
          <p:spPr bwMode="auto">
            <a:xfrm>
              <a:off x="1489" y="82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66" name="Line 302"/>
            <p:cNvSpPr>
              <a:spLocks noChangeShapeType="1"/>
            </p:cNvSpPr>
            <p:nvPr/>
          </p:nvSpPr>
          <p:spPr bwMode="auto">
            <a:xfrm flipH="1">
              <a:off x="5209" y="115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67" name="Line 303"/>
            <p:cNvSpPr>
              <a:spLocks noChangeShapeType="1"/>
            </p:cNvSpPr>
            <p:nvPr/>
          </p:nvSpPr>
          <p:spPr bwMode="auto">
            <a:xfrm>
              <a:off x="553" y="115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68" name="Line 304"/>
            <p:cNvSpPr>
              <a:spLocks noChangeShapeType="1"/>
            </p:cNvSpPr>
            <p:nvPr/>
          </p:nvSpPr>
          <p:spPr bwMode="auto">
            <a:xfrm flipV="1">
              <a:off x="1957" y="187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69" name="Line 305"/>
            <p:cNvSpPr>
              <a:spLocks noChangeShapeType="1"/>
            </p:cNvSpPr>
            <p:nvPr/>
          </p:nvSpPr>
          <p:spPr bwMode="auto">
            <a:xfrm>
              <a:off x="1957" y="82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70" name="Line 306"/>
            <p:cNvSpPr>
              <a:spLocks noChangeShapeType="1"/>
            </p:cNvSpPr>
            <p:nvPr/>
          </p:nvSpPr>
          <p:spPr bwMode="auto">
            <a:xfrm flipH="1">
              <a:off x="5209" y="125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71" name="Line 307"/>
            <p:cNvSpPr>
              <a:spLocks noChangeShapeType="1"/>
            </p:cNvSpPr>
            <p:nvPr/>
          </p:nvSpPr>
          <p:spPr bwMode="auto">
            <a:xfrm>
              <a:off x="553" y="125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72" name="Line 308"/>
            <p:cNvSpPr>
              <a:spLocks noChangeShapeType="1"/>
            </p:cNvSpPr>
            <p:nvPr/>
          </p:nvSpPr>
          <p:spPr bwMode="auto">
            <a:xfrm flipV="1">
              <a:off x="2425" y="187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73" name="Line 309"/>
            <p:cNvSpPr>
              <a:spLocks noChangeShapeType="1"/>
            </p:cNvSpPr>
            <p:nvPr/>
          </p:nvSpPr>
          <p:spPr bwMode="auto">
            <a:xfrm>
              <a:off x="2425" y="82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74" name="Line 310"/>
            <p:cNvSpPr>
              <a:spLocks noChangeShapeType="1"/>
            </p:cNvSpPr>
            <p:nvPr/>
          </p:nvSpPr>
          <p:spPr bwMode="auto">
            <a:xfrm flipH="1">
              <a:off x="5209" y="136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75" name="Line 311"/>
            <p:cNvSpPr>
              <a:spLocks noChangeShapeType="1"/>
            </p:cNvSpPr>
            <p:nvPr/>
          </p:nvSpPr>
          <p:spPr bwMode="auto">
            <a:xfrm>
              <a:off x="553" y="136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76" name="Line 312"/>
            <p:cNvSpPr>
              <a:spLocks noChangeShapeType="1"/>
            </p:cNvSpPr>
            <p:nvPr/>
          </p:nvSpPr>
          <p:spPr bwMode="auto">
            <a:xfrm flipV="1">
              <a:off x="2893" y="187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77" name="Line 313"/>
            <p:cNvSpPr>
              <a:spLocks noChangeShapeType="1"/>
            </p:cNvSpPr>
            <p:nvPr/>
          </p:nvSpPr>
          <p:spPr bwMode="auto">
            <a:xfrm>
              <a:off x="2893" y="82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78" name="Line 314"/>
            <p:cNvSpPr>
              <a:spLocks noChangeShapeType="1"/>
            </p:cNvSpPr>
            <p:nvPr/>
          </p:nvSpPr>
          <p:spPr bwMode="auto">
            <a:xfrm flipH="1">
              <a:off x="5209" y="147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79" name="Line 315"/>
            <p:cNvSpPr>
              <a:spLocks noChangeShapeType="1"/>
            </p:cNvSpPr>
            <p:nvPr/>
          </p:nvSpPr>
          <p:spPr bwMode="auto">
            <a:xfrm>
              <a:off x="553" y="147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80" name="Line 316"/>
            <p:cNvSpPr>
              <a:spLocks noChangeShapeType="1"/>
            </p:cNvSpPr>
            <p:nvPr/>
          </p:nvSpPr>
          <p:spPr bwMode="auto">
            <a:xfrm flipV="1">
              <a:off x="3361" y="187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81" name="Line 317"/>
            <p:cNvSpPr>
              <a:spLocks noChangeShapeType="1"/>
            </p:cNvSpPr>
            <p:nvPr/>
          </p:nvSpPr>
          <p:spPr bwMode="auto">
            <a:xfrm>
              <a:off x="3361" y="82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82" name="Line 318"/>
            <p:cNvSpPr>
              <a:spLocks noChangeShapeType="1"/>
            </p:cNvSpPr>
            <p:nvPr/>
          </p:nvSpPr>
          <p:spPr bwMode="auto">
            <a:xfrm flipH="1">
              <a:off x="5209" y="158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83" name="Line 319"/>
            <p:cNvSpPr>
              <a:spLocks noChangeShapeType="1"/>
            </p:cNvSpPr>
            <p:nvPr/>
          </p:nvSpPr>
          <p:spPr bwMode="auto">
            <a:xfrm>
              <a:off x="553" y="158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84" name="Line 320"/>
            <p:cNvSpPr>
              <a:spLocks noChangeShapeType="1"/>
            </p:cNvSpPr>
            <p:nvPr/>
          </p:nvSpPr>
          <p:spPr bwMode="auto">
            <a:xfrm flipV="1">
              <a:off x="3829" y="187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85" name="Line 321"/>
            <p:cNvSpPr>
              <a:spLocks noChangeShapeType="1"/>
            </p:cNvSpPr>
            <p:nvPr/>
          </p:nvSpPr>
          <p:spPr bwMode="auto">
            <a:xfrm>
              <a:off x="3829" y="82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86" name="Line 322"/>
            <p:cNvSpPr>
              <a:spLocks noChangeShapeType="1"/>
            </p:cNvSpPr>
            <p:nvPr/>
          </p:nvSpPr>
          <p:spPr bwMode="auto">
            <a:xfrm flipH="1">
              <a:off x="5209" y="169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87" name="Line 323"/>
            <p:cNvSpPr>
              <a:spLocks noChangeShapeType="1"/>
            </p:cNvSpPr>
            <p:nvPr/>
          </p:nvSpPr>
          <p:spPr bwMode="auto">
            <a:xfrm>
              <a:off x="553" y="169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88" name="Line 324"/>
            <p:cNvSpPr>
              <a:spLocks noChangeShapeType="1"/>
            </p:cNvSpPr>
            <p:nvPr/>
          </p:nvSpPr>
          <p:spPr bwMode="auto">
            <a:xfrm flipV="1">
              <a:off x="4297" y="187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89" name="Line 325"/>
            <p:cNvSpPr>
              <a:spLocks noChangeShapeType="1"/>
            </p:cNvSpPr>
            <p:nvPr/>
          </p:nvSpPr>
          <p:spPr bwMode="auto">
            <a:xfrm>
              <a:off x="4297" y="82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90" name="Line 326"/>
            <p:cNvSpPr>
              <a:spLocks noChangeShapeType="1"/>
            </p:cNvSpPr>
            <p:nvPr/>
          </p:nvSpPr>
          <p:spPr bwMode="auto">
            <a:xfrm flipH="1">
              <a:off x="5209" y="179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91" name="Line 327"/>
            <p:cNvSpPr>
              <a:spLocks noChangeShapeType="1"/>
            </p:cNvSpPr>
            <p:nvPr/>
          </p:nvSpPr>
          <p:spPr bwMode="auto">
            <a:xfrm>
              <a:off x="553" y="179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92" name="Line 328"/>
            <p:cNvSpPr>
              <a:spLocks noChangeShapeType="1"/>
            </p:cNvSpPr>
            <p:nvPr/>
          </p:nvSpPr>
          <p:spPr bwMode="auto">
            <a:xfrm flipV="1">
              <a:off x="4765" y="187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93" name="Line 329"/>
            <p:cNvSpPr>
              <a:spLocks noChangeShapeType="1"/>
            </p:cNvSpPr>
            <p:nvPr/>
          </p:nvSpPr>
          <p:spPr bwMode="auto">
            <a:xfrm>
              <a:off x="4765" y="82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94" name="Freeform 330"/>
            <p:cNvSpPr>
              <a:spLocks/>
            </p:cNvSpPr>
            <p:nvPr/>
          </p:nvSpPr>
          <p:spPr bwMode="auto">
            <a:xfrm>
              <a:off x="553" y="1324"/>
              <a:ext cx="4680" cy="564"/>
            </a:xfrm>
            <a:custGeom>
              <a:avLst/>
              <a:gdLst/>
              <a:ahLst/>
              <a:cxnLst>
                <a:cxn ang="0">
                  <a:pos x="72" y="552"/>
                </a:cxn>
                <a:cxn ang="0">
                  <a:pos x="144" y="462"/>
                </a:cxn>
                <a:cxn ang="0">
                  <a:pos x="216" y="294"/>
                </a:cxn>
                <a:cxn ang="0">
                  <a:pos x="294" y="360"/>
                </a:cxn>
                <a:cxn ang="0">
                  <a:pos x="366" y="456"/>
                </a:cxn>
                <a:cxn ang="0">
                  <a:pos x="438" y="516"/>
                </a:cxn>
                <a:cxn ang="0">
                  <a:pos x="516" y="540"/>
                </a:cxn>
                <a:cxn ang="0">
                  <a:pos x="588" y="528"/>
                </a:cxn>
                <a:cxn ang="0">
                  <a:pos x="660" y="492"/>
                </a:cxn>
                <a:cxn ang="0">
                  <a:pos x="738" y="432"/>
                </a:cxn>
                <a:cxn ang="0">
                  <a:pos x="810" y="474"/>
                </a:cxn>
                <a:cxn ang="0">
                  <a:pos x="888" y="534"/>
                </a:cxn>
                <a:cxn ang="0">
                  <a:pos x="960" y="552"/>
                </a:cxn>
                <a:cxn ang="0">
                  <a:pos x="1032" y="534"/>
                </a:cxn>
                <a:cxn ang="0">
                  <a:pos x="1110" y="444"/>
                </a:cxn>
                <a:cxn ang="0">
                  <a:pos x="1182" y="294"/>
                </a:cxn>
                <a:cxn ang="0">
                  <a:pos x="1254" y="84"/>
                </a:cxn>
                <a:cxn ang="0">
                  <a:pos x="1332" y="126"/>
                </a:cxn>
                <a:cxn ang="0">
                  <a:pos x="1404" y="330"/>
                </a:cxn>
                <a:cxn ang="0">
                  <a:pos x="1476" y="468"/>
                </a:cxn>
                <a:cxn ang="0">
                  <a:pos x="1554" y="540"/>
                </a:cxn>
                <a:cxn ang="0">
                  <a:pos x="1626" y="552"/>
                </a:cxn>
                <a:cxn ang="0">
                  <a:pos x="1698" y="528"/>
                </a:cxn>
                <a:cxn ang="0">
                  <a:pos x="1776" y="462"/>
                </a:cxn>
                <a:cxn ang="0">
                  <a:pos x="1848" y="456"/>
                </a:cxn>
                <a:cxn ang="0">
                  <a:pos x="1920" y="522"/>
                </a:cxn>
                <a:cxn ang="0">
                  <a:pos x="1998" y="552"/>
                </a:cxn>
                <a:cxn ang="0">
                  <a:pos x="2070" y="546"/>
                </a:cxn>
                <a:cxn ang="0">
                  <a:pos x="2142" y="474"/>
                </a:cxn>
                <a:cxn ang="0">
                  <a:pos x="2220" y="336"/>
                </a:cxn>
                <a:cxn ang="0">
                  <a:pos x="2292" y="138"/>
                </a:cxn>
                <a:cxn ang="0">
                  <a:pos x="2364" y="66"/>
                </a:cxn>
                <a:cxn ang="0">
                  <a:pos x="2442" y="282"/>
                </a:cxn>
                <a:cxn ang="0">
                  <a:pos x="2514" y="438"/>
                </a:cxn>
                <a:cxn ang="0">
                  <a:pos x="2586" y="534"/>
                </a:cxn>
                <a:cxn ang="0">
                  <a:pos x="2664" y="552"/>
                </a:cxn>
                <a:cxn ang="0">
                  <a:pos x="2736" y="534"/>
                </a:cxn>
                <a:cxn ang="0">
                  <a:pos x="2808" y="480"/>
                </a:cxn>
                <a:cxn ang="0">
                  <a:pos x="2886" y="432"/>
                </a:cxn>
                <a:cxn ang="0">
                  <a:pos x="2958" y="510"/>
                </a:cxn>
                <a:cxn ang="0">
                  <a:pos x="3036" y="546"/>
                </a:cxn>
                <a:cxn ang="0">
                  <a:pos x="3108" y="552"/>
                </a:cxn>
                <a:cxn ang="0">
                  <a:pos x="3180" y="498"/>
                </a:cxn>
                <a:cxn ang="0">
                  <a:pos x="3252" y="372"/>
                </a:cxn>
                <a:cxn ang="0">
                  <a:pos x="3330" y="192"/>
                </a:cxn>
                <a:cxn ang="0">
                  <a:pos x="3402" y="6"/>
                </a:cxn>
                <a:cxn ang="0">
                  <a:pos x="3474" y="234"/>
                </a:cxn>
                <a:cxn ang="0">
                  <a:pos x="3552" y="408"/>
                </a:cxn>
                <a:cxn ang="0">
                  <a:pos x="3624" y="516"/>
                </a:cxn>
                <a:cxn ang="0">
                  <a:pos x="3702" y="552"/>
                </a:cxn>
                <a:cxn ang="0">
                  <a:pos x="3774" y="546"/>
                </a:cxn>
                <a:cxn ang="0">
                  <a:pos x="3846" y="498"/>
                </a:cxn>
                <a:cxn ang="0">
                  <a:pos x="3924" y="420"/>
                </a:cxn>
                <a:cxn ang="0">
                  <a:pos x="3996" y="474"/>
                </a:cxn>
                <a:cxn ang="0">
                  <a:pos x="4068" y="522"/>
                </a:cxn>
                <a:cxn ang="0">
                  <a:pos x="4146" y="540"/>
                </a:cxn>
                <a:cxn ang="0">
                  <a:pos x="4218" y="528"/>
                </a:cxn>
                <a:cxn ang="0">
                  <a:pos x="4290" y="474"/>
                </a:cxn>
                <a:cxn ang="0">
                  <a:pos x="4368" y="390"/>
                </a:cxn>
                <a:cxn ang="0">
                  <a:pos x="4440" y="270"/>
                </a:cxn>
                <a:cxn ang="0">
                  <a:pos x="4512" y="420"/>
                </a:cxn>
                <a:cxn ang="0">
                  <a:pos x="4590" y="534"/>
                </a:cxn>
                <a:cxn ang="0">
                  <a:pos x="4662" y="564"/>
                </a:cxn>
              </a:cxnLst>
              <a:rect l="0" t="0" r="r" b="b"/>
              <a:pathLst>
                <a:path w="4680" h="564">
                  <a:moveTo>
                    <a:pt x="0" y="558"/>
                  </a:moveTo>
                  <a:lnTo>
                    <a:pt x="0" y="558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6" y="558"/>
                  </a:lnTo>
                  <a:lnTo>
                    <a:pt x="6" y="558"/>
                  </a:lnTo>
                  <a:lnTo>
                    <a:pt x="6" y="558"/>
                  </a:lnTo>
                  <a:lnTo>
                    <a:pt x="6" y="558"/>
                  </a:lnTo>
                  <a:lnTo>
                    <a:pt x="6" y="558"/>
                  </a:lnTo>
                  <a:lnTo>
                    <a:pt x="6" y="558"/>
                  </a:lnTo>
                  <a:lnTo>
                    <a:pt x="6" y="564"/>
                  </a:lnTo>
                  <a:lnTo>
                    <a:pt x="12" y="564"/>
                  </a:lnTo>
                  <a:lnTo>
                    <a:pt x="12" y="564"/>
                  </a:lnTo>
                  <a:lnTo>
                    <a:pt x="12" y="564"/>
                  </a:lnTo>
                  <a:lnTo>
                    <a:pt x="12" y="564"/>
                  </a:lnTo>
                  <a:lnTo>
                    <a:pt x="12" y="564"/>
                  </a:lnTo>
                  <a:lnTo>
                    <a:pt x="12" y="564"/>
                  </a:lnTo>
                  <a:lnTo>
                    <a:pt x="12" y="564"/>
                  </a:lnTo>
                  <a:lnTo>
                    <a:pt x="18" y="564"/>
                  </a:lnTo>
                  <a:lnTo>
                    <a:pt x="18" y="564"/>
                  </a:lnTo>
                  <a:lnTo>
                    <a:pt x="18" y="564"/>
                  </a:lnTo>
                  <a:lnTo>
                    <a:pt x="18" y="564"/>
                  </a:lnTo>
                  <a:lnTo>
                    <a:pt x="18" y="564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6" y="564"/>
                  </a:lnTo>
                  <a:lnTo>
                    <a:pt x="36" y="564"/>
                  </a:lnTo>
                  <a:lnTo>
                    <a:pt x="36" y="564"/>
                  </a:lnTo>
                  <a:lnTo>
                    <a:pt x="36" y="564"/>
                  </a:lnTo>
                  <a:lnTo>
                    <a:pt x="36" y="564"/>
                  </a:lnTo>
                  <a:lnTo>
                    <a:pt x="36" y="564"/>
                  </a:lnTo>
                  <a:lnTo>
                    <a:pt x="36" y="564"/>
                  </a:lnTo>
                  <a:lnTo>
                    <a:pt x="42" y="564"/>
                  </a:lnTo>
                  <a:lnTo>
                    <a:pt x="42" y="564"/>
                  </a:lnTo>
                  <a:lnTo>
                    <a:pt x="42" y="564"/>
                  </a:lnTo>
                  <a:lnTo>
                    <a:pt x="42" y="564"/>
                  </a:lnTo>
                  <a:lnTo>
                    <a:pt x="42" y="564"/>
                  </a:lnTo>
                  <a:lnTo>
                    <a:pt x="42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54" y="558"/>
                  </a:lnTo>
                  <a:lnTo>
                    <a:pt x="54" y="558"/>
                  </a:lnTo>
                  <a:lnTo>
                    <a:pt x="54" y="558"/>
                  </a:lnTo>
                  <a:lnTo>
                    <a:pt x="54" y="558"/>
                  </a:lnTo>
                  <a:lnTo>
                    <a:pt x="54" y="558"/>
                  </a:lnTo>
                  <a:lnTo>
                    <a:pt x="54" y="558"/>
                  </a:lnTo>
                  <a:lnTo>
                    <a:pt x="54" y="558"/>
                  </a:lnTo>
                  <a:lnTo>
                    <a:pt x="60" y="558"/>
                  </a:lnTo>
                  <a:lnTo>
                    <a:pt x="60" y="558"/>
                  </a:lnTo>
                  <a:lnTo>
                    <a:pt x="60" y="558"/>
                  </a:lnTo>
                  <a:lnTo>
                    <a:pt x="60" y="558"/>
                  </a:lnTo>
                  <a:lnTo>
                    <a:pt x="60" y="558"/>
                  </a:lnTo>
                  <a:lnTo>
                    <a:pt x="60" y="558"/>
                  </a:lnTo>
                  <a:lnTo>
                    <a:pt x="66" y="558"/>
                  </a:lnTo>
                  <a:lnTo>
                    <a:pt x="66" y="558"/>
                  </a:lnTo>
                  <a:lnTo>
                    <a:pt x="66" y="552"/>
                  </a:lnTo>
                  <a:lnTo>
                    <a:pt x="66" y="552"/>
                  </a:lnTo>
                  <a:lnTo>
                    <a:pt x="66" y="552"/>
                  </a:lnTo>
                  <a:lnTo>
                    <a:pt x="66" y="552"/>
                  </a:lnTo>
                  <a:lnTo>
                    <a:pt x="66" y="552"/>
                  </a:lnTo>
                  <a:lnTo>
                    <a:pt x="72" y="552"/>
                  </a:lnTo>
                  <a:lnTo>
                    <a:pt x="72" y="552"/>
                  </a:lnTo>
                  <a:lnTo>
                    <a:pt x="72" y="552"/>
                  </a:lnTo>
                  <a:lnTo>
                    <a:pt x="72" y="552"/>
                  </a:lnTo>
                  <a:lnTo>
                    <a:pt x="72" y="552"/>
                  </a:lnTo>
                  <a:lnTo>
                    <a:pt x="72" y="552"/>
                  </a:lnTo>
                  <a:lnTo>
                    <a:pt x="78" y="546"/>
                  </a:lnTo>
                  <a:lnTo>
                    <a:pt x="78" y="546"/>
                  </a:lnTo>
                  <a:lnTo>
                    <a:pt x="78" y="546"/>
                  </a:lnTo>
                  <a:lnTo>
                    <a:pt x="78" y="546"/>
                  </a:lnTo>
                  <a:lnTo>
                    <a:pt x="78" y="546"/>
                  </a:lnTo>
                  <a:lnTo>
                    <a:pt x="78" y="546"/>
                  </a:lnTo>
                  <a:lnTo>
                    <a:pt x="78" y="546"/>
                  </a:lnTo>
                  <a:lnTo>
                    <a:pt x="84" y="546"/>
                  </a:lnTo>
                  <a:lnTo>
                    <a:pt x="84" y="540"/>
                  </a:lnTo>
                  <a:lnTo>
                    <a:pt x="84" y="540"/>
                  </a:lnTo>
                  <a:lnTo>
                    <a:pt x="84" y="540"/>
                  </a:lnTo>
                  <a:lnTo>
                    <a:pt x="84" y="540"/>
                  </a:lnTo>
                  <a:lnTo>
                    <a:pt x="84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34"/>
                  </a:lnTo>
                  <a:lnTo>
                    <a:pt x="90" y="534"/>
                  </a:lnTo>
                  <a:lnTo>
                    <a:pt x="90" y="534"/>
                  </a:lnTo>
                  <a:lnTo>
                    <a:pt x="90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28"/>
                  </a:lnTo>
                  <a:lnTo>
                    <a:pt x="96" y="528"/>
                  </a:lnTo>
                  <a:lnTo>
                    <a:pt x="96" y="528"/>
                  </a:lnTo>
                  <a:lnTo>
                    <a:pt x="96" y="528"/>
                  </a:lnTo>
                  <a:lnTo>
                    <a:pt x="102" y="528"/>
                  </a:lnTo>
                  <a:lnTo>
                    <a:pt x="102" y="528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8" y="522"/>
                  </a:lnTo>
                  <a:lnTo>
                    <a:pt x="108" y="522"/>
                  </a:lnTo>
                  <a:lnTo>
                    <a:pt x="108" y="516"/>
                  </a:lnTo>
                  <a:lnTo>
                    <a:pt x="108" y="516"/>
                  </a:lnTo>
                  <a:lnTo>
                    <a:pt x="108" y="516"/>
                  </a:lnTo>
                  <a:lnTo>
                    <a:pt x="108" y="516"/>
                  </a:lnTo>
                  <a:lnTo>
                    <a:pt x="108" y="516"/>
                  </a:lnTo>
                  <a:lnTo>
                    <a:pt x="114" y="510"/>
                  </a:lnTo>
                  <a:lnTo>
                    <a:pt x="114" y="510"/>
                  </a:lnTo>
                  <a:lnTo>
                    <a:pt x="114" y="510"/>
                  </a:lnTo>
                  <a:lnTo>
                    <a:pt x="114" y="510"/>
                  </a:lnTo>
                  <a:lnTo>
                    <a:pt x="114" y="510"/>
                  </a:lnTo>
                  <a:lnTo>
                    <a:pt x="114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6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8" y="480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68"/>
                  </a:lnTo>
                  <a:lnTo>
                    <a:pt x="138" y="468"/>
                  </a:lnTo>
                  <a:lnTo>
                    <a:pt x="144" y="468"/>
                  </a:lnTo>
                  <a:lnTo>
                    <a:pt x="144" y="468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50" y="456"/>
                  </a:lnTo>
                  <a:lnTo>
                    <a:pt x="150" y="456"/>
                  </a:lnTo>
                  <a:lnTo>
                    <a:pt x="150" y="456"/>
                  </a:lnTo>
                  <a:lnTo>
                    <a:pt x="150" y="450"/>
                  </a:lnTo>
                  <a:lnTo>
                    <a:pt x="150" y="450"/>
                  </a:lnTo>
                  <a:lnTo>
                    <a:pt x="150" y="450"/>
                  </a:lnTo>
                  <a:lnTo>
                    <a:pt x="150" y="450"/>
                  </a:lnTo>
                  <a:lnTo>
                    <a:pt x="156" y="444"/>
                  </a:lnTo>
                  <a:lnTo>
                    <a:pt x="156" y="444"/>
                  </a:lnTo>
                  <a:lnTo>
                    <a:pt x="156" y="444"/>
                  </a:lnTo>
                  <a:lnTo>
                    <a:pt x="156" y="438"/>
                  </a:lnTo>
                  <a:lnTo>
                    <a:pt x="156" y="438"/>
                  </a:lnTo>
                  <a:lnTo>
                    <a:pt x="156" y="438"/>
                  </a:lnTo>
                  <a:lnTo>
                    <a:pt x="162" y="432"/>
                  </a:lnTo>
                  <a:lnTo>
                    <a:pt x="162" y="432"/>
                  </a:lnTo>
                  <a:lnTo>
                    <a:pt x="162" y="432"/>
                  </a:lnTo>
                  <a:lnTo>
                    <a:pt x="162" y="432"/>
                  </a:lnTo>
                  <a:lnTo>
                    <a:pt x="162" y="426"/>
                  </a:lnTo>
                  <a:lnTo>
                    <a:pt x="162" y="426"/>
                  </a:lnTo>
                  <a:lnTo>
                    <a:pt x="168" y="426"/>
                  </a:lnTo>
                  <a:lnTo>
                    <a:pt x="168" y="420"/>
                  </a:lnTo>
                  <a:lnTo>
                    <a:pt x="168" y="420"/>
                  </a:lnTo>
                  <a:lnTo>
                    <a:pt x="168" y="420"/>
                  </a:lnTo>
                  <a:lnTo>
                    <a:pt x="168" y="414"/>
                  </a:lnTo>
                  <a:lnTo>
                    <a:pt x="168" y="414"/>
                  </a:lnTo>
                  <a:lnTo>
                    <a:pt x="168" y="414"/>
                  </a:lnTo>
                  <a:lnTo>
                    <a:pt x="174" y="408"/>
                  </a:lnTo>
                  <a:lnTo>
                    <a:pt x="174" y="408"/>
                  </a:lnTo>
                  <a:lnTo>
                    <a:pt x="174" y="408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92" y="372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0"/>
                  </a:lnTo>
                  <a:lnTo>
                    <a:pt x="192" y="360"/>
                  </a:lnTo>
                  <a:lnTo>
                    <a:pt x="192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198" y="342"/>
                  </a:lnTo>
                  <a:lnTo>
                    <a:pt x="204" y="336"/>
                  </a:lnTo>
                  <a:lnTo>
                    <a:pt x="204" y="336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24"/>
                  </a:lnTo>
                  <a:lnTo>
                    <a:pt x="210" y="324"/>
                  </a:lnTo>
                  <a:lnTo>
                    <a:pt x="210" y="318"/>
                  </a:lnTo>
                  <a:lnTo>
                    <a:pt x="210" y="318"/>
                  </a:lnTo>
                  <a:lnTo>
                    <a:pt x="210" y="312"/>
                  </a:lnTo>
                  <a:lnTo>
                    <a:pt x="210" y="312"/>
                  </a:lnTo>
                  <a:lnTo>
                    <a:pt x="210" y="312"/>
                  </a:lnTo>
                  <a:lnTo>
                    <a:pt x="210" y="306"/>
                  </a:lnTo>
                  <a:lnTo>
                    <a:pt x="216" y="306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216" y="294"/>
                  </a:lnTo>
                  <a:lnTo>
                    <a:pt x="216" y="294"/>
                  </a:lnTo>
                  <a:lnTo>
                    <a:pt x="216" y="294"/>
                  </a:lnTo>
                  <a:lnTo>
                    <a:pt x="222" y="288"/>
                  </a:lnTo>
                  <a:lnTo>
                    <a:pt x="222" y="288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76"/>
                  </a:lnTo>
                  <a:lnTo>
                    <a:pt x="228" y="276"/>
                  </a:lnTo>
                  <a:lnTo>
                    <a:pt x="228" y="276"/>
                  </a:lnTo>
                  <a:lnTo>
                    <a:pt x="228" y="276"/>
                  </a:lnTo>
                  <a:lnTo>
                    <a:pt x="228" y="270"/>
                  </a:lnTo>
                  <a:lnTo>
                    <a:pt x="228" y="270"/>
                  </a:lnTo>
                  <a:lnTo>
                    <a:pt x="228" y="270"/>
                  </a:lnTo>
                  <a:lnTo>
                    <a:pt x="228" y="270"/>
                  </a:lnTo>
                  <a:lnTo>
                    <a:pt x="234" y="270"/>
                  </a:lnTo>
                  <a:lnTo>
                    <a:pt x="234" y="270"/>
                  </a:lnTo>
                  <a:lnTo>
                    <a:pt x="234" y="270"/>
                  </a:lnTo>
                  <a:lnTo>
                    <a:pt x="234" y="270"/>
                  </a:lnTo>
                  <a:lnTo>
                    <a:pt x="234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40" y="270"/>
                  </a:lnTo>
                  <a:lnTo>
                    <a:pt x="240" y="270"/>
                  </a:lnTo>
                  <a:lnTo>
                    <a:pt x="240" y="270"/>
                  </a:lnTo>
                  <a:lnTo>
                    <a:pt x="240" y="276"/>
                  </a:lnTo>
                  <a:lnTo>
                    <a:pt x="240" y="276"/>
                  </a:lnTo>
                  <a:lnTo>
                    <a:pt x="240" y="276"/>
                  </a:lnTo>
                  <a:lnTo>
                    <a:pt x="246" y="276"/>
                  </a:lnTo>
                  <a:lnTo>
                    <a:pt x="246" y="282"/>
                  </a:lnTo>
                  <a:lnTo>
                    <a:pt x="246" y="282"/>
                  </a:lnTo>
                  <a:lnTo>
                    <a:pt x="246" y="288"/>
                  </a:lnTo>
                  <a:lnTo>
                    <a:pt x="246" y="288"/>
                  </a:lnTo>
                  <a:lnTo>
                    <a:pt x="252" y="288"/>
                  </a:lnTo>
                  <a:lnTo>
                    <a:pt x="252" y="288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64" y="312"/>
                  </a:lnTo>
                  <a:lnTo>
                    <a:pt x="264" y="312"/>
                  </a:lnTo>
                  <a:lnTo>
                    <a:pt x="264" y="312"/>
                  </a:lnTo>
                  <a:lnTo>
                    <a:pt x="264" y="312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70" y="318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6"/>
                  </a:lnTo>
                  <a:lnTo>
                    <a:pt x="276" y="336"/>
                  </a:lnTo>
                  <a:lnTo>
                    <a:pt x="276" y="336"/>
                  </a:lnTo>
                  <a:lnTo>
                    <a:pt x="276" y="336"/>
                  </a:lnTo>
                  <a:lnTo>
                    <a:pt x="282" y="336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8"/>
                  </a:lnTo>
                  <a:lnTo>
                    <a:pt x="288" y="348"/>
                  </a:lnTo>
                  <a:lnTo>
                    <a:pt x="288" y="348"/>
                  </a:lnTo>
                  <a:lnTo>
                    <a:pt x="288" y="348"/>
                  </a:lnTo>
                  <a:lnTo>
                    <a:pt x="288" y="354"/>
                  </a:lnTo>
                  <a:lnTo>
                    <a:pt x="288" y="354"/>
                  </a:lnTo>
                  <a:lnTo>
                    <a:pt x="288" y="354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294" y="360"/>
                  </a:lnTo>
                  <a:lnTo>
                    <a:pt x="294" y="366"/>
                  </a:lnTo>
                  <a:lnTo>
                    <a:pt x="300" y="366"/>
                  </a:lnTo>
                  <a:lnTo>
                    <a:pt x="300" y="366"/>
                  </a:lnTo>
                  <a:lnTo>
                    <a:pt x="300" y="366"/>
                  </a:lnTo>
                  <a:lnTo>
                    <a:pt x="300" y="372"/>
                  </a:lnTo>
                  <a:lnTo>
                    <a:pt x="300" y="372"/>
                  </a:lnTo>
                  <a:lnTo>
                    <a:pt x="300" y="372"/>
                  </a:lnTo>
                  <a:lnTo>
                    <a:pt x="300" y="372"/>
                  </a:lnTo>
                  <a:lnTo>
                    <a:pt x="306" y="372"/>
                  </a:lnTo>
                  <a:lnTo>
                    <a:pt x="306" y="378"/>
                  </a:lnTo>
                  <a:lnTo>
                    <a:pt x="306" y="378"/>
                  </a:lnTo>
                  <a:lnTo>
                    <a:pt x="306" y="378"/>
                  </a:lnTo>
                  <a:lnTo>
                    <a:pt x="306" y="384"/>
                  </a:lnTo>
                  <a:lnTo>
                    <a:pt x="312" y="384"/>
                  </a:lnTo>
                  <a:lnTo>
                    <a:pt x="312" y="384"/>
                  </a:lnTo>
                  <a:lnTo>
                    <a:pt x="312" y="384"/>
                  </a:lnTo>
                  <a:lnTo>
                    <a:pt x="312" y="384"/>
                  </a:lnTo>
                  <a:lnTo>
                    <a:pt x="312" y="390"/>
                  </a:lnTo>
                  <a:lnTo>
                    <a:pt x="312" y="390"/>
                  </a:lnTo>
                  <a:lnTo>
                    <a:pt x="312" y="390"/>
                  </a:lnTo>
                  <a:lnTo>
                    <a:pt x="318" y="390"/>
                  </a:lnTo>
                  <a:lnTo>
                    <a:pt x="318" y="390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24" y="396"/>
                  </a:lnTo>
                  <a:lnTo>
                    <a:pt x="324" y="402"/>
                  </a:lnTo>
                  <a:lnTo>
                    <a:pt x="324" y="402"/>
                  </a:lnTo>
                  <a:lnTo>
                    <a:pt x="324" y="402"/>
                  </a:lnTo>
                  <a:lnTo>
                    <a:pt x="324" y="402"/>
                  </a:lnTo>
                  <a:lnTo>
                    <a:pt x="324" y="408"/>
                  </a:lnTo>
                  <a:lnTo>
                    <a:pt x="324" y="408"/>
                  </a:lnTo>
                  <a:lnTo>
                    <a:pt x="330" y="408"/>
                  </a:lnTo>
                  <a:lnTo>
                    <a:pt x="330" y="408"/>
                  </a:lnTo>
                  <a:lnTo>
                    <a:pt x="330" y="408"/>
                  </a:lnTo>
                  <a:lnTo>
                    <a:pt x="330" y="414"/>
                  </a:lnTo>
                  <a:lnTo>
                    <a:pt x="330" y="414"/>
                  </a:lnTo>
                  <a:lnTo>
                    <a:pt x="330" y="414"/>
                  </a:lnTo>
                  <a:lnTo>
                    <a:pt x="336" y="414"/>
                  </a:lnTo>
                  <a:lnTo>
                    <a:pt x="336" y="414"/>
                  </a:lnTo>
                  <a:lnTo>
                    <a:pt x="336" y="420"/>
                  </a:lnTo>
                  <a:lnTo>
                    <a:pt x="336" y="420"/>
                  </a:lnTo>
                  <a:lnTo>
                    <a:pt x="336" y="420"/>
                  </a:lnTo>
                  <a:lnTo>
                    <a:pt x="336" y="420"/>
                  </a:lnTo>
                  <a:lnTo>
                    <a:pt x="336" y="420"/>
                  </a:lnTo>
                  <a:lnTo>
                    <a:pt x="342" y="420"/>
                  </a:lnTo>
                  <a:lnTo>
                    <a:pt x="342" y="426"/>
                  </a:lnTo>
                  <a:lnTo>
                    <a:pt x="342" y="426"/>
                  </a:lnTo>
                  <a:lnTo>
                    <a:pt x="342" y="426"/>
                  </a:lnTo>
                  <a:lnTo>
                    <a:pt x="342" y="426"/>
                  </a:lnTo>
                  <a:lnTo>
                    <a:pt x="342" y="426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8"/>
                  </a:lnTo>
                  <a:lnTo>
                    <a:pt x="348" y="438"/>
                  </a:lnTo>
                  <a:lnTo>
                    <a:pt x="354" y="438"/>
                  </a:lnTo>
                  <a:lnTo>
                    <a:pt x="354" y="438"/>
                  </a:lnTo>
                  <a:lnTo>
                    <a:pt x="354" y="438"/>
                  </a:lnTo>
                  <a:lnTo>
                    <a:pt x="354" y="444"/>
                  </a:lnTo>
                  <a:lnTo>
                    <a:pt x="354" y="444"/>
                  </a:lnTo>
                  <a:lnTo>
                    <a:pt x="354" y="444"/>
                  </a:lnTo>
                  <a:lnTo>
                    <a:pt x="360" y="444"/>
                  </a:lnTo>
                  <a:lnTo>
                    <a:pt x="360" y="444"/>
                  </a:lnTo>
                  <a:lnTo>
                    <a:pt x="360" y="444"/>
                  </a:lnTo>
                  <a:lnTo>
                    <a:pt x="360" y="450"/>
                  </a:lnTo>
                  <a:lnTo>
                    <a:pt x="360" y="450"/>
                  </a:lnTo>
                  <a:lnTo>
                    <a:pt x="360" y="450"/>
                  </a:lnTo>
                  <a:lnTo>
                    <a:pt x="360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6"/>
                  </a:lnTo>
                  <a:lnTo>
                    <a:pt x="366" y="456"/>
                  </a:lnTo>
                  <a:lnTo>
                    <a:pt x="366" y="456"/>
                  </a:lnTo>
                  <a:lnTo>
                    <a:pt x="372" y="456"/>
                  </a:lnTo>
                  <a:lnTo>
                    <a:pt x="372" y="456"/>
                  </a:lnTo>
                  <a:lnTo>
                    <a:pt x="372" y="462"/>
                  </a:lnTo>
                  <a:lnTo>
                    <a:pt x="372" y="462"/>
                  </a:lnTo>
                  <a:lnTo>
                    <a:pt x="372" y="462"/>
                  </a:lnTo>
                  <a:lnTo>
                    <a:pt x="372" y="462"/>
                  </a:lnTo>
                  <a:lnTo>
                    <a:pt x="378" y="462"/>
                  </a:lnTo>
                  <a:lnTo>
                    <a:pt x="378" y="462"/>
                  </a:lnTo>
                  <a:lnTo>
                    <a:pt x="378" y="462"/>
                  </a:lnTo>
                  <a:lnTo>
                    <a:pt x="378" y="468"/>
                  </a:lnTo>
                  <a:lnTo>
                    <a:pt x="378" y="468"/>
                  </a:lnTo>
                  <a:lnTo>
                    <a:pt x="378" y="468"/>
                  </a:lnTo>
                  <a:lnTo>
                    <a:pt x="378" y="468"/>
                  </a:lnTo>
                  <a:lnTo>
                    <a:pt x="384" y="468"/>
                  </a:lnTo>
                  <a:lnTo>
                    <a:pt x="384" y="468"/>
                  </a:lnTo>
                  <a:lnTo>
                    <a:pt x="384" y="468"/>
                  </a:lnTo>
                  <a:lnTo>
                    <a:pt x="384" y="474"/>
                  </a:lnTo>
                  <a:lnTo>
                    <a:pt x="384" y="474"/>
                  </a:lnTo>
                  <a:lnTo>
                    <a:pt x="384" y="474"/>
                  </a:lnTo>
                  <a:lnTo>
                    <a:pt x="390" y="474"/>
                  </a:lnTo>
                  <a:lnTo>
                    <a:pt x="390" y="474"/>
                  </a:lnTo>
                  <a:lnTo>
                    <a:pt x="390" y="474"/>
                  </a:lnTo>
                  <a:lnTo>
                    <a:pt x="390" y="474"/>
                  </a:lnTo>
                  <a:lnTo>
                    <a:pt x="390" y="480"/>
                  </a:lnTo>
                  <a:lnTo>
                    <a:pt x="390" y="480"/>
                  </a:lnTo>
                  <a:lnTo>
                    <a:pt x="396" y="480"/>
                  </a:lnTo>
                  <a:lnTo>
                    <a:pt x="396" y="480"/>
                  </a:lnTo>
                  <a:lnTo>
                    <a:pt x="396" y="480"/>
                  </a:lnTo>
                  <a:lnTo>
                    <a:pt x="396" y="480"/>
                  </a:lnTo>
                  <a:lnTo>
                    <a:pt x="396" y="486"/>
                  </a:lnTo>
                  <a:lnTo>
                    <a:pt x="396" y="486"/>
                  </a:lnTo>
                  <a:lnTo>
                    <a:pt x="402" y="486"/>
                  </a:lnTo>
                  <a:lnTo>
                    <a:pt x="402" y="486"/>
                  </a:lnTo>
                  <a:lnTo>
                    <a:pt x="402" y="486"/>
                  </a:lnTo>
                  <a:lnTo>
                    <a:pt x="402" y="486"/>
                  </a:lnTo>
                  <a:lnTo>
                    <a:pt x="402" y="486"/>
                  </a:lnTo>
                  <a:lnTo>
                    <a:pt x="402" y="492"/>
                  </a:lnTo>
                  <a:lnTo>
                    <a:pt x="402" y="492"/>
                  </a:lnTo>
                  <a:lnTo>
                    <a:pt x="408" y="492"/>
                  </a:lnTo>
                  <a:lnTo>
                    <a:pt x="408" y="492"/>
                  </a:lnTo>
                  <a:lnTo>
                    <a:pt x="408" y="492"/>
                  </a:lnTo>
                  <a:lnTo>
                    <a:pt x="408" y="492"/>
                  </a:lnTo>
                  <a:lnTo>
                    <a:pt x="408" y="492"/>
                  </a:lnTo>
                  <a:lnTo>
                    <a:pt x="408" y="492"/>
                  </a:lnTo>
                  <a:lnTo>
                    <a:pt x="414" y="498"/>
                  </a:lnTo>
                  <a:lnTo>
                    <a:pt x="414" y="498"/>
                  </a:lnTo>
                  <a:lnTo>
                    <a:pt x="414" y="498"/>
                  </a:lnTo>
                  <a:lnTo>
                    <a:pt x="414" y="498"/>
                  </a:lnTo>
                  <a:lnTo>
                    <a:pt x="414" y="498"/>
                  </a:lnTo>
                  <a:lnTo>
                    <a:pt x="414" y="498"/>
                  </a:lnTo>
                  <a:lnTo>
                    <a:pt x="414" y="498"/>
                  </a:lnTo>
                  <a:lnTo>
                    <a:pt x="420" y="498"/>
                  </a:lnTo>
                  <a:lnTo>
                    <a:pt x="420" y="504"/>
                  </a:lnTo>
                  <a:lnTo>
                    <a:pt x="420" y="504"/>
                  </a:lnTo>
                  <a:lnTo>
                    <a:pt x="420" y="504"/>
                  </a:lnTo>
                  <a:lnTo>
                    <a:pt x="420" y="504"/>
                  </a:lnTo>
                  <a:lnTo>
                    <a:pt x="420" y="504"/>
                  </a:lnTo>
                  <a:lnTo>
                    <a:pt x="426" y="504"/>
                  </a:lnTo>
                  <a:lnTo>
                    <a:pt x="426" y="504"/>
                  </a:lnTo>
                  <a:lnTo>
                    <a:pt x="426" y="504"/>
                  </a:lnTo>
                  <a:lnTo>
                    <a:pt x="426" y="504"/>
                  </a:lnTo>
                  <a:lnTo>
                    <a:pt x="426" y="510"/>
                  </a:lnTo>
                  <a:lnTo>
                    <a:pt x="426" y="510"/>
                  </a:lnTo>
                  <a:lnTo>
                    <a:pt x="426" y="510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8" y="516"/>
                  </a:lnTo>
                  <a:lnTo>
                    <a:pt x="438" y="516"/>
                  </a:lnTo>
                  <a:lnTo>
                    <a:pt x="438" y="516"/>
                  </a:lnTo>
                  <a:lnTo>
                    <a:pt x="438" y="516"/>
                  </a:lnTo>
                  <a:lnTo>
                    <a:pt x="438" y="516"/>
                  </a:lnTo>
                  <a:lnTo>
                    <a:pt x="438" y="516"/>
                  </a:lnTo>
                  <a:lnTo>
                    <a:pt x="438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22"/>
                  </a:lnTo>
                  <a:lnTo>
                    <a:pt x="444" y="522"/>
                  </a:lnTo>
                  <a:lnTo>
                    <a:pt x="444" y="522"/>
                  </a:lnTo>
                  <a:lnTo>
                    <a:pt x="450" y="522"/>
                  </a:lnTo>
                  <a:lnTo>
                    <a:pt x="450" y="522"/>
                  </a:lnTo>
                  <a:lnTo>
                    <a:pt x="450" y="522"/>
                  </a:lnTo>
                  <a:lnTo>
                    <a:pt x="450" y="522"/>
                  </a:lnTo>
                  <a:lnTo>
                    <a:pt x="450" y="522"/>
                  </a:lnTo>
                  <a:lnTo>
                    <a:pt x="450" y="522"/>
                  </a:lnTo>
                  <a:lnTo>
                    <a:pt x="450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2" y="528"/>
                  </a:lnTo>
                  <a:lnTo>
                    <a:pt x="468" y="528"/>
                  </a:lnTo>
                  <a:lnTo>
                    <a:pt x="468" y="528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74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86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16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28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34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46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2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58" y="540"/>
                  </a:lnTo>
                  <a:lnTo>
                    <a:pt x="564" y="534"/>
                  </a:lnTo>
                  <a:lnTo>
                    <a:pt x="564" y="534"/>
                  </a:lnTo>
                  <a:lnTo>
                    <a:pt x="564" y="534"/>
                  </a:lnTo>
                  <a:lnTo>
                    <a:pt x="564" y="534"/>
                  </a:lnTo>
                  <a:lnTo>
                    <a:pt x="564" y="534"/>
                  </a:lnTo>
                  <a:lnTo>
                    <a:pt x="564" y="534"/>
                  </a:lnTo>
                  <a:lnTo>
                    <a:pt x="570" y="534"/>
                  </a:lnTo>
                  <a:lnTo>
                    <a:pt x="570" y="534"/>
                  </a:lnTo>
                  <a:lnTo>
                    <a:pt x="570" y="534"/>
                  </a:lnTo>
                  <a:lnTo>
                    <a:pt x="570" y="534"/>
                  </a:lnTo>
                  <a:lnTo>
                    <a:pt x="570" y="534"/>
                  </a:lnTo>
                  <a:lnTo>
                    <a:pt x="570" y="534"/>
                  </a:lnTo>
                  <a:lnTo>
                    <a:pt x="570" y="534"/>
                  </a:lnTo>
                  <a:lnTo>
                    <a:pt x="576" y="534"/>
                  </a:lnTo>
                  <a:lnTo>
                    <a:pt x="576" y="534"/>
                  </a:lnTo>
                  <a:lnTo>
                    <a:pt x="576" y="534"/>
                  </a:lnTo>
                  <a:lnTo>
                    <a:pt x="576" y="534"/>
                  </a:lnTo>
                  <a:lnTo>
                    <a:pt x="576" y="534"/>
                  </a:lnTo>
                  <a:lnTo>
                    <a:pt x="576" y="534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2" y="528"/>
                  </a:lnTo>
                  <a:lnTo>
                    <a:pt x="582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94" y="528"/>
                  </a:lnTo>
                  <a:lnTo>
                    <a:pt x="594" y="528"/>
                  </a:lnTo>
                  <a:lnTo>
                    <a:pt x="594" y="528"/>
                  </a:lnTo>
                  <a:lnTo>
                    <a:pt x="594" y="528"/>
                  </a:lnTo>
                  <a:lnTo>
                    <a:pt x="594" y="528"/>
                  </a:lnTo>
                  <a:lnTo>
                    <a:pt x="600" y="528"/>
                  </a:lnTo>
                  <a:lnTo>
                    <a:pt x="600" y="528"/>
                  </a:lnTo>
                  <a:lnTo>
                    <a:pt x="600" y="528"/>
                  </a:lnTo>
                  <a:lnTo>
                    <a:pt x="600" y="522"/>
                  </a:lnTo>
                  <a:lnTo>
                    <a:pt x="600" y="522"/>
                  </a:lnTo>
                  <a:lnTo>
                    <a:pt x="600" y="522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12" y="522"/>
                  </a:lnTo>
                  <a:lnTo>
                    <a:pt x="612" y="522"/>
                  </a:lnTo>
                  <a:lnTo>
                    <a:pt x="612" y="522"/>
                  </a:lnTo>
                  <a:lnTo>
                    <a:pt x="612" y="522"/>
                  </a:lnTo>
                  <a:lnTo>
                    <a:pt x="612" y="522"/>
                  </a:lnTo>
                  <a:lnTo>
                    <a:pt x="612" y="522"/>
                  </a:lnTo>
                  <a:lnTo>
                    <a:pt x="618" y="516"/>
                  </a:lnTo>
                  <a:lnTo>
                    <a:pt x="618" y="516"/>
                  </a:lnTo>
                  <a:lnTo>
                    <a:pt x="618" y="516"/>
                  </a:lnTo>
                  <a:lnTo>
                    <a:pt x="618" y="516"/>
                  </a:lnTo>
                  <a:lnTo>
                    <a:pt x="618" y="516"/>
                  </a:lnTo>
                  <a:lnTo>
                    <a:pt x="618" y="516"/>
                  </a:lnTo>
                  <a:lnTo>
                    <a:pt x="618" y="516"/>
                  </a:lnTo>
                  <a:lnTo>
                    <a:pt x="624" y="516"/>
                  </a:lnTo>
                  <a:lnTo>
                    <a:pt x="624" y="516"/>
                  </a:lnTo>
                  <a:lnTo>
                    <a:pt x="624" y="516"/>
                  </a:lnTo>
                  <a:lnTo>
                    <a:pt x="624" y="516"/>
                  </a:lnTo>
                  <a:lnTo>
                    <a:pt x="624" y="516"/>
                  </a:lnTo>
                  <a:lnTo>
                    <a:pt x="624" y="516"/>
                  </a:lnTo>
                  <a:lnTo>
                    <a:pt x="630" y="516"/>
                  </a:lnTo>
                  <a:lnTo>
                    <a:pt x="630" y="510"/>
                  </a:lnTo>
                  <a:lnTo>
                    <a:pt x="630" y="510"/>
                  </a:lnTo>
                  <a:lnTo>
                    <a:pt x="630" y="510"/>
                  </a:lnTo>
                  <a:lnTo>
                    <a:pt x="630" y="510"/>
                  </a:lnTo>
                  <a:lnTo>
                    <a:pt x="630" y="510"/>
                  </a:lnTo>
                  <a:lnTo>
                    <a:pt x="630" y="510"/>
                  </a:lnTo>
                  <a:lnTo>
                    <a:pt x="636" y="510"/>
                  </a:lnTo>
                  <a:lnTo>
                    <a:pt x="636" y="510"/>
                  </a:lnTo>
                  <a:lnTo>
                    <a:pt x="636" y="510"/>
                  </a:lnTo>
                  <a:lnTo>
                    <a:pt x="636" y="510"/>
                  </a:lnTo>
                  <a:lnTo>
                    <a:pt x="636" y="510"/>
                  </a:lnTo>
                  <a:lnTo>
                    <a:pt x="636" y="510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8" y="504"/>
                  </a:lnTo>
                  <a:lnTo>
                    <a:pt x="648" y="504"/>
                  </a:lnTo>
                  <a:lnTo>
                    <a:pt x="648" y="504"/>
                  </a:lnTo>
                  <a:lnTo>
                    <a:pt x="648" y="504"/>
                  </a:lnTo>
                  <a:lnTo>
                    <a:pt x="648" y="504"/>
                  </a:lnTo>
                  <a:lnTo>
                    <a:pt x="648" y="498"/>
                  </a:lnTo>
                  <a:lnTo>
                    <a:pt x="648" y="498"/>
                  </a:lnTo>
                  <a:lnTo>
                    <a:pt x="654" y="498"/>
                  </a:lnTo>
                  <a:lnTo>
                    <a:pt x="654" y="498"/>
                  </a:lnTo>
                  <a:lnTo>
                    <a:pt x="654" y="498"/>
                  </a:lnTo>
                  <a:lnTo>
                    <a:pt x="654" y="498"/>
                  </a:lnTo>
                  <a:lnTo>
                    <a:pt x="654" y="498"/>
                  </a:lnTo>
                  <a:lnTo>
                    <a:pt x="654" y="498"/>
                  </a:lnTo>
                  <a:lnTo>
                    <a:pt x="660" y="498"/>
                  </a:lnTo>
                  <a:lnTo>
                    <a:pt x="660" y="498"/>
                  </a:lnTo>
                  <a:lnTo>
                    <a:pt x="660" y="492"/>
                  </a:lnTo>
                  <a:lnTo>
                    <a:pt x="660" y="492"/>
                  </a:lnTo>
                  <a:lnTo>
                    <a:pt x="660" y="492"/>
                  </a:lnTo>
                  <a:lnTo>
                    <a:pt x="660" y="492"/>
                  </a:lnTo>
                  <a:lnTo>
                    <a:pt x="660" y="492"/>
                  </a:lnTo>
                  <a:lnTo>
                    <a:pt x="666" y="492"/>
                  </a:lnTo>
                  <a:lnTo>
                    <a:pt x="666" y="492"/>
                  </a:lnTo>
                  <a:lnTo>
                    <a:pt x="666" y="492"/>
                  </a:lnTo>
                  <a:lnTo>
                    <a:pt x="666" y="492"/>
                  </a:lnTo>
                  <a:lnTo>
                    <a:pt x="666" y="492"/>
                  </a:lnTo>
                  <a:lnTo>
                    <a:pt x="666" y="486"/>
                  </a:lnTo>
                  <a:lnTo>
                    <a:pt x="672" y="486"/>
                  </a:lnTo>
                  <a:lnTo>
                    <a:pt x="672" y="486"/>
                  </a:lnTo>
                  <a:lnTo>
                    <a:pt x="672" y="486"/>
                  </a:lnTo>
                  <a:lnTo>
                    <a:pt x="672" y="486"/>
                  </a:lnTo>
                  <a:lnTo>
                    <a:pt x="672" y="486"/>
                  </a:lnTo>
                  <a:lnTo>
                    <a:pt x="672" y="486"/>
                  </a:lnTo>
                  <a:lnTo>
                    <a:pt x="672" y="486"/>
                  </a:lnTo>
                  <a:lnTo>
                    <a:pt x="678" y="486"/>
                  </a:lnTo>
                  <a:lnTo>
                    <a:pt x="678" y="480"/>
                  </a:lnTo>
                  <a:lnTo>
                    <a:pt x="678" y="480"/>
                  </a:lnTo>
                  <a:lnTo>
                    <a:pt x="678" y="480"/>
                  </a:lnTo>
                  <a:lnTo>
                    <a:pt x="678" y="480"/>
                  </a:lnTo>
                  <a:lnTo>
                    <a:pt x="684" y="480"/>
                  </a:lnTo>
                  <a:lnTo>
                    <a:pt x="684" y="480"/>
                  </a:lnTo>
                  <a:lnTo>
                    <a:pt x="684" y="480"/>
                  </a:lnTo>
                  <a:lnTo>
                    <a:pt x="684" y="480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90" y="474"/>
                  </a:lnTo>
                  <a:lnTo>
                    <a:pt x="690" y="474"/>
                  </a:lnTo>
                  <a:lnTo>
                    <a:pt x="690" y="474"/>
                  </a:lnTo>
                  <a:lnTo>
                    <a:pt x="690" y="474"/>
                  </a:lnTo>
                  <a:lnTo>
                    <a:pt x="690" y="474"/>
                  </a:lnTo>
                  <a:lnTo>
                    <a:pt x="690" y="468"/>
                  </a:lnTo>
                  <a:lnTo>
                    <a:pt x="696" y="468"/>
                  </a:lnTo>
                  <a:lnTo>
                    <a:pt x="696" y="468"/>
                  </a:lnTo>
                  <a:lnTo>
                    <a:pt x="696" y="468"/>
                  </a:lnTo>
                  <a:lnTo>
                    <a:pt x="696" y="468"/>
                  </a:lnTo>
                  <a:lnTo>
                    <a:pt x="696" y="468"/>
                  </a:lnTo>
                  <a:lnTo>
                    <a:pt x="696" y="468"/>
                  </a:lnTo>
                  <a:lnTo>
                    <a:pt x="696" y="468"/>
                  </a:lnTo>
                  <a:lnTo>
                    <a:pt x="702" y="468"/>
                  </a:lnTo>
                  <a:lnTo>
                    <a:pt x="702" y="462"/>
                  </a:lnTo>
                  <a:lnTo>
                    <a:pt x="702" y="462"/>
                  </a:lnTo>
                  <a:lnTo>
                    <a:pt x="702" y="462"/>
                  </a:lnTo>
                  <a:lnTo>
                    <a:pt x="702" y="462"/>
                  </a:lnTo>
                  <a:lnTo>
                    <a:pt x="702" y="462"/>
                  </a:lnTo>
                  <a:lnTo>
                    <a:pt x="708" y="462"/>
                  </a:lnTo>
                  <a:lnTo>
                    <a:pt x="708" y="462"/>
                  </a:lnTo>
                  <a:lnTo>
                    <a:pt x="708" y="462"/>
                  </a:lnTo>
                  <a:lnTo>
                    <a:pt x="708" y="456"/>
                  </a:lnTo>
                  <a:lnTo>
                    <a:pt x="708" y="456"/>
                  </a:lnTo>
                  <a:lnTo>
                    <a:pt x="708" y="456"/>
                  </a:lnTo>
                  <a:lnTo>
                    <a:pt x="708" y="456"/>
                  </a:lnTo>
                  <a:lnTo>
                    <a:pt x="714" y="456"/>
                  </a:lnTo>
                  <a:lnTo>
                    <a:pt x="714" y="456"/>
                  </a:lnTo>
                  <a:lnTo>
                    <a:pt x="714" y="456"/>
                  </a:lnTo>
                  <a:lnTo>
                    <a:pt x="714" y="450"/>
                  </a:lnTo>
                  <a:lnTo>
                    <a:pt x="714" y="450"/>
                  </a:lnTo>
                  <a:lnTo>
                    <a:pt x="714" y="450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0" y="444"/>
                  </a:lnTo>
                  <a:lnTo>
                    <a:pt x="720" y="444"/>
                  </a:lnTo>
                  <a:lnTo>
                    <a:pt x="726" y="444"/>
                  </a:lnTo>
                  <a:lnTo>
                    <a:pt x="726" y="444"/>
                  </a:lnTo>
                  <a:lnTo>
                    <a:pt x="726" y="444"/>
                  </a:lnTo>
                  <a:lnTo>
                    <a:pt x="726" y="444"/>
                  </a:lnTo>
                  <a:lnTo>
                    <a:pt x="726" y="438"/>
                  </a:lnTo>
                  <a:lnTo>
                    <a:pt x="726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2"/>
                  </a:lnTo>
                  <a:lnTo>
                    <a:pt x="738" y="432"/>
                  </a:lnTo>
                  <a:lnTo>
                    <a:pt x="738" y="432"/>
                  </a:lnTo>
                  <a:lnTo>
                    <a:pt x="738" y="432"/>
                  </a:lnTo>
                  <a:lnTo>
                    <a:pt x="738" y="432"/>
                  </a:lnTo>
                  <a:lnTo>
                    <a:pt x="738" y="432"/>
                  </a:lnTo>
                  <a:lnTo>
                    <a:pt x="738" y="426"/>
                  </a:lnTo>
                  <a:lnTo>
                    <a:pt x="744" y="426"/>
                  </a:lnTo>
                  <a:lnTo>
                    <a:pt x="744" y="426"/>
                  </a:lnTo>
                  <a:lnTo>
                    <a:pt x="744" y="426"/>
                  </a:lnTo>
                  <a:lnTo>
                    <a:pt x="744" y="426"/>
                  </a:lnTo>
                  <a:lnTo>
                    <a:pt x="744" y="426"/>
                  </a:lnTo>
                  <a:lnTo>
                    <a:pt x="744" y="420"/>
                  </a:lnTo>
                  <a:lnTo>
                    <a:pt x="750" y="420"/>
                  </a:lnTo>
                  <a:lnTo>
                    <a:pt x="750" y="420"/>
                  </a:lnTo>
                  <a:lnTo>
                    <a:pt x="750" y="420"/>
                  </a:lnTo>
                  <a:lnTo>
                    <a:pt x="750" y="420"/>
                  </a:lnTo>
                  <a:lnTo>
                    <a:pt x="750" y="420"/>
                  </a:lnTo>
                  <a:lnTo>
                    <a:pt x="750" y="420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8" y="420"/>
                  </a:lnTo>
                  <a:lnTo>
                    <a:pt x="768" y="420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44"/>
                  </a:lnTo>
                  <a:lnTo>
                    <a:pt x="780" y="444"/>
                  </a:lnTo>
                  <a:lnTo>
                    <a:pt x="780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50"/>
                  </a:lnTo>
                  <a:lnTo>
                    <a:pt x="786" y="450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792" y="456"/>
                  </a:lnTo>
                  <a:lnTo>
                    <a:pt x="792" y="456"/>
                  </a:lnTo>
                  <a:lnTo>
                    <a:pt x="792" y="456"/>
                  </a:lnTo>
                  <a:lnTo>
                    <a:pt x="792" y="456"/>
                  </a:lnTo>
                  <a:lnTo>
                    <a:pt x="798" y="456"/>
                  </a:lnTo>
                  <a:lnTo>
                    <a:pt x="798" y="462"/>
                  </a:lnTo>
                  <a:lnTo>
                    <a:pt x="798" y="462"/>
                  </a:lnTo>
                  <a:lnTo>
                    <a:pt x="798" y="462"/>
                  </a:lnTo>
                  <a:lnTo>
                    <a:pt x="798" y="462"/>
                  </a:lnTo>
                  <a:lnTo>
                    <a:pt x="798" y="462"/>
                  </a:lnTo>
                  <a:lnTo>
                    <a:pt x="798" y="462"/>
                  </a:lnTo>
                  <a:lnTo>
                    <a:pt x="804" y="468"/>
                  </a:lnTo>
                  <a:lnTo>
                    <a:pt x="804" y="468"/>
                  </a:lnTo>
                  <a:lnTo>
                    <a:pt x="804" y="468"/>
                  </a:lnTo>
                  <a:lnTo>
                    <a:pt x="804" y="468"/>
                  </a:lnTo>
                  <a:lnTo>
                    <a:pt x="804" y="468"/>
                  </a:lnTo>
                  <a:lnTo>
                    <a:pt x="804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6" y="480"/>
                  </a:lnTo>
                  <a:lnTo>
                    <a:pt x="816" y="480"/>
                  </a:lnTo>
                  <a:lnTo>
                    <a:pt x="816" y="480"/>
                  </a:lnTo>
                  <a:lnTo>
                    <a:pt x="816" y="480"/>
                  </a:lnTo>
                  <a:lnTo>
                    <a:pt x="816" y="480"/>
                  </a:lnTo>
                  <a:lnTo>
                    <a:pt x="816" y="480"/>
                  </a:lnTo>
                  <a:lnTo>
                    <a:pt x="816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40" y="498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6" y="504"/>
                  </a:lnTo>
                  <a:lnTo>
                    <a:pt x="846" y="504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52" y="510"/>
                  </a:lnTo>
                  <a:lnTo>
                    <a:pt x="852" y="510"/>
                  </a:lnTo>
                  <a:lnTo>
                    <a:pt x="852" y="510"/>
                  </a:lnTo>
                  <a:lnTo>
                    <a:pt x="852" y="510"/>
                  </a:lnTo>
                  <a:lnTo>
                    <a:pt x="852" y="516"/>
                  </a:lnTo>
                  <a:lnTo>
                    <a:pt x="852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70" y="522"/>
                  </a:lnTo>
                  <a:lnTo>
                    <a:pt x="870" y="522"/>
                  </a:lnTo>
                  <a:lnTo>
                    <a:pt x="870" y="522"/>
                  </a:lnTo>
                  <a:lnTo>
                    <a:pt x="870" y="522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82" y="528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94" y="534"/>
                  </a:lnTo>
                  <a:lnTo>
                    <a:pt x="894" y="540"/>
                  </a:lnTo>
                  <a:lnTo>
                    <a:pt x="894" y="540"/>
                  </a:lnTo>
                  <a:lnTo>
                    <a:pt x="894" y="540"/>
                  </a:lnTo>
                  <a:lnTo>
                    <a:pt x="894" y="540"/>
                  </a:lnTo>
                  <a:lnTo>
                    <a:pt x="894" y="540"/>
                  </a:lnTo>
                  <a:lnTo>
                    <a:pt x="894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6"/>
                  </a:lnTo>
                  <a:lnTo>
                    <a:pt x="906" y="546"/>
                  </a:lnTo>
                  <a:lnTo>
                    <a:pt x="906" y="546"/>
                  </a:lnTo>
                  <a:lnTo>
                    <a:pt x="906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52"/>
                  </a:lnTo>
                  <a:lnTo>
                    <a:pt x="924" y="552"/>
                  </a:lnTo>
                  <a:lnTo>
                    <a:pt x="924" y="552"/>
                  </a:lnTo>
                  <a:lnTo>
                    <a:pt x="930" y="552"/>
                  </a:lnTo>
                  <a:lnTo>
                    <a:pt x="930" y="552"/>
                  </a:lnTo>
                  <a:lnTo>
                    <a:pt x="930" y="552"/>
                  </a:lnTo>
                  <a:lnTo>
                    <a:pt x="930" y="552"/>
                  </a:lnTo>
                  <a:lnTo>
                    <a:pt x="930" y="552"/>
                  </a:lnTo>
                  <a:lnTo>
                    <a:pt x="930" y="552"/>
                  </a:lnTo>
                  <a:lnTo>
                    <a:pt x="930" y="552"/>
                  </a:lnTo>
                  <a:lnTo>
                    <a:pt x="936" y="552"/>
                  </a:lnTo>
                  <a:lnTo>
                    <a:pt x="936" y="552"/>
                  </a:lnTo>
                  <a:lnTo>
                    <a:pt x="936" y="552"/>
                  </a:lnTo>
                  <a:lnTo>
                    <a:pt x="936" y="552"/>
                  </a:lnTo>
                  <a:lnTo>
                    <a:pt x="936" y="552"/>
                  </a:lnTo>
                  <a:lnTo>
                    <a:pt x="936" y="552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8" y="552"/>
                  </a:lnTo>
                  <a:lnTo>
                    <a:pt x="948" y="552"/>
                  </a:lnTo>
                  <a:lnTo>
                    <a:pt x="948" y="552"/>
                  </a:lnTo>
                  <a:lnTo>
                    <a:pt x="948" y="552"/>
                  </a:lnTo>
                  <a:lnTo>
                    <a:pt x="948" y="552"/>
                  </a:lnTo>
                  <a:lnTo>
                    <a:pt x="948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6" y="552"/>
                  </a:lnTo>
                  <a:lnTo>
                    <a:pt x="966" y="552"/>
                  </a:lnTo>
                  <a:lnTo>
                    <a:pt x="966" y="552"/>
                  </a:lnTo>
                  <a:lnTo>
                    <a:pt x="966" y="552"/>
                  </a:lnTo>
                  <a:lnTo>
                    <a:pt x="966" y="552"/>
                  </a:lnTo>
                  <a:lnTo>
                    <a:pt x="972" y="552"/>
                  </a:lnTo>
                  <a:lnTo>
                    <a:pt x="972" y="552"/>
                  </a:lnTo>
                  <a:lnTo>
                    <a:pt x="972" y="552"/>
                  </a:lnTo>
                  <a:lnTo>
                    <a:pt x="972" y="552"/>
                  </a:lnTo>
                  <a:lnTo>
                    <a:pt x="972" y="552"/>
                  </a:lnTo>
                  <a:lnTo>
                    <a:pt x="972" y="552"/>
                  </a:lnTo>
                  <a:lnTo>
                    <a:pt x="972" y="552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84" y="552"/>
                  </a:lnTo>
                  <a:lnTo>
                    <a:pt x="984" y="552"/>
                  </a:lnTo>
                  <a:lnTo>
                    <a:pt x="984" y="552"/>
                  </a:lnTo>
                  <a:lnTo>
                    <a:pt x="984" y="552"/>
                  </a:lnTo>
                  <a:lnTo>
                    <a:pt x="984" y="552"/>
                  </a:lnTo>
                  <a:lnTo>
                    <a:pt x="984" y="552"/>
                  </a:lnTo>
                  <a:lnTo>
                    <a:pt x="990" y="552"/>
                  </a:lnTo>
                  <a:lnTo>
                    <a:pt x="990" y="552"/>
                  </a:lnTo>
                  <a:lnTo>
                    <a:pt x="990" y="552"/>
                  </a:lnTo>
                  <a:lnTo>
                    <a:pt x="990" y="552"/>
                  </a:lnTo>
                  <a:lnTo>
                    <a:pt x="990" y="552"/>
                  </a:lnTo>
                  <a:lnTo>
                    <a:pt x="990" y="552"/>
                  </a:lnTo>
                  <a:lnTo>
                    <a:pt x="996" y="552"/>
                  </a:lnTo>
                  <a:lnTo>
                    <a:pt x="996" y="552"/>
                  </a:lnTo>
                  <a:lnTo>
                    <a:pt x="996" y="552"/>
                  </a:lnTo>
                  <a:lnTo>
                    <a:pt x="996" y="552"/>
                  </a:lnTo>
                  <a:lnTo>
                    <a:pt x="996" y="552"/>
                  </a:lnTo>
                  <a:lnTo>
                    <a:pt x="996" y="552"/>
                  </a:lnTo>
                  <a:lnTo>
                    <a:pt x="996" y="552"/>
                  </a:lnTo>
                  <a:lnTo>
                    <a:pt x="1002" y="552"/>
                  </a:lnTo>
                  <a:lnTo>
                    <a:pt x="1002" y="552"/>
                  </a:lnTo>
                  <a:lnTo>
                    <a:pt x="1002" y="546"/>
                  </a:lnTo>
                  <a:lnTo>
                    <a:pt x="1002" y="546"/>
                  </a:lnTo>
                  <a:lnTo>
                    <a:pt x="1002" y="546"/>
                  </a:lnTo>
                  <a:lnTo>
                    <a:pt x="1002" y="546"/>
                  </a:lnTo>
                  <a:lnTo>
                    <a:pt x="1002" y="546"/>
                  </a:lnTo>
                  <a:lnTo>
                    <a:pt x="1008" y="546"/>
                  </a:lnTo>
                  <a:lnTo>
                    <a:pt x="1008" y="546"/>
                  </a:lnTo>
                  <a:lnTo>
                    <a:pt x="1008" y="546"/>
                  </a:lnTo>
                  <a:lnTo>
                    <a:pt x="1008" y="546"/>
                  </a:lnTo>
                  <a:lnTo>
                    <a:pt x="1008" y="546"/>
                  </a:lnTo>
                  <a:lnTo>
                    <a:pt x="1008" y="546"/>
                  </a:lnTo>
                  <a:lnTo>
                    <a:pt x="1014" y="546"/>
                  </a:lnTo>
                  <a:lnTo>
                    <a:pt x="1014" y="546"/>
                  </a:lnTo>
                  <a:lnTo>
                    <a:pt x="1014" y="546"/>
                  </a:lnTo>
                  <a:lnTo>
                    <a:pt x="1014" y="546"/>
                  </a:lnTo>
                  <a:lnTo>
                    <a:pt x="1014" y="546"/>
                  </a:lnTo>
                  <a:lnTo>
                    <a:pt x="1014" y="546"/>
                  </a:lnTo>
                  <a:lnTo>
                    <a:pt x="1014" y="546"/>
                  </a:lnTo>
                  <a:lnTo>
                    <a:pt x="1020" y="546"/>
                  </a:lnTo>
                  <a:lnTo>
                    <a:pt x="1020" y="540"/>
                  </a:lnTo>
                  <a:lnTo>
                    <a:pt x="1020" y="540"/>
                  </a:lnTo>
                  <a:lnTo>
                    <a:pt x="1020" y="540"/>
                  </a:lnTo>
                  <a:lnTo>
                    <a:pt x="1020" y="540"/>
                  </a:lnTo>
                  <a:lnTo>
                    <a:pt x="1020" y="540"/>
                  </a:lnTo>
                  <a:lnTo>
                    <a:pt x="1026" y="540"/>
                  </a:lnTo>
                  <a:lnTo>
                    <a:pt x="1026" y="540"/>
                  </a:lnTo>
                  <a:lnTo>
                    <a:pt x="1026" y="540"/>
                  </a:lnTo>
                  <a:lnTo>
                    <a:pt x="1026" y="540"/>
                  </a:lnTo>
                  <a:lnTo>
                    <a:pt x="1026" y="540"/>
                  </a:lnTo>
                  <a:lnTo>
                    <a:pt x="1032" y="534"/>
                  </a:lnTo>
                  <a:lnTo>
                    <a:pt x="1032" y="534"/>
                  </a:lnTo>
                  <a:lnTo>
                    <a:pt x="1032" y="534"/>
                  </a:lnTo>
                  <a:lnTo>
                    <a:pt x="1032" y="534"/>
                  </a:lnTo>
                  <a:lnTo>
                    <a:pt x="1032" y="534"/>
                  </a:lnTo>
                  <a:lnTo>
                    <a:pt x="1032" y="534"/>
                  </a:lnTo>
                  <a:lnTo>
                    <a:pt x="1032" y="534"/>
                  </a:lnTo>
                  <a:lnTo>
                    <a:pt x="1038" y="534"/>
                  </a:lnTo>
                  <a:lnTo>
                    <a:pt x="1038" y="534"/>
                  </a:lnTo>
                  <a:lnTo>
                    <a:pt x="1038" y="528"/>
                  </a:lnTo>
                  <a:lnTo>
                    <a:pt x="1038" y="528"/>
                  </a:lnTo>
                  <a:lnTo>
                    <a:pt x="1038" y="528"/>
                  </a:lnTo>
                  <a:lnTo>
                    <a:pt x="1038" y="528"/>
                  </a:lnTo>
                  <a:lnTo>
                    <a:pt x="1044" y="528"/>
                  </a:lnTo>
                  <a:lnTo>
                    <a:pt x="1044" y="528"/>
                  </a:lnTo>
                  <a:lnTo>
                    <a:pt x="1044" y="528"/>
                  </a:lnTo>
                  <a:lnTo>
                    <a:pt x="1044" y="522"/>
                  </a:lnTo>
                  <a:lnTo>
                    <a:pt x="1044" y="522"/>
                  </a:lnTo>
                  <a:lnTo>
                    <a:pt x="1044" y="522"/>
                  </a:lnTo>
                  <a:lnTo>
                    <a:pt x="1044" y="522"/>
                  </a:lnTo>
                  <a:lnTo>
                    <a:pt x="1050" y="522"/>
                  </a:lnTo>
                  <a:lnTo>
                    <a:pt x="1050" y="522"/>
                  </a:lnTo>
                  <a:lnTo>
                    <a:pt x="1050" y="522"/>
                  </a:lnTo>
                  <a:lnTo>
                    <a:pt x="1050" y="516"/>
                  </a:lnTo>
                  <a:lnTo>
                    <a:pt x="1050" y="516"/>
                  </a:lnTo>
                  <a:lnTo>
                    <a:pt x="1050" y="516"/>
                  </a:lnTo>
                  <a:lnTo>
                    <a:pt x="1050" y="516"/>
                  </a:lnTo>
                  <a:lnTo>
                    <a:pt x="1056" y="516"/>
                  </a:lnTo>
                  <a:lnTo>
                    <a:pt x="1056" y="516"/>
                  </a:lnTo>
                  <a:lnTo>
                    <a:pt x="1056" y="510"/>
                  </a:lnTo>
                  <a:lnTo>
                    <a:pt x="1056" y="510"/>
                  </a:lnTo>
                  <a:lnTo>
                    <a:pt x="1056" y="510"/>
                  </a:lnTo>
                  <a:lnTo>
                    <a:pt x="1056" y="510"/>
                  </a:lnTo>
                  <a:lnTo>
                    <a:pt x="1062" y="510"/>
                  </a:lnTo>
                  <a:lnTo>
                    <a:pt x="1062" y="510"/>
                  </a:lnTo>
                  <a:lnTo>
                    <a:pt x="1062" y="504"/>
                  </a:lnTo>
                  <a:lnTo>
                    <a:pt x="1062" y="504"/>
                  </a:lnTo>
                  <a:lnTo>
                    <a:pt x="1062" y="504"/>
                  </a:lnTo>
                  <a:lnTo>
                    <a:pt x="1062" y="504"/>
                  </a:lnTo>
                  <a:lnTo>
                    <a:pt x="1062" y="504"/>
                  </a:lnTo>
                  <a:lnTo>
                    <a:pt x="1068" y="504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74" y="498"/>
                  </a:lnTo>
                  <a:lnTo>
                    <a:pt x="1074" y="492"/>
                  </a:lnTo>
                  <a:lnTo>
                    <a:pt x="1074" y="492"/>
                  </a:lnTo>
                  <a:lnTo>
                    <a:pt x="1074" y="492"/>
                  </a:lnTo>
                  <a:lnTo>
                    <a:pt x="1074" y="492"/>
                  </a:lnTo>
                  <a:lnTo>
                    <a:pt x="1074" y="492"/>
                  </a:lnTo>
                  <a:lnTo>
                    <a:pt x="1074" y="486"/>
                  </a:lnTo>
                  <a:lnTo>
                    <a:pt x="1080" y="486"/>
                  </a:lnTo>
                  <a:lnTo>
                    <a:pt x="1080" y="486"/>
                  </a:lnTo>
                  <a:lnTo>
                    <a:pt x="1080" y="486"/>
                  </a:lnTo>
                  <a:lnTo>
                    <a:pt x="1080" y="486"/>
                  </a:lnTo>
                  <a:lnTo>
                    <a:pt x="1080" y="480"/>
                  </a:lnTo>
                  <a:lnTo>
                    <a:pt x="1080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74"/>
                  </a:lnTo>
                  <a:lnTo>
                    <a:pt x="1086" y="474"/>
                  </a:lnTo>
                  <a:lnTo>
                    <a:pt x="1086" y="474"/>
                  </a:lnTo>
                  <a:lnTo>
                    <a:pt x="1092" y="474"/>
                  </a:lnTo>
                  <a:lnTo>
                    <a:pt x="1092" y="468"/>
                  </a:lnTo>
                  <a:lnTo>
                    <a:pt x="1092" y="468"/>
                  </a:lnTo>
                  <a:lnTo>
                    <a:pt x="1092" y="468"/>
                  </a:lnTo>
                  <a:lnTo>
                    <a:pt x="1092" y="468"/>
                  </a:lnTo>
                  <a:lnTo>
                    <a:pt x="1092" y="462"/>
                  </a:lnTo>
                  <a:lnTo>
                    <a:pt x="1092" y="462"/>
                  </a:lnTo>
                  <a:lnTo>
                    <a:pt x="1098" y="462"/>
                  </a:lnTo>
                  <a:lnTo>
                    <a:pt x="1098" y="462"/>
                  </a:lnTo>
                  <a:lnTo>
                    <a:pt x="1098" y="462"/>
                  </a:lnTo>
                  <a:lnTo>
                    <a:pt x="1098" y="456"/>
                  </a:lnTo>
                  <a:lnTo>
                    <a:pt x="1098" y="456"/>
                  </a:lnTo>
                  <a:lnTo>
                    <a:pt x="1098" y="456"/>
                  </a:lnTo>
                  <a:lnTo>
                    <a:pt x="1104" y="456"/>
                  </a:lnTo>
                  <a:lnTo>
                    <a:pt x="1104" y="450"/>
                  </a:lnTo>
                  <a:lnTo>
                    <a:pt x="1104" y="450"/>
                  </a:lnTo>
                  <a:lnTo>
                    <a:pt x="1104" y="450"/>
                  </a:lnTo>
                  <a:lnTo>
                    <a:pt x="1104" y="450"/>
                  </a:lnTo>
                  <a:lnTo>
                    <a:pt x="1104" y="444"/>
                  </a:lnTo>
                  <a:lnTo>
                    <a:pt x="1104" y="444"/>
                  </a:lnTo>
                  <a:lnTo>
                    <a:pt x="1110" y="444"/>
                  </a:lnTo>
                  <a:lnTo>
                    <a:pt x="1110" y="444"/>
                  </a:lnTo>
                  <a:lnTo>
                    <a:pt x="1110" y="438"/>
                  </a:lnTo>
                  <a:lnTo>
                    <a:pt x="1110" y="438"/>
                  </a:lnTo>
                  <a:lnTo>
                    <a:pt x="1110" y="438"/>
                  </a:lnTo>
                  <a:lnTo>
                    <a:pt x="1110" y="438"/>
                  </a:lnTo>
                  <a:lnTo>
                    <a:pt x="1116" y="432"/>
                  </a:lnTo>
                  <a:lnTo>
                    <a:pt x="1116" y="432"/>
                  </a:lnTo>
                  <a:lnTo>
                    <a:pt x="1116" y="432"/>
                  </a:lnTo>
                  <a:lnTo>
                    <a:pt x="1116" y="432"/>
                  </a:lnTo>
                  <a:lnTo>
                    <a:pt x="1116" y="426"/>
                  </a:lnTo>
                  <a:lnTo>
                    <a:pt x="1116" y="426"/>
                  </a:lnTo>
                  <a:lnTo>
                    <a:pt x="1116" y="426"/>
                  </a:lnTo>
                  <a:lnTo>
                    <a:pt x="1122" y="426"/>
                  </a:lnTo>
                  <a:lnTo>
                    <a:pt x="1122" y="420"/>
                  </a:lnTo>
                  <a:lnTo>
                    <a:pt x="1122" y="420"/>
                  </a:lnTo>
                  <a:lnTo>
                    <a:pt x="1122" y="420"/>
                  </a:lnTo>
                  <a:lnTo>
                    <a:pt x="1122" y="414"/>
                  </a:lnTo>
                  <a:lnTo>
                    <a:pt x="1122" y="414"/>
                  </a:lnTo>
                  <a:lnTo>
                    <a:pt x="1128" y="414"/>
                  </a:lnTo>
                  <a:lnTo>
                    <a:pt x="1128" y="414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2"/>
                  </a:lnTo>
                  <a:lnTo>
                    <a:pt x="1128" y="402"/>
                  </a:lnTo>
                  <a:lnTo>
                    <a:pt x="1134" y="402"/>
                  </a:lnTo>
                  <a:lnTo>
                    <a:pt x="1134" y="402"/>
                  </a:lnTo>
                  <a:lnTo>
                    <a:pt x="1134" y="396"/>
                  </a:lnTo>
                  <a:lnTo>
                    <a:pt x="1134" y="396"/>
                  </a:lnTo>
                  <a:lnTo>
                    <a:pt x="1134" y="396"/>
                  </a:lnTo>
                  <a:lnTo>
                    <a:pt x="1134" y="390"/>
                  </a:lnTo>
                  <a:lnTo>
                    <a:pt x="1140" y="390"/>
                  </a:lnTo>
                  <a:lnTo>
                    <a:pt x="1140" y="390"/>
                  </a:lnTo>
                  <a:lnTo>
                    <a:pt x="1140" y="390"/>
                  </a:lnTo>
                  <a:lnTo>
                    <a:pt x="1140" y="384"/>
                  </a:lnTo>
                  <a:lnTo>
                    <a:pt x="1140" y="384"/>
                  </a:lnTo>
                  <a:lnTo>
                    <a:pt x="1140" y="384"/>
                  </a:lnTo>
                  <a:lnTo>
                    <a:pt x="1140" y="378"/>
                  </a:lnTo>
                  <a:lnTo>
                    <a:pt x="1146" y="378"/>
                  </a:lnTo>
                  <a:lnTo>
                    <a:pt x="1146" y="372"/>
                  </a:lnTo>
                  <a:lnTo>
                    <a:pt x="1146" y="372"/>
                  </a:lnTo>
                  <a:lnTo>
                    <a:pt x="1146" y="372"/>
                  </a:lnTo>
                  <a:lnTo>
                    <a:pt x="1146" y="372"/>
                  </a:lnTo>
                  <a:lnTo>
                    <a:pt x="1146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2"/>
                  </a:lnTo>
                  <a:lnTo>
                    <a:pt x="1158" y="342"/>
                  </a:lnTo>
                  <a:lnTo>
                    <a:pt x="1164" y="342"/>
                  </a:lnTo>
                  <a:lnTo>
                    <a:pt x="1164" y="336"/>
                  </a:lnTo>
                  <a:lnTo>
                    <a:pt x="1164" y="336"/>
                  </a:lnTo>
                  <a:lnTo>
                    <a:pt x="1164" y="336"/>
                  </a:lnTo>
                  <a:lnTo>
                    <a:pt x="1164" y="330"/>
                  </a:lnTo>
                  <a:lnTo>
                    <a:pt x="1164" y="330"/>
                  </a:lnTo>
                  <a:lnTo>
                    <a:pt x="1170" y="330"/>
                  </a:lnTo>
                  <a:lnTo>
                    <a:pt x="1170" y="324"/>
                  </a:lnTo>
                  <a:lnTo>
                    <a:pt x="1170" y="324"/>
                  </a:lnTo>
                  <a:lnTo>
                    <a:pt x="1170" y="324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6" y="312"/>
                  </a:lnTo>
                  <a:lnTo>
                    <a:pt x="1176" y="312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0"/>
                  </a:lnTo>
                  <a:lnTo>
                    <a:pt x="1176" y="300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88"/>
                  </a:lnTo>
                  <a:lnTo>
                    <a:pt x="1182" y="288"/>
                  </a:lnTo>
                  <a:lnTo>
                    <a:pt x="1182" y="282"/>
                  </a:lnTo>
                  <a:lnTo>
                    <a:pt x="1188" y="282"/>
                  </a:lnTo>
                  <a:lnTo>
                    <a:pt x="1188" y="282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0"/>
                  </a:lnTo>
                  <a:lnTo>
                    <a:pt x="1188" y="270"/>
                  </a:lnTo>
                  <a:lnTo>
                    <a:pt x="1194" y="270"/>
                  </a:lnTo>
                  <a:lnTo>
                    <a:pt x="1194" y="264"/>
                  </a:lnTo>
                  <a:lnTo>
                    <a:pt x="1194" y="264"/>
                  </a:lnTo>
                  <a:lnTo>
                    <a:pt x="1194" y="258"/>
                  </a:lnTo>
                  <a:lnTo>
                    <a:pt x="1194" y="258"/>
                  </a:lnTo>
                  <a:lnTo>
                    <a:pt x="1194" y="258"/>
                  </a:lnTo>
                  <a:lnTo>
                    <a:pt x="1194" y="252"/>
                  </a:lnTo>
                  <a:lnTo>
                    <a:pt x="1200" y="252"/>
                  </a:lnTo>
                  <a:lnTo>
                    <a:pt x="1200" y="246"/>
                  </a:lnTo>
                  <a:lnTo>
                    <a:pt x="1200" y="246"/>
                  </a:lnTo>
                  <a:lnTo>
                    <a:pt x="1200" y="246"/>
                  </a:lnTo>
                  <a:lnTo>
                    <a:pt x="1200" y="240"/>
                  </a:lnTo>
                  <a:lnTo>
                    <a:pt x="1200" y="240"/>
                  </a:lnTo>
                  <a:lnTo>
                    <a:pt x="1206" y="234"/>
                  </a:lnTo>
                  <a:lnTo>
                    <a:pt x="1206" y="234"/>
                  </a:lnTo>
                  <a:lnTo>
                    <a:pt x="1206" y="234"/>
                  </a:lnTo>
                  <a:lnTo>
                    <a:pt x="1206" y="228"/>
                  </a:lnTo>
                  <a:lnTo>
                    <a:pt x="1206" y="228"/>
                  </a:lnTo>
                  <a:lnTo>
                    <a:pt x="1206" y="222"/>
                  </a:lnTo>
                  <a:lnTo>
                    <a:pt x="1206" y="222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04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2"/>
                  </a:lnTo>
                  <a:lnTo>
                    <a:pt x="1218" y="192"/>
                  </a:lnTo>
                  <a:lnTo>
                    <a:pt x="1218" y="192"/>
                  </a:lnTo>
                  <a:lnTo>
                    <a:pt x="1218" y="186"/>
                  </a:lnTo>
                  <a:lnTo>
                    <a:pt x="1224" y="186"/>
                  </a:lnTo>
                  <a:lnTo>
                    <a:pt x="1224" y="180"/>
                  </a:lnTo>
                  <a:lnTo>
                    <a:pt x="1224" y="180"/>
                  </a:lnTo>
                  <a:lnTo>
                    <a:pt x="1224" y="174"/>
                  </a:lnTo>
                  <a:lnTo>
                    <a:pt x="1224" y="174"/>
                  </a:lnTo>
                  <a:lnTo>
                    <a:pt x="1224" y="168"/>
                  </a:lnTo>
                  <a:lnTo>
                    <a:pt x="1230" y="168"/>
                  </a:lnTo>
                  <a:lnTo>
                    <a:pt x="1230" y="168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56"/>
                  </a:lnTo>
                  <a:lnTo>
                    <a:pt x="1230" y="156"/>
                  </a:lnTo>
                  <a:lnTo>
                    <a:pt x="1230" y="150"/>
                  </a:lnTo>
                  <a:lnTo>
                    <a:pt x="1236" y="150"/>
                  </a:lnTo>
                  <a:lnTo>
                    <a:pt x="1236" y="144"/>
                  </a:lnTo>
                  <a:lnTo>
                    <a:pt x="1236" y="144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42" y="132"/>
                  </a:lnTo>
                  <a:lnTo>
                    <a:pt x="1242" y="132"/>
                  </a:lnTo>
                  <a:lnTo>
                    <a:pt x="1242" y="126"/>
                  </a:lnTo>
                  <a:lnTo>
                    <a:pt x="1242" y="126"/>
                  </a:lnTo>
                  <a:lnTo>
                    <a:pt x="1242" y="120"/>
                  </a:lnTo>
                  <a:lnTo>
                    <a:pt x="1242" y="120"/>
                  </a:lnTo>
                  <a:lnTo>
                    <a:pt x="1248" y="114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2"/>
                  </a:lnTo>
                  <a:lnTo>
                    <a:pt x="1248" y="102"/>
                  </a:lnTo>
                  <a:lnTo>
                    <a:pt x="1248" y="96"/>
                  </a:lnTo>
                  <a:lnTo>
                    <a:pt x="1248" y="96"/>
                  </a:lnTo>
                  <a:lnTo>
                    <a:pt x="1254" y="90"/>
                  </a:lnTo>
                  <a:lnTo>
                    <a:pt x="1254" y="90"/>
                  </a:lnTo>
                  <a:lnTo>
                    <a:pt x="1254" y="90"/>
                  </a:lnTo>
                  <a:lnTo>
                    <a:pt x="1254" y="84"/>
                  </a:lnTo>
                  <a:lnTo>
                    <a:pt x="1254" y="84"/>
                  </a:lnTo>
                  <a:lnTo>
                    <a:pt x="1254" y="78"/>
                  </a:lnTo>
                  <a:lnTo>
                    <a:pt x="1254" y="78"/>
                  </a:lnTo>
                  <a:lnTo>
                    <a:pt x="1260" y="72"/>
                  </a:lnTo>
                  <a:lnTo>
                    <a:pt x="1260" y="66"/>
                  </a:lnTo>
                  <a:lnTo>
                    <a:pt x="1260" y="66"/>
                  </a:lnTo>
                  <a:lnTo>
                    <a:pt x="1260" y="60"/>
                  </a:lnTo>
                  <a:lnTo>
                    <a:pt x="1260" y="60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66" y="48"/>
                  </a:lnTo>
                  <a:lnTo>
                    <a:pt x="1266" y="48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36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2" y="18"/>
                  </a:lnTo>
                  <a:lnTo>
                    <a:pt x="1272" y="18"/>
                  </a:lnTo>
                  <a:lnTo>
                    <a:pt x="1278" y="12"/>
                  </a:lnTo>
                  <a:lnTo>
                    <a:pt x="1278" y="12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6"/>
                  </a:lnTo>
                  <a:lnTo>
                    <a:pt x="1290" y="6"/>
                  </a:lnTo>
                  <a:lnTo>
                    <a:pt x="1290" y="6"/>
                  </a:lnTo>
                  <a:lnTo>
                    <a:pt x="1296" y="6"/>
                  </a:lnTo>
                  <a:lnTo>
                    <a:pt x="1296" y="12"/>
                  </a:lnTo>
                  <a:lnTo>
                    <a:pt x="1296" y="12"/>
                  </a:lnTo>
                  <a:lnTo>
                    <a:pt x="1296" y="18"/>
                  </a:lnTo>
                  <a:lnTo>
                    <a:pt x="1296" y="18"/>
                  </a:lnTo>
                  <a:lnTo>
                    <a:pt x="1296" y="24"/>
                  </a:lnTo>
                  <a:lnTo>
                    <a:pt x="1302" y="24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6"/>
                  </a:lnTo>
                  <a:lnTo>
                    <a:pt x="1302" y="42"/>
                  </a:lnTo>
                  <a:lnTo>
                    <a:pt x="1302" y="42"/>
                  </a:lnTo>
                  <a:lnTo>
                    <a:pt x="1302" y="48"/>
                  </a:lnTo>
                  <a:lnTo>
                    <a:pt x="1308" y="48"/>
                  </a:lnTo>
                  <a:lnTo>
                    <a:pt x="1308" y="54"/>
                  </a:lnTo>
                  <a:lnTo>
                    <a:pt x="1308" y="54"/>
                  </a:lnTo>
                  <a:lnTo>
                    <a:pt x="1308" y="60"/>
                  </a:lnTo>
                  <a:lnTo>
                    <a:pt x="1308" y="60"/>
                  </a:lnTo>
                  <a:lnTo>
                    <a:pt x="1314" y="66"/>
                  </a:lnTo>
                  <a:lnTo>
                    <a:pt x="1314" y="72"/>
                  </a:lnTo>
                  <a:lnTo>
                    <a:pt x="1314" y="72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20" y="90"/>
                  </a:lnTo>
                  <a:lnTo>
                    <a:pt x="1320" y="90"/>
                  </a:lnTo>
                  <a:lnTo>
                    <a:pt x="1320" y="90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102"/>
                  </a:lnTo>
                  <a:lnTo>
                    <a:pt x="1326" y="108"/>
                  </a:lnTo>
                  <a:lnTo>
                    <a:pt x="1326" y="108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20"/>
                  </a:lnTo>
                  <a:lnTo>
                    <a:pt x="1326" y="120"/>
                  </a:lnTo>
                  <a:lnTo>
                    <a:pt x="1326" y="126"/>
                  </a:lnTo>
                  <a:lnTo>
                    <a:pt x="1332" y="126"/>
                  </a:lnTo>
                  <a:lnTo>
                    <a:pt x="1332" y="132"/>
                  </a:lnTo>
                  <a:lnTo>
                    <a:pt x="1332" y="132"/>
                  </a:lnTo>
                  <a:lnTo>
                    <a:pt x="1332" y="138"/>
                  </a:lnTo>
                  <a:lnTo>
                    <a:pt x="1332" y="138"/>
                  </a:lnTo>
                  <a:lnTo>
                    <a:pt x="1332" y="138"/>
                  </a:lnTo>
                  <a:lnTo>
                    <a:pt x="1338" y="144"/>
                  </a:lnTo>
                  <a:lnTo>
                    <a:pt x="1338" y="144"/>
                  </a:lnTo>
                  <a:lnTo>
                    <a:pt x="1338" y="150"/>
                  </a:lnTo>
                  <a:lnTo>
                    <a:pt x="1338" y="150"/>
                  </a:lnTo>
                  <a:lnTo>
                    <a:pt x="1338" y="156"/>
                  </a:lnTo>
                  <a:lnTo>
                    <a:pt x="1338" y="156"/>
                  </a:lnTo>
                  <a:lnTo>
                    <a:pt x="1338" y="162"/>
                  </a:lnTo>
                  <a:lnTo>
                    <a:pt x="1344" y="162"/>
                  </a:lnTo>
                  <a:lnTo>
                    <a:pt x="1344" y="168"/>
                  </a:lnTo>
                  <a:lnTo>
                    <a:pt x="1344" y="168"/>
                  </a:lnTo>
                  <a:lnTo>
                    <a:pt x="1344" y="168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86"/>
                  </a:lnTo>
                  <a:lnTo>
                    <a:pt x="1350" y="186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204"/>
                  </a:lnTo>
                  <a:lnTo>
                    <a:pt x="1356" y="204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62" y="216"/>
                  </a:lnTo>
                  <a:lnTo>
                    <a:pt x="1362" y="216"/>
                  </a:lnTo>
                  <a:lnTo>
                    <a:pt x="1362" y="216"/>
                  </a:lnTo>
                  <a:lnTo>
                    <a:pt x="1362" y="222"/>
                  </a:lnTo>
                  <a:lnTo>
                    <a:pt x="1362" y="222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6"/>
                  </a:lnTo>
                  <a:lnTo>
                    <a:pt x="1374" y="246"/>
                  </a:lnTo>
                  <a:lnTo>
                    <a:pt x="1374" y="246"/>
                  </a:lnTo>
                  <a:lnTo>
                    <a:pt x="1374" y="252"/>
                  </a:lnTo>
                  <a:lnTo>
                    <a:pt x="1374" y="258"/>
                  </a:lnTo>
                  <a:lnTo>
                    <a:pt x="1374" y="258"/>
                  </a:lnTo>
                  <a:lnTo>
                    <a:pt x="1374" y="258"/>
                  </a:lnTo>
                  <a:lnTo>
                    <a:pt x="1380" y="264"/>
                  </a:lnTo>
                  <a:lnTo>
                    <a:pt x="1380" y="264"/>
                  </a:lnTo>
                  <a:lnTo>
                    <a:pt x="1380" y="270"/>
                  </a:lnTo>
                  <a:lnTo>
                    <a:pt x="1380" y="270"/>
                  </a:lnTo>
                  <a:lnTo>
                    <a:pt x="1380" y="270"/>
                  </a:lnTo>
                  <a:lnTo>
                    <a:pt x="1380" y="276"/>
                  </a:lnTo>
                  <a:lnTo>
                    <a:pt x="1386" y="276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8"/>
                  </a:lnTo>
                  <a:lnTo>
                    <a:pt x="1386" y="288"/>
                  </a:lnTo>
                  <a:lnTo>
                    <a:pt x="1386" y="294"/>
                  </a:lnTo>
                  <a:lnTo>
                    <a:pt x="1392" y="294"/>
                  </a:lnTo>
                  <a:lnTo>
                    <a:pt x="1392" y="294"/>
                  </a:lnTo>
                  <a:lnTo>
                    <a:pt x="1392" y="300"/>
                  </a:lnTo>
                  <a:lnTo>
                    <a:pt x="1392" y="300"/>
                  </a:lnTo>
                  <a:lnTo>
                    <a:pt x="1392" y="306"/>
                  </a:lnTo>
                  <a:lnTo>
                    <a:pt x="1392" y="306"/>
                  </a:lnTo>
                  <a:lnTo>
                    <a:pt x="1398" y="306"/>
                  </a:lnTo>
                  <a:lnTo>
                    <a:pt x="1398" y="312"/>
                  </a:lnTo>
                  <a:lnTo>
                    <a:pt x="1398" y="312"/>
                  </a:lnTo>
                  <a:lnTo>
                    <a:pt x="1398" y="312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24"/>
                  </a:lnTo>
                  <a:lnTo>
                    <a:pt x="1404" y="324"/>
                  </a:lnTo>
                  <a:lnTo>
                    <a:pt x="1404" y="324"/>
                  </a:lnTo>
                  <a:lnTo>
                    <a:pt x="1404" y="330"/>
                  </a:lnTo>
                  <a:lnTo>
                    <a:pt x="1404" y="330"/>
                  </a:lnTo>
                  <a:lnTo>
                    <a:pt x="1404" y="330"/>
                  </a:lnTo>
                  <a:lnTo>
                    <a:pt x="1404" y="336"/>
                  </a:lnTo>
                  <a:lnTo>
                    <a:pt x="1410" y="336"/>
                  </a:lnTo>
                  <a:lnTo>
                    <a:pt x="1410" y="336"/>
                  </a:lnTo>
                  <a:lnTo>
                    <a:pt x="1410" y="342"/>
                  </a:lnTo>
                  <a:lnTo>
                    <a:pt x="1410" y="342"/>
                  </a:lnTo>
                  <a:lnTo>
                    <a:pt x="1410" y="342"/>
                  </a:lnTo>
                  <a:lnTo>
                    <a:pt x="1410" y="348"/>
                  </a:lnTo>
                  <a:lnTo>
                    <a:pt x="1416" y="348"/>
                  </a:lnTo>
                  <a:lnTo>
                    <a:pt x="1416" y="348"/>
                  </a:lnTo>
                  <a:lnTo>
                    <a:pt x="1416" y="354"/>
                  </a:lnTo>
                  <a:lnTo>
                    <a:pt x="1416" y="354"/>
                  </a:lnTo>
                  <a:lnTo>
                    <a:pt x="1416" y="354"/>
                  </a:lnTo>
                  <a:lnTo>
                    <a:pt x="1416" y="360"/>
                  </a:lnTo>
                  <a:lnTo>
                    <a:pt x="1416" y="360"/>
                  </a:lnTo>
                  <a:lnTo>
                    <a:pt x="1422" y="360"/>
                  </a:lnTo>
                  <a:lnTo>
                    <a:pt x="1422" y="366"/>
                  </a:lnTo>
                  <a:lnTo>
                    <a:pt x="1422" y="366"/>
                  </a:lnTo>
                  <a:lnTo>
                    <a:pt x="1422" y="366"/>
                  </a:lnTo>
                  <a:lnTo>
                    <a:pt x="1422" y="372"/>
                  </a:lnTo>
                  <a:lnTo>
                    <a:pt x="1422" y="372"/>
                  </a:lnTo>
                  <a:lnTo>
                    <a:pt x="1428" y="372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84"/>
                  </a:lnTo>
                  <a:lnTo>
                    <a:pt x="1428" y="384"/>
                  </a:lnTo>
                  <a:lnTo>
                    <a:pt x="1428" y="384"/>
                  </a:lnTo>
                  <a:lnTo>
                    <a:pt x="1434" y="390"/>
                  </a:lnTo>
                  <a:lnTo>
                    <a:pt x="1434" y="390"/>
                  </a:lnTo>
                  <a:lnTo>
                    <a:pt x="1434" y="390"/>
                  </a:lnTo>
                  <a:lnTo>
                    <a:pt x="1434" y="390"/>
                  </a:lnTo>
                  <a:lnTo>
                    <a:pt x="1434" y="396"/>
                  </a:lnTo>
                  <a:lnTo>
                    <a:pt x="1434" y="396"/>
                  </a:lnTo>
                  <a:lnTo>
                    <a:pt x="1440" y="396"/>
                  </a:lnTo>
                  <a:lnTo>
                    <a:pt x="1440" y="402"/>
                  </a:lnTo>
                  <a:lnTo>
                    <a:pt x="1440" y="402"/>
                  </a:lnTo>
                  <a:lnTo>
                    <a:pt x="1440" y="402"/>
                  </a:lnTo>
                  <a:lnTo>
                    <a:pt x="1440" y="402"/>
                  </a:lnTo>
                  <a:lnTo>
                    <a:pt x="1440" y="408"/>
                  </a:lnTo>
                  <a:lnTo>
                    <a:pt x="1440" y="408"/>
                  </a:lnTo>
                  <a:lnTo>
                    <a:pt x="1446" y="408"/>
                  </a:lnTo>
                  <a:lnTo>
                    <a:pt x="1446" y="414"/>
                  </a:lnTo>
                  <a:lnTo>
                    <a:pt x="1446" y="414"/>
                  </a:lnTo>
                  <a:lnTo>
                    <a:pt x="1446" y="414"/>
                  </a:lnTo>
                  <a:lnTo>
                    <a:pt x="1446" y="414"/>
                  </a:lnTo>
                  <a:lnTo>
                    <a:pt x="1446" y="420"/>
                  </a:lnTo>
                  <a:lnTo>
                    <a:pt x="1452" y="420"/>
                  </a:lnTo>
                  <a:lnTo>
                    <a:pt x="1452" y="420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32"/>
                  </a:lnTo>
                  <a:lnTo>
                    <a:pt x="1458" y="432"/>
                  </a:lnTo>
                  <a:lnTo>
                    <a:pt x="1458" y="432"/>
                  </a:lnTo>
                  <a:lnTo>
                    <a:pt x="1458" y="432"/>
                  </a:lnTo>
                  <a:lnTo>
                    <a:pt x="1458" y="438"/>
                  </a:lnTo>
                  <a:lnTo>
                    <a:pt x="1458" y="438"/>
                  </a:lnTo>
                  <a:lnTo>
                    <a:pt x="1464" y="438"/>
                  </a:lnTo>
                  <a:lnTo>
                    <a:pt x="1464" y="444"/>
                  </a:lnTo>
                  <a:lnTo>
                    <a:pt x="1464" y="444"/>
                  </a:lnTo>
                  <a:lnTo>
                    <a:pt x="1464" y="444"/>
                  </a:lnTo>
                  <a:lnTo>
                    <a:pt x="1464" y="444"/>
                  </a:lnTo>
                  <a:lnTo>
                    <a:pt x="1464" y="450"/>
                  </a:lnTo>
                  <a:lnTo>
                    <a:pt x="1464" y="450"/>
                  </a:lnTo>
                  <a:lnTo>
                    <a:pt x="1470" y="450"/>
                  </a:lnTo>
                  <a:lnTo>
                    <a:pt x="1470" y="450"/>
                  </a:lnTo>
                  <a:lnTo>
                    <a:pt x="1470" y="456"/>
                  </a:lnTo>
                  <a:lnTo>
                    <a:pt x="1470" y="456"/>
                  </a:lnTo>
                  <a:lnTo>
                    <a:pt x="1470" y="456"/>
                  </a:lnTo>
                  <a:lnTo>
                    <a:pt x="1470" y="456"/>
                  </a:lnTo>
                  <a:lnTo>
                    <a:pt x="1476" y="462"/>
                  </a:lnTo>
                  <a:lnTo>
                    <a:pt x="1476" y="462"/>
                  </a:lnTo>
                  <a:lnTo>
                    <a:pt x="1476" y="462"/>
                  </a:lnTo>
                  <a:lnTo>
                    <a:pt x="1476" y="462"/>
                  </a:lnTo>
                  <a:lnTo>
                    <a:pt x="1476" y="462"/>
                  </a:lnTo>
                  <a:lnTo>
                    <a:pt x="1476" y="468"/>
                  </a:lnTo>
                  <a:lnTo>
                    <a:pt x="1476" y="468"/>
                  </a:lnTo>
                  <a:lnTo>
                    <a:pt x="1482" y="468"/>
                  </a:lnTo>
                  <a:lnTo>
                    <a:pt x="1482" y="468"/>
                  </a:lnTo>
                  <a:lnTo>
                    <a:pt x="1482" y="474"/>
                  </a:lnTo>
                  <a:lnTo>
                    <a:pt x="1482" y="474"/>
                  </a:lnTo>
                  <a:lnTo>
                    <a:pt x="1482" y="474"/>
                  </a:lnTo>
                  <a:lnTo>
                    <a:pt x="1482" y="474"/>
                  </a:lnTo>
                  <a:lnTo>
                    <a:pt x="1488" y="474"/>
                  </a:lnTo>
                  <a:lnTo>
                    <a:pt x="1488" y="480"/>
                  </a:lnTo>
                  <a:lnTo>
                    <a:pt x="1488" y="480"/>
                  </a:lnTo>
                  <a:lnTo>
                    <a:pt x="1488" y="480"/>
                  </a:lnTo>
                  <a:lnTo>
                    <a:pt x="1488" y="480"/>
                  </a:lnTo>
                  <a:lnTo>
                    <a:pt x="1488" y="486"/>
                  </a:lnTo>
                  <a:lnTo>
                    <a:pt x="1488" y="486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92"/>
                  </a:lnTo>
                  <a:lnTo>
                    <a:pt x="1494" y="492"/>
                  </a:lnTo>
                  <a:lnTo>
                    <a:pt x="1494" y="492"/>
                  </a:lnTo>
                  <a:lnTo>
                    <a:pt x="1500" y="492"/>
                  </a:lnTo>
                  <a:lnTo>
                    <a:pt x="1500" y="492"/>
                  </a:lnTo>
                  <a:lnTo>
                    <a:pt x="1500" y="498"/>
                  </a:lnTo>
                  <a:lnTo>
                    <a:pt x="1500" y="498"/>
                  </a:lnTo>
                  <a:lnTo>
                    <a:pt x="1500" y="498"/>
                  </a:lnTo>
                  <a:lnTo>
                    <a:pt x="1500" y="498"/>
                  </a:lnTo>
                  <a:lnTo>
                    <a:pt x="1500" y="498"/>
                  </a:lnTo>
                  <a:lnTo>
                    <a:pt x="1506" y="498"/>
                  </a:lnTo>
                  <a:lnTo>
                    <a:pt x="1506" y="504"/>
                  </a:lnTo>
                  <a:lnTo>
                    <a:pt x="1506" y="504"/>
                  </a:lnTo>
                  <a:lnTo>
                    <a:pt x="1506" y="504"/>
                  </a:lnTo>
                  <a:lnTo>
                    <a:pt x="1506" y="504"/>
                  </a:lnTo>
                  <a:lnTo>
                    <a:pt x="1506" y="504"/>
                  </a:lnTo>
                  <a:lnTo>
                    <a:pt x="1512" y="504"/>
                  </a:lnTo>
                  <a:lnTo>
                    <a:pt x="1512" y="510"/>
                  </a:lnTo>
                  <a:lnTo>
                    <a:pt x="1512" y="510"/>
                  </a:lnTo>
                  <a:lnTo>
                    <a:pt x="1512" y="510"/>
                  </a:lnTo>
                  <a:lnTo>
                    <a:pt x="1512" y="510"/>
                  </a:lnTo>
                  <a:lnTo>
                    <a:pt x="1512" y="510"/>
                  </a:lnTo>
                  <a:lnTo>
                    <a:pt x="1518" y="516"/>
                  </a:lnTo>
                  <a:lnTo>
                    <a:pt x="1518" y="516"/>
                  </a:lnTo>
                  <a:lnTo>
                    <a:pt x="1518" y="516"/>
                  </a:lnTo>
                  <a:lnTo>
                    <a:pt x="1518" y="516"/>
                  </a:lnTo>
                  <a:lnTo>
                    <a:pt x="1518" y="516"/>
                  </a:lnTo>
                  <a:lnTo>
                    <a:pt x="1518" y="516"/>
                  </a:lnTo>
                  <a:lnTo>
                    <a:pt x="1518" y="516"/>
                  </a:lnTo>
                  <a:lnTo>
                    <a:pt x="1524" y="522"/>
                  </a:lnTo>
                  <a:lnTo>
                    <a:pt x="1524" y="522"/>
                  </a:lnTo>
                  <a:lnTo>
                    <a:pt x="1524" y="522"/>
                  </a:lnTo>
                  <a:lnTo>
                    <a:pt x="1524" y="522"/>
                  </a:lnTo>
                  <a:lnTo>
                    <a:pt x="1524" y="522"/>
                  </a:lnTo>
                  <a:lnTo>
                    <a:pt x="1524" y="522"/>
                  </a:lnTo>
                  <a:lnTo>
                    <a:pt x="1530" y="528"/>
                  </a:lnTo>
                  <a:lnTo>
                    <a:pt x="1530" y="528"/>
                  </a:lnTo>
                  <a:lnTo>
                    <a:pt x="1530" y="528"/>
                  </a:lnTo>
                  <a:lnTo>
                    <a:pt x="1530" y="528"/>
                  </a:lnTo>
                  <a:lnTo>
                    <a:pt x="1530" y="528"/>
                  </a:lnTo>
                  <a:lnTo>
                    <a:pt x="1530" y="528"/>
                  </a:lnTo>
                  <a:lnTo>
                    <a:pt x="1536" y="528"/>
                  </a:lnTo>
                  <a:lnTo>
                    <a:pt x="1536" y="534"/>
                  </a:lnTo>
                  <a:lnTo>
                    <a:pt x="1536" y="534"/>
                  </a:lnTo>
                  <a:lnTo>
                    <a:pt x="1536" y="534"/>
                  </a:lnTo>
                  <a:lnTo>
                    <a:pt x="1536" y="534"/>
                  </a:lnTo>
                  <a:lnTo>
                    <a:pt x="1536" y="534"/>
                  </a:lnTo>
                  <a:lnTo>
                    <a:pt x="1536" y="534"/>
                  </a:lnTo>
                  <a:lnTo>
                    <a:pt x="1542" y="534"/>
                  </a:lnTo>
                  <a:lnTo>
                    <a:pt x="1542" y="534"/>
                  </a:lnTo>
                  <a:lnTo>
                    <a:pt x="1542" y="534"/>
                  </a:lnTo>
                  <a:lnTo>
                    <a:pt x="1542" y="540"/>
                  </a:lnTo>
                  <a:lnTo>
                    <a:pt x="1542" y="540"/>
                  </a:lnTo>
                  <a:lnTo>
                    <a:pt x="1542" y="540"/>
                  </a:lnTo>
                  <a:lnTo>
                    <a:pt x="1548" y="540"/>
                  </a:lnTo>
                  <a:lnTo>
                    <a:pt x="1548" y="540"/>
                  </a:lnTo>
                  <a:lnTo>
                    <a:pt x="1548" y="540"/>
                  </a:lnTo>
                  <a:lnTo>
                    <a:pt x="1548" y="540"/>
                  </a:lnTo>
                  <a:lnTo>
                    <a:pt x="1548" y="540"/>
                  </a:lnTo>
                  <a:lnTo>
                    <a:pt x="1548" y="540"/>
                  </a:lnTo>
                  <a:lnTo>
                    <a:pt x="1548" y="540"/>
                  </a:lnTo>
                  <a:lnTo>
                    <a:pt x="1554" y="540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60" y="546"/>
                  </a:lnTo>
                  <a:lnTo>
                    <a:pt x="1560" y="546"/>
                  </a:lnTo>
                  <a:lnTo>
                    <a:pt x="1560" y="546"/>
                  </a:lnTo>
                  <a:lnTo>
                    <a:pt x="1560" y="546"/>
                  </a:lnTo>
                  <a:lnTo>
                    <a:pt x="1560" y="546"/>
                  </a:lnTo>
                  <a:lnTo>
                    <a:pt x="1560" y="546"/>
                  </a:lnTo>
                  <a:lnTo>
                    <a:pt x="1560" y="546"/>
                  </a:lnTo>
                  <a:lnTo>
                    <a:pt x="1566" y="546"/>
                  </a:lnTo>
                  <a:lnTo>
                    <a:pt x="1566" y="546"/>
                  </a:lnTo>
                  <a:lnTo>
                    <a:pt x="1566" y="546"/>
                  </a:lnTo>
                  <a:lnTo>
                    <a:pt x="1566" y="546"/>
                  </a:lnTo>
                  <a:lnTo>
                    <a:pt x="1566" y="546"/>
                  </a:lnTo>
                  <a:lnTo>
                    <a:pt x="1566" y="546"/>
                  </a:lnTo>
                  <a:lnTo>
                    <a:pt x="1572" y="546"/>
                  </a:lnTo>
                  <a:lnTo>
                    <a:pt x="1572" y="552"/>
                  </a:lnTo>
                  <a:lnTo>
                    <a:pt x="1572" y="552"/>
                  </a:lnTo>
                  <a:lnTo>
                    <a:pt x="1572" y="552"/>
                  </a:lnTo>
                  <a:lnTo>
                    <a:pt x="1572" y="552"/>
                  </a:lnTo>
                  <a:lnTo>
                    <a:pt x="1572" y="552"/>
                  </a:lnTo>
                  <a:lnTo>
                    <a:pt x="1572" y="552"/>
                  </a:lnTo>
                  <a:lnTo>
                    <a:pt x="1578" y="552"/>
                  </a:lnTo>
                  <a:lnTo>
                    <a:pt x="1578" y="552"/>
                  </a:lnTo>
                  <a:lnTo>
                    <a:pt x="1578" y="552"/>
                  </a:lnTo>
                  <a:lnTo>
                    <a:pt x="1578" y="552"/>
                  </a:lnTo>
                  <a:lnTo>
                    <a:pt x="1578" y="552"/>
                  </a:lnTo>
                  <a:lnTo>
                    <a:pt x="1578" y="552"/>
                  </a:lnTo>
                  <a:lnTo>
                    <a:pt x="1584" y="552"/>
                  </a:lnTo>
                  <a:lnTo>
                    <a:pt x="1584" y="552"/>
                  </a:lnTo>
                  <a:lnTo>
                    <a:pt x="1584" y="552"/>
                  </a:lnTo>
                  <a:lnTo>
                    <a:pt x="1584" y="552"/>
                  </a:lnTo>
                  <a:lnTo>
                    <a:pt x="1584" y="552"/>
                  </a:lnTo>
                  <a:lnTo>
                    <a:pt x="1584" y="552"/>
                  </a:lnTo>
                  <a:lnTo>
                    <a:pt x="1590" y="552"/>
                  </a:lnTo>
                  <a:lnTo>
                    <a:pt x="1590" y="552"/>
                  </a:lnTo>
                  <a:lnTo>
                    <a:pt x="1590" y="552"/>
                  </a:lnTo>
                  <a:lnTo>
                    <a:pt x="1590" y="552"/>
                  </a:lnTo>
                  <a:lnTo>
                    <a:pt x="1590" y="552"/>
                  </a:lnTo>
                  <a:lnTo>
                    <a:pt x="1590" y="552"/>
                  </a:lnTo>
                  <a:lnTo>
                    <a:pt x="1596" y="552"/>
                  </a:lnTo>
                  <a:lnTo>
                    <a:pt x="1596" y="552"/>
                  </a:lnTo>
                  <a:lnTo>
                    <a:pt x="1596" y="552"/>
                  </a:lnTo>
                  <a:lnTo>
                    <a:pt x="1596" y="552"/>
                  </a:lnTo>
                  <a:lnTo>
                    <a:pt x="1596" y="552"/>
                  </a:lnTo>
                  <a:lnTo>
                    <a:pt x="1596" y="552"/>
                  </a:lnTo>
                  <a:lnTo>
                    <a:pt x="1596" y="552"/>
                  </a:lnTo>
                  <a:lnTo>
                    <a:pt x="1602" y="552"/>
                  </a:lnTo>
                  <a:lnTo>
                    <a:pt x="1602" y="552"/>
                  </a:lnTo>
                  <a:lnTo>
                    <a:pt x="1602" y="552"/>
                  </a:lnTo>
                  <a:lnTo>
                    <a:pt x="1602" y="552"/>
                  </a:lnTo>
                  <a:lnTo>
                    <a:pt x="1602" y="552"/>
                  </a:lnTo>
                  <a:lnTo>
                    <a:pt x="1602" y="552"/>
                  </a:lnTo>
                  <a:lnTo>
                    <a:pt x="1608" y="552"/>
                  </a:lnTo>
                  <a:lnTo>
                    <a:pt x="1608" y="552"/>
                  </a:lnTo>
                  <a:lnTo>
                    <a:pt x="1608" y="552"/>
                  </a:lnTo>
                  <a:lnTo>
                    <a:pt x="1608" y="552"/>
                  </a:lnTo>
                  <a:lnTo>
                    <a:pt x="1608" y="552"/>
                  </a:lnTo>
                  <a:lnTo>
                    <a:pt x="1608" y="552"/>
                  </a:lnTo>
                  <a:lnTo>
                    <a:pt x="1608" y="552"/>
                  </a:lnTo>
                  <a:lnTo>
                    <a:pt x="1614" y="552"/>
                  </a:lnTo>
                  <a:lnTo>
                    <a:pt x="1614" y="552"/>
                  </a:lnTo>
                  <a:lnTo>
                    <a:pt x="1614" y="552"/>
                  </a:lnTo>
                  <a:lnTo>
                    <a:pt x="1614" y="552"/>
                  </a:lnTo>
                  <a:lnTo>
                    <a:pt x="1614" y="552"/>
                  </a:lnTo>
                  <a:lnTo>
                    <a:pt x="1614" y="552"/>
                  </a:lnTo>
                  <a:lnTo>
                    <a:pt x="1620" y="552"/>
                  </a:lnTo>
                  <a:lnTo>
                    <a:pt x="1620" y="552"/>
                  </a:lnTo>
                  <a:lnTo>
                    <a:pt x="1620" y="552"/>
                  </a:lnTo>
                  <a:lnTo>
                    <a:pt x="1620" y="552"/>
                  </a:lnTo>
                  <a:lnTo>
                    <a:pt x="1620" y="552"/>
                  </a:lnTo>
                  <a:lnTo>
                    <a:pt x="1620" y="552"/>
                  </a:lnTo>
                  <a:lnTo>
                    <a:pt x="1620" y="552"/>
                  </a:lnTo>
                  <a:lnTo>
                    <a:pt x="1626" y="552"/>
                  </a:lnTo>
                  <a:lnTo>
                    <a:pt x="1626" y="552"/>
                  </a:lnTo>
                  <a:lnTo>
                    <a:pt x="1626" y="552"/>
                  </a:lnTo>
                  <a:lnTo>
                    <a:pt x="1626" y="552"/>
                  </a:lnTo>
                  <a:lnTo>
                    <a:pt x="1626" y="552"/>
                  </a:lnTo>
                  <a:lnTo>
                    <a:pt x="1626" y="552"/>
                  </a:lnTo>
                  <a:lnTo>
                    <a:pt x="1632" y="552"/>
                  </a:lnTo>
                  <a:lnTo>
                    <a:pt x="1632" y="552"/>
                  </a:lnTo>
                  <a:lnTo>
                    <a:pt x="1632" y="552"/>
                  </a:lnTo>
                  <a:lnTo>
                    <a:pt x="1632" y="552"/>
                  </a:lnTo>
                  <a:lnTo>
                    <a:pt x="1632" y="552"/>
                  </a:lnTo>
                  <a:lnTo>
                    <a:pt x="1632" y="552"/>
                  </a:lnTo>
                  <a:lnTo>
                    <a:pt x="1632" y="552"/>
                  </a:lnTo>
                  <a:lnTo>
                    <a:pt x="1638" y="552"/>
                  </a:lnTo>
                  <a:lnTo>
                    <a:pt x="1638" y="552"/>
                  </a:lnTo>
                  <a:lnTo>
                    <a:pt x="1638" y="552"/>
                  </a:lnTo>
                  <a:lnTo>
                    <a:pt x="1638" y="552"/>
                  </a:lnTo>
                  <a:lnTo>
                    <a:pt x="1638" y="552"/>
                  </a:lnTo>
                  <a:lnTo>
                    <a:pt x="1638" y="552"/>
                  </a:lnTo>
                  <a:lnTo>
                    <a:pt x="1644" y="552"/>
                  </a:lnTo>
                  <a:lnTo>
                    <a:pt x="1644" y="552"/>
                  </a:lnTo>
                  <a:lnTo>
                    <a:pt x="1644" y="552"/>
                  </a:lnTo>
                  <a:lnTo>
                    <a:pt x="1644" y="552"/>
                  </a:lnTo>
                  <a:lnTo>
                    <a:pt x="1644" y="552"/>
                  </a:lnTo>
                  <a:lnTo>
                    <a:pt x="1644" y="552"/>
                  </a:lnTo>
                  <a:lnTo>
                    <a:pt x="1644" y="546"/>
                  </a:lnTo>
                  <a:lnTo>
                    <a:pt x="1650" y="546"/>
                  </a:lnTo>
                  <a:lnTo>
                    <a:pt x="1650" y="546"/>
                  </a:lnTo>
                  <a:lnTo>
                    <a:pt x="1650" y="546"/>
                  </a:lnTo>
                  <a:lnTo>
                    <a:pt x="1650" y="546"/>
                  </a:lnTo>
                  <a:lnTo>
                    <a:pt x="1650" y="546"/>
                  </a:lnTo>
                  <a:lnTo>
                    <a:pt x="1650" y="546"/>
                  </a:lnTo>
                  <a:lnTo>
                    <a:pt x="1656" y="546"/>
                  </a:lnTo>
                  <a:lnTo>
                    <a:pt x="1656" y="546"/>
                  </a:lnTo>
                  <a:lnTo>
                    <a:pt x="1656" y="546"/>
                  </a:lnTo>
                  <a:lnTo>
                    <a:pt x="1656" y="546"/>
                  </a:lnTo>
                  <a:lnTo>
                    <a:pt x="1656" y="546"/>
                  </a:lnTo>
                  <a:lnTo>
                    <a:pt x="1656" y="546"/>
                  </a:lnTo>
                  <a:lnTo>
                    <a:pt x="1662" y="546"/>
                  </a:lnTo>
                  <a:lnTo>
                    <a:pt x="1662" y="546"/>
                  </a:lnTo>
                  <a:lnTo>
                    <a:pt x="1662" y="546"/>
                  </a:lnTo>
                  <a:lnTo>
                    <a:pt x="1662" y="546"/>
                  </a:lnTo>
                  <a:lnTo>
                    <a:pt x="1662" y="546"/>
                  </a:lnTo>
                  <a:lnTo>
                    <a:pt x="1662" y="546"/>
                  </a:lnTo>
                  <a:lnTo>
                    <a:pt x="1668" y="540"/>
                  </a:lnTo>
                  <a:lnTo>
                    <a:pt x="1668" y="540"/>
                  </a:lnTo>
                  <a:lnTo>
                    <a:pt x="1668" y="540"/>
                  </a:lnTo>
                  <a:lnTo>
                    <a:pt x="1668" y="540"/>
                  </a:lnTo>
                  <a:lnTo>
                    <a:pt x="1668" y="540"/>
                  </a:lnTo>
                  <a:lnTo>
                    <a:pt x="1668" y="540"/>
                  </a:lnTo>
                  <a:lnTo>
                    <a:pt x="1668" y="540"/>
                  </a:lnTo>
                  <a:lnTo>
                    <a:pt x="1674" y="540"/>
                  </a:lnTo>
                  <a:lnTo>
                    <a:pt x="1674" y="540"/>
                  </a:lnTo>
                  <a:lnTo>
                    <a:pt x="1674" y="540"/>
                  </a:lnTo>
                  <a:lnTo>
                    <a:pt x="1674" y="540"/>
                  </a:lnTo>
                  <a:lnTo>
                    <a:pt x="1674" y="540"/>
                  </a:lnTo>
                  <a:lnTo>
                    <a:pt x="1674" y="540"/>
                  </a:lnTo>
                  <a:lnTo>
                    <a:pt x="1674" y="540"/>
                  </a:lnTo>
                  <a:lnTo>
                    <a:pt x="1680" y="540"/>
                  </a:lnTo>
                  <a:lnTo>
                    <a:pt x="1680" y="534"/>
                  </a:lnTo>
                  <a:lnTo>
                    <a:pt x="1680" y="534"/>
                  </a:lnTo>
                  <a:lnTo>
                    <a:pt x="1680" y="534"/>
                  </a:lnTo>
                  <a:lnTo>
                    <a:pt x="1680" y="534"/>
                  </a:lnTo>
                  <a:lnTo>
                    <a:pt x="1680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86" y="534"/>
                  </a:lnTo>
                  <a:lnTo>
                    <a:pt x="1692" y="534"/>
                  </a:lnTo>
                  <a:lnTo>
                    <a:pt x="1692" y="534"/>
                  </a:lnTo>
                  <a:lnTo>
                    <a:pt x="1692" y="528"/>
                  </a:lnTo>
                  <a:lnTo>
                    <a:pt x="1692" y="528"/>
                  </a:lnTo>
                  <a:lnTo>
                    <a:pt x="1692" y="528"/>
                  </a:lnTo>
                  <a:lnTo>
                    <a:pt x="1692" y="528"/>
                  </a:lnTo>
                  <a:lnTo>
                    <a:pt x="1698" y="528"/>
                  </a:lnTo>
                  <a:lnTo>
                    <a:pt x="1698" y="528"/>
                  </a:lnTo>
                  <a:lnTo>
                    <a:pt x="1698" y="528"/>
                  </a:lnTo>
                  <a:lnTo>
                    <a:pt x="1698" y="528"/>
                  </a:lnTo>
                  <a:lnTo>
                    <a:pt x="1698" y="528"/>
                  </a:lnTo>
                  <a:lnTo>
                    <a:pt x="1698" y="528"/>
                  </a:lnTo>
                  <a:lnTo>
                    <a:pt x="1698" y="522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10" y="522"/>
                  </a:lnTo>
                  <a:lnTo>
                    <a:pt x="1710" y="522"/>
                  </a:lnTo>
                  <a:lnTo>
                    <a:pt x="1710" y="522"/>
                  </a:lnTo>
                  <a:lnTo>
                    <a:pt x="1710" y="516"/>
                  </a:lnTo>
                  <a:lnTo>
                    <a:pt x="1710" y="516"/>
                  </a:lnTo>
                  <a:lnTo>
                    <a:pt x="1710" y="516"/>
                  </a:lnTo>
                  <a:lnTo>
                    <a:pt x="1710" y="516"/>
                  </a:lnTo>
                  <a:lnTo>
                    <a:pt x="1716" y="516"/>
                  </a:lnTo>
                  <a:lnTo>
                    <a:pt x="1716" y="516"/>
                  </a:lnTo>
                  <a:lnTo>
                    <a:pt x="1716" y="516"/>
                  </a:lnTo>
                  <a:lnTo>
                    <a:pt x="1716" y="516"/>
                  </a:lnTo>
                  <a:lnTo>
                    <a:pt x="1716" y="516"/>
                  </a:lnTo>
                  <a:lnTo>
                    <a:pt x="1716" y="510"/>
                  </a:lnTo>
                  <a:lnTo>
                    <a:pt x="1722" y="510"/>
                  </a:lnTo>
                  <a:lnTo>
                    <a:pt x="1722" y="510"/>
                  </a:lnTo>
                  <a:lnTo>
                    <a:pt x="1722" y="510"/>
                  </a:lnTo>
                  <a:lnTo>
                    <a:pt x="1722" y="510"/>
                  </a:lnTo>
                  <a:lnTo>
                    <a:pt x="1722" y="510"/>
                  </a:lnTo>
                  <a:lnTo>
                    <a:pt x="1722" y="510"/>
                  </a:lnTo>
                  <a:lnTo>
                    <a:pt x="1722" y="510"/>
                  </a:lnTo>
                  <a:lnTo>
                    <a:pt x="1728" y="504"/>
                  </a:lnTo>
                  <a:lnTo>
                    <a:pt x="1728" y="504"/>
                  </a:lnTo>
                  <a:lnTo>
                    <a:pt x="1728" y="504"/>
                  </a:lnTo>
                  <a:lnTo>
                    <a:pt x="1728" y="504"/>
                  </a:lnTo>
                  <a:lnTo>
                    <a:pt x="1728" y="504"/>
                  </a:lnTo>
                  <a:lnTo>
                    <a:pt x="1728" y="504"/>
                  </a:lnTo>
                  <a:lnTo>
                    <a:pt x="1734" y="504"/>
                  </a:lnTo>
                  <a:lnTo>
                    <a:pt x="1734" y="504"/>
                  </a:lnTo>
                  <a:lnTo>
                    <a:pt x="1734" y="498"/>
                  </a:lnTo>
                  <a:lnTo>
                    <a:pt x="1734" y="498"/>
                  </a:lnTo>
                  <a:lnTo>
                    <a:pt x="1734" y="498"/>
                  </a:lnTo>
                  <a:lnTo>
                    <a:pt x="1734" y="498"/>
                  </a:lnTo>
                  <a:lnTo>
                    <a:pt x="1734" y="498"/>
                  </a:lnTo>
                  <a:lnTo>
                    <a:pt x="1740" y="498"/>
                  </a:lnTo>
                  <a:lnTo>
                    <a:pt x="1740" y="498"/>
                  </a:lnTo>
                  <a:lnTo>
                    <a:pt x="1740" y="492"/>
                  </a:lnTo>
                  <a:lnTo>
                    <a:pt x="1740" y="492"/>
                  </a:lnTo>
                  <a:lnTo>
                    <a:pt x="1740" y="492"/>
                  </a:lnTo>
                  <a:lnTo>
                    <a:pt x="1740" y="492"/>
                  </a:lnTo>
                  <a:lnTo>
                    <a:pt x="1746" y="492"/>
                  </a:lnTo>
                  <a:lnTo>
                    <a:pt x="1746" y="492"/>
                  </a:lnTo>
                  <a:lnTo>
                    <a:pt x="1746" y="492"/>
                  </a:lnTo>
                  <a:lnTo>
                    <a:pt x="1746" y="486"/>
                  </a:lnTo>
                  <a:lnTo>
                    <a:pt x="1746" y="486"/>
                  </a:lnTo>
                  <a:lnTo>
                    <a:pt x="1746" y="486"/>
                  </a:lnTo>
                  <a:lnTo>
                    <a:pt x="1752" y="486"/>
                  </a:lnTo>
                  <a:lnTo>
                    <a:pt x="1752" y="486"/>
                  </a:lnTo>
                  <a:lnTo>
                    <a:pt x="1752" y="486"/>
                  </a:lnTo>
                  <a:lnTo>
                    <a:pt x="1752" y="480"/>
                  </a:lnTo>
                  <a:lnTo>
                    <a:pt x="1752" y="480"/>
                  </a:lnTo>
                  <a:lnTo>
                    <a:pt x="1752" y="480"/>
                  </a:lnTo>
                  <a:lnTo>
                    <a:pt x="1758" y="480"/>
                  </a:lnTo>
                  <a:lnTo>
                    <a:pt x="1758" y="480"/>
                  </a:lnTo>
                  <a:lnTo>
                    <a:pt x="1758" y="480"/>
                  </a:lnTo>
                  <a:lnTo>
                    <a:pt x="1758" y="474"/>
                  </a:lnTo>
                  <a:lnTo>
                    <a:pt x="1758" y="474"/>
                  </a:lnTo>
                  <a:lnTo>
                    <a:pt x="1758" y="474"/>
                  </a:lnTo>
                  <a:lnTo>
                    <a:pt x="1758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74"/>
                  </a:lnTo>
                  <a:lnTo>
                    <a:pt x="1764" y="468"/>
                  </a:lnTo>
                  <a:lnTo>
                    <a:pt x="1764" y="468"/>
                  </a:lnTo>
                  <a:lnTo>
                    <a:pt x="1764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6" y="462"/>
                  </a:lnTo>
                  <a:lnTo>
                    <a:pt x="1776" y="462"/>
                  </a:lnTo>
                  <a:lnTo>
                    <a:pt x="1776" y="456"/>
                  </a:lnTo>
                  <a:lnTo>
                    <a:pt x="1776" y="456"/>
                  </a:lnTo>
                  <a:lnTo>
                    <a:pt x="1776" y="456"/>
                  </a:lnTo>
                  <a:lnTo>
                    <a:pt x="1776" y="456"/>
                  </a:lnTo>
                  <a:lnTo>
                    <a:pt x="1782" y="456"/>
                  </a:lnTo>
                  <a:lnTo>
                    <a:pt x="1782" y="450"/>
                  </a:lnTo>
                  <a:lnTo>
                    <a:pt x="1782" y="450"/>
                  </a:lnTo>
                  <a:lnTo>
                    <a:pt x="1782" y="450"/>
                  </a:lnTo>
                  <a:lnTo>
                    <a:pt x="1782" y="450"/>
                  </a:lnTo>
                  <a:lnTo>
                    <a:pt x="1782" y="450"/>
                  </a:lnTo>
                  <a:lnTo>
                    <a:pt x="1788" y="444"/>
                  </a:lnTo>
                  <a:lnTo>
                    <a:pt x="1788" y="444"/>
                  </a:lnTo>
                  <a:lnTo>
                    <a:pt x="1788" y="444"/>
                  </a:lnTo>
                  <a:lnTo>
                    <a:pt x="1788" y="444"/>
                  </a:lnTo>
                  <a:lnTo>
                    <a:pt x="1788" y="444"/>
                  </a:lnTo>
                  <a:lnTo>
                    <a:pt x="1788" y="444"/>
                  </a:lnTo>
                  <a:lnTo>
                    <a:pt x="1788" y="438"/>
                  </a:lnTo>
                  <a:lnTo>
                    <a:pt x="1794" y="438"/>
                  </a:lnTo>
                  <a:lnTo>
                    <a:pt x="1794" y="438"/>
                  </a:lnTo>
                  <a:lnTo>
                    <a:pt x="1794" y="438"/>
                  </a:lnTo>
                  <a:lnTo>
                    <a:pt x="1794" y="438"/>
                  </a:lnTo>
                  <a:lnTo>
                    <a:pt x="1794" y="432"/>
                  </a:lnTo>
                  <a:lnTo>
                    <a:pt x="1794" y="432"/>
                  </a:lnTo>
                  <a:lnTo>
                    <a:pt x="1794" y="432"/>
                  </a:lnTo>
                  <a:lnTo>
                    <a:pt x="1800" y="432"/>
                  </a:lnTo>
                  <a:lnTo>
                    <a:pt x="1800" y="432"/>
                  </a:lnTo>
                  <a:lnTo>
                    <a:pt x="1800" y="426"/>
                  </a:lnTo>
                  <a:lnTo>
                    <a:pt x="1800" y="426"/>
                  </a:lnTo>
                  <a:lnTo>
                    <a:pt x="1800" y="426"/>
                  </a:lnTo>
                  <a:lnTo>
                    <a:pt x="1800" y="426"/>
                  </a:lnTo>
                  <a:lnTo>
                    <a:pt x="1806" y="426"/>
                  </a:lnTo>
                  <a:lnTo>
                    <a:pt x="1806" y="420"/>
                  </a:lnTo>
                  <a:lnTo>
                    <a:pt x="1806" y="420"/>
                  </a:lnTo>
                  <a:lnTo>
                    <a:pt x="1806" y="420"/>
                  </a:lnTo>
                  <a:lnTo>
                    <a:pt x="1806" y="420"/>
                  </a:lnTo>
                  <a:lnTo>
                    <a:pt x="1806" y="420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8" y="420"/>
                  </a:lnTo>
                  <a:lnTo>
                    <a:pt x="1818" y="420"/>
                  </a:lnTo>
                  <a:lnTo>
                    <a:pt x="1818" y="420"/>
                  </a:lnTo>
                  <a:lnTo>
                    <a:pt x="1818" y="420"/>
                  </a:lnTo>
                  <a:lnTo>
                    <a:pt x="1818" y="420"/>
                  </a:lnTo>
                  <a:lnTo>
                    <a:pt x="1818" y="420"/>
                  </a:lnTo>
                  <a:lnTo>
                    <a:pt x="1818" y="420"/>
                  </a:lnTo>
                  <a:lnTo>
                    <a:pt x="1824" y="426"/>
                  </a:lnTo>
                  <a:lnTo>
                    <a:pt x="1824" y="426"/>
                  </a:lnTo>
                  <a:lnTo>
                    <a:pt x="1824" y="426"/>
                  </a:lnTo>
                  <a:lnTo>
                    <a:pt x="1824" y="426"/>
                  </a:lnTo>
                  <a:lnTo>
                    <a:pt x="1824" y="426"/>
                  </a:lnTo>
                  <a:lnTo>
                    <a:pt x="1824" y="432"/>
                  </a:lnTo>
                  <a:lnTo>
                    <a:pt x="1830" y="432"/>
                  </a:lnTo>
                  <a:lnTo>
                    <a:pt x="1830" y="432"/>
                  </a:lnTo>
                  <a:lnTo>
                    <a:pt x="1830" y="432"/>
                  </a:lnTo>
                  <a:lnTo>
                    <a:pt x="1830" y="432"/>
                  </a:lnTo>
                  <a:lnTo>
                    <a:pt x="1830" y="438"/>
                  </a:lnTo>
                  <a:lnTo>
                    <a:pt x="1830" y="438"/>
                  </a:lnTo>
                  <a:lnTo>
                    <a:pt x="1836" y="438"/>
                  </a:lnTo>
                  <a:lnTo>
                    <a:pt x="1836" y="438"/>
                  </a:lnTo>
                  <a:lnTo>
                    <a:pt x="1836" y="438"/>
                  </a:lnTo>
                  <a:lnTo>
                    <a:pt x="1836" y="444"/>
                  </a:lnTo>
                  <a:lnTo>
                    <a:pt x="1836" y="444"/>
                  </a:lnTo>
                  <a:lnTo>
                    <a:pt x="1836" y="444"/>
                  </a:lnTo>
                  <a:lnTo>
                    <a:pt x="1836" y="444"/>
                  </a:lnTo>
                  <a:lnTo>
                    <a:pt x="1842" y="444"/>
                  </a:lnTo>
                  <a:lnTo>
                    <a:pt x="1842" y="444"/>
                  </a:lnTo>
                  <a:lnTo>
                    <a:pt x="1842" y="450"/>
                  </a:lnTo>
                  <a:lnTo>
                    <a:pt x="1842" y="450"/>
                  </a:lnTo>
                  <a:lnTo>
                    <a:pt x="1842" y="450"/>
                  </a:lnTo>
                  <a:lnTo>
                    <a:pt x="1842" y="450"/>
                  </a:lnTo>
                  <a:lnTo>
                    <a:pt x="1848" y="456"/>
                  </a:lnTo>
                  <a:lnTo>
                    <a:pt x="1848" y="456"/>
                  </a:lnTo>
                  <a:lnTo>
                    <a:pt x="1848" y="456"/>
                  </a:lnTo>
                  <a:lnTo>
                    <a:pt x="1848" y="456"/>
                  </a:lnTo>
                  <a:lnTo>
                    <a:pt x="1848" y="456"/>
                  </a:lnTo>
                  <a:lnTo>
                    <a:pt x="1848" y="456"/>
                  </a:lnTo>
                  <a:lnTo>
                    <a:pt x="1848" y="462"/>
                  </a:lnTo>
                  <a:lnTo>
                    <a:pt x="1854" y="462"/>
                  </a:lnTo>
                  <a:lnTo>
                    <a:pt x="1854" y="462"/>
                  </a:lnTo>
                  <a:lnTo>
                    <a:pt x="1854" y="462"/>
                  </a:lnTo>
                  <a:lnTo>
                    <a:pt x="1854" y="462"/>
                  </a:lnTo>
                  <a:lnTo>
                    <a:pt x="1854" y="462"/>
                  </a:lnTo>
                  <a:lnTo>
                    <a:pt x="1854" y="468"/>
                  </a:lnTo>
                  <a:lnTo>
                    <a:pt x="1854" y="468"/>
                  </a:lnTo>
                  <a:lnTo>
                    <a:pt x="1860" y="468"/>
                  </a:lnTo>
                  <a:lnTo>
                    <a:pt x="1860" y="468"/>
                  </a:lnTo>
                  <a:lnTo>
                    <a:pt x="1860" y="468"/>
                  </a:lnTo>
                  <a:lnTo>
                    <a:pt x="1860" y="468"/>
                  </a:lnTo>
                  <a:lnTo>
                    <a:pt x="1860" y="474"/>
                  </a:lnTo>
                  <a:lnTo>
                    <a:pt x="1860" y="474"/>
                  </a:lnTo>
                  <a:lnTo>
                    <a:pt x="1866" y="474"/>
                  </a:lnTo>
                  <a:lnTo>
                    <a:pt x="1866" y="474"/>
                  </a:lnTo>
                  <a:lnTo>
                    <a:pt x="1866" y="474"/>
                  </a:lnTo>
                  <a:lnTo>
                    <a:pt x="1866" y="474"/>
                  </a:lnTo>
                  <a:lnTo>
                    <a:pt x="1866" y="474"/>
                  </a:lnTo>
                  <a:lnTo>
                    <a:pt x="1866" y="480"/>
                  </a:lnTo>
                  <a:lnTo>
                    <a:pt x="1872" y="480"/>
                  </a:lnTo>
                  <a:lnTo>
                    <a:pt x="1872" y="480"/>
                  </a:lnTo>
                  <a:lnTo>
                    <a:pt x="1872" y="480"/>
                  </a:lnTo>
                  <a:lnTo>
                    <a:pt x="1872" y="480"/>
                  </a:lnTo>
                  <a:lnTo>
                    <a:pt x="1872" y="486"/>
                  </a:lnTo>
                  <a:lnTo>
                    <a:pt x="1872" y="486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92"/>
                  </a:lnTo>
                  <a:lnTo>
                    <a:pt x="1878" y="492"/>
                  </a:lnTo>
                  <a:lnTo>
                    <a:pt x="1884" y="492"/>
                  </a:lnTo>
                  <a:lnTo>
                    <a:pt x="1884" y="492"/>
                  </a:lnTo>
                  <a:lnTo>
                    <a:pt x="1884" y="492"/>
                  </a:lnTo>
                  <a:lnTo>
                    <a:pt x="1884" y="492"/>
                  </a:lnTo>
                  <a:lnTo>
                    <a:pt x="1884" y="492"/>
                  </a:lnTo>
                  <a:lnTo>
                    <a:pt x="1884" y="498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6" y="504"/>
                  </a:lnTo>
                  <a:lnTo>
                    <a:pt x="1896" y="504"/>
                  </a:lnTo>
                  <a:lnTo>
                    <a:pt x="1896" y="504"/>
                  </a:lnTo>
                  <a:lnTo>
                    <a:pt x="1896" y="504"/>
                  </a:lnTo>
                  <a:lnTo>
                    <a:pt x="1896" y="504"/>
                  </a:lnTo>
                  <a:lnTo>
                    <a:pt x="1896" y="504"/>
                  </a:lnTo>
                  <a:lnTo>
                    <a:pt x="1896" y="504"/>
                  </a:lnTo>
                  <a:lnTo>
                    <a:pt x="1902" y="504"/>
                  </a:lnTo>
                  <a:lnTo>
                    <a:pt x="1902" y="510"/>
                  </a:lnTo>
                  <a:lnTo>
                    <a:pt x="1902" y="510"/>
                  </a:lnTo>
                  <a:lnTo>
                    <a:pt x="1902" y="510"/>
                  </a:lnTo>
                  <a:lnTo>
                    <a:pt x="1902" y="510"/>
                  </a:lnTo>
                  <a:lnTo>
                    <a:pt x="1902" y="510"/>
                  </a:lnTo>
                  <a:lnTo>
                    <a:pt x="1908" y="510"/>
                  </a:lnTo>
                  <a:lnTo>
                    <a:pt x="1908" y="510"/>
                  </a:lnTo>
                  <a:lnTo>
                    <a:pt x="1908" y="510"/>
                  </a:lnTo>
                  <a:lnTo>
                    <a:pt x="1908" y="516"/>
                  </a:lnTo>
                  <a:lnTo>
                    <a:pt x="1908" y="516"/>
                  </a:lnTo>
                  <a:lnTo>
                    <a:pt x="1908" y="516"/>
                  </a:lnTo>
                  <a:lnTo>
                    <a:pt x="1908" y="516"/>
                  </a:lnTo>
                  <a:lnTo>
                    <a:pt x="1914" y="516"/>
                  </a:lnTo>
                  <a:lnTo>
                    <a:pt x="1914" y="516"/>
                  </a:lnTo>
                  <a:lnTo>
                    <a:pt x="1914" y="516"/>
                  </a:lnTo>
                  <a:lnTo>
                    <a:pt x="1914" y="516"/>
                  </a:lnTo>
                  <a:lnTo>
                    <a:pt x="1914" y="516"/>
                  </a:lnTo>
                  <a:lnTo>
                    <a:pt x="1914" y="522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6" y="522"/>
                  </a:lnTo>
                  <a:lnTo>
                    <a:pt x="1926" y="522"/>
                  </a:lnTo>
                  <a:lnTo>
                    <a:pt x="1926" y="528"/>
                  </a:lnTo>
                  <a:lnTo>
                    <a:pt x="1926" y="528"/>
                  </a:lnTo>
                  <a:lnTo>
                    <a:pt x="1926" y="528"/>
                  </a:lnTo>
                  <a:lnTo>
                    <a:pt x="1926" y="528"/>
                  </a:lnTo>
                  <a:lnTo>
                    <a:pt x="1932" y="528"/>
                  </a:lnTo>
                  <a:lnTo>
                    <a:pt x="1932" y="528"/>
                  </a:lnTo>
                  <a:lnTo>
                    <a:pt x="1932" y="528"/>
                  </a:lnTo>
                  <a:lnTo>
                    <a:pt x="1932" y="528"/>
                  </a:lnTo>
                  <a:lnTo>
                    <a:pt x="1932" y="528"/>
                  </a:lnTo>
                  <a:lnTo>
                    <a:pt x="1932" y="528"/>
                  </a:lnTo>
                  <a:lnTo>
                    <a:pt x="1938" y="534"/>
                  </a:lnTo>
                  <a:lnTo>
                    <a:pt x="1938" y="534"/>
                  </a:lnTo>
                  <a:lnTo>
                    <a:pt x="1938" y="534"/>
                  </a:lnTo>
                  <a:lnTo>
                    <a:pt x="1938" y="534"/>
                  </a:lnTo>
                  <a:lnTo>
                    <a:pt x="1938" y="534"/>
                  </a:lnTo>
                  <a:lnTo>
                    <a:pt x="1938" y="534"/>
                  </a:lnTo>
                  <a:lnTo>
                    <a:pt x="1938" y="534"/>
                  </a:lnTo>
                  <a:lnTo>
                    <a:pt x="1944" y="534"/>
                  </a:lnTo>
                  <a:lnTo>
                    <a:pt x="1944" y="534"/>
                  </a:lnTo>
                  <a:lnTo>
                    <a:pt x="1944" y="534"/>
                  </a:lnTo>
                  <a:lnTo>
                    <a:pt x="1944" y="534"/>
                  </a:lnTo>
                  <a:lnTo>
                    <a:pt x="1944" y="534"/>
                  </a:lnTo>
                  <a:lnTo>
                    <a:pt x="1944" y="540"/>
                  </a:lnTo>
                  <a:lnTo>
                    <a:pt x="1950" y="540"/>
                  </a:lnTo>
                  <a:lnTo>
                    <a:pt x="1950" y="540"/>
                  </a:lnTo>
                  <a:lnTo>
                    <a:pt x="1950" y="540"/>
                  </a:lnTo>
                  <a:lnTo>
                    <a:pt x="1950" y="540"/>
                  </a:lnTo>
                  <a:lnTo>
                    <a:pt x="1950" y="540"/>
                  </a:lnTo>
                  <a:lnTo>
                    <a:pt x="1950" y="540"/>
                  </a:lnTo>
                  <a:lnTo>
                    <a:pt x="1950" y="540"/>
                  </a:lnTo>
                  <a:lnTo>
                    <a:pt x="1956" y="540"/>
                  </a:lnTo>
                  <a:lnTo>
                    <a:pt x="1956" y="540"/>
                  </a:lnTo>
                  <a:lnTo>
                    <a:pt x="1956" y="540"/>
                  </a:lnTo>
                  <a:lnTo>
                    <a:pt x="1956" y="540"/>
                  </a:lnTo>
                  <a:lnTo>
                    <a:pt x="1956" y="540"/>
                  </a:lnTo>
                  <a:lnTo>
                    <a:pt x="1956" y="540"/>
                  </a:lnTo>
                  <a:lnTo>
                    <a:pt x="1956" y="540"/>
                  </a:lnTo>
                  <a:lnTo>
                    <a:pt x="1962" y="546"/>
                  </a:lnTo>
                  <a:lnTo>
                    <a:pt x="1962" y="546"/>
                  </a:lnTo>
                  <a:lnTo>
                    <a:pt x="1962" y="546"/>
                  </a:lnTo>
                  <a:lnTo>
                    <a:pt x="1962" y="546"/>
                  </a:lnTo>
                  <a:lnTo>
                    <a:pt x="1962" y="546"/>
                  </a:lnTo>
                  <a:lnTo>
                    <a:pt x="1968" y="546"/>
                  </a:lnTo>
                  <a:lnTo>
                    <a:pt x="1968" y="546"/>
                  </a:lnTo>
                  <a:lnTo>
                    <a:pt x="1968" y="546"/>
                  </a:lnTo>
                  <a:lnTo>
                    <a:pt x="1968" y="546"/>
                  </a:lnTo>
                  <a:lnTo>
                    <a:pt x="1968" y="546"/>
                  </a:lnTo>
                  <a:lnTo>
                    <a:pt x="1968" y="546"/>
                  </a:lnTo>
                  <a:lnTo>
                    <a:pt x="1968" y="546"/>
                  </a:lnTo>
                  <a:lnTo>
                    <a:pt x="1974" y="546"/>
                  </a:lnTo>
                  <a:lnTo>
                    <a:pt x="1974" y="546"/>
                  </a:lnTo>
                  <a:lnTo>
                    <a:pt x="1974" y="546"/>
                  </a:lnTo>
                  <a:lnTo>
                    <a:pt x="1974" y="546"/>
                  </a:lnTo>
                  <a:lnTo>
                    <a:pt x="1974" y="546"/>
                  </a:lnTo>
                  <a:lnTo>
                    <a:pt x="1974" y="546"/>
                  </a:lnTo>
                  <a:lnTo>
                    <a:pt x="1980" y="546"/>
                  </a:lnTo>
                  <a:lnTo>
                    <a:pt x="1980" y="546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0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86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2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1998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04" y="552"/>
                  </a:lnTo>
                  <a:lnTo>
                    <a:pt x="2010" y="552"/>
                  </a:lnTo>
                  <a:lnTo>
                    <a:pt x="2010" y="552"/>
                  </a:lnTo>
                  <a:lnTo>
                    <a:pt x="2010" y="552"/>
                  </a:lnTo>
                  <a:lnTo>
                    <a:pt x="2010" y="552"/>
                  </a:lnTo>
                  <a:lnTo>
                    <a:pt x="2010" y="552"/>
                  </a:lnTo>
                  <a:lnTo>
                    <a:pt x="2010" y="552"/>
                  </a:lnTo>
                  <a:lnTo>
                    <a:pt x="2010" y="552"/>
                  </a:lnTo>
                  <a:lnTo>
                    <a:pt x="2016" y="552"/>
                  </a:lnTo>
                  <a:lnTo>
                    <a:pt x="2016" y="552"/>
                  </a:lnTo>
                  <a:lnTo>
                    <a:pt x="2016" y="552"/>
                  </a:lnTo>
                  <a:lnTo>
                    <a:pt x="2016" y="552"/>
                  </a:lnTo>
                  <a:lnTo>
                    <a:pt x="2016" y="552"/>
                  </a:lnTo>
                  <a:lnTo>
                    <a:pt x="2016" y="552"/>
                  </a:lnTo>
                  <a:lnTo>
                    <a:pt x="2022" y="552"/>
                  </a:lnTo>
                  <a:lnTo>
                    <a:pt x="2022" y="552"/>
                  </a:lnTo>
                  <a:lnTo>
                    <a:pt x="2022" y="552"/>
                  </a:lnTo>
                  <a:lnTo>
                    <a:pt x="2022" y="552"/>
                  </a:lnTo>
                  <a:lnTo>
                    <a:pt x="2022" y="552"/>
                  </a:lnTo>
                  <a:lnTo>
                    <a:pt x="2022" y="552"/>
                  </a:lnTo>
                  <a:lnTo>
                    <a:pt x="2022" y="552"/>
                  </a:lnTo>
                  <a:lnTo>
                    <a:pt x="2028" y="552"/>
                  </a:lnTo>
                  <a:lnTo>
                    <a:pt x="2028" y="552"/>
                  </a:lnTo>
                  <a:lnTo>
                    <a:pt x="2028" y="552"/>
                  </a:lnTo>
                  <a:lnTo>
                    <a:pt x="2028" y="552"/>
                  </a:lnTo>
                  <a:lnTo>
                    <a:pt x="2028" y="552"/>
                  </a:lnTo>
                  <a:lnTo>
                    <a:pt x="2028" y="552"/>
                  </a:lnTo>
                  <a:lnTo>
                    <a:pt x="2034" y="552"/>
                  </a:lnTo>
                  <a:lnTo>
                    <a:pt x="2034" y="552"/>
                  </a:lnTo>
                  <a:lnTo>
                    <a:pt x="2034" y="552"/>
                  </a:lnTo>
                  <a:lnTo>
                    <a:pt x="2034" y="552"/>
                  </a:lnTo>
                  <a:lnTo>
                    <a:pt x="2034" y="552"/>
                  </a:lnTo>
                  <a:lnTo>
                    <a:pt x="2034" y="552"/>
                  </a:lnTo>
                  <a:lnTo>
                    <a:pt x="2040" y="552"/>
                  </a:lnTo>
                  <a:lnTo>
                    <a:pt x="2040" y="552"/>
                  </a:lnTo>
                  <a:lnTo>
                    <a:pt x="2040" y="552"/>
                  </a:lnTo>
                  <a:lnTo>
                    <a:pt x="2040" y="552"/>
                  </a:lnTo>
                  <a:lnTo>
                    <a:pt x="2040" y="552"/>
                  </a:lnTo>
                  <a:lnTo>
                    <a:pt x="2040" y="552"/>
                  </a:lnTo>
                  <a:lnTo>
                    <a:pt x="2040" y="552"/>
                  </a:lnTo>
                  <a:lnTo>
                    <a:pt x="2046" y="552"/>
                  </a:lnTo>
                  <a:lnTo>
                    <a:pt x="2046" y="552"/>
                  </a:lnTo>
                  <a:lnTo>
                    <a:pt x="2046" y="552"/>
                  </a:lnTo>
                  <a:lnTo>
                    <a:pt x="2046" y="552"/>
                  </a:lnTo>
                  <a:lnTo>
                    <a:pt x="2046" y="552"/>
                  </a:lnTo>
                  <a:lnTo>
                    <a:pt x="2046" y="552"/>
                  </a:lnTo>
                  <a:lnTo>
                    <a:pt x="2052" y="552"/>
                  </a:lnTo>
                  <a:lnTo>
                    <a:pt x="2052" y="552"/>
                  </a:lnTo>
                  <a:lnTo>
                    <a:pt x="2052" y="552"/>
                  </a:lnTo>
                  <a:lnTo>
                    <a:pt x="2052" y="552"/>
                  </a:lnTo>
                  <a:lnTo>
                    <a:pt x="2052" y="552"/>
                  </a:lnTo>
                  <a:lnTo>
                    <a:pt x="2052" y="552"/>
                  </a:lnTo>
                  <a:lnTo>
                    <a:pt x="2058" y="552"/>
                  </a:lnTo>
                  <a:lnTo>
                    <a:pt x="2058" y="546"/>
                  </a:lnTo>
                  <a:lnTo>
                    <a:pt x="2058" y="546"/>
                  </a:lnTo>
                  <a:lnTo>
                    <a:pt x="2058" y="546"/>
                  </a:lnTo>
                  <a:lnTo>
                    <a:pt x="2058" y="546"/>
                  </a:lnTo>
                  <a:lnTo>
                    <a:pt x="2058" y="546"/>
                  </a:lnTo>
                  <a:lnTo>
                    <a:pt x="2058" y="546"/>
                  </a:lnTo>
                  <a:lnTo>
                    <a:pt x="2064" y="546"/>
                  </a:lnTo>
                  <a:lnTo>
                    <a:pt x="2064" y="546"/>
                  </a:lnTo>
                  <a:lnTo>
                    <a:pt x="2064" y="546"/>
                  </a:lnTo>
                  <a:lnTo>
                    <a:pt x="2064" y="546"/>
                  </a:lnTo>
                  <a:lnTo>
                    <a:pt x="2064" y="546"/>
                  </a:lnTo>
                  <a:lnTo>
                    <a:pt x="2064" y="546"/>
                  </a:lnTo>
                  <a:lnTo>
                    <a:pt x="2070" y="546"/>
                  </a:lnTo>
                  <a:lnTo>
                    <a:pt x="2070" y="546"/>
                  </a:lnTo>
                  <a:lnTo>
                    <a:pt x="2070" y="546"/>
                  </a:lnTo>
                  <a:lnTo>
                    <a:pt x="2070" y="546"/>
                  </a:lnTo>
                  <a:lnTo>
                    <a:pt x="2070" y="546"/>
                  </a:lnTo>
                  <a:lnTo>
                    <a:pt x="2070" y="546"/>
                  </a:lnTo>
                  <a:lnTo>
                    <a:pt x="2070" y="546"/>
                  </a:lnTo>
                  <a:lnTo>
                    <a:pt x="2076" y="540"/>
                  </a:lnTo>
                  <a:lnTo>
                    <a:pt x="2076" y="540"/>
                  </a:lnTo>
                  <a:lnTo>
                    <a:pt x="2076" y="540"/>
                  </a:lnTo>
                  <a:lnTo>
                    <a:pt x="2076" y="540"/>
                  </a:lnTo>
                  <a:lnTo>
                    <a:pt x="2076" y="540"/>
                  </a:lnTo>
                  <a:lnTo>
                    <a:pt x="2076" y="540"/>
                  </a:lnTo>
                  <a:lnTo>
                    <a:pt x="2082" y="540"/>
                  </a:lnTo>
                  <a:lnTo>
                    <a:pt x="2082" y="540"/>
                  </a:lnTo>
                  <a:lnTo>
                    <a:pt x="2082" y="540"/>
                  </a:lnTo>
                  <a:lnTo>
                    <a:pt x="2082" y="540"/>
                  </a:lnTo>
                  <a:lnTo>
                    <a:pt x="2082" y="540"/>
                  </a:lnTo>
                  <a:lnTo>
                    <a:pt x="2082" y="534"/>
                  </a:lnTo>
                  <a:lnTo>
                    <a:pt x="2082" y="534"/>
                  </a:lnTo>
                  <a:lnTo>
                    <a:pt x="2088" y="534"/>
                  </a:lnTo>
                  <a:lnTo>
                    <a:pt x="2088" y="534"/>
                  </a:lnTo>
                  <a:lnTo>
                    <a:pt x="2088" y="534"/>
                  </a:lnTo>
                  <a:lnTo>
                    <a:pt x="2088" y="534"/>
                  </a:lnTo>
                  <a:lnTo>
                    <a:pt x="2088" y="534"/>
                  </a:lnTo>
                  <a:lnTo>
                    <a:pt x="2088" y="534"/>
                  </a:lnTo>
                  <a:lnTo>
                    <a:pt x="2094" y="534"/>
                  </a:lnTo>
                  <a:lnTo>
                    <a:pt x="2094" y="528"/>
                  </a:lnTo>
                  <a:lnTo>
                    <a:pt x="2094" y="528"/>
                  </a:lnTo>
                  <a:lnTo>
                    <a:pt x="2094" y="528"/>
                  </a:lnTo>
                  <a:lnTo>
                    <a:pt x="2094" y="528"/>
                  </a:lnTo>
                  <a:lnTo>
                    <a:pt x="2094" y="528"/>
                  </a:lnTo>
                  <a:lnTo>
                    <a:pt x="2100" y="528"/>
                  </a:lnTo>
                  <a:lnTo>
                    <a:pt x="2100" y="522"/>
                  </a:lnTo>
                  <a:lnTo>
                    <a:pt x="2100" y="522"/>
                  </a:lnTo>
                  <a:lnTo>
                    <a:pt x="2100" y="522"/>
                  </a:lnTo>
                  <a:lnTo>
                    <a:pt x="2100" y="522"/>
                  </a:lnTo>
                  <a:lnTo>
                    <a:pt x="2100" y="522"/>
                  </a:lnTo>
                  <a:lnTo>
                    <a:pt x="2100" y="522"/>
                  </a:lnTo>
                  <a:lnTo>
                    <a:pt x="2106" y="522"/>
                  </a:lnTo>
                  <a:lnTo>
                    <a:pt x="2106" y="516"/>
                  </a:lnTo>
                  <a:lnTo>
                    <a:pt x="2106" y="516"/>
                  </a:lnTo>
                  <a:lnTo>
                    <a:pt x="2106" y="516"/>
                  </a:lnTo>
                  <a:lnTo>
                    <a:pt x="2106" y="516"/>
                  </a:lnTo>
                  <a:lnTo>
                    <a:pt x="2106" y="516"/>
                  </a:lnTo>
                  <a:lnTo>
                    <a:pt x="2112" y="516"/>
                  </a:lnTo>
                  <a:lnTo>
                    <a:pt x="2112" y="516"/>
                  </a:lnTo>
                  <a:lnTo>
                    <a:pt x="2112" y="510"/>
                  </a:lnTo>
                  <a:lnTo>
                    <a:pt x="2112" y="510"/>
                  </a:lnTo>
                  <a:lnTo>
                    <a:pt x="2112" y="510"/>
                  </a:lnTo>
                  <a:lnTo>
                    <a:pt x="2112" y="510"/>
                  </a:lnTo>
                  <a:lnTo>
                    <a:pt x="2118" y="510"/>
                  </a:lnTo>
                  <a:lnTo>
                    <a:pt x="2118" y="504"/>
                  </a:lnTo>
                  <a:lnTo>
                    <a:pt x="2118" y="504"/>
                  </a:lnTo>
                  <a:lnTo>
                    <a:pt x="2118" y="504"/>
                  </a:lnTo>
                  <a:lnTo>
                    <a:pt x="2118" y="504"/>
                  </a:lnTo>
                  <a:lnTo>
                    <a:pt x="2118" y="504"/>
                  </a:lnTo>
                  <a:lnTo>
                    <a:pt x="2118" y="504"/>
                  </a:lnTo>
                  <a:lnTo>
                    <a:pt x="2124" y="498"/>
                  </a:lnTo>
                  <a:lnTo>
                    <a:pt x="2124" y="498"/>
                  </a:lnTo>
                  <a:lnTo>
                    <a:pt x="2124" y="498"/>
                  </a:lnTo>
                  <a:lnTo>
                    <a:pt x="2124" y="498"/>
                  </a:lnTo>
                  <a:lnTo>
                    <a:pt x="2124" y="498"/>
                  </a:lnTo>
                  <a:lnTo>
                    <a:pt x="2124" y="498"/>
                  </a:lnTo>
                  <a:lnTo>
                    <a:pt x="2130" y="492"/>
                  </a:lnTo>
                  <a:lnTo>
                    <a:pt x="2130" y="492"/>
                  </a:lnTo>
                  <a:lnTo>
                    <a:pt x="2130" y="492"/>
                  </a:lnTo>
                  <a:lnTo>
                    <a:pt x="2130" y="492"/>
                  </a:lnTo>
                  <a:lnTo>
                    <a:pt x="2130" y="492"/>
                  </a:lnTo>
                  <a:lnTo>
                    <a:pt x="2130" y="486"/>
                  </a:lnTo>
                  <a:lnTo>
                    <a:pt x="2130" y="486"/>
                  </a:lnTo>
                  <a:lnTo>
                    <a:pt x="2136" y="486"/>
                  </a:lnTo>
                  <a:lnTo>
                    <a:pt x="2136" y="486"/>
                  </a:lnTo>
                  <a:lnTo>
                    <a:pt x="2136" y="486"/>
                  </a:lnTo>
                  <a:lnTo>
                    <a:pt x="2136" y="480"/>
                  </a:lnTo>
                  <a:lnTo>
                    <a:pt x="2136" y="480"/>
                  </a:lnTo>
                  <a:lnTo>
                    <a:pt x="2136" y="480"/>
                  </a:lnTo>
                  <a:lnTo>
                    <a:pt x="2142" y="480"/>
                  </a:lnTo>
                  <a:lnTo>
                    <a:pt x="2142" y="474"/>
                  </a:lnTo>
                  <a:lnTo>
                    <a:pt x="2142" y="474"/>
                  </a:lnTo>
                  <a:lnTo>
                    <a:pt x="2142" y="474"/>
                  </a:lnTo>
                  <a:lnTo>
                    <a:pt x="2142" y="474"/>
                  </a:lnTo>
                  <a:lnTo>
                    <a:pt x="2142" y="474"/>
                  </a:lnTo>
                  <a:lnTo>
                    <a:pt x="2142" y="468"/>
                  </a:lnTo>
                  <a:lnTo>
                    <a:pt x="2148" y="468"/>
                  </a:lnTo>
                  <a:lnTo>
                    <a:pt x="2148" y="468"/>
                  </a:lnTo>
                  <a:lnTo>
                    <a:pt x="2148" y="468"/>
                  </a:lnTo>
                  <a:lnTo>
                    <a:pt x="2148" y="462"/>
                  </a:lnTo>
                  <a:lnTo>
                    <a:pt x="2148" y="462"/>
                  </a:lnTo>
                  <a:lnTo>
                    <a:pt x="2148" y="462"/>
                  </a:lnTo>
                  <a:lnTo>
                    <a:pt x="2154" y="462"/>
                  </a:lnTo>
                  <a:lnTo>
                    <a:pt x="2154" y="462"/>
                  </a:lnTo>
                  <a:lnTo>
                    <a:pt x="2154" y="456"/>
                  </a:lnTo>
                  <a:lnTo>
                    <a:pt x="2154" y="456"/>
                  </a:lnTo>
                  <a:lnTo>
                    <a:pt x="2154" y="456"/>
                  </a:lnTo>
                  <a:lnTo>
                    <a:pt x="2154" y="450"/>
                  </a:lnTo>
                  <a:lnTo>
                    <a:pt x="2160" y="450"/>
                  </a:lnTo>
                  <a:lnTo>
                    <a:pt x="2160" y="450"/>
                  </a:lnTo>
                  <a:lnTo>
                    <a:pt x="2160" y="450"/>
                  </a:lnTo>
                  <a:lnTo>
                    <a:pt x="2160" y="444"/>
                  </a:lnTo>
                  <a:lnTo>
                    <a:pt x="2160" y="444"/>
                  </a:lnTo>
                  <a:lnTo>
                    <a:pt x="2160" y="444"/>
                  </a:lnTo>
                  <a:lnTo>
                    <a:pt x="2166" y="444"/>
                  </a:lnTo>
                  <a:lnTo>
                    <a:pt x="2166" y="438"/>
                  </a:lnTo>
                  <a:lnTo>
                    <a:pt x="2166" y="438"/>
                  </a:lnTo>
                  <a:lnTo>
                    <a:pt x="2166" y="438"/>
                  </a:lnTo>
                  <a:lnTo>
                    <a:pt x="2166" y="438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72" y="432"/>
                  </a:lnTo>
                  <a:lnTo>
                    <a:pt x="2172" y="432"/>
                  </a:lnTo>
                  <a:lnTo>
                    <a:pt x="2172" y="426"/>
                  </a:lnTo>
                  <a:lnTo>
                    <a:pt x="2172" y="426"/>
                  </a:lnTo>
                  <a:lnTo>
                    <a:pt x="2172" y="426"/>
                  </a:lnTo>
                  <a:lnTo>
                    <a:pt x="2172" y="426"/>
                  </a:lnTo>
                  <a:lnTo>
                    <a:pt x="2178" y="420"/>
                  </a:lnTo>
                  <a:lnTo>
                    <a:pt x="2178" y="420"/>
                  </a:lnTo>
                  <a:lnTo>
                    <a:pt x="2178" y="420"/>
                  </a:lnTo>
                  <a:lnTo>
                    <a:pt x="2178" y="414"/>
                  </a:lnTo>
                  <a:lnTo>
                    <a:pt x="2178" y="414"/>
                  </a:lnTo>
                  <a:lnTo>
                    <a:pt x="2178" y="414"/>
                  </a:lnTo>
                  <a:lnTo>
                    <a:pt x="2178" y="414"/>
                  </a:lnTo>
                  <a:lnTo>
                    <a:pt x="2184" y="408"/>
                  </a:lnTo>
                  <a:lnTo>
                    <a:pt x="2184" y="408"/>
                  </a:lnTo>
                  <a:lnTo>
                    <a:pt x="2184" y="408"/>
                  </a:lnTo>
                  <a:lnTo>
                    <a:pt x="2184" y="402"/>
                  </a:lnTo>
                  <a:lnTo>
                    <a:pt x="2184" y="402"/>
                  </a:lnTo>
                  <a:lnTo>
                    <a:pt x="2184" y="402"/>
                  </a:lnTo>
                  <a:lnTo>
                    <a:pt x="2190" y="402"/>
                  </a:lnTo>
                  <a:lnTo>
                    <a:pt x="2190" y="396"/>
                  </a:lnTo>
                  <a:lnTo>
                    <a:pt x="2190" y="396"/>
                  </a:lnTo>
                  <a:lnTo>
                    <a:pt x="2190" y="396"/>
                  </a:lnTo>
                  <a:lnTo>
                    <a:pt x="2190" y="390"/>
                  </a:lnTo>
                  <a:lnTo>
                    <a:pt x="2190" y="390"/>
                  </a:lnTo>
                  <a:lnTo>
                    <a:pt x="2190" y="390"/>
                  </a:lnTo>
                  <a:lnTo>
                    <a:pt x="2196" y="390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78"/>
                  </a:lnTo>
                  <a:lnTo>
                    <a:pt x="2196" y="378"/>
                  </a:lnTo>
                  <a:lnTo>
                    <a:pt x="2196" y="378"/>
                  </a:lnTo>
                  <a:lnTo>
                    <a:pt x="2202" y="372"/>
                  </a:lnTo>
                  <a:lnTo>
                    <a:pt x="2202" y="372"/>
                  </a:lnTo>
                  <a:lnTo>
                    <a:pt x="2202" y="372"/>
                  </a:lnTo>
                  <a:lnTo>
                    <a:pt x="2202" y="366"/>
                  </a:lnTo>
                  <a:lnTo>
                    <a:pt x="2202" y="366"/>
                  </a:lnTo>
                  <a:lnTo>
                    <a:pt x="2208" y="366"/>
                  </a:lnTo>
                  <a:lnTo>
                    <a:pt x="2208" y="360"/>
                  </a:lnTo>
                  <a:lnTo>
                    <a:pt x="2208" y="360"/>
                  </a:lnTo>
                  <a:lnTo>
                    <a:pt x="2208" y="360"/>
                  </a:lnTo>
                  <a:lnTo>
                    <a:pt x="2208" y="354"/>
                  </a:lnTo>
                  <a:lnTo>
                    <a:pt x="2208" y="354"/>
                  </a:lnTo>
                  <a:lnTo>
                    <a:pt x="2208" y="354"/>
                  </a:lnTo>
                  <a:lnTo>
                    <a:pt x="2214" y="348"/>
                  </a:lnTo>
                  <a:lnTo>
                    <a:pt x="2214" y="348"/>
                  </a:lnTo>
                  <a:lnTo>
                    <a:pt x="2214" y="348"/>
                  </a:lnTo>
                  <a:lnTo>
                    <a:pt x="2214" y="342"/>
                  </a:lnTo>
                  <a:lnTo>
                    <a:pt x="2214" y="342"/>
                  </a:lnTo>
                  <a:lnTo>
                    <a:pt x="2214" y="342"/>
                  </a:lnTo>
                  <a:lnTo>
                    <a:pt x="2220" y="336"/>
                  </a:lnTo>
                  <a:lnTo>
                    <a:pt x="2220" y="336"/>
                  </a:lnTo>
                  <a:lnTo>
                    <a:pt x="2220" y="336"/>
                  </a:lnTo>
                  <a:lnTo>
                    <a:pt x="2220" y="330"/>
                  </a:lnTo>
                  <a:lnTo>
                    <a:pt x="2220" y="330"/>
                  </a:lnTo>
                  <a:lnTo>
                    <a:pt x="2220" y="330"/>
                  </a:lnTo>
                  <a:lnTo>
                    <a:pt x="2220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18"/>
                  </a:lnTo>
                  <a:lnTo>
                    <a:pt x="2226" y="318"/>
                  </a:lnTo>
                  <a:lnTo>
                    <a:pt x="2226" y="312"/>
                  </a:lnTo>
                  <a:lnTo>
                    <a:pt x="2226" y="312"/>
                  </a:lnTo>
                  <a:lnTo>
                    <a:pt x="2232" y="312"/>
                  </a:lnTo>
                  <a:lnTo>
                    <a:pt x="2232" y="306"/>
                  </a:lnTo>
                  <a:lnTo>
                    <a:pt x="2232" y="306"/>
                  </a:lnTo>
                  <a:lnTo>
                    <a:pt x="2232" y="306"/>
                  </a:lnTo>
                  <a:lnTo>
                    <a:pt x="2232" y="300"/>
                  </a:lnTo>
                  <a:lnTo>
                    <a:pt x="2232" y="300"/>
                  </a:lnTo>
                  <a:lnTo>
                    <a:pt x="2232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88"/>
                  </a:lnTo>
                  <a:lnTo>
                    <a:pt x="2238" y="288"/>
                  </a:lnTo>
                  <a:lnTo>
                    <a:pt x="2238" y="282"/>
                  </a:lnTo>
                  <a:lnTo>
                    <a:pt x="2244" y="282"/>
                  </a:lnTo>
                  <a:lnTo>
                    <a:pt x="2244" y="276"/>
                  </a:lnTo>
                  <a:lnTo>
                    <a:pt x="2244" y="276"/>
                  </a:lnTo>
                  <a:lnTo>
                    <a:pt x="2244" y="270"/>
                  </a:lnTo>
                  <a:lnTo>
                    <a:pt x="2244" y="270"/>
                  </a:lnTo>
                  <a:lnTo>
                    <a:pt x="2244" y="270"/>
                  </a:lnTo>
                  <a:lnTo>
                    <a:pt x="2244" y="264"/>
                  </a:lnTo>
                  <a:lnTo>
                    <a:pt x="2250" y="264"/>
                  </a:lnTo>
                  <a:lnTo>
                    <a:pt x="2250" y="258"/>
                  </a:lnTo>
                  <a:lnTo>
                    <a:pt x="2250" y="258"/>
                  </a:lnTo>
                  <a:lnTo>
                    <a:pt x="2250" y="258"/>
                  </a:lnTo>
                  <a:lnTo>
                    <a:pt x="2250" y="252"/>
                  </a:lnTo>
                  <a:lnTo>
                    <a:pt x="2250" y="252"/>
                  </a:lnTo>
                  <a:lnTo>
                    <a:pt x="2256" y="246"/>
                  </a:lnTo>
                  <a:lnTo>
                    <a:pt x="2256" y="246"/>
                  </a:lnTo>
                  <a:lnTo>
                    <a:pt x="2256" y="246"/>
                  </a:lnTo>
                  <a:lnTo>
                    <a:pt x="2256" y="240"/>
                  </a:lnTo>
                  <a:lnTo>
                    <a:pt x="2256" y="240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62" y="234"/>
                  </a:lnTo>
                  <a:lnTo>
                    <a:pt x="2262" y="228"/>
                  </a:lnTo>
                  <a:lnTo>
                    <a:pt x="2262" y="228"/>
                  </a:lnTo>
                  <a:lnTo>
                    <a:pt x="2262" y="222"/>
                  </a:lnTo>
                  <a:lnTo>
                    <a:pt x="2262" y="222"/>
                  </a:lnTo>
                  <a:lnTo>
                    <a:pt x="2262" y="216"/>
                  </a:lnTo>
                  <a:lnTo>
                    <a:pt x="2268" y="216"/>
                  </a:lnTo>
                  <a:lnTo>
                    <a:pt x="2268" y="216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04"/>
                  </a:lnTo>
                  <a:lnTo>
                    <a:pt x="2268" y="204"/>
                  </a:lnTo>
                  <a:lnTo>
                    <a:pt x="2268" y="198"/>
                  </a:lnTo>
                  <a:lnTo>
                    <a:pt x="2274" y="198"/>
                  </a:lnTo>
                  <a:lnTo>
                    <a:pt x="2274" y="192"/>
                  </a:lnTo>
                  <a:lnTo>
                    <a:pt x="2274" y="192"/>
                  </a:lnTo>
                  <a:lnTo>
                    <a:pt x="2274" y="192"/>
                  </a:lnTo>
                  <a:lnTo>
                    <a:pt x="2274" y="186"/>
                  </a:lnTo>
                  <a:lnTo>
                    <a:pt x="2274" y="186"/>
                  </a:lnTo>
                  <a:lnTo>
                    <a:pt x="2280" y="180"/>
                  </a:lnTo>
                  <a:lnTo>
                    <a:pt x="2280" y="180"/>
                  </a:lnTo>
                  <a:lnTo>
                    <a:pt x="2280" y="174"/>
                  </a:lnTo>
                  <a:lnTo>
                    <a:pt x="2280" y="174"/>
                  </a:lnTo>
                  <a:lnTo>
                    <a:pt x="2280" y="168"/>
                  </a:lnTo>
                  <a:lnTo>
                    <a:pt x="2280" y="168"/>
                  </a:lnTo>
                  <a:lnTo>
                    <a:pt x="2280" y="168"/>
                  </a:lnTo>
                  <a:lnTo>
                    <a:pt x="2286" y="162"/>
                  </a:lnTo>
                  <a:lnTo>
                    <a:pt x="2286" y="162"/>
                  </a:lnTo>
                  <a:lnTo>
                    <a:pt x="2286" y="156"/>
                  </a:lnTo>
                  <a:lnTo>
                    <a:pt x="2286" y="156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92" y="144"/>
                  </a:lnTo>
                  <a:lnTo>
                    <a:pt x="2292" y="144"/>
                  </a:lnTo>
                  <a:lnTo>
                    <a:pt x="2292" y="138"/>
                  </a:lnTo>
                  <a:lnTo>
                    <a:pt x="2292" y="138"/>
                  </a:lnTo>
                  <a:lnTo>
                    <a:pt x="2292" y="138"/>
                  </a:lnTo>
                  <a:lnTo>
                    <a:pt x="2292" y="132"/>
                  </a:lnTo>
                  <a:lnTo>
                    <a:pt x="2292" y="132"/>
                  </a:lnTo>
                  <a:lnTo>
                    <a:pt x="2298" y="126"/>
                  </a:lnTo>
                  <a:lnTo>
                    <a:pt x="2298" y="126"/>
                  </a:lnTo>
                  <a:lnTo>
                    <a:pt x="2298" y="120"/>
                  </a:lnTo>
                  <a:lnTo>
                    <a:pt x="2298" y="120"/>
                  </a:lnTo>
                  <a:lnTo>
                    <a:pt x="2298" y="114"/>
                  </a:lnTo>
                  <a:lnTo>
                    <a:pt x="2298" y="114"/>
                  </a:lnTo>
                  <a:lnTo>
                    <a:pt x="2304" y="108"/>
                  </a:lnTo>
                  <a:lnTo>
                    <a:pt x="2304" y="102"/>
                  </a:lnTo>
                  <a:lnTo>
                    <a:pt x="2304" y="102"/>
                  </a:lnTo>
                  <a:lnTo>
                    <a:pt x="2304" y="96"/>
                  </a:lnTo>
                  <a:lnTo>
                    <a:pt x="2304" y="96"/>
                  </a:lnTo>
                  <a:lnTo>
                    <a:pt x="2304" y="90"/>
                  </a:lnTo>
                  <a:lnTo>
                    <a:pt x="2310" y="90"/>
                  </a:lnTo>
                  <a:lnTo>
                    <a:pt x="2310" y="90"/>
                  </a:lnTo>
                  <a:lnTo>
                    <a:pt x="2310" y="84"/>
                  </a:lnTo>
                  <a:lnTo>
                    <a:pt x="2310" y="84"/>
                  </a:lnTo>
                  <a:lnTo>
                    <a:pt x="2310" y="78"/>
                  </a:lnTo>
                  <a:lnTo>
                    <a:pt x="2310" y="78"/>
                  </a:lnTo>
                  <a:lnTo>
                    <a:pt x="2310" y="72"/>
                  </a:lnTo>
                  <a:lnTo>
                    <a:pt x="2316" y="72"/>
                  </a:lnTo>
                  <a:lnTo>
                    <a:pt x="2316" y="66"/>
                  </a:lnTo>
                  <a:lnTo>
                    <a:pt x="2316" y="60"/>
                  </a:lnTo>
                  <a:lnTo>
                    <a:pt x="2316" y="60"/>
                  </a:lnTo>
                  <a:lnTo>
                    <a:pt x="2316" y="54"/>
                  </a:lnTo>
                  <a:lnTo>
                    <a:pt x="2316" y="54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36"/>
                  </a:lnTo>
                  <a:lnTo>
                    <a:pt x="2322" y="30"/>
                  </a:lnTo>
                  <a:lnTo>
                    <a:pt x="2328" y="30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18"/>
                  </a:lnTo>
                  <a:lnTo>
                    <a:pt x="2328" y="18"/>
                  </a:lnTo>
                  <a:lnTo>
                    <a:pt x="2328" y="12"/>
                  </a:lnTo>
                  <a:lnTo>
                    <a:pt x="2328" y="12"/>
                  </a:lnTo>
                  <a:lnTo>
                    <a:pt x="2334" y="6"/>
                  </a:lnTo>
                  <a:lnTo>
                    <a:pt x="2334" y="6"/>
                  </a:lnTo>
                  <a:lnTo>
                    <a:pt x="2334" y="6"/>
                  </a:lnTo>
                  <a:lnTo>
                    <a:pt x="2334" y="6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6"/>
                  </a:lnTo>
                  <a:lnTo>
                    <a:pt x="2346" y="6"/>
                  </a:lnTo>
                  <a:lnTo>
                    <a:pt x="2346" y="6"/>
                  </a:lnTo>
                  <a:lnTo>
                    <a:pt x="2346" y="6"/>
                  </a:lnTo>
                  <a:lnTo>
                    <a:pt x="2352" y="12"/>
                  </a:lnTo>
                  <a:lnTo>
                    <a:pt x="2352" y="12"/>
                  </a:lnTo>
                  <a:lnTo>
                    <a:pt x="2352" y="18"/>
                  </a:lnTo>
                  <a:lnTo>
                    <a:pt x="2352" y="18"/>
                  </a:lnTo>
                  <a:lnTo>
                    <a:pt x="2352" y="24"/>
                  </a:lnTo>
                  <a:lnTo>
                    <a:pt x="2352" y="24"/>
                  </a:lnTo>
                  <a:lnTo>
                    <a:pt x="2352" y="30"/>
                  </a:lnTo>
                  <a:lnTo>
                    <a:pt x="2358" y="30"/>
                  </a:lnTo>
                  <a:lnTo>
                    <a:pt x="2358" y="36"/>
                  </a:lnTo>
                  <a:lnTo>
                    <a:pt x="2358" y="42"/>
                  </a:lnTo>
                  <a:lnTo>
                    <a:pt x="2358" y="42"/>
                  </a:lnTo>
                  <a:lnTo>
                    <a:pt x="2358" y="48"/>
                  </a:lnTo>
                  <a:lnTo>
                    <a:pt x="2358" y="48"/>
                  </a:lnTo>
                  <a:lnTo>
                    <a:pt x="2364" y="54"/>
                  </a:lnTo>
                  <a:lnTo>
                    <a:pt x="2364" y="54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6"/>
                  </a:lnTo>
                  <a:lnTo>
                    <a:pt x="2364" y="66"/>
                  </a:lnTo>
                  <a:lnTo>
                    <a:pt x="2370" y="72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84"/>
                  </a:lnTo>
                  <a:lnTo>
                    <a:pt x="2370" y="84"/>
                  </a:lnTo>
                  <a:lnTo>
                    <a:pt x="2370" y="90"/>
                  </a:lnTo>
                  <a:lnTo>
                    <a:pt x="2370" y="90"/>
                  </a:lnTo>
                  <a:lnTo>
                    <a:pt x="2376" y="90"/>
                  </a:lnTo>
                  <a:lnTo>
                    <a:pt x="2376" y="96"/>
                  </a:lnTo>
                  <a:lnTo>
                    <a:pt x="2376" y="96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8"/>
                  </a:lnTo>
                  <a:lnTo>
                    <a:pt x="2376" y="108"/>
                  </a:lnTo>
                  <a:lnTo>
                    <a:pt x="2382" y="114"/>
                  </a:lnTo>
                  <a:lnTo>
                    <a:pt x="2382" y="120"/>
                  </a:lnTo>
                  <a:lnTo>
                    <a:pt x="2382" y="120"/>
                  </a:lnTo>
                  <a:lnTo>
                    <a:pt x="2382" y="126"/>
                  </a:lnTo>
                  <a:lnTo>
                    <a:pt x="2382" y="126"/>
                  </a:lnTo>
                  <a:lnTo>
                    <a:pt x="2388" y="132"/>
                  </a:lnTo>
                  <a:lnTo>
                    <a:pt x="2388" y="132"/>
                  </a:lnTo>
                  <a:lnTo>
                    <a:pt x="2388" y="138"/>
                  </a:lnTo>
                  <a:lnTo>
                    <a:pt x="2388" y="138"/>
                  </a:lnTo>
                  <a:lnTo>
                    <a:pt x="2388" y="138"/>
                  </a:lnTo>
                  <a:lnTo>
                    <a:pt x="2388" y="144"/>
                  </a:lnTo>
                  <a:lnTo>
                    <a:pt x="2388" y="144"/>
                  </a:lnTo>
                  <a:lnTo>
                    <a:pt x="2394" y="150"/>
                  </a:lnTo>
                  <a:lnTo>
                    <a:pt x="2394" y="150"/>
                  </a:lnTo>
                  <a:lnTo>
                    <a:pt x="2394" y="156"/>
                  </a:lnTo>
                  <a:lnTo>
                    <a:pt x="2394" y="156"/>
                  </a:lnTo>
                  <a:lnTo>
                    <a:pt x="2394" y="162"/>
                  </a:lnTo>
                  <a:lnTo>
                    <a:pt x="2394" y="162"/>
                  </a:lnTo>
                  <a:lnTo>
                    <a:pt x="2400" y="168"/>
                  </a:lnTo>
                  <a:lnTo>
                    <a:pt x="2400" y="168"/>
                  </a:lnTo>
                  <a:lnTo>
                    <a:pt x="2400" y="168"/>
                  </a:lnTo>
                  <a:lnTo>
                    <a:pt x="2400" y="174"/>
                  </a:lnTo>
                  <a:lnTo>
                    <a:pt x="2400" y="174"/>
                  </a:lnTo>
                  <a:lnTo>
                    <a:pt x="2400" y="180"/>
                  </a:lnTo>
                  <a:lnTo>
                    <a:pt x="2400" y="180"/>
                  </a:lnTo>
                  <a:lnTo>
                    <a:pt x="2406" y="186"/>
                  </a:lnTo>
                  <a:lnTo>
                    <a:pt x="2406" y="186"/>
                  </a:lnTo>
                  <a:lnTo>
                    <a:pt x="2406" y="192"/>
                  </a:lnTo>
                  <a:lnTo>
                    <a:pt x="2406" y="192"/>
                  </a:lnTo>
                  <a:lnTo>
                    <a:pt x="2406" y="192"/>
                  </a:lnTo>
                  <a:lnTo>
                    <a:pt x="2406" y="198"/>
                  </a:lnTo>
                  <a:lnTo>
                    <a:pt x="2412" y="198"/>
                  </a:lnTo>
                  <a:lnTo>
                    <a:pt x="2412" y="204"/>
                  </a:lnTo>
                  <a:lnTo>
                    <a:pt x="2412" y="204"/>
                  </a:lnTo>
                  <a:lnTo>
                    <a:pt x="2412" y="210"/>
                  </a:lnTo>
                  <a:lnTo>
                    <a:pt x="2412" y="210"/>
                  </a:lnTo>
                  <a:lnTo>
                    <a:pt x="2412" y="216"/>
                  </a:lnTo>
                  <a:lnTo>
                    <a:pt x="2412" y="216"/>
                  </a:lnTo>
                  <a:lnTo>
                    <a:pt x="2418" y="216"/>
                  </a:lnTo>
                  <a:lnTo>
                    <a:pt x="2418" y="222"/>
                  </a:lnTo>
                  <a:lnTo>
                    <a:pt x="2418" y="222"/>
                  </a:lnTo>
                  <a:lnTo>
                    <a:pt x="2418" y="228"/>
                  </a:lnTo>
                  <a:lnTo>
                    <a:pt x="2418" y="228"/>
                  </a:lnTo>
                  <a:lnTo>
                    <a:pt x="2418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6"/>
                  </a:lnTo>
                  <a:lnTo>
                    <a:pt x="2424" y="246"/>
                  </a:lnTo>
                  <a:lnTo>
                    <a:pt x="2424" y="246"/>
                  </a:lnTo>
                  <a:lnTo>
                    <a:pt x="2430" y="252"/>
                  </a:lnTo>
                  <a:lnTo>
                    <a:pt x="2430" y="252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64"/>
                  </a:lnTo>
                  <a:lnTo>
                    <a:pt x="2436" y="264"/>
                  </a:lnTo>
                  <a:lnTo>
                    <a:pt x="2436" y="270"/>
                  </a:lnTo>
                  <a:lnTo>
                    <a:pt x="2436" y="270"/>
                  </a:lnTo>
                  <a:lnTo>
                    <a:pt x="2436" y="270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82"/>
                  </a:lnTo>
                  <a:lnTo>
                    <a:pt x="2442" y="282"/>
                  </a:lnTo>
                  <a:lnTo>
                    <a:pt x="2442" y="288"/>
                  </a:lnTo>
                  <a:lnTo>
                    <a:pt x="2442" y="288"/>
                  </a:lnTo>
                  <a:lnTo>
                    <a:pt x="2442" y="294"/>
                  </a:lnTo>
                  <a:lnTo>
                    <a:pt x="2442" y="294"/>
                  </a:lnTo>
                  <a:lnTo>
                    <a:pt x="2448" y="294"/>
                  </a:lnTo>
                  <a:lnTo>
                    <a:pt x="2448" y="300"/>
                  </a:lnTo>
                  <a:lnTo>
                    <a:pt x="2448" y="300"/>
                  </a:lnTo>
                  <a:lnTo>
                    <a:pt x="2448" y="306"/>
                  </a:lnTo>
                  <a:lnTo>
                    <a:pt x="2448" y="306"/>
                  </a:lnTo>
                  <a:lnTo>
                    <a:pt x="2448" y="306"/>
                  </a:lnTo>
                  <a:lnTo>
                    <a:pt x="2448" y="312"/>
                  </a:lnTo>
                  <a:lnTo>
                    <a:pt x="2454" y="312"/>
                  </a:lnTo>
                  <a:lnTo>
                    <a:pt x="2454" y="312"/>
                  </a:lnTo>
                  <a:lnTo>
                    <a:pt x="2454" y="318"/>
                  </a:lnTo>
                  <a:lnTo>
                    <a:pt x="2454" y="318"/>
                  </a:lnTo>
                  <a:lnTo>
                    <a:pt x="2454" y="324"/>
                  </a:lnTo>
                  <a:lnTo>
                    <a:pt x="2454" y="324"/>
                  </a:lnTo>
                  <a:lnTo>
                    <a:pt x="2460" y="324"/>
                  </a:lnTo>
                  <a:lnTo>
                    <a:pt x="2460" y="330"/>
                  </a:lnTo>
                  <a:lnTo>
                    <a:pt x="2460" y="330"/>
                  </a:lnTo>
                  <a:lnTo>
                    <a:pt x="2460" y="330"/>
                  </a:lnTo>
                  <a:lnTo>
                    <a:pt x="2460" y="336"/>
                  </a:lnTo>
                  <a:lnTo>
                    <a:pt x="2460" y="336"/>
                  </a:lnTo>
                  <a:lnTo>
                    <a:pt x="2460" y="336"/>
                  </a:lnTo>
                  <a:lnTo>
                    <a:pt x="2466" y="342"/>
                  </a:lnTo>
                  <a:lnTo>
                    <a:pt x="2466" y="342"/>
                  </a:lnTo>
                  <a:lnTo>
                    <a:pt x="2466" y="342"/>
                  </a:lnTo>
                  <a:lnTo>
                    <a:pt x="2466" y="348"/>
                  </a:lnTo>
                  <a:lnTo>
                    <a:pt x="2466" y="348"/>
                  </a:lnTo>
                  <a:lnTo>
                    <a:pt x="2466" y="348"/>
                  </a:lnTo>
                  <a:lnTo>
                    <a:pt x="2472" y="354"/>
                  </a:lnTo>
                  <a:lnTo>
                    <a:pt x="2472" y="354"/>
                  </a:lnTo>
                  <a:lnTo>
                    <a:pt x="2472" y="354"/>
                  </a:lnTo>
                  <a:lnTo>
                    <a:pt x="2472" y="360"/>
                  </a:lnTo>
                  <a:lnTo>
                    <a:pt x="2472" y="360"/>
                  </a:lnTo>
                  <a:lnTo>
                    <a:pt x="2472" y="360"/>
                  </a:lnTo>
                  <a:lnTo>
                    <a:pt x="2472" y="366"/>
                  </a:lnTo>
                  <a:lnTo>
                    <a:pt x="2478" y="366"/>
                  </a:lnTo>
                  <a:lnTo>
                    <a:pt x="2478" y="366"/>
                  </a:lnTo>
                  <a:lnTo>
                    <a:pt x="2478" y="372"/>
                  </a:lnTo>
                  <a:lnTo>
                    <a:pt x="2478" y="372"/>
                  </a:lnTo>
                  <a:lnTo>
                    <a:pt x="2478" y="372"/>
                  </a:lnTo>
                  <a:lnTo>
                    <a:pt x="2478" y="372"/>
                  </a:lnTo>
                  <a:lnTo>
                    <a:pt x="2484" y="378"/>
                  </a:lnTo>
                  <a:lnTo>
                    <a:pt x="2484" y="378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90"/>
                  </a:lnTo>
                  <a:lnTo>
                    <a:pt x="2490" y="390"/>
                  </a:lnTo>
                  <a:lnTo>
                    <a:pt x="2490" y="390"/>
                  </a:lnTo>
                  <a:lnTo>
                    <a:pt x="2490" y="390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402"/>
                  </a:lnTo>
                  <a:lnTo>
                    <a:pt x="2496" y="402"/>
                  </a:lnTo>
                  <a:lnTo>
                    <a:pt x="2496" y="402"/>
                  </a:lnTo>
                  <a:lnTo>
                    <a:pt x="2496" y="402"/>
                  </a:lnTo>
                  <a:lnTo>
                    <a:pt x="2496" y="408"/>
                  </a:lnTo>
                  <a:lnTo>
                    <a:pt x="2496" y="408"/>
                  </a:lnTo>
                  <a:lnTo>
                    <a:pt x="2496" y="408"/>
                  </a:lnTo>
                  <a:lnTo>
                    <a:pt x="2502" y="414"/>
                  </a:lnTo>
                  <a:lnTo>
                    <a:pt x="2502" y="414"/>
                  </a:lnTo>
                  <a:lnTo>
                    <a:pt x="2502" y="414"/>
                  </a:lnTo>
                  <a:lnTo>
                    <a:pt x="2502" y="414"/>
                  </a:lnTo>
                  <a:lnTo>
                    <a:pt x="2502" y="420"/>
                  </a:lnTo>
                  <a:lnTo>
                    <a:pt x="2502" y="420"/>
                  </a:lnTo>
                  <a:lnTo>
                    <a:pt x="2502" y="420"/>
                  </a:lnTo>
                  <a:lnTo>
                    <a:pt x="2508" y="426"/>
                  </a:lnTo>
                  <a:lnTo>
                    <a:pt x="2508" y="426"/>
                  </a:lnTo>
                  <a:lnTo>
                    <a:pt x="2508" y="426"/>
                  </a:lnTo>
                  <a:lnTo>
                    <a:pt x="2508" y="426"/>
                  </a:lnTo>
                  <a:lnTo>
                    <a:pt x="2508" y="432"/>
                  </a:lnTo>
                  <a:lnTo>
                    <a:pt x="2508" y="432"/>
                  </a:lnTo>
                  <a:lnTo>
                    <a:pt x="2514" y="432"/>
                  </a:lnTo>
                  <a:lnTo>
                    <a:pt x="2514" y="432"/>
                  </a:lnTo>
                  <a:lnTo>
                    <a:pt x="2514" y="438"/>
                  </a:lnTo>
                  <a:lnTo>
                    <a:pt x="2514" y="438"/>
                  </a:lnTo>
                  <a:lnTo>
                    <a:pt x="2514" y="438"/>
                  </a:lnTo>
                  <a:lnTo>
                    <a:pt x="2514" y="438"/>
                  </a:lnTo>
                  <a:lnTo>
                    <a:pt x="2514" y="444"/>
                  </a:lnTo>
                  <a:lnTo>
                    <a:pt x="2520" y="444"/>
                  </a:lnTo>
                  <a:lnTo>
                    <a:pt x="2520" y="444"/>
                  </a:lnTo>
                  <a:lnTo>
                    <a:pt x="2520" y="444"/>
                  </a:lnTo>
                  <a:lnTo>
                    <a:pt x="2520" y="450"/>
                  </a:lnTo>
                  <a:lnTo>
                    <a:pt x="2520" y="450"/>
                  </a:lnTo>
                  <a:lnTo>
                    <a:pt x="2520" y="450"/>
                  </a:lnTo>
                  <a:lnTo>
                    <a:pt x="2526" y="450"/>
                  </a:lnTo>
                  <a:lnTo>
                    <a:pt x="2526" y="456"/>
                  </a:lnTo>
                  <a:lnTo>
                    <a:pt x="2526" y="456"/>
                  </a:lnTo>
                  <a:lnTo>
                    <a:pt x="2526" y="456"/>
                  </a:lnTo>
                  <a:lnTo>
                    <a:pt x="2526" y="462"/>
                  </a:lnTo>
                  <a:lnTo>
                    <a:pt x="2526" y="462"/>
                  </a:lnTo>
                  <a:lnTo>
                    <a:pt x="2532" y="462"/>
                  </a:lnTo>
                  <a:lnTo>
                    <a:pt x="2532" y="462"/>
                  </a:lnTo>
                  <a:lnTo>
                    <a:pt x="2532" y="462"/>
                  </a:lnTo>
                  <a:lnTo>
                    <a:pt x="2532" y="468"/>
                  </a:lnTo>
                  <a:lnTo>
                    <a:pt x="2532" y="468"/>
                  </a:lnTo>
                  <a:lnTo>
                    <a:pt x="2532" y="468"/>
                  </a:lnTo>
                  <a:lnTo>
                    <a:pt x="2538" y="468"/>
                  </a:lnTo>
                  <a:lnTo>
                    <a:pt x="2538" y="474"/>
                  </a:lnTo>
                  <a:lnTo>
                    <a:pt x="2538" y="474"/>
                  </a:lnTo>
                  <a:lnTo>
                    <a:pt x="2538" y="474"/>
                  </a:lnTo>
                  <a:lnTo>
                    <a:pt x="2538" y="474"/>
                  </a:lnTo>
                  <a:lnTo>
                    <a:pt x="2538" y="474"/>
                  </a:lnTo>
                  <a:lnTo>
                    <a:pt x="2538" y="480"/>
                  </a:lnTo>
                  <a:lnTo>
                    <a:pt x="2544" y="480"/>
                  </a:lnTo>
                  <a:lnTo>
                    <a:pt x="2544" y="480"/>
                  </a:lnTo>
                  <a:lnTo>
                    <a:pt x="2544" y="480"/>
                  </a:lnTo>
                  <a:lnTo>
                    <a:pt x="2544" y="486"/>
                  </a:lnTo>
                  <a:lnTo>
                    <a:pt x="2544" y="486"/>
                  </a:lnTo>
                  <a:lnTo>
                    <a:pt x="2544" y="486"/>
                  </a:lnTo>
                  <a:lnTo>
                    <a:pt x="2550" y="486"/>
                  </a:lnTo>
                  <a:lnTo>
                    <a:pt x="2550" y="486"/>
                  </a:lnTo>
                  <a:lnTo>
                    <a:pt x="2550" y="492"/>
                  </a:lnTo>
                  <a:lnTo>
                    <a:pt x="2550" y="492"/>
                  </a:lnTo>
                  <a:lnTo>
                    <a:pt x="2550" y="492"/>
                  </a:lnTo>
                  <a:lnTo>
                    <a:pt x="2550" y="492"/>
                  </a:lnTo>
                  <a:lnTo>
                    <a:pt x="2550" y="492"/>
                  </a:lnTo>
                  <a:lnTo>
                    <a:pt x="2556" y="498"/>
                  </a:lnTo>
                  <a:lnTo>
                    <a:pt x="2556" y="498"/>
                  </a:lnTo>
                  <a:lnTo>
                    <a:pt x="2556" y="498"/>
                  </a:lnTo>
                  <a:lnTo>
                    <a:pt x="2556" y="498"/>
                  </a:lnTo>
                  <a:lnTo>
                    <a:pt x="2556" y="498"/>
                  </a:lnTo>
                  <a:lnTo>
                    <a:pt x="2556" y="498"/>
                  </a:lnTo>
                  <a:lnTo>
                    <a:pt x="2562" y="504"/>
                  </a:lnTo>
                  <a:lnTo>
                    <a:pt x="2562" y="504"/>
                  </a:lnTo>
                  <a:lnTo>
                    <a:pt x="2562" y="504"/>
                  </a:lnTo>
                  <a:lnTo>
                    <a:pt x="2562" y="504"/>
                  </a:lnTo>
                  <a:lnTo>
                    <a:pt x="2562" y="504"/>
                  </a:lnTo>
                  <a:lnTo>
                    <a:pt x="2562" y="504"/>
                  </a:lnTo>
                  <a:lnTo>
                    <a:pt x="2562" y="510"/>
                  </a:lnTo>
                  <a:lnTo>
                    <a:pt x="2568" y="510"/>
                  </a:lnTo>
                  <a:lnTo>
                    <a:pt x="2568" y="510"/>
                  </a:lnTo>
                  <a:lnTo>
                    <a:pt x="2568" y="510"/>
                  </a:lnTo>
                  <a:lnTo>
                    <a:pt x="2568" y="510"/>
                  </a:lnTo>
                  <a:lnTo>
                    <a:pt x="2568" y="516"/>
                  </a:lnTo>
                  <a:lnTo>
                    <a:pt x="2568" y="516"/>
                  </a:lnTo>
                  <a:lnTo>
                    <a:pt x="2574" y="516"/>
                  </a:lnTo>
                  <a:lnTo>
                    <a:pt x="2574" y="516"/>
                  </a:lnTo>
                  <a:lnTo>
                    <a:pt x="2574" y="516"/>
                  </a:lnTo>
                  <a:lnTo>
                    <a:pt x="2574" y="516"/>
                  </a:lnTo>
                  <a:lnTo>
                    <a:pt x="2574" y="516"/>
                  </a:lnTo>
                  <a:lnTo>
                    <a:pt x="2574" y="522"/>
                  </a:lnTo>
                  <a:lnTo>
                    <a:pt x="2580" y="522"/>
                  </a:lnTo>
                  <a:lnTo>
                    <a:pt x="2580" y="522"/>
                  </a:lnTo>
                  <a:lnTo>
                    <a:pt x="2580" y="522"/>
                  </a:lnTo>
                  <a:lnTo>
                    <a:pt x="2580" y="522"/>
                  </a:lnTo>
                  <a:lnTo>
                    <a:pt x="2580" y="522"/>
                  </a:lnTo>
                  <a:lnTo>
                    <a:pt x="2580" y="522"/>
                  </a:lnTo>
                  <a:lnTo>
                    <a:pt x="2580" y="528"/>
                  </a:lnTo>
                  <a:lnTo>
                    <a:pt x="2586" y="528"/>
                  </a:lnTo>
                  <a:lnTo>
                    <a:pt x="2586" y="528"/>
                  </a:lnTo>
                  <a:lnTo>
                    <a:pt x="2586" y="528"/>
                  </a:lnTo>
                  <a:lnTo>
                    <a:pt x="2586" y="528"/>
                  </a:lnTo>
                  <a:lnTo>
                    <a:pt x="2586" y="528"/>
                  </a:lnTo>
                  <a:lnTo>
                    <a:pt x="2586" y="534"/>
                  </a:lnTo>
                  <a:lnTo>
                    <a:pt x="2592" y="534"/>
                  </a:lnTo>
                  <a:lnTo>
                    <a:pt x="2592" y="534"/>
                  </a:lnTo>
                  <a:lnTo>
                    <a:pt x="2592" y="534"/>
                  </a:lnTo>
                  <a:lnTo>
                    <a:pt x="2592" y="534"/>
                  </a:lnTo>
                  <a:lnTo>
                    <a:pt x="2592" y="534"/>
                  </a:lnTo>
                  <a:lnTo>
                    <a:pt x="2592" y="534"/>
                  </a:lnTo>
                  <a:lnTo>
                    <a:pt x="2598" y="534"/>
                  </a:lnTo>
                  <a:lnTo>
                    <a:pt x="2598" y="534"/>
                  </a:lnTo>
                  <a:lnTo>
                    <a:pt x="2598" y="540"/>
                  </a:lnTo>
                  <a:lnTo>
                    <a:pt x="2598" y="540"/>
                  </a:lnTo>
                  <a:lnTo>
                    <a:pt x="2598" y="540"/>
                  </a:lnTo>
                  <a:lnTo>
                    <a:pt x="2598" y="540"/>
                  </a:lnTo>
                  <a:lnTo>
                    <a:pt x="2598" y="540"/>
                  </a:lnTo>
                  <a:lnTo>
                    <a:pt x="2604" y="540"/>
                  </a:lnTo>
                  <a:lnTo>
                    <a:pt x="2604" y="540"/>
                  </a:lnTo>
                  <a:lnTo>
                    <a:pt x="2604" y="540"/>
                  </a:lnTo>
                  <a:lnTo>
                    <a:pt x="2604" y="540"/>
                  </a:lnTo>
                  <a:lnTo>
                    <a:pt x="2604" y="540"/>
                  </a:lnTo>
                  <a:lnTo>
                    <a:pt x="2604" y="540"/>
                  </a:lnTo>
                  <a:lnTo>
                    <a:pt x="2610" y="546"/>
                  </a:lnTo>
                  <a:lnTo>
                    <a:pt x="2610" y="546"/>
                  </a:lnTo>
                  <a:lnTo>
                    <a:pt x="2610" y="546"/>
                  </a:lnTo>
                  <a:lnTo>
                    <a:pt x="2610" y="546"/>
                  </a:lnTo>
                  <a:lnTo>
                    <a:pt x="2610" y="546"/>
                  </a:lnTo>
                  <a:lnTo>
                    <a:pt x="2610" y="546"/>
                  </a:lnTo>
                  <a:lnTo>
                    <a:pt x="2610" y="546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52"/>
                  </a:lnTo>
                  <a:lnTo>
                    <a:pt x="2628" y="552"/>
                  </a:lnTo>
                  <a:lnTo>
                    <a:pt x="2628" y="552"/>
                  </a:lnTo>
                  <a:lnTo>
                    <a:pt x="2628" y="552"/>
                  </a:lnTo>
                  <a:lnTo>
                    <a:pt x="2628" y="552"/>
                  </a:lnTo>
                  <a:lnTo>
                    <a:pt x="2628" y="552"/>
                  </a:lnTo>
                  <a:lnTo>
                    <a:pt x="2628" y="552"/>
                  </a:lnTo>
                  <a:lnTo>
                    <a:pt x="2634" y="552"/>
                  </a:lnTo>
                  <a:lnTo>
                    <a:pt x="2634" y="552"/>
                  </a:lnTo>
                  <a:lnTo>
                    <a:pt x="2634" y="552"/>
                  </a:lnTo>
                  <a:lnTo>
                    <a:pt x="2634" y="552"/>
                  </a:lnTo>
                  <a:lnTo>
                    <a:pt x="2634" y="552"/>
                  </a:lnTo>
                  <a:lnTo>
                    <a:pt x="2634" y="552"/>
                  </a:lnTo>
                  <a:lnTo>
                    <a:pt x="2640" y="552"/>
                  </a:lnTo>
                  <a:lnTo>
                    <a:pt x="2640" y="552"/>
                  </a:lnTo>
                  <a:lnTo>
                    <a:pt x="2640" y="552"/>
                  </a:lnTo>
                  <a:lnTo>
                    <a:pt x="2640" y="552"/>
                  </a:lnTo>
                  <a:lnTo>
                    <a:pt x="2640" y="552"/>
                  </a:lnTo>
                  <a:lnTo>
                    <a:pt x="2640" y="552"/>
                  </a:lnTo>
                  <a:lnTo>
                    <a:pt x="2640" y="552"/>
                  </a:lnTo>
                  <a:lnTo>
                    <a:pt x="2646" y="552"/>
                  </a:lnTo>
                  <a:lnTo>
                    <a:pt x="2646" y="552"/>
                  </a:lnTo>
                  <a:lnTo>
                    <a:pt x="2646" y="552"/>
                  </a:lnTo>
                  <a:lnTo>
                    <a:pt x="2646" y="552"/>
                  </a:lnTo>
                  <a:lnTo>
                    <a:pt x="2646" y="552"/>
                  </a:lnTo>
                  <a:lnTo>
                    <a:pt x="2646" y="552"/>
                  </a:lnTo>
                  <a:lnTo>
                    <a:pt x="2652" y="552"/>
                  </a:lnTo>
                  <a:lnTo>
                    <a:pt x="2652" y="552"/>
                  </a:lnTo>
                  <a:lnTo>
                    <a:pt x="2652" y="552"/>
                  </a:lnTo>
                  <a:lnTo>
                    <a:pt x="2652" y="552"/>
                  </a:lnTo>
                  <a:lnTo>
                    <a:pt x="2652" y="552"/>
                  </a:lnTo>
                  <a:lnTo>
                    <a:pt x="2652" y="552"/>
                  </a:lnTo>
                  <a:lnTo>
                    <a:pt x="2658" y="552"/>
                  </a:lnTo>
                  <a:lnTo>
                    <a:pt x="2658" y="552"/>
                  </a:lnTo>
                  <a:lnTo>
                    <a:pt x="2658" y="552"/>
                  </a:lnTo>
                  <a:lnTo>
                    <a:pt x="2658" y="552"/>
                  </a:lnTo>
                  <a:lnTo>
                    <a:pt x="2658" y="552"/>
                  </a:lnTo>
                  <a:lnTo>
                    <a:pt x="2658" y="552"/>
                  </a:lnTo>
                  <a:lnTo>
                    <a:pt x="2658" y="552"/>
                  </a:lnTo>
                  <a:lnTo>
                    <a:pt x="2664" y="552"/>
                  </a:lnTo>
                  <a:lnTo>
                    <a:pt x="2664" y="552"/>
                  </a:lnTo>
                  <a:lnTo>
                    <a:pt x="2664" y="552"/>
                  </a:lnTo>
                  <a:lnTo>
                    <a:pt x="2664" y="552"/>
                  </a:lnTo>
                  <a:lnTo>
                    <a:pt x="2664" y="552"/>
                  </a:lnTo>
                  <a:lnTo>
                    <a:pt x="2664" y="552"/>
                  </a:lnTo>
                  <a:lnTo>
                    <a:pt x="2670" y="552"/>
                  </a:lnTo>
                  <a:lnTo>
                    <a:pt x="2670" y="552"/>
                  </a:lnTo>
                  <a:lnTo>
                    <a:pt x="2670" y="552"/>
                  </a:lnTo>
                  <a:lnTo>
                    <a:pt x="2670" y="552"/>
                  </a:lnTo>
                  <a:lnTo>
                    <a:pt x="2670" y="552"/>
                  </a:lnTo>
                  <a:lnTo>
                    <a:pt x="2670" y="552"/>
                  </a:lnTo>
                  <a:lnTo>
                    <a:pt x="2670" y="552"/>
                  </a:lnTo>
                  <a:lnTo>
                    <a:pt x="2676" y="552"/>
                  </a:lnTo>
                  <a:lnTo>
                    <a:pt x="2676" y="552"/>
                  </a:lnTo>
                  <a:lnTo>
                    <a:pt x="2676" y="552"/>
                  </a:lnTo>
                  <a:lnTo>
                    <a:pt x="2676" y="552"/>
                  </a:lnTo>
                  <a:lnTo>
                    <a:pt x="2676" y="552"/>
                  </a:lnTo>
                  <a:lnTo>
                    <a:pt x="2676" y="552"/>
                  </a:lnTo>
                  <a:lnTo>
                    <a:pt x="2682" y="552"/>
                  </a:lnTo>
                  <a:lnTo>
                    <a:pt x="2682" y="552"/>
                  </a:lnTo>
                  <a:lnTo>
                    <a:pt x="2682" y="552"/>
                  </a:lnTo>
                  <a:lnTo>
                    <a:pt x="2682" y="552"/>
                  </a:lnTo>
                  <a:lnTo>
                    <a:pt x="2682" y="552"/>
                  </a:lnTo>
                  <a:lnTo>
                    <a:pt x="2682" y="552"/>
                  </a:lnTo>
                  <a:lnTo>
                    <a:pt x="2682" y="552"/>
                  </a:lnTo>
                  <a:lnTo>
                    <a:pt x="2688" y="552"/>
                  </a:lnTo>
                  <a:lnTo>
                    <a:pt x="2688" y="552"/>
                  </a:lnTo>
                  <a:lnTo>
                    <a:pt x="2688" y="552"/>
                  </a:lnTo>
                  <a:lnTo>
                    <a:pt x="2688" y="552"/>
                  </a:lnTo>
                  <a:lnTo>
                    <a:pt x="2688" y="552"/>
                  </a:lnTo>
                  <a:lnTo>
                    <a:pt x="2688" y="552"/>
                  </a:lnTo>
                  <a:lnTo>
                    <a:pt x="2694" y="552"/>
                  </a:lnTo>
                  <a:lnTo>
                    <a:pt x="2694" y="552"/>
                  </a:lnTo>
                  <a:lnTo>
                    <a:pt x="2694" y="552"/>
                  </a:lnTo>
                  <a:lnTo>
                    <a:pt x="2694" y="552"/>
                  </a:lnTo>
                  <a:lnTo>
                    <a:pt x="2694" y="552"/>
                  </a:lnTo>
                  <a:lnTo>
                    <a:pt x="2694" y="552"/>
                  </a:lnTo>
                  <a:lnTo>
                    <a:pt x="2700" y="552"/>
                  </a:lnTo>
                  <a:lnTo>
                    <a:pt x="2700" y="552"/>
                  </a:lnTo>
                  <a:lnTo>
                    <a:pt x="2700" y="552"/>
                  </a:lnTo>
                  <a:lnTo>
                    <a:pt x="2700" y="552"/>
                  </a:lnTo>
                  <a:lnTo>
                    <a:pt x="2700" y="552"/>
                  </a:lnTo>
                  <a:lnTo>
                    <a:pt x="2700" y="546"/>
                  </a:lnTo>
                  <a:lnTo>
                    <a:pt x="2700" y="546"/>
                  </a:lnTo>
                  <a:lnTo>
                    <a:pt x="2706" y="546"/>
                  </a:lnTo>
                  <a:lnTo>
                    <a:pt x="2706" y="546"/>
                  </a:lnTo>
                  <a:lnTo>
                    <a:pt x="2706" y="546"/>
                  </a:lnTo>
                  <a:lnTo>
                    <a:pt x="2706" y="546"/>
                  </a:lnTo>
                  <a:lnTo>
                    <a:pt x="2706" y="546"/>
                  </a:lnTo>
                  <a:lnTo>
                    <a:pt x="2706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18" y="540"/>
                  </a:lnTo>
                  <a:lnTo>
                    <a:pt x="2724" y="540"/>
                  </a:lnTo>
                  <a:lnTo>
                    <a:pt x="2724" y="540"/>
                  </a:lnTo>
                  <a:lnTo>
                    <a:pt x="2724" y="540"/>
                  </a:lnTo>
                  <a:lnTo>
                    <a:pt x="2724" y="540"/>
                  </a:lnTo>
                  <a:lnTo>
                    <a:pt x="2724" y="540"/>
                  </a:lnTo>
                  <a:lnTo>
                    <a:pt x="2724" y="540"/>
                  </a:lnTo>
                  <a:lnTo>
                    <a:pt x="2730" y="540"/>
                  </a:lnTo>
                  <a:lnTo>
                    <a:pt x="2730" y="540"/>
                  </a:lnTo>
                  <a:lnTo>
                    <a:pt x="2730" y="540"/>
                  </a:lnTo>
                  <a:lnTo>
                    <a:pt x="2730" y="540"/>
                  </a:lnTo>
                  <a:lnTo>
                    <a:pt x="2730" y="540"/>
                  </a:lnTo>
                  <a:lnTo>
                    <a:pt x="2730" y="540"/>
                  </a:lnTo>
                  <a:lnTo>
                    <a:pt x="2730" y="540"/>
                  </a:lnTo>
                  <a:lnTo>
                    <a:pt x="2736" y="540"/>
                  </a:lnTo>
                  <a:lnTo>
                    <a:pt x="2736" y="534"/>
                  </a:lnTo>
                  <a:lnTo>
                    <a:pt x="2736" y="534"/>
                  </a:lnTo>
                  <a:lnTo>
                    <a:pt x="2736" y="534"/>
                  </a:lnTo>
                  <a:lnTo>
                    <a:pt x="2736" y="534"/>
                  </a:lnTo>
                  <a:lnTo>
                    <a:pt x="2736" y="534"/>
                  </a:lnTo>
                  <a:lnTo>
                    <a:pt x="2742" y="534"/>
                  </a:lnTo>
                  <a:lnTo>
                    <a:pt x="2742" y="534"/>
                  </a:lnTo>
                  <a:lnTo>
                    <a:pt x="2742" y="534"/>
                  </a:lnTo>
                  <a:lnTo>
                    <a:pt x="2742" y="534"/>
                  </a:lnTo>
                  <a:lnTo>
                    <a:pt x="2742" y="534"/>
                  </a:lnTo>
                  <a:lnTo>
                    <a:pt x="2742" y="534"/>
                  </a:lnTo>
                  <a:lnTo>
                    <a:pt x="2742" y="534"/>
                  </a:lnTo>
                  <a:lnTo>
                    <a:pt x="2748" y="528"/>
                  </a:lnTo>
                  <a:lnTo>
                    <a:pt x="2748" y="528"/>
                  </a:lnTo>
                  <a:lnTo>
                    <a:pt x="2748" y="528"/>
                  </a:lnTo>
                  <a:lnTo>
                    <a:pt x="2748" y="528"/>
                  </a:lnTo>
                  <a:lnTo>
                    <a:pt x="2748" y="528"/>
                  </a:lnTo>
                  <a:lnTo>
                    <a:pt x="2748" y="528"/>
                  </a:lnTo>
                  <a:lnTo>
                    <a:pt x="2754" y="528"/>
                  </a:lnTo>
                  <a:lnTo>
                    <a:pt x="2754" y="528"/>
                  </a:lnTo>
                  <a:lnTo>
                    <a:pt x="2754" y="528"/>
                  </a:lnTo>
                  <a:lnTo>
                    <a:pt x="2754" y="528"/>
                  </a:lnTo>
                  <a:lnTo>
                    <a:pt x="2754" y="522"/>
                  </a:lnTo>
                  <a:lnTo>
                    <a:pt x="2754" y="522"/>
                  </a:lnTo>
                  <a:lnTo>
                    <a:pt x="2760" y="522"/>
                  </a:lnTo>
                  <a:lnTo>
                    <a:pt x="2760" y="522"/>
                  </a:lnTo>
                  <a:lnTo>
                    <a:pt x="2760" y="522"/>
                  </a:lnTo>
                  <a:lnTo>
                    <a:pt x="2760" y="522"/>
                  </a:lnTo>
                  <a:lnTo>
                    <a:pt x="2760" y="522"/>
                  </a:lnTo>
                  <a:lnTo>
                    <a:pt x="2760" y="522"/>
                  </a:lnTo>
                  <a:lnTo>
                    <a:pt x="2760" y="522"/>
                  </a:lnTo>
                  <a:lnTo>
                    <a:pt x="2766" y="522"/>
                  </a:lnTo>
                  <a:lnTo>
                    <a:pt x="2766" y="516"/>
                  </a:lnTo>
                  <a:lnTo>
                    <a:pt x="2766" y="516"/>
                  </a:lnTo>
                  <a:lnTo>
                    <a:pt x="2766" y="516"/>
                  </a:lnTo>
                  <a:lnTo>
                    <a:pt x="2766" y="516"/>
                  </a:lnTo>
                  <a:lnTo>
                    <a:pt x="2766" y="516"/>
                  </a:lnTo>
                  <a:lnTo>
                    <a:pt x="2772" y="516"/>
                  </a:lnTo>
                  <a:lnTo>
                    <a:pt x="2772" y="516"/>
                  </a:lnTo>
                  <a:lnTo>
                    <a:pt x="2772" y="516"/>
                  </a:lnTo>
                  <a:lnTo>
                    <a:pt x="2772" y="516"/>
                  </a:lnTo>
                  <a:lnTo>
                    <a:pt x="2772" y="510"/>
                  </a:lnTo>
                  <a:lnTo>
                    <a:pt x="2772" y="510"/>
                  </a:lnTo>
                  <a:lnTo>
                    <a:pt x="2772" y="510"/>
                  </a:lnTo>
                  <a:lnTo>
                    <a:pt x="2778" y="510"/>
                  </a:lnTo>
                  <a:lnTo>
                    <a:pt x="2778" y="510"/>
                  </a:lnTo>
                  <a:lnTo>
                    <a:pt x="2778" y="510"/>
                  </a:lnTo>
                  <a:lnTo>
                    <a:pt x="2778" y="510"/>
                  </a:lnTo>
                  <a:lnTo>
                    <a:pt x="2778" y="510"/>
                  </a:lnTo>
                  <a:lnTo>
                    <a:pt x="2778" y="504"/>
                  </a:lnTo>
                  <a:lnTo>
                    <a:pt x="2784" y="504"/>
                  </a:lnTo>
                  <a:lnTo>
                    <a:pt x="2784" y="504"/>
                  </a:lnTo>
                  <a:lnTo>
                    <a:pt x="2784" y="504"/>
                  </a:lnTo>
                  <a:lnTo>
                    <a:pt x="2784" y="504"/>
                  </a:lnTo>
                  <a:lnTo>
                    <a:pt x="2784" y="504"/>
                  </a:lnTo>
                  <a:lnTo>
                    <a:pt x="2784" y="504"/>
                  </a:lnTo>
                  <a:lnTo>
                    <a:pt x="2784" y="504"/>
                  </a:lnTo>
                  <a:lnTo>
                    <a:pt x="2790" y="498"/>
                  </a:lnTo>
                  <a:lnTo>
                    <a:pt x="2790" y="498"/>
                  </a:lnTo>
                  <a:lnTo>
                    <a:pt x="2790" y="498"/>
                  </a:lnTo>
                  <a:lnTo>
                    <a:pt x="2790" y="498"/>
                  </a:lnTo>
                  <a:lnTo>
                    <a:pt x="2790" y="498"/>
                  </a:lnTo>
                  <a:lnTo>
                    <a:pt x="2790" y="498"/>
                  </a:lnTo>
                  <a:lnTo>
                    <a:pt x="2796" y="498"/>
                  </a:lnTo>
                  <a:lnTo>
                    <a:pt x="2796" y="492"/>
                  </a:lnTo>
                  <a:lnTo>
                    <a:pt x="2796" y="492"/>
                  </a:lnTo>
                  <a:lnTo>
                    <a:pt x="2796" y="492"/>
                  </a:lnTo>
                  <a:lnTo>
                    <a:pt x="2796" y="492"/>
                  </a:lnTo>
                  <a:lnTo>
                    <a:pt x="2796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86"/>
                  </a:lnTo>
                  <a:lnTo>
                    <a:pt x="2802" y="486"/>
                  </a:lnTo>
                  <a:lnTo>
                    <a:pt x="2802" y="486"/>
                  </a:lnTo>
                  <a:lnTo>
                    <a:pt x="2802" y="486"/>
                  </a:lnTo>
                  <a:lnTo>
                    <a:pt x="2802" y="486"/>
                  </a:lnTo>
                  <a:lnTo>
                    <a:pt x="2808" y="486"/>
                  </a:lnTo>
                  <a:lnTo>
                    <a:pt x="2808" y="486"/>
                  </a:lnTo>
                  <a:lnTo>
                    <a:pt x="2808" y="480"/>
                  </a:lnTo>
                  <a:lnTo>
                    <a:pt x="2808" y="480"/>
                  </a:lnTo>
                  <a:lnTo>
                    <a:pt x="2808" y="480"/>
                  </a:lnTo>
                  <a:lnTo>
                    <a:pt x="2808" y="480"/>
                  </a:lnTo>
                  <a:lnTo>
                    <a:pt x="2814" y="480"/>
                  </a:lnTo>
                  <a:lnTo>
                    <a:pt x="2814" y="480"/>
                  </a:lnTo>
                  <a:lnTo>
                    <a:pt x="2814" y="474"/>
                  </a:lnTo>
                  <a:lnTo>
                    <a:pt x="2814" y="474"/>
                  </a:lnTo>
                  <a:lnTo>
                    <a:pt x="2814" y="474"/>
                  </a:lnTo>
                  <a:lnTo>
                    <a:pt x="2814" y="474"/>
                  </a:lnTo>
                  <a:lnTo>
                    <a:pt x="2820" y="474"/>
                  </a:lnTo>
                  <a:lnTo>
                    <a:pt x="2820" y="474"/>
                  </a:lnTo>
                  <a:lnTo>
                    <a:pt x="2820" y="468"/>
                  </a:lnTo>
                  <a:lnTo>
                    <a:pt x="2820" y="468"/>
                  </a:lnTo>
                  <a:lnTo>
                    <a:pt x="2820" y="468"/>
                  </a:lnTo>
                  <a:lnTo>
                    <a:pt x="2820" y="468"/>
                  </a:lnTo>
                  <a:lnTo>
                    <a:pt x="2826" y="468"/>
                  </a:lnTo>
                  <a:lnTo>
                    <a:pt x="2826" y="468"/>
                  </a:lnTo>
                  <a:lnTo>
                    <a:pt x="2826" y="462"/>
                  </a:lnTo>
                  <a:lnTo>
                    <a:pt x="2826" y="462"/>
                  </a:lnTo>
                  <a:lnTo>
                    <a:pt x="2826" y="462"/>
                  </a:lnTo>
                  <a:lnTo>
                    <a:pt x="2826" y="462"/>
                  </a:lnTo>
                  <a:lnTo>
                    <a:pt x="2826" y="462"/>
                  </a:lnTo>
                  <a:lnTo>
                    <a:pt x="2832" y="462"/>
                  </a:lnTo>
                  <a:lnTo>
                    <a:pt x="2832" y="456"/>
                  </a:lnTo>
                  <a:lnTo>
                    <a:pt x="2832" y="456"/>
                  </a:lnTo>
                  <a:lnTo>
                    <a:pt x="2832" y="456"/>
                  </a:lnTo>
                  <a:lnTo>
                    <a:pt x="2832" y="456"/>
                  </a:lnTo>
                  <a:lnTo>
                    <a:pt x="2832" y="456"/>
                  </a:lnTo>
                  <a:lnTo>
                    <a:pt x="2832" y="456"/>
                  </a:lnTo>
                  <a:lnTo>
                    <a:pt x="2838" y="450"/>
                  </a:lnTo>
                  <a:lnTo>
                    <a:pt x="2838" y="450"/>
                  </a:lnTo>
                  <a:lnTo>
                    <a:pt x="2838" y="450"/>
                  </a:lnTo>
                  <a:lnTo>
                    <a:pt x="2838" y="450"/>
                  </a:lnTo>
                  <a:lnTo>
                    <a:pt x="2838" y="444"/>
                  </a:lnTo>
                  <a:lnTo>
                    <a:pt x="2838" y="444"/>
                  </a:lnTo>
                  <a:lnTo>
                    <a:pt x="2844" y="444"/>
                  </a:lnTo>
                  <a:lnTo>
                    <a:pt x="2844" y="444"/>
                  </a:lnTo>
                  <a:lnTo>
                    <a:pt x="2844" y="444"/>
                  </a:lnTo>
                  <a:lnTo>
                    <a:pt x="2844" y="444"/>
                  </a:lnTo>
                  <a:lnTo>
                    <a:pt x="2844" y="438"/>
                  </a:lnTo>
                  <a:lnTo>
                    <a:pt x="2844" y="438"/>
                  </a:lnTo>
                  <a:lnTo>
                    <a:pt x="2844" y="438"/>
                  </a:lnTo>
                  <a:lnTo>
                    <a:pt x="2850" y="438"/>
                  </a:lnTo>
                  <a:lnTo>
                    <a:pt x="2850" y="438"/>
                  </a:lnTo>
                  <a:lnTo>
                    <a:pt x="2850" y="432"/>
                  </a:lnTo>
                  <a:lnTo>
                    <a:pt x="2850" y="432"/>
                  </a:lnTo>
                  <a:lnTo>
                    <a:pt x="2850" y="432"/>
                  </a:lnTo>
                  <a:lnTo>
                    <a:pt x="2850" y="432"/>
                  </a:lnTo>
                  <a:lnTo>
                    <a:pt x="2856" y="432"/>
                  </a:lnTo>
                  <a:lnTo>
                    <a:pt x="2856" y="426"/>
                  </a:lnTo>
                  <a:lnTo>
                    <a:pt x="2856" y="426"/>
                  </a:lnTo>
                  <a:lnTo>
                    <a:pt x="2856" y="426"/>
                  </a:lnTo>
                  <a:lnTo>
                    <a:pt x="2856" y="426"/>
                  </a:lnTo>
                  <a:lnTo>
                    <a:pt x="2856" y="426"/>
                  </a:lnTo>
                  <a:lnTo>
                    <a:pt x="2862" y="420"/>
                  </a:lnTo>
                  <a:lnTo>
                    <a:pt x="2862" y="420"/>
                  </a:lnTo>
                  <a:lnTo>
                    <a:pt x="2862" y="420"/>
                  </a:lnTo>
                  <a:lnTo>
                    <a:pt x="2862" y="420"/>
                  </a:lnTo>
                  <a:lnTo>
                    <a:pt x="2862" y="420"/>
                  </a:lnTo>
                  <a:lnTo>
                    <a:pt x="2862" y="420"/>
                  </a:lnTo>
                  <a:lnTo>
                    <a:pt x="2862" y="420"/>
                  </a:lnTo>
                  <a:lnTo>
                    <a:pt x="2868" y="420"/>
                  </a:lnTo>
                  <a:lnTo>
                    <a:pt x="2868" y="420"/>
                  </a:lnTo>
                  <a:lnTo>
                    <a:pt x="2868" y="420"/>
                  </a:lnTo>
                  <a:lnTo>
                    <a:pt x="2868" y="420"/>
                  </a:lnTo>
                  <a:lnTo>
                    <a:pt x="2868" y="420"/>
                  </a:lnTo>
                  <a:lnTo>
                    <a:pt x="2868" y="420"/>
                  </a:lnTo>
                  <a:lnTo>
                    <a:pt x="2874" y="420"/>
                  </a:lnTo>
                  <a:lnTo>
                    <a:pt x="2874" y="420"/>
                  </a:lnTo>
                  <a:lnTo>
                    <a:pt x="2874" y="420"/>
                  </a:lnTo>
                  <a:lnTo>
                    <a:pt x="2874" y="420"/>
                  </a:lnTo>
                  <a:lnTo>
                    <a:pt x="2874" y="420"/>
                  </a:lnTo>
                  <a:lnTo>
                    <a:pt x="2874" y="426"/>
                  </a:lnTo>
                  <a:lnTo>
                    <a:pt x="2880" y="426"/>
                  </a:lnTo>
                  <a:lnTo>
                    <a:pt x="2880" y="426"/>
                  </a:lnTo>
                  <a:lnTo>
                    <a:pt x="2880" y="426"/>
                  </a:lnTo>
                  <a:lnTo>
                    <a:pt x="2880" y="426"/>
                  </a:lnTo>
                  <a:lnTo>
                    <a:pt x="2880" y="432"/>
                  </a:lnTo>
                  <a:lnTo>
                    <a:pt x="2880" y="432"/>
                  </a:lnTo>
                  <a:lnTo>
                    <a:pt x="2886" y="432"/>
                  </a:lnTo>
                  <a:lnTo>
                    <a:pt x="2886" y="432"/>
                  </a:lnTo>
                  <a:lnTo>
                    <a:pt x="2886" y="432"/>
                  </a:lnTo>
                  <a:lnTo>
                    <a:pt x="2886" y="438"/>
                  </a:lnTo>
                  <a:lnTo>
                    <a:pt x="2886" y="438"/>
                  </a:lnTo>
                  <a:lnTo>
                    <a:pt x="2886" y="438"/>
                  </a:lnTo>
                  <a:lnTo>
                    <a:pt x="2886" y="438"/>
                  </a:lnTo>
                  <a:lnTo>
                    <a:pt x="2892" y="438"/>
                  </a:lnTo>
                  <a:lnTo>
                    <a:pt x="2892" y="444"/>
                  </a:lnTo>
                  <a:lnTo>
                    <a:pt x="2892" y="444"/>
                  </a:lnTo>
                  <a:lnTo>
                    <a:pt x="2892" y="444"/>
                  </a:lnTo>
                  <a:lnTo>
                    <a:pt x="2892" y="444"/>
                  </a:lnTo>
                  <a:lnTo>
                    <a:pt x="2892" y="444"/>
                  </a:lnTo>
                  <a:lnTo>
                    <a:pt x="2892" y="444"/>
                  </a:lnTo>
                  <a:lnTo>
                    <a:pt x="2898" y="450"/>
                  </a:lnTo>
                  <a:lnTo>
                    <a:pt x="2898" y="450"/>
                  </a:lnTo>
                  <a:lnTo>
                    <a:pt x="2898" y="450"/>
                  </a:lnTo>
                  <a:lnTo>
                    <a:pt x="2898" y="450"/>
                  </a:lnTo>
                  <a:lnTo>
                    <a:pt x="2898" y="450"/>
                  </a:lnTo>
                  <a:lnTo>
                    <a:pt x="2898" y="456"/>
                  </a:lnTo>
                  <a:lnTo>
                    <a:pt x="2904" y="456"/>
                  </a:lnTo>
                  <a:lnTo>
                    <a:pt x="2904" y="456"/>
                  </a:lnTo>
                  <a:lnTo>
                    <a:pt x="2904" y="456"/>
                  </a:lnTo>
                  <a:lnTo>
                    <a:pt x="2904" y="456"/>
                  </a:lnTo>
                  <a:lnTo>
                    <a:pt x="2904" y="462"/>
                  </a:lnTo>
                  <a:lnTo>
                    <a:pt x="2904" y="462"/>
                  </a:lnTo>
                  <a:lnTo>
                    <a:pt x="2910" y="462"/>
                  </a:lnTo>
                  <a:lnTo>
                    <a:pt x="2910" y="462"/>
                  </a:lnTo>
                  <a:lnTo>
                    <a:pt x="2910" y="462"/>
                  </a:lnTo>
                  <a:lnTo>
                    <a:pt x="2910" y="462"/>
                  </a:lnTo>
                  <a:lnTo>
                    <a:pt x="2910" y="468"/>
                  </a:lnTo>
                  <a:lnTo>
                    <a:pt x="2910" y="468"/>
                  </a:lnTo>
                  <a:lnTo>
                    <a:pt x="2910" y="468"/>
                  </a:lnTo>
                  <a:lnTo>
                    <a:pt x="2916" y="468"/>
                  </a:lnTo>
                  <a:lnTo>
                    <a:pt x="2916" y="468"/>
                  </a:lnTo>
                  <a:lnTo>
                    <a:pt x="2916" y="468"/>
                  </a:lnTo>
                  <a:lnTo>
                    <a:pt x="2916" y="474"/>
                  </a:lnTo>
                  <a:lnTo>
                    <a:pt x="2916" y="474"/>
                  </a:lnTo>
                  <a:lnTo>
                    <a:pt x="2916" y="474"/>
                  </a:lnTo>
                  <a:lnTo>
                    <a:pt x="2922" y="474"/>
                  </a:lnTo>
                  <a:lnTo>
                    <a:pt x="2922" y="474"/>
                  </a:lnTo>
                  <a:lnTo>
                    <a:pt x="2922" y="474"/>
                  </a:lnTo>
                  <a:lnTo>
                    <a:pt x="2922" y="474"/>
                  </a:lnTo>
                  <a:lnTo>
                    <a:pt x="2922" y="480"/>
                  </a:lnTo>
                  <a:lnTo>
                    <a:pt x="2922" y="480"/>
                  </a:lnTo>
                  <a:lnTo>
                    <a:pt x="2922" y="480"/>
                  </a:lnTo>
                  <a:lnTo>
                    <a:pt x="2928" y="480"/>
                  </a:lnTo>
                  <a:lnTo>
                    <a:pt x="2928" y="480"/>
                  </a:lnTo>
                  <a:lnTo>
                    <a:pt x="2928" y="480"/>
                  </a:lnTo>
                  <a:lnTo>
                    <a:pt x="2928" y="486"/>
                  </a:lnTo>
                  <a:lnTo>
                    <a:pt x="2928" y="486"/>
                  </a:lnTo>
                  <a:lnTo>
                    <a:pt x="2928" y="486"/>
                  </a:lnTo>
                  <a:lnTo>
                    <a:pt x="2934" y="486"/>
                  </a:lnTo>
                  <a:lnTo>
                    <a:pt x="2934" y="486"/>
                  </a:lnTo>
                  <a:lnTo>
                    <a:pt x="2934" y="486"/>
                  </a:lnTo>
                  <a:lnTo>
                    <a:pt x="2934" y="486"/>
                  </a:lnTo>
                  <a:lnTo>
                    <a:pt x="2934" y="492"/>
                  </a:lnTo>
                  <a:lnTo>
                    <a:pt x="2934" y="492"/>
                  </a:lnTo>
                  <a:lnTo>
                    <a:pt x="2940" y="492"/>
                  </a:lnTo>
                  <a:lnTo>
                    <a:pt x="2940" y="492"/>
                  </a:lnTo>
                  <a:lnTo>
                    <a:pt x="2940" y="492"/>
                  </a:lnTo>
                  <a:lnTo>
                    <a:pt x="2940" y="492"/>
                  </a:lnTo>
                  <a:lnTo>
                    <a:pt x="2940" y="498"/>
                  </a:lnTo>
                  <a:lnTo>
                    <a:pt x="2940" y="498"/>
                  </a:lnTo>
                  <a:lnTo>
                    <a:pt x="2946" y="498"/>
                  </a:lnTo>
                  <a:lnTo>
                    <a:pt x="2946" y="498"/>
                  </a:lnTo>
                  <a:lnTo>
                    <a:pt x="2946" y="498"/>
                  </a:lnTo>
                  <a:lnTo>
                    <a:pt x="2946" y="498"/>
                  </a:lnTo>
                  <a:lnTo>
                    <a:pt x="2946" y="498"/>
                  </a:lnTo>
                  <a:lnTo>
                    <a:pt x="2946" y="504"/>
                  </a:lnTo>
                  <a:lnTo>
                    <a:pt x="2946" y="504"/>
                  </a:lnTo>
                  <a:lnTo>
                    <a:pt x="2952" y="504"/>
                  </a:lnTo>
                  <a:lnTo>
                    <a:pt x="2952" y="504"/>
                  </a:lnTo>
                  <a:lnTo>
                    <a:pt x="2952" y="504"/>
                  </a:lnTo>
                  <a:lnTo>
                    <a:pt x="2952" y="504"/>
                  </a:lnTo>
                  <a:lnTo>
                    <a:pt x="2952" y="504"/>
                  </a:lnTo>
                  <a:lnTo>
                    <a:pt x="2952" y="504"/>
                  </a:lnTo>
                  <a:lnTo>
                    <a:pt x="2958" y="510"/>
                  </a:lnTo>
                  <a:lnTo>
                    <a:pt x="2958" y="510"/>
                  </a:lnTo>
                  <a:lnTo>
                    <a:pt x="2958" y="510"/>
                  </a:lnTo>
                  <a:lnTo>
                    <a:pt x="2958" y="510"/>
                  </a:lnTo>
                  <a:lnTo>
                    <a:pt x="2958" y="510"/>
                  </a:lnTo>
                  <a:lnTo>
                    <a:pt x="2958" y="510"/>
                  </a:lnTo>
                  <a:lnTo>
                    <a:pt x="2958" y="510"/>
                  </a:lnTo>
                  <a:lnTo>
                    <a:pt x="2964" y="510"/>
                  </a:lnTo>
                  <a:lnTo>
                    <a:pt x="2964" y="516"/>
                  </a:lnTo>
                  <a:lnTo>
                    <a:pt x="2964" y="516"/>
                  </a:lnTo>
                  <a:lnTo>
                    <a:pt x="2964" y="516"/>
                  </a:lnTo>
                  <a:lnTo>
                    <a:pt x="2964" y="516"/>
                  </a:lnTo>
                  <a:lnTo>
                    <a:pt x="2964" y="516"/>
                  </a:lnTo>
                  <a:lnTo>
                    <a:pt x="2970" y="516"/>
                  </a:lnTo>
                  <a:lnTo>
                    <a:pt x="2970" y="516"/>
                  </a:lnTo>
                  <a:lnTo>
                    <a:pt x="2970" y="516"/>
                  </a:lnTo>
                  <a:lnTo>
                    <a:pt x="2970" y="516"/>
                  </a:lnTo>
                  <a:lnTo>
                    <a:pt x="2970" y="522"/>
                  </a:lnTo>
                  <a:lnTo>
                    <a:pt x="2970" y="522"/>
                  </a:lnTo>
                  <a:lnTo>
                    <a:pt x="2970" y="522"/>
                  </a:lnTo>
                  <a:lnTo>
                    <a:pt x="2976" y="522"/>
                  </a:lnTo>
                  <a:lnTo>
                    <a:pt x="2976" y="522"/>
                  </a:lnTo>
                  <a:lnTo>
                    <a:pt x="2976" y="522"/>
                  </a:lnTo>
                  <a:lnTo>
                    <a:pt x="2976" y="522"/>
                  </a:lnTo>
                  <a:lnTo>
                    <a:pt x="2976" y="522"/>
                  </a:lnTo>
                  <a:lnTo>
                    <a:pt x="2976" y="522"/>
                  </a:lnTo>
                  <a:lnTo>
                    <a:pt x="2982" y="522"/>
                  </a:lnTo>
                  <a:lnTo>
                    <a:pt x="2982" y="528"/>
                  </a:lnTo>
                  <a:lnTo>
                    <a:pt x="2982" y="528"/>
                  </a:lnTo>
                  <a:lnTo>
                    <a:pt x="2982" y="528"/>
                  </a:lnTo>
                  <a:lnTo>
                    <a:pt x="2982" y="528"/>
                  </a:lnTo>
                  <a:lnTo>
                    <a:pt x="2982" y="528"/>
                  </a:lnTo>
                  <a:lnTo>
                    <a:pt x="2982" y="528"/>
                  </a:lnTo>
                  <a:lnTo>
                    <a:pt x="2988" y="528"/>
                  </a:lnTo>
                  <a:lnTo>
                    <a:pt x="2988" y="528"/>
                  </a:lnTo>
                  <a:lnTo>
                    <a:pt x="2988" y="528"/>
                  </a:lnTo>
                  <a:lnTo>
                    <a:pt x="2988" y="528"/>
                  </a:lnTo>
                  <a:lnTo>
                    <a:pt x="2988" y="534"/>
                  </a:lnTo>
                  <a:lnTo>
                    <a:pt x="2988" y="534"/>
                  </a:lnTo>
                  <a:lnTo>
                    <a:pt x="2994" y="534"/>
                  </a:lnTo>
                  <a:lnTo>
                    <a:pt x="2994" y="534"/>
                  </a:lnTo>
                  <a:lnTo>
                    <a:pt x="2994" y="534"/>
                  </a:lnTo>
                  <a:lnTo>
                    <a:pt x="2994" y="534"/>
                  </a:lnTo>
                  <a:lnTo>
                    <a:pt x="2994" y="534"/>
                  </a:lnTo>
                  <a:lnTo>
                    <a:pt x="2994" y="534"/>
                  </a:lnTo>
                  <a:lnTo>
                    <a:pt x="3000" y="534"/>
                  </a:lnTo>
                  <a:lnTo>
                    <a:pt x="3000" y="534"/>
                  </a:lnTo>
                  <a:lnTo>
                    <a:pt x="3000" y="534"/>
                  </a:lnTo>
                  <a:lnTo>
                    <a:pt x="3000" y="534"/>
                  </a:lnTo>
                  <a:lnTo>
                    <a:pt x="3000" y="534"/>
                  </a:lnTo>
                  <a:lnTo>
                    <a:pt x="3000" y="540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12" y="540"/>
                  </a:lnTo>
                  <a:lnTo>
                    <a:pt x="3012" y="540"/>
                  </a:lnTo>
                  <a:lnTo>
                    <a:pt x="3012" y="540"/>
                  </a:lnTo>
                  <a:lnTo>
                    <a:pt x="3012" y="540"/>
                  </a:lnTo>
                  <a:lnTo>
                    <a:pt x="3012" y="540"/>
                  </a:lnTo>
                  <a:lnTo>
                    <a:pt x="3012" y="540"/>
                  </a:lnTo>
                  <a:lnTo>
                    <a:pt x="3012" y="540"/>
                  </a:lnTo>
                  <a:lnTo>
                    <a:pt x="3018" y="546"/>
                  </a:lnTo>
                  <a:lnTo>
                    <a:pt x="3018" y="546"/>
                  </a:lnTo>
                  <a:lnTo>
                    <a:pt x="3018" y="546"/>
                  </a:lnTo>
                  <a:lnTo>
                    <a:pt x="3018" y="546"/>
                  </a:lnTo>
                  <a:lnTo>
                    <a:pt x="3018" y="546"/>
                  </a:lnTo>
                  <a:lnTo>
                    <a:pt x="3018" y="546"/>
                  </a:lnTo>
                  <a:lnTo>
                    <a:pt x="3024" y="546"/>
                  </a:lnTo>
                  <a:lnTo>
                    <a:pt x="3024" y="546"/>
                  </a:lnTo>
                  <a:lnTo>
                    <a:pt x="3024" y="546"/>
                  </a:lnTo>
                  <a:lnTo>
                    <a:pt x="3024" y="546"/>
                  </a:lnTo>
                  <a:lnTo>
                    <a:pt x="3024" y="546"/>
                  </a:lnTo>
                  <a:lnTo>
                    <a:pt x="3024" y="546"/>
                  </a:lnTo>
                  <a:lnTo>
                    <a:pt x="3030" y="546"/>
                  </a:lnTo>
                  <a:lnTo>
                    <a:pt x="3030" y="546"/>
                  </a:lnTo>
                  <a:lnTo>
                    <a:pt x="3030" y="546"/>
                  </a:lnTo>
                  <a:lnTo>
                    <a:pt x="3030" y="546"/>
                  </a:lnTo>
                  <a:lnTo>
                    <a:pt x="3030" y="546"/>
                  </a:lnTo>
                  <a:lnTo>
                    <a:pt x="3030" y="546"/>
                  </a:lnTo>
                  <a:lnTo>
                    <a:pt x="3036" y="546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8" y="552"/>
                  </a:lnTo>
                  <a:lnTo>
                    <a:pt x="3048" y="552"/>
                  </a:lnTo>
                  <a:lnTo>
                    <a:pt x="3048" y="552"/>
                  </a:lnTo>
                  <a:lnTo>
                    <a:pt x="3048" y="552"/>
                  </a:lnTo>
                  <a:lnTo>
                    <a:pt x="3048" y="552"/>
                  </a:lnTo>
                  <a:lnTo>
                    <a:pt x="3048" y="552"/>
                  </a:lnTo>
                  <a:lnTo>
                    <a:pt x="3048" y="552"/>
                  </a:lnTo>
                  <a:lnTo>
                    <a:pt x="3054" y="552"/>
                  </a:lnTo>
                  <a:lnTo>
                    <a:pt x="3054" y="552"/>
                  </a:lnTo>
                  <a:lnTo>
                    <a:pt x="3054" y="552"/>
                  </a:lnTo>
                  <a:lnTo>
                    <a:pt x="3054" y="552"/>
                  </a:lnTo>
                  <a:lnTo>
                    <a:pt x="3054" y="552"/>
                  </a:lnTo>
                  <a:lnTo>
                    <a:pt x="3054" y="552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6" y="552"/>
                  </a:lnTo>
                  <a:lnTo>
                    <a:pt x="3066" y="552"/>
                  </a:lnTo>
                  <a:lnTo>
                    <a:pt x="3066" y="552"/>
                  </a:lnTo>
                  <a:lnTo>
                    <a:pt x="3066" y="552"/>
                  </a:lnTo>
                  <a:lnTo>
                    <a:pt x="3066" y="552"/>
                  </a:lnTo>
                  <a:lnTo>
                    <a:pt x="3066" y="552"/>
                  </a:lnTo>
                  <a:lnTo>
                    <a:pt x="3072" y="552"/>
                  </a:lnTo>
                  <a:lnTo>
                    <a:pt x="3072" y="552"/>
                  </a:lnTo>
                  <a:lnTo>
                    <a:pt x="3072" y="552"/>
                  </a:lnTo>
                  <a:lnTo>
                    <a:pt x="3072" y="552"/>
                  </a:lnTo>
                  <a:lnTo>
                    <a:pt x="3072" y="552"/>
                  </a:lnTo>
                  <a:lnTo>
                    <a:pt x="3072" y="552"/>
                  </a:lnTo>
                  <a:lnTo>
                    <a:pt x="3072" y="552"/>
                  </a:lnTo>
                  <a:lnTo>
                    <a:pt x="3078" y="552"/>
                  </a:lnTo>
                  <a:lnTo>
                    <a:pt x="3078" y="552"/>
                  </a:lnTo>
                  <a:lnTo>
                    <a:pt x="3078" y="552"/>
                  </a:lnTo>
                  <a:lnTo>
                    <a:pt x="3078" y="552"/>
                  </a:lnTo>
                  <a:lnTo>
                    <a:pt x="3078" y="552"/>
                  </a:lnTo>
                  <a:lnTo>
                    <a:pt x="3078" y="552"/>
                  </a:lnTo>
                  <a:lnTo>
                    <a:pt x="3084" y="552"/>
                  </a:lnTo>
                  <a:lnTo>
                    <a:pt x="3084" y="552"/>
                  </a:lnTo>
                  <a:lnTo>
                    <a:pt x="3084" y="552"/>
                  </a:lnTo>
                  <a:lnTo>
                    <a:pt x="3084" y="552"/>
                  </a:lnTo>
                  <a:lnTo>
                    <a:pt x="3084" y="552"/>
                  </a:lnTo>
                  <a:lnTo>
                    <a:pt x="3084" y="552"/>
                  </a:lnTo>
                  <a:lnTo>
                    <a:pt x="3084" y="552"/>
                  </a:lnTo>
                  <a:lnTo>
                    <a:pt x="3090" y="552"/>
                  </a:lnTo>
                  <a:lnTo>
                    <a:pt x="3090" y="552"/>
                  </a:lnTo>
                  <a:lnTo>
                    <a:pt x="3090" y="552"/>
                  </a:lnTo>
                  <a:lnTo>
                    <a:pt x="3090" y="552"/>
                  </a:lnTo>
                  <a:lnTo>
                    <a:pt x="3090" y="552"/>
                  </a:lnTo>
                  <a:lnTo>
                    <a:pt x="3090" y="552"/>
                  </a:lnTo>
                  <a:lnTo>
                    <a:pt x="3096" y="552"/>
                  </a:lnTo>
                  <a:lnTo>
                    <a:pt x="3096" y="552"/>
                  </a:lnTo>
                  <a:lnTo>
                    <a:pt x="3096" y="552"/>
                  </a:lnTo>
                  <a:lnTo>
                    <a:pt x="3096" y="552"/>
                  </a:lnTo>
                  <a:lnTo>
                    <a:pt x="3096" y="552"/>
                  </a:lnTo>
                  <a:lnTo>
                    <a:pt x="3096" y="552"/>
                  </a:lnTo>
                  <a:lnTo>
                    <a:pt x="3102" y="552"/>
                  </a:lnTo>
                  <a:lnTo>
                    <a:pt x="3102" y="552"/>
                  </a:lnTo>
                  <a:lnTo>
                    <a:pt x="3102" y="552"/>
                  </a:lnTo>
                  <a:lnTo>
                    <a:pt x="3102" y="552"/>
                  </a:lnTo>
                  <a:lnTo>
                    <a:pt x="3102" y="552"/>
                  </a:lnTo>
                  <a:lnTo>
                    <a:pt x="3102" y="552"/>
                  </a:lnTo>
                  <a:lnTo>
                    <a:pt x="3108" y="552"/>
                  </a:lnTo>
                  <a:lnTo>
                    <a:pt x="3108" y="552"/>
                  </a:lnTo>
                  <a:lnTo>
                    <a:pt x="3108" y="552"/>
                  </a:lnTo>
                  <a:lnTo>
                    <a:pt x="3108" y="552"/>
                  </a:lnTo>
                  <a:lnTo>
                    <a:pt x="3108" y="552"/>
                  </a:lnTo>
                  <a:lnTo>
                    <a:pt x="3108" y="552"/>
                  </a:lnTo>
                  <a:lnTo>
                    <a:pt x="3108" y="546"/>
                  </a:lnTo>
                  <a:lnTo>
                    <a:pt x="3114" y="546"/>
                  </a:lnTo>
                  <a:lnTo>
                    <a:pt x="3114" y="546"/>
                  </a:lnTo>
                  <a:lnTo>
                    <a:pt x="3114" y="546"/>
                  </a:lnTo>
                  <a:lnTo>
                    <a:pt x="3114" y="546"/>
                  </a:lnTo>
                  <a:lnTo>
                    <a:pt x="3114" y="546"/>
                  </a:lnTo>
                  <a:lnTo>
                    <a:pt x="3114" y="546"/>
                  </a:lnTo>
                  <a:lnTo>
                    <a:pt x="3120" y="546"/>
                  </a:lnTo>
                  <a:lnTo>
                    <a:pt x="3120" y="546"/>
                  </a:lnTo>
                  <a:lnTo>
                    <a:pt x="3120" y="546"/>
                  </a:lnTo>
                  <a:lnTo>
                    <a:pt x="3120" y="546"/>
                  </a:lnTo>
                  <a:lnTo>
                    <a:pt x="3120" y="546"/>
                  </a:lnTo>
                  <a:lnTo>
                    <a:pt x="3120" y="546"/>
                  </a:lnTo>
                  <a:lnTo>
                    <a:pt x="3120" y="546"/>
                  </a:lnTo>
                  <a:lnTo>
                    <a:pt x="3126" y="546"/>
                  </a:lnTo>
                  <a:lnTo>
                    <a:pt x="3126" y="546"/>
                  </a:lnTo>
                  <a:lnTo>
                    <a:pt x="3126" y="546"/>
                  </a:lnTo>
                  <a:lnTo>
                    <a:pt x="3126" y="546"/>
                  </a:lnTo>
                  <a:lnTo>
                    <a:pt x="3126" y="546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32" y="540"/>
                  </a:lnTo>
                  <a:lnTo>
                    <a:pt x="3132" y="540"/>
                  </a:lnTo>
                  <a:lnTo>
                    <a:pt x="3132" y="540"/>
                  </a:lnTo>
                  <a:lnTo>
                    <a:pt x="3132" y="540"/>
                  </a:lnTo>
                  <a:lnTo>
                    <a:pt x="3132" y="540"/>
                  </a:lnTo>
                  <a:lnTo>
                    <a:pt x="3132" y="540"/>
                  </a:lnTo>
                  <a:lnTo>
                    <a:pt x="3138" y="540"/>
                  </a:lnTo>
                  <a:lnTo>
                    <a:pt x="3138" y="540"/>
                  </a:lnTo>
                  <a:lnTo>
                    <a:pt x="3138" y="540"/>
                  </a:lnTo>
                  <a:lnTo>
                    <a:pt x="3138" y="534"/>
                  </a:lnTo>
                  <a:lnTo>
                    <a:pt x="3138" y="534"/>
                  </a:lnTo>
                  <a:lnTo>
                    <a:pt x="3138" y="534"/>
                  </a:lnTo>
                  <a:lnTo>
                    <a:pt x="3144" y="534"/>
                  </a:lnTo>
                  <a:lnTo>
                    <a:pt x="3144" y="534"/>
                  </a:lnTo>
                  <a:lnTo>
                    <a:pt x="3144" y="534"/>
                  </a:lnTo>
                  <a:lnTo>
                    <a:pt x="3144" y="534"/>
                  </a:lnTo>
                  <a:lnTo>
                    <a:pt x="3144" y="534"/>
                  </a:lnTo>
                  <a:lnTo>
                    <a:pt x="3144" y="534"/>
                  </a:lnTo>
                  <a:lnTo>
                    <a:pt x="3144" y="528"/>
                  </a:lnTo>
                  <a:lnTo>
                    <a:pt x="3150" y="528"/>
                  </a:lnTo>
                  <a:lnTo>
                    <a:pt x="3150" y="528"/>
                  </a:lnTo>
                  <a:lnTo>
                    <a:pt x="3150" y="528"/>
                  </a:lnTo>
                  <a:lnTo>
                    <a:pt x="3150" y="528"/>
                  </a:lnTo>
                  <a:lnTo>
                    <a:pt x="3150" y="528"/>
                  </a:lnTo>
                  <a:lnTo>
                    <a:pt x="3150" y="528"/>
                  </a:lnTo>
                  <a:lnTo>
                    <a:pt x="3156" y="522"/>
                  </a:lnTo>
                  <a:lnTo>
                    <a:pt x="3156" y="522"/>
                  </a:lnTo>
                  <a:lnTo>
                    <a:pt x="3156" y="522"/>
                  </a:lnTo>
                  <a:lnTo>
                    <a:pt x="3156" y="522"/>
                  </a:lnTo>
                  <a:lnTo>
                    <a:pt x="3156" y="522"/>
                  </a:lnTo>
                  <a:lnTo>
                    <a:pt x="3156" y="522"/>
                  </a:lnTo>
                  <a:lnTo>
                    <a:pt x="3162" y="516"/>
                  </a:lnTo>
                  <a:lnTo>
                    <a:pt x="3162" y="516"/>
                  </a:lnTo>
                  <a:lnTo>
                    <a:pt x="3162" y="516"/>
                  </a:lnTo>
                  <a:lnTo>
                    <a:pt x="3162" y="516"/>
                  </a:lnTo>
                  <a:lnTo>
                    <a:pt x="3162" y="516"/>
                  </a:lnTo>
                  <a:lnTo>
                    <a:pt x="3162" y="516"/>
                  </a:lnTo>
                  <a:lnTo>
                    <a:pt x="3162" y="516"/>
                  </a:lnTo>
                  <a:lnTo>
                    <a:pt x="3168" y="510"/>
                  </a:lnTo>
                  <a:lnTo>
                    <a:pt x="3168" y="510"/>
                  </a:lnTo>
                  <a:lnTo>
                    <a:pt x="3168" y="510"/>
                  </a:lnTo>
                  <a:lnTo>
                    <a:pt x="3168" y="510"/>
                  </a:lnTo>
                  <a:lnTo>
                    <a:pt x="3168" y="510"/>
                  </a:lnTo>
                  <a:lnTo>
                    <a:pt x="3168" y="504"/>
                  </a:lnTo>
                  <a:lnTo>
                    <a:pt x="3174" y="504"/>
                  </a:lnTo>
                  <a:lnTo>
                    <a:pt x="3174" y="504"/>
                  </a:lnTo>
                  <a:lnTo>
                    <a:pt x="3174" y="504"/>
                  </a:lnTo>
                  <a:lnTo>
                    <a:pt x="3174" y="504"/>
                  </a:lnTo>
                  <a:lnTo>
                    <a:pt x="3174" y="504"/>
                  </a:lnTo>
                  <a:lnTo>
                    <a:pt x="3174" y="498"/>
                  </a:lnTo>
                  <a:lnTo>
                    <a:pt x="3180" y="498"/>
                  </a:lnTo>
                  <a:lnTo>
                    <a:pt x="3180" y="498"/>
                  </a:lnTo>
                  <a:lnTo>
                    <a:pt x="3180" y="498"/>
                  </a:lnTo>
                  <a:lnTo>
                    <a:pt x="3180" y="498"/>
                  </a:lnTo>
                  <a:lnTo>
                    <a:pt x="3180" y="498"/>
                  </a:lnTo>
                  <a:lnTo>
                    <a:pt x="3180" y="492"/>
                  </a:lnTo>
                  <a:lnTo>
                    <a:pt x="3180" y="492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86"/>
                  </a:lnTo>
                  <a:lnTo>
                    <a:pt x="3186" y="486"/>
                  </a:lnTo>
                  <a:lnTo>
                    <a:pt x="3186" y="486"/>
                  </a:lnTo>
                  <a:lnTo>
                    <a:pt x="3192" y="486"/>
                  </a:lnTo>
                  <a:lnTo>
                    <a:pt x="3192" y="486"/>
                  </a:lnTo>
                  <a:lnTo>
                    <a:pt x="3192" y="480"/>
                  </a:lnTo>
                  <a:lnTo>
                    <a:pt x="3192" y="480"/>
                  </a:lnTo>
                  <a:lnTo>
                    <a:pt x="3192" y="480"/>
                  </a:lnTo>
                  <a:lnTo>
                    <a:pt x="3192" y="480"/>
                  </a:lnTo>
                  <a:lnTo>
                    <a:pt x="3192" y="474"/>
                  </a:lnTo>
                  <a:lnTo>
                    <a:pt x="3198" y="474"/>
                  </a:lnTo>
                  <a:lnTo>
                    <a:pt x="3198" y="474"/>
                  </a:lnTo>
                  <a:lnTo>
                    <a:pt x="3198" y="474"/>
                  </a:lnTo>
                  <a:lnTo>
                    <a:pt x="3198" y="474"/>
                  </a:lnTo>
                  <a:lnTo>
                    <a:pt x="3198" y="468"/>
                  </a:lnTo>
                  <a:lnTo>
                    <a:pt x="3198" y="468"/>
                  </a:lnTo>
                  <a:lnTo>
                    <a:pt x="3204" y="468"/>
                  </a:lnTo>
                  <a:lnTo>
                    <a:pt x="3204" y="468"/>
                  </a:lnTo>
                  <a:lnTo>
                    <a:pt x="3204" y="462"/>
                  </a:lnTo>
                  <a:lnTo>
                    <a:pt x="3204" y="462"/>
                  </a:lnTo>
                  <a:lnTo>
                    <a:pt x="3204" y="462"/>
                  </a:lnTo>
                  <a:lnTo>
                    <a:pt x="3204" y="462"/>
                  </a:lnTo>
                  <a:lnTo>
                    <a:pt x="3204" y="462"/>
                  </a:lnTo>
                  <a:lnTo>
                    <a:pt x="3210" y="456"/>
                  </a:lnTo>
                  <a:lnTo>
                    <a:pt x="3210" y="456"/>
                  </a:lnTo>
                  <a:lnTo>
                    <a:pt x="3210" y="456"/>
                  </a:lnTo>
                  <a:lnTo>
                    <a:pt x="3210" y="456"/>
                  </a:lnTo>
                  <a:lnTo>
                    <a:pt x="3210" y="450"/>
                  </a:lnTo>
                  <a:lnTo>
                    <a:pt x="3210" y="450"/>
                  </a:lnTo>
                  <a:lnTo>
                    <a:pt x="3216" y="450"/>
                  </a:lnTo>
                  <a:lnTo>
                    <a:pt x="3216" y="450"/>
                  </a:lnTo>
                  <a:lnTo>
                    <a:pt x="3216" y="444"/>
                  </a:lnTo>
                  <a:lnTo>
                    <a:pt x="3216" y="444"/>
                  </a:lnTo>
                  <a:lnTo>
                    <a:pt x="3216" y="444"/>
                  </a:lnTo>
                  <a:lnTo>
                    <a:pt x="3216" y="444"/>
                  </a:lnTo>
                  <a:lnTo>
                    <a:pt x="3216" y="438"/>
                  </a:lnTo>
                  <a:lnTo>
                    <a:pt x="3222" y="438"/>
                  </a:lnTo>
                  <a:lnTo>
                    <a:pt x="3222" y="438"/>
                  </a:lnTo>
                  <a:lnTo>
                    <a:pt x="3222" y="432"/>
                  </a:lnTo>
                  <a:lnTo>
                    <a:pt x="3222" y="432"/>
                  </a:lnTo>
                  <a:lnTo>
                    <a:pt x="3222" y="432"/>
                  </a:lnTo>
                  <a:lnTo>
                    <a:pt x="3228" y="432"/>
                  </a:lnTo>
                  <a:lnTo>
                    <a:pt x="3228" y="426"/>
                  </a:lnTo>
                  <a:lnTo>
                    <a:pt x="3228" y="426"/>
                  </a:lnTo>
                  <a:lnTo>
                    <a:pt x="3228" y="426"/>
                  </a:lnTo>
                  <a:lnTo>
                    <a:pt x="3228" y="426"/>
                  </a:lnTo>
                  <a:lnTo>
                    <a:pt x="3228" y="420"/>
                  </a:lnTo>
                  <a:lnTo>
                    <a:pt x="3228" y="420"/>
                  </a:lnTo>
                  <a:lnTo>
                    <a:pt x="3234" y="420"/>
                  </a:lnTo>
                  <a:lnTo>
                    <a:pt x="3234" y="414"/>
                  </a:lnTo>
                  <a:lnTo>
                    <a:pt x="3234" y="414"/>
                  </a:lnTo>
                  <a:lnTo>
                    <a:pt x="3234" y="414"/>
                  </a:lnTo>
                  <a:lnTo>
                    <a:pt x="3234" y="414"/>
                  </a:lnTo>
                  <a:lnTo>
                    <a:pt x="3234" y="408"/>
                  </a:lnTo>
                  <a:lnTo>
                    <a:pt x="3240" y="408"/>
                  </a:lnTo>
                  <a:lnTo>
                    <a:pt x="3240" y="408"/>
                  </a:lnTo>
                  <a:lnTo>
                    <a:pt x="3240" y="402"/>
                  </a:lnTo>
                  <a:lnTo>
                    <a:pt x="3240" y="402"/>
                  </a:lnTo>
                  <a:lnTo>
                    <a:pt x="3240" y="402"/>
                  </a:lnTo>
                  <a:lnTo>
                    <a:pt x="3240" y="402"/>
                  </a:lnTo>
                  <a:lnTo>
                    <a:pt x="3240" y="396"/>
                  </a:lnTo>
                  <a:lnTo>
                    <a:pt x="3246" y="396"/>
                  </a:lnTo>
                  <a:lnTo>
                    <a:pt x="3246" y="396"/>
                  </a:lnTo>
                  <a:lnTo>
                    <a:pt x="3246" y="390"/>
                  </a:lnTo>
                  <a:lnTo>
                    <a:pt x="3246" y="390"/>
                  </a:lnTo>
                  <a:lnTo>
                    <a:pt x="3246" y="390"/>
                  </a:lnTo>
                  <a:lnTo>
                    <a:pt x="3246" y="390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78"/>
                  </a:lnTo>
                  <a:lnTo>
                    <a:pt x="3252" y="378"/>
                  </a:lnTo>
                  <a:lnTo>
                    <a:pt x="3252" y="378"/>
                  </a:lnTo>
                  <a:lnTo>
                    <a:pt x="3252" y="372"/>
                  </a:lnTo>
                  <a:lnTo>
                    <a:pt x="3258" y="372"/>
                  </a:lnTo>
                  <a:lnTo>
                    <a:pt x="3258" y="372"/>
                  </a:lnTo>
                  <a:lnTo>
                    <a:pt x="3258" y="366"/>
                  </a:lnTo>
                  <a:lnTo>
                    <a:pt x="3258" y="366"/>
                  </a:lnTo>
                  <a:lnTo>
                    <a:pt x="3258" y="366"/>
                  </a:lnTo>
                  <a:lnTo>
                    <a:pt x="3258" y="360"/>
                  </a:lnTo>
                  <a:lnTo>
                    <a:pt x="3264" y="360"/>
                  </a:lnTo>
                  <a:lnTo>
                    <a:pt x="3264" y="360"/>
                  </a:lnTo>
                  <a:lnTo>
                    <a:pt x="3264" y="354"/>
                  </a:lnTo>
                  <a:lnTo>
                    <a:pt x="3264" y="354"/>
                  </a:lnTo>
                  <a:lnTo>
                    <a:pt x="3264" y="354"/>
                  </a:lnTo>
                  <a:lnTo>
                    <a:pt x="3264" y="348"/>
                  </a:lnTo>
                  <a:lnTo>
                    <a:pt x="3264" y="348"/>
                  </a:lnTo>
                  <a:lnTo>
                    <a:pt x="3270" y="348"/>
                  </a:lnTo>
                  <a:lnTo>
                    <a:pt x="3270" y="348"/>
                  </a:lnTo>
                  <a:lnTo>
                    <a:pt x="3270" y="342"/>
                  </a:lnTo>
                  <a:lnTo>
                    <a:pt x="3270" y="342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6" y="336"/>
                  </a:lnTo>
                  <a:lnTo>
                    <a:pt x="3276" y="330"/>
                  </a:lnTo>
                  <a:lnTo>
                    <a:pt x="3276" y="330"/>
                  </a:lnTo>
                  <a:lnTo>
                    <a:pt x="3276" y="330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82" y="324"/>
                  </a:lnTo>
                  <a:lnTo>
                    <a:pt x="3282" y="318"/>
                  </a:lnTo>
                  <a:lnTo>
                    <a:pt x="3282" y="318"/>
                  </a:lnTo>
                  <a:lnTo>
                    <a:pt x="3282" y="312"/>
                  </a:lnTo>
                  <a:lnTo>
                    <a:pt x="3282" y="312"/>
                  </a:lnTo>
                  <a:lnTo>
                    <a:pt x="3282" y="312"/>
                  </a:lnTo>
                  <a:lnTo>
                    <a:pt x="3282" y="306"/>
                  </a:lnTo>
                  <a:lnTo>
                    <a:pt x="3288" y="306"/>
                  </a:lnTo>
                  <a:lnTo>
                    <a:pt x="3288" y="306"/>
                  </a:lnTo>
                  <a:lnTo>
                    <a:pt x="3288" y="300"/>
                  </a:lnTo>
                  <a:lnTo>
                    <a:pt x="3288" y="300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94" y="294"/>
                  </a:lnTo>
                  <a:lnTo>
                    <a:pt x="3294" y="288"/>
                  </a:lnTo>
                  <a:lnTo>
                    <a:pt x="3294" y="288"/>
                  </a:lnTo>
                  <a:lnTo>
                    <a:pt x="3294" y="282"/>
                  </a:lnTo>
                  <a:lnTo>
                    <a:pt x="3294" y="282"/>
                  </a:lnTo>
                  <a:lnTo>
                    <a:pt x="3294" y="282"/>
                  </a:lnTo>
                  <a:lnTo>
                    <a:pt x="3294" y="276"/>
                  </a:lnTo>
                  <a:lnTo>
                    <a:pt x="3300" y="276"/>
                  </a:lnTo>
                  <a:lnTo>
                    <a:pt x="3300" y="270"/>
                  </a:lnTo>
                  <a:lnTo>
                    <a:pt x="3300" y="270"/>
                  </a:lnTo>
                  <a:lnTo>
                    <a:pt x="3300" y="270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2"/>
                  </a:lnTo>
                  <a:lnTo>
                    <a:pt x="3306" y="246"/>
                  </a:lnTo>
                  <a:lnTo>
                    <a:pt x="3306" y="246"/>
                  </a:lnTo>
                  <a:lnTo>
                    <a:pt x="3312" y="246"/>
                  </a:lnTo>
                  <a:lnTo>
                    <a:pt x="3312" y="240"/>
                  </a:lnTo>
                  <a:lnTo>
                    <a:pt x="3312" y="240"/>
                  </a:lnTo>
                  <a:lnTo>
                    <a:pt x="3312" y="234"/>
                  </a:lnTo>
                  <a:lnTo>
                    <a:pt x="3312" y="234"/>
                  </a:lnTo>
                  <a:lnTo>
                    <a:pt x="3312" y="234"/>
                  </a:lnTo>
                  <a:lnTo>
                    <a:pt x="3318" y="228"/>
                  </a:lnTo>
                  <a:lnTo>
                    <a:pt x="3318" y="228"/>
                  </a:lnTo>
                  <a:lnTo>
                    <a:pt x="3318" y="222"/>
                  </a:lnTo>
                  <a:lnTo>
                    <a:pt x="3318" y="222"/>
                  </a:lnTo>
                  <a:lnTo>
                    <a:pt x="3318" y="216"/>
                  </a:lnTo>
                  <a:lnTo>
                    <a:pt x="3318" y="216"/>
                  </a:lnTo>
                  <a:lnTo>
                    <a:pt x="3318" y="216"/>
                  </a:lnTo>
                  <a:lnTo>
                    <a:pt x="3324" y="210"/>
                  </a:lnTo>
                  <a:lnTo>
                    <a:pt x="3324" y="210"/>
                  </a:lnTo>
                  <a:lnTo>
                    <a:pt x="3324" y="204"/>
                  </a:lnTo>
                  <a:lnTo>
                    <a:pt x="3324" y="204"/>
                  </a:lnTo>
                  <a:lnTo>
                    <a:pt x="3324" y="198"/>
                  </a:lnTo>
                  <a:lnTo>
                    <a:pt x="3324" y="198"/>
                  </a:lnTo>
                  <a:lnTo>
                    <a:pt x="3330" y="192"/>
                  </a:lnTo>
                  <a:lnTo>
                    <a:pt x="3330" y="192"/>
                  </a:lnTo>
                  <a:lnTo>
                    <a:pt x="3330" y="192"/>
                  </a:lnTo>
                  <a:lnTo>
                    <a:pt x="3330" y="186"/>
                  </a:lnTo>
                  <a:lnTo>
                    <a:pt x="3330" y="186"/>
                  </a:lnTo>
                  <a:lnTo>
                    <a:pt x="3330" y="180"/>
                  </a:lnTo>
                  <a:lnTo>
                    <a:pt x="3330" y="180"/>
                  </a:lnTo>
                  <a:lnTo>
                    <a:pt x="3336" y="174"/>
                  </a:lnTo>
                  <a:lnTo>
                    <a:pt x="3336" y="174"/>
                  </a:lnTo>
                  <a:lnTo>
                    <a:pt x="3336" y="168"/>
                  </a:lnTo>
                  <a:lnTo>
                    <a:pt x="3336" y="168"/>
                  </a:lnTo>
                  <a:lnTo>
                    <a:pt x="3336" y="168"/>
                  </a:lnTo>
                  <a:lnTo>
                    <a:pt x="3336" y="162"/>
                  </a:lnTo>
                  <a:lnTo>
                    <a:pt x="3342" y="162"/>
                  </a:lnTo>
                  <a:lnTo>
                    <a:pt x="3342" y="156"/>
                  </a:lnTo>
                  <a:lnTo>
                    <a:pt x="3342" y="156"/>
                  </a:lnTo>
                  <a:lnTo>
                    <a:pt x="3342" y="150"/>
                  </a:lnTo>
                  <a:lnTo>
                    <a:pt x="3342" y="150"/>
                  </a:lnTo>
                  <a:lnTo>
                    <a:pt x="3342" y="144"/>
                  </a:lnTo>
                  <a:lnTo>
                    <a:pt x="3342" y="144"/>
                  </a:lnTo>
                  <a:lnTo>
                    <a:pt x="3348" y="138"/>
                  </a:lnTo>
                  <a:lnTo>
                    <a:pt x="3348" y="138"/>
                  </a:lnTo>
                  <a:lnTo>
                    <a:pt x="3348" y="138"/>
                  </a:lnTo>
                  <a:lnTo>
                    <a:pt x="3348" y="132"/>
                  </a:lnTo>
                  <a:lnTo>
                    <a:pt x="3348" y="132"/>
                  </a:lnTo>
                  <a:lnTo>
                    <a:pt x="3348" y="126"/>
                  </a:lnTo>
                  <a:lnTo>
                    <a:pt x="3354" y="126"/>
                  </a:lnTo>
                  <a:lnTo>
                    <a:pt x="3354" y="120"/>
                  </a:lnTo>
                  <a:lnTo>
                    <a:pt x="3354" y="120"/>
                  </a:lnTo>
                  <a:lnTo>
                    <a:pt x="3354" y="114"/>
                  </a:lnTo>
                  <a:lnTo>
                    <a:pt x="3354" y="114"/>
                  </a:lnTo>
                  <a:lnTo>
                    <a:pt x="3354" y="108"/>
                  </a:lnTo>
                  <a:lnTo>
                    <a:pt x="3354" y="108"/>
                  </a:lnTo>
                  <a:lnTo>
                    <a:pt x="3360" y="102"/>
                  </a:lnTo>
                  <a:lnTo>
                    <a:pt x="3360" y="96"/>
                  </a:lnTo>
                  <a:lnTo>
                    <a:pt x="3360" y="96"/>
                  </a:lnTo>
                  <a:lnTo>
                    <a:pt x="3360" y="90"/>
                  </a:lnTo>
                  <a:lnTo>
                    <a:pt x="3360" y="90"/>
                  </a:lnTo>
                  <a:lnTo>
                    <a:pt x="3360" y="90"/>
                  </a:lnTo>
                  <a:lnTo>
                    <a:pt x="3366" y="84"/>
                  </a:lnTo>
                  <a:lnTo>
                    <a:pt x="3366" y="84"/>
                  </a:lnTo>
                  <a:lnTo>
                    <a:pt x="3366" y="78"/>
                  </a:lnTo>
                  <a:lnTo>
                    <a:pt x="3366" y="78"/>
                  </a:lnTo>
                  <a:lnTo>
                    <a:pt x="3366" y="72"/>
                  </a:lnTo>
                  <a:lnTo>
                    <a:pt x="3366" y="72"/>
                  </a:lnTo>
                  <a:lnTo>
                    <a:pt x="3366" y="66"/>
                  </a:lnTo>
                  <a:lnTo>
                    <a:pt x="3372" y="66"/>
                  </a:lnTo>
                  <a:lnTo>
                    <a:pt x="3372" y="60"/>
                  </a:lnTo>
                  <a:lnTo>
                    <a:pt x="3372" y="54"/>
                  </a:lnTo>
                  <a:lnTo>
                    <a:pt x="3372" y="54"/>
                  </a:lnTo>
                  <a:lnTo>
                    <a:pt x="3372" y="48"/>
                  </a:lnTo>
                  <a:lnTo>
                    <a:pt x="3378" y="48"/>
                  </a:lnTo>
                  <a:lnTo>
                    <a:pt x="3378" y="42"/>
                  </a:lnTo>
                  <a:lnTo>
                    <a:pt x="3378" y="42"/>
                  </a:lnTo>
                  <a:lnTo>
                    <a:pt x="3378" y="36"/>
                  </a:lnTo>
                  <a:lnTo>
                    <a:pt x="3378" y="30"/>
                  </a:lnTo>
                  <a:lnTo>
                    <a:pt x="3378" y="30"/>
                  </a:lnTo>
                  <a:lnTo>
                    <a:pt x="3378" y="24"/>
                  </a:lnTo>
                  <a:lnTo>
                    <a:pt x="3384" y="24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2"/>
                  </a:lnTo>
                  <a:lnTo>
                    <a:pt x="3384" y="12"/>
                  </a:lnTo>
                  <a:lnTo>
                    <a:pt x="3384" y="6"/>
                  </a:lnTo>
                  <a:lnTo>
                    <a:pt x="3390" y="6"/>
                  </a:lnTo>
                  <a:lnTo>
                    <a:pt x="3390" y="6"/>
                  </a:lnTo>
                  <a:lnTo>
                    <a:pt x="3390" y="6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12"/>
                  </a:lnTo>
                  <a:lnTo>
                    <a:pt x="3402" y="12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24"/>
                  </a:lnTo>
                  <a:lnTo>
                    <a:pt x="3408" y="24"/>
                  </a:lnTo>
                  <a:lnTo>
                    <a:pt x="3408" y="30"/>
                  </a:lnTo>
                  <a:lnTo>
                    <a:pt x="3408" y="30"/>
                  </a:lnTo>
                  <a:lnTo>
                    <a:pt x="3414" y="36"/>
                  </a:lnTo>
                  <a:lnTo>
                    <a:pt x="3414" y="42"/>
                  </a:lnTo>
                  <a:lnTo>
                    <a:pt x="3414" y="42"/>
                  </a:lnTo>
                  <a:lnTo>
                    <a:pt x="3414" y="48"/>
                  </a:lnTo>
                  <a:lnTo>
                    <a:pt x="3414" y="48"/>
                  </a:lnTo>
                  <a:lnTo>
                    <a:pt x="3414" y="54"/>
                  </a:lnTo>
                  <a:lnTo>
                    <a:pt x="3414" y="54"/>
                  </a:lnTo>
                  <a:lnTo>
                    <a:pt x="3420" y="60"/>
                  </a:lnTo>
                  <a:lnTo>
                    <a:pt x="3420" y="60"/>
                  </a:lnTo>
                  <a:lnTo>
                    <a:pt x="3420" y="66"/>
                  </a:lnTo>
                  <a:lnTo>
                    <a:pt x="3420" y="66"/>
                  </a:lnTo>
                  <a:lnTo>
                    <a:pt x="3420" y="72"/>
                  </a:lnTo>
                  <a:lnTo>
                    <a:pt x="3420" y="72"/>
                  </a:lnTo>
                  <a:lnTo>
                    <a:pt x="3426" y="78"/>
                  </a:lnTo>
                  <a:lnTo>
                    <a:pt x="3426" y="84"/>
                  </a:lnTo>
                  <a:lnTo>
                    <a:pt x="3426" y="84"/>
                  </a:lnTo>
                  <a:lnTo>
                    <a:pt x="3426" y="90"/>
                  </a:lnTo>
                  <a:lnTo>
                    <a:pt x="3426" y="90"/>
                  </a:lnTo>
                  <a:lnTo>
                    <a:pt x="3426" y="90"/>
                  </a:lnTo>
                  <a:lnTo>
                    <a:pt x="3432" y="96"/>
                  </a:lnTo>
                  <a:lnTo>
                    <a:pt x="3432" y="96"/>
                  </a:lnTo>
                  <a:lnTo>
                    <a:pt x="3432" y="102"/>
                  </a:lnTo>
                  <a:lnTo>
                    <a:pt x="3432" y="102"/>
                  </a:lnTo>
                  <a:lnTo>
                    <a:pt x="3432" y="108"/>
                  </a:lnTo>
                  <a:lnTo>
                    <a:pt x="3432" y="108"/>
                  </a:lnTo>
                  <a:lnTo>
                    <a:pt x="3432" y="114"/>
                  </a:lnTo>
                  <a:lnTo>
                    <a:pt x="3438" y="114"/>
                  </a:lnTo>
                  <a:lnTo>
                    <a:pt x="3438" y="120"/>
                  </a:lnTo>
                  <a:lnTo>
                    <a:pt x="3438" y="126"/>
                  </a:lnTo>
                  <a:lnTo>
                    <a:pt x="3438" y="126"/>
                  </a:lnTo>
                  <a:lnTo>
                    <a:pt x="3438" y="132"/>
                  </a:lnTo>
                  <a:lnTo>
                    <a:pt x="3438" y="132"/>
                  </a:lnTo>
                  <a:lnTo>
                    <a:pt x="3444" y="138"/>
                  </a:lnTo>
                  <a:lnTo>
                    <a:pt x="3444" y="138"/>
                  </a:lnTo>
                  <a:lnTo>
                    <a:pt x="3444" y="138"/>
                  </a:lnTo>
                  <a:lnTo>
                    <a:pt x="3444" y="144"/>
                  </a:lnTo>
                  <a:lnTo>
                    <a:pt x="3444" y="144"/>
                  </a:lnTo>
                  <a:lnTo>
                    <a:pt x="3444" y="150"/>
                  </a:lnTo>
                  <a:lnTo>
                    <a:pt x="3450" y="150"/>
                  </a:lnTo>
                  <a:lnTo>
                    <a:pt x="3450" y="156"/>
                  </a:lnTo>
                  <a:lnTo>
                    <a:pt x="3450" y="156"/>
                  </a:lnTo>
                  <a:lnTo>
                    <a:pt x="3450" y="162"/>
                  </a:lnTo>
                  <a:lnTo>
                    <a:pt x="3450" y="162"/>
                  </a:lnTo>
                  <a:lnTo>
                    <a:pt x="3450" y="168"/>
                  </a:lnTo>
                  <a:lnTo>
                    <a:pt x="3450" y="168"/>
                  </a:lnTo>
                  <a:lnTo>
                    <a:pt x="3456" y="168"/>
                  </a:lnTo>
                  <a:lnTo>
                    <a:pt x="3456" y="174"/>
                  </a:lnTo>
                  <a:lnTo>
                    <a:pt x="3456" y="174"/>
                  </a:lnTo>
                  <a:lnTo>
                    <a:pt x="3456" y="180"/>
                  </a:lnTo>
                  <a:lnTo>
                    <a:pt x="3456" y="180"/>
                  </a:lnTo>
                  <a:lnTo>
                    <a:pt x="3456" y="186"/>
                  </a:lnTo>
                  <a:lnTo>
                    <a:pt x="3462" y="186"/>
                  </a:lnTo>
                  <a:lnTo>
                    <a:pt x="3462" y="192"/>
                  </a:lnTo>
                  <a:lnTo>
                    <a:pt x="3462" y="192"/>
                  </a:lnTo>
                  <a:lnTo>
                    <a:pt x="3462" y="192"/>
                  </a:lnTo>
                  <a:lnTo>
                    <a:pt x="3462" y="198"/>
                  </a:lnTo>
                  <a:lnTo>
                    <a:pt x="3462" y="198"/>
                  </a:lnTo>
                  <a:lnTo>
                    <a:pt x="3462" y="204"/>
                  </a:lnTo>
                  <a:lnTo>
                    <a:pt x="3468" y="204"/>
                  </a:lnTo>
                  <a:lnTo>
                    <a:pt x="3468" y="210"/>
                  </a:lnTo>
                  <a:lnTo>
                    <a:pt x="3468" y="210"/>
                  </a:lnTo>
                  <a:lnTo>
                    <a:pt x="3468" y="216"/>
                  </a:lnTo>
                  <a:lnTo>
                    <a:pt x="3468" y="216"/>
                  </a:lnTo>
                  <a:lnTo>
                    <a:pt x="3468" y="216"/>
                  </a:lnTo>
                  <a:lnTo>
                    <a:pt x="3474" y="222"/>
                  </a:lnTo>
                  <a:lnTo>
                    <a:pt x="3474" y="222"/>
                  </a:lnTo>
                  <a:lnTo>
                    <a:pt x="3474" y="228"/>
                  </a:lnTo>
                  <a:lnTo>
                    <a:pt x="3474" y="228"/>
                  </a:lnTo>
                  <a:lnTo>
                    <a:pt x="3474" y="234"/>
                  </a:lnTo>
                  <a:lnTo>
                    <a:pt x="3474" y="234"/>
                  </a:lnTo>
                  <a:lnTo>
                    <a:pt x="3474" y="234"/>
                  </a:lnTo>
                  <a:lnTo>
                    <a:pt x="3480" y="240"/>
                  </a:lnTo>
                  <a:lnTo>
                    <a:pt x="3480" y="240"/>
                  </a:lnTo>
                  <a:lnTo>
                    <a:pt x="3480" y="246"/>
                  </a:lnTo>
                  <a:lnTo>
                    <a:pt x="3480" y="246"/>
                  </a:lnTo>
                  <a:lnTo>
                    <a:pt x="3480" y="246"/>
                  </a:lnTo>
                  <a:lnTo>
                    <a:pt x="3480" y="252"/>
                  </a:lnTo>
                  <a:lnTo>
                    <a:pt x="3486" y="252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86" y="264"/>
                  </a:lnTo>
                  <a:lnTo>
                    <a:pt x="3486" y="264"/>
                  </a:lnTo>
                  <a:lnTo>
                    <a:pt x="3486" y="270"/>
                  </a:lnTo>
                  <a:lnTo>
                    <a:pt x="3492" y="270"/>
                  </a:lnTo>
                  <a:lnTo>
                    <a:pt x="3492" y="270"/>
                  </a:lnTo>
                  <a:lnTo>
                    <a:pt x="3492" y="276"/>
                  </a:lnTo>
                  <a:lnTo>
                    <a:pt x="3492" y="276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8" y="282"/>
                  </a:lnTo>
                  <a:lnTo>
                    <a:pt x="3498" y="288"/>
                  </a:lnTo>
                  <a:lnTo>
                    <a:pt x="3498" y="288"/>
                  </a:lnTo>
                  <a:lnTo>
                    <a:pt x="3498" y="294"/>
                  </a:lnTo>
                  <a:lnTo>
                    <a:pt x="3498" y="294"/>
                  </a:lnTo>
                  <a:lnTo>
                    <a:pt x="3498" y="294"/>
                  </a:lnTo>
                  <a:lnTo>
                    <a:pt x="3504" y="300"/>
                  </a:lnTo>
                  <a:lnTo>
                    <a:pt x="3504" y="300"/>
                  </a:lnTo>
                  <a:lnTo>
                    <a:pt x="3504" y="306"/>
                  </a:lnTo>
                  <a:lnTo>
                    <a:pt x="3504" y="306"/>
                  </a:lnTo>
                  <a:lnTo>
                    <a:pt x="3504" y="306"/>
                  </a:lnTo>
                  <a:lnTo>
                    <a:pt x="3504" y="312"/>
                  </a:lnTo>
                  <a:lnTo>
                    <a:pt x="3504" y="312"/>
                  </a:lnTo>
                  <a:lnTo>
                    <a:pt x="3510" y="312"/>
                  </a:lnTo>
                  <a:lnTo>
                    <a:pt x="3510" y="318"/>
                  </a:lnTo>
                  <a:lnTo>
                    <a:pt x="3510" y="324"/>
                  </a:lnTo>
                  <a:lnTo>
                    <a:pt x="3510" y="324"/>
                  </a:lnTo>
                  <a:lnTo>
                    <a:pt x="3510" y="324"/>
                  </a:lnTo>
                  <a:lnTo>
                    <a:pt x="3510" y="330"/>
                  </a:lnTo>
                  <a:lnTo>
                    <a:pt x="3516" y="330"/>
                  </a:lnTo>
                  <a:lnTo>
                    <a:pt x="3516" y="330"/>
                  </a:lnTo>
                  <a:lnTo>
                    <a:pt x="3516" y="336"/>
                  </a:lnTo>
                  <a:lnTo>
                    <a:pt x="3516" y="336"/>
                  </a:lnTo>
                  <a:lnTo>
                    <a:pt x="3516" y="336"/>
                  </a:lnTo>
                  <a:lnTo>
                    <a:pt x="3516" y="342"/>
                  </a:lnTo>
                  <a:lnTo>
                    <a:pt x="3522" y="342"/>
                  </a:lnTo>
                  <a:lnTo>
                    <a:pt x="3522" y="342"/>
                  </a:lnTo>
                  <a:lnTo>
                    <a:pt x="3522" y="348"/>
                  </a:lnTo>
                  <a:lnTo>
                    <a:pt x="3522" y="348"/>
                  </a:lnTo>
                  <a:lnTo>
                    <a:pt x="3522" y="348"/>
                  </a:lnTo>
                  <a:lnTo>
                    <a:pt x="3522" y="348"/>
                  </a:lnTo>
                  <a:lnTo>
                    <a:pt x="3522" y="354"/>
                  </a:lnTo>
                  <a:lnTo>
                    <a:pt x="3528" y="354"/>
                  </a:lnTo>
                  <a:lnTo>
                    <a:pt x="3528" y="360"/>
                  </a:lnTo>
                  <a:lnTo>
                    <a:pt x="3528" y="360"/>
                  </a:lnTo>
                  <a:lnTo>
                    <a:pt x="3528" y="360"/>
                  </a:lnTo>
                  <a:lnTo>
                    <a:pt x="3528" y="366"/>
                  </a:lnTo>
                  <a:lnTo>
                    <a:pt x="3528" y="366"/>
                  </a:lnTo>
                  <a:lnTo>
                    <a:pt x="3534" y="366"/>
                  </a:lnTo>
                  <a:lnTo>
                    <a:pt x="3534" y="372"/>
                  </a:lnTo>
                  <a:lnTo>
                    <a:pt x="3534" y="372"/>
                  </a:lnTo>
                  <a:lnTo>
                    <a:pt x="3534" y="372"/>
                  </a:lnTo>
                  <a:lnTo>
                    <a:pt x="3534" y="372"/>
                  </a:lnTo>
                  <a:lnTo>
                    <a:pt x="3534" y="378"/>
                  </a:lnTo>
                  <a:lnTo>
                    <a:pt x="3534" y="378"/>
                  </a:lnTo>
                  <a:lnTo>
                    <a:pt x="3540" y="384"/>
                  </a:lnTo>
                  <a:lnTo>
                    <a:pt x="3540" y="384"/>
                  </a:lnTo>
                  <a:lnTo>
                    <a:pt x="3540" y="384"/>
                  </a:lnTo>
                  <a:lnTo>
                    <a:pt x="3540" y="390"/>
                  </a:lnTo>
                  <a:lnTo>
                    <a:pt x="3540" y="390"/>
                  </a:lnTo>
                  <a:lnTo>
                    <a:pt x="3540" y="390"/>
                  </a:lnTo>
                  <a:lnTo>
                    <a:pt x="3546" y="390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402"/>
                  </a:lnTo>
                  <a:lnTo>
                    <a:pt x="3546" y="402"/>
                  </a:lnTo>
                  <a:lnTo>
                    <a:pt x="3552" y="402"/>
                  </a:lnTo>
                  <a:lnTo>
                    <a:pt x="3552" y="402"/>
                  </a:lnTo>
                  <a:lnTo>
                    <a:pt x="3552" y="408"/>
                  </a:lnTo>
                  <a:lnTo>
                    <a:pt x="3552" y="408"/>
                  </a:lnTo>
                  <a:lnTo>
                    <a:pt x="3552" y="408"/>
                  </a:lnTo>
                  <a:lnTo>
                    <a:pt x="3552" y="414"/>
                  </a:lnTo>
                  <a:lnTo>
                    <a:pt x="3552" y="414"/>
                  </a:lnTo>
                  <a:lnTo>
                    <a:pt x="3558" y="414"/>
                  </a:lnTo>
                  <a:lnTo>
                    <a:pt x="3558" y="414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26"/>
                  </a:lnTo>
                  <a:lnTo>
                    <a:pt x="3564" y="426"/>
                  </a:lnTo>
                  <a:lnTo>
                    <a:pt x="3564" y="426"/>
                  </a:lnTo>
                  <a:lnTo>
                    <a:pt x="3564" y="426"/>
                  </a:lnTo>
                  <a:lnTo>
                    <a:pt x="3564" y="432"/>
                  </a:lnTo>
                  <a:lnTo>
                    <a:pt x="3564" y="432"/>
                  </a:lnTo>
                  <a:lnTo>
                    <a:pt x="3564" y="432"/>
                  </a:lnTo>
                  <a:lnTo>
                    <a:pt x="3564" y="432"/>
                  </a:lnTo>
                  <a:lnTo>
                    <a:pt x="3570" y="438"/>
                  </a:lnTo>
                  <a:lnTo>
                    <a:pt x="3570" y="438"/>
                  </a:lnTo>
                  <a:lnTo>
                    <a:pt x="3570" y="438"/>
                  </a:lnTo>
                  <a:lnTo>
                    <a:pt x="3570" y="438"/>
                  </a:lnTo>
                  <a:lnTo>
                    <a:pt x="3570" y="444"/>
                  </a:lnTo>
                  <a:lnTo>
                    <a:pt x="3570" y="444"/>
                  </a:lnTo>
                  <a:lnTo>
                    <a:pt x="3576" y="444"/>
                  </a:lnTo>
                  <a:lnTo>
                    <a:pt x="3576" y="444"/>
                  </a:lnTo>
                  <a:lnTo>
                    <a:pt x="3576" y="450"/>
                  </a:lnTo>
                  <a:lnTo>
                    <a:pt x="3576" y="450"/>
                  </a:lnTo>
                  <a:lnTo>
                    <a:pt x="3576" y="450"/>
                  </a:lnTo>
                  <a:lnTo>
                    <a:pt x="3576" y="450"/>
                  </a:lnTo>
                  <a:lnTo>
                    <a:pt x="3576" y="456"/>
                  </a:lnTo>
                  <a:lnTo>
                    <a:pt x="3582" y="456"/>
                  </a:lnTo>
                  <a:lnTo>
                    <a:pt x="3582" y="456"/>
                  </a:lnTo>
                  <a:lnTo>
                    <a:pt x="3582" y="456"/>
                  </a:lnTo>
                  <a:lnTo>
                    <a:pt x="3582" y="462"/>
                  </a:lnTo>
                  <a:lnTo>
                    <a:pt x="3582" y="462"/>
                  </a:lnTo>
                  <a:lnTo>
                    <a:pt x="3582" y="462"/>
                  </a:lnTo>
                  <a:lnTo>
                    <a:pt x="3588" y="462"/>
                  </a:lnTo>
                  <a:lnTo>
                    <a:pt x="3588" y="462"/>
                  </a:lnTo>
                  <a:lnTo>
                    <a:pt x="3588" y="468"/>
                  </a:lnTo>
                  <a:lnTo>
                    <a:pt x="3588" y="468"/>
                  </a:lnTo>
                  <a:lnTo>
                    <a:pt x="3588" y="468"/>
                  </a:lnTo>
                  <a:lnTo>
                    <a:pt x="3588" y="468"/>
                  </a:lnTo>
                  <a:lnTo>
                    <a:pt x="3588" y="474"/>
                  </a:lnTo>
                  <a:lnTo>
                    <a:pt x="3594" y="474"/>
                  </a:lnTo>
                  <a:lnTo>
                    <a:pt x="3594" y="474"/>
                  </a:lnTo>
                  <a:lnTo>
                    <a:pt x="3594" y="474"/>
                  </a:lnTo>
                  <a:lnTo>
                    <a:pt x="3594" y="480"/>
                  </a:lnTo>
                  <a:lnTo>
                    <a:pt x="3594" y="480"/>
                  </a:lnTo>
                  <a:lnTo>
                    <a:pt x="3600" y="480"/>
                  </a:lnTo>
                  <a:lnTo>
                    <a:pt x="3600" y="480"/>
                  </a:lnTo>
                  <a:lnTo>
                    <a:pt x="3600" y="486"/>
                  </a:lnTo>
                  <a:lnTo>
                    <a:pt x="3600" y="486"/>
                  </a:lnTo>
                  <a:lnTo>
                    <a:pt x="3600" y="486"/>
                  </a:lnTo>
                  <a:lnTo>
                    <a:pt x="3600" y="486"/>
                  </a:lnTo>
                  <a:lnTo>
                    <a:pt x="3606" y="486"/>
                  </a:lnTo>
                  <a:lnTo>
                    <a:pt x="3606" y="492"/>
                  </a:lnTo>
                  <a:lnTo>
                    <a:pt x="3606" y="492"/>
                  </a:lnTo>
                  <a:lnTo>
                    <a:pt x="3606" y="492"/>
                  </a:lnTo>
                  <a:lnTo>
                    <a:pt x="3606" y="492"/>
                  </a:lnTo>
                  <a:lnTo>
                    <a:pt x="3606" y="492"/>
                  </a:lnTo>
                  <a:lnTo>
                    <a:pt x="3606" y="498"/>
                  </a:lnTo>
                  <a:lnTo>
                    <a:pt x="3612" y="498"/>
                  </a:lnTo>
                  <a:lnTo>
                    <a:pt x="3612" y="498"/>
                  </a:lnTo>
                  <a:lnTo>
                    <a:pt x="3612" y="498"/>
                  </a:lnTo>
                  <a:lnTo>
                    <a:pt x="3612" y="498"/>
                  </a:lnTo>
                  <a:lnTo>
                    <a:pt x="3612" y="498"/>
                  </a:lnTo>
                  <a:lnTo>
                    <a:pt x="3612" y="504"/>
                  </a:lnTo>
                  <a:lnTo>
                    <a:pt x="3618" y="504"/>
                  </a:lnTo>
                  <a:lnTo>
                    <a:pt x="3618" y="504"/>
                  </a:lnTo>
                  <a:lnTo>
                    <a:pt x="3618" y="504"/>
                  </a:lnTo>
                  <a:lnTo>
                    <a:pt x="3618" y="504"/>
                  </a:lnTo>
                  <a:lnTo>
                    <a:pt x="3618" y="504"/>
                  </a:lnTo>
                  <a:lnTo>
                    <a:pt x="3618" y="510"/>
                  </a:lnTo>
                  <a:lnTo>
                    <a:pt x="3618" y="510"/>
                  </a:lnTo>
                  <a:lnTo>
                    <a:pt x="3624" y="510"/>
                  </a:lnTo>
                  <a:lnTo>
                    <a:pt x="3624" y="510"/>
                  </a:lnTo>
                  <a:lnTo>
                    <a:pt x="3624" y="510"/>
                  </a:lnTo>
                  <a:lnTo>
                    <a:pt x="3624" y="510"/>
                  </a:lnTo>
                  <a:lnTo>
                    <a:pt x="3624" y="516"/>
                  </a:lnTo>
                  <a:lnTo>
                    <a:pt x="3624" y="516"/>
                  </a:lnTo>
                  <a:lnTo>
                    <a:pt x="3630" y="516"/>
                  </a:lnTo>
                  <a:lnTo>
                    <a:pt x="3630" y="516"/>
                  </a:lnTo>
                  <a:lnTo>
                    <a:pt x="3630" y="516"/>
                  </a:lnTo>
                  <a:lnTo>
                    <a:pt x="3630" y="516"/>
                  </a:lnTo>
                  <a:lnTo>
                    <a:pt x="3630" y="522"/>
                  </a:lnTo>
                  <a:lnTo>
                    <a:pt x="3630" y="522"/>
                  </a:lnTo>
                  <a:lnTo>
                    <a:pt x="3630" y="522"/>
                  </a:lnTo>
                  <a:lnTo>
                    <a:pt x="3636" y="522"/>
                  </a:lnTo>
                  <a:lnTo>
                    <a:pt x="3636" y="522"/>
                  </a:lnTo>
                  <a:lnTo>
                    <a:pt x="3636" y="522"/>
                  </a:lnTo>
                  <a:lnTo>
                    <a:pt x="3636" y="522"/>
                  </a:lnTo>
                  <a:lnTo>
                    <a:pt x="3636" y="528"/>
                  </a:lnTo>
                  <a:lnTo>
                    <a:pt x="3636" y="528"/>
                  </a:lnTo>
                  <a:lnTo>
                    <a:pt x="3636" y="528"/>
                  </a:lnTo>
                  <a:lnTo>
                    <a:pt x="3642" y="528"/>
                  </a:lnTo>
                  <a:lnTo>
                    <a:pt x="3642" y="528"/>
                  </a:lnTo>
                  <a:lnTo>
                    <a:pt x="3642" y="528"/>
                  </a:lnTo>
                  <a:lnTo>
                    <a:pt x="3642" y="528"/>
                  </a:lnTo>
                  <a:lnTo>
                    <a:pt x="3642" y="534"/>
                  </a:lnTo>
                  <a:lnTo>
                    <a:pt x="3642" y="534"/>
                  </a:lnTo>
                  <a:lnTo>
                    <a:pt x="3648" y="534"/>
                  </a:lnTo>
                  <a:lnTo>
                    <a:pt x="3648" y="534"/>
                  </a:lnTo>
                  <a:lnTo>
                    <a:pt x="3648" y="534"/>
                  </a:lnTo>
                  <a:lnTo>
                    <a:pt x="3648" y="534"/>
                  </a:lnTo>
                  <a:lnTo>
                    <a:pt x="3648" y="534"/>
                  </a:lnTo>
                  <a:lnTo>
                    <a:pt x="3648" y="534"/>
                  </a:lnTo>
                  <a:lnTo>
                    <a:pt x="3648" y="534"/>
                  </a:lnTo>
                  <a:lnTo>
                    <a:pt x="3654" y="540"/>
                  </a:lnTo>
                  <a:lnTo>
                    <a:pt x="3654" y="540"/>
                  </a:lnTo>
                  <a:lnTo>
                    <a:pt x="3654" y="540"/>
                  </a:lnTo>
                  <a:lnTo>
                    <a:pt x="3654" y="540"/>
                  </a:lnTo>
                  <a:lnTo>
                    <a:pt x="3654" y="540"/>
                  </a:lnTo>
                  <a:lnTo>
                    <a:pt x="3660" y="540"/>
                  </a:lnTo>
                  <a:lnTo>
                    <a:pt x="3660" y="540"/>
                  </a:lnTo>
                  <a:lnTo>
                    <a:pt x="3660" y="540"/>
                  </a:lnTo>
                  <a:lnTo>
                    <a:pt x="3660" y="540"/>
                  </a:lnTo>
                  <a:lnTo>
                    <a:pt x="3660" y="540"/>
                  </a:lnTo>
                  <a:lnTo>
                    <a:pt x="3660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52"/>
                  </a:lnTo>
                  <a:lnTo>
                    <a:pt x="3678" y="552"/>
                  </a:lnTo>
                  <a:lnTo>
                    <a:pt x="3684" y="552"/>
                  </a:lnTo>
                  <a:lnTo>
                    <a:pt x="3684" y="552"/>
                  </a:lnTo>
                  <a:lnTo>
                    <a:pt x="3684" y="552"/>
                  </a:lnTo>
                  <a:lnTo>
                    <a:pt x="3684" y="552"/>
                  </a:lnTo>
                  <a:lnTo>
                    <a:pt x="3684" y="552"/>
                  </a:lnTo>
                  <a:lnTo>
                    <a:pt x="3684" y="552"/>
                  </a:lnTo>
                  <a:lnTo>
                    <a:pt x="3684" y="552"/>
                  </a:lnTo>
                  <a:lnTo>
                    <a:pt x="3690" y="552"/>
                  </a:lnTo>
                  <a:lnTo>
                    <a:pt x="3690" y="552"/>
                  </a:lnTo>
                  <a:lnTo>
                    <a:pt x="3690" y="552"/>
                  </a:lnTo>
                  <a:lnTo>
                    <a:pt x="3690" y="552"/>
                  </a:lnTo>
                  <a:lnTo>
                    <a:pt x="3690" y="552"/>
                  </a:lnTo>
                  <a:lnTo>
                    <a:pt x="3690" y="552"/>
                  </a:lnTo>
                  <a:lnTo>
                    <a:pt x="3696" y="552"/>
                  </a:lnTo>
                  <a:lnTo>
                    <a:pt x="3696" y="552"/>
                  </a:lnTo>
                  <a:lnTo>
                    <a:pt x="3696" y="552"/>
                  </a:lnTo>
                  <a:lnTo>
                    <a:pt x="3696" y="552"/>
                  </a:lnTo>
                  <a:lnTo>
                    <a:pt x="3696" y="552"/>
                  </a:lnTo>
                  <a:lnTo>
                    <a:pt x="3696" y="552"/>
                  </a:lnTo>
                  <a:lnTo>
                    <a:pt x="3702" y="552"/>
                  </a:lnTo>
                  <a:lnTo>
                    <a:pt x="3702" y="552"/>
                  </a:lnTo>
                  <a:lnTo>
                    <a:pt x="3702" y="552"/>
                  </a:lnTo>
                  <a:lnTo>
                    <a:pt x="3702" y="552"/>
                  </a:lnTo>
                  <a:lnTo>
                    <a:pt x="3702" y="552"/>
                  </a:lnTo>
                  <a:lnTo>
                    <a:pt x="3702" y="552"/>
                  </a:lnTo>
                  <a:lnTo>
                    <a:pt x="3702" y="552"/>
                  </a:lnTo>
                  <a:lnTo>
                    <a:pt x="3708" y="552"/>
                  </a:lnTo>
                  <a:lnTo>
                    <a:pt x="3708" y="552"/>
                  </a:lnTo>
                  <a:lnTo>
                    <a:pt x="3708" y="552"/>
                  </a:lnTo>
                  <a:lnTo>
                    <a:pt x="3708" y="552"/>
                  </a:lnTo>
                  <a:lnTo>
                    <a:pt x="3708" y="552"/>
                  </a:lnTo>
                  <a:lnTo>
                    <a:pt x="3708" y="552"/>
                  </a:lnTo>
                  <a:lnTo>
                    <a:pt x="3708" y="552"/>
                  </a:lnTo>
                  <a:lnTo>
                    <a:pt x="3714" y="552"/>
                  </a:lnTo>
                  <a:lnTo>
                    <a:pt x="3714" y="552"/>
                  </a:lnTo>
                  <a:lnTo>
                    <a:pt x="3714" y="552"/>
                  </a:lnTo>
                  <a:lnTo>
                    <a:pt x="3714" y="552"/>
                  </a:lnTo>
                  <a:lnTo>
                    <a:pt x="3714" y="552"/>
                  </a:lnTo>
                  <a:lnTo>
                    <a:pt x="3720" y="552"/>
                  </a:lnTo>
                  <a:lnTo>
                    <a:pt x="3720" y="552"/>
                  </a:lnTo>
                  <a:lnTo>
                    <a:pt x="3720" y="552"/>
                  </a:lnTo>
                  <a:lnTo>
                    <a:pt x="3720" y="552"/>
                  </a:lnTo>
                  <a:lnTo>
                    <a:pt x="3720" y="552"/>
                  </a:lnTo>
                  <a:lnTo>
                    <a:pt x="3720" y="552"/>
                  </a:lnTo>
                  <a:lnTo>
                    <a:pt x="3726" y="552"/>
                  </a:lnTo>
                  <a:lnTo>
                    <a:pt x="3726" y="552"/>
                  </a:lnTo>
                  <a:lnTo>
                    <a:pt x="3726" y="552"/>
                  </a:lnTo>
                  <a:lnTo>
                    <a:pt x="3726" y="552"/>
                  </a:lnTo>
                  <a:lnTo>
                    <a:pt x="3726" y="552"/>
                  </a:lnTo>
                  <a:lnTo>
                    <a:pt x="3726" y="552"/>
                  </a:lnTo>
                  <a:lnTo>
                    <a:pt x="3726" y="552"/>
                  </a:lnTo>
                  <a:lnTo>
                    <a:pt x="3732" y="552"/>
                  </a:lnTo>
                  <a:lnTo>
                    <a:pt x="3732" y="552"/>
                  </a:lnTo>
                  <a:lnTo>
                    <a:pt x="3732" y="552"/>
                  </a:lnTo>
                  <a:lnTo>
                    <a:pt x="3732" y="552"/>
                  </a:lnTo>
                  <a:lnTo>
                    <a:pt x="3732" y="552"/>
                  </a:lnTo>
                  <a:lnTo>
                    <a:pt x="3732" y="552"/>
                  </a:lnTo>
                  <a:lnTo>
                    <a:pt x="3738" y="552"/>
                  </a:lnTo>
                  <a:lnTo>
                    <a:pt x="3738" y="552"/>
                  </a:lnTo>
                  <a:lnTo>
                    <a:pt x="3738" y="552"/>
                  </a:lnTo>
                  <a:lnTo>
                    <a:pt x="3738" y="552"/>
                  </a:lnTo>
                  <a:lnTo>
                    <a:pt x="3738" y="552"/>
                  </a:lnTo>
                  <a:lnTo>
                    <a:pt x="3738" y="552"/>
                  </a:lnTo>
                  <a:lnTo>
                    <a:pt x="3738" y="552"/>
                  </a:lnTo>
                  <a:lnTo>
                    <a:pt x="3744" y="552"/>
                  </a:lnTo>
                  <a:lnTo>
                    <a:pt x="3744" y="552"/>
                  </a:lnTo>
                  <a:lnTo>
                    <a:pt x="3744" y="552"/>
                  </a:lnTo>
                  <a:lnTo>
                    <a:pt x="3744" y="552"/>
                  </a:lnTo>
                  <a:lnTo>
                    <a:pt x="3744" y="552"/>
                  </a:lnTo>
                  <a:lnTo>
                    <a:pt x="3744" y="552"/>
                  </a:lnTo>
                  <a:lnTo>
                    <a:pt x="3750" y="552"/>
                  </a:lnTo>
                  <a:lnTo>
                    <a:pt x="3750" y="552"/>
                  </a:lnTo>
                  <a:lnTo>
                    <a:pt x="3750" y="552"/>
                  </a:lnTo>
                  <a:lnTo>
                    <a:pt x="3750" y="552"/>
                  </a:lnTo>
                  <a:lnTo>
                    <a:pt x="3750" y="552"/>
                  </a:lnTo>
                  <a:lnTo>
                    <a:pt x="3750" y="552"/>
                  </a:lnTo>
                  <a:lnTo>
                    <a:pt x="3750" y="552"/>
                  </a:lnTo>
                  <a:lnTo>
                    <a:pt x="3756" y="552"/>
                  </a:lnTo>
                  <a:lnTo>
                    <a:pt x="3756" y="552"/>
                  </a:lnTo>
                  <a:lnTo>
                    <a:pt x="3756" y="552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74" y="540"/>
                  </a:lnTo>
                  <a:lnTo>
                    <a:pt x="3774" y="540"/>
                  </a:lnTo>
                  <a:lnTo>
                    <a:pt x="3774" y="540"/>
                  </a:lnTo>
                  <a:lnTo>
                    <a:pt x="3780" y="540"/>
                  </a:lnTo>
                  <a:lnTo>
                    <a:pt x="3780" y="540"/>
                  </a:lnTo>
                  <a:lnTo>
                    <a:pt x="3780" y="540"/>
                  </a:lnTo>
                  <a:lnTo>
                    <a:pt x="3780" y="540"/>
                  </a:lnTo>
                  <a:lnTo>
                    <a:pt x="3780" y="540"/>
                  </a:lnTo>
                  <a:lnTo>
                    <a:pt x="3780" y="540"/>
                  </a:lnTo>
                  <a:lnTo>
                    <a:pt x="3786" y="540"/>
                  </a:lnTo>
                  <a:lnTo>
                    <a:pt x="3786" y="540"/>
                  </a:lnTo>
                  <a:lnTo>
                    <a:pt x="3786" y="540"/>
                  </a:lnTo>
                  <a:lnTo>
                    <a:pt x="3786" y="540"/>
                  </a:lnTo>
                  <a:lnTo>
                    <a:pt x="3786" y="540"/>
                  </a:lnTo>
                  <a:lnTo>
                    <a:pt x="3786" y="540"/>
                  </a:lnTo>
                  <a:lnTo>
                    <a:pt x="3786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8" y="534"/>
                  </a:lnTo>
                  <a:lnTo>
                    <a:pt x="3798" y="534"/>
                  </a:lnTo>
                  <a:lnTo>
                    <a:pt x="3798" y="534"/>
                  </a:lnTo>
                  <a:lnTo>
                    <a:pt x="3798" y="534"/>
                  </a:lnTo>
                  <a:lnTo>
                    <a:pt x="3798" y="534"/>
                  </a:lnTo>
                  <a:lnTo>
                    <a:pt x="3798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10" y="528"/>
                  </a:lnTo>
                  <a:lnTo>
                    <a:pt x="3810" y="528"/>
                  </a:lnTo>
                  <a:lnTo>
                    <a:pt x="3810" y="528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6" y="522"/>
                  </a:lnTo>
                  <a:lnTo>
                    <a:pt x="3816" y="522"/>
                  </a:lnTo>
                  <a:lnTo>
                    <a:pt x="3816" y="522"/>
                  </a:lnTo>
                  <a:lnTo>
                    <a:pt x="3816" y="522"/>
                  </a:lnTo>
                  <a:lnTo>
                    <a:pt x="3816" y="522"/>
                  </a:lnTo>
                  <a:lnTo>
                    <a:pt x="3816" y="522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8" y="516"/>
                  </a:lnTo>
                  <a:lnTo>
                    <a:pt x="3828" y="516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34" y="510"/>
                  </a:lnTo>
                  <a:lnTo>
                    <a:pt x="3834" y="510"/>
                  </a:lnTo>
                  <a:lnTo>
                    <a:pt x="3834" y="510"/>
                  </a:lnTo>
                  <a:lnTo>
                    <a:pt x="3834" y="510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498"/>
                  </a:lnTo>
                  <a:lnTo>
                    <a:pt x="3846" y="498"/>
                  </a:lnTo>
                  <a:lnTo>
                    <a:pt x="3846" y="498"/>
                  </a:lnTo>
                  <a:lnTo>
                    <a:pt x="3846" y="498"/>
                  </a:lnTo>
                  <a:lnTo>
                    <a:pt x="3846" y="498"/>
                  </a:lnTo>
                  <a:lnTo>
                    <a:pt x="3846" y="498"/>
                  </a:lnTo>
                  <a:lnTo>
                    <a:pt x="3846" y="498"/>
                  </a:lnTo>
                  <a:lnTo>
                    <a:pt x="3852" y="492"/>
                  </a:lnTo>
                  <a:lnTo>
                    <a:pt x="3852" y="492"/>
                  </a:lnTo>
                  <a:lnTo>
                    <a:pt x="3852" y="492"/>
                  </a:lnTo>
                  <a:lnTo>
                    <a:pt x="3852" y="492"/>
                  </a:lnTo>
                  <a:lnTo>
                    <a:pt x="3852" y="492"/>
                  </a:lnTo>
                  <a:lnTo>
                    <a:pt x="3852" y="492"/>
                  </a:lnTo>
                  <a:lnTo>
                    <a:pt x="3852" y="492"/>
                  </a:lnTo>
                  <a:lnTo>
                    <a:pt x="3858" y="486"/>
                  </a:lnTo>
                  <a:lnTo>
                    <a:pt x="3858" y="486"/>
                  </a:lnTo>
                  <a:lnTo>
                    <a:pt x="3858" y="486"/>
                  </a:lnTo>
                  <a:lnTo>
                    <a:pt x="3858" y="486"/>
                  </a:lnTo>
                  <a:lnTo>
                    <a:pt x="3858" y="486"/>
                  </a:lnTo>
                  <a:lnTo>
                    <a:pt x="3858" y="486"/>
                  </a:lnTo>
                  <a:lnTo>
                    <a:pt x="3864" y="486"/>
                  </a:lnTo>
                  <a:lnTo>
                    <a:pt x="3864" y="480"/>
                  </a:lnTo>
                  <a:lnTo>
                    <a:pt x="3864" y="480"/>
                  </a:lnTo>
                  <a:lnTo>
                    <a:pt x="3864" y="480"/>
                  </a:lnTo>
                  <a:lnTo>
                    <a:pt x="3864" y="480"/>
                  </a:lnTo>
                  <a:lnTo>
                    <a:pt x="3864" y="480"/>
                  </a:lnTo>
                  <a:lnTo>
                    <a:pt x="3864" y="480"/>
                  </a:lnTo>
                  <a:lnTo>
                    <a:pt x="3870" y="474"/>
                  </a:lnTo>
                  <a:lnTo>
                    <a:pt x="3870" y="474"/>
                  </a:lnTo>
                  <a:lnTo>
                    <a:pt x="3870" y="474"/>
                  </a:lnTo>
                  <a:lnTo>
                    <a:pt x="3870" y="474"/>
                  </a:lnTo>
                  <a:lnTo>
                    <a:pt x="3870" y="474"/>
                  </a:lnTo>
                  <a:lnTo>
                    <a:pt x="3870" y="474"/>
                  </a:lnTo>
                  <a:lnTo>
                    <a:pt x="3876" y="474"/>
                  </a:lnTo>
                  <a:lnTo>
                    <a:pt x="3876" y="468"/>
                  </a:lnTo>
                  <a:lnTo>
                    <a:pt x="3876" y="468"/>
                  </a:lnTo>
                  <a:lnTo>
                    <a:pt x="3876" y="468"/>
                  </a:lnTo>
                  <a:lnTo>
                    <a:pt x="3876" y="468"/>
                  </a:lnTo>
                  <a:lnTo>
                    <a:pt x="3876" y="468"/>
                  </a:lnTo>
                  <a:lnTo>
                    <a:pt x="3876" y="468"/>
                  </a:lnTo>
                  <a:lnTo>
                    <a:pt x="3882" y="462"/>
                  </a:lnTo>
                  <a:lnTo>
                    <a:pt x="3882" y="462"/>
                  </a:lnTo>
                  <a:lnTo>
                    <a:pt x="3882" y="462"/>
                  </a:lnTo>
                  <a:lnTo>
                    <a:pt x="3882" y="462"/>
                  </a:lnTo>
                  <a:lnTo>
                    <a:pt x="3882" y="462"/>
                  </a:lnTo>
                  <a:lnTo>
                    <a:pt x="3882" y="456"/>
                  </a:lnTo>
                  <a:lnTo>
                    <a:pt x="3888" y="456"/>
                  </a:lnTo>
                  <a:lnTo>
                    <a:pt x="3888" y="456"/>
                  </a:lnTo>
                  <a:lnTo>
                    <a:pt x="3888" y="456"/>
                  </a:lnTo>
                  <a:lnTo>
                    <a:pt x="3888" y="456"/>
                  </a:lnTo>
                  <a:lnTo>
                    <a:pt x="3888" y="456"/>
                  </a:lnTo>
                  <a:lnTo>
                    <a:pt x="3888" y="450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44"/>
                  </a:lnTo>
                  <a:lnTo>
                    <a:pt x="3894" y="444"/>
                  </a:lnTo>
                  <a:lnTo>
                    <a:pt x="3894" y="444"/>
                  </a:lnTo>
                  <a:lnTo>
                    <a:pt x="3900" y="444"/>
                  </a:lnTo>
                  <a:lnTo>
                    <a:pt x="3900" y="444"/>
                  </a:lnTo>
                  <a:lnTo>
                    <a:pt x="3900" y="444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6" y="438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12" y="426"/>
                  </a:lnTo>
                  <a:lnTo>
                    <a:pt x="3912" y="426"/>
                  </a:lnTo>
                  <a:lnTo>
                    <a:pt x="3912" y="426"/>
                  </a:lnTo>
                  <a:lnTo>
                    <a:pt x="3912" y="426"/>
                  </a:lnTo>
                  <a:lnTo>
                    <a:pt x="3912" y="426"/>
                  </a:lnTo>
                  <a:lnTo>
                    <a:pt x="3912" y="420"/>
                  </a:lnTo>
                  <a:lnTo>
                    <a:pt x="3912" y="420"/>
                  </a:lnTo>
                  <a:lnTo>
                    <a:pt x="3918" y="420"/>
                  </a:lnTo>
                  <a:lnTo>
                    <a:pt x="3918" y="420"/>
                  </a:lnTo>
                  <a:lnTo>
                    <a:pt x="3918" y="420"/>
                  </a:lnTo>
                  <a:lnTo>
                    <a:pt x="3918" y="420"/>
                  </a:lnTo>
                  <a:lnTo>
                    <a:pt x="3918" y="420"/>
                  </a:lnTo>
                  <a:lnTo>
                    <a:pt x="3918" y="420"/>
                  </a:lnTo>
                  <a:lnTo>
                    <a:pt x="3924" y="420"/>
                  </a:lnTo>
                  <a:lnTo>
                    <a:pt x="3924" y="420"/>
                  </a:lnTo>
                  <a:lnTo>
                    <a:pt x="3924" y="420"/>
                  </a:lnTo>
                  <a:lnTo>
                    <a:pt x="3924" y="420"/>
                  </a:lnTo>
                  <a:lnTo>
                    <a:pt x="3924" y="420"/>
                  </a:lnTo>
                  <a:lnTo>
                    <a:pt x="3924" y="420"/>
                  </a:lnTo>
                  <a:lnTo>
                    <a:pt x="3924" y="420"/>
                  </a:lnTo>
                  <a:lnTo>
                    <a:pt x="3930" y="420"/>
                  </a:lnTo>
                  <a:lnTo>
                    <a:pt x="3930" y="420"/>
                  </a:lnTo>
                  <a:lnTo>
                    <a:pt x="3930" y="420"/>
                  </a:lnTo>
                  <a:lnTo>
                    <a:pt x="3930" y="420"/>
                  </a:lnTo>
                  <a:lnTo>
                    <a:pt x="3930" y="420"/>
                  </a:lnTo>
                  <a:lnTo>
                    <a:pt x="3930" y="420"/>
                  </a:lnTo>
                  <a:lnTo>
                    <a:pt x="3936" y="420"/>
                  </a:lnTo>
                  <a:lnTo>
                    <a:pt x="3936" y="426"/>
                  </a:lnTo>
                  <a:lnTo>
                    <a:pt x="3936" y="426"/>
                  </a:lnTo>
                  <a:lnTo>
                    <a:pt x="3936" y="426"/>
                  </a:lnTo>
                  <a:lnTo>
                    <a:pt x="3936" y="426"/>
                  </a:lnTo>
                  <a:lnTo>
                    <a:pt x="3936" y="426"/>
                  </a:lnTo>
                  <a:lnTo>
                    <a:pt x="3936" y="426"/>
                  </a:lnTo>
                  <a:lnTo>
                    <a:pt x="3942" y="432"/>
                  </a:lnTo>
                  <a:lnTo>
                    <a:pt x="3942" y="432"/>
                  </a:lnTo>
                  <a:lnTo>
                    <a:pt x="3942" y="432"/>
                  </a:lnTo>
                  <a:lnTo>
                    <a:pt x="3942" y="432"/>
                  </a:lnTo>
                  <a:lnTo>
                    <a:pt x="3942" y="432"/>
                  </a:lnTo>
                  <a:lnTo>
                    <a:pt x="3948" y="432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54" y="444"/>
                  </a:lnTo>
                  <a:lnTo>
                    <a:pt x="3954" y="444"/>
                  </a:lnTo>
                  <a:lnTo>
                    <a:pt x="3954" y="444"/>
                  </a:lnTo>
                  <a:lnTo>
                    <a:pt x="3954" y="444"/>
                  </a:lnTo>
                  <a:lnTo>
                    <a:pt x="3954" y="444"/>
                  </a:lnTo>
                  <a:lnTo>
                    <a:pt x="3960" y="444"/>
                  </a:lnTo>
                  <a:lnTo>
                    <a:pt x="3960" y="450"/>
                  </a:lnTo>
                  <a:lnTo>
                    <a:pt x="3960" y="450"/>
                  </a:lnTo>
                  <a:lnTo>
                    <a:pt x="3960" y="450"/>
                  </a:lnTo>
                  <a:lnTo>
                    <a:pt x="3960" y="450"/>
                  </a:lnTo>
                  <a:lnTo>
                    <a:pt x="3960" y="450"/>
                  </a:lnTo>
                  <a:lnTo>
                    <a:pt x="3966" y="450"/>
                  </a:lnTo>
                  <a:lnTo>
                    <a:pt x="3966" y="450"/>
                  </a:lnTo>
                  <a:lnTo>
                    <a:pt x="3966" y="450"/>
                  </a:lnTo>
                  <a:lnTo>
                    <a:pt x="3966" y="456"/>
                  </a:lnTo>
                  <a:lnTo>
                    <a:pt x="3966" y="456"/>
                  </a:lnTo>
                  <a:lnTo>
                    <a:pt x="3966" y="456"/>
                  </a:lnTo>
                  <a:lnTo>
                    <a:pt x="3972" y="456"/>
                  </a:lnTo>
                  <a:lnTo>
                    <a:pt x="3972" y="456"/>
                  </a:lnTo>
                  <a:lnTo>
                    <a:pt x="3972" y="456"/>
                  </a:lnTo>
                  <a:lnTo>
                    <a:pt x="3972" y="456"/>
                  </a:lnTo>
                  <a:lnTo>
                    <a:pt x="3972" y="462"/>
                  </a:lnTo>
                  <a:lnTo>
                    <a:pt x="3972" y="462"/>
                  </a:lnTo>
                  <a:lnTo>
                    <a:pt x="3972" y="462"/>
                  </a:lnTo>
                  <a:lnTo>
                    <a:pt x="3978" y="462"/>
                  </a:lnTo>
                  <a:lnTo>
                    <a:pt x="3978" y="462"/>
                  </a:lnTo>
                  <a:lnTo>
                    <a:pt x="3978" y="462"/>
                  </a:lnTo>
                  <a:lnTo>
                    <a:pt x="3978" y="462"/>
                  </a:lnTo>
                  <a:lnTo>
                    <a:pt x="3978" y="462"/>
                  </a:lnTo>
                  <a:lnTo>
                    <a:pt x="3978" y="468"/>
                  </a:lnTo>
                  <a:lnTo>
                    <a:pt x="3984" y="468"/>
                  </a:lnTo>
                  <a:lnTo>
                    <a:pt x="3984" y="468"/>
                  </a:lnTo>
                  <a:lnTo>
                    <a:pt x="3984" y="468"/>
                  </a:lnTo>
                  <a:lnTo>
                    <a:pt x="3984" y="468"/>
                  </a:lnTo>
                  <a:lnTo>
                    <a:pt x="3984" y="468"/>
                  </a:lnTo>
                  <a:lnTo>
                    <a:pt x="3984" y="468"/>
                  </a:lnTo>
                  <a:lnTo>
                    <a:pt x="3984" y="468"/>
                  </a:lnTo>
                  <a:lnTo>
                    <a:pt x="3990" y="468"/>
                  </a:lnTo>
                  <a:lnTo>
                    <a:pt x="3990" y="474"/>
                  </a:lnTo>
                  <a:lnTo>
                    <a:pt x="3990" y="474"/>
                  </a:lnTo>
                  <a:lnTo>
                    <a:pt x="3990" y="474"/>
                  </a:lnTo>
                  <a:lnTo>
                    <a:pt x="3990" y="474"/>
                  </a:lnTo>
                  <a:lnTo>
                    <a:pt x="3990" y="474"/>
                  </a:lnTo>
                  <a:lnTo>
                    <a:pt x="3996" y="474"/>
                  </a:lnTo>
                  <a:lnTo>
                    <a:pt x="3996" y="474"/>
                  </a:lnTo>
                  <a:lnTo>
                    <a:pt x="3996" y="474"/>
                  </a:lnTo>
                  <a:lnTo>
                    <a:pt x="3996" y="480"/>
                  </a:lnTo>
                  <a:lnTo>
                    <a:pt x="3996" y="480"/>
                  </a:lnTo>
                  <a:lnTo>
                    <a:pt x="3996" y="480"/>
                  </a:lnTo>
                  <a:lnTo>
                    <a:pt x="3996" y="480"/>
                  </a:lnTo>
                  <a:lnTo>
                    <a:pt x="4002" y="480"/>
                  </a:lnTo>
                  <a:lnTo>
                    <a:pt x="4002" y="480"/>
                  </a:lnTo>
                  <a:lnTo>
                    <a:pt x="4002" y="480"/>
                  </a:lnTo>
                  <a:lnTo>
                    <a:pt x="4002" y="480"/>
                  </a:lnTo>
                  <a:lnTo>
                    <a:pt x="4002" y="486"/>
                  </a:lnTo>
                  <a:lnTo>
                    <a:pt x="4008" y="486"/>
                  </a:lnTo>
                  <a:lnTo>
                    <a:pt x="4008" y="486"/>
                  </a:lnTo>
                  <a:lnTo>
                    <a:pt x="4008" y="486"/>
                  </a:lnTo>
                  <a:lnTo>
                    <a:pt x="4008" y="486"/>
                  </a:lnTo>
                  <a:lnTo>
                    <a:pt x="4008" y="486"/>
                  </a:lnTo>
                  <a:lnTo>
                    <a:pt x="4008" y="486"/>
                  </a:lnTo>
                  <a:lnTo>
                    <a:pt x="4008" y="486"/>
                  </a:lnTo>
                  <a:lnTo>
                    <a:pt x="4014" y="486"/>
                  </a:lnTo>
                  <a:lnTo>
                    <a:pt x="4014" y="492"/>
                  </a:lnTo>
                  <a:lnTo>
                    <a:pt x="4014" y="492"/>
                  </a:lnTo>
                  <a:lnTo>
                    <a:pt x="4014" y="492"/>
                  </a:lnTo>
                  <a:lnTo>
                    <a:pt x="4014" y="492"/>
                  </a:lnTo>
                  <a:lnTo>
                    <a:pt x="4014" y="492"/>
                  </a:lnTo>
                  <a:lnTo>
                    <a:pt x="4020" y="492"/>
                  </a:lnTo>
                  <a:lnTo>
                    <a:pt x="4020" y="492"/>
                  </a:lnTo>
                  <a:lnTo>
                    <a:pt x="4020" y="492"/>
                  </a:lnTo>
                  <a:lnTo>
                    <a:pt x="4020" y="492"/>
                  </a:lnTo>
                  <a:lnTo>
                    <a:pt x="4020" y="492"/>
                  </a:lnTo>
                  <a:lnTo>
                    <a:pt x="4020" y="498"/>
                  </a:lnTo>
                  <a:lnTo>
                    <a:pt x="4020" y="498"/>
                  </a:lnTo>
                  <a:lnTo>
                    <a:pt x="4026" y="498"/>
                  </a:lnTo>
                  <a:lnTo>
                    <a:pt x="4026" y="498"/>
                  </a:lnTo>
                  <a:lnTo>
                    <a:pt x="4026" y="498"/>
                  </a:lnTo>
                  <a:lnTo>
                    <a:pt x="4026" y="498"/>
                  </a:lnTo>
                  <a:lnTo>
                    <a:pt x="4026" y="498"/>
                  </a:lnTo>
                  <a:lnTo>
                    <a:pt x="4026" y="498"/>
                  </a:lnTo>
                  <a:lnTo>
                    <a:pt x="4032" y="498"/>
                  </a:lnTo>
                  <a:lnTo>
                    <a:pt x="4032" y="498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8" y="504"/>
                  </a:lnTo>
                  <a:lnTo>
                    <a:pt x="4038" y="504"/>
                  </a:lnTo>
                  <a:lnTo>
                    <a:pt x="4038" y="504"/>
                  </a:lnTo>
                  <a:lnTo>
                    <a:pt x="4038" y="504"/>
                  </a:lnTo>
                  <a:lnTo>
                    <a:pt x="4038" y="504"/>
                  </a:lnTo>
                  <a:lnTo>
                    <a:pt x="4038" y="504"/>
                  </a:lnTo>
                  <a:lnTo>
                    <a:pt x="4044" y="510"/>
                  </a:lnTo>
                  <a:lnTo>
                    <a:pt x="4044" y="510"/>
                  </a:lnTo>
                  <a:lnTo>
                    <a:pt x="4044" y="510"/>
                  </a:lnTo>
                  <a:lnTo>
                    <a:pt x="4044" y="510"/>
                  </a:lnTo>
                  <a:lnTo>
                    <a:pt x="4044" y="510"/>
                  </a:lnTo>
                  <a:lnTo>
                    <a:pt x="4044" y="510"/>
                  </a:lnTo>
                  <a:lnTo>
                    <a:pt x="4050" y="510"/>
                  </a:lnTo>
                  <a:lnTo>
                    <a:pt x="4050" y="510"/>
                  </a:lnTo>
                  <a:lnTo>
                    <a:pt x="4050" y="510"/>
                  </a:lnTo>
                  <a:lnTo>
                    <a:pt x="4050" y="510"/>
                  </a:lnTo>
                  <a:lnTo>
                    <a:pt x="4050" y="510"/>
                  </a:lnTo>
                  <a:lnTo>
                    <a:pt x="4050" y="510"/>
                  </a:lnTo>
                  <a:lnTo>
                    <a:pt x="4050" y="516"/>
                  </a:lnTo>
                  <a:lnTo>
                    <a:pt x="4056" y="516"/>
                  </a:lnTo>
                  <a:lnTo>
                    <a:pt x="4056" y="516"/>
                  </a:lnTo>
                  <a:lnTo>
                    <a:pt x="4056" y="516"/>
                  </a:lnTo>
                  <a:lnTo>
                    <a:pt x="4056" y="516"/>
                  </a:lnTo>
                  <a:lnTo>
                    <a:pt x="4056" y="516"/>
                  </a:lnTo>
                  <a:lnTo>
                    <a:pt x="4056" y="516"/>
                  </a:lnTo>
                  <a:lnTo>
                    <a:pt x="4062" y="516"/>
                  </a:lnTo>
                  <a:lnTo>
                    <a:pt x="4062" y="516"/>
                  </a:lnTo>
                  <a:lnTo>
                    <a:pt x="4062" y="516"/>
                  </a:lnTo>
                  <a:lnTo>
                    <a:pt x="4062" y="516"/>
                  </a:lnTo>
                  <a:lnTo>
                    <a:pt x="4062" y="516"/>
                  </a:lnTo>
                  <a:lnTo>
                    <a:pt x="4062" y="516"/>
                  </a:lnTo>
                  <a:lnTo>
                    <a:pt x="4062" y="516"/>
                  </a:lnTo>
                  <a:lnTo>
                    <a:pt x="4068" y="522"/>
                  </a:lnTo>
                  <a:lnTo>
                    <a:pt x="4068" y="522"/>
                  </a:lnTo>
                  <a:lnTo>
                    <a:pt x="4068" y="522"/>
                  </a:lnTo>
                  <a:lnTo>
                    <a:pt x="4068" y="522"/>
                  </a:lnTo>
                  <a:lnTo>
                    <a:pt x="4068" y="522"/>
                  </a:lnTo>
                  <a:lnTo>
                    <a:pt x="4068" y="522"/>
                  </a:lnTo>
                  <a:lnTo>
                    <a:pt x="4074" y="522"/>
                  </a:lnTo>
                  <a:lnTo>
                    <a:pt x="4074" y="522"/>
                  </a:lnTo>
                  <a:lnTo>
                    <a:pt x="4074" y="522"/>
                  </a:lnTo>
                  <a:lnTo>
                    <a:pt x="4074" y="522"/>
                  </a:lnTo>
                  <a:lnTo>
                    <a:pt x="4074" y="522"/>
                  </a:lnTo>
                  <a:lnTo>
                    <a:pt x="4074" y="522"/>
                  </a:lnTo>
                  <a:lnTo>
                    <a:pt x="4074" y="522"/>
                  </a:lnTo>
                  <a:lnTo>
                    <a:pt x="4080" y="522"/>
                  </a:lnTo>
                  <a:lnTo>
                    <a:pt x="4080" y="522"/>
                  </a:lnTo>
                  <a:lnTo>
                    <a:pt x="4080" y="522"/>
                  </a:lnTo>
                  <a:lnTo>
                    <a:pt x="4080" y="528"/>
                  </a:lnTo>
                  <a:lnTo>
                    <a:pt x="4080" y="528"/>
                  </a:lnTo>
                  <a:lnTo>
                    <a:pt x="4080" y="528"/>
                  </a:lnTo>
                  <a:lnTo>
                    <a:pt x="4086" y="528"/>
                  </a:lnTo>
                  <a:lnTo>
                    <a:pt x="4086" y="528"/>
                  </a:lnTo>
                  <a:lnTo>
                    <a:pt x="4086" y="528"/>
                  </a:lnTo>
                  <a:lnTo>
                    <a:pt x="4086" y="528"/>
                  </a:lnTo>
                  <a:lnTo>
                    <a:pt x="4086" y="528"/>
                  </a:lnTo>
                  <a:lnTo>
                    <a:pt x="4086" y="528"/>
                  </a:lnTo>
                  <a:lnTo>
                    <a:pt x="4092" y="528"/>
                  </a:lnTo>
                  <a:lnTo>
                    <a:pt x="4092" y="528"/>
                  </a:lnTo>
                  <a:lnTo>
                    <a:pt x="4092" y="528"/>
                  </a:lnTo>
                  <a:lnTo>
                    <a:pt x="4092" y="528"/>
                  </a:lnTo>
                  <a:lnTo>
                    <a:pt x="4092" y="528"/>
                  </a:lnTo>
                  <a:lnTo>
                    <a:pt x="4092" y="528"/>
                  </a:lnTo>
                  <a:lnTo>
                    <a:pt x="4098" y="528"/>
                  </a:lnTo>
                  <a:lnTo>
                    <a:pt x="4098" y="528"/>
                  </a:lnTo>
                  <a:lnTo>
                    <a:pt x="4098" y="534"/>
                  </a:lnTo>
                  <a:lnTo>
                    <a:pt x="4098" y="534"/>
                  </a:lnTo>
                  <a:lnTo>
                    <a:pt x="4098" y="534"/>
                  </a:lnTo>
                  <a:lnTo>
                    <a:pt x="4098" y="534"/>
                  </a:lnTo>
                  <a:lnTo>
                    <a:pt x="4098" y="534"/>
                  </a:lnTo>
                  <a:lnTo>
                    <a:pt x="4104" y="534"/>
                  </a:lnTo>
                  <a:lnTo>
                    <a:pt x="4104" y="534"/>
                  </a:lnTo>
                  <a:lnTo>
                    <a:pt x="4104" y="534"/>
                  </a:lnTo>
                  <a:lnTo>
                    <a:pt x="4104" y="534"/>
                  </a:lnTo>
                  <a:lnTo>
                    <a:pt x="4104" y="534"/>
                  </a:lnTo>
                  <a:lnTo>
                    <a:pt x="4104" y="534"/>
                  </a:lnTo>
                  <a:lnTo>
                    <a:pt x="4110" y="534"/>
                  </a:lnTo>
                  <a:lnTo>
                    <a:pt x="4110" y="534"/>
                  </a:lnTo>
                  <a:lnTo>
                    <a:pt x="4110" y="534"/>
                  </a:lnTo>
                  <a:lnTo>
                    <a:pt x="4110" y="534"/>
                  </a:lnTo>
                  <a:lnTo>
                    <a:pt x="4110" y="534"/>
                  </a:lnTo>
                  <a:lnTo>
                    <a:pt x="4110" y="534"/>
                  </a:lnTo>
                  <a:lnTo>
                    <a:pt x="4110" y="534"/>
                  </a:lnTo>
                  <a:lnTo>
                    <a:pt x="4116" y="534"/>
                  </a:lnTo>
                  <a:lnTo>
                    <a:pt x="4116" y="534"/>
                  </a:lnTo>
                  <a:lnTo>
                    <a:pt x="4116" y="534"/>
                  </a:lnTo>
                  <a:lnTo>
                    <a:pt x="4116" y="534"/>
                  </a:lnTo>
                  <a:lnTo>
                    <a:pt x="4116" y="534"/>
                  </a:lnTo>
                  <a:lnTo>
                    <a:pt x="4116" y="534"/>
                  </a:lnTo>
                  <a:lnTo>
                    <a:pt x="4122" y="540"/>
                  </a:lnTo>
                  <a:lnTo>
                    <a:pt x="4122" y="540"/>
                  </a:lnTo>
                  <a:lnTo>
                    <a:pt x="4122" y="540"/>
                  </a:lnTo>
                  <a:lnTo>
                    <a:pt x="4122" y="540"/>
                  </a:lnTo>
                  <a:lnTo>
                    <a:pt x="4122" y="540"/>
                  </a:lnTo>
                  <a:lnTo>
                    <a:pt x="4122" y="540"/>
                  </a:lnTo>
                  <a:lnTo>
                    <a:pt x="4122" y="540"/>
                  </a:lnTo>
                  <a:lnTo>
                    <a:pt x="4128" y="540"/>
                  </a:lnTo>
                  <a:lnTo>
                    <a:pt x="4128" y="540"/>
                  </a:lnTo>
                  <a:lnTo>
                    <a:pt x="4128" y="540"/>
                  </a:lnTo>
                  <a:lnTo>
                    <a:pt x="4128" y="540"/>
                  </a:lnTo>
                  <a:lnTo>
                    <a:pt x="4128" y="540"/>
                  </a:lnTo>
                  <a:lnTo>
                    <a:pt x="4128" y="540"/>
                  </a:lnTo>
                  <a:lnTo>
                    <a:pt x="4134" y="540"/>
                  </a:lnTo>
                  <a:lnTo>
                    <a:pt x="4134" y="540"/>
                  </a:lnTo>
                  <a:lnTo>
                    <a:pt x="4134" y="540"/>
                  </a:lnTo>
                  <a:lnTo>
                    <a:pt x="4134" y="540"/>
                  </a:lnTo>
                  <a:lnTo>
                    <a:pt x="4134" y="540"/>
                  </a:lnTo>
                  <a:lnTo>
                    <a:pt x="4134" y="540"/>
                  </a:lnTo>
                  <a:lnTo>
                    <a:pt x="4134" y="540"/>
                  </a:lnTo>
                  <a:lnTo>
                    <a:pt x="4140" y="540"/>
                  </a:lnTo>
                  <a:lnTo>
                    <a:pt x="4140" y="540"/>
                  </a:lnTo>
                  <a:lnTo>
                    <a:pt x="4140" y="540"/>
                  </a:lnTo>
                  <a:lnTo>
                    <a:pt x="4140" y="540"/>
                  </a:lnTo>
                  <a:lnTo>
                    <a:pt x="4140" y="540"/>
                  </a:lnTo>
                  <a:lnTo>
                    <a:pt x="4140" y="540"/>
                  </a:lnTo>
                  <a:lnTo>
                    <a:pt x="4146" y="540"/>
                  </a:lnTo>
                  <a:lnTo>
                    <a:pt x="4146" y="540"/>
                  </a:lnTo>
                  <a:lnTo>
                    <a:pt x="4146" y="540"/>
                  </a:lnTo>
                  <a:lnTo>
                    <a:pt x="4146" y="540"/>
                  </a:lnTo>
                  <a:lnTo>
                    <a:pt x="4146" y="540"/>
                  </a:lnTo>
                  <a:lnTo>
                    <a:pt x="4146" y="540"/>
                  </a:lnTo>
                  <a:lnTo>
                    <a:pt x="4152" y="540"/>
                  </a:lnTo>
                  <a:lnTo>
                    <a:pt x="4152" y="540"/>
                  </a:lnTo>
                  <a:lnTo>
                    <a:pt x="4152" y="540"/>
                  </a:lnTo>
                  <a:lnTo>
                    <a:pt x="4152" y="540"/>
                  </a:lnTo>
                  <a:lnTo>
                    <a:pt x="4152" y="540"/>
                  </a:lnTo>
                  <a:lnTo>
                    <a:pt x="4152" y="540"/>
                  </a:lnTo>
                  <a:lnTo>
                    <a:pt x="4152" y="540"/>
                  </a:lnTo>
                  <a:lnTo>
                    <a:pt x="4158" y="540"/>
                  </a:lnTo>
                  <a:lnTo>
                    <a:pt x="4158" y="540"/>
                  </a:lnTo>
                  <a:lnTo>
                    <a:pt x="4158" y="540"/>
                  </a:lnTo>
                  <a:lnTo>
                    <a:pt x="4158" y="540"/>
                  </a:lnTo>
                  <a:lnTo>
                    <a:pt x="4158" y="540"/>
                  </a:lnTo>
                  <a:lnTo>
                    <a:pt x="4158" y="540"/>
                  </a:lnTo>
                  <a:lnTo>
                    <a:pt x="4164" y="540"/>
                  </a:lnTo>
                  <a:lnTo>
                    <a:pt x="4164" y="540"/>
                  </a:lnTo>
                  <a:lnTo>
                    <a:pt x="4164" y="540"/>
                  </a:lnTo>
                  <a:lnTo>
                    <a:pt x="4164" y="540"/>
                  </a:lnTo>
                  <a:lnTo>
                    <a:pt x="4164" y="540"/>
                  </a:lnTo>
                  <a:lnTo>
                    <a:pt x="4164" y="540"/>
                  </a:lnTo>
                  <a:lnTo>
                    <a:pt x="4170" y="540"/>
                  </a:lnTo>
                  <a:lnTo>
                    <a:pt x="4170" y="540"/>
                  </a:lnTo>
                  <a:lnTo>
                    <a:pt x="4170" y="540"/>
                  </a:lnTo>
                  <a:lnTo>
                    <a:pt x="4170" y="540"/>
                  </a:lnTo>
                  <a:lnTo>
                    <a:pt x="4170" y="540"/>
                  </a:lnTo>
                  <a:lnTo>
                    <a:pt x="4170" y="540"/>
                  </a:lnTo>
                  <a:lnTo>
                    <a:pt x="4170" y="540"/>
                  </a:lnTo>
                  <a:lnTo>
                    <a:pt x="4176" y="540"/>
                  </a:lnTo>
                  <a:lnTo>
                    <a:pt x="4176" y="540"/>
                  </a:lnTo>
                  <a:lnTo>
                    <a:pt x="4176" y="540"/>
                  </a:lnTo>
                  <a:lnTo>
                    <a:pt x="4176" y="540"/>
                  </a:lnTo>
                  <a:lnTo>
                    <a:pt x="4176" y="540"/>
                  </a:lnTo>
                  <a:lnTo>
                    <a:pt x="4176" y="540"/>
                  </a:lnTo>
                  <a:lnTo>
                    <a:pt x="4182" y="540"/>
                  </a:lnTo>
                  <a:lnTo>
                    <a:pt x="4182" y="540"/>
                  </a:lnTo>
                  <a:lnTo>
                    <a:pt x="4182" y="540"/>
                  </a:lnTo>
                  <a:lnTo>
                    <a:pt x="4182" y="540"/>
                  </a:lnTo>
                  <a:lnTo>
                    <a:pt x="4182" y="540"/>
                  </a:lnTo>
                  <a:lnTo>
                    <a:pt x="4182" y="540"/>
                  </a:lnTo>
                  <a:lnTo>
                    <a:pt x="4182" y="540"/>
                  </a:lnTo>
                  <a:lnTo>
                    <a:pt x="4188" y="540"/>
                  </a:lnTo>
                  <a:lnTo>
                    <a:pt x="4188" y="540"/>
                  </a:lnTo>
                  <a:lnTo>
                    <a:pt x="4188" y="540"/>
                  </a:lnTo>
                  <a:lnTo>
                    <a:pt x="4188" y="540"/>
                  </a:lnTo>
                  <a:lnTo>
                    <a:pt x="4188" y="540"/>
                  </a:lnTo>
                  <a:lnTo>
                    <a:pt x="4188" y="540"/>
                  </a:lnTo>
                  <a:lnTo>
                    <a:pt x="4194" y="540"/>
                  </a:lnTo>
                  <a:lnTo>
                    <a:pt x="4194" y="540"/>
                  </a:lnTo>
                  <a:lnTo>
                    <a:pt x="4194" y="540"/>
                  </a:lnTo>
                  <a:lnTo>
                    <a:pt x="4194" y="540"/>
                  </a:lnTo>
                  <a:lnTo>
                    <a:pt x="4194" y="540"/>
                  </a:lnTo>
                  <a:lnTo>
                    <a:pt x="4194" y="540"/>
                  </a:lnTo>
                  <a:lnTo>
                    <a:pt x="4194" y="540"/>
                  </a:lnTo>
                  <a:lnTo>
                    <a:pt x="4200" y="540"/>
                  </a:lnTo>
                  <a:lnTo>
                    <a:pt x="4200" y="540"/>
                  </a:lnTo>
                  <a:lnTo>
                    <a:pt x="4200" y="540"/>
                  </a:lnTo>
                  <a:lnTo>
                    <a:pt x="4200" y="534"/>
                  </a:lnTo>
                  <a:lnTo>
                    <a:pt x="4200" y="534"/>
                  </a:lnTo>
                  <a:lnTo>
                    <a:pt x="4200" y="534"/>
                  </a:lnTo>
                  <a:lnTo>
                    <a:pt x="4206" y="534"/>
                  </a:lnTo>
                  <a:lnTo>
                    <a:pt x="4206" y="534"/>
                  </a:lnTo>
                  <a:lnTo>
                    <a:pt x="4206" y="534"/>
                  </a:lnTo>
                  <a:lnTo>
                    <a:pt x="4206" y="534"/>
                  </a:lnTo>
                  <a:lnTo>
                    <a:pt x="4206" y="534"/>
                  </a:lnTo>
                  <a:lnTo>
                    <a:pt x="4206" y="534"/>
                  </a:lnTo>
                  <a:lnTo>
                    <a:pt x="4206" y="534"/>
                  </a:lnTo>
                  <a:lnTo>
                    <a:pt x="4212" y="534"/>
                  </a:lnTo>
                  <a:lnTo>
                    <a:pt x="4212" y="534"/>
                  </a:lnTo>
                  <a:lnTo>
                    <a:pt x="4212" y="534"/>
                  </a:lnTo>
                  <a:lnTo>
                    <a:pt x="4212" y="534"/>
                  </a:lnTo>
                  <a:lnTo>
                    <a:pt x="4212" y="528"/>
                  </a:lnTo>
                  <a:lnTo>
                    <a:pt x="4212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2"/>
                  </a:lnTo>
                  <a:lnTo>
                    <a:pt x="4230" y="522"/>
                  </a:lnTo>
                  <a:lnTo>
                    <a:pt x="4230" y="522"/>
                  </a:lnTo>
                  <a:lnTo>
                    <a:pt x="4230" y="522"/>
                  </a:lnTo>
                  <a:lnTo>
                    <a:pt x="4230" y="522"/>
                  </a:lnTo>
                  <a:lnTo>
                    <a:pt x="4230" y="522"/>
                  </a:lnTo>
                  <a:lnTo>
                    <a:pt x="4230" y="522"/>
                  </a:lnTo>
                  <a:lnTo>
                    <a:pt x="4230" y="522"/>
                  </a:lnTo>
                  <a:lnTo>
                    <a:pt x="4236" y="522"/>
                  </a:lnTo>
                  <a:lnTo>
                    <a:pt x="4236" y="522"/>
                  </a:lnTo>
                  <a:lnTo>
                    <a:pt x="4236" y="522"/>
                  </a:lnTo>
                  <a:lnTo>
                    <a:pt x="4236" y="516"/>
                  </a:lnTo>
                  <a:lnTo>
                    <a:pt x="4236" y="516"/>
                  </a:lnTo>
                  <a:lnTo>
                    <a:pt x="4236" y="516"/>
                  </a:lnTo>
                  <a:lnTo>
                    <a:pt x="4242" y="516"/>
                  </a:lnTo>
                  <a:lnTo>
                    <a:pt x="4242" y="516"/>
                  </a:lnTo>
                  <a:lnTo>
                    <a:pt x="4242" y="516"/>
                  </a:lnTo>
                  <a:lnTo>
                    <a:pt x="4242" y="516"/>
                  </a:lnTo>
                  <a:lnTo>
                    <a:pt x="4242" y="516"/>
                  </a:lnTo>
                  <a:lnTo>
                    <a:pt x="4242" y="516"/>
                  </a:lnTo>
                  <a:lnTo>
                    <a:pt x="4242" y="516"/>
                  </a:lnTo>
                  <a:lnTo>
                    <a:pt x="4248" y="510"/>
                  </a:lnTo>
                  <a:lnTo>
                    <a:pt x="4248" y="510"/>
                  </a:lnTo>
                  <a:lnTo>
                    <a:pt x="4248" y="510"/>
                  </a:lnTo>
                  <a:lnTo>
                    <a:pt x="4248" y="510"/>
                  </a:lnTo>
                  <a:lnTo>
                    <a:pt x="4248" y="510"/>
                  </a:lnTo>
                  <a:lnTo>
                    <a:pt x="4248" y="510"/>
                  </a:lnTo>
                  <a:lnTo>
                    <a:pt x="4254" y="510"/>
                  </a:lnTo>
                  <a:lnTo>
                    <a:pt x="4254" y="510"/>
                  </a:lnTo>
                  <a:lnTo>
                    <a:pt x="4254" y="510"/>
                  </a:lnTo>
                  <a:lnTo>
                    <a:pt x="4254" y="504"/>
                  </a:lnTo>
                  <a:lnTo>
                    <a:pt x="4254" y="504"/>
                  </a:lnTo>
                  <a:lnTo>
                    <a:pt x="4254" y="504"/>
                  </a:lnTo>
                  <a:lnTo>
                    <a:pt x="4254" y="504"/>
                  </a:lnTo>
                  <a:lnTo>
                    <a:pt x="4260" y="504"/>
                  </a:lnTo>
                  <a:lnTo>
                    <a:pt x="4260" y="504"/>
                  </a:lnTo>
                  <a:lnTo>
                    <a:pt x="4260" y="504"/>
                  </a:lnTo>
                  <a:lnTo>
                    <a:pt x="4260" y="504"/>
                  </a:lnTo>
                  <a:lnTo>
                    <a:pt x="4260" y="504"/>
                  </a:lnTo>
                  <a:lnTo>
                    <a:pt x="4260" y="498"/>
                  </a:lnTo>
                  <a:lnTo>
                    <a:pt x="4266" y="498"/>
                  </a:lnTo>
                  <a:lnTo>
                    <a:pt x="4266" y="498"/>
                  </a:lnTo>
                  <a:lnTo>
                    <a:pt x="4266" y="498"/>
                  </a:lnTo>
                  <a:lnTo>
                    <a:pt x="4266" y="498"/>
                  </a:lnTo>
                  <a:lnTo>
                    <a:pt x="4266" y="498"/>
                  </a:lnTo>
                  <a:lnTo>
                    <a:pt x="4266" y="498"/>
                  </a:lnTo>
                  <a:lnTo>
                    <a:pt x="4266" y="498"/>
                  </a:lnTo>
                  <a:lnTo>
                    <a:pt x="4272" y="492"/>
                  </a:lnTo>
                  <a:lnTo>
                    <a:pt x="4272" y="492"/>
                  </a:lnTo>
                  <a:lnTo>
                    <a:pt x="4272" y="492"/>
                  </a:lnTo>
                  <a:lnTo>
                    <a:pt x="4272" y="492"/>
                  </a:lnTo>
                  <a:lnTo>
                    <a:pt x="4272" y="492"/>
                  </a:lnTo>
                  <a:lnTo>
                    <a:pt x="4272" y="492"/>
                  </a:lnTo>
                  <a:lnTo>
                    <a:pt x="4278" y="492"/>
                  </a:lnTo>
                  <a:lnTo>
                    <a:pt x="4278" y="492"/>
                  </a:lnTo>
                  <a:lnTo>
                    <a:pt x="4278" y="486"/>
                  </a:lnTo>
                  <a:lnTo>
                    <a:pt x="4278" y="486"/>
                  </a:lnTo>
                  <a:lnTo>
                    <a:pt x="4278" y="486"/>
                  </a:lnTo>
                  <a:lnTo>
                    <a:pt x="4278" y="486"/>
                  </a:lnTo>
                  <a:lnTo>
                    <a:pt x="4278" y="486"/>
                  </a:lnTo>
                  <a:lnTo>
                    <a:pt x="4284" y="486"/>
                  </a:lnTo>
                  <a:lnTo>
                    <a:pt x="4284" y="486"/>
                  </a:lnTo>
                  <a:lnTo>
                    <a:pt x="4284" y="480"/>
                  </a:lnTo>
                  <a:lnTo>
                    <a:pt x="4284" y="480"/>
                  </a:lnTo>
                  <a:lnTo>
                    <a:pt x="4284" y="480"/>
                  </a:lnTo>
                  <a:lnTo>
                    <a:pt x="4284" y="480"/>
                  </a:lnTo>
                  <a:lnTo>
                    <a:pt x="4290" y="480"/>
                  </a:lnTo>
                  <a:lnTo>
                    <a:pt x="4290" y="480"/>
                  </a:lnTo>
                  <a:lnTo>
                    <a:pt x="4290" y="474"/>
                  </a:lnTo>
                  <a:lnTo>
                    <a:pt x="4290" y="474"/>
                  </a:lnTo>
                  <a:lnTo>
                    <a:pt x="4290" y="474"/>
                  </a:lnTo>
                  <a:lnTo>
                    <a:pt x="4290" y="474"/>
                  </a:lnTo>
                  <a:lnTo>
                    <a:pt x="4296" y="474"/>
                  </a:lnTo>
                  <a:lnTo>
                    <a:pt x="4296" y="474"/>
                  </a:lnTo>
                  <a:lnTo>
                    <a:pt x="4296" y="474"/>
                  </a:lnTo>
                  <a:lnTo>
                    <a:pt x="4296" y="468"/>
                  </a:lnTo>
                  <a:lnTo>
                    <a:pt x="4296" y="468"/>
                  </a:lnTo>
                  <a:lnTo>
                    <a:pt x="4296" y="468"/>
                  </a:lnTo>
                  <a:lnTo>
                    <a:pt x="4302" y="468"/>
                  </a:lnTo>
                  <a:lnTo>
                    <a:pt x="4302" y="468"/>
                  </a:lnTo>
                  <a:lnTo>
                    <a:pt x="4302" y="468"/>
                  </a:lnTo>
                  <a:lnTo>
                    <a:pt x="4302" y="468"/>
                  </a:lnTo>
                  <a:lnTo>
                    <a:pt x="4302" y="462"/>
                  </a:lnTo>
                  <a:lnTo>
                    <a:pt x="4302" y="462"/>
                  </a:lnTo>
                  <a:lnTo>
                    <a:pt x="4302" y="462"/>
                  </a:lnTo>
                  <a:lnTo>
                    <a:pt x="4308" y="462"/>
                  </a:lnTo>
                  <a:lnTo>
                    <a:pt x="4308" y="462"/>
                  </a:lnTo>
                  <a:lnTo>
                    <a:pt x="4308" y="462"/>
                  </a:lnTo>
                  <a:lnTo>
                    <a:pt x="4308" y="462"/>
                  </a:lnTo>
                  <a:lnTo>
                    <a:pt x="4308" y="456"/>
                  </a:lnTo>
                  <a:lnTo>
                    <a:pt x="4308" y="456"/>
                  </a:lnTo>
                  <a:lnTo>
                    <a:pt x="4314" y="456"/>
                  </a:lnTo>
                  <a:lnTo>
                    <a:pt x="4314" y="456"/>
                  </a:lnTo>
                  <a:lnTo>
                    <a:pt x="4314" y="456"/>
                  </a:lnTo>
                  <a:lnTo>
                    <a:pt x="4314" y="456"/>
                  </a:lnTo>
                  <a:lnTo>
                    <a:pt x="4314" y="450"/>
                  </a:lnTo>
                  <a:lnTo>
                    <a:pt x="4314" y="450"/>
                  </a:lnTo>
                  <a:lnTo>
                    <a:pt x="4320" y="450"/>
                  </a:lnTo>
                  <a:lnTo>
                    <a:pt x="4320" y="450"/>
                  </a:lnTo>
                  <a:lnTo>
                    <a:pt x="4320" y="450"/>
                  </a:lnTo>
                  <a:lnTo>
                    <a:pt x="4320" y="450"/>
                  </a:lnTo>
                  <a:lnTo>
                    <a:pt x="4320" y="444"/>
                  </a:lnTo>
                  <a:lnTo>
                    <a:pt x="4320" y="444"/>
                  </a:lnTo>
                  <a:lnTo>
                    <a:pt x="4320" y="444"/>
                  </a:lnTo>
                  <a:lnTo>
                    <a:pt x="4326" y="444"/>
                  </a:lnTo>
                  <a:lnTo>
                    <a:pt x="4326" y="444"/>
                  </a:lnTo>
                  <a:lnTo>
                    <a:pt x="4326" y="444"/>
                  </a:lnTo>
                  <a:lnTo>
                    <a:pt x="4326" y="438"/>
                  </a:lnTo>
                  <a:lnTo>
                    <a:pt x="4326" y="438"/>
                  </a:lnTo>
                  <a:lnTo>
                    <a:pt x="4326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2"/>
                  </a:lnTo>
                  <a:lnTo>
                    <a:pt x="4332" y="432"/>
                  </a:lnTo>
                  <a:lnTo>
                    <a:pt x="4332" y="432"/>
                  </a:lnTo>
                  <a:lnTo>
                    <a:pt x="4332" y="432"/>
                  </a:lnTo>
                  <a:lnTo>
                    <a:pt x="4332" y="432"/>
                  </a:lnTo>
                  <a:lnTo>
                    <a:pt x="4338" y="426"/>
                  </a:lnTo>
                  <a:lnTo>
                    <a:pt x="4338" y="426"/>
                  </a:lnTo>
                  <a:lnTo>
                    <a:pt x="4338" y="426"/>
                  </a:lnTo>
                  <a:lnTo>
                    <a:pt x="4338" y="426"/>
                  </a:lnTo>
                  <a:lnTo>
                    <a:pt x="4338" y="426"/>
                  </a:lnTo>
                  <a:lnTo>
                    <a:pt x="4338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14"/>
                  </a:lnTo>
                  <a:lnTo>
                    <a:pt x="4344" y="414"/>
                  </a:lnTo>
                  <a:lnTo>
                    <a:pt x="4350" y="414"/>
                  </a:lnTo>
                  <a:lnTo>
                    <a:pt x="4350" y="414"/>
                  </a:lnTo>
                  <a:lnTo>
                    <a:pt x="4350" y="414"/>
                  </a:lnTo>
                  <a:lnTo>
                    <a:pt x="4350" y="408"/>
                  </a:lnTo>
                  <a:lnTo>
                    <a:pt x="4350" y="408"/>
                  </a:lnTo>
                  <a:lnTo>
                    <a:pt x="4350" y="408"/>
                  </a:lnTo>
                  <a:lnTo>
                    <a:pt x="4356" y="408"/>
                  </a:lnTo>
                  <a:lnTo>
                    <a:pt x="4356" y="408"/>
                  </a:lnTo>
                  <a:lnTo>
                    <a:pt x="4356" y="402"/>
                  </a:lnTo>
                  <a:lnTo>
                    <a:pt x="4356" y="402"/>
                  </a:lnTo>
                  <a:lnTo>
                    <a:pt x="4356" y="402"/>
                  </a:lnTo>
                  <a:lnTo>
                    <a:pt x="4356" y="402"/>
                  </a:lnTo>
                  <a:lnTo>
                    <a:pt x="4356" y="396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390"/>
                  </a:lnTo>
                  <a:lnTo>
                    <a:pt x="4362" y="390"/>
                  </a:lnTo>
                  <a:lnTo>
                    <a:pt x="4368" y="390"/>
                  </a:lnTo>
                  <a:lnTo>
                    <a:pt x="4368" y="390"/>
                  </a:lnTo>
                  <a:lnTo>
                    <a:pt x="4368" y="390"/>
                  </a:lnTo>
                  <a:lnTo>
                    <a:pt x="4368" y="384"/>
                  </a:lnTo>
                  <a:lnTo>
                    <a:pt x="4368" y="384"/>
                  </a:lnTo>
                  <a:lnTo>
                    <a:pt x="4368" y="384"/>
                  </a:lnTo>
                  <a:lnTo>
                    <a:pt x="4368" y="384"/>
                  </a:lnTo>
                  <a:lnTo>
                    <a:pt x="4374" y="384"/>
                  </a:lnTo>
                  <a:lnTo>
                    <a:pt x="4374" y="378"/>
                  </a:lnTo>
                  <a:lnTo>
                    <a:pt x="4374" y="378"/>
                  </a:lnTo>
                  <a:lnTo>
                    <a:pt x="4374" y="378"/>
                  </a:lnTo>
                  <a:lnTo>
                    <a:pt x="4374" y="372"/>
                  </a:lnTo>
                  <a:lnTo>
                    <a:pt x="4380" y="372"/>
                  </a:lnTo>
                  <a:lnTo>
                    <a:pt x="4380" y="372"/>
                  </a:lnTo>
                  <a:lnTo>
                    <a:pt x="4380" y="372"/>
                  </a:lnTo>
                  <a:lnTo>
                    <a:pt x="4380" y="372"/>
                  </a:lnTo>
                  <a:lnTo>
                    <a:pt x="4380" y="366"/>
                  </a:lnTo>
                  <a:lnTo>
                    <a:pt x="4380" y="366"/>
                  </a:lnTo>
                  <a:lnTo>
                    <a:pt x="4380" y="366"/>
                  </a:lnTo>
                  <a:lnTo>
                    <a:pt x="4386" y="366"/>
                  </a:lnTo>
                  <a:lnTo>
                    <a:pt x="4386" y="360"/>
                  </a:lnTo>
                  <a:lnTo>
                    <a:pt x="4386" y="360"/>
                  </a:lnTo>
                  <a:lnTo>
                    <a:pt x="4386" y="360"/>
                  </a:lnTo>
                  <a:lnTo>
                    <a:pt x="4386" y="360"/>
                  </a:lnTo>
                  <a:lnTo>
                    <a:pt x="4386" y="354"/>
                  </a:lnTo>
                  <a:lnTo>
                    <a:pt x="4392" y="354"/>
                  </a:lnTo>
                  <a:lnTo>
                    <a:pt x="4392" y="354"/>
                  </a:lnTo>
                  <a:lnTo>
                    <a:pt x="4392" y="354"/>
                  </a:lnTo>
                  <a:lnTo>
                    <a:pt x="4392" y="354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8" y="348"/>
                  </a:lnTo>
                  <a:lnTo>
                    <a:pt x="4398" y="342"/>
                  </a:lnTo>
                  <a:lnTo>
                    <a:pt x="4398" y="342"/>
                  </a:lnTo>
                  <a:lnTo>
                    <a:pt x="4398" y="342"/>
                  </a:lnTo>
                  <a:lnTo>
                    <a:pt x="4398" y="342"/>
                  </a:lnTo>
                  <a:lnTo>
                    <a:pt x="4398" y="336"/>
                  </a:lnTo>
                  <a:lnTo>
                    <a:pt x="4404" y="336"/>
                  </a:lnTo>
                  <a:lnTo>
                    <a:pt x="4404" y="336"/>
                  </a:lnTo>
                  <a:lnTo>
                    <a:pt x="4404" y="336"/>
                  </a:lnTo>
                  <a:lnTo>
                    <a:pt x="4404" y="336"/>
                  </a:lnTo>
                  <a:lnTo>
                    <a:pt x="4404" y="330"/>
                  </a:lnTo>
                  <a:lnTo>
                    <a:pt x="4404" y="330"/>
                  </a:lnTo>
                  <a:lnTo>
                    <a:pt x="4404" y="330"/>
                  </a:lnTo>
                  <a:lnTo>
                    <a:pt x="4410" y="330"/>
                  </a:lnTo>
                  <a:lnTo>
                    <a:pt x="4410" y="324"/>
                  </a:lnTo>
                  <a:lnTo>
                    <a:pt x="4410" y="324"/>
                  </a:lnTo>
                  <a:lnTo>
                    <a:pt x="4410" y="324"/>
                  </a:lnTo>
                  <a:lnTo>
                    <a:pt x="4410" y="324"/>
                  </a:lnTo>
                  <a:lnTo>
                    <a:pt x="4410" y="318"/>
                  </a:lnTo>
                  <a:lnTo>
                    <a:pt x="4416" y="318"/>
                  </a:lnTo>
                  <a:lnTo>
                    <a:pt x="4416" y="318"/>
                  </a:lnTo>
                  <a:lnTo>
                    <a:pt x="4416" y="318"/>
                  </a:lnTo>
                  <a:lnTo>
                    <a:pt x="4416" y="312"/>
                  </a:lnTo>
                  <a:lnTo>
                    <a:pt x="4416" y="312"/>
                  </a:lnTo>
                  <a:lnTo>
                    <a:pt x="4416" y="312"/>
                  </a:lnTo>
                  <a:lnTo>
                    <a:pt x="4422" y="306"/>
                  </a:lnTo>
                  <a:lnTo>
                    <a:pt x="4422" y="306"/>
                  </a:lnTo>
                  <a:lnTo>
                    <a:pt x="4422" y="306"/>
                  </a:lnTo>
                  <a:lnTo>
                    <a:pt x="4422" y="306"/>
                  </a:lnTo>
                  <a:lnTo>
                    <a:pt x="4422" y="300"/>
                  </a:lnTo>
                  <a:lnTo>
                    <a:pt x="4422" y="300"/>
                  </a:lnTo>
                  <a:lnTo>
                    <a:pt x="4422" y="300"/>
                  </a:lnTo>
                  <a:lnTo>
                    <a:pt x="4428" y="300"/>
                  </a:lnTo>
                  <a:lnTo>
                    <a:pt x="4428" y="294"/>
                  </a:lnTo>
                  <a:lnTo>
                    <a:pt x="4428" y="294"/>
                  </a:lnTo>
                  <a:lnTo>
                    <a:pt x="4428" y="294"/>
                  </a:lnTo>
                  <a:lnTo>
                    <a:pt x="4428" y="294"/>
                  </a:lnTo>
                  <a:lnTo>
                    <a:pt x="4428" y="288"/>
                  </a:lnTo>
                  <a:lnTo>
                    <a:pt x="4428" y="288"/>
                  </a:lnTo>
                  <a:lnTo>
                    <a:pt x="4434" y="288"/>
                  </a:lnTo>
                  <a:lnTo>
                    <a:pt x="4434" y="288"/>
                  </a:lnTo>
                  <a:lnTo>
                    <a:pt x="4434" y="282"/>
                  </a:lnTo>
                  <a:lnTo>
                    <a:pt x="4434" y="282"/>
                  </a:lnTo>
                  <a:lnTo>
                    <a:pt x="4434" y="276"/>
                  </a:lnTo>
                  <a:lnTo>
                    <a:pt x="4440" y="276"/>
                  </a:lnTo>
                  <a:lnTo>
                    <a:pt x="4440" y="276"/>
                  </a:lnTo>
                  <a:lnTo>
                    <a:pt x="4440" y="276"/>
                  </a:lnTo>
                  <a:lnTo>
                    <a:pt x="4440" y="270"/>
                  </a:lnTo>
                  <a:lnTo>
                    <a:pt x="4440" y="270"/>
                  </a:lnTo>
                  <a:lnTo>
                    <a:pt x="4440" y="270"/>
                  </a:lnTo>
                  <a:lnTo>
                    <a:pt x="4440" y="270"/>
                  </a:lnTo>
                  <a:lnTo>
                    <a:pt x="4446" y="270"/>
                  </a:lnTo>
                  <a:lnTo>
                    <a:pt x="4446" y="270"/>
                  </a:lnTo>
                  <a:lnTo>
                    <a:pt x="4446" y="270"/>
                  </a:lnTo>
                  <a:lnTo>
                    <a:pt x="4446" y="270"/>
                  </a:lnTo>
                  <a:lnTo>
                    <a:pt x="4446" y="270"/>
                  </a:lnTo>
                  <a:lnTo>
                    <a:pt x="4446" y="270"/>
                  </a:lnTo>
                  <a:lnTo>
                    <a:pt x="4452" y="270"/>
                  </a:lnTo>
                  <a:lnTo>
                    <a:pt x="4452" y="270"/>
                  </a:lnTo>
                  <a:lnTo>
                    <a:pt x="4452" y="270"/>
                  </a:lnTo>
                  <a:lnTo>
                    <a:pt x="4452" y="270"/>
                  </a:lnTo>
                  <a:lnTo>
                    <a:pt x="4452" y="276"/>
                  </a:lnTo>
                  <a:lnTo>
                    <a:pt x="4452" y="276"/>
                  </a:lnTo>
                  <a:lnTo>
                    <a:pt x="4452" y="276"/>
                  </a:lnTo>
                  <a:lnTo>
                    <a:pt x="4458" y="276"/>
                  </a:lnTo>
                  <a:lnTo>
                    <a:pt x="4458" y="282"/>
                  </a:lnTo>
                  <a:lnTo>
                    <a:pt x="4458" y="282"/>
                  </a:lnTo>
                  <a:lnTo>
                    <a:pt x="4458" y="282"/>
                  </a:lnTo>
                  <a:lnTo>
                    <a:pt x="4458" y="288"/>
                  </a:lnTo>
                  <a:lnTo>
                    <a:pt x="4458" y="288"/>
                  </a:lnTo>
                  <a:lnTo>
                    <a:pt x="4464" y="294"/>
                  </a:lnTo>
                  <a:lnTo>
                    <a:pt x="4464" y="294"/>
                  </a:lnTo>
                  <a:lnTo>
                    <a:pt x="4464" y="294"/>
                  </a:lnTo>
                  <a:lnTo>
                    <a:pt x="4464" y="300"/>
                  </a:lnTo>
                  <a:lnTo>
                    <a:pt x="4464" y="300"/>
                  </a:lnTo>
                  <a:lnTo>
                    <a:pt x="4464" y="306"/>
                  </a:lnTo>
                  <a:lnTo>
                    <a:pt x="4470" y="306"/>
                  </a:lnTo>
                  <a:lnTo>
                    <a:pt x="4470" y="312"/>
                  </a:lnTo>
                  <a:lnTo>
                    <a:pt x="4470" y="312"/>
                  </a:lnTo>
                  <a:lnTo>
                    <a:pt x="4470" y="312"/>
                  </a:lnTo>
                  <a:lnTo>
                    <a:pt x="4470" y="318"/>
                  </a:lnTo>
                  <a:lnTo>
                    <a:pt x="4470" y="318"/>
                  </a:lnTo>
                  <a:lnTo>
                    <a:pt x="4470" y="324"/>
                  </a:lnTo>
                  <a:lnTo>
                    <a:pt x="4476" y="324"/>
                  </a:lnTo>
                  <a:lnTo>
                    <a:pt x="4476" y="330"/>
                  </a:lnTo>
                  <a:lnTo>
                    <a:pt x="4476" y="330"/>
                  </a:lnTo>
                  <a:lnTo>
                    <a:pt x="4476" y="330"/>
                  </a:lnTo>
                  <a:lnTo>
                    <a:pt x="4476" y="336"/>
                  </a:lnTo>
                  <a:lnTo>
                    <a:pt x="4476" y="336"/>
                  </a:lnTo>
                  <a:lnTo>
                    <a:pt x="4482" y="342"/>
                  </a:lnTo>
                  <a:lnTo>
                    <a:pt x="4482" y="342"/>
                  </a:lnTo>
                  <a:lnTo>
                    <a:pt x="4482" y="348"/>
                  </a:lnTo>
                  <a:lnTo>
                    <a:pt x="4482" y="348"/>
                  </a:lnTo>
                  <a:lnTo>
                    <a:pt x="4482" y="348"/>
                  </a:lnTo>
                  <a:lnTo>
                    <a:pt x="4482" y="354"/>
                  </a:lnTo>
                  <a:lnTo>
                    <a:pt x="4482" y="354"/>
                  </a:lnTo>
                  <a:lnTo>
                    <a:pt x="4488" y="354"/>
                  </a:lnTo>
                  <a:lnTo>
                    <a:pt x="4488" y="360"/>
                  </a:lnTo>
                  <a:lnTo>
                    <a:pt x="4488" y="360"/>
                  </a:lnTo>
                  <a:lnTo>
                    <a:pt x="4488" y="366"/>
                  </a:lnTo>
                  <a:lnTo>
                    <a:pt x="4488" y="366"/>
                  </a:lnTo>
                  <a:lnTo>
                    <a:pt x="4488" y="366"/>
                  </a:lnTo>
                  <a:lnTo>
                    <a:pt x="4488" y="372"/>
                  </a:lnTo>
                  <a:lnTo>
                    <a:pt x="4494" y="372"/>
                  </a:lnTo>
                  <a:lnTo>
                    <a:pt x="4494" y="372"/>
                  </a:lnTo>
                  <a:lnTo>
                    <a:pt x="4494" y="378"/>
                  </a:lnTo>
                  <a:lnTo>
                    <a:pt x="4494" y="378"/>
                  </a:lnTo>
                  <a:lnTo>
                    <a:pt x="4494" y="384"/>
                  </a:lnTo>
                  <a:lnTo>
                    <a:pt x="4500" y="384"/>
                  </a:lnTo>
                  <a:lnTo>
                    <a:pt x="4500" y="390"/>
                  </a:lnTo>
                  <a:lnTo>
                    <a:pt x="4500" y="390"/>
                  </a:lnTo>
                  <a:lnTo>
                    <a:pt x="4500" y="390"/>
                  </a:lnTo>
                  <a:lnTo>
                    <a:pt x="4500" y="396"/>
                  </a:lnTo>
                  <a:lnTo>
                    <a:pt x="4500" y="396"/>
                  </a:lnTo>
                  <a:lnTo>
                    <a:pt x="4500" y="396"/>
                  </a:lnTo>
                  <a:lnTo>
                    <a:pt x="4506" y="402"/>
                  </a:lnTo>
                  <a:lnTo>
                    <a:pt x="4506" y="402"/>
                  </a:lnTo>
                  <a:lnTo>
                    <a:pt x="4506" y="402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12" y="414"/>
                  </a:lnTo>
                  <a:lnTo>
                    <a:pt x="4512" y="414"/>
                  </a:lnTo>
                  <a:lnTo>
                    <a:pt x="4512" y="414"/>
                  </a:lnTo>
                  <a:lnTo>
                    <a:pt x="4512" y="420"/>
                  </a:lnTo>
                  <a:lnTo>
                    <a:pt x="4512" y="420"/>
                  </a:lnTo>
                  <a:lnTo>
                    <a:pt x="4512" y="420"/>
                  </a:lnTo>
                  <a:lnTo>
                    <a:pt x="4512" y="426"/>
                  </a:lnTo>
                  <a:lnTo>
                    <a:pt x="4518" y="426"/>
                  </a:lnTo>
                  <a:lnTo>
                    <a:pt x="4518" y="426"/>
                  </a:lnTo>
                  <a:lnTo>
                    <a:pt x="4518" y="432"/>
                  </a:lnTo>
                  <a:lnTo>
                    <a:pt x="4518" y="432"/>
                  </a:lnTo>
                  <a:lnTo>
                    <a:pt x="4518" y="432"/>
                  </a:lnTo>
                  <a:lnTo>
                    <a:pt x="4518" y="432"/>
                  </a:lnTo>
                  <a:lnTo>
                    <a:pt x="4524" y="438"/>
                  </a:lnTo>
                  <a:lnTo>
                    <a:pt x="4524" y="438"/>
                  </a:lnTo>
                  <a:lnTo>
                    <a:pt x="4524" y="438"/>
                  </a:lnTo>
                  <a:lnTo>
                    <a:pt x="4524" y="444"/>
                  </a:lnTo>
                  <a:lnTo>
                    <a:pt x="4524" y="444"/>
                  </a:lnTo>
                  <a:lnTo>
                    <a:pt x="4524" y="444"/>
                  </a:lnTo>
                  <a:lnTo>
                    <a:pt x="4530" y="450"/>
                  </a:lnTo>
                  <a:lnTo>
                    <a:pt x="4530" y="450"/>
                  </a:lnTo>
                  <a:lnTo>
                    <a:pt x="4530" y="450"/>
                  </a:lnTo>
                  <a:lnTo>
                    <a:pt x="4530" y="450"/>
                  </a:lnTo>
                  <a:lnTo>
                    <a:pt x="4530" y="456"/>
                  </a:lnTo>
                  <a:lnTo>
                    <a:pt x="4530" y="456"/>
                  </a:lnTo>
                  <a:lnTo>
                    <a:pt x="4530" y="456"/>
                  </a:lnTo>
                  <a:lnTo>
                    <a:pt x="4536" y="462"/>
                  </a:lnTo>
                  <a:lnTo>
                    <a:pt x="4536" y="462"/>
                  </a:lnTo>
                  <a:lnTo>
                    <a:pt x="4536" y="462"/>
                  </a:lnTo>
                  <a:lnTo>
                    <a:pt x="4536" y="462"/>
                  </a:lnTo>
                  <a:lnTo>
                    <a:pt x="4536" y="468"/>
                  </a:lnTo>
                  <a:lnTo>
                    <a:pt x="4536" y="468"/>
                  </a:lnTo>
                  <a:lnTo>
                    <a:pt x="4542" y="468"/>
                  </a:lnTo>
                  <a:lnTo>
                    <a:pt x="4542" y="468"/>
                  </a:lnTo>
                  <a:lnTo>
                    <a:pt x="4542" y="474"/>
                  </a:lnTo>
                  <a:lnTo>
                    <a:pt x="4542" y="474"/>
                  </a:lnTo>
                  <a:lnTo>
                    <a:pt x="4542" y="474"/>
                  </a:lnTo>
                  <a:lnTo>
                    <a:pt x="4542" y="474"/>
                  </a:lnTo>
                  <a:lnTo>
                    <a:pt x="4542" y="480"/>
                  </a:lnTo>
                  <a:lnTo>
                    <a:pt x="4548" y="480"/>
                  </a:lnTo>
                  <a:lnTo>
                    <a:pt x="4548" y="480"/>
                  </a:lnTo>
                  <a:lnTo>
                    <a:pt x="4548" y="480"/>
                  </a:lnTo>
                  <a:lnTo>
                    <a:pt x="4548" y="486"/>
                  </a:lnTo>
                  <a:lnTo>
                    <a:pt x="4548" y="486"/>
                  </a:lnTo>
                  <a:lnTo>
                    <a:pt x="4548" y="486"/>
                  </a:lnTo>
                  <a:lnTo>
                    <a:pt x="4554" y="486"/>
                  </a:lnTo>
                  <a:lnTo>
                    <a:pt x="4554" y="492"/>
                  </a:lnTo>
                  <a:lnTo>
                    <a:pt x="4554" y="492"/>
                  </a:lnTo>
                  <a:lnTo>
                    <a:pt x="4554" y="492"/>
                  </a:lnTo>
                  <a:lnTo>
                    <a:pt x="4554" y="492"/>
                  </a:lnTo>
                  <a:lnTo>
                    <a:pt x="4554" y="498"/>
                  </a:lnTo>
                  <a:lnTo>
                    <a:pt x="4554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504"/>
                  </a:lnTo>
                  <a:lnTo>
                    <a:pt x="4560" y="504"/>
                  </a:lnTo>
                  <a:lnTo>
                    <a:pt x="4560" y="504"/>
                  </a:lnTo>
                  <a:lnTo>
                    <a:pt x="4566" y="504"/>
                  </a:lnTo>
                  <a:lnTo>
                    <a:pt x="4566" y="510"/>
                  </a:lnTo>
                  <a:lnTo>
                    <a:pt x="4566" y="510"/>
                  </a:lnTo>
                  <a:lnTo>
                    <a:pt x="4566" y="510"/>
                  </a:lnTo>
                  <a:lnTo>
                    <a:pt x="4566" y="510"/>
                  </a:lnTo>
                  <a:lnTo>
                    <a:pt x="4566" y="510"/>
                  </a:lnTo>
                  <a:lnTo>
                    <a:pt x="4572" y="516"/>
                  </a:lnTo>
                  <a:lnTo>
                    <a:pt x="4572" y="516"/>
                  </a:lnTo>
                  <a:lnTo>
                    <a:pt x="4572" y="516"/>
                  </a:lnTo>
                  <a:lnTo>
                    <a:pt x="4572" y="516"/>
                  </a:lnTo>
                  <a:lnTo>
                    <a:pt x="4572" y="516"/>
                  </a:lnTo>
                  <a:lnTo>
                    <a:pt x="4572" y="522"/>
                  </a:lnTo>
                  <a:lnTo>
                    <a:pt x="4572" y="522"/>
                  </a:lnTo>
                  <a:lnTo>
                    <a:pt x="4578" y="522"/>
                  </a:lnTo>
                  <a:lnTo>
                    <a:pt x="4578" y="522"/>
                  </a:lnTo>
                  <a:lnTo>
                    <a:pt x="4578" y="522"/>
                  </a:lnTo>
                  <a:lnTo>
                    <a:pt x="4578" y="522"/>
                  </a:lnTo>
                  <a:lnTo>
                    <a:pt x="4578" y="528"/>
                  </a:lnTo>
                  <a:lnTo>
                    <a:pt x="4578" y="528"/>
                  </a:lnTo>
                  <a:lnTo>
                    <a:pt x="4584" y="528"/>
                  </a:lnTo>
                  <a:lnTo>
                    <a:pt x="4584" y="528"/>
                  </a:lnTo>
                  <a:lnTo>
                    <a:pt x="4584" y="528"/>
                  </a:lnTo>
                  <a:lnTo>
                    <a:pt x="4584" y="528"/>
                  </a:lnTo>
                  <a:lnTo>
                    <a:pt x="4584" y="534"/>
                  </a:lnTo>
                  <a:lnTo>
                    <a:pt x="4584" y="534"/>
                  </a:lnTo>
                  <a:lnTo>
                    <a:pt x="4584" y="534"/>
                  </a:lnTo>
                  <a:lnTo>
                    <a:pt x="4590" y="534"/>
                  </a:lnTo>
                  <a:lnTo>
                    <a:pt x="4590" y="534"/>
                  </a:lnTo>
                  <a:lnTo>
                    <a:pt x="4590" y="534"/>
                  </a:lnTo>
                  <a:lnTo>
                    <a:pt x="4590" y="534"/>
                  </a:lnTo>
                  <a:lnTo>
                    <a:pt x="4590" y="540"/>
                  </a:lnTo>
                  <a:lnTo>
                    <a:pt x="4590" y="540"/>
                  </a:lnTo>
                  <a:lnTo>
                    <a:pt x="4596" y="540"/>
                  </a:lnTo>
                  <a:lnTo>
                    <a:pt x="4596" y="540"/>
                  </a:lnTo>
                  <a:lnTo>
                    <a:pt x="4596" y="540"/>
                  </a:lnTo>
                  <a:lnTo>
                    <a:pt x="4596" y="540"/>
                  </a:lnTo>
                  <a:lnTo>
                    <a:pt x="4596" y="540"/>
                  </a:lnTo>
                  <a:lnTo>
                    <a:pt x="4596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8" y="552"/>
                  </a:lnTo>
                  <a:lnTo>
                    <a:pt x="4608" y="552"/>
                  </a:lnTo>
                  <a:lnTo>
                    <a:pt x="4608" y="552"/>
                  </a:lnTo>
                  <a:lnTo>
                    <a:pt x="4608" y="552"/>
                  </a:lnTo>
                  <a:lnTo>
                    <a:pt x="4608" y="552"/>
                  </a:lnTo>
                  <a:lnTo>
                    <a:pt x="4608" y="552"/>
                  </a:lnTo>
                  <a:lnTo>
                    <a:pt x="4614" y="552"/>
                  </a:lnTo>
                  <a:lnTo>
                    <a:pt x="4614" y="552"/>
                  </a:lnTo>
                  <a:lnTo>
                    <a:pt x="4614" y="552"/>
                  </a:lnTo>
                  <a:lnTo>
                    <a:pt x="4614" y="552"/>
                  </a:lnTo>
                  <a:lnTo>
                    <a:pt x="4614" y="552"/>
                  </a:lnTo>
                  <a:lnTo>
                    <a:pt x="4614" y="558"/>
                  </a:lnTo>
                  <a:lnTo>
                    <a:pt x="4614" y="558"/>
                  </a:lnTo>
                  <a:lnTo>
                    <a:pt x="4620" y="558"/>
                  </a:lnTo>
                  <a:lnTo>
                    <a:pt x="4620" y="558"/>
                  </a:lnTo>
                  <a:lnTo>
                    <a:pt x="4620" y="558"/>
                  </a:lnTo>
                  <a:lnTo>
                    <a:pt x="4620" y="558"/>
                  </a:lnTo>
                  <a:lnTo>
                    <a:pt x="4620" y="558"/>
                  </a:lnTo>
                  <a:lnTo>
                    <a:pt x="4620" y="558"/>
                  </a:lnTo>
                  <a:lnTo>
                    <a:pt x="4626" y="558"/>
                  </a:lnTo>
                  <a:lnTo>
                    <a:pt x="4626" y="558"/>
                  </a:lnTo>
                  <a:lnTo>
                    <a:pt x="4626" y="558"/>
                  </a:lnTo>
                  <a:lnTo>
                    <a:pt x="4626" y="558"/>
                  </a:lnTo>
                  <a:lnTo>
                    <a:pt x="4626" y="558"/>
                  </a:lnTo>
                  <a:lnTo>
                    <a:pt x="4626" y="558"/>
                  </a:lnTo>
                  <a:lnTo>
                    <a:pt x="4626" y="558"/>
                  </a:lnTo>
                  <a:lnTo>
                    <a:pt x="4632" y="564"/>
                  </a:lnTo>
                  <a:lnTo>
                    <a:pt x="4632" y="564"/>
                  </a:lnTo>
                  <a:lnTo>
                    <a:pt x="4632" y="564"/>
                  </a:lnTo>
                  <a:lnTo>
                    <a:pt x="4632" y="564"/>
                  </a:lnTo>
                  <a:lnTo>
                    <a:pt x="4632" y="564"/>
                  </a:lnTo>
                  <a:lnTo>
                    <a:pt x="4632" y="564"/>
                  </a:lnTo>
                  <a:lnTo>
                    <a:pt x="4638" y="564"/>
                  </a:lnTo>
                  <a:lnTo>
                    <a:pt x="4638" y="564"/>
                  </a:lnTo>
                  <a:lnTo>
                    <a:pt x="4638" y="564"/>
                  </a:lnTo>
                  <a:lnTo>
                    <a:pt x="4638" y="564"/>
                  </a:lnTo>
                  <a:lnTo>
                    <a:pt x="4638" y="564"/>
                  </a:lnTo>
                  <a:lnTo>
                    <a:pt x="4638" y="564"/>
                  </a:lnTo>
                  <a:lnTo>
                    <a:pt x="4644" y="564"/>
                  </a:lnTo>
                  <a:lnTo>
                    <a:pt x="4644" y="564"/>
                  </a:lnTo>
                  <a:lnTo>
                    <a:pt x="4644" y="564"/>
                  </a:lnTo>
                  <a:lnTo>
                    <a:pt x="4644" y="564"/>
                  </a:lnTo>
                  <a:lnTo>
                    <a:pt x="4644" y="564"/>
                  </a:lnTo>
                  <a:lnTo>
                    <a:pt x="4644" y="564"/>
                  </a:lnTo>
                  <a:lnTo>
                    <a:pt x="4644" y="564"/>
                  </a:lnTo>
                  <a:lnTo>
                    <a:pt x="4650" y="564"/>
                  </a:lnTo>
                  <a:lnTo>
                    <a:pt x="4650" y="564"/>
                  </a:lnTo>
                  <a:lnTo>
                    <a:pt x="4650" y="564"/>
                  </a:lnTo>
                  <a:lnTo>
                    <a:pt x="4650" y="564"/>
                  </a:lnTo>
                  <a:lnTo>
                    <a:pt x="4650" y="564"/>
                  </a:lnTo>
                  <a:lnTo>
                    <a:pt x="4650" y="564"/>
                  </a:lnTo>
                  <a:lnTo>
                    <a:pt x="4656" y="564"/>
                  </a:lnTo>
                  <a:lnTo>
                    <a:pt x="4656" y="564"/>
                  </a:lnTo>
                  <a:lnTo>
                    <a:pt x="4656" y="564"/>
                  </a:lnTo>
                  <a:lnTo>
                    <a:pt x="4656" y="564"/>
                  </a:lnTo>
                  <a:lnTo>
                    <a:pt x="4656" y="564"/>
                  </a:lnTo>
                  <a:lnTo>
                    <a:pt x="4656" y="564"/>
                  </a:lnTo>
                  <a:lnTo>
                    <a:pt x="4656" y="564"/>
                  </a:lnTo>
                  <a:lnTo>
                    <a:pt x="4662" y="564"/>
                  </a:lnTo>
                  <a:lnTo>
                    <a:pt x="4662" y="564"/>
                  </a:lnTo>
                  <a:lnTo>
                    <a:pt x="4662" y="564"/>
                  </a:lnTo>
                  <a:lnTo>
                    <a:pt x="4662" y="564"/>
                  </a:lnTo>
                  <a:lnTo>
                    <a:pt x="4662" y="564"/>
                  </a:lnTo>
                  <a:lnTo>
                    <a:pt x="4668" y="564"/>
                  </a:lnTo>
                  <a:lnTo>
                    <a:pt x="4668" y="564"/>
                  </a:lnTo>
                  <a:lnTo>
                    <a:pt x="4668" y="564"/>
                  </a:lnTo>
                  <a:lnTo>
                    <a:pt x="4668" y="564"/>
                  </a:lnTo>
                  <a:lnTo>
                    <a:pt x="4668" y="564"/>
                  </a:lnTo>
                  <a:lnTo>
                    <a:pt x="4668" y="564"/>
                  </a:lnTo>
                  <a:lnTo>
                    <a:pt x="4668" y="564"/>
                  </a:lnTo>
                  <a:lnTo>
                    <a:pt x="4674" y="564"/>
                  </a:lnTo>
                  <a:lnTo>
                    <a:pt x="4674" y="558"/>
                  </a:lnTo>
                  <a:lnTo>
                    <a:pt x="4674" y="558"/>
                  </a:lnTo>
                  <a:lnTo>
                    <a:pt x="4674" y="558"/>
                  </a:lnTo>
                  <a:lnTo>
                    <a:pt x="4674" y="558"/>
                  </a:lnTo>
                  <a:lnTo>
                    <a:pt x="4674" y="558"/>
                  </a:lnTo>
                  <a:lnTo>
                    <a:pt x="4674" y="558"/>
                  </a:lnTo>
                  <a:lnTo>
                    <a:pt x="4680" y="558"/>
                  </a:lnTo>
                  <a:lnTo>
                    <a:pt x="4680" y="558"/>
                  </a:lnTo>
                  <a:lnTo>
                    <a:pt x="4680" y="558"/>
                  </a:lnTo>
                  <a:lnTo>
                    <a:pt x="4680" y="558"/>
                  </a:lnTo>
                  <a:lnTo>
                    <a:pt x="4680" y="558"/>
                  </a:lnTo>
                  <a:lnTo>
                    <a:pt x="4680" y="558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95" name="Rectangle 331"/>
            <p:cNvSpPr>
              <a:spLocks noChangeArrowheads="1"/>
            </p:cNvSpPr>
            <p:nvPr/>
          </p:nvSpPr>
          <p:spPr bwMode="auto">
            <a:xfrm>
              <a:off x="781" y="1912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396" name="Freeform 332"/>
            <p:cNvSpPr>
              <a:spLocks/>
            </p:cNvSpPr>
            <p:nvPr/>
          </p:nvSpPr>
          <p:spPr bwMode="auto">
            <a:xfrm>
              <a:off x="553" y="1498"/>
              <a:ext cx="4680" cy="336"/>
            </a:xfrm>
            <a:custGeom>
              <a:avLst/>
              <a:gdLst/>
              <a:ahLst/>
              <a:cxnLst>
                <a:cxn ang="0">
                  <a:pos x="72" y="126"/>
                </a:cxn>
                <a:cxn ang="0">
                  <a:pos x="144" y="234"/>
                </a:cxn>
                <a:cxn ang="0">
                  <a:pos x="216" y="312"/>
                </a:cxn>
                <a:cxn ang="0">
                  <a:pos x="294" y="288"/>
                </a:cxn>
                <a:cxn ang="0">
                  <a:pos x="366" y="234"/>
                </a:cxn>
                <a:cxn ang="0">
                  <a:pos x="438" y="168"/>
                </a:cxn>
                <a:cxn ang="0">
                  <a:pos x="516" y="138"/>
                </a:cxn>
                <a:cxn ang="0">
                  <a:pos x="588" y="216"/>
                </a:cxn>
                <a:cxn ang="0">
                  <a:pos x="660" y="282"/>
                </a:cxn>
                <a:cxn ang="0">
                  <a:pos x="738" y="324"/>
                </a:cxn>
                <a:cxn ang="0">
                  <a:pos x="810" y="300"/>
                </a:cxn>
                <a:cxn ang="0">
                  <a:pos x="888" y="228"/>
                </a:cxn>
                <a:cxn ang="0">
                  <a:pos x="960" y="132"/>
                </a:cxn>
                <a:cxn ang="0">
                  <a:pos x="1032" y="54"/>
                </a:cxn>
                <a:cxn ang="0">
                  <a:pos x="1110" y="138"/>
                </a:cxn>
                <a:cxn ang="0">
                  <a:pos x="1182" y="216"/>
                </a:cxn>
                <a:cxn ang="0">
                  <a:pos x="1254" y="276"/>
                </a:cxn>
                <a:cxn ang="0">
                  <a:pos x="1332" y="270"/>
                </a:cxn>
                <a:cxn ang="0">
                  <a:pos x="1404" y="204"/>
                </a:cxn>
                <a:cxn ang="0">
                  <a:pos x="1476" y="126"/>
                </a:cxn>
                <a:cxn ang="0">
                  <a:pos x="1554" y="48"/>
                </a:cxn>
                <a:cxn ang="0">
                  <a:pos x="1626" y="150"/>
                </a:cxn>
                <a:cxn ang="0">
                  <a:pos x="1698" y="240"/>
                </a:cxn>
                <a:cxn ang="0">
                  <a:pos x="1776" y="312"/>
                </a:cxn>
                <a:cxn ang="0">
                  <a:pos x="1848" y="312"/>
                </a:cxn>
                <a:cxn ang="0">
                  <a:pos x="1920" y="246"/>
                </a:cxn>
                <a:cxn ang="0">
                  <a:pos x="1998" y="156"/>
                </a:cxn>
                <a:cxn ang="0">
                  <a:pos x="2070" y="54"/>
                </a:cxn>
                <a:cxn ang="0">
                  <a:pos x="2142" y="120"/>
                </a:cxn>
                <a:cxn ang="0">
                  <a:pos x="2220" y="198"/>
                </a:cxn>
                <a:cxn ang="0">
                  <a:pos x="2292" y="264"/>
                </a:cxn>
                <a:cxn ang="0">
                  <a:pos x="2364" y="282"/>
                </a:cxn>
                <a:cxn ang="0">
                  <a:pos x="2442" y="222"/>
                </a:cxn>
                <a:cxn ang="0">
                  <a:pos x="2514" y="144"/>
                </a:cxn>
                <a:cxn ang="0">
                  <a:pos x="2586" y="60"/>
                </a:cxn>
                <a:cxn ang="0">
                  <a:pos x="2664" y="126"/>
                </a:cxn>
                <a:cxn ang="0">
                  <a:pos x="2736" y="222"/>
                </a:cxn>
                <a:cxn ang="0">
                  <a:pos x="2808" y="294"/>
                </a:cxn>
                <a:cxn ang="0">
                  <a:pos x="2886" y="324"/>
                </a:cxn>
                <a:cxn ang="0">
                  <a:pos x="2958" y="264"/>
                </a:cxn>
                <a:cxn ang="0">
                  <a:pos x="3036" y="180"/>
                </a:cxn>
                <a:cxn ang="0">
                  <a:pos x="3108" y="78"/>
                </a:cxn>
                <a:cxn ang="0">
                  <a:pos x="3180" y="102"/>
                </a:cxn>
                <a:cxn ang="0">
                  <a:pos x="3252" y="180"/>
                </a:cxn>
                <a:cxn ang="0">
                  <a:pos x="3330" y="252"/>
                </a:cxn>
                <a:cxn ang="0">
                  <a:pos x="3402" y="294"/>
                </a:cxn>
                <a:cxn ang="0">
                  <a:pos x="3474" y="234"/>
                </a:cxn>
                <a:cxn ang="0">
                  <a:pos x="3552" y="162"/>
                </a:cxn>
                <a:cxn ang="0">
                  <a:pos x="3624" y="78"/>
                </a:cxn>
                <a:cxn ang="0">
                  <a:pos x="3702" y="102"/>
                </a:cxn>
                <a:cxn ang="0">
                  <a:pos x="3774" y="198"/>
                </a:cxn>
                <a:cxn ang="0">
                  <a:pos x="3846" y="282"/>
                </a:cxn>
                <a:cxn ang="0">
                  <a:pos x="3924" y="336"/>
                </a:cxn>
                <a:cxn ang="0">
                  <a:pos x="3996" y="294"/>
                </a:cxn>
                <a:cxn ang="0">
                  <a:pos x="4068" y="234"/>
                </a:cxn>
                <a:cxn ang="0">
                  <a:pos x="4146" y="162"/>
                </a:cxn>
                <a:cxn ang="0">
                  <a:pos x="4218" y="150"/>
                </a:cxn>
                <a:cxn ang="0">
                  <a:pos x="4290" y="216"/>
                </a:cxn>
                <a:cxn ang="0">
                  <a:pos x="4368" y="276"/>
                </a:cxn>
                <a:cxn ang="0">
                  <a:pos x="4440" y="318"/>
                </a:cxn>
                <a:cxn ang="0">
                  <a:pos x="4512" y="258"/>
                </a:cxn>
                <a:cxn ang="0">
                  <a:pos x="4590" y="162"/>
                </a:cxn>
                <a:cxn ang="0">
                  <a:pos x="4662" y="36"/>
                </a:cxn>
              </a:cxnLst>
              <a:rect l="0" t="0" r="r" b="b"/>
              <a:pathLst>
                <a:path w="4680" h="33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6" y="114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78" y="138"/>
                  </a:lnTo>
                  <a:lnTo>
                    <a:pt x="78" y="138"/>
                  </a:lnTo>
                  <a:lnTo>
                    <a:pt x="78" y="138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84" y="150"/>
                  </a:lnTo>
                  <a:lnTo>
                    <a:pt x="84" y="150"/>
                  </a:lnTo>
                  <a:lnTo>
                    <a:pt x="84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20" y="204"/>
                  </a:lnTo>
                  <a:lnTo>
                    <a:pt x="120" y="204"/>
                  </a:lnTo>
                  <a:lnTo>
                    <a:pt x="120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26" y="216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0" y="240"/>
                  </a:lnTo>
                  <a:lnTo>
                    <a:pt x="150" y="240"/>
                  </a:lnTo>
                  <a:lnTo>
                    <a:pt x="150" y="240"/>
                  </a:lnTo>
                  <a:lnTo>
                    <a:pt x="150" y="240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6" y="246"/>
                  </a:lnTo>
                  <a:lnTo>
                    <a:pt x="156" y="246"/>
                  </a:lnTo>
                  <a:lnTo>
                    <a:pt x="156" y="246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64"/>
                  </a:lnTo>
                  <a:lnTo>
                    <a:pt x="168" y="264"/>
                  </a:lnTo>
                  <a:lnTo>
                    <a:pt x="168" y="264"/>
                  </a:lnTo>
                  <a:lnTo>
                    <a:pt x="168" y="264"/>
                  </a:lnTo>
                  <a:lnTo>
                    <a:pt x="168" y="264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82"/>
                  </a:lnTo>
                  <a:lnTo>
                    <a:pt x="186" y="282"/>
                  </a:lnTo>
                  <a:lnTo>
                    <a:pt x="186" y="282"/>
                  </a:lnTo>
                  <a:lnTo>
                    <a:pt x="186" y="282"/>
                  </a:lnTo>
                  <a:lnTo>
                    <a:pt x="186" y="282"/>
                  </a:lnTo>
                  <a:lnTo>
                    <a:pt x="186" y="282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94"/>
                  </a:lnTo>
                  <a:lnTo>
                    <a:pt x="198" y="294"/>
                  </a:lnTo>
                  <a:lnTo>
                    <a:pt x="198" y="294"/>
                  </a:lnTo>
                  <a:lnTo>
                    <a:pt x="198" y="294"/>
                  </a:lnTo>
                  <a:lnTo>
                    <a:pt x="198" y="294"/>
                  </a:lnTo>
                  <a:lnTo>
                    <a:pt x="198" y="294"/>
                  </a:lnTo>
                  <a:lnTo>
                    <a:pt x="198" y="294"/>
                  </a:lnTo>
                  <a:lnTo>
                    <a:pt x="198" y="300"/>
                  </a:lnTo>
                  <a:lnTo>
                    <a:pt x="204" y="300"/>
                  </a:lnTo>
                  <a:lnTo>
                    <a:pt x="204" y="300"/>
                  </a:lnTo>
                  <a:lnTo>
                    <a:pt x="204" y="300"/>
                  </a:lnTo>
                  <a:lnTo>
                    <a:pt x="204" y="300"/>
                  </a:lnTo>
                  <a:lnTo>
                    <a:pt x="204" y="300"/>
                  </a:lnTo>
                  <a:lnTo>
                    <a:pt x="204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16" y="312"/>
                  </a:lnTo>
                  <a:lnTo>
                    <a:pt x="216" y="312"/>
                  </a:lnTo>
                  <a:lnTo>
                    <a:pt x="216" y="312"/>
                  </a:lnTo>
                  <a:lnTo>
                    <a:pt x="216" y="312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22" y="318"/>
                  </a:lnTo>
                  <a:lnTo>
                    <a:pt x="222" y="318"/>
                  </a:lnTo>
                  <a:lnTo>
                    <a:pt x="222" y="318"/>
                  </a:lnTo>
                  <a:lnTo>
                    <a:pt x="222" y="318"/>
                  </a:lnTo>
                  <a:lnTo>
                    <a:pt x="228" y="318"/>
                  </a:lnTo>
                  <a:lnTo>
                    <a:pt x="228" y="318"/>
                  </a:lnTo>
                  <a:lnTo>
                    <a:pt x="228" y="318"/>
                  </a:lnTo>
                  <a:lnTo>
                    <a:pt x="228" y="318"/>
                  </a:lnTo>
                  <a:lnTo>
                    <a:pt x="228" y="318"/>
                  </a:lnTo>
                  <a:lnTo>
                    <a:pt x="228" y="318"/>
                  </a:lnTo>
                  <a:lnTo>
                    <a:pt x="228" y="318"/>
                  </a:lnTo>
                  <a:lnTo>
                    <a:pt x="234" y="318"/>
                  </a:lnTo>
                  <a:lnTo>
                    <a:pt x="234" y="318"/>
                  </a:lnTo>
                  <a:lnTo>
                    <a:pt x="234" y="318"/>
                  </a:lnTo>
                  <a:lnTo>
                    <a:pt x="234" y="318"/>
                  </a:lnTo>
                  <a:lnTo>
                    <a:pt x="234" y="318"/>
                  </a:lnTo>
                  <a:lnTo>
                    <a:pt x="234" y="318"/>
                  </a:lnTo>
                  <a:lnTo>
                    <a:pt x="240" y="318"/>
                  </a:lnTo>
                  <a:lnTo>
                    <a:pt x="240" y="318"/>
                  </a:lnTo>
                  <a:lnTo>
                    <a:pt x="240" y="318"/>
                  </a:lnTo>
                  <a:lnTo>
                    <a:pt x="240" y="318"/>
                  </a:lnTo>
                  <a:lnTo>
                    <a:pt x="240" y="318"/>
                  </a:lnTo>
                  <a:lnTo>
                    <a:pt x="240" y="318"/>
                  </a:lnTo>
                  <a:lnTo>
                    <a:pt x="240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8" y="312"/>
                  </a:lnTo>
                  <a:lnTo>
                    <a:pt x="258" y="312"/>
                  </a:lnTo>
                  <a:lnTo>
                    <a:pt x="258" y="312"/>
                  </a:lnTo>
                  <a:lnTo>
                    <a:pt x="258" y="312"/>
                  </a:lnTo>
                  <a:lnTo>
                    <a:pt x="258" y="312"/>
                  </a:lnTo>
                  <a:lnTo>
                    <a:pt x="258" y="312"/>
                  </a:lnTo>
                  <a:lnTo>
                    <a:pt x="258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70" y="306"/>
                  </a:lnTo>
                  <a:lnTo>
                    <a:pt x="270" y="306"/>
                  </a:lnTo>
                  <a:lnTo>
                    <a:pt x="270" y="306"/>
                  </a:lnTo>
                  <a:lnTo>
                    <a:pt x="270" y="306"/>
                  </a:lnTo>
                  <a:lnTo>
                    <a:pt x="270" y="300"/>
                  </a:lnTo>
                  <a:lnTo>
                    <a:pt x="270" y="300"/>
                  </a:lnTo>
                  <a:lnTo>
                    <a:pt x="276" y="300"/>
                  </a:lnTo>
                  <a:lnTo>
                    <a:pt x="276" y="300"/>
                  </a:lnTo>
                  <a:lnTo>
                    <a:pt x="276" y="300"/>
                  </a:lnTo>
                  <a:lnTo>
                    <a:pt x="276" y="300"/>
                  </a:lnTo>
                  <a:lnTo>
                    <a:pt x="276" y="300"/>
                  </a:lnTo>
                  <a:lnTo>
                    <a:pt x="276" y="300"/>
                  </a:lnTo>
                  <a:lnTo>
                    <a:pt x="276" y="300"/>
                  </a:lnTo>
                  <a:lnTo>
                    <a:pt x="282" y="300"/>
                  </a:lnTo>
                  <a:lnTo>
                    <a:pt x="282" y="300"/>
                  </a:lnTo>
                  <a:lnTo>
                    <a:pt x="282" y="294"/>
                  </a:lnTo>
                  <a:lnTo>
                    <a:pt x="282" y="294"/>
                  </a:lnTo>
                  <a:lnTo>
                    <a:pt x="282" y="294"/>
                  </a:lnTo>
                  <a:lnTo>
                    <a:pt x="282" y="294"/>
                  </a:lnTo>
                  <a:lnTo>
                    <a:pt x="288" y="294"/>
                  </a:lnTo>
                  <a:lnTo>
                    <a:pt x="288" y="294"/>
                  </a:lnTo>
                  <a:lnTo>
                    <a:pt x="288" y="294"/>
                  </a:lnTo>
                  <a:lnTo>
                    <a:pt x="288" y="294"/>
                  </a:lnTo>
                  <a:lnTo>
                    <a:pt x="288" y="294"/>
                  </a:lnTo>
                  <a:lnTo>
                    <a:pt x="288" y="294"/>
                  </a:lnTo>
                  <a:lnTo>
                    <a:pt x="288" y="294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12" y="282"/>
                  </a:lnTo>
                  <a:lnTo>
                    <a:pt x="312" y="276"/>
                  </a:lnTo>
                  <a:lnTo>
                    <a:pt x="312" y="276"/>
                  </a:lnTo>
                  <a:lnTo>
                    <a:pt x="312" y="276"/>
                  </a:lnTo>
                  <a:lnTo>
                    <a:pt x="312" y="276"/>
                  </a:lnTo>
                  <a:lnTo>
                    <a:pt x="312" y="276"/>
                  </a:lnTo>
                  <a:lnTo>
                    <a:pt x="312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0"/>
                  </a:lnTo>
                  <a:lnTo>
                    <a:pt x="318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60" y="246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34"/>
                  </a:lnTo>
                  <a:lnTo>
                    <a:pt x="366" y="234"/>
                  </a:lnTo>
                  <a:lnTo>
                    <a:pt x="366" y="234"/>
                  </a:lnTo>
                  <a:lnTo>
                    <a:pt x="372" y="234"/>
                  </a:lnTo>
                  <a:lnTo>
                    <a:pt x="372" y="234"/>
                  </a:lnTo>
                  <a:lnTo>
                    <a:pt x="372" y="234"/>
                  </a:lnTo>
                  <a:lnTo>
                    <a:pt x="372" y="234"/>
                  </a:lnTo>
                  <a:lnTo>
                    <a:pt x="372" y="228"/>
                  </a:lnTo>
                  <a:lnTo>
                    <a:pt x="372" y="228"/>
                  </a:lnTo>
                  <a:lnTo>
                    <a:pt x="378" y="228"/>
                  </a:lnTo>
                  <a:lnTo>
                    <a:pt x="378" y="228"/>
                  </a:lnTo>
                  <a:lnTo>
                    <a:pt x="378" y="228"/>
                  </a:lnTo>
                  <a:lnTo>
                    <a:pt x="378" y="228"/>
                  </a:lnTo>
                  <a:lnTo>
                    <a:pt x="378" y="228"/>
                  </a:lnTo>
                  <a:lnTo>
                    <a:pt x="378" y="228"/>
                  </a:lnTo>
                  <a:lnTo>
                    <a:pt x="378" y="222"/>
                  </a:lnTo>
                  <a:lnTo>
                    <a:pt x="384" y="222"/>
                  </a:lnTo>
                  <a:lnTo>
                    <a:pt x="384" y="222"/>
                  </a:lnTo>
                  <a:lnTo>
                    <a:pt x="384" y="222"/>
                  </a:lnTo>
                  <a:lnTo>
                    <a:pt x="384" y="222"/>
                  </a:lnTo>
                  <a:lnTo>
                    <a:pt x="384" y="222"/>
                  </a:lnTo>
                  <a:lnTo>
                    <a:pt x="384" y="222"/>
                  </a:lnTo>
                  <a:lnTo>
                    <a:pt x="390" y="222"/>
                  </a:lnTo>
                  <a:lnTo>
                    <a:pt x="390" y="216"/>
                  </a:lnTo>
                  <a:lnTo>
                    <a:pt x="390" y="216"/>
                  </a:lnTo>
                  <a:lnTo>
                    <a:pt x="390" y="216"/>
                  </a:lnTo>
                  <a:lnTo>
                    <a:pt x="390" y="216"/>
                  </a:lnTo>
                  <a:lnTo>
                    <a:pt x="390" y="216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396" y="210"/>
                  </a:lnTo>
                  <a:lnTo>
                    <a:pt x="396" y="210"/>
                  </a:lnTo>
                  <a:lnTo>
                    <a:pt x="396" y="210"/>
                  </a:lnTo>
                  <a:lnTo>
                    <a:pt x="396" y="210"/>
                  </a:lnTo>
                  <a:lnTo>
                    <a:pt x="402" y="210"/>
                  </a:lnTo>
                  <a:lnTo>
                    <a:pt x="402" y="210"/>
                  </a:lnTo>
                  <a:lnTo>
                    <a:pt x="402" y="210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198"/>
                  </a:lnTo>
                  <a:lnTo>
                    <a:pt x="408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2"/>
                  </a:lnTo>
                  <a:lnTo>
                    <a:pt x="414" y="192"/>
                  </a:lnTo>
                  <a:lnTo>
                    <a:pt x="420" y="192"/>
                  </a:lnTo>
                  <a:lnTo>
                    <a:pt x="420" y="192"/>
                  </a:lnTo>
                  <a:lnTo>
                    <a:pt x="420" y="192"/>
                  </a:lnTo>
                  <a:lnTo>
                    <a:pt x="420" y="192"/>
                  </a:lnTo>
                  <a:lnTo>
                    <a:pt x="420" y="192"/>
                  </a:lnTo>
                  <a:lnTo>
                    <a:pt x="420" y="186"/>
                  </a:lnTo>
                  <a:lnTo>
                    <a:pt x="426" y="186"/>
                  </a:lnTo>
                  <a:lnTo>
                    <a:pt x="426" y="186"/>
                  </a:lnTo>
                  <a:lnTo>
                    <a:pt x="426" y="186"/>
                  </a:lnTo>
                  <a:lnTo>
                    <a:pt x="426" y="186"/>
                  </a:lnTo>
                  <a:lnTo>
                    <a:pt x="426" y="186"/>
                  </a:lnTo>
                  <a:lnTo>
                    <a:pt x="426" y="186"/>
                  </a:lnTo>
                  <a:lnTo>
                    <a:pt x="426" y="180"/>
                  </a:lnTo>
                  <a:lnTo>
                    <a:pt x="432" y="180"/>
                  </a:lnTo>
                  <a:lnTo>
                    <a:pt x="432" y="180"/>
                  </a:lnTo>
                  <a:lnTo>
                    <a:pt x="432" y="180"/>
                  </a:lnTo>
                  <a:lnTo>
                    <a:pt x="432" y="180"/>
                  </a:lnTo>
                  <a:lnTo>
                    <a:pt x="432" y="180"/>
                  </a:lnTo>
                  <a:lnTo>
                    <a:pt x="432" y="180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44" y="168"/>
                  </a:lnTo>
                  <a:lnTo>
                    <a:pt x="444" y="168"/>
                  </a:lnTo>
                  <a:lnTo>
                    <a:pt x="444" y="168"/>
                  </a:lnTo>
                  <a:lnTo>
                    <a:pt x="444" y="168"/>
                  </a:lnTo>
                  <a:lnTo>
                    <a:pt x="444" y="168"/>
                  </a:lnTo>
                  <a:lnTo>
                    <a:pt x="444" y="168"/>
                  </a:lnTo>
                  <a:lnTo>
                    <a:pt x="450" y="162"/>
                  </a:lnTo>
                  <a:lnTo>
                    <a:pt x="450" y="162"/>
                  </a:lnTo>
                  <a:lnTo>
                    <a:pt x="450" y="162"/>
                  </a:lnTo>
                  <a:lnTo>
                    <a:pt x="450" y="162"/>
                  </a:lnTo>
                  <a:lnTo>
                    <a:pt x="450" y="162"/>
                  </a:lnTo>
                  <a:lnTo>
                    <a:pt x="450" y="162"/>
                  </a:lnTo>
                  <a:lnTo>
                    <a:pt x="450" y="162"/>
                  </a:lnTo>
                  <a:lnTo>
                    <a:pt x="456" y="156"/>
                  </a:lnTo>
                  <a:lnTo>
                    <a:pt x="456" y="156"/>
                  </a:lnTo>
                  <a:lnTo>
                    <a:pt x="456" y="156"/>
                  </a:lnTo>
                  <a:lnTo>
                    <a:pt x="456" y="156"/>
                  </a:lnTo>
                  <a:lnTo>
                    <a:pt x="456" y="156"/>
                  </a:lnTo>
                  <a:lnTo>
                    <a:pt x="456" y="156"/>
                  </a:lnTo>
                  <a:lnTo>
                    <a:pt x="462" y="150"/>
                  </a:lnTo>
                  <a:lnTo>
                    <a:pt x="462" y="150"/>
                  </a:lnTo>
                  <a:lnTo>
                    <a:pt x="462" y="150"/>
                  </a:lnTo>
                  <a:lnTo>
                    <a:pt x="462" y="150"/>
                  </a:lnTo>
                  <a:lnTo>
                    <a:pt x="462" y="150"/>
                  </a:lnTo>
                  <a:lnTo>
                    <a:pt x="462" y="150"/>
                  </a:lnTo>
                  <a:lnTo>
                    <a:pt x="468" y="144"/>
                  </a:lnTo>
                  <a:lnTo>
                    <a:pt x="468" y="144"/>
                  </a:lnTo>
                  <a:lnTo>
                    <a:pt x="468" y="144"/>
                  </a:lnTo>
                  <a:lnTo>
                    <a:pt x="468" y="144"/>
                  </a:lnTo>
                  <a:lnTo>
                    <a:pt x="468" y="144"/>
                  </a:lnTo>
                  <a:lnTo>
                    <a:pt x="468" y="144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92" y="126"/>
                  </a:lnTo>
                  <a:lnTo>
                    <a:pt x="492" y="126"/>
                  </a:lnTo>
                  <a:lnTo>
                    <a:pt x="492" y="126"/>
                  </a:lnTo>
                  <a:lnTo>
                    <a:pt x="492" y="126"/>
                  </a:lnTo>
                  <a:lnTo>
                    <a:pt x="492" y="126"/>
                  </a:lnTo>
                  <a:lnTo>
                    <a:pt x="492" y="126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504" y="126"/>
                  </a:lnTo>
                  <a:lnTo>
                    <a:pt x="504" y="126"/>
                  </a:lnTo>
                  <a:lnTo>
                    <a:pt x="504" y="126"/>
                  </a:lnTo>
                  <a:lnTo>
                    <a:pt x="504" y="126"/>
                  </a:lnTo>
                  <a:lnTo>
                    <a:pt x="504" y="132"/>
                  </a:lnTo>
                  <a:lnTo>
                    <a:pt x="504" y="132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8"/>
                  </a:lnTo>
                  <a:lnTo>
                    <a:pt x="510" y="138"/>
                  </a:lnTo>
                  <a:lnTo>
                    <a:pt x="510" y="138"/>
                  </a:lnTo>
                  <a:lnTo>
                    <a:pt x="516" y="138"/>
                  </a:lnTo>
                  <a:lnTo>
                    <a:pt x="516" y="138"/>
                  </a:lnTo>
                  <a:lnTo>
                    <a:pt x="516" y="144"/>
                  </a:lnTo>
                  <a:lnTo>
                    <a:pt x="516" y="144"/>
                  </a:lnTo>
                  <a:lnTo>
                    <a:pt x="516" y="144"/>
                  </a:lnTo>
                  <a:lnTo>
                    <a:pt x="516" y="144"/>
                  </a:lnTo>
                  <a:lnTo>
                    <a:pt x="522" y="144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8" y="150"/>
                  </a:lnTo>
                  <a:lnTo>
                    <a:pt x="528" y="150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34" y="156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40" y="168"/>
                  </a:lnTo>
                  <a:lnTo>
                    <a:pt x="540" y="168"/>
                  </a:lnTo>
                  <a:lnTo>
                    <a:pt x="540" y="168"/>
                  </a:lnTo>
                  <a:lnTo>
                    <a:pt x="540" y="168"/>
                  </a:lnTo>
                  <a:lnTo>
                    <a:pt x="540" y="168"/>
                  </a:lnTo>
                  <a:lnTo>
                    <a:pt x="540" y="168"/>
                  </a:lnTo>
                  <a:lnTo>
                    <a:pt x="546" y="174"/>
                  </a:lnTo>
                  <a:lnTo>
                    <a:pt x="546" y="174"/>
                  </a:lnTo>
                  <a:lnTo>
                    <a:pt x="546" y="174"/>
                  </a:lnTo>
                  <a:lnTo>
                    <a:pt x="546" y="174"/>
                  </a:lnTo>
                  <a:lnTo>
                    <a:pt x="546" y="174"/>
                  </a:lnTo>
                  <a:lnTo>
                    <a:pt x="546" y="174"/>
                  </a:lnTo>
                  <a:lnTo>
                    <a:pt x="546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8" y="186"/>
                  </a:lnTo>
                  <a:lnTo>
                    <a:pt x="558" y="186"/>
                  </a:lnTo>
                  <a:lnTo>
                    <a:pt x="558" y="186"/>
                  </a:lnTo>
                  <a:lnTo>
                    <a:pt x="558" y="186"/>
                  </a:lnTo>
                  <a:lnTo>
                    <a:pt x="558" y="186"/>
                  </a:lnTo>
                  <a:lnTo>
                    <a:pt x="558" y="186"/>
                  </a:lnTo>
                  <a:lnTo>
                    <a:pt x="558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8"/>
                  </a:lnTo>
                  <a:lnTo>
                    <a:pt x="570" y="198"/>
                  </a:lnTo>
                  <a:lnTo>
                    <a:pt x="570" y="198"/>
                  </a:lnTo>
                  <a:lnTo>
                    <a:pt x="570" y="198"/>
                  </a:lnTo>
                  <a:lnTo>
                    <a:pt x="570" y="198"/>
                  </a:lnTo>
                  <a:lnTo>
                    <a:pt x="570" y="198"/>
                  </a:lnTo>
                  <a:lnTo>
                    <a:pt x="570" y="198"/>
                  </a:lnTo>
                  <a:lnTo>
                    <a:pt x="570" y="204"/>
                  </a:lnTo>
                  <a:lnTo>
                    <a:pt x="576" y="204"/>
                  </a:lnTo>
                  <a:lnTo>
                    <a:pt x="576" y="204"/>
                  </a:lnTo>
                  <a:lnTo>
                    <a:pt x="576" y="204"/>
                  </a:lnTo>
                  <a:lnTo>
                    <a:pt x="576" y="204"/>
                  </a:lnTo>
                  <a:lnTo>
                    <a:pt x="576" y="204"/>
                  </a:lnTo>
                  <a:lnTo>
                    <a:pt x="576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6" y="228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12" y="234"/>
                  </a:lnTo>
                  <a:lnTo>
                    <a:pt x="612" y="234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46"/>
                  </a:lnTo>
                  <a:lnTo>
                    <a:pt x="618" y="246"/>
                  </a:lnTo>
                  <a:lnTo>
                    <a:pt x="618" y="246"/>
                  </a:lnTo>
                  <a:lnTo>
                    <a:pt x="618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52"/>
                  </a:lnTo>
                  <a:lnTo>
                    <a:pt x="624" y="252"/>
                  </a:lnTo>
                  <a:lnTo>
                    <a:pt x="624" y="252"/>
                  </a:lnTo>
                  <a:lnTo>
                    <a:pt x="630" y="252"/>
                  </a:lnTo>
                  <a:lnTo>
                    <a:pt x="630" y="252"/>
                  </a:lnTo>
                  <a:lnTo>
                    <a:pt x="630" y="252"/>
                  </a:lnTo>
                  <a:lnTo>
                    <a:pt x="630" y="252"/>
                  </a:lnTo>
                  <a:lnTo>
                    <a:pt x="630" y="252"/>
                  </a:lnTo>
                  <a:lnTo>
                    <a:pt x="630" y="258"/>
                  </a:lnTo>
                  <a:lnTo>
                    <a:pt x="630" y="258"/>
                  </a:lnTo>
                  <a:lnTo>
                    <a:pt x="636" y="258"/>
                  </a:lnTo>
                  <a:lnTo>
                    <a:pt x="636" y="258"/>
                  </a:lnTo>
                  <a:lnTo>
                    <a:pt x="636" y="258"/>
                  </a:lnTo>
                  <a:lnTo>
                    <a:pt x="636" y="258"/>
                  </a:lnTo>
                  <a:lnTo>
                    <a:pt x="636" y="258"/>
                  </a:lnTo>
                  <a:lnTo>
                    <a:pt x="636" y="258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70"/>
                  </a:lnTo>
                  <a:lnTo>
                    <a:pt x="648" y="270"/>
                  </a:lnTo>
                  <a:lnTo>
                    <a:pt x="648" y="270"/>
                  </a:lnTo>
                  <a:lnTo>
                    <a:pt x="648" y="270"/>
                  </a:lnTo>
                  <a:lnTo>
                    <a:pt x="648" y="270"/>
                  </a:lnTo>
                  <a:lnTo>
                    <a:pt x="654" y="270"/>
                  </a:lnTo>
                  <a:lnTo>
                    <a:pt x="654" y="270"/>
                  </a:lnTo>
                  <a:lnTo>
                    <a:pt x="654" y="270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60" y="276"/>
                  </a:lnTo>
                  <a:lnTo>
                    <a:pt x="660" y="276"/>
                  </a:lnTo>
                  <a:lnTo>
                    <a:pt x="660" y="276"/>
                  </a:lnTo>
                  <a:lnTo>
                    <a:pt x="660" y="276"/>
                  </a:lnTo>
                  <a:lnTo>
                    <a:pt x="660" y="276"/>
                  </a:lnTo>
                  <a:lnTo>
                    <a:pt x="660" y="282"/>
                  </a:lnTo>
                  <a:lnTo>
                    <a:pt x="660" y="282"/>
                  </a:lnTo>
                  <a:lnTo>
                    <a:pt x="666" y="282"/>
                  </a:lnTo>
                  <a:lnTo>
                    <a:pt x="666" y="282"/>
                  </a:lnTo>
                  <a:lnTo>
                    <a:pt x="666" y="282"/>
                  </a:lnTo>
                  <a:lnTo>
                    <a:pt x="666" y="282"/>
                  </a:lnTo>
                  <a:lnTo>
                    <a:pt x="666" y="282"/>
                  </a:lnTo>
                  <a:lnTo>
                    <a:pt x="666" y="282"/>
                  </a:lnTo>
                  <a:lnTo>
                    <a:pt x="672" y="282"/>
                  </a:lnTo>
                  <a:lnTo>
                    <a:pt x="672" y="288"/>
                  </a:lnTo>
                  <a:lnTo>
                    <a:pt x="672" y="288"/>
                  </a:lnTo>
                  <a:lnTo>
                    <a:pt x="672" y="288"/>
                  </a:lnTo>
                  <a:lnTo>
                    <a:pt x="672" y="288"/>
                  </a:lnTo>
                  <a:lnTo>
                    <a:pt x="672" y="288"/>
                  </a:lnTo>
                  <a:lnTo>
                    <a:pt x="672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84" y="294"/>
                  </a:lnTo>
                  <a:lnTo>
                    <a:pt x="684" y="294"/>
                  </a:lnTo>
                  <a:lnTo>
                    <a:pt x="684" y="294"/>
                  </a:lnTo>
                  <a:lnTo>
                    <a:pt x="684" y="294"/>
                  </a:lnTo>
                  <a:lnTo>
                    <a:pt x="684" y="294"/>
                  </a:lnTo>
                  <a:lnTo>
                    <a:pt x="684" y="294"/>
                  </a:lnTo>
                  <a:lnTo>
                    <a:pt x="684" y="294"/>
                  </a:lnTo>
                  <a:lnTo>
                    <a:pt x="690" y="300"/>
                  </a:lnTo>
                  <a:lnTo>
                    <a:pt x="690" y="300"/>
                  </a:lnTo>
                  <a:lnTo>
                    <a:pt x="690" y="300"/>
                  </a:lnTo>
                  <a:lnTo>
                    <a:pt x="690" y="300"/>
                  </a:lnTo>
                  <a:lnTo>
                    <a:pt x="690" y="300"/>
                  </a:lnTo>
                  <a:lnTo>
                    <a:pt x="690" y="300"/>
                  </a:lnTo>
                  <a:lnTo>
                    <a:pt x="696" y="300"/>
                  </a:lnTo>
                  <a:lnTo>
                    <a:pt x="696" y="300"/>
                  </a:lnTo>
                  <a:lnTo>
                    <a:pt x="696" y="300"/>
                  </a:lnTo>
                  <a:lnTo>
                    <a:pt x="696" y="300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8" y="306"/>
                  </a:lnTo>
                  <a:lnTo>
                    <a:pt x="708" y="312"/>
                  </a:lnTo>
                  <a:lnTo>
                    <a:pt x="708" y="312"/>
                  </a:lnTo>
                  <a:lnTo>
                    <a:pt x="708" y="312"/>
                  </a:lnTo>
                  <a:lnTo>
                    <a:pt x="708" y="312"/>
                  </a:lnTo>
                  <a:lnTo>
                    <a:pt x="708" y="312"/>
                  </a:lnTo>
                  <a:lnTo>
                    <a:pt x="708" y="312"/>
                  </a:lnTo>
                  <a:lnTo>
                    <a:pt x="714" y="312"/>
                  </a:lnTo>
                  <a:lnTo>
                    <a:pt x="714" y="312"/>
                  </a:lnTo>
                  <a:lnTo>
                    <a:pt x="714" y="312"/>
                  </a:lnTo>
                  <a:lnTo>
                    <a:pt x="714" y="312"/>
                  </a:lnTo>
                  <a:lnTo>
                    <a:pt x="714" y="312"/>
                  </a:lnTo>
                  <a:lnTo>
                    <a:pt x="714" y="318"/>
                  </a:lnTo>
                  <a:lnTo>
                    <a:pt x="720" y="318"/>
                  </a:lnTo>
                  <a:lnTo>
                    <a:pt x="720" y="318"/>
                  </a:lnTo>
                  <a:lnTo>
                    <a:pt x="720" y="318"/>
                  </a:lnTo>
                  <a:lnTo>
                    <a:pt x="720" y="318"/>
                  </a:lnTo>
                  <a:lnTo>
                    <a:pt x="720" y="318"/>
                  </a:lnTo>
                  <a:lnTo>
                    <a:pt x="720" y="318"/>
                  </a:lnTo>
                  <a:lnTo>
                    <a:pt x="720" y="318"/>
                  </a:lnTo>
                  <a:lnTo>
                    <a:pt x="726" y="318"/>
                  </a:lnTo>
                  <a:lnTo>
                    <a:pt x="726" y="318"/>
                  </a:lnTo>
                  <a:lnTo>
                    <a:pt x="726" y="318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8" y="324"/>
                  </a:lnTo>
                  <a:lnTo>
                    <a:pt x="738" y="324"/>
                  </a:lnTo>
                  <a:lnTo>
                    <a:pt x="738" y="324"/>
                  </a:lnTo>
                  <a:lnTo>
                    <a:pt x="738" y="330"/>
                  </a:lnTo>
                  <a:lnTo>
                    <a:pt x="738" y="330"/>
                  </a:lnTo>
                  <a:lnTo>
                    <a:pt x="738" y="330"/>
                  </a:lnTo>
                  <a:lnTo>
                    <a:pt x="744" y="330"/>
                  </a:lnTo>
                  <a:lnTo>
                    <a:pt x="744" y="330"/>
                  </a:lnTo>
                  <a:lnTo>
                    <a:pt x="744" y="330"/>
                  </a:lnTo>
                  <a:lnTo>
                    <a:pt x="744" y="330"/>
                  </a:lnTo>
                  <a:lnTo>
                    <a:pt x="744" y="330"/>
                  </a:lnTo>
                  <a:lnTo>
                    <a:pt x="744" y="330"/>
                  </a:lnTo>
                  <a:lnTo>
                    <a:pt x="750" y="330"/>
                  </a:lnTo>
                  <a:lnTo>
                    <a:pt x="750" y="330"/>
                  </a:lnTo>
                  <a:lnTo>
                    <a:pt x="750" y="330"/>
                  </a:lnTo>
                  <a:lnTo>
                    <a:pt x="750" y="330"/>
                  </a:lnTo>
                  <a:lnTo>
                    <a:pt x="750" y="330"/>
                  </a:lnTo>
                  <a:lnTo>
                    <a:pt x="750" y="330"/>
                  </a:lnTo>
                  <a:lnTo>
                    <a:pt x="756" y="330"/>
                  </a:lnTo>
                  <a:lnTo>
                    <a:pt x="756" y="336"/>
                  </a:lnTo>
                  <a:lnTo>
                    <a:pt x="756" y="336"/>
                  </a:lnTo>
                  <a:lnTo>
                    <a:pt x="756" y="336"/>
                  </a:lnTo>
                  <a:lnTo>
                    <a:pt x="756" y="336"/>
                  </a:lnTo>
                  <a:lnTo>
                    <a:pt x="756" y="336"/>
                  </a:lnTo>
                  <a:lnTo>
                    <a:pt x="756" y="336"/>
                  </a:lnTo>
                  <a:lnTo>
                    <a:pt x="762" y="330"/>
                  </a:lnTo>
                  <a:lnTo>
                    <a:pt x="762" y="330"/>
                  </a:lnTo>
                  <a:lnTo>
                    <a:pt x="762" y="330"/>
                  </a:lnTo>
                  <a:lnTo>
                    <a:pt x="762" y="330"/>
                  </a:lnTo>
                  <a:lnTo>
                    <a:pt x="762" y="330"/>
                  </a:lnTo>
                  <a:lnTo>
                    <a:pt x="762" y="330"/>
                  </a:lnTo>
                  <a:lnTo>
                    <a:pt x="768" y="330"/>
                  </a:lnTo>
                  <a:lnTo>
                    <a:pt x="768" y="330"/>
                  </a:lnTo>
                  <a:lnTo>
                    <a:pt x="768" y="330"/>
                  </a:lnTo>
                  <a:lnTo>
                    <a:pt x="768" y="330"/>
                  </a:lnTo>
                  <a:lnTo>
                    <a:pt x="768" y="330"/>
                  </a:lnTo>
                  <a:lnTo>
                    <a:pt x="768" y="330"/>
                  </a:lnTo>
                  <a:lnTo>
                    <a:pt x="768" y="330"/>
                  </a:lnTo>
                  <a:lnTo>
                    <a:pt x="774" y="330"/>
                  </a:lnTo>
                  <a:lnTo>
                    <a:pt x="774" y="330"/>
                  </a:lnTo>
                  <a:lnTo>
                    <a:pt x="774" y="324"/>
                  </a:lnTo>
                  <a:lnTo>
                    <a:pt x="774" y="324"/>
                  </a:lnTo>
                  <a:lnTo>
                    <a:pt x="774" y="324"/>
                  </a:lnTo>
                  <a:lnTo>
                    <a:pt x="774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18"/>
                  </a:lnTo>
                  <a:lnTo>
                    <a:pt x="780" y="318"/>
                  </a:lnTo>
                  <a:lnTo>
                    <a:pt x="786" y="318"/>
                  </a:lnTo>
                  <a:lnTo>
                    <a:pt x="786" y="318"/>
                  </a:lnTo>
                  <a:lnTo>
                    <a:pt x="786" y="318"/>
                  </a:lnTo>
                  <a:lnTo>
                    <a:pt x="786" y="318"/>
                  </a:lnTo>
                  <a:lnTo>
                    <a:pt x="786" y="318"/>
                  </a:lnTo>
                  <a:lnTo>
                    <a:pt x="786" y="318"/>
                  </a:lnTo>
                  <a:lnTo>
                    <a:pt x="792" y="318"/>
                  </a:lnTo>
                  <a:lnTo>
                    <a:pt x="792" y="312"/>
                  </a:lnTo>
                  <a:lnTo>
                    <a:pt x="792" y="312"/>
                  </a:lnTo>
                  <a:lnTo>
                    <a:pt x="792" y="312"/>
                  </a:lnTo>
                  <a:lnTo>
                    <a:pt x="792" y="312"/>
                  </a:lnTo>
                  <a:lnTo>
                    <a:pt x="792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06"/>
                  </a:lnTo>
                  <a:lnTo>
                    <a:pt x="798" y="306"/>
                  </a:lnTo>
                  <a:lnTo>
                    <a:pt x="798" y="306"/>
                  </a:lnTo>
                  <a:lnTo>
                    <a:pt x="804" y="306"/>
                  </a:lnTo>
                  <a:lnTo>
                    <a:pt x="804" y="306"/>
                  </a:lnTo>
                  <a:lnTo>
                    <a:pt x="804" y="306"/>
                  </a:lnTo>
                  <a:lnTo>
                    <a:pt x="804" y="306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10" y="300"/>
                  </a:lnTo>
                  <a:lnTo>
                    <a:pt x="810" y="300"/>
                  </a:lnTo>
                  <a:lnTo>
                    <a:pt x="810" y="300"/>
                  </a:lnTo>
                  <a:lnTo>
                    <a:pt x="810" y="300"/>
                  </a:lnTo>
                  <a:lnTo>
                    <a:pt x="810" y="300"/>
                  </a:lnTo>
                  <a:lnTo>
                    <a:pt x="810" y="300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22" y="294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8" y="288"/>
                  </a:lnTo>
                  <a:lnTo>
                    <a:pt x="828" y="288"/>
                  </a:lnTo>
                  <a:lnTo>
                    <a:pt x="828" y="282"/>
                  </a:lnTo>
                  <a:lnTo>
                    <a:pt x="828" y="282"/>
                  </a:lnTo>
                  <a:lnTo>
                    <a:pt x="828" y="282"/>
                  </a:lnTo>
                  <a:lnTo>
                    <a:pt x="828" y="282"/>
                  </a:lnTo>
                  <a:lnTo>
                    <a:pt x="828" y="282"/>
                  </a:lnTo>
                  <a:lnTo>
                    <a:pt x="834" y="282"/>
                  </a:lnTo>
                  <a:lnTo>
                    <a:pt x="834" y="282"/>
                  </a:lnTo>
                  <a:lnTo>
                    <a:pt x="834" y="276"/>
                  </a:lnTo>
                  <a:lnTo>
                    <a:pt x="834" y="276"/>
                  </a:lnTo>
                  <a:lnTo>
                    <a:pt x="834" y="276"/>
                  </a:lnTo>
                  <a:lnTo>
                    <a:pt x="834" y="276"/>
                  </a:lnTo>
                  <a:lnTo>
                    <a:pt x="840" y="276"/>
                  </a:lnTo>
                  <a:lnTo>
                    <a:pt x="840" y="276"/>
                  </a:lnTo>
                  <a:lnTo>
                    <a:pt x="840" y="276"/>
                  </a:lnTo>
                  <a:lnTo>
                    <a:pt x="840" y="270"/>
                  </a:lnTo>
                  <a:lnTo>
                    <a:pt x="840" y="270"/>
                  </a:lnTo>
                  <a:lnTo>
                    <a:pt x="840" y="270"/>
                  </a:lnTo>
                  <a:lnTo>
                    <a:pt x="840" y="270"/>
                  </a:lnTo>
                  <a:lnTo>
                    <a:pt x="846" y="270"/>
                  </a:lnTo>
                  <a:lnTo>
                    <a:pt x="846" y="270"/>
                  </a:lnTo>
                  <a:lnTo>
                    <a:pt x="846" y="270"/>
                  </a:lnTo>
                  <a:lnTo>
                    <a:pt x="846" y="264"/>
                  </a:lnTo>
                  <a:lnTo>
                    <a:pt x="846" y="264"/>
                  </a:lnTo>
                  <a:lnTo>
                    <a:pt x="846" y="264"/>
                  </a:lnTo>
                  <a:lnTo>
                    <a:pt x="852" y="264"/>
                  </a:lnTo>
                  <a:lnTo>
                    <a:pt x="852" y="264"/>
                  </a:lnTo>
                  <a:lnTo>
                    <a:pt x="852" y="264"/>
                  </a:lnTo>
                  <a:lnTo>
                    <a:pt x="852" y="264"/>
                  </a:lnTo>
                  <a:lnTo>
                    <a:pt x="852" y="258"/>
                  </a:lnTo>
                  <a:lnTo>
                    <a:pt x="852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2"/>
                  </a:lnTo>
                  <a:lnTo>
                    <a:pt x="858" y="252"/>
                  </a:lnTo>
                  <a:lnTo>
                    <a:pt x="858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46"/>
                  </a:lnTo>
                  <a:lnTo>
                    <a:pt x="864" y="246"/>
                  </a:lnTo>
                  <a:lnTo>
                    <a:pt x="864" y="246"/>
                  </a:lnTo>
                  <a:lnTo>
                    <a:pt x="870" y="246"/>
                  </a:lnTo>
                  <a:lnTo>
                    <a:pt x="870" y="246"/>
                  </a:lnTo>
                  <a:lnTo>
                    <a:pt x="870" y="246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6" y="240"/>
                  </a:lnTo>
                  <a:lnTo>
                    <a:pt x="876" y="240"/>
                  </a:lnTo>
                  <a:lnTo>
                    <a:pt x="876" y="234"/>
                  </a:lnTo>
                  <a:lnTo>
                    <a:pt x="876" y="234"/>
                  </a:lnTo>
                  <a:lnTo>
                    <a:pt x="876" y="234"/>
                  </a:lnTo>
                  <a:lnTo>
                    <a:pt x="876" y="234"/>
                  </a:lnTo>
                  <a:lnTo>
                    <a:pt x="882" y="234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8" y="228"/>
                  </a:lnTo>
                  <a:lnTo>
                    <a:pt x="888" y="222"/>
                  </a:lnTo>
                  <a:lnTo>
                    <a:pt x="888" y="222"/>
                  </a:lnTo>
                  <a:lnTo>
                    <a:pt x="888" y="222"/>
                  </a:lnTo>
                  <a:lnTo>
                    <a:pt x="888" y="222"/>
                  </a:lnTo>
                  <a:lnTo>
                    <a:pt x="888" y="222"/>
                  </a:lnTo>
                  <a:lnTo>
                    <a:pt x="894" y="216"/>
                  </a:lnTo>
                  <a:lnTo>
                    <a:pt x="894" y="216"/>
                  </a:lnTo>
                  <a:lnTo>
                    <a:pt x="894" y="216"/>
                  </a:lnTo>
                  <a:lnTo>
                    <a:pt x="894" y="216"/>
                  </a:lnTo>
                  <a:lnTo>
                    <a:pt x="894" y="216"/>
                  </a:lnTo>
                  <a:lnTo>
                    <a:pt x="894" y="216"/>
                  </a:lnTo>
                  <a:lnTo>
                    <a:pt x="894" y="210"/>
                  </a:lnTo>
                  <a:lnTo>
                    <a:pt x="900" y="210"/>
                  </a:lnTo>
                  <a:lnTo>
                    <a:pt x="900" y="210"/>
                  </a:lnTo>
                  <a:lnTo>
                    <a:pt x="900" y="210"/>
                  </a:lnTo>
                  <a:lnTo>
                    <a:pt x="900" y="210"/>
                  </a:lnTo>
                  <a:lnTo>
                    <a:pt x="900" y="210"/>
                  </a:lnTo>
                  <a:lnTo>
                    <a:pt x="900" y="204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198"/>
                  </a:lnTo>
                  <a:lnTo>
                    <a:pt x="906" y="198"/>
                  </a:lnTo>
                  <a:lnTo>
                    <a:pt x="906" y="198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2" y="192"/>
                  </a:lnTo>
                  <a:lnTo>
                    <a:pt x="912" y="192"/>
                  </a:lnTo>
                  <a:lnTo>
                    <a:pt x="912" y="192"/>
                  </a:lnTo>
                  <a:lnTo>
                    <a:pt x="912" y="192"/>
                  </a:lnTo>
                  <a:lnTo>
                    <a:pt x="918" y="192"/>
                  </a:lnTo>
                  <a:lnTo>
                    <a:pt x="918" y="186"/>
                  </a:lnTo>
                  <a:lnTo>
                    <a:pt x="918" y="186"/>
                  </a:lnTo>
                  <a:lnTo>
                    <a:pt x="918" y="186"/>
                  </a:lnTo>
                  <a:lnTo>
                    <a:pt x="918" y="186"/>
                  </a:lnTo>
                  <a:lnTo>
                    <a:pt x="918" y="186"/>
                  </a:lnTo>
                  <a:lnTo>
                    <a:pt x="918" y="186"/>
                  </a:lnTo>
                  <a:lnTo>
                    <a:pt x="924" y="180"/>
                  </a:lnTo>
                  <a:lnTo>
                    <a:pt x="924" y="180"/>
                  </a:lnTo>
                  <a:lnTo>
                    <a:pt x="924" y="180"/>
                  </a:lnTo>
                  <a:lnTo>
                    <a:pt x="924" y="180"/>
                  </a:lnTo>
                  <a:lnTo>
                    <a:pt x="924" y="180"/>
                  </a:lnTo>
                  <a:lnTo>
                    <a:pt x="924" y="174"/>
                  </a:lnTo>
                  <a:lnTo>
                    <a:pt x="930" y="174"/>
                  </a:lnTo>
                  <a:lnTo>
                    <a:pt x="930" y="174"/>
                  </a:lnTo>
                  <a:lnTo>
                    <a:pt x="930" y="174"/>
                  </a:lnTo>
                  <a:lnTo>
                    <a:pt x="930" y="174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6" y="168"/>
                  </a:lnTo>
                  <a:lnTo>
                    <a:pt x="936" y="168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42" y="162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0" y="126"/>
                  </a:lnTo>
                  <a:lnTo>
                    <a:pt x="960" y="126"/>
                  </a:lnTo>
                  <a:lnTo>
                    <a:pt x="966" y="126"/>
                  </a:lnTo>
                  <a:lnTo>
                    <a:pt x="966" y="126"/>
                  </a:lnTo>
                  <a:lnTo>
                    <a:pt x="966" y="120"/>
                  </a:lnTo>
                  <a:lnTo>
                    <a:pt x="966" y="120"/>
                  </a:lnTo>
                  <a:lnTo>
                    <a:pt x="966" y="120"/>
                  </a:lnTo>
                  <a:lnTo>
                    <a:pt x="972" y="120"/>
                  </a:lnTo>
                  <a:lnTo>
                    <a:pt x="972" y="114"/>
                  </a:lnTo>
                  <a:lnTo>
                    <a:pt x="972" y="114"/>
                  </a:lnTo>
                  <a:lnTo>
                    <a:pt x="972" y="114"/>
                  </a:lnTo>
                  <a:lnTo>
                    <a:pt x="972" y="114"/>
                  </a:lnTo>
                  <a:lnTo>
                    <a:pt x="972" y="114"/>
                  </a:lnTo>
                  <a:lnTo>
                    <a:pt x="972" y="108"/>
                  </a:lnTo>
                  <a:lnTo>
                    <a:pt x="978" y="108"/>
                  </a:lnTo>
                  <a:lnTo>
                    <a:pt x="978" y="108"/>
                  </a:lnTo>
                  <a:lnTo>
                    <a:pt x="978" y="108"/>
                  </a:lnTo>
                  <a:lnTo>
                    <a:pt x="978" y="102"/>
                  </a:lnTo>
                  <a:lnTo>
                    <a:pt x="978" y="102"/>
                  </a:lnTo>
                  <a:lnTo>
                    <a:pt x="978" y="102"/>
                  </a:lnTo>
                  <a:lnTo>
                    <a:pt x="978" y="102"/>
                  </a:lnTo>
                  <a:lnTo>
                    <a:pt x="984" y="102"/>
                  </a:lnTo>
                  <a:lnTo>
                    <a:pt x="984" y="96"/>
                  </a:lnTo>
                  <a:lnTo>
                    <a:pt x="984" y="96"/>
                  </a:lnTo>
                  <a:lnTo>
                    <a:pt x="984" y="96"/>
                  </a:lnTo>
                  <a:lnTo>
                    <a:pt x="984" y="96"/>
                  </a:lnTo>
                  <a:lnTo>
                    <a:pt x="984" y="96"/>
                  </a:lnTo>
                  <a:lnTo>
                    <a:pt x="990" y="90"/>
                  </a:lnTo>
                  <a:lnTo>
                    <a:pt x="990" y="90"/>
                  </a:lnTo>
                  <a:lnTo>
                    <a:pt x="990" y="90"/>
                  </a:lnTo>
                  <a:lnTo>
                    <a:pt x="990" y="90"/>
                  </a:lnTo>
                  <a:lnTo>
                    <a:pt x="990" y="84"/>
                  </a:lnTo>
                  <a:lnTo>
                    <a:pt x="990" y="84"/>
                  </a:lnTo>
                  <a:lnTo>
                    <a:pt x="996" y="84"/>
                  </a:lnTo>
                  <a:lnTo>
                    <a:pt x="996" y="84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1002" y="72"/>
                  </a:lnTo>
                  <a:lnTo>
                    <a:pt x="1002" y="72"/>
                  </a:lnTo>
                  <a:lnTo>
                    <a:pt x="1002" y="72"/>
                  </a:lnTo>
                  <a:lnTo>
                    <a:pt x="1002" y="72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8" y="66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8" y="54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8"/>
                  </a:lnTo>
                  <a:lnTo>
                    <a:pt x="1050" y="78"/>
                  </a:lnTo>
                  <a:lnTo>
                    <a:pt x="1050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62" y="84"/>
                  </a:lnTo>
                  <a:lnTo>
                    <a:pt x="1062" y="84"/>
                  </a:lnTo>
                  <a:lnTo>
                    <a:pt x="1062" y="90"/>
                  </a:lnTo>
                  <a:lnTo>
                    <a:pt x="1062" y="90"/>
                  </a:lnTo>
                  <a:lnTo>
                    <a:pt x="1062" y="90"/>
                  </a:lnTo>
                  <a:lnTo>
                    <a:pt x="1062" y="90"/>
                  </a:lnTo>
                  <a:lnTo>
                    <a:pt x="1062" y="90"/>
                  </a:lnTo>
                  <a:lnTo>
                    <a:pt x="1068" y="90"/>
                  </a:lnTo>
                  <a:lnTo>
                    <a:pt x="1068" y="96"/>
                  </a:lnTo>
                  <a:lnTo>
                    <a:pt x="1068" y="96"/>
                  </a:lnTo>
                  <a:lnTo>
                    <a:pt x="1068" y="96"/>
                  </a:lnTo>
                  <a:lnTo>
                    <a:pt x="1068" y="96"/>
                  </a:lnTo>
                  <a:lnTo>
                    <a:pt x="1068" y="96"/>
                  </a:lnTo>
                  <a:lnTo>
                    <a:pt x="1074" y="102"/>
                  </a:lnTo>
                  <a:lnTo>
                    <a:pt x="1074" y="102"/>
                  </a:lnTo>
                  <a:lnTo>
                    <a:pt x="1074" y="102"/>
                  </a:lnTo>
                  <a:lnTo>
                    <a:pt x="1074" y="102"/>
                  </a:lnTo>
                  <a:lnTo>
                    <a:pt x="1074" y="102"/>
                  </a:lnTo>
                  <a:lnTo>
                    <a:pt x="1074" y="102"/>
                  </a:lnTo>
                  <a:lnTo>
                    <a:pt x="1074" y="108"/>
                  </a:lnTo>
                  <a:lnTo>
                    <a:pt x="1080" y="108"/>
                  </a:lnTo>
                  <a:lnTo>
                    <a:pt x="1080" y="108"/>
                  </a:lnTo>
                  <a:lnTo>
                    <a:pt x="1080" y="108"/>
                  </a:lnTo>
                  <a:lnTo>
                    <a:pt x="1080" y="108"/>
                  </a:lnTo>
                  <a:lnTo>
                    <a:pt x="1080" y="114"/>
                  </a:lnTo>
                  <a:lnTo>
                    <a:pt x="1080" y="114"/>
                  </a:lnTo>
                  <a:lnTo>
                    <a:pt x="1086" y="114"/>
                  </a:lnTo>
                  <a:lnTo>
                    <a:pt x="1086" y="114"/>
                  </a:lnTo>
                  <a:lnTo>
                    <a:pt x="1086" y="114"/>
                  </a:lnTo>
                  <a:lnTo>
                    <a:pt x="1086" y="114"/>
                  </a:lnTo>
                  <a:lnTo>
                    <a:pt x="1086" y="120"/>
                  </a:lnTo>
                  <a:lnTo>
                    <a:pt x="1092" y="120"/>
                  </a:lnTo>
                  <a:lnTo>
                    <a:pt x="1092" y="120"/>
                  </a:lnTo>
                  <a:lnTo>
                    <a:pt x="1092" y="120"/>
                  </a:lnTo>
                  <a:lnTo>
                    <a:pt x="1092" y="126"/>
                  </a:lnTo>
                  <a:lnTo>
                    <a:pt x="1092" y="126"/>
                  </a:lnTo>
                  <a:lnTo>
                    <a:pt x="1092" y="126"/>
                  </a:lnTo>
                  <a:lnTo>
                    <a:pt x="1092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32"/>
                  </a:lnTo>
                  <a:lnTo>
                    <a:pt x="1098" y="132"/>
                  </a:lnTo>
                  <a:lnTo>
                    <a:pt x="1098" y="132"/>
                  </a:lnTo>
                  <a:lnTo>
                    <a:pt x="1098" y="132"/>
                  </a:lnTo>
                  <a:lnTo>
                    <a:pt x="1104" y="132"/>
                  </a:lnTo>
                  <a:lnTo>
                    <a:pt x="1104" y="132"/>
                  </a:lnTo>
                  <a:lnTo>
                    <a:pt x="1104" y="138"/>
                  </a:lnTo>
                  <a:lnTo>
                    <a:pt x="1104" y="138"/>
                  </a:lnTo>
                  <a:lnTo>
                    <a:pt x="1104" y="138"/>
                  </a:lnTo>
                  <a:lnTo>
                    <a:pt x="1104" y="138"/>
                  </a:lnTo>
                  <a:lnTo>
                    <a:pt x="1104" y="138"/>
                  </a:lnTo>
                  <a:lnTo>
                    <a:pt x="1110" y="138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0" y="144"/>
                  </a:lnTo>
                  <a:lnTo>
                    <a:pt x="1116" y="144"/>
                  </a:lnTo>
                  <a:lnTo>
                    <a:pt x="1116" y="150"/>
                  </a:lnTo>
                  <a:lnTo>
                    <a:pt x="1116" y="150"/>
                  </a:lnTo>
                  <a:lnTo>
                    <a:pt x="1116" y="150"/>
                  </a:lnTo>
                  <a:lnTo>
                    <a:pt x="1116" y="150"/>
                  </a:lnTo>
                  <a:lnTo>
                    <a:pt x="1116" y="150"/>
                  </a:lnTo>
                  <a:lnTo>
                    <a:pt x="1116" y="150"/>
                  </a:lnTo>
                  <a:lnTo>
                    <a:pt x="1122" y="156"/>
                  </a:lnTo>
                  <a:lnTo>
                    <a:pt x="1122" y="156"/>
                  </a:lnTo>
                  <a:lnTo>
                    <a:pt x="1122" y="156"/>
                  </a:lnTo>
                  <a:lnTo>
                    <a:pt x="1122" y="156"/>
                  </a:lnTo>
                  <a:lnTo>
                    <a:pt x="1122" y="156"/>
                  </a:lnTo>
                  <a:lnTo>
                    <a:pt x="1122" y="156"/>
                  </a:lnTo>
                  <a:lnTo>
                    <a:pt x="1128" y="162"/>
                  </a:lnTo>
                  <a:lnTo>
                    <a:pt x="1128" y="162"/>
                  </a:lnTo>
                  <a:lnTo>
                    <a:pt x="1128" y="162"/>
                  </a:lnTo>
                  <a:lnTo>
                    <a:pt x="1128" y="162"/>
                  </a:lnTo>
                  <a:lnTo>
                    <a:pt x="1128" y="162"/>
                  </a:lnTo>
                  <a:lnTo>
                    <a:pt x="1128" y="162"/>
                  </a:lnTo>
                  <a:lnTo>
                    <a:pt x="1128" y="168"/>
                  </a:lnTo>
                  <a:lnTo>
                    <a:pt x="1134" y="168"/>
                  </a:lnTo>
                  <a:lnTo>
                    <a:pt x="1134" y="168"/>
                  </a:lnTo>
                  <a:lnTo>
                    <a:pt x="1134" y="168"/>
                  </a:lnTo>
                  <a:lnTo>
                    <a:pt x="1134" y="168"/>
                  </a:lnTo>
                  <a:lnTo>
                    <a:pt x="1134" y="168"/>
                  </a:lnTo>
                  <a:lnTo>
                    <a:pt x="1134" y="168"/>
                  </a:lnTo>
                  <a:lnTo>
                    <a:pt x="1140" y="174"/>
                  </a:lnTo>
                  <a:lnTo>
                    <a:pt x="1140" y="174"/>
                  </a:lnTo>
                  <a:lnTo>
                    <a:pt x="1140" y="174"/>
                  </a:lnTo>
                  <a:lnTo>
                    <a:pt x="1140" y="174"/>
                  </a:lnTo>
                  <a:lnTo>
                    <a:pt x="1140" y="174"/>
                  </a:lnTo>
                  <a:lnTo>
                    <a:pt x="1140" y="174"/>
                  </a:lnTo>
                  <a:lnTo>
                    <a:pt x="1140" y="180"/>
                  </a:lnTo>
                  <a:lnTo>
                    <a:pt x="1146" y="180"/>
                  </a:lnTo>
                  <a:lnTo>
                    <a:pt x="1146" y="180"/>
                  </a:lnTo>
                  <a:lnTo>
                    <a:pt x="1146" y="180"/>
                  </a:lnTo>
                  <a:lnTo>
                    <a:pt x="1146" y="180"/>
                  </a:lnTo>
                  <a:lnTo>
                    <a:pt x="1146" y="180"/>
                  </a:lnTo>
                  <a:lnTo>
                    <a:pt x="1146" y="186"/>
                  </a:lnTo>
                  <a:lnTo>
                    <a:pt x="1152" y="186"/>
                  </a:lnTo>
                  <a:lnTo>
                    <a:pt x="1152" y="186"/>
                  </a:lnTo>
                  <a:lnTo>
                    <a:pt x="1152" y="186"/>
                  </a:lnTo>
                  <a:lnTo>
                    <a:pt x="1152" y="186"/>
                  </a:lnTo>
                  <a:lnTo>
                    <a:pt x="1152" y="186"/>
                  </a:lnTo>
                  <a:lnTo>
                    <a:pt x="1152" y="186"/>
                  </a:lnTo>
                  <a:lnTo>
                    <a:pt x="1152" y="192"/>
                  </a:lnTo>
                  <a:lnTo>
                    <a:pt x="1158" y="192"/>
                  </a:lnTo>
                  <a:lnTo>
                    <a:pt x="1158" y="192"/>
                  </a:lnTo>
                  <a:lnTo>
                    <a:pt x="1158" y="192"/>
                  </a:lnTo>
                  <a:lnTo>
                    <a:pt x="1158" y="192"/>
                  </a:lnTo>
                  <a:lnTo>
                    <a:pt x="1158" y="198"/>
                  </a:lnTo>
                  <a:lnTo>
                    <a:pt x="1158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198"/>
                  </a:lnTo>
                  <a:lnTo>
                    <a:pt x="1164" y="204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6"/>
                  </a:lnTo>
                  <a:lnTo>
                    <a:pt x="1182" y="216"/>
                  </a:lnTo>
                  <a:lnTo>
                    <a:pt x="1182" y="216"/>
                  </a:lnTo>
                  <a:lnTo>
                    <a:pt x="1182" y="216"/>
                  </a:lnTo>
                  <a:lnTo>
                    <a:pt x="1182" y="216"/>
                  </a:lnTo>
                  <a:lnTo>
                    <a:pt x="1182" y="216"/>
                  </a:lnTo>
                  <a:lnTo>
                    <a:pt x="1182" y="216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94" y="222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200" y="228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206" y="234"/>
                  </a:lnTo>
                  <a:lnTo>
                    <a:pt x="1206" y="234"/>
                  </a:lnTo>
                  <a:lnTo>
                    <a:pt x="1206" y="240"/>
                  </a:lnTo>
                  <a:lnTo>
                    <a:pt x="1206" y="240"/>
                  </a:lnTo>
                  <a:lnTo>
                    <a:pt x="1206" y="240"/>
                  </a:lnTo>
                  <a:lnTo>
                    <a:pt x="1206" y="240"/>
                  </a:lnTo>
                  <a:lnTo>
                    <a:pt x="1206" y="240"/>
                  </a:lnTo>
                  <a:lnTo>
                    <a:pt x="1212" y="240"/>
                  </a:lnTo>
                  <a:lnTo>
                    <a:pt x="1212" y="240"/>
                  </a:lnTo>
                  <a:lnTo>
                    <a:pt x="1212" y="246"/>
                  </a:lnTo>
                  <a:lnTo>
                    <a:pt x="1212" y="246"/>
                  </a:lnTo>
                  <a:lnTo>
                    <a:pt x="1212" y="246"/>
                  </a:lnTo>
                  <a:lnTo>
                    <a:pt x="1212" y="246"/>
                  </a:lnTo>
                  <a:lnTo>
                    <a:pt x="1218" y="246"/>
                  </a:lnTo>
                  <a:lnTo>
                    <a:pt x="1218" y="246"/>
                  </a:lnTo>
                  <a:lnTo>
                    <a:pt x="1218" y="246"/>
                  </a:lnTo>
                  <a:lnTo>
                    <a:pt x="1218" y="246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24" y="252"/>
                  </a:lnTo>
                  <a:lnTo>
                    <a:pt x="1224" y="252"/>
                  </a:lnTo>
                  <a:lnTo>
                    <a:pt x="1224" y="252"/>
                  </a:lnTo>
                  <a:lnTo>
                    <a:pt x="1224" y="252"/>
                  </a:lnTo>
                  <a:lnTo>
                    <a:pt x="1224" y="252"/>
                  </a:lnTo>
                  <a:lnTo>
                    <a:pt x="1224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42" y="264"/>
                  </a:lnTo>
                  <a:lnTo>
                    <a:pt x="1242" y="264"/>
                  </a:lnTo>
                  <a:lnTo>
                    <a:pt x="1242" y="270"/>
                  </a:lnTo>
                  <a:lnTo>
                    <a:pt x="1242" y="270"/>
                  </a:lnTo>
                  <a:lnTo>
                    <a:pt x="1242" y="270"/>
                  </a:lnTo>
                  <a:lnTo>
                    <a:pt x="1242" y="270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76"/>
                  </a:lnTo>
                  <a:lnTo>
                    <a:pt x="1248" y="276"/>
                  </a:lnTo>
                  <a:lnTo>
                    <a:pt x="1248" y="276"/>
                  </a:lnTo>
                  <a:lnTo>
                    <a:pt x="1254" y="276"/>
                  </a:lnTo>
                  <a:lnTo>
                    <a:pt x="1254" y="276"/>
                  </a:lnTo>
                  <a:lnTo>
                    <a:pt x="1254" y="276"/>
                  </a:lnTo>
                  <a:lnTo>
                    <a:pt x="1254" y="276"/>
                  </a:lnTo>
                  <a:lnTo>
                    <a:pt x="1254" y="276"/>
                  </a:lnTo>
                  <a:lnTo>
                    <a:pt x="1254" y="276"/>
                  </a:lnTo>
                  <a:lnTo>
                    <a:pt x="1254" y="282"/>
                  </a:lnTo>
                  <a:lnTo>
                    <a:pt x="1260" y="282"/>
                  </a:lnTo>
                  <a:lnTo>
                    <a:pt x="1260" y="282"/>
                  </a:lnTo>
                  <a:lnTo>
                    <a:pt x="1260" y="282"/>
                  </a:lnTo>
                  <a:lnTo>
                    <a:pt x="1260" y="282"/>
                  </a:lnTo>
                  <a:lnTo>
                    <a:pt x="1260" y="282"/>
                  </a:lnTo>
                  <a:lnTo>
                    <a:pt x="1266" y="282"/>
                  </a:lnTo>
                  <a:lnTo>
                    <a:pt x="1266" y="282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72" y="288"/>
                  </a:lnTo>
                  <a:lnTo>
                    <a:pt x="1272" y="288"/>
                  </a:lnTo>
                  <a:lnTo>
                    <a:pt x="1272" y="288"/>
                  </a:lnTo>
                  <a:lnTo>
                    <a:pt x="1272" y="288"/>
                  </a:lnTo>
                  <a:lnTo>
                    <a:pt x="1272" y="288"/>
                  </a:lnTo>
                  <a:lnTo>
                    <a:pt x="1272" y="294"/>
                  </a:lnTo>
                  <a:lnTo>
                    <a:pt x="1278" y="294"/>
                  </a:lnTo>
                  <a:lnTo>
                    <a:pt x="1278" y="294"/>
                  </a:lnTo>
                  <a:lnTo>
                    <a:pt x="1278" y="294"/>
                  </a:lnTo>
                  <a:lnTo>
                    <a:pt x="1278" y="294"/>
                  </a:lnTo>
                  <a:lnTo>
                    <a:pt x="1278" y="294"/>
                  </a:lnTo>
                  <a:lnTo>
                    <a:pt x="1278" y="294"/>
                  </a:lnTo>
                  <a:lnTo>
                    <a:pt x="1278" y="294"/>
                  </a:lnTo>
                  <a:lnTo>
                    <a:pt x="1284" y="294"/>
                  </a:lnTo>
                  <a:lnTo>
                    <a:pt x="1284" y="294"/>
                  </a:lnTo>
                  <a:lnTo>
                    <a:pt x="1284" y="294"/>
                  </a:lnTo>
                  <a:lnTo>
                    <a:pt x="1284" y="294"/>
                  </a:lnTo>
                  <a:lnTo>
                    <a:pt x="1284" y="294"/>
                  </a:lnTo>
                  <a:lnTo>
                    <a:pt x="1284" y="294"/>
                  </a:lnTo>
                  <a:lnTo>
                    <a:pt x="1290" y="294"/>
                  </a:lnTo>
                  <a:lnTo>
                    <a:pt x="1290" y="294"/>
                  </a:lnTo>
                  <a:lnTo>
                    <a:pt x="1290" y="294"/>
                  </a:lnTo>
                  <a:lnTo>
                    <a:pt x="1290" y="294"/>
                  </a:lnTo>
                  <a:lnTo>
                    <a:pt x="1290" y="294"/>
                  </a:lnTo>
                  <a:lnTo>
                    <a:pt x="1290" y="294"/>
                  </a:lnTo>
                  <a:lnTo>
                    <a:pt x="1290" y="294"/>
                  </a:lnTo>
                  <a:lnTo>
                    <a:pt x="1296" y="294"/>
                  </a:lnTo>
                  <a:lnTo>
                    <a:pt x="1296" y="294"/>
                  </a:lnTo>
                  <a:lnTo>
                    <a:pt x="1296" y="294"/>
                  </a:lnTo>
                  <a:lnTo>
                    <a:pt x="1296" y="294"/>
                  </a:lnTo>
                  <a:lnTo>
                    <a:pt x="1296" y="288"/>
                  </a:lnTo>
                  <a:lnTo>
                    <a:pt x="1296" y="288"/>
                  </a:lnTo>
                  <a:lnTo>
                    <a:pt x="1302" y="288"/>
                  </a:lnTo>
                  <a:lnTo>
                    <a:pt x="1302" y="288"/>
                  </a:lnTo>
                  <a:lnTo>
                    <a:pt x="1302" y="288"/>
                  </a:lnTo>
                  <a:lnTo>
                    <a:pt x="1302" y="288"/>
                  </a:lnTo>
                  <a:lnTo>
                    <a:pt x="1302" y="288"/>
                  </a:lnTo>
                  <a:lnTo>
                    <a:pt x="1302" y="288"/>
                  </a:lnTo>
                  <a:lnTo>
                    <a:pt x="1302" y="288"/>
                  </a:lnTo>
                  <a:lnTo>
                    <a:pt x="1308" y="288"/>
                  </a:lnTo>
                  <a:lnTo>
                    <a:pt x="1308" y="282"/>
                  </a:lnTo>
                  <a:lnTo>
                    <a:pt x="1308" y="282"/>
                  </a:lnTo>
                  <a:lnTo>
                    <a:pt x="1308" y="282"/>
                  </a:lnTo>
                  <a:lnTo>
                    <a:pt x="1308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76"/>
                  </a:lnTo>
                  <a:lnTo>
                    <a:pt x="1314" y="276"/>
                  </a:lnTo>
                  <a:lnTo>
                    <a:pt x="1314" y="276"/>
                  </a:lnTo>
                  <a:lnTo>
                    <a:pt x="1320" y="276"/>
                  </a:lnTo>
                  <a:lnTo>
                    <a:pt x="1320" y="276"/>
                  </a:lnTo>
                  <a:lnTo>
                    <a:pt x="1320" y="276"/>
                  </a:lnTo>
                  <a:lnTo>
                    <a:pt x="1320" y="276"/>
                  </a:lnTo>
                  <a:lnTo>
                    <a:pt x="1320" y="276"/>
                  </a:lnTo>
                  <a:lnTo>
                    <a:pt x="1320" y="276"/>
                  </a:lnTo>
                  <a:lnTo>
                    <a:pt x="1326" y="270"/>
                  </a:lnTo>
                  <a:lnTo>
                    <a:pt x="1326" y="270"/>
                  </a:lnTo>
                  <a:lnTo>
                    <a:pt x="1326" y="270"/>
                  </a:lnTo>
                  <a:lnTo>
                    <a:pt x="1326" y="270"/>
                  </a:lnTo>
                  <a:lnTo>
                    <a:pt x="1326" y="270"/>
                  </a:lnTo>
                  <a:lnTo>
                    <a:pt x="1326" y="270"/>
                  </a:lnTo>
                  <a:lnTo>
                    <a:pt x="1326" y="270"/>
                  </a:lnTo>
                  <a:lnTo>
                    <a:pt x="1332" y="270"/>
                  </a:lnTo>
                  <a:lnTo>
                    <a:pt x="1332" y="264"/>
                  </a:lnTo>
                  <a:lnTo>
                    <a:pt x="1332" y="264"/>
                  </a:lnTo>
                  <a:lnTo>
                    <a:pt x="1332" y="264"/>
                  </a:lnTo>
                  <a:lnTo>
                    <a:pt x="1332" y="264"/>
                  </a:lnTo>
                  <a:lnTo>
                    <a:pt x="1332" y="264"/>
                  </a:lnTo>
                  <a:lnTo>
                    <a:pt x="1338" y="264"/>
                  </a:lnTo>
                  <a:lnTo>
                    <a:pt x="1338" y="264"/>
                  </a:lnTo>
                  <a:lnTo>
                    <a:pt x="1338" y="264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50" y="252"/>
                  </a:lnTo>
                  <a:lnTo>
                    <a:pt x="1350" y="252"/>
                  </a:lnTo>
                  <a:lnTo>
                    <a:pt x="1350" y="252"/>
                  </a:lnTo>
                  <a:lnTo>
                    <a:pt x="1350" y="252"/>
                  </a:lnTo>
                  <a:lnTo>
                    <a:pt x="1350" y="252"/>
                  </a:lnTo>
                  <a:lnTo>
                    <a:pt x="1350" y="252"/>
                  </a:lnTo>
                  <a:lnTo>
                    <a:pt x="1350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62" y="246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8" y="240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28"/>
                  </a:lnTo>
                  <a:lnTo>
                    <a:pt x="1374" y="228"/>
                  </a:lnTo>
                  <a:lnTo>
                    <a:pt x="1374" y="228"/>
                  </a:lnTo>
                  <a:lnTo>
                    <a:pt x="1374" y="228"/>
                  </a:lnTo>
                  <a:lnTo>
                    <a:pt x="1380" y="228"/>
                  </a:lnTo>
                  <a:lnTo>
                    <a:pt x="1380" y="228"/>
                  </a:lnTo>
                  <a:lnTo>
                    <a:pt x="1380" y="222"/>
                  </a:lnTo>
                  <a:lnTo>
                    <a:pt x="1380" y="222"/>
                  </a:lnTo>
                  <a:lnTo>
                    <a:pt x="1380" y="222"/>
                  </a:lnTo>
                  <a:lnTo>
                    <a:pt x="1380" y="222"/>
                  </a:lnTo>
                  <a:lnTo>
                    <a:pt x="1386" y="222"/>
                  </a:lnTo>
                  <a:lnTo>
                    <a:pt x="1386" y="222"/>
                  </a:lnTo>
                  <a:lnTo>
                    <a:pt x="1386" y="222"/>
                  </a:lnTo>
                  <a:lnTo>
                    <a:pt x="1386" y="216"/>
                  </a:lnTo>
                  <a:lnTo>
                    <a:pt x="1386" y="216"/>
                  </a:lnTo>
                  <a:lnTo>
                    <a:pt x="1386" y="216"/>
                  </a:lnTo>
                  <a:lnTo>
                    <a:pt x="1386" y="216"/>
                  </a:lnTo>
                  <a:lnTo>
                    <a:pt x="1392" y="216"/>
                  </a:lnTo>
                  <a:lnTo>
                    <a:pt x="1392" y="216"/>
                  </a:lnTo>
                  <a:lnTo>
                    <a:pt x="1392" y="216"/>
                  </a:lnTo>
                  <a:lnTo>
                    <a:pt x="1392" y="210"/>
                  </a:lnTo>
                  <a:lnTo>
                    <a:pt x="1392" y="210"/>
                  </a:lnTo>
                  <a:lnTo>
                    <a:pt x="1392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198"/>
                  </a:lnTo>
                  <a:lnTo>
                    <a:pt x="1404" y="198"/>
                  </a:lnTo>
                  <a:lnTo>
                    <a:pt x="1410" y="198"/>
                  </a:lnTo>
                  <a:lnTo>
                    <a:pt x="1410" y="198"/>
                  </a:lnTo>
                  <a:lnTo>
                    <a:pt x="1410" y="198"/>
                  </a:lnTo>
                  <a:lnTo>
                    <a:pt x="1410" y="198"/>
                  </a:lnTo>
                  <a:lnTo>
                    <a:pt x="1410" y="198"/>
                  </a:lnTo>
                  <a:lnTo>
                    <a:pt x="1410" y="192"/>
                  </a:lnTo>
                  <a:lnTo>
                    <a:pt x="1416" y="192"/>
                  </a:lnTo>
                  <a:lnTo>
                    <a:pt x="1416" y="192"/>
                  </a:lnTo>
                  <a:lnTo>
                    <a:pt x="1416" y="192"/>
                  </a:lnTo>
                  <a:lnTo>
                    <a:pt x="1416" y="192"/>
                  </a:lnTo>
                  <a:lnTo>
                    <a:pt x="1416" y="186"/>
                  </a:lnTo>
                  <a:lnTo>
                    <a:pt x="1416" y="186"/>
                  </a:lnTo>
                  <a:lnTo>
                    <a:pt x="1416" y="186"/>
                  </a:lnTo>
                  <a:lnTo>
                    <a:pt x="1422" y="186"/>
                  </a:lnTo>
                  <a:lnTo>
                    <a:pt x="1422" y="186"/>
                  </a:lnTo>
                  <a:lnTo>
                    <a:pt x="1422" y="186"/>
                  </a:lnTo>
                  <a:lnTo>
                    <a:pt x="1422" y="186"/>
                  </a:lnTo>
                  <a:lnTo>
                    <a:pt x="1422" y="180"/>
                  </a:lnTo>
                  <a:lnTo>
                    <a:pt x="1422" y="180"/>
                  </a:lnTo>
                  <a:lnTo>
                    <a:pt x="1428" y="180"/>
                  </a:lnTo>
                  <a:lnTo>
                    <a:pt x="1428" y="180"/>
                  </a:lnTo>
                  <a:lnTo>
                    <a:pt x="1428" y="180"/>
                  </a:lnTo>
                  <a:lnTo>
                    <a:pt x="1428" y="180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34" y="174"/>
                  </a:lnTo>
                  <a:lnTo>
                    <a:pt x="1434" y="174"/>
                  </a:lnTo>
                  <a:lnTo>
                    <a:pt x="1434" y="174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56"/>
                  </a:lnTo>
                  <a:lnTo>
                    <a:pt x="1446" y="156"/>
                  </a:lnTo>
                  <a:lnTo>
                    <a:pt x="1446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0"/>
                  </a:lnTo>
                  <a:lnTo>
                    <a:pt x="1452" y="150"/>
                  </a:lnTo>
                  <a:lnTo>
                    <a:pt x="1452" y="150"/>
                  </a:lnTo>
                  <a:lnTo>
                    <a:pt x="1452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44"/>
                  </a:lnTo>
                  <a:lnTo>
                    <a:pt x="1458" y="144"/>
                  </a:lnTo>
                  <a:lnTo>
                    <a:pt x="1458" y="144"/>
                  </a:lnTo>
                  <a:lnTo>
                    <a:pt x="1464" y="144"/>
                  </a:lnTo>
                  <a:lnTo>
                    <a:pt x="1464" y="144"/>
                  </a:lnTo>
                  <a:lnTo>
                    <a:pt x="1464" y="138"/>
                  </a:lnTo>
                  <a:lnTo>
                    <a:pt x="1464" y="138"/>
                  </a:lnTo>
                  <a:lnTo>
                    <a:pt x="1464" y="138"/>
                  </a:lnTo>
                  <a:lnTo>
                    <a:pt x="1464" y="138"/>
                  </a:lnTo>
                  <a:lnTo>
                    <a:pt x="1464" y="138"/>
                  </a:lnTo>
                  <a:lnTo>
                    <a:pt x="1470" y="138"/>
                  </a:lnTo>
                  <a:lnTo>
                    <a:pt x="1470" y="132"/>
                  </a:lnTo>
                  <a:lnTo>
                    <a:pt x="1470" y="132"/>
                  </a:lnTo>
                  <a:lnTo>
                    <a:pt x="1470" y="132"/>
                  </a:lnTo>
                  <a:lnTo>
                    <a:pt x="1470" y="132"/>
                  </a:lnTo>
                  <a:lnTo>
                    <a:pt x="1470" y="132"/>
                  </a:lnTo>
                  <a:lnTo>
                    <a:pt x="1476" y="132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82" y="120"/>
                  </a:lnTo>
                  <a:lnTo>
                    <a:pt x="1482" y="120"/>
                  </a:lnTo>
                  <a:lnTo>
                    <a:pt x="1482" y="120"/>
                  </a:lnTo>
                  <a:lnTo>
                    <a:pt x="1482" y="120"/>
                  </a:lnTo>
                  <a:lnTo>
                    <a:pt x="1482" y="120"/>
                  </a:lnTo>
                  <a:lnTo>
                    <a:pt x="1482" y="114"/>
                  </a:lnTo>
                  <a:lnTo>
                    <a:pt x="1488" y="114"/>
                  </a:lnTo>
                  <a:lnTo>
                    <a:pt x="1488" y="114"/>
                  </a:lnTo>
                  <a:lnTo>
                    <a:pt x="1488" y="114"/>
                  </a:lnTo>
                  <a:lnTo>
                    <a:pt x="1488" y="114"/>
                  </a:lnTo>
                  <a:lnTo>
                    <a:pt x="1488" y="114"/>
                  </a:lnTo>
                  <a:lnTo>
                    <a:pt x="1488" y="108"/>
                  </a:lnTo>
                  <a:lnTo>
                    <a:pt x="1488" y="108"/>
                  </a:lnTo>
                  <a:lnTo>
                    <a:pt x="1494" y="108"/>
                  </a:lnTo>
                  <a:lnTo>
                    <a:pt x="1494" y="108"/>
                  </a:lnTo>
                  <a:lnTo>
                    <a:pt x="1494" y="108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102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6" y="96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12" y="90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2"/>
                  </a:lnTo>
                  <a:lnTo>
                    <a:pt x="1524" y="72"/>
                  </a:lnTo>
                  <a:lnTo>
                    <a:pt x="1524" y="72"/>
                  </a:lnTo>
                  <a:lnTo>
                    <a:pt x="1524" y="72"/>
                  </a:lnTo>
                  <a:lnTo>
                    <a:pt x="1524" y="72"/>
                  </a:lnTo>
                  <a:lnTo>
                    <a:pt x="1524" y="66"/>
                  </a:lnTo>
                  <a:lnTo>
                    <a:pt x="1524" y="66"/>
                  </a:lnTo>
                  <a:lnTo>
                    <a:pt x="1530" y="66"/>
                  </a:lnTo>
                  <a:lnTo>
                    <a:pt x="1530" y="66"/>
                  </a:lnTo>
                  <a:lnTo>
                    <a:pt x="1530" y="66"/>
                  </a:lnTo>
                  <a:lnTo>
                    <a:pt x="1530" y="60"/>
                  </a:lnTo>
                  <a:lnTo>
                    <a:pt x="1530" y="60"/>
                  </a:lnTo>
                  <a:lnTo>
                    <a:pt x="1530" y="60"/>
                  </a:lnTo>
                  <a:lnTo>
                    <a:pt x="1536" y="60"/>
                  </a:lnTo>
                  <a:lnTo>
                    <a:pt x="1536" y="60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42" y="54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8" y="48"/>
                  </a:lnTo>
                  <a:lnTo>
                    <a:pt x="1548" y="48"/>
                  </a:lnTo>
                  <a:lnTo>
                    <a:pt x="1548" y="48"/>
                  </a:lnTo>
                  <a:lnTo>
                    <a:pt x="1548" y="48"/>
                  </a:lnTo>
                  <a:lnTo>
                    <a:pt x="1548" y="48"/>
                  </a:lnTo>
                  <a:lnTo>
                    <a:pt x="1548" y="48"/>
                  </a:lnTo>
                  <a:lnTo>
                    <a:pt x="1548" y="48"/>
                  </a:lnTo>
                  <a:lnTo>
                    <a:pt x="1554" y="48"/>
                  </a:lnTo>
                  <a:lnTo>
                    <a:pt x="1554" y="48"/>
                  </a:lnTo>
                  <a:lnTo>
                    <a:pt x="1554" y="48"/>
                  </a:lnTo>
                  <a:lnTo>
                    <a:pt x="1554" y="48"/>
                  </a:lnTo>
                  <a:lnTo>
                    <a:pt x="1554" y="54"/>
                  </a:lnTo>
                  <a:lnTo>
                    <a:pt x="1554" y="54"/>
                  </a:lnTo>
                  <a:lnTo>
                    <a:pt x="1560" y="54"/>
                  </a:lnTo>
                  <a:lnTo>
                    <a:pt x="1560" y="54"/>
                  </a:lnTo>
                  <a:lnTo>
                    <a:pt x="1560" y="54"/>
                  </a:lnTo>
                  <a:lnTo>
                    <a:pt x="1560" y="54"/>
                  </a:lnTo>
                  <a:lnTo>
                    <a:pt x="1560" y="60"/>
                  </a:lnTo>
                  <a:lnTo>
                    <a:pt x="1560" y="60"/>
                  </a:lnTo>
                  <a:lnTo>
                    <a:pt x="1560" y="60"/>
                  </a:lnTo>
                  <a:lnTo>
                    <a:pt x="1566" y="60"/>
                  </a:lnTo>
                  <a:lnTo>
                    <a:pt x="1566" y="66"/>
                  </a:lnTo>
                  <a:lnTo>
                    <a:pt x="1566" y="66"/>
                  </a:lnTo>
                  <a:lnTo>
                    <a:pt x="1566" y="66"/>
                  </a:lnTo>
                  <a:lnTo>
                    <a:pt x="1566" y="66"/>
                  </a:lnTo>
                  <a:lnTo>
                    <a:pt x="1566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8" y="78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78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0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90" y="96"/>
                  </a:lnTo>
                  <a:lnTo>
                    <a:pt x="1590" y="96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08"/>
                  </a:lnTo>
                  <a:lnTo>
                    <a:pt x="1596" y="114"/>
                  </a:lnTo>
                  <a:lnTo>
                    <a:pt x="1596" y="114"/>
                  </a:lnTo>
                  <a:lnTo>
                    <a:pt x="1596" y="114"/>
                  </a:lnTo>
                  <a:lnTo>
                    <a:pt x="1602" y="114"/>
                  </a:lnTo>
                  <a:lnTo>
                    <a:pt x="1602" y="114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8" y="126"/>
                  </a:lnTo>
                  <a:lnTo>
                    <a:pt x="1608" y="126"/>
                  </a:lnTo>
                  <a:lnTo>
                    <a:pt x="1608" y="126"/>
                  </a:lnTo>
                  <a:lnTo>
                    <a:pt x="1608" y="126"/>
                  </a:lnTo>
                  <a:lnTo>
                    <a:pt x="1608" y="126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14" y="132"/>
                  </a:lnTo>
                  <a:lnTo>
                    <a:pt x="1614" y="132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20" y="138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0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0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32" y="156"/>
                  </a:lnTo>
                  <a:lnTo>
                    <a:pt x="1632" y="156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74"/>
                  </a:lnTo>
                  <a:lnTo>
                    <a:pt x="1644" y="174"/>
                  </a:lnTo>
                  <a:lnTo>
                    <a:pt x="1644" y="174"/>
                  </a:lnTo>
                  <a:lnTo>
                    <a:pt x="1644" y="174"/>
                  </a:lnTo>
                  <a:lnTo>
                    <a:pt x="1644" y="174"/>
                  </a:lnTo>
                  <a:lnTo>
                    <a:pt x="1644" y="180"/>
                  </a:lnTo>
                  <a:lnTo>
                    <a:pt x="1644" y="180"/>
                  </a:lnTo>
                  <a:lnTo>
                    <a:pt x="1644" y="180"/>
                  </a:lnTo>
                  <a:lnTo>
                    <a:pt x="1650" y="180"/>
                  </a:lnTo>
                  <a:lnTo>
                    <a:pt x="1650" y="180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6" y="186"/>
                  </a:lnTo>
                  <a:lnTo>
                    <a:pt x="1656" y="186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62" y="192"/>
                  </a:lnTo>
                  <a:lnTo>
                    <a:pt x="1662" y="198"/>
                  </a:lnTo>
                  <a:lnTo>
                    <a:pt x="1662" y="198"/>
                  </a:lnTo>
                  <a:lnTo>
                    <a:pt x="1662" y="198"/>
                  </a:lnTo>
                  <a:lnTo>
                    <a:pt x="1662" y="198"/>
                  </a:lnTo>
                  <a:lnTo>
                    <a:pt x="1662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04"/>
                  </a:lnTo>
                  <a:lnTo>
                    <a:pt x="1668" y="210"/>
                  </a:lnTo>
                  <a:lnTo>
                    <a:pt x="1668" y="210"/>
                  </a:lnTo>
                  <a:lnTo>
                    <a:pt x="1674" y="210"/>
                  </a:lnTo>
                  <a:lnTo>
                    <a:pt x="1674" y="210"/>
                  </a:lnTo>
                  <a:lnTo>
                    <a:pt x="1674" y="210"/>
                  </a:lnTo>
                  <a:lnTo>
                    <a:pt x="1674" y="210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22"/>
                  </a:lnTo>
                  <a:lnTo>
                    <a:pt x="1680" y="222"/>
                  </a:lnTo>
                  <a:lnTo>
                    <a:pt x="1680" y="222"/>
                  </a:lnTo>
                  <a:lnTo>
                    <a:pt x="1680" y="222"/>
                  </a:lnTo>
                  <a:lnTo>
                    <a:pt x="1686" y="222"/>
                  </a:lnTo>
                  <a:lnTo>
                    <a:pt x="1686" y="222"/>
                  </a:lnTo>
                  <a:lnTo>
                    <a:pt x="1686" y="228"/>
                  </a:lnTo>
                  <a:lnTo>
                    <a:pt x="1686" y="228"/>
                  </a:lnTo>
                  <a:lnTo>
                    <a:pt x="1686" y="228"/>
                  </a:lnTo>
                  <a:lnTo>
                    <a:pt x="1686" y="228"/>
                  </a:lnTo>
                  <a:lnTo>
                    <a:pt x="1692" y="228"/>
                  </a:lnTo>
                  <a:lnTo>
                    <a:pt x="1692" y="228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8" y="234"/>
                  </a:lnTo>
                  <a:lnTo>
                    <a:pt x="1698" y="240"/>
                  </a:lnTo>
                  <a:lnTo>
                    <a:pt x="1698" y="240"/>
                  </a:lnTo>
                  <a:lnTo>
                    <a:pt x="1698" y="240"/>
                  </a:lnTo>
                  <a:lnTo>
                    <a:pt x="1698" y="240"/>
                  </a:lnTo>
                  <a:lnTo>
                    <a:pt x="1698" y="240"/>
                  </a:lnTo>
                  <a:lnTo>
                    <a:pt x="1698" y="240"/>
                  </a:lnTo>
                  <a:lnTo>
                    <a:pt x="1704" y="246"/>
                  </a:lnTo>
                  <a:lnTo>
                    <a:pt x="1704" y="246"/>
                  </a:lnTo>
                  <a:lnTo>
                    <a:pt x="1704" y="246"/>
                  </a:lnTo>
                  <a:lnTo>
                    <a:pt x="1704" y="246"/>
                  </a:lnTo>
                  <a:lnTo>
                    <a:pt x="1704" y="246"/>
                  </a:lnTo>
                  <a:lnTo>
                    <a:pt x="1704" y="246"/>
                  </a:lnTo>
                  <a:lnTo>
                    <a:pt x="1710" y="252"/>
                  </a:lnTo>
                  <a:lnTo>
                    <a:pt x="1710" y="252"/>
                  </a:lnTo>
                  <a:lnTo>
                    <a:pt x="1710" y="252"/>
                  </a:lnTo>
                  <a:lnTo>
                    <a:pt x="1710" y="252"/>
                  </a:lnTo>
                  <a:lnTo>
                    <a:pt x="1710" y="252"/>
                  </a:lnTo>
                  <a:lnTo>
                    <a:pt x="1710" y="252"/>
                  </a:lnTo>
                  <a:lnTo>
                    <a:pt x="1710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6" y="282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52" y="288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6"/>
                  </a:lnTo>
                  <a:lnTo>
                    <a:pt x="1764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12"/>
                  </a:lnTo>
                  <a:lnTo>
                    <a:pt x="1776" y="312"/>
                  </a:lnTo>
                  <a:lnTo>
                    <a:pt x="1776" y="312"/>
                  </a:lnTo>
                  <a:lnTo>
                    <a:pt x="1776" y="312"/>
                  </a:lnTo>
                  <a:lnTo>
                    <a:pt x="1776" y="312"/>
                  </a:lnTo>
                  <a:lnTo>
                    <a:pt x="1776" y="312"/>
                  </a:lnTo>
                  <a:lnTo>
                    <a:pt x="1776" y="312"/>
                  </a:lnTo>
                  <a:lnTo>
                    <a:pt x="1782" y="312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8" y="318"/>
                  </a:lnTo>
                  <a:lnTo>
                    <a:pt x="1788" y="318"/>
                  </a:lnTo>
                  <a:lnTo>
                    <a:pt x="1788" y="318"/>
                  </a:lnTo>
                  <a:lnTo>
                    <a:pt x="1788" y="318"/>
                  </a:lnTo>
                  <a:lnTo>
                    <a:pt x="1788" y="318"/>
                  </a:lnTo>
                  <a:lnTo>
                    <a:pt x="1788" y="324"/>
                  </a:lnTo>
                  <a:lnTo>
                    <a:pt x="1788" y="324"/>
                  </a:lnTo>
                  <a:lnTo>
                    <a:pt x="1794" y="324"/>
                  </a:lnTo>
                  <a:lnTo>
                    <a:pt x="1794" y="324"/>
                  </a:lnTo>
                  <a:lnTo>
                    <a:pt x="1794" y="324"/>
                  </a:lnTo>
                  <a:lnTo>
                    <a:pt x="1794" y="324"/>
                  </a:lnTo>
                  <a:lnTo>
                    <a:pt x="1794" y="324"/>
                  </a:lnTo>
                  <a:lnTo>
                    <a:pt x="1794" y="324"/>
                  </a:lnTo>
                  <a:lnTo>
                    <a:pt x="1794" y="324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30" y="330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6" y="324"/>
                  </a:lnTo>
                  <a:lnTo>
                    <a:pt x="1836" y="324"/>
                  </a:lnTo>
                  <a:lnTo>
                    <a:pt x="1836" y="324"/>
                  </a:lnTo>
                  <a:lnTo>
                    <a:pt x="1836" y="324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06"/>
                  </a:lnTo>
                  <a:lnTo>
                    <a:pt x="1854" y="306"/>
                  </a:lnTo>
                  <a:lnTo>
                    <a:pt x="1854" y="306"/>
                  </a:lnTo>
                  <a:lnTo>
                    <a:pt x="1854" y="306"/>
                  </a:lnTo>
                  <a:lnTo>
                    <a:pt x="1854" y="306"/>
                  </a:lnTo>
                  <a:lnTo>
                    <a:pt x="1860" y="306"/>
                  </a:lnTo>
                  <a:lnTo>
                    <a:pt x="1860" y="306"/>
                  </a:lnTo>
                  <a:lnTo>
                    <a:pt x="1860" y="306"/>
                  </a:lnTo>
                  <a:lnTo>
                    <a:pt x="1860" y="300"/>
                  </a:lnTo>
                  <a:lnTo>
                    <a:pt x="1860" y="300"/>
                  </a:lnTo>
                  <a:lnTo>
                    <a:pt x="1860" y="300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66" y="294"/>
                  </a:lnTo>
                  <a:lnTo>
                    <a:pt x="1872" y="294"/>
                  </a:lnTo>
                  <a:lnTo>
                    <a:pt x="1872" y="294"/>
                  </a:lnTo>
                  <a:lnTo>
                    <a:pt x="1872" y="294"/>
                  </a:lnTo>
                  <a:lnTo>
                    <a:pt x="1872" y="294"/>
                  </a:lnTo>
                  <a:lnTo>
                    <a:pt x="1872" y="294"/>
                  </a:lnTo>
                  <a:lnTo>
                    <a:pt x="1872" y="294"/>
                  </a:lnTo>
                  <a:lnTo>
                    <a:pt x="1878" y="288"/>
                  </a:lnTo>
                  <a:lnTo>
                    <a:pt x="1878" y="288"/>
                  </a:lnTo>
                  <a:lnTo>
                    <a:pt x="1878" y="288"/>
                  </a:lnTo>
                  <a:lnTo>
                    <a:pt x="1878" y="288"/>
                  </a:lnTo>
                  <a:lnTo>
                    <a:pt x="1878" y="288"/>
                  </a:lnTo>
                  <a:lnTo>
                    <a:pt x="1878" y="288"/>
                  </a:lnTo>
                  <a:lnTo>
                    <a:pt x="1878" y="288"/>
                  </a:lnTo>
                  <a:lnTo>
                    <a:pt x="1884" y="282"/>
                  </a:lnTo>
                  <a:lnTo>
                    <a:pt x="1884" y="282"/>
                  </a:lnTo>
                  <a:lnTo>
                    <a:pt x="1884" y="282"/>
                  </a:lnTo>
                  <a:lnTo>
                    <a:pt x="1884" y="282"/>
                  </a:lnTo>
                  <a:lnTo>
                    <a:pt x="1884" y="282"/>
                  </a:lnTo>
                  <a:lnTo>
                    <a:pt x="1884" y="282"/>
                  </a:lnTo>
                  <a:lnTo>
                    <a:pt x="1890" y="282"/>
                  </a:lnTo>
                  <a:lnTo>
                    <a:pt x="1890" y="276"/>
                  </a:lnTo>
                  <a:lnTo>
                    <a:pt x="1890" y="276"/>
                  </a:lnTo>
                  <a:lnTo>
                    <a:pt x="1890" y="276"/>
                  </a:lnTo>
                  <a:lnTo>
                    <a:pt x="1890" y="276"/>
                  </a:lnTo>
                  <a:lnTo>
                    <a:pt x="1890" y="276"/>
                  </a:lnTo>
                  <a:lnTo>
                    <a:pt x="1896" y="276"/>
                  </a:lnTo>
                  <a:lnTo>
                    <a:pt x="1896" y="276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2" y="264"/>
                  </a:lnTo>
                  <a:lnTo>
                    <a:pt x="1908" y="264"/>
                  </a:lnTo>
                  <a:lnTo>
                    <a:pt x="1908" y="264"/>
                  </a:lnTo>
                  <a:lnTo>
                    <a:pt x="1908" y="264"/>
                  </a:lnTo>
                  <a:lnTo>
                    <a:pt x="1908" y="258"/>
                  </a:lnTo>
                  <a:lnTo>
                    <a:pt x="1908" y="258"/>
                  </a:lnTo>
                  <a:lnTo>
                    <a:pt x="1908" y="258"/>
                  </a:lnTo>
                  <a:lnTo>
                    <a:pt x="1908" y="258"/>
                  </a:lnTo>
                  <a:lnTo>
                    <a:pt x="1914" y="258"/>
                  </a:lnTo>
                  <a:lnTo>
                    <a:pt x="1914" y="258"/>
                  </a:lnTo>
                  <a:lnTo>
                    <a:pt x="1914" y="252"/>
                  </a:lnTo>
                  <a:lnTo>
                    <a:pt x="1914" y="252"/>
                  </a:lnTo>
                  <a:lnTo>
                    <a:pt x="1914" y="252"/>
                  </a:lnTo>
                  <a:lnTo>
                    <a:pt x="1914" y="252"/>
                  </a:lnTo>
                  <a:lnTo>
                    <a:pt x="1920" y="252"/>
                  </a:lnTo>
                  <a:lnTo>
                    <a:pt x="1920" y="252"/>
                  </a:lnTo>
                  <a:lnTo>
                    <a:pt x="1920" y="246"/>
                  </a:lnTo>
                  <a:lnTo>
                    <a:pt x="1920" y="246"/>
                  </a:lnTo>
                  <a:lnTo>
                    <a:pt x="1920" y="246"/>
                  </a:lnTo>
                  <a:lnTo>
                    <a:pt x="1920" y="246"/>
                  </a:lnTo>
                  <a:lnTo>
                    <a:pt x="1920" y="246"/>
                  </a:lnTo>
                  <a:lnTo>
                    <a:pt x="1926" y="246"/>
                  </a:lnTo>
                  <a:lnTo>
                    <a:pt x="1926" y="240"/>
                  </a:lnTo>
                  <a:lnTo>
                    <a:pt x="1926" y="240"/>
                  </a:lnTo>
                  <a:lnTo>
                    <a:pt x="1926" y="240"/>
                  </a:lnTo>
                  <a:lnTo>
                    <a:pt x="1926" y="240"/>
                  </a:lnTo>
                  <a:lnTo>
                    <a:pt x="1926" y="240"/>
                  </a:lnTo>
                  <a:lnTo>
                    <a:pt x="1932" y="240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8" y="228"/>
                  </a:lnTo>
                  <a:lnTo>
                    <a:pt x="1938" y="228"/>
                  </a:lnTo>
                  <a:lnTo>
                    <a:pt x="1938" y="228"/>
                  </a:lnTo>
                  <a:lnTo>
                    <a:pt x="1938" y="228"/>
                  </a:lnTo>
                  <a:lnTo>
                    <a:pt x="1938" y="228"/>
                  </a:lnTo>
                  <a:lnTo>
                    <a:pt x="1938" y="228"/>
                  </a:lnTo>
                  <a:lnTo>
                    <a:pt x="1938" y="222"/>
                  </a:lnTo>
                  <a:lnTo>
                    <a:pt x="1944" y="222"/>
                  </a:lnTo>
                  <a:lnTo>
                    <a:pt x="1944" y="222"/>
                  </a:lnTo>
                  <a:lnTo>
                    <a:pt x="1944" y="222"/>
                  </a:lnTo>
                  <a:lnTo>
                    <a:pt x="1944" y="222"/>
                  </a:lnTo>
                  <a:lnTo>
                    <a:pt x="1944" y="222"/>
                  </a:lnTo>
                  <a:lnTo>
                    <a:pt x="1944" y="216"/>
                  </a:lnTo>
                  <a:lnTo>
                    <a:pt x="1950" y="216"/>
                  </a:lnTo>
                  <a:lnTo>
                    <a:pt x="1950" y="216"/>
                  </a:lnTo>
                  <a:lnTo>
                    <a:pt x="1950" y="216"/>
                  </a:lnTo>
                  <a:lnTo>
                    <a:pt x="1950" y="216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62" y="204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8" y="198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86"/>
                  </a:lnTo>
                  <a:lnTo>
                    <a:pt x="1974" y="186"/>
                  </a:lnTo>
                  <a:lnTo>
                    <a:pt x="1974" y="186"/>
                  </a:lnTo>
                  <a:lnTo>
                    <a:pt x="1974" y="186"/>
                  </a:lnTo>
                  <a:lnTo>
                    <a:pt x="1974" y="186"/>
                  </a:lnTo>
                  <a:lnTo>
                    <a:pt x="1974" y="186"/>
                  </a:lnTo>
                  <a:lnTo>
                    <a:pt x="1974" y="180"/>
                  </a:lnTo>
                  <a:lnTo>
                    <a:pt x="1980" y="180"/>
                  </a:lnTo>
                  <a:lnTo>
                    <a:pt x="1980" y="180"/>
                  </a:lnTo>
                  <a:lnTo>
                    <a:pt x="1980" y="180"/>
                  </a:lnTo>
                  <a:lnTo>
                    <a:pt x="1980" y="180"/>
                  </a:lnTo>
                  <a:lnTo>
                    <a:pt x="1980" y="174"/>
                  </a:lnTo>
                  <a:lnTo>
                    <a:pt x="1980" y="174"/>
                  </a:lnTo>
                  <a:lnTo>
                    <a:pt x="1980" y="174"/>
                  </a:lnTo>
                  <a:lnTo>
                    <a:pt x="1986" y="174"/>
                  </a:lnTo>
                  <a:lnTo>
                    <a:pt x="1986" y="174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92" y="168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2004" y="150"/>
                  </a:lnTo>
                  <a:lnTo>
                    <a:pt x="2004" y="150"/>
                  </a:lnTo>
                  <a:lnTo>
                    <a:pt x="2004" y="144"/>
                  </a:lnTo>
                  <a:lnTo>
                    <a:pt x="2004" y="144"/>
                  </a:lnTo>
                  <a:lnTo>
                    <a:pt x="2004" y="144"/>
                  </a:lnTo>
                  <a:lnTo>
                    <a:pt x="2004" y="144"/>
                  </a:lnTo>
                  <a:lnTo>
                    <a:pt x="2010" y="144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2"/>
                  </a:lnTo>
                  <a:lnTo>
                    <a:pt x="2016" y="132"/>
                  </a:lnTo>
                  <a:lnTo>
                    <a:pt x="2016" y="132"/>
                  </a:lnTo>
                  <a:lnTo>
                    <a:pt x="2016" y="132"/>
                  </a:lnTo>
                  <a:lnTo>
                    <a:pt x="2016" y="126"/>
                  </a:lnTo>
                  <a:lnTo>
                    <a:pt x="2016" y="126"/>
                  </a:lnTo>
                  <a:lnTo>
                    <a:pt x="2016" y="126"/>
                  </a:lnTo>
                  <a:lnTo>
                    <a:pt x="2022" y="126"/>
                  </a:lnTo>
                  <a:lnTo>
                    <a:pt x="2022" y="126"/>
                  </a:lnTo>
                  <a:lnTo>
                    <a:pt x="2022" y="120"/>
                  </a:lnTo>
                  <a:lnTo>
                    <a:pt x="2022" y="120"/>
                  </a:lnTo>
                  <a:lnTo>
                    <a:pt x="2022" y="120"/>
                  </a:lnTo>
                  <a:lnTo>
                    <a:pt x="2022" y="120"/>
                  </a:lnTo>
                  <a:lnTo>
                    <a:pt x="2022" y="114"/>
                  </a:lnTo>
                  <a:lnTo>
                    <a:pt x="2028" y="114"/>
                  </a:lnTo>
                  <a:lnTo>
                    <a:pt x="2028" y="114"/>
                  </a:lnTo>
                  <a:lnTo>
                    <a:pt x="2028" y="114"/>
                  </a:lnTo>
                  <a:lnTo>
                    <a:pt x="2028" y="114"/>
                  </a:lnTo>
                  <a:lnTo>
                    <a:pt x="2028" y="108"/>
                  </a:lnTo>
                  <a:lnTo>
                    <a:pt x="2028" y="108"/>
                  </a:lnTo>
                  <a:lnTo>
                    <a:pt x="2034" y="108"/>
                  </a:lnTo>
                  <a:lnTo>
                    <a:pt x="2034" y="102"/>
                  </a:lnTo>
                  <a:lnTo>
                    <a:pt x="2034" y="102"/>
                  </a:lnTo>
                  <a:lnTo>
                    <a:pt x="2034" y="102"/>
                  </a:lnTo>
                  <a:lnTo>
                    <a:pt x="2034" y="102"/>
                  </a:lnTo>
                  <a:lnTo>
                    <a:pt x="2034" y="102"/>
                  </a:lnTo>
                  <a:lnTo>
                    <a:pt x="2040" y="96"/>
                  </a:lnTo>
                  <a:lnTo>
                    <a:pt x="2040" y="96"/>
                  </a:lnTo>
                  <a:lnTo>
                    <a:pt x="2040" y="96"/>
                  </a:lnTo>
                  <a:lnTo>
                    <a:pt x="2040" y="96"/>
                  </a:lnTo>
                  <a:lnTo>
                    <a:pt x="2040" y="96"/>
                  </a:lnTo>
                  <a:lnTo>
                    <a:pt x="2040" y="90"/>
                  </a:lnTo>
                  <a:lnTo>
                    <a:pt x="2040" y="90"/>
                  </a:lnTo>
                  <a:lnTo>
                    <a:pt x="2046" y="90"/>
                  </a:lnTo>
                  <a:lnTo>
                    <a:pt x="2046" y="90"/>
                  </a:lnTo>
                  <a:lnTo>
                    <a:pt x="2046" y="84"/>
                  </a:lnTo>
                  <a:lnTo>
                    <a:pt x="2046" y="84"/>
                  </a:lnTo>
                  <a:lnTo>
                    <a:pt x="2046" y="84"/>
                  </a:lnTo>
                  <a:lnTo>
                    <a:pt x="2046" y="84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2"/>
                  </a:lnTo>
                  <a:lnTo>
                    <a:pt x="2058" y="72"/>
                  </a:lnTo>
                  <a:lnTo>
                    <a:pt x="2058" y="72"/>
                  </a:lnTo>
                  <a:lnTo>
                    <a:pt x="2058" y="72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64" y="60"/>
                  </a:lnTo>
                  <a:lnTo>
                    <a:pt x="2064" y="60"/>
                  </a:lnTo>
                  <a:lnTo>
                    <a:pt x="2064" y="60"/>
                  </a:lnTo>
                  <a:lnTo>
                    <a:pt x="2064" y="60"/>
                  </a:lnTo>
                  <a:lnTo>
                    <a:pt x="2064" y="54"/>
                  </a:lnTo>
                  <a:lnTo>
                    <a:pt x="2064" y="54"/>
                  </a:lnTo>
                  <a:lnTo>
                    <a:pt x="2070" y="54"/>
                  </a:lnTo>
                  <a:lnTo>
                    <a:pt x="2070" y="54"/>
                  </a:lnTo>
                  <a:lnTo>
                    <a:pt x="2070" y="54"/>
                  </a:lnTo>
                  <a:lnTo>
                    <a:pt x="2070" y="54"/>
                  </a:lnTo>
                  <a:lnTo>
                    <a:pt x="2070" y="48"/>
                  </a:lnTo>
                  <a:lnTo>
                    <a:pt x="2070" y="48"/>
                  </a:lnTo>
                  <a:lnTo>
                    <a:pt x="2070" y="48"/>
                  </a:lnTo>
                  <a:lnTo>
                    <a:pt x="2076" y="48"/>
                  </a:lnTo>
                  <a:lnTo>
                    <a:pt x="2076" y="48"/>
                  </a:lnTo>
                  <a:lnTo>
                    <a:pt x="2076" y="48"/>
                  </a:lnTo>
                  <a:lnTo>
                    <a:pt x="2076" y="48"/>
                  </a:lnTo>
                  <a:lnTo>
                    <a:pt x="2076" y="48"/>
                  </a:lnTo>
                  <a:lnTo>
                    <a:pt x="2076" y="48"/>
                  </a:lnTo>
                  <a:lnTo>
                    <a:pt x="2082" y="48"/>
                  </a:lnTo>
                  <a:lnTo>
                    <a:pt x="2082" y="48"/>
                  </a:lnTo>
                  <a:lnTo>
                    <a:pt x="2082" y="48"/>
                  </a:lnTo>
                  <a:lnTo>
                    <a:pt x="2082" y="48"/>
                  </a:lnTo>
                  <a:lnTo>
                    <a:pt x="2082" y="48"/>
                  </a:lnTo>
                  <a:lnTo>
                    <a:pt x="2082" y="48"/>
                  </a:lnTo>
                  <a:lnTo>
                    <a:pt x="2082" y="48"/>
                  </a:lnTo>
                  <a:lnTo>
                    <a:pt x="2088" y="54"/>
                  </a:lnTo>
                  <a:lnTo>
                    <a:pt x="2088" y="54"/>
                  </a:lnTo>
                  <a:lnTo>
                    <a:pt x="2088" y="54"/>
                  </a:lnTo>
                  <a:lnTo>
                    <a:pt x="2088" y="54"/>
                  </a:lnTo>
                  <a:lnTo>
                    <a:pt x="2088" y="54"/>
                  </a:lnTo>
                  <a:lnTo>
                    <a:pt x="2088" y="54"/>
                  </a:lnTo>
                  <a:lnTo>
                    <a:pt x="2094" y="60"/>
                  </a:lnTo>
                  <a:lnTo>
                    <a:pt x="2094" y="60"/>
                  </a:lnTo>
                  <a:lnTo>
                    <a:pt x="2094" y="60"/>
                  </a:lnTo>
                  <a:lnTo>
                    <a:pt x="2094" y="60"/>
                  </a:lnTo>
                  <a:lnTo>
                    <a:pt x="2094" y="66"/>
                  </a:lnTo>
                  <a:lnTo>
                    <a:pt x="2094" y="66"/>
                  </a:lnTo>
                  <a:lnTo>
                    <a:pt x="2100" y="66"/>
                  </a:lnTo>
                  <a:lnTo>
                    <a:pt x="2100" y="66"/>
                  </a:lnTo>
                  <a:lnTo>
                    <a:pt x="2100" y="66"/>
                  </a:lnTo>
                  <a:lnTo>
                    <a:pt x="2100" y="66"/>
                  </a:lnTo>
                  <a:lnTo>
                    <a:pt x="2100" y="72"/>
                  </a:lnTo>
                  <a:lnTo>
                    <a:pt x="2100" y="72"/>
                  </a:lnTo>
                  <a:lnTo>
                    <a:pt x="2100" y="72"/>
                  </a:lnTo>
                  <a:lnTo>
                    <a:pt x="2106" y="72"/>
                  </a:lnTo>
                  <a:lnTo>
                    <a:pt x="2106" y="72"/>
                  </a:lnTo>
                  <a:lnTo>
                    <a:pt x="2106" y="78"/>
                  </a:lnTo>
                  <a:lnTo>
                    <a:pt x="2106" y="78"/>
                  </a:lnTo>
                  <a:lnTo>
                    <a:pt x="2106" y="78"/>
                  </a:lnTo>
                  <a:lnTo>
                    <a:pt x="2106" y="78"/>
                  </a:lnTo>
                  <a:lnTo>
                    <a:pt x="2112" y="78"/>
                  </a:lnTo>
                  <a:lnTo>
                    <a:pt x="2112" y="78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8" y="84"/>
                  </a:lnTo>
                  <a:lnTo>
                    <a:pt x="2118" y="90"/>
                  </a:lnTo>
                  <a:lnTo>
                    <a:pt x="2118" y="90"/>
                  </a:lnTo>
                  <a:lnTo>
                    <a:pt x="2118" y="90"/>
                  </a:lnTo>
                  <a:lnTo>
                    <a:pt x="2118" y="90"/>
                  </a:lnTo>
                  <a:lnTo>
                    <a:pt x="2118" y="90"/>
                  </a:lnTo>
                  <a:lnTo>
                    <a:pt x="2118" y="90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102"/>
                  </a:lnTo>
                  <a:lnTo>
                    <a:pt x="2130" y="102"/>
                  </a:lnTo>
                  <a:lnTo>
                    <a:pt x="2130" y="102"/>
                  </a:lnTo>
                  <a:lnTo>
                    <a:pt x="2130" y="102"/>
                  </a:lnTo>
                  <a:lnTo>
                    <a:pt x="2130" y="102"/>
                  </a:lnTo>
                  <a:lnTo>
                    <a:pt x="2130" y="102"/>
                  </a:lnTo>
                  <a:lnTo>
                    <a:pt x="2130" y="108"/>
                  </a:lnTo>
                  <a:lnTo>
                    <a:pt x="2130" y="108"/>
                  </a:lnTo>
                  <a:lnTo>
                    <a:pt x="2136" y="108"/>
                  </a:lnTo>
                  <a:lnTo>
                    <a:pt x="2136" y="108"/>
                  </a:lnTo>
                  <a:lnTo>
                    <a:pt x="2136" y="108"/>
                  </a:lnTo>
                  <a:lnTo>
                    <a:pt x="2136" y="114"/>
                  </a:lnTo>
                  <a:lnTo>
                    <a:pt x="2136" y="114"/>
                  </a:lnTo>
                  <a:lnTo>
                    <a:pt x="2136" y="114"/>
                  </a:lnTo>
                  <a:lnTo>
                    <a:pt x="2142" y="114"/>
                  </a:lnTo>
                  <a:lnTo>
                    <a:pt x="2142" y="114"/>
                  </a:lnTo>
                  <a:lnTo>
                    <a:pt x="2142" y="114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8" y="120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54" y="126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60" y="138"/>
                  </a:lnTo>
                  <a:lnTo>
                    <a:pt x="2160" y="138"/>
                  </a:lnTo>
                  <a:lnTo>
                    <a:pt x="2160" y="138"/>
                  </a:lnTo>
                  <a:lnTo>
                    <a:pt x="2160" y="138"/>
                  </a:lnTo>
                  <a:lnTo>
                    <a:pt x="2160" y="138"/>
                  </a:lnTo>
                  <a:lnTo>
                    <a:pt x="2160" y="138"/>
                  </a:lnTo>
                  <a:lnTo>
                    <a:pt x="2166" y="144"/>
                  </a:lnTo>
                  <a:lnTo>
                    <a:pt x="2166" y="144"/>
                  </a:lnTo>
                  <a:lnTo>
                    <a:pt x="2166" y="144"/>
                  </a:lnTo>
                  <a:lnTo>
                    <a:pt x="2166" y="144"/>
                  </a:lnTo>
                  <a:lnTo>
                    <a:pt x="2166" y="144"/>
                  </a:lnTo>
                  <a:lnTo>
                    <a:pt x="2166" y="144"/>
                  </a:lnTo>
                  <a:lnTo>
                    <a:pt x="2166" y="150"/>
                  </a:lnTo>
                  <a:lnTo>
                    <a:pt x="2172" y="150"/>
                  </a:lnTo>
                  <a:lnTo>
                    <a:pt x="2172" y="150"/>
                  </a:lnTo>
                  <a:lnTo>
                    <a:pt x="2172" y="150"/>
                  </a:lnTo>
                  <a:lnTo>
                    <a:pt x="2172" y="150"/>
                  </a:lnTo>
                  <a:lnTo>
                    <a:pt x="2172" y="150"/>
                  </a:lnTo>
                  <a:lnTo>
                    <a:pt x="2172" y="156"/>
                  </a:lnTo>
                  <a:lnTo>
                    <a:pt x="2178" y="156"/>
                  </a:lnTo>
                  <a:lnTo>
                    <a:pt x="2178" y="156"/>
                  </a:lnTo>
                  <a:lnTo>
                    <a:pt x="2178" y="156"/>
                  </a:lnTo>
                  <a:lnTo>
                    <a:pt x="2178" y="156"/>
                  </a:lnTo>
                  <a:lnTo>
                    <a:pt x="2178" y="156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68"/>
                  </a:lnTo>
                  <a:lnTo>
                    <a:pt x="2184" y="168"/>
                  </a:lnTo>
                  <a:lnTo>
                    <a:pt x="2190" y="168"/>
                  </a:lnTo>
                  <a:lnTo>
                    <a:pt x="2190" y="168"/>
                  </a:lnTo>
                  <a:lnTo>
                    <a:pt x="2190" y="168"/>
                  </a:lnTo>
                  <a:lnTo>
                    <a:pt x="2190" y="168"/>
                  </a:lnTo>
                  <a:lnTo>
                    <a:pt x="2190" y="168"/>
                  </a:lnTo>
                  <a:lnTo>
                    <a:pt x="2190" y="174"/>
                  </a:lnTo>
                  <a:lnTo>
                    <a:pt x="2190" y="174"/>
                  </a:lnTo>
                  <a:lnTo>
                    <a:pt x="2196" y="174"/>
                  </a:lnTo>
                  <a:lnTo>
                    <a:pt x="2196" y="174"/>
                  </a:lnTo>
                  <a:lnTo>
                    <a:pt x="2196" y="174"/>
                  </a:lnTo>
                  <a:lnTo>
                    <a:pt x="2196" y="174"/>
                  </a:lnTo>
                  <a:lnTo>
                    <a:pt x="2196" y="180"/>
                  </a:lnTo>
                  <a:lnTo>
                    <a:pt x="2196" y="180"/>
                  </a:lnTo>
                  <a:lnTo>
                    <a:pt x="2196" y="180"/>
                  </a:lnTo>
                  <a:lnTo>
                    <a:pt x="2202" y="180"/>
                  </a:lnTo>
                  <a:lnTo>
                    <a:pt x="2202" y="180"/>
                  </a:lnTo>
                  <a:lnTo>
                    <a:pt x="2202" y="180"/>
                  </a:lnTo>
                  <a:lnTo>
                    <a:pt x="2202" y="186"/>
                  </a:lnTo>
                  <a:lnTo>
                    <a:pt x="2202" y="186"/>
                  </a:lnTo>
                  <a:lnTo>
                    <a:pt x="2208" y="186"/>
                  </a:lnTo>
                  <a:lnTo>
                    <a:pt x="2208" y="186"/>
                  </a:lnTo>
                  <a:lnTo>
                    <a:pt x="2208" y="186"/>
                  </a:lnTo>
                  <a:lnTo>
                    <a:pt x="2208" y="186"/>
                  </a:lnTo>
                  <a:lnTo>
                    <a:pt x="2208" y="186"/>
                  </a:lnTo>
                  <a:lnTo>
                    <a:pt x="2208" y="192"/>
                  </a:lnTo>
                  <a:lnTo>
                    <a:pt x="2208" y="192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204"/>
                  </a:lnTo>
                  <a:lnTo>
                    <a:pt x="2220" y="204"/>
                  </a:lnTo>
                  <a:lnTo>
                    <a:pt x="2220" y="204"/>
                  </a:lnTo>
                  <a:lnTo>
                    <a:pt x="2226" y="204"/>
                  </a:lnTo>
                  <a:lnTo>
                    <a:pt x="2226" y="204"/>
                  </a:lnTo>
                  <a:lnTo>
                    <a:pt x="2226" y="204"/>
                  </a:lnTo>
                  <a:lnTo>
                    <a:pt x="2226" y="204"/>
                  </a:lnTo>
                  <a:lnTo>
                    <a:pt x="2226" y="210"/>
                  </a:lnTo>
                  <a:lnTo>
                    <a:pt x="2226" y="210"/>
                  </a:lnTo>
                  <a:lnTo>
                    <a:pt x="2232" y="210"/>
                  </a:lnTo>
                  <a:lnTo>
                    <a:pt x="2232" y="210"/>
                  </a:lnTo>
                  <a:lnTo>
                    <a:pt x="2232" y="210"/>
                  </a:lnTo>
                  <a:lnTo>
                    <a:pt x="2232" y="210"/>
                  </a:lnTo>
                  <a:lnTo>
                    <a:pt x="2232" y="210"/>
                  </a:lnTo>
                  <a:lnTo>
                    <a:pt x="2232" y="216"/>
                  </a:lnTo>
                  <a:lnTo>
                    <a:pt x="2232" y="216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44" y="222"/>
                  </a:lnTo>
                  <a:lnTo>
                    <a:pt x="2244" y="222"/>
                  </a:lnTo>
                  <a:lnTo>
                    <a:pt x="2244" y="222"/>
                  </a:lnTo>
                  <a:lnTo>
                    <a:pt x="2244" y="222"/>
                  </a:lnTo>
                  <a:lnTo>
                    <a:pt x="2244" y="222"/>
                  </a:lnTo>
                  <a:lnTo>
                    <a:pt x="2244" y="222"/>
                  </a:lnTo>
                  <a:lnTo>
                    <a:pt x="2244" y="228"/>
                  </a:lnTo>
                  <a:lnTo>
                    <a:pt x="2250" y="228"/>
                  </a:lnTo>
                  <a:lnTo>
                    <a:pt x="2250" y="228"/>
                  </a:lnTo>
                  <a:lnTo>
                    <a:pt x="2250" y="228"/>
                  </a:lnTo>
                  <a:lnTo>
                    <a:pt x="2250" y="228"/>
                  </a:lnTo>
                  <a:lnTo>
                    <a:pt x="2250" y="228"/>
                  </a:lnTo>
                  <a:lnTo>
                    <a:pt x="2250" y="228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62" y="240"/>
                  </a:lnTo>
                  <a:lnTo>
                    <a:pt x="2262" y="240"/>
                  </a:lnTo>
                  <a:lnTo>
                    <a:pt x="2262" y="240"/>
                  </a:lnTo>
                  <a:lnTo>
                    <a:pt x="2262" y="240"/>
                  </a:lnTo>
                  <a:lnTo>
                    <a:pt x="2262" y="240"/>
                  </a:lnTo>
                  <a:lnTo>
                    <a:pt x="2262" y="240"/>
                  </a:lnTo>
                  <a:lnTo>
                    <a:pt x="2268" y="240"/>
                  </a:lnTo>
                  <a:lnTo>
                    <a:pt x="2268" y="246"/>
                  </a:lnTo>
                  <a:lnTo>
                    <a:pt x="2268" y="246"/>
                  </a:lnTo>
                  <a:lnTo>
                    <a:pt x="2268" y="246"/>
                  </a:lnTo>
                  <a:lnTo>
                    <a:pt x="2268" y="246"/>
                  </a:lnTo>
                  <a:lnTo>
                    <a:pt x="2268" y="246"/>
                  </a:lnTo>
                  <a:lnTo>
                    <a:pt x="2268" y="246"/>
                  </a:lnTo>
                  <a:lnTo>
                    <a:pt x="2274" y="246"/>
                  </a:lnTo>
                  <a:lnTo>
                    <a:pt x="2274" y="246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80" y="252"/>
                  </a:lnTo>
                  <a:lnTo>
                    <a:pt x="2280" y="252"/>
                  </a:lnTo>
                  <a:lnTo>
                    <a:pt x="2280" y="252"/>
                  </a:lnTo>
                  <a:lnTo>
                    <a:pt x="2280" y="252"/>
                  </a:lnTo>
                  <a:lnTo>
                    <a:pt x="2280" y="258"/>
                  </a:lnTo>
                  <a:lnTo>
                    <a:pt x="2280" y="258"/>
                  </a:lnTo>
                  <a:lnTo>
                    <a:pt x="2280" y="258"/>
                  </a:lnTo>
                  <a:lnTo>
                    <a:pt x="2286" y="258"/>
                  </a:lnTo>
                  <a:lnTo>
                    <a:pt x="2286" y="258"/>
                  </a:lnTo>
                  <a:lnTo>
                    <a:pt x="2286" y="258"/>
                  </a:lnTo>
                  <a:lnTo>
                    <a:pt x="2286" y="258"/>
                  </a:lnTo>
                  <a:lnTo>
                    <a:pt x="2286" y="258"/>
                  </a:lnTo>
                  <a:lnTo>
                    <a:pt x="2286" y="264"/>
                  </a:lnTo>
                  <a:lnTo>
                    <a:pt x="2292" y="264"/>
                  </a:lnTo>
                  <a:lnTo>
                    <a:pt x="2292" y="264"/>
                  </a:lnTo>
                  <a:lnTo>
                    <a:pt x="2292" y="264"/>
                  </a:lnTo>
                  <a:lnTo>
                    <a:pt x="2292" y="264"/>
                  </a:lnTo>
                  <a:lnTo>
                    <a:pt x="2292" y="264"/>
                  </a:lnTo>
                  <a:lnTo>
                    <a:pt x="2292" y="264"/>
                  </a:lnTo>
                  <a:lnTo>
                    <a:pt x="2292" y="264"/>
                  </a:lnTo>
                  <a:lnTo>
                    <a:pt x="2298" y="270"/>
                  </a:lnTo>
                  <a:lnTo>
                    <a:pt x="2298" y="270"/>
                  </a:lnTo>
                  <a:lnTo>
                    <a:pt x="2298" y="270"/>
                  </a:lnTo>
                  <a:lnTo>
                    <a:pt x="2298" y="270"/>
                  </a:lnTo>
                  <a:lnTo>
                    <a:pt x="2298" y="270"/>
                  </a:lnTo>
                  <a:lnTo>
                    <a:pt x="2298" y="270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04" y="276"/>
                  </a:lnTo>
                  <a:lnTo>
                    <a:pt x="2304" y="276"/>
                  </a:lnTo>
                  <a:lnTo>
                    <a:pt x="2304" y="276"/>
                  </a:lnTo>
                  <a:lnTo>
                    <a:pt x="2304" y="276"/>
                  </a:lnTo>
                  <a:lnTo>
                    <a:pt x="2310" y="276"/>
                  </a:lnTo>
                  <a:lnTo>
                    <a:pt x="2310" y="276"/>
                  </a:lnTo>
                  <a:lnTo>
                    <a:pt x="2310" y="276"/>
                  </a:lnTo>
                  <a:lnTo>
                    <a:pt x="2310" y="276"/>
                  </a:lnTo>
                  <a:lnTo>
                    <a:pt x="2310" y="276"/>
                  </a:lnTo>
                  <a:lnTo>
                    <a:pt x="2310" y="282"/>
                  </a:lnTo>
                  <a:lnTo>
                    <a:pt x="2310" y="282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22" y="288"/>
                  </a:lnTo>
                  <a:lnTo>
                    <a:pt x="2322" y="288"/>
                  </a:lnTo>
                  <a:lnTo>
                    <a:pt x="2322" y="288"/>
                  </a:lnTo>
                  <a:lnTo>
                    <a:pt x="2322" y="288"/>
                  </a:lnTo>
                  <a:lnTo>
                    <a:pt x="2322" y="288"/>
                  </a:lnTo>
                  <a:lnTo>
                    <a:pt x="2322" y="288"/>
                  </a:lnTo>
                  <a:lnTo>
                    <a:pt x="2328" y="288"/>
                  </a:lnTo>
                  <a:lnTo>
                    <a:pt x="2328" y="288"/>
                  </a:lnTo>
                  <a:lnTo>
                    <a:pt x="2328" y="288"/>
                  </a:lnTo>
                  <a:lnTo>
                    <a:pt x="2328" y="288"/>
                  </a:lnTo>
                  <a:lnTo>
                    <a:pt x="2328" y="294"/>
                  </a:lnTo>
                  <a:lnTo>
                    <a:pt x="2328" y="294"/>
                  </a:lnTo>
                  <a:lnTo>
                    <a:pt x="2328" y="294"/>
                  </a:lnTo>
                  <a:lnTo>
                    <a:pt x="2334" y="294"/>
                  </a:lnTo>
                  <a:lnTo>
                    <a:pt x="2334" y="294"/>
                  </a:lnTo>
                  <a:lnTo>
                    <a:pt x="2334" y="294"/>
                  </a:lnTo>
                  <a:lnTo>
                    <a:pt x="2334" y="294"/>
                  </a:lnTo>
                  <a:lnTo>
                    <a:pt x="2334" y="294"/>
                  </a:lnTo>
                  <a:lnTo>
                    <a:pt x="2334" y="294"/>
                  </a:lnTo>
                  <a:lnTo>
                    <a:pt x="2340" y="294"/>
                  </a:lnTo>
                  <a:lnTo>
                    <a:pt x="2340" y="294"/>
                  </a:lnTo>
                  <a:lnTo>
                    <a:pt x="2340" y="294"/>
                  </a:lnTo>
                  <a:lnTo>
                    <a:pt x="2340" y="294"/>
                  </a:lnTo>
                  <a:lnTo>
                    <a:pt x="2340" y="294"/>
                  </a:lnTo>
                  <a:lnTo>
                    <a:pt x="2340" y="294"/>
                  </a:lnTo>
                  <a:lnTo>
                    <a:pt x="2340" y="294"/>
                  </a:lnTo>
                  <a:lnTo>
                    <a:pt x="2346" y="294"/>
                  </a:lnTo>
                  <a:lnTo>
                    <a:pt x="2346" y="294"/>
                  </a:lnTo>
                  <a:lnTo>
                    <a:pt x="2346" y="294"/>
                  </a:lnTo>
                  <a:lnTo>
                    <a:pt x="2346" y="294"/>
                  </a:lnTo>
                  <a:lnTo>
                    <a:pt x="2346" y="294"/>
                  </a:lnTo>
                  <a:lnTo>
                    <a:pt x="2346" y="294"/>
                  </a:lnTo>
                  <a:lnTo>
                    <a:pt x="2352" y="294"/>
                  </a:lnTo>
                  <a:lnTo>
                    <a:pt x="2352" y="294"/>
                  </a:lnTo>
                  <a:lnTo>
                    <a:pt x="2352" y="294"/>
                  </a:lnTo>
                  <a:lnTo>
                    <a:pt x="2352" y="288"/>
                  </a:lnTo>
                  <a:lnTo>
                    <a:pt x="2352" y="288"/>
                  </a:lnTo>
                  <a:lnTo>
                    <a:pt x="2352" y="288"/>
                  </a:lnTo>
                  <a:lnTo>
                    <a:pt x="2352" y="288"/>
                  </a:lnTo>
                  <a:lnTo>
                    <a:pt x="2358" y="288"/>
                  </a:lnTo>
                  <a:lnTo>
                    <a:pt x="2358" y="288"/>
                  </a:lnTo>
                  <a:lnTo>
                    <a:pt x="2358" y="288"/>
                  </a:lnTo>
                  <a:lnTo>
                    <a:pt x="2358" y="288"/>
                  </a:lnTo>
                  <a:lnTo>
                    <a:pt x="2358" y="288"/>
                  </a:lnTo>
                  <a:lnTo>
                    <a:pt x="2358" y="288"/>
                  </a:lnTo>
                  <a:lnTo>
                    <a:pt x="2364" y="282"/>
                  </a:lnTo>
                  <a:lnTo>
                    <a:pt x="2364" y="282"/>
                  </a:lnTo>
                  <a:lnTo>
                    <a:pt x="2364" y="282"/>
                  </a:lnTo>
                  <a:lnTo>
                    <a:pt x="2364" y="282"/>
                  </a:lnTo>
                  <a:lnTo>
                    <a:pt x="2364" y="282"/>
                  </a:lnTo>
                  <a:lnTo>
                    <a:pt x="2364" y="282"/>
                  </a:lnTo>
                  <a:lnTo>
                    <a:pt x="2370" y="282"/>
                  </a:lnTo>
                  <a:lnTo>
                    <a:pt x="2370" y="282"/>
                  </a:lnTo>
                  <a:lnTo>
                    <a:pt x="2370" y="276"/>
                  </a:lnTo>
                  <a:lnTo>
                    <a:pt x="2370" y="276"/>
                  </a:lnTo>
                  <a:lnTo>
                    <a:pt x="2370" y="276"/>
                  </a:lnTo>
                  <a:lnTo>
                    <a:pt x="2370" y="276"/>
                  </a:lnTo>
                  <a:lnTo>
                    <a:pt x="2370" y="276"/>
                  </a:lnTo>
                  <a:lnTo>
                    <a:pt x="2376" y="276"/>
                  </a:lnTo>
                  <a:lnTo>
                    <a:pt x="2376" y="276"/>
                  </a:lnTo>
                  <a:lnTo>
                    <a:pt x="2376" y="276"/>
                  </a:lnTo>
                  <a:lnTo>
                    <a:pt x="2376" y="276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82" y="270"/>
                  </a:lnTo>
                  <a:lnTo>
                    <a:pt x="2382" y="270"/>
                  </a:lnTo>
                  <a:lnTo>
                    <a:pt x="2382" y="270"/>
                  </a:lnTo>
                  <a:lnTo>
                    <a:pt x="2382" y="270"/>
                  </a:lnTo>
                  <a:lnTo>
                    <a:pt x="2382" y="270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94" y="264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30" y="228"/>
                  </a:lnTo>
                  <a:lnTo>
                    <a:pt x="2430" y="228"/>
                  </a:lnTo>
                  <a:lnTo>
                    <a:pt x="2430" y="228"/>
                  </a:lnTo>
                  <a:lnTo>
                    <a:pt x="2430" y="228"/>
                  </a:lnTo>
                  <a:lnTo>
                    <a:pt x="2430" y="228"/>
                  </a:lnTo>
                  <a:lnTo>
                    <a:pt x="2430" y="228"/>
                  </a:lnTo>
                  <a:lnTo>
                    <a:pt x="2436" y="228"/>
                  </a:lnTo>
                  <a:lnTo>
                    <a:pt x="2436" y="222"/>
                  </a:lnTo>
                  <a:lnTo>
                    <a:pt x="2436" y="222"/>
                  </a:lnTo>
                  <a:lnTo>
                    <a:pt x="2436" y="222"/>
                  </a:lnTo>
                  <a:lnTo>
                    <a:pt x="2436" y="222"/>
                  </a:lnTo>
                  <a:lnTo>
                    <a:pt x="2436" y="222"/>
                  </a:lnTo>
                  <a:lnTo>
                    <a:pt x="2436" y="222"/>
                  </a:lnTo>
                  <a:lnTo>
                    <a:pt x="2442" y="222"/>
                  </a:lnTo>
                  <a:lnTo>
                    <a:pt x="2442" y="216"/>
                  </a:lnTo>
                  <a:lnTo>
                    <a:pt x="2442" y="216"/>
                  </a:lnTo>
                  <a:lnTo>
                    <a:pt x="2442" y="216"/>
                  </a:lnTo>
                  <a:lnTo>
                    <a:pt x="2442" y="216"/>
                  </a:lnTo>
                  <a:lnTo>
                    <a:pt x="2448" y="216"/>
                  </a:lnTo>
                  <a:lnTo>
                    <a:pt x="2448" y="216"/>
                  </a:lnTo>
                  <a:lnTo>
                    <a:pt x="2448" y="210"/>
                  </a:lnTo>
                  <a:lnTo>
                    <a:pt x="2448" y="210"/>
                  </a:lnTo>
                  <a:lnTo>
                    <a:pt x="2448" y="210"/>
                  </a:lnTo>
                  <a:lnTo>
                    <a:pt x="2448" y="210"/>
                  </a:lnTo>
                  <a:lnTo>
                    <a:pt x="2448" y="210"/>
                  </a:lnTo>
                  <a:lnTo>
                    <a:pt x="2454" y="210"/>
                  </a:lnTo>
                  <a:lnTo>
                    <a:pt x="2454" y="210"/>
                  </a:lnTo>
                  <a:lnTo>
                    <a:pt x="2454" y="204"/>
                  </a:lnTo>
                  <a:lnTo>
                    <a:pt x="2454" y="204"/>
                  </a:lnTo>
                  <a:lnTo>
                    <a:pt x="2454" y="204"/>
                  </a:lnTo>
                  <a:lnTo>
                    <a:pt x="2454" y="204"/>
                  </a:lnTo>
                  <a:lnTo>
                    <a:pt x="2460" y="204"/>
                  </a:lnTo>
                  <a:lnTo>
                    <a:pt x="2460" y="204"/>
                  </a:lnTo>
                  <a:lnTo>
                    <a:pt x="2460" y="204"/>
                  </a:lnTo>
                  <a:lnTo>
                    <a:pt x="2460" y="198"/>
                  </a:lnTo>
                  <a:lnTo>
                    <a:pt x="2460" y="198"/>
                  </a:lnTo>
                  <a:lnTo>
                    <a:pt x="2460" y="198"/>
                  </a:lnTo>
                  <a:lnTo>
                    <a:pt x="2460" y="198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72" y="192"/>
                  </a:lnTo>
                  <a:lnTo>
                    <a:pt x="2472" y="192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8" y="186"/>
                  </a:lnTo>
                  <a:lnTo>
                    <a:pt x="2478" y="186"/>
                  </a:lnTo>
                  <a:lnTo>
                    <a:pt x="2478" y="180"/>
                  </a:lnTo>
                  <a:lnTo>
                    <a:pt x="2478" y="180"/>
                  </a:lnTo>
                  <a:lnTo>
                    <a:pt x="2478" y="180"/>
                  </a:lnTo>
                  <a:lnTo>
                    <a:pt x="2478" y="180"/>
                  </a:lnTo>
                  <a:lnTo>
                    <a:pt x="2484" y="180"/>
                  </a:lnTo>
                  <a:lnTo>
                    <a:pt x="2484" y="180"/>
                  </a:lnTo>
                  <a:lnTo>
                    <a:pt x="2484" y="174"/>
                  </a:lnTo>
                  <a:lnTo>
                    <a:pt x="2484" y="174"/>
                  </a:lnTo>
                  <a:lnTo>
                    <a:pt x="2484" y="174"/>
                  </a:lnTo>
                  <a:lnTo>
                    <a:pt x="2484" y="174"/>
                  </a:lnTo>
                  <a:lnTo>
                    <a:pt x="2490" y="174"/>
                  </a:lnTo>
                  <a:lnTo>
                    <a:pt x="2490" y="174"/>
                  </a:lnTo>
                  <a:lnTo>
                    <a:pt x="2490" y="168"/>
                  </a:lnTo>
                  <a:lnTo>
                    <a:pt x="2490" y="168"/>
                  </a:lnTo>
                  <a:lnTo>
                    <a:pt x="2490" y="168"/>
                  </a:lnTo>
                  <a:lnTo>
                    <a:pt x="2490" y="168"/>
                  </a:lnTo>
                  <a:lnTo>
                    <a:pt x="2490" y="168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502" y="162"/>
                  </a:lnTo>
                  <a:lnTo>
                    <a:pt x="2502" y="162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8" y="156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14" y="150"/>
                  </a:lnTo>
                  <a:lnTo>
                    <a:pt x="2514" y="144"/>
                  </a:lnTo>
                  <a:lnTo>
                    <a:pt x="2514" y="144"/>
                  </a:lnTo>
                  <a:lnTo>
                    <a:pt x="2514" y="144"/>
                  </a:lnTo>
                  <a:lnTo>
                    <a:pt x="2514" y="144"/>
                  </a:lnTo>
                  <a:lnTo>
                    <a:pt x="2514" y="144"/>
                  </a:lnTo>
                  <a:lnTo>
                    <a:pt x="2514" y="144"/>
                  </a:lnTo>
                  <a:lnTo>
                    <a:pt x="2520" y="138"/>
                  </a:lnTo>
                  <a:lnTo>
                    <a:pt x="2520" y="138"/>
                  </a:lnTo>
                  <a:lnTo>
                    <a:pt x="2520" y="138"/>
                  </a:lnTo>
                  <a:lnTo>
                    <a:pt x="2520" y="138"/>
                  </a:lnTo>
                  <a:lnTo>
                    <a:pt x="2520" y="138"/>
                  </a:lnTo>
                  <a:lnTo>
                    <a:pt x="2520" y="138"/>
                  </a:lnTo>
                  <a:lnTo>
                    <a:pt x="2526" y="132"/>
                  </a:lnTo>
                  <a:lnTo>
                    <a:pt x="2526" y="132"/>
                  </a:lnTo>
                  <a:lnTo>
                    <a:pt x="2526" y="132"/>
                  </a:lnTo>
                  <a:lnTo>
                    <a:pt x="2526" y="132"/>
                  </a:lnTo>
                  <a:lnTo>
                    <a:pt x="2526" y="132"/>
                  </a:lnTo>
                  <a:lnTo>
                    <a:pt x="2526" y="126"/>
                  </a:lnTo>
                  <a:lnTo>
                    <a:pt x="2532" y="126"/>
                  </a:lnTo>
                  <a:lnTo>
                    <a:pt x="2532" y="126"/>
                  </a:lnTo>
                  <a:lnTo>
                    <a:pt x="2532" y="126"/>
                  </a:lnTo>
                  <a:lnTo>
                    <a:pt x="2532" y="126"/>
                  </a:lnTo>
                  <a:lnTo>
                    <a:pt x="2532" y="126"/>
                  </a:lnTo>
                  <a:lnTo>
                    <a:pt x="2532" y="120"/>
                  </a:lnTo>
                  <a:lnTo>
                    <a:pt x="2538" y="120"/>
                  </a:lnTo>
                  <a:lnTo>
                    <a:pt x="2538" y="120"/>
                  </a:lnTo>
                  <a:lnTo>
                    <a:pt x="2538" y="120"/>
                  </a:lnTo>
                  <a:lnTo>
                    <a:pt x="2538" y="120"/>
                  </a:lnTo>
                  <a:lnTo>
                    <a:pt x="2538" y="114"/>
                  </a:lnTo>
                  <a:lnTo>
                    <a:pt x="2538" y="114"/>
                  </a:lnTo>
                  <a:lnTo>
                    <a:pt x="2538" y="114"/>
                  </a:lnTo>
                  <a:lnTo>
                    <a:pt x="2544" y="114"/>
                  </a:lnTo>
                  <a:lnTo>
                    <a:pt x="2544" y="114"/>
                  </a:lnTo>
                  <a:lnTo>
                    <a:pt x="2544" y="114"/>
                  </a:lnTo>
                  <a:lnTo>
                    <a:pt x="2544" y="108"/>
                  </a:lnTo>
                  <a:lnTo>
                    <a:pt x="2544" y="108"/>
                  </a:lnTo>
                  <a:lnTo>
                    <a:pt x="2544" y="108"/>
                  </a:lnTo>
                  <a:lnTo>
                    <a:pt x="2550" y="108"/>
                  </a:lnTo>
                  <a:lnTo>
                    <a:pt x="2550" y="108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6" y="102"/>
                  </a:lnTo>
                  <a:lnTo>
                    <a:pt x="2556" y="96"/>
                  </a:lnTo>
                  <a:lnTo>
                    <a:pt x="2556" y="96"/>
                  </a:lnTo>
                  <a:lnTo>
                    <a:pt x="2556" y="96"/>
                  </a:lnTo>
                  <a:lnTo>
                    <a:pt x="2556" y="96"/>
                  </a:lnTo>
                  <a:lnTo>
                    <a:pt x="2556" y="96"/>
                  </a:lnTo>
                  <a:lnTo>
                    <a:pt x="2562" y="90"/>
                  </a:lnTo>
                  <a:lnTo>
                    <a:pt x="2562" y="90"/>
                  </a:lnTo>
                  <a:lnTo>
                    <a:pt x="2562" y="90"/>
                  </a:lnTo>
                  <a:lnTo>
                    <a:pt x="2562" y="90"/>
                  </a:lnTo>
                  <a:lnTo>
                    <a:pt x="2562" y="90"/>
                  </a:lnTo>
                  <a:lnTo>
                    <a:pt x="2562" y="90"/>
                  </a:lnTo>
                  <a:lnTo>
                    <a:pt x="2562" y="84"/>
                  </a:lnTo>
                  <a:lnTo>
                    <a:pt x="2568" y="84"/>
                  </a:lnTo>
                  <a:lnTo>
                    <a:pt x="2568" y="84"/>
                  </a:lnTo>
                  <a:lnTo>
                    <a:pt x="2568" y="84"/>
                  </a:lnTo>
                  <a:lnTo>
                    <a:pt x="2568" y="84"/>
                  </a:lnTo>
                  <a:lnTo>
                    <a:pt x="2568" y="78"/>
                  </a:lnTo>
                  <a:lnTo>
                    <a:pt x="2568" y="78"/>
                  </a:lnTo>
                  <a:lnTo>
                    <a:pt x="2574" y="78"/>
                  </a:lnTo>
                  <a:lnTo>
                    <a:pt x="2574" y="78"/>
                  </a:lnTo>
                  <a:lnTo>
                    <a:pt x="2574" y="78"/>
                  </a:lnTo>
                  <a:lnTo>
                    <a:pt x="2574" y="78"/>
                  </a:lnTo>
                  <a:lnTo>
                    <a:pt x="2574" y="72"/>
                  </a:lnTo>
                  <a:lnTo>
                    <a:pt x="2574" y="72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0" y="66"/>
                  </a:lnTo>
                  <a:lnTo>
                    <a:pt x="2580" y="66"/>
                  </a:lnTo>
                  <a:lnTo>
                    <a:pt x="2580" y="66"/>
                  </a:lnTo>
                  <a:lnTo>
                    <a:pt x="2580" y="66"/>
                  </a:lnTo>
                  <a:lnTo>
                    <a:pt x="2586" y="66"/>
                  </a:lnTo>
                  <a:lnTo>
                    <a:pt x="2586" y="66"/>
                  </a:lnTo>
                  <a:lnTo>
                    <a:pt x="2586" y="60"/>
                  </a:lnTo>
                  <a:lnTo>
                    <a:pt x="2586" y="60"/>
                  </a:lnTo>
                  <a:lnTo>
                    <a:pt x="2586" y="60"/>
                  </a:lnTo>
                  <a:lnTo>
                    <a:pt x="2586" y="60"/>
                  </a:lnTo>
                  <a:lnTo>
                    <a:pt x="2592" y="54"/>
                  </a:lnTo>
                  <a:lnTo>
                    <a:pt x="2592" y="54"/>
                  </a:lnTo>
                  <a:lnTo>
                    <a:pt x="2592" y="54"/>
                  </a:lnTo>
                  <a:lnTo>
                    <a:pt x="2592" y="54"/>
                  </a:lnTo>
                  <a:lnTo>
                    <a:pt x="2592" y="54"/>
                  </a:lnTo>
                  <a:lnTo>
                    <a:pt x="2592" y="54"/>
                  </a:lnTo>
                  <a:lnTo>
                    <a:pt x="2598" y="48"/>
                  </a:lnTo>
                  <a:lnTo>
                    <a:pt x="2598" y="48"/>
                  </a:lnTo>
                  <a:lnTo>
                    <a:pt x="2598" y="48"/>
                  </a:lnTo>
                  <a:lnTo>
                    <a:pt x="2598" y="48"/>
                  </a:lnTo>
                  <a:lnTo>
                    <a:pt x="2598" y="48"/>
                  </a:lnTo>
                  <a:lnTo>
                    <a:pt x="2598" y="48"/>
                  </a:lnTo>
                  <a:lnTo>
                    <a:pt x="2598" y="48"/>
                  </a:lnTo>
                  <a:lnTo>
                    <a:pt x="2604" y="48"/>
                  </a:lnTo>
                  <a:lnTo>
                    <a:pt x="2604" y="48"/>
                  </a:lnTo>
                  <a:lnTo>
                    <a:pt x="2604" y="48"/>
                  </a:lnTo>
                  <a:lnTo>
                    <a:pt x="2604" y="48"/>
                  </a:lnTo>
                  <a:lnTo>
                    <a:pt x="2604" y="48"/>
                  </a:lnTo>
                  <a:lnTo>
                    <a:pt x="2604" y="48"/>
                  </a:lnTo>
                  <a:lnTo>
                    <a:pt x="2610" y="48"/>
                  </a:lnTo>
                  <a:lnTo>
                    <a:pt x="2610" y="48"/>
                  </a:lnTo>
                  <a:lnTo>
                    <a:pt x="2610" y="48"/>
                  </a:lnTo>
                  <a:lnTo>
                    <a:pt x="2610" y="54"/>
                  </a:lnTo>
                  <a:lnTo>
                    <a:pt x="2610" y="54"/>
                  </a:lnTo>
                  <a:lnTo>
                    <a:pt x="2610" y="54"/>
                  </a:lnTo>
                  <a:lnTo>
                    <a:pt x="2610" y="54"/>
                  </a:lnTo>
                  <a:lnTo>
                    <a:pt x="2616" y="54"/>
                  </a:lnTo>
                  <a:lnTo>
                    <a:pt x="2616" y="54"/>
                  </a:lnTo>
                  <a:lnTo>
                    <a:pt x="2616" y="60"/>
                  </a:lnTo>
                  <a:lnTo>
                    <a:pt x="2616" y="60"/>
                  </a:lnTo>
                  <a:lnTo>
                    <a:pt x="2616" y="60"/>
                  </a:lnTo>
                  <a:lnTo>
                    <a:pt x="2616" y="60"/>
                  </a:lnTo>
                  <a:lnTo>
                    <a:pt x="2622" y="66"/>
                  </a:lnTo>
                  <a:lnTo>
                    <a:pt x="2622" y="66"/>
                  </a:lnTo>
                  <a:lnTo>
                    <a:pt x="2622" y="66"/>
                  </a:lnTo>
                  <a:lnTo>
                    <a:pt x="2622" y="66"/>
                  </a:lnTo>
                  <a:lnTo>
                    <a:pt x="2622" y="72"/>
                  </a:lnTo>
                  <a:lnTo>
                    <a:pt x="2622" y="72"/>
                  </a:lnTo>
                  <a:lnTo>
                    <a:pt x="2622" y="72"/>
                  </a:lnTo>
                  <a:lnTo>
                    <a:pt x="2628" y="72"/>
                  </a:lnTo>
                  <a:lnTo>
                    <a:pt x="2628" y="78"/>
                  </a:lnTo>
                  <a:lnTo>
                    <a:pt x="2628" y="78"/>
                  </a:lnTo>
                  <a:lnTo>
                    <a:pt x="2628" y="78"/>
                  </a:lnTo>
                  <a:lnTo>
                    <a:pt x="2628" y="78"/>
                  </a:lnTo>
                  <a:lnTo>
                    <a:pt x="2628" y="78"/>
                  </a:lnTo>
                  <a:lnTo>
                    <a:pt x="2634" y="84"/>
                  </a:lnTo>
                  <a:lnTo>
                    <a:pt x="2634" y="84"/>
                  </a:lnTo>
                  <a:lnTo>
                    <a:pt x="2634" y="84"/>
                  </a:lnTo>
                  <a:lnTo>
                    <a:pt x="2634" y="84"/>
                  </a:lnTo>
                  <a:lnTo>
                    <a:pt x="2634" y="90"/>
                  </a:lnTo>
                  <a:lnTo>
                    <a:pt x="2634" y="90"/>
                  </a:lnTo>
                  <a:lnTo>
                    <a:pt x="2640" y="90"/>
                  </a:lnTo>
                  <a:lnTo>
                    <a:pt x="2640" y="90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6" y="102"/>
                  </a:lnTo>
                  <a:lnTo>
                    <a:pt x="2646" y="102"/>
                  </a:lnTo>
                  <a:lnTo>
                    <a:pt x="2646" y="102"/>
                  </a:lnTo>
                  <a:lnTo>
                    <a:pt x="2646" y="102"/>
                  </a:lnTo>
                  <a:lnTo>
                    <a:pt x="2646" y="102"/>
                  </a:lnTo>
                  <a:lnTo>
                    <a:pt x="2646" y="108"/>
                  </a:lnTo>
                  <a:lnTo>
                    <a:pt x="2652" y="108"/>
                  </a:lnTo>
                  <a:lnTo>
                    <a:pt x="2652" y="108"/>
                  </a:lnTo>
                  <a:lnTo>
                    <a:pt x="2652" y="114"/>
                  </a:lnTo>
                  <a:lnTo>
                    <a:pt x="2652" y="114"/>
                  </a:lnTo>
                  <a:lnTo>
                    <a:pt x="2652" y="114"/>
                  </a:lnTo>
                  <a:lnTo>
                    <a:pt x="2652" y="114"/>
                  </a:lnTo>
                  <a:lnTo>
                    <a:pt x="2658" y="114"/>
                  </a:lnTo>
                  <a:lnTo>
                    <a:pt x="2658" y="120"/>
                  </a:lnTo>
                  <a:lnTo>
                    <a:pt x="2658" y="120"/>
                  </a:lnTo>
                  <a:lnTo>
                    <a:pt x="2658" y="120"/>
                  </a:lnTo>
                  <a:lnTo>
                    <a:pt x="2658" y="120"/>
                  </a:lnTo>
                  <a:lnTo>
                    <a:pt x="2658" y="126"/>
                  </a:lnTo>
                  <a:lnTo>
                    <a:pt x="2658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32"/>
                  </a:lnTo>
                  <a:lnTo>
                    <a:pt x="2664" y="132"/>
                  </a:lnTo>
                  <a:lnTo>
                    <a:pt x="2664" y="132"/>
                  </a:lnTo>
                  <a:lnTo>
                    <a:pt x="2670" y="132"/>
                  </a:lnTo>
                  <a:lnTo>
                    <a:pt x="2670" y="138"/>
                  </a:lnTo>
                  <a:lnTo>
                    <a:pt x="2670" y="138"/>
                  </a:lnTo>
                  <a:lnTo>
                    <a:pt x="2670" y="138"/>
                  </a:lnTo>
                  <a:lnTo>
                    <a:pt x="2670" y="138"/>
                  </a:lnTo>
                  <a:lnTo>
                    <a:pt x="2670" y="138"/>
                  </a:lnTo>
                  <a:lnTo>
                    <a:pt x="2670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50"/>
                  </a:lnTo>
                  <a:lnTo>
                    <a:pt x="2676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6"/>
                  </a:lnTo>
                  <a:lnTo>
                    <a:pt x="2682" y="156"/>
                  </a:lnTo>
                  <a:lnTo>
                    <a:pt x="2682" y="156"/>
                  </a:lnTo>
                  <a:lnTo>
                    <a:pt x="2682" y="156"/>
                  </a:lnTo>
                  <a:lnTo>
                    <a:pt x="2682" y="156"/>
                  </a:lnTo>
                  <a:lnTo>
                    <a:pt x="2688" y="162"/>
                  </a:lnTo>
                  <a:lnTo>
                    <a:pt x="2688" y="162"/>
                  </a:lnTo>
                  <a:lnTo>
                    <a:pt x="2688" y="162"/>
                  </a:lnTo>
                  <a:lnTo>
                    <a:pt x="2688" y="162"/>
                  </a:lnTo>
                  <a:lnTo>
                    <a:pt x="2688" y="162"/>
                  </a:lnTo>
                  <a:lnTo>
                    <a:pt x="2688" y="168"/>
                  </a:lnTo>
                  <a:lnTo>
                    <a:pt x="2694" y="168"/>
                  </a:lnTo>
                  <a:lnTo>
                    <a:pt x="2694" y="168"/>
                  </a:lnTo>
                  <a:lnTo>
                    <a:pt x="2694" y="168"/>
                  </a:lnTo>
                  <a:lnTo>
                    <a:pt x="2694" y="168"/>
                  </a:lnTo>
                  <a:lnTo>
                    <a:pt x="2694" y="174"/>
                  </a:lnTo>
                  <a:lnTo>
                    <a:pt x="2694" y="174"/>
                  </a:lnTo>
                  <a:lnTo>
                    <a:pt x="2700" y="174"/>
                  </a:lnTo>
                  <a:lnTo>
                    <a:pt x="2700" y="174"/>
                  </a:lnTo>
                  <a:lnTo>
                    <a:pt x="2700" y="174"/>
                  </a:lnTo>
                  <a:lnTo>
                    <a:pt x="2700" y="180"/>
                  </a:lnTo>
                  <a:lnTo>
                    <a:pt x="2700" y="180"/>
                  </a:lnTo>
                  <a:lnTo>
                    <a:pt x="2700" y="180"/>
                  </a:lnTo>
                  <a:lnTo>
                    <a:pt x="2700" y="180"/>
                  </a:lnTo>
                  <a:lnTo>
                    <a:pt x="2706" y="180"/>
                  </a:lnTo>
                  <a:lnTo>
                    <a:pt x="2706" y="186"/>
                  </a:lnTo>
                  <a:lnTo>
                    <a:pt x="2706" y="186"/>
                  </a:lnTo>
                  <a:lnTo>
                    <a:pt x="2706" y="186"/>
                  </a:lnTo>
                  <a:lnTo>
                    <a:pt x="2706" y="186"/>
                  </a:lnTo>
                  <a:lnTo>
                    <a:pt x="2706" y="186"/>
                  </a:lnTo>
                  <a:lnTo>
                    <a:pt x="2712" y="186"/>
                  </a:lnTo>
                  <a:lnTo>
                    <a:pt x="2712" y="192"/>
                  </a:lnTo>
                  <a:lnTo>
                    <a:pt x="2712" y="192"/>
                  </a:lnTo>
                  <a:lnTo>
                    <a:pt x="2712" y="192"/>
                  </a:lnTo>
                  <a:lnTo>
                    <a:pt x="2712" y="192"/>
                  </a:lnTo>
                  <a:lnTo>
                    <a:pt x="2712" y="192"/>
                  </a:lnTo>
                  <a:lnTo>
                    <a:pt x="2712" y="198"/>
                  </a:lnTo>
                  <a:lnTo>
                    <a:pt x="2718" y="198"/>
                  </a:lnTo>
                  <a:lnTo>
                    <a:pt x="2718" y="198"/>
                  </a:lnTo>
                  <a:lnTo>
                    <a:pt x="2718" y="198"/>
                  </a:lnTo>
                  <a:lnTo>
                    <a:pt x="2718" y="198"/>
                  </a:lnTo>
                  <a:lnTo>
                    <a:pt x="2718" y="204"/>
                  </a:lnTo>
                  <a:lnTo>
                    <a:pt x="2718" y="204"/>
                  </a:lnTo>
                  <a:lnTo>
                    <a:pt x="2724" y="204"/>
                  </a:lnTo>
                  <a:lnTo>
                    <a:pt x="2724" y="204"/>
                  </a:lnTo>
                  <a:lnTo>
                    <a:pt x="2724" y="204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6"/>
                  </a:lnTo>
                  <a:lnTo>
                    <a:pt x="2730" y="216"/>
                  </a:lnTo>
                  <a:lnTo>
                    <a:pt x="2730" y="216"/>
                  </a:lnTo>
                  <a:lnTo>
                    <a:pt x="2730" y="216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36" y="222"/>
                  </a:lnTo>
                  <a:lnTo>
                    <a:pt x="2736" y="222"/>
                  </a:lnTo>
                  <a:lnTo>
                    <a:pt x="2736" y="222"/>
                  </a:lnTo>
                  <a:lnTo>
                    <a:pt x="2736" y="222"/>
                  </a:lnTo>
                  <a:lnTo>
                    <a:pt x="2742" y="222"/>
                  </a:lnTo>
                  <a:lnTo>
                    <a:pt x="2742" y="228"/>
                  </a:lnTo>
                  <a:lnTo>
                    <a:pt x="2742" y="228"/>
                  </a:lnTo>
                  <a:lnTo>
                    <a:pt x="2742" y="228"/>
                  </a:lnTo>
                  <a:lnTo>
                    <a:pt x="2742" y="228"/>
                  </a:lnTo>
                  <a:lnTo>
                    <a:pt x="2742" y="228"/>
                  </a:lnTo>
                  <a:lnTo>
                    <a:pt x="2742" y="228"/>
                  </a:lnTo>
                  <a:lnTo>
                    <a:pt x="2748" y="234"/>
                  </a:lnTo>
                  <a:lnTo>
                    <a:pt x="2748" y="234"/>
                  </a:lnTo>
                  <a:lnTo>
                    <a:pt x="2748" y="234"/>
                  </a:lnTo>
                  <a:lnTo>
                    <a:pt x="2748" y="234"/>
                  </a:lnTo>
                  <a:lnTo>
                    <a:pt x="2748" y="234"/>
                  </a:lnTo>
                  <a:lnTo>
                    <a:pt x="2748" y="240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54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52"/>
                  </a:lnTo>
                  <a:lnTo>
                    <a:pt x="2760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8"/>
                  </a:lnTo>
                  <a:lnTo>
                    <a:pt x="2766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64"/>
                  </a:lnTo>
                  <a:lnTo>
                    <a:pt x="2772" y="264"/>
                  </a:lnTo>
                  <a:lnTo>
                    <a:pt x="2772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70"/>
                  </a:lnTo>
                  <a:lnTo>
                    <a:pt x="2778" y="270"/>
                  </a:lnTo>
                  <a:lnTo>
                    <a:pt x="2784" y="270"/>
                  </a:lnTo>
                  <a:lnTo>
                    <a:pt x="2784" y="270"/>
                  </a:lnTo>
                  <a:lnTo>
                    <a:pt x="2784" y="270"/>
                  </a:lnTo>
                  <a:lnTo>
                    <a:pt x="2784" y="270"/>
                  </a:lnTo>
                  <a:lnTo>
                    <a:pt x="2784" y="270"/>
                  </a:lnTo>
                  <a:lnTo>
                    <a:pt x="2784" y="276"/>
                  </a:lnTo>
                  <a:lnTo>
                    <a:pt x="2784" y="276"/>
                  </a:lnTo>
                  <a:lnTo>
                    <a:pt x="2790" y="276"/>
                  </a:lnTo>
                  <a:lnTo>
                    <a:pt x="2790" y="276"/>
                  </a:lnTo>
                  <a:lnTo>
                    <a:pt x="2790" y="276"/>
                  </a:lnTo>
                  <a:lnTo>
                    <a:pt x="2790" y="276"/>
                  </a:lnTo>
                  <a:lnTo>
                    <a:pt x="2790" y="276"/>
                  </a:lnTo>
                  <a:lnTo>
                    <a:pt x="2790" y="282"/>
                  </a:lnTo>
                  <a:lnTo>
                    <a:pt x="2796" y="282"/>
                  </a:lnTo>
                  <a:lnTo>
                    <a:pt x="2796" y="282"/>
                  </a:lnTo>
                  <a:lnTo>
                    <a:pt x="2796" y="282"/>
                  </a:lnTo>
                  <a:lnTo>
                    <a:pt x="2796" y="282"/>
                  </a:lnTo>
                  <a:lnTo>
                    <a:pt x="2796" y="282"/>
                  </a:lnTo>
                  <a:lnTo>
                    <a:pt x="2796" y="282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300"/>
                  </a:lnTo>
                  <a:lnTo>
                    <a:pt x="2814" y="300"/>
                  </a:lnTo>
                  <a:lnTo>
                    <a:pt x="2814" y="300"/>
                  </a:lnTo>
                  <a:lnTo>
                    <a:pt x="2814" y="300"/>
                  </a:lnTo>
                  <a:lnTo>
                    <a:pt x="2820" y="300"/>
                  </a:lnTo>
                  <a:lnTo>
                    <a:pt x="2820" y="300"/>
                  </a:lnTo>
                  <a:lnTo>
                    <a:pt x="2820" y="300"/>
                  </a:lnTo>
                  <a:lnTo>
                    <a:pt x="2820" y="306"/>
                  </a:lnTo>
                  <a:lnTo>
                    <a:pt x="2820" y="306"/>
                  </a:lnTo>
                  <a:lnTo>
                    <a:pt x="2820" y="306"/>
                  </a:lnTo>
                  <a:lnTo>
                    <a:pt x="2826" y="306"/>
                  </a:lnTo>
                  <a:lnTo>
                    <a:pt x="2826" y="306"/>
                  </a:lnTo>
                  <a:lnTo>
                    <a:pt x="2826" y="306"/>
                  </a:lnTo>
                  <a:lnTo>
                    <a:pt x="2826" y="306"/>
                  </a:lnTo>
                  <a:lnTo>
                    <a:pt x="2826" y="306"/>
                  </a:lnTo>
                  <a:lnTo>
                    <a:pt x="2826" y="312"/>
                  </a:lnTo>
                  <a:lnTo>
                    <a:pt x="2826" y="312"/>
                  </a:lnTo>
                  <a:lnTo>
                    <a:pt x="2832" y="312"/>
                  </a:lnTo>
                  <a:lnTo>
                    <a:pt x="2832" y="312"/>
                  </a:lnTo>
                  <a:lnTo>
                    <a:pt x="2832" y="312"/>
                  </a:lnTo>
                  <a:lnTo>
                    <a:pt x="2832" y="312"/>
                  </a:lnTo>
                  <a:lnTo>
                    <a:pt x="2832" y="312"/>
                  </a:lnTo>
                  <a:lnTo>
                    <a:pt x="2832" y="312"/>
                  </a:lnTo>
                  <a:lnTo>
                    <a:pt x="2832" y="312"/>
                  </a:lnTo>
                  <a:lnTo>
                    <a:pt x="2838" y="318"/>
                  </a:lnTo>
                  <a:lnTo>
                    <a:pt x="2838" y="318"/>
                  </a:lnTo>
                  <a:lnTo>
                    <a:pt x="2838" y="318"/>
                  </a:lnTo>
                  <a:lnTo>
                    <a:pt x="2838" y="318"/>
                  </a:lnTo>
                  <a:lnTo>
                    <a:pt x="2838" y="318"/>
                  </a:lnTo>
                  <a:lnTo>
                    <a:pt x="2838" y="318"/>
                  </a:lnTo>
                  <a:lnTo>
                    <a:pt x="2844" y="318"/>
                  </a:lnTo>
                  <a:lnTo>
                    <a:pt x="2844" y="318"/>
                  </a:lnTo>
                  <a:lnTo>
                    <a:pt x="2844" y="318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30"/>
                  </a:lnTo>
                  <a:lnTo>
                    <a:pt x="2856" y="330"/>
                  </a:lnTo>
                  <a:lnTo>
                    <a:pt x="2856" y="330"/>
                  </a:lnTo>
                  <a:lnTo>
                    <a:pt x="2856" y="330"/>
                  </a:lnTo>
                  <a:lnTo>
                    <a:pt x="2856" y="330"/>
                  </a:lnTo>
                  <a:lnTo>
                    <a:pt x="2856" y="330"/>
                  </a:lnTo>
                  <a:lnTo>
                    <a:pt x="2856" y="330"/>
                  </a:lnTo>
                  <a:lnTo>
                    <a:pt x="2862" y="330"/>
                  </a:lnTo>
                  <a:lnTo>
                    <a:pt x="2862" y="330"/>
                  </a:lnTo>
                  <a:lnTo>
                    <a:pt x="2862" y="330"/>
                  </a:lnTo>
                  <a:lnTo>
                    <a:pt x="2862" y="330"/>
                  </a:lnTo>
                  <a:lnTo>
                    <a:pt x="2862" y="330"/>
                  </a:lnTo>
                  <a:lnTo>
                    <a:pt x="2862" y="330"/>
                  </a:lnTo>
                  <a:lnTo>
                    <a:pt x="2862" y="330"/>
                  </a:lnTo>
                  <a:lnTo>
                    <a:pt x="2868" y="330"/>
                  </a:lnTo>
                  <a:lnTo>
                    <a:pt x="2868" y="330"/>
                  </a:lnTo>
                  <a:lnTo>
                    <a:pt x="2868" y="330"/>
                  </a:lnTo>
                  <a:lnTo>
                    <a:pt x="2868" y="330"/>
                  </a:lnTo>
                  <a:lnTo>
                    <a:pt x="2868" y="330"/>
                  </a:lnTo>
                  <a:lnTo>
                    <a:pt x="2868" y="330"/>
                  </a:lnTo>
                  <a:lnTo>
                    <a:pt x="2874" y="330"/>
                  </a:lnTo>
                  <a:lnTo>
                    <a:pt x="2874" y="330"/>
                  </a:lnTo>
                  <a:lnTo>
                    <a:pt x="2874" y="330"/>
                  </a:lnTo>
                  <a:lnTo>
                    <a:pt x="2874" y="330"/>
                  </a:lnTo>
                  <a:lnTo>
                    <a:pt x="2874" y="330"/>
                  </a:lnTo>
                  <a:lnTo>
                    <a:pt x="2874" y="330"/>
                  </a:lnTo>
                  <a:lnTo>
                    <a:pt x="2880" y="330"/>
                  </a:lnTo>
                  <a:lnTo>
                    <a:pt x="2880" y="330"/>
                  </a:lnTo>
                  <a:lnTo>
                    <a:pt x="2880" y="330"/>
                  </a:lnTo>
                  <a:lnTo>
                    <a:pt x="2880" y="330"/>
                  </a:lnTo>
                  <a:lnTo>
                    <a:pt x="2880" y="330"/>
                  </a:lnTo>
                  <a:lnTo>
                    <a:pt x="2880" y="330"/>
                  </a:lnTo>
                  <a:lnTo>
                    <a:pt x="2886" y="324"/>
                  </a:lnTo>
                  <a:lnTo>
                    <a:pt x="2886" y="324"/>
                  </a:lnTo>
                  <a:lnTo>
                    <a:pt x="2886" y="324"/>
                  </a:lnTo>
                  <a:lnTo>
                    <a:pt x="2886" y="324"/>
                  </a:lnTo>
                  <a:lnTo>
                    <a:pt x="2886" y="324"/>
                  </a:lnTo>
                  <a:lnTo>
                    <a:pt x="2886" y="324"/>
                  </a:lnTo>
                  <a:lnTo>
                    <a:pt x="2886" y="324"/>
                  </a:lnTo>
                  <a:lnTo>
                    <a:pt x="2892" y="324"/>
                  </a:lnTo>
                  <a:lnTo>
                    <a:pt x="2892" y="324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898" y="312"/>
                  </a:lnTo>
                  <a:lnTo>
                    <a:pt x="2904" y="312"/>
                  </a:lnTo>
                  <a:lnTo>
                    <a:pt x="2904" y="312"/>
                  </a:lnTo>
                  <a:lnTo>
                    <a:pt x="2904" y="312"/>
                  </a:lnTo>
                  <a:lnTo>
                    <a:pt x="2904" y="312"/>
                  </a:lnTo>
                  <a:lnTo>
                    <a:pt x="2904" y="312"/>
                  </a:lnTo>
                  <a:lnTo>
                    <a:pt x="2904" y="312"/>
                  </a:lnTo>
                  <a:lnTo>
                    <a:pt x="2910" y="312"/>
                  </a:lnTo>
                  <a:lnTo>
                    <a:pt x="2910" y="306"/>
                  </a:lnTo>
                  <a:lnTo>
                    <a:pt x="2910" y="306"/>
                  </a:lnTo>
                  <a:lnTo>
                    <a:pt x="2910" y="306"/>
                  </a:lnTo>
                  <a:lnTo>
                    <a:pt x="2910" y="306"/>
                  </a:lnTo>
                  <a:lnTo>
                    <a:pt x="2910" y="306"/>
                  </a:lnTo>
                  <a:lnTo>
                    <a:pt x="2910" y="306"/>
                  </a:lnTo>
                  <a:lnTo>
                    <a:pt x="2916" y="306"/>
                  </a:lnTo>
                  <a:lnTo>
                    <a:pt x="2916" y="306"/>
                  </a:lnTo>
                  <a:lnTo>
                    <a:pt x="2916" y="300"/>
                  </a:lnTo>
                  <a:lnTo>
                    <a:pt x="2916" y="300"/>
                  </a:lnTo>
                  <a:lnTo>
                    <a:pt x="2916" y="300"/>
                  </a:lnTo>
                  <a:lnTo>
                    <a:pt x="2916" y="300"/>
                  </a:lnTo>
                  <a:lnTo>
                    <a:pt x="2922" y="300"/>
                  </a:lnTo>
                  <a:lnTo>
                    <a:pt x="2922" y="300"/>
                  </a:lnTo>
                  <a:lnTo>
                    <a:pt x="2922" y="300"/>
                  </a:lnTo>
                  <a:lnTo>
                    <a:pt x="2922" y="300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88"/>
                  </a:lnTo>
                  <a:lnTo>
                    <a:pt x="2934" y="288"/>
                  </a:lnTo>
                  <a:lnTo>
                    <a:pt x="2934" y="288"/>
                  </a:lnTo>
                  <a:lnTo>
                    <a:pt x="2934" y="288"/>
                  </a:lnTo>
                  <a:lnTo>
                    <a:pt x="2934" y="288"/>
                  </a:lnTo>
                  <a:lnTo>
                    <a:pt x="2934" y="288"/>
                  </a:lnTo>
                  <a:lnTo>
                    <a:pt x="2934" y="282"/>
                  </a:lnTo>
                  <a:lnTo>
                    <a:pt x="2940" y="282"/>
                  </a:lnTo>
                  <a:lnTo>
                    <a:pt x="2940" y="282"/>
                  </a:lnTo>
                  <a:lnTo>
                    <a:pt x="2940" y="282"/>
                  </a:lnTo>
                  <a:lnTo>
                    <a:pt x="2940" y="282"/>
                  </a:lnTo>
                  <a:lnTo>
                    <a:pt x="2940" y="282"/>
                  </a:lnTo>
                  <a:lnTo>
                    <a:pt x="2940" y="282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8" y="270"/>
                  </a:lnTo>
                  <a:lnTo>
                    <a:pt x="2958" y="264"/>
                  </a:lnTo>
                  <a:lnTo>
                    <a:pt x="2958" y="264"/>
                  </a:lnTo>
                  <a:lnTo>
                    <a:pt x="2958" y="264"/>
                  </a:lnTo>
                  <a:lnTo>
                    <a:pt x="2958" y="264"/>
                  </a:lnTo>
                  <a:lnTo>
                    <a:pt x="2958" y="264"/>
                  </a:lnTo>
                  <a:lnTo>
                    <a:pt x="2958" y="264"/>
                  </a:lnTo>
                  <a:lnTo>
                    <a:pt x="2964" y="264"/>
                  </a:lnTo>
                  <a:lnTo>
                    <a:pt x="2964" y="258"/>
                  </a:lnTo>
                  <a:lnTo>
                    <a:pt x="2964" y="258"/>
                  </a:lnTo>
                  <a:lnTo>
                    <a:pt x="2964" y="258"/>
                  </a:lnTo>
                  <a:lnTo>
                    <a:pt x="2964" y="258"/>
                  </a:lnTo>
                  <a:lnTo>
                    <a:pt x="2964" y="258"/>
                  </a:lnTo>
                  <a:lnTo>
                    <a:pt x="2970" y="258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6" y="246"/>
                  </a:lnTo>
                  <a:lnTo>
                    <a:pt x="2976" y="246"/>
                  </a:lnTo>
                  <a:lnTo>
                    <a:pt x="2976" y="246"/>
                  </a:lnTo>
                  <a:lnTo>
                    <a:pt x="2976" y="246"/>
                  </a:lnTo>
                  <a:lnTo>
                    <a:pt x="2976" y="246"/>
                  </a:lnTo>
                  <a:lnTo>
                    <a:pt x="2976" y="246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34"/>
                  </a:lnTo>
                  <a:lnTo>
                    <a:pt x="2988" y="234"/>
                  </a:lnTo>
                  <a:lnTo>
                    <a:pt x="2988" y="234"/>
                  </a:lnTo>
                  <a:lnTo>
                    <a:pt x="2988" y="234"/>
                  </a:lnTo>
                  <a:lnTo>
                    <a:pt x="2988" y="234"/>
                  </a:lnTo>
                  <a:lnTo>
                    <a:pt x="2988" y="228"/>
                  </a:lnTo>
                  <a:lnTo>
                    <a:pt x="2988" y="228"/>
                  </a:lnTo>
                  <a:lnTo>
                    <a:pt x="2994" y="228"/>
                  </a:lnTo>
                  <a:lnTo>
                    <a:pt x="2994" y="228"/>
                  </a:lnTo>
                  <a:lnTo>
                    <a:pt x="2994" y="228"/>
                  </a:lnTo>
                  <a:lnTo>
                    <a:pt x="2994" y="228"/>
                  </a:lnTo>
                  <a:lnTo>
                    <a:pt x="2994" y="222"/>
                  </a:lnTo>
                  <a:lnTo>
                    <a:pt x="2994" y="222"/>
                  </a:lnTo>
                  <a:lnTo>
                    <a:pt x="3000" y="222"/>
                  </a:lnTo>
                  <a:lnTo>
                    <a:pt x="3000" y="222"/>
                  </a:lnTo>
                  <a:lnTo>
                    <a:pt x="3000" y="222"/>
                  </a:lnTo>
                  <a:lnTo>
                    <a:pt x="3000" y="222"/>
                  </a:lnTo>
                  <a:lnTo>
                    <a:pt x="3000" y="216"/>
                  </a:lnTo>
                  <a:lnTo>
                    <a:pt x="3000" y="216"/>
                  </a:lnTo>
                  <a:lnTo>
                    <a:pt x="3006" y="216"/>
                  </a:lnTo>
                  <a:lnTo>
                    <a:pt x="3006" y="216"/>
                  </a:lnTo>
                  <a:lnTo>
                    <a:pt x="3006" y="216"/>
                  </a:lnTo>
                  <a:lnTo>
                    <a:pt x="3006" y="210"/>
                  </a:lnTo>
                  <a:lnTo>
                    <a:pt x="3006" y="210"/>
                  </a:lnTo>
                  <a:lnTo>
                    <a:pt x="3006" y="210"/>
                  </a:lnTo>
                  <a:lnTo>
                    <a:pt x="3006" y="210"/>
                  </a:lnTo>
                  <a:lnTo>
                    <a:pt x="3012" y="210"/>
                  </a:lnTo>
                  <a:lnTo>
                    <a:pt x="3012" y="210"/>
                  </a:lnTo>
                  <a:lnTo>
                    <a:pt x="3012" y="204"/>
                  </a:lnTo>
                  <a:lnTo>
                    <a:pt x="3012" y="204"/>
                  </a:lnTo>
                  <a:lnTo>
                    <a:pt x="3012" y="204"/>
                  </a:lnTo>
                  <a:lnTo>
                    <a:pt x="3012" y="204"/>
                  </a:lnTo>
                  <a:lnTo>
                    <a:pt x="3012" y="204"/>
                  </a:lnTo>
                  <a:lnTo>
                    <a:pt x="3018" y="204"/>
                  </a:lnTo>
                  <a:lnTo>
                    <a:pt x="3018" y="198"/>
                  </a:lnTo>
                  <a:lnTo>
                    <a:pt x="3018" y="198"/>
                  </a:lnTo>
                  <a:lnTo>
                    <a:pt x="3018" y="198"/>
                  </a:lnTo>
                  <a:lnTo>
                    <a:pt x="3018" y="198"/>
                  </a:lnTo>
                  <a:lnTo>
                    <a:pt x="3018" y="192"/>
                  </a:lnTo>
                  <a:lnTo>
                    <a:pt x="3024" y="192"/>
                  </a:lnTo>
                  <a:lnTo>
                    <a:pt x="3024" y="192"/>
                  </a:lnTo>
                  <a:lnTo>
                    <a:pt x="3024" y="192"/>
                  </a:lnTo>
                  <a:lnTo>
                    <a:pt x="3024" y="192"/>
                  </a:lnTo>
                  <a:lnTo>
                    <a:pt x="3024" y="186"/>
                  </a:lnTo>
                  <a:lnTo>
                    <a:pt x="3024" y="186"/>
                  </a:lnTo>
                  <a:lnTo>
                    <a:pt x="3030" y="186"/>
                  </a:lnTo>
                  <a:lnTo>
                    <a:pt x="3030" y="186"/>
                  </a:lnTo>
                  <a:lnTo>
                    <a:pt x="3030" y="186"/>
                  </a:lnTo>
                  <a:lnTo>
                    <a:pt x="3030" y="186"/>
                  </a:lnTo>
                  <a:lnTo>
                    <a:pt x="3030" y="180"/>
                  </a:lnTo>
                  <a:lnTo>
                    <a:pt x="3030" y="180"/>
                  </a:lnTo>
                  <a:lnTo>
                    <a:pt x="3036" y="180"/>
                  </a:lnTo>
                  <a:lnTo>
                    <a:pt x="3036" y="180"/>
                  </a:lnTo>
                  <a:lnTo>
                    <a:pt x="3036" y="180"/>
                  </a:lnTo>
                  <a:lnTo>
                    <a:pt x="3036" y="174"/>
                  </a:lnTo>
                  <a:lnTo>
                    <a:pt x="3036" y="174"/>
                  </a:lnTo>
                  <a:lnTo>
                    <a:pt x="3036" y="174"/>
                  </a:lnTo>
                  <a:lnTo>
                    <a:pt x="3036" y="174"/>
                  </a:lnTo>
                  <a:lnTo>
                    <a:pt x="3042" y="174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8" y="162"/>
                  </a:lnTo>
                  <a:lnTo>
                    <a:pt x="3048" y="162"/>
                  </a:lnTo>
                  <a:lnTo>
                    <a:pt x="3048" y="162"/>
                  </a:lnTo>
                  <a:lnTo>
                    <a:pt x="3048" y="162"/>
                  </a:lnTo>
                  <a:lnTo>
                    <a:pt x="3048" y="162"/>
                  </a:lnTo>
                  <a:lnTo>
                    <a:pt x="3048" y="156"/>
                  </a:lnTo>
                  <a:lnTo>
                    <a:pt x="3048" y="156"/>
                  </a:lnTo>
                  <a:lnTo>
                    <a:pt x="3054" y="156"/>
                  </a:lnTo>
                  <a:lnTo>
                    <a:pt x="3054" y="156"/>
                  </a:lnTo>
                  <a:lnTo>
                    <a:pt x="3054" y="156"/>
                  </a:lnTo>
                  <a:lnTo>
                    <a:pt x="3054" y="150"/>
                  </a:lnTo>
                  <a:lnTo>
                    <a:pt x="3054" y="150"/>
                  </a:lnTo>
                  <a:lnTo>
                    <a:pt x="3054" y="150"/>
                  </a:lnTo>
                  <a:lnTo>
                    <a:pt x="3060" y="150"/>
                  </a:lnTo>
                  <a:lnTo>
                    <a:pt x="3060" y="144"/>
                  </a:lnTo>
                  <a:lnTo>
                    <a:pt x="3060" y="144"/>
                  </a:lnTo>
                  <a:lnTo>
                    <a:pt x="3060" y="144"/>
                  </a:lnTo>
                  <a:lnTo>
                    <a:pt x="3060" y="144"/>
                  </a:lnTo>
                  <a:lnTo>
                    <a:pt x="3060" y="144"/>
                  </a:lnTo>
                  <a:lnTo>
                    <a:pt x="3060" y="138"/>
                  </a:lnTo>
                  <a:lnTo>
                    <a:pt x="3066" y="138"/>
                  </a:lnTo>
                  <a:lnTo>
                    <a:pt x="3066" y="138"/>
                  </a:lnTo>
                  <a:lnTo>
                    <a:pt x="3066" y="138"/>
                  </a:lnTo>
                  <a:lnTo>
                    <a:pt x="3066" y="138"/>
                  </a:lnTo>
                  <a:lnTo>
                    <a:pt x="3066" y="132"/>
                  </a:lnTo>
                  <a:lnTo>
                    <a:pt x="3066" y="132"/>
                  </a:lnTo>
                  <a:lnTo>
                    <a:pt x="3072" y="132"/>
                  </a:lnTo>
                  <a:lnTo>
                    <a:pt x="3072" y="132"/>
                  </a:lnTo>
                  <a:lnTo>
                    <a:pt x="3072" y="126"/>
                  </a:lnTo>
                  <a:lnTo>
                    <a:pt x="3072" y="126"/>
                  </a:lnTo>
                  <a:lnTo>
                    <a:pt x="3072" y="126"/>
                  </a:lnTo>
                  <a:lnTo>
                    <a:pt x="3072" y="126"/>
                  </a:lnTo>
                  <a:lnTo>
                    <a:pt x="3072" y="126"/>
                  </a:lnTo>
                  <a:lnTo>
                    <a:pt x="3078" y="120"/>
                  </a:lnTo>
                  <a:lnTo>
                    <a:pt x="3078" y="120"/>
                  </a:lnTo>
                  <a:lnTo>
                    <a:pt x="3078" y="120"/>
                  </a:lnTo>
                  <a:lnTo>
                    <a:pt x="3078" y="120"/>
                  </a:lnTo>
                  <a:lnTo>
                    <a:pt x="3078" y="114"/>
                  </a:lnTo>
                  <a:lnTo>
                    <a:pt x="3078" y="114"/>
                  </a:lnTo>
                  <a:lnTo>
                    <a:pt x="3084" y="114"/>
                  </a:lnTo>
                  <a:lnTo>
                    <a:pt x="3084" y="114"/>
                  </a:lnTo>
                  <a:lnTo>
                    <a:pt x="3084" y="114"/>
                  </a:lnTo>
                  <a:lnTo>
                    <a:pt x="3084" y="108"/>
                  </a:lnTo>
                  <a:lnTo>
                    <a:pt x="3084" y="108"/>
                  </a:lnTo>
                  <a:lnTo>
                    <a:pt x="3084" y="108"/>
                  </a:lnTo>
                  <a:lnTo>
                    <a:pt x="3084" y="108"/>
                  </a:lnTo>
                  <a:lnTo>
                    <a:pt x="3090" y="102"/>
                  </a:lnTo>
                  <a:lnTo>
                    <a:pt x="3090" y="102"/>
                  </a:lnTo>
                  <a:lnTo>
                    <a:pt x="3090" y="102"/>
                  </a:lnTo>
                  <a:lnTo>
                    <a:pt x="3090" y="102"/>
                  </a:lnTo>
                  <a:lnTo>
                    <a:pt x="3090" y="96"/>
                  </a:lnTo>
                  <a:lnTo>
                    <a:pt x="3090" y="96"/>
                  </a:lnTo>
                  <a:lnTo>
                    <a:pt x="3096" y="96"/>
                  </a:lnTo>
                  <a:lnTo>
                    <a:pt x="3096" y="96"/>
                  </a:lnTo>
                  <a:lnTo>
                    <a:pt x="3096" y="96"/>
                  </a:lnTo>
                  <a:lnTo>
                    <a:pt x="3096" y="90"/>
                  </a:lnTo>
                  <a:lnTo>
                    <a:pt x="3096" y="90"/>
                  </a:lnTo>
                  <a:lnTo>
                    <a:pt x="3096" y="90"/>
                  </a:lnTo>
                  <a:lnTo>
                    <a:pt x="3102" y="90"/>
                  </a:lnTo>
                  <a:lnTo>
                    <a:pt x="3102" y="84"/>
                  </a:lnTo>
                  <a:lnTo>
                    <a:pt x="3102" y="84"/>
                  </a:lnTo>
                  <a:lnTo>
                    <a:pt x="3102" y="84"/>
                  </a:lnTo>
                  <a:lnTo>
                    <a:pt x="3102" y="84"/>
                  </a:lnTo>
                  <a:lnTo>
                    <a:pt x="3102" y="84"/>
                  </a:lnTo>
                  <a:lnTo>
                    <a:pt x="3108" y="78"/>
                  </a:lnTo>
                  <a:lnTo>
                    <a:pt x="3108" y="78"/>
                  </a:lnTo>
                  <a:lnTo>
                    <a:pt x="3108" y="78"/>
                  </a:lnTo>
                  <a:lnTo>
                    <a:pt x="3108" y="78"/>
                  </a:lnTo>
                  <a:lnTo>
                    <a:pt x="3108" y="72"/>
                  </a:lnTo>
                  <a:lnTo>
                    <a:pt x="3108" y="72"/>
                  </a:lnTo>
                  <a:lnTo>
                    <a:pt x="3108" y="72"/>
                  </a:lnTo>
                  <a:lnTo>
                    <a:pt x="3114" y="72"/>
                  </a:lnTo>
                  <a:lnTo>
                    <a:pt x="3114" y="66"/>
                  </a:lnTo>
                  <a:lnTo>
                    <a:pt x="3114" y="66"/>
                  </a:lnTo>
                  <a:lnTo>
                    <a:pt x="3114" y="66"/>
                  </a:lnTo>
                  <a:lnTo>
                    <a:pt x="3114" y="66"/>
                  </a:lnTo>
                  <a:lnTo>
                    <a:pt x="3114" y="60"/>
                  </a:lnTo>
                  <a:lnTo>
                    <a:pt x="3120" y="60"/>
                  </a:lnTo>
                  <a:lnTo>
                    <a:pt x="3120" y="60"/>
                  </a:lnTo>
                  <a:lnTo>
                    <a:pt x="3120" y="60"/>
                  </a:lnTo>
                  <a:lnTo>
                    <a:pt x="3120" y="54"/>
                  </a:lnTo>
                  <a:lnTo>
                    <a:pt x="3120" y="54"/>
                  </a:lnTo>
                  <a:lnTo>
                    <a:pt x="3120" y="54"/>
                  </a:lnTo>
                  <a:lnTo>
                    <a:pt x="3120" y="54"/>
                  </a:lnTo>
                  <a:lnTo>
                    <a:pt x="3126" y="54"/>
                  </a:lnTo>
                  <a:lnTo>
                    <a:pt x="3126" y="54"/>
                  </a:lnTo>
                  <a:lnTo>
                    <a:pt x="3126" y="48"/>
                  </a:lnTo>
                  <a:lnTo>
                    <a:pt x="3126" y="48"/>
                  </a:lnTo>
                  <a:lnTo>
                    <a:pt x="3126" y="48"/>
                  </a:lnTo>
                  <a:lnTo>
                    <a:pt x="3126" y="48"/>
                  </a:lnTo>
                  <a:lnTo>
                    <a:pt x="3132" y="48"/>
                  </a:lnTo>
                  <a:lnTo>
                    <a:pt x="3132" y="48"/>
                  </a:lnTo>
                  <a:lnTo>
                    <a:pt x="3132" y="48"/>
                  </a:lnTo>
                  <a:lnTo>
                    <a:pt x="3132" y="48"/>
                  </a:lnTo>
                  <a:lnTo>
                    <a:pt x="3132" y="48"/>
                  </a:lnTo>
                  <a:lnTo>
                    <a:pt x="3132" y="48"/>
                  </a:lnTo>
                  <a:lnTo>
                    <a:pt x="3132" y="48"/>
                  </a:lnTo>
                  <a:lnTo>
                    <a:pt x="3138" y="48"/>
                  </a:lnTo>
                  <a:lnTo>
                    <a:pt x="3138" y="48"/>
                  </a:lnTo>
                  <a:lnTo>
                    <a:pt x="3138" y="48"/>
                  </a:lnTo>
                  <a:lnTo>
                    <a:pt x="3138" y="48"/>
                  </a:lnTo>
                  <a:lnTo>
                    <a:pt x="3138" y="48"/>
                  </a:lnTo>
                  <a:lnTo>
                    <a:pt x="3138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44" y="60"/>
                  </a:lnTo>
                  <a:lnTo>
                    <a:pt x="3144" y="60"/>
                  </a:lnTo>
                  <a:lnTo>
                    <a:pt x="3150" y="60"/>
                  </a:lnTo>
                  <a:lnTo>
                    <a:pt x="3150" y="60"/>
                  </a:lnTo>
                  <a:lnTo>
                    <a:pt x="3150" y="60"/>
                  </a:lnTo>
                  <a:lnTo>
                    <a:pt x="3150" y="66"/>
                  </a:lnTo>
                  <a:lnTo>
                    <a:pt x="3150" y="66"/>
                  </a:lnTo>
                  <a:lnTo>
                    <a:pt x="3150" y="66"/>
                  </a:lnTo>
                  <a:lnTo>
                    <a:pt x="3156" y="66"/>
                  </a:lnTo>
                  <a:lnTo>
                    <a:pt x="3156" y="66"/>
                  </a:lnTo>
                  <a:lnTo>
                    <a:pt x="3156" y="66"/>
                  </a:lnTo>
                  <a:lnTo>
                    <a:pt x="3156" y="72"/>
                  </a:lnTo>
                  <a:lnTo>
                    <a:pt x="3156" y="72"/>
                  </a:lnTo>
                  <a:lnTo>
                    <a:pt x="3156" y="72"/>
                  </a:lnTo>
                  <a:lnTo>
                    <a:pt x="3162" y="72"/>
                  </a:lnTo>
                  <a:lnTo>
                    <a:pt x="3162" y="78"/>
                  </a:lnTo>
                  <a:lnTo>
                    <a:pt x="3162" y="78"/>
                  </a:lnTo>
                  <a:lnTo>
                    <a:pt x="3162" y="78"/>
                  </a:lnTo>
                  <a:lnTo>
                    <a:pt x="3162" y="78"/>
                  </a:lnTo>
                  <a:lnTo>
                    <a:pt x="3162" y="78"/>
                  </a:lnTo>
                  <a:lnTo>
                    <a:pt x="3162" y="78"/>
                  </a:lnTo>
                  <a:lnTo>
                    <a:pt x="3168" y="84"/>
                  </a:lnTo>
                  <a:lnTo>
                    <a:pt x="3168" y="84"/>
                  </a:lnTo>
                  <a:lnTo>
                    <a:pt x="3168" y="84"/>
                  </a:lnTo>
                  <a:lnTo>
                    <a:pt x="3168" y="84"/>
                  </a:lnTo>
                  <a:lnTo>
                    <a:pt x="3168" y="84"/>
                  </a:lnTo>
                  <a:lnTo>
                    <a:pt x="3168" y="90"/>
                  </a:lnTo>
                  <a:lnTo>
                    <a:pt x="3174" y="90"/>
                  </a:lnTo>
                  <a:lnTo>
                    <a:pt x="3174" y="90"/>
                  </a:lnTo>
                  <a:lnTo>
                    <a:pt x="3174" y="90"/>
                  </a:lnTo>
                  <a:lnTo>
                    <a:pt x="3174" y="90"/>
                  </a:lnTo>
                  <a:lnTo>
                    <a:pt x="3174" y="90"/>
                  </a:lnTo>
                  <a:lnTo>
                    <a:pt x="3174" y="96"/>
                  </a:lnTo>
                  <a:lnTo>
                    <a:pt x="3180" y="96"/>
                  </a:lnTo>
                  <a:lnTo>
                    <a:pt x="3180" y="96"/>
                  </a:lnTo>
                  <a:lnTo>
                    <a:pt x="3180" y="96"/>
                  </a:lnTo>
                  <a:lnTo>
                    <a:pt x="3180" y="96"/>
                  </a:lnTo>
                  <a:lnTo>
                    <a:pt x="3180" y="102"/>
                  </a:lnTo>
                  <a:lnTo>
                    <a:pt x="3180" y="102"/>
                  </a:lnTo>
                  <a:lnTo>
                    <a:pt x="3180" y="102"/>
                  </a:lnTo>
                  <a:lnTo>
                    <a:pt x="3186" y="102"/>
                  </a:lnTo>
                  <a:lnTo>
                    <a:pt x="3186" y="102"/>
                  </a:lnTo>
                  <a:lnTo>
                    <a:pt x="3186" y="102"/>
                  </a:lnTo>
                  <a:lnTo>
                    <a:pt x="3186" y="108"/>
                  </a:lnTo>
                  <a:lnTo>
                    <a:pt x="3186" y="108"/>
                  </a:lnTo>
                  <a:lnTo>
                    <a:pt x="3186" y="108"/>
                  </a:lnTo>
                  <a:lnTo>
                    <a:pt x="3192" y="108"/>
                  </a:lnTo>
                  <a:lnTo>
                    <a:pt x="3192" y="108"/>
                  </a:lnTo>
                  <a:lnTo>
                    <a:pt x="3192" y="114"/>
                  </a:lnTo>
                  <a:lnTo>
                    <a:pt x="3192" y="114"/>
                  </a:lnTo>
                  <a:lnTo>
                    <a:pt x="3192" y="114"/>
                  </a:lnTo>
                  <a:lnTo>
                    <a:pt x="3192" y="114"/>
                  </a:lnTo>
                  <a:lnTo>
                    <a:pt x="3192" y="114"/>
                  </a:lnTo>
                  <a:lnTo>
                    <a:pt x="3198" y="114"/>
                  </a:lnTo>
                  <a:lnTo>
                    <a:pt x="3198" y="120"/>
                  </a:lnTo>
                  <a:lnTo>
                    <a:pt x="3198" y="120"/>
                  </a:lnTo>
                  <a:lnTo>
                    <a:pt x="3198" y="120"/>
                  </a:lnTo>
                  <a:lnTo>
                    <a:pt x="3198" y="120"/>
                  </a:lnTo>
                  <a:lnTo>
                    <a:pt x="3198" y="120"/>
                  </a:lnTo>
                  <a:lnTo>
                    <a:pt x="3204" y="126"/>
                  </a:lnTo>
                  <a:lnTo>
                    <a:pt x="3204" y="126"/>
                  </a:lnTo>
                  <a:lnTo>
                    <a:pt x="3204" y="126"/>
                  </a:lnTo>
                  <a:lnTo>
                    <a:pt x="3204" y="126"/>
                  </a:lnTo>
                  <a:lnTo>
                    <a:pt x="3204" y="126"/>
                  </a:lnTo>
                  <a:lnTo>
                    <a:pt x="3204" y="126"/>
                  </a:lnTo>
                  <a:lnTo>
                    <a:pt x="3204" y="132"/>
                  </a:lnTo>
                  <a:lnTo>
                    <a:pt x="3210" y="132"/>
                  </a:lnTo>
                  <a:lnTo>
                    <a:pt x="3210" y="132"/>
                  </a:lnTo>
                  <a:lnTo>
                    <a:pt x="3210" y="132"/>
                  </a:lnTo>
                  <a:lnTo>
                    <a:pt x="3210" y="132"/>
                  </a:lnTo>
                  <a:lnTo>
                    <a:pt x="3210" y="132"/>
                  </a:lnTo>
                  <a:lnTo>
                    <a:pt x="3210" y="138"/>
                  </a:lnTo>
                  <a:lnTo>
                    <a:pt x="3216" y="138"/>
                  </a:lnTo>
                  <a:lnTo>
                    <a:pt x="3216" y="138"/>
                  </a:lnTo>
                  <a:lnTo>
                    <a:pt x="3216" y="138"/>
                  </a:lnTo>
                  <a:lnTo>
                    <a:pt x="3216" y="138"/>
                  </a:lnTo>
                  <a:lnTo>
                    <a:pt x="3216" y="138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50"/>
                  </a:lnTo>
                  <a:lnTo>
                    <a:pt x="3222" y="150"/>
                  </a:lnTo>
                  <a:lnTo>
                    <a:pt x="3228" y="150"/>
                  </a:lnTo>
                  <a:lnTo>
                    <a:pt x="3228" y="150"/>
                  </a:lnTo>
                  <a:lnTo>
                    <a:pt x="3228" y="150"/>
                  </a:lnTo>
                  <a:lnTo>
                    <a:pt x="3228" y="150"/>
                  </a:lnTo>
                  <a:lnTo>
                    <a:pt x="3228" y="156"/>
                  </a:lnTo>
                  <a:lnTo>
                    <a:pt x="3228" y="156"/>
                  </a:lnTo>
                  <a:lnTo>
                    <a:pt x="3228" y="156"/>
                  </a:lnTo>
                  <a:lnTo>
                    <a:pt x="3234" y="156"/>
                  </a:lnTo>
                  <a:lnTo>
                    <a:pt x="3234" y="156"/>
                  </a:lnTo>
                  <a:lnTo>
                    <a:pt x="3234" y="156"/>
                  </a:lnTo>
                  <a:lnTo>
                    <a:pt x="3234" y="162"/>
                  </a:lnTo>
                  <a:lnTo>
                    <a:pt x="3234" y="162"/>
                  </a:lnTo>
                  <a:lnTo>
                    <a:pt x="3234" y="162"/>
                  </a:lnTo>
                  <a:lnTo>
                    <a:pt x="3240" y="162"/>
                  </a:lnTo>
                  <a:lnTo>
                    <a:pt x="3240" y="162"/>
                  </a:lnTo>
                  <a:lnTo>
                    <a:pt x="3240" y="162"/>
                  </a:lnTo>
                  <a:lnTo>
                    <a:pt x="3240" y="168"/>
                  </a:lnTo>
                  <a:lnTo>
                    <a:pt x="3240" y="168"/>
                  </a:lnTo>
                  <a:lnTo>
                    <a:pt x="3240" y="168"/>
                  </a:lnTo>
                  <a:lnTo>
                    <a:pt x="3240" y="168"/>
                  </a:lnTo>
                  <a:lnTo>
                    <a:pt x="3246" y="168"/>
                  </a:lnTo>
                  <a:lnTo>
                    <a:pt x="3246" y="168"/>
                  </a:lnTo>
                  <a:lnTo>
                    <a:pt x="3246" y="168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52" y="174"/>
                  </a:lnTo>
                  <a:lnTo>
                    <a:pt x="3252" y="174"/>
                  </a:lnTo>
                  <a:lnTo>
                    <a:pt x="3252" y="174"/>
                  </a:lnTo>
                  <a:lnTo>
                    <a:pt x="3252" y="180"/>
                  </a:lnTo>
                  <a:lnTo>
                    <a:pt x="3252" y="180"/>
                  </a:lnTo>
                  <a:lnTo>
                    <a:pt x="3252" y="180"/>
                  </a:lnTo>
                  <a:lnTo>
                    <a:pt x="3252" y="180"/>
                  </a:lnTo>
                  <a:lnTo>
                    <a:pt x="3258" y="180"/>
                  </a:lnTo>
                  <a:lnTo>
                    <a:pt x="3258" y="180"/>
                  </a:lnTo>
                  <a:lnTo>
                    <a:pt x="3258" y="186"/>
                  </a:lnTo>
                  <a:lnTo>
                    <a:pt x="3258" y="186"/>
                  </a:lnTo>
                  <a:lnTo>
                    <a:pt x="3258" y="186"/>
                  </a:lnTo>
                  <a:lnTo>
                    <a:pt x="3258" y="186"/>
                  </a:lnTo>
                  <a:lnTo>
                    <a:pt x="3264" y="186"/>
                  </a:lnTo>
                  <a:lnTo>
                    <a:pt x="3264" y="186"/>
                  </a:lnTo>
                  <a:lnTo>
                    <a:pt x="3264" y="186"/>
                  </a:lnTo>
                  <a:lnTo>
                    <a:pt x="3264" y="192"/>
                  </a:lnTo>
                  <a:lnTo>
                    <a:pt x="3264" y="192"/>
                  </a:lnTo>
                  <a:lnTo>
                    <a:pt x="3264" y="192"/>
                  </a:lnTo>
                  <a:lnTo>
                    <a:pt x="3264" y="192"/>
                  </a:lnTo>
                  <a:lnTo>
                    <a:pt x="3270" y="192"/>
                  </a:lnTo>
                  <a:lnTo>
                    <a:pt x="3270" y="192"/>
                  </a:lnTo>
                  <a:lnTo>
                    <a:pt x="3270" y="198"/>
                  </a:lnTo>
                  <a:lnTo>
                    <a:pt x="3270" y="198"/>
                  </a:lnTo>
                  <a:lnTo>
                    <a:pt x="3270" y="198"/>
                  </a:lnTo>
                  <a:lnTo>
                    <a:pt x="3270" y="198"/>
                  </a:lnTo>
                  <a:lnTo>
                    <a:pt x="3276" y="198"/>
                  </a:lnTo>
                  <a:lnTo>
                    <a:pt x="3276" y="198"/>
                  </a:lnTo>
                  <a:lnTo>
                    <a:pt x="3276" y="204"/>
                  </a:lnTo>
                  <a:lnTo>
                    <a:pt x="3276" y="204"/>
                  </a:lnTo>
                  <a:lnTo>
                    <a:pt x="3276" y="204"/>
                  </a:lnTo>
                  <a:lnTo>
                    <a:pt x="3276" y="204"/>
                  </a:lnTo>
                  <a:lnTo>
                    <a:pt x="3282" y="204"/>
                  </a:lnTo>
                  <a:lnTo>
                    <a:pt x="3282" y="204"/>
                  </a:lnTo>
                  <a:lnTo>
                    <a:pt x="3282" y="204"/>
                  </a:lnTo>
                  <a:lnTo>
                    <a:pt x="3282" y="210"/>
                  </a:lnTo>
                  <a:lnTo>
                    <a:pt x="3282" y="210"/>
                  </a:lnTo>
                  <a:lnTo>
                    <a:pt x="3282" y="210"/>
                  </a:lnTo>
                  <a:lnTo>
                    <a:pt x="3282" y="210"/>
                  </a:lnTo>
                  <a:lnTo>
                    <a:pt x="3288" y="210"/>
                  </a:lnTo>
                  <a:lnTo>
                    <a:pt x="3288" y="210"/>
                  </a:lnTo>
                  <a:lnTo>
                    <a:pt x="3288" y="210"/>
                  </a:lnTo>
                  <a:lnTo>
                    <a:pt x="3288" y="216"/>
                  </a:lnTo>
                  <a:lnTo>
                    <a:pt x="3288" y="216"/>
                  </a:lnTo>
                  <a:lnTo>
                    <a:pt x="3288" y="216"/>
                  </a:lnTo>
                  <a:lnTo>
                    <a:pt x="3294" y="216"/>
                  </a:lnTo>
                  <a:lnTo>
                    <a:pt x="3294" y="216"/>
                  </a:lnTo>
                  <a:lnTo>
                    <a:pt x="3294" y="216"/>
                  </a:lnTo>
                  <a:lnTo>
                    <a:pt x="3294" y="216"/>
                  </a:lnTo>
                  <a:lnTo>
                    <a:pt x="3294" y="222"/>
                  </a:lnTo>
                  <a:lnTo>
                    <a:pt x="3294" y="222"/>
                  </a:lnTo>
                  <a:lnTo>
                    <a:pt x="3294" y="222"/>
                  </a:lnTo>
                  <a:lnTo>
                    <a:pt x="3300" y="222"/>
                  </a:lnTo>
                  <a:lnTo>
                    <a:pt x="3300" y="222"/>
                  </a:lnTo>
                  <a:lnTo>
                    <a:pt x="3300" y="222"/>
                  </a:lnTo>
                  <a:lnTo>
                    <a:pt x="3300" y="222"/>
                  </a:lnTo>
                  <a:lnTo>
                    <a:pt x="3300" y="228"/>
                  </a:lnTo>
                  <a:lnTo>
                    <a:pt x="3300" y="228"/>
                  </a:lnTo>
                  <a:lnTo>
                    <a:pt x="3306" y="228"/>
                  </a:lnTo>
                  <a:lnTo>
                    <a:pt x="3306" y="228"/>
                  </a:lnTo>
                  <a:lnTo>
                    <a:pt x="3306" y="228"/>
                  </a:lnTo>
                  <a:lnTo>
                    <a:pt x="3306" y="228"/>
                  </a:lnTo>
                  <a:lnTo>
                    <a:pt x="3306" y="234"/>
                  </a:lnTo>
                  <a:lnTo>
                    <a:pt x="3306" y="234"/>
                  </a:lnTo>
                  <a:lnTo>
                    <a:pt x="3312" y="234"/>
                  </a:lnTo>
                  <a:lnTo>
                    <a:pt x="3312" y="234"/>
                  </a:lnTo>
                  <a:lnTo>
                    <a:pt x="3312" y="234"/>
                  </a:lnTo>
                  <a:lnTo>
                    <a:pt x="3312" y="234"/>
                  </a:lnTo>
                  <a:lnTo>
                    <a:pt x="3312" y="234"/>
                  </a:lnTo>
                  <a:lnTo>
                    <a:pt x="3312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6"/>
                  </a:lnTo>
                  <a:lnTo>
                    <a:pt x="3324" y="246"/>
                  </a:lnTo>
                  <a:lnTo>
                    <a:pt x="3324" y="246"/>
                  </a:lnTo>
                  <a:lnTo>
                    <a:pt x="3324" y="246"/>
                  </a:lnTo>
                  <a:lnTo>
                    <a:pt x="3324" y="246"/>
                  </a:lnTo>
                  <a:lnTo>
                    <a:pt x="3324" y="246"/>
                  </a:lnTo>
                  <a:lnTo>
                    <a:pt x="3324" y="246"/>
                  </a:lnTo>
                  <a:lnTo>
                    <a:pt x="3330" y="246"/>
                  </a:lnTo>
                  <a:lnTo>
                    <a:pt x="3330" y="252"/>
                  </a:lnTo>
                  <a:lnTo>
                    <a:pt x="3330" y="252"/>
                  </a:lnTo>
                  <a:lnTo>
                    <a:pt x="3330" y="252"/>
                  </a:lnTo>
                  <a:lnTo>
                    <a:pt x="3330" y="252"/>
                  </a:lnTo>
                  <a:lnTo>
                    <a:pt x="3330" y="252"/>
                  </a:lnTo>
                  <a:lnTo>
                    <a:pt x="3330" y="252"/>
                  </a:lnTo>
                  <a:lnTo>
                    <a:pt x="3336" y="252"/>
                  </a:lnTo>
                  <a:lnTo>
                    <a:pt x="3336" y="252"/>
                  </a:lnTo>
                  <a:lnTo>
                    <a:pt x="3336" y="258"/>
                  </a:lnTo>
                  <a:lnTo>
                    <a:pt x="3336" y="258"/>
                  </a:lnTo>
                  <a:lnTo>
                    <a:pt x="3336" y="258"/>
                  </a:lnTo>
                  <a:lnTo>
                    <a:pt x="3336" y="258"/>
                  </a:lnTo>
                  <a:lnTo>
                    <a:pt x="3342" y="258"/>
                  </a:lnTo>
                  <a:lnTo>
                    <a:pt x="3342" y="258"/>
                  </a:lnTo>
                  <a:lnTo>
                    <a:pt x="3342" y="258"/>
                  </a:lnTo>
                  <a:lnTo>
                    <a:pt x="3342" y="258"/>
                  </a:lnTo>
                  <a:lnTo>
                    <a:pt x="3342" y="264"/>
                  </a:lnTo>
                  <a:lnTo>
                    <a:pt x="3342" y="264"/>
                  </a:lnTo>
                  <a:lnTo>
                    <a:pt x="3342" y="264"/>
                  </a:lnTo>
                  <a:lnTo>
                    <a:pt x="3348" y="264"/>
                  </a:lnTo>
                  <a:lnTo>
                    <a:pt x="3348" y="264"/>
                  </a:lnTo>
                  <a:lnTo>
                    <a:pt x="3348" y="264"/>
                  </a:lnTo>
                  <a:lnTo>
                    <a:pt x="3348" y="264"/>
                  </a:lnTo>
                  <a:lnTo>
                    <a:pt x="3348" y="264"/>
                  </a:lnTo>
                  <a:lnTo>
                    <a:pt x="3348" y="270"/>
                  </a:lnTo>
                  <a:lnTo>
                    <a:pt x="3354" y="270"/>
                  </a:lnTo>
                  <a:lnTo>
                    <a:pt x="3354" y="270"/>
                  </a:lnTo>
                  <a:lnTo>
                    <a:pt x="3354" y="270"/>
                  </a:lnTo>
                  <a:lnTo>
                    <a:pt x="3354" y="270"/>
                  </a:lnTo>
                  <a:lnTo>
                    <a:pt x="3354" y="270"/>
                  </a:lnTo>
                  <a:lnTo>
                    <a:pt x="3354" y="270"/>
                  </a:lnTo>
                  <a:lnTo>
                    <a:pt x="3354" y="270"/>
                  </a:lnTo>
                  <a:lnTo>
                    <a:pt x="3360" y="270"/>
                  </a:lnTo>
                  <a:lnTo>
                    <a:pt x="3360" y="276"/>
                  </a:lnTo>
                  <a:lnTo>
                    <a:pt x="3360" y="276"/>
                  </a:lnTo>
                  <a:lnTo>
                    <a:pt x="3360" y="276"/>
                  </a:lnTo>
                  <a:lnTo>
                    <a:pt x="3360" y="276"/>
                  </a:lnTo>
                  <a:lnTo>
                    <a:pt x="3360" y="276"/>
                  </a:lnTo>
                  <a:lnTo>
                    <a:pt x="3366" y="276"/>
                  </a:lnTo>
                  <a:lnTo>
                    <a:pt x="3366" y="276"/>
                  </a:lnTo>
                  <a:lnTo>
                    <a:pt x="3366" y="276"/>
                  </a:lnTo>
                  <a:lnTo>
                    <a:pt x="3366" y="282"/>
                  </a:lnTo>
                  <a:lnTo>
                    <a:pt x="3366" y="282"/>
                  </a:lnTo>
                  <a:lnTo>
                    <a:pt x="3366" y="282"/>
                  </a:lnTo>
                  <a:lnTo>
                    <a:pt x="3366" y="282"/>
                  </a:lnTo>
                  <a:lnTo>
                    <a:pt x="3372" y="282"/>
                  </a:lnTo>
                  <a:lnTo>
                    <a:pt x="3372" y="282"/>
                  </a:lnTo>
                  <a:lnTo>
                    <a:pt x="3372" y="282"/>
                  </a:lnTo>
                  <a:lnTo>
                    <a:pt x="3372" y="282"/>
                  </a:lnTo>
                  <a:lnTo>
                    <a:pt x="3372" y="288"/>
                  </a:lnTo>
                  <a:lnTo>
                    <a:pt x="3378" y="288"/>
                  </a:lnTo>
                  <a:lnTo>
                    <a:pt x="3378" y="288"/>
                  </a:lnTo>
                  <a:lnTo>
                    <a:pt x="3378" y="288"/>
                  </a:lnTo>
                  <a:lnTo>
                    <a:pt x="3378" y="288"/>
                  </a:lnTo>
                  <a:lnTo>
                    <a:pt x="3378" y="288"/>
                  </a:lnTo>
                  <a:lnTo>
                    <a:pt x="3378" y="288"/>
                  </a:lnTo>
                  <a:lnTo>
                    <a:pt x="3378" y="288"/>
                  </a:lnTo>
                  <a:lnTo>
                    <a:pt x="3384" y="288"/>
                  </a:lnTo>
                  <a:lnTo>
                    <a:pt x="3384" y="288"/>
                  </a:lnTo>
                  <a:lnTo>
                    <a:pt x="3384" y="294"/>
                  </a:lnTo>
                  <a:lnTo>
                    <a:pt x="3384" y="294"/>
                  </a:lnTo>
                  <a:lnTo>
                    <a:pt x="3384" y="294"/>
                  </a:lnTo>
                  <a:lnTo>
                    <a:pt x="3384" y="294"/>
                  </a:lnTo>
                  <a:lnTo>
                    <a:pt x="3390" y="294"/>
                  </a:lnTo>
                  <a:lnTo>
                    <a:pt x="3390" y="294"/>
                  </a:lnTo>
                  <a:lnTo>
                    <a:pt x="3390" y="294"/>
                  </a:lnTo>
                  <a:lnTo>
                    <a:pt x="3390" y="294"/>
                  </a:lnTo>
                  <a:lnTo>
                    <a:pt x="3390" y="294"/>
                  </a:lnTo>
                  <a:lnTo>
                    <a:pt x="3390" y="294"/>
                  </a:lnTo>
                  <a:lnTo>
                    <a:pt x="3390" y="294"/>
                  </a:lnTo>
                  <a:lnTo>
                    <a:pt x="3396" y="294"/>
                  </a:lnTo>
                  <a:lnTo>
                    <a:pt x="3396" y="294"/>
                  </a:lnTo>
                  <a:lnTo>
                    <a:pt x="3396" y="294"/>
                  </a:lnTo>
                  <a:lnTo>
                    <a:pt x="3396" y="294"/>
                  </a:lnTo>
                  <a:lnTo>
                    <a:pt x="3396" y="294"/>
                  </a:lnTo>
                  <a:lnTo>
                    <a:pt x="3396" y="294"/>
                  </a:lnTo>
                  <a:lnTo>
                    <a:pt x="3402" y="294"/>
                  </a:lnTo>
                  <a:lnTo>
                    <a:pt x="3402" y="294"/>
                  </a:lnTo>
                  <a:lnTo>
                    <a:pt x="3402" y="294"/>
                  </a:lnTo>
                  <a:lnTo>
                    <a:pt x="3402" y="294"/>
                  </a:lnTo>
                  <a:lnTo>
                    <a:pt x="3402" y="294"/>
                  </a:lnTo>
                  <a:lnTo>
                    <a:pt x="3402" y="294"/>
                  </a:lnTo>
                  <a:lnTo>
                    <a:pt x="3402" y="294"/>
                  </a:lnTo>
                  <a:lnTo>
                    <a:pt x="3408" y="294"/>
                  </a:lnTo>
                  <a:lnTo>
                    <a:pt x="3408" y="288"/>
                  </a:lnTo>
                  <a:lnTo>
                    <a:pt x="3408" y="288"/>
                  </a:lnTo>
                  <a:lnTo>
                    <a:pt x="3408" y="288"/>
                  </a:lnTo>
                  <a:lnTo>
                    <a:pt x="3408" y="288"/>
                  </a:lnTo>
                  <a:lnTo>
                    <a:pt x="3408" y="288"/>
                  </a:lnTo>
                  <a:lnTo>
                    <a:pt x="3414" y="288"/>
                  </a:lnTo>
                  <a:lnTo>
                    <a:pt x="3414" y="288"/>
                  </a:lnTo>
                  <a:lnTo>
                    <a:pt x="3414" y="288"/>
                  </a:lnTo>
                  <a:lnTo>
                    <a:pt x="3414" y="288"/>
                  </a:lnTo>
                  <a:lnTo>
                    <a:pt x="3414" y="288"/>
                  </a:lnTo>
                  <a:lnTo>
                    <a:pt x="3414" y="282"/>
                  </a:lnTo>
                  <a:lnTo>
                    <a:pt x="3414" y="282"/>
                  </a:lnTo>
                  <a:lnTo>
                    <a:pt x="3420" y="282"/>
                  </a:lnTo>
                  <a:lnTo>
                    <a:pt x="3420" y="282"/>
                  </a:lnTo>
                  <a:lnTo>
                    <a:pt x="3420" y="282"/>
                  </a:lnTo>
                  <a:lnTo>
                    <a:pt x="3420" y="282"/>
                  </a:lnTo>
                  <a:lnTo>
                    <a:pt x="3420" y="282"/>
                  </a:lnTo>
                  <a:lnTo>
                    <a:pt x="3420" y="282"/>
                  </a:lnTo>
                  <a:lnTo>
                    <a:pt x="3426" y="276"/>
                  </a:lnTo>
                  <a:lnTo>
                    <a:pt x="3426" y="276"/>
                  </a:lnTo>
                  <a:lnTo>
                    <a:pt x="3426" y="276"/>
                  </a:lnTo>
                  <a:lnTo>
                    <a:pt x="3426" y="276"/>
                  </a:lnTo>
                  <a:lnTo>
                    <a:pt x="3426" y="276"/>
                  </a:lnTo>
                  <a:lnTo>
                    <a:pt x="3426" y="276"/>
                  </a:lnTo>
                  <a:lnTo>
                    <a:pt x="3432" y="276"/>
                  </a:lnTo>
                  <a:lnTo>
                    <a:pt x="3432" y="276"/>
                  </a:lnTo>
                  <a:lnTo>
                    <a:pt x="3432" y="276"/>
                  </a:lnTo>
                  <a:lnTo>
                    <a:pt x="3432" y="270"/>
                  </a:lnTo>
                  <a:lnTo>
                    <a:pt x="3432" y="270"/>
                  </a:lnTo>
                  <a:lnTo>
                    <a:pt x="3432" y="270"/>
                  </a:lnTo>
                  <a:lnTo>
                    <a:pt x="3432" y="270"/>
                  </a:lnTo>
                  <a:lnTo>
                    <a:pt x="3438" y="270"/>
                  </a:lnTo>
                  <a:lnTo>
                    <a:pt x="3438" y="270"/>
                  </a:lnTo>
                  <a:lnTo>
                    <a:pt x="3438" y="270"/>
                  </a:lnTo>
                  <a:lnTo>
                    <a:pt x="3438" y="270"/>
                  </a:lnTo>
                  <a:lnTo>
                    <a:pt x="3438" y="264"/>
                  </a:lnTo>
                  <a:lnTo>
                    <a:pt x="3438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50" y="258"/>
                  </a:lnTo>
                  <a:lnTo>
                    <a:pt x="3450" y="258"/>
                  </a:lnTo>
                  <a:lnTo>
                    <a:pt x="3450" y="258"/>
                  </a:lnTo>
                  <a:lnTo>
                    <a:pt x="3450" y="258"/>
                  </a:lnTo>
                  <a:lnTo>
                    <a:pt x="3450" y="258"/>
                  </a:lnTo>
                  <a:lnTo>
                    <a:pt x="3450" y="258"/>
                  </a:lnTo>
                  <a:lnTo>
                    <a:pt x="3450" y="258"/>
                  </a:lnTo>
                  <a:lnTo>
                    <a:pt x="3456" y="258"/>
                  </a:lnTo>
                  <a:lnTo>
                    <a:pt x="3456" y="252"/>
                  </a:lnTo>
                  <a:lnTo>
                    <a:pt x="3456" y="252"/>
                  </a:lnTo>
                  <a:lnTo>
                    <a:pt x="3456" y="252"/>
                  </a:lnTo>
                  <a:lnTo>
                    <a:pt x="3456" y="252"/>
                  </a:lnTo>
                  <a:lnTo>
                    <a:pt x="3456" y="252"/>
                  </a:lnTo>
                  <a:lnTo>
                    <a:pt x="3462" y="252"/>
                  </a:lnTo>
                  <a:lnTo>
                    <a:pt x="3462" y="252"/>
                  </a:lnTo>
                  <a:lnTo>
                    <a:pt x="3462" y="252"/>
                  </a:lnTo>
                  <a:lnTo>
                    <a:pt x="3462" y="246"/>
                  </a:lnTo>
                  <a:lnTo>
                    <a:pt x="3462" y="246"/>
                  </a:lnTo>
                  <a:lnTo>
                    <a:pt x="3462" y="246"/>
                  </a:lnTo>
                  <a:lnTo>
                    <a:pt x="3462" y="246"/>
                  </a:lnTo>
                  <a:lnTo>
                    <a:pt x="3468" y="246"/>
                  </a:lnTo>
                  <a:lnTo>
                    <a:pt x="3468" y="246"/>
                  </a:lnTo>
                  <a:lnTo>
                    <a:pt x="3468" y="246"/>
                  </a:lnTo>
                  <a:lnTo>
                    <a:pt x="3468" y="246"/>
                  </a:lnTo>
                  <a:lnTo>
                    <a:pt x="3468" y="240"/>
                  </a:lnTo>
                  <a:lnTo>
                    <a:pt x="3468" y="240"/>
                  </a:lnTo>
                  <a:lnTo>
                    <a:pt x="3474" y="240"/>
                  </a:lnTo>
                  <a:lnTo>
                    <a:pt x="3474" y="240"/>
                  </a:lnTo>
                  <a:lnTo>
                    <a:pt x="3474" y="240"/>
                  </a:lnTo>
                  <a:lnTo>
                    <a:pt x="3474" y="240"/>
                  </a:lnTo>
                  <a:lnTo>
                    <a:pt x="3474" y="240"/>
                  </a:lnTo>
                  <a:lnTo>
                    <a:pt x="3474" y="234"/>
                  </a:lnTo>
                  <a:lnTo>
                    <a:pt x="3474" y="234"/>
                  </a:lnTo>
                  <a:lnTo>
                    <a:pt x="3480" y="234"/>
                  </a:lnTo>
                  <a:lnTo>
                    <a:pt x="3480" y="234"/>
                  </a:lnTo>
                  <a:lnTo>
                    <a:pt x="3480" y="234"/>
                  </a:lnTo>
                  <a:lnTo>
                    <a:pt x="3480" y="234"/>
                  </a:lnTo>
                  <a:lnTo>
                    <a:pt x="3480" y="234"/>
                  </a:lnTo>
                  <a:lnTo>
                    <a:pt x="3480" y="228"/>
                  </a:lnTo>
                  <a:lnTo>
                    <a:pt x="3486" y="228"/>
                  </a:lnTo>
                  <a:lnTo>
                    <a:pt x="3486" y="228"/>
                  </a:lnTo>
                  <a:lnTo>
                    <a:pt x="3486" y="228"/>
                  </a:lnTo>
                  <a:lnTo>
                    <a:pt x="3486" y="228"/>
                  </a:lnTo>
                  <a:lnTo>
                    <a:pt x="3486" y="228"/>
                  </a:lnTo>
                  <a:lnTo>
                    <a:pt x="3486" y="228"/>
                  </a:lnTo>
                  <a:lnTo>
                    <a:pt x="3486" y="222"/>
                  </a:lnTo>
                  <a:lnTo>
                    <a:pt x="3492" y="222"/>
                  </a:lnTo>
                  <a:lnTo>
                    <a:pt x="3492" y="222"/>
                  </a:lnTo>
                  <a:lnTo>
                    <a:pt x="3492" y="222"/>
                  </a:lnTo>
                  <a:lnTo>
                    <a:pt x="3492" y="222"/>
                  </a:lnTo>
                  <a:lnTo>
                    <a:pt x="3492" y="222"/>
                  </a:lnTo>
                  <a:lnTo>
                    <a:pt x="3492" y="222"/>
                  </a:lnTo>
                  <a:lnTo>
                    <a:pt x="3498" y="216"/>
                  </a:lnTo>
                  <a:lnTo>
                    <a:pt x="3498" y="216"/>
                  </a:lnTo>
                  <a:lnTo>
                    <a:pt x="3498" y="216"/>
                  </a:lnTo>
                  <a:lnTo>
                    <a:pt x="3498" y="216"/>
                  </a:lnTo>
                  <a:lnTo>
                    <a:pt x="3498" y="216"/>
                  </a:lnTo>
                  <a:lnTo>
                    <a:pt x="3498" y="216"/>
                  </a:lnTo>
                  <a:lnTo>
                    <a:pt x="3504" y="216"/>
                  </a:lnTo>
                  <a:lnTo>
                    <a:pt x="3504" y="210"/>
                  </a:lnTo>
                  <a:lnTo>
                    <a:pt x="3504" y="210"/>
                  </a:lnTo>
                  <a:lnTo>
                    <a:pt x="3504" y="210"/>
                  </a:lnTo>
                  <a:lnTo>
                    <a:pt x="3504" y="210"/>
                  </a:lnTo>
                  <a:lnTo>
                    <a:pt x="3504" y="210"/>
                  </a:lnTo>
                  <a:lnTo>
                    <a:pt x="3504" y="210"/>
                  </a:lnTo>
                  <a:lnTo>
                    <a:pt x="3510" y="210"/>
                  </a:lnTo>
                  <a:lnTo>
                    <a:pt x="3510" y="204"/>
                  </a:lnTo>
                  <a:lnTo>
                    <a:pt x="3510" y="204"/>
                  </a:lnTo>
                  <a:lnTo>
                    <a:pt x="3510" y="204"/>
                  </a:lnTo>
                  <a:lnTo>
                    <a:pt x="3510" y="204"/>
                  </a:lnTo>
                  <a:lnTo>
                    <a:pt x="3510" y="204"/>
                  </a:lnTo>
                  <a:lnTo>
                    <a:pt x="3516" y="204"/>
                  </a:lnTo>
                  <a:lnTo>
                    <a:pt x="3516" y="198"/>
                  </a:lnTo>
                  <a:lnTo>
                    <a:pt x="3516" y="198"/>
                  </a:lnTo>
                  <a:lnTo>
                    <a:pt x="3516" y="198"/>
                  </a:lnTo>
                  <a:lnTo>
                    <a:pt x="3516" y="198"/>
                  </a:lnTo>
                  <a:lnTo>
                    <a:pt x="3516" y="198"/>
                  </a:lnTo>
                  <a:lnTo>
                    <a:pt x="3522" y="198"/>
                  </a:lnTo>
                  <a:lnTo>
                    <a:pt x="3522" y="198"/>
                  </a:lnTo>
                  <a:lnTo>
                    <a:pt x="3522" y="192"/>
                  </a:lnTo>
                  <a:lnTo>
                    <a:pt x="3522" y="192"/>
                  </a:lnTo>
                  <a:lnTo>
                    <a:pt x="3522" y="192"/>
                  </a:lnTo>
                  <a:lnTo>
                    <a:pt x="3522" y="192"/>
                  </a:lnTo>
                  <a:lnTo>
                    <a:pt x="3522" y="192"/>
                  </a:lnTo>
                  <a:lnTo>
                    <a:pt x="3528" y="186"/>
                  </a:lnTo>
                  <a:lnTo>
                    <a:pt x="3528" y="186"/>
                  </a:lnTo>
                  <a:lnTo>
                    <a:pt x="3528" y="186"/>
                  </a:lnTo>
                  <a:lnTo>
                    <a:pt x="3528" y="186"/>
                  </a:lnTo>
                  <a:lnTo>
                    <a:pt x="3528" y="186"/>
                  </a:lnTo>
                  <a:lnTo>
                    <a:pt x="3528" y="186"/>
                  </a:lnTo>
                  <a:lnTo>
                    <a:pt x="3534" y="186"/>
                  </a:lnTo>
                  <a:lnTo>
                    <a:pt x="3534" y="180"/>
                  </a:lnTo>
                  <a:lnTo>
                    <a:pt x="3534" y="180"/>
                  </a:lnTo>
                  <a:lnTo>
                    <a:pt x="3534" y="180"/>
                  </a:lnTo>
                  <a:lnTo>
                    <a:pt x="3534" y="180"/>
                  </a:lnTo>
                  <a:lnTo>
                    <a:pt x="3534" y="180"/>
                  </a:lnTo>
                  <a:lnTo>
                    <a:pt x="3534" y="180"/>
                  </a:lnTo>
                  <a:lnTo>
                    <a:pt x="3540" y="174"/>
                  </a:lnTo>
                  <a:lnTo>
                    <a:pt x="3540" y="174"/>
                  </a:lnTo>
                  <a:lnTo>
                    <a:pt x="3540" y="174"/>
                  </a:lnTo>
                  <a:lnTo>
                    <a:pt x="3540" y="174"/>
                  </a:lnTo>
                  <a:lnTo>
                    <a:pt x="3540" y="174"/>
                  </a:lnTo>
                  <a:lnTo>
                    <a:pt x="3540" y="174"/>
                  </a:lnTo>
                  <a:lnTo>
                    <a:pt x="3546" y="168"/>
                  </a:lnTo>
                  <a:lnTo>
                    <a:pt x="3546" y="168"/>
                  </a:lnTo>
                  <a:lnTo>
                    <a:pt x="3546" y="168"/>
                  </a:lnTo>
                  <a:lnTo>
                    <a:pt x="3546" y="168"/>
                  </a:lnTo>
                  <a:lnTo>
                    <a:pt x="3546" y="168"/>
                  </a:lnTo>
                  <a:lnTo>
                    <a:pt x="3546" y="168"/>
                  </a:lnTo>
                  <a:lnTo>
                    <a:pt x="3552" y="168"/>
                  </a:lnTo>
                  <a:lnTo>
                    <a:pt x="3552" y="162"/>
                  </a:lnTo>
                  <a:lnTo>
                    <a:pt x="3552" y="162"/>
                  </a:lnTo>
                  <a:lnTo>
                    <a:pt x="3552" y="162"/>
                  </a:lnTo>
                  <a:lnTo>
                    <a:pt x="3552" y="162"/>
                  </a:lnTo>
                  <a:lnTo>
                    <a:pt x="3552" y="162"/>
                  </a:lnTo>
                  <a:lnTo>
                    <a:pt x="3552" y="162"/>
                  </a:lnTo>
                  <a:lnTo>
                    <a:pt x="3558" y="156"/>
                  </a:lnTo>
                  <a:lnTo>
                    <a:pt x="3558" y="156"/>
                  </a:lnTo>
                  <a:lnTo>
                    <a:pt x="3558" y="156"/>
                  </a:lnTo>
                  <a:lnTo>
                    <a:pt x="3558" y="156"/>
                  </a:lnTo>
                  <a:lnTo>
                    <a:pt x="3558" y="156"/>
                  </a:lnTo>
                  <a:lnTo>
                    <a:pt x="3558" y="156"/>
                  </a:lnTo>
                  <a:lnTo>
                    <a:pt x="3564" y="150"/>
                  </a:lnTo>
                  <a:lnTo>
                    <a:pt x="3564" y="150"/>
                  </a:lnTo>
                  <a:lnTo>
                    <a:pt x="3564" y="150"/>
                  </a:lnTo>
                  <a:lnTo>
                    <a:pt x="3564" y="150"/>
                  </a:lnTo>
                  <a:lnTo>
                    <a:pt x="3564" y="150"/>
                  </a:lnTo>
                  <a:lnTo>
                    <a:pt x="3564" y="150"/>
                  </a:lnTo>
                  <a:lnTo>
                    <a:pt x="3564" y="144"/>
                  </a:lnTo>
                  <a:lnTo>
                    <a:pt x="3570" y="144"/>
                  </a:lnTo>
                  <a:lnTo>
                    <a:pt x="3570" y="144"/>
                  </a:lnTo>
                  <a:lnTo>
                    <a:pt x="3570" y="144"/>
                  </a:lnTo>
                  <a:lnTo>
                    <a:pt x="3570" y="144"/>
                  </a:lnTo>
                  <a:lnTo>
                    <a:pt x="3570" y="144"/>
                  </a:lnTo>
                  <a:lnTo>
                    <a:pt x="3570" y="138"/>
                  </a:lnTo>
                  <a:lnTo>
                    <a:pt x="3576" y="138"/>
                  </a:lnTo>
                  <a:lnTo>
                    <a:pt x="3576" y="138"/>
                  </a:lnTo>
                  <a:lnTo>
                    <a:pt x="3576" y="138"/>
                  </a:lnTo>
                  <a:lnTo>
                    <a:pt x="3576" y="138"/>
                  </a:lnTo>
                  <a:lnTo>
                    <a:pt x="3576" y="138"/>
                  </a:lnTo>
                  <a:lnTo>
                    <a:pt x="3576" y="132"/>
                  </a:lnTo>
                  <a:lnTo>
                    <a:pt x="3576" y="132"/>
                  </a:lnTo>
                  <a:lnTo>
                    <a:pt x="3582" y="132"/>
                  </a:lnTo>
                  <a:lnTo>
                    <a:pt x="3582" y="132"/>
                  </a:lnTo>
                  <a:lnTo>
                    <a:pt x="3582" y="132"/>
                  </a:lnTo>
                  <a:lnTo>
                    <a:pt x="3582" y="132"/>
                  </a:lnTo>
                  <a:lnTo>
                    <a:pt x="3582" y="126"/>
                  </a:lnTo>
                  <a:lnTo>
                    <a:pt x="3582" y="126"/>
                  </a:lnTo>
                  <a:lnTo>
                    <a:pt x="3588" y="126"/>
                  </a:lnTo>
                  <a:lnTo>
                    <a:pt x="3588" y="126"/>
                  </a:lnTo>
                  <a:lnTo>
                    <a:pt x="3588" y="126"/>
                  </a:lnTo>
                  <a:lnTo>
                    <a:pt x="3588" y="126"/>
                  </a:lnTo>
                  <a:lnTo>
                    <a:pt x="3588" y="120"/>
                  </a:lnTo>
                  <a:lnTo>
                    <a:pt x="3588" y="120"/>
                  </a:lnTo>
                  <a:lnTo>
                    <a:pt x="3588" y="120"/>
                  </a:lnTo>
                  <a:lnTo>
                    <a:pt x="3594" y="120"/>
                  </a:lnTo>
                  <a:lnTo>
                    <a:pt x="3594" y="120"/>
                  </a:lnTo>
                  <a:lnTo>
                    <a:pt x="3594" y="114"/>
                  </a:lnTo>
                  <a:lnTo>
                    <a:pt x="3594" y="114"/>
                  </a:lnTo>
                  <a:lnTo>
                    <a:pt x="3594" y="114"/>
                  </a:lnTo>
                  <a:lnTo>
                    <a:pt x="3600" y="114"/>
                  </a:lnTo>
                  <a:lnTo>
                    <a:pt x="3600" y="114"/>
                  </a:lnTo>
                  <a:lnTo>
                    <a:pt x="3600" y="108"/>
                  </a:lnTo>
                  <a:lnTo>
                    <a:pt x="3600" y="108"/>
                  </a:lnTo>
                  <a:lnTo>
                    <a:pt x="3600" y="108"/>
                  </a:lnTo>
                  <a:lnTo>
                    <a:pt x="3600" y="108"/>
                  </a:lnTo>
                  <a:lnTo>
                    <a:pt x="3606" y="108"/>
                  </a:lnTo>
                  <a:lnTo>
                    <a:pt x="3606" y="102"/>
                  </a:lnTo>
                  <a:lnTo>
                    <a:pt x="3606" y="102"/>
                  </a:lnTo>
                  <a:lnTo>
                    <a:pt x="3606" y="102"/>
                  </a:lnTo>
                  <a:lnTo>
                    <a:pt x="3606" y="102"/>
                  </a:lnTo>
                  <a:lnTo>
                    <a:pt x="3606" y="102"/>
                  </a:lnTo>
                  <a:lnTo>
                    <a:pt x="3606" y="102"/>
                  </a:lnTo>
                  <a:lnTo>
                    <a:pt x="3612" y="96"/>
                  </a:lnTo>
                  <a:lnTo>
                    <a:pt x="3612" y="96"/>
                  </a:lnTo>
                  <a:lnTo>
                    <a:pt x="3612" y="96"/>
                  </a:lnTo>
                  <a:lnTo>
                    <a:pt x="3612" y="96"/>
                  </a:lnTo>
                  <a:lnTo>
                    <a:pt x="3612" y="96"/>
                  </a:lnTo>
                  <a:lnTo>
                    <a:pt x="3612" y="90"/>
                  </a:lnTo>
                  <a:lnTo>
                    <a:pt x="3618" y="90"/>
                  </a:lnTo>
                  <a:lnTo>
                    <a:pt x="3618" y="90"/>
                  </a:lnTo>
                  <a:lnTo>
                    <a:pt x="3618" y="90"/>
                  </a:lnTo>
                  <a:lnTo>
                    <a:pt x="3618" y="90"/>
                  </a:lnTo>
                  <a:lnTo>
                    <a:pt x="3618" y="90"/>
                  </a:lnTo>
                  <a:lnTo>
                    <a:pt x="3618" y="84"/>
                  </a:lnTo>
                  <a:lnTo>
                    <a:pt x="3618" y="84"/>
                  </a:lnTo>
                  <a:lnTo>
                    <a:pt x="3624" y="84"/>
                  </a:lnTo>
                  <a:lnTo>
                    <a:pt x="3624" y="84"/>
                  </a:lnTo>
                  <a:lnTo>
                    <a:pt x="3624" y="84"/>
                  </a:lnTo>
                  <a:lnTo>
                    <a:pt x="3624" y="84"/>
                  </a:lnTo>
                  <a:lnTo>
                    <a:pt x="3624" y="78"/>
                  </a:lnTo>
                  <a:lnTo>
                    <a:pt x="3624" y="78"/>
                  </a:lnTo>
                  <a:lnTo>
                    <a:pt x="3630" y="78"/>
                  </a:lnTo>
                  <a:lnTo>
                    <a:pt x="3630" y="78"/>
                  </a:lnTo>
                  <a:lnTo>
                    <a:pt x="3630" y="78"/>
                  </a:lnTo>
                  <a:lnTo>
                    <a:pt x="3630" y="72"/>
                  </a:lnTo>
                  <a:lnTo>
                    <a:pt x="3630" y="72"/>
                  </a:lnTo>
                  <a:lnTo>
                    <a:pt x="3630" y="72"/>
                  </a:lnTo>
                  <a:lnTo>
                    <a:pt x="3630" y="72"/>
                  </a:lnTo>
                  <a:lnTo>
                    <a:pt x="3636" y="72"/>
                  </a:lnTo>
                  <a:lnTo>
                    <a:pt x="3636" y="66"/>
                  </a:lnTo>
                  <a:lnTo>
                    <a:pt x="3636" y="66"/>
                  </a:lnTo>
                  <a:lnTo>
                    <a:pt x="3636" y="66"/>
                  </a:lnTo>
                  <a:lnTo>
                    <a:pt x="3636" y="66"/>
                  </a:lnTo>
                  <a:lnTo>
                    <a:pt x="3636" y="66"/>
                  </a:lnTo>
                  <a:lnTo>
                    <a:pt x="3636" y="66"/>
                  </a:lnTo>
                  <a:lnTo>
                    <a:pt x="3642" y="60"/>
                  </a:lnTo>
                  <a:lnTo>
                    <a:pt x="3642" y="60"/>
                  </a:lnTo>
                  <a:lnTo>
                    <a:pt x="3642" y="60"/>
                  </a:lnTo>
                  <a:lnTo>
                    <a:pt x="3642" y="60"/>
                  </a:lnTo>
                  <a:lnTo>
                    <a:pt x="3642" y="60"/>
                  </a:lnTo>
                  <a:lnTo>
                    <a:pt x="3642" y="54"/>
                  </a:lnTo>
                  <a:lnTo>
                    <a:pt x="3648" y="54"/>
                  </a:lnTo>
                  <a:lnTo>
                    <a:pt x="3648" y="54"/>
                  </a:lnTo>
                  <a:lnTo>
                    <a:pt x="3648" y="54"/>
                  </a:lnTo>
                  <a:lnTo>
                    <a:pt x="3648" y="54"/>
                  </a:lnTo>
                  <a:lnTo>
                    <a:pt x="3648" y="54"/>
                  </a:lnTo>
                  <a:lnTo>
                    <a:pt x="3648" y="48"/>
                  </a:lnTo>
                  <a:lnTo>
                    <a:pt x="3648" y="48"/>
                  </a:lnTo>
                  <a:lnTo>
                    <a:pt x="3654" y="48"/>
                  </a:lnTo>
                  <a:lnTo>
                    <a:pt x="3654" y="48"/>
                  </a:lnTo>
                  <a:lnTo>
                    <a:pt x="3654" y="48"/>
                  </a:lnTo>
                  <a:lnTo>
                    <a:pt x="3654" y="48"/>
                  </a:lnTo>
                  <a:lnTo>
                    <a:pt x="3654" y="48"/>
                  </a:lnTo>
                  <a:lnTo>
                    <a:pt x="3660" y="48"/>
                  </a:lnTo>
                  <a:lnTo>
                    <a:pt x="3660" y="48"/>
                  </a:lnTo>
                  <a:lnTo>
                    <a:pt x="3660" y="48"/>
                  </a:lnTo>
                  <a:lnTo>
                    <a:pt x="3660" y="48"/>
                  </a:lnTo>
                  <a:lnTo>
                    <a:pt x="3660" y="48"/>
                  </a:lnTo>
                  <a:lnTo>
                    <a:pt x="3660" y="48"/>
                  </a:lnTo>
                  <a:lnTo>
                    <a:pt x="3666" y="48"/>
                  </a:lnTo>
                  <a:lnTo>
                    <a:pt x="3666" y="48"/>
                  </a:lnTo>
                  <a:lnTo>
                    <a:pt x="3666" y="54"/>
                  </a:lnTo>
                  <a:lnTo>
                    <a:pt x="3666" y="54"/>
                  </a:lnTo>
                  <a:lnTo>
                    <a:pt x="3666" y="54"/>
                  </a:lnTo>
                  <a:lnTo>
                    <a:pt x="3666" y="54"/>
                  </a:lnTo>
                  <a:lnTo>
                    <a:pt x="3666" y="54"/>
                  </a:lnTo>
                  <a:lnTo>
                    <a:pt x="3672" y="54"/>
                  </a:lnTo>
                  <a:lnTo>
                    <a:pt x="3672" y="60"/>
                  </a:lnTo>
                  <a:lnTo>
                    <a:pt x="3672" y="60"/>
                  </a:lnTo>
                  <a:lnTo>
                    <a:pt x="3672" y="60"/>
                  </a:lnTo>
                  <a:lnTo>
                    <a:pt x="3672" y="60"/>
                  </a:lnTo>
                  <a:lnTo>
                    <a:pt x="3672" y="66"/>
                  </a:lnTo>
                  <a:lnTo>
                    <a:pt x="3678" y="66"/>
                  </a:lnTo>
                  <a:lnTo>
                    <a:pt x="3678" y="66"/>
                  </a:lnTo>
                  <a:lnTo>
                    <a:pt x="3678" y="66"/>
                  </a:lnTo>
                  <a:lnTo>
                    <a:pt x="3678" y="72"/>
                  </a:lnTo>
                  <a:lnTo>
                    <a:pt x="3678" y="72"/>
                  </a:lnTo>
                  <a:lnTo>
                    <a:pt x="3678" y="72"/>
                  </a:lnTo>
                  <a:lnTo>
                    <a:pt x="3678" y="72"/>
                  </a:lnTo>
                  <a:lnTo>
                    <a:pt x="3684" y="78"/>
                  </a:lnTo>
                  <a:lnTo>
                    <a:pt x="3684" y="78"/>
                  </a:lnTo>
                  <a:lnTo>
                    <a:pt x="3684" y="78"/>
                  </a:lnTo>
                  <a:lnTo>
                    <a:pt x="3684" y="78"/>
                  </a:lnTo>
                  <a:lnTo>
                    <a:pt x="3684" y="78"/>
                  </a:lnTo>
                  <a:lnTo>
                    <a:pt x="3684" y="84"/>
                  </a:lnTo>
                  <a:lnTo>
                    <a:pt x="3684" y="84"/>
                  </a:lnTo>
                  <a:lnTo>
                    <a:pt x="3690" y="84"/>
                  </a:lnTo>
                  <a:lnTo>
                    <a:pt x="3690" y="84"/>
                  </a:lnTo>
                  <a:lnTo>
                    <a:pt x="3690" y="90"/>
                  </a:lnTo>
                  <a:lnTo>
                    <a:pt x="3690" y="90"/>
                  </a:lnTo>
                  <a:lnTo>
                    <a:pt x="3690" y="90"/>
                  </a:lnTo>
                  <a:lnTo>
                    <a:pt x="3690" y="90"/>
                  </a:lnTo>
                  <a:lnTo>
                    <a:pt x="3696" y="96"/>
                  </a:lnTo>
                  <a:lnTo>
                    <a:pt x="3696" y="96"/>
                  </a:lnTo>
                  <a:lnTo>
                    <a:pt x="3696" y="96"/>
                  </a:lnTo>
                  <a:lnTo>
                    <a:pt x="3696" y="96"/>
                  </a:lnTo>
                  <a:lnTo>
                    <a:pt x="3696" y="96"/>
                  </a:lnTo>
                  <a:lnTo>
                    <a:pt x="3696" y="102"/>
                  </a:lnTo>
                  <a:lnTo>
                    <a:pt x="3702" y="102"/>
                  </a:lnTo>
                  <a:lnTo>
                    <a:pt x="3702" y="102"/>
                  </a:lnTo>
                  <a:lnTo>
                    <a:pt x="3702" y="102"/>
                  </a:lnTo>
                  <a:lnTo>
                    <a:pt x="3702" y="102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8" y="108"/>
                  </a:lnTo>
                  <a:lnTo>
                    <a:pt x="3708" y="114"/>
                  </a:lnTo>
                  <a:lnTo>
                    <a:pt x="3708" y="114"/>
                  </a:lnTo>
                  <a:lnTo>
                    <a:pt x="3708" y="114"/>
                  </a:lnTo>
                  <a:lnTo>
                    <a:pt x="3708" y="114"/>
                  </a:lnTo>
                  <a:lnTo>
                    <a:pt x="3708" y="114"/>
                  </a:lnTo>
                  <a:lnTo>
                    <a:pt x="3708" y="120"/>
                  </a:lnTo>
                  <a:lnTo>
                    <a:pt x="3714" y="120"/>
                  </a:lnTo>
                  <a:lnTo>
                    <a:pt x="3714" y="120"/>
                  </a:lnTo>
                  <a:lnTo>
                    <a:pt x="3714" y="120"/>
                  </a:lnTo>
                  <a:lnTo>
                    <a:pt x="3714" y="126"/>
                  </a:lnTo>
                  <a:lnTo>
                    <a:pt x="3714" y="126"/>
                  </a:lnTo>
                  <a:lnTo>
                    <a:pt x="3720" y="126"/>
                  </a:lnTo>
                  <a:lnTo>
                    <a:pt x="3720" y="126"/>
                  </a:lnTo>
                  <a:lnTo>
                    <a:pt x="3720" y="132"/>
                  </a:lnTo>
                  <a:lnTo>
                    <a:pt x="3720" y="132"/>
                  </a:lnTo>
                  <a:lnTo>
                    <a:pt x="3720" y="132"/>
                  </a:lnTo>
                  <a:lnTo>
                    <a:pt x="3720" y="132"/>
                  </a:lnTo>
                  <a:lnTo>
                    <a:pt x="3726" y="138"/>
                  </a:lnTo>
                  <a:lnTo>
                    <a:pt x="3726" y="138"/>
                  </a:lnTo>
                  <a:lnTo>
                    <a:pt x="3726" y="138"/>
                  </a:lnTo>
                  <a:lnTo>
                    <a:pt x="3726" y="138"/>
                  </a:lnTo>
                  <a:lnTo>
                    <a:pt x="3726" y="138"/>
                  </a:lnTo>
                  <a:lnTo>
                    <a:pt x="3726" y="144"/>
                  </a:lnTo>
                  <a:lnTo>
                    <a:pt x="3726" y="144"/>
                  </a:lnTo>
                  <a:lnTo>
                    <a:pt x="3732" y="144"/>
                  </a:lnTo>
                  <a:lnTo>
                    <a:pt x="3732" y="144"/>
                  </a:lnTo>
                  <a:lnTo>
                    <a:pt x="3732" y="144"/>
                  </a:lnTo>
                  <a:lnTo>
                    <a:pt x="3732" y="150"/>
                  </a:lnTo>
                  <a:lnTo>
                    <a:pt x="3732" y="150"/>
                  </a:lnTo>
                  <a:lnTo>
                    <a:pt x="3732" y="150"/>
                  </a:lnTo>
                  <a:lnTo>
                    <a:pt x="3738" y="150"/>
                  </a:lnTo>
                  <a:lnTo>
                    <a:pt x="3738" y="156"/>
                  </a:lnTo>
                  <a:lnTo>
                    <a:pt x="3738" y="156"/>
                  </a:lnTo>
                  <a:lnTo>
                    <a:pt x="3738" y="156"/>
                  </a:lnTo>
                  <a:lnTo>
                    <a:pt x="3738" y="156"/>
                  </a:lnTo>
                  <a:lnTo>
                    <a:pt x="3738" y="156"/>
                  </a:lnTo>
                  <a:lnTo>
                    <a:pt x="3738" y="162"/>
                  </a:lnTo>
                  <a:lnTo>
                    <a:pt x="3744" y="162"/>
                  </a:lnTo>
                  <a:lnTo>
                    <a:pt x="3744" y="162"/>
                  </a:lnTo>
                  <a:lnTo>
                    <a:pt x="3744" y="162"/>
                  </a:lnTo>
                  <a:lnTo>
                    <a:pt x="3744" y="162"/>
                  </a:lnTo>
                  <a:lnTo>
                    <a:pt x="3744" y="168"/>
                  </a:lnTo>
                  <a:lnTo>
                    <a:pt x="3744" y="168"/>
                  </a:lnTo>
                  <a:lnTo>
                    <a:pt x="3750" y="168"/>
                  </a:lnTo>
                  <a:lnTo>
                    <a:pt x="3750" y="168"/>
                  </a:lnTo>
                  <a:lnTo>
                    <a:pt x="3750" y="168"/>
                  </a:lnTo>
                  <a:lnTo>
                    <a:pt x="3750" y="174"/>
                  </a:lnTo>
                  <a:lnTo>
                    <a:pt x="3750" y="174"/>
                  </a:lnTo>
                  <a:lnTo>
                    <a:pt x="3750" y="174"/>
                  </a:lnTo>
                  <a:lnTo>
                    <a:pt x="3750" y="174"/>
                  </a:lnTo>
                  <a:lnTo>
                    <a:pt x="3756" y="174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62" y="186"/>
                  </a:lnTo>
                  <a:lnTo>
                    <a:pt x="3762" y="186"/>
                  </a:lnTo>
                  <a:lnTo>
                    <a:pt x="3762" y="186"/>
                  </a:lnTo>
                  <a:lnTo>
                    <a:pt x="3762" y="186"/>
                  </a:lnTo>
                  <a:lnTo>
                    <a:pt x="3762" y="186"/>
                  </a:lnTo>
                  <a:lnTo>
                    <a:pt x="3762" y="186"/>
                  </a:lnTo>
                  <a:lnTo>
                    <a:pt x="3762" y="192"/>
                  </a:lnTo>
                  <a:lnTo>
                    <a:pt x="3768" y="192"/>
                  </a:lnTo>
                  <a:lnTo>
                    <a:pt x="3768" y="192"/>
                  </a:lnTo>
                  <a:lnTo>
                    <a:pt x="3768" y="192"/>
                  </a:lnTo>
                  <a:lnTo>
                    <a:pt x="3768" y="192"/>
                  </a:lnTo>
                  <a:lnTo>
                    <a:pt x="3768" y="198"/>
                  </a:lnTo>
                  <a:lnTo>
                    <a:pt x="3768" y="198"/>
                  </a:lnTo>
                  <a:lnTo>
                    <a:pt x="3774" y="198"/>
                  </a:lnTo>
                  <a:lnTo>
                    <a:pt x="3774" y="198"/>
                  </a:lnTo>
                  <a:lnTo>
                    <a:pt x="3774" y="198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80" y="204"/>
                  </a:lnTo>
                  <a:lnTo>
                    <a:pt x="3780" y="210"/>
                  </a:lnTo>
                  <a:lnTo>
                    <a:pt x="3780" y="210"/>
                  </a:lnTo>
                  <a:lnTo>
                    <a:pt x="3780" y="210"/>
                  </a:lnTo>
                  <a:lnTo>
                    <a:pt x="3780" y="210"/>
                  </a:lnTo>
                  <a:lnTo>
                    <a:pt x="3780" y="210"/>
                  </a:lnTo>
                  <a:lnTo>
                    <a:pt x="3786" y="210"/>
                  </a:lnTo>
                  <a:lnTo>
                    <a:pt x="3786" y="216"/>
                  </a:lnTo>
                  <a:lnTo>
                    <a:pt x="3786" y="216"/>
                  </a:lnTo>
                  <a:lnTo>
                    <a:pt x="3786" y="216"/>
                  </a:lnTo>
                  <a:lnTo>
                    <a:pt x="3786" y="216"/>
                  </a:lnTo>
                  <a:lnTo>
                    <a:pt x="3786" y="216"/>
                  </a:lnTo>
                  <a:lnTo>
                    <a:pt x="3786" y="216"/>
                  </a:lnTo>
                  <a:lnTo>
                    <a:pt x="3792" y="222"/>
                  </a:lnTo>
                  <a:lnTo>
                    <a:pt x="3792" y="222"/>
                  </a:lnTo>
                  <a:lnTo>
                    <a:pt x="3792" y="222"/>
                  </a:lnTo>
                  <a:lnTo>
                    <a:pt x="3792" y="222"/>
                  </a:lnTo>
                  <a:lnTo>
                    <a:pt x="3792" y="222"/>
                  </a:lnTo>
                  <a:lnTo>
                    <a:pt x="3792" y="228"/>
                  </a:lnTo>
                  <a:lnTo>
                    <a:pt x="3798" y="228"/>
                  </a:lnTo>
                  <a:lnTo>
                    <a:pt x="3798" y="228"/>
                  </a:lnTo>
                  <a:lnTo>
                    <a:pt x="3798" y="228"/>
                  </a:lnTo>
                  <a:lnTo>
                    <a:pt x="3798" y="228"/>
                  </a:lnTo>
                  <a:lnTo>
                    <a:pt x="3798" y="228"/>
                  </a:lnTo>
                  <a:lnTo>
                    <a:pt x="3798" y="234"/>
                  </a:lnTo>
                  <a:lnTo>
                    <a:pt x="3804" y="234"/>
                  </a:lnTo>
                  <a:lnTo>
                    <a:pt x="3804" y="234"/>
                  </a:lnTo>
                  <a:lnTo>
                    <a:pt x="3804" y="234"/>
                  </a:lnTo>
                  <a:lnTo>
                    <a:pt x="3804" y="234"/>
                  </a:lnTo>
                  <a:lnTo>
                    <a:pt x="3804" y="234"/>
                  </a:lnTo>
                  <a:lnTo>
                    <a:pt x="3804" y="240"/>
                  </a:lnTo>
                  <a:lnTo>
                    <a:pt x="3810" y="240"/>
                  </a:lnTo>
                  <a:lnTo>
                    <a:pt x="3810" y="240"/>
                  </a:lnTo>
                  <a:lnTo>
                    <a:pt x="3810" y="240"/>
                  </a:lnTo>
                  <a:lnTo>
                    <a:pt x="3810" y="240"/>
                  </a:lnTo>
                  <a:lnTo>
                    <a:pt x="3810" y="246"/>
                  </a:lnTo>
                  <a:lnTo>
                    <a:pt x="3810" y="246"/>
                  </a:lnTo>
                  <a:lnTo>
                    <a:pt x="3810" y="246"/>
                  </a:lnTo>
                  <a:lnTo>
                    <a:pt x="3816" y="246"/>
                  </a:lnTo>
                  <a:lnTo>
                    <a:pt x="3816" y="246"/>
                  </a:lnTo>
                  <a:lnTo>
                    <a:pt x="3816" y="246"/>
                  </a:lnTo>
                  <a:lnTo>
                    <a:pt x="3816" y="252"/>
                  </a:lnTo>
                  <a:lnTo>
                    <a:pt x="3816" y="252"/>
                  </a:lnTo>
                  <a:lnTo>
                    <a:pt x="3816" y="252"/>
                  </a:lnTo>
                  <a:lnTo>
                    <a:pt x="3822" y="252"/>
                  </a:lnTo>
                  <a:lnTo>
                    <a:pt x="3822" y="252"/>
                  </a:lnTo>
                  <a:lnTo>
                    <a:pt x="3822" y="252"/>
                  </a:lnTo>
                  <a:lnTo>
                    <a:pt x="3822" y="258"/>
                  </a:lnTo>
                  <a:lnTo>
                    <a:pt x="3822" y="258"/>
                  </a:lnTo>
                  <a:lnTo>
                    <a:pt x="3822" y="258"/>
                  </a:lnTo>
                  <a:lnTo>
                    <a:pt x="3822" y="258"/>
                  </a:lnTo>
                  <a:lnTo>
                    <a:pt x="3828" y="258"/>
                  </a:lnTo>
                  <a:lnTo>
                    <a:pt x="3828" y="258"/>
                  </a:lnTo>
                  <a:lnTo>
                    <a:pt x="3828" y="264"/>
                  </a:lnTo>
                  <a:lnTo>
                    <a:pt x="3828" y="264"/>
                  </a:lnTo>
                  <a:lnTo>
                    <a:pt x="3828" y="264"/>
                  </a:lnTo>
                  <a:lnTo>
                    <a:pt x="3828" y="264"/>
                  </a:lnTo>
                  <a:lnTo>
                    <a:pt x="3834" y="264"/>
                  </a:lnTo>
                  <a:lnTo>
                    <a:pt x="3834" y="264"/>
                  </a:lnTo>
                  <a:lnTo>
                    <a:pt x="3834" y="264"/>
                  </a:lnTo>
                  <a:lnTo>
                    <a:pt x="3834" y="270"/>
                  </a:lnTo>
                  <a:lnTo>
                    <a:pt x="3834" y="270"/>
                  </a:lnTo>
                  <a:lnTo>
                    <a:pt x="3834" y="270"/>
                  </a:lnTo>
                  <a:lnTo>
                    <a:pt x="3840" y="270"/>
                  </a:lnTo>
                  <a:lnTo>
                    <a:pt x="3840" y="270"/>
                  </a:lnTo>
                  <a:lnTo>
                    <a:pt x="3840" y="270"/>
                  </a:lnTo>
                  <a:lnTo>
                    <a:pt x="3840" y="270"/>
                  </a:lnTo>
                  <a:lnTo>
                    <a:pt x="3840" y="276"/>
                  </a:lnTo>
                  <a:lnTo>
                    <a:pt x="3840" y="276"/>
                  </a:lnTo>
                  <a:lnTo>
                    <a:pt x="3840" y="276"/>
                  </a:lnTo>
                  <a:lnTo>
                    <a:pt x="3846" y="276"/>
                  </a:lnTo>
                  <a:lnTo>
                    <a:pt x="3846" y="276"/>
                  </a:lnTo>
                  <a:lnTo>
                    <a:pt x="3846" y="276"/>
                  </a:lnTo>
                  <a:lnTo>
                    <a:pt x="3846" y="276"/>
                  </a:lnTo>
                  <a:lnTo>
                    <a:pt x="3846" y="282"/>
                  </a:lnTo>
                  <a:lnTo>
                    <a:pt x="3846" y="282"/>
                  </a:lnTo>
                  <a:lnTo>
                    <a:pt x="3852" y="282"/>
                  </a:lnTo>
                  <a:lnTo>
                    <a:pt x="3852" y="282"/>
                  </a:lnTo>
                  <a:lnTo>
                    <a:pt x="3852" y="282"/>
                  </a:lnTo>
                  <a:lnTo>
                    <a:pt x="3852" y="282"/>
                  </a:lnTo>
                  <a:lnTo>
                    <a:pt x="3852" y="282"/>
                  </a:lnTo>
                  <a:lnTo>
                    <a:pt x="3852" y="288"/>
                  </a:lnTo>
                  <a:lnTo>
                    <a:pt x="3852" y="288"/>
                  </a:lnTo>
                  <a:lnTo>
                    <a:pt x="3858" y="288"/>
                  </a:lnTo>
                  <a:lnTo>
                    <a:pt x="3858" y="288"/>
                  </a:lnTo>
                  <a:lnTo>
                    <a:pt x="3858" y="288"/>
                  </a:lnTo>
                  <a:lnTo>
                    <a:pt x="3858" y="288"/>
                  </a:lnTo>
                  <a:lnTo>
                    <a:pt x="3858" y="288"/>
                  </a:lnTo>
                  <a:lnTo>
                    <a:pt x="3858" y="294"/>
                  </a:lnTo>
                  <a:lnTo>
                    <a:pt x="3864" y="294"/>
                  </a:lnTo>
                  <a:lnTo>
                    <a:pt x="3864" y="294"/>
                  </a:lnTo>
                  <a:lnTo>
                    <a:pt x="3864" y="294"/>
                  </a:lnTo>
                  <a:lnTo>
                    <a:pt x="3864" y="294"/>
                  </a:lnTo>
                  <a:lnTo>
                    <a:pt x="3864" y="294"/>
                  </a:lnTo>
                  <a:lnTo>
                    <a:pt x="3864" y="294"/>
                  </a:lnTo>
                  <a:lnTo>
                    <a:pt x="3864" y="294"/>
                  </a:lnTo>
                  <a:lnTo>
                    <a:pt x="3870" y="300"/>
                  </a:lnTo>
                  <a:lnTo>
                    <a:pt x="3870" y="300"/>
                  </a:lnTo>
                  <a:lnTo>
                    <a:pt x="3870" y="300"/>
                  </a:lnTo>
                  <a:lnTo>
                    <a:pt x="3870" y="300"/>
                  </a:lnTo>
                  <a:lnTo>
                    <a:pt x="3870" y="300"/>
                  </a:lnTo>
                  <a:lnTo>
                    <a:pt x="3870" y="300"/>
                  </a:lnTo>
                  <a:lnTo>
                    <a:pt x="3876" y="300"/>
                  </a:lnTo>
                  <a:lnTo>
                    <a:pt x="3876" y="300"/>
                  </a:lnTo>
                  <a:lnTo>
                    <a:pt x="3876" y="306"/>
                  </a:lnTo>
                  <a:lnTo>
                    <a:pt x="3876" y="306"/>
                  </a:lnTo>
                  <a:lnTo>
                    <a:pt x="3876" y="306"/>
                  </a:lnTo>
                  <a:lnTo>
                    <a:pt x="3876" y="306"/>
                  </a:lnTo>
                  <a:lnTo>
                    <a:pt x="3876" y="306"/>
                  </a:lnTo>
                  <a:lnTo>
                    <a:pt x="3882" y="306"/>
                  </a:lnTo>
                  <a:lnTo>
                    <a:pt x="3882" y="306"/>
                  </a:lnTo>
                  <a:lnTo>
                    <a:pt x="3882" y="312"/>
                  </a:lnTo>
                  <a:lnTo>
                    <a:pt x="3882" y="312"/>
                  </a:lnTo>
                  <a:lnTo>
                    <a:pt x="3882" y="312"/>
                  </a:lnTo>
                  <a:lnTo>
                    <a:pt x="3882" y="312"/>
                  </a:lnTo>
                  <a:lnTo>
                    <a:pt x="3888" y="312"/>
                  </a:lnTo>
                  <a:lnTo>
                    <a:pt x="3888" y="312"/>
                  </a:lnTo>
                  <a:lnTo>
                    <a:pt x="3888" y="312"/>
                  </a:lnTo>
                  <a:lnTo>
                    <a:pt x="3888" y="312"/>
                  </a:lnTo>
                  <a:lnTo>
                    <a:pt x="3888" y="312"/>
                  </a:lnTo>
                  <a:lnTo>
                    <a:pt x="3888" y="318"/>
                  </a:lnTo>
                  <a:lnTo>
                    <a:pt x="3894" y="318"/>
                  </a:lnTo>
                  <a:lnTo>
                    <a:pt x="3894" y="318"/>
                  </a:lnTo>
                  <a:lnTo>
                    <a:pt x="3894" y="318"/>
                  </a:lnTo>
                  <a:lnTo>
                    <a:pt x="3894" y="318"/>
                  </a:lnTo>
                  <a:lnTo>
                    <a:pt x="3894" y="318"/>
                  </a:lnTo>
                  <a:lnTo>
                    <a:pt x="3894" y="318"/>
                  </a:lnTo>
                  <a:lnTo>
                    <a:pt x="3900" y="318"/>
                  </a:lnTo>
                  <a:lnTo>
                    <a:pt x="3900" y="318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6" y="324"/>
                  </a:lnTo>
                  <a:lnTo>
                    <a:pt x="3906" y="324"/>
                  </a:lnTo>
                  <a:lnTo>
                    <a:pt x="3906" y="324"/>
                  </a:lnTo>
                  <a:lnTo>
                    <a:pt x="3906" y="324"/>
                  </a:lnTo>
                  <a:lnTo>
                    <a:pt x="3906" y="330"/>
                  </a:lnTo>
                  <a:lnTo>
                    <a:pt x="3906" y="330"/>
                  </a:lnTo>
                  <a:lnTo>
                    <a:pt x="3912" y="330"/>
                  </a:lnTo>
                  <a:lnTo>
                    <a:pt x="3912" y="330"/>
                  </a:lnTo>
                  <a:lnTo>
                    <a:pt x="3912" y="330"/>
                  </a:lnTo>
                  <a:lnTo>
                    <a:pt x="3912" y="330"/>
                  </a:lnTo>
                  <a:lnTo>
                    <a:pt x="3912" y="330"/>
                  </a:lnTo>
                  <a:lnTo>
                    <a:pt x="3912" y="330"/>
                  </a:lnTo>
                  <a:lnTo>
                    <a:pt x="3912" y="330"/>
                  </a:lnTo>
                  <a:lnTo>
                    <a:pt x="3918" y="330"/>
                  </a:lnTo>
                  <a:lnTo>
                    <a:pt x="3918" y="330"/>
                  </a:lnTo>
                  <a:lnTo>
                    <a:pt x="3918" y="330"/>
                  </a:lnTo>
                  <a:lnTo>
                    <a:pt x="3918" y="330"/>
                  </a:lnTo>
                  <a:lnTo>
                    <a:pt x="3918" y="330"/>
                  </a:lnTo>
                  <a:lnTo>
                    <a:pt x="3918" y="330"/>
                  </a:lnTo>
                  <a:lnTo>
                    <a:pt x="3924" y="336"/>
                  </a:lnTo>
                  <a:lnTo>
                    <a:pt x="3924" y="336"/>
                  </a:lnTo>
                  <a:lnTo>
                    <a:pt x="3924" y="336"/>
                  </a:lnTo>
                  <a:lnTo>
                    <a:pt x="3924" y="336"/>
                  </a:lnTo>
                  <a:lnTo>
                    <a:pt x="3924" y="336"/>
                  </a:lnTo>
                  <a:lnTo>
                    <a:pt x="3924" y="336"/>
                  </a:lnTo>
                  <a:lnTo>
                    <a:pt x="3924" y="330"/>
                  </a:lnTo>
                  <a:lnTo>
                    <a:pt x="3930" y="330"/>
                  </a:lnTo>
                  <a:lnTo>
                    <a:pt x="3930" y="330"/>
                  </a:lnTo>
                  <a:lnTo>
                    <a:pt x="3930" y="330"/>
                  </a:lnTo>
                  <a:lnTo>
                    <a:pt x="3930" y="330"/>
                  </a:lnTo>
                  <a:lnTo>
                    <a:pt x="3930" y="330"/>
                  </a:lnTo>
                  <a:lnTo>
                    <a:pt x="3930" y="330"/>
                  </a:lnTo>
                  <a:lnTo>
                    <a:pt x="3936" y="330"/>
                  </a:lnTo>
                  <a:lnTo>
                    <a:pt x="3936" y="330"/>
                  </a:lnTo>
                  <a:lnTo>
                    <a:pt x="3936" y="330"/>
                  </a:lnTo>
                  <a:lnTo>
                    <a:pt x="3936" y="330"/>
                  </a:lnTo>
                  <a:lnTo>
                    <a:pt x="3936" y="330"/>
                  </a:lnTo>
                  <a:lnTo>
                    <a:pt x="3936" y="330"/>
                  </a:lnTo>
                  <a:lnTo>
                    <a:pt x="3936" y="330"/>
                  </a:lnTo>
                  <a:lnTo>
                    <a:pt x="3942" y="330"/>
                  </a:lnTo>
                  <a:lnTo>
                    <a:pt x="3942" y="330"/>
                  </a:lnTo>
                  <a:lnTo>
                    <a:pt x="3942" y="324"/>
                  </a:lnTo>
                  <a:lnTo>
                    <a:pt x="3942" y="324"/>
                  </a:lnTo>
                  <a:lnTo>
                    <a:pt x="3942" y="324"/>
                  </a:lnTo>
                  <a:lnTo>
                    <a:pt x="3948" y="324"/>
                  </a:lnTo>
                  <a:lnTo>
                    <a:pt x="3948" y="324"/>
                  </a:lnTo>
                  <a:lnTo>
                    <a:pt x="3948" y="324"/>
                  </a:lnTo>
                  <a:lnTo>
                    <a:pt x="3948" y="324"/>
                  </a:lnTo>
                  <a:lnTo>
                    <a:pt x="3948" y="324"/>
                  </a:lnTo>
                  <a:lnTo>
                    <a:pt x="3948" y="324"/>
                  </a:lnTo>
                  <a:lnTo>
                    <a:pt x="3948" y="324"/>
                  </a:lnTo>
                  <a:lnTo>
                    <a:pt x="3954" y="324"/>
                  </a:lnTo>
                  <a:lnTo>
                    <a:pt x="3954" y="324"/>
                  </a:lnTo>
                  <a:lnTo>
                    <a:pt x="3954" y="324"/>
                  </a:lnTo>
                  <a:lnTo>
                    <a:pt x="3954" y="318"/>
                  </a:lnTo>
                  <a:lnTo>
                    <a:pt x="3954" y="318"/>
                  </a:lnTo>
                  <a:lnTo>
                    <a:pt x="3954" y="318"/>
                  </a:lnTo>
                  <a:lnTo>
                    <a:pt x="3954" y="318"/>
                  </a:lnTo>
                  <a:lnTo>
                    <a:pt x="3960" y="318"/>
                  </a:lnTo>
                  <a:lnTo>
                    <a:pt x="3960" y="318"/>
                  </a:lnTo>
                  <a:lnTo>
                    <a:pt x="3960" y="318"/>
                  </a:lnTo>
                  <a:lnTo>
                    <a:pt x="3960" y="318"/>
                  </a:lnTo>
                  <a:lnTo>
                    <a:pt x="3960" y="318"/>
                  </a:lnTo>
                  <a:lnTo>
                    <a:pt x="3960" y="318"/>
                  </a:lnTo>
                  <a:lnTo>
                    <a:pt x="3966" y="318"/>
                  </a:lnTo>
                  <a:lnTo>
                    <a:pt x="3966" y="312"/>
                  </a:lnTo>
                  <a:lnTo>
                    <a:pt x="3966" y="312"/>
                  </a:lnTo>
                  <a:lnTo>
                    <a:pt x="3966" y="312"/>
                  </a:lnTo>
                  <a:lnTo>
                    <a:pt x="3966" y="312"/>
                  </a:lnTo>
                  <a:lnTo>
                    <a:pt x="3966" y="312"/>
                  </a:lnTo>
                  <a:lnTo>
                    <a:pt x="3972" y="312"/>
                  </a:lnTo>
                  <a:lnTo>
                    <a:pt x="3972" y="312"/>
                  </a:lnTo>
                  <a:lnTo>
                    <a:pt x="3972" y="312"/>
                  </a:lnTo>
                  <a:lnTo>
                    <a:pt x="3972" y="312"/>
                  </a:lnTo>
                  <a:lnTo>
                    <a:pt x="3972" y="312"/>
                  </a:lnTo>
                  <a:lnTo>
                    <a:pt x="3972" y="312"/>
                  </a:lnTo>
                  <a:lnTo>
                    <a:pt x="3972" y="306"/>
                  </a:lnTo>
                  <a:lnTo>
                    <a:pt x="3978" y="306"/>
                  </a:lnTo>
                  <a:lnTo>
                    <a:pt x="3978" y="306"/>
                  </a:lnTo>
                  <a:lnTo>
                    <a:pt x="3978" y="306"/>
                  </a:lnTo>
                  <a:lnTo>
                    <a:pt x="3978" y="306"/>
                  </a:lnTo>
                  <a:lnTo>
                    <a:pt x="3978" y="306"/>
                  </a:lnTo>
                  <a:lnTo>
                    <a:pt x="3978" y="306"/>
                  </a:lnTo>
                  <a:lnTo>
                    <a:pt x="3984" y="306"/>
                  </a:lnTo>
                  <a:lnTo>
                    <a:pt x="3984" y="306"/>
                  </a:lnTo>
                  <a:lnTo>
                    <a:pt x="3984" y="306"/>
                  </a:lnTo>
                  <a:lnTo>
                    <a:pt x="3984" y="300"/>
                  </a:lnTo>
                  <a:lnTo>
                    <a:pt x="3984" y="300"/>
                  </a:lnTo>
                  <a:lnTo>
                    <a:pt x="3984" y="300"/>
                  </a:lnTo>
                  <a:lnTo>
                    <a:pt x="3984" y="300"/>
                  </a:lnTo>
                  <a:lnTo>
                    <a:pt x="3990" y="300"/>
                  </a:lnTo>
                  <a:lnTo>
                    <a:pt x="3990" y="300"/>
                  </a:lnTo>
                  <a:lnTo>
                    <a:pt x="3990" y="300"/>
                  </a:lnTo>
                  <a:lnTo>
                    <a:pt x="3990" y="300"/>
                  </a:lnTo>
                  <a:lnTo>
                    <a:pt x="3990" y="300"/>
                  </a:lnTo>
                  <a:lnTo>
                    <a:pt x="3990" y="300"/>
                  </a:lnTo>
                  <a:lnTo>
                    <a:pt x="3996" y="294"/>
                  </a:lnTo>
                  <a:lnTo>
                    <a:pt x="3996" y="294"/>
                  </a:lnTo>
                  <a:lnTo>
                    <a:pt x="3996" y="294"/>
                  </a:lnTo>
                  <a:lnTo>
                    <a:pt x="3996" y="294"/>
                  </a:lnTo>
                  <a:lnTo>
                    <a:pt x="3996" y="294"/>
                  </a:lnTo>
                  <a:lnTo>
                    <a:pt x="3996" y="294"/>
                  </a:lnTo>
                  <a:lnTo>
                    <a:pt x="3996" y="294"/>
                  </a:lnTo>
                  <a:lnTo>
                    <a:pt x="4002" y="294"/>
                  </a:lnTo>
                  <a:lnTo>
                    <a:pt x="4002" y="294"/>
                  </a:lnTo>
                  <a:lnTo>
                    <a:pt x="4002" y="288"/>
                  </a:lnTo>
                  <a:lnTo>
                    <a:pt x="4002" y="288"/>
                  </a:lnTo>
                  <a:lnTo>
                    <a:pt x="4002" y="288"/>
                  </a:lnTo>
                  <a:lnTo>
                    <a:pt x="4008" y="288"/>
                  </a:lnTo>
                  <a:lnTo>
                    <a:pt x="4008" y="288"/>
                  </a:lnTo>
                  <a:lnTo>
                    <a:pt x="4008" y="288"/>
                  </a:lnTo>
                  <a:lnTo>
                    <a:pt x="4008" y="288"/>
                  </a:lnTo>
                  <a:lnTo>
                    <a:pt x="4008" y="288"/>
                  </a:lnTo>
                  <a:lnTo>
                    <a:pt x="4008" y="288"/>
                  </a:lnTo>
                  <a:lnTo>
                    <a:pt x="4008" y="282"/>
                  </a:lnTo>
                  <a:lnTo>
                    <a:pt x="4014" y="282"/>
                  </a:lnTo>
                  <a:lnTo>
                    <a:pt x="4014" y="282"/>
                  </a:lnTo>
                  <a:lnTo>
                    <a:pt x="4014" y="282"/>
                  </a:lnTo>
                  <a:lnTo>
                    <a:pt x="4014" y="282"/>
                  </a:lnTo>
                  <a:lnTo>
                    <a:pt x="4014" y="282"/>
                  </a:lnTo>
                  <a:lnTo>
                    <a:pt x="4014" y="282"/>
                  </a:lnTo>
                  <a:lnTo>
                    <a:pt x="4020" y="282"/>
                  </a:lnTo>
                  <a:lnTo>
                    <a:pt x="4020" y="282"/>
                  </a:lnTo>
                  <a:lnTo>
                    <a:pt x="4020" y="276"/>
                  </a:lnTo>
                  <a:lnTo>
                    <a:pt x="4020" y="276"/>
                  </a:lnTo>
                  <a:lnTo>
                    <a:pt x="4020" y="276"/>
                  </a:lnTo>
                  <a:lnTo>
                    <a:pt x="4020" y="276"/>
                  </a:lnTo>
                  <a:lnTo>
                    <a:pt x="4020" y="276"/>
                  </a:lnTo>
                  <a:lnTo>
                    <a:pt x="4026" y="276"/>
                  </a:lnTo>
                  <a:lnTo>
                    <a:pt x="4026" y="276"/>
                  </a:lnTo>
                  <a:lnTo>
                    <a:pt x="4026" y="276"/>
                  </a:lnTo>
                  <a:lnTo>
                    <a:pt x="4026" y="270"/>
                  </a:lnTo>
                  <a:lnTo>
                    <a:pt x="4026" y="270"/>
                  </a:lnTo>
                  <a:lnTo>
                    <a:pt x="4026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64"/>
                  </a:lnTo>
                  <a:lnTo>
                    <a:pt x="4032" y="264"/>
                  </a:lnTo>
                  <a:lnTo>
                    <a:pt x="4038" y="264"/>
                  </a:lnTo>
                  <a:lnTo>
                    <a:pt x="4038" y="264"/>
                  </a:lnTo>
                  <a:lnTo>
                    <a:pt x="4038" y="264"/>
                  </a:lnTo>
                  <a:lnTo>
                    <a:pt x="4038" y="264"/>
                  </a:lnTo>
                  <a:lnTo>
                    <a:pt x="4038" y="264"/>
                  </a:lnTo>
                  <a:lnTo>
                    <a:pt x="4038" y="264"/>
                  </a:lnTo>
                  <a:lnTo>
                    <a:pt x="4044" y="258"/>
                  </a:lnTo>
                  <a:lnTo>
                    <a:pt x="4044" y="258"/>
                  </a:lnTo>
                  <a:lnTo>
                    <a:pt x="4044" y="258"/>
                  </a:lnTo>
                  <a:lnTo>
                    <a:pt x="4044" y="258"/>
                  </a:lnTo>
                  <a:lnTo>
                    <a:pt x="4044" y="258"/>
                  </a:lnTo>
                  <a:lnTo>
                    <a:pt x="4044" y="258"/>
                  </a:lnTo>
                  <a:lnTo>
                    <a:pt x="4050" y="258"/>
                  </a:lnTo>
                  <a:lnTo>
                    <a:pt x="4050" y="258"/>
                  </a:lnTo>
                  <a:lnTo>
                    <a:pt x="4050" y="252"/>
                  </a:lnTo>
                  <a:lnTo>
                    <a:pt x="4050" y="252"/>
                  </a:lnTo>
                  <a:lnTo>
                    <a:pt x="4050" y="252"/>
                  </a:lnTo>
                  <a:lnTo>
                    <a:pt x="4050" y="252"/>
                  </a:lnTo>
                  <a:lnTo>
                    <a:pt x="4050" y="252"/>
                  </a:lnTo>
                  <a:lnTo>
                    <a:pt x="4056" y="252"/>
                  </a:lnTo>
                  <a:lnTo>
                    <a:pt x="4056" y="252"/>
                  </a:lnTo>
                  <a:lnTo>
                    <a:pt x="4056" y="252"/>
                  </a:lnTo>
                  <a:lnTo>
                    <a:pt x="4056" y="246"/>
                  </a:lnTo>
                  <a:lnTo>
                    <a:pt x="4056" y="246"/>
                  </a:lnTo>
                  <a:lnTo>
                    <a:pt x="4056" y="246"/>
                  </a:lnTo>
                  <a:lnTo>
                    <a:pt x="4062" y="246"/>
                  </a:lnTo>
                  <a:lnTo>
                    <a:pt x="4062" y="246"/>
                  </a:lnTo>
                  <a:lnTo>
                    <a:pt x="4062" y="246"/>
                  </a:lnTo>
                  <a:lnTo>
                    <a:pt x="4062" y="246"/>
                  </a:lnTo>
                  <a:lnTo>
                    <a:pt x="4062" y="240"/>
                  </a:lnTo>
                  <a:lnTo>
                    <a:pt x="4062" y="240"/>
                  </a:lnTo>
                  <a:lnTo>
                    <a:pt x="4062" y="240"/>
                  </a:lnTo>
                  <a:lnTo>
                    <a:pt x="4068" y="240"/>
                  </a:lnTo>
                  <a:lnTo>
                    <a:pt x="4068" y="240"/>
                  </a:lnTo>
                  <a:lnTo>
                    <a:pt x="4068" y="240"/>
                  </a:lnTo>
                  <a:lnTo>
                    <a:pt x="4068" y="240"/>
                  </a:lnTo>
                  <a:lnTo>
                    <a:pt x="4068" y="234"/>
                  </a:lnTo>
                  <a:lnTo>
                    <a:pt x="4068" y="234"/>
                  </a:lnTo>
                  <a:lnTo>
                    <a:pt x="4074" y="234"/>
                  </a:lnTo>
                  <a:lnTo>
                    <a:pt x="4074" y="234"/>
                  </a:lnTo>
                  <a:lnTo>
                    <a:pt x="4074" y="234"/>
                  </a:lnTo>
                  <a:lnTo>
                    <a:pt x="4074" y="234"/>
                  </a:lnTo>
                  <a:lnTo>
                    <a:pt x="4074" y="234"/>
                  </a:lnTo>
                  <a:lnTo>
                    <a:pt x="4074" y="234"/>
                  </a:lnTo>
                  <a:lnTo>
                    <a:pt x="4074" y="228"/>
                  </a:lnTo>
                  <a:lnTo>
                    <a:pt x="4080" y="228"/>
                  </a:lnTo>
                  <a:lnTo>
                    <a:pt x="4080" y="228"/>
                  </a:lnTo>
                  <a:lnTo>
                    <a:pt x="4080" y="228"/>
                  </a:lnTo>
                  <a:lnTo>
                    <a:pt x="4080" y="228"/>
                  </a:lnTo>
                  <a:lnTo>
                    <a:pt x="4080" y="228"/>
                  </a:lnTo>
                  <a:lnTo>
                    <a:pt x="4080" y="228"/>
                  </a:lnTo>
                  <a:lnTo>
                    <a:pt x="4086" y="222"/>
                  </a:lnTo>
                  <a:lnTo>
                    <a:pt x="4086" y="222"/>
                  </a:lnTo>
                  <a:lnTo>
                    <a:pt x="4086" y="222"/>
                  </a:lnTo>
                  <a:lnTo>
                    <a:pt x="4086" y="222"/>
                  </a:lnTo>
                  <a:lnTo>
                    <a:pt x="4086" y="222"/>
                  </a:lnTo>
                  <a:lnTo>
                    <a:pt x="4086" y="222"/>
                  </a:lnTo>
                  <a:lnTo>
                    <a:pt x="4092" y="216"/>
                  </a:lnTo>
                  <a:lnTo>
                    <a:pt x="4092" y="216"/>
                  </a:lnTo>
                  <a:lnTo>
                    <a:pt x="4092" y="216"/>
                  </a:lnTo>
                  <a:lnTo>
                    <a:pt x="4092" y="216"/>
                  </a:lnTo>
                  <a:lnTo>
                    <a:pt x="4092" y="216"/>
                  </a:lnTo>
                  <a:lnTo>
                    <a:pt x="4092" y="216"/>
                  </a:lnTo>
                  <a:lnTo>
                    <a:pt x="4098" y="216"/>
                  </a:lnTo>
                  <a:lnTo>
                    <a:pt x="4098" y="210"/>
                  </a:lnTo>
                  <a:lnTo>
                    <a:pt x="4098" y="210"/>
                  </a:lnTo>
                  <a:lnTo>
                    <a:pt x="4098" y="210"/>
                  </a:lnTo>
                  <a:lnTo>
                    <a:pt x="4098" y="210"/>
                  </a:lnTo>
                  <a:lnTo>
                    <a:pt x="4098" y="210"/>
                  </a:lnTo>
                  <a:lnTo>
                    <a:pt x="4098" y="210"/>
                  </a:lnTo>
                  <a:lnTo>
                    <a:pt x="4104" y="210"/>
                  </a:lnTo>
                  <a:lnTo>
                    <a:pt x="4104" y="204"/>
                  </a:lnTo>
                  <a:lnTo>
                    <a:pt x="4104" y="204"/>
                  </a:lnTo>
                  <a:lnTo>
                    <a:pt x="4104" y="204"/>
                  </a:lnTo>
                  <a:lnTo>
                    <a:pt x="4104" y="204"/>
                  </a:lnTo>
                  <a:lnTo>
                    <a:pt x="4104" y="204"/>
                  </a:lnTo>
                  <a:lnTo>
                    <a:pt x="4110" y="204"/>
                  </a:lnTo>
                  <a:lnTo>
                    <a:pt x="4110" y="198"/>
                  </a:lnTo>
                  <a:lnTo>
                    <a:pt x="4110" y="198"/>
                  </a:lnTo>
                  <a:lnTo>
                    <a:pt x="4110" y="198"/>
                  </a:lnTo>
                  <a:lnTo>
                    <a:pt x="4110" y="198"/>
                  </a:lnTo>
                  <a:lnTo>
                    <a:pt x="4110" y="198"/>
                  </a:lnTo>
                  <a:lnTo>
                    <a:pt x="4110" y="198"/>
                  </a:lnTo>
                  <a:lnTo>
                    <a:pt x="4116" y="198"/>
                  </a:lnTo>
                  <a:lnTo>
                    <a:pt x="4116" y="192"/>
                  </a:lnTo>
                  <a:lnTo>
                    <a:pt x="4116" y="192"/>
                  </a:lnTo>
                  <a:lnTo>
                    <a:pt x="4116" y="192"/>
                  </a:lnTo>
                  <a:lnTo>
                    <a:pt x="4116" y="192"/>
                  </a:lnTo>
                  <a:lnTo>
                    <a:pt x="4116" y="192"/>
                  </a:lnTo>
                  <a:lnTo>
                    <a:pt x="4122" y="192"/>
                  </a:lnTo>
                  <a:lnTo>
                    <a:pt x="4122" y="186"/>
                  </a:lnTo>
                  <a:lnTo>
                    <a:pt x="4122" y="186"/>
                  </a:lnTo>
                  <a:lnTo>
                    <a:pt x="4122" y="186"/>
                  </a:lnTo>
                  <a:lnTo>
                    <a:pt x="4122" y="186"/>
                  </a:lnTo>
                  <a:lnTo>
                    <a:pt x="4122" y="186"/>
                  </a:lnTo>
                  <a:lnTo>
                    <a:pt x="4122" y="186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34" y="180"/>
                  </a:lnTo>
                  <a:lnTo>
                    <a:pt x="4134" y="174"/>
                  </a:lnTo>
                  <a:lnTo>
                    <a:pt x="4134" y="174"/>
                  </a:lnTo>
                  <a:lnTo>
                    <a:pt x="4134" y="174"/>
                  </a:lnTo>
                  <a:lnTo>
                    <a:pt x="4134" y="174"/>
                  </a:lnTo>
                  <a:lnTo>
                    <a:pt x="4134" y="174"/>
                  </a:lnTo>
                  <a:lnTo>
                    <a:pt x="4134" y="174"/>
                  </a:lnTo>
                  <a:lnTo>
                    <a:pt x="4140" y="168"/>
                  </a:lnTo>
                  <a:lnTo>
                    <a:pt x="4140" y="168"/>
                  </a:lnTo>
                  <a:lnTo>
                    <a:pt x="4140" y="168"/>
                  </a:lnTo>
                  <a:lnTo>
                    <a:pt x="4140" y="168"/>
                  </a:lnTo>
                  <a:lnTo>
                    <a:pt x="4140" y="168"/>
                  </a:lnTo>
                  <a:lnTo>
                    <a:pt x="4140" y="168"/>
                  </a:lnTo>
                  <a:lnTo>
                    <a:pt x="4146" y="162"/>
                  </a:lnTo>
                  <a:lnTo>
                    <a:pt x="4146" y="162"/>
                  </a:lnTo>
                  <a:lnTo>
                    <a:pt x="4146" y="162"/>
                  </a:lnTo>
                  <a:lnTo>
                    <a:pt x="4146" y="162"/>
                  </a:lnTo>
                  <a:lnTo>
                    <a:pt x="4146" y="162"/>
                  </a:lnTo>
                  <a:lnTo>
                    <a:pt x="4146" y="156"/>
                  </a:lnTo>
                  <a:lnTo>
                    <a:pt x="4152" y="156"/>
                  </a:lnTo>
                  <a:lnTo>
                    <a:pt x="4152" y="156"/>
                  </a:lnTo>
                  <a:lnTo>
                    <a:pt x="4152" y="156"/>
                  </a:lnTo>
                  <a:lnTo>
                    <a:pt x="4152" y="156"/>
                  </a:lnTo>
                  <a:lnTo>
                    <a:pt x="4152" y="156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8" y="150"/>
                  </a:lnTo>
                  <a:lnTo>
                    <a:pt x="4158" y="150"/>
                  </a:lnTo>
                  <a:lnTo>
                    <a:pt x="4158" y="150"/>
                  </a:lnTo>
                  <a:lnTo>
                    <a:pt x="4158" y="150"/>
                  </a:lnTo>
                  <a:lnTo>
                    <a:pt x="4158" y="150"/>
                  </a:lnTo>
                  <a:lnTo>
                    <a:pt x="4158" y="144"/>
                  </a:lnTo>
                  <a:lnTo>
                    <a:pt x="4164" y="144"/>
                  </a:lnTo>
                  <a:lnTo>
                    <a:pt x="4164" y="144"/>
                  </a:lnTo>
                  <a:lnTo>
                    <a:pt x="4164" y="144"/>
                  </a:lnTo>
                  <a:lnTo>
                    <a:pt x="4164" y="144"/>
                  </a:lnTo>
                  <a:lnTo>
                    <a:pt x="4164" y="138"/>
                  </a:lnTo>
                  <a:lnTo>
                    <a:pt x="4164" y="138"/>
                  </a:lnTo>
                  <a:lnTo>
                    <a:pt x="4170" y="138"/>
                  </a:lnTo>
                  <a:lnTo>
                    <a:pt x="4170" y="138"/>
                  </a:lnTo>
                  <a:lnTo>
                    <a:pt x="4170" y="138"/>
                  </a:lnTo>
                  <a:lnTo>
                    <a:pt x="4170" y="132"/>
                  </a:lnTo>
                  <a:lnTo>
                    <a:pt x="4170" y="132"/>
                  </a:lnTo>
                  <a:lnTo>
                    <a:pt x="4170" y="132"/>
                  </a:lnTo>
                  <a:lnTo>
                    <a:pt x="4170" y="132"/>
                  </a:lnTo>
                  <a:lnTo>
                    <a:pt x="4176" y="132"/>
                  </a:lnTo>
                  <a:lnTo>
                    <a:pt x="4176" y="132"/>
                  </a:lnTo>
                  <a:lnTo>
                    <a:pt x="4176" y="126"/>
                  </a:lnTo>
                  <a:lnTo>
                    <a:pt x="4176" y="126"/>
                  </a:lnTo>
                  <a:lnTo>
                    <a:pt x="4176" y="126"/>
                  </a:lnTo>
                  <a:lnTo>
                    <a:pt x="4176" y="126"/>
                  </a:lnTo>
                  <a:lnTo>
                    <a:pt x="4182" y="126"/>
                  </a:lnTo>
                  <a:lnTo>
                    <a:pt x="4182" y="126"/>
                  </a:lnTo>
                  <a:lnTo>
                    <a:pt x="4182" y="126"/>
                  </a:lnTo>
                  <a:lnTo>
                    <a:pt x="4182" y="126"/>
                  </a:lnTo>
                  <a:lnTo>
                    <a:pt x="4182" y="126"/>
                  </a:lnTo>
                  <a:lnTo>
                    <a:pt x="4182" y="126"/>
                  </a:lnTo>
                  <a:lnTo>
                    <a:pt x="4182" y="126"/>
                  </a:lnTo>
                  <a:lnTo>
                    <a:pt x="4188" y="126"/>
                  </a:lnTo>
                  <a:lnTo>
                    <a:pt x="4188" y="126"/>
                  </a:lnTo>
                  <a:lnTo>
                    <a:pt x="4188" y="126"/>
                  </a:lnTo>
                  <a:lnTo>
                    <a:pt x="4188" y="126"/>
                  </a:lnTo>
                  <a:lnTo>
                    <a:pt x="4188" y="126"/>
                  </a:lnTo>
                  <a:lnTo>
                    <a:pt x="4188" y="126"/>
                  </a:lnTo>
                  <a:lnTo>
                    <a:pt x="4194" y="126"/>
                  </a:lnTo>
                  <a:lnTo>
                    <a:pt x="4194" y="126"/>
                  </a:lnTo>
                  <a:lnTo>
                    <a:pt x="4194" y="126"/>
                  </a:lnTo>
                  <a:lnTo>
                    <a:pt x="4194" y="126"/>
                  </a:lnTo>
                  <a:lnTo>
                    <a:pt x="4194" y="126"/>
                  </a:lnTo>
                  <a:lnTo>
                    <a:pt x="4194" y="126"/>
                  </a:lnTo>
                  <a:lnTo>
                    <a:pt x="4194" y="126"/>
                  </a:lnTo>
                  <a:lnTo>
                    <a:pt x="4200" y="132"/>
                  </a:lnTo>
                  <a:lnTo>
                    <a:pt x="4200" y="132"/>
                  </a:lnTo>
                  <a:lnTo>
                    <a:pt x="4200" y="132"/>
                  </a:lnTo>
                  <a:lnTo>
                    <a:pt x="4200" y="132"/>
                  </a:lnTo>
                  <a:lnTo>
                    <a:pt x="4200" y="132"/>
                  </a:lnTo>
                  <a:lnTo>
                    <a:pt x="4200" y="132"/>
                  </a:lnTo>
                  <a:lnTo>
                    <a:pt x="4206" y="138"/>
                  </a:lnTo>
                  <a:lnTo>
                    <a:pt x="4206" y="138"/>
                  </a:lnTo>
                  <a:lnTo>
                    <a:pt x="4206" y="138"/>
                  </a:lnTo>
                  <a:lnTo>
                    <a:pt x="4206" y="138"/>
                  </a:lnTo>
                  <a:lnTo>
                    <a:pt x="4206" y="138"/>
                  </a:lnTo>
                  <a:lnTo>
                    <a:pt x="4206" y="138"/>
                  </a:lnTo>
                  <a:lnTo>
                    <a:pt x="4206" y="138"/>
                  </a:lnTo>
                  <a:lnTo>
                    <a:pt x="4212" y="144"/>
                  </a:lnTo>
                  <a:lnTo>
                    <a:pt x="4212" y="144"/>
                  </a:lnTo>
                  <a:lnTo>
                    <a:pt x="4212" y="144"/>
                  </a:lnTo>
                  <a:lnTo>
                    <a:pt x="4212" y="144"/>
                  </a:lnTo>
                  <a:lnTo>
                    <a:pt x="4212" y="144"/>
                  </a:lnTo>
                  <a:lnTo>
                    <a:pt x="4212" y="144"/>
                  </a:lnTo>
                  <a:lnTo>
                    <a:pt x="4218" y="150"/>
                  </a:lnTo>
                  <a:lnTo>
                    <a:pt x="4218" y="150"/>
                  </a:lnTo>
                  <a:lnTo>
                    <a:pt x="4218" y="150"/>
                  </a:lnTo>
                  <a:lnTo>
                    <a:pt x="4218" y="150"/>
                  </a:lnTo>
                  <a:lnTo>
                    <a:pt x="4218" y="150"/>
                  </a:lnTo>
                  <a:lnTo>
                    <a:pt x="4218" y="150"/>
                  </a:lnTo>
                  <a:lnTo>
                    <a:pt x="4224" y="156"/>
                  </a:lnTo>
                  <a:lnTo>
                    <a:pt x="4224" y="156"/>
                  </a:lnTo>
                  <a:lnTo>
                    <a:pt x="4224" y="156"/>
                  </a:lnTo>
                  <a:lnTo>
                    <a:pt x="4224" y="156"/>
                  </a:lnTo>
                  <a:lnTo>
                    <a:pt x="4224" y="156"/>
                  </a:lnTo>
                  <a:lnTo>
                    <a:pt x="4224" y="156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0" y="162"/>
                  </a:lnTo>
                  <a:lnTo>
                    <a:pt x="4236" y="168"/>
                  </a:lnTo>
                  <a:lnTo>
                    <a:pt x="4236" y="168"/>
                  </a:lnTo>
                  <a:lnTo>
                    <a:pt x="4236" y="168"/>
                  </a:lnTo>
                  <a:lnTo>
                    <a:pt x="4236" y="168"/>
                  </a:lnTo>
                  <a:lnTo>
                    <a:pt x="4236" y="168"/>
                  </a:lnTo>
                  <a:lnTo>
                    <a:pt x="4236" y="168"/>
                  </a:lnTo>
                  <a:lnTo>
                    <a:pt x="4242" y="168"/>
                  </a:lnTo>
                  <a:lnTo>
                    <a:pt x="4242" y="174"/>
                  </a:lnTo>
                  <a:lnTo>
                    <a:pt x="4242" y="174"/>
                  </a:lnTo>
                  <a:lnTo>
                    <a:pt x="4242" y="174"/>
                  </a:lnTo>
                  <a:lnTo>
                    <a:pt x="4242" y="174"/>
                  </a:lnTo>
                  <a:lnTo>
                    <a:pt x="4242" y="174"/>
                  </a:lnTo>
                  <a:lnTo>
                    <a:pt x="4242" y="174"/>
                  </a:lnTo>
                  <a:lnTo>
                    <a:pt x="4248" y="180"/>
                  </a:lnTo>
                  <a:lnTo>
                    <a:pt x="4248" y="180"/>
                  </a:lnTo>
                  <a:lnTo>
                    <a:pt x="4248" y="180"/>
                  </a:lnTo>
                  <a:lnTo>
                    <a:pt x="4248" y="180"/>
                  </a:lnTo>
                  <a:lnTo>
                    <a:pt x="4248" y="180"/>
                  </a:lnTo>
                  <a:lnTo>
                    <a:pt x="4248" y="180"/>
                  </a:lnTo>
                  <a:lnTo>
                    <a:pt x="4254" y="180"/>
                  </a:lnTo>
                  <a:lnTo>
                    <a:pt x="4254" y="186"/>
                  </a:lnTo>
                  <a:lnTo>
                    <a:pt x="4254" y="186"/>
                  </a:lnTo>
                  <a:lnTo>
                    <a:pt x="4254" y="186"/>
                  </a:lnTo>
                  <a:lnTo>
                    <a:pt x="4254" y="186"/>
                  </a:lnTo>
                  <a:lnTo>
                    <a:pt x="4254" y="186"/>
                  </a:lnTo>
                  <a:lnTo>
                    <a:pt x="4254" y="186"/>
                  </a:lnTo>
                  <a:lnTo>
                    <a:pt x="4260" y="186"/>
                  </a:lnTo>
                  <a:lnTo>
                    <a:pt x="4260" y="192"/>
                  </a:lnTo>
                  <a:lnTo>
                    <a:pt x="4260" y="192"/>
                  </a:lnTo>
                  <a:lnTo>
                    <a:pt x="4260" y="192"/>
                  </a:lnTo>
                  <a:lnTo>
                    <a:pt x="4260" y="192"/>
                  </a:lnTo>
                  <a:lnTo>
                    <a:pt x="4260" y="192"/>
                  </a:lnTo>
                  <a:lnTo>
                    <a:pt x="4266" y="192"/>
                  </a:lnTo>
                  <a:lnTo>
                    <a:pt x="4266" y="192"/>
                  </a:lnTo>
                  <a:lnTo>
                    <a:pt x="4266" y="198"/>
                  </a:lnTo>
                  <a:lnTo>
                    <a:pt x="4266" y="198"/>
                  </a:lnTo>
                  <a:lnTo>
                    <a:pt x="4266" y="198"/>
                  </a:lnTo>
                  <a:lnTo>
                    <a:pt x="4266" y="198"/>
                  </a:lnTo>
                  <a:lnTo>
                    <a:pt x="4266" y="198"/>
                  </a:lnTo>
                  <a:lnTo>
                    <a:pt x="4272" y="198"/>
                  </a:lnTo>
                  <a:lnTo>
                    <a:pt x="4272" y="198"/>
                  </a:lnTo>
                  <a:lnTo>
                    <a:pt x="4272" y="204"/>
                  </a:lnTo>
                  <a:lnTo>
                    <a:pt x="4272" y="204"/>
                  </a:lnTo>
                  <a:lnTo>
                    <a:pt x="4272" y="204"/>
                  </a:lnTo>
                  <a:lnTo>
                    <a:pt x="4272" y="204"/>
                  </a:lnTo>
                  <a:lnTo>
                    <a:pt x="4278" y="204"/>
                  </a:lnTo>
                  <a:lnTo>
                    <a:pt x="4278" y="204"/>
                  </a:lnTo>
                  <a:lnTo>
                    <a:pt x="4278" y="204"/>
                  </a:lnTo>
                  <a:lnTo>
                    <a:pt x="4278" y="204"/>
                  </a:lnTo>
                  <a:lnTo>
                    <a:pt x="4278" y="210"/>
                  </a:lnTo>
                  <a:lnTo>
                    <a:pt x="4278" y="210"/>
                  </a:lnTo>
                  <a:lnTo>
                    <a:pt x="4278" y="210"/>
                  </a:lnTo>
                  <a:lnTo>
                    <a:pt x="4284" y="210"/>
                  </a:lnTo>
                  <a:lnTo>
                    <a:pt x="4284" y="210"/>
                  </a:lnTo>
                  <a:lnTo>
                    <a:pt x="4284" y="210"/>
                  </a:lnTo>
                  <a:lnTo>
                    <a:pt x="4284" y="210"/>
                  </a:lnTo>
                  <a:lnTo>
                    <a:pt x="4284" y="216"/>
                  </a:lnTo>
                  <a:lnTo>
                    <a:pt x="4284" y="216"/>
                  </a:lnTo>
                  <a:lnTo>
                    <a:pt x="4290" y="216"/>
                  </a:lnTo>
                  <a:lnTo>
                    <a:pt x="4290" y="216"/>
                  </a:lnTo>
                  <a:lnTo>
                    <a:pt x="4290" y="216"/>
                  </a:lnTo>
                  <a:lnTo>
                    <a:pt x="4290" y="216"/>
                  </a:lnTo>
                  <a:lnTo>
                    <a:pt x="4290" y="216"/>
                  </a:lnTo>
                  <a:lnTo>
                    <a:pt x="4290" y="222"/>
                  </a:lnTo>
                  <a:lnTo>
                    <a:pt x="4296" y="222"/>
                  </a:lnTo>
                  <a:lnTo>
                    <a:pt x="4296" y="222"/>
                  </a:lnTo>
                  <a:lnTo>
                    <a:pt x="4296" y="222"/>
                  </a:lnTo>
                  <a:lnTo>
                    <a:pt x="4296" y="222"/>
                  </a:lnTo>
                  <a:lnTo>
                    <a:pt x="4296" y="222"/>
                  </a:lnTo>
                  <a:lnTo>
                    <a:pt x="4296" y="222"/>
                  </a:lnTo>
                  <a:lnTo>
                    <a:pt x="4302" y="222"/>
                  </a:lnTo>
                  <a:lnTo>
                    <a:pt x="4302" y="228"/>
                  </a:lnTo>
                  <a:lnTo>
                    <a:pt x="4302" y="228"/>
                  </a:lnTo>
                  <a:lnTo>
                    <a:pt x="4302" y="228"/>
                  </a:lnTo>
                  <a:lnTo>
                    <a:pt x="4302" y="228"/>
                  </a:lnTo>
                  <a:lnTo>
                    <a:pt x="4302" y="228"/>
                  </a:lnTo>
                  <a:lnTo>
                    <a:pt x="4302" y="228"/>
                  </a:lnTo>
                  <a:lnTo>
                    <a:pt x="4308" y="228"/>
                  </a:lnTo>
                  <a:lnTo>
                    <a:pt x="4308" y="228"/>
                  </a:lnTo>
                  <a:lnTo>
                    <a:pt x="4308" y="234"/>
                  </a:lnTo>
                  <a:lnTo>
                    <a:pt x="4308" y="234"/>
                  </a:lnTo>
                  <a:lnTo>
                    <a:pt x="4308" y="234"/>
                  </a:lnTo>
                  <a:lnTo>
                    <a:pt x="4308" y="234"/>
                  </a:lnTo>
                  <a:lnTo>
                    <a:pt x="4314" y="234"/>
                  </a:lnTo>
                  <a:lnTo>
                    <a:pt x="4314" y="234"/>
                  </a:lnTo>
                  <a:lnTo>
                    <a:pt x="4314" y="234"/>
                  </a:lnTo>
                  <a:lnTo>
                    <a:pt x="4314" y="234"/>
                  </a:lnTo>
                  <a:lnTo>
                    <a:pt x="4314" y="240"/>
                  </a:lnTo>
                  <a:lnTo>
                    <a:pt x="4314" y="240"/>
                  </a:lnTo>
                  <a:lnTo>
                    <a:pt x="4320" y="240"/>
                  </a:lnTo>
                  <a:lnTo>
                    <a:pt x="4320" y="240"/>
                  </a:lnTo>
                  <a:lnTo>
                    <a:pt x="4320" y="240"/>
                  </a:lnTo>
                  <a:lnTo>
                    <a:pt x="4320" y="240"/>
                  </a:lnTo>
                  <a:lnTo>
                    <a:pt x="4320" y="240"/>
                  </a:lnTo>
                  <a:lnTo>
                    <a:pt x="4320" y="240"/>
                  </a:lnTo>
                  <a:lnTo>
                    <a:pt x="4320" y="246"/>
                  </a:lnTo>
                  <a:lnTo>
                    <a:pt x="4326" y="246"/>
                  </a:lnTo>
                  <a:lnTo>
                    <a:pt x="4326" y="246"/>
                  </a:lnTo>
                  <a:lnTo>
                    <a:pt x="4326" y="246"/>
                  </a:lnTo>
                  <a:lnTo>
                    <a:pt x="4326" y="246"/>
                  </a:lnTo>
                  <a:lnTo>
                    <a:pt x="4326" y="246"/>
                  </a:lnTo>
                  <a:lnTo>
                    <a:pt x="4326" y="246"/>
                  </a:lnTo>
                  <a:lnTo>
                    <a:pt x="4332" y="252"/>
                  </a:lnTo>
                  <a:lnTo>
                    <a:pt x="4332" y="252"/>
                  </a:lnTo>
                  <a:lnTo>
                    <a:pt x="4332" y="252"/>
                  </a:lnTo>
                  <a:lnTo>
                    <a:pt x="4332" y="252"/>
                  </a:lnTo>
                  <a:lnTo>
                    <a:pt x="4332" y="252"/>
                  </a:lnTo>
                  <a:lnTo>
                    <a:pt x="4332" y="252"/>
                  </a:lnTo>
                  <a:lnTo>
                    <a:pt x="4332" y="252"/>
                  </a:lnTo>
                  <a:lnTo>
                    <a:pt x="4338" y="252"/>
                  </a:lnTo>
                  <a:lnTo>
                    <a:pt x="4338" y="252"/>
                  </a:lnTo>
                  <a:lnTo>
                    <a:pt x="4338" y="258"/>
                  </a:lnTo>
                  <a:lnTo>
                    <a:pt x="4338" y="258"/>
                  </a:lnTo>
                  <a:lnTo>
                    <a:pt x="4338" y="258"/>
                  </a:lnTo>
                  <a:lnTo>
                    <a:pt x="4338" y="258"/>
                  </a:lnTo>
                  <a:lnTo>
                    <a:pt x="4344" y="258"/>
                  </a:lnTo>
                  <a:lnTo>
                    <a:pt x="4344" y="258"/>
                  </a:lnTo>
                  <a:lnTo>
                    <a:pt x="4344" y="258"/>
                  </a:lnTo>
                  <a:lnTo>
                    <a:pt x="4344" y="258"/>
                  </a:lnTo>
                  <a:lnTo>
                    <a:pt x="4344" y="258"/>
                  </a:lnTo>
                  <a:lnTo>
                    <a:pt x="4344" y="264"/>
                  </a:lnTo>
                  <a:lnTo>
                    <a:pt x="4344" y="264"/>
                  </a:lnTo>
                  <a:lnTo>
                    <a:pt x="4350" y="264"/>
                  </a:lnTo>
                  <a:lnTo>
                    <a:pt x="4350" y="264"/>
                  </a:lnTo>
                  <a:lnTo>
                    <a:pt x="4350" y="264"/>
                  </a:lnTo>
                  <a:lnTo>
                    <a:pt x="4350" y="264"/>
                  </a:lnTo>
                  <a:lnTo>
                    <a:pt x="4350" y="264"/>
                  </a:lnTo>
                  <a:lnTo>
                    <a:pt x="4350" y="264"/>
                  </a:lnTo>
                  <a:lnTo>
                    <a:pt x="4356" y="270"/>
                  </a:lnTo>
                  <a:lnTo>
                    <a:pt x="4356" y="270"/>
                  </a:lnTo>
                  <a:lnTo>
                    <a:pt x="4356" y="270"/>
                  </a:lnTo>
                  <a:lnTo>
                    <a:pt x="4356" y="270"/>
                  </a:lnTo>
                  <a:lnTo>
                    <a:pt x="4356" y="270"/>
                  </a:lnTo>
                  <a:lnTo>
                    <a:pt x="4356" y="270"/>
                  </a:lnTo>
                  <a:lnTo>
                    <a:pt x="4356" y="270"/>
                  </a:lnTo>
                  <a:lnTo>
                    <a:pt x="4362" y="270"/>
                  </a:lnTo>
                  <a:lnTo>
                    <a:pt x="4362" y="270"/>
                  </a:lnTo>
                  <a:lnTo>
                    <a:pt x="4362" y="276"/>
                  </a:lnTo>
                  <a:lnTo>
                    <a:pt x="4362" y="276"/>
                  </a:lnTo>
                  <a:lnTo>
                    <a:pt x="4362" y="276"/>
                  </a:lnTo>
                  <a:lnTo>
                    <a:pt x="4362" y="276"/>
                  </a:lnTo>
                  <a:lnTo>
                    <a:pt x="4368" y="276"/>
                  </a:lnTo>
                  <a:lnTo>
                    <a:pt x="4368" y="276"/>
                  </a:lnTo>
                  <a:lnTo>
                    <a:pt x="4368" y="276"/>
                  </a:lnTo>
                  <a:lnTo>
                    <a:pt x="4368" y="276"/>
                  </a:lnTo>
                  <a:lnTo>
                    <a:pt x="4368" y="276"/>
                  </a:lnTo>
                  <a:lnTo>
                    <a:pt x="4368" y="276"/>
                  </a:lnTo>
                  <a:lnTo>
                    <a:pt x="4368" y="282"/>
                  </a:lnTo>
                  <a:lnTo>
                    <a:pt x="4374" y="282"/>
                  </a:lnTo>
                  <a:lnTo>
                    <a:pt x="4374" y="282"/>
                  </a:lnTo>
                  <a:lnTo>
                    <a:pt x="4374" y="282"/>
                  </a:lnTo>
                  <a:lnTo>
                    <a:pt x="4374" y="282"/>
                  </a:lnTo>
                  <a:lnTo>
                    <a:pt x="4374" y="282"/>
                  </a:lnTo>
                  <a:lnTo>
                    <a:pt x="4380" y="282"/>
                  </a:lnTo>
                  <a:lnTo>
                    <a:pt x="4380" y="282"/>
                  </a:lnTo>
                  <a:lnTo>
                    <a:pt x="4380" y="282"/>
                  </a:lnTo>
                  <a:lnTo>
                    <a:pt x="4380" y="288"/>
                  </a:lnTo>
                  <a:lnTo>
                    <a:pt x="4380" y="288"/>
                  </a:lnTo>
                  <a:lnTo>
                    <a:pt x="4380" y="288"/>
                  </a:lnTo>
                  <a:lnTo>
                    <a:pt x="4380" y="288"/>
                  </a:lnTo>
                  <a:lnTo>
                    <a:pt x="4386" y="288"/>
                  </a:lnTo>
                  <a:lnTo>
                    <a:pt x="4386" y="288"/>
                  </a:lnTo>
                  <a:lnTo>
                    <a:pt x="4386" y="288"/>
                  </a:lnTo>
                  <a:lnTo>
                    <a:pt x="4386" y="288"/>
                  </a:lnTo>
                  <a:lnTo>
                    <a:pt x="4386" y="288"/>
                  </a:lnTo>
                  <a:lnTo>
                    <a:pt x="4386" y="288"/>
                  </a:lnTo>
                  <a:lnTo>
                    <a:pt x="4392" y="294"/>
                  </a:lnTo>
                  <a:lnTo>
                    <a:pt x="4392" y="294"/>
                  </a:lnTo>
                  <a:lnTo>
                    <a:pt x="4392" y="294"/>
                  </a:lnTo>
                  <a:lnTo>
                    <a:pt x="4392" y="294"/>
                  </a:lnTo>
                  <a:lnTo>
                    <a:pt x="4392" y="294"/>
                  </a:lnTo>
                  <a:lnTo>
                    <a:pt x="4392" y="294"/>
                  </a:lnTo>
                  <a:lnTo>
                    <a:pt x="4392" y="294"/>
                  </a:lnTo>
                  <a:lnTo>
                    <a:pt x="4398" y="294"/>
                  </a:lnTo>
                  <a:lnTo>
                    <a:pt x="4398" y="294"/>
                  </a:lnTo>
                  <a:lnTo>
                    <a:pt x="4398" y="294"/>
                  </a:lnTo>
                  <a:lnTo>
                    <a:pt x="4398" y="294"/>
                  </a:lnTo>
                  <a:lnTo>
                    <a:pt x="4398" y="300"/>
                  </a:lnTo>
                  <a:lnTo>
                    <a:pt x="4398" y="300"/>
                  </a:lnTo>
                  <a:lnTo>
                    <a:pt x="4404" y="300"/>
                  </a:lnTo>
                  <a:lnTo>
                    <a:pt x="4404" y="300"/>
                  </a:lnTo>
                  <a:lnTo>
                    <a:pt x="4404" y="300"/>
                  </a:lnTo>
                  <a:lnTo>
                    <a:pt x="4404" y="300"/>
                  </a:lnTo>
                  <a:lnTo>
                    <a:pt x="4404" y="300"/>
                  </a:lnTo>
                  <a:lnTo>
                    <a:pt x="4404" y="300"/>
                  </a:lnTo>
                  <a:lnTo>
                    <a:pt x="4404" y="300"/>
                  </a:lnTo>
                  <a:lnTo>
                    <a:pt x="4410" y="300"/>
                  </a:lnTo>
                  <a:lnTo>
                    <a:pt x="4410" y="300"/>
                  </a:lnTo>
                  <a:lnTo>
                    <a:pt x="4410" y="306"/>
                  </a:lnTo>
                  <a:lnTo>
                    <a:pt x="4410" y="306"/>
                  </a:lnTo>
                  <a:lnTo>
                    <a:pt x="4410" y="306"/>
                  </a:lnTo>
                  <a:lnTo>
                    <a:pt x="4410" y="306"/>
                  </a:lnTo>
                  <a:lnTo>
                    <a:pt x="4416" y="306"/>
                  </a:lnTo>
                  <a:lnTo>
                    <a:pt x="4416" y="306"/>
                  </a:lnTo>
                  <a:lnTo>
                    <a:pt x="4416" y="306"/>
                  </a:lnTo>
                  <a:lnTo>
                    <a:pt x="4416" y="306"/>
                  </a:lnTo>
                  <a:lnTo>
                    <a:pt x="4416" y="306"/>
                  </a:lnTo>
                  <a:lnTo>
                    <a:pt x="4416" y="306"/>
                  </a:lnTo>
                  <a:lnTo>
                    <a:pt x="4422" y="306"/>
                  </a:lnTo>
                  <a:lnTo>
                    <a:pt x="4422" y="312"/>
                  </a:lnTo>
                  <a:lnTo>
                    <a:pt x="4422" y="312"/>
                  </a:lnTo>
                  <a:lnTo>
                    <a:pt x="4422" y="312"/>
                  </a:lnTo>
                  <a:lnTo>
                    <a:pt x="4422" y="312"/>
                  </a:lnTo>
                  <a:lnTo>
                    <a:pt x="4422" y="312"/>
                  </a:lnTo>
                  <a:lnTo>
                    <a:pt x="4422" y="312"/>
                  </a:lnTo>
                  <a:lnTo>
                    <a:pt x="4428" y="312"/>
                  </a:lnTo>
                  <a:lnTo>
                    <a:pt x="4428" y="312"/>
                  </a:lnTo>
                  <a:lnTo>
                    <a:pt x="4428" y="312"/>
                  </a:lnTo>
                  <a:lnTo>
                    <a:pt x="4428" y="312"/>
                  </a:lnTo>
                  <a:lnTo>
                    <a:pt x="4428" y="312"/>
                  </a:lnTo>
                  <a:lnTo>
                    <a:pt x="4428" y="312"/>
                  </a:lnTo>
                  <a:lnTo>
                    <a:pt x="4428" y="312"/>
                  </a:lnTo>
                  <a:lnTo>
                    <a:pt x="4434" y="318"/>
                  </a:lnTo>
                  <a:lnTo>
                    <a:pt x="4434" y="318"/>
                  </a:lnTo>
                  <a:lnTo>
                    <a:pt x="4434" y="318"/>
                  </a:lnTo>
                  <a:lnTo>
                    <a:pt x="4434" y="318"/>
                  </a:lnTo>
                  <a:lnTo>
                    <a:pt x="4434" y="318"/>
                  </a:lnTo>
                  <a:lnTo>
                    <a:pt x="4440" y="318"/>
                  </a:lnTo>
                  <a:lnTo>
                    <a:pt x="4440" y="318"/>
                  </a:lnTo>
                  <a:lnTo>
                    <a:pt x="4440" y="318"/>
                  </a:lnTo>
                  <a:lnTo>
                    <a:pt x="4440" y="318"/>
                  </a:lnTo>
                  <a:lnTo>
                    <a:pt x="4440" y="318"/>
                  </a:lnTo>
                  <a:lnTo>
                    <a:pt x="4440" y="318"/>
                  </a:lnTo>
                  <a:lnTo>
                    <a:pt x="4440" y="318"/>
                  </a:lnTo>
                  <a:lnTo>
                    <a:pt x="4446" y="318"/>
                  </a:lnTo>
                  <a:lnTo>
                    <a:pt x="4446" y="318"/>
                  </a:lnTo>
                  <a:lnTo>
                    <a:pt x="4446" y="318"/>
                  </a:lnTo>
                  <a:lnTo>
                    <a:pt x="4446" y="318"/>
                  </a:lnTo>
                  <a:lnTo>
                    <a:pt x="4446" y="318"/>
                  </a:lnTo>
                  <a:lnTo>
                    <a:pt x="4446" y="318"/>
                  </a:lnTo>
                  <a:lnTo>
                    <a:pt x="4452" y="318"/>
                  </a:lnTo>
                  <a:lnTo>
                    <a:pt x="4452" y="318"/>
                  </a:lnTo>
                  <a:lnTo>
                    <a:pt x="4452" y="318"/>
                  </a:lnTo>
                  <a:lnTo>
                    <a:pt x="4452" y="318"/>
                  </a:lnTo>
                  <a:lnTo>
                    <a:pt x="4452" y="318"/>
                  </a:lnTo>
                  <a:lnTo>
                    <a:pt x="4452" y="318"/>
                  </a:lnTo>
                  <a:lnTo>
                    <a:pt x="4452" y="318"/>
                  </a:lnTo>
                  <a:lnTo>
                    <a:pt x="4458" y="318"/>
                  </a:lnTo>
                  <a:lnTo>
                    <a:pt x="4458" y="318"/>
                  </a:lnTo>
                  <a:lnTo>
                    <a:pt x="4458" y="318"/>
                  </a:lnTo>
                  <a:lnTo>
                    <a:pt x="4458" y="318"/>
                  </a:lnTo>
                  <a:lnTo>
                    <a:pt x="4458" y="318"/>
                  </a:lnTo>
                  <a:lnTo>
                    <a:pt x="4458" y="312"/>
                  </a:lnTo>
                  <a:lnTo>
                    <a:pt x="4464" y="312"/>
                  </a:lnTo>
                  <a:lnTo>
                    <a:pt x="4464" y="312"/>
                  </a:lnTo>
                  <a:lnTo>
                    <a:pt x="4464" y="312"/>
                  </a:lnTo>
                  <a:lnTo>
                    <a:pt x="4464" y="312"/>
                  </a:lnTo>
                  <a:lnTo>
                    <a:pt x="4464" y="312"/>
                  </a:lnTo>
                  <a:lnTo>
                    <a:pt x="4464" y="312"/>
                  </a:lnTo>
                  <a:lnTo>
                    <a:pt x="4470" y="306"/>
                  </a:lnTo>
                  <a:lnTo>
                    <a:pt x="4470" y="306"/>
                  </a:lnTo>
                  <a:lnTo>
                    <a:pt x="4470" y="306"/>
                  </a:lnTo>
                  <a:lnTo>
                    <a:pt x="4470" y="306"/>
                  </a:lnTo>
                  <a:lnTo>
                    <a:pt x="4470" y="306"/>
                  </a:lnTo>
                  <a:lnTo>
                    <a:pt x="4470" y="306"/>
                  </a:lnTo>
                  <a:lnTo>
                    <a:pt x="4470" y="306"/>
                  </a:lnTo>
                  <a:lnTo>
                    <a:pt x="4476" y="306"/>
                  </a:lnTo>
                  <a:lnTo>
                    <a:pt x="4476" y="300"/>
                  </a:lnTo>
                  <a:lnTo>
                    <a:pt x="4476" y="300"/>
                  </a:lnTo>
                  <a:lnTo>
                    <a:pt x="4476" y="300"/>
                  </a:lnTo>
                  <a:lnTo>
                    <a:pt x="4476" y="300"/>
                  </a:lnTo>
                  <a:lnTo>
                    <a:pt x="4476" y="300"/>
                  </a:lnTo>
                  <a:lnTo>
                    <a:pt x="4482" y="300"/>
                  </a:lnTo>
                  <a:lnTo>
                    <a:pt x="4482" y="294"/>
                  </a:lnTo>
                  <a:lnTo>
                    <a:pt x="4482" y="294"/>
                  </a:lnTo>
                  <a:lnTo>
                    <a:pt x="4482" y="294"/>
                  </a:lnTo>
                  <a:lnTo>
                    <a:pt x="4482" y="294"/>
                  </a:lnTo>
                  <a:lnTo>
                    <a:pt x="4482" y="294"/>
                  </a:lnTo>
                  <a:lnTo>
                    <a:pt x="4482" y="294"/>
                  </a:lnTo>
                  <a:lnTo>
                    <a:pt x="4488" y="294"/>
                  </a:lnTo>
                  <a:lnTo>
                    <a:pt x="4488" y="288"/>
                  </a:lnTo>
                  <a:lnTo>
                    <a:pt x="4488" y="288"/>
                  </a:lnTo>
                  <a:lnTo>
                    <a:pt x="4488" y="288"/>
                  </a:lnTo>
                  <a:lnTo>
                    <a:pt x="4488" y="288"/>
                  </a:lnTo>
                  <a:lnTo>
                    <a:pt x="4488" y="288"/>
                  </a:lnTo>
                  <a:lnTo>
                    <a:pt x="4488" y="288"/>
                  </a:lnTo>
                  <a:lnTo>
                    <a:pt x="4494" y="282"/>
                  </a:lnTo>
                  <a:lnTo>
                    <a:pt x="4494" y="282"/>
                  </a:lnTo>
                  <a:lnTo>
                    <a:pt x="4494" y="282"/>
                  </a:lnTo>
                  <a:lnTo>
                    <a:pt x="4494" y="282"/>
                  </a:lnTo>
                  <a:lnTo>
                    <a:pt x="4494" y="282"/>
                  </a:lnTo>
                  <a:lnTo>
                    <a:pt x="4500" y="282"/>
                  </a:lnTo>
                  <a:lnTo>
                    <a:pt x="4500" y="276"/>
                  </a:lnTo>
                  <a:lnTo>
                    <a:pt x="4500" y="276"/>
                  </a:lnTo>
                  <a:lnTo>
                    <a:pt x="4500" y="276"/>
                  </a:lnTo>
                  <a:lnTo>
                    <a:pt x="4500" y="276"/>
                  </a:lnTo>
                  <a:lnTo>
                    <a:pt x="4500" y="276"/>
                  </a:lnTo>
                  <a:lnTo>
                    <a:pt x="4500" y="276"/>
                  </a:lnTo>
                  <a:lnTo>
                    <a:pt x="4506" y="270"/>
                  </a:lnTo>
                  <a:lnTo>
                    <a:pt x="4506" y="270"/>
                  </a:lnTo>
                  <a:lnTo>
                    <a:pt x="4506" y="270"/>
                  </a:lnTo>
                  <a:lnTo>
                    <a:pt x="4506" y="270"/>
                  </a:lnTo>
                  <a:lnTo>
                    <a:pt x="4506" y="270"/>
                  </a:lnTo>
                  <a:lnTo>
                    <a:pt x="4506" y="270"/>
                  </a:lnTo>
                  <a:lnTo>
                    <a:pt x="4512" y="264"/>
                  </a:lnTo>
                  <a:lnTo>
                    <a:pt x="4512" y="264"/>
                  </a:lnTo>
                  <a:lnTo>
                    <a:pt x="4512" y="264"/>
                  </a:lnTo>
                  <a:lnTo>
                    <a:pt x="4512" y="264"/>
                  </a:lnTo>
                  <a:lnTo>
                    <a:pt x="4512" y="264"/>
                  </a:lnTo>
                  <a:lnTo>
                    <a:pt x="4512" y="258"/>
                  </a:lnTo>
                  <a:lnTo>
                    <a:pt x="4512" y="258"/>
                  </a:lnTo>
                  <a:lnTo>
                    <a:pt x="4518" y="258"/>
                  </a:lnTo>
                  <a:lnTo>
                    <a:pt x="4518" y="258"/>
                  </a:lnTo>
                  <a:lnTo>
                    <a:pt x="4518" y="258"/>
                  </a:lnTo>
                  <a:lnTo>
                    <a:pt x="4518" y="258"/>
                  </a:lnTo>
                  <a:lnTo>
                    <a:pt x="4518" y="252"/>
                  </a:lnTo>
                  <a:lnTo>
                    <a:pt x="4518" y="252"/>
                  </a:lnTo>
                  <a:lnTo>
                    <a:pt x="4524" y="252"/>
                  </a:lnTo>
                  <a:lnTo>
                    <a:pt x="4524" y="252"/>
                  </a:lnTo>
                  <a:lnTo>
                    <a:pt x="4524" y="252"/>
                  </a:lnTo>
                  <a:lnTo>
                    <a:pt x="4524" y="246"/>
                  </a:lnTo>
                  <a:lnTo>
                    <a:pt x="4524" y="246"/>
                  </a:lnTo>
                  <a:lnTo>
                    <a:pt x="4524" y="246"/>
                  </a:lnTo>
                  <a:lnTo>
                    <a:pt x="4530" y="246"/>
                  </a:lnTo>
                  <a:lnTo>
                    <a:pt x="4530" y="246"/>
                  </a:lnTo>
                  <a:lnTo>
                    <a:pt x="4530" y="246"/>
                  </a:lnTo>
                  <a:lnTo>
                    <a:pt x="4530" y="240"/>
                  </a:lnTo>
                  <a:lnTo>
                    <a:pt x="4530" y="240"/>
                  </a:lnTo>
                  <a:lnTo>
                    <a:pt x="4530" y="240"/>
                  </a:lnTo>
                  <a:lnTo>
                    <a:pt x="4530" y="240"/>
                  </a:lnTo>
                  <a:lnTo>
                    <a:pt x="4536" y="240"/>
                  </a:lnTo>
                  <a:lnTo>
                    <a:pt x="4536" y="234"/>
                  </a:lnTo>
                  <a:lnTo>
                    <a:pt x="4536" y="234"/>
                  </a:lnTo>
                  <a:lnTo>
                    <a:pt x="4536" y="234"/>
                  </a:lnTo>
                  <a:lnTo>
                    <a:pt x="4536" y="234"/>
                  </a:lnTo>
                  <a:lnTo>
                    <a:pt x="4536" y="234"/>
                  </a:lnTo>
                  <a:lnTo>
                    <a:pt x="4542" y="228"/>
                  </a:lnTo>
                  <a:lnTo>
                    <a:pt x="4542" y="228"/>
                  </a:lnTo>
                  <a:lnTo>
                    <a:pt x="4542" y="228"/>
                  </a:lnTo>
                  <a:lnTo>
                    <a:pt x="4542" y="228"/>
                  </a:lnTo>
                  <a:lnTo>
                    <a:pt x="4542" y="228"/>
                  </a:lnTo>
                  <a:lnTo>
                    <a:pt x="4542" y="222"/>
                  </a:lnTo>
                  <a:lnTo>
                    <a:pt x="4542" y="222"/>
                  </a:lnTo>
                  <a:lnTo>
                    <a:pt x="4548" y="222"/>
                  </a:lnTo>
                  <a:lnTo>
                    <a:pt x="4548" y="222"/>
                  </a:lnTo>
                  <a:lnTo>
                    <a:pt x="4548" y="222"/>
                  </a:lnTo>
                  <a:lnTo>
                    <a:pt x="4548" y="216"/>
                  </a:lnTo>
                  <a:lnTo>
                    <a:pt x="4548" y="216"/>
                  </a:lnTo>
                  <a:lnTo>
                    <a:pt x="4548" y="216"/>
                  </a:lnTo>
                  <a:lnTo>
                    <a:pt x="4554" y="216"/>
                  </a:lnTo>
                  <a:lnTo>
                    <a:pt x="4554" y="210"/>
                  </a:lnTo>
                  <a:lnTo>
                    <a:pt x="4554" y="210"/>
                  </a:lnTo>
                  <a:lnTo>
                    <a:pt x="4554" y="210"/>
                  </a:lnTo>
                  <a:lnTo>
                    <a:pt x="4554" y="210"/>
                  </a:lnTo>
                  <a:lnTo>
                    <a:pt x="4554" y="210"/>
                  </a:lnTo>
                  <a:lnTo>
                    <a:pt x="4554" y="204"/>
                  </a:lnTo>
                  <a:lnTo>
                    <a:pt x="4560" y="204"/>
                  </a:lnTo>
                  <a:lnTo>
                    <a:pt x="4560" y="204"/>
                  </a:lnTo>
                  <a:lnTo>
                    <a:pt x="4560" y="204"/>
                  </a:lnTo>
                  <a:lnTo>
                    <a:pt x="4560" y="204"/>
                  </a:lnTo>
                  <a:lnTo>
                    <a:pt x="4560" y="198"/>
                  </a:lnTo>
                  <a:lnTo>
                    <a:pt x="4560" y="198"/>
                  </a:lnTo>
                  <a:lnTo>
                    <a:pt x="4566" y="198"/>
                  </a:lnTo>
                  <a:lnTo>
                    <a:pt x="4566" y="198"/>
                  </a:lnTo>
                  <a:lnTo>
                    <a:pt x="4566" y="192"/>
                  </a:lnTo>
                  <a:lnTo>
                    <a:pt x="4566" y="192"/>
                  </a:lnTo>
                  <a:lnTo>
                    <a:pt x="4566" y="192"/>
                  </a:lnTo>
                  <a:lnTo>
                    <a:pt x="4566" y="192"/>
                  </a:lnTo>
                  <a:lnTo>
                    <a:pt x="4572" y="186"/>
                  </a:lnTo>
                  <a:lnTo>
                    <a:pt x="4572" y="186"/>
                  </a:lnTo>
                  <a:lnTo>
                    <a:pt x="4572" y="186"/>
                  </a:lnTo>
                  <a:lnTo>
                    <a:pt x="4572" y="186"/>
                  </a:lnTo>
                  <a:lnTo>
                    <a:pt x="4572" y="186"/>
                  </a:lnTo>
                  <a:lnTo>
                    <a:pt x="4572" y="180"/>
                  </a:lnTo>
                  <a:lnTo>
                    <a:pt x="4572" y="180"/>
                  </a:lnTo>
                  <a:lnTo>
                    <a:pt x="4578" y="180"/>
                  </a:lnTo>
                  <a:lnTo>
                    <a:pt x="4578" y="180"/>
                  </a:lnTo>
                  <a:lnTo>
                    <a:pt x="4578" y="180"/>
                  </a:lnTo>
                  <a:lnTo>
                    <a:pt x="4578" y="174"/>
                  </a:lnTo>
                  <a:lnTo>
                    <a:pt x="4578" y="174"/>
                  </a:lnTo>
                  <a:lnTo>
                    <a:pt x="4578" y="174"/>
                  </a:lnTo>
                  <a:lnTo>
                    <a:pt x="4584" y="168"/>
                  </a:lnTo>
                  <a:lnTo>
                    <a:pt x="4584" y="168"/>
                  </a:lnTo>
                  <a:lnTo>
                    <a:pt x="4584" y="168"/>
                  </a:lnTo>
                  <a:lnTo>
                    <a:pt x="4584" y="168"/>
                  </a:lnTo>
                  <a:lnTo>
                    <a:pt x="4584" y="168"/>
                  </a:lnTo>
                  <a:lnTo>
                    <a:pt x="4584" y="162"/>
                  </a:lnTo>
                  <a:lnTo>
                    <a:pt x="4584" y="162"/>
                  </a:lnTo>
                  <a:lnTo>
                    <a:pt x="4590" y="162"/>
                  </a:lnTo>
                  <a:lnTo>
                    <a:pt x="4590" y="162"/>
                  </a:lnTo>
                  <a:lnTo>
                    <a:pt x="4590" y="156"/>
                  </a:lnTo>
                  <a:lnTo>
                    <a:pt x="4590" y="156"/>
                  </a:lnTo>
                  <a:lnTo>
                    <a:pt x="4590" y="156"/>
                  </a:lnTo>
                  <a:lnTo>
                    <a:pt x="4590" y="156"/>
                  </a:lnTo>
                  <a:lnTo>
                    <a:pt x="4596" y="156"/>
                  </a:lnTo>
                  <a:lnTo>
                    <a:pt x="4596" y="150"/>
                  </a:lnTo>
                  <a:lnTo>
                    <a:pt x="4596" y="150"/>
                  </a:lnTo>
                  <a:lnTo>
                    <a:pt x="4596" y="150"/>
                  </a:lnTo>
                  <a:lnTo>
                    <a:pt x="4596" y="144"/>
                  </a:lnTo>
                  <a:lnTo>
                    <a:pt x="4596" y="144"/>
                  </a:lnTo>
                  <a:lnTo>
                    <a:pt x="4602" y="144"/>
                  </a:lnTo>
                  <a:lnTo>
                    <a:pt x="4602" y="144"/>
                  </a:lnTo>
                  <a:lnTo>
                    <a:pt x="4602" y="138"/>
                  </a:lnTo>
                  <a:lnTo>
                    <a:pt x="4602" y="138"/>
                  </a:lnTo>
                  <a:lnTo>
                    <a:pt x="4602" y="138"/>
                  </a:lnTo>
                  <a:lnTo>
                    <a:pt x="4602" y="138"/>
                  </a:lnTo>
                  <a:lnTo>
                    <a:pt x="4602" y="132"/>
                  </a:lnTo>
                  <a:lnTo>
                    <a:pt x="4608" y="132"/>
                  </a:lnTo>
                  <a:lnTo>
                    <a:pt x="4608" y="132"/>
                  </a:lnTo>
                  <a:lnTo>
                    <a:pt x="4608" y="132"/>
                  </a:lnTo>
                  <a:lnTo>
                    <a:pt x="4608" y="132"/>
                  </a:lnTo>
                  <a:lnTo>
                    <a:pt x="4608" y="126"/>
                  </a:lnTo>
                  <a:lnTo>
                    <a:pt x="4608" y="126"/>
                  </a:lnTo>
                  <a:lnTo>
                    <a:pt x="4614" y="126"/>
                  </a:lnTo>
                  <a:lnTo>
                    <a:pt x="4614" y="126"/>
                  </a:lnTo>
                  <a:lnTo>
                    <a:pt x="4614" y="120"/>
                  </a:lnTo>
                  <a:lnTo>
                    <a:pt x="4614" y="120"/>
                  </a:lnTo>
                  <a:lnTo>
                    <a:pt x="4614" y="120"/>
                  </a:lnTo>
                  <a:lnTo>
                    <a:pt x="4614" y="120"/>
                  </a:lnTo>
                  <a:lnTo>
                    <a:pt x="4614" y="114"/>
                  </a:lnTo>
                  <a:lnTo>
                    <a:pt x="4620" y="114"/>
                  </a:lnTo>
                  <a:lnTo>
                    <a:pt x="4620" y="114"/>
                  </a:lnTo>
                  <a:lnTo>
                    <a:pt x="4620" y="114"/>
                  </a:lnTo>
                  <a:lnTo>
                    <a:pt x="4620" y="108"/>
                  </a:lnTo>
                  <a:lnTo>
                    <a:pt x="4620" y="108"/>
                  </a:lnTo>
                  <a:lnTo>
                    <a:pt x="4620" y="108"/>
                  </a:lnTo>
                  <a:lnTo>
                    <a:pt x="4626" y="108"/>
                  </a:lnTo>
                  <a:lnTo>
                    <a:pt x="4626" y="102"/>
                  </a:lnTo>
                  <a:lnTo>
                    <a:pt x="4626" y="102"/>
                  </a:lnTo>
                  <a:lnTo>
                    <a:pt x="4626" y="102"/>
                  </a:lnTo>
                  <a:lnTo>
                    <a:pt x="4626" y="96"/>
                  </a:lnTo>
                  <a:lnTo>
                    <a:pt x="4626" y="96"/>
                  </a:lnTo>
                  <a:lnTo>
                    <a:pt x="4626" y="96"/>
                  </a:lnTo>
                  <a:lnTo>
                    <a:pt x="4632" y="96"/>
                  </a:lnTo>
                  <a:lnTo>
                    <a:pt x="4632" y="90"/>
                  </a:lnTo>
                  <a:lnTo>
                    <a:pt x="4632" y="90"/>
                  </a:lnTo>
                  <a:lnTo>
                    <a:pt x="4632" y="90"/>
                  </a:lnTo>
                  <a:lnTo>
                    <a:pt x="4632" y="90"/>
                  </a:lnTo>
                  <a:lnTo>
                    <a:pt x="4632" y="84"/>
                  </a:lnTo>
                  <a:lnTo>
                    <a:pt x="4638" y="84"/>
                  </a:lnTo>
                  <a:lnTo>
                    <a:pt x="4638" y="84"/>
                  </a:lnTo>
                  <a:lnTo>
                    <a:pt x="4638" y="84"/>
                  </a:lnTo>
                  <a:lnTo>
                    <a:pt x="4638" y="78"/>
                  </a:lnTo>
                  <a:lnTo>
                    <a:pt x="4638" y="78"/>
                  </a:lnTo>
                  <a:lnTo>
                    <a:pt x="4638" y="78"/>
                  </a:lnTo>
                  <a:lnTo>
                    <a:pt x="4644" y="72"/>
                  </a:lnTo>
                  <a:lnTo>
                    <a:pt x="4644" y="72"/>
                  </a:lnTo>
                  <a:lnTo>
                    <a:pt x="4644" y="72"/>
                  </a:lnTo>
                  <a:lnTo>
                    <a:pt x="4644" y="72"/>
                  </a:lnTo>
                  <a:lnTo>
                    <a:pt x="4644" y="66"/>
                  </a:lnTo>
                  <a:lnTo>
                    <a:pt x="4644" y="66"/>
                  </a:lnTo>
                  <a:lnTo>
                    <a:pt x="4644" y="66"/>
                  </a:lnTo>
                  <a:lnTo>
                    <a:pt x="4650" y="66"/>
                  </a:lnTo>
                  <a:lnTo>
                    <a:pt x="4650" y="60"/>
                  </a:lnTo>
                  <a:lnTo>
                    <a:pt x="4650" y="60"/>
                  </a:lnTo>
                  <a:lnTo>
                    <a:pt x="4650" y="60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6" y="54"/>
                  </a:lnTo>
                  <a:lnTo>
                    <a:pt x="4656" y="54"/>
                  </a:lnTo>
                  <a:lnTo>
                    <a:pt x="4656" y="48"/>
                  </a:lnTo>
                  <a:lnTo>
                    <a:pt x="4656" y="48"/>
                  </a:lnTo>
                  <a:lnTo>
                    <a:pt x="4656" y="48"/>
                  </a:lnTo>
                  <a:lnTo>
                    <a:pt x="4656" y="48"/>
                  </a:lnTo>
                  <a:lnTo>
                    <a:pt x="4656" y="42"/>
                  </a:lnTo>
                  <a:lnTo>
                    <a:pt x="4662" y="42"/>
                  </a:lnTo>
                  <a:lnTo>
                    <a:pt x="4662" y="36"/>
                  </a:lnTo>
                  <a:lnTo>
                    <a:pt x="4662" y="36"/>
                  </a:lnTo>
                  <a:lnTo>
                    <a:pt x="4662" y="36"/>
                  </a:lnTo>
                  <a:lnTo>
                    <a:pt x="4662" y="36"/>
                  </a:lnTo>
                  <a:lnTo>
                    <a:pt x="4668" y="30"/>
                  </a:lnTo>
                  <a:lnTo>
                    <a:pt x="4668" y="30"/>
                  </a:lnTo>
                  <a:lnTo>
                    <a:pt x="4668" y="30"/>
                  </a:lnTo>
                  <a:lnTo>
                    <a:pt x="4668" y="24"/>
                  </a:lnTo>
                  <a:lnTo>
                    <a:pt x="4668" y="24"/>
                  </a:lnTo>
                  <a:lnTo>
                    <a:pt x="4668" y="24"/>
                  </a:lnTo>
                  <a:lnTo>
                    <a:pt x="4668" y="18"/>
                  </a:lnTo>
                  <a:lnTo>
                    <a:pt x="4674" y="18"/>
                  </a:lnTo>
                  <a:lnTo>
                    <a:pt x="4674" y="18"/>
                  </a:lnTo>
                  <a:lnTo>
                    <a:pt x="4674" y="18"/>
                  </a:lnTo>
                  <a:lnTo>
                    <a:pt x="4674" y="12"/>
                  </a:lnTo>
                  <a:lnTo>
                    <a:pt x="4674" y="12"/>
                  </a:lnTo>
                  <a:lnTo>
                    <a:pt x="4674" y="12"/>
                  </a:lnTo>
                  <a:lnTo>
                    <a:pt x="4674" y="12"/>
                  </a:lnTo>
                  <a:lnTo>
                    <a:pt x="4680" y="6"/>
                  </a:lnTo>
                  <a:lnTo>
                    <a:pt x="4680" y="6"/>
                  </a:lnTo>
                  <a:lnTo>
                    <a:pt x="4680" y="6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97" name="Rectangle 333"/>
            <p:cNvSpPr>
              <a:spLocks noChangeArrowheads="1"/>
            </p:cNvSpPr>
            <p:nvPr/>
          </p:nvSpPr>
          <p:spPr bwMode="auto">
            <a:xfrm>
              <a:off x="1201" y="1912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398" name="Freeform 334"/>
            <p:cNvSpPr>
              <a:spLocks/>
            </p:cNvSpPr>
            <p:nvPr/>
          </p:nvSpPr>
          <p:spPr bwMode="auto">
            <a:xfrm>
              <a:off x="553" y="1030"/>
              <a:ext cx="4680" cy="564"/>
            </a:xfrm>
            <a:custGeom>
              <a:avLst/>
              <a:gdLst/>
              <a:ahLst/>
              <a:cxnLst>
                <a:cxn ang="0">
                  <a:pos x="72" y="324"/>
                </a:cxn>
                <a:cxn ang="0">
                  <a:pos x="144" y="312"/>
                </a:cxn>
                <a:cxn ang="0">
                  <a:pos x="216" y="288"/>
                </a:cxn>
                <a:cxn ang="0">
                  <a:pos x="294" y="282"/>
                </a:cxn>
                <a:cxn ang="0">
                  <a:pos x="366" y="270"/>
                </a:cxn>
                <a:cxn ang="0">
                  <a:pos x="438" y="252"/>
                </a:cxn>
                <a:cxn ang="0">
                  <a:pos x="516" y="222"/>
                </a:cxn>
                <a:cxn ang="0">
                  <a:pos x="588" y="162"/>
                </a:cxn>
                <a:cxn ang="0">
                  <a:pos x="660" y="90"/>
                </a:cxn>
                <a:cxn ang="0">
                  <a:pos x="738" y="12"/>
                </a:cxn>
                <a:cxn ang="0">
                  <a:pos x="810" y="66"/>
                </a:cxn>
                <a:cxn ang="0">
                  <a:pos x="888" y="168"/>
                </a:cxn>
                <a:cxn ang="0">
                  <a:pos x="960" y="258"/>
                </a:cxn>
                <a:cxn ang="0">
                  <a:pos x="1032" y="342"/>
                </a:cxn>
                <a:cxn ang="0">
                  <a:pos x="1110" y="420"/>
                </a:cxn>
                <a:cxn ang="0">
                  <a:pos x="1182" y="492"/>
                </a:cxn>
                <a:cxn ang="0">
                  <a:pos x="1254" y="546"/>
                </a:cxn>
                <a:cxn ang="0">
                  <a:pos x="1332" y="540"/>
                </a:cxn>
                <a:cxn ang="0">
                  <a:pos x="1404" y="474"/>
                </a:cxn>
                <a:cxn ang="0">
                  <a:pos x="1476" y="408"/>
                </a:cxn>
                <a:cxn ang="0">
                  <a:pos x="1554" y="324"/>
                </a:cxn>
                <a:cxn ang="0">
                  <a:pos x="1626" y="246"/>
                </a:cxn>
                <a:cxn ang="0">
                  <a:pos x="1698" y="150"/>
                </a:cxn>
                <a:cxn ang="0">
                  <a:pos x="1776" y="48"/>
                </a:cxn>
                <a:cxn ang="0">
                  <a:pos x="1848" y="42"/>
                </a:cxn>
                <a:cxn ang="0">
                  <a:pos x="1920" y="144"/>
                </a:cxn>
                <a:cxn ang="0">
                  <a:pos x="1998" y="240"/>
                </a:cxn>
                <a:cxn ang="0">
                  <a:pos x="2070" y="324"/>
                </a:cxn>
                <a:cxn ang="0">
                  <a:pos x="2142" y="402"/>
                </a:cxn>
                <a:cxn ang="0">
                  <a:pos x="2220" y="474"/>
                </a:cxn>
                <a:cxn ang="0">
                  <a:pos x="2292" y="534"/>
                </a:cxn>
                <a:cxn ang="0">
                  <a:pos x="2364" y="552"/>
                </a:cxn>
                <a:cxn ang="0">
                  <a:pos x="2442" y="492"/>
                </a:cxn>
                <a:cxn ang="0">
                  <a:pos x="2514" y="426"/>
                </a:cxn>
                <a:cxn ang="0">
                  <a:pos x="2586" y="348"/>
                </a:cxn>
                <a:cxn ang="0">
                  <a:pos x="2664" y="264"/>
                </a:cxn>
                <a:cxn ang="0">
                  <a:pos x="2736" y="174"/>
                </a:cxn>
                <a:cxn ang="0">
                  <a:pos x="2808" y="72"/>
                </a:cxn>
                <a:cxn ang="0">
                  <a:pos x="2886" y="18"/>
                </a:cxn>
                <a:cxn ang="0">
                  <a:pos x="2958" y="120"/>
                </a:cxn>
                <a:cxn ang="0">
                  <a:pos x="3036" y="216"/>
                </a:cxn>
                <a:cxn ang="0">
                  <a:pos x="3108" y="300"/>
                </a:cxn>
                <a:cxn ang="0">
                  <a:pos x="3180" y="384"/>
                </a:cxn>
                <a:cxn ang="0">
                  <a:pos x="3252" y="456"/>
                </a:cxn>
                <a:cxn ang="0">
                  <a:pos x="3330" y="522"/>
                </a:cxn>
                <a:cxn ang="0">
                  <a:pos x="3402" y="564"/>
                </a:cxn>
                <a:cxn ang="0">
                  <a:pos x="3474" y="510"/>
                </a:cxn>
                <a:cxn ang="0">
                  <a:pos x="3552" y="444"/>
                </a:cxn>
                <a:cxn ang="0">
                  <a:pos x="3624" y="366"/>
                </a:cxn>
                <a:cxn ang="0">
                  <a:pos x="3702" y="282"/>
                </a:cxn>
                <a:cxn ang="0">
                  <a:pos x="3774" y="198"/>
                </a:cxn>
                <a:cxn ang="0">
                  <a:pos x="3846" y="96"/>
                </a:cxn>
                <a:cxn ang="0">
                  <a:pos x="3924" y="0"/>
                </a:cxn>
                <a:cxn ang="0">
                  <a:pos x="3996" y="72"/>
                </a:cxn>
                <a:cxn ang="0">
                  <a:pos x="4068" y="144"/>
                </a:cxn>
                <a:cxn ang="0">
                  <a:pos x="4146" y="204"/>
                </a:cxn>
                <a:cxn ang="0">
                  <a:pos x="4218" y="246"/>
                </a:cxn>
                <a:cxn ang="0">
                  <a:pos x="4290" y="270"/>
                </a:cxn>
                <a:cxn ang="0">
                  <a:pos x="4368" y="282"/>
                </a:cxn>
                <a:cxn ang="0">
                  <a:pos x="4440" y="282"/>
                </a:cxn>
                <a:cxn ang="0">
                  <a:pos x="4512" y="306"/>
                </a:cxn>
                <a:cxn ang="0">
                  <a:pos x="4590" y="324"/>
                </a:cxn>
                <a:cxn ang="0">
                  <a:pos x="4662" y="330"/>
                </a:cxn>
              </a:cxnLst>
              <a:rect l="0" t="0" r="r" b="b"/>
              <a:pathLst>
                <a:path w="4680" h="564">
                  <a:moveTo>
                    <a:pt x="0" y="330"/>
                  </a:moveTo>
                  <a:lnTo>
                    <a:pt x="0" y="330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6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2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18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48" y="330"/>
                  </a:lnTo>
                  <a:lnTo>
                    <a:pt x="48" y="330"/>
                  </a:lnTo>
                  <a:lnTo>
                    <a:pt x="48" y="330"/>
                  </a:lnTo>
                  <a:lnTo>
                    <a:pt x="48" y="330"/>
                  </a:lnTo>
                  <a:lnTo>
                    <a:pt x="48" y="330"/>
                  </a:lnTo>
                  <a:lnTo>
                    <a:pt x="54" y="330"/>
                  </a:lnTo>
                  <a:lnTo>
                    <a:pt x="54" y="330"/>
                  </a:lnTo>
                  <a:lnTo>
                    <a:pt x="54" y="330"/>
                  </a:lnTo>
                  <a:lnTo>
                    <a:pt x="54" y="330"/>
                  </a:lnTo>
                  <a:lnTo>
                    <a:pt x="54" y="330"/>
                  </a:lnTo>
                  <a:lnTo>
                    <a:pt x="54" y="330"/>
                  </a:lnTo>
                  <a:lnTo>
                    <a:pt x="54" y="330"/>
                  </a:lnTo>
                  <a:lnTo>
                    <a:pt x="60" y="330"/>
                  </a:lnTo>
                  <a:lnTo>
                    <a:pt x="60" y="330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84" y="324"/>
                  </a:lnTo>
                  <a:lnTo>
                    <a:pt x="84" y="324"/>
                  </a:lnTo>
                  <a:lnTo>
                    <a:pt x="84" y="324"/>
                  </a:lnTo>
                  <a:lnTo>
                    <a:pt x="84" y="324"/>
                  </a:lnTo>
                  <a:lnTo>
                    <a:pt x="84" y="324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56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74" y="300"/>
                  </a:lnTo>
                  <a:lnTo>
                    <a:pt x="174" y="300"/>
                  </a:lnTo>
                  <a:lnTo>
                    <a:pt x="174" y="300"/>
                  </a:lnTo>
                  <a:lnTo>
                    <a:pt x="174" y="300"/>
                  </a:lnTo>
                  <a:lnTo>
                    <a:pt x="174" y="300"/>
                  </a:lnTo>
                  <a:lnTo>
                    <a:pt x="174" y="300"/>
                  </a:lnTo>
                  <a:lnTo>
                    <a:pt x="180" y="300"/>
                  </a:lnTo>
                  <a:lnTo>
                    <a:pt x="180" y="300"/>
                  </a:lnTo>
                  <a:lnTo>
                    <a:pt x="180" y="300"/>
                  </a:lnTo>
                  <a:lnTo>
                    <a:pt x="180" y="300"/>
                  </a:lnTo>
                  <a:lnTo>
                    <a:pt x="180" y="300"/>
                  </a:lnTo>
                  <a:lnTo>
                    <a:pt x="180" y="300"/>
                  </a:lnTo>
                  <a:lnTo>
                    <a:pt x="180" y="300"/>
                  </a:lnTo>
                  <a:lnTo>
                    <a:pt x="186" y="300"/>
                  </a:lnTo>
                  <a:lnTo>
                    <a:pt x="186" y="300"/>
                  </a:lnTo>
                  <a:lnTo>
                    <a:pt x="186" y="300"/>
                  </a:lnTo>
                  <a:lnTo>
                    <a:pt x="186" y="300"/>
                  </a:lnTo>
                  <a:lnTo>
                    <a:pt x="186" y="300"/>
                  </a:lnTo>
                  <a:lnTo>
                    <a:pt x="192" y="294"/>
                  </a:lnTo>
                  <a:lnTo>
                    <a:pt x="192" y="294"/>
                  </a:lnTo>
                  <a:lnTo>
                    <a:pt x="192" y="294"/>
                  </a:lnTo>
                  <a:lnTo>
                    <a:pt x="192" y="294"/>
                  </a:lnTo>
                  <a:lnTo>
                    <a:pt x="192" y="294"/>
                  </a:lnTo>
                  <a:lnTo>
                    <a:pt x="192" y="294"/>
                  </a:lnTo>
                  <a:lnTo>
                    <a:pt x="192" y="294"/>
                  </a:lnTo>
                  <a:lnTo>
                    <a:pt x="198" y="294"/>
                  </a:lnTo>
                  <a:lnTo>
                    <a:pt x="198" y="294"/>
                  </a:lnTo>
                  <a:lnTo>
                    <a:pt x="198" y="294"/>
                  </a:lnTo>
                  <a:lnTo>
                    <a:pt x="198" y="294"/>
                  </a:lnTo>
                  <a:lnTo>
                    <a:pt x="198" y="294"/>
                  </a:lnTo>
                  <a:lnTo>
                    <a:pt x="198" y="294"/>
                  </a:lnTo>
                  <a:lnTo>
                    <a:pt x="198" y="294"/>
                  </a:lnTo>
                  <a:lnTo>
                    <a:pt x="204" y="294"/>
                  </a:lnTo>
                  <a:lnTo>
                    <a:pt x="204" y="294"/>
                  </a:lnTo>
                  <a:lnTo>
                    <a:pt x="204" y="294"/>
                  </a:lnTo>
                  <a:lnTo>
                    <a:pt x="204" y="294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22" y="288"/>
                  </a:lnTo>
                  <a:lnTo>
                    <a:pt x="222" y="288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6" y="282"/>
                  </a:lnTo>
                  <a:lnTo>
                    <a:pt x="246" y="282"/>
                  </a:lnTo>
                  <a:lnTo>
                    <a:pt x="246" y="282"/>
                  </a:lnTo>
                  <a:lnTo>
                    <a:pt x="246" y="282"/>
                  </a:lnTo>
                  <a:lnTo>
                    <a:pt x="246" y="282"/>
                  </a:lnTo>
                  <a:lnTo>
                    <a:pt x="252" y="282"/>
                  </a:lnTo>
                  <a:lnTo>
                    <a:pt x="252" y="282"/>
                  </a:lnTo>
                  <a:lnTo>
                    <a:pt x="252" y="282"/>
                  </a:lnTo>
                  <a:lnTo>
                    <a:pt x="252" y="282"/>
                  </a:lnTo>
                  <a:lnTo>
                    <a:pt x="252" y="282"/>
                  </a:lnTo>
                  <a:lnTo>
                    <a:pt x="252" y="282"/>
                  </a:lnTo>
                  <a:lnTo>
                    <a:pt x="252" y="282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64" y="282"/>
                  </a:lnTo>
                  <a:lnTo>
                    <a:pt x="264" y="282"/>
                  </a:lnTo>
                  <a:lnTo>
                    <a:pt x="264" y="282"/>
                  </a:lnTo>
                  <a:lnTo>
                    <a:pt x="264" y="282"/>
                  </a:lnTo>
                  <a:lnTo>
                    <a:pt x="264" y="282"/>
                  </a:lnTo>
                  <a:lnTo>
                    <a:pt x="264" y="282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24" y="282"/>
                  </a:lnTo>
                  <a:lnTo>
                    <a:pt x="324" y="282"/>
                  </a:lnTo>
                  <a:lnTo>
                    <a:pt x="324" y="282"/>
                  </a:lnTo>
                  <a:lnTo>
                    <a:pt x="324" y="282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30" y="276"/>
                  </a:lnTo>
                  <a:lnTo>
                    <a:pt x="330" y="276"/>
                  </a:lnTo>
                  <a:lnTo>
                    <a:pt x="330" y="276"/>
                  </a:lnTo>
                  <a:lnTo>
                    <a:pt x="330" y="276"/>
                  </a:lnTo>
                  <a:lnTo>
                    <a:pt x="330" y="276"/>
                  </a:lnTo>
                  <a:lnTo>
                    <a:pt x="330" y="276"/>
                  </a:lnTo>
                  <a:lnTo>
                    <a:pt x="336" y="276"/>
                  </a:lnTo>
                  <a:lnTo>
                    <a:pt x="336" y="276"/>
                  </a:lnTo>
                  <a:lnTo>
                    <a:pt x="336" y="276"/>
                  </a:lnTo>
                  <a:lnTo>
                    <a:pt x="336" y="276"/>
                  </a:lnTo>
                  <a:lnTo>
                    <a:pt x="336" y="276"/>
                  </a:lnTo>
                  <a:lnTo>
                    <a:pt x="336" y="276"/>
                  </a:lnTo>
                  <a:lnTo>
                    <a:pt x="336" y="276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0"/>
                  </a:lnTo>
                  <a:lnTo>
                    <a:pt x="366" y="270"/>
                  </a:lnTo>
                  <a:lnTo>
                    <a:pt x="366" y="270"/>
                  </a:lnTo>
                  <a:lnTo>
                    <a:pt x="366" y="270"/>
                  </a:lnTo>
                  <a:lnTo>
                    <a:pt x="366" y="270"/>
                  </a:lnTo>
                  <a:lnTo>
                    <a:pt x="366" y="270"/>
                  </a:lnTo>
                  <a:lnTo>
                    <a:pt x="366" y="270"/>
                  </a:lnTo>
                  <a:lnTo>
                    <a:pt x="372" y="270"/>
                  </a:lnTo>
                  <a:lnTo>
                    <a:pt x="372" y="270"/>
                  </a:lnTo>
                  <a:lnTo>
                    <a:pt x="372" y="270"/>
                  </a:lnTo>
                  <a:lnTo>
                    <a:pt x="372" y="270"/>
                  </a:lnTo>
                  <a:lnTo>
                    <a:pt x="372" y="270"/>
                  </a:lnTo>
                  <a:lnTo>
                    <a:pt x="372" y="270"/>
                  </a:lnTo>
                  <a:lnTo>
                    <a:pt x="378" y="270"/>
                  </a:lnTo>
                  <a:lnTo>
                    <a:pt x="378" y="270"/>
                  </a:lnTo>
                  <a:lnTo>
                    <a:pt x="378" y="270"/>
                  </a:lnTo>
                  <a:lnTo>
                    <a:pt x="378" y="270"/>
                  </a:lnTo>
                  <a:lnTo>
                    <a:pt x="378" y="270"/>
                  </a:lnTo>
                  <a:lnTo>
                    <a:pt x="378" y="270"/>
                  </a:lnTo>
                  <a:lnTo>
                    <a:pt x="378" y="270"/>
                  </a:lnTo>
                  <a:lnTo>
                    <a:pt x="384" y="270"/>
                  </a:lnTo>
                  <a:lnTo>
                    <a:pt x="384" y="270"/>
                  </a:lnTo>
                  <a:lnTo>
                    <a:pt x="384" y="270"/>
                  </a:lnTo>
                  <a:lnTo>
                    <a:pt x="384" y="270"/>
                  </a:lnTo>
                  <a:lnTo>
                    <a:pt x="384" y="270"/>
                  </a:lnTo>
                  <a:lnTo>
                    <a:pt x="384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64"/>
                  </a:lnTo>
                  <a:lnTo>
                    <a:pt x="396" y="264"/>
                  </a:lnTo>
                  <a:lnTo>
                    <a:pt x="396" y="264"/>
                  </a:lnTo>
                  <a:lnTo>
                    <a:pt x="396" y="264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14" y="264"/>
                  </a:lnTo>
                  <a:lnTo>
                    <a:pt x="414" y="264"/>
                  </a:lnTo>
                  <a:lnTo>
                    <a:pt x="414" y="264"/>
                  </a:lnTo>
                  <a:lnTo>
                    <a:pt x="414" y="264"/>
                  </a:lnTo>
                  <a:lnTo>
                    <a:pt x="414" y="264"/>
                  </a:lnTo>
                  <a:lnTo>
                    <a:pt x="414" y="264"/>
                  </a:lnTo>
                  <a:lnTo>
                    <a:pt x="414" y="264"/>
                  </a:lnTo>
                  <a:lnTo>
                    <a:pt x="420" y="264"/>
                  </a:lnTo>
                  <a:lnTo>
                    <a:pt x="420" y="264"/>
                  </a:lnTo>
                  <a:lnTo>
                    <a:pt x="420" y="258"/>
                  </a:lnTo>
                  <a:lnTo>
                    <a:pt x="420" y="258"/>
                  </a:lnTo>
                  <a:lnTo>
                    <a:pt x="420" y="258"/>
                  </a:lnTo>
                  <a:lnTo>
                    <a:pt x="420" y="258"/>
                  </a:lnTo>
                  <a:lnTo>
                    <a:pt x="426" y="258"/>
                  </a:lnTo>
                  <a:lnTo>
                    <a:pt x="426" y="258"/>
                  </a:lnTo>
                  <a:lnTo>
                    <a:pt x="426" y="258"/>
                  </a:lnTo>
                  <a:lnTo>
                    <a:pt x="426" y="258"/>
                  </a:lnTo>
                  <a:lnTo>
                    <a:pt x="426" y="258"/>
                  </a:lnTo>
                  <a:lnTo>
                    <a:pt x="426" y="258"/>
                  </a:lnTo>
                  <a:lnTo>
                    <a:pt x="426" y="258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8" y="258"/>
                  </a:lnTo>
                  <a:lnTo>
                    <a:pt x="438" y="258"/>
                  </a:lnTo>
                  <a:lnTo>
                    <a:pt x="438" y="258"/>
                  </a:lnTo>
                  <a:lnTo>
                    <a:pt x="438" y="258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38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44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46"/>
                  </a:lnTo>
                  <a:lnTo>
                    <a:pt x="456" y="246"/>
                  </a:lnTo>
                  <a:lnTo>
                    <a:pt x="456" y="246"/>
                  </a:lnTo>
                  <a:lnTo>
                    <a:pt x="456" y="246"/>
                  </a:lnTo>
                  <a:lnTo>
                    <a:pt x="462" y="246"/>
                  </a:lnTo>
                  <a:lnTo>
                    <a:pt x="462" y="246"/>
                  </a:lnTo>
                  <a:lnTo>
                    <a:pt x="462" y="246"/>
                  </a:lnTo>
                  <a:lnTo>
                    <a:pt x="462" y="246"/>
                  </a:lnTo>
                  <a:lnTo>
                    <a:pt x="462" y="246"/>
                  </a:lnTo>
                  <a:lnTo>
                    <a:pt x="462" y="246"/>
                  </a:lnTo>
                  <a:lnTo>
                    <a:pt x="468" y="246"/>
                  </a:lnTo>
                  <a:lnTo>
                    <a:pt x="468" y="246"/>
                  </a:lnTo>
                  <a:lnTo>
                    <a:pt x="468" y="246"/>
                  </a:lnTo>
                  <a:lnTo>
                    <a:pt x="468" y="246"/>
                  </a:lnTo>
                  <a:lnTo>
                    <a:pt x="468" y="246"/>
                  </a:lnTo>
                  <a:lnTo>
                    <a:pt x="468" y="246"/>
                  </a:lnTo>
                  <a:lnTo>
                    <a:pt x="474" y="246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74" y="240"/>
                  </a:lnTo>
                  <a:lnTo>
                    <a:pt x="474" y="240"/>
                  </a:lnTo>
                  <a:lnTo>
                    <a:pt x="474" y="240"/>
                  </a:lnTo>
                  <a:lnTo>
                    <a:pt x="474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6" y="240"/>
                  </a:lnTo>
                  <a:lnTo>
                    <a:pt x="486" y="240"/>
                  </a:lnTo>
                  <a:lnTo>
                    <a:pt x="486" y="240"/>
                  </a:lnTo>
                  <a:lnTo>
                    <a:pt x="486" y="240"/>
                  </a:lnTo>
                  <a:lnTo>
                    <a:pt x="486" y="240"/>
                  </a:lnTo>
                  <a:lnTo>
                    <a:pt x="486" y="240"/>
                  </a:lnTo>
                  <a:lnTo>
                    <a:pt x="486" y="240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28"/>
                  </a:lnTo>
                  <a:lnTo>
                    <a:pt x="498" y="228"/>
                  </a:lnTo>
                  <a:lnTo>
                    <a:pt x="504" y="228"/>
                  </a:lnTo>
                  <a:lnTo>
                    <a:pt x="504" y="228"/>
                  </a:lnTo>
                  <a:lnTo>
                    <a:pt x="504" y="228"/>
                  </a:lnTo>
                  <a:lnTo>
                    <a:pt x="504" y="228"/>
                  </a:lnTo>
                  <a:lnTo>
                    <a:pt x="504" y="228"/>
                  </a:lnTo>
                  <a:lnTo>
                    <a:pt x="504" y="228"/>
                  </a:lnTo>
                  <a:lnTo>
                    <a:pt x="510" y="228"/>
                  </a:lnTo>
                  <a:lnTo>
                    <a:pt x="510" y="228"/>
                  </a:lnTo>
                  <a:lnTo>
                    <a:pt x="510" y="222"/>
                  </a:lnTo>
                  <a:lnTo>
                    <a:pt x="510" y="222"/>
                  </a:lnTo>
                  <a:lnTo>
                    <a:pt x="510" y="222"/>
                  </a:lnTo>
                  <a:lnTo>
                    <a:pt x="510" y="222"/>
                  </a:lnTo>
                  <a:lnTo>
                    <a:pt x="510" y="222"/>
                  </a:lnTo>
                  <a:lnTo>
                    <a:pt x="516" y="222"/>
                  </a:lnTo>
                  <a:lnTo>
                    <a:pt x="516" y="222"/>
                  </a:lnTo>
                  <a:lnTo>
                    <a:pt x="516" y="222"/>
                  </a:lnTo>
                  <a:lnTo>
                    <a:pt x="516" y="216"/>
                  </a:lnTo>
                  <a:lnTo>
                    <a:pt x="516" y="216"/>
                  </a:lnTo>
                  <a:lnTo>
                    <a:pt x="516" y="216"/>
                  </a:lnTo>
                  <a:lnTo>
                    <a:pt x="522" y="216"/>
                  </a:lnTo>
                  <a:lnTo>
                    <a:pt x="522" y="216"/>
                  </a:lnTo>
                  <a:lnTo>
                    <a:pt x="522" y="216"/>
                  </a:lnTo>
                  <a:lnTo>
                    <a:pt x="522" y="216"/>
                  </a:lnTo>
                  <a:lnTo>
                    <a:pt x="522" y="216"/>
                  </a:lnTo>
                  <a:lnTo>
                    <a:pt x="522" y="210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34" y="210"/>
                  </a:lnTo>
                  <a:lnTo>
                    <a:pt x="534" y="204"/>
                  </a:lnTo>
                  <a:lnTo>
                    <a:pt x="534" y="204"/>
                  </a:lnTo>
                  <a:lnTo>
                    <a:pt x="534" y="204"/>
                  </a:lnTo>
                  <a:lnTo>
                    <a:pt x="534" y="204"/>
                  </a:lnTo>
                  <a:lnTo>
                    <a:pt x="534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2"/>
                  </a:lnTo>
                  <a:lnTo>
                    <a:pt x="552" y="192"/>
                  </a:lnTo>
                  <a:lnTo>
                    <a:pt x="552" y="192"/>
                  </a:lnTo>
                  <a:lnTo>
                    <a:pt x="552" y="192"/>
                  </a:lnTo>
                  <a:lnTo>
                    <a:pt x="552" y="192"/>
                  </a:lnTo>
                  <a:lnTo>
                    <a:pt x="552" y="192"/>
                  </a:lnTo>
                  <a:lnTo>
                    <a:pt x="552" y="192"/>
                  </a:lnTo>
                  <a:lnTo>
                    <a:pt x="558" y="192"/>
                  </a:lnTo>
                  <a:lnTo>
                    <a:pt x="558" y="186"/>
                  </a:lnTo>
                  <a:lnTo>
                    <a:pt x="558" y="186"/>
                  </a:lnTo>
                  <a:lnTo>
                    <a:pt x="558" y="186"/>
                  </a:lnTo>
                  <a:lnTo>
                    <a:pt x="558" y="186"/>
                  </a:lnTo>
                  <a:lnTo>
                    <a:pt x="558" y="186"/>
                  </a:lnTo>
                  <a:lnTo>
                    <a:pt x="558" y="186"/>
                  </a:lnTo>
                  <a:lnTo>
                    <a:pt x="564" y="186"/>
                  </a:lnTo>
                  <a:lnTo>
                    <a:pt x="564" y="186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6" y="174"/>
                  </a:lnTo>
                  <a:lnTo>
                    <a:pt x="576" y="174"/>
                  </a:lnTo>
                  <a:lnTo>
                    <a:pt x="576" y="174"/>
                  </a:lnTo>
                  <a:lnTo>
                    <a:pt x="576" y="174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2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94" y="162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600" y="156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606" y="150"/>
                  </a:lnTo>
                  <a:lnTo>
                    <a:pt x="606" y="150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38"/>
                  </a:lnTo>
                  <a:lnTo>
                    <a:pt x="612" y="138"/>
                  </a:lnTo>
                  <a:lnTo>
                    <a:pt x="612" y="138"/>
                  </a:lnTo>
                  <a:lnTo>
                    <a:pt x="612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2"/>
                  </a:lnTo>
                  <a:lnTo>
                    <a:pt x="618" y="132"/>
                  </a:lnTo>
                  <a:lnTo>
                    <a:pt x="618" y="132"/>
                  </a:lnTo>
                  <a:lnTo>
                    <a:pt x="624" y="132"/>
                  </a:lnTo>
                  <a:lnTo>
                    <a:pt x="624" y="132"/>
                  </a:lnTo>
                  <a:lnTo>
                    <a:pt x="624" y="132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30" y="120"/>
                  </a:lnTo>
                  <a:lnTo>
                    <a:pt x="630" y="120"/>
                  </a:lnTo>
                  <a:lnTo>
                    <a:pt x="630" y="120"/>
                  </a:lnTo>
                  <a:lnTo>
                    <a:pt x="636" y="120"/>
                  </a:lnTo>
                  <a:lnTo>
                    <a:pt x="636" y="120"/>
                  </a:lnTo>
                  <a:lnTo>
                    <a:pt x="636" y="120"/>
                  </a:lnTo>
                  <a:lnTo>
                    <a:pt x="636" y="12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08"/>
                  </a:lnTo>
                  <a:lnTo>
                    <a:pt x="648" y="108"/>
                  </a:lnTo>
                  <a:lnTo>
                    <a:pt x="648" y="108"/>
                  </a:lnTo>
                  <a:lnTo>
                    <a:pt x="648" y="108"/>
                  </a:lnTo>
                  <a:lnTo>
                    <a:pt x="648" y="108"/>
                  </a:lnTo>
                  <a:lnTo>
                    <a:pt x="648" y="108"/>
                  </a:lnTo>
                  <a:lnTo>
                    <a:pt x="648" y="108"/>
                  </a:lnTo>
                  <a:lnTo>
                    <a:pt x="648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78" y="78"/>
                  </a:lnTo>
                  <a:lnTo>
                    <a:pt x="678" y="78"/>
                  </a:lnTo>
                  <a:lnTo>
                    <a:pt x="678" y="78"/>
                  </a:lnTo>
                  <a:lnTo>
                    <a:pt x="678" y="78"/>
                  </a:lnTo>
                  <a:lnTo>
                    <a:pt x="678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0"/>
                  </a:lnTo>
                  <a:lnTo>
                    <a:pt x="696" y="60"/>
                  </a:lnTo>
                  <a:lnTo>
                    <a:pt x="696" y="60"/>
                  </a:lnTo>
                  <a:lnTo>
                    <a:pt x="696" y="60"/>
                  </a:lnTo>
                  <a:lnTo>
                    <a:pt x="696" y="60"/>
                  </a:lnTo>
                  <a:lnTo>
                    <a:pt x="696" y="60"/>
                  </a:lnTo>
                  <a:lnTo>
                    <a:pt x="696" y="54"/>
                  </a:lnTo>
                  <a:lnTo>
                    <a:pt x="696" y="54"/>
                  </a:lnTo>
                  <a:lnTo>
                    <a:pt x="702" y="54"/>
                  </a:lnTo>
                  <a:lnTo>
                    <a:pt x="702" y="54"/>
                  </a:lnTo>
                  <a:lnTo>
                    <a:pt x="702" y="54"/>
                  </a:lnTo>
                  <a:lnTo>
                    <a:pt x="702" y="54"/>
                  </a:lnTo>
                  <a:lnTo>
                    <a:pt x="702" y="48"/>
                  </a:lnTo>
                  <a:lnTo>
                    <a:pt x="702" y="48"/>
                  </a:lnTo>
                  <a:lnTo>
                    <a:pt x="708" y="48"/>
                  </a:lnTo>
                  <a:lnTo>
                    <a:pt x="708" y="48"/>
                  </a:lnTo>
                  <a:lnTo>
                    <a:pt x="708" y="48"/>
                  </a:lnTo>
                  <a:lnTo>
                    <a:pt x="708" y="48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14" y="42"/>
                  </a:lnTo>
                  <a:lnTo>
                    <a:pt x="714" y="42"/>
                  </a:lnTo>
                  <a:lnTo>
                    <a:pt x="714" y="42"/>
                  </a:lnTo>
                  <a:lnTo>
                    <a:pt x="714" y="36"/>
                  </a:lnTo>
                  <a:lnTo>
                    <a:pt x="714" y="36"/>
                  </a:lnTo>
                  <a:lnTo>
                    <a:pt x="714" y="36"/>
                  </a:lnTo>
                  <a:lnTo>
                    <a:pt x="720" y="36"/>
                  </a:lnTo>
                  <a:lnTo>
                    <a:pt x="720" y="36"/>
                  </a:lnTo>
                  <a:lnTo>
                    <a:pt x="720" y="36"/>
                  </a:lnTo>
                  <a:lnTo>
                    <a:pt x="720" y="30"/>
                  </a:lnTo>
                  <a:lnTo>
                    <a:pt x="720" y="30"/>
                  </a:lnTo>
                  <a:lnTo>
                    <a:pt x="720" y="30"/>
                  </a:lnTo>
                  <a:lnTo>
                    <a:pt x="720" y="30"/>
                  </a:lnTo>
                  <a:lnTo>
                    <a:pt x="726" y="30"/>
                  </a:lnTo>
                  <a:lnTo>
                    <a:pt x="726" y="24"/>
                  </a:lnTo>
                  <a:lnTo>
                    <a:pt x="726" y="24"/>
                  </a:lnTo>
                  <a:lnTo>
                    <a:pt x="726" y="24"/>
                  </a:lnTo>
                  <a:lnTo>
                    <a:pt x="726" y="24"/>
                  </a:lnTo>
                  <a:lnTo>
                    <a:pt x="726" y="24"/>
                  </a:lnTo>
                  <a:lnTo>
                    <a:pt x="732" y="24"/>
                  </a:lnTo>
                  <a:lnTo>
                    <a:pt x="732" y="18"/>
                  </a:lnTo>
                  <a:lnTo>
                    <a:pt x="732" y="18"/>
                  </a:lnTo>
                  <a:lnTo>
                    <a:pt x="732" y="18"/>
                  </a:lnTo>
                  <a:lnTo>
                    <a:pt x="732" y="18"/>
                  </a:lnTo>
                  <a:lnTo>
                    <a:pt x="732" y="18"/>
                  </a:lnTo>
                  <a:lnTo>
                    <a:pt x="732" y="18"/>
                  </a:lnTo>
                  <a:lnTo>
                    <a:pt x="738" y="12"/>
                  </a:lnTo>
                  <a:lnTo>
                    <a:pt x="738" y="12"/>
                  </a:lnTo>
                  <a:lnTo>
                    <a:pt x="738" y="12"/>
                  </a:lnTo>
                  <a:lnTo>
                    <a:pt x="738" y="12"/>
                  </a:lnTo>
                  <a:lnTo>
                    <a:pt x="738" y="12"/>
                  </a:lnTo>
                  <a:lnTo>
                    <a:pt x="738" y="12"/>
                  </a:lnTo>
                  <a:lnTo>
                    <a:pt x="744" y="6"/>
                  </a:lnTo>
                  <a:lnTo>
                    <a:pt x="744" y="6"/>
                  </a:lnTo>
                  <a:lnTo>
                    <a:pt x="744" y="6"/>
                  </a:lnTo>
                  <a:lnTo>
                    <a:pt x="744" y="6"/>
                  </a:lnTo>
                  <a:lnTo>
                    <a:pt x="744" y="6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6"/>
                  </a:lnTo>
                  <a:lnTo>
                    <a:pt x="768" y="6"/>
                  </a:lnTo>
                  <a:lnTo>
                    <a:pt x="768" y="6"/>
                  </a:lnTo>
                  <a:lnTo>
                    <a:pt x="768" y="6"/>
                  </a:lnTo>
                  <a:lnTo>
                    <a:pt x="768" y="6"/>
                  </a:lnTo>
                  <a:lnTo>
                    <a:pt x="768" y="12"/>
                  </a:lnTo>
                  <a:lnTo>
                    <a:pt x="774" y="12"/>
                  </a:lnTo>
                  <a:lnTo>
                    <a:pt x="774" y="12"/>
                  </a:lnTo>
                  <a:lnTo>
                    <a:pt x="774" y="12"/>
                  </a:lnTo>
                  <a:lnTo>
                    <a:pt x="774" y="12"/>
                  </a:lnTo>
                  <a:lnTo>
                    <a:pt x="774" y="18"/>
                  </a:lnTo>
                  <a:lnTo>
                    <a:pt x="774" y="18"/>
                  </a:lnTo>
                  <a:lnTo>
                    <a:pt x="780" y="18"/>
                  </a:lnTo>
                  <a:lnTo>
                    <a:pt x="780" y="18"/>
                  </a:lnTo>
                  <a:lnTo>
                    <a:pt x="780" y="24"/>
                  </a:lnTo>
                  <a:lnTo>
                    <a:pt x="780" y="24"/>
                  </a:lnTo>
                  <a:lnTo>
                    <a:pt x="780" y="24"/>
                  </a:lnTo>
                  <a:lnTo>
                    <a:pt x="780" y="24"/>
                  </a:lnTo>
                  <a:lnTo>
                    <a:pt x="780" y="24"/>
                  </a:lnTo>
                  <a:lnTo>
                    <a:pt x="786" y="30"/>
                  </a:lnTo>
                  <a:lnTo>
                    <a:pt x="786" y="30"/>
                  </a:lnTo>
                  <a:lnTo>
                    <a:pt x="786" y="30"/>
                  </a:lnTo>
                  <a:lnTo>
                    <a:pt x="786" y="30"/>
                  </a:lnTo>
                  <a:lnTo>
                    <a:pt x="786" y="36"/>
                  </a:lnTo>
                  <a:lnTo>
                    <a:pt x="786" y="36"/>
                  </a:lnTo>
                  <a:lnTo>
                    <a:pt x="792" y="36"/>
                  </a:lnTo>
                  <a:lnTo>
                    <a:pt x="792" y="36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798" y="42"/>
                  </a:lnTo>
                  <a:lnTo>
                    <a:pt x="798" y="48"/>
                  </a:lnTo>
                  <a:lnTo>
                    <a:pt x="798" y="48"/>
                  </a:lnTo>
                  <a:lnTo>
                    <a:pt x="798" y="48"/>
                  </a:lnTo>
                  <a:lnTo>
                    <a:pt x="798" y="48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10" y="66"/>
                  </a:lnTo>
                  <a:lnTo>
                    <a:pt x="810" y="66"/>
                  </a:lnTo>
                  <a:lnTo>
                    <a:pt x="810" y="66"/>
                  </a:lnTo>
                  <a:lnTo>
                    <a:pt x="810" y="66"/>
                  </a:lnTo>
                  <a:lnTo>
                    <a:pt x="810" y="66"/>
                  </a:lnTo>
                  <a:lnTo>
                    <a:pt x="810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22" y="78"/>
                  </a:lnTo>
                  <a:lnTo>
                    <a:pt x="822" y="84"/>
                  </a:lnTo>
                  <a:lnTo>
                    <a:pt x="822" y="84"/>
                  </a:lnTo>
                  <a:lnTo>
                    <a:pt x="822" y="84"/>
                  </a:lnTo>
                  <a:lnTo>
                    <a:pt x="822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6"/>
                  </a:lnTo>
                  <a:lnTo>
                    <a:pt x="828" y="96"/>
                  </a:lnTo>
                  <a:lnTo>
                    <a:pt x="828" y="96"/>
                  </a:lnTo>
                  <a:lnTo>
                    <a:pt x="834" y="96"/>
                  </a:lnTo>
                  <a:lnTo>
                    <a:pt x="834" y="96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40" y="102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14"/>
                  </a:lnTo>
                  <a:lnTo>
                    <a:pt x="840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20"/>
                  </a:lnTo>
                  <a:lnTo>
                    <a:pt x="846" y="120"/>
                  </a:lnTo>
                  <a:lnTo>
                    <a:pt x="846" y="120"/>
                  </a:lnTo>
                  <a:lnTo>
                    <a:pt x="852" y="120"/>
                  </a:lnTo>
                  <a:lnTo>
                    <a:pt x="852" y="120"/>
                  </a:lnTo>
                  <a:lnTo>
                    <a:pt x="852" y="126"/>
                  </a:lnTo>
                  <a:lnTo>
                    <a:pt x="852" y="126"/>
                  </a:lnTo>
                  <a:lnTo>
                    <a:pt x="852" y="126"/>
                  </a:lnTo>
                  <a:lnTo>
                    <a:pt x="852" y="126"/>
                  </a:lnTo>
                  <a:lnTo>
                    <a:pt x="858" y="126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8"/>
                  </a:lnTo>
                  <a:lnTo>
                    <a:pt x="864" y="138"/>
                  </a:lnTo>
                  <a:lnTo>
                    <a:pt x="864" y="138"/>
                  </a:lnTo>
                  <a:lnTo>
                    <a:pt x="864" y="138"/>
                  </a:lnTo>
                  <a:lnTo>
                    <a:pt x="864" y="144"/>
                  </a:lnTo>
                  <a:lnTo>
                    <a:pt x="864" y="144"/>
                  </a:lnTo>
                  <a:lnTo>
                    <a:pt x="864" y="144"/>
                  </a:lnTo>
                  <a:lnTo>
                    <a:pt x="870" y="144"/>
                  </a:lnTo>
                  <a:lnTo>
                    <a:pt x="870" y="144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62"/>
                  </a:lnTo>
                  <a:lnTo>
                    <a:pt x="876" y="162"/>
                  </a:lnTo>
                  <a:lnTo>
                    <a:pt x="882" y="162"/>
                  </a:lnTo>
                  <a:lnTo>
                    <a:pt x="882" y="162"/>
                  </a:lnTo>
                  <a:lnTo>
                    <a:pt x="882" y="162"/>
                  </a:lnTo>
                  <a:lnTo>
                    <a:pt x="882" y="162"/>
                  </a:lnTo>
                  <a:lnTo>
                    <a:pt x="882" y="168"/>
                  </a:lnTo>
                  <a:lnTo>
                    <a:pt x="882" y="168"/>
                  </a:lnTo>
                  <a:lnTo>
                    <a:pt x="888" y="168"/>
                  </a:lnTo>
                  <a:lnTo>
                    <a:pt x="888" y="168"/>
                  </a:lnTo>
                  <a:lnTo>
                    <a:pt x="888" y="168"/>
                  </a:lnTo>
                  <a:lnTo>
                    <a:pt x="888" y="174"/>
                  </a:lnTo>
                  <a:lnTo>
                    <a:pt x="888" y="174"/>
                  </a:lnTo>
                  <a:lnTo>
                    <a:pt x="888" y="174"/>
                  </a:lnTo>
                  <a:lnTo>
                    <a:pt x="894" y="174"/>
                  </a:lnTo>
                  <a:lnTo>
                    <a:pt x="894" y="180"/>
                  </a:lnTo>
                  <a:lnTo>
                    <a:pt x="894" y="180"/>
                  </a:lnTo>
                  <a:lnTo>
                    <a:pt x="894" y="180"/>
                  </a:lnTo>
                  <a:lnTo>
                    <a:pt x="894" y="180"/>
                  </a:lnTo>
                  <a:lnTo>
                    <a:pt x="894" y="180"/>
                  </a:lnTo>
                  <a:lnTo>
                    <a:pt x="894" y="180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98"/>
                  </a:lnTo>
                  <a:lnTo>
                    <a:pt x="906" y="198"/>
                  </a:lnTo>
                  <a:lnTo>
                    <a:pt x="906" y="198"/>
                  </a:lnTo>
                  <a:lnTo>
                    <a:pt x="906" y="198"/>
                  </a:lnTo>
                  <a:lnTo>
                    <a:pt x="912" y="198"/>
                  </a:lnTo>
                  <a:lnTo>
                    <a:pt x="912" y="204"/>
                  </a:lnTo>
                  <a:lnTo>
                    <a:pt x="912" y="204"/>
                  </a:lnTo>
                  <a:lnTo>
                    <a:pt x="912" y="204"/>
                  </a:lnTo>
                  <a:lnTo>
                    <a:pt x="912" y="204"/>
                  </a:lnTo>
                  <a:lnTo>
                    <a:pt x="912" y="204"/>
                  </a:lnTo>
                  <a:lnTo>
                    <a:pt x="918" y="204"/>
                  </a:lnTo>
                  <a:lnTo>
                    <a:pt x="918" y="210"/>
                  </a:lnTo>
                  <a:lnTo>
                    <a:pt x="918" y="210"/>
                  </a:lnTo>
                  <a:lnTo>
                    <a:pt x="918" y="210"/>
                  </a:lnTo>
                  <a:lnTo>
                    <a:pt x="918" y="210"/>
                  </a:lnTo>
                  <a:lnTo>
                    <a:pt x="918" y="210"/>
                  </a:lnTo>
                  <a:lnTo>
                    <a:pt x="918" y="216"/>
                  </a:lnTo>
                  <a:lnTo>
                    <a:pt x="924" y="216"/>
                  </a:lnTo>
                  <a:lnTo>
                    <a:pt x="924" y="216"/>
                  </a:lnTo>
                  <a:lnTo>
                    <a:pt x="924" y="216"/>
                  </a:lnTo>
                  <a:lnTo>
                    <a:pt x="924" y="216"/>
                  </a:lnTo>
                  <a:lnTo>
                    <a:pt x="924" y="222"/>
                  </a:lnTo>
                  <a:lnTo>
                    <a:pt x="924" y="222"/>
                  </a:lnTo>
                  <a:lnTo>
                    <a:pt x="930" y="222"/>
                  </a:lnTo>
                  <a:lnTo>
                    <a:pt x="930" y="222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30" y="228"/>
                  </a:lnTo>
                  <a:lnTo>
                    <a:pt x="930" y="228"/>
                  </a:lnTo>
                  <a:lnTo>
                    <a:pt x="930" y="228"/>
                  </a:lnTo>
                  <a:lnTo>
                    <a:pt x="936" y="228"/>
                  </a:lnTo>
                  <a:lnTo>
                    <a:pt x="936" y="228"/>
                  </a:lnTo>
                  <a:lnTo>
                    <a:pt x="936" y="234"/>
                  </a:lnTo>
                  <a:lnTo>
                    <a:pt x="936" y="234"/>
                  </a:lnTo>
                  <a:lnTo>
                    <a:pt x="936" y="234"/>
                  </a:lnTo>
                  <a:lnTo>
                    <a:pt x="936" y="234"/>
                  </a:lnTo>
                  <a:lnTo>
                    <a:pt x="942" y="234"/>
                  </a:lnTo>
                  <a:lnTo>
                    <a:pt x="942" y="240"/>
                  </a:lnTo>
                  <a:lnTo>
                    <a:pt x="942" y="240"/>
                  </a:lnTo>
                  <a:lnTo>
                    <a:pt x="942" y="240"/>
                  </a:lnTo>
                  <a:lnTo>
                    <a:pt x="942" y="240"/>
                  </a:lnTo>
                  <a:lnTo>
                    <a:pt x="942" y="240"/>
                  </a:lnTo>
                  <a:lnTo>
                    <a:pt x="942" y="246"/>
                  </a:lnTo>
                  <a:lnTo>
                    <a:pt x="948" y="246"/>
                  </a:lnTo>
                  <a:lnTo>
                    <a:pt x="948" y="246"/>
                  </a:lnTo>
                  <a:lnTo>
                    <a:pt x="948" y="246"/>
                  </a:lnTo>
                  <a:lnTo>
                    <a:pt x="948" y="246"/>
                  </a:lnTo>
                  <a:lnTo>
                    <a:pt x="948" y="246"/>
                  </a:lnTo>
                  <a:lnTo>
                    <a:pt x="948" y="252"/>
                  </a:lnTo>
                  <a:lnTo>
                    <a:pt x="954" y="252"/>
                  </a:lnTo>
                  <a:lnTo>
                    <a:pt x="954" y="252"/>
                  </a:lnTo>
                  <a:lnTo>
                    <a:pt x="954" y="252"/>
                  </a:lnTo>
                  <a:lnTo>
                    <a:pt x="954" y="252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8" y="276"/>
                  </a:lnTo>
                  <a:lnTo>
                    <a:pt x="978" y="282"/>
                  </a:lnTo>
                  <a:lnTo>
                    <a:pt x="978" y="282"/>
                  </a:lnTo>
                  <a:lnTo>
                    <a:pt x="978" y="282"/>
                  </a:lnTo>
                  <a:lnTo>
                    <a:pt x="978" y="282"/>
                  </a:lnTo>
                  <a:lnTo>
                    <a:pt x="978" y="282"/>
                  </a:lnTo>
                  <a:lnTo>
                    <a:pt x="978" y="282"/>
                  </a:lnTo>
                  <a:lnTo>
                    <a:pt x="984" y="288"/>
                  </a:lnTo>
                  <a:lnTo>
                    <a:pt x="984" y="288"/>
                  </a:lnTo>
                  <a:lnTo>
                    <a:pt x="984" y="288"/>
                  </a:lnTo>
                  <a:lnTo>
                    <a:pt x="984" y="288"/>
                  </a:lnTo>
                  <a:lnTo>
                    <a:pt x="984" y="288"/>
                  </a:lnTo>
                  <a:lnTo>
                    <a:pt x="984" y="288"/>
                  </a:lnTo>
                  <a:lnTo>
                    <a:pt x="990" y="294"/>
                  </a:lnTo>
                  <a:lnTo>
                    <a:pt x="990" y="294"/>
                  </a:lnTo>
                  <a:lnTo>
                    <a:pt x="990" y="294"/>
                  </a:lnTo>
                  <a:lnTo>
                    <a:pt x="990" y="294"/>
                  </a:lnTo>
                  <a:lnTo>
                    <a:pt x="990" y="294"/>
                  </a:lnTo>
                  <a:lnTo>
                    <a:pt x="990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8" y="312"/>
                  </a:lnTo>
                  <a:lnTo>
                    <a:pt x="1008" y="312"/>
                  </a:lnTo>
                  <a:lnTo>
                    <a:pt x="1008" y="312"/>
                  </a:lnTo>
                  <a:lnTo>
                    <a:pt x="1008" y="312"/>
                  </a:lnTo>
                  <a:lnTo>
                    <a:pt x="1008" y="318"/>
                  </a:lnTo>
                  <a:lnTo>
                    <a:pt x="1008" y="318"/>
                  </a:lnTo>
                  <a:lnTo>
                    <a:pt x="1014" y="318"/>
                  </a:lnTo>
                  <a:lnTo>
                    <a:pt x="1014" y="318"/>
                  </a:lnTo>
                  <a:lnTo>
                    <a:pt x="1014" y="318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20" y="324"/>
                  </a:lnTo>
                  <a:lnTo>
                    <a:pt x="1020" y="324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6" y="330"/>
                  </a:lnTo>
                  <a:lnTo>
                    <a:pt x="1026" y="330"/>
                  </a:lnTo>
                  <a:lnTo>
                    <a:pt x="1026" y="336"/>
                  </a:lnTo>
                  <a:lnTo>
                    <a:pt x="1026" y="336"/>
                  </a:lnTo>
                  <a:lnTo>
                    <a:pt x="1026" y="336"/>
                  </a:lnTo>
                  <a:lnTo>
                    <a:pt x="1032" y="336"/>
                  </a:lnTo>
                  <a:lnTo>
                    <a:pt x="1032" y="336"/>
                  </a:lnTo>
                  <a:lnTo>
                    <a:pt x="1032" y="342"/>
                  </a:lnTo>
                  <a:lnTo>
                    <a:pt x="1032" y="342"/>
                  </a:lnTo>
                  <a:lnTo>
                    <a:pt x="1032" y="342"/>
                  </a:lnTo>
                  <a:lnTo>
                    <a:pt x="1032" y="342"/>
                  </a:lnTo>
                  <a:lnTo>
                    <a:pt x="1032" y="342"/>
                  </a:lnTo>
                  <a:lnTo>
                    <a:pt x="1038" y="342"/>
                  </a:lnTo>
                  <a:lnTo>
                    <a:pt x="1038" y="348"/>
                  </a:lnTo>
                  <a:lnTo>
                    <a:pt x="1038" y="348"/>
                  </a:lnTo>
                  <a:lnTo>
                    <a:pt x="1038" y="348"/>
                  </a:lnTo>
                  <a:lnTo>
                    <a:pt x="1038" y="348"/>
                  </a:lnTo>
                  <a:lnTo>
                    <a:pt x="1038" y="348"/>
                  </a:lnTo>
                  <a:lnTo>
                    <a:pt x="1044" y="348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50" y="360"/>
                  </a:lnTo>
                  <a:lnTo>
                    <a:pt x="1050" y="360"/>
                  </a:lnTo>
                  <a:lnTo>
                    <a:pt x="1050" y="360"/>
                  </a:lnTo>
                  <a:lnTo>
                    <a:pt x="1050" y="360"/>
                  </a:lnTo>
                  <a:lnTo>
                    <a:pt x="1050" y="360"/>
                  </a:lnTo>
                  <a:lnTo>
                    <a:pt x="1050" y="360"/>
                  </a:lnTo>
                  <a:lnTo>
                    <a:pt x="1050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72"/>
                  </a:lnTo>
                  <a:lnTo>
                    <a:pt x="1062" y="372"/>
                  </a:lnTo>
                  <a:lnTo>
                    <a:pt x="1062" y="372"/>
                  </a:lnTo>
                  <a:lnTo>
                    <a:pt x="1062" y="372"/>
                  </a:lnTo>
                  <a:lnTo>
                    <a:pt x="1062" y="372"/>
                  </a:lnTo>
                  <a:lnTo>
                    <a:pt x="1062" y="372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8" y="378"/>
                  </a:lnTo>
                  <a:lnTo>
                    <a:pt x="1068" y="378"/>
                  </a:lnTo>
                  <a:lnTo>
                    <a:pt x="1068" y="378"/>
                  </a:lnTo>
                  <a:lnTo>
                    <a:pt x="1068" y="378"/>
                  </a:lnTo>
                  <a:lnTo>
                    <a:pt x="1068" y="384"/>
                  </a:lnTo>
                  <a:lnTo>
                    <a:pt x="1068" y="384"/>
                  </a:lnTo>
                  <a:lnTo>
                    <a:pt x="1074" y="384"/>
                  </a:lnTo>
                  <a:lnTo>
                    <a:pt x="1074" y="384"/>
                  </a:lnTo>
                  <a:lnTo>
                    <a:pt x="1074" y="384"/>
                  </a:lnTo>
                  <a:lnTo>
                    <a:pt x="1074" y="384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80" y="390"/>
                  </a:lnTo>
                  <a:lnTo>
                    <a:pt x="1080" y="390"/>
                  </a:lnTo>
                  <a:lnTo>
                    <a:pt x="1080" y="390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402"/>
                  </a:lnTo>
                  <a:lnTo>
                    <a:pt x="1086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2" y="408"/>
                  </a:lnTo>
                  <a:lnTo>
                    <a:pt x="1092" y="408"/>
                  </a:lnTo>
                  <a:lnTo>
                    <a:pt x="1092" y="408"/>
                  </a:lnTo>
                  <a:lnTo>
                    <a:pt x="1092" y="408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20"/>
                  </a:lnTo>
                  <a:lnTo>
                    <a:pt x="1104" y="420"/>
                  </a:lnTo>
                  <a:lnTo>
                    <a:pt x="1104" y="420"/>
                  </a:lnTo>
                  <a:lnTo>
                    <a:pt x="1104" y="420"/>
                  </a:lnTo>
                  <a:lnTo>
                    <a:pt x="1110" y="420"/>
                  </a:lnTo>
                  <a:lnTo>
                    <a:pt x="1110" y="420"/>
                  </a:lnTo>
                  <a:lnTo>
                    <a:pt x="1110" y="426"/>
                  </a:lnTo>
                  <a:lnTo>
                    <a:pt x="1110" y="426"/>
                  </a:lnTo>
                  <a:lnTo>
                    <a:pt x="1110" y="426"/>
                  </a:lnTo>
                  <a:lnTo>
                    <a:pt x="1110" y="426"/>
                  </a:lnTo>
                  <a:lnTo>
                    <a:pt x="1116" y="426"/>
                  </a:lnTo>
                  <a:lnTo>
                    <a:pt x="1116" y="426"/>
                  </a:lnTo>
                  <a:lnTo>
                    <a:pt x="1116" y="426"/>
                  </a:lnTo>
                  <a:lnTo>
                    <a:pt x="1116" y="432"/>
                  </a:lnTo>
                  <a:lnTo>
                    <a:pt x="1116" y="432"/>
                  </a:lnTo>
                  <a:lnTo>
                    <a:pt x="1116" y="432"/>
                  </a:lnTo>
                  <a:lnTo>
                    <a:pt x="1116" y="432"/>
                  </a:lnTo>
                  <a:lnTo>
                    <a:pt x="1122" y="432"/>
                  </a:lnTo>
                  <a:lnTo>
                    <a:pt x="1122" y="432"/>
                  </a:lnTo>
                  <a:lnTo>
                    <a:pt x="1122" y="432"/>
                  </a:lnTo>
                  <a:lnTo>
                    <a:pt x="1122" y="438"/>
                  </a:lnTo>
                  <a:lnTo>
                    <a:pt x="1122" y="438"/>
                  </a:lnTo>
                  <a:lnTo>
                    <a:pt x="1122" y="438"/>
                  </a:lnTo>
                  <a:lnTo>
                    <a:pt x="1128" y="438"/>
                  </a:lnTo>
                  <a:lnTo>
                    <a:pt x="1128" y="438"/>
                  </a:lnTo>
                  <a:lnTo>
                    <a:pt x="1128" y="438"/>
                  </a:lnTo>
                  <a:lnTo>
                    <a:pt x="1128" y="438"/>
                  </a:lnTo>
                  <a:lnTo>
                    <a:pt x="1128" y="444"/>
                  </a:lnTo>
                  <a:lnTo>
                    <a:pt x="1128" y="444"/>
                  </a:lnTo>
                  <a:lnTo>
                    <a:pt x="1128" y="444"/>
                  </a:lnTo>
                  <a:lnTo>
                    <a:pt x="1134" y="444"/>
                  </a:lnTo>
                  <a:lnTo>
                    <a:pt x="1134" y="444"/>
                  </a:lnTo>
                  <a:lnTo>
                    <a:pt x="1134" y="444"/>
                  </a:lnTo>
                  <a:lnTo>
                    <a:pt x="1134" y="444"/>
                  </a:lnTo>
                  <a:lnTo>
                    <a:pt x="1134" y="450"/>
                  </a:lnTo>
                  <a:lnTo>
                    <a:pt x="1134" y="450"/>
                  </a:lnTo>
                  <a:lnTo>
                    <a:pt x="1140" y="450"/>
                  </a:lnTo>
                  <a:lnTo>
                    <a:pt x="1140" y="450"/>
                  </a:lnTo>
                  <a:lnTo>
                    <a:pt x="1140" y="450"/>
                  </a:lnTo>
                  <a:lnTo>
                    <a:pt x="1140" y="450"/>
                  </a:lnTo>
                  <a:lnTo>
                    <a:pt x="1140" y="450"/>
                  </a:lnTo>
                  <a:lnTo>
                    <a:pt x="1140" y="456"/>
                  </a:lnTo>
                  <a:lnTo>
                    <a:pt x="1140" y="456"/>
                  </a:lnTo>
                  <a:lnTo>
                    <a:pt x="1146" y="456"/>
                  </a:lnTo>
                  <a:lnTo>
                    <a:pt x="1146" y="456"/>
                  </a:lnTo>
                  <a:lnTo>
                    <a:pt x="1146" y="456"/>
                  </a:lnTo>
                  <a:lnTo>
                    <a:pt x="1146" y="456"/>
                  </a:lnTo>
                  <a:lnTo>
                    <a:pt x="1146" y="462"/>
                  </a:lnTo>
                  <a:lnTo>
                    <a:pt x="1146" y="462"/>
                  </a:lnTo>
                  <a:lnTo>
                    <a:pt x="1152" y="462"/>
                  </a:lnTo>
                  <a:lnTo>
                    <a:pt x="1152" y="462"/>
                  </a:lnTo>
                  <a:lnTo>
                    <a:pt x="1152" y="462"/>
                  </a:lnTo>
                  <a:lnTo>
                    <a:pt x="1152" y="462"/>
                  </a:lnTo>
                  <a:lnTo>
                    <a:pt x="1152" y="462"/>
                  </a:lnTo>
                  <a:lnTo>
                    <a:pt x="1152" y="462"/>
                  </a:lnTo>
                  <a:lnTo>
                    <a:pt x="1152" y="468"/>
                  </a:lnTo>
                  <a:lnTo>
                    <a:pt x="1158" y="468"/>
                  </a:lnTo>
                  <a:lnTo>
                    <a:pt x="1158" y="468"/>
                  </a:lnTo>
                  <a:lnTo>
                    <a:pt x="1158" y="468"/>
                  </a:lnTo>
                  <a:lnTo>
                    <a:pt x="1158" y="468"/>
                  </a:lnTo>
                  <a:lnTo>
                    <a:pt x="1158" y="468"/>
                  </a:lnTo>
                  <a:lnTo>
                    <a:pt x="1158" y="474"/>
                  </a:lnTo>
                  <a:lnTo>
                    <a:pt x="1164" y="474"/>
                  </a:lnTo>
                  <a:lnTo>
                    <a:pt x="1164" y="474"/>
                  </a:lnTo>
                  <a:lnTo>
                    <a:pt x="1164" y="474"/>
                  </a:lnTo>
                  <a:lnTo>
                    <a:pt x="1164" y="474"/>
                  </a:lnTo>
                  <a:lnTo>
                    <a:pt x="1164" y="474"/>
                  </a:lnTo>
                  <a:lnTo>
                    <a:pt x="1164" y="474"/>
                  </a:lnTo>
                  <a:lnTo>
                    <a:pt x="1170" y="474"/>
                  </a:lnTo>
                  <a:lnTo>
                    <a:pt x="1170" y="480"/>
                  </a:lnTo>
                  <a:lnTo>
                    <a:pt x="1170" y="480"/>
                  </a:lnTo>
                  <a:lnTo>
                    <a:pt x="1170" y="480"/>
                  </a:lnTo>
                  <a:lnTo>
                    <a:pt x="1170" y="480"/>
                  </a:lnTo>
                  <a:lnTo>
                    <a:pt x="1170" y="480"/>
                  </a:lnTo>
                  <a:lnTo>
                    <a:pt x="1176" y="480"/>
                  </a:lnTo>
                  <a:lnTo>
                    <a:pt x="1176" y="486"/>
                  </a:lnTo>
                  <a:lnTo>
                    <a:pt x="1176" y="486"/>
                  </a:lnTo>
                  <a:lnTo>
                    <a:pt x="1176" y="486"/>
                  </a:lnTo>
                  <a:lnTo>
                    <a:pt x="1176" y="486"/>
                  </a:lnTo>
                  <a:lnTo>
                    <a:pt x="1176" y="486"/>
                  </a:lnTo>
                  <a:lnTo>
                    <a:pt x="1176" y="486"/>
                  </a:lnTo>
                  <a:lnTo>
                    <a:pt x="1182" y="486"/>
                  </a:lnTo>
                  <a:lnTo>
                    <a:pt x="1182" y="492"/>
                  </a:lnTo>
                  <a:lnTo>
                    <a:pt x="1182" y="492"/>
                  </a:lnTo>
                  <a:lnTo>
                    <a:pt x="1182" y="492"/>
                  </a:lnTo>
                  <a:lnTo>
                    <a:pt x="1182" y="492"/>
                  </a:lnTo>
                  <a:lnTo>
                    <a:pt x="1182" y="492"/>
                  </a:lnTo>
                  <a:lnTo>
                    <a:pt x="1188" y="492"/>
                  </a:lnTo>
                  <a:lnTo>
                    <a:pt x="1188" y="492"/>
                  </a:lnTo>
                  <a:lnTo>
                    <a:pt x="1188" y="498"/>
                  </a:lnTo>
                  <a:lnTo>
                    <a:pt x="1188" y="498"/>
                  </a:lnTo>
                  <a:lnTo>
                    <a:pt x="1188" y="498"/>
                  </a:lnTo>
                  <a:lnTo>
                    <a:pt x="1188" y="498"/>
                  </a:lnTo>
                  <a:lnTo>
                    <a:pt x="1194" y="498"/>
                  </a:lnTo>
                  <a:lnTo>
                    <a:pt x="1194" y="498"/>
                  </a:lnTo>
                  <a:lnTo>
                    <a:pt x="1194" y="498"/>
                  </a:lnTo>
                  <a:lnTo>
                    <a:pt x="1194" y="498"/>
                  </a:lnTo>
                  <a:lnTo>
                    <a:pt x="1194" y="504"/>
                  </a:lnTo>
                  <a:lnTo>
                    <a:pt x="1194" y="504"/>
                  </a:lnTo>
                  <a:lnTo>
                    <a:pt x="1194" y="504"/>
                  </a:lnTo>
                  <a:lnTo>
                    <a:pt x="1200" y="504"/>
                  </a:lnTo>
                  <a:lnTo>
                    <a:pt x="1200" y="504"/>
                  </a:lnTo>
                  <a:lnTo>
                    <a:pt x="1200" y="504"/>
                  </a:lnTo>
                  <a:lnTo>
                    <a:pt x="1200" y="504"/>
                  </a:lnTo>
                  <a:lnTo>
                    <a:pt x="1200" y="510"/>
                  </a:lnTo>
                  <a:lnTo>
                    <a:pt x="1200" y="510"/>
                  </a:lnTo>
                  <a:lnTo>
                    <a:pt x="1206" y="510"/>
                  </a:lnTo>
                  <a:lnTo>
                    <a:pt x="1206" y="510"/>
                  </a:lnTo>
                  <a:lnTo>
                    <a:pt x="1206" y="510"/>
                  </a:lnTo>
                  <a:lnTo>
                    <a:pt x="1206" y="510"/>
                  </a:lnTo>
                  <a:lnTo>
                    <a:pt x="1206" y="510"/>
                  </a:lnTo>
                  <a:lnTo>
                    <a:pt x="1206" y="510"/>
                  </a:lnTo>
                  <a:lnTo>
                    <a:pt x="1206" y="516"/>
                  </a:lnTo>
                  <a:lnTo>
                    <a:pt x="1212" y="516"/>
                  </a:lnTo>
                  <a:lnTo>
                    <a:pt x="1212" y="516"/>
                  </a:lnTo>
                  <a:lnTo>
                    <a:pt x="1212" y="516"/>
                  </a:lnTo>
                  <a:lnTo>
                    <a:pt x="1212" y="516"/>
                  </a:lnTo>
                  <a:lnTo>
                    <a:pt x="1212" y="516"/>
                  </a:lnTo>
                  <a:lnTo>
                    <a:pt x="1212" y="516"/>
                  </a:lnTo>
                  <a:lnTo>
                    <a:pt x="1218" y="516"/>
                  </a:lnTo>
                  <a:lnTo>
                    <a:pt x="1218" y="522"/>
                  </a:lnTo>
                  <a:lnTo>
                    <a:pt x="1218" y="522"/>
                  </a:lnTo>
                  <a:lnTo>
                    <a:pt x="1218" y="522"/>
                  </a:lnTo>
                  <a:lnTo>
                    <a:pt x="1218" y="522"/>
                  </a:lnTo>
                  <a:lnTo>
                    <a:pt x="1218" y="522"/>
                  </a:lnTo>
                  <a:lnTo>
                    <a:pt x="1218" y="522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34"/>
                  </a:lnTo>
                  <a:lnTo>
                    <a:pt x="1230" y="534"/>
                  </a:lnTo>
                  <a:lnTo>
                    <a:pt x="1236" y="534"/>
                  </a:lnTo>
                  <a:lnTo>
                    <a:pt x="1236" y="534"/>
                  </a:lnTo>
                  <a:lnTo>
                    <a:pt x="1236" y="534"/>
                  </a:lnTo>
                  <a:lnTo>
                    <a:pt x="1236" y="534"/>
                  </a:lnTo>
                  <a:lnTo>
                    <a:pt x="1236" y="534"/>
                  </a:lnTo>
                  <a:lnTo>
                    <a:pt x="1236" y="534"/>
                  </a:lnTo>
                  <a:lnTo>
                    <a:pt x="1242" y="534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48" y="546"/>
                  </a:lnTo>
                  <a:lnTo>
                    <a:pt x="1248" y="546"/>
                  </a:lnTo>
                  <a:lnTo>
                    <a:pt x="1248" y="546"/>
                  </a:lnTo>
                  <a:lnTo>
                    <a:pt x="1248" y="546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54" y="552"/>
                  </a:lnTo>
                  <a:lnTo>
                    <a:pt x="1254" y="552"/>
                  </a:lnTo>
                  <a:lnTo>
                    <a:pt x="1260" y="552"/>
                  </a:lnTo>
                  <a:lnTo>
                    <a:pt x="1260" y="552"/>
                  </a:lnTo>
                  <a:lnTo>
                    <a:pt x="1260" y="552"/>
                  </a:lnTo>
                  <a:lnTo>
                    <a:pt x="1260" y="552"/>
                  </a:lnTo>
                  <a:lnTo>
                    <a:pt x="1260" y="552"/>
                  </a:lnTo>
                  <a:lnTo>
                    <a:pt x="1266" y="552"/>
                  </a:lnTo>
                  <a:lnTo>
                    <a:pt x="1266" y="552"/>
                  </a:lnTo>
                  <a:lnTo>
                    <a:pt x="1266" y="558"/>
                  </a:lnTo>
                  <a:lnTo>
                    <a:pt x="1266" y="558"/>
                  </a:lnTo>
                  <a:lnTo>
                    <a:pt x="1266" y="558"/>
                  </a:lnTo>
                  <a:lnTo>
                    <a:pt x="1266" y="558"/>
                  </a:lnTo>
                  <a:lnTo>
                    <a:pt x="1266" y="558"/>
                  </a:lnTo>
                  <a:lnTo>
                    <a:pt x="1272" y="558"/>
                  </a:lnTo>
                  <a:lnTo>
                    <a:pt x="1272" y="558"/>
                  </a:lnTo>
                  <a:lnTo>
                    <a:pt x="1272" y="558"/>
                  </a:lnTo>
                  <a:lnTo>
                    <a:pt x="1272" y="558"/>
                  </a:lnTo>
                  <a:lnTo>
                    <a:pt x="1272" y="564"/>
                  </a:lnTo>
                  <a:lnTo>
                    <a:pt x="1272" y="564"/>
                  </a:lnTo>
                  <a:lnTo>
                    <a:pt x="1278" y="564"/>
                  </a:lnTo>
                  <a:lnTo>
                    <a:pt x="1278" y="564"/>
                  </a:lnTo>
                  <a:lnTo>
                    <a:pt x="1278" y="564"/>
                  </a:lnTo>
                  <a:lnTo>
                    <a:pt x="1278" y="564"/>
                  </a:lnTo>
                  <a:lnTo>
                    <a:pt x="1278" y="564"/>
                  </a:lnTo>
                  <a:lnTo>
                    <a:pt x="1278" y="564"/>
                  </a:lnTo>
                  <a:lnTo>
                    <a:pt x="1278" y="564"/>
                  </a:lnTo>
                  <a:lnTo>
                    <a:pt x="1284" y="564"/>
                  </a:lnTo>
                  <a:lnTo>
                    <a:pt x="1284" y="564"/>
                  </a:lnTo>
                  <a:lnTo>
                    <a:pt x="1284" y="564"/>
                  </a:lnTo>
                  <a:lnTo>
                    <a:pt x="1284" y="564"/>
                  </a:lnTo>
                  <a:lnTo>
                    <a:pt x="1284" y="564"/>
                  </a:lnTo>
                  <a:lnTo>
                    <a:pt x="1284" y="564"/>
                  </a:lnTo>
                  <a:lnTo>
                    <a:pt x="1290" y="564"/>
                  </a:lnTo>
                  <a:lnTo>
                    <a:pt x="1290" y="564"/>
                  </a:lnTo>
                  <a:lnTo>
                    <a:pt x="1290" y="564"/>
                  </a:lnTo>
                  <a:lnTo>
                    <a:pt x="1290" y="564"/>
                  </a:lnTo>
                  <a:lnTo>
                    <a:pt x="1290" y="564"/>
                  </a:lnTo>
                  <a:lnTo>
                    <a:pt x="1290" y="564"/>
                  </a:lnTo>
                  <a:lnTo>
                    <a:pt x="1290" y="564"/>
                  </a:lnTo>
                  <a:lnTo>
                    <a:pt x="1296" y="564"/>
                  </a:lnTo>
                  <a:lnTo>
                    <a:pt x="1296" y="564"/>
                  </a:lnTo>
                  <a:lnTo>
                    <a:pt x="1296" y="564"/>
                  </a:lnTo>
                  <a:lnTo>
                    <a:pt x="1296" y="564"/>
                  </a:lnTo>
                  <a:lnTo>
                    <a:pt x="1296" y="564"/>
                  </a:lnTo>
                  <a:lnTo>
                    <a:pt x="1296" y="558"/>
                  </a:lnTo>
                  <a:lnTo>
                    <a:pt x="1302" y="558"/>
                  </a:lnTo>
                  <a:lnTo>
                    <a:pt x="1302" y="558"/>
                  </a:lnTo>
                  <a:lnTo>
                    <a:pt x="1302" y="558"/>
                  </a:lnTo>
                  <a:lnTo>
                    <a:pt x="1302" y="558"/>
                  </a:lnTo>
                  <a:lnTo>
                    <a:pt x="1302" y="558"/>
                  </a:lnTo>
                  <a:lnTo>
                    <a:pt x="1302" y="558"/>
                  </a:lnTo>
                  <a:lnTo>
                    <a:pt x="1302" y="558"/>
                  </a:lnTo>
                  <a:lnTo>
                    <a:pt x="1308" y="558"/>
                  </a:lnTo>
                  <a:lnTo>
                    <a:pt x="1308" y="552"/>
                  </a:lnTo>
                  <a:lnTo>
                    <a:pt x="1308" y="552"/>
                  </a:lnTo>
                  <a:lnTo>
                    <a:pt x="1308" y="552"/>
                  </a:lnTo>
                  <a:lnTo>
                    <a:pt x="1308" y="552"/>
                  </a:lnTo>
                  <a:lnTo>
                    <a:pt x="1314" y="552"/>
                  </a:lnTo>
                  <a:lnTo>
                    <a:pt x="1314" y="552"/>
                  </a:lnTo>
                  <a:lnTo>
                    <a:pt x="1314" y="552"/>
                  </a:lnTo>
                  <a:lnTo>
                    <a:pt x="1314" y="552"/>
                  </a:lnTo>
                  <a:lnTo>
                    <a:pt x="1314" y="552"/>
                  </a:lnTo>
                  <a:lnTo>
                    <a:pt x="1314" y="546"/>
                  </a:lnTo>
                  <a:lnTo>
                    <a:pt x="1314" y="546"/>
                  </a:lnTo>
                  <a:lnTo>
                    <a:pt x="1320" y="546"/>
                  </a:lnTo>
                  <a:lnTo>
                    <a:pt x="1320" y="546"/>
                  </a:lnTo>
                  <a:lnTo>
                    <a:pt x="1320" y="546"/>
                  </a:lnTo>
                  <a:lnTo>
                    <a:pt x="1320" y="546"/>
                  </a:lnTo>
                  <a:lnTo>
                    <a:pt x="1320" y="546"/>
                  </a:lnTo>
                  <a:lnTo>
                    <a:pt x="1320" y="546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34"/>
                  </a:lnTo>
                  <a:lnTo>
                    <a:pt x="1332" y="534"/>
                  </a:lnTo>
                  <a:lnTo>
                    <a:pt x="1332" y="534"/>
                  </a:lnTo>
                  <a:lnTo>
                    <a:pt x="1332" y="534"/>
                  </a:lnTo>
                  <a:lnTo>
                    <a:pt x="1338" y="534"/>
                  </a:lnTo>
                  <a:lnTo>
                    <a:pt x="1338" y="534"/>
                  </a:lnTo>
                  <a:lnTo>
                    <a:pt x="1338" y="534"/>
                  </a:lnTo>
                  <a:lnTo>
                    <a:pt x="1338" y="534"/>
                  </a:lnTo>
                  <a:lnTo>
                    <a:pt x="1338" y="534"/>
                  </a:lnTo>
                  <a:lnTo>
                    <a:pt x="1338" y="528"/>
                  </a:lnTo>
                  <a:lnTo>
                    <a:pt x="1338" y="528"/>
                  </a:lnTo>
                  <a:lnTo>
                    <a:pt x="1344" y="528"/>
                  </a:lnTo>
                  <a:lnTo>
                    <a:pt x="1344" y="528"/>
                  </a:lnTo>
                  <a:lnTo>
                    <a:pt x="1344" y="528"/>
                  </a:lnTo>
                  <a:lnTo>
                    <a:pt x="1344" y="528"/>
                  </a:lnTo>
                  <a:lnTo>
                    <a:pt x="1344" y="528"/>
                  </a:lnTo>
                  <a:lnTo>
                    <a:pt x="1344" y="528"/>
                  </a:lnTo>
                  <a:lnTo>
                    <a:pt x="1350" y="522"/>
                  </a:lnTo>
                  <a:lnTo>
                    <a:pt x="1350" y="522"/>
                  </a:lnTo>
                  <a:lnTo>
                    <a:pt x="1350" y="522"/>
                  </a:lnTo>
                  <a:lnTo>
                    <a:pt x="1350" y="522"/>
                  </a:lnTo>
                  <a:lnTo>
                    <a:pt x="1350" y="522"/>
                  </a:lnTo>
                  <a:lnTo>
                    <a:pt x="1350" y="522"/>
                  </a:lnTo>
                  <a:lnTo>
                    <a:pt x="1350" y="522"/>
                  </a:lnTo>
                  <a:lnTo>
                    <a:pt x="1356" y="522"/>
                  </a:lnTo>
                  <a:lnTo>
                    <a:pt x="1356" y="522"/>
                  </a:lnTo>
                  <a:lnTo>
                    <a:pt x="1356" y="516"/>
                  </a:lnTo>
                  <a:lnTo>
                    <a:pt x="1356" y="516"/>
                  </a:lnTo>
                  <a:lnTo>
                    <a:pt x="1356" y="516"/>
                  </a:lnTo>
                  <a:lnTo>
                    <a:pt x="1356" y="516"/>
                  </a:lnTo>
                  <a:lnTo>
                    <a:pt x="1362" y="516"/>
                  </a:lnTo>
                  <a:lnTo>
                    <a:pt x="1362" y="516"/>
                  </a:lnTo>
                  <a:lnTo>
                    <a:pt x="1362" y="516"/>
                  </a:lnTo>
                  <a:lnTo>
                    <a:pt x="1362" y="516"/>
                  </a:lnTo>
                  <a:lnTo>
                    <a:pt x="1362" y="510"/>
                  </a:lnTo>
                  <a:lnTo>
                    <a:pt x="1362" y="510"/>
                  </a:lnTo>
                  <a:lnTo>
                    <a:pt x="1362" y="510"/>
                  </a:lnTo>
                  <a:lnTo>
                    <a:pt x="1368" y="510"/>
                  </a:lnTo>
                  <a:lnTo>
                    <a:pt x="1368" y="510"/>
                  </a:lnTo>
                  <a:lnTo>
                    <a:pt x="1368" y="510"/>
                  </a:lnTo>
                  <a:lnTo>
                    <a:pt x="1368" y="510"/>
                  </a:lnTo>
                  <a:lnTo>
                    <a:pt x="1368" y="510"/>
                  </a:lnTo>
                  <a:lnTo>
                    <a:pt x="1368" y="504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74" y="498"/>
                  </a:lnTo>
                  <a:lnTo>
                    <a:pt x="1380" y="498"/>
                  </a:lnTo>
                  <a:lnTo>
                    <a:pt x="1380" y="498"/>
                  </a:lnTo>
                  <a:lnTo>
                    <a:pt x="1380" y="498"/>
                  </a:lnTo>
                  <a:lnTo>
                    <a:pt x="1380" y="498"/>
                  </a:lnTo>
                  <a:lnTo>
                    <a:pt x="1380" y="498"/>
                  </a:lnTo>
                  <a:lnTo>
                    <a:pt x="1380" y="498"/>
                  </a:lnTo>
                  <a:lnTo>
                    <a:pt x="1386" y="498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92" y="492"/>
                  </a:lnTo>
                  <a:lnTo>
                    <a:pt x="1392" y="486"/>
                  </a:lnTo>
                  <a:lnTo>
                    <a:pt x="1392" y="486"/>
                  </a:lnTo>
                  <a:lnTo>
                    <a:pt x="1392" y="486"/>
                  </a:lnTo>
                  <a:lnTo>
                    <a:pt x="1392" y="486"/>
                  </a:lnTo>
                  <a:lnTo>
                    <a:pt x="1392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0"/>
                  </a:lnTo>
                  <a:lnTo>
                    <a:pt x="1398" y="480"/>
                  </a:lnTo>
                  <a:lnTo>
                    <a:pt x="1398" y="480"/>
                  </a:lnTo>
                  <a:lnTo>
                    <a:pt x="1398" y="480"/>
                  </a:lnTo>
                  <a:lnTo>
                    <a:pt x="1398" y="480"/>
                  </a:lnTo>
                  <a:lnTo>
                    <a:pt x="1404" y="480"/>
                  </a:lnTo>
                  <a:lnTo>
                    <a:pt x="1404" y="480"/>
                  </a:lnTo>
                  <a:lnTo>
                    <a:pt x="1404" y="474"/>
                  </a:lnTo>
                  <a:lnTo>
                    <a:pt x="1404" y="474"/>
                  </a:lnTo>
                  <a:lnTo>
                    <a:pt x="1404" y="474"/>
                  </a:lnTo>
                  <a:lnTo>
                    <a:pt x="1404" y="474"/>
                  </a:lnTo>
                  <a:lnTo>
                    <a:pt x="1410" y="474"/>
                  </a:lnTo>
                  <a:lnTo>
                    <a:pt x="1410" y="474"/>
                  </a:lnTo>
                  <a:lnTo>
                    <a:pt x="1410" y="474"/>
                  </a:lnTo>
                  <a:lnTo>
                    <a:pt x="1410" y="474"/>
                  </a:lnTo>
                  <a:lnTo>
                    <a:pt x="1410" y="468"/>
                  </a:lnTo>
                  <a:lnTo>
                    <a:pt x="1410" y="468"/>
                  </a:lnTo>
                  <a:lnTo>
                    <a:pt x="1416" y="468"/>
                  </a:lnTo>
                  <a:lnTo>
                    <a:pt x="1416" y="468"/>
                  </a:lnTo>
                  <a:lnTo>
                    <a:pt x="1416" y="468"/>
                  </a:lnTo>
                  <a:lnTo>
                    <a:pt x="1416" y="468"/>
                  </a:lnTo>
                  <a:lnTo>
                    <a:pt x="1416" y="462"/>
                  </a:lnTo>
                  <a:lnTo>
                    <a:pt x="1416" y="462"/>
                  </a:lnTo>
                  <a:lnTo>
                    <a:pt x="1416" y="462"/>
                  </a:lnTo>
                  <a:lnTo>
                    <a:pt x="1422" y="462"/>
                  </a:lnTo>
                  <a:lnTo>
                    <a:pt x="1422" y="462"/>
                  </a:lnTo>
                  <a:lnTo>
                    <a:pt x="1422" y="462"/>
                  </a:lnTo>
                  <a:lnTo>
                    <a:pt x="1422" y="462"/>
                  </a:lnTo>
                  <a:lnTo>
                    <a:pt x="1422" y="462"/>
                  </a:lnTo>
                  <a:lnTo>
                    <a:pt x="1422" y="456"/>
                  </a:lnTo>
                  <a:lnTo>
                    <a:pt x="1428" y="456"/>
                  </a:lnTo>
                  <a:lnTo>
                    <a:pt x="1428" y="456"/>
                  </a:lnTo>
                  <a:lnTo>
                    <a:pt x="1428" y="456"/>
                  </a:lnTo>
                  <a:lnTo>
                    <a:pt x="1428" y="456"/>
                  </a:lnTo>
                  <a:lnTo>
                    <a:pt x="1428" y="456"/>
                  </a:lnTo>
                  <a:lnTo>
                    <a:pt x="1428" y="450"/>
                  </a:lnTo>
                  <a:lnTo>
                    <a:pt x="1428" y="450"/>
                  </a:lnTo>
                  <a:lnTo>
                    <a:pt x="1434" y="450"/>
                  </a:lnTo>
                  <a:lnTo>
                    <a:pt x="1434" y="450"/>
                  </a:lnTo>
                  <a:lnTo>
                    <a:pt x="1434" y="450"/>
                  </a:lnTo>
                  <a:lnTo>
                    <a:pt x="1434" y="450"/>
                  </a:lnTo>
                  <a:lnTo>
                    <a:pt x="1434" y="450"/>
                  </a:lnTo>
                  <a:lnTo>
                    <a:pt x="1434" y="444"/>
                  </a:lnTo>
                  <a:lnTo>
                    <a:pt x="1440" y="444"/>
                  </a:lnTo>
                  <a:lnTo>
                    <a:pt x="1440" y="444"/>
                  </a:lnTo>
                  <a:lnTo>
                    <a:pt x="1440" y="444"/>
                  </a:lnTo>
                  <a:lnTo>
                    <a:pt x="1440" y="444"/>
                  </a:lnTo>
                  <a:lnTo>
                    <a:pt x="1440" y="444"/>
                  </a:lnTo>
                  <a:lnTo>
                    <a:pt x="1440" y="444"/>
                  </a:lnTo>
                  <a:lnTo>
                    <a:pt x="1440" y="438"/>
                  </a:lnTo>
                  <a:lnTo>
                    <a:pt x="1446" y="438"/>
                  </a:lnTo>
                  <a:lnTo>
                    <a:pt x="1446" y="438"/>
                  </a:lnTo>
                  <a:lnTo>
                    <a:pt x="1446" y="438"/>
                  </a:lnTo>
                  <a:lnTo>
                    <a:pt x="1446" y="438"/>
                  </a:lnTo>
                  <a:lnTo>
                    <a:pt x="1446" y="438"/>
                  </a:lnTo>
                  <a:lnTo>
                    <a:pt x="1446" y="438"/>
                  </a:lnTo>
                  <a:lnTo>
                    <a:pt x="1452" y="432"/>
                  </a:lnTo>
                  <a:lnTo>
                    <a:pt x="1452" y="432"/>
                  </a:lnTo>
                  <a:lnTo>
                    <a:pt x="1452" y="432"/>
                  </a:lnTo>
                  <a:lnTo>
                    <a:pt x="1452" y="432"/>
                  </a:lnTo>
                  <a:lnTo>
                    <a:pt x="1452" y="432"/>
                  </a:lnTo>
                  <a:lnTo>
                    <a:pt x="1452" y="432"/>
                  </a:lnTo>
                  <a:lnTo>
                    <a:pt x="1452" y="432"/>
                  </a:lnTo>
                  <a:lnTo>
                    <a:pt x="1458" y="426"/>
                  </a:lnTo>
                  <a:lnTo>
                    <a:pt x="1458" y="426"/>
                  </a:lnTo>
                  <a:lnTo>
                    <a:pt x="1458" y="426"/>
                  </a:lnTo>
                  <a:lnTo>
                    <a:pt x="1458" y="426"/>
                  </a:lnTo>
                  <a:lnTo>
                    <a:pt x="1458" y="426"/>
                  </a:lnTo>
                  <a:lnTo>
                    <a:pt x="1464" y="426"/>
                  </a:lnTo>
                  <a:lnTo>
                    <a:pt x="1464" y="420"/>
                  </a:lnTo>
                  <a:lnTo>
                    <a:pt x="1464" y="420"/>
                  </a:lnTo>
                  <a:lnTo>
                    <a:pt x="1464" y="420"/>
                  </a:lnTo>
                  <a:lnTo>
                    <a:pt x="1464" y="420"/>
                  </a:lnTo>
                  <a:lnTo>
                    <a:pt x="1464" y="420"/>
                  </a:lnTo>
                  <a:lnTo>
                    <a:pt x="1464" y="420"/>
                  </a:lnTo>
                  <a:lnTo>
                    <a:pt x="1470" y="414"/>
                  </a:lnTo>
                  <a:lnTo>
                    <a:pt x="1470" y="414"/>
                  </a:lnTo>
                  <a:lnTo>
                    <a:pt x="1470" y="414"/>
                  </a:lnTo>
                  <a:lnTo>
                    <a:pt x="1470" y="414"/>
                  </a:lnTo>
                  <a:lnTo>
                    <a:pt x="1470" y="414"/>
                  </a:lnTo>
                  <a:lnTo>
                    <a:pt x="1470" y="414"/>
                  </a:lnTo>
                  <a:lnTo>
                    <a:pt x="1476" y="414"/>
                  </a:lnTo>
                  <a:lnTo>
                    <a:pt x="1476" y="408"/>
                  </a:lnTo>
                  <a:lnTo>
                    <a:pt x="1476" y="408"/>
                  </a:lnTo>
                  <a:lnTo>
                    <a:pt x="1476" y="408"/>
                  </a:lnTo>
                  <a:lnTo>
                    <a:pt x="1476" y="408"/>
                  </a:lnTo>
                  <a:lnTo>
                    <a:pt x="1476" y="408"/>
                  </a:lnTo>
                  <a:lnTo>
                    <a:pt x="1476" y="408"/>
                  </a:lnTo>
                  <a:lnTo>
                    <a:pt x="1482" y="402"/>
                  </a:lnTo>
                  <a:lnTo>
                    <a:pt x="1482" y="402"/>
                  </a:lnTo>
                  <a:lnTo>
                    <a:pt x="1482" y="402"/>
                  </a:lnTo>
                  <a:lnTo>
                    <a:pt x="1482" y="402"/>
                  </a:lnTo>
                  <a:lnTo>
                    <a:pt x="1482" y="402"/>
                  </a:lnTo>
                  <a:lnTo>
                    <a:pt x="1482" y="402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0"/>
                  </a:lnTo>
                  <a:lnTo>
                    <a:pt x="1494" y="390"/>
                  </a:lnTo>
                  <a:lnTo>
                    <a:pt x="1494" y="390"/>
                  </a:lnTo>
                  <a:lnTo>
                    <a:pt x="1494" y="390"/>
                  </a:lnTo>
                  <a:lnTo>
                    <a:pt x="1494" y="390"/>
                  </a:lnTo>
                  <a:lnTo>
                    <a:pt x="1494" y="390"/>
                  </a:lnTo>
                  <a:lnTo>
                    <a:pt x="1494" y="384"/>
                  </a:lnTo>
                  <a:lnTo>
                    <a:pt x="1500" y="384"/>
                  </a:lnTo>
                  <a:lnTo>
                    <a:pt x="1500" y="384"/>
                  </a:lnTo>
                  <a:lnTo>
                    <a:pt x="1500" y="384"/>
                  </a:lnTo>
                  <a:lnTo>
                    <a:pt x="1500" y="384"/>
                  </a:lnTo>
                  <a:lnTo>
                    <a:pt x="1500" y="384"/>
                  </a:lnTo>
                  <a:lnTo>
                    <a:pt x="1500" y="378"/>
                  </a:lnTo>
                  <a:lnTo>
                    <a:pt x="1500" y="378"/>
                  </a:lnTo>
                  <a:lnTo>
                    <a:pt x="1506" y="378"/>
                  </a:lnTo>
                  <a:lnTo>
                    <a:pt x="1506" y="378"/>
                  </a:lnTo>
                  <a:lnTo>
                    <a:pt x="1506" y="378"/>
                  </a:lnTo>
                  <a:lnTo>
                    <a:pt x="1506" y="378"/>
                  </a:lnTo>
                  <a:lnTo>
                    <a:pt x="1506" y="372"/>
                  </a:lnTo>
                  <a:lnTo>
                    <a:pt x="1506" y="372"/>
                  </a:lnTo>
                  <a:lnTo>
                    <a:pt x="1512" y="372"/>
                  </a:lnTo>
                  <a:lnTo>
                    <a:pt x="1512" y="372"/>
                  </a:lnTo>
                  <a:lnTo>
                    <a:pt x="1512" y="372"/>
                  </a:lnTo>
                  <a:lnTo>
                    <a:pt x="1512" y="372"/>
                  </a:lnTo>
                  <a:lnTo>
                    <a:pt x="1512" y="366"/>
                  </a:lnTo>
                  <a:lnTo>
                    <a:pt x="1512" y="366"/>
                  </a:lnTo>
                  <a:lnTo>
                    <a:pt x="1518" y="366"/>
                  </a:lnTo>
                  <a:lnTo>
                    <a:pt x="1518" y="366"/>
                  </a:lnTo>
                  <a:lnTo>
                    <a:pt x="1518" y="366"/>
                  </a:lnTo>
                  <a:lnTo>
                    <a:pt x="1518" y="366"/>
                  </a:lnTo>
                  <a:lnTo>
                    <a:pt x="1518" y="360"/>
                  </a:lnTo>
                  <a:lnTo>
                    <a:pt x="1518" y="360"/>
                  </a:lnTo>
                  <a:lnTo>
                    <a:pt x="1518" y="360"/>
                  </a:lnTo>
                  <a:lnTo>
                    <a:pt x="1524" y="360"/>
                  </a:lnTo>
                  <a:lnTo>
                    <a:pt x="1524" y="360"/>
                  </a:lnTo>
                  <a:lnTo>
                    <a:pt x="1524" y="360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24" y="354"/>
                  </a:lnTo>
                  <a:lnTo>
                    <a:pt x="1530" y="354"/>
                  </a:lnTo>
                  <a:lnTo>
                    <a:pt x="1530" y="354"/>
                  </a:lnTo>
                  <a:lnTo>
                    <a:pt x="1530" y="348"/>
                  </a:lnTo>
                  <a:lnTo>
                    <a:pt x="1530" y="348"/>
                  </a:lnTo>
                  <a:lnTo>
                    <a:pt x="1530" y="348"/>
                  </a:lnTo>
                  <a:lnTo>
                    <a:pt x="1530" y="348"/>
                  </a:lnTo>
                  <a:lnTo>
                    <a:pt x="1536" y="348"/>
                  </a:lnTo>
                  <a:lnTo>
                    <a:pt x="1536" y="348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42" y="342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8" y="336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0"/>
                  </a:lnTo>
                  <a:lnTo>
                    <a:pt x="1572" y="300"/>
                  </a:lnTo>
                  <a:lnTo>
                    <a:pt x="1572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88"/>
                  </a:lnTo>
                  <a:lnTo>
                    <a:pt x="1584" y="288"/>
                  </a:lnTo>
                  <a:lnTo>
                    <a:pt x="1584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76"/>
                  </a:lnTo>
                  <a:lnTo>
                    <a:pt x="1596" y="276"/>
                  </a:lnTo>
                  <a:lnTo>
                    <a:pt x="1596" y="276"/>
                  </a:lnTo>
                  <a:lnTo>
                    <a:pt x="1596" y="276"/>
                  </a:lnTo>
                  <a:lnTo>
                    <a:pt x="1596" y="276"/>
                  </a:lnTo>
                  <a:lnTo>
                    <a:pt x="1602" y="276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8" y="264"/>
                  </a:lnTo>
                  <a:lnTo>
                    <a:pt x="1608" y="264"/>
                  </a:lnTo>
                  <a:lnTo>
                    <a:pt x="1608" y="264"/>
                  </a:lnTo>
                  <a:lnTo>
                    <a:pt x="1608" y="264"/>
                  </a:lnTo>
                  <a:lnTo>
                    <a:pt x="1608" y="264"/>
                  </a:lnTo>
                  <a:lnTo>
                    <a:pt x="1608" y="264"/>
                  </a:lnTo>
                  <a:lnTo>
                    <a:pt x="1608" y="258"/>
                  </a:lnTo>
                  <a:lnTo>
                    <a:pt x="1614" y="258"/>
                  </a:lnTo>
                  <a:lnTo>
                    <a:pt x="1614" y="258"/>
                  </a:lnTo>
                  <a:lnTo>
                    <a:pt x="1614" y="258"/>
                  </a:lnTo>
                  <a:lnTo>
                    <a:pt x="1614" y="258"/>
                  </a:lnTo>
                  <a:lnTo>
                    <a:pt x="1614" y="258"/>
                  </a:lnTo>
                  <a:lnTo>
                    <a:pt x="1614" y="252"/>
                  </a:lnTo>
                  <a:lnTo>
                    <a:pt x="1620" y="252"/>
                  </a:lnTo>
                  <a:lnTo>
                    <a:pt x="1620" y="252"/>
                  </a:lnTo>
                  <a:lnTo>
                    <a:pt x="1620" y="252"/>
                  </a:lnTo>
                  <a:lnTo>
                    <a:pt x="1620" y="252"/>
                  </a:lnTo>
                  <a:lnTo>
                    <a:pt x="1620" y="246"/>
                  </a:lnTo>
                  <a:lnTo>
                    <a:pt x="1620" y="246"/>
                  </a:lnTo>
                  <a:lnTo>
                    <a:pt x="1620" y="246"/>
                  </a:lnTo>
                  <a:lnTo>
                    <a:pt x="1626" y="246"/>
                  </a:lnTo>
                  <a:lnTo>
                    <a:pt x="1626" y="246"/>
                  </a:lnTo>
                  <a:lnTo>
                    <a:pt x="1626" y="246"/>
                  </a:lnTo>
                  <a:lnTo>
                    <a:pt x="1626" y="240"/>
                  </a:lnTo>
                  <a:lnTo>
                    <a:pt x="1626" y="240"/>
                  </a:lnTo>
                  <a:lnTo>
                    <a:pt x="1626" y="240"/>
                  </a:lnTo>
                  <a:lnTo>
                    <a:pt x="1632" y="240"/>
                  </a:lnTo>
                  <a:lnTo>
                    <a:pt x="1632" y="240"/>
                  </a:lnTo>
                  <a:lnTo>
                    <a:pt x="1632" y="234"/>
                  </a:lnTo>
                  <a:lnTo>
                    <a:pt x="1632" y="234"/>
                  </a:lnTo>
                  <a:lnTo>
                    <a:pt x="1632" y="234"/>
                  </a:lnTo>
                  <a:lnTo>
                    <a:pt x="1632" y="234"/>
                  </a:lnTo>
                  <a:lnTo>
                    <a:pt x="1632" y="234"/>
                  </a:lnTo>
                  <a:lnTo>
                    <a:pt x="1638" y="228"/>
                  </a:lnTo>
                  <a:lnTo>
                    <a:pt x="1638" y="228"/>
                  </a:lnTo>
                  <a:lnTo>
                    <a:pt x="1638" y="228"/>
                  </a:lnTo>
                  <a:lnTo>
                    <a:pt x="1638" y="228"/>
                  </a:lnTo>
                  <a:lnTo>
                    <a:pt x="1638" y="228"/>
                  </a:lnTo>
                  <a:lnTo>
                    <a:pt x="1638" y="228"/>
                  </a:lnTo>
                  <a:lnTo>
                    <a:pt x="1644" y="222"/>
                  </a:lnTo>
                  <a:lnTo>
                    <a:pt x="1644" y="222"/>
                  </a:lnTo>
                  <a:lnTo>
                    <a:pt x="1644" y="222"/>
                  </a:lnTo>
                  <a:lnTo>
                    <a:pt x="1644" y="222"/>
                  </a:lnTo>
                  <a:lnTo>
                    <a:pt x="1644" y="222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0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04"/>
                  </a:lnTo>
                  <a:lnTo>
                    <a:pt x="1656" y="204"/>
                  </a:lnTo>
                  <a:lnTo>
                    <a:pt x="1656" y="204"/>
                  </a:lnTo>
                  <a:lnTo>
                    <a:pt x="1656" y="204"/>
                  </a:lnTo>
                  <a:lnTo>
                    <a:pt x="1662" y="204"/>
                  </a:lnTo>
                  <a:lnTo>
                    <a:pt x="1662" y="204"/>
                  </a:lnTo>
                  <a:lnTo>
                    <a:pt x="1662" y="198"/>
                  </a:lnTo>
                  <a:lnTo>
                    <a:pt x="1662" y="198"/>
                  </a:lnTo>
                  <a:lnTo>
                    <a:pt x="1662" y="198"/>
                  </a:lnTo>
                  <a:lnTo>
                    <a:pt x="1662" y="198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0"/>
                  </a:lnTo>
                  <a:lnTo>
                    <a:pt x="1674" y="180"/>
                  </a:lnTo>
                  <a:lnTo>
                    <a:pt x="1674" y="180"/>
                  </a:lnTo>
                  <a:lnTo>
                    <a:pt x="1674" y="180"/>
                  </a:lnTo>
                  <a:lnTo>
                    <a:pt x="1680" y="180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6" y="168"/>
                  </a:lnTo>
                  <a:lnTo>
                    <a:pt x="1686" y="168"/>
                  </a:lnTo>
                  <a:lnTo>
                    <a:pt x="1686" y="168"/>
                  </a:lnTo>
                  <a:lnTo>
                    <a:pt x="1686" y="168"/>
                  </a:lnTo>
                  <a:lnTo>
                    <a:pt x="1686" y="168"/>
                  </a:lnTo>
                  <a:lnTo>
                    <a:pt x="1686" y="162"/>
                  </a:lnTo>
                  <a:lnTo>
                    <a:pt x="1692" y="162"/>
                  </a:lnTo>
                  <a:lnTo>
                    <a:pt x="1692" y="162"/>
                  </a:lnTo>
                  <a:lnTo>
                    <a:pt x="1692" y="162"/>
                  </a:lnTo>
                  <a:lnTo>
                    <a:pt x="1692" y="162"/>
                  </a:lnTo>
                  <a:lnTo>
                    <a:pt x="1692" y="156"/>
                  </a:lnTo>
                  <a:lnTo>
                    <a:pt x="1692" y="156"/>
                  </a:lnTo>
                  <a:lnTo>
                    <a:pt x="1698" y="156"/>
                  </a:lnTo>
                  <a:lnTo>
                    <a:pt x="1698" y="156"/>
                  </a:lnTo>
                  <a:lnTo>
                    <a:pt x="1698" y="156"/>
                  </a:lnTo>
                  <a:lnTo>
                    <a:pt x="1698" y="150"/>
                  </a:lnTo>
                  <a:lnTo>
                    <a:pt x="1698" y="150"/>
                  </a:lnTo>
                  <a:lnTo>
                    <a:pt x="1698" y="150"/>
                  </a:lnTo>
                  <a:lnTo>
                    <a:pt x="1698" y="150"/>
                  </a:lnTo>
                  <a:lnTo>
                    <a:pt x="1704" y="150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10" y="138"/>
                  </a:lnTo>
                  <a:lnTo>
                    <a:pt x="1710" y="138"/>
                  </a:lnTo>
                  <a:lnTo>
                    <a:pt x="1710" y="138"/>
                  </a:lnTo>
                  <a:lnTo>
                    <a:pt x="1710" y="138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22" y="126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14"/>
                  </a:lnTo>
                  <a:lnTo>
                    <a:pt x="1728" y="114"/>
                  </a:lnTo>
                  <a:lnTo>
                    <a:pt x="1728" y="114"/>
                  </a:lnTo>
                  <a:lnTo>
                    <a:pt x="1728" y="114"/>
                  </a:lnTo>
                  <a:lnTo>
                    <a:pt x="1728" y="114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34" y="108"/>
                  </a:lnTo>
                  <a:lnTo>
                    <a:pt x="1734" y="108"/>
                  </a:lnTo>
                  <a:lnTo>
                    <a:pt x="1734" y="102"/>
                  </a:lnTo>
                  <a:lnTo>
                    <a:pt x="1734" y="102"/>
                  </a:lnTo>
                  <a:lnTo>
                    <a:pt x="1734" y="102"/>
                  </a:lnTo>
                  <a:lnTo>
                    <a:pt x="1734" y="102"/>
                  </a:lnTo>
                  <a:lnTo>
                    <a:pt x="1734" y="102"/>
                  </a:lnTo>
                  <a:lnTo>
                    <a:pt x="1740" y="96"/>
                  </a:lnTo>
                  <a:lnTo>
                    <a:pt x="1740" y="96"/>
                  </a:lnTo>
                  <a:lnTo>
                    <a:pt x="1740" y="96"/>
                  </a:lnTo>
                  <a:lnTo>
                    <a:pt x="1740" y="96"/>
                  </a:lnTo>
                  <a:lnTo>
                    <a:pt x="1740" y="96"/>
                  </a:lnTo>
                  <a:lnTo>
                    <a:pt x="1740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52" y="84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66"/>
                  </a:lnTo>
                  <a:lnTo>
                    <a:pt x="1758" y="66"/>
                  </a:lnTo>
                  <a:lnTo>
                    <a:pt x="1758" y="66"/>
                  </a:lnTo>
                  <a:lnTo>
                    <a:pt x="1764" y="66"/>
                  </a:lnTo>
                  <a:lnTo>
                    <a:pt x="1764" y="66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54"/>
                  </a:lnTo>
                  <a:lnTo>
                    <a:pt x="1770" y="48"/>
                  </a:lnTo>
                  <a:lnTo>
                    <a:pt x="1770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2"/>
                  </a:lnTo>
                  <a:lnTo>
                    <a:pt x="1776" y="42"/>
                  </a:lnTo>
                  <a:lnTo>
                    <a:pt x="1776" y="42"/>
                  </a:lnTo>
                  <a:lnTo>
                    <a:pt x="1776" y="42"/>
                  </a:lnTo>
                  <a:lnTo>
                    <a:pt x="1782" y="42"/>
                  </a:lnTo>
                  <a:lnTo>
                    <a:pt x="1782" y="36"/>
                  </a:lnTo>
                  <a:lnTo>
                    <a:pt x="1782" y="36"/>
                  </a:lnTo>
                  <a:lnTo>
                    <a:pt x="1782" y="36"/>
                  </a:lnTo>
                  <a:lnTo>
                    <a:pt x="1782" y="36"/>
                  </a:lnTo>
                  <a:lnTo>
                    <a:pt x="1782" y="30"/>
                  </a:lnTo>
                  <a:lnTo>
                    <a:pt x="1788" y="30"/>
                  </a:lnTo>
                  <a:lnTo>
                    <a:pt x="1788" y="30"/>
                  </a:lnTo>
                  <a:lnTo>
                    <a:pt x="1788" y="30"/>
                  </a:lnTo>
                  <a:lnTo>
                    <a:pt x="1788" y="24"/>
                  </a:lnTo>
                  <a:lnTo>
                    <a:pt x="1788" y="24"/>
                  </a:lnTo>
                  <a:lnTo>
                    <a:pt x="1788" y="24"/>
                  </a:lnTo>
                  <a:lnTo>
                    <a:pt x="1788" y="24"/>
                  </a:lnTo>
                  <a:lnTo>
                    <a:pt x="1794" y="24"/>
                  </a:lnTo>
                  <a:lnTo>
                    <a:pt x="1794" y="18"/>
                  </a:lnTo>
                  <a:lnTo>
                    <a:pt x="1794" y="18"/>
                  </a:lnTo>
                  <a:lnTo>
                    <a:pt x="1794" y="18"/>
                  </a:lnTo>
                  <a:lnTo>
                    <a:pt x="1794" y="18"/>
                  </a:lnTo>
                  <a:lnTo>
                    <a:pt x="1794" y="12"/>
                  </a:lnTo>
                  <a:lnTo>
                    <a:pt x="1794" y="12"/>
                  </a:lnTo>
                  <a:lnTo>
                    <a:pt x="1800" y="12"/>
                  </a:lnTo>
                  <a:lnTo>
                    <a:pt x="1800" y="12"/>
                  </a:lnTo>
                  <a:lnTo>
                    <a:pt x="1800" y="12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0" y="6"/>
                  </a:lnTo>
                  <a:lnTo>
                    <a:pt x="1806" y="6"/>
                  </a:lnTo>
                  <a:lnTo>
                    <a:pt x="1806" y="6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6"/>
                  </a:lnTo>
                  <a:lnTo>
                    <a:pt x="1824" y="6"/>
                  </a:lnTo>
                  <a:lnTo>
                    <a:pt x="1824" y="6"/>
                  </a:lnTo>
                  <a:lnTo>
                    <a:pt x="1824" y="6"/>
                  </a:lnTo>
                  <a:lnTo>
                    <a:pt x="1824" y="6"/>
                  </a:lnTo>
                  <a:lnTo>
                    <a:pt x="1824" y="12"/>
                  </a:lnTo>
                  <a:lnTo>
                    <a:pt x="1824" y="12"/>
                  </a:lnTo>
                  <a:lnTo>
                    <a:pt x="1830" y="12"/>
                  </a:lnTo>
                  <a:lnTo>
                    <a:pt x="1830" y="12"/>
                  </a:lnTo>
                  <a:lnTo>
                    <a:pt x="1830" y="12"/>
                  </a:lnTo>
                  <a:lnTo>
                    <a:pt x="1830" y="18"/>
                  </a:lnTo>
                  <a:lnTo>
                    <a:pt x="1830" y="18"/>
                  </a:lnTo>
                  <a:lnTo>
                    <a:pt x="1830" y="18"/>
                  </a:lnTo>
                  <a:lnTo>
                    <a:pt x="1836" y="18"/>
                  </a:lnTo>
                  <a:lnTo>
                    <a:pt x="1836" y="24"/>
                  </a:lnTo>
                  <a:lnTo>
                    <a:pt x="1836" y="24"/>
                  </a:lnTo>
                  <a:lnTo>
                    <a:pt x="1836" y="24"/>
                  </a:lnTo>
                  <a:lnTo>
                    <a:pt x="1836" y="24"/>
                  </a:lnTo>
                  <a:lnTo>
                    <a:pt x="1836" y="24"/>
                  </a:lnTo>
                  <a:lnTo>
                    <a:pt x="1836" y="30"/>
                  </a:lnTo>
                  <a:lnTo>
                    <a:pt x="1842" y="30"/>
                  </a:lnTo>
                  <a:lnTo>
                    <a:pt x="1842" y="30"/>
                  </a:lnTo>
                  <a:lnTo>
                    <a:pt x="1842" y="30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8" y="36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8"/>
                  </a:lnTo>
                  <a:lnTo>
                    <a:pt x="1854" y="48"/>
                  </a:lnTo>
                  <a:lnTo>
                    <a:pt x="1854" y="48"/>
                  </a:lnTo>
                  <a:lnTo>
                    <a:pt x="1854" y="48"/>
                  </a:lnTo>
                  <a:lnTo>
                    <a:pt x="1854" y="54"/>
                  </a:lnTo>
                  <a:lnTo>
                    <a:pt x="1854" y="54"/>
                  </a:lnTo>
                  <a:lnTo>
                    <a:pt x="1854" y="54"/>
                  </a:lnTo>
                  <a:lnTo>
                    <a:pt x="1854" y="54"/>
                  </a:lnTo>
                  <a:lnTo>
                    <a:pt x="1860" y="54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6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66" y="72"/>
                  </a:lnTo>
                  <a:lnTo>
                    <a:pt x="1866" y="72"/>
                  </a:lnTo>
                  <a:lnTo>
                    <a:pt x="1872" y="72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2" y="78"/>
                  </a:lnTo>
                  <a:lnTo>
                    <a:pt x="1878" y="84"/>
                  </a:lnTo>
                  <a:lnTo>
                    <a:pt x="1878" y="84"/>
                  </a:lnTo>
                  <a:lnTo>
                    <a:pt x="1878" y="84"/>
                  </a:lnTo>
                  <a:lnTo>
                    <a:pt x="1878" y="84"/>
                  </a:lnTo>
                  <a:lnTo>
                    <a:pt x="1878" y="84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6"/>
                  </a:lnTo>
                  <a:lnTo>
                    <a:pt x="1884" y="96"/>
                  </a:lnTo>
                  <a:lnTo>
                    <a:pt x="1884" y="96"/>
                  </a:lnTo>
                  <a:lnTo>
                    <a:pt x="1884" y="96"/>
                  </a:lnTo>
                  <a:lnTo>
                    <a:pt x="1890" y="96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14"/>
                  </a:lnTo>
                  <a:lnTo>
                    <a:pt x="1896" y="114"/>
                  </a:lnTo>
                  <a:lnTo>
                    <a:pt x="1896" y="114"/>
                  </a:lnTo>
                  <a:lnTo>
                    <a:pt x="1902" y="114"/>
                  </a:lnTo>
                  <a:lnTo>
                    <a:pt x="1902" y="114"/>
                  </a:lnTo>
                  <a:lnTo>
                    <a:pt x="1902" y="120"/>
                  </a:lnTo>
                  <a:lnTo>
                    <a:pt x="1902" y="120"/>
                  </a:lnTo>
                  <a:lnTo>
                    <a:pt x="1902" y="120"/>
                  </a:lnTo>
                  <a:lnTo>
                    <a:pt x="1902" y="120"/>
                  </a:lnTo>
                  <a:lnTo>
                    <a:pt x="1908" y="120"/>
                  </a:lnTo>
                  <a:lnTo>
                    <a:pt x="1908" y="126"/>
                  </a:lnTo>
                  <a:lnTo>
                    <a:pt x="1908" y="126"/>
                  </a:lnTo>
                  <a:lnTo>
                    <a:pt x="1908" y="126"/>
                  </a:lnTo>
                  <a:lnTo>
                    <a:pt x="1908" y="126"/>
                  </a:lnTo>
                  <a:lnTo>
                    <a:pt x="1908" y="126"/>
                  </a:lnTo>
                  <a:lnTo>
                    <a:pt x="1908" y="132"/>
                  </a:lnTo>
                  <a:lnTo>
                    <a:pt x="1914" y="132"/>
                  </a:lnTo>
                  <a:lnTo>
                    <a:pt x="1914" y="132"/>
                  </a:lnTo>
                  <a:lnTo>
                    <a:pt x="1914" y="132"/>
                  </a:lnTo>
                  <a:lnTo>
                    <a:pt x="1914" y="132"/>
                  </a:lnTo>
                  <a:lnTo>
                    <a:pt x="1914" y="138"/>
                  </a:lnTo>
                  <a:lnTo>
                    <a:pt x="1914" y="138"/>
                  </a:lnTo>
                  <a:lnTo>
                    <a:pt x="1920" y="138"/>
                  </a:lnTo>
                  <a:lnTo>
                    <a:pt x="1920" y="138"/>
                  </a:lnTo>
                  <a:lnTo>
                    <a:pt x="1920" y="144"/>
                  </a:lnTo>
                  <a:lnTo>
                    <a:pt x="1920" y="144"/>
                  </a:lnTo>
                  <a:lnTo>
                    <a:pt x="1920" y="144"/>
                  </a:lnTo>
                  <a:lnTo>
                    <a:pt x="1920" y="144"/>
                  </a:lnTo>
                  <a:lnTo>
                    <a:pt x="1920" y="144"/>
                  </a:lnTo>
                  <a:lnTo>
                    <a:pt x="1926" y="150"/>
                  </a:lnTo>
                  <a:lnTo>
                    <a:pt x="1926" y="150"/>
                  </a:lnTo>
                  <a:lnTo>
                    <a:pt x="1926" y="150"/>
                  </a:lnTo>
                  <a:lnTo>
                    <a:pt x="1926" y="150"/>
                  </a:lnTo>
                  <a:lnTo>
                    <a:pt x="1926" y="150"/>
                  </a:lnTo>
                  <a:lnTo>
                    <a:pt x="1926" y="156"/>
                  </a:lnTo>
                  <a:lnTo>
                    <a:pt x="1932" y="156"/>
                  </a:lnTo>
                  <a:lnTo>
                    <a:pt x="1932" y="156"/>
                  </a:lnTo>
                  <a:lnTo>
                    <a:pt x="1932" y="156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2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2"/>
                  </a:lnTo>
                  <a:lnTo>
                    <a:pt x="1938" y="168"/>
                  </a:lnTo>
                  <a:lnTo>
                    <a:pt x="1938" y="168"/>
                  </a:lnTo>
                  <a:lnTo>
                    <a:pt x="1938" y="168"/>
                  </a:lnTo>
                  <a:lnTo>
                    <a:pt x="1938" y="168"/>
                  </a:lnTo>
                  <a:lnTo>
                    <a:pt x="1944" y="168"/>
                  </a:lnTo>
                  <a:lnTo>
                    <a:pt x="1944" y="174"/>
                  </a:lnTo>
                  <a:lnTo>
                    <a:pt x="1944" y="174"/>
                  </a:lnTo>
                  <a:lnTo>
                    <a:pt x="1944" y="174"/>
                  </a:lnTo>
                  <a:lnTo>
                    <a:pt x="1944" y="174"/>
                  </a:lnTo>
                  <a:lnTo>
                    <a:pt x="1944" y="180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0" y="180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92"/>
                  </a:lnTo>
                  <a:lnTo>
                    <a:pt x="1956" y="192"/>
                  </a:lnTo>
                  <a:lnTo>
                    <a:pt x="1956" y="192"/>
                  </a:lnTo>
                  <a:lnTo>
                    <a:pt x="1956" y="192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8" y="204"/>
                  </a:lnTo>
                  <a:lnTo>
                    <a:pt x="1968" y="204"/>
                  </a:lnTo>
                  <a:lnTo>
                    <a:pt x="1968" y="204"/>
                  </a:lnTo>
                  <a:lnTo>
                    <a:pt x="1968" y="204"/>
                  </a:lnTo>
                  <a:lnTo>
                    <a:pt x="1968" y="204"/>
                  </a:lnTo>
                  <a:lnTo>
                    <a:pt x="1968" y="204"/>
                  </a:lnTo>
                  <a:lnTo>
                    <a:pt x="1968" y="210"/>
                  </a:lnTo>
                  <a:lnTo>
                    <a:pt x="1974" y="210"/>
                  </a:lnTo>
                  <a:lnTo>
                    <a:pt x="1974" y="210"/>
                  </a:lnTo>
                  <a:lnTo>
                    <a:pt x="1974" y="210"/>
                  </a:lnTo>
                  <a:lnTo>
                    <a:pt x="1974" y="210"/>
                  </a:lnTo>
                  <a:lnTo>
                    <a:pt x="1974" y="216"/>
                  </a:lnTo>
                  <a:lnTo>
                    <a:pt x="1974" y="216"/>
                  </a:lnTo>
                  <a:lnTo>
                    <a:pt x="1980" y="216"/>
                  </a:lnTo>
                  <a:lnTo>
                    <a:pt x="1980" y="216"/>
                  </a:lnTo>
                  <a:lnTo>
                    <a:pt x="1980" y="216"/>
                  </a:lnTo>
                  <a:lnTo>
                    <a:pt x="1980" y="222"/>
                  </a:lnTo>
                  <a:lnTo>
                    <a:pt x="1980" y="222"/>
                  </a:lnTo>
                  <a:lnTo>
                    <a:pt x="1980" y="222"/>
                  </a:lnTo>
                  <a:lnTo>
                    <a:pt x="1980" y="222"/>
                  </a:lnTo>
                  <a:lnTo>
                    <a:pt x="1986" y="222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92" y="228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6"/>
                  </a:lnTo>
                  <a:lnTo>
                    <a:pt x="1998" y="246"/>
                  </a:lnTo>
                  <a:lnTo>
                    <a:pt x="2004" y="246"/>
                  </a:lnTo>
                  <a:lnTo>
                    <a:pt x="2004" y="246"/>
                  </a:lnTo>
                  <a:lnTo>
                    <a:pt x="2004" y="246"/>
                  </a:lnTo>
                  <a:lnTo>
                    <a:pt x="2004" y="246"/>
                  </a:lnTo>
                  <a:lnTo>
                    <a:pt x="2004" y="252"/>
                  </a:lnTo>
                  <a:lnTo>
                    <a:pt x="2004" y="252"/>
                  </a:lnTo>
                  <a:lnTo>
                    <a:pt x="2010" y="252"/>
                  </a:lnTo>
                  <a:lnTo>
                    <a:pt x="2010" y="252"/>
                  </a:lnTo>
                  <a:lnTo>
                    <a:pt x="2010" y="252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64"/>
                  </a:lnTo>
                  <a:lnTo>
                    <a:pt x="2016" y="264"/>
                  </a:lnTo>
                  <a:lnTo>
                    <a:pt x="2016" y="264"/>
                  </a:lnTo>
                  <a:lnTo>
                    <a:pt x="2016" y="264"/>
                  </a:lnTo>
                  <a:lnTo>
                    <a:pt x="2022" y="264"/>
                  </a:lnTo>
                  <a:lnTo>
                    <a:pt x="2022" y="264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2" y="270"/>
                  </a:lnTo>
                  <a:lnTo>
                    <a:pt x="2028" y="276"/>
                  </a:lnTo>
                  <a:lnTo>
                    <a:pt x="2028" y="276"/>
                  </a:lnTo>
                  <a:lnTo>
                    <a:pt x="2028" y="276"/>
                  </a:lnTo>
                  <a:lnTo>
                    <a:pt x="2028" y="276"/>
                  </a:lnTo>
                  <a:lnTo>
                    <a:pt x="2028" y="276"/>
                  </a:lnTo>
                  <a:lnTo>
                    <a:pt x="2028" y="276"/>
                  </a:lnTo>
                  <a:lnTo>
                    <a:pt x="2034" y="282"/>
                  </a:lnTo>
                  <a:lnTo>
                    <a:pt x="2034" y="282"/>
                  </a:lnTo>
                  <a:lnTo>
                    <a:pt x="2034" y="282"/>
                  </a:lnTo>
                  <a:lnTo>
                    <a:pt x="2034" y="282"/>
                  </a:lnTo>
                  <a:lnTo>
                    <a:pt x="2034" y="282"/>
                  </a:lnTo>
                  <a:lnTo>
                    <a:pt x="2034" y="288"/>
                  </a:lnTo>
                  <a:lnTo>
                    <a:pt x="2040" y="288"/>
                  </a:lnTo>
                  <a:lnTo>
                    <a:pt x="2040" y="288"/>
                  </a:lnTo>
                  <a:lnTo>
                    <a:pt x="2040" y="288"/>
                  </a:lnTo>
                  <a:lnTo>
                    <a:pt x="2040" y="288"/>
                  </a:lnTo>
                  <a:lnTo>
                    <a:pt x="2040" y="288"/>
                  </a:lnTo>
                  <a:lnTo>
                    <a:pt x="2040" y="294"/>
                  </a:lnTo>
                  <a:lnTo>
                    <a:pt x="2040" y="294"/>
                  </a:lnTo>
                  <a:lnTo>
                    <a:pt x="2046" y="294"/>
                  </a:lnTo>
                  <a:lnTo>
                    <a:pt x="2046" y="294"/>
                  </a:lnTo>
                  <a:lnTo>
                    <a:pt x="2046" y="294"/>
                  </a:lnTo>
                  <a:lnTo>
                    <a:pt x="2046" y="294"/>
                  </a:lnTo>
                  <a:lnTo>
                    <a:pt x="2046" y="294"/>
                  </a:lnTo>
                  <a:lnTo>
                    <a:pt x="2046" y="300"/>
                  </a:lnTo>
                  <a:lnTo>
                    <a:pt x="2052" y="300"/>
                  </a:lnTo>
                  <a:lnTo>
                    <a:pt x="2052" y="300"/>
                  </a:lnTo>
                  <a:lnTo>
                    <a:pt x="2052" y="300"/>
                  </a:lnTo>
                  <a:lnTo>
                    <a:pt x="2052" y="300"/>
                  </a:lnTo>
                  <a:lnTo>
                    <a:pt x="2052" y="306"/>
                  </a:lnTo>
                  <a:lnTo>
                    <a:pt x="2052" y="306"/>
                  </a:lnTo>
                  <a:lnTo>
                    <a:pt x="2058" y="306"/>
                  </a:lnTo>
                  <a:lnTo>
                    <a:pt x="2058" y="306"/>
                  </a:lnTo>
                  <a:lnTo>
                    <a:pt x="2058" y="306"/>
                  </a:lnTo>
                  <a:lnTo>
                    <a:pt x="2058" y="306"/>
                  </a:lnTo>
                  <a:lnTo>
                    <a:pt x="2058" y="312"/>
                  </a:lnTo>
                  <a:lnTo>
                    <a:pt x="2058" y="312"/>
                  </a:lnTo>
                  <a:lnTo>
                    <a:pt x="2058" y="312"/>
                  </a:lnTo>
                  <a:lnTo>
                    <a:pt x="2064" y="312"/>
                  </a:lnTo>
                  <a:lnTo>
                    <a:pt x="2064" y="312"/>
                  </a:lnTo>
                  <a:lnTo>
                    <a:pt x="2064" y="312"/>
                  </a:lnTo>
                  <a:lnTo>
                    <a:pt x="2064" y="318"/>
                  </a:lnTo>
                  <a:lnTo>
                    <a:pt x="2064" y="318"/>
                  </a:lnTo>
                  <a:lnTo>
                    <a:pt x="2064" y="318"/>
                  </a:lnTo>
                  <a:lnTo>
                    <a:pt x="2070" y="318"/>
                  </a:lnTo>
                  <a:lnTo>
                    <a:pt x="2070" y="318"/>
                  </a:lnTo>
                  <a:lnTo>
                    <a:pt x="2070" y="324"/>
                  </a:lnTo>
                  <a:lnTo>
                    <a:pt x="2070" y="324"/>
                  </a:lnTo>
                  <a:lnTo>
                    <a:pt x="2070" y="324"/>
                  </a:lnTo>
                  <a:lnTo>
                    <a:pt x="2070" y="324"/>
                  </a:lnTo>
                  <a:lnTo>
                    <a:pt x="2070" y="324"/>
                  </a:lnTo>
                  <a:lnTo>
                    <a:pt x="2076" y="324"/>
                  </a:lnTo>
                  <a:lnTo>
                    <a:pt x="2076" y="330"/>
                  </a:lnTo>
                  <a:lnTo>
                    <a:pt x="2076" y="330"/>
                  </a:lnTo>
                  <a:lnTo>
                    <a:pt x="2076" y="330"/>
                  </a:lnTo>
                  <a:lnTo>
                    <a:pt x="2076" y="330"/>
                  </a:lnTo>
                  <a:lnTo>
                    <a:pt x="2076" y="330"/>
                  </a:lnTo>
                  <a:lnTo>
                    <a:pt x="2082" y="330"/>
                  </a:lnTo>
                  <a:lnTo>
                    <a:pt x="2082" y="336"/>
                  </a:lnTo>
                  <a:lnTo>
                    <a:pt x="2082" y="336"/>
                  </a:lnTo>
                  <a:lnTo>
                    <a:pt x="2082" y="336"/>
                  </a:lnTo>
                  <a:lnTo>
                    <a:pt x="2082" y="336"/>
                  </a:lnTo>
                  <a:lnTo>
                    <a:pt x="2082" y="336"/>
                  </a:lnTo>
                  <a:lnTo>
                    <a:pt x="2082" y="336"/>
                  </a:lnTo>
                  <a:lnTo>
                    <a:pt x="2088" y="342"/>
                  </a:lnTo>
                  <a:lnTo>
                    <a:pt x="2088" y="342"/>
                  </a:lnTo>
                  <a:lnTo>
                    <a:pt x="2088" y="342"/>
                  </a:lnTo>
                  <a:lnTo>
                    <a:pt x="2088" y="342"/>
                  </a:lnTo>
                  <a:lnTo>
                    <a:pt x="2088" y="342"/>
                  </a:lnTo>
                  <a:lnTo>
                    <a:pt x="2088" y="342"/>
                  </a:lnTo>
                  <a:lnTo>
                    <a:pt x="2094" y="348"/>
                  </a:lnTo>
                  <a:lnTo>
                    <a:pt x="2094" y="348"/>
                  </a:lnTo>
                  <a:lnTo>
                    <a:pt x="2094" y="348"/>
                  </a:lnTo>
                  <a:lnTo>
                    <a:pt x="2094" y="348"/>
                  </a:lnTo>
                  <a:lnTo>
                    <a:pt x="2094" y="348"/>
                  </a:lnTo>
                  <a:lnTo>
                    <a:pt x="2094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6"/>
                  </a:lnTo>
                  <a:lnTo>
                    <a:pt x="2106" y="366"/>
                  </a:lnTo>
                  <a:lnTo>
                    <a:pt x="2112" y="366"/>
                  </a:lnTo>
                  <a:lnTo>
                    <a:pt x="2112" y="366"/>
                  </a:lnTo>
                  <a:lnTo>
                    <a:pt x="2112" y="366"/>
                  </a:lnTo>
                  <a:lnTo>
                    <a:pt x="2112" y="366"/>
                  </a:lnTo>
                  <a:lnTo>
                    <a:pt x="2112" y="372"/>
                  </a:lnTo>
                  <a:lnTo>
                    <a:pt x="2112" y="372"/>
                  </a:lnTo>
                  <a:lnTo>
                    <a:pt x="2118" y="372"/>
                  </a:lnTo>
                  <a:lnTo>
                    <a:pt x="2118" y="372"/>
                  </a:lnTo>
                  <a:lnTo>
                    <a:pt x="2118" y="372"/>
                  </a:lnTo>
                  <a:lnTo>
                    <a:pt x="2118" y="372"/>
                  </a:lnTo>
                  <a:lnTo>
                    <a:pt x="2118" y="378"/>
                  </a:lnTo>
                  <a:lnTo>
                    <a:pt x="2118" y="378"/>
                  </a:lnTo>
                  <a:lnTo>
                    <a:pt x="2118" y="378"/>
                  </a:lnTo>
                  <a:lnTo>
                    <a:pt x="2124" y="378"/>
                  </a:lnTo>
                  <a:lnTo>
                    <a:pt x="2124" y="378"/>
                  </a:lnTo>
                  <a:lnTo>
                    <a:pt x="2124" y="378"/>
                  </a:lnTo>
                  <a:lnTo>
                    <a:pt x="2124" y="384"/>
                  </a:lnTo>
                  <a:lnTo>
                    <a:pt x="2124" y="384"/>
                  </a:lnTo>
                  <a:lnTo>
                    <a:pt x="2124" y="384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0" y="390"/>
                  </a:lnTo>
                  <a:lnTo>
                    <a:pt x="2130" y="390"/>
                  </a:lnTo>
                  <a:lnTo>
                    <a:pt x="2130" y="390"/>
                  </a:lnTo>
                  <a:lnTo>
                    <a:pt x="2130" y="390"/>
                  </a:lnTo>
                  <a:lnTo>
                    <a:pt x="2136" y="390"/>
                  </a:lnTo>
                  <a:lnTo>
                    <a:pt x="2136" y="390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402"/>
                  </a:lnTo>
                  <a:lnTo>
                    <a:pt x="2142" y="402"/>
                  </a:lnTo>
                  <a:lnTo>
                    <a:pt x="2142" y="402"/>
                  </a:lnTo>
                  <a:lnTo>
                    <a:pt x="2142" y="402"/>
                  </a:lnTo>
                  <a:lnTo>
                    <a:pt x="2142" y="402"/>
                  </a:lnTo>
                  <a:lnTo>
                    <a:pt x="2148" y="402"/>
                  </a:lnTo>
                  <a:lnTo>
                    <a:pt x="2148" y="408"/>
                  </a:lnTo>
                  <a:lnTo>
                    <a:pt x="2148" y="408"/>
                  </a:lnTo>
                  <a:lnTo>
                    <a:pt x="2148" y="408"/>
                  </a:lnTo>
                  <a:lnTo>
                    <a:pt x="2148" y="408"/>
                  </a:lnTo>
                  <a:lnTo>
                    <a:pt x="2148" y="408"/>
                  </a:lnTo>
                  <a:lnTo>
                    <a:pt x="2154" y="408"/>
                  </a:lnTo>
                  <a:lnTo>
                    <a:pt x="2154" y="414"/>
                  </a:lnTo>
                  <a:lnTo>
                    <a:pt x="2154" y="414"/>
                  </a:lnTo>
                  <a:lnTo>
                    <a:pt x="2154" y="414"/>
                  </a:lnTo>
                  <a:lnTo>
                    <a:pt x="2154" y="414"/>
                  </a:lnTo>
                  <a:lnTo>
                    <a:pt x="2154" y="414"/>
                  </a:lnTo>
                  <a:lnTo>
                    <a:pt x="2160" y="414"/>
                  </a:lnTo>
                  <a:lnTo>
                    <a:pt x="2160" y="420"/>
                  </a:lnTo>
                  <a:lnTo>
                    <a:pt x="2160" y="420"/>
                  </a:lnTo>
                  <a:lnTo>
                    <a:pt x="2160" y="420"/>
                  </a:lnTo>
                  <a:lnTo>
                    <a:pt x="2160" y="420"/>
                  </a:lnTo>
                  <a:lnTo>
                    <a:pt x="2160" y="420"/>
                  </a:lnTo>
                  <a:lnTo>
                    <a:pt x="2166" y="420"/>
                  </a:lnTo>
                  <a:lnTo>
                    <a:pt x="2166" y="426"/>
                  </a:lnTo>
                  <a:lnTo>
                    <a:pt x="2166" y="426"/>
                  </a:lnTo>
                  <a:lnTo>
                    <a:pt x="2166" y="426"/>
                  </a:lnTo>
                  <a:lnTo>
                    <a:pt x="2166" y="426"/>
                  </a:lnTo>
                  <a:lnTo>
                    <a:pt x="2166" y="426"/>
                  </a:lnTo>
                  <a:lnTo>
                    <a:pt x="2166" y="426"/>
                  </a:lnTo>
                  <a:lnTo>
                    <a:pt x="2172" y="426"/>
                  </a:lnTo>
                  <a:lnTo>
                    <a:pt x="2172" y="432"/>
                  </a:lnTo>
                  <a:lnTo>
                    <a:pt x="2172" y="432"/>
                  </a:lnTo>
                  <a:lnTo>
                    <a:pt x="2172" y="432"/>
                  </a:lnTo>
                  <a:lnTo>
                    <a:pt x="2172" y="432"/>
                  </a:lnTo>
                  <a:lnTo>
                    <a:pt x="2172" y="432"/>
                  </a:lnTo>
                  <a:lnTo>
                    <a:pt x="2178" y="432"/>
                  </a:lnTo>
                  <a:lnTo>
                    <a:pt x="2178" y="432"/>
                  </a:lnTo>
                  <a:lnTo>
                    <a:pt x="2178" y="438"/>
                  </a:lnTo>
                  <a:lnTo>
                    <a:pt x="2178" y="438"/>
                  </a:lnTo>
                  <a:lnTo>
                    <a:pt x="2178" y="438"/>
                  </a:lnTo>
                  <a:lnTo>
                    <a:pt x="2178" y="438"/>
                  </a:lnTo>
                  <a:lnTo>
                    <a:pt x="2178" y="438"/>
                  </a:lnTo>
                  <a:lnTo>
                    <a:pt x="2184" y="438"/>
                  </a:lnTo>
                  <a:lnTo>
                    <a:pt x="2184" y="438"/>
                  </a:lnTo>
                  <a:lnTo>
                    <a:pt x="2184" y="444"/>
                  </a:lnTo>
                  <a:lnTo>
                    <a:pt x="2184" y="444"/>
                  </a:lnTo>
                  <a:lnTo>
                    <a:pt x="2184" y="444"/>
                  </a:lnTo>
                  <a:lnTo>
                    <a:pt x="2184" y="444"/>
                  </a:lnTo>
                  <a:lnTo>
                    <a:pt x="2190" y="444"/>
                  </a:lnTo>
                  <a:lnTo>
                    <a:pt x="2190" y="444"/>
                  </a:lnTo>
                  <a:lnTo>
                    <a:pt x="2190" y="444"/>
                  </a:lnTo>
                  <a:lnTo>
                    <a:pt x="2190" y="450"/>
                  </a:lnTo>
                  <a:lnTo>
                    <a:pt x="2190" y="450"/>
                  </a:lnTo>
                  <a:lnTo>
                    <a:pt x="2190" y="450"/>
                  </a:lnTo>
                  <a:lnTo>
                    <a:pt x="2190" y="450"/>
                  </a:lnTo>
                  <a:lnTo>
                    <a:pt x="2196" y="450"/>
                  </a:lnTo>
                  <a:lnTo>
                    <a:pt x="2196" y="450"/>
                  </a:lnTo>
                  <a:lnTo>
                    <a:pt x="2196" y="450"/>
                  </a:lnTo>
                  <a:lnTo>
                    <a:pt x="2196" y="456"/>
                  </a:lnTo>
                  <a:lnTo>
                    <a:pt x="2196" y="456"/>
                  </a:lnTo>
                  <a:lnTo>
                    <a:pt x="2196" y="456"/>
                  </a:lnTo>
                  <a:lnTo>
                    <a:pt x="2196" y="456"/>
                  </a:lnTo>
                  <a:lnTo>
                    <a:pt x="2202" y="456"/>
                  </a:lnTo>
                  <a:lnTo>
                    <a:pt x="2202" y="456"/>
                  </a:lnTo>
                  <a:lnTo>
                    <a:pt x="2202" y="462"/>
                  </a:lnTo>
                  <a:lnTo>
                    <a:pt x="2202" y="462"/>
                  </a:lnTo>
                  <a:lnTo>
                    <a:pt x="2202" y="462"/>
                  </a:lnTo>
                  <a:lnTo>
                    <a:pt x="2208" y="462"/>
                  </a:lnTo>
                  <a:lnTo>
                    <a:pt x="2208" y="462"/>
                  </a:lnTo>
                  <a:lnTo>
                    <a:pt x="2208" y="462"/>
                  </a:lnTo>
                  <a:lnTo>
                    <a:pt x="2208" y="462"/>
                  </a:lnTo>
                  <a:lnTo>
                    <a:pt x="2208" y="462"/>
                  </a:lnTo>
                  <a:lnTo>
                    <a:pt x="2208" y="468"/>
                  </a:lnTo>
                  <a:lnTo>
                    <a:pt x="2208" y="468"/>
                  </a:lnTo>
                  <a:lnTo>
                    <a:pt x="2214" y="468"/>
                  </a:lnTo>
                  <a:lnTo>
                    <a:pt x="2214" y="468"/>
                  </a:lnTo>
                  <a:lnTo>
                    <a:pt x="2214" y="468"/>
                  </a:lnTo>
                  <a:lnTo>
                    <a:pt x="2214" y="468"/>
                  </a:lnTo>
                  <a:lnTo>
                    <a:pt x="2214" y="474"/>
                  </a:lnTo>
                  <a:lnTo>
                    <a:pt x="2214" y="474"/>
                  </a:lnTo>
                  <a:lnTo>
                    <a:pt x="2220" y="474"/>
                  </a:lnTo>
                  <a:lnTo>
                    <a:pt x="2220" y="474"/>
                  </a:lnTo>
                  <a:lnTo>
                    <a:pt x="2220" y="474"/>
                  </a:lnTo>
                  <a:lnTo>
                    <a:pt x="2220" y="474"/>
                  </a:lnTo>
                  <a:lnTo>
                    <a:pt x="2220" y="474"/>
                  </a:lnTo>
                  <a:lnTo>
                    <a:pt x="2220" y="474"/>
                  </a:lnTo>
                  <a:lnTo>
                    <a:pt x="2220" y="480"/>
                  </a:lnTo>
                  <a:lnTo>
                    <a:pt x="2226" y="480"/>
                  </a:lnTo>
                  <a:lnTo>
                    <a:pt x="2226" y="480"/>
                  </a:lnTo>
                  <a:lnTo>
                    <a:pt x="2226" y="480"/>
                  </a:lnTo>
                  <a:lnTo>
                    <a:pt x="2226" y="480"/>
                  </a:lnTo>
                  <a:lnTo>
                    <a:pt x="2226" y="480"/>
                  </a:lnTo>
                  <a:lnTo>
                    <a:pt x="2226" y="480"/>
                  </a:lnTo>
                  <a:lnTo>
                    <a:pt x="2232" y="486"/>
                  </a:lnTo>
                  <a:lnTo>
                    <a:pt x="2232" y="486"/>
                  </a:lnTo>
                  <a:lnTo>
                    <a:pt x="2232" y="486"/>
                  </a:lnTo>
                  <a:lnTo>
                    <a:pt x="2232" y="486"/>
                  </a:lnTo>
                  <a:lnTo>
                    <a:pt x="2232" y="486"/>
                  </a:lnTo>
                  <a:lnTo>
                    <a:pt x="2232" y="486"/>
                  </a:lnTo>
                  <a:lnTo>
                    <a:pt x="2232" y="486"/>
                  </a:lnTo>
                  <a:lnTo>
                    <a:pt x="2238" y="492"/>
                  </a:lnTo>
                  <a:lnTo>
                    <a:pt x="2238" y="492"/>
                  </a:lnTo>
                  <a:lnTo>
                    <a:pt x="2238" y="492"/>
                  </a:lnTo>
                  <a:lnTo>
                    <a:pt x="2238" y="492"/>
                  </a:lnTo>
                  <a:lnTo>
                    <a:pt x="2238" y="492"/>
                  </a:lnTo>
                  <a:lnTo>
                    <a:pt x="2244" y="492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50" y="498"/>
                  </a:lnTo>
                  <a:lnTo>
                    <a:pt x="2250" y="498"/>
                  </a:lnTo>
                  <a:lnTo>
                    <a:pt x="2250" y="504"/>
                  </a:lnTo>
                  <a:lnTo>
                    <a:pt x="2250" y="504"/>
                  </a:lnTo>
                  <a:lnTo>
                    <a:pt x="2250" y="504"/>
                  </a:lnTo>
                  <a:lnTo>
                    <a:pt x="2250" y="504"/>
                  </a:lnTo>
                  <a:lnTo>
                    <a:pt x="2256" y="504"/>
                  </a:lnTo>
                  <a:lnTo>
                    <a:pt x="2256" y="504"/>
                  </a:lnTo>
                  <a:lnTo>
                    <a:pt x="2256" y="504"/>
                  </a:lnTo>
                  <a:lnTo>
                    <a:pt x="2256" y="510"/>
                  </a:lnTo>
                  <a:lnTo>
                    <a:pt x="2256" y="510"/>
                  </a:lnTo>
                  <a:lnTo>
                    <a:pt x="2256" y="510"/>
                  </a:lnTo>
                  <a:lnTo>
                    <a:pt x="2256" y="510"/>
                  </a:lnTo>
                  <a:lnTo>
                    <a:pt x="2262" y="510"/>
                  </a:lnTo>
                  <a:lnTo>
                    <a:pt x="2262" y="510"/>
                  </a:lnTo>
                  <a:lnTo>
                    <a:pt x="2262" y="510"/>
                  </a:lnTo>
                  <a:lnTo>
                    <a:pt x="2262" y="510"/>
                  </a:lnTo>
                  <a:lnTo>
                    <a:pt x="2262" y="516"/>
                  </a:lnTo>
                  <a:lnTo>
                    <a:pt x="2262" y="516"/>
                  </a:lnTo>
                  <a:lnTo>
                    <a:pt x="2268" y="516"/>
                  </a:lnTo>
                  <a:lnTo>
                    <a:pt x="2268" y="516"/>
                  </a:lnTo>
                  <a:lnTo>
                    <a:pt x="2268" y="516"/>
                  </a:lnTo>
                  <a:lnTo>
                    <a:pt x="2268" y="516"/>
                  </a:lnTo>
                  <a:lnTo>
                    <a:pt x="2268" y="516"/>
                  </a:lnTo>
                  <a:lnTo>
                    <a:pt x="2268" y="516"/>
                  </a:lnTo>
                  <a:lnTo>
                    <a:pt x="2268" y="522"/>
                  </a:lnTo>
                  <a:lnTo>
                    <a:pt x="2274" y="522"/>
                  </a:lnTo>
                  <a:lnTo>
                    <a:pt x="2274" y="522"/>
                  </a:lnTo>
                  <a:lnTo>
                    <a:pt x="2274" y="522"/>
                  </a:lnTo>
                  <a:lnTo>
                    <a:pt x="2274" y="522"/>
                  </a:lnTo>
                  <a:lnTo>
                    <a:pt x="2274" y="522"/>
                  </a:lnTo>
                  <a:lnTo>
                    <a:pt x="2274" y="522"/>
                  </a:lnTo>
                  <a:lnTo>
                    <a:pt x="2280" y="522"/>
                  </a:lnTo>
                  <a:lnTo>
                    <a:pt x="2280" y="522"/>
                  </a:lnTo>
                  <a:lnTo>
                    <a:pt x="2280" y="528"/>
                  </a:lnTo>
                  <a:lnTo>
                    <a:pt x="2280" y="528"/>
                  </a:lnTo>
                  <a:lnTo>
                    <a:pt x="2280" y="528"/>
                  </a:lnTo>
                  <a:lnTo>
                    <a:pt x="2280" y="528"/>
                  </a:lnTo>
                  <a:lnTo>
                    <a:pt x="2280" y="528"/>
                  </a:lnTo>
                  <a:lnTo>
                    <a:pt x="2286" y="528"/>
                  </a:lnTo>
                  <a:lnTo>
                    <a:pt x="2286" y="528"/>
                  </a:lnTo>
                  <a:lnTo>
                    <a:pt x="2286" y="528"/>
                  </a:lnTo>
                  <a:lnTo>
                    <a:pt x="2286" y="534"/>
                  </a:lnTo>
                  <a:lnTo>
                    <a:pt x="2286" y="534"/>
                  </a:lnTo>
                  <a:lnTo>
                    <a:pt x="2286" y="534"/>
                  </a:lnTo>
                  <a:lnTo>
                    <a:pt x="2292" y="534"/>
                  </a:lnTo>
                  <a:lnTo>
                    <a:pt x="2292" y="534"/>
                  </a:lnTo>
                  <a:lnTo>
                    <a:pt x="2292" y="534"/>
                  </a:lnTo>
                  <a:lnTo>
                    <a:pt x="2292" y="534"/>
                  </a:lnTo>
                  <a:lnTo>
                    <a:pt x="2292" y="534"/>
                  </a:lnTo>
                  <a:lnTo>
                    <a:pt x="2292" y="534"/>
                  </a:lnTo>
                  <a:lnTo>
                    <a:pt x="2292" y="540"/>
                  </a:lnTo>
                  <a:lnTo>
                    <a:pt x="2298" y="540"/>
                  </a:lnTo>
                  <a:lnTo>
                    <a:pt x="2298" y="540"/>
                  </a:lnTo>
                  <a:lnTo>
                    <a:pt x="2298" y="540"/>
                  </a:lnTo>
                  <a:lnTo>
                    <a:pt x="2298" y="540"/>
                  </a:lnTo>
                  <a:lnTo>
                    <a:pt x="2298" y="540"/>
                  </a:lnTo>
                  <a:lnTo>
                    <a:pt x="2298" y="540"/>
                  </a:lnTo>
                  <a:lnTo>
                    <a:pt x="2304" y="540"/>
                  </a:lnTo>
                  <a:lnTo>
                    <a:pt x="2304" y="546"/>
                  </a:lnTo>
                  <a:lnTo>
                    <a:pt x="2304" y="546"/>
                  </a:lnTo>
                  <a:lnTo>
                    <a:pt x="2304" y="546"/>
                  </a:lnTo>
                  <a:lnTo>
                    <a:pt x="2304" y="546"/>
                  </a:lnTo>
                  <a:lnTo>
                    <a:pt x="2304" y="546"/>
                  </a:lnTo>
                  <a:lnTo>
                    <a:pt x="2310" y="546"/>
                  </a:lnTo>
                  <a:lnTo>
                    <a:pt x="2310" y="546"/>
                  </a:lnTo>
                  <a:lnTo>
                    <a:pt x="2310" y="546"/>
                  </a:lnTo>
                  <a:lnTo>
                    <a:pt x="2310" y="546"/>
                  </a:lnTo>
                  <a:lnTo>
                    <a:pt x="2310" y="546"/>
                  </a:lnTo>
                  <a:lnTo>
                    <a:pt x="2310" y="552"/>
                  </a:lnTo>
                  <a:lnTo>
                    <a:pt x="2310" y="552"/>
                  </a:lnTo>
                  <a:lnTo>
                    <a:pt x="2316" y="552"/>
                  </a:lnTo>
                  <a:lnTo>
                    <a:pt x="2316" y="552"/>
                  </a:lnTo>
                  <a:lnTo>
                    <a:pt x="2316" y="552"/>
                  </a:lnTo>
                  <a:lnTo>
                    <a:pt x="2316" y="552"/>
                  </a:lnTo>
                  <a:lnTo>
                    <a:pt x="2316" y="552"/>
                  </a:lnTo>
                  <a:lnTo>
                    <a:pt x="2316" y="552"/>
                  </a:lnTo>
                  <a:lnTo>
                    <a:pt x="2322" y="558"/>
                  </a:lnTo>
                  <a:lnTo>
                    <a:pt x="2322" y="558"/>
                  </a:lnTo>
                  <a:lnTo>
                    <a:pt x="2322" y="558"/>
                  </a:lnTo>
                  <a:lnTo>
                    <a:pt x="2322" y="558"/>
                  </a:lnTo>
                  <a:lnTo>
                    <a:pt x="2322" y="558"/>
                  </a:lnTo>
                  <a:lnTo>
                    <a:pt x="2322" y="558"/>
                  </a:lnTo>
                  <a:lnTo>
                    <a:pt x="2328" y="558"/>
                  </a:lnTo>
                  <a:lnTo>
                    <a:pt x="2328" y="558"/>
                  </a:lnTo>
                  <a:lnTo>
                    <a:pt x="2328" y="558"/>
                  </a:lnTo>
                  <a:lnTo>
                    <a:pt x="2328" y="564"/>
                  </a:lnTo>
                  <a:lnTo>
                    <a:pt x="2328" y="564"/>
                  </a:lnTo>
                  <a:lnTo>
                    <a:pt x="2328" y="564"/>
                  </a:lnTo>
                  <a:lnTo>
                    <a:pt x="2328" y="564"/>
                  </a:lnTo>
                  <a:lnTo>
                    <a:pt x="2334" y="564"/>
                  </a:lnTo>
                  <a:lnTo>
                    <a:pt x="2334" y="564"/>
                  </a:lnTo>
                  <a:lnTo>
                    <a:pt x="2334" y="564"/>
                  </a:lnTo>
                  <a:lnTo>
                    <a:pt x="2334" y="564"/>
                  </a:lnTo>
                  <a:lnTo>
                    <a:pt x="2334" y="564"/>
                  </a:lnTo>
                  <a:lnTo>
                    <a:pt x="2334" y="564"/>
                  </a:lnTo>
                  <a:lnTo>
                    <a:pt x="2340" y="564"/>
                  </a:lnTo>
                  <a:lnTo>
                    <a:pt x="2340" y="564"/>
                  </a:lnTo>
                  <a:lnTo>
                    <a:pt x="2340" y="564"/>
                  </a:lnTo>
                  <a:lnTo>
                    <a:pt x="2340" y="564"/>
                  </a:lnTo>
                  <a:lnTo>
                    <a:pt x="2340" y="564"/>
                  </a:lnTo>
                  <a:lnTo>
                    <a:pt x="2340" y="564"/>
                  </a:lnTo>
                  <a:lnTo>
                    <a:pt x="2340" y="564"/>
                  </a:lnTo>
                  <a:lnTo>
                    <a:pt x="2346" y="564"/>
                  </a:lnTo>
                  <a:lnTo>
                    <a:pt x="2346" y="564"/>
                  </a:lnTo>
                  <a:lnTo>
                    <a:pt x="2346" y="564"/>
                  </a:lnTo>
                  <a:lnTo>
                    <a:pt x="2346" y="564"/>
                  </a:lnTo>
                  <a:lnTo>
                    <a:pt x="2346" y="564"/>
                  </a:lnTo>
                  <a:lnTo>
                    <a:pt x="2346" y="564"/>
                  </a:lnTo>
                  <a:lnTo>
                    <a:pt x="2352" y="564"/>
                  </a:lnTo>
                  <a:lnTo>
                    <a:pt x="2352" y="564"/>
                  </a:lnTo>
                  <a:lnTo>
                    <a:pt x="2352" y="564"/>
                  </a:lnTo>
                  <a:lnTo>
                    <a:pt x="2352" y="564"/>
                  </a:lnTo>
                  <a:lnTo>
                    <a:pt x="2352" y="558"/>
                  </a:lnTo>
                  <a:lnTo>
                    <a:pt x="2352" y="558"/>
                  </a:lnTo>
                  <a:lnTo>
                    <a:pt x="2352" y="558"/>
                  </a:lnTo>
                  <a:lnTo>
                    <a:pt x="2358" y="558"/>
                  </a:lnTo>
                  <a:lnTo>
                    <a:pt x="2358" y="558"/>
                  </a:lnTo>
                  <a:lnTo>
                    <a:pt x="2358" y="558"/>
                  </a:lnTo>
                  <a:lnTo>
                    <a:pt x="2358" y="558"/>
                  </a:lnTo>
                  <a:lnTo>
                    <a:pt x="2358" y="558"/>
                  </a:lnTo>
                  <a:lnTo>
                    <a:pt x="2358" y="558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70" y="552"/>
                  </a:lnTo>
                  <a:lnTo>
                    <a:pt x="2370" y="552"/>
                  </a:lnTo>
                  <a:lnTo>
                    <a:pt x="2370" y="546"/>
                  </a:lnTo>
                  <a:lnTo>
                    <a:pt x="2370" y="546"/>
                  </a:lnTo>
                  <a:lnTo>
                    <a:pt x="2370" y="546"/>
                  </a:lnTo>
                  <a:lnTo>
                    <a:pt x="2370" y="546"/>
                  </a:lnTo>
                  <a:lnTo>
                    <a:pt x="2370" y="546"/>
                  </a:lnTo>
                  <a:lnTo>
                    <a:pt x="2376" y="546"/>
                  </a:lnTo>
                  <a:lnTo>
                    <a:pt x="2376" y="546"/>
                  </a:lnTo>
                  <a:lnTo>
                    <a:pt x="2376" y="546"/>
                  </a:lnTo>
                  <a:lnTo>
                    <a:pt x="2376" y="546"/>
                  </a:lnTo>
                  <a:lnTo>
                    <a:pt x="2376" y="546"/>
                  </a:lnTo>
                  <a:lnTo>
                    <a:pt x="2376" y="540"/>
                  </a:lnTo>
                  <a:lnTo>
                    <a:pt x="2376" y="540"/>
                  </a:lnTo>
                  <a:lnTo>
                    <a:pt x="2382" y="540"/>
                  </a:lnTo>
                  <a:lnTo>
                    <a:pt x="2382" y="540"/>
                  </a:lnTo>
                  <a:lnTo>
                    <a:pt x="2382" y="540"/>
                  </a:lnTo>
                  <a:lnTo>
                    <a:pt x="2382" y="540"/>
                  </a:lnTo>
                  <a:lnTo>
                    <a:pt x="2382" y="540"/>
                  </a:lnTo>
                  <a:lnTo>
                    <a:pt x="2388" y="540"/>
                  </a:lnTo>
                  <a:lnTo>
                    <a:pt x="2388" y="534"/>
                  </a:lnTo>
                  <a:lnTo>
                    <a:pt x="2388" y="534"/>
                  </a:lnTo>
                  <a:lnTo>
                    <a:pt x="2388" y="534"/>
                  </a:lnTo>
                  <a:lnTo>
                    <a:pt x="2388" y="534"/>
                  </a:lnTo>
                  <a:lnTo>
                    <a:pt x="2388" y="534"/>
                  </a:lnTo>
                  <a:lnTo>
                    <a:pt x="2388" y="534"/>
                  </a:lnTo>
                  <a:lnTo>
                    <a:pt x="2394" y="534"/>
                  </a:lnTo>
                  <a:lnTo>
                    <a:pt x="2394" y="534"/>
                  </a:lnTo>
                  <a:lnTo>
                    <a:pt x="2394" y="534"/>
                  </a:lnTo>
                  <a:lnTo>
                    <a:pt x="2394" y="528"/>
                  </a:lnTo>
                  <a:lnTo>
                    <a:pt x="2394" y="528"/>
                  </a:lnTo>
                  <a:lnTo>
                    <a:pt x="2394" y="528"/>
                  </a:lnTo>
                  <a:lnTo>
                    <a:pt x="2400" y="528"/>
                  </a:lnTo>
                  <a:lnTo>
                    <a:pt x="2400" y="528"/>
                  </a:lnTo>
                  <a:lnTo>
                    <a:pt x="2400" y="528"/>
                  </a:lnTo>
                  <a:lnTo>
                    <a:pt x="2400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400" y="522"/>
                  </a:lnTo>
                  <a:lnTo>
                    <a:pt x="2406" y="522"/>
                  </a:lnTo>
                  <a:lnTo>
                    <a:pt x="2406" y="522"/>
                  </a:lnTo>
                  <a:lnTo>
                    <a:pt x="2406" y="522"/>
                  </a:lnTo>
                  <a:lnTo>
                    <a:pt x="2406" y="522"/>
                  </a:lnTo>
                  <a:lnTo>
                    <a:pt x="2406" y="522"/>
                  </a:lnTo>
                  <a:lnTo>
                    <a:pt x="2406" y="522"/>
                  </a:lnTo>
                  <a:lnTo>
                    <a:pt x="2412" y="522"/>
                  </a:lnTo>
                  <a:lnTo>
                    <a:pt x="2412" y="516"/>
                  </a:lnTo>
                  <a:lnTo>
                    <a:pt x="2412" y="516"/>
                  </a:lnTo>
                  <a:lnTo>
                    <a:pt x="2412" y="516"/>
                  </a:lnTo>
                  <a:lnTo>
                    <a:pt x="2412" y="516"/>
                  </a:lnTo>
                  <a:lnTo>
                    <a:pt x="2412" y="516"/>
                  </a:lnTo>
                  <a:lnTo>
                    <a:pt x="2412" y="516"/>
                  </a:lnTo>
                  <a:lnTo>
                    <a:pt x="2418" y="516"/>
                  </a:lnTo>
                  <a:lnTo>
                    <a:pt x="2418" y="516"/>
                  </a:lnTo>
                  <a:lnTo>
                    <a:pt x="2418" y="510"/>
                  </a:lnTo>
                  <a:lnTo>
                    <a:pt x="2418" y="510"/>
                  </a:lnTo>
                  <a:lnTo>
                    <a:pt x="2418" y="510"/>
                  </a:lnTo>
                  <a:lnTo>
                    <a:pt x="2418" y="510"/>
                  </a:lnTo>
                  <a:lnTo>
                    <a:pt x="2424" y="510"/>
                  </a:lnTo>
                  <a:lnTo>
                    <a:pt x="2424" y="510"/>
                  </a:lnTo>
                  <a:lnTo>
                    <a:pt x="2424" y="510"/>
                  </a:lnTo>
                  <a:lnTo>
                    <a:pt x="2424" y="510"/>
                  </a:lnTo>
                  <a:lnTo>
                    <a:pt x="2424" y="504"/>
                  </a:lnTo>
                  <a:lnTo>
                    <a:pt x="2424" y="504"/>
                  </a:lnTo>
                  <a:lnTo>
                    <a:pt x="2424" y="504"/>
                  </a:lnTo>
                  <a:lnTo>
                    <a:pt x="2430" y="504"/>
                  </a:lnTo>
                  <a:lnTo>
                    <a:pt x="2430" y="504"/>
                  </a:lnTo>
                  <a:lnTo>
                    <a:pt x="2430" y="504"/>
                  </a:lnTo>
                  <a:lnTo>
                    <a:pt x="2430" y="504"/>
                  </a:lnTo>
                  <a:lnTo>
                    <a:pt x="2430" y="498"/>
                  </a:lnTo>
                  <a:lnTo>
                    <a:pt x="2430" y="498"/>
                  </a:lnTo>
                  <a:lnTo>
                    <a:pt x="2436" y="498"/>
                  </a:lnTo>
                  <a:lnTo>
                    <a:pt x="2436" y="498"/>
                  </a:lnTo>
                  <a:lnTo>
                    <a:pt x="2436" y="498"/>
                  </a:lnTo>
                  <a:lnTo>
                    <a:pt x="2436" y="498"/>
                  </a:lnTo>
                  <a:lnTo>
                    <a:pt x="2436" y="498"/>
                  </a:lnTo>
                  <a:lnTo>
                    <a:pt x="2436" y="498"/>
                  </a:lnTo>
                  <a:lnTo>
                    <a:pt x="2436" y="492"/>
                  </a:lnTo>
                  <a:lnTo>
                    <a:pt x="2442" y="492"/>
                  </a:lnTo>
                  <a:lnTo>
                    <a:pt x="2442" y="492"/>
                  </a:lnTo>
                  <a:lnTo>
                    <a:pt x="2442" y="492"/>
                  </a:lnTo>
                  <a:lnTo>
                    <a:pt x="2442" y="492"/>
                  </a:lnTo>
                  <a:lnTo>
                    <a:pt x="2442" y="492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54" y="480"/>
                  </a:lnTo>
                  <a:lnTo>
                    <a:pt x="2454" y="480"/>
                  </a:lnTo>
                  <a:lnTo>
                    <a:pt x="2454" y="480"/>
                  </a:lnTo>
                  <a:lnTo>
                    <a:pt x="2454" y="480"/>
                  </a:lnTo>
                  <a:lnTo>
                    <a:pt x="2454" y="480"/>
                  </a:lnTo>
                  <a:lnTo>
                    <a:pt x="2454" y="480"/>
                  </a:lnTo>
                  <a:lnTo>
                    <a:pt x="2460" y="480"/>
                  </a:lnTo>
                  <a:lnTo>
                    <a:pt x="2460" y="474"/>
                  </a:lnTo>
                  <a:lnTo>
                    <a:pt x="2460" y="474"/>
                  </a:lnTo>
                  <a:lnTo>
                    <a:pt x="2460" y="474"/>
                  </a:lnTo>
                  <a:lnTo>
                    <a:pt x="2460" y="474"/>
                  </a:lnTo>
                  <a:lnTo>
                    <a:pt x="2460" y="474"/>
                  </a:lnTo>
                  <a:lnTo>
                    <a:pt x="2460" y="474"/>
                  </a:lnTo>
                  <a:lnTo>
                    <a:pt x="2466" y="474"/>
                  </a:lnTo>
                  <a:lnTo>
                    <a:pt x="2466" y="474"/>
                  </a:lnTo>
                  <a:lnTo>
                    <a:pt x="2466" y="468"/>
                  </a:lnTo>
                  <a:lnTo>
                    <a:pt x="2466" y="468"/>
                  </a:lnTo>
                  <a:lnTo>
                    <a:pt x="2466" y="468"/>
                  </a:lnTo>
                  <a:lnTo>
                    <a:pt x="2466" y="468"/>
                  </a:lnTo>
                  <a:lnTo>
                    <a:pt x="2472" y="468"/>
                  </a:lnTo>
                  <a:lnTo>
                    <a:pt x="2472" y="468"/>
                  </a:lnTo>
                  <a:lnTo>
                    <a:pt x="2472" y="462"/>
                  </a:lnTo>
                  <a:lnTo>
                    <a:pt x="2472" y="462"/>
                  </a:lnTo>
                  <a:lnTo>
                    <a:pt x="2472" y="462"/>
                  </a:lnTo>
                  <a:lnTo>
                    <a:pt x="2472" y="462"/>
                  </a:lnTo>
                  <a:lnTo>
                    <a:pt x="2472" y="462"/>
                  </a:lnTo>
                  <a:lnTo>
                    <a:pt x="2478" y="462"/>
                  </a:lnTo>
                  <a:lnTo>
                    <a:pt x="2478" y="462"/>
                  </a:lnTo>
                  <a:lnTo>
                    <a:pt x="2478" y="462"/>
                  </a:lnTo>
                  <a:lnTo>
                    <a:pt x="2478" y="456"/>
                  </a:lnTo>
                  <a:lnTo>
                    <a:pt x="2478" y="456"/>
                  </a:lnTo>
                  <a:lnTo>
                    <a:pt x="2478" y="456"/>
                  </a:lnTo>
                  <a:lnTo>
                    <a:pt x="2484" y="456"/>
                  </a:lnTo>
                  <a:lnTo>
                    <a:pt x="2484" y="456"/>
                  </a:lnTo>
                  <a:lnTo>
                    <a:pt x="2484" y="456"/>
                  </a:lnTo>
                  <a:lnTo>
                    <a:pt x="2484" y="450"/>
                  </a:lnTo>
                  <a:lnTo>
                    <a:pt x="2484" y="450"/>
                  </a:lnTo>
                  <a:lnTo>
                    <a:pt x="2484" y="450"/>
                  </a:lnTo>
                  <a:lnTo>
                    <a:pt x="2490" y="450"/>
                  </a:lnTo>
                  <a:lnTo>
                    <a:pt x="2490" y="450"/>
                  </a:lnTo>
                  <a:lnTo>
                    <a:pt x="2490" y="450"/>
                  </a:lnTo>
                  <a:lnTo>
                    <a:pt x="2490" y="450"/>
                  </a:lnTo>
                  <a:lnTo>
                    <a:pt x="2490" y="444"/>
                  </a:lnTo>
                  <a:lnTo>
                    <a:pt x="2490" y="444"/>
                  </a:lnTo>
                  <a:lnTo>
                    <a:pt x="2490" y="444"/>
                  </a:lnTo>
                  <a:lnTo>
                    <a:pt x="2496" y="444"/>
                  </a:lnTo>
                  <a:lnTo>
                    <a:pt x="2496" y="444"/>
                  </a:lnTo>
                  <a:lnTo>
                    <a:pt x="2496" y="444"/>
                  </a:lnTo>
                  <a:lnTo>
                    <a:pt x="2496" y="444"/>
                  </a:lnTo>
                  <a:lnTo>
                    <a:pt x="2496" y="438"/>
                  </a:lnTo>
                  <a:lnTo>
                    <a:pt x="2496" y="438"/>
                  </a:lnTo>
                  <a:lnTo>
                    <a:pt x="2502" y="438"/>
                  </a:lnTo>
                  <a:lnTo>
                    <a:pt x="2502" y="438"/>
                  </a:lnTo>
                  <a:lnTo>
                    <a:pt x="2502" y="438"/>
                  </a:lnTo>
                  <a:lnTo>
                    <a:pt x="2502" y="438"/>
                  </a:lnTo>
                  <a:lnTo>
                    <a:pt x="2502" y="438"/>
                  </a:lnTo>
                  <a:lnTo>
                    <a:pt x="2502" y="432"/>
                  </a:lnTo>
                  <a:lnTo>
                    <a:pt x="2502" y="432"/>
                  </a:lnTo>
                  <a:lnTo>
                    <a:pt x="2508" y="432"/>
                  </a:lnTo>
                  <a:lnTo>
                    <a:pt x="2508" y="432"/>
                  </a:lnTo>
                  <a:lnTo>
                    <a:pt x="2508" y="432"/>
                  </a:lnTo>
                  <a:lnTo>
                    <a:pt x="2508" y="432"/>
                  </a:lnTo>
                  <a:lnTo>
                    <a:pt x="2508" y="432"/>
                  </a:lnTo>
                  <a:lnTo>
                    <a:pt x="2508" y="426"/>
                  </a:lnTo>
                  <a:lnTo>
                    <a:pt x="2514" y="426"/>
                  </a:lnTo>
                  <a:lnTo>
                    <a:pt x="2514" y="426"/>
                  </a:lnTo>
                  <a:lnTo>
                    <a:pt x="2514" y="426"/>
                  </a:lnTo>
                  <a:lnTo>
                    <a:pt x="2514" y="426"/>
                  </a:lnTo>
                  <a:lnTo>
                    <a:pt x="2514" y="426"/>
                  </a:lnTo>
                  <a:lnTo>
                    <a:pt x="2514" y="426"/>
                  </a:lnTo>
                  <a:lnTo>
                    <a:pt x="2514" y="420"/>
                  </a:lnTo>
                  <a:lnTo>
                    <a:pt x="2520" y="420"/>
                  </a:lnTo>
                  <a:lnTo>
                    <a:pt x="2520" y="420"/>
                  </a:lnTo>
                  <a:lnTo>
                    <a:pt x="2520" y="420"/>
                  </a:lnTo>
                  <a:lnTo>
                    <a:pt x="2520" y="420"/>
                  </a:lnTo>
                  <a:lnTo>
                    <a:pt x="2520" y="420"/>
                  </a:lnTo>
                  <a:lnTo>
                    <a:pt x="2520" y="414"/>
                  </a:lnTo>
                  <a:lnTo>
                    <a:pt x="2526" y="414"/>
                  </a:lnTo>
                  <a:lnTo>
                    <a:pt x="2526" y="414"/>
                  </a:lnTo>
                  <a:lnTo>
                    <a:pt x="2526" y="414"/>
                  </a:lnTo>
                  <a:lnTo>
                    <a:pt x="2526" y="414"/>
                  </a:lnTo>
                  <a:lnTo>
                    <a:pt x="2526" y="414"/>
                  </a:lnTo>
                  <a:lnTo>
                    <a:pt x="2526" y="408"/>
                  </a:lnTo>
                  <a:lnTo>
                    <a:pt x="2532" y="408"/>
                  </a:lnTo>
                  <a:lnTo>
                    <a:pt x="2532" y="408"/>
                  </a:lnTo>
                  <a:lnTo>
                    <a:pt x="2532" y="408"/>
                  </a:lnTo>
                  <a:lnTo>
                    <a:pt x="2532" y="408"/>
                  </a:lnTo>
                  <a:lnTo>
                    <a:pt x="2532" y="408"/>
                  </a:lnTo>
                  <a:lnTo>
                    <a:pt x="2532" y="402"/>
                  </a:lnTo>
                  <a:lnTo>
                    <a:pt x="2538" y="402"/>
                  </a:lnTo>
                  <a:lnTo>
                    <a:pt x="2538" y="402"/>
                  </a:lnTo>
                  <a:lnTo>
                    <a:pt x="2538" y="402"/>
                  </a:lnTo>
                  <a:lnTo>
                    <a:pt x="2538" y="402"/>
                  </a:lnTo>
                  <a:lnTo>
                    <a:pt x="2538" y="402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0"/>
                  </a:lnTo>
                  <a:lnTo>
                    <a:pt x="2544" y="390"/>
                  </a:lnTo>
                  <a:lnTo>
                    <a:pt x="2550" y="390"/>
                  </a:lnTo>
                  <a:lnTo>
                    <a:pt x="2550" y="390"/>
                  </a:lnTo>
                  <a:lnTo>
                    <a:pt x="2550" y="390"/>
                  </a:lnTo>
                  <a:lnTo>
                    <a:pt x="2550" y="390"/>
                  </a:lnTo>
                  <a:lnTo>
                    <a:pt x="2550" y="384"/>
                  </a:lnTo>
                  <a:lnTo>
                    <a:pt x="2550" y="384"/>
                  </a:lnTo>
                  <a:lnTo>
                    <a:pt x="2550" y="384"/>
                  </a:lnTo>
                  <a:lnTo>
                    <a:pt x="2556" y="384"/>
                  </a:lnTo>
                  <a:lnTo>
                    <a:pt x="2556" y="384"/>
                  </a:lnTo>
                  <a:lnTo>
                    <a:pt x="2556" y="384"/>
                  </a:lnTo>
                  <a:lnTo>
                    <a:pt x="2556" y="378"/>
                  </a:lnTo>
                  <a:lnTo>
                    <a:pt x="2556" y="378"/>
                  </a:lnTo>
                  <a:lnTo>
                    <a:pt x="2556" y="378"/>
                  </a:lnTo>
                  <a:lnTo>
                    <a:pt x="2562" y="378"/>
                  </a:lnTo>
                  <a:lnTo>
                    <a:pt x="2562" y="378"/>
                  </a:lnTo>
                  <a:lnTo>
                    <a:pt x="2562" y="378"/>
                  </a:lnTo>
                  <a:lnTo>
                    <a:pt x="2562" y="372"/>
                  </a:lnTo>
                  <a:lnTo>
                    <a:pt x="2562" y="372"/>
                  </a:lnTo>
                  <a:lnTo>
                    <a:pt x="2562" y="372"/>
                  </a:lnTo>
                  <a:lnTo>
                    <a:pt x="2562" y="372"/>
                  </a:lnTo>
                  <a:lnTo>
                    <a:pt x="2568" y="372"/>
                  </a:lnTo>
                  <a:lnTo>
                    <a:pt x="2568" y="372"/>
                  </a:lnTo>
                  <a:lnTo>
                    <a:pt x="2568" y="366"/>
                  </a:lnTo>
                  <a:lnTo>
                    <a:pt x="2568" y="366"/>
                  </a:lnTo>
                  <a:lnTo>
                    <a:pt x="2568" y="366"/>
                  </a:lnTo>
                  <a:lnTo>
                    <a:pt x="2568" y="366"/>
                  </a:lnTo>
                  <a:lnTo>
                    <a:pt x="2574" y="366"/>
                  </a:lnTo>
                  <a:lnTo>
                    <a:pt x="2574" y="366"/>
                  </a:lnTo>
                  <a:lnTo>
                    <a:pt x="2574" y="360"/>
                  </a:lnTo>
                  <a:lnTo>
                    <a:pt x="2574" y="360"/>
                  </a:lnTo>
                  <a:lnTo>
                    <a:pt x="2574" y="360"/>
                  </a:lnTo>
                  <a:lnTo>
                    <a:pt x="2574" y="360"/>
                  </a:lnTo>
                  <a:lnTo>
                    <a:pt x="2580" y="360"/>
                  </a:lnTo>
                  <a:lnTo>
                    <a:pt x="2580" y="360"/>
                  </a:lnTo>
                  <a:lnTo>
                    <a:pt x="2580" y="354"/>
                  </a:lnTo>
                  <a:lnTo>
                    <a:pt x="2580" y="354"/>
                  </a:lnTo>
                  <a:lnTo>
                    <a:pt x="2580" y="354"/>
                  </a:lnTo>
                  <a:lnTo>
                    <a:pt x="2580" y="354"/>
                  </a:lnTo>
                  <a:lnTo>
                    <a:pt x="2580" y="354"/>
                  </a:lnTo>
                  <a:lnTo>
                    <a:pt x="2586" y="354"/>
                  </a:lnTo>
                  <a:lnTo>
                    <a:pt x="2586" y="348"/>
                  </a:lnTo>
                  <a:lnTo>
                    <a:pt x="2586" y="348"/>
                  </a:lnTo>
                  <a:lnTo>
                    <a:pt x="2586" y="348"/>
                  </a:lnTo>
                  <a:lnTo>
                    <a:pt x="2586" y="348"/>
                  </a:lnTo>
                  <a:lnTo>
                    <a:pt x="2586" y="348"/>
                  </a:lnTo>
                  <a:lnTo>
                    <a:pt x="2592" y="342"/>
                  </a:lnTo>
                  <a:lnTo>
                    <a:pt x="2592" y="342"/>
                  </a:lnTo>
                  <a:lnTo>
                    <a:pt x="2592" y="342"/>
                  </a:lnTo>
                  <a:lnTo>
                    <a:pt x="2592" y="342"/>
                  </a:lnTo>
                  <a:lnTo>
                    <a:pt x="2592" y="342"/>
                  </a:lnTo>
                  <a:lnTo>
                    <a:pt x="2592" y="342"/>
                  </a:lnTo>
                  <a:lnTo>
                    <a:pt x="2598" y="336"/>
                  </a:lnTo>
                  <a:lnTo>
                    <a:pt x="2598" y="336"/>
                  </a:lnTo>
                  <a:lnTo>
                    <a:pt x="2598" y="336"/>
                  </a:lnTo>
                  <a:lnTo>
                    <a:pt x="2598" y="336"/>
                  </a:lnTo>
                  <a:lnTo>
                    <a:pt x="2598" y="336"/>
                  </a:lnTo>
                  <a:lnTo>
                    <a:pt x="2598" y="336"/>
                  </a:lnTo>
                  <a:lnTo>
                    <a:pt x="2598" y="330"/>
                  </a:lnTo>
                  <a:lnTo>
                    <a:pt x="2604" y="330"/>
                  </a:lnTo>
                  <a:lnTo>
                    <a:pt x="2604" y="330"/>
                  </a:lnTo>
                  <a:lnTo>
                    <a:pt x="2604" y="330"/>
                  </a:lnTo>
                  <a:lnTo>
                    <a:pt x="2604" y="330"/>
                  </a:lnTo>
                  <a:lnTo>
                    <a:pt x="2604" y="330"/>
                  </a:lnTo>
                  <a:lnTo>
                    <a:pt x="2604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18"/>
                  </a:lnTo>
                  <a:lnTo>
                    <a:pt x="2610" y="318"/>
                  </a:lnTo>
                  <a:lnTo>
                    <a:pt x="2616" y="318"/>
                  </a:lnTo>
                  <a:lnTo>
                    <a:pt x="2616" y="318"/>
                  </a:lnTo>
                  <a:lnTo>
                    <a:pt x="2616" y="318"/>
                  </a:lnTo>
                  <a:lnTo>
                    <a:pt x="2616" y="312"/>
                  </a:lnTo>
                  <a:lnTo>
                    <a:pt x="2616" y="312"/>
                  </a:lnTo>
                  <a:lnTo>
                    <a:pt x="2616" y="312"/>
                  </a:lnTo>
                  <a:lnTo>
                    <a:pt x="2622" y="312"/>
                  </a:lnTo>
                  <a:lnTo>
                    <a:pt x="2622" y="312"/>
                  </a:lnTo>
                  <a:lnTo>
                    <a:pt x="2622" y="312"/>
                  </a:lnTo>
                  <a:lnTo>
                    <a:pt x="2622" y="306"/>
                  </a:lnTo>
                  <a:lnTo>
                    <a:pt x="2622" y="306"/>
                  </a:lnTo>
                  <a:lnTo>
                    <a:pt x="2622" y="306"/>
                  </a:lnTo>
                  <a:lnTo>
                    <a:pt x="2622" y="306"/>
                  </a:lnTo>
                  <a:lnTo>
                    <a:pt x="2628" y="306"/>
                  </a:lnTo>
                  <a:lnTo>
                    <a:pt x="2628" y="306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294"/>
                  </a:lnTo>
                  <a:lnTo>
                    <a:pt x="2634" y="294"/>
                  </a:lnTo>
                  <a:lnTo>
                    <a:pt x="2634" y="294"/>
                  </a:lnTo>
                  <a:lnTo>
                    <a:pt x="2634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88"/>
                  </a:lnTo>
                  <a:lnTo>
                    <a:pt x="2640" y="288"/>
                  </a:lnTo>
                  <a:lnTo>
                    <a:pt x="2640" y="288"/>
                  </a:lnTo>
                  <a:lnTo>
                    <a:pt x="2640" y="288"/>
                  </a:lnTo>
                  <a:lnTo>
                    <a:pt x="2640" y="288"/>
                  </a:lnTo>
                  <a:lnTo>
                    <a:pt x="2646" y="288"/>
                  </a:lnTo>
                  <a:lnTo>
                    <a:pt x="2646" y="282"/>
                  </a:lnTo>
                  <a:lnTo>
                    <a:pt x="2646" y="282"/>
                  </a:lnTo>
                  <a:lnTo>
                    <a:pt x="2646" y="282"/>
                  </a:lnTo>
                  <a:lnTo>
                    <a:pt x="2646" y="282"/>
                  </a:lnTo>
                  <a:lnTo>
                    <a:pt x="2646" y="282"/>
                  </a:lnTo>
                  <a:lnTo>
                    <a:pt x="2652" y="276"/>
                  </a:lnTo>
                  <a:lnTo>
                    <a:pt x="2652" y="276"/>
                  </a:lnTo>
                  <a:lnTo>
                    <a:pt x="2652" y="276"/>
                  </a:lnTo>
                  <a:lnTo>
                    <a:pt x="2652" y="276"/>
                  </a:lnTo>
                  <a:lnTo>
                    <a:pt x="2652" y="276"/>
                  </a:lnTo>
                  <a:lnTo>
                    <a:pt x="2652" y="276"/>
                  </a:lnTo>
                  <a:lnTo>
                    <a:pt x="2658" y="270"/>
                  </a:lnTo>
                  <a:lnTo>
                    <a:pt x="2658" y="270"/>
                  </a:lnTo>
                  <a:lnTo>
                    <a:pt x="2658" y="270"/>
                  </a:lnTo>
                  <a:lnTo>
                    <a:pt x="2658" y="270"/>
                  </a:lnTo>
                  <a:lnTo>
                    <a:pt x="2658" y="270"/>
                  </a:lnTo>
                  <a:lnTo>
                    <a:pt x="2658" y="264"/>
                  </a:lnTo>
                  <a:lnTo>
                    <a:pt x="2658" y="264"/>
                  </a:lnTo>
                  <a:lnTo>
                    <a:pt x="2664" y="264"/>
                  </a:lnTo>
                  <a:lnTo>
                    <a:pt x="2664" y="264"/>
                  </a:lnTo>
                  <a:lnTo>
                    <a:pt x="2664" y="264"/>
                  </a:lnTo>
                  <a:lnTo>
                    <a:pt x="2664" y="264"/>
                  </a:lnTo>
                  <a:lnTo>
                    <a:pt x="2664" y="258"/>
                  </a:lnTo>
                  <a:lnTo>
                    <a:pt x="2664" y="258"/>
                  </a:lnTo>
                  <a:lnTo>
                    <a:pt x="2670" y="258"/>
                  </a:lnTo>
                  <a:lnTo>
                    <a:pt x="2670" y="258"/>
                  </a:lnTo>
                  <a:lnTo>
                    <a:pt x="2670" y="258"/>
                  </a:lnTo>
                  <a:lnTo>
                    <a:pt x="2670" y="258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46"/>
                  </a:lnTo>
                  <a:lnTo>
                    <a:pt x="2676" y="246"/>
                  </a:lnTo>
                  <a:lnTo>
                    <a:pt x="2676" y="246"/>
                  </a:lnTo>
                  <a:lnTo>
                    <a:pt x="2676" y="246"/>
                  </a:lnTo>
                  <a:lnTo>
                    <a:pt x="2682" y="246"/>
                  </a:lnTo>
                  <a:lnTo>
                    <a:pt x="2682" y="246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8" y="234"/>
                  </a:lnTo>
                  <a:lnTo>
                    <a:pt x="2688" y="234"/>
                  </a:lnTo>
                  <a:lnTo>
                    <a:pt x="2688" y="234"/>
                  </a:lnTo>
                  <a:lnTo>
                    <a:pt x="2688" y="234"/>
                  </a:lnTo>
                  <a:lnTo>
                    <a:pt x="2688" y="234"/>
                  </a:lnTo>
                  <a:lnTo>
                    <a:pt x="2688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694" y="228"/>
                  </a:lnTo>
                  <a:lnTo>
                    <a:pt x="2694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16"/>
                  </a:lnTo>
                  <a:lnTo>
                    <a:pt x="2700" y="216"/>
                  </a:lnTo>
                  <a:lnTo>
                    <a:pt x="2700" y="216"/>
                  </a:lnTo>
                  <a:lnTo>
                    <a:pt x="2706" y="216"/>
                  </a:lnTo>
                  <a:lnTo>
                    <a:pt x="2706" y="216"/>
                  </a:lnTo>
                  <a:lnTo>
                    <a:pt x="2706" y="210"/>
                  </a:lnTo>
                  <a:lnTo>
                    <a:pt x="2706" y="210"/>
                  </a:lnTo>
                  <a:lnTo>
                    <a:pt x="2706" y="210"/>
                  </a:lnTo>
                  <a:lnTo>
                    <a:pt x="2706" y="210"/>
                  </a:lnTo>
                  <a:lnTo>
                    <a:pt x="2712" y="210"/>
                  </a:lnTo>
                  <a:lnTo>
                    <a:pt x="2712" y="204"/>
                  </a:lnTo>
                  <a:lnTo>
                    <a:pt x="2712" y="204"/>
                  </a:lnTo>
                  <a:lnTo>
                    <a:pt x="2712" y="204"/>
                  </a:lnTo>
                  <a:lnTo>
                    <a:pt x="2712" y="204"/>
                  </a:lnTo>
                  <a:lnTo>
                    <a:pt x="2712" y="204"/>
                  </a:lnTo>
                  <a:lnTo>
                    <a:pt x="2712" y="204"/>
                  </a:lnTo>
                  <a:lnTo>
                    <a:pt x="2718" y="198"/>
                  </a:lnTo>
                  <a:lnTo>
                    <a:pt x="2718" y="198"/>
                  </a:lnTo>
                  <a:lnTo>
                    <a:pt x="2718" y="198"/>
                  </a:lnTo>
                  <a:lnTo>
                    <a:pt x="2718" y="198"/>
                  </a:lnTo>
                  <a:lnTo>
                    <a:pt x="2718" y="198"/>
                  </a:lnTo>
                  <a:lnTo>
                    <a:pt x="2718" y="192"/>
                  </a:lnTo>
                  <a:lnTo>
                    <a:pt x="2724" y="192"/>
                  </a:lnTo>
                  <a:lnTo>
                    <a:pt x="2724" y="192"/>
                  </a:lnTo>
                  <a:lnTo>
                    <a:pt x="2724" y="192"/>
                  </a:lnTo>
                  <a:lnTo>
                    <a:pt x="2724" y="186"/>
                  </a:lnTo>
                  <a:lnTo>
                    <a:pt x="2724" y="186"/>
                  </a:lnTo>
                  <a:lnTo>
                    <a:pt x="2724" y="186"/>
                  </a:lnTo>
                  <a:lnTo>
                    <a:pt x="2730" y="186"/>
                  </a:lnTo>
                  <a:lnTo>
                    <a:pt x="2730" y="186"/>
                  </a:lnTo>
                  <a:lnTo>
                    <a:pt x="2730" y="180"/>
                  </a:lnTo>
                  <a:lnTo>
                    <a:pt x="2730" y="180"/>
                  </a:lnTo>
                  <a:lnTo>
                    <a:pt x="2730" y="180"/>
                  </a:lnTo>
                  <a:lnTo>
                    <a:pt x="2730" y="180"/>
                  </a:lnTo>
                  <a:lnTo>
                    <a:pt x="2730" y="180"/>
                  </a:lnTo>
                  <a:lnTo>
                    <a:pt x="2736" y="180"/>
                  </a:lnTo>
                  <a:lnTo>
                    <a:pt x="2736" y="174"/>
                  </a:lnTo>
                  <a:lnTo>
                    <a:pt x="2736" y="174"/>
                  </a:lnTo>
                  <a:lnTo>
                    <a:pt x="2736" y="174"/>
                  </a:lnTo>
                  <a:lnTo>
                    <a:pt x="2736" y="174"/>
                  </a:lnTo>
                  <a:lnTo>
                    <a:pt x="2736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2"/>
                  </a:lnTo>
                  <a:lnTo>
                    <a:pt x="2742" y="162"/>
                  </a:lnTo>
                  <a:lnTo>
                    <a:pt x="2742" y="162"/>
                  </a:lnTo>
                  <a:lnTo>
                    <a:pt x="2748" y="162"/>
                  </a:lnTo>
                  <a:lnTo>
                    <a:pt x="2748" y="162"/>
                  </a:lnTo>
                  <a:lnTo>
                    <a:pt x="2748" y="162"/>
                  </a:lnTo>
                  <a:lnTo>
                    <a:pt x="2748" y="156"/>
                  </a:lnTo>
                  <a:lnTo>
                    <a:pt x="2748" y="156"/>
                  </a:lnTo>
                  <a:lnTo>
                    <a:pt x="2748" y="156"/>
                  </a:lnTo>
                  <a:lnTo>
                    <a:pt x="2754" y="156"/>
                  </a:lnTo>
                  <a:lnTo>
                    <a:pt x="2754" y="150"/>
                  </a:lnTo>
                  <a:lnTo>
                    <a:pt x="2754" y="150"/>
                  </a:lnTo>
                  <a:lnTo>
                    <a:pt x="2754" y="150"/>
                  </a:lnTo>
                  <a:lnTo>
                    <a:pt x="2754" y="150"/>
                  </a:lnTo>
                  <a:lnTo>
                    <a:pt x="2754" y="150"/>
                  </a:lnTo>
                  <a:lnTo>
                    <a:pt x="2760" y="144"/>
                  </a:lnTo>
                  <a:lnTo>
                    <a:pt x="2760" y="144"/>
                  </a:lnTo>
                  <a:lnTo>
                    <a:pt x="2760" y="144"/>
                  </a:lnTo>
                  <a:lnTo>
                    <a:pt x="2760" y="144"/>
                  </a:lnTo>
                  <a:lnTo>
                    <a:pt x="2760" y="144"/>
                  </a:lnTo>
                  <a:lnTo>
                    <a:pt x="2760" y="138"/>
                  </a:lnTo>
                  <a:lnTo>
                    <a:pt x="2760" y="138"/>
                  </a:lnTo>
                  <a:lnTo>
                    <a:pt x="2766" y="138"/>
                  </a:lnTo>
                  <a:lnTo>
                    <a:pt x="2766" y="138"/>
                  </a:lnTo>
                  <a:lnTo>
                    <a:pt x="2766" y="138"/>
                  </a:lnTo>
                  <a:lnTo>
                    <a:pt x="2766" y="132"/>
                  </a:lnTo>
                  <a:lnTo>
                    <a:pt x="2766" y="132"/>
                  </a:lnTo>
                  <a:lnTo>
                    <a:pt x="2766" y="132"/>
                  </a:lnTo>
                  <a:lnTo>
                    <a:pt x="2772" y="132"/>
                  </a:lnTo>
                  <a:lnTo>
                    <a:pt x="2772" y="126"/>
                  </a:lnTo>
                  <a:lnTo>
                    <a:pt x="2772" y="126"/>
                  </a:lnTo>
                  <a:lnTo>
                    <a:pt x="2772" y="126"/>
                  </a:lnTo>
                  <a:lnTo>
                    <a:pt x="2772" y="126"/>
                  </a:lnTo>
                  <a:lnTo>
                    <a:pt x="2772" y="126"/>
                  </a:lnTo>
                  <a:lnTo>
                    <a:pt x="2772" y="120"/>
                  </a:lnTo>
                  <a:lnTo>
                    <a:pt x="2778" y="120"/>
                  </a:lnTo>
                  <a:lnTo>
                    <a:pt x="2778" y="120"/>
                  </a:lnTo>
                  <a:lnTo>
                    <a:pt x="2778" y="120"/>
                  </a:lnTo>
                  <a:lnTo>
                    <a:pt x="2778" y="120"/>
                  </a:lnTo>
                  <a:lnTo>
                    <a:pt x="2778" y="114"/>
                  </a:lnTo>
                  <a:lnTo>
                    <a:pt x="2778" y="114"/>
                  </a:lnTo>
                  <a:lnTo>
                    <a:pt x="2784" y="114"/>
                  </a:lnTo>
                  <a:lnTo>
                    <a:pt x="2784" y="114"/>
                  </a:lnTo>
                  <a:lnTo>
                    <a:pt x="2784" y="114"/>
                  </a:lnTo>
                  <a:lnTo>
                    <a:pt x="2784" y="108"/>
                  </a:lnTo>
                  <a:lnTo>
                    <a:pt x="2784" y="108"/>
                  </a:lnTo>
                  <a:lnTo>
                    <a:pt x="2784" y="108"/>
                  </a:lnTo>
                  <a:lnTo>
                    <a:pt x="2784" y="108"/>
                  </a:lnTo>
                  <a:lnTo>
                    <a:pt x="2790" y="102"/>
                  </a:lnTo>
                  <a:lnTo>
                    <a:pt x="2790" y="102"/>
                  </a:lnTo>
                  <a:lnTo>
                    <a:pt x="2790" y="102"/>
                  </a:lnTo>
                  <a:lnTo>
                    <a:pt x="2790" y="102"/>
                  </a:lnTo>
                  <a:lnTo>
                    <a:pt x="2790" y="102"/>
                  </a:lnTo>
                  <a:lnTo>
                    <a:pt x="2790" y="96"/>
                  </a:lnTo>
                  <a:lnTo>
                    <a:pt x="2796" y="96"/>
                  </a:lnTo>
                  <a:lnTo>
                    <a:pt x="2796" y="96"/>
                  </a:lnTo>
                  <a:lnTo>
                    <a:pt x="2796" y="96"/>
                  </a:lnTo>
                  <a:lnTo>
                    <a:pt x="2796" y="96"/>
                  </a:lnTo>
                  <a:lnTo>
                    <a:pt x="2796" y="90"/>
                  </a:lnTo>
                  <a:lnTo>
                    <a:pt x="2796" y="90"/>
                  </a:lnTo>
                  <a:lnTo>
                    <a:pt x="2802" y="90"/>
                  </a:lnTo>
                  <a:lnTo>
                    <a:pt x="2802" y="90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8" y="78"/>
                  </a:lnTo>
                  <a:lnTo>
                    <a:pt x="2808" y="78"/>
                  </a:lnTo>
                  <a:lnTo>
                    <a:pt x="2808" y="78"/>
                  </a:lnTo>
                  <a:lnTo>
                    <a:pt x="2808" y="78"/>
                  </a:lnTo>
                  <a:lnTo>
                    <a:pt x="2808" y="78"/>
                  </a:lnTo>
                  <a:lnTo>
                    <a:pt x="2808" y="72"/>
                  </a:lnTo>
                  <a:lnTo>
                    <a:pt x="2814" y="72"/>
                  </a:lnTo>
                  <a:lnTo>
                    <a:pt x="2814" y="72"/>
                  </a:lnTo>
                  <a:lnTo>
                    <a:pt x="2814" y="66"/>
                  </a:lnTo>
                  <a:lnTo>
                    <a:pt x="2814" y="66"/>
                  </a:lnTo>
                  <a:lnTo>
                    <a:pt x="2814" y="66"/>
                  </a:lnTo>
                  <a:lnTo>
                    <a:pt x="2814" y="66"/>
                  </a:lnTo>
                  <a:lnTo>
                    <a:pt x="2820" y="66"/>
                  </a:lnTo>
                  <a:lnTo>
                    <a:pt x="2820" y="60"/>
                  </a:lnTo>
                  <a:lnTo>
                    <a:pt x="2820" y="60"/>
                  </a:lnTo>
                  <a:lnTo>
                    <a:pt x="2820" y="60"/>
                  </a:lnTo>
                  <a:lnTo>
                    <a:pt x="2820" y="60"/>
                  </a:lnTo>
                  <a:lnTo>
                    <a:pt x="2820" y="54"/>
                  </a:lnTo>
                  <a:lnTo>
                    <a:pt x="2826" y="54"/>
                  </a:lnTo>
                  <a:lnTo>
                    <a:pt x="2826" y="54"/>
                  </a:lnTo>
                  <a:lnTo>
                    <a:pt x="2826" y="54"/>
                  </a:lnTo>
                  <a:lnTo>
                    <a:pt x="2826" y="54"/>
                  </a:lnTo>
                  <a:lnTo>
                    <a:pt x="2826" y="48"/>
                  </a:lnTo>
                  <a:lnTo>
                    <a:pt x="2826" y="48"/>
                  </a:lnTo>
                  <a:lnTo>
                    <a:pt x="2826" y="48"/>
                  </a:lnTo>
                  <a:lnTo>
                    <a:pt x="2832" y="48"/>
                  </a:lnTo>
                  <a:lnTo>
                    <a:pt x="2832" y="42"/>
                  </a:lnTo>
                  <a:lnTo>
                    <a:pt x="2832" y="42"/>
                  </a:lnTo>
                  <a:lnTo>
                    <a:pt x="2832" y="42"/>
                  </a:lnTo>
                  <a:lnTo>
                    <a:pt x="2832" y="42"/>
                  </a:lnTo>
                  <a:lnTo>
                    <a:pt x="2832" y="42"/>
                  </a:lnTo>
                  <a:lnTo>
                    <a:pt x="2832" y="36"/>
                  </a:lnTo>
                  <a:lnTo>
                    <a:pt x="2838" y="36"/>
                  </a:lnTo>
                  <a:lnTo>
                    <a:pt x="2838" y="36"/>
                  </a:lnTo>
                  <a:lnTo>
                    <a:pt x="2838" y="36"/>
                  </a:lnTo>
                  <a:lnTo>
                    <a:pt x="2838" y="30"/>
                  </a:lnTo>
                  <a:lnTo>
                    <a:pt x="2838" y="30"/>
                  </a:lnTo>
                  <a:lnTo>
                    <a:pt x="2838" y="30"/>
                  </a:lnTo>
                  <a:lnTo>
                    <a:pt x="2844" y="30"/>
                  </a:lnTo>
                  <a:lnTo>
                    <a:pt x="2844" y="24"/>
                  </a:lnTo>
                  <a:lnTo>
                    <a:pt x="2844" y="24"/>
                  </a:lnTo>
                  <a:lnTo>
                    <a:pt x="2844" y="24"/>
                  </a:lnTo>
                  <a:lnTo>
                    <a:pt x="2844" y="24"/>
                  </a:lnTo>
                  <a:lnTo>
                    <a:pt x="2844" y="24"/>
                  </a:lnTo>
                  <a:lnTo>
                    <a:pt x="2844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2"/>
                  </a:lnTo>
                  <a:lnTo>
                    <a:pt x="2850" y="12"/>
                  </a:lnTo>
                  <a:lnTo>
                    <a:pt x="2850" y="12"/>
                  </a:lnTo>
                  <a:lnTo>
                    <a:pt x="2856" y="12"/>
                  </a:lnTo>
                  <a:lnTo>
                    <a:pt x="2856" y="12"/>
                  </a:lnTo>
                  <a:lnTo>
                    <a:pt x="2856" y="6"/>
                  </a:lnTo>
                  <a:lnTo>
                    <a:pt x="2856" y="6"/>
                  </a:lnTo>
                  <a:lnTo>
                    <a:pt x="2856" y="6"/>
                  </a:lnTo>
                  <a:lnTo>
                    <a:pt x="2856" y="6"/>
                  </a:lnTo>
                  <a:lnTo>
                    <a:pt x="2862" y="6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80" y="6"/>
                  </a:lnTo>
                  <a:lnTo>
                    <a:pt x="2880" y="6"/>
                  </a:lnTo>
                  <a:lnTo>
                    <a:pt x="2880" y="6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6" y="12"/>
                  </a:lnTo>
                  <a:lnTo>
                    <a:pt x="2886" y="12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30"/>
                  </a:lnTo>
                  <a:lnTo>
                    <a:pt x="2892" y="30"/>
                  </a:lnTo>
                  <a:lnTo>
                    <a:pt x="2892" y="30"/>
                  </a:lnTo>
                  <a:lnTo>
                    <a:pt x="2898" y="30"/>
                  </a:lnTo>
                  <a:lnTo>
                    <a:pt x="2898" y="36"/>
                  </a:lnTo>
                  <a:lnTo>
                    <a:pt x="2898" y="36"/>
                  </a:lnTo>
                  <a:lnTo>
                    <a:pt x="2898" y="36"/>
                  </a:lnTo>
                  <a:lnTo>
                    <a:pt x="2898" y="36"/>
                  </a:lnTo>
                  <a:lnTo>
                    <a:pt x="2898" y="36"/>
                  </a:lnTo>
                  <a:lnTo>
                    <a:pt x="2904" y="42"/>
                  </a:lnTo>
                  <a:lnTo>
                    <a:pt x="2904" y="42"/>
                  </a:lnTo>
                  <a:lnTo>
                    <a:pt x="2904" y="42"/>
                  </a:lnTo>
                  <a:lnTo>
                    <a:pt x="2904" y="42"/>
                  </a:lnTo>
                  <a:lnTo>
                    <a:pt x="2904" y="48"/>
                  </a:lnTo>
                  <a:lnTo>
                    <a:pt x="2904" y="48"/>
                  </a:lnTo>
                  <a:lnTo>
                    <a:pt x="2910" y="48"/>
                  </a:lnTo>
                  <a:lnTo>
                    <a:pt x="2910" y="48"/>
                  </a:lnTo>
                  <a:lnTo>
                    <a:pt x="2910" y="54"/>
                  </a:lnTo>
                  <a:lnTo>
                    <a:pt x="2910" y="54"/>
                  </a:lnTo>
                  <a:lnTo>
                    <a:pt x="2910" y="54"/>
                  </a:lnTo>
                  <a:lnTo>
                    <a:pt x="2910" y="54"/>
                  </a:lnTo>
                  <a:lnTo>
                    <a:pt x="2910" y="54"/>
                  </a:lnTo>
                  <a:lnTo>
                    <a:pt x="2916" y="60"/>
                  </a:lnTo>
                  <a:lnTo>
                    <a:pt x="2916" y="60"/>
                  </a:lnTo>
                  <a:lnTo>
                    <a:pt x="2916" y="60"/>
                  </a:lnTo>
                  <a:lnTo>
                    <a:pt x="2916" y="60"/>
                  </a:lnTo>
                  <a:lnTo>
                    <a:pt x="2916" y="66"/>
                  </a:lnTo>
                  <a:lnTo>
                    <a:pt x="2916" y="66"/>
                  </a:lnTo>
                  <a:lnTo>
                    <a:pt x="2922" y="66"/>
                  </a:lnTo>
                  <a:lnTo>
                    <a:pt x="2922" y="66"/>
                  </a:lnTo>
                  <a:lnTo>
                    <a:pt x="2922" y="66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90"/>
                  </a:lnTo>
                  <a:lnTo>
                    <a:pt x="2934" y="90"/>
                  </a:lnTo>
                  <a:lnTo>
                    <a:pt x="2940" y="90"/>
                  </a:lnTo>
                  <a:lnTo>
                    <a:pt x="2940" y="96"/>
                  </a:lnTo>
                  <a:lnTo>
                    <a:pt x="2940" y="96"/>
                  </a:lnTo>
                  <a:lnTo>
                    <a:pt x="2940" y="96"/>
                  </a:lnTo>
                  <a:lnTo>
                    <a:pt x="2940" y="96"/>
                  </a:lnTo>
                  <a:lnTo>
                    <a:pt x="2940" y="96"/>
                  </a:lnTo>
                  <a:lnTo>
                    <a:pt x="2946" y="102"/>
                  </a:lnTo>
                  <a:lnTo>
                    <a:pt x="2946" y="102"/>
                  </a:lnTo>
                  <a:lnTo>
                    <a:pt x="2946" y="102"/>
                  </a:lnTo>
                  <a:lnTo>
                    <a:pt x="2946" y="102"/>
                  </a:lnTo>
                  <a:lnTo>
                    <a:pt x="2946" y="102"/>
                  </a:lnTo>
                  <a:lnTo>
                    <a:pt x="2946" y="108"/>
                  </a:lnTo>
                  <a:lnTo>
                    <a:pt x="2946" y="108"/>
                  </a:lnTo>
                  <a:lnTo>
                    <a:pt x="2952" y="108"/>
                  </a:lnTo>
                  <a:lnTo>
                    <a:pt x="2952" y="108"/>
                  </a:lnTo>
                  <a:lnTo>
                    <a:pt x="2952" y="114"/>
                  </a:lnTo>
                  <a:lnTo>
                    <a:pt x="2952" y="114"/>
                  </a:lnTo>
                  <a:lnTo>
                    <a:pt x="2952" y="114"/>
                  </a:lnTo>
                  <a:lnTo>
                    <a:pt x="2952" y="114"/>
                  </a:lnTo>
                  <a:lnTo>
                    <a:pt x="2958" y="114"/>
                  </a:lnTo>
                  <a:lnTo>
                    <a:pt x="2958" y="120"/>
                  </a:lnTo>
                  <a:lnTo>
                    <a:pt x="2958" y="120"/>
                  </a:lnTo>
                  <a:lnTo>
                    <a:pt x="2958" y="120"/>
                  </a:lnTo>
                  <a:lnTo>
                    <a:pt x="2958" y="120"/>
                  </a:lnTo>
                  <a:lnTo>
                    <a:pt x="2958" y="120"/>
                  </a:lnTo>
                  <a:lnTo>
                    <a:pt x="2958" y="126"/>
                  </a:lnTo>
                  <a:lnTo>
                    <a:pt x="2964" y="126"/>
                  </a:lnTo>
                  <a:lnTo>
                    <a:pt x="2964" y="126"/>
                  </a:lnTo>
                  <a:lnTo>
                    <a:pt x="2964" y="126"/>
                  </a:lnTo>
                  <a:lnTo>
                    <a:pt x="2964" y="126"/>
                  </a:lnTo>
                  <a:lnTo>
                    <a:pt x="2964" y="132"/>
                  </a:lnTo>
                  <a:lnTo>
                    <a:pt x="2964" y="132"/>
                  </a:lnTo>
                  <a:lnTo>
                    <a:pt x="2970" y="132"/>
                  </a:lnTo>
                  <a:lnTo>
                    <a:pt x="2970" y="132"/>
                  </a:lnTo>
                  <a:lnTo>
                    <a:pt x="2970" y="132"/>
                  </a:lnTo>
                  <a:lnTo>
                    <a:pt x="2970" y="138"/>
                  </a:lnTo>
                  <a:lnTo>
                    <a:pt x="2970" y="138"/>
                  </a:lnTo>
                  <a:lnTo>
                    <a:pt x="2970" y="138"/>
                  </a:lnTo>
                  <a:lnTo>
                    <a:pt x="2970" y="138"/>
                  </a:lnTo>
                  <a:lnTo>
                    <a:pt x="2976" y="144"/>
                  </a:lnTo>
                  <a:lnTo>
                    <a:pt x="2976" y="144"/>
                  </a:lnTo>
                  <a:lnTo>
                    <a:pt x="2976" y="144"/>
                  </a:lnTo>
                  <a:lnTo>
                    <a:pt x="2976" y="144"/>
                  </a:lnTo>
                  <a:lnTo>
                    <a:pt x="2976" y="144"/>
                  </a:lnTo>
                  <a:lnTo>
                    <a:pt x="2976" y="150"/>
                  </a:lnTo>
                  <a:lnTo>
                    <a:pt x="2982" y="150"/>
                  </a:lnTo>
                  <a:lnTo>
                    <a:pt x="2982" y="150"/>
                  </a:lnTo>
                  <a:lnTo>
                    <a:pt x="2982" y="150"/>
                  </a:lnTo>
                  <a:lnTo>
                    <a:pt x="2982" y="150"/>
                  </a:lnTo>
                  <a:lnTo>
                    <a:pt x="2982" y="156"/>
                  </a:lnTo>
                  <a:lnTo>
                    <a:pt x="2982" y="156"/>
                  </a:lnTo>
                  <a:lnTo>
                    <a:pt x="2982" y="156"/>
                  </a:lnTo>
                  <a:lnTo>
                    <a:pt x="2988" y="156"/>
                  </a:lnTo>
                  <a:lnTo>
                    <a:pt x="2988" y="156"/>
                  </a:lnTo>
                  <a:lnTo>
                    <a:pt x="2988" y="162"/>
                  </a:lnTo>
                  <a:lnTo>
                    <a:pt x="2988" y="162"/>
                  </a:lnTo>
                  <a:lnTo>
                    <a:pt x="2988" y="162"/>
                  </a:lnTo>
                  <a:lnTo>
                    <a:pt x="2988" y="162"/>
                  </a:lnTo>
                  <a:lnTo>
                    <a:pt x="2994" y="162"/>
                  </a:lnTo>
                  <a:lnTo>
                    <a:pt x="2994" y="168"/>
                  </a:lnTo>
                  <a:lnTo>
                    <a:pt x="2994" y="168"/>
                  </a:lnTo>
                  <a:lnTo>
                    <a:pt x="2994" y="168"/>
                  </a:lnTo>
                  <a:lnTo>
                    <a:pt x="2994" y="168"/>
                  </a:lnTo>
                  <a:lnTo>
                    <a:pt x="2994" y="168"/>
                  </a:lnTo>
                  <a:lnTo>
                    <a:pt x="3000" y="174"/>
                  </a:lnTo>
                  <a:lnTo>
                    <a:pt x="3000" y="174"/>
                  </a:lnTo>
                  <a:lnTo>
                    <a:pt x="3000" y="174"/>
                  </a:lnTo>
                  <a:lnTo>
                    <a:pt x="3000" y="174"/>
                  </a:lnTo>
                  <a:lnTo>
                    <a:pt x="3000" y="174"/>
                  </a:lnTo>
                  <a:lnTo>
                    <a:pt x="3000" y="180"/>
                  </a:lnTo>
                  <a:lnTo>
                    <a:pt x="3006" y="180"/>
                  </a:lnTo>
                  <a:lnTo>
                    <a:pt x="3006" y="180"/>
                  </a:lnTo>
                  <a:lnTo>
                    <a:pt x="3006" y="180"/>
                  </a:lnTo>
                  <a:lnTo>
                    <a:pt x="3006" y="180"/>
                  </a:lnTo>
                  <a:lnTo>
                    <a:pt x="3006" y="186"/>
                  </a:lnTo>
                  <a:lnTo>
                    <a:pt x="3006" y="186"/>
                  </a:lnTo>
                  <a:lnTo>
                    <a:pt x="3006" y="186"/>
                  </a:lnTo>
                  <a:lnTo>
                    <a:pt x="3012" y="186"/>
                  </a:lnTo>
                  <a:lnTo>
                    <a:pt x="3012" y="186"/>
                  </a:lnTo>
                  <a:lnTo>
                    <a:pt x="3012" y="192"/>
                  </a:lnTo>
                  <a:lnTo>
                    <a:pt x="3012" y="192"/>
                  </a:lnTo>
                  <a:lnTo>
                    <a:pt x="3012" y="192"/>
                  </a:lnTo>
                  <a:lnTo>
                    <a:pt x="3012" y="192"/>
                  </a:lnTo>
                  <a:lnTo>
                    <a:pt x="3012" y="192"/>
                  </a:lnTo>
                  <a:lnTo>
                    <a:pt x="3018" y="198"/>
                  </a:lnTo>
                  <a:lnTo>
                    <a:pt x="3018" y="198"/>
                  </a:lnTo>
                  <a:lnTo>
                    <a:pt x="3018" y="198"/>
                  </a:lnTo>
                  <a:lnTo>
                    <a:pt x="3018" y="198"/>
                  </a:lnTo>
                  <a:lnTo>
                    <a:pt x="3018" y="198"/>
                  </a:lnTo>
                  <a:lnTo>
                    <a:pt x="3018" y="204"/>
                  </a:lnTo>
                  <a:lnTo>
                    <a:pt x="3024" y="204"/>
                  </a:lnTo>
                  <a:lnTo>
                    <a:pt x="3024" y="204"/>
                  </a:lnTo>
                  <a:lnTo>
                    <a:pt x="3024" y="204"/>
                  </a:lnTo>
                  <a:lnTo>
                    <a:pt x="3024" y="204"/>
                  </a:lnTo>
                  <a:lnTo>
                    <a:pt x="3024" y="210"/>
                  </a:lnTo>
                  <a:lnTo>
                    <a:pt x="3024" y="210"/>
                  </a:lnTo>
                  <a:lnTo>
                    <a:pt x="3030" y="210"/>
                  </a:lnTo>
                  <a:lnTo>
                    <a:pt x="3030" y="210"/>
                  </a:lnTo>
                  <a:lnTo>
                    <a:pt x="3030" y="210"/>
                  </a:lnTo>
                  <a:lnTo>
                    <a:pt x="3030" y="216"/>
                  </a:lnTo>
                  <a:lnTo>
                    <a:pt x="3030" y="216"/>
                  </a:lnTo>
                  <a:lnTo>
                    <a:pt x="3030" y="216"/>
                  </a:lnTo>
                  <a:lnTo>
                    <a:pt x="3036" y="216"/>
                  </a:lnTo>
                  <a:lnTo>
                    <a:pt x="3036" y="216"/>
                  </a:lnTo>
                  <a:lnTo>
                    <a:pt x="3036" y="222"/>
                  </a:lnTo>
                  <a:lnTo>
                    <a:pt x="3036" y="222"/>
                  </a:lnTo>
                  <a:lnTo>
                    <a:pt x="3036" y="222"/>
                  </a:lnTo>
                  <a:lnTo>
                    <a:pt x="3036" y="222"/>
                  </a:lnTo>
                  <a:lnTo>
                    <a:pt x="3036" y="222"/>
                  </a:lnTo>
                  <a:lnTo>
                    <a:pt x="3042" y="228"/>
                  </a:lnTo>
                  <a:lnTo>
                    <a:pt x="3042" y="228"/>
                  </a:lnTo>
                  <a:lnTo>
                    <a:pt x="3042" y="228"/>
                  </a:lnTo>
                  <a:lnTo>
                    <a:pt x="3042" y="228"/>
                  </a:lnTo>
                  <a:lnTo>
                    <a:pt x="3042" y="228"/>
                  </a:lnTo>
                  <a:lnTo>
                    <a:pt x="3042" y="228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40"/>
                  </a:lnTo>
                  <a:lnTo>
                    <a:pt x="3048" y="240"/>
                  </a:lnTo>
                  <a:lnTo>
                    <a:pt x="3054" y="240"/>
                  </a:lnTo>
                  <a:lnTo>
                    <a:pt x="3054" y="240"/>
                  </a:lnTo>
                  <a:lnTo>
                    <a:pt x="3054" y="240"/>
                  </a:lnTo>
                  <a:lnTo>
                    <a:pt x="3054" y="246"/>
                  </a:lnTo>
                  <a:lnTo>
                    <a:pt x="3054" y="246"/>
                  </a:lnTo>
                  <a:lnTo>
                    <a:pt x="3054" y="246"/>
                  </a:lnTo>
                  <a:lnTo>
                    <a:pt x="3060" y="246"/>
                  </a:lnTo>
                  <a:lnTo>
                    <a:pt x="3060" y="246"/>
                  </a:lnTo>
                  <a:lnTo>
                    <a:pt x="3060" y="246"/>
                  </a:lnTo>
                  <a:lnTo>
                    <a:pt x="3060" y="252"/>
                  </a:lnTo>
                  <a:lnTo>
                    <a:pt x="3060" y="252"/>
                  </a:lnTo>
                  <a:lnTo>
                    <a:pt x="3060" y="252"/>
                  </a:lnTo>
                  <a:lnTo>
                    <a:pt x="3060" y="252"/>
                  </a:lnTo>
                  <a:lnTo>
                    <a:pt x="3066" y="252"/>
                  </a:lnTo>
                  <a:lnTo>
                    <a:pt x="3066" y="258"/>
                  </a:lnTo>
                  <a:lnTo>
                    <a:pt x="3066" y="258"/>
                  </a:lnTo>
                  <a:lnTo>
                    <a:pt x="3066" y="258"/>
                  </a:lnTo>
                  <a:lnTo>
                    <a:pt x="3066" y="258"/>
                  </a:lnTo>
                  <a:lnTo>
                    <a:pt x="3066" y="258"/>
                  </a:lnTo>
                  <a:lnTo>
                    <a:pt x="3072" y="258"/>
                  </a:lnTo>
                  <a:lnTo>
                    <a:pt x="3072" y="264"/>
                  </a:lnTo>
                  <a:lnTo>
                    <a:pt x="3072" y="264"/>
                  </a:lnTo>
                  <a:lnTo>
                    <a:pt x="3072" y="264"/>
                  </a:lnTo>
                  <a:lnTo>
                    <a:pt x="3072" y="264"/>
                  </a:lnTo>
                  <a:lnTo>
                    <a:pt x="3072" y="264"/>
                  </a:lnTo>
                  <a:lnTo>
                    <a:pt x="3072" y="264"/>
                  </a:lnTo>
                  <a:lnTo>
                    <a:pt x="3078" y="270"/>
                  </a:lnTo>
                  <a:lnTo>
                    <a:pt x="3078" y="270"/>
                  </a:lnTo>
                  <a:lnTo>
                    <a:pt x="3078" y="270"/>
                  </a:lnTo>
                  <a:lnTo>
                    <a:pt x="3078" y="270"/>
                  </a:lnTo>
                  <a:lnTo>
                    <a:pt x="3078" y="270"/>
                  </a:lnTo>
                  <a:lnTo>
                    <a:pt x="3078" y="276"/>
                  </a:lnTo>
                  <a:lnTo>
                    <a:pt x="3084" y="276"/>
                  </a:lnTo>
                  <a:lnTo>
                    <a:pt x="3084" y="276"/>
                  </a:lnTo>
                  <a:lnTo>
                    <a:pt x="3084" y="276"/>
                  </a:lnTo>
                  <a:lnTo>
                    <a:pt x="3084" y="276"/>
                  </a:lnTo>
                  <a:lnTo>
                    <a:pt x="3084" y="276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8"/>
                  </a:lnTo>
                  <a:lnTo>
                    <a:pt x="3090" y="288"/>
                  </a:lnTo>
                  <a:lnTo>
                    <a:pt x="3090" y="288"/>
                  </a:lnTo>
                  <a:lnTo>
                    <a:pt x="3096" y="288"/>
                  </a:lnTo>
                  <a:lnTo>
                    <a:pt x="3096" y="288"/>
                  </a:lnTo>
                  <a:lnTo>
                    <a:pt x="3096" y="288"/>
                  </a:lnTo>
                  <a:lnTo>
                    <a:pt x="3096" y="294"/>
                  </a:lnTo>
                  <a:lnTo>
                    <a:pt x="3096" y="294"/>
                  </a:lnTo>
                  <a:lnTo>
                    <a:pt x="3096" y="294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2" y="300"/>
                  </a:lnTo>
                  <a:lnTo>
                    <a:pt x="3102" y="300"/>
                  </a:lnTo>
                  <a:lnTo>
                    <a:pt x="3108" y="300"/>
                  </a:lnTo>
                  <a:lnTo>
                    <a:pt x="3108" y="300"/>
                  </a:lnTo>
                  <a:lnTo>
                    <a:pt x="3108" y="300"/>
                  </a:lnTo>
                  <a:lnTo>
                    <a:pt x="3108" y="306"/>
                  </a:lnTo>
                  <a:lnTo>
                    <a:pt x="3108" y="306"/>
                  </a:lnTo>
                  <a:lnTo>
                    <a:pt x="3108" y="306"/>
                  </a:lnTo>
                  <a:lnTo>
                    <a:pt x="3108" y="306"/>
                  </a:lnTo>
                  <a:lnTo>
                    <a:pt x="3114" y="306"/>
                  </a:lnTo>
                  <a:lnTo>
                    <a:pt x="3114" y="306"/>
                  </a:lnTo>
                  <a:lnTo>
                    <a:pt x="3114" y="312"/>
                  </a:lnTo>
                  <a:lnTo>
                    <a:pt x="3114" y="312"/>
                  </a:lnTo>
                  <a:lnTo>
                    <a:pt x="3114" y="312"/>
                  </a:lnTo>
                  <a:lnTo>
                    <a:pt x="3114" y="312"/>
                  </a:lnTo>
                  <a:lnTo>
                    <a:pt x="3120" y="312"/>
                  </a:lnTo>
                  <a:lnTo>
                    <a:pt x="3120" y="312"/>
                  </a:lnTo>
                  <a:lnTo>
                    <a:pt x="3120" y="318"/>
                  </a:lnTo>
                  <a:lnTo>
                    <a:pt x="3120" y="318"/>
                  </a:lnTo>
                  <a:lnTo>
                    <a:pt x="3120" y="318"/>
                  </a:lnTo>
                  <a:lnTo>
                    <a:pt x="3120" y="318"/>
                  </a:lnTo>
                  <a:lnTo>
                    <a:pt x="3120" y="318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32" y="330"/>
                  </a:lnTo>
                  <a:lnTo>
                    <a:pt x="3132" y="330"/>
                  </a:lnTo>
                  <a:lnTo>
                    <a:pt x="3132" y="330"/>
                  </a:lnTo>
                  <a:lnTo>
                    <a:pt x="3132" y="330"/>
                  </a:lnTo>
                  <a:lnTo>
                    <a:pt x="3132" y="330"/>
                  </a:lnTo>
                  <a:lnTo>
                    <a:pt x="3132" y="330"/>
                  </a:lnTo>
                  <a:lnTo>
                    <a:pt x="3132" y="336"/>
                  </a:lnTo>
                  <a:lnTo>
                    <a:pt x="3138" y="336"/>
                  </a:lnTo>
                  <a:lnTo>
                    <a:pt x="3138" y="336"/>
                  </a:lnTo>
                  <a:lnTo>
                    <a:pt x="3138" y="336"/>
                  </a:lnTo>
                  <a:lnTo>
                    <a:pt x="3138" y="336"/>
                  </a:lnTo>
                  <a:lnTo>
                    <a:pt x="3138" y="336"/>
                  </a:lnTo>
                  <a:lnTo>
                    <a:pt x="3138" y="342"/>
                  </a:lnTo>
                  <a:lnTo>
                    <a:pt x="3144" y="342"/>
                  </a:lnTo>
                  <a:lnTo>
                    <a:pt x="3144" y="342"/>
                  </a:lnTo>
                  <a:lnTo>
                    <a:pt x="3144" y="342"/>
                  </a:lnTo>
                  <a:lnTo>
                    <a:pt x="3144" y="342"/>
                  </a:lnTo>
                  <a:lnTo>
                    <a:pt x="3144" y="342"/>
                  </a:lnTo>
                  <a:lnTo>
                    <a:pt x="3144" y="348"/>
                  </a:lnTo>
                  <a:lnTo>
                    <a:pt x="3144" y="348"/>
                  </a:lnTo>
                  <a:lnTo>
                    <a:pt x="3150" y="348"/>
                  </a:lnTo>
                  <a:lnTo>
                    <a:pt x="3150" y="348"/>
                  </a:lnTo>
                  <a:lnTo>
                    <a:pt x="3150" y="348"/>
                  </a:lnTo>
                  <a:lnTo>
                    <a:pt x="3150" y="348"/>
                  </a:lnTo>
                  <a:lnTo>
                    <a:pt x="3150" y="354"/>
                  </a:lnTo>
                  <a:lnTo>
                    <a:pt x="3150" y="354"/>
                  </a:lnTo>
                  <a:lnTo>
                    <a:pt x="3156" y="354"/>
                  </a:lnTo>
                  <a:lnTo>
                    <a:pt x="3156" y="354"/>
                  </a:lnTo>
                  <a:lnTo>
                    <a:pt x="3156" y="354"/>
                  </a:lnTo>
                  <a:lnTo>
                    <a:pt x="3156" y="360"/>
                  </a:lnTo>
                  <a:lnTo>
                    <a:pt x="3156" y="360"/>
                  </a:lnTo>
                  <a:lnTo>
                    <a:pt x="3156" y="360"/>
                  </a:lnTo>
                  <a:lnTo>
                    <a:pt x="3162" y="360"/>
                  </a:lnTo>
                  <a:lnTo>
                    <a:pt x="3162" y="360"/>
                  </a:lnTo>
                  <a:lnTo>
                    <a:pt x="3162" y="360"/>
                  </a:lnTo>
                  <a:lnTo>
                    <a:pt x="3162" y="366"/>
                  </a:lnTo>
                  <a:lnTo>
                    <a:pt x="3162" y="366"/>
                  </a:lnTo>
                  <a:lnTo>
                    <a:pt x="3162" y="366"/>
                  </a:lnTo>
                  <a:lnTo>
                    <a:pt x="3162" y="366"/>
                  </a:lnTo>
                  <a:lnTo>
                    <a:pt x="3168" y="366"/>
                  </a:lnTo>
                  <a:lnTo>
                    <a:pt x="3168" y="366"/>
                  </a:lnTo>
                  <a:lnTo>
                    <a:pt x="3168" y="366"/>
                  </a:lnTo>
                  <a:lnTo>
                    <a:pt x="3168" y="372"/>
                  </a:lnTo>
                  <a:lnTo>
                    <a:pt x="3168" y="372"/>
                  </a:lnTo>
                  <a:lnTo>
                    <a:pt x="3168" y="372"/>
                  </a:lnTo>
                  <a:lnTo>
                    <a:pt x="3174" y="372"/>
                  </a:lnTo>
                  <a:lnTo>
                    <a:pt x="3174" y="372"/>
                  </a:lnTo>
                  <a:lnTo>
                    <a:pt x="3174" y="378"/>
                  </a:lnTo>
                  <a:lnTo>
                    <a:pt x="3174" y="378"/>
                  </a:lnTo>
                  <a:lnTo>
                    <a:pt x="3174" y="378"/>
                  </a:lnTo>
                  <a:lnTo>
                    <a:pt x="3174" y="378"/>
                  </a:lnTo>
                  <a:lnTo>
                    <a:pt x="3180" y="378"/>
                  </a:lnTo>
                  <a:lnTo>
                    <a:pt x="3180" y="378"/>
                  </a:lnTo>
                  <a:lnTo>
                    <a:pt x="3180" y="384"/>
                  </a:lnTo>
                  <a:lnTo>
                    <a:pt x="3180" y="384"/>
                  </a:lnTo>
                  <a:lnTo>
                    <a:pt x="3180" y="384"/>
                  </a:lnTo>
                  <a:lnTo>
                    <a:pt x="3180" y="384"/>
                  </a:lnTo>
                  <a:lnTo>
                    <a:pt x="3180" y="384"/>
                  </a:lnTo>
                  <a:lnTo>
                    <a:pt x="3186" y="384"/>
                  </a:lnTo>
                  <a:lnTo>
                    <a:pt x="3186" y="390"/>
                  </a:lnTo>
                  <a:lnTo>
                    <a:pt x="3186" y="390"/>
                  </a:lnTo>
                  <a:lnTo>
                    <a:pt x="3186" y="390"/>
                  </a:lnTo>
                  <a:lnTo>
                    <a:pt x="3186" y="390"/>
                  </a:lnTo>
                  <a:lnTo>
                    <a:pt x="3186" y="390"/>
                  </a:lnTo>
                  <a:lnTo>
                    <a:pt x="3192" y="390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8" y="402"/>
                  </a:lnTo>
                  <a:lnTo>
                    <a:pt x="3198" y="402"/>
                  </a:lnTo>
                  <a:lnTo>
                    <a:pt x="3198" y="402"/>
                  </a:lnTo>
                  <a:lnTo>
                    <a:pt x="3198" y="402"/>
                  </a:lnTo>
                  <a:lnTo>
                    <a:pt x="3198" y="402"/>
                  </a:lnTo>
                  <a:lnTo>
                    <a:pt x="3198" y="402"/>
                  </a:lnTo>
                  <a:lnTo>
                    <a:pt x="3204" y="408"/>
                  </a:lnTo>
                  <a:lnTo>
                    <a:pt x="3204" y="408"/>
                  </a:lnTo>
                  <a:lnTo>
                    <a:pt x="3204" y="408"/>
                  </a:lnTo>
                  <a:lnTo>
                    <a:pt x="3204" y="408"/>
                  </a:lnTo>
                  <a:lnTo>
                    <a:pt x="3204" y="408"/>
                  </a:lnTo>
                  <a:lnTo>
                    <a:pt x="3204" y="408"/>
                  </a:lnTo>
                  <a:lnTo>
                    <a:pt x="3204" y="414"/>
                  </a:lnTo>
                  <a:lnTo>
                    <a:pt x="3210" y="414"/>
                  </a:lnTo>
                  <a:lnTo>
                    <a:pt x="3210" y="414"/>
                  </a:lnTo>
                  <a:lnTo>
                    <a:pt x="3210" y="414"/>
                  </a:lnTo>
                  <a:lnTo>
                    <a:pt x="3210" y="414"/>
                  </a:lnTo>
                  <a:lnTo>
                    <a:pt x="3210" y="414"/>
                  </a:lnTo>
                  <a:lnTo>
                    <a:pt x="3210" y="414"/>
                  </a:lnTo>
                  <a:lnTo>
                    <a:pt x="3216" y="420"/>
                  </a:lnTo>
                  <a:lnTo>
                    <a:pt x="3216" y="420"/>
                  </a:lnTo>
                  <a:lnTo>
                    <a:pt x="3216" y="420"/>
                  </a:lnTo>
                  <a:lnTo>
                    <a:pt x="3216" y="420"/>
                  </a:lnTo>
                  <a:lnTo>
                    <a:pt x="3216" y="420"/>
                  </a:lnTo>
                  <a:lnTo>
                    <a:pt x="3216" y="420"/>
                  </a:lnTo>
                  <a:lnTo>
                    <a:pt x="3216" y="426"/>
                  </a:lnTo>
                  <a:lnTo>
                    <a:pt x="3222" y="426"/>
                  </a:lnTo>
                  <a:lnTo>
                    <a:pt x="3222" y="426"/>
                  </a:lnTo>
                  <a:lnTo>
                    <a:pt x="3222" y="426"/>
                  </a:lnTo>
                  <a:lnTo>
                    <a:pt x="3222" y="426"/>
                  </a:lnTo>
                  <a:lnTo>
                    <a:pt x="3222" y="426"/>
                  </a:lnTo>
                  <a:lnTo>
                    <a:pt x="3228" y="432"/>
                  </a:lnTo>
                  <a:lnTo>
                    <a:pt x="3228" y="432"/>
                  </a:lnTo>
                  <a:lnTo>
                    <a:pt x="3228" y="432"/>
                  </a:lnTo>
                  <a:lnTo>
                    <a:pt x="3228" y="432"/>
                  </a:lnTo>
                  <a:lnTo>
                    <a:pt x="3228" y="432"/>
                  </a:lnTo>
                  <a:lnTo>
                    <a:pt x="3228" y="432"/>
                  </a:lnTo>
                  <a:lnTo>
                    <a:pt x="3228" y="432"/>
                  </a:lnTo>
                  <a:lnTo>
                    <a:pt x="3234" y="438"/>
                  </a:lnTo>
                  <a:lnTo>
                    <a:pt x="3234" y="438"/>
                  </a:lnTo>
                  <a:lnTo>
                    <a:pt x="3234" y="438"/>
                  </a:lnTo>
                  <a:lnTo>
                    <a:pt x="3234" y="438"/>
                  </a:lnTo>
                  <a:lnTo>
                    <a:pt x="3234" y="438"/>
                  </a:lnTo>
                  <a:lnTo>
                    <a:pt x="3234" y="438"/>
                  </a:lnTo>
                  <a:lnTo>
                    <a:pt x="3240" y="438"/>
                  </a:lnTo>
                  <a:lnTo>
                    <a:pt x="3240" y="444"/>
                  </a:lnTo>
                  <a:lnTo>
                    <a:pt x="3240" y="444"/>
                  </a:lnTo>
                  <a:lnTo>
                    <a:pt x="3240" y="444"/>
                  </a:lnTo>
                  <a:lnTo>
                    <a:pt x="3240" y="444"/>
                  </a:lnTo>
                  <a:lnTo>
                    <a:pt x="3240" y="444"/>
                  </a:lnTo>
                  <a:lnTo>
                    <a:pt x="3240" y="444"/>
                  </a:lnTo>
                  <a:lnTo>
                    <a:pt x="3246" y="444"/>
                  </a:lnTo>
                  <a:lnTo>
                    <a:pt x="3246" y="450"/>
                  </a:lnTo>
                  <a:lnTo>
                    <a:pt x="3246" y="450"/>
                  </a:lnTo>
                  <a:lnTo>
                    <a:pt x="3246" y="450"/>
                  </a:lnTo>
                  <a:lnTo>
                    <a:pt x="3246" y="450"/>
                  </a:lnTo>
                  <a:lnTo>
                    <a:pt x="3246" y="450"/>
                  </a:lnTo>
                  <a:lnTo>
                    <a:pt x="3252" y="450"/>
                  </a:lnTo>
                  <a:lnTo>
                    <a:pt x="3252" y="450"/>
                  </a:lnTo>
                  <a:lnTo>
                    <a:pt x="3252" y="456"/>
                  </a:lnTo>
                  <a:lnTo>
                    <a:pt x="3252" y="456"/>
                  </a:lnTo>
                  <a:lnTo>
                    <a:pt x="3252" y="456"/>
                  </a:lnTo>
                  <a:lnTo>
                    <a:pt x="3252" y="456"/>
                  </a:lnTo>
                  <a:lnTo>
                    <a:pt x="3252" y="456"/>
                  </a:lnTo>
                  <a:lnTo>
                    <a:pt x="3258" y="456"/>
                  </a:lnTo>
                  <a:lnTo>
                    <a:pt x="3258" y="456"/>
                  </a:lnTo>
                  <a:lnTo>
                    <a:pt x="3258" y="462"/>
                  </a:lnTo>
                  <a:lnTo>
                    <a:pt x="3258" y="462"/>
                  </a:lnTo>
                  <a:lnTo>
                    <a:pt x="3258" y="462"/>
                  </a:lnTo>
                  <a:lnTo>
                    <a:pt x="3258" y="462"/>
                  </a:lnTo>
                  <a:lnTo>
                    <a:pt x="3264" y="462"/>
                  </a:lnTo>
                  <a:lnTo>
                    <a:pt x="3264" y="462"/>
                  </a:lnTo>
                  <a:lnTo>
                    <a:pt x="3264" y="462"/>
                  </a:lnTo>
                  <a:lnTo>
                    <a:pt x="3264" y="468"/>
                  </a:lnTo>
                  <a:lnTo>
                    <a:pt x="3264" y="468"/>
                  </a:lnTo>
                  <a:lnTo>
                    <a:pt x="3264" y="468"/>
                  </a:lnTo>
                  <a:lnTo>
                    <a:pt x="3264" y="468"/>
                  </a:lnTo>
                  <a:lnTo>
                    <a:pt x="3270" y="468"/>
                  </a:lnTo>
                  <a:lnTo>
                    <a:pt x="3270" y="468"/>
                  </a:lnTo>
                  <a:lnTo>
                    <a:pt x="3270" y="474"/>
                  </a:lnTo>
                  <a:lnTo>
                    <a:pt x="3270" y="474"/>
                  </a:lnTo>
                  <a:lnTo>
                    <a:pt x="3270" y="474"/>
                  </a:lnTo>
                  <a:lnTo>
                    <a:pt x="3270" y="474"/>
                  </a:lnTo>
                  <a:lnTo>
                    <a:pt x="3276" y="474"/>
                  </a:lnTo>
                  <a:lnTo>
                    <a:pt x="3276" y="474"/>
                  </a:lnTo>
                  <a:lnTo>
                    <a:pt x="3276" y="474"/>
                  </a:lnTo>
                  <a:lnTo>
                    <a:pt x="3276" y="474"/>
                  </a:lnTo>
                  <a:lnTo>
                    <a:pt x="3276" y="480"/>
                  </a:lnTo>
                  <a:lnTo>
                    <a:pt x="3276" y="480"/>
                  </a:lnTo>
                  <a:lnTo>
                    <a:pt x="3282" y="480"/>
                  </a:lnTo>
                  <a:lnTo>
                    <a:pt x="3282" y="480"/>
                  </a:lnTo>
                  <a:lnTo>
                    <a:pt x="3282" y="480"/>
                  </a:lnTo>
                  <a:lnTo>
                    <a:pt x="3282" y="480"/>
                  </a:lnTo>
                  <a:lnTo>
                    <a:pt x="3282" y="480"/>
                  </a:lnTo>
                  <a:lnTo>
                    <a:pt x="3282" y="486"/>
                  </a:lnTo>
                  <a:lnTo>
                    <a:pt x="3282" y="486"/>
                  </a:lnTo>
                  <a:lnTo>
                    <a:pt x="3288" y="486"/>
                  </a:lnTo>
                  <a:lnTo>
                    <a:pt x="3288" y="486"/>
                  </a:lnTo>
                  <a:lnTo>
                    <a:pt x="3288" y="486"/>
                  </a:lnTo>
                  <a:lnTo>
                    <a:pt x="3288" y="486"/>
                  </a:lnTo>
                  <a:lnTo>
                    <a:pt x="3288" y="486"/>
                  </a:lnTo>
                  <a:lnTo>
                    <a:pt x="3288" y="492"/>
                  </a:lnTo>
                  <a:lnTo>
                    <a:pt x="3294" y="492"/>
                  </a:lnTo>
                  <a:lnTo>
                    <a:pt x="3294" y="492"/>
                  </a:lnTo>
                  <a:lnTo>
                    <a:pt x="3294" y="492"/>
                  </a:lnTo>
                  <a:lnTo>
                    <a:pt x="3294" y="492"/>
                  </a:lnTo>
                  <a:lnTo>
                    <a:pt x="3294" y="492"/>
                  </a:lnTo>
                  <a:lnTo>
                    <a:pt x="3294" y="492"/>
                  </a:lnTo>
                  <a:lnTo>
                    <a:pt x="3294" y="498"/>
                  </a:lnTo>
                  <a:lnTo>
                    <a:pt x="3300" y="498"/>
                  </a:lnTo>
                  <a:lnTo>
                    <a:pt x="3300" y="498"/>
                  </a:lnTo>
                  <a:lnTo>
                    <a:pt x="3300" y="498"/>
                  </a:lnTo>
                  <a:lnTo>
                    <a:pt x="3300" y="498"/>
                  </a:lnTo>
                  <a:lnTo>
                    <a:pt x="3300" y="498"/>
                  </a:lnTo>
                  <a:lnTo>
                    <a:pt x="3300" y="498"/>
                  </a:lnTo>
                  <a:lnTo>
                    <a:pt x="3306" y="498"/>
                  </a:lnTo>
                  <a:lnTo>
                    <a:pt x="3306" y="504"/>
                  </a:lnTo>
                  <a:lnTo>
                    <a:pt x="3306" y="504"/>
                  </a:lnTo>
                  <a:lnTo>
                    <a:pt x="3306" y="504"/>
                  </a:lnTo>
                  <a:lnTo>
                    <a:pt x="3306" y="504"/>
                  </a:lnTo>
                  <a:lnTo>
                    <a:pt x="3306" y="504"/>
                  </a:lnTo>
                  <a:lnTo>
                    <a:pt x="3312" y="504"/>
                  </a:lnTo>
                  <a:lnTo>
                    <a:pt x="3312" y="510"/>
                  </a:lnTo>
                  <a:lnTo>
                    <a:pt x="3312" y="510"/>
                  </a:lnTo>
                  <a:lnTo>
                    <a:pt x="3312" y="510"/>
                  </a:lnTo>
                  <a:lnTo>
                    <a:pt x="3312" y="510"/>
                  </a:lnTo>
                  <a:lnTo>
                    <a:pt x="3312" y="510"/>
                  </a:lnTo>
                  <a:lnTo>
                    <a:pt x="3318" y="510"/>
                  </a:lnTo>
                  <a:lnTo>
                    <a:pt x="3318" y="510"/>
                  </a:lnTo>
                  <a:lnTo>
                    <a:pt x="3318" y="510"/>
                  </a:lnTo>
                  <a:lnTo>
                    <a:pt x="3318" y="516"/>
                  </a:lnTo>
                  <a:lnTo>
                    <a:pt x="3318" y="516"/>
                  </a:lnTo>
                  <a:lnTo>
                    <a:pt x="3318" y="516"/>
                  </a:lnTo>
                  <a:lnTo>
                    <a:pt x="3318" y="516"/>
                  </a:lnTo>
                  <a:lnTo>
                    <a:pt x="3324" y="516"/>
                  </a:lnTo>
                  <a:lnTo>
                    <a:pt x="3324" y="516"/>
                  </a:lnTo>
                  <a:lnTo>
                    <a:pt x="3324" y="516"/>
                  </a:lnTo>
                  <a:lnTo>
                    <a:pt x="3324" y="516"/>
                  </a:lnTo>
                  <a:lnTo>
                    <a:pt x="3324" y="522"/>
                  </a:lnTo>
                  <a:lnTo>
                    <a:pt x="3324" y="522"/>
                  </a:lnTo>
                  <a:lnTo>
                    <a:pt x="3330" y="522"/>
                  </a:lnTo>
                  <a:lnTo>
                    <a:pt x="3330" y="522"/>
                  </a:lnTo>
                  <a:lnTo>
                    <a:pt x="3330" y="522"/>
                  </a:lnTo>
                  <a:lnTo>
                    <a:pt x="3330" y="522"/>
                  </a:lnTo>
                  <a:lnTo>
                    <a:pt x="3330" y="522"/>
                  </a:lnTo>
                  <a:lnTo>
                    <a:pt x="3330" y="522"/>
                  </a:lnTo>
                  <a:lnTo>
                    <a:pt x="3330" y="522"/>
                  </a:lnTo>
                  <a:lnTo>
                    <a:pt x="3336" y="528"/>
                  </a:lnTo>
                  <a:lnTo>
                    <a:pt x="3336" y="528"/>
                  </a:lnTo>
                  <a:lnTo>
                    <a:pt x="3336" y="528"/>
                  </a:lnTo>
                  <a:lnTo>
                    <a:pt x="3336" y="528"/>
                  </a:lnTo>
                  <a:lnTo>
                    <a:pt x="3336" y="528"/>
                  </a:lnTo>
                  <a:lnTo>
                    <a:pt x="3336" y="528"/>
                  </a:lnTo>
                  <a:lnTo>
                    <a:pt x="3342" y="528"/>
                  </a:lnTo>
                  <a:lnTo>
                    <a:pt x="3342" y="528"/>
                  </a:lnTo>
                  <a:lnTo>
                    <a:pt x="3342" y="534"/>
                  </a:lnTo>
                  <a:lnTo>
                    <a:pt x="3342" y="534"/>
                  </a:lnTo>
                  <a:lnTo>
                    <a:pt x="3342" y="534"/>
                  </a:lnTo>
                  <a:lnTo>
                    <a:pt x="3342" y="534"/>
                  </a:lnTo>
                  <a:lnTo>
                    <a:pt x="3342" y="534"/>
                  </a:lnTo>
                  <a:lnTo>
                    <a:pt x="3348" y="534"/>
                  </a:lnTo>
                  <a:lnTo>
                    <a:pt x="3348" y="534"/>
                  </a:lnTo>
                  <a:lnTo>
                    <a:pt x="3348" y="534"/>
                  </a:lnTo>
                  <a:lnTo>
                    <a:pt x="3348" y="534"/>
                  </a:lnTo>
                  <a:lnTo>
                    <a:pt x="3348" y="540"/>
                  </a:lnTo>
                  <a:lnTo>
                    <a:pt x="3348" y="540"/>
                  </a:lnTo>
                  <a:lnTo>
                    <a:pt x="3354" y="540"/>
                  </a:lnTo>
                  <a:lnTo>
                    <a:pt x="3354" y="540"/>
                  </a:lnTo>
                  <a:lnTo>
                    <a:pt x="3354" y="540"/>
                  </a:lnTo>
                  <a:lnTo>
                    <a:pt x="3354" y="540"/>
                  </a:lnTo>
                  <a:lnTo>
                    <a:pt x="3354" y="540"/>
                  </a:lnTo>
                  <a:lnTo>
                    <a:pt x="3354" y="540"/>
                  </a:lnTo>
                  <a:lnTo>
                    <a:pt x="3354" y="540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66" y="552"/>
                  </a:lnTo>
                  <a:lnTo>
                    <a:pt x="3366" y="552"/>
                  </a:lnTo>
                  <a:lnTo>
                    <a:pt x="3366" y="552"/>
                  </a:lnTo>
                  <a:lnTo>
                    <a:pt x="3366" y="552"/>
                  </a:lnTo>
                  <a:lnTo>
                    <a:pt x="3372" y="552"/>
                  </a:lnTo>
                  <a:lnTo>
                    <a:pt x="3372" y="552"/>
                  </a:lnTo>
                  <a:lnTo>
                    <a:pt x="3372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78" y="558"/>
                  </a:lnTo>
                  <a:lnTo>
                    <a:pt x="3378" y="558"/>
                  </a:lnTo>
                  <a:lnTo>
                    <a:pt x="3378" y="558"/>
                  </a:lnTo>
                  <a:lnTo>
                    <a:pt x="3378" y="558"/>
                  </a:lnTo>
                  <a:lnTo>
                    <a:pt x="3378" y="558"/>
                  </a:lnTo>
                  <a:lnTo>
                    <a:pt x="3378" y="558"/>
                  </a:lnTo>
                  <a:lnTo>
                    <a:pt x="3378" y="558"/>
                  </a:lnTo>
                  <a:lnTo>
                    <a:pt x="3384" y="558"/>
                  </a:lnTo>
                  <a:lnTo>
                    <a:pt x="3384" y="564"/>
                  </a:lnTo>
                  <a:lnTo>
                    <a:pt x="3384" y="564"/>
                  </a:lnTo>
                  <a:lnTo>
                    <a:pt x="3384" y="564"/>
                  </a:lnTo>
                  <a:lnTo>
                    <a:pt x="3384" y="564"/>
                  </a:lnTo>
                  <a:lnTo>
                    <a:pt x="3384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6" y="564"/>
                  </a:lnTo>
                  <a:lnTo>
                    <a:pt x="3396" y="564"/>
                  </a:lnTo>
                  <a:lnTo>
                    <a:pt x="3396" y="564"/>
                  </a:lnTo>
                  <a:lnTo>
                    <a:pt x="3396" y="564"/>
                  </a:lnTo>
                  <a:lnTo>
                    <a:pt x="3396" y="564"/>
                  </a:lnTo>
                  <a:lnTo>
                    <a:pt x="3396" y="564"/>
                  </a:lnTo>
                  <a:lnTo>
                    <a:pt x="3402" y="564"/>
                  </a:lnTo>
                  <a:lnTo>
                    <a:pt x="3402" y="564"/>
                  </a:lnTo>
                  <a:lnTo>
                    <a:pt x="3402" y="564"/>
                  </a:lnTo>
                  <a:lnTo>
                    <a:pt x="3402" y="564"/>
                  </a:lnTo>
                  <a:lnTo>
                    <a:pt x="3402" y="564"/>
                  </a:lnTo>
                  <a:lnTo>
                    <a:pt x="3402" y="564"/>
                  </a:lnTo>
                  <a:lnTo>
                    <a:pt x="3402" y="564"/>
                  </a:lnTo>
                  <a:lnTo>
                    <a:pt x="3408" y="564"/>
                  </a:lnTo>
                  <a:lnTo>
                    <a:pt x="3408" y="564"/>
                  </a:lnTo>
                  <a:lnTo>
                    <a:pt x="3408" y="558"/>
                  </a:lnTo>
                  <a:lnTo>
                    <a:pt x="3408" y="558"/>
                  </a:lnTo>
                  <a:lnTo>
                    <a:pt x="3408" y="558"/>
                  </a:lnTo>
                  <a:lnTo>
                    <a:pt x="3408" y="558"/>
                  </a:lnTo>
                  <a:lnTo>
                    <a:pt x="3414" y="558"/>
                  </a:lnTo>
                  <a:lnTo>
                    <a:pt x="3414" y="558"/>
                  </a:lnTo>
                  <a:lnTo>
                    <a:pt x="3414" y="558"/>
                  </a:lnTo>
                  <a:lnTo>
                    <a:pt x="3414" y="558"/>
                  </a:lnTo>
                  <a:lnTo>
                    <a:pt x="3414" y="558"/>
                  </a:lnTo>
                  <a:lnTo>
                    <a:pt x="3414" y="552"/>
                  </a:lnTo>
                  <a:lnTo>
                    <a:pt x="3414" y="552"/>
                  </a:lnTo>
                  <a:lnTo>
                    <a:pt x="3420" y="552"/>
                  </a:lnTo>
                  <a:lnTo>
                    <a:pt x="3420" y="552"/>
                  </a:lnTo>
                  <a:lnTo>
                    <a:pt x="3420" y="552"/>
                  </a:lnTo>
                  <a:lnTo>
                    <a:pt x="3420" y="552"/>
                  </a:lnTo>
                  <a:lnTo>
                    <a:pt x="3420" y="552"/>
                  </a:lnTo>
                  <a:lnTo>
                    <a:pt x="3420" y="552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2" y="540"/>
                  </a:lnTo>
                  <a:lnTo>
                    <a:pt x="3432" y="540"/>
                  </a:lnTo>
                  <a:lnTo>
                    <a:pt x="3432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34"/>
                  </a:lnTo>
                  <a:lnTo>
                    <a:pt x="3444" y="534"/>
                  </a:lnTo>
                  <a:lnTo>
                    <a:pt x="3444" y="534"/>
                  </a:lnTo>
                  <a:lnTo>
                    <a:pt x="3444" y="534"/>
                  </a:lnTo>
                  <a:lnTo>
                    <a:pt x="3444" y="534"/>
                  </a:lnTo>
                  <a:lnTo>
                    <a:pt x="3444" y="534"/>
                  </a:lnTo>
                  <a:lnTo>
                    <a:pt x="3444" y="534"/>
                  </a:lnTo>
                  <a:lnTo>
                    <a:pt x="3450" y="534"/>
                  </a:lnTo>
                  <a:lnTo>
                    <a:pt x="3450" y="534"/>
                  </a:lnTo>
                  <a:lnTo>
                    <a:pt x="3450" y="528"/>
                  </a:lnTo>
                  <a:lnTo>
                    <a:pt x="3450" y="528"/>
                  </a:lnTo>
                  <a:lnTo>
                    <a:pt x="3450" y="528"/>
                  </a:lnTo>
                  <a:lnTo>
                    <a:pt x="3450" y="528"/>
                  </a:lnTo>
                  <a:lnTo>
                    <a:pt x="3450" y="528"/>
                  </a:lnTo>
                  <a:lnTo>
                    <a:pt x="3456" y="528"/>
                  </a:lnTo>
                  <a:lnTo>
                    <a:pt x="3456" y="528"/>
                  </a:lnTo>
                  <a:lnTo>
                    <a:pt x="3456" y="528"/>
                  </a:lnTo>
                  <a:lnTo>
                    <a:pt x="3456" y="522"/>
                  </a:lnTo>
                  <a:lnTo>
                    <a:pt x="3456" y="522"/>
                  </a:lnTo>
                  <a:lnTo>
                    <a:pt x="3456" y="522"/>
                  </a:lnTo>
                  <a:lnTo>
                    <a:pt x="3462" y="522"/>
                  </a:lnTo>
                  <a:lnTo>
                    <a:pt x="3462" y="522"/>
                  </a:lnTo>
                  <a:lnTo>
                    <a:pt x="3462" y="522"/>
                  </a:lnTo>
                  <a:lnTo>
                    <a:pt x="3462" y="522"/>
                  </a:lnTo>
                  <a:lnTo>
                    <a:pt x="3462" y="522"/>
                  </a:lnTo>
                  <a:lnTo>
                    <a:pt x="3462" y="522"/>
                  </a:lnTo>
                  <a:lnTo>
                    <a:pt x="3462" y="516"/>
                  </a:lnTo>
                  <a:lnTo>
                    <a:pt x="3468" y="516"/>
                  </a:lnTo>
                  <a:lnTo>
                    <a:pt x="3468" y="516"/>
                  </a:lnTo>
                  <a:lnTo>
                    <a:pt x="3468" y="516"/>
                  </a:lnTo>
                  <a:lnTo>
                    <a:pt x="3468" y="516"/>
                  </a:lnTo>
                  <a:lnTo>
                    <a:pt x="3468" y="516"/>
                  </a:lnTo>
                  <a:lnTo>
                    <a:pt x="3468" y="516"/>
                  </a:lnTo>
                  <a:lnTo>
                    <a:pt x="3474" y="516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80" y="510"/>
                  </a:lnTo>
                  <a:lnTo>
                    <a:pt x="3480" y="510"/>
                  </a:lnTo>
                  <a:lnTo>
                    <a:pt x="3480" y="504"/>
                  </a:lnTo>
                  <a:lnTo>
                    <a:pt x="3480" y="504"/>
                  </a:lnTo>
                  <a:lnTo>
                    <a:pt x="3480" y="504"/>
                  </a:lnTo>
                  <a:lnTo>
                    <a:pt x="3480" y="504"/>
                  </a:lnTo>
                  <a:lnTo>
                    <a:pt x="3486" y="504"/>
                  </a:lnTo>
                  <a:lnTo>
                    <a:pt x="3486" y="504"/>
                  </a:lnTo>
                  <a:lnTo>
                    <a:pt x="3486" y="504"/>
                  </a:lnTo>
                  <a:lnTo>
                    <a:pt x="3486" y="498"/>
                  </a:lnTo>
                  <a:lnTo>
                    <a:pt x="3486" y="498"/>
                  </a:lnTo>
                  <a:lnTo>
                    <a:pt x="3486" y="498"/>
                  </a:lnTo>
                  <a:lnTo>
                    <a:pt x="3486" y="498"/>
                  </a:lnTo>
                  <a:lnTo>
                    <a:pt x="3492" y="498"/>
                  </a:lnTo>
                  <a:lnTo>
                    <a:pt x="3492" y="498"/>
                  </a:lnTo>
                  <a:lnTo>
                    <a:pt x="3492" y="498"/>
                  </a:lnTo>
                  <a:lnTo>
                    <a:pt x="3492" y="498"/>
                  </a:lnTo>
                  <a:lnTo>
                    <a:pt x="3492" y="492"/>
                  </a:lnTo>
                  <a:lnTo>
                    <a:pt x="3492" y="492"/>
                  </a:lnTo>
                  <a:lnTo>
                    <a:pt x="3498" y="492"/>
                  </a:lnTo>
                  <a:lnTo>
                    <a:pt x="3498" y="492"/>
                  </a:lnTo>
                  <a:lnTo>
                    <a:pt x="3498" y="492"/>
                  </a:lnTo>
                  <a:lnTo>
                    <a:pt x="3498" y="492"/>
                  </a:lnTo>
                  <a:lnTo>
                    <a:pt x="3498" y="492"/>
                  </a:lnTo>
                  <a:lnTo>
                    <a:pt x="3498" y="486"/>
                  </a:lnTo>
                  <a:lnTo>
                    <a:pt x="3504" y="486"/>
                  </a:lnTo>
                  <a:lnTo>
                    <a:pt x="3504" y="486"/>
                  </a:lnTo>
                  <a:lnTo>
                    <a:pt x="3504" y="486"/>
                  </a:lnTo>
                  <a:lnTo>
                    <a:pt x="3504" y="486"/>
                  </a:lnTo>
                  <a:lnTo>
                    <a:pt x="3504" y="486"/>
                  </a:lnTo>
                  <a:lnTo>
                    <a:pt x="3504" y="486"/>
                  </a:lnTo>
                  <a:lnTo>
                    <a:pt x="3504" y="480"/>
                  </a:lnTo>
                  <a:lnTo>
                    <a:pt x="3510" y="480"/>
                  </a:lnTo>
                  <a:lnTo>
                    <a:pt x="3510" y="480"/>
                  </a:lnTo>
                  <a:lnTo>
                    <a:pt x="3510" y="480"/>
                  </a:lnTo>
                  <a:lnTo>
                    <a:pt x="3510" y="480"/>
                  </a:lnTo>
                  <a:lnTo>
                    <a:pt x="3510" y="480"/>
                  </a:lnTo>
                  <a:lnTo>
                    <a:pt x="3510" y="474"/>
                  </a:lnTo>
                  <a:lnTo>
                    <a:pt x="3516" y="474"/>
                  </a:lnTo>
                  <a:lnTo>
                    <a:pt x="3516" y="474"/>
                  </a:lnTo>
                  <a:lnTo>
                    <a:pt x="3516" y="474"/>
                  </a:lnTo>
                  <a:lnTo>
                    <a:pt x="3516" y="474"/>
                  </a:lnTo>
                  <a:lnTo>
                    <a:pt x="3516" y="474"/>
                  </a:lnTo>
                  <a:lnTo>
                    <a:pt x="3516" y="474"/>
                  </a:lnTo>
                  <a:lnTo>
                    <a:pt x="3522" y="474"/>
                  </a:lnTo>
                  <a:lnTo>
                    <a:pt x="3522" y="468"/>
                  </a:lnTo>
                  <a:lnTo>
                    <a:pt x="3522" y="468"/>
                  </a:lnTo>
                  <a:lnTo>
                    <a:pt x="3522" y="468"/>
                  </a:lnTo>
                  <a:lnTo>
                    <a:pt x="3522" y="468"/>
                  </a:lnTo>
                  <a:lnTo>
                    <a:pt x="3522" y="468"/>
                  </a:lnTo>
                  <a:lnTo>
                    <a:pt x="3522" y="468"/>
                  </a:lnTo>
                  <a:lnTo>
                    <a:pt x="3528" y="462"/>
                  </a:lnTo>
                  <a:lnTo>
                    <a:pt x="3528" y="462"/>
                  </a:lnTo>
                  <a:lnTo>
                    <a:pt x="3528" y="462"/>
                  </a:lnTo>
                  <a:lnTo>
                    <a:pt x="3528" y="462"/>
                  </a:lnTo>
                  <a:lnTo>
                    <a:pt x="3528" y="462"/>
                  </a:lnTo>
                  <a:lnTo>
                    <a:pt x="3528" y="462"/>
                  </a:lnTo>
                  <a:lnTo>
                    <a:pt x="3534" y="462"/>
                  </a:lnTo>
                  <a:lnTo>
                    <a:pt x="3534" y="462"/>
                  </a:lnTo>
                  <a:lnTo>
                    <a:pt x="3534" y="456"/>
                  </a:lnTo>
                  <a:lnTo>
                    <a:pt x="3534" y="456"/>
                  </a:lnTo>
                  <a:lnTo>
                    <a:pt x="3534" y="456"/>
                  </a:lnTo>
                  <a:lnTo>
                    <a:pt x="3534" y="456"/>
                  </a:lnTo>
                  <a:lnTo>
                    <a:pt x="3534" y="456"/>
                  </a:lnTo>
                  <a:lnTo>
                    <a:pt x="3540" y="456"/>
                  </a:lnTo>
                  <a:lnTo>
                    <a:pt x="3540" y="450"/>
                  </a:lnTo>
                  <a:lnTo>
                    <a:pt x="3540" y="450"/>
                  </a:lnTo>
                  <a:lnTo>
                    <a:pt x="3540" y="450"/>
                  </a:lnTo>
                  <a:lnTo>
                    <a:pt x="3540" y="450"/>
                  </a:lnTo>
                  <a:lnTo>
                    <a:pt x="3540" y="450"/>
                  </a:lnTo>
                  <a:lnTo>
                    <a:pt x="3546" y="450"/>
                  </a:lnTo>
                  <a:lnTo>
                    <a:pt x="3546" y="450"/>
                  </a:lnTo>
                  <a:lnTo>
                    <a:pt x="3546" y="444"/>
                  </a:lnTo>
                  <a:lnTo>
                    <a:pt x="3546" y="444"/>
                  </a:lnTo>
                  <a:lnTo>
                    <a:pt x="3546" y="444"/>
                  </a:lnTo>
                  <a:lnTo>
                    <a:pt x="3546" y="444"/>
                  </a:lnTo>
                  <a:lnTo>
                    <a:pt x="3552" y="444"/>
                  </a:lnTo>
                  <a:lnTo>
                    <a:pt x="3552" y="444"/>
                  </a:lnTo>
                  <a:lnTo>
                    <a:pt x="3552" y="444"/>
                  </a:lnTo>
                  <a:lnTo>
                    <a:pt x="3552" y="438"/>
                  </a:lnTo>
                  <a:lnTo>
                    <a:pt x="3552" y="438"/>
                  </a:lnTo>
                  <a:lnTo>
                    <a:pt x="3552" y="438"/>
                  </a:lnTo>
                  <a:lnTo>
                    <a:pt x="3552" y="438"/>
                  </a:lnTo>
                  <a:lnTo>
                    <a:pt x="3558" y="438"/>
                  </a:lnTo>
                  <a:lnTo>
                    <a:pt x="3558" y="438"/>
                  </a:lnTo>
                  <a:lnTo>
                    <a:pt x="3558" y="438"/>
                  </a:lnTo>
                  <a:lnTo>
                    <a:pt x="3558" y="432"/>
                  </a:lnTo>
                  <a:lnTo>
                    <a:pt x="3558" y="432"/>
                  </a:lnTo>
                  <a:lnTo>
                    <a:pt x="3558" y="432"/>
                  </a:lnTo>
                  <a:lnTo>
                    <a:pt x="3564" y="432"/>
                  </a:lnTo>
                  <a:lnTo>
                    <a:pt x="3564" y="432"/>
                  </a:lnTo>
                  <a:lnTo>
                    <a:pt x="3564" y="432"/>
                  </a:lnTo>
                  <a:lnTo>
                    <a:pt x="3564" y="432"/>
                  </a:lnTo>
                  <a:lnTo>
                    <a:pt x="3564" y="426"/>
                  </a:lnTo>
                  <a:lnTo>
                    <a:pt x="3564" y="426"/>
                  </a:lnTo>
                  <a:lnTo>
                    <a:pt x="3564" y="426"/>
                  </a:lnTo>
                  <a:lnTo>
                    <a:pt x="3570" y="426"/>
                  </a:lnTo>
                  <a:lnTo>
                    <a:pt x="3570" y="426"/>
                  </a:lnTo>
                  <a:lnTo>
                    <a:pt x="3570" y="426"/>
                  </a:lnTo>
                  <a:lnTo>
                    <a:pt x="3570" y="426"/>
                  </a:lnTo>
                  <a:lnTo>
                    <a:pt x="3570" y="420"/>
                  </a:lnTo>
                  <a:lnTo>
                    <a:pt x="3570" y="420"/>
                  </a:lnTo>
                  <a:lnTo>
                    <a:pt x="3576" y="420"/>
                  </a:lnTo>
                  <a:lnTo>
                    <a:pt x="3576" y="420"/>
                  </a:lnTo>
                  <a:lnTo>
                    <a:pt x="3576" y="420"/>
                  </a:lnTo>
                  <a:lnTo>
                    <a:pt x="3576" y="420"/>
                  </a:lnTo>
                  <a:lnTo>
                    <a:pt x="3576" y="414"/>
                  </a:lnTo>
                  <a:lnTo>
                    <a:pt x="3576" y="414"/>
                  </a:lnTo>
                  <a:lnTo>
                    <a:pt x="3576" y="414"/>
                  </a:lnTo>
                  <a:lnTo>
                    <a:pt x="3582" y="414"/>
                  </a:lnTo>
                  <a:lnTo>
                    <a:pt x="3582" y="414"/>
                  </a:lnTo>
                  <a:lnTo>
                    <a:pt x="3582" y="414"/>
                  </a:lnTo>
                  <a:lnTo>
                    <a:pt x="3582" y="414"/>
                  </a:lnTo>
                  <a:lnTo>
                    <a:pt x="3582" y="408"/>
                  </a:lnTo>
                  <a:lnTo>
                    <a:pt x="3582" y="408"/>
                  </a:lnTo>
                  <a:lnTo>
                    <a:pt x="3588" y="408"/>
                  </a:lnTo>
                  <a:lnTo>
                    <a:pt x="3588" y="408"/>
                  </a:lnTo>
                  <a:lnTo>
                    <a:pt x="3588" y="408"/>
                  </a:lnTo>
                  <a:lnTo>
                    <a:pt x="3588" y="408"/>
                  </a:lnTo>
                  <a:lnTo>
                    <a:pt x="3588" y="402"/>
                  </a:lnTo>
                  <a:lnTo>
                    <a:pt x="3588" y="402"/>
                  </a:lnTo>
                  <a:lnTo>
                    <a:pt x="3588" y="402"/>
                  </a:lnTo>
                  <a:lnTo>
                    <a:pt x="3594" y="402"/>
                  </a:lnTo>
                  <a:lnTo>
                    <a:pt x="3594" y="402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6" y="390"/>
                  </a:lnTo>
                  <a:lnTo>
                    <a:pt x="3606" y="390"/>
                  </a:lnTo>
                  <a:lnTo>
                    <a:pt x="3606" y="390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12" y="384"/>
                  </a:lnTo>
                  <a:lnTo>
                    <a:pt x="3612" y="384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8" y="378"/>
                  </a:lnTo>
                  <a:lnTo>
                    <a:pt x="3618" y="378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24" y="372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30" y="366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36" y="348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42"/>
                  </a:lnTo>
                  <a:lnTo>
                    <a:pt x="3648" y="342"/>
                  </a:lnTo>
                  <a:lnTo>
                    <a:pt x="3648" y="342"/>
                  </a:lnTo>
                  <a:lnTo>
                    <a:pt x="3648" y="342"/>
                  </a:lnTo>
                  <a:lnTo>
                    <a:pt x="3648" y="342"/>
                  </a:lnTo>
                  <a:lnTo>
                    <a:pt x="3648" y="342"/>
                  </a:lnTo>
                  <a:lnTo>
                    <a:pt x="3648" y="336"/>
                  </a:lnTo>
                  <a:lnTo>
                    <a:pt x="3648" y="336"/>
                  </a:lnTo>
                  <a:lnTo>
                    <a:pt x="3654" y="336"/>
                  </a:lnTo>
                  <a:lnTo>
                    <a:pt x="3654" y="336"/>
                  </a:lnTo>
                  <a:lnTo>
                    <a:pt x="3654" y="336"/>
                  </a:lnTo>
                  <a:lnTo>
                    <a:pt x="3654" y="330"/>
                  </a:lnTo>
                  <a:lnTo>
                    <a:pt x="3654" y="330"/>
                  </a:lnTo>
                  <a:lnTo>
                    <a:pt x="3660" y="330"/>
                  </a:lnTo>
                  <a:lnTo>
                    <a:pt x="3660" y="330"/>
                  </a:lnTo>
                  <a:lnTo>
                    <a:pt x="3660" y="330"/>
                  </a:lnTo>
                  <a:lnTo>
                    <a:pt x="3660" y="330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18"/>
                  </a:lnTo>
                  <a:lnTo>
                    <a:pt x="3666" y="318"/>
                  </a:lnTo>
                  <a:lnTo>
                    <a:pt x="3666" y="318"/>
                  </a:lnTo>
                  <a:lnTo>
                    <a:pt x="3672" y="318"/>
                  </a:lnTo>
                  <a:lnTo>
                    <a:pt x="3672" y="318"/>
                  </a:lnTo>
                  <a:lnTo>
                    <a:pt x="3672" y="312"/>
                  </a:lnTo>
                  <a:lnTo>
                    <a:pt x="3672" y="312"/>
                  </a:lnTo>
                  <a:lnTo>
                    <a:pt x="3672" y="312"/>
                  </a:lnTo>
                  <a:lnTo>
                    <a:pt x="3672" y="312"/>
                  </a:lnTo>
                  <a:lnTo>
                    <a:pt x="3678" y="312"/>
                  </a:lnTo>
                  <a:lnTo>
                    <a:pt x="3678" y="312"/>
                  </a:lnTo>
                  <a:lnTo>
                    <a:pt x="3678" y="306"/>
                  </a:lnTo>
                  <a:lnTo>
                    <a:pt x="3678" y="306"/>
                  </a:lnTo>
                  <a:lnTo>
                    <a:pt x="3678" y="306"/>
                  </a:lnTo>
                  <a:lnTo>
                    <a:pt x="3678" y="306"/>
                  </a:lnTo>
                  <a:lnTo>
                    <a:pt x="3678" y="306"/>
                  </a:lnTo>
                  <a:lnTo>
                    <a:pt x="3684" y="306"/>
                  </a:lnTo>
                  <a:lnTo>
                    <a:pt x="3684" y="300"/>
                  </a:lnTo>
                  <a:lnTo>
                    <a:pt x="3684" y="300"/>
                  </a:lnTo>
                  <a:lnTo>
                    <a:pt x="3684" y="300"/>
                  </a:lnTo>
                  <a:lnTo>
                    <a:pt x="3684" y="300"/>
                  </a:lnTo>
                  <a:lnTo>
                    <a:pt x="3684" y="300"/>
                  </a:lnTo>
                  <a:lnTo>
                    <a:pt x="3684" y="300"/>
                  </a:lnTo>
                  <a:lnTo>
                    <a:pt x="3690" y="294"/>
                  </a:lnTo>
                  <a:lnTo>
                    <a:pt x="3690" y="294"/>
                  </a:lnTo>
                  <a:lnTo>
                    <a:pt x="3690" y="294"/>
                  </a:lnTo>
                  <a:lnTo>
                    <a:pt x="3690" y="294"/>
                  </a:lnTo>
                  <a:lnTo>
                    <a:pt x="3690" y="294"/>
                  </a:lnTo>
                  <a:lnTo>
                    <a:pt x="3690" y="294"/>
                  </a:lnTo>
                  <a:lnTo>
                    <a:pt x="3696" y="288"/>
                  </a:lnTo>
                  <a:lnTo>
                    <a:pt x="3696" y="288"/>
                  </a:lnTo>
                  <a:lnTo>
                    <a:pt x="3696" y="288"/>
                  </a:lnTo>
                  <a:lnTo>
                    <a:pt x="3696" y="288"/>
                  </a:lnTo>
                  <a:lnTo>
                    <a:pt x="3696" y="288"/>
                  </a:lnTo>
                  <a:lnTo>
                    <a:pt x="3696" y="288"/>
                  </a:lnTo>
                  <a:lnTo>
                    <a:pt x="3702" y="282"/>
                  </a:lnTo>
                  <a:lnTo>
                    <a:pt x="3702" y="282"/>
                  </a:lnTo>
                  <a:lnTo>
                    <a:pt x="3702" y="282"/>
                  </a:lnTo>
                  <a:lnTo>
                    <a:pt x="3702" y="282"/>
                  </a:lnTo>
                  <a:lnTo>
                    <a:pt x="3702" y="282"/>
                  </a:lnTo>
                  <a:lnTo>
                    <a:pt x="3702" y="282"/>
                  </a:lnTo>
                  <a:lnTo>
                    <a:pt x="3702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0"/>
                  </a:lnTo>
                  <a:lnTo>
                    <a:pt x="3708" y="270"/>
                  </a:lnTo>
                  <a:lnTo>
                    <a:pt x="3714" y="270"/>
                  </a:lnTo>
                  <a:lnTo>
                    <a:pt x="3714" y="270"/>
                  </a:lnTo>
                  <a:lnTo>
                    <a:pt x="3714" y="270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20" y="264"/>
                  </a:lnTo>
                  <a:lnTo>
                    <a:pt x="3720" y="264"/>
                  </a:lnTo>
                  <a:lnTo>
                    <a:pt x="3720" y="264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6" y="258"/>
                  </a:lnTo>
                  <a:lnTo>
                    <a:pt x="3726" y="258"/>
                  </a:lnTo>
                  <a:lnTo>
                    <a:pt x="3726" y="258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32" y="252"/>
                  </a:lnTo>
                  <a:lnTo>
                    <a:pt x="3732" y="246"/>
                  </a:lnTo>
                  <a:lnTo>
                    <a:pt x="3732" y="246"/>
                  </a:lnTo>
                  <a:lnTo>
                    <a:pt x="3732" y="246"/>
                  </a:lnTo>
                  <a:lnTo>
                    <a:pt x="3732" y="246"/>
                  </a:lnTo>
                  <a:lnTo>
                    <a:pt x="3732" y="246"/>
                  </a:lnTo>
                  <a:lnTo>
                    <a:pt x="3738" y="246"/>
                  </a:lnTo>
                  <a:lnTo>
                    <a:pt x="3738" y="240"/>
                  </a:lnTo>
                  <a:lnTo>
                    <a:pt x="3738" y="240"/>
                  </a:lnTo>
                  <a:lnTo>
                    <a:pt x="3738" y="240"/>
                  </a:lnTo>
                  <a:lnTo>
                    <a:pt x="3738" y="240"/>
                  </a:lnTo>
                  <a:lnTo>
                    <a:pt x="3738" y="240"/>
                  </a:lnTo>
                  <a:lnTo>
                    <a:pt x="3738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28"/>
                  </a:lnTo>
                  <a:lnTo>
                    <a:pt x="3744" y="228"/>
                  </a:lnTo>
                  <a:lnTo>
                    <a:pt x="3750" y="228"/>
                  </a:lnTo>
                  <a:lnTo>
                    <a:pt x="3750" y="228"/>
                  </a:lnTo>
                  <a:lnTo>
                    <a:pt x="3750" y="228"/>
                  </a:lnTo>
                  <a:lnTo>
                    <a:pt x="3750" y="228"/>
                  </a:lnTo>
                  <a:lnTo>
                    <a:pt x="3750" y="222"/>
                  </a:lnTo>
                  <a:lnTo>
                    <a:pt x="3750" y="222"/>
                  </a:lnTo>
                  <a:lnTo>
                    <a:pt x="3750" y="222"/>
                  </a:lnTo>
                  <a:lnTo>
                    <a:pt x="3756" y="222"/>
                  </a:lnTo>
                  <a:lnTo>
                    <a:pt x="3756" y="222"/>
                  </a:lnTo>
                  <a:lnTo>
                    <a:pt x="3756" y="216"/>
                  </a:lnTo>
                  <a:lnTo>
                    <a:pt x="3756" y="216"/>
                  </a:lnTo>
                  <a:lnTo>
                    <a:pt x="3756" y="216"/>
                  </a:lnTo>
                  <a:lnTo>
                    <a:pt x="3756" y="216"/>
                  </a:lnTo>
                  <a:lnTo>
                    <a:pt x="3762" y="216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198"/>
                  </a:lnTo>
                  <a:lnTo>
                    <a:pt x="3774" y="198"/>
                  </a:lnTo>
                  <a:lnTo>
                    <a:pt x="3774" y="198"/>
                  </a:lnTo>
                  <a:lnTo>
                    <a:pt x="3774" y="198"/>
                  </a:lnTo>
                  <a:lnTo>
                    <a:pt x="3774" y="198"/>
                  </a:lnTo>
                  <a:lnTo>
                    <a:pt x="3774" y="192"/>
                  </a:lnTo>
                  <a:lnTo>
                    <a:pt x="3774" y="192"/>
                  </a:lnTo>
                  <a:lnTo>
                    <a:pt x="3774" y="192"/>
                  </a:lnTo>
                  <a:lnTo>
                    <a:pt x="3780" y="192"/>
                  </a:lnTo>
                  <a:lnTo>
                    <a:pt x="3780" y="186"/>
                  </a:lnTo>
                  <a:lnTo>
                    <a:pt x="3780" y="186"/>
                  </a:lnTo>
                  <a:lnTo>
                    <a:pt x="3780" y="186"/>
                  </a:lnTo>
                  <a:lnTo>
                    <a:pt x="3780" y="186"/>
                  </a:lnTo>
                  <a:lnTo>
                    <a:pt x="3780" y="186"/>
                  </a:lnTo>
                  <a:lnTo>
                    <a:pt x="3786" y="180"/>
                  </a:lnTo>
                  <a:lnTo>
                    <a:pt x="3786" y="180"/>
                  </a:lnTo>
                  <a:lnTo>
                    <a:pt x="3786" y="180"/>
                  </a:lnTo>
                  <a:lnTo>
                    <a:pt x="3786" y="180"/>
                  </a:lnTo>
                  <a:lnTo>
                    <a:pt x="3786" y="180"/>
                  </a:lnTo>
                  <a:lnTo>
                    <a:pt x="3786" y="180"/>
                  </a:lnTo>
                  <a:lnTo>
                    <a:pt x="3786" y="174"/>
                  </a:lnTo>
                  <a:lnTo>
                    <a:pt x="3792" y="174"/>
                  </a:lnTo>
                  <a:lnTo>
                    <a:pt x="3792" y="174"/>
                  </a:lnTo>
                  <a:lnTo>
                    <a:pt x="3792" y="174"/>
                  </a:lnTo>
                  <a:lnTo>
                    <a:pt x="3792" y="168"/>
                  </a:lnTo>
                  <a:lnTo>
                    <a:pt x="3792" y="168"/>
                  </a:lnTo>
                  <a:lnTo>
                    <a:pt x="3792" y="168"/>
                  </a:lnTo>
                  <a:lnTo>
                    <a:pt x="3798" y="168"/>
                  </a:lnTo>
                  <a:lnTo>
                    <a:pt x="3798" y="168"/>
                  </a:lnTo>
                  <a:lnTo>
                    <a:pt x="3798" y="162"/>
                  </a:lnTo>
                  <a:lnTo>
                    <a:pt x="3798" y="162"/>
                  </a:lnTo>
                  <a:lnTo>
                    <a:pt x="3798" y="162"/>
                  </a:lnTo>
                  <a:lnTo>
                    <a:pt x="3798" y="162"/>
                  </a:lnTo>
                  <a:lnTo>
                    <a:pt x="3804" y="162"/>
                  </a:lnTo>
                  <a:lnTo>
                    <a:pt x="3804" y="162"/>
                  </a:lnTo>
                  <a:lnTo>
                    <a:pt x="3804" y="156"/>
                  </a:lnTo>
                  <a:lnTo>
                    <a:pt x="3804" y="156"/>
                  </a:lnTo>
                  <a:lnTo>
                    <a:pt x="3804" y="156"/>
                  </a:lnTo>
                  <a:lnTo>
                    <a:pt x="3804" y="156"/>
                  </a:lnTo>
                  <a:lnTo>
                    <a:pt x="3810" y="150"/>
                  </a:lnTo>
                  <a:lnTo>
                    <a:pt x="3810" y="150"/>
                  </a:lnTo>
                  <a:lnTo>
                    <a:pt x="3810" y="150"/>
                  </a:lnTo>
                  <a:lnTo>
                    <a:pt x="3810" y="150"/>
                  </a:lnTo>
                  <a:lnTo>
                    <a:pt x="3810" y="150"/>
                  </a:lnTo>
                  <a:lnTo>
                    <a:pt x="3810" y="144"/>
                  </a:lnTo>
                  <a:lnTo>
                    <a:pt x="3810" y="144"/>
                  </a:lnTo>
                  <a:lnTo>
                    <a:pt x="3816" y="144"/>
                  </a:lnTo>
                  <a:lnTo>
                    <a:pt x="3816" y="144"/>
                  </a:lnTo>
                  <a:lnTo>
                    <a:pt x="3816" y="144"/>
                  </a:lnTo>
                  <a:lnTo>
                    <a:pt x="3816" y="138"/>
                  </a:lnTo>
                  <a:lnTo>
                    <a:pt x="3816" y="138"/>
                  </a:lnTo>
                  <a:lnTo>
                    <a:pt x="3816" y="138"/>
                  </a:lnTo>
                  <a:lnTo>
                    <a:pt x="3822" y="138"/>
                  </a:lnTo>
                  <a:lnTo>
                    <a:pt x="3822" y="132"/>
                  </a:lnTo>
                  <a:lnTo>
                    <a:pt x="3822" y="132"/>
                  </a:lnTo>
                  <a:lnTo>
                    <a:pt x="3822" y="132"/>
                  </a:lnTo>
                  <a:lnTo>
                    <a:pt x="3822" y="132"/>
                  </a:lnTo>
                  <a:lnTo>
                    <a:pt x="3822" y="132"/>
                  </a:lnTo>
                  <a:lnTo>
                    <a:pt x="3822" y="126"/>
                  </a:lnTo>
                  <a:lnTo>
                    <a:pt x="3828" y="126"/>
                  </a:lnTo>
                  <a:lnTo>
                    <a:pt x="3828" y="126"/>
                  </a:lnTo>
                  <a:lnTo>
                    <a:pt x="3828" y="126"/>
                  </a:lnTo>
                  <a:lnTo>
                    <a:pt x="3828" y="126"/>
                  </a:lnTo>
                  <a:lnTo>
                    <a:pt x="3828" y="120"/>
                  </a:lnTo>
                  <a:lnTo>
                    <a:pt x="3828" y="120"/>
                  </a:lnTo>
                  <a:lnTo>
                    <a:pt x="3834" y="120"/>
                  </a:lnTo>
                  <a:lnTo>
                    <a:pt x="3834" y="120"/>
                  </a:lnTo>
                  <a:lnTo>
                    <a:pt x="3834" y="120"/>
                  </a:lnTo>
                  <a:lnTo>
                    <a:pt x="3834" y="114"/>
                  </a:lnTo>
                  <a:lnTo>
                    <a:pt x="3834" y="114"/>
                  </a:lnTo>
                  <a:lnTo>
                    <a:pt x="3834" y="114"/>
                  </a:lnTo>
                  <a:lnTo>
                    <a:pt x="3840" y="114"/>
                  </a:lnTo>
                  <a:lnTo>
                    <a:pt x="3840" y="114"/>
                  </a:lnTo>
                  <a:lnTo>
                    <a:pt x="3840" y="108"/>
                  </a:lnTo>
                  <a:lnTo>
                    <a:pt x="3840" y="108"/>
                  </a:lnTo>
                  <a:lnTo>
                    <a:pt x="3840" y="108"/>
                  </a:lnTo>
                  <a:lnTo>
                    <a:pt x="3840" y="108"/>
                  </a:lnTo>
                  <a:lnTo>
                    <a:pt x="3840" y="102"/>
                  </a:lnTo>
                  <a:lnTo>
                    <a:pt x="3846" y="102"/>
                  </a:lnTo>
                  <a:lnTo>
                    <a:pt x="3846" y="102"/>
                  </a:lnTo>
                  <a:lnTo>
                    <a:pt x="3846" y="102"/>
                  </a:lnTo>
                  <a:lnTo>
                    <a:pt x="3846" y="102"/>
                  </a:lnTo>
                  <a:lnTo>
                    <a:pt x="3846" y="96"/>
                  </a:lnTo>
                  <a:lnTo>
                    <a:pt x="3846" y="96"/>
                  </a:lnTo>
                  <a:lnTo>
                    <a:pt x="3852" y="96"/>
                  </a:lnTo>
                  <a:lnTo>
                    <a:pt x="3852" y="96"/>
                  </a:lnTo>
                  <a:lnTo>
                    <a:pt x="3852" y="96"/>
                  </a:lnTo>
                  <a:lnTo>
                    <a:pt x="3852" y="90"/>
                  </a:lnTo>
                  <a:lnTo>
                    <a:pt x="3852" y="90"/>
                  </a:lnTo>
                  <a:lnTo>
                    <a:pt x="3852" y="90"/>
                  </a:lnTo>
                  <a:lnTo>
                    <a:pt x="3852" y="90"/>
                  </a:lnTo>
                  <a:lnTo>
                    <a:pt x="3858" y="84"/>
                  </a:lnTo>
                  <a:lnTo>
                    <a:pt x="3858" y="84"/>
                  </a:lnTo>
                  <a:lnTo>
                    <a:pt x="3858" y="84"/>
                  </a:lnTo>
                  <a:lnTo>
                    <a:pt x="3858" y="84"/>
                  </a:lnTo>
                  <a:lnTo>
                    <a:pt x="3858" y="84"/>
                  </a:lnTo>
                  <a:lnTo>
                    <a:pt x="3858" y="78"/>
                  </a:lnTo>
                  <a:lnTo>
                    <a:pt x="3864" y="78"/>
                  </a:lnTo>
                  <a:lnTo>
                    <a:pt x="3864" y="78"/>
                  </a:lnTo>
                  <a:lnTo>
                    <a:pt x="3864" y="78"/>
                  </a:lnTo>
                  <a:lnTo>
                    <a:pt x="3864" y="78"/>
                  </a:lnTo>
                  <a:lnTo>
                    <a:pt x="3864" y="72"/>
                  </a:lnTo>
                  <a:lnTo>
                    <a:pt x="3864" y="72"/>
                  </a:lnTo>
                  <a:lnTo>
                    <a:pt x="3864" y="72"/>
                  </a:lnTo>
                  <a:lnTo>
                    <a:pt x="3870" y="72"/>
                  </a:lnTo>
                  <a:lnTo>
                    <a:pt x="3870" y="66"/>
                  </a:lnTo>
                  <a:lnTo>
                    <a:pt x="3870" y="66"/>
                  </a:lnTo>
                  <a:lnTo>
                    <a:pt x="3870" y="66"/>
                  </a:lnTo>
                  <a:lnTo>
                    <a:pt x="3870" y="66"/>
                  </a:lnTo>
                  <a:lnTo>
                    <a:pt x="3870" y="66"/>
                  </a:lnTo>
                  <a:lnTo>
                    <a:pt x="3876" y="60"/>
                  </a:lnTo>
                  <a:lnTo>
                    <a:pt x="3876" y="60"/>
                  </a:lnTo>
                  <a:lnTo>
                    <a:pt x="3876" y="60"/>
                  </a:lnTo>
                  <a:lnTo>
                    <a:pt x="3876" y="60"/>
                  </a:lnTo>
                  <a:lnTo>
                    <a:pt x="3876" y="54"/>
                  </a:lnTo>
                  <a:lnTo>
                    <a:pt x="3876" y="54"/>
                  </a:lnTo>
                  <a:lnTo>
                    <a:pt x="3876" y="54"/>
                  </a:lnTo>
                  <a:lnTo>
                    <a:pt x="3882" y="54"/>
                  </a:lnTo>
                  <a:lnTo>
                    <a:pt x="3882" y="48"/>
                  </a:lnTo>
                  <a:lnTo>
                    <a:pt x="3882" y="48"/>
                  </a:lnTo>
                  <a:lnTo>
                    <a:pt x="3882" y="48"/>
                  </a:lnTo>
                  <a:lnTo>
                    <a:pt x="3882" y="48"/>
                  </a:lnTo>
                  <a:lnTo>
                    <a:pt x="3882" y="42"/>
                  </a:lnTo>
                  <a:lnTo>
                    <a:pt x="3888" y="42"/>
                  </a:lnTo>
                  <a:lnTo>
                    <a:pt x="3888" y="42"/>
                  </a:lnTo>
                  <a:lnTo>
                    <a:pt x="3888" y="42"/>
                  </a:lnTo>
                  <a:lnTo>
                    <a:pt x="3888" y="42"/>
                  </a:lnTo>
                  <a:lnTo>
                    <a:pt x="3888" y="36"/>
                  </a:lnTo>
                  <a:lnTo>
                    <a:pt x="3888" y="36"/>
                  </a:lnTo>
                  <a:lnTo>
                    <a:pt x="3894" y="36"/>
                  </a:lnTo>
                  <a:lnTo>
                    <a:pt x="3894" y="36"/>
                  </a:lnTo>
                  <a:lnTo>
                    <a:pt x="3894" y="36"/>
                  </a:lnTo>
                  <a:lnTo>
                    <a:pt x="3894" y="30"/>
                  </a:lnTo>
                  <a:lnTo>
                    <a:pt x="3894" y="30"/>
                  </a:lnTo>
                  <a:lnTo>
                    <a:pt x="3894" y="30"/>
                  </a:lnTo>
                  <a:lnTo>
                    <a:pt x="3900" y="24"/>
                  </a:lnTo>
                  <a:lnTo>
                    <a:pt x="3900" y="24"/>
                  </a:lnTo>
                  <a:lnTo>
                    <a:pt x="3900" y="24"/>
                  </a:lnTo>
                  <a:lnTo>
                    <a:pt x="3900" y="24"/>
                  </a:lnTo>
                  <a:lnTo>
                    <a:pt x="3900" y="24"/>
                  </a:lnTo>
                  <a:lnTo>
                    <a:pt x="3900" y="18"/>
                  </a:lnTo>
                  <a:lnTo>
                    <a:pt x="3900" y="18"/>
                  </a:lnTo>
                  <a:lnTo>
                    <a:pt x="3906" y="18"/>
                  </a:lnTo>
                  <a:lnTo>
                    <a:pt x="3906" y="18"/>
                  </a:lnTo>
                  <a:lnTo>
                    <a:pt x="3906" y="12"/>
                  </a:lnTo>
                  <a:lnTo>
                    <a:pt x="3906" y="12"/>
                  </a:lnTo>
                  <a:lnTo>
                    <a:pt x="3906" y="12"/>
                  </a:lnTo>
                  <a:lnTo>
                    <a:pt x="3906" y="12"/>
                  </a:lnTo>
                  <a:lnTo>
                    <a:pt x="3912" y="12"/>
                  </a:lnTo>
                  <a:lnTo>
                    <a:pt x="3912" y="6"/>
                  </a:lnTo>
                  <a:lnTo>
                    <a:pt x="3912" y="6"/>
                  </a:lnTo>
                  <a:lnTo>
                    <a:pt x="3912" y="6"/>
                  </a:lnTo>
                  <a:lnTo>
                    <a:pt x="3912" y="6"/>
                  </a:lnTo>
                  <a:lnTo>
                    <a:pt x="3912" y="6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6"/>
                  </a:lnTo>
                  <a:lnTo>
                    <a:pt x="3936" y="6"/>
                  </a:lnTo>
                  <a:lnTo>
                    <a:pt x="3936" y="6"/>
                  </a:lnTo>
                  <a:lnTo>
                    <a:pt x="3936" y="6"/>
                  </a:lnTo>
                  <a:lnTo>
                    <a:pt x="3936" y="6"/>
                  </a:lnTo>
                  <a:lnTo>
                    <a:pt x="3936" y="6"/>
                  </a:lnTo>
                  <a:lnTo>
                    <a:pt x="3942" y="12"/>
                  </a:lnTo>
                  <a:lnTo>
                    <a:pt x="3942" y="12"/>
                  </a:lnTo>
                  <a:lnTo>
                    <a:pt x="3942" y="12"/>
                  </a:lnTo>
                  <a:lnTo>
                    <a:pt x="3942" y="12"/>
                  </a:lnTo>
                  <a:lnTo>
                    <a:pt x="3942" y="12"/>
                  </a:lnTo>
                  <a:lnTo>
                    <a:pt x="3948" y="18"/>
                  </a:lnTo>
                  <a:lnTo>
                    <a:pt x="3948" y="18"/>
                  </a:lnTo>
                  <a:lnTo>
                    <a:pt x="3948" y="18"/>
                  </a:lnTo>
                  <a:lnTo>
                    <a:pt x="3948" y="18"/>
                  </a:lnTo>
                  <a:lnTo>
                    <a:pt x="3948" y="18"/>
                  </a:lnTo>
                  <a:lnTo>
                    <a:pt x="3948" y="18"/>
                  </a:lnTo>
                  <a:lnTo>
                    <a:pt x="3948" y="24"/>
                  </a:lnTo>
                  <a:lnTo>
                    <a:pt x="3954" y="24"/>
                  </a:lnTo>
                  <a:lnTo>
                    <a:pt x="3954" y="24"/>
                  </a:lnTo>
                  <a:lnTo>
                    <a:pt x="3954" y="24"/>
                  </a:lnTo>
                  <a:lnTo>
                    <a:pt x="3954" y="24"/>
                  </a:lnTo>
                  <a:lnTo>
                    <a:pt x="3954" y="24"/>
                  </a:lnTo>
                  <a:lnTo>
                    <a:pt x="3954" y="30"/>
                  </a:lnTo>
                  <a:lnTo>
                    <a:pt x="3954" y="30"/>
                  </a:lnTo>
                  <a:lnTo>
                    <a:pt x="3960" y="30"/>
                  </a:lnTo>
                  <a:lnTo>
                    <a:pt x="3960" y="30"/>
                  </a:lnTo>
                  <a:lnTo>
                    <a:pt x="3960" y="30"/>
                  </a:lnTo>
                  <a:lnTo>
                    <a:pt x="3960" y="36"/>
                  </a:lnTo>
                  <a:lnTo>
                    <a:pt x="3960" y="36"/>
                  </a:lnTo>
                  <a:lnTo>
                    <a:pt x="3960" y="36"/>
                  </a:lnTo>
                  <a:lnTo>
                    <a:pt x="3966" y="36"/>
                  </a:lnTo>
                  <a:lnTo>
                    <a:pt x="3966" y="36"/>
                  </a:lnTo>
                  <a:lnTo>
                    <a:pt x="3966" y="36"/>
                  </a:lnTo>
                  <a:lnTo>
                    <a:pt x="3966" y="42"/>
                  </a:lnTo>
                  <a:lnTo>
                    <a:pt x="3966" y="42"/>
                  </a:lnTo>
                  <a:lnTo>
                    <a:pt x="3966" y="42"/>
                  </a:lnTo>
                  <a:lnTo>
                    <a:pt x="3972" y="42"/>
                  </a:lnTo>
                  <a:lnTo>
                    <a:pt x="3972" y="42"/>
                  </a:lnTo>
                  <a:lnTo>
                    <a:pt x="3972" y="42"/>
                  </a:lnTo>
                  <a:lnTo>
                    <a:pt x="3972" y="48"/>
                  </a:lnTo>
                  <a:lnTo>
                    <a:pt x="3972" y="48"/>
                  </a:lnTo>
                  <a:lnTo>
                    <a:pt x="3972" y="48"/>
                  </a:lnTo>
                  <a:lnTo>
                    <a:pt x="3972" y="48"/>
                  </a:lnTo>
                  <a:lnTo>
                    <a:pt x="3978" y="48"/>
                  </a:lnTo>
                  <a:lnTo>
                    <a:pt x="3978" y="48"/>
                  </a:lnTo>
                  <a:lnTo>
                    <a:pt x="3978" y="54"/>
                  </a:lnTo>
                  <a:lnTo>
                    <a:pt x="3978" y="54"/>
                  </a:lnTo>
                  <a:lnTo>
                    <a:pt x="3978" y="54"/>
                  </a:lnTo>
                  <a:lnTo>
                    <a:pt x="3978" y="54"/>
                  </a:lnTo>
                  <a:lnTo>
                    <a:pt x="3984" y="54"/>
                  </a:lnTo>
                  <a:lnTo>
                    <a:pt x="3984" y="54"/>
                  </a:lnTo>
                  <a:lnTo>
                    <a:pt x="3984" y="60"/>
                  </a:lnTo>
                  <a:lnTo>
                    <a:pt x="3984" y="60"/>
                  </a:lnTo>
                  <a:lnTo>
                    <a:pt x="3984" y="60"/>
                  </a:lnTo>
                  <a:lnTo>
                    <a:pt x="3984" y="60"/>
                  </a:lnTo>
                  <a:lnTo>
                    <a:pt x="3984" y="60"/>
                  </a:lnTo>
                  <a:lnTo>
                    <a:pt x="3990" y="60"/>
                  </a:lnTo>
                  <a:lnTo>
                    <a:pt x="3990" y="66"/>
                  </a:lnTo>
                  <a:lnTo>
                    <a:pt x="3990" y="66"/>
                  </a:lnTo>
                  <a:lnTo>
                    <a:pt x="3990" y="66"/>
                  </a:lnTo>
                  <a:lnTo>
                    <a:pt x="3990" y="66"/>
                  </a:lnTo>
                  <a:lnTo>
                    <a:pt x="3990" y="66"/>
                  </a:lnTo>
                  <a:lnTo>
                    <a:pt x="3996" y="66"/>
                  </a:lnTo>
                  <a:lnTo>
                    <a:pt x="3996" y="66"/>
                  </a:lnTo>
                  <a:lnTo>
                    <a:pt x="3996" y="72"/>
                  </a:lnTo>
                  <a:lnTo>
                    <a:pt x="3996" y="72"/>
                  </a:lnTo>
                  <a:lnTo>
                    <a:pt x="3996" y="72"/>
                  </a:lnTo>
                  <a:lnTo>
                    <a:pt x="3996" y="72"/>
                  </a:lnTo>
                  <a:lnTo>
                    <a:pt x="3996" y="72"/>
                  </a:lnTo>
                  <a:lnTo>
                    <a:pt x="4002" y="72"/>
                  </a:lnTo>
                  <a:lnTo>
                    <a:pt x="4002" y="78"/>
                  </a:lnTo>
                  <a:lnTo>
                    <a:pt x="4002" y="78"/>
                  </a:lnTo>
                  <a:lnTo>
                    <a:pt x="4002" y="78"/>
                  </a:lnTo>
                  <a:lnTo>
                    <a:pt x="4002" y="78"/>
                  </a:lnTo>
                  <a:lnTo>
                    <a:pt x="4008" y="78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14" y="84"/>
                  </a:lnTo>
                  <a:lnTo>
                    <a:pt x="4014" y="90"/>
                  </a:lnTo>
                  <a:lnTo>
                    <a:pt x="4014" y="90"/>
                  </a:lnTo>
                  <a:lnTo>
                    <a:pt x="4014" y="90"/>
                  </a:lnTo>
                  <a:lnTo>
                    <a:pt x="4014" y="90"/>
                  </a:lnTo>
                  <a:lnTo>
                    <a:pt x="4014" y="90"/>
                  </a:lnTo>
                  <a:lnTo>
                    <a:pt x="4020" y="90"/>
                  </a:lnTo>
                  <a:lnTo>
                    <a:pt x="4020" y="96"/>
                  </a:lnTo>
                  <a:lnTo>
                    <a:pt x="4020" y="96"/>
                  </a:lnTo>
                  <a:lnTo>
                    <a:pt x="4020" y="96"/>
                  </a:lnTo>
                  <a:lnTo>
                    <a:pt x="4020" y="96"/>
                  </a:lnTo>
                  <a:lnTo>
                    <a:pt x="4020" y="96"/>
                  </a:lnTo>
                  <a:lnTo>
                    <a:pt x="4020" y="96"/>
                  </a:lnTo>
                  <a:lnTo>
                    <a:pt x="4026" y="96"/>
                  </a:lnTo>
                  <a:lnTo>
                    <a:pt x="4026" y="102"/>
                  </a:lnTo>
                  <a:lnTo>
                    <a:pt x="4026" y="102"/>
                  </a:lnTo>
                  <a:lnTo>
                    <a:pt x="4026" y="102"/>
                  </a:lnTo>
                  <a:lnTo>
                    <a:pt x="4026" y="102"/>
                  </a:lnTo>
                  <a:lnTo>
                    <a:pt x="4026" y="102"/>
                  </a:lnTo>
                  <a:lnTo>
                    <a:pt x="4032" y="102"/>
                  </a:lnTo>
                  <a:lnTo>
                    <a:pt x="4032" y="108"/>
                  </a:lnTo>
                  <a:lnTo>
                    <a:pt x="4032" y="108"/>
                  </a:lnTo>
                  <a:lnTo>
                    <a:pt x="4032" y="108"/>
                  </a:lnTo>
                  <a:lnTo>
                    <a:pt x="4032" y="108"/>
                  </a:lnTo>
                  <a:lnTo>
                    <a:pt x="4032" y="108"/>
                  </a:lnTo>
                  <a:lnTo>
                    <a:pt x="4032" y="108"/>
                  </a:lnTo>
                  <a:lnTo>
                    <a:pt x="4038" y="108"/>
                  </a:lnTo>
                  <a:lnTo>
                    <a:pt x="4038" y="114"/>
                  </a:lnTo>
                  <a:lnTo>
                    <a:pt x="4038" y="114"/>
                  </a:lnTo>
                  <a:lnTo>
                    <a:pt x="4038" y="114"/>
                  </a:lnTo>
                  <a:lnTo>
                    <a:pt x="4038" y="114"/>
                  </a:lnTo>
                  <a:lnTo>
                    <a:pt x="4038" y="114"/>
                  </a:lnTo>
                  <a:lnTo>
                    <a:pt x="4044" y="114"/>
                  </a:lnTo>
                  <a:lnTo>
                    <a:pt x="4044" y="114"/>
                  </a:lnTo>
                  <a:lnTo>
                    <a:pt x="4044" y="120"/>
                  </a:lnTo>
                  <a:lnTo>
                    <a:pt x="4044" y="120"/>
                  </a:lnTo>
                  <a:lnTo>
                    <a:pt x="4044" y="120"/>
                  </a:lnTo>
                  <a:lnTo>
                    <a:pt x="4044" y="120"/>
                  </a:lnTo>
                  <a:lnTo>
                    <a:pt x="4050" y="120"/>
                  </a:lnTo>
                  <a:lnTo>
                    <a:pt x="4050" y="120"/>
                  </a:lnTo>
                  <a:lnTo>
                    <a:pt x="4050" y="120"/>
                  </a:lnTo>
                  <a:lnTo>
                    <a:pt x="4050" y="126"/>
                  </a:lnTo>
                  <a:lnTo>
                    <a:pt x="4050" y="126"/>
                  </a:lnTo>
                  <a:lnTo>
                    <a:pt x="4050" y="126"/>
                  </a:lnTo>
                  <a:lnTo>
                    <a:pt x="4050" y="126"/>
                  </a:lnTo>
                  <a:lnTo>
                    <a:pt x="4056" y="126"/>
                  </a:lnTo>
                  <a:lnTo>
                    <a:pt x="4056" y="126"/>
                  </a:lnTo>
                  <a:lnTo>
                    <a:pt x="4056" y="126"/>
                  </a:lnTo>
                  <a:lnTo>
                    <a:pt x="4056" y="132"/>
                  </a:lnTo>
                  <a:lnTo>
                    <a:pt x="4056" y="132"/>
                  </a:lnTo>
                  <a:lnTo>
                    <a:pt x="4056" y="132"/>
                  </a:lnTo>
                  <a:lnTo>
                    <a:pt x="4062" y="132"/>
                  </a:lnTo>
                  <a:lnTo>
                    <a:pt x="4062" y="132"/>
                  </a:lnTo>
                  <a:lnTo>
                    <a:pt x="4062" y="132"/>
                  </a:lnTo>
                  <a:lnTo>
                    <a:pt x="4062" y="138"/>
                  </a:lnTo>
                  <a:lnTo>
                    <a:pt x="4062" y="138"/>
                  </a:lnTo>
                  <a:lnTo>
                    <a:pt x="4062" y="138"/>
                  </a:lnTo>
                  <a:lnTo>
                    <a:pt x="4062" y="138"/>
                  </a:lnTo>
                  <a:lnTo>
                    <a:pt x="4068" y="138"/>
                  </a:lnTo>
                  <a:lnTo>
                    <a:pt x="4068" y="138"/>
                  </a:lnTo>
                  <a:lnTo>
                    <a:pt x="4068" y="138"/>
                  </a:lnTo>
                  <a:lnTo>
                    <a:pt x="4068" y="138"/>
                  </a:lnTo>
                  <a:lnTo>
                    <a:pt x="4068" y="144"/>
                  </a:lnTo>
                  <a:lnTo>
                    <a:pt x="4068" y="144"/>
                  </a:lnTo>
                  <a:lnTo>
                    <a:pt x="4074" y="144"/>
                  </a:lnTo>
                  <a:lnTo>
                    <a:pt x="4074" y="144"/>
                  </a:lnTo>
                  <a:lnTo>
                    <a:pt x="4074" y="144"/>
                  </a:lnTo>
                  <a:lnTo>
                    <a:pt x="4074" y="144"/>
                  </a:lnTo>
                  <a:lnTo>
                    <a:pt x="4074" y="144"/>
                  </a:lnTo>
                  <a:lnTo>
                    <a:pt x="4074" y="150"/>
                  </a:lnTo>
                  <a:lnTo>
                    <a:pt x="4074" y="150"/>
                  </a:lnTo>
                  <a:lnTo>
                    <a:pt x="4080" y="150"/>
                  </a:lnTo>
                  <a:lnTo>
                    <a:pt x="4080" y="150"/>
                  </a:lnTo>
                  <a:lnTo>
                    <a:pt x="4080" y="150"/>
                  </a:lnTo>
                  <a:lnTo>
                    <a:pt x="4080" y="150"/>
                  </a:lnTo>
                  <a:lnTo>
                    <a:pt x="4080" y="150"/>
                  </a:lnTo>
                  <a:lnTo>
                    <a:pt x="4080" y="156"/>
                  </a:lnTo>
                  <a:lnTo>
                    <a:pt x="4086" y="156"/>
                  </a:lnTo>
                  <a:lnTo>
                    <a:pt x="4086" y="156"/>
                  </a:lnTo>
                  <a:lnTo>
                    <a:pt x="4086" y="156"/>
                  </a:lnTo>
                  <a:lnTo>
                    <a:pt x="4086" y="156"/>
                  </a:lnTo>
                  <a:lnTo>
                    <a:pt x="4086" y="156"/>
                  </a:lnTo>
                  <a:lnTo>
                    <a:pt x="4086" y="162"/>
                  </a:lnTo>
                  <a:lnTo>
                    <a:pt x="4092" y="162"/>
                  </a:lnTo>
                  <a:lnTo>
                    <a:pt x="4092" y="162"/>
                  </a:lnTo>
                  <a:lnTo>
                    <a:pt x="4092" y="162"/>
                  </a:lnTo>
                  <a:lnTo>
                    <a:pt x="4092" y="162"/>
                  </a:lnTo>
                  <a:lnTo>
                    <a:pt x="4092" y="162"/>
                  </a:lnTo>
                  <a:lnTo>
                    <a:pt x="4092" y="162"/>
                  </a:lnTo>
                  <a:lnTo>
                    <a:pt x="4098" y="162"/>
                  </a:lnTo>
                  <a:lnTo>
                    <a:pt x="4098" y="168"/>
                  </a:lnTo>
                  <a:lnTo>
                    <a:pt x="4098" y="168"/>
                  </a:lnTo>
                  <a:lnTo>
                    <a:pt x="4098" y="168"/>
                  </a:lnTo>
                  <a:lnTo>
                    <a:pt x="4098" y="168"/>
                  </a:lnTo>
                  <a:lnTo>
                    <a:pt x="4098" y="168"/>
                  </a:lnTo>
                  <a:lnTo>
                    <a:pt x="4098" y="168"/>
                  </a:lnTo>
                  <a:lnTo>
                    <a:pt x="4104" y="168"/>
                  </a:lnTo>
                  <a:lnTo>
                    <a:pt x="4104" y="168"/>
                  </a:lnTo>
                  <a:lnTo>
                    <a:pt x="4104" y="174"/>
                  </a:lnTo>
                  <a:lnTo>
                    <a:pt x="4104" y="174"/>
                  </a:lnTo>
                  <a:lnTo>
                    <a:pt x="4104" y="174"/>
                  </a:lnTo>
                  <a:lnTo>
                    <a:pt x="4104" y="174"/>
                  </a:lnTo>
                  <a:lnTo>
                    <a:pt x="4110" y="174"/>
                  </a:lnTo>
                  <a:lnTo>
                    <a:pt x="4110" y="174"/>
                  </a:lnTo>
                  <a:lnTo>
                    <a:pt x="4110" y="174"/>
                  </a:lnTo>
                  <a:lnTo>
                    <a:pt x="4110" y="180"/>
                  </a:lnTo>
                  <a:lnTo>
                    <a:pt x="4110" y="180"/>
                  </a:lnTo>
                  <a:lnTo>
                    <a:pt x="4110" y="180"/>
                  </a:lnTo>
                  <a:lnTo>
                    <a:pt x="4110" y="180"/>
                  </a:lnTo>
                  <a:lnTo>
                    <a:pt x="4116" y="180"/>
                  </a:lnTo>
                  <a:lnTo>
                    <a:pt x="4116" y="180"/>
                  </a:lnTo>
                  <a:lnTo>
                    <a:pt x="4116" y="180"/>
                  </a:lnTo>
                  <a:lnTo>
                    <a:pt x="4116" y="180"/>
                  </a:lnTo>
                  <a:lnTo>
                    <a:pt x="4116" y="186"/>
                  </a:lnTo>
                  <a:lnTo>
                    <a:pt x="4116" y="186"/>
                  </a:lnTo>
                  <a:lnTo>
                    <a:pt x="4122" y="186"/>
                  </a:lnTo>
                  <a:lnTo>
                    <a:pt x="4122" y="186"/>
                  </a:lnTo>
                  <a:lnTo>
                    <a:pt x="4122" y="186"/>
                  </a:lnTo>
                  <a:lnTo>
                    <a:pt x="4122" y="186"/>
                  </a:lnTo>
                  <a:lnTo>
                    <a:pt x="4122" y="186"/>
                  </a:lnTo>
                  <a:lnTo>
                    <a:pt x="4122" y="186"/>
                  </a:lnTo>
                  <a:lnTo>
                    <a:pt x="4122" y="192"/>
                  </a:lnTo>
                  <a:lnTo>
                    <a:pt x="4128" y="192"/>
                  </a:lnTo>
                  <a:lnTo>
                    <a:pt x="4128" y="192"/>
                  </a:lnTo>
                  <a:lnTo>
                    <a:pt x="4128" y="192"/>
                  </a:lnTo>
                  <a:lnTo>
                    <a:pt x="4128" y="192"/>
                  </a:lnTo>
                  <a:lnTo>
                    <a:pt x="4128" y="192"/>
                  </a:lnTo>
                  <a:lnTo>
                    <a:pt x="4128" y="192"/>
                  </a:lnTo>
                  <a:lnTo>
                    <a:pt x="4134" y="192"/>
                  </a:lnTo>
                  <a:lnTo>
                    <a:pt x="4134" y="198"/>
                  </a:lnTo>
                  <a:lnTo>
                    <a:pt x="4134" y="198"/>
                  </a:lnTo>
                  <a:lnTo>
                    <a:pt x="4134" y="198"/>
                  </a:lnTo>
                  <a:lnTo>
                    <a:pt x="4134" y="198"/>
                  </a:lnTo>
                  <a:lnTo>
                    <a:pt x="4134" y="198"/>
                  </a:lnTo>
                  <a:lnTo>
                    <a:pt x="4134" y="198"/>
                  </a:lnTo>
                  <a:lnTo>
                    <a:pt x="4140" y="198"/>
                  </a:lnTo>
                  <a:lnTo>
                    <a:pt x="4140" y="198"/>
                  </a:lnTo>
                  <a:lnTo>
                    <a:pt x="4140" y="198"/>
                  </a:lnTo>
                  <a:lnTo>
                    <a:pt x="4140" y="204"/>
                  </a:lnTo>
                  <a:lnTo>
                    <a:pt x="4140" y="204"/>
                  </a:lnTo>
                  <a:lnTo>
                    <a:pt x="4140" y="204"/>
                  </a:lnTo>
                  <a:lnTo>
                    <a:pt x="4146" y="204"/>
                  </a:lnTo>
                  <a:lnTo>
                    <a:pt x="4146" y="204"/>
                  </a:lnTo>
                  <a:lnTo>
                    <a:pt x="4146" y="204"/>
                  </a:lnTo>
                  <a:lnTo>
                    <a:pt x="4146" y="204"/>
                  </a:lnTo>
                  <a:lnTo>
                    <a:pt x="4146" y="204"/>
                  </a:lnTo>
                  <a:lnTo>
                    <a:pt x="4146" y="210"/>
                  </a:lnTo>
                  <a:lnTo>
                    <a:pt x="4152" y="210"/>
                  </a:lnTo>
                  <a:lnTo>
                    <a:pt x="4152" y="210"/>
                  </a:lnTo>
                  <a:lnTo>
                    <a:pt x="4152" y="210"/>
                  </a:lnTo>
                  <a:lnTo>
                    <a:pt x="4152" y="210"/>
                  </a:lnTo>
                  <a:lnTo>
                    <a:pt x="4152" y="210"/>
                  </a:lnTo>
                  <a:lnTo>
                    <a:pt x="4152" y="210"/>
                  </a:lnTo>
                  <a:lnTo>
                    <a:pt x="4152" y="210"/>
                  </a:lnTo>
                  <a:lnTo>
                    <a:pt x="4158" y="210"/>
                  </a:lnTo>
                  <a:lnTo>
                    <a:pt x="4158" y="216"/>
                  </a:lnTo>
                  <a:lnTo>
                    <a:pt x="4158" y="216"/>
                  </a:lnTo>
                  <a:lnTo>
                    <a:pt x="4158" y="216"/>
                  </a:lnTo>
                  <a:lnTo>
                    <a:pt x="4158" y="216"/>
                  </a:lnTo>
                  <a:lnTo>
                    <a:pt x="4158" y="216"/>
                  </a:lnTo>
                  <a:lnTo>
                    <a:pt x="4164" y="216"/>
                  </a:lnTo>
                  <a:lnTo>
                    <a:pt x="4164" y="216"/>
                  </a:lnTo>
                  <a:lnTo>
                    <a:pt x="4164" y="216"/>
                  </a:lnTo>
                  <a:lnTo>
                    <a:pt x="4164" y="222"/>
                  </a:lnTo>
                  <a:lnTo>
                    <a:pt x="4164" y="222"/>
                  </a:lnTo>
                  <a:lnTo>
                    <a:pt x="4164" y="222"/>
                  </a:lnTo>
                  <a:lnTo>
                    <a:pt x="4170" y="222"/>
                  </a:lnTo>
                  <a:lnTo>
                    <a:pt x="4170" y="222"/>
                  </a:lnTo>
                  <a:lnTo>
                    <a:pt x="4170" y="222"/>
                  </a:lnTo>
                  <a:lnTo>
                    <a:pt x="4170" y="222"/>
                  </a:lnTo>
                  <a:lnTo>
                    <a:pt x="4170" y="222"/>
                  </a:lnTo>
                  <a:lnTo>
                    <a:pt x="4170" y="228"/>
                  </a:lnTo>
                  <a:lnTo>
                    <a:pt x="4170" y="228"/>
                  </a:lnTo>
                  <a:lnTo>
                    <a:pt x="4176" y="228"/>
                  </a:lnTo>
                  <a:lnTo>
                    <a:pt x="4176" y="228"/>
                  </a:lnTo>
                  <a:lnTo>
                    <a:pt x="4176" y="228"/>
                  </a:lnTo>
                  <a:lnTo>
                    <a:pt x="4176" y="228"/>
                  </a:lnTo>
                  <a:lnTo>
                    <a:pt x="4176" y="228"/>
                  </a:lnTo>
                  <a:lnTo>
                    <a:pt x="4176" y="228"/>
                  </a:lnTo>
                  <a:lnTo>
                    <a:pt x="4182" y="228"/>
                  </a:lnTo>
                  <a:lnTo>
                    <a:pt x="4182" y="228"/>
                  </a:lnTo>
                  <a:lnTo>
                    <a:pt x="4182" y="234"/>
                  </a:lnTo>
                  <a:lnTo>
                    <a:pt x="4182" y="234"/>
                  </a:lnTo>
                  <a:lnTo>
                    <a:pt x="4182" y="234"/>
                  </a:lnTo>
                  <a:lnTo>
                    <a:pt x="4182" y="234"/>
                  </a:lnTo>
                  <a:lnTo>
                    <a:pt x="4182" y="234"/>
                  </a:lnTo>
                  <a:lnTo>
                    <a:pt x="4188" y="234"/>
                  </a:lnTo>
                  <a:lnTo>
                    <a:pt x="4188" y="234"/>
                  </a:lnTo>
                  <a:lnTo>
                    <a:pt x="4188" y="234"/>
                  </a:lnTo>
                  <a:lnTo>
                    <a:pt x="4188" y="234"/>
                  </a:lnTo>
                  <a:lnTo>
                    <a:pt x="4188" y="234"/>
                  </a:lnTo>
                  <a:lnTo>
                    <a:pt x="4188" y="234"/>
                  </a:lnTo>
                  <a:lnTo>
                    <a:pt x="4194" y="240"/>
                  </a:lnTo>
                  <a:lnTo>
                    <a:pt x="4194" y="240"/>
                  </a:lnTo>
                  <a:lnTo>
                    <a:pt x="4194" y="240"/>
                  </a:lnTo>
                  <a:lnTo>
                    <a:pt x="4194" y="240"/>
                  </a:lnTo>
                  <a:lnTo>
                    <a:pt x="4194" y="240"/>
                  </a:lnTo>
                  <a:lnTo>
                    <a:pt x="4194" y="240"/>
                  </a:lnTo>
                  <a:lnTo>
                    <a:pt x="4194" y="240"/>
                  </a:lnTo>
                  <a:lnTo>
                    <a:pt x="4200" y="240"/>
                  </a:lnTo>
                  <a:lnTo>
                    <a:pt x="4200" y="240"/>
                  </a:lnTo>
                  <a:lnTo>
                    <a:pt x="4200" y="240"/>
                  </a:lnTo>
                  <a:lnTo>
                    <a:pt x="4200" y="240"/>
                  </a:lnTo>
                  <a:lnTo>
                    <a:pt x="4200" y="240"/>
                  </a:lnTo>
                  <a:lnTo>
                    <a:pt x="4200" y="240"/>
                  </a:lnTo>
                  <a:lnTo>
                    <a:pt x="4206" y="240"/>
                  </a:lnTo>
                  <a:lnTo>
                    <a:pt x="4206" y="240"/>
                  </a:lnTo>
                  <a:lnTo>
                    <a:pt x="4206" y="240"/>
                  </a:lnTo>
                  <a:lnTo>
                    <a:pt x="4206" y="240"/>
                  </a:lnTo>
                  <a:lnTo>
                    <a:pt x="4206" y="240"/>
                  </a:lnTo>
                  <a:lnTo>
                    <a:pt x="4206" y="246"/>
                  </a:lnTo>
                  <a:lnTo>
                    <a:pt x="4206" y="246"/>
                  </a:lnTo>
                  <a:lnTo>
                    <a:pt x="4212" y="246"/>
                  </a:lnTo>
                  <a:lnTo>
                    <a:pt x="4212" y="246"/>
                  </a:lnTo>
                  <a:lnTo>
                    <a:pt x="4212" y="246"/>
                  </a:lnTo>
                  <a:lnTo>
                    <a:pt x="4212" y="246"/>
                  </a:lnTo>
                  <a:lnTo>
                    <a:pt x="4212" y="246"/>
                  </a:lnTo>
                  <a:lnTo>
                    <a:pt x="4212" y="246"/>
                  </a:lnTo>
                  <a:lnTo>
                    <a:pt x="4218" y="246"/>
                  </a:lnTo>
                  <a:lnTo>
                    <a:pt x="4218" y="246"/>
                  </a:lnTo>
                  <a:lnTo>
                    <a:pt x="4218" y="246"/>
                  </a:lnTo>
                  <a:lnTo>
                    <a:pt x="4218" y="246"/>
                  </a:lnTo>
                  <a:lnTo>
                    <a:pt x="4218" y="246"/>
                  </a:lnTo>
                  <a:lnTo>
                    <a:pt x="4218" y="246"/>
                  </a:lnTo>
                  <a:lnTo>
                    <a:pt x="4224" y="246"/>
                  </a:lnTo>
                  <a:lnTo>
                    <a:pt x="4224" y="246"/>
                  </a:lnTo>
                  <a:lnTo>
                    <a:pt x="4224" y="246"/>
                  </a:lnTo>
                  <a:lnTo>
                    <a:pt x="4224" y="252"/>
                  </a:lnTo>
                  <a:lnTo>
                    <a:pt x="4224" y="252"/>
                  </a:lnTo>
                  <a:lnTo>
                    <a:pt x="4224" y="252"/>
                  </a:lnTo>
                  <a:lnTo>
                    <a:pt x="4230" y="252"/>
                  </a:lnTo>
                  <a:lnTo>
                    <a:pt x="4230" y="252"/>
                  </a:lnTo>
                  <a:lnTo>
                    <a:pt x="4230" y="252"/>
                  </a:lnTo>
                  <a:lnTo>
                    <a:pt x="4230" y="252"/>
                  </a:lnTo>
                  <a:lnTo>
                    <a:pt x="4230" y="252"/>
                  </a:lnTo>
                  <a:lnTo>
                    <a:pt x="4230" y="252"/>
                  </a:lnTo>
                  <a:lnTo>
                    <a:pt x="4230" y="252"/>
                  </a:lnTo>
                  <a:lnTo>
                    <a:pt x="4236" y="252"/>
                  </a:lnTo>
                  <a:lnTo>
                    <a:pt x="4236" y="252"/>
                  </a:lnTo>
                  <a:lnTo>
                    <a:pt x="4236" y="252"/>
                  </a:lnTo>
                  <a:lnTo>
                    <a:pt x="4236" y="252"/>
                  </a:lnTo>
                  <a:lnTo>
                    <a:pt x="4236" y="252"/>
                  </a:lnTo>
                  <a:lnTo>
                    <a:pt x="4236" y="252"/>
                  </a:lnTo>
                  <a:lnTo>
                    <a:pt x="4242" y="252"/>
                  </a:lnTo>
                  <a:lnTo>
                    <a:pt x="4242" y="252"/>
                  </a:lnTo>
                  <a:lnTo>
                    <a:pt x="4242" y="252"/>
                  </a:lnTo>
                  <a:lnTo>
                    <a:pt x="4242" y="258"/>
                  </a:lnTo>
                  <a:lnTo>
                    <a:pt x="4242" y="258"/>
                  </a:lnTo>
                  <a:lnTo>
                    <a:pt x="4242" y="258"/>
                  </a:lnTo>
                  <a:lnTo>
                    <a:pt x="4242" y="258"/>
                  </a:lnTo>
                  <a:lnTo>
                    <a:pt x="4248" y="258"/>
                  </a:lnTo>
                  <a:lnTo>
                    <a:pt x="4248" y="258"/>
                  </a:lnTo>
                  <a:lnTo>
                    <a:pt x="4248" y="258"/>
                  </a:lnTo>
                  <a:lnTo>
                    <a:pt x="4248" y="258"/>
                  </a:lnTo>
                  <a:lnTo>
                    <a:pt x="4248" y="258"/>
                  </a:lnTo>
                  <a:lnTo>
                    <a:pt x="4248" y="258"/>
                  </a:lnTo>
                  <a:lnTo>
                    <a:pt x="4254" y="258"/>
                  </a:lnTo>
                  <a:lnTo>
                    <a:pt x="4254" y="258"/>
                  </a:lnTo>
                  <a:lnTo>
                    <a:pt x="4254" y="258"/>
                  </a:lnTo>
                  <a:lnTo>
                    <a:pt x="4254" y="258"/>
                  </a:lnTo>
                  <a:lnTo>
                    <a:pt x="4254" y="258"/>
                  </a:lnTo>
                  <a:lnTo>
                    <a:pt x="4254" y="258"/>
                  </a:lnTo>
                  <a:lnTo>
                    <a:pt x="4254" y="258"/>
                  </a:lnTo>
                  <a:lnTo>
                    <a:pt x="4260" y="258"/>
                  </a:lnTo>
                  <a:lnTo>
                    <a:pt x="4260" y="258"/>
                  </a:lnTo>
                  <a:lnTo>
                    <a:pt x="4260" y="258"/>
                  </a:lnTo>
                  <a:lnTo>
                    <a:pt x="4260" y="258"/>
                  </a:lnTo>
                  <a:lnTo>
                    <a:pt x="4260" y="264"/>
                  </a:lnTo>
                  <a:lnTo>
                    <a:pt x="4260" y="264"/>
                  </a:lnTo>
                  <a:lnTo>
                    <a:pt x="4266" y="264"/>
                  </a:lnTo>
                  <a:lnTo>
                    <a:pt x="4266" y="264"/>
                  </a:lnTo>
                  <a:lnTo>
                    <a:pt x="4266" y="264"/>
                  </a:lnTo>
                  <a:lnTo>
                    <a:pt x="4266" y="264"/>
                  </a:lnTo>
                  <a:lnTo>
                    <a:pt x="4266" y="264"/>
                  </a:lnTo>
                  <a:lnTo>
                    <a:pt x="4266" y="264"/>
                  </a:lnTo>
                  <a:lnTo>
                    <a:pt x="4266" y="264"/>
                  </a:lnTo>
                  <a:lnTo>
                    <a:pt x="4272" y="264"/>
                  </a:lnTo>
                  <a:lnTo>
                    <a:pt x="4272" y="264"/>
                  </a:lnTo>
                  <a:lnTo>
                    <a:pt x="4272" y="264"/>
                  </a:lnTo>
                  <a:lnTo>
                    <a:pt x="4272" y="264"/>
                  </a:lnTo>
                  <a:lnTo>
                    <a:pt x="4272" y="264"/>
                  </a:lnTo>
                  <a:lnTo>
                    <a:pt x="4272" y="264"/>
                  </a:lnTo>
                  <a:lnTo>
                    <a:pt x="4278" y="264"/>
                  </a:lnTo>
                  <a:lnTo>
                    <a:pt x="4278" y="264"/>
                  </a:lnTo>
                  <a:lnTo>
                    <a:pt x="4278" y="264"/>
                  </a:lnTo>
                  <a:lnTo>
                    <a:pt x="4278" y="264"/>
                  </a:lnTo>
                  <a:lnTo>
                    <a:pt x="4278" y="264"/>
                  </a:lnTo>
                  <a:lnTo>
                    <a:pt x="4278" y="264"/>
                  </a:lnTo>
                  <a:lnTo>
                    <a:pt x="4278" y="264"/>
                  </a:lnTo>
                  <a:lnTo>
                    <a:pt x="4284" y="264"/>
                  </a:lnTo>
                  <a:lnTo>
                    <a:pt x="4284" y="264"/>
                  </a:lnTo>
                  <a:lnTo>
                    <a:pt x="4284" y="264"/>
                  </a:lnTo>
                  <a:lnTo>
                    <a:pt x="4284" y="264"/>
                  </a:lnTo>
                  <a:lnTo>
                    <a:pt x="4284" y="270"/>
                  </a:lnTo>
                  <a:lnTo>
                    <a:pt x="4284" y="270"/>
                  </a:lnTo>
                  <a:lnTo>
                    <a:pt x="4290" y="270"/>
                  </a:lnTo>
                  <a:lnTo>
                    <a:pt x="4290" y="270"/>
                  </a:lnTo>
                  <a:lnTo>
                    <a:pt x="4290" y="270"/>
                  </a:lnTo>
                  <a:lnTo>
                    <a:pt x="4290" y="270"/>
                  </a:lnTo>
                  <a:lnTo>
                    <a:pt x="4290" y="270"/>
                  </a:lnTo>
                  <a:lnTo>
                    <a:pt x="4290" y="270"/>
                  </a:lnTo>
                  <a:lnTo>
                    <a:pt x="4296" y="270"/>
                  </a:lnTo>
                  <a:lnTo>
                    <a:pt x="4296" y="270"/>
                  </a:lnTo>
                  <a:lnTo>
                    <a:pt x="4296" y="270"/>
                  </a:lnTo>
                  <a:lnTo>
                    <a:pt x="4296" y="270"/>
                  </a:lnTo>
                  <a:lnTo>
                    <a:pt x="4296" y="270"/>
                  </a:lnTo>
                  <a:lnTo>
                    <a:pt x="4296" y="270"/>
                  </a:lnTo>
                  <a:lnTo>
                    <a:pt x="4302" y="270"/>
                  </a:lnTo>
                  <a:lnTo>
                    <a:pt x="4302" y="270"/>
                  </a:lnTo>
                  <a:lnTo>
                    <a:pt x="4302" y="270"/>
                  </a:lnTo>
                  <a:lnTo>
                    <a:pt x="4302" y="270"/>
                  </a:lnTo>
                  <a:lnTo>
                    <a:pt x="4302" y="270"/>
                  </a:lnTo>
                  <a:lnTo>
                    <a:pt x="4302" y="270"/>
                  </a:lnTo>
                  <a:lnTo>
                    <a:pt x="4302" y="270"/>
                  </a:lnTo>
                  <a:lnTo>
                    <a:pt x="4308" y="270"/>
                  </a:lnTo>
                  <a:lnTo>
                    <a:pt x="4308" y="270"/>
                  </a:lnTo>
                  <a:lnTo>
                    <a:pt x="4308" y="270"/>
                  </a:lnTo>
                  <a:lnTo>
                    <a:pt x="4308" y="270"/>
                  </a:lnTo>
                  <a:lnTo>
                    <a:pt x="4308" y="270"/>
                  </a:lnTo>
                  <a:lnTo>
                    <a:pt x="4308" y="270"/>
                  </a:lnTo>
                  <a:lnTo>
                    <a:pt x="4314" y="270"/>
                  </a:lnTo>
                  <a:lnTo>
                    <a:pt x="4314" y="270"/>
                  </a:lnTo>
                  <a:lnTo>
                    <a:pt x="4314" y="270"/>
                  </a:lnTo>
                  <a:lnTo>
                    <a:pt x="4314" y="270"/>
                  </a:lnTo>
                  <a:lnTo>
                    <a:pt x="4314" y="270"/>
                  </a:lnTo>
                  <a:lnTo>
                    <a:pt x="4314" y="270"/>
                  </a:lnTo>
                  <a:lnTo>
                    <a:pt x="4320" y="270"/>
                  </a:lnTo>
                  <a:lnTo>
                    <a:pt x="4320" y="276"/>
                  </a:lnTo>
                  <a:lnTo>
                    <a:pt x="4320" y="276"/>
                  </a:lnTo>
                  <a:lnTo>
                    <a:pt x="4320" y="276"/>
                  </a:lnTo>
                  <a:lnTo>
                    <a:pt x="4320" y="276"/>
                  </a:lnTo>
                  <a:lnTo>
                    <a:pt x="4320" y="276"/>
                  </a:lnTo>
                  <a:lnTo>
                    <a:pt x="4320" y="276"/>
                  </a:lnTo>
                  <a:lnTo>
                    <a:pt x="4326" y="276"/>
                  </a:lnTo>
                  <a:lnTo>
                    <a:pt x="4326" y="276"/>
                  </a:lnTo>
                  <a:lnTo>
                    <a:pt x="4326" y="276"/>
                  </a:lnTo>
                  <a:lnTo>
                    <a:pt x="4326" y="276"/>
                  </a:lnTo>
                  <a:lnTo>
                    <a:pt x="4326" y="276"/>
                  </a:lnTo>
                  <a:lnTo>
                    <a:pt x="4326" y="276"/>
                  </a:lnTo>
                  <a:lnTo>
                    <a:pt x="4332" y="276"/>
                  </a:lnTo>
                  <a:lnTo>
                    <a:pt x="4332" y="276"/>
                  </a:lnTo>
                  <a:lnTo>
                    <a:pt x="4332" y="276"/>
                  </a:lnTo>
                  <a:lnTo>
                    <a:pt x="4332" y="276"/>
                  </a:lnTo>
                  <a:lnTo>
                    <a:pt x="4332" y="276"/>
                  </a:lnTo>
                  <a:lnTo>
                    <a:pt x="4332" y="276"/>
                  </a:lnTo>
                  <a:lnTo>
                    <a:pt x="4332" y="276"/>
                  </a:lnTo>
                  <a:lnTo>
                    <a:pt x="4338" y="276"/>
                  </a:lnTo>
                  <a:lnTo>
                    <a:pt x="4338" y="276"/>
                  </a:lnTo>
                  <a:lnTo>
                    <a:pt x="4338" y="276"/>
                  </a:lnTo>
                  <a:lnTo>
                    <a:pt x="4338" y="276"/>
                  </a:lnTo>
                  <a:lnTo>
                    <a:pt x="4338" y="276"/>
                  </a:lnTo>
                  <a:lnTo>
                    <a:pt x="4338" y="276"/>
                  </a:lnTo>
                  <a:lnTo>
                    <a:pt x="4344" y="276"/>
                  </a:lnTo>
                  <a:lnTo>
                    <a:pt x="4344" y="276"/>
                  </a:lnTo>
                  <a:lnTo>
                    <a:pt x="4344" y="276"/>
                  </a:lnTo>
                  <a:lnTo>
                    <a:pt x="4344" y="276"/>
                  </a:lnTo>
                  <a:lnTo>
                    <a:pt x="4344" y="276"/>
                  </a:lnTo>
                  <a:lnTo>
                    <a:pt x="4344" y="276"/>
                  </a:lnTo>
                  <a:lnTo>
                    <a:pt x="4344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356" y="276"/>
                  </a:lnTo>
                  <a:lnTo>
                    <a:pt x="4356" y="276"/>
                  </a:lnTo>
                  <a:lnTo>
                    <a:pt x="4356" y="282"/>
                  </a:lnTo>
                  <a:lnTo>
                    <a:pt x="4356" y="282"/>
                  </a:lnTo>
                  <a:lnTo>
                    <a:pt x="4356" y="282"/>
                  </a:lnTo>
                  <a:lnTo>
                    <a:pt x="4356" y="282"/>
                  </a:lnTo>
                  <a:lnTo>
                    <a:pt x="4362" y="282"/>
                  </a:lnTo>
                  <a:lnTo>
                    <a:pt x="4362" y="282"/>
                  </a:lnTo>
                  <a:lnTo>
                    <a:pt x="4362" y="282"/>
                  </a:lnTo>
                  <a:lnTo>
                    <a:pt x="4362" y="282"/>
                  </a:lnTo>
                  <a:lnTo>
                    <a:pt x="4362" y="282"/>
                  </a:lnTo>
                  <a:lnTo>
                    <a:pt x="4362" y="282"/>
                  </a:lnTo>
                  <a:lnTo>
                    <a:pt x="4368" y="282"/>
                  </a:lnTo>
                  <a:lnTo>
                    <a:pt x="4368" y="282"/>
                  </a:lnTo>
                  <a:lnTo>
                    <a:pt x="4368" y="282"/>
                  </a:lnTo>
                  <a:lnTo>
                    <a:pt x="4368" y="282"/>
                  </a:lnTo>
                  <a:lnTo>
                    <a:pt x="4368" y="282"/>
                  </a:lnTo>
                  <a:lnTo>
                    <a:pt x="4368" y="282"/>
                  </a:lnTo>
                  <a:lnTo>
                    <a:pt x="4368" y="282"/>
                  </a:lnTo>
                  <a:lnTo>
                    <a:pt x="4374" y="282"/>
                  </a:lnTo>
                  <a:lnTo>
                    <a:pt x="4374" y="282"/>
                  </a:lnTo>
                  <a:lnTo>
                    <a:pt x="4374" y="282"/>
                  </a:lnTo>
                  <a:lnTo>
                    <a:pt x="4374" y="282"/>
                  </a:lnTo>
                  <a:lnTo>
                    <a:pt x="4374" y="282"/>
                  </a:lnTo>
                  <a:lnTo>
                    <a:pt x="4380" y="282"/>
                  </a:lnTo>
                  <a:lnTo>
                    <a:pt x="4380" y="282"/>
                  </a:lnTo>
                  <a:lnTo>
                    <a:pt x="4380" y="282"/>
                  </a:lnTo>
                  <a:lnTo>
                    <a:pt x="4380" y="282"/>
                  </a:lnTo>
                  <a:lnTo>
                    <a:pt x="4380" y="282"/>
                  </a:lnTo>
                  <a:lnTo>
                    <a:pt x="4380" y="282"/>
                  </a:lnTo>
                  <a:lnTo>
                    <a:pt x="4380" y="282"/>
                  </a:lnTo>
                  <a:lnTo>
                    <a:pt x="4386" y="282"/>
                  </a:lnTo>
                  <a:lnTo>
                    <a:pt x="4386" y="282"/>
                  </a:lnTo>
                  <a:lnTo>
                    <a:pt x="4386" y="282"/>
                  </a:lnTo>
                  <a:lnTo>
                    <a:pt x="4386" y="282"/>
                  </a:lnTo>
                  <a:lnTo>
                    <a:pt x="4386" y="282"/>
                  </a:lnTo>
                  <a:lnTo>
                    <a:pt x="4386" y="282"/>
                  </a:lnTo>
                  <a:lnTo>
                    <a:pt x="4392" y="282"/>
                  </a:lnTo>
                  <a:lnTo>
                    <a:pt x="4392" y="282"/>
                  </a:lnTo>
                  <a:lnTo>
                    <a:pt x="4392" y="282"/>
                  </a:lnTo>
                  <a:lnTo>
                    <a:pt x="4392" y="282"/>
                  </a:lnTo>
                  <a:lnTo>
                    <a:pt x="4392" y="282"/>
                  </a:lnTo>
                  <a:lnTo>
                    <a:pt x="4392" y="282"/>
                  </a:lnTo>
                  <a:lnTo>
                    <a:pt x="4392" y="282"/>
                  </a:lnTo>
                  <a:lnTo>
                    <a:pt x="4398" y="282"/>
                  </a:lnTo>
                  <a:lnTo>
                    <a:pt x="4398" y="282"/>
                  </a:lnTo>
                  <a:lnTo>
                    <a:pt x="4398" y="282"/>
                  </a:lnTo>
                  <a:lnTo>
                    <a:pt x="4398" y="282"/>
                  </a:lnTo>
                  <a:lnTo>
                    <a:pt x="4398" y="282"/>
                  </a:lnTo>
                  <a:lnTo>
                    <a:pt x="4398" y="282"/>
                  </a:lnTo>
                  <a:lnTo>
                    <a:pt x="4404" y="282"/>
                  </a:lnTo>
                  <a:lnTo>
                    <a:pt x="4404" y="282"/>
                  </a:lnTo>
                  <a:lnTo>
                    <a:pt x="4404" y="282"/>
                  </a:lnTo>
                  <a:lnTo>
                    <a:pt x="4404" y="282"/>
                  </a:lnTo>
                  <a:lnTo>
                    <a:pt x="4404" y="282"/>
                  </a:lnTo>
                  <a:lnTo>
                    <a:pt x="4404" y="282"/>
                  </a:lnTo>
                  <a:lnTo>
                    <a:pt x="4404" y="282"/>
                  </a:lnTo>
                  <a:lnTo>
                    <a:pt x="4410" y="282"/>
                  </a:lnTo>
                  <a:lnTo>
                    <a:pt x="4410" y="282"/>
                  </a:lnTo>
                  <a:lnTo>
                    <a:pt x="4410" y="282"/>
                  </a:lnTo>
                  <a:lnTo>
                    <a:pt x="4410" y="282"/>
                  </a:lnTo>
                  <a:lnTo>
                    <a:pt x="4410" y="282"/>
                  </a:lnTo>
                  <a:lnTo>
                    <a:pt x="4410" y="282"/>
                  </a:lnTo>
                  <a:lnTo>
                    <a:pt x="4416" y="282"/>
                  </a:lnTo>
                  <a:lnTo>
                    <a:pt x="4416" y="282"/>
                  </a:lnTo>
                  <a:lnTo>
                    <a:pt x="4416" y="282"/>
                  </a:lnTo>
                  <a:lnTo>
                    <a:pt x="4416" y="282"/>
                  </a:lnTo>
                  <a:lnTo>
                    <a:pt x="4416" y="282"/>
                  </a:lnTo>
                  <a:lnTo>
                    <a:pt x="4416" y="282"/>
                  </a:lnTo>
                  <a:lnTo>
                    <a:pt x="4422" y="282"/>
                  </a:lnTo>
                  <a:lnTo>
                    <a:pt x="4422" y="282"/>
                  </a:lnTo>
                  <a:lnTo>
                    <a:pt x="4422" y="282"/>
                  </a:lnTo>
                  <a:lnTo>
                    <a:pt x="4422" y="282"/>
                  </a:lnTo>
                  <a:lnTo>
                    <a:pt x="4422" y="282"/>
                  </a:lnTo>
                  <a:lnTo>
                    <a:pt x="4422" y="282"/>
                  </a:lnTo>
                  <a:lnTo>
                    <a:pt x="4422" y="282"/>
                  </a:lnTo>
                  <a:lnTo>
                    <a:pt x="4428" y="282"/>
                  </a:lnTo>
                  <a:lnTo>
                    <a:pt x="4428" y="282"/>
                  </a:lnTo>
                  <a:lnTo>
                    <a:pt x="4428" y="282"/>
                  </a:lnTo>
                  <a:lnTo>
                    <a:pt x="4428" y="282"/>
                  </a:lnTo>
                  <a:lnTo>
                    <a:pt x="4428" y="282"/>
                  </a:lnTo>
                  <a:lnTo>
                    <a:pt x="4428" y="282"/>
                  </a:lnTo>
                  <a:lnTo>
                    <a:pt x="4428" y="282"/>
                  </a:lnTo>
                  <a:lnTo>
                    <a:pt x="4434" y="282"/>
                  </a:lnTo>
                  <a:lnTo>
                    <a:pt x="4434" y="282"/>
                  </a:lnTo>
                  <a:lnTo>
                    <a:pt x="4434" y="282"/>
                  </a:lnTo>
                  <a:lnTo>
                    <a:pt x="4434" y="282"/>
                  </a:lnTo>
                  <a:lnTo>
                    <a:pt x="4434" y="282"/>
                  </a:lnTo>
                  <a:lnTo>
                    <a:pt x="4440" y="282"/>
                  </a:lnTo>
                  <a:lnTo>
                    <a:pt x="4440" y="282"/>
                  </a:lnTo>
                  <a:lnTo>
                    <a:pt x="4440" y="282"/>
                  </a:lnTo>
                  <a:lnTo>
                    <a:pt x="4440" y="282"/>
                  </a:lnTo>
                  <a:lnTo>
                    <a:pt x="4440" y="282"/>
                  </a:lnTo>
                  <a:lnTo>
                    <a:pt x="4440" y="282"/>
                  </a:lnTo>
                  <a:lnTo>
                    <a:pt x="4440" y="282"/>
                  </a:lnTo>
                  <a:lnTo>
                    <a:pt x="4446" y="282"/>
                  </a:lnTo>
                  <a:lnTo>
                    <a:pt x="4446" y="282"/>
                  </a:lnTo>
                  <a:lnTo>
                    <a:pt x="4446" y="282"/>
                  </a:lnTo>
                  <a:lnTo>
                    <a:pt x="4446" y="282"/>
                  </a:lnTo>
                  <a:lnTo>
                    <a:pt x="4446" y="282"/>
                  </a:lnTo>
                  <a:lnTo>
                    <a:pt x="4446" y="282"/>
                  </a:lnTo>
                  <a:lnTo>
                    <a:pt x="4452" y="282"/>
                  </a:lnTo>
                  <a:lnTo>
                    <a:pt x="4452" y="282"/>
                  </a:lnTo>
                  <a:lnTo>
                    <a:pt x="4452" y="282"/>
                  </a:lnTo>
                  <a:lnTo>
                    <a:pt x="4452" y="282"/>
                  </a:lnTo>
                  <a:lnTo>
                    <a:pt x="4452" y="282"/>
                  </a:lnTo>
                  <a:lnTo>
                    <a:pt x="4452" y="282"/>
                  </a:lnTo>
                  <a:lnTo>
                    <a:pt x="4452" y="282"/>
                  </a:lnTo>
                  <a:lnTo>
                    <a:pt x="4458" y="282"/>
                  </a:lnTo>
                  <a:lnTo>
                    <a:pt x="4458" y="282"/>
                  </a:lnTo>
                  <a:lnTo>
                    <a:pt x="4458" y="282"/>
                  </a:lnTo>
                  <a:lnTo>
                    <a:pt x="4458" y="282"/>
                  </a:lnTo>
                  <a:lnTo>
                    <a:pt x="4458" y="288"/>
                  </a:lnTo>
                  <a:lnTo>
                    <a:pt x="4458" y="288"/>
                  </a:lnTo>
                  <a:lnTo>
                    <a:pt x="4464" y="288"/>
                  </a:lnTo>
                  <a:lnTo>
                    <a:pt x="4464" y="288"/>
                  </a:lnTo>
                  <a:lnTo>
                    <a:pt x="4464" y="288"/>
                  </a:lnTo>
                  <a:lnTo>
                    <a:pt x="4464" y="288"/>
                  </a:lnTo>
                  <a:lnTo>
                    <a:pt x="4464" y="288"/>
                  </a:lnTo>
                  <a:lnTo>
                    <a:pt x="4464" y="288"/>
                  </a:lnTo>
                  <a:lnTo>
                    <a:pt x="4470" y="288"/>
                  </a:lnTo>
                  <a:lnTo>
                    <a:pt x="4470" y="288"/>
                  </a:lnTo>
                  <a:lnTo>
                    <a:pt x="4470" y="288"/>
                  </a:lnTo>
                  <a:lnTo>
                    <a:pt x="4470" y="288"/>
                  </a:lnTo>
                  <a:lnTo>
                    <a:pt x="4470" y="288"/>
                  </a:lnTo>
                  <a:lnTo>
                    <a:pt x="4470" y="288"/>
                  </a:lnTo>
                  <a:lnTo>
                    <a:pt x="4470" y="288"/>
                  </a:lnTo>
                  <a:lnTo>
                    <a:pt x="4476" y="288"/>
                  </a:lnTo>
                  <a:lnTo>
                    <a:pt x="4476" y="288"/>
                  </a:lnTo>
                  <a:lnTo>
                    <a:pt x="4476" y="294"/>
                  </a:lnTo>
                  <a:lnTo>
                    <a:pt x="4476" y="294"/>
                  </a:lnTo>
                  <a:lnTo>
                    <a:pt x="4476" y="294"/>
                  </a:lnTo>
                  <a:lnTo>
                    <a:pt x="4476" y="294"/>
                  </a:lnTo>
                  <a:lnTo>
                    <a:pt x="4482" y="294"/>
                  </a:lnTo>
                  <a:lnTo>
                    <a:pt x="4482" y="294"/>
                  </a:lnTo>
                  <a:lnTo>
                    <a:pt x="4482" y="294"/>
                  </a:lnTo>
                  <a:lnTo>
                    <a:pt x="4482" y="294"/>
                  </a:lnTo>
                  <a:lnTo>
                    <a:pt x="4482" y="294"/>
                  </a:lnTo>
                  <a:lnTo>
                    <a:pt x="4482" y="294"/>
                  </a:lnTo>
                  <a:lnTo>
                    <a:pt x="4482" y="294"/>
                  </a:lnTo>
                  <a:lnTo>
                    <a:pt x="4488" y="294"/>
                  </a:lnTo>
                  <a:lnTo>
                    <a:pt x="4488" y="294"/>
                  </a:lnTo>
                  <a:lnTo>
                    <a:pt x="4488" y="294"/>
                  </a:lnTo>
                  <a:lnTo>
                    <a:pt x="4488" y="294"/>
                  </a:lnTo>
                  <a:lnTo>
                    <a:pt x="4488" y="294"/>
                  </a:lnTo>
                  <a:lnTo>
                    <a:pt x="4488" y="294"/>
                  </a:lnTo>
                  <a:lnTo>
                    <a:pt x="4488" y="294"/>
                  </a:lnTo>
                  <a:lnTo>
                    <a:pt x="4494" y="300"/>
                  </a:lnTo>
                  <a:lnTo>
                    <a:pt x="4494" y="300"/>
                  </a:lnTo>
                  <a:lnTo>
                    <a:pt x="4494" y="300"/>
                  </a:lnTo>
                  <a:lnTo>
                    <a:pt x="4494" y="300"/>
                  </a:lnTo>
                  <a:lnTo>
                    <a:pt x="4494" y="300"/>
                  </a:lnTo>
                  <a:lnTo>
                    <a:pt x="4500" y="300"/>
                  </a:lnTo>
                  <a:lnTo>
                    <a:pt x="4500" y="300"/>
                  </a:lnTo>
                  <a:lnTo>
                    <a:pt x="4500" y="300"/>
                  </a:lnTo>
                  <a:lnTo>
                    <a:pt x="4500" y="300"/>
                  </a:lnTo>
                  <a:lnTo>
                    <a:pt x="4500" y="300"/>
                  </a:lnTo>
                  <a:lnTo>
                    <a:pt x="4500" y="300"/>
                  </a:lnTo>
                  <a:lnTo>
                    <a:pt x="4500" y="300"/>
                  </a:lnTo>
                  <a:lnTo>
                    <a:pt x="4506" y="300"/>
                  </a:lnTo>
                  <a:lnTo>
                    <a:pt x="4506" y="300"/>
                  </a:lnTo>
                  <a:lnTo>
                    <a:pt x="4506" y="300"/>
                  </a:lnTo>
                  <a:lnTo>
                    <a:pt x="4506" y="300"/>
                  </a:lnTo>
                  <a:lnTo>
                    <a:pt x="4506" y="300"/>
                  </a:lnTo>
                  <a:lnTo>
                    <a:pt x="4506" y="300"/>
                  </a:lnTo>
                  <a:lnTo>
                    <a:pt x="4512" y="306"/>
                  </a:lnTo>
                  <a:lnTo>
                    <a:pt x="4512" y="306"/>
                  </a:lnTo>
                  <a:lnTo>
                    <a:pt x="4512" y="306"/>
                  </a:lnTo>
                  <a:lnTo>
                    <a:pt x="4512" y="306"/>
                  </a:lnTo>
                  <a:lnTo>
                    <a:pt x="4512" y="306"/>
                  </a:lnTo>
                  <a:lnTo>
                    <a:pt x="4512" y="306"/>
                  </a:lnTo>
                  <a:lnTo>
                    <a:pt x="4512" y="306"/>
                  </a:lnTo>
                  <a:lnTo>
                    <a:pt x="4518" y="306"/>
                  </a:lnTo>
                  <a:lnTo>
                    <a:pt x="4518" y="306"/>
                  </a:lnTo>
                  <a:lnTo>
                    <a:pt x="4518" y="306"/>
                  </a:lnTo>
                  <a:lnTo>
                    <a:pt x="4518" y="306"/>
                  </a:lnTo>
                  <a:lnTo>
                    <a:pt x="4518" y="306"/>
                  </a:lnTo>
                  <a:lnTo>
                    <a:pt x="4518" y="306"/>
                  </a:lnTo>
                  <a:lnTo>
                    <a:pt x="4524" y="306"/>
                  </a:lnTo>
                  <a:lnTo>
                    <a:pt x="4524" y="306"/>
                  </a:lnTo>
                  <a:lnTo>
                    <a:pt x="4524" y="306"/>
                  </a:lnTo>
                  <a:lnTo>
                    <a:pt x="4524" y="306"/>
                  </a:lnTo>
                  <a:lnTo>
                    <a:pt x="4524" y="306"/>
                  </a:lnTo>
                  <a:lnTo>
                    <a:pt x="4524" y="306"/>
                  </a:lnTo>
                  <a:lnTo>
                    <a:pt x="4530" y="306"/>
                  </a:lnTo>
                  <a:lnTo>
                    <a:pt x="4530" y="306"/>
                  </a:lnTo>
                  <a:lnTo>
                    <a:pt x="4530" y="312"/>
                  </a:lnTo>
                  <a:lnTo>
                    <a:pt x="4530" y="312"/>
                  </a:lnTo>
                  <a:lnTo>
                    <a:pt x="4530" y="312"/>
                  </a:lnTo>
                  <a:lnTo>
                    <a:pt x="4530" y="312"/>
                  </a:lnTo>
                  <a:lnTo>
                    <a:pt x="4530" y="312"/>
                  </a:lnTo>
                  <a:lnTo>
                    <a:pt x="4536" y="312"/>
                  </a:lnTo>
                  <a:lnTo>
                    <a:pt x="4536" y="312"/>
                  </a:lnTo>
                  <a:lnTo>
                    <a:pt x="4536" y="312"/>
                  </a:lnTo>
                  <a:lnTo>
                    <a:pt x="4536" y="312"/>
                  </a:lnTo>
                  <a:lnTo>
                    <a:pt x="4536" y="312"/>
                  </a:lnTo>
                  <a:lnTo>
                    <a:pt x="4536" y="312"/>
                  </a:lnTo>
                  <a:lnTo>
                    <a:pt x="4542" y="312"/>
                  </a:lnTo>
                  <a:lnTo>
                    <a:pt x="4542" y="312"/>
                  </a:lnTo>
                  <a:lnTo>
                    <a:pt x="4542" y="312"/>
                  </a:lnTo>
                  <a:lnTo>
                    <a:pt x="4542" y="312"/>
                  </a:lnTo>
                  <a:lnTo>
                    <a:pt x="4542" y="312"/>
                  </a:lnTo>
                  <a:lnTo>
                    <a:pt x="4542" y="312"/>
                  </a:lnTo>
                  <a:lnTo>
                    <a:pt x="4542" y="312"/>
                  </a:lnTo>
                  <a:lnTo>
                    <a:pt x="4548" y="312"/>
                  </a:lnTo>
                  <a:lnTo>
                    <a:pt x="4548" y="312"/>
                  </a:lnTo>
                  <a:lnTo>
                    <a:pt x="4548" y="312"/>
                  </a:lnTo>
                  <a:lnTo>
                    <a:pt x="4548" y="312"/>
                  </a:lnTo>
                  <a:lnTo>
                    <a:pt x="4548" y="312"/>
                  </a:lnTo>
                  <a:lnTo>
                    <a:pt x="4548" y="312"/>
                  </a:lnTo>
                  <a:lnTo>
                    <a:pt x="4554" y="312"/>
                  </a:lnTo>
                  <a:lnTo>
                    <a:pt x="4554" y="312"/>
                  </a:lnTo>
                  <a:lnTo>
                    <a:pt x="4554" y="312"/>
                  </a:lnTo>
                  <a:lnTo>
                    <a:pt x="4554" y="318"/>
                  </a:lnTo>
                  <a:lnTo>
                    <a:pt x="4554" y="318"/>
                  </a:lnTo>
                  <a:lnTo>
                    <a:pt x="4554" y="318"/>
                  </a:lnTo>
                  <a:lnTo>
                    <a:pt x="4554" y="318"/>
                  </a:lnTo>
                  <a:lnTo>
                    <a:pt x="4560" y="318"/>
                  </a:lnTo>
                  <a:lnTo>
                    <a:pt x="4560" y="318"/>
                  </a:lnTo>
                  <a:lnTo>
                    <a:pt x="4560" y="318"/>
                  </a:lnTo>
                  <a:lnTo>
                    <a:pt x="4560" y="318"/>
                  </a:lnTo>
                  <a:lnTo>
                    <a:pt x="4560" y="318"/>
                  </a:lnTo>
                  <a:lnTo>
                    <a:pt x="4560" y="318"/>
                  </a:lnTo>
                  <a:lnTo>
                    <a:pt x="4566" y="318"/>
                  </a:lnTo>
                  <a:lnTo>
                    <a:pt x="4566" y="318"/>
                  </a:lnTo>
                  <a:lnTo>
                    <a:pt x="4566" y="318"/>
                  </a:lnTo>
                  <a:lnTo>
                    <a:pt x="4566" y="318"/>
                  </a:lnTo>
                  <a:lnTo>
                    <a:pt x="4566" y="318"/>
                  </a:lnTo>
                  <a:lnTo>
                    <a:pt x="4566" y="318"/>
                  </a:lnTo>
                  <a:lnTo>
                    <a:pt x="4572" y="318"/>
                  </a:lnTo>
                  <a:lnTo>
                    <a:pt x="4572" y="318"/>
                  </a:lnTo>
                  <a:lnTo>
                    <a:pt x="4572" y="318"/>
                  </a:lnTo>
                  <a:lnTo>
                    <a:pt x="4572" y="318"/>
                  </a:lnTo>
                  <a:lnTo>
                    <a:pt x="4572" y="318"/>
                  </a:lnTo>
                  <a:lnTo>
                    <a:pt x="4572" y="318"/>
                  </a:lnTo>
                  <a:lnTo>
                    <a:pt x="4572" y="318"/>
                  </a:lnTo>
                  <a:lnTo>
                    <a:pt x="4578" y="318"/>
                  </a:lnTo>
                  <a:lnTo>
                    <a:pt x="4578" y="318"/>
                  </a:lnTo>
                  <a:lnTo>
                    <a:pt x="4578" y="318"/>
                  </a:lnTo>
                  <a:lnTo>
                    <a:pt x="4578" y="318"/>
                  </a:lnTo>
                  <a:lnTo>
                    <a:pt x="4578" y="318"/>
                  </a:lnTo>
                  <a:lnTo>
                    <a:pt x="4578" y="318"/>
                  </a:lnTo>
                  <a:lnTo>
                    <a:pt x="4584" y="318"/>
                  </a:lnTo>
                  <a:lnTo>
                    <a:pt x="4584" y="318"/>
                  </a:lnTo>
                  <a:lnTo>
                    <a:pt x="4584" y="318"/>
                  </a:lnTo>
                  <a:lnTo>
                    <a:pt x="4584" y="318"/>
                  </a:lnTo>
                  <a:lnTo>
                    <a:pt x="4584" y="324"/>
                  </a:lnTo>
                  <a:lnTo>
                    <a:pt x="4584" y="324"/>
                  </a:lnTo>
                  <a:lnTo>
                    <a:pt x="4584" y="324"/>
                  </a:lnTo>
                  <a:lnTo>
                    <a:pt x="4590" y="324"/>
                  </a:lnTo>
                  <a:lnTo>
                    <a:pt x="4590" y="324"/>
                  </a:lnTo>
                  <a:lnTo>
                    <a:pt x="4590" y="324"/>
                  </a:lnTo>
                  <a:lnTo>
                    <a:pt x="4590" y="324"/>
                  </a:lnTo>
                  <a:lnTo>
                    <a:pt x="4590" y="324"/>
                  </a:lnTo>
                  <a:lnTo>
                    <a:pt x="4590" y="324"/>
                  </a:lnTo>
                  <a:lnTo>
                    <a:pt x="4596" y="324"/>
                  </a:lnTo>
                  <a:lnTo>
                    <a:pt x="4596" y="324"/>
                  </a:lnTo>
                  <a:lnTo>
                    <a:pt x="4596" y="324"/>
                  </a:lnTo>
                  <a:lnTo>
                    <a:pt x="4596" y="324"/>
                  </a:lnTo>
                  <a:lnTo>
                    <a:pt x="4596" y="324"/>
                  </a:lnTo>
                  <a:lnTo>
                    <a:pt x="4596" y="324"/>
                  </a:lnTo>
                  <a:lnTo>
                    <a:pt x="4602" y="324"/>
                  </a:lnTo>
                  <a:lnTo>
                    <a:pt x="4602" y="324"/>
                  </a:lnTo>
                  <a:lnTo>
                    <a:pt x="4602" y="324"/>
                  </a:lnTo>
                  <a:lnTo>
                    <a:pt x="4602" y="324"/>
                  </a:lnTo>
                  <a:lnTo>
                    <a:pt x="4602" y="324"/>
                  </a:lnTo>
                  <a:lnTo>
                    <a:pt x="4602" y="324"/>
                  </a:lnTo>
                  <a:lnTo>
                    <a:pt x="4602" y="324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14" y="324"/>
                  </a:lnTo>
                  <a:lnTo>
                    <a:pt x="4620" y="324"/>
                  </a:lnTo>
                  <a:lnTo>
                    <a:pt x="4620" y="324"/>
                  </a:lnTo>
                  <a:lnTo>
                    <a:pt x="4620" y="324"/>
                  </a:lnTo>
                  <a:lnTo>
                    <a:pt x="4620" y="324"/>
                  </a:lnTo>
                  <a:lnTo>
                    <a:pt x="4620" y="330"/>
                  </a:lnTo>
                  <a:lnTo>
                    <a:pt x="4620" y="330"/>
                  </a:lnTo>
                  <a:lnTo>
                    <a:pt x="4626" y="330"/>
                  </a:lnTo>
                  <a:lnTo>
                    <a:pt x="4626" y="330"/>
                  </a:lnTo>
                  <a:lnTo>
                    <a:pt x="4626" y="330"/>
                  </a:lnTo>
                  <a:lnTo>
                    <a:pt x="4626" y="330"/>
                  </a:lnTo>
                  <a:lnTo>
                    <a:pt x="4626" y="330"/>
                  </a:lnTo>
                  <a:lnTo>
                    <a:pt x="4626" y="330"/>
                  </a:lnTo>
                  <a:lnTo>
                    <a:pt x="4626" y="330"/>
                  </a:lnTo>
                  <a:lnTo>
                    <a:pt x="4632" y="330"/>
                  </a:lnTo>
                  <a:lnTo>
                    <a:pt x="4632" y="330"/>
                  </a:lnTo>
                  <a:lnTo>
                    <a:pt x="4632" y="330"/>
                  </a:lnTo>
                  <a:lnTo>
                    <a:pt x="4632" y="330"/>
                  </a:lnTo>
                  <a:lnTo>
                    <a:pt x="4632" y="330"/>
                  </a:lnTo>
                  <a:lnTo>
                    <a:pt x="4632" y="330"/>
                  </a:lnTo>
                  <a:lnTo>
                    <a:pt x="4638" y="330"/>
                  </a:lnTo>
                  <a:lnTo>
                    <a:pt x="4638" y="330"/>
                  </a:lnTo>
                  <a:lnTo>
                    <a:pt x="4638" y="330"/>
                  </a:lnTo>
                  <a:lnTo>
                    <a:pt x="4638" y="330"/>
                  </a:lnTo>
                  <a:lnTo>
                    <a:pt x="4638" y="330"/>
                  </a:lnTo>
                  <a:lnTo>
                    <a:pt x="4638" y="330"/>
                  </a:lnTo>
                  <a:lnTo>
                    <a:pt x="4644" y="330"/>
                  </a:lnTo>
                  <a:lnTo>
                    <a:pt x="4644" y="330"/>
                  </a:lnTo>
                  <a:lnTo>
                    <a:pt x="4644" y="330"/>
                  </a:lnTo>
                  <a:lnTo>
                    <a:pt x="4644" y="330"/>
                  </a:lnTo>
                  <a:lnTo>
                    <a:pt x="4644" y="330"/>
                  </a:lnTo>
                  <a:lnTo>
                    <a:pt x="4644" y="330"/>
                  </a:lnTo>
                  <a:lnTo>
                    <a:pt x="4644" y="330"/>
                  </a:lnTo>
                  <a:lnTo>
                    <a:pt x="4650" y="330"/>
                  </a:lnTo>
                  <a:lnTo>
                    <a:pt x="4650" y="330"/>
                  </a:lnTo>
                  <a:lnTo>
                    <a:pt x="4650" y="330"/>
                  </a:lnTo>
                  <a:lnTo>
                    <a:pt x="4650" y="330"/>
                  </a:lnTo>
                  <a:lnTo>
                    <a:pt x="4650" y="330"/>
                  </a:lnTo>
                  <a:lnTo>
                    <a:pt x="4650" y="330"/>
                  </a:lnTo>
                  <a:lnTo>
                    <a:pt x="4656" y="330"/>
                  </a:lnTo>
                  <a:lnTo>
                    <a:pt x="4656" y="330"/>
                  </a:lnTo>
                  <a:lnTo>
                    <a:pt x="4656" y="330"/>
                  </a:lnTo>
                  <a:lnTo>
                    <a:pt x="4656" y="330"/>
                  </a:lnTo>
                  <a:lnTo>
                    <a:pt x="4656" y="330"/>
                  </a:lnTo>
                  <a:lnTo>
                    <a:pt x="4656" y="330"/>
                  </a:lnTo>
                  <a:lnTo>
                    <a:pt x="4656" y="330"/>
                  </a:lnTo>
                  <a:lnTo>
                    <a:pt x="4662" y="330"/>
                  </a:lnTo>
                  <a:lnTo>
                    <a:pt x="4662" y="330"/>
                  </a:lnTo>
                  <a:lnTo>
                    <a:pt x="4662" y="330"/>
                  </a:lnTo>
                  <a:lnTo>
                    <a:pt x="4662" y="330"/>
                  </a:lnTo>
                  <a:lnTo>
                    <a:pt x="4662" y="330"/>
                  </a:lnTo>
                  <a:lnTo>
                    <a:pt x="4668" y="330"/>
                  </a:lnTo>
                  <a:lnTo>
                    <a:pt x="4668" y="330"/>
                  </a:lnTo>
                  <a:lnTo>
                    <a:pt x="4668" y="330"/>
                  </a:lnTo>
                  <a:lnTo>
                    <a:pt x="4668" y="330"/>
                  </a:lnTo>
                  <a:lnTo>
                    <a:pt x="4668" y="330"/>
                  </a:lnTo>
                  <a:lnTo>
                    <a:pt x="4668" y="330"/>
                  </a:lnTo>
                  <a:lnTo>
                    <a:pt x="4668" y="330"/>
                  </a:lnTo>
                  <a:lnTo>
                    <a:pt x="4674" y="330"/>
                  </a:lnTo>
                  <a:lnTo>
                    <a:pt x="4674" y="330"/>
                  </a:lnTo>
                  <a:lnTo>
                    <a:pt x="4674" y="330"/>
                  </a:lnTo>
                  <a:lnTo>
                    <a:pt x="4674" y="330"/>
                  </a:lnTo>
                  <a:lnTo>
                    <a:pt x="4674" y="330"/>
                  </a:lnTo>
                  <a:lnTo>
                    <a:pt x="4674" y="330"/>
                  </a:lnTo>
                  <a:lnTo>
                    <a:pt x="4674" y="330"/>
                  </a:lnTo>
                  <a:lnTo>
                    <a:pt x="4680" y="330"/>
                  </a:lnTo>
                  <a:lnTo>
                    <a:pt x="4680" y="330"/>
                  </a:lnTo>
                  <a:lnTo>
                    <a:pt x="4680" y="330"/>
                  </a:lnTo>
                  <a:lnTo>
                    <a:pt x="4680" y="330"/>
                  </a:lnTo>
                  <a:lnTo>
                    <a:pt x="4680" y="330"/>
                  </a:lnTo>
                  <a:lnTo>
                    <a:pt x="4680" y="330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99" name="Rectangle 335"/>
            <p:cNvSpPr>
              <a:spLocks noChangeArrowheads="1"/>
            </p:cNvSpPr>
            <p:nvPr/>
          </p:nvSpPr>
          <p:spPr bwMode="auto">
            <a:xfrm>
              <a:off x="1621" y="1912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400" name="Freeform 336"/>
            <p:cNvSpPr>
              <a:spLocks/>
            </p:cNvSpPr>
            <p:nvPr/>
          </p:nvSpPr>
          <p:spPr bwMode="auto">
            <a:xfrm>
              <a:off x="553" y="1360"/>
              <a:ext cx="4680" cy="1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144" y="0"/>
                </a:cxn>
                <a:cxn ang="0">
                  <a:pos x="216" y="0"/>
                </a:cxn>
                <a:cxn ang="0">
                  <a:pos x="294" y="0"/>
                </a:cxn>
                <a:cxn ang="0">
                  <a:pos x="366" y="0"/>
                </a:cxn>
                <a:cxn ang="0">
                  <a:pos x="438" y="0"/>
                </a:cxn>
                <a:cxn ang="0">
                  <a:pos x="516" y="0"/>
                </a:cxn>
                <a:cxn ang="0">
                  <a:pos x="588" y="0"/>
                </a:cxn>
                <a:cxn ang="0">
                  <a:pos x="660" y="0"/>
                </a:cxn>
                <a:cxn ang="0">
                  <a:pos x="738" y="0"/>
                </a:cxn>
                <a:cxn ang="0">
                  <a:pos x="810" y="0"/>
                </a:cxn>
                <a:cxn ang="0">
                  <a:pos x="888" y="0"/>
                </a:cxn>
                <a:cxn ang="0">
                  <a:pos x="960" y="0"/>
                </a:cxn>
                <a:cxn ang="0">
                  <a:pos x="1032" y="0"/>
                </a:cxn>
                <a:cxn ang="0">
                  <a:pos x="1110" y="0"/>
                </a:cxn>
                <a:cxn ang="0">
                  <a:pos x="1182" y="0"/>
                </a:cxn>
                <a:cxn ang="0">
                  <a:pos x="1254" y="0"/>
                </a:cxn>
                <a:cxn ang="0">
                  <a:pos x="1332" y="0"/>
                </a:cxn>
                <a:cxn ang="0">
                  <a:pos x="1404" y="0"/>
                </a:cxn>
                <a:cxn ang="0">
                  <a:pos x="1476" y="0"/>
                </a:cxn>
                <a:cxn ang="0">
                  <a:pos x="1554" y="0"/>
                </a:cxn>
                <a:cxn ang="0">
                  <a:pos x="1626" y="0"/>
                </a:cxn>
                <a:cxn ang="0">
                  <a:pos x="1698" y="0"/>
                </a:cxn>
                <a:cxn ang="0">
                  <a:pos x="1776" y="0"/>
                </a:cxn>
                <a:cxn ang="0">
                  <a:pos x="1848" y="0"/>
                </a:cxn>
                <a:cxn ang="0">
                  <a:pos x="1920" y="0"/>
                </a:cxn>
                <a:cxn ang="0">
                  <a:pos x="1998" y="0"/>
                </a:cxn>
                <a:cxn ang="0">
                  <a:pos x="2070" y="0"/>
                </a:cxn>
                <a:cxn ang="0">
                  <a:pos x="2142" y="0"/>
                </a:cxn>
                <a:cxn ang="0">
                  <a:pos x="2220" y="0"/>
                </a:cxn>
                <a:cxn ang="0">
                  <a:pos x="2292" y="0"/>
                </a:cxn>
                <a:cxn ang="0">
                  <a:pos x="2364" y="0"/>
                </a:cxn>
                <a:cxn ang="0">
                  <a:pos x="2442" y="0"/>
                </a:cxn>
                <a:cxn ang="0">
                  <a:pos x="2514" y="0"/>
                </a:cxn>
                <a:cxn ang="0">
                  <a:pos x="2586" y="0"/>
                </a:cxn>
                <a:cxn ang="0">
                  <a:pos x="2664" y="0"/>
                </a:cxn>
                <a:cxn ang="0">
                  <a:pos x="2736" y="0"/>
                </a:cxn>
                <a:cxn ang="0">
                  <a:pos x="2808" y="0"/>
                </a:cxn>
                <a:cxn ang="0">
                  <a:pos x="2886" y="0"/>
                </a:cxn>
                <a:cxn ang="0">
                  <a:pos x="2958" y="0"/>
                </a:cxn>
                <a:cxn ang="0">
                  <a:pos x="3036" y="0"/>
                </a:cxn>
                <a:cxn ang="0">
                  <a:pos x="3108" y="0"/>
                </a:cxn>
                <a:cxn ang="0">
                  <a:pos x="3180" y="0"/>
                </a:cxn>
                <a:cxn ang="0">
                  <a:pos x="3252" y="0"/>
                </a:cxn>
                <a:cxn ang="0">
                  <a:pos x="3330" y="0"/>
                </a:cxn>
                <a:cxn ang="0">
                  <a:pos x="3402" y="0"/>
                </a:cxn>
                <a:cxn ang="0">
                  <a:pos x="3474" y="0"/>
                </a:cxn>
                <a:cxn ang="0">
                  <a:pos x="3552" y="0"/>
                </a:cxn>
                <a:cxn ang="0">
                  <a:pos x="3624" y="0"/>
                </a:cxn>
                <a:cxn ang="0">
                  <a:pos x="3702" y="0"/>
                </a:cxn>
                <a:cxn ang="0">
                  <a:pos x="3774" y="0"/>
                </a:cxn>
                <a:cxn ang="0">
                  <a:pos x="3846" y="0"/>
                </a:cxn>
                <a:cxn ang="0">
                  <a:pos x="3924" y="0"/>
                </a:cxn>
                <a:cxn ang="0">
                  <a:pos x="3996" y="0"/>
                </a:cxn>
                <a:cxn ang="0">
                  <a:pos x="4068" y="0"/>
                </a:cxn>
                <a:cxn ang="0">
                  <a:pos x="4146" y="0"/>
                </a:cxn>
                <a:cxn ang="0">
                  <a:pos x="4218" y="0"/>
                </a:cxn>
                <a:cxn ang="0">
                  <a:pos x="4290" y="0"/>
                </a:cxn>
                <a:cxn ang="0">
                  <a:pos x="4368" y="0"/>
                </a:cxn>
                <a:cxn ang="0">
                  <a:pos x="4440" y="0"/>
                </a:cxn>
                <a:cxn ang="0">
                  <a:pos x="4512" y="0"/>
                </a:cxn>
                <a:cxn ang="0">
                  <a:pos x="4590" y="0"/>
                </a:cxn>
                <a:cxn ang="0">
                  <a:pos x="4662" y="0"/>
                </a:cxn>
              </a:cxnLst>
              <a:rect l="0" t="0" r="r" b="b"/>
              <a:pathLst>
                <a:path w="468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01" name="Rectangle 337"/>
            <p:cNvSpPr>
              <a:spLocks noChangeArrowheads="1"/>
            </p:cNvSpPr>
            <p:nvPr/>
          </p:nvSpPr>
          <p:spPr bwMode="auto">
            <a:xfrm>
              <a:off x="2041" y="1912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472402" name="Rectangle 338"/>
            <p:cNvSpPr>
              <a:spLocks noChangeArrowheads="1"/>
            </p:cNvSpPr>
            <p:nvPr/>
          </p:nvSpPr>
          <p:spPr bwMode="auto">
            <a:xfrm>
              <a:off x="565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03" name="Rectangle 339"/>
            <p:cNvSpPr>
              <a:spLocks noChangeArrowheads="1"/>
            </p:cNvSpPr>
            <p:nvPr/>
          </p:nvSpPr>
          <p:spPr bwMode="auto">
            <a:xfrm>
              <a:off x="649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04" name="Rectangle 340"/>
            <p:cNvSpPr>
              <a:spLocks noChangeArrowheads="1"/>
            </p:cNvSpPr>
            <p:nvPr/>
          </p:nvSpPr>
          <p:spPr bwMode="auto">
            <a:xfrm>
              <a:off x="667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05" name="Rectangle 341"/>
            <p:cNvSpPr>
              <a:spLocks noChangeArrowheads="1"/>
            </p:cNvSpPr>
            <p:nvPr/>
          </p:nvSpPr>
          <p:spPr bwMode="auto">
            <a:xfrm>
              <a:off x="769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06" name="Rectangle 342"/>
            <p:cNvSpPr>
              <a:spLocks noChangeArrowheads="1"/>
            </p:cNvSpPr>
            <p:nvPr/>
          </p:nvSpPr>
          <p:spPr bwMode="auto">
            <a:xfrm>
              <a:off x="829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07" name="Rectangle 343"/>
            <p:cNvSpPr>
              <a:spLocks noChangeArrowheads="1"/>
            </p:cNvSpPr>
            <p:nvPr/>
          </p:nvSpPr>
          <p:spPr bwMode="auto">
            <a:xfrm>
              <a:off x="913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08" name="Rectangle 344"/>
            <p:cNvSpPr>
              <a:spLocks noChangeArrowheads="1"/>
            </p:cNvSpPr>
            <p:nvPr/>
          </p:nvSpPr>
          <p:spPr bwMode="auto">
            <a:xfrm>
              <a:off x="931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09" name="Rectangle 345"/>
            <p:cNvSpPr>
              <a:spLocks noChangeArrowheads="1"/>
            </p:cNvSpPr>
            <p:nvPr/>
          </p:nvSpPr>
          <p:spPr bwMode="auto">
            <a:xfrm>
              <a:off x="1033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10" name="Rectangle 346"/>
            <p:cNvSpPr>
              <a:spLocks noChangeArrowheads="1"/>
            </p:cNvSpPr>
            <p:nvPr/>
          </p:nvSpPr>
          <p:spPr bwMode="auto">
            <a:xfrm>
              <a:off x="1093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11" name="Rectangle 347"/>
            <p:cNvSpPr>
              <a:spLocks noChangeArrowheads="1"/>
            </p:cNvSpPr>
            <p:nvPr/>
          </p:nvSpPr>
          <p:spPr bwMode="auto">
            <a:xfrm>
              <a:off x="1177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12" name="Rectangle 348"/>
            <p:cNvSpPr>
              <a:spLocks noChangeArrowheads="1"/>
            </p:cNvSpPr>
            <p:nvPr/>
          </p:nvSpPr>
          <p:spPr bwMode="auto">
            <a:xfrm>
              <a:off x="1195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13" name="Rectangle 349"/>
            <p:cNvSpPr>
              <a:spLocks noChangeArrowheads="1"/>
            </p:cNvSpPr>
            <p:nvPr/>
          </p:nvSpPr>
          <p:spPr bwMode="auto">
            <a:xfrm>
              <a:off x="1297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14" name="Rectangle 350"/>
            <p:cNvSpPr>
              <a:spLocks noChangeArrowheads="1"/>
            </p:cNvSpPr>
            <p:nvPr/>
          </p:nvSpPr>
          <p:spPr bwMode="auto">
            <a:xfrm>
              <a:off x="1357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15" name="Rectangle 351"/>
            <p:cNvSpPr>
              <a:spLocks noChangeArrowheads="1"/>
            </p:cNvSpPr>
            <p:nvPr/>
          </p:nvSpPr>
          <p:spPr bwMode="auto">
            <a:xfrm>
              <a:off x="1441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16" name="Rectangle 352"/>
            <p:cNvSpPr>
              <a:spLocks noChangeArrowheads="1"/>
            </p:cNvSpPr>
            <p:nvPr/>
          </p:nvSpPr>
          <p:spPr bwMode="auto">
            <a:xfrm>
              <a:off x="1459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17" name="Rectangle 353"/>
            <p:cNvSpPr>
              <a:spLocks noChangeArrowheads="1"/>
            </p:cNvSpPr>
            <p:nvPr/>
          </p:nvSpPr>
          <p:spPr bwMode="auto">
            <a:xfrm>
              <a:off x="1561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18" name="Rectangle 354"/>
            <p:cNvSpPr>
              <a:spLocks noChangeArrowheads="1"/>
            </p:cNvSpPr>
            <p:nvPr/>
          </p:nvSpPr>
          <p:spPr bwMode="auto">
            <a:xfrm>
              <a:off x="1615" y="2014"/>
              <a:ext cx="7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19" name="Rectangle 355"/>
            <p:cNvSpPr>
              <a:spLocks noChangeArrowheads="1"/>
            </p:cNvSpPr>
            <p:nvPr/>
          </p:nvSpPr>
          <p:spPr bwMode="auto">
            <a:xfrm>
              <a:off x="1705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20" name="Rectangle 356"/>
            <p:cNvSpPr>
              <a:spLocks noChangeArrowheads="1"/>
            </p:cNvSpPr>
            <p:nvPr/>
          </p:nvSpPr>
          <p:spPr bwMode="auto">
            <a:xfrm>
              <a:off x="1723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21" name="Rectangle 357"/>
            <p:cNvSpPr>
              <a:spLocks noChangeArrowheads="1"/>
            </p:cNvSpPr>
            <p:nvPr/>
          </p:nvSpPr>
          <p:spPr bwMode="auto">
            <a:xfrm>
              <a:off x="1825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22" name="Rectangle 358"/>
            <p:cNvSpPr>
              <a:spLocks noChangeArrowheads="1"/>
            </p:cNvSpPr>
            <p:nvPr/>
          </p:nvSpPr>
          <p:spPr bwMode="auto">
            <a:xfrm>
              <a:off x="1879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23" name="Rectangle 359"/>
            <p:cNvSpPr>
              <a:spLocks noChangeArrowheads="1"/>
            </p:cNvSpPr>
            <p:nvPr/>
          </p:nvSpPr>
          <p:spPr bwMode="auto">
            <a:xfrm>
              <a:off x="1969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24" name="Rectangle 360"/>
            <p:cNvSpPr>
              <a:spLocks noChangeArrowheads="1"/>
            </p:cNvSpPr>
            <p:nvPr/>
          </p:nvSpPr>
          <p:spPr bwMode="auto">
            <a:xfrm>
              <a:off x="1987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25" name="Rectangle 361"/>
            <p:cNvSpPr>
              <a:spLocks noChangeArrowheads="1"/>
            </p:cNvSpPr>
            <p:nvPr/>
          </p:nvSpPr>
          <p:spPr bwMode="auto">
            <a:xfrm>
              <a:off x="2089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26" name="Rectangle 362"/>
            <p:cNvSpPr>
              <a:spLocks noChangeArrowheads="1"/>
            </p:cNvSpPr>
            <p:nvPr/>
          </p:nvSpPr>
          <p:spPr bwMode="auto">
            <a:xfrm>
              <a:off x="2143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27" name="Rectangle 363"/>
            <p:cNvSpPr>
              <a:spLocks noChangeArrowheads="1"/>
            </p:cNvSpPr>
            <p:nvPr/>
          </p:nvSpPr>
          <p:spPr bwMode="auto">
            <a:xfrm>
              <a:off x="2233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28" name="Rectangle 364"/>
            <p:cNvSpPr>
              <a:spLocks noChangeArrowheads="1"/>
            </p:cNvSpPr>
            <p:nvPr/>
          </p:nvSpPr>
          <p:spPr bwMode="auto">
            <a:xfrm>
              <a:off x="2251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29" name="Rectangle 365"/>
            <p:cNvSpPr>
              <a:spLocks noChangeArrowheads="1"/>
            </p:cNvSpPr>
            <p:nvPr/>
          </p:nvSpPr>
          <p:spPr bwMode="auto">
            <a:xfrm>
              <a:off x="2353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30" name="Rectangle 366"/>
            <p:cNvSpPr>
              <a:spLocks noChangeArrowheads="1"/>
            </p:cNvSpPr>
            <p:nvPr/>
          </p:nvSpPr>
          <p:spPr bwMode="auto">
            <a:xfrm>
              <a:off x="2407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31" name="Rectangle 367"/>
            <p:cNvSpPr>
              <a:spLocks noChangeArrowheads="1"/>
            </p:cNvSpPr>
            <p:nvPr/>
          </p:nvSpPr>
          <p:spPr bwMode="auto">
            <a:xfrm>
              <a:off x="2497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32" name="Rectangle 368"/>
            <p:cNvSpPr>
              <a:spLocks noChangeArrowheads="1"/>
            </p:cNvSpPr>
            <p:nvPr/>
          </p:nvSpPr>
          <p:spPr bwMode="auto">
            <a:xfrm>
              <a:off x="2515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33" name="Rectangle 369"/>
            <p:cNvSpPr>
              <a:spLocks noChangeArrowheads="1"/>
            </p:cNvSpPr>
            <p:nvPr/>
          </p:nvSpPr>
          <p:spPr bwMode="auto">
            <a:xfrm>
              <a:off x="2617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34" name="Rectangle 370"/>
            <p:cNvSpPr>
              <a:spLocks noChangeArrowheads="1"/>
            </p:cNvSpPr>
            <p:nvPr/>
          </p:nvSpPr>
          <p:spPr bwMode="auto">
            <a:xfrm>
              <a:off x="2671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35" name="Rectangle 371"/>
            <p:cNvSpPr>
              <a:spLocks noChangeArrowheads="1"/>
            </p:cNvSpPr>
            <p:nvPr/>
          </p:nvSpPr>
          <p:spPr bwMode="auto">
            <a:xfrm>
              <a:off x="2761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36" name="Rectangle 372"/>
            <p:cNvSpPr>
              <a:spLocks noChangeArrowheads="1"/>
            </p:cNvSpPr>
            <p:nvPr/>
          </p:nvSpPr>
          <p:spPr bwMode="auto">
            <a:xfrm>
              <a:off x="2779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37" name="Rectangle 373"/>
            <p:cNvSpPr>
              <a:spLocks noChangeArrowheads="1"/>
            </p:cNvSpPr>
            <p:nvPr/>
          </p:nvSpPr>
          <p:spPr bwMode="auto">
            <a:xfrm>
              <a:off x="2881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38" name="Rectangle 374"/>
            <p:cNvSpPr>
              <a:spLocks noChangeArrowheads="1"/>
            </p:cNvSpPr>
            <p:nvPr/>
          </p:nvSpPr>
          <p:spPr bwMode="auto">
            <a:xfrm>
              <a:off x="2935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39" name="Rectangle 375"/>
            <p:cNvSpPr>
              <a:spLocks noChangeArrowheads="1"/>
            </p:cNvSpPr>
            <p:nvPr/>
          </p:nvSpPr>
          <p:spPr bwMode="auto">
            <a:xfrm>
              <a:off x="3019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40" name="Rectangle 376"/>
            <p:cNvSpPr>
              <a:spLocks noChangeArrowheads="1"/>
            </p:cNvSpPr>
            <p:nvPr/>
          </p:nvSpPr>
          <p:spPr bwMode="auto">
            <a:xfrm>
              <a:off x="3043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41" name="Rectangle 377"/>
            <p:cNvSpPr>
              <a:spLocks noChangeArrowheads="1"/>
            </p:cNvSpPr>
            <p:nvPr/>
          </p:nvSpPr>
          <p:spPr bwMode="auto">
            <a:xfrm>
              <a:off x="3145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42" name="Rectangle 378"/>
            <p:cNvSpPr>
              <a:spLocks noChangeArrowheads="1"/>
            </p:cNvSpPr>
            <p:nvPr/>
          </p:nvSpPr>
          <p:spPr bwMode="auto">
            <a:xfrm>
              <a:off x="3199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43" name="Rectangle 379"/>
            <p:cNvSpPr>
              <a:spLocks noChangeArrowheads="1"/>
            </p:cNvSpPr>
            <p:nvPr/>
          </p:nvSpPr>
          <p:spPr bwMode="auto">
            <a:xfrm>
              <a:off x="3283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44" name="Rectangle 380"/>
            <p:cNvSpPr>
              <a:spLocks noChangeArrowheads="1"/>
            </p:cNvSpPr>
            <p:nvPr/>
          </p:nvSpPr>
          <p:spPr bwMode="auto">
            <a:xfrm>
              <a:off x="3307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45" name="Rectangle 381"/>
            <p:cNvSpPr>
              <a:spLocks noChangeArrowheads="1"/>
            </p:cNvSpPr>
            <p:nvPr/>
          </p:nvSpPr>
          <p:spPr bwMode="auto">
            <a:xfrm>
              <a:off x="3409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46" name="Rectangle 382"/>
            <p:cNvSpPr>
              <a:spLocks noChangeArrowheads="1"/>
            </p:cNvSpPr>
            <p:nvPr/>
          </p:nvSpPr>
          <p:spPr bwMode="auto">
            <a:xfrm>
              <a:off x="3463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47" name="Rectangle 383"/>
            <p:cNvSpPr>
              <a:spLocks noChangeArrowheads="1"/>
            </p:cNvSpPr>
            <p:nvPr/>
          </p:nvSpPr>
          <p:spPr bwMode="auto">
            <a:xfrm>
              <a:off x="3547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48" name="Rectangle 384"/>
            <p:cNvSpPr>
              <a:spLocks noChangeArrowheads="1"/>
            </p:cNvSpPr>
            <p:nvPr/>
          </p:nvSpPr>
          <p:spPr bwMode="auto">
            <a:xfrm>
              <a:off x="3571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49" name="Rectangle 385"/>
            <p:cNvSpPr>
              <a:spLocks noChangeArrowheads="1"/>
            </p:cNvSpPr>
            <p:nvPr/>
          </p:nvSpPr>
          <p:spPr bwMode="auto">
            <a:xfrm>
              <a:off x="3673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50" name="Rectangle 386"/>
            <p:cNvSpPr>
              <a:spLocks noChangeArrowheads="1"/>
            </p:cNvSpPr>
            <p:nvPr/>
          </p:nvSpPr>
          <p:spPr bwMode="auto">
            <a:xfrm>
              <a:off x="3727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51" name="Rectangle 387"/>
            <p:cNvSpPr>
              <a:spLocks noChangeArrowheads="1"/>
            </p:cNvSpPr>
            <p:nvPr/>
          </p:nvSpPr>
          <p:spPr bwMode="auto">
            <a:xfrm>
              <a:off x="3811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52" name="Rectangle 388"/>
            <p:cNvSpPr>
              <a:spLocks noChangeArrowheads="1"/>
            </p:cNvSpPr>
            <p:nvPr/>
          </p:nvSpPr>
          <p:spPr bwMode="auto">
            <a:xfrm>
              <a:off x="3835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53" name="Rectangle 389"/>
            <p:cNvSpPr>
              <a:spLocks noChangeArrowheads="1"/>
            </p:cNvSpPr>
            <p:nvPr/>
          </p:nvSpPr>
          <p:spPr bwMode="auto">
            <a:xfrm>
              <a:off x="3937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54" name="Rectangle 390"/>
            <p:cNvSpPr>
              <a:spLocks noChangeArrowheads="1"/>
            </p:cNvSpPr>
            <p:nvPr/>
          </p:nvSpPr>
          <p:spPr bwMode="auto">
            <a:xfrm>
              <a:off x="3991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55" name="Rectangle 391"/>
            <p:cNvSpPr>
              <a:spLocks noChangeArrowheads="1"/>
            </p:cNvSpPr>
            <p:nvPr/>
          </p:nvSpPr>
          <p:spPr bwMode="auto">
            <a:xfrm>
              <a:off x="4075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56" name="Rectangle 392"/>
            <p:cNvSpPr>
              <a:spLocks noChangeArrowheads="1"/>
            </p:cNvSpPr>
            <p:nvPr/>
          </p:nvSpPr>
          <p:spPr bwMode="auto">
            <a:xfrm>
              <a:off x="4093" y="2014"/>
              <a:ext cx="7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57" name="Rectangle 393"/>
            <p:cNvSpPr>
              <a:spLocks noChangeArrowheads="1"/>
            </p:cNvSpPr>
            <p:nvPr/>
          </p:nvSpPr>
          <p:spPr bwMode="auto">
            <a:xfrm>
              <a:off x="4201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58" name="Rectangle 394"/>
            <p:cNvSpPr>
              <a:spLocks noChangeArrowheads="1"/>
            </p:cNvSpPr>
            <p:nvPr/>
          </p:nvSpPr>
          <p:spPr bwMode="auto">
            <a:xfrm>
              <a:off x="4255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59" name="Rectangle 395"/>
            <p:cNvSpPr>
              <a:spLocks noChangeArrowheads="1"/>
            </p:cNvSpPr>
            <p:nvPr/>
          </p:nvSpPr>
          <p:spPr bwMode="auto">
            <a:xfrm>
              <a:off x="4339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60" name="Rectangle 396"/>
            <p:cNvSpPr>
              <a:spLocks noChangeArrowheads="1"/>
            </p:cNvSpPr>
            <p:nvPr/>
          </p:nvSpPr>
          <p:spPr bwMode="auto">
            <a:xfrm>
              <a:off x="4357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61" name="Rectangle 397"/>
            <p:cNvSpPr>
              <a:spLocks noChangeArrowheads="1"/>
            </p:cNvSpPr>
            <p:nvPr/>
          </p:nvSpPr>
          <p:spPr bwMode="auto">
            <a:xfrm>
              <a:off x="4465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62" name="Rectangle 398"/>
            <p:cNvSpPr>
              <a:spLocks noChangeArrowheads="1"/>
            </p:cNvSpPr>
            <p:nvPr/>
          </p:nvSpPr>
          <p:spPr bwMode="auto">
            <a:xfrm>
              <a:off x="4519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63" name="Rectangle 399"/>
            <p:cNvSpPr>
              <a:spLocks noChangeArrowheads="1"/>
            </p:cNvSpPr>
            <p:nvPr/>
          </p:nvSpPr>
          <p:spPr bwMode="auto">
            <a:xfrm>
              <a:off x="4603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64" name="Rectangle 400"/>
            <p:cNvSpPr>
              <a:spLocks noChangeArrowheads="1"/>
            </p:cNvSpPr>
            <p:nvPr/>
          </p:nvSpPr>
          <p:spPr bwMode="auto">
            <a:xfrm>
              <a:off x="4621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65" name="Rectangle 401"/>
            <p:cNvSpPr>
              <a:spLocks noChangeArrowheads="1"/>
            </p:cNvSpPr>
            <p:nvPr/>
          </p:nvSpPr>
          <p:spPr bwMode="auto">
            <a:xfrm>
              <a:off x="4729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66" name="Rectangle 402"/>
            <p:cNvSpPr>
              <a:spLocks noChangeArrowheads="1"/>
            </p:cNvSpPr>
            <p:nvPr/>
          </p:nvSpPr>
          <p:spPr bwMode="auto">
            <a:xfrm>
              <a:off x="4783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67" name="Rectangle 403"/>
            <p:cNvSpPr>
              <a:spLocks noChangeArrowheads="1"/>
            </p:cNvSpPr>
            <p:nvPr/>
          </p:nvSpPr>
          <p:spPr bwMode="auto">
            <a:xfrm>
              <a:off x="4867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68" name="Rectangle 404"/>
            <p:cNvSpPr>
              <a:spLocks noChangeArrowheads="1"/>
            </p:cNvSpPr>
            <p:nvPr/>
          </p:nvSpPr>
          <p:spPr bwMode="auto">
            <a:xfrm>
              <a:off x="4885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69" name="Rectangle 405"/>
            <p:cNvSpPr>
              <a:spLocks noChangeArrowheads="1"/>
            </p:cNvSpPr>
            <p:nvPr/>
          </p:nvSpPr>
          <p:spPr bwMode="auto">
            <a:xfrm>
              <a:off x="4993" y="2002"/>
              <a:ext cx="2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70" name="Rectangle 406"/>
            <p:cNvSpPr>
              <a:spLocks noChangeArrowheads="1"/>
            </p:cNvSpPr>
            <p:nvPr/>
          </p:nvSpPr>
          <p:spPr bwMode="auto">
            <a:xfrm>
              <a:off x="5047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71" name="Rectangle 407"/>
            <p:cNvSpPr>
              <a:spLocks noChangeArrowheads="1"/>
            </p:cNvSpPr>
            <p:nvPr/>
          </p:nvSpPr>
          <p:spPr bwMode="auto">
            <a:xfrm>
              <a:off x="5131" y="2026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72" name="Rectangle 408"/>
            <p:cNvSpPr>
              <a:spLocks noChangeArrowheads="1"/>
            </p:cNvSpPr>
            <p:nvPr/>
          </p:nvSpPr>
          <p:spPr bwMode="auto">
            <a:xfrm>
              <a:off x="5149" y="2014"/>
              <a:ext cx="72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Arc Optics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979323" y="6576083"/>
            <a:ext cx="2178845" cy="28191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cs-CZ" sz="1100" dirty="0" smtClean="0">
                <a:solidFill>
                  <a:srgbClr val="7030A0"/>
                </a:solidFill>
                <a:ea typeface="MS PGothic" pitchFamily="34" charset="-128"/>
              </a:rPr>
              <a:t>September 19, 2014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  </a:t>
            </a:r>
          </a:p>
        </p:txBody>
      </p: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4127253" y="1271681"/>
            <a:ext cx="1127606" cy="52065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p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erturbed 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  <p:sp>
        <p:nvSpPr>
          <p:cNvPr id="435" name="Text Box 9"/>
          <p:cNvSpPr txBox="1">
            <a:spLocks noChangeArrowheads="1"/>
          </p:cNvSpPr>
          <p:nvPr/>
        </p:nvSpPr>
        <p:spPr bwMode="auto">
          <a:xfrm>
            <a:off x="3661089" y="3733073"/>
            <a:ext cx="2119248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Perturbed 120</a:t>
            </a:r>
            <a:r>
              <a:rPr lang="en-US" sz="12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</p:spTree>
    <p:extLst>
      <p:ext uri="{BB962C8B-B14F-4D97-AF65-F5344CB8AC3E}">
        <p14:creationId xmlns:p14="http://schemas.microsoft.com/office/powerpoint/2010/main" val="3913011885"/>
      </p:ext>
    </p:extLst>
  </p:cSld>
  <p:clrMapOvr>
    <a:masterClrMapping/>
  </p:clrMapOvr>
  <p:transition xmlns:p14="http://schemas.microsoft.com/office/powerpoint/2010/main">
    <p:cut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73285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Optimized Optics – Booster Ring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6979323" y="6576083"/>
            <a:ext cx="2178845" cy="28191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cs-CZ" sz="1100" dirty="0" smtClean="0">
                <a:solidFill>
                  <a:srgbClr val="7030A0"/>
                </a:solidFill>
                <a:ea typeface="MS PGothic" pitchFamily="34" charset="-128"/>
              </a:rPr>
              <a:t>September 19, 2014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  </a:t>
            </a:r>
          </a:p>
        </p:txBody>
      </p:sp>
      <p:grpSp>
        <p:nvGrpSpPr>
          <p:cNvPr id="473093" name="Group 5"/>
          <p:cNvGrpSpPr>
            <a:grpSpLocks noChangeAspect="1"/>
          </p:cNvGrpSpPr>
          <p:nvPr/>
        </p:nvGrpSpPr>
        <p:grpSpPr bwMode="auto">
          <a:xfrm>
            <a:off x="503967" y="1293159"/>
            <a:ext cx="8116888" cy="2733675"/>
            <a:chOff x="442" y="1011"/>
            <a:chExt cx="5113" cy="1722"/>
          </a:xfrm>
        </p:grpSpPr>
        <p:sp>
          <p:nvSpPr>
            <p:cNvPr id="473092" name="AutoShape 4"/>
            <p:cNvSpPr>
              <a:spLocks noChangeAspect="1" noChangeArrowheads="1" noTextEdit="1"/>
            </p:cNvSpPr>
            <p:nvPr/>
          </p:nvSpPr>
          <p:spPr bwMode="auto">
            <a:xfrm>
              <a:off x="443" y="1011"/>
              <a:ext cx="5076" cy="17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73294" name="Group 206"/>
            <p:cNvGrpSpPr>
              <a:grpSpLocks/>
            </p:cNvGrpSpPr>
            <p:nvPr/>
          </p:nvGrpSpPr>
          <p:grpSpPr bwMode="auto">
            <a:xfrm>
              <a:off x="442" y="1011"/>
              <a:ext cx="5113" cy="1722"/>
              <a:chOff x="442" y="1011"/>
              <a:chExt cx="5113" cy="1722"/>
            </a:xfrm>
          </p:grpSpPr>
          <p:sp>
            <p:nvSpPr>
              <p:cNvPr id="473094" name="Rectangle 6"/>
              <p:cNvSpPr>
                <a:spLocks noChangeArrowheads="1"/>
              </p:cNvSpPr>
              <p:nvPr/>
            </p:nvSpPr>
            <p:spPr bwMode="auto">
              <a:xfrm>
                <a:off x="443" y="1011"/>
                <a:ext cx="5076" cy="1722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95" name="Rectangle 7"/>
              <p:cNvSpPr>
                <a:spLocks noChangeArrowheads="1"/>
              </p:cNvSpPr>
              <p:nvPr/>
            </p:nvSpPr>
            <p:spPr bwMode="auto">
              <a:xfrm>
                <a:off x="515" y="1155"/>
                <a:ext cx="4932" cy="142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96" name="Rectangle 8"/>
              <p:cNvSpPr>
                <a:spLocks noChangeArrowheads="1"/>
              </p:cNvSpPr>
              <p:nvPr/>
            </p:nvSpPr>
            <p:spPr bwMode="auto">
              <a:xfrm>
                <a:off x="5195" y="2595"/>
                <a:ext cx="3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272.306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097" name="Rectangle 9"/>
              <p:cNvSpPr>
                <a:spLocks noChangeArrowheads="1"/>
              </p:cNvSpPr>
              <p:nvPr/>
            </p:nvSpPr>
            <p:spPr bwMode="auto">
              <a:xfrm>
                <a:off x="515" y="2595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099" name="Rectangle 11"/>
              <p:cNvSpPr>
                <a:spLocks noChangeArrowheads="1"/>
              </p:cNvSpPr>
              <p:nvPr/>
            </p:nvSpPr>
            <p:spPr bwMode="auto">
              <a:xfrm>
                <a:off x="563" y="1089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100" name="Rectangle 12"/>
              <p:cNvSpPr>
                <a:spLocks noChangeArrowheads="1"/>
              </p:cNvSpPr>
              <p:nvPr/>
            </p:nvSpPr>
            <p:spPr bwMode="auto">
              <a:xfrm rot="16200000">
                <a:off x="433" y="1116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70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101" name="Rectangle 13"/>
              <p:cNvSpPr>
                <a:spLocks noChangeArrowheads="1"/>
              </p:cNvSpPr>
              <p:nvPr/>
            </p:nvSpPr>
            <p:spPr bwMode="auto">
              <a:xfrm rot="16200000">
                <a:off x="454" y="2499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102" name="Rectangle 14"/>
              <p:cNvSpPr>
                <a:spLocks noChangeArrowheads="1"/>
              </p:cNvSpPr>
              <p:nvPr/>
            </p:nvSpPr>
            <p:spPr bwMode="auto">
              <a:xfrm rot="16200000">
                <a:off x="5465" y="1100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103" name="Rectangle 15"/>
              <p:cNvSpPr>
                <a:spLocks noChangeArrowheads="1"/>
              </p:cNvSpPr>
              <p:nvPr/>
            </p:nvSpPr>
            <p:spPr bwMode="auto">
              <a:xfrm rot="16200000">
                <a:off x="5453" y="2487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-6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104" name="Rectangle 16"/>
              <p:cNvSpPr>
                <a:spLocks noChangeArrowheads="1"/>
              </p:cNvSpPr>
              <p:nvPr/>
            </p:nvSpPr>
            <p:spPr bwMode="auto">
              <a:xfrm rot="16200000">
                <a:off x="220" y="1743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105" name="Rectangle 17"/>
              <p:cNvSpPr>
                <a:spLocks noChangeArrowheads="1"/>
              </p:cNvSpPr>
              <p:nvPr/>
            </p:nvSpPr>
            <p:spPr bwMode="auto">
              <a:xfrm rot="16200000">
                <a:off x="5249" y="1760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106" name="Line 18"/>
              <p:cNvSpPr>
                <a:spLocks noChangeShapeType="1"/>
              </p:cNvSpPr>
              <p:nvPr/>
            </p:nvSpPr>
            <p:spPr bwMode="auto">
              <a:xfrm flipH="1">
                <a:off x="5411" y="129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07" name="Line 19"/>
              <p:cNvSpPr>
                <a:spLocks noChangeShapeType="1"/>
              </p:cNvSpPr>
              <p:nvPr/>
            </p:nvSpPr>
            <p:spPr bwMode="auto">
              <a:xfrm>
                <a:off x="515" y="129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08" name="Line 20"/>
              <p:cNvSpPr>
                <a:spLocks noChangeShapeType="1"/>
              </p:cNvSpPr>
              <p:nvPr/>
            </p:nvSpPr>
            <p:spPr bwMode="auto">
              <a:xfrm flipV="1">
                <a:off x="1007" y="255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09" name="Line 21"/>
              <p:cNvSpPr>
                <a:spLocks noChangeShapeType="1"/>
              </p:cNvSpPr>
              <p:nvPr/>
            </p:nvSpPr>
            <p:spPr bwMode="auto">
              <a:xfrm>
                <a:off x="1007" y="115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10" name="Line 22"/>
              <p:cNvSpPr>
                <a:spLocks noChangeShapeType="1"/>
              </p:cNvSpPr>
              <p:nvPr/>
            </p:nvSpPr>
            <p:spPr bwMode="auto">
              <a:xfrm flipH="1">
                <a:off x="5411" y="143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11" name="Line 23"/>
              <p:cNvSpPr>
                <a:spLocks noChangeShapeType="1"/>
              </p:cNvSpPr>
              <p:nvPr/>
            </p:nvSpPr>
            <p:spPr bwMode="auto">
              <a:xfrm>
                <a:off x="515" y="143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12" name="Line 24"/>
              <p:cNvSpPr>
                <a:spLocks noChangeShapeType="1"/>
              </p:cNvSpPr>
              <p:nvPr/>
            </p:nvSpPr>
            <p:spPr bwMode="auto">
              <a:xfrm flipV="1">
                <a:off x="1499" y="255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13" name="Line 25"/>
              <p:cNvSpPr>
                <a:spLocks noChangeShapeType="1"/>
              </p:cNvSpPr>
              <p:nvPr/>
            </p:nvSpPr>
            <p:spPr bwMode="auto">
              <a:xfrm>
                <a:off x="1499" y="115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14" name="Line 26"/>
              <p:cNvSpPr>
                <a:spLocks noChangeShapeType="1"/>
              </p:cNvSpPr>
              <p:nvPr/>
            </p:nvSpPr>
            <p:spPr bwMode="auto">
              <a:xfrm flipH="1">
                <a:off x="5411" y="15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15" name="Line 27"/>
              <p:cNvSpPr>
                <a:spLocks noChangeShapeType="1"/>
              </p:cNvSpPr>
              <p:nvPr/>
            </p:nvSpPr>
            <p:spPr bwMode="auto">
              <a:xfrm>
                <a:off x="515" y="15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16" name="Line 28"/>
              <p:cNvSpPr>
                <a:spLocks noChangeShapeType="1"/>
              </p:cNvSpPr>
              <p:nvPr/>
            </p:nvSpPr>
            <p:spPr bwMode="auto">
              <a:xfrm flipV="1">
                <a:off x="1991" y="255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17" name="Line 29"/>
              <p:cNvSpPr>
                <a:spLocks noChangeShapeType="1"/>
              </p:cNvSpPr>
              <p:nvPr/>
            </p:nvSpPr>
            <p:spPr bwMode="auto">
              <a:xfrm>
                <a:off x="1991" y="115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18" name="Line 30"/>
              <p:cNvSpPr>
                <a:spLocks noChangeShapeType="1"/>
              </p:cNvSpPr>
              <p:nvPr/>
            </p:nvSpPr>
            <p:spPr bwMode="auto">
              <a:xfrm flipH="1">
                <a:off x="5411" y="172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19" name="Line 31"/>
              <p:cNvSpPr>
                <a:spLocks noChangeShapeType="1"/>
              </p:cNvSpPr>
              <p:nvPr/>
            </p:nvSpPr>
            <p:spPr bwMode="auto">
              <a:xfrm>
                <a:off x="515" y="172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20" name="Line 32"/>
              <p:cNvSpPr>
                <a:spLocks noChangeShapeType="1"/>
              </p:cNvSpPr>
              <p:nvPr/>
            </p:nvSpPr>
            <p:spPr bwMode="auto">
              <a:xfrm flipV="1">
                <a:off x="2483" y="255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21" name="Line 33"/>
              <p:cNvSpPr>
                <a:spLocks noChangeShapeType="1"/>
              </p:cNvSpPr>
              <p:nvPr/>
            </p:nvSpPr>
            <p:spPr bwMode="auto">
              <a:xfrm>
                <a:off x="2483" y="115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22" name="Line 34"/>
              <p:cNvSpPr>
                <a:spLocks noChangeShapeType="1"/>
              </p:cNvSpPr>
              <p:nvPr/>
            </p:nvSpPr>
            <p:spPr bwMode="auto">
              <a:xfrm flipH="1">
                <a:off x="5411" y="186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23" name="Line 35"/>
              <p:cNvSpPr>
                <a:spLocks noChangeShapeType="1"/>
              </p:cNvSpPr>
              <p:nvPr/>
            </p:nvSpPr>
            <p:spPr bwMode="auto">
              <a:xfrm>
                <a:off x="515" y="186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24" name="Line 36"/>
              <p:cNvSpPr>
                <a:spLocks noChangeShapeType="1"/>
              </p:cNvSpPr>
              <p:nvPr/>
            </p:nvSpPr>
            <p:spPr bwMode="auto">
              <a:xfrm flipV="1">
                <a:off x="2981" y="255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25" name="Line 37"/>
              <p:cNvSpPr>
                <a:spLocks noChangeShapeType="1"/>
              </p:cNvSpPr>
              <p:nvPr/>
            </p:nvSpPr>
            <p:spPr bwMode="auto">
              <a:xfrm>
                <a:off x="2981" y="115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26" name="Line 38"/>
              <p:cNvSpPr>
                <a:spLocks noChangeShapeType="1"/>
              </p:cNvSpPr>
              <p:nvPr/>
            </p:nvSpPr>
            <p:spPr bwMode="auto">
              <a:xfrm flipH="1">
                <a:off x="5411" y="201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27" name="Line 39"/>
              <p:cNvSpPr>
                <a:spLocks noChangeShapeType="1"/>
              </p:cNvSpPr>
              <p:nvPr/>
            </p:nvSpPr>
            <p:spPr bwMode="auto">
              <a:xfrm>
                <a:off x="515" y="201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28" name="Line 40"/>
              <p:cNvSpPr>
                <a:spLocks noChangeShapeType="1"/>
              </p:cNvSpPr>
              <p:nvPr/>
            </p:nvSpPr>
            <p:spPr bwMode="auto">
              <a:xfrm flipV="1">
                <a:off x="3473" y="255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29" name="Line 41"/>
              <p:cNvSpPr>
                <a:spLocks noChangeShapeType="1"/>
              </p:cNvSpPr>
              <p:nvPr/>
            </p:nvSpPr>
            <p:spPr bwMode="auto">
              <a:xfrm>
                <a:off x="3473" y="115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30" name="Line 42"/>
              <p:cNvSpPr>
                <a:spLocks noChangeShapeType="1"/>
              </p:cNvSpPr>
              <p:nvPr/>
            </p:nvSpPr>
            <p:spPr bwMode="auto">
              <a:xfrm flipH="1">
                <a:off x="5411" y="215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31" name="Line 43"/>
              <p:cNvSpPr>
                <a:spLocks noChangeShapeType="1"/>
              </p:cNvSpPr>
              <p:nvPr/>
            </p:nvSpPr>
            <p:spPr bwMode="auto">
              <a:xfrm>
                <a:off x="515" y="215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32" name="Line 44"/>
              <p:cNvSpPr>
                <a:spLocks noChangeShapeType="1"/>
              </p:cNvSpPr>
              <p:nvPr/>
            </p:nvSpPr>
            <p:spPr bwMode="auto">
              <a:xfrm flipV="1">
                <a:off x="3965" y="255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33" name="Line 45"/>
              <p:cNvSpPr>
                <a:spLocks noChangeShapeType="1"/>
              </p:cNvSpPr>
              <p:nvPr/>
            </p:nvSpPr>
            <p:spPr bwMode="auto">
              <a:xfrm>
                <a:off x="3965" y="115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34" name="Line 46"/>
              <p:cNvSpPr>
                <a:spLocks noChangeShapeType="1"/>
              </p:cNvSpPr>
              <p:nvPr/>
            </p:nvSpPr>
            <p:spPr bwMode="auto">
              <a:xfrm flipH="1">
                <a:off x="5411" y="230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35" name="Line 47"/>
              <p:cNvSpPr>
                <a:spLocks noChangeShapeType="1"/>
              </p:cNvSpPr>
              <p:nvPr/>
            </p:nvSpPr>
            <p:spPr bwMode="auto">
              <a:xfrm>
                <a:off x="515" y="230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36" name="Line 48"/>
              <p:cNvSpPr>
                <a:spLocks noChangeShapeType="1"/>
              </p:cNvSpPr>
              <p:nvPr/>
            </p:nvSpPr>
            <p:spPr bwMode="auto">
              <a:xfrm flipV="1">
                <a:off x="4457" y="255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37" name="Line 49"/>
              <p:cNvSpPr>
                <a:spLocks noChangeShapeType="1"/>
              </p:cNvSpPr>
              <p:nvPr/>
            </p:nvSpPr>
            <p:spPr bwMode="auto">
              <a:xfrm>
                <a:off x="4457" y="115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38" name="Line 50"/>
              <p:cNvSpPr>
                <a:spLocks noChangeShapeType="1"/>
              </p:cNvSpPr>
              <p:nvPr/>
            </p:nvSpPr>
            <p:spPr bwMode="auto">
              <a:xfrm flipH="1">
                <a:off x="5411" y="244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39" name="Line 51"/>
              <p:cNvSpPr>
                <a:spLocks noChangeShapeType="1"/>
              </p:cNvSpPr>
              <p:nvPr/>
            </p:nvSpPr>
            <p:spPr bwMode="auto">
              <a:xfrm>
                <a:off x="515" y="244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40" name="Line 52"/>
              <p:cNvSpPr>
                <a:spLocks noChangeShapeType="1"/>
              </p:cNvSpPr>
              <p:nvPr/>
            </p:nvSpPr>
            <p:spPr bwMode="auto">
              <a:xfrm flipV="1">
                <a:off x="4949" y="255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41" name="Line 53"/>
              <p:cNvSpPr>
                <a:spLocks noChangeShapeType="1"/>
              </p:cNvSpPr>
              <p:nvPr/>
            </p:nvSpPr>
            <p:spPr bwMode="auto">
              <a:xfrm>
                <a:off x="4949" y="115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42" name="Freeform 54"/>
              <p:cNvSpPr>
                <a:spLocks/>
              </p:cNvSpPr>
              <p:nvPr/>
            </p:nvSpPr>
            <p:spPr bwMode="auto">
              <a:xfrm>
                <a:off x="515" y="1335"/>
                <a:ext cx="4932" cy="1236"/>
              </a:xfrm>
              <a:custGeom>
                <a:avLst/>
                <a:gdLst/>
                <a:ahLst/>
                <a:cxnLst>
                  <a:cxn ang="0">
                    <a:pos x="72" y="912"/>
                  </a:cxn>
                  <a:cxn ang="0">
                    <a:pos x="150" y="1218"/>
                  </a:cxn>
                  <a:cxn ang="0">
                    <a:pos x="228" y="900"/>
                  </a:cxn>
                  <a:cxn ang="0">
                    <a:pos x="306" y="1224"/>
                  </a:cxn>
                  <a:cxn ang="0">
                    <a:pos x="384" y="792"/>
                  </a:cxn>
                  <a:cxn ang="0">
                    <a:pos x="462" y="1188"/>
                  </a:cxn>
                  <a:cxn ang="0">
                    <a:pos x="540" y="1128"/>
                  </a:cxn>
                  <a:cxn ang="0">
                    <a:pos x="618" y="954"/>
                  </a:cxn>
                  <a:cxn ang="0">
                    <a:pos x="696" y="1176"/>
                  </a:cxn>
                  <a:cxn ang="0">
                    <a:pos x="774" y="1164"/>
                  </a:cxn>
                  <a:cxn ang="0">
                    <a:pos x="852" y="1188"/>
                  </a:cxn>
                  <a:cxn ang="0">
                    <a:pos x="930" y="1020"/>
                  </a:cxn>
                  <a:cxn ang="0">
                    <a:pos x="1008" y="978"/>
                  </a:cxn>
                  <a:cxn ang="0">
                    <a:pos x="1086" y="1020"/>
                  </a:cxn>
                  <a:cxn ang="0">
                    <a:pos x="1164" y="984"/>
                  </a:cxn>
                  <a:cxn ang="0">
                    <a:pos x="1242" y="1188"/>
                  </a:cxn>
                  <a:cxn ang="0">
                    <a:pos x="1320" y="1014"/>
                  </a:cxn>
                  <a:cxn ang="0">
                    <a:pos x="1398" y="1188"/>
                  </a:cxn>
                  <a:cxn ang="0">
                    <a:pos x="1476" y="1020"/>
                  </a:cxn>
                  <a:cxn ang="0">
                    <a:pos x="1554" y="1170"/>
                  </a:cxn>
                  <a:cxn ang="0">
                    <a:pos x="1632" y="1110"/>
                  </a:cxn>
                  <a:cxn ang="0">
                    <a:pos x="1710" y="1056"/>
                  </a:cxn>
                  <a:cxn ang="0">
                    <a:pos x="1788" y="1032"/>
                  </a:cxn>
                  <a:cxn ang="0">
                    <a:pos x="1866" y="1002"/>
                  </a:cxn>
                  <a:cxn ang="0">
                    <a:pos x="1944" y="990"/>
                  </a:cxn>
                  <a:cxn ang="0">
                    <a:pos x="2022" y="996"/>
                  </a:cxn>
                  <a:cxn ang="0">
                    <a:pos x="2100" y="1002"/>
                  </a:cxn>
                  <a:cxn ang="0">
                    <a:pos x="2178" y="1026"/>
                  </a:cxn>
                  <a:cxn ang="0">
                    <a:pos x="2256" y="1002"/>
                  </a:cxn>
                  <a:cxn ang="0">
                    <a:pos x="2334" y="996"/>
                  </a:cxn>
                  <a:cxn ang="0">
                    <a:pos x="2412" y="1110"/>
                  </a:cxn>
                  <a:cxn ang="0">
                    <a:pos x="2490" y="1116"/>
                  </a:cxn>
                  <a:cxn ang="0">
                    <a:pos x="2568" y="1140"/>
                  </a:cxn>
                  <a:cxn ang="0">
                    <a:pos x="2646" y="1074"/>
                  </a:cxn>
                  <a:cxn ang="0">
                    <a:pos x="2724" y="1152"/>
                  </a:cxn>
                  <a:cxn ang="0">
                    <a:pos x="2802" y="1104"/>
                  </a:cxn>
                  <a:cxn ang="0">
                    <a:pos x="2880" y="1008"/>
                  </a:cxn>
                  <a:cxn ang="0">
                    <a:pos x="2958" y="558"/>
                  </a:cxn>
                  <a:cxn ang="0">
                    <a:pos x="3036" y="1218"/>
                  </a:cxn>
                  <a:cxn ang="0">
                    <a:pos x="3114" y="1158"/>
                  </a:cxn>
                  <a:cxn ang="0">
                    <a:pos x="3192" y="1032"/>
                  </a:cxn>
                  <a:cxn ang="0">
                    <a:pos x="3270" y="456"/>
                  </a:cxn>
                  <a:cxn ang="0">
                    <a:pos x="3348" y="1218"/>
                  </a:cxn>
                  <a:cxn ang="0">
                    <a:pos x="3426" y="1140"/>
                  </a:cxn>
                  <a:cxn ang="0">
                    <a:pos x="3504" y="1086"/>
                  </a:cxn>
                  <a:cxn ang="0">
                    <a:pos x="3582" y="342"/>
                  </a:cxn>
                  <a:cxn ang="0">
                    <a:pos x="3660" y="1230"/>
                  </a:cxn>
                  <a:cxn ang="0">
                    <a:pos x="3738" y="930"/>
                  </a:cxn>
                  <a:cxn ang="0">
                    <a:pos x="3816" y="1206"/>
                  </a:cxn>
                  <a:cxn ang="0">
                    <a:pos x="3894" y="924"/>
                  </a:cxn>
                  <a:cxn ang="0">
                    <a:pos x="3972" y="1212"/>
                  </a:cxn>
                  <a:cxn ang="0">
                    <a:pos x="4050" y="1086"/>
                  </a:cxn>
                  <a:cxn ang="0">
                    <a:pos x="4128" y="1002"/>
                  </a:cxn>
                  <a:cxn ang="0">
                    <a:pos x="4206" y="996"/>
                  </a:cxn>
                  <a:cxn ang="0">
                    <a:pos x="4284" y="996"/>
                  </a:cxn>
                  <a:cxn ang="0">
                    <a:pos x="4362" y="1002"/>
                  </a:cxn>
                  <a:cxn ang="0">
                    <a:pos x="4440" y="1050"/>
                  </a:cxn>
                  <a:cxn ang="0">
                    <a:pos x="4518" y="1002"/>
                  </a:cxn>
                  <a:cxn ang="0">
                    <a:pos x="4596" y="996"/>
                  </a:cxn>
                  <a:cxn ang="0">
                    <a:pos x="4674" y="996"/>
                  </a:cxn>
                  <a:cxn ang="0">
                    <a:pos x="4752" y="1002"/>
                  </a:cxn>
                  <a:cxn ang="0">
                    <a:pos x="4830" y="1104"/>
                  </a:cxn>
                  <a:cxn ang="0">
                    <a:pos x="4908" y="1200"/>
                  </a:cxn>
                </a:cxnLst>
                <a:rect l="0" t="0" r="r" b="b"/>
                <a:pathLst>
                  <a:path w="4932" h="1236">
                    <a:moveTo>
                      <a:pt x="0" y="1206"/>
                    </a:moveTo>
                    <a:lnTo>
                      <a:pt x="0" y="1206"/>
                    </a:lnTo>
                    <a:lnTo>
                      <a:pt x="0" y="1206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6" y="1194"/>
                    </a:lnTo>
                    <a:lnTo>
                      <a:pt x="6" y="1194"/>
                    </a:lnTo>
                    <a:lnTo>
                      <a:pt x="6" y="1194"/>
                    </a:lnTo>
                    <a:lnTo>
                      <a:pt x="6" y="1188"/>
                    </a:lnTo>
                    <a:lnTo>
                      <a:pt x="6" y="1188"/>
                    </a:lnTo>
                    <a:lnTo>
                      <a:pt x="6" y="1182"/>
                    </a:lnTo>
                    <a:lnTo>
                      <a:pt x="12" y="1182"/>
                    </a:lnTo>
                    <a:lnTo>
                      <a:pt x="12" y="1176"/>
                    </a:lnTo>
                    <a:lnTo>
                      <a:pt x="12" y="1176"/>
                    </a:lnTo>
                    <a:lnTo>
                      <a:pt x="12" y="1170"/>
                    </a:lnTo>
                    <a:lnTo>
                      <a:pt x="12" y="1170"/>
                    </a:lnTo>
                    <a:lnTo>
                      <a:pt x="12" y="1164"/>
                    </a:lnTo>
                    <a:lnTo>
                      <a:pt x="18" y="1164"/>
                    </a:lnTo>
                    <a:lnTo>
                      <a:pt x="18" y="1158"/>
                    </a:lnTo>
                    <a:lnTo>
                      <a:pt x="18" y="1158"/>
                    </a:lnTo>
                    <a:lnTo>
                      <a:pt x="18" y="1152"/>
                    </a:lnTo>
                    <a:lnTo>
                      <a:pt x="18" y="1152"/>
                    </a:lnTo>
                    <a:lnTo>
                      <a:pt x="18" y="1146"/>
                    </a:lnTo>
                    <a:lnTo>
                      <a:pt x="18" y="1140"/>
                    </a:lnTo>
                    <a:lnTo>
                      <a:pt x="24" y="1140"/>
                    </a:lnTo>
                    <a:lnTo>
                      <a:pt x="24" y="1134"/>
                    </a:lnTo>
                    <a:lnTo>
                      <a:pt x="24" y="1128"/>
                    </a:lnTo>
                    <a:lnTo>
                      <a:pt x="24" y="1128"/>
                    </a:lnTo>
                    <a:lnTo>
                      <a:pt x="24" y="1122"/>
                    </a:lnTo>
                    <a:lnTo>
                      <a:pt x="24" y="1116"/>
                    </a:lnTo>
                    <a:lnTo>
                      <a:pt x="30" y="1116"/>
                    </a:lnTo>
                    <a:lnTo>
                      <a:pt x="30" y="1104"/>
                    </a:lnTo>
                    <a:lnTo>
                      <a:pt x="30" y="1104"/>
                    </a:lnTo>
                    <a:lnTo>
                      <a:pt x="30" y="1098"/>
                    </a:lnTo>
                    <a:lnTo>
                      <a:pt x="30" y="1092"/>
                    </a:lnTo>
                    <a:lnTo>
                      <a:pt x="36" y="1086"/>
                    </a:lnTo>
                    <a:lnTo>
                      <a:pt x="36" y="1080"/>
                    </a:lnTo>
                    <a:lnTo>
                      <a:pt x="36" y="1074"/>
                    </a:lnTo>
                    <a:lnTo>
                      <a:pt x="36" y="1068"/>
                    </a:lnTo>
                    <a:lnTo>
                      <a:pt x="36" y="1062"/>
                    </a:lnTo>
                    <a:lnTo>
                      <a:pt x="36" y="1056"/>
                    </a:lnTo>
                    <a:lnTo>
                      <a:pt x="42" y="1056"/>
                    </a:lnTo>
                    <a:lnTo>
                      <a:pt x="42" y="1050"/>
                    </a:lnTo>
                    <a:lnTo>
                      <a:pt x="42" y="1044"/>
                    </a:lnTo>
                    <a:lnTo>
                      <a:pt x="42" y="1038"/>
                    </a:lnTo>
                    <a:lnTo>
                      <a:pt x="42" y="1032"/>
                    </a:lnTo>
                    <a:lnTo>
                      <a:pt x="42" y="1026"/>
                    </a:lnTo>
                    <a:lnTo>
                      <a:pt x="42" y="1020"/>
                    </a:lnTo>
                    <a:lnTo>
                      <a:pt x="48" y="1014"/>
                    </a:lnTo>
                    <a:lnTo>
                      <a:pt x="48" y="1008"/>
                    </a:lnTo>
                    <a:lnTo>
                      <a:pt x="48" y="1002"/>
                    </a:lnTo>
                    <a:lnTo>
                      <a:pt x="48" y="996"/>
                    </a:lnTo>
                    <a:lnTo>
                      <a:pt x="48" y="990"/>
                    </a:lnTo>
                    <a:lnTo>
                      <a:pt x="48" y="978"/>
                    </a:lnTo>
                    <a:lnTo>
                      <a:pt x="54" y="972"/>
                    </a:lnTo>
                    <a:lnTo>
                      <a:pt x="54" y="966"/>
                    </a:lnTo>
                    <a:lnTo>
                      <a:pt x="54" y="960"/>
                    </a:lnTo>
                    <a:lnTo>
                      <a:pt x="54" y="954"/>
                    </a:lnTo>
                    <a:lnTo>
                      <a:pt x="54" y="942"/>
                    </a:lnTo>
                    <a:lnTo>
                      <a:pt x="54" y="936"/>
                    </a:lnTo>
                    <a:lnTo>
                      <a:pt x="60" y="930"/>
                    </a:lnTo>
                    <a:lnTo>
                      <a:pt x="60" y="924"/>
                    </a:lnTo>
                    <a:lnTo>
                      <a:pt x="60" y="912"/>
                    </a:lnTo>
                    <a:lnTo>
                      <a:pt x="60" y="900"/>
                    </a:lnTo>
                    <a:lnTo>
                      <a:pt x="60" y="894"/>
                    </a:lnTo>
                    <a:lnTo>
                      <a:pt x="60" y="888"/>
                    </a:lnTo>
                    <a:lnTo>
                      <a:pt x="66" y="882"/>
                    </a:lnTo>
                    <a:lnTo>
                      <a:pt x="66" y="876"/>
                    </a:lnTo>
                    <a:lnTo>
                      <a:pt x="66" y="870"/>
                    </a:lnTo>
                    <a:lnTo>
                      <a:pt x="66" y="864"/>
                    </a:lnTo>
                    <a:lnTo>
                      <a:pt x="66" y="864"/>
                    </a:lnTo>
                    <a:lnTo>
                      <a:pt x="66" y="864"/>
                    </a:lnTo>
                    <a:lnTo>
                      <a:pt x="72" y="870"/>
                    </a:lnTo>
                    <a:lnTo>
                      <a:pt x="72" y="876"/>
                    </a:lnTo>
                    <a:lnTo>
                      <a:pt x="72" y="888"/>
                    </a:lnTo>
                    <a:lnTo>
                      <a:pt x="72" y="894"/>
                    </a:lnTo>
                    <a:lnTo>
                      <a:pt x="72" y="906"/>
                    </a:lnTo>
                    <a:lnTo>
                      <a:pt x="72" y="912"/>
                    </a:lnTo>
                    <a:lnTo>
                      <a:pt x="78" y="918"/>
                    </a:lnTo>
                    <a:lnTo>
                      <a:pt x="78" y="924"/>
                    </a:lnTo>
                    <a:lnTo>
                      <a:pt x="78" y="930"/>
                    </a:lnTo>
                    <a:lnTo>
                      <a:pt x="78" y="936"/>
                    </a:lnTo>
                    <a:lnTo>
                      <a:pt x="78" y="948"/>
                    </a:lnTo>
                    <a:lnTo>
                      <a:pt x="78" y="954"/>
                    </a:lnTo>
                    <a:lnTo>
                      <a:pt x="84" y="966"/>
                    </a:lnTo>
                    <a:lnTo>
                      <a:pt x="84" y="972"/>
                    </a:lnTo>
                    <a:lnTo>
                      <a:pt x="84" y="978"/>
                    </a:lnTo>
                    <a:lnTo>
                      <a:pt x="84" y="984"/>
                    </a:lnTo>
                    <a:lnTo>
                      <a:pt x="84" y="990"/>
                    </a:lnTo>
                    <a:lnTo>
                      <a:pt x="84" y="996"/>
                    </a:lnTo>
                    <a:lnTo>
                      <a:pt x="84" y="1002"/>
                    </a:lnTo>
                    <a:lnTo>
                      <a:pt x="90" y="1008"/>
                    </a:lnTo>
                    <a:lnTo>
                      <a:pt x="90" y="1014"/>
                    </a:lnTo>
                    <a:lnTo>
                      <a:pt x="90" y="1020"/>
                    </a:lnTo>
                    <a:lnTo>
                      <a:pt x="90" y="1026"/>
                    </a:lnTo>
                    <a:lnTo>
                      <a:pt x="90" y="1038"/>
                    </a:lnTo>
                    <a:lnTo>
                      <a:pt x="96" y="1044"/>
                    </a:lnTo>
                    <a:lnTo>
                      <a:pt x="96" y="1050"/>
                    </a:lnTo>
                    <a:lnTo>
                      <a:pt x="96" y="1056"/>
                    </a:lnTo>
                    <a:lnTo>
                      <a:pt x="96" y="1062"/>
                    </a:lnTo>
                    <a:lnTo>
                      <a:pt x="96" y="1068"/>
                    </a:lnTo>
                    <a:lnTo>
                      <a:pt x="96" y="1074"/>
                    </a:lnTo>
                    <a:lnTo>
                      <a:pt x="102" y="1080"/>
                    </a:lnTo>
                    <a:lnTo>
                      <a:pt x="102" y="1086"/>
                    </a:lnTo>
                    <a:lnTo>
                      <a:pt x="102" y="1086"/>
                    </a:lnTo>
                    <a:lnTo>
                      <a:pt x="102" y="1092"/>
                    </a:lnTo>
                    <a:lnTo>
                      <a:pt x="102" y="1098"/>
                    </a:lnTo>
                    <a:lnTo>
                      <a:pt x="102" y="1104"/>
                    </a:lnTo>
                    <a:lnTo>
                      <a:pt x="108" y="1110"/>
                    </a:lnTo>
                    <a:lnTo>
                      <a:pt x="108" y="1116"/>
                    </a:lnTo>
                    <a:lnTo>
                      <a:pt x="108" y="1116"/>
                    </a:lnTo>
                    <a:lnTo>
                      <a:pt x="108" y="1122"/>
                    </a:lnTo>
                    <a:lnTo>
                      <a:pt x="108" y="1128"/>
                    </a:lnTo>
                    <a:lnTo>
                      <a:pt x="108" y="1128"/>
                    </a:lnTo>
                    <a:lnTo>
                      <a:pt x="114" y="1134"/>
                    </a:lnTo>
                    <a:lnTo>
                      <a:pt x="114" y="1140"/>
                    </a:lnTo>
                    <a:lnTo>
                      <a:pt x="114" y="1146"/>
                    </a:lnTo>
                    <a:lnTo>
                      <a:pt x="114" y="1146"/>
                    </a:lnTo>
                    <a:lnTo>
                      <a:pt x="114" y="1152"/>
                    </a:lnTo>
                    <a:lnTo>
                      <a:pt x="114" y="1152"/>
                    </a:lnTo>
                    <a:lnTo>
                      <a:pt x="114" y="1158"/>
                    </a:lnTo>
                    <a:lnTo>
                      <a:pt x="120" y="1158"/>
                    </a:lnTo>
                    <a:lnTo>
                      <a:pt x="120" y="1164"/>
                    </a:lnTo>
                    <a:lnTo>
                      <a:pt x="120" y="1170"/>
                    </a:lnTo>
                    <a:lnTo>
                      <a:pt x="120" y="1170"/>
                    </a:lnTo>
                    <a:lnTo>
                      <a:pt x="120" y="1176"/>
                    </a:lnTo>
                    <a:lnTo>
                      <a:pt x="126" y="1182"/>
                    </a:lnTo>
                    <a:lnTo>
                      <a:pt x="126" y="1182"/>
                    </a:lnTo>
                    <a:lnTo>
                      <a:pt x="126" y="1182"/>
                    </a:lnTo>
                    <a:lnTo>
                      <a:pt x="126" y="1188"/>
                    </a:lnTo>
                    <a:lnTo>
                      <a:pt x="126" y="1188"/>
                    </a:lnTo>
                    <a:lnTo>
                      <a:pt x="126" y="1194"/>
                    </a:lnTo>
                    <a:lnTo>
                      <a:pt x="126" y="1194"/>
                    </a:lnTo>
                    <a:lnTo>
                      <a:pt x="132" y="1194"/>
                    </a:lnTo>
                    <a:lnTo>
                      <a:pt x="132" y="1200"/>
                    </a:lnTo>
                    <a:lnTo>
                      <a:pt x="132" y="1200"/>
                    </a:lnTo>
                    <a:lnTo>
                      <a:pt x="132" y="1200"/>
                    </a:lnTo>
                    <a:lnTo>
                      <a:pt x="132" y="1206"/>
                    </a:lnTo>
                    <a:lnTo>
                      <a:pt x="132" y="1206"/>
                    </a:lnTo>
                    <a:lnTo>
                      <a:pt x="138" y="1206"/>
                    </a:lnTo>
                    <a:lnTo>
                      <a:pt x="138" y="1212"/>
                    </a:lnTo>
                    <a:lnTo>
                      <a:pt x="138" y="1212"/>
                    </a:lnTo>
                    <a:lnTo>
                      <a:pt x="138" y="1212"/>
                    </a:lnTo>
                    <a:lnTo>
                      <a:pt x="138" y="1212"/>
                    </a:lnTo>
                    <a:lnTo>
                      <a:pt x="138" y="1212"/>
                    </a:lnTo>
                    <a:lnTo>
                      <a:pt x="144" y="1218"/>
                    </a:lnTo>
                    <a:lnTo>
                      <a:pt x="144" y="1218"/>
                    </a:lnTo>
                    <a:lnTo>
                      <a:pt x="144" y="1218"/>
                    </a:lnTo>
                    <a:lnTo>
                      <a:pt x="144" y="1218"/>
                    </a:lnTo>
                    <a:lnTo>
                      <a:pt x="144" y="1218"/>
                    </a:lnTo>
                    <a:lnTo>
                      <a:pt x="144" y="1218"/>
                    </a:lnTo>
                    <a:lnTo>
                      <a:pt x="150" y="1218"/>
                    </a:lnTo>
                    <a:lnTo>
                      <a:pt x="150" y="1218"/>
                    </a:lnTo>
                    <a:lnTo>
                      <a:pt x="150" y="1218"/>
                    </a:lnTo>
                    <a:lnTo>
                      <a:pt x="150" y="1218"/>
                    </a:lnTo>
                    <a:lnTo>
                      <a:pt x="150" y="1218"/>
                    </a:lnTo>
                    <a:lnTo>
                      <a:pt x="150" y="1218"/>
                    </a:lnTo>
                    <a:lnTo>
                      <a:pt x="150" y="1212"/>
                    </a:lnTo>
                    <a:lnTo>
                      <a:pt x="156" y="1212"/>
                    </a:lnTo>
                    <a:lnTo>
                      <a:pt x="156" y="1212"/>
                    </a:lnTo>
                    <a:lnTo>
                      <a:pt x="156" y="1212"/>
                    </a:lnTo>
                    <a:lnTo>
                      <a:pt x="156" y="1212"/>
                    </a:lnTo>
                    <a:lnTo>
                      <a:pt x="156" y="1206"/>
                    </a:lnTo>
                    <a:lnTo>
                      <a:pt x="156" y="1206"/>
                    </a:lnTo>
                    <a:lnTo>
                      <a:pt x="162" y="1206"/>
                    </a:lnTo>
                    <a:lnTo>
                      <a:pt x="162" y="1200"/>
                    </a:lnTo>
                    <a:lnTo>
                      <a:pt x="162" y="1200"/>
                    </a:lnTo>
                    <a:lnTo>
                      <a:pt x="162" y="1200"/>
                    </a:lnTo>
                    <a:lnTo>
                      <a:pt x="162" y="1194"/>
                    </a:lnTo>
                    <a:lnTo>
                      <a:pt x="168" y="1194"/>
                    </a:lnTo>
                    <a:lnTo>
                      <a:pt x="168" y="1188"/>
                    </a:lnTo>
                    <a:lnTo>
                      <a:pt x="168" y="1188"/>
                    </a:lnTo>
                    <a:lnTo>
                      <a:pt x="168" y="1188"/>
                    </a:lnTo>
                    <a:lnTo>
                      <a:pt x="168" y="1182"/>
                    </a:lnTo>
                    <a:lnTo>
                      <a:pt x="168" y="1182"/>
                    </a:lnTo>
                    <a:lnTo>
                      <a:pt x="174" y="1176"/>
                    </a:lnTo>
                    <a:lnTo>
                      <a:pt x="174" y="1176"/>
                    </a:lnTo>
                    <a:lnTo>
                      <a:pt x="174" y="1170"/>
                    </a:lnTo>
                    <a:lnTo>
                      <a:pt x="174" y="1170"/>
                    </a:lnTo>
                    <a:lnTo>
                      <a:pt x="174" y="1164"/>
                    </a:lnTo>
                    <a:lnTo>
                      <a:pt x="174" y="1164"/>
                    </a:lnTo>
                    <a:lnTo>
                      <a:pt x="174" y="1158"/>
                    </a:lnTo>
                    <a:lnTo>
                      <a:pt x="180" y="1158"/>
                    </a:lnTo>
                    <a:lnTo>
                      <a:pt x="180" y="1152"/>
                    </a:lnTo>
                    <a:lnTo>
                      <a:pt x="180" y="1146"/>
                    </a:lnTo>
                    <a:lnTo>
                      <a:pt x="180" y="1140"/>
                    </a:lnTo>
                    <a:lnTo>
                      <a:pt x="180" y="1140"/>
                    </a:lnTo>
                    <a:lnTo>
                      <a:pt x="186" y="1134"/>
                    </a:lnTo>
                    <a:lnTo>
                      <a:pt x="186" y="1134"/>
                    </a:lnTo>
                    <a:lnTo>
                      <a:pt x="186" y="1128"/>
                    </a:lnTo>
                    <a:lnTo>
                      <a:pt x="186" y="1122"/>
                    </a:lnTo>
                    <a:lnTo>
                      <a:pt x="186" y="1116"/>
                    </a:lnTo>
                    <a:lnTo>
                      <a:pt x="186" y="1110"/>
                    </a:lnTo>
                    <a:lnTo>
                      <a:pt x="186" y="1110"/>
                    </a:lnTo>
                    <a:lnTo>
                      <a:pt x="192" y="1104"/>
                    </a:lnTo>
                    <a:lnTo>
                      <a:pt x="192" y="1098"/>
                    </a:lnTo>
                    <a:lnTo>
                      <a:pt x="192" y="1092"/>
                    </a:lnTo>
                    <a:lnTo>
                      <a:pt x="192" y="1086"/>
                    </a:lnTo>
                    <a:lnTo>
                      <a:pt x="192" y="1080"/>
                    </a:lnTo>
                    <a:lnTo>
                      <a:pt x="198" y="1074"/>
                    </a:lnTo>
                    <a:lnTo>
                      <a:pt x="198" y="1068"/>
                    </a:lnTo>
                    <a:lnTo>
                      <a:pt x="198" y="1068"/>
                    </a:lnTo>
                    <a:lnTo>
                      <a:pt x="198" y="1062"/>
                    </a:lnTo>
                    <a:lnTo>
                      <a:pt x="198" y="1056"/>
                    </a:lnTo>
                    <a:lnTo>
                      <a:pt x="198" y="1050"/>
                    </a:lnTo>
                    <a:lnTo>
                      <a:pt x="198" y="1044"/>
                    </a:lnTo>
                    <a:lnTo>
                      <a:pt x="204" y="1038"/>
                    </a:lnTo>
                    <a:lnTo>
                      <a:pt x="204" y="1032"/>
                    </a:lnTo>
                    <a:lnTo>
                      <a:pt x="204" y="1026"/>
                    </a:lnTo>
                    <a:lnTo>
                      <a:pt x="204" y="1020"/>
                    </a:lnTo>
                    <a:lnTo>
                      <a:pt x="204" y="1014"/>
                    </a:lnTo>
                    <a:lnTo>
                      <a:pt x="204" y="1008"/>
                    </a:lnTo>
                    <a:lnTo>
                      <a:pt x="210" y="1002"/>
                    </a:lnTo>
                    <a:lnTo>
                      <a:pt x="210" y="996"/>
                    </a:lnTo>
                    <a:lnTo>
                      <a:pt x="210" y="990"/>
                    </a:lnTo>
                    <a:lnTo>
                      <a:pt x="210" y="984"/>
                    </a:lnTo>
                    <a:lnTo>
                      <a:pt x="210" y="966"/>
                    </a:lnTo>
                    <a:lnTo>
                      <a:pt x="210" y="960"/>
                    </a:lnTo>
                    <a:lnTo>
                      <a:pt x="216" y="954"/>
                    </a:lnTo>
                    <a:lnTo>
                      <a:pt x="216" y="948"/>
                    </a:lnTo>
                    <a:lnTo>
                      <a:pt x="216" y="942"/>
                    </a:lnTo>
                    <a:lnTo>
                      <a:pt x="216" y="936"/>
                    </a:lnTo>
                    <a:lnTo>
                      <a:pt x="216" y="924"/>
                    </a:lnTo>
                    <a:lnTo>
                      <a:pt x="216" y="918"/>
                    </a:lnTo>
                    <a:lnTo>
                      <a:pt x="222" y="912"/>
                    </a:lnTo>
                    <a:lnTo>
                      <a:pt x="222" y="900"/>
                    </a:lnTo>
                    <a:lnTo>
                      <a:pt x="222" y="894"/>
                    </a:lnTo>
                    <a:lnTo>
                      <a:pt x="222" y="888"/>
                    </a:lnTo>
                    <a:lnTo>
                      <a:pt x="222" y="882"/>
                    </a:lnTo>
                    <a:lnTo>
                      <a:pt x="222" y="876"/>
                    </a:lnTo>
                    <a:lnTo>
                      <a:pt x="228" y="876"/>
                    </a:lnTo>
                    <a:lnTo>
                      <a:pt x="228" y="870"/>
                    </a:lnTo>
                    <a:lnTo>
                      <a:pt x="228" y="876"/>
                    </a:lnTo>
                    <a:lnTo>
                      <a:pt x="228" y="882"/>
                    </a:lnTo>
                    <a:lnTo>
                      <a:pt x="228" y="888"/>
                    </a:lnTo>
                    <a:lnTo>
                      <a:pt x="228" y="900"/>
                    </a:lnTo>
                    <a:lnTo>
                      <a:pt x="234" y="906"/>
                    </a:lnTo>
                    <a:lnTo>
                      <a:pt x="234" y="912"/>
                    </a:lnTo>
                    <a:lnTo>
                      <a:pt x="234" y="924"/>
                    </a:lnTo>
                    <a:lnTo>
                      <a:pt x="234" y="930"/>
                    </a:lnTo>
                    <a:lnTo>
                      <a:pt x="234" y="936"/>
                    </a:lnTo>
                    <a:lnTo>
                      <a:pt x="234" y="942"/>
                    </a:lnTo>
                    <a:lnTo>
                      <a:pt x="240" y="954"/>
                    </a:lnTo>
                    <a:lnTo>
                      <a:pt x="240" y="960"/>
                    </a:lnTo>
                    <a:lnTo>
                      <a:pt x="240" y="966"/>
                    </a:lnTo>
                    <a:lnTo>
                      <a:pt x="240" y="978"/>
                    </a:lnTo>
                    <a:lnTo>
                      <a:pt x="240" y="984"/>
                    </a:lnTo>
                    <a:lnTo>
                      <a:pt x="240" y="990"/>
                    </a:lnTo>
                    <a:lnTo>
                      <a:pt x="240" y="996"/>
                    </a:lnTo>
                    <a:lnTo>
                      <a:pt x="246" y="1002"/>
                    </a:lnTo>
                    <a:lnTo>
                      <a:pt x="246" y="1008"/>
                    </a:lnTo>
                    <a:lnTo>
                      <a:pt x="246" y="1014"/>
                    </a:lnTo>
                    <a:lnTo>
                      <a:pt x="246" y="1026"/>
                    </a:lnTo>
                    <a:lnTo>
                      <a:pt x="246" y="1038"/>
                    </a:lnTo>
                    <a:lnTo>
                      <a:pt x="252" y="1044"/>
                    </a:lnTo>
                    <a:lnTo>
                      <a:pt x="252" y="1050"/>
                    </a:lnTo>
                    <a:lnTo>
                      <a:pt x="252" y="1056"/>
                    </a:lnTo>
                    <a:lnTo>
                      <a:pt x="252" y="1062"/>
                    </a:lnTo>
                    <a:lnTo>
                      <a:pt x="252" y="1068"/>
                    </a:lnTo>
                    <a:lnTo>
                      <a:pt x="252" y="1074"/>
                    </a:lnTo>
                    <a:lnTo>
                      <a:pt x="258" y="1080"/>
                    </a:lnTo>
                    <a:lnTo>
                      <a:pt x="258" y="1086"/>
                    </a:lnTo>
                    <a:lnTo>
                      <a:pt x="258" y="1086"/>
                    </a:lnTo>
                    <a:lnTo>
                      <a:pt x="258" y="1092"/>
                    </a:lnTo>
                    <a:lnTo>
                      <a:pt x="258" y="1098"/>
                    </a:lnTo>
                    <a:lnTo>
                      <a:pt x="258" y="1104"/>
                    </a:lnTo>
                    <a:lnTo>
                      <a:pt x="258" y="1110"/>
                    </a:lnTo>
                    <a:lnTo>
                      <a:pt x="264" y="1116"/>
                    </a:lnTo>
                    <a:lnTo>
                      <a:pt x="264" y="1116"/>
                    </a:lnTo>
                    <a:lnTo>
                      <a:pt x="264" y="1128"/>
                    </a:lnTo>
                    <a:lnTo>
                      <a:pt x="264" y="1128"/>
                    </a:lnTo>
                    <a:lnTo>
                      <a:pt x="264" y="1134"/>
                    </a:lnTo>
                    <a:lnTo>
                      <a:pt x="264" y="1140"/>
                    </a:lnTo>
                    <a:lnTo>
                      <a:pt x="270" y="1140"/>
                    </a:lnTo>
                    <a:lnTo>
                      <a:pt x="270" y="1146"/>
                    </a:lnTo>
                    <a:lnTo>
                      <a:pt x="270" y="1152"/>
                    </a:lnTo>
                    <a:lnTo>
                      <a:pt x="270" y="1158"/>
                    </a:lnTo>
                    <a:lnTo>
                      <a:pt x="270" y="1158"/>
                    </a:lnTo>
                    <a:lnTo>
                      <a:pt x="270" y="1164"/>
                    </a:lnTo>
                    <a:lnTo>
                      <a:pt x="276" y="1164"/>
                    </a:lnTo>
                    <a:lnTo>
                      <a:pt x="276" y="1170"/>
                    </a:lnTo>
                    <a:lnTo>
                      <a:pt x="276" y="1170"/>
                    </a:lnTo>
                    <a:lnTo>
                      <a:pt x="276" y="1176"/>
                    </a:lnTo>
                    <a:lnTo>
                      <a:pt x="276" y="1176"/>
                    </a:lnTo>
                    <a:lnTo>
                      <a:pt x="282" y="1182"/>
                    </a:lnTo>
                    <a:lnTo>
                      <a:pt x="282" y="1188"/>
                    </a:lnTo>
                    <a:lnTo>
                      <a:pt x="282" y="1188"/>
                    </a:lnTo>
                    <a:lnTo>
                      <a:pt x="282" y="1194"/>
                    </a:lnTo>
                    <a:lnTo>
                      <a:pt x="282" y="1194"/>
                    </a:lnTo>
                    <a:lnTo>
                      <a:pt x="282" y="1200"/>
                    </a:lnTo>
                    <a:lnTo>
                      <a:pt x="282" y="1200"/>
                    </a:lnTo>
                    <a:lnTo>
                      <a:pt x="288" y="1200"/>
                    </a:lnTo>
                    <a:lnTo>
                      <a:pt x="288" y="1206"/>
                    </a:lnTo>
                    <a:lnTo>
                      <a:pt x="288" y="1206"/>
                    </a:lnTo>
                    <a:lnTo>
                      <a:pt x="288" y="1206"/>
                    </a:lnTo>
                    <a:lnTo>
                      <a:pt x="288" y="1212"/>
                    </a:lnTo>
                    <a:lnTo>
                      <a:pt x="288" y="1212"/>
                    </a:lnTo>
                    <a:lnTo>
                      <a:pt x="294" y="1212"/>
                    </a:lnTo>
                    <a:lnTo>
                      <a:pt x="294" y="1212"/>
                    </a:lnTo>
                    <a:lnTo>
                      <a:pt x="294" y="1218"/>
                    </a:lnTo>
                    <a:lnTo>
                      <a:pt x="294" y="1218"/>
                    </a:lnTo>
                    <a:lnTo>
                      <a:pt x="294" y="1218"/>
                    </a:lnTo>
                    <a:lnTo>
                      <a:pt x="294" y="1218"/>
                    </a:lnTo>
                    <a:lnTo>
                      <a:pt x="300" y="1218"/>
                    </a:lnTo>
                    <a:lnTo>
                      <a:pt x="300" y="1224"/>
                    </a:lnTo>
                    <a:lnTo>
                      <a:pt x="300" y="1224"/>
                    </a:lnTo>
                    <a:lnTo>
                      <a:pt x="300" y="1224"/>
                    </a:lnTo>
                    <a:lnTo>
                      <a:pt x="300" y="1224"/>
                    </a:lnTo>
                    <a:lnTo>
                      <a:pt x="300" y="1224"/>
                    </a:lnTo>
                    <a:lnTo>
                      <a:pt x="306" y="1224"/>
                    </a:lnTo>
                    <a:lnTo>
                      <a:pt x="306" y="1224"/>
                    </a:lnTo>
                    <a:lnTo>
                      <a:pt x="306" y="1224"/>
                    </a:lnTo>
                    <a:lnTo>
                      <a:pt x="306" y="1224"/>
                    </a:lnTo>
                    <a:lnTo>
                      <a:pt x="306" y="1224"/>
                    </a:lnTo>
                    <a:lnTo>
                      <a:pt x="306" y="1224"/>
                    </a:lnTo>
                    <a:lnTo>
                      <a:pt x="306" y="1218"/>
                    </a:lnTo>
                    <a:lnTo>
                      <a:pt x="312" y="1218"/>
                    </a:lnTo>
                    <a:lnTo>
                      <a:pt x="312" y="1218"/>
                    </a:lnTo>
                    <a:lnTo>
                      <a:pt x="312" y="1218"/>
                    </a:lnTo>
                    <a:lnTo>
                      <a:pt x="312" y="1212"/>
                    </a:lnTo>
                    <a:lnTo>
                      <a:pt x="312" y="1212"/>
                    </a:lnTo>
                    <a:lnTo>
                      <a:pt x="318" y="1212"/>
                    </a:lnTo>
                    <a:lnTo>
                      <a:pt x="318" y="1206"/>
                    </a:lnTo>
                    <a:lnTo>
                      <a:pt x="318" y="1206"/>
                    </a:lnTo>
                    <a:lnTo>
                      <a:pt x="318" y="1206"/>
                    </a:lnTo>
                    <a:lnTo>
                      <a:pt x="318" y="1200"/>
                    </a:lnTo>
                    <a:lnTo>
                      <a:pt x="318" y="1200"/>
                    </a:lnTo>
                    <a:lnTo>
                      <a:pt x="324" y="1194"/>
                    </a:lnTo>
                    <a:lnTo>
                      <a:pt x="324" y="1194"/>
                    </a:lnTo>
                    <a:lnTo>
                      <a:pt x="324" y="1188"/>
                    </a:lnTo>
                    <a:lnTo>
                      <a:pt x="324" y="1188"/>
                    </a:lnTo>
                    <a:lnTo>
                      <a:pt x="324" y="1182"/>
                    </a:lnTo>
                    <a:lnTo>
                      <a:pt x="324" y="1182"/>
                    </a:lnTo>
                    <a:lnTo>
                      <a:pt x="324" y="1176"/>
                    </a:lnTo>
                    <a:lnTo>
                      <a:pt x="330" y="1176"/>
                    </a:lnTo>
                    <a:lnTo>
                      <a:pt x="330" y="1170"/>
                    </a:lnTo>
                    <a:lnTo>
                      <a:pt x="330" y="1170"/>
                    </a:lnTo>
                    <a:lnTo>
                      <a:pt x="330" y="1164"/>
                    </a:lnTo>
                    <a:lnTo>
                      <a:pt x="330" y="1158"/>
                    </a:lnTo>
                    <a:lnTo>
                      <a:pt x="330" y="1158"/>
                    </a:lnTo>
                    <a:lnTo>
                      <a:pt x="336" y="1152"/>
                    </a:lnTo>
                    <a:lnTo>
                      <a:pt x="336" y="1146"/>
                    </a:lnTo>
                    <a:lnTo>
                      <a:pt x="336" y="1140"/>
                    </a:lnTo>
                    <a:lnTo>
                      <a:pt x="336" y="1134"/>
                    </a:lnTo>
                    <a:lnTo>
                      <a:pt x="336" y="1128"/>
                    </a:lnTo>
                    <a:lnTo>
                      <a:pt x="342" y="1122"/>
                    </a:lnTo>
                    <a:lnTo>
                      <a:pt x="342" y="1122"/>
                    </a:lnTo>
                    <a:lnTo>
                      <a:pt x="342" y="1116"/>
                    </a:lnTo>
                    <a:lnTo>
                      <a:pt x="342" y="1110"/>
                    </a:lnTo>
                    <a:lnTo>
                      <a:pt x="342" y="1104"/>
                    </a:lnTo>
                    <a:lnTo>
                      <a:pt x="342" y="1104"/>
                    </a:lnTo>
                    <a:lnTo>
                      <a:pt x="348" y="1092"/>
                    </a:lnTo>
                    <a:lnTo>
                      <a:pt x="348" y="1086"/>
                    </a:lnTo>
                    <a:lnTo>
                      <a:pt x="348" y="1080"/>
                    </a:lnTo>
                    <a:lnTo>
                      <a:pt x="348" y="1080"/>
                    </a:lnTo>
                    <a:lnTo>
                      <a:pt x="348" y="1074"/>
                    </a:lnTo>
                    <a:lnTo>
                      <a:pt x="348" y="1062"/>
                    </a:lnTo>
                    <a:lnTo>
                      <a:pt x="348" y="1056"/>
                    </a:lnTo>
                    <a:lnTo>
                      <a:pt x="354" y="1050"/>
                    </a:lnTo>
                    <a:lnTo>
                      <a:pt x="354" y="1044"/>
                    </a:lnTo>
                    <a:lnTo>
                      <a:pt x="354" y="1038"/>
                    </a:lnTo>
                    <a:lnTo>
                      <a:pt x="354" y="1026"/>
                    </a:lnTo>
                    <a:lnTo>
                      <a:pt x="354" y="1020"/>
                    </a:lnTo>
                    <a:lnTo>
                      <a:pt x="354" y="1014"/>
                    </a:lnTo>
                    <a:lnTo>
                      <a:pt x="360" y="1008"/>
                    </a:lnTo>
                    <a:lnTo>
                      <a:pt x="360" y="1002"/>
                    </a:lnTo>
                    <a:lnTo>
                      <a:pt x="360" y="996"/>
                    </a:lnTo>
                    <a:lnTo>
                      <a:pt x="360" y="984"/>
                    </a:lnTo>
                    <a:lnTo>
                      <a:pt x="360" y="978"/>
                    </a:lnTo>
                    <a:lnTo>
                      <a:pt x="360" y="972"/>
                    </a:lnTo>
                    <a:lnTo>
                      <a:pt x="366" y="960"/>
                    </a:lnTo>
                    <a:lnTo>
                      <a:pt x="366" y="954"/>
                    </a:lnTo>
                    <a:lnTo>
                      <a:pt x="366" y="948"/>
                    </a:lnTo>
                    <a:lnTo>
                      <a:pt x="366" y="942"/>
                    </a:lnTo>
                    <a:lnTo>
                      <a:pt x="366" y="924"/>
                    </a:lnTo>
                    <a:lnTo>
                      <a:pt x="366" y="912"/>
                    </a:lnTo>
                    <a:lnTo>
                      <a:pt x="372" y="906"/>
                    </a:lnTo>
                    <a:lnTo>
                      <a:pt x="372" y="900"/>
                    </a:lnTo>
                    <a:lnTo>
                      <a:pt x="372" y="888"/>
                    </a:lnTo>
                    <a:lnTo>
                      <a:pt x="372" y="882"/>
                    </a:lnTo>
                    <a:lnTo>
                      <a:pt x="372" y="876"/>
                    </a:lnTo>
                    <a:lnTo>
                      <a:pt x="372" y="864"/>
                    </a:lnTo>
                    <a:lnTo>
                      <a:pt x="372" y="858"/>
                    </a:lnTo>
                    <a:lnTo>
                      <a:pt x="378" y="840"/>
                    </a:lnTo>
                    <a:lnTo>
                      <a:pt x="378" y="834"/>
                    </a:lnTo>
                    <a:lnTo>
                      <a:pt x="378" y="822"/>
                    </a:lnTo>
                    <a:lnTo>
                      <a:pt x="378" y="816"/>
                    </a:lnTo>
                    <a:lnTo>
                      <a:pt x="378" y="804"/>
                    </a:lnTo>
                    <a:lnTo>
                      <a:pt x="384" y="792"/>
                    </a:lnTo>
                    <a:lnTo>
                      <a:pt x="384" y="786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92"/>
                    </a:lnTo>
                    <a:lnTo>
                      <a:pt x="390" y="798"/>
                    </a:lnTo>
                    <a:lnTo>
                      <a:pt x="390" y="810"/>
                    </a:lnTo>
                    <a:lnTo>
                      <a:pt x="390" y="822"/>
                    </a:lnTo>
                    <a:lnTo>
                      <a:pt x="390" y="834"/>
                    </a:lnTo>
                    <a:lnTo>
                      <a:pt x="390" y="852"/>
                    </a:lnTo>
                    <a:lnTo>
                      <a:pt x="390" y="864"/>
                    </a:lnTo>
                    <a:lnTo>
                      <a:pt x="390" y="876"/>
                    </a:lnTo>
                    <a:lnTo>
                      <a:pt x="396" y="888"/>
                    </a:lnTo>
                    <a:lnTo>
                      <a:pt x="396" y="906"/>
                    </a:lnTo>
                    <a:lnTo>
                      <a:pt x="396" y="918"/>
                    </a:lnTo>
                    <a:lnTo>
                      <a:pt x="396" y="930"/>
                    </a:lnTo>
                    <a:lnTo>
                      <a:pt x="396" y="936"/>
                    </a:lnTo>
                    <a:lnTo>
                      <a:pt x="396" y="948"/>
                    </a:lnTo>
                    <a:lnTo>
                      <a:pt x="402" y="960"/>
                    </a:lnTo>
                    <a:lnTo>
                      <a:pt x="402" y="972"/>
                    </a:lnTo>
                    <a:lnTo>
                      <a:pt x="402" y="984"/>
                    </a:lnTo>
                    <a:lnTo>
                      <a:pt x="402" y="996"/>
                    </a:lnTo>
                    <a:lnTo>
                      <a:pt x="402" y="1014"/>
                    </a:lnTo>
                    <a:lnTo>
                      <a:pt x="408" y="1026"/>
                    </a:lnTo>
                    <a:lnTo>
                      <a:pt x="408" y="1032"/>
                    </a:lnTo>
                    <a:lnTo>
                      <a:pt x="408" y="1044"/>
                    </a:lnTo>
                    <a:lnTo>
                      <a:pt x="408" y="1050"/>
                    </a:lnTo>
                    <a:lnTo>
                      <a:pt x="408" y="1062"/>
                    </a:lnTo>
                    <a:lnTo>
                      <a:pt x="408" y="1068"/>
                    </a:lnTo>
                    <a:lnTo>
                      <a:pt x="414" y="1080"/>
                    </a:lnTo>
                    <a:lnTo>
                      <a:pt x="414" y="1086"/>
                    </a:lnTo>
                    <a:lnTo>
                      <a:pt x="414" y="1092"/>
                    </a:lnTo>
                    <a:lnTo>
                      <a:pt x="414" y="1104"/>
                    </a:lnTo>
                    <a:lnTo>
                      <a:pt x="414" y="1110"/>
                    </a:lnTo>
                    <a:lnTo>
                      <a:pt x="414" y="1116"/>
                    </a:lnTo>
                    <a:lnTo>
                      <a:pt x="414" y="1128"/>
                    </a:lnTo>
                    <a:lnTo>
                      <a:pt x="420" y="1134"/>
                    </a:lnTo>
                    <a:lnTo>
                      <a:pt x="420" y="1140"/>
                    </a:lnTo>
                    <a:lnTo>
                      <a:pt x="420" y="1146"/>
                    </a:lnTo>
                    <a:lnTo>
                      <a:pt x="420" y="1152"/>
                    </a:lnTo>
                    <a:lnTo>
                      <a:pt x="420" y="1164"/>
                    </a:lnTo>
                    <a:lnTo>
                      <a:pt x="420" y="1164"/>
                    </a:lnTo>
                    <a:lnTo>
                      <a:pt x="426" y="1170"/>
                    </a:lnTo>
                    <a:lnTo>
                      <a:pt x="426" y="1176"/>
                    </a:lnTo>
                    <a:lnTo>
                      <a:pt x="426" y="1182"/>
                    </a:lnTo>
                    <a:lnTo>
                      <a:pt x="426" y="1188"/>
                    </a:lnTo>
                    <a:lnTo>
                      <a:pt x="426" y="1194"/>
                    </a:lnTo>
                    <a:lnTo>
                      <a:pt x="426" y="1194"/>
                    </a:lnTo>
                    <a:lnTo>
                      <a:pt x="432" y="1200"/>
                    </a:lnTo>
                    <a:lnTo>
                      <a:pt x="432" y="1206"/>
                    </a:lnTo>
                    <a:lnTo>
                      <a:pt x="432" y="1206"/>
                    </a:lnTo>
                    <a:lnTo>
                      <a:pt x="432" y="1212"/>
                    </a:lnTo>
                    <a:lnTo>
                      <a:pt x="432" y="1212"/>
                    </a:lnTo>
                    <a:lnTo>
                      <a:pt x="432" y="1218"/>
                    </a:lnTo>
                    <a:lnTo>
                      <a:pt x="438" y="1224"/>
                    </a:lnTo>
                    <a:lnTo>
                      <a:pt x="438" y="1224"/>
                    </a:lnTo>
                    <a:lnTo>
                      <a:pt x="438" y="1224"/>
                    </a:lnTo>
                    <a:lnTo>
                      <a:pt x="438" y="1230"/>
                    </a:lnTo>
                    <a:lnTo>
                      <a:pt x="438" y="1230"/>
                    </a:lnTo>
                    <a:lnTo>
                      <a:pt x="438" y="1230"/>
                    </a:lnTo>
                    <a:lnTo>
                      <a:pt x="444" y="1230"/>
                    </a:lnTo>
                    <a:lnTo>
                      <a:pt x="444" y="1236"/>
                    </a:lnTo>
                    <a:lnTo>
                      <a:pt x="444" y="1236"/>
                    </a:lnTo>
                    <a:lnTo>
                      <a:pt x="444" y="1236"/>
                    </a:lnTo>
                    <a:lnTo>
                      <a:pt x="444" y="1236"/>
                    </a:lnTo>
                    <a:lnTo>
                      <a:pt x="444" y="1236"/>
                    </a:lnTo>
                    <a:lnTo>
                      <a:pt x="450" y="1236"/>
                    </a:lnTo>
                    <a:lnTo>
                      <a:pt x="450" y="1236"/>
                    </a:lnTo>
                    <a:lnTo>
                      <a:pt x="450" y="1236"/>
                    </a:lnTo>
                    <a:lnTo>
                      <a:pt x="450" y="1230"/>
                    </a:lnTo>
                    <a:lnTo>
                      <a:pt x="450" y="1230"/>
                    </a:lnTo>
                    <a:lnTo>
                      <a:pt x="450" y="1230"/>
                    </a:lnTo>
                    <a:lnTo>
                      <a:pt x="456" y="1230"/>
                    </a:lnTo>
                    <a:lnTo>
                      <a:pt x="456" y="1224"/>
                    </a:lnTo>
                    <a:lnTo>
                      <a:pt x="456" y="1224"/>
                    </a:lnTo>
                    <a:lnTo>
                      <a:pt x="456" y="1224"/>
                    </a:lnTo>
                    <a:lnTo>
                      <a:pt x="456" y="1218"/>
                    </a:lnTo>
                    <a:lnTo>
                      <a:pt x="456" y="1218"/>
                    </a:lnTo>
                    <a:lnTo>
                      <a:pt x="462" y="1212"/>
                    </a:lnTo>
                    <a:lnTo>
                      <a:pt x="462" y="1206"/>
                    </a:lnTo>
                    <a:lnTo>
                      <a:pt x="462" y="1206"/>
                    </a:lnTo>
                    <a:lnTo>
                      <a:pt x="462" y="1200"/>
                    </a:lnTo>
                    <a:lnTo>
                      <a:pt x="462" y="1194"/>
                    </a:lnTo>
                    <a:lnTo>
                      <a:pt x="462" y="1188"/>
                    </a:lnTo>
                    <a:lnTo>
                      <a:pt x="462" y="1182"/>
                    </a:lnTo>
                    <a:lnTo>
                      <a:pt x="468" y="1176"/>
                    </a:lnTo>
                    <a:lnTo>
                      <a:pt x="468" y="1170"/>
                    </a:lnTo>
                    <a:lnTo>
                      <a:pt x="468" y="1158"/>
                    </a:lnTo>
                    <a:lnTo>
                      <a:pt x="468" y="1146"/>
                    </a:lnTo>
                    <a:lnTo>
                      <a:pt x="468" y="1122"/>
                    </a:lnTo>
                    <a:lnTo>
                      <a:pt x="474" y="1110"/>
                    </a:lnTo>
                    <a:lnTo>
                      <a:pt x="474" y="1098"/>
                    </a:lnTo>
                    <a:lnTo>
                      <a:pt x="474" y="1086"/>
                    </a:lnTo>
                    <a:lnTo>
                      <a:pt x="474" y="1068"/>
                    </a:lnTo>
                    <a:lnTo>
                      <a:pt x="474" y="1056"/>
                    </a:lnTo>
                    <a:lnTo>
                      <a:pt x="474" y="1050"/>
                    </a:lnTo>
                    <a:lnTo>
                      <a:pt x="474" y="1038"/>
                    </a:lnTo>
                    <a:lnTo>
                      <a:pt x="480" y="1032"/>
                    </a:lnTo>
                    <a:lnTo>
                      <a:pt x="480" y="1026"/>
                    </a:lnTo>
                    <a:lnTo>
                      <a:pt x="480" y="1020"/>
                    </a:lnTo>
                    <a:lnTo>
                      <a:pt x="480" y="1026"/>
                    </a:lnTo>
                    <a:lnTo>
                      <a:pt x="480" y="1026"/>
                    </a:lnTo>
                    <a:lnTo>
                      <a:pt x="486" y="1032"/>
                    </a:lnTo>
                    <a:lnTo>
                      <a:pt x="486" y="1038"/>
                    </a:lnTo>
                    <a:lnTo>
                      <a:pt x="486" y="1050"/>
                    </a:lnTo>
                    <a:lnTo>
                      <a:pt x="486" y="1062"/>
                    </a:lnTo>
                    <a:lnTo>
                      <a:pt x="486" y="1074"/>
                    </a:lnTo>
                    <a:lnTo>
                      <a:pt x="486" y="1086"/>
                    </a:lnTo>
                    <a:lnTo>
                      <a:pt x="486" y="1104"/>
                    </a:lnTo>
                    <a:lnTo>
                      <a:pt x="492" y="1116"/>
                    </a:lnTo>
                    <a:lnTo>
                      <a:pt x="492" y="1128"/>
                    </a:lnTo>
                    <a:lnTo>
                      <a:pt x="492" y="1152"/>
                    </a:lnTo>
                    <a:lnTo>
                      <a:pt x="492" y="1164"/>
                    </a:lnTo>
                    <a:lnTo>
                      <a:pt x="492" y="1170"/>
                    </a:lnTo>
                    <a:lnTo>
                      <a:pt x="492" y="1182"/>
                    </a:lnTo>
                    <a:lnTo>
                      <a:pt x="498" y="1188"/>
                    </a:lnTo>
                    <a:lnTo>
                      <a:pt x="498" y="1194"/>
                    </a:lnTo>
                    <a:lnTo>
                      <a:pt x="498" y="1200"/>
                    </a:lnTo>
                    <a:lnTo>
                      <a:pt x="498" y="1206"/>
                    </a:lnTo>
                    <a:lnTo>
                      <a:pt x="498" y="1206"/>
                    </a:lnTo>
                    <a:lnTo>
                      <a:pt x="498" y="1212"/>
                    </a:lnTo>
                    <a:lnTo>
                      <a:pt x="504" y="1218"/>
                    </a:lnTo>
                    <a:lnTo>
                      <a:pt x="504" y="1218"/>
                    </a:lnTo>
                    <a:lnTo>
                      <a:pt x="504" y="1224"/>
                    </a:lnTo>
                    <a:lnTo>
                      <a:pt x="504" y="1224"/>
                    </a:lnTo>
                    <a:lnTo>
                      <a:pt x="504" y="1230"/>
                    </a:lnTo>
                    <a:lnTo>
                      <a:pt x="504" y="1230"/>
                    </a:lnTo>
                    <a:lnTo>
                      <a:pt x="510" y="1230"/>
                    </a:lnTo>
                    <a:lnTo>
                      <a:pt x="510" y="1230"/>
                    </a:lnTo>
                    <a:lnTo>
                      <a:pt x="510" y="1236"/>
                    </a:lnTo>
                    <a:lnTo>
                      <a:pt x="510" y="1236"/>
                    </a:lnTo>
                    <a:lnTo>
                      <a:pt x="510" y="1236"/>
                    </a:lnTo>
                    <a:lnTo>
                      <a:pt x="510" y="1236"/>
                    </a:lnTo>
                    <a:lnTo>
                      <a:pt x="516" y="1236"/>
                    </a:lnTo>
                    <a:lnTo>
                      <a:pt x="516" y="1236"/>
                    </a:lnTo>
                    <a:lnTo>
                      <a:pt x="516" y="1236"/>
                    </a:lnTo>
                    <a:lnTo>
                      <a:pt x="516" y="1236"/>
                    </a:lnTo>
                    <a:lnTo>
                      <a:pt x="516" y="1236"/>
                    </a:lnTo>
                    <a:lnTo>
                      <a:pt x="516" y="1230"/>
                    </a:lnTo>
                    <a:lnTo>
                      <a:pt x="522" y="1230"/>
                    </a:lnTo>
                    <a:lnTo>
                      <a:pt x="522" y="1230"/>
                    </a:lnTo>
                    <a:lnTo>
                      <a:pt x="522" y="1230"/>
                    </a:lnTo>
                    <a:lnTo>
                      <a:pt x="522" y="1224"/>
                    </a:lnTo>
                    <a:lnTo>
                      <a:pt x="522" y="1224"/>
                    </a:lnTo>
                    <a:lnTo>
                      <a:pt x="522" y="1218"/>
                    </a:lnTo>
                    <a:lnTo>
                      <a:pt x="522" y="1218"/>
                    </a:lnTo>
                    <a:lnTo>
                      <a:pt x="528" y="1212"/>
                    </a:lnTo>
                    <a:lnTo>
                      <a:pt x="528" y="1206"/>
                    </a:lnTo>
                    <a:lnTo>
                      <a:pt x="528" y="1206"/>
                    </a:lnTo>
                    <a:lnTo>
                      <a:pt x="528" y="1200"/>
                    </a:lnTo>
                    <a:lnTo>
                      <a:pt x="528" y="1194"/>
                    </a:lnTo>
                    <a:lnTo>
                      <a:pt x="534" y="1194"/>
                    </a:lnTo>
                    <a:lnTo>
                      <a:pt x="534" y="1188"/>
                    </a:lnTo>
                    <a:lnTo>
                      <a:pt x="534" y="1182"/>
                    </a:lnTo>
                    <a:lnTo>
                      <a:pt x="534" y="1182"/>
                    </a:lnTo>
                    <a:lnTo>
                      <a:pt x="534" y="1170"/>
                    </a:lnTo>
                    <a:lnTo>
                      <a:pt x="534" y="1164"/>
                    </a:lnTo>
                    <a:lnTo>
                      <a:pt x="540" y="1158"/>
                    </a:lnTo>
                    <a:lnTo>
                      <a:pt x="540" y="1152"/>
                    </a:lnTo>
                    <a:lnTo>
                      <a:pt x="540" y="1152"/>
                    </a:lnTo>
                    <a:lnTo>
                      <a:pt x="540" y="1146"/>
                    </a:lnTo>
                    <a:lnTo>
                      <a:pt x="540" y="1134"/>
                    </a:lnTo>
                    <a:lnTo>
                      <a:pt x="540" y="1128"/>
                    </a:lnTo>
                    <a:lnTo>
                      <a:pt x="546" y="1116"/>
                    </a:lnTo>
                    <a:lnTo>
                      <a:pt x="546" y="1110"/>
                    </a:lnTo>
                    <a:lnTo>
                      <a:pt x="546" y="1104"/>
                    </a:lnTo>
                    <a:lnTo>
                      <a:pt x="546" y="1092"/>
                    </a:lnTo>
                    <a:lnTo>
                      <a:pt x="546" y="1086"/>
                    </a:lnTo>
                    <a:lnTo>
                      <a:pt x="546" y="1074"/>
                    </a:lnTo>
                    <a:lnTo>
                      <a:pt x="546" y="1068"/>
                    </a:lnTo>
                    <a:lnTo>
                      <a:pt x="552" y="1056"/>
                    </a:lnTo>
                    <a:lnTo>
                      <a:pt x="552" y="1050"/>
                    </a:lnTo>
                    <a:lnTo>
                      <a:pt x="552" y="1038"/>
                    </a:lnTo>
                    <a:lnTo>
                      <a:pt x="552" y="1032"/>
                    </a:lnTo>
                    <a:lnTo>
                      <a:pt x="552" y="1020"/>
                    </a:lnTo>
                    <a:lnTo>
                      <a:pt x="552" y="1008"/>
                    </a:lnTo>
                    <a:lnTo>
                      <a:pt x="558" y="1002"/>
                    </a:lnTo>
                    <a:lnTo>
                      <a:pt x="558" y="978"/>
                    </a:lnTo>
                    <a:lnTo>
                      <a:pt x="558" y="966"/>
                    </a:lnTo>
                    <a:lnTo>
                      <a:pt x="558" y="954"/>
                    </a:lnTo>
                    <a:lnTo>
                      <a:pt x="558" y="942"/>
                    </a:lnTo>
                    <a:lnTo>
                      <a:pt x="564" y="930"/>
                    </a:lnTo>
                    <a:lnTo>
                      <a:pt x="564" y="918"/>
                    </a:lnTo>
                    <a:lnTo>
                      <a:pt x="564" y="906"/>
                    </a:lnTo>
                    <a:lnTo>
                      <a:pt x="564" y="900"/>
                    </a:lnTo>
                    <a:lnTo>
                      <a:pt x="564" y="888"/>
                    </a:lnTo>
                    <a:lnTo>
                      <a:pt x="564" y="876"/>
                    </a:lnTo>
                    <a:lnTo>
                      <a:pt x="564" y="852"/>
                    </a:lnTo>
                    <a:lnTo>
                      <a:pt x="570" y="840"/>
                    </a:lnTo>
                    <a:lnTo>
                      <a:pt x="570" y="828"/>
                    </a:lnTo>
                    <a:lnTo>
                      <a:pt x="570" y="810"/>
                    </a:lnTo>
                    <a:lnTo>
                      <a:pt x="570" y="798"/>
                    </a:lnTo>
                    <a:lnTo>
                      <a:pt x="570" y="786"/>
                    </a:lnTo>
                    <a:lnTo>
                      <a:pt x="570" y="768"/>
                    </a:lnTo>
                    <a:lnTo>
                      <a:pt x="576" y="756"/>
                    </a:lnTo>
                    <a:lnTo>
                      <a:pt x="576" y="744"/>
                    </a:lnTo>
                    <a:lnTo>
                      <a:pt x="576" y="738"/>
                    </a:lnTo>
                    <a:lnTo>
                      <a:pt x="576" y="732"/>
                    </a:lnTo>
                    <a:lnTo>
                      <a:pt x="576" y="726"/>
                    </a:lnTo>
                    <a:lnTo>
                      <a:pt x="576" y="732"/>
                    </a:lnTo>
                    <a:lnTo>
                      <a:pt x="582" y="732"/>
                    </a:lnTo>
                    <a:lnTo>
                      <a:pt x="582" y="738"/>
                    </a:lnTo>
                    <a:lnTo>
                      <a:pt x="582" y="744"/>
                    </a:lnTo>
                    <a:lnTo>
                      <a:pt x="582" y="750"/>
                    </a:lnTo>
                    <a:lnTo>
                      <a:pt x="582" y="756"/>
                    </a:lnTo>
                    <a:lnTo>
                      <a:pt x="582" y="762"/>
                    </a:lnTo>
                    <a:lnTo>
                      <a:pt x="588" y="768"/>
                    </a:lnTo>
                    <a:lnTo>
                      <a:pt x="588" y="780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88" y="792"/>
                    </a:lnTo>
                    <a:lnTo>
                      <a:pt x="588" y="798"/>
                    </a:lnTo>
                    <a:lnTo>
                      <a:pt x="588" y="804"/>
                    </a:lnTo>
                    <a:lnTo>
                      <a:pt x="594" y="810"/>
                    </a:lnTo>
                    <a:lnTo>
                      <a:pt x="594" y="816"/>
                    </a:lnTo>
                    <a:lnTo>
                      <a:pt x="594" y="822"/>
                    </a:lnTo>
                    <a:lnTo>
                      <a:pt x="594" y="828"/>
                    </a:lnTo>
                    <a:lnTo>
                      <a:pt x="594" y="834"/>
                    </a:lnTo>
                    <a:lnTo>
                      <a:pt x="600" y="840"/>
                    </a:lnTo>
                    <a:lnTo>
                      <a:pt x="600" y="846"/>
                    </a:lnTo>
                    <a:lnTo>
                      <a:pt x="600" y="852"/>
                    </a:lnTo>
                    <a:lnTo>
                      <a:pt x="600" y="858"/>
                    </a:lnTo>
                    <a:lnTo>
                      <a:pt x="600" y="858"/>
                    </a:lnTo>
                    <a:lnTo>
                      <a:pt x="600" y="864"/>
                    </a:lnTo>
                    <a:lnTo>
                      <a:pt x="606" y="870"/>
                    </a:lnTo>
                    <a:lnTo>
                      <a:pt x="606" y="876"/>
                    </a:lnTo>
                    <a:lnTo>
                      <a:pt x="606" y="882"/>
                    </a:lnTo>
                    <a:lnTo>
                      <a:pt x="606" y="888"/>
                    </a:lnTo>
                    <a:lnTo>
                      <a:pt x="606" y="888"/>
                    </a:lnTo>
                    <a:lnTo>
                      <a:pt x="606" y="894"/>
                    </a:lnTo>
                    <a:lnTo>
                      <a:pt x="606" y="900"/>
                    </a:lnTo>
                    <a:lnTo>
                      <a:pt x="612" y="906"/>
                    </a:lnTo>
                    <a:lnTo>
                      <a:pt x="612" y="912"/>
                    </a:lnTo>
                    <a:lnTo>
                      <a:pt x="612" y="918"/>
                    </a:lnTo>
                    <a:lnTo>
                      <a:pt x="612" y="924"/>
                    </a:lnTo>
                    <a:lnTo>
                      <a:pt x="612" y="924"/>
                    </a:lnTo>
                    <a:lnTo>
                      <a:pt x="612" y="930"/>
                    </a:lnTo>
                    <a:lnTo>
                      <a:pt x="618" y="936"/>
                    </a:lnTo>
                    <a:lnTo>
                      <a:pt x="618" y="936"/>
                    </a:lnTo>
                    <a:lnTo>
                      <a:pt x="618" y="948"/>
                    </a:lnTo>
                    <a:lnTo>
                      <a:pt x="618" y="948"/>
                    </a:lnTo>
                    <a:lnTo>
                      <a:pt x="618" y="954"/>
                    </a:lnTo>
                    <a:lnTo>
                      <a:pt x="618" y="960"/>
                    </a:lnTo>
                    <a:lnTo>
                      <a:pt x="624" y="960"/>
                    </a:lnTo>
                    <a:lnTo>
                      <a:pt x="624" y="966"/>
                    </a:lnTo>
                    <a:lnTo>
                      <a:pt x="624" y="972"/>
                    </a:lnTo>
                    <a:lnTo>
                      <a:pt x="624" y="978"/>
                    </a:lnTo>
                    <a:lnTo>
                      <a:pt x="624" y="984"/>
                    </a:lnTo>
                    <a:lnTo>
                      <a:pt x="630" y="984"/>
                    </a:lnTo>
                    <a:lnTo>
                      <a:pt x="630" y="990"/>
                    </a:lnTo>
                    <a:lnTo>
                      <a:pt x="630" y="990"/>
                    </a:lnTo>
                    <a:lnTo>
                      <a:pt x="630" y="996"/>
                    </a:lnTo>
                    <a:lnTo>
                      <a:pt x="630" y="1002"/>
                    </a:lnTo>
                    <a:lnTo>
                      <a:pt x="630" y="1002"/>
                    </a:lnTo>
                    <a:lnTo>
                      <a:pt x="630" y="1008"/>
                    </a:lnTo>
                    <a:lnTo>
                      <a:pt x="636" y="1014"/>
                    </a:lnTo>
                    <a:lnTo>
                      <a:pt x="636" y="1014"/>
                    </a:lnTo>
                    <a:lnTo>
                      <a:pt x="636" y="1020"/>
                    </a:lnTo>
                    <a:lnTo>
                      <a:pt x="636" y="1026"/>
                    </a:lnTo>
                    <a:lnTo>
                      <a:pt x="636" y="1026"/>
                    </a:lnTo>
                    <a:lnTo>
                      <a:pt x="636" y="1032"/>
                    </a:lnTo>
                    <a:lnTo>
                      <a:pt x="642" y="1032"/>
                    </a:lnTo>
                    <a:lnTo>
                      <a:pt x="642" y="1038"/>
                    </a:lnTo>
                    <a:lnTo>
                      <a:pt x="642" y="1044"/>
                    </a:lnTo>
                    <a:lnTo>
                      <a:pt x="642" y="1044"/>
                    </a:lnTo>
                    <a:lnTo>
                      <a:pt x="642" y="1050"/>
                    </a:lnTo>
                    <a:lnTo>
                      <a:pt x="642" y="1056"/>
                    </a:lnTo>
                    <a:lnTo>
                      <a:pt x="648" y="1056"/>
                    </a:lnTo>
                    <a:lnTo>
                      <a:pt x="648" y="1056"/>
                    </a:lnTo>
                    <a:lnTo>
                      <a:pt x="648" y="1062"/>
                    </a:lnTo>
                    <a:lnTo>
                      <a:pt x="648" y="1062"/>
                    </a:lnTo>
                    <a:lnTo>
                      <a:pt x="648" y="1068"/>
                    </a:lnTo>
                    <a:lnTo>
                      <a:pt x="648" y="1074"/>
                    </a:lnTo>
                    <a:lnTo>
                      <a:pt x="654" y="1074"/>
                    </a:lnTo>
                    <a:lnTo>
                      <a:pt x="654" y="1080"/>
                    </a:lnTo>
                    <a:lnTo>
                      <a:pt x="654" y="1080"/>
                    </a:lnTo>
                    <a:lnTo>
                      <a:pt x="654" y="1086"/>
                    </a:lnTo>
                    <a:lnTo>
                      <a:pt x="654" y="1086"/>
                    </a:lnTo>
                    <a:lnTo>
                      <a:pt x="654" y="1092"/>
                    </a:lnTo>
                    <a:lnTo>
                      <a:pt x="660" y="1092"/>
                    </a:lnTo>
                    <a:lnTo>
                      <a:pt x="660" y="1098"/>
                    </a:lnTo>
                    <a:lnTo>
                      <a:pt x="660" y="1098"/>
                    </a:lnTo>
                    <a:lnTo>
                      <a:pt x="660" y="1104"/>
                    </a:lnTo>
                    <a:lnTo>
                      <a:pt x="660" y="1104"/>
                    </a:lnTo>
                    <a:lnTo>
                      <a:pt x="660" y="1110"/>
                    </a:lnTo>
                    <a:lnTo>
                      <a:pt x="666" y="1110"/>
                    </a:lnTo>
                    <a:lnTo>
                      <a:pt x="666" y="1110"/>
                    </a:lnTo>
                    <a:lnTo>
                      <a:pt x="666" y="1116"/>
                    </a:lnTo>
                    <a:lnTo>
                      <a:pt x="666" y="1116"/>
                    </a:lnTo>
                    <a:lnTo>
                      <a:pt x="666" y="1122"/>
                    </a:lnTo>
                    <a:lnTo>
                      <a:pt x="666" y="1122"/>
                    </a:lnTo>
                    <a:lnTo>
                      <a:pt x="672" y="1122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34"/>
                    </a:lnTo>
                    <a:lnTo>
                      <a:pt x="672" y="1134"/>
                    </a:lnTo>
                    <a:lnTo>
                      <a:pt x="678" y="1140"/>
                    </a:lnTo>
                    <a:lnTo>
                      <a:pt x="678" y="1140"/>
                    </a:lnTo>
                    <a:lnTo>
                      <a:pt x="678" y="1140"/>
                    </a:lnTo>
                    <a:lnTo>
                      <a:pt x="678" y="1146"/>
                    </a:lnTo>
                    <a:lnTo>
                      <a:pt x="678" y="1146"/>
                    </a:lnTo>
                    <a:lnTo>
                      <a:pt x="678" y="1146"/>
                    </a:lnTo>
                    <a:lnTo>
                      <a:pt x="684" y="1152"/>
                    </a:lnTo>
                    <a:lnTo>
                      <a:pt x="684" y="1152"/>
                    </a:lnTo>
                    <a:lnTo>
                      <a:pt x="684" y="1152"/>
                    </a:lnTo>
                    <a:lnTo>
                      <a:pt x="684" y="1152"/>
                    </a:lnTo>
                    <a:lnTo>
                      <a:pt x="684" y="1158"/>
                    </a:lnTo>
                    <a:lnTo>
                      <a:pt x="684" y="1158"/>
                    </a:lnTo>
                    <a:lnTo>
                      <a:pt x="690" y="1158"/>
                    </a:lnTo>
                    <a:lnTo>
                      <a:pt x="690" y="1164"/>
                    </a:lnTo>
                    <a:lnTo>
                      <a:pt x="690" y="1164"/>
                    </a:lnTo>
                    <a:lnTo>
                      <a:pt x="690" y="1164"/>
                    </a:lnTo>
                    <a:lnTo>
                      <a:pt x="690" y="1164"/>
                    </a:lnTo>
                    <a:lnTo>
                      <a:pt x="690" y="1164"/>
                    </a:lnTo>
                    <a:lnTo>
                      <a:pt x="696" y="1170"/>
                    </a:lnTo>
                    <a:lnTo>
                      <a:pt x="696" y="1170"/>
                    </a:lnTo>
                    <a:lnTo>
                      <a:pt x="696" y="1170"/>
                    </a:lnTo>
                    <a:lnTo>
                      <a:pt x="696" y="1170"/>
                    </a:lnTo>
                    <a:lnTo>
                      <a:pt x="696" y="1170"/>
                    </a:lnTo>
                    <a:lnTo>
                      <a:pt x="696" y="1176"/>
                    </a:lnTo>
                    <a:lnTo>
                      <a:pt x="696" y="1176"/>
                    </a:lnTo>
                    <a:lnTo>
                      <a:pt x="702" y="1176"/>
                    </a:lnTo>
                    <a:lnTo>
                      <a:pt x="702" y="1176"/>
                    </a:lnTo>
                    <a:lnTo>
                      <a:pt x="702" y="1176"/>
                    </a:lnTo>
                    <a:lnTo>
                      <a:pt x="702" y="1176"/>
                    </a:lnTo>
                    <a:lnTo>
                      <a:pt x="702" y="1182"/>
                    </a:lnTo>
                    <a:lnTo>
                      <a:pt x="702" y="1182"/>
                    </a:lnTo>
                    <a:lnTo>
                      <a:pt x="708" y="1182"/>
                    </a:lnTo>
                    <a:lnTo>
                      <a:pt x="708" y="1182"/>
                    </a:lnTo>
                    <a:lnTo>
                      <a:pt x="708" y="1182"/>
                    </a:lnTo>
                    <a:lnTo>
                      <a:pt x="708" y="1182"/>
                    </a:lnTo>
                    <a:lnTo>
                      <a:pt x="708" y="1182"/>
                    </a:lnTo>
                    <a:lnTo>
                      <a:pt x="708" y="1182"/>
                    </a:lnTo>
                    <a:lnTo>
                      <a:pt x="714" y="1188"/>
                    </a:lnTo>
                    <a:lnTo>
                      <a:pt x="714" y="1188"/>
                    </a:lnTo>
                    <a:lnTo>
                      <a:pt x="714" y="1188"/>
                    </a:lnTo>
                    <a:lnTo>
                      <a:pt x="714" y="1188"/>
                    </a:lnTo>
                    <a:lnTo>
                      <a:pt x="714" y="1188"/>
                    </a:lnTo>
                    <a:lnTo>
                      <a:pt x="714" y="1188"/>
                    </a:lnTo>
                    <a:lnTo>
                      <a:pt x="720" y="1188"/>
                    </a:lnTo>
                    <a:lnTo>
                      <a:pt x="720" y="1182"/>
                    </a:lnTo>
                    <a:lnTo>
                      <a:pt x="720" y="1182"/>
                    </a:lnTo>
                    <a:lnTo>
                      <a:pt x="720" y="1182"/>
                    </a:lnTo>
                    <a:lnTo>
                      <a:pt x="720" y="1182"/>
                    </a:lnTo>
                    <a:lnTo>
                      <a:pt x="720" y="1176"/>
                    </a:lnTo>
                    <a:lnTo>
                      <a:pt x="726" y="1170"/>
                    </a:lnTo>
                    <a:lnTo>
                      <a:pt x="726" y="1170"/>
                    </a:lnTo>
                    <a:lnTo>
                      <a:pt x="726" y="1164"/>
                    </a:lnTo>
                    <a:lnTo>
                      <a:pt x="726" y="1158"/>
                    </a:lnTo>
                    <a:lnTo>
                      <a:pt x="726" y="1158"/>
                    </a:lnTo>
                    <a:lnTo>
                      <a:pt x="726" y="1152"/>
                    </a:lnTo>
                    <a:lnTo>
                      <a:pt x="732" y="1152"/>
                    </a:lnTo>
                    <a:lnTo>
                      <a:pt x="732" y="1146"/>
                    </a:lnTo>
                    <a:lnTo>
                      <a:pt x="732" y="1140"/>
                    </a:lnTo>
                    <a:lnTo>
                      <a:pt x="732" y="1140"/>
                    </a:lnTo>
                    <a:lnTo>
                      <a:pt x="732" y="1134"/>
                    </a:lnTo>
                    <a:lnTo>
                      <a:pt x="732" y="1134"/>
                    </a:lnTo>
                    <a:lnTo>
                      <a:pt x="738" y="1128"/>
                    </a:lnTo>
                    <a:lnTo>
                      <a:pt x="738" y="1128"/>
                    </a:lnTo>
                    <a:lnTo>
                      <a:pt x="738" y="1128"/>
                    </a:lnTo>
                    <a:lnTo>
                      <a:pt x="738" y="1134"/>
                    </a:lnTo>
                    <a:lnTo>
                      <a:pt x="738" y="1134"/>
                    </a:lnTo>
                    <a:lnTo>
                      <a:pt x="738" y="1134"/>
                    </a:lnTo>
                    <a:lnTo>
                      <a:pt x="744" y="1134"/>
                    </a:lnTo>
                    <a:lnTo>
                      <a:pt x="744" y="1134"/>
                    </a:lnTo>
                    <a:lnTo>
                      <a:pt x="744" y="1140"/>
                    </a:lnTo>
                    <a:lnTo>
                      <a:pt x="744" y="1140"/>
                    </a:lnTo>
                    <a:lnTo>
                      <a:pt x="744" y="1140"/>
                    </a:lnTo>
                    <a:lnTo>
                      <a:pt x="744" y="1140"/>
                    </a:lnTo>
                    <a:lnTo>
                      <a:pt x="750" y="1140"/>
                    </a:lnTo>
                    <a:lnTo>
                      <a:pt x="750" y="1146"/>
                    </a:lnTo>
                    <a:lnTo>
                      <a:pt x="750" y="1146"/>
                    </a:lnTo>
                    <a:lnTo>
                      <a:pt x="750" y="1146"/>
                    </a:lnTo>
                    <a:lnTo>
                      <a:pt x="750" y="1146"/>
                    </a:lnTo>
                    <a:lnTo>
                      <a:pt x="750" y="1146"/>
                    </a:lnTo>
                    <a:lnTo>
                      <a:pt x="756" y="1146"/>
                    </a:lnTo>
                    <a:lnTo>
                      <a:pt x="756" y="1152"/>
                    </a:lnTo>
                    <a:lnTo>
                      <a:pt x="756" y="1152"/>
                    </a:lnTo>
                    <a:lnTo>
                      <a:pt x="756" y="1152"/>
                    </a:lnTo>
                    <a:lnTo>
                      <a:pt x="756" y="1152"/>
                    </a:lnTo>
                    <a:lnTo>
                      <a:pt x="756" y="1152"/>
                    </a:lnTo>
                    <a:lnTo>
                      <a:pt x="762" y="1152"/>
                    </a:lnTo>
                    <a:lnTo>
                      <a:pt x="762" y="1152"/>
                    </a:lnTo>
                    <a:lnTo>
                      <a:pt x="762" y="1158"/>
                    </a:lnTo>
                    <a:lnTo>
                      <a:pt x="762" y="1158"/>
                    </a:lnTo>
                    <a:lnTo>
                      <a:pt x="762" y="1158"/>
                    </a:lnTo>
                    <a:lnTo>
                      <a:pt x="762" y="1158"/>
                    </a:lnTo>
                    <a:lnTo>
                      <a:pt x="762" y="1158"/>
                    </a:lnTo>
                    <a:lnTo>
                      <a:pt x="768" y="1158"/>
                    </a:lnTo>
                    <a:lnTo>
                      <a:pt x="768" y="1158"/>
                    </a:lnTo>
                    <a:lnTo>
                      <a:pt x="768" y="1158"/>
                    </a:lnTo>
                    <a:lnTo>
                      <a:pt x="768" y="1158"/>
                    </a:lnTo>
                    <a:lnTo>
                      <a:pt x="768" y="1158"/>
                    </a:lnTo>
                    <a:lnTo>
                      <a:pt x="768" y="1158"/>
                    </a:lnTo>
                    <a:lnTo>
                      <a:pt x="774" y="1164"/>
                    </a:lnTo>
                    <a:lnTo>
                      <a:pt x="774" y="1164"/>
                    </a:lnTo>
                    <a:lnTo>
                      <a:pt x="774" y="1164"/>
                    </a:lnTo>
                    <a:lnTo>
                      <a:pt x="774" y="1164"/>
                    </a:lnTo>
                    <a:lnTo>
                      <a:pt x="774" y="1164"/>
                    </a:lnTo>
                    <a:lnTo>
                      <a:pt x="774" y="1164"/>
                    </a:lnTo>
                    <a:lnTo>
                      <a:pt x="780" y="1164"/>
                    </a:lnTo>
                    <a:lnTo>
                      <a:pt x="780" y="1164"/>
                    </a:lnTo>
                    <a:lnTo>
                      <a:pt x="780" y="1164"/>
                    </a:lnTo>
                    <a:lnTo>
                      <a:pt x="780" y="1164"/>
                    </a:lnTo>
                    <a:lnTo>
                      <a:pt x="780" y="1164"/>
                    </a:lnTo>
                    <a:lnTo>
                      <a:pt x="780" y="1164"/>
                    </a:lnTo>
                    <a:lnTo>
                      <a:pt x="786" y="1164"/>
                    </a:lnTo>
                    <a:lnTo>
                      <a:pt x="786" y="1164"/>
                    </a:lnTo>
                    <a:lnTo>
                      <a:pt x="786" y="1164"/>
                    </a:lnTo>
                    <a:lnTo>
                      <a:pt x="786" y="1164"/>
                    </a:lnTo>
                    <a:lnTo>
                      <a:pt x="786" y="1164"/>
                    </a:lnTo>
                    <a:lnTo>
                      <a:pt x="786" y="1164"/>
                    </a:lnTo>
                    <a:lnTo>
                      <a:pt x="792" y="1164"/>
                    </a:lnTo>
                    <a:lnTo>
                      <a:pt x="792" y="1164"/>
                    </a:lnTo>
                    <a:lnTo>
                      <a:pt x="792" y="1164"/>
                    </a:lnTo>
                    <a:lnTo>
                      <a:pt x="792" y="1164"/>
                    </a:lnTo>
                    <a:lnTo>
                      <a:pt x="792" y="1164"/>
                    </a:lnTo>
                    <a:lnTo>
                      <a:pt x="792" y="1164"/>
                    </a:lnTo>
                    <a:lnTo>
                      <a:pt x="798" y="1164"/>
                    </a:lnTo>
                    <a:lnTo>
                      <a:pt x="798" y="1158"/>
                    </a:lnTo>
                    <a:lnTo>
                      <a:pt x="798" y="1158"/>
                    </a:lnTo>
                    <a:lnTo>
                      <a:pt x="798" y="1158"/>
                    </a:lnTo>
                    <a:lnTo>
                      <a:pt x="798" y="1158"/>
                    </a:lnTo>
                    <a:lnTo>
                      <a:pt x="798" y="1158"/>
                    </a:lnTo>
                    <a:lnTo>
                      <a:pt x="804" y="1158"/>
                    </a:lnTo>
                    <a:lnTo>
                      <a:pt x="804" y="1158"/>
                    </a:lnTo>
                    <a:lnTo>
                      <a:pt x="804" y="1158"/>
                    </a:lnTo>
                    <a:lnTo>
                      <a:pt x="804" y="1158"/>
                    </a:lnTo>
                    <a:lnTo>
                      <a:pt x="804" y="1158"/>
                    </a:lnTo>
                    <a:lnTo>
                      <a:pt x="804" y="1158"/>
                    </a:lnTo>
                    <a:lnTo>
                      <a:pt x="810" y="1152"/>
                    </a:lnTo>
                    <a:lnTo>
                      <a:pt x="810" y="1152"/>
                    </a:lnTo>
                    <a:lnTo>
                      <a:pt x="810" y="1152"/>
                    </a:lnTo>
                    <a:lnTo>
                      <a:pt x="810" y="1152"/>
                    </a:lnTo>
                    <a:lnTo>
                      <a:pt x="810" y="1152"/>
                    </a:lnTo>
                    <a:lnTo>
                      <a:pt x="810" y="1152"/>
                    </a:lnTo>
                    <a:lnTo>
                      <a:pt x="816" y="1152"/>
                    </a:lnTo>
                    <a:lnTo>
                      <a:pt x="816" y="1146"/>
                    </a:lnTo>
                    <a:lnTo>
                      <a:pt x="816" y="1146"/>
                    </a:lnTo>
                    <a:lnTo>
                      <a:pt x="816" y="1146"/>
                    </a:lnTo>
                    <a:lnTo>
                      <a:pt x="816" y="1146"/>
                    </a:lnTo>
                    <a:lnTo>
                      <a:pt x="816" y="1146"/>
                    </a:lnTo>
                    <a:lnTo>
                      <a:pt x="822" y="1146"/>
                    </a:lnTo>
                    <a:lnTo>
                      <a:pt x="822" y="1140"/>
                    </a:lnTo>
                    <a:lnTo>
                      <a:pt x="822" y="1140"/>
                    </a:lnTo>
                    <a:lnTo>
                      <a:pt x="822" y="1140"/>
                    </a:lnTo>
                    <a:lnTo>
                      <a:pt x="822" y="1140"/>
                    </a:lnTo>
                    <a:lnTo>
                      <a:pt x="822" y="1140"/>
                    </a:lnTo>
                    <a:lnTo>
                      <a:pt x="828" y="1134"/>
                    </a:lnTo>
                    <a:lnTo>
                      <a:pt x="828" y="1134"/>
                    </a:lnTo>
                    <a:lnTo>
                      <a:pt x="828" y="1134"/>
                    </a:lnTo>
                    <a:lnTo>
                      <a:pt x="828" y="1134"/>
                    </a:lnTo>
                    <a:lnTo>
                      <a:pt x="828" y="1134"/>
                    </a:lnTo>
                    <a:lnTo>
                      <a:pt x="828" y="1128"/>
                    </a:lnTo>
                    <a:lnTo>
                      <a:pt x="828" y="1128"/>
                    </a:lnTo>
                    <a:lnTo>
                      <a:pt x="834" y="1128"/>
                    </a:lnTo>
                    <a:lnTo>
                      <a:pt x="834" y="1134"/>
                    </a:lnTo>
                    <a:lnTo>
                      <a:pt x="834" y="1134"/>
                    </a:lnTo>
                    <a:lnTo>
                      <a:pt x="834" y="1140"/>
                    </a:lnTo>
                    <a:lnTo>
                      <a:pt x="834" y="1140"/>
                    </a:lnTo>
                    <a:lnTo>
                      <a:pt x="840" y="1146"/>
                    </a:lnTo>
                    <a:lnTo>
                      <a:pt x="840" y="1152"/>
                    </a:lnTo>
                    <a:lnTo>
                      <a:pt x="840" y="1152"/>
                    </a:lnTo>
                    <a:lnTo>
                      <a:pt x="840" y="1158"/>
                    </a:lnTo>
                    <a:lnTo>
                      <a:pt x="840" y="1158"/>
                    </a:lnTo>
                    <a:lnTo>
                      <a:pt x="840" y="1164"/>
                    </a:lnTo>
                    <a:lnTo>
                      <a:pt x="840" y="1170"/>
                    </a:lnTo>
                    <a:lnTo>
                      <a:pt x="846" y="1176"/>
                    </a:lnTo>
                    <a:lnTo>
                      <a:pt x="846" y="1176"/>
                    </a:lnTo>
                    <a:lnTo>
                      <a:pt x="846" y="1182"/>
                    </a:lnTo>
                    <a:lnTo>
                      <a:pt x="846" y="1182"/>
                    </a:lnTo>
                    <a:lnTo>
                      <a:pt x="846" y="1182"/>
                    </a:lnTo>
                    <a:lnTo>
                      <a:pt x="846" y="1182"/>
                    </a:lnTo>
                    <a:lnTo>
                      <a:pt x="852" y="1188"/>
                    </a:lnTo>
                    <a:lnTo>
                      <a:pt x="852" y="1188"/>
                    </a:lnTo>
                    <a:lnTo>
                      <a:pt x="852" y="1188"/>
                    </a:lnTo>
                    <a:lnTo>
                      <a:pt x="852" y="1188"/>
                    </a:lnTo>
                    <a:lnTo>
                      <a:pt x="852" y="1188"/>
                    </a:lnTo>
                    <a:lnTo>
                      <a:pt x="858" y="1188"/>
                    </a:lnTo>
                    <a:lnTo>
                      <a:pt x="858" y="1182"/>
                    </a:lnTo>
                    <a:lnTo>
                      <a:pt x="858" y="1182"/>
                    </a:lnTo>
                    <a:lnTo>
                      <a:pt x="858" y="1182"/>
                    </a:lnTo>
                    <a:lnTo>
                      <a:pt x="858" y="1182"/>
                    </a:lnTo>
                    <a:lnTo>
                      <a:pt x="858" y="1182"/>
                    </a:lnTo>
                    <a:lnTo>
                      <a:pt x="858" y="1182"/>
                    </a:lnTo>
                    <a:lnTo>
                      <a:pt x="864" y="1182"/>
                    </a:lnTo>
                    <a:lnTo>
                      <a:pt x="864" y="1182"/>
                    </a:lnTo>
                    <a:lnTo>
                      <a:pt x="864" y="1182"/>
                    </a:lnTo>
                    <a:lnTo>
                      <a:pt x="864" y="1176"/>
                    </a:lnTo>
                    <a:lnTo>
                      <a:pt x="864" y="1176"/>
                    </a:lnTo>
                    <a:lnTo>
                      <a:pt x="864" y="1176"/>
                    </a:lnTo>
                    <a:lnTo>
                      <a:pt x="870" y="1176"/>
                    </a:lnTo>
                    <a:lnTo>
                      <a:pt x="870" y="1176"/>
                    </a:lnTo>
                    <a:lnTo>
                      <a:pt x="870" y="1176"/>
                    </a:lnTo>
                    <a:lnTo>
                      <a:pt x="870" y="1170"/>
                    </a:lnTo>
                    <a:lnTo>
                      <a:pt x="870" y="1170"/>
                    </a:lnTo>
                    <a:lnTo>
                      <a:pt x="870" y="1170"/>
                    </a:lnTo>
                    <a:lnTo>
                      <a:pt x="876" y="1170"/>
                    </a:lnTo>
                    <a:lnTo>
                      <a:pt x="876" y="1170"/>
                    </a:lnTo>
                    <a:lnTo>
                      <a:pt x="876" y="1164"/>
                    </a:lnTo>
                    <a:lnTo>
                      <a:pt x="876" y="1164"/>
                    </a:lnTo>
                    <a:lnTo>
                      <a:pt x="876" y="1164"/>
                    </a:lnTo>
                    <a:lnTo>
                      <a:pt x="876" y="1164"/>
                    </a:lnTo>
                    <a:lnTo>
                      <a:pt x="882" y="1158"/>
                    </a:lnTo>
                    <a:lnTo>
                      <a:pt x="882" y="1158"/>
                    </a:lnTo>
                    <a:lnTo>
                      <a:pt x="882" y="1158"/>
                    </a:lnTo>
                    <a:lnTo>
                      <a:pt x="882" y="1158"/>
                    </a:lnTo>
                    <a:lnTo>
                      <a:pt x="882" y="1152"/>
                    </a:lnTo>
                    <a:lnTo>
                      <a:pt x="882" y="1152"/>
                    </a:lnTo>
                    <a:lnTo>
                      <a:pt x="888" y="1152"/>
                    </a:lnTo>
                    <a:lnTo>
                      <a:pt x="888" y="1152"/>
                    </a:lnTo>
                    <a:lnTo>
                      <a:pt x="888" y="1146"/>
                    </a:lnTo>
                    <a:lnTo>
                      <a:pt x="888" y="1146"/>
                    </a:lnTo>
                    <a:lnTo>
                      <a:pt x="888" y="1146"/>
                    </a:lnTo>
                    <a:lnTo>
                      <a:pt x="888" y="1140"/>
                    </a:lnTo>
                    <a:lnTo>
                      <a:pt x="894" y="1140"/>
                    </a:lnTo>
                    <a:lnTo>
                      <a:pt x="894" y="1140"/>
                    </a:lnTo>
                    <a:lnTo>
                      <a:pt x="894" y="1134"/>
                    </a:lnTo>
                    <a:lnTo>
                      <a:pt x="894" y="1134"/>
                    </a:lnTo>
                    <a:lnTo>
                      <a:pt x="894" y="1128"/>
                    </a:lnTo>
                    <a:lnTo>
                      <a:pt x="894" y="1128"/>
                    </a:lnTo>
                    <a:lnTo>
                      <a:pt x="900" y="1128"/>
                    </a:lnTo>
                    <a:lnTo>
                      <a:pt x="900" y="1122"/>
                    </a:lnTo>
                    <a:lnTo>
                      <a:pt x="900" y="1122"/>
                    </a:lnTo>
                    <a:lnTo>
                      <a:pt x="900" y="1122"/>
                    </a:lnTo>
                    <a:lnTo>
                      <a:pt x="900" y="1116"/>
                    </a:lnTo>
                    <a:lnTo>
                      <a:pt x="900" y="1116"/>
                    </a:lnTo>
                    <a:lnTo>
                      <a:pt x="900" y="1110"/>
                    </a:lnTo>
                    <a:lnTo>
                      <a:pt x="906" y="1110"/>
                    </a:lnTo>
                    <a:lnTo>
                      <a:pt x="906" y="1110"/>
                    </a:lnTo>
                    <a:lnTo>
                      <a:pt x="906" y="1104"/>
                    </a:lnTo>
                    <a:lnTo>
                      <a:pt x="906" y="1104"/>
                    </a:lnTo>
                    <a:lnTo>
                      <a:pt x="906" y="1098"/>
                    </a:lnTo>
                    <a:lnTo>
                      <a:pt x="912" y="1092"/>
                    </a:lnTo>
                    <a:lnTo>
                      <a:pt x="912" y="1092"/>
                    </a:lnTo>
                    <a:lnTo>
                      <a:pt x="912" y="1086"/>
                    </a:lnTo>
                    <a:lnTo>
                      <a:pt x="912" y="1086"/>
                    </a:lnTo>
                    <a:lnTo>
                      <a:pt x="912" y="1086"/>
                    </a:lnTo>
                    <a:lnTo>
                      <a:pt x="912" y="1080"/>
                    </a:lnTo>
                    <a:lnTo>
                      <a:pt x="918" y="1080"/>
                    </a:lnTo>
                    <a:lnTo>
                      <a:pt x="918" y="1074"/>
                    </a:lnTo>
                    <a:lnTo>
                      <a:pt x="918" y="1074"/>
                    </a:lnTo>
                    <a:lnTo>
                      <a:pt x="918" y="1068"/>
                    </a:lnTo>
                    <a:lnTo>
                      <a:pt x="918" y="1062"/>
                    </a:lnTo>
                    <a:lnTo>
                      <a:pt x="918" y="1062"/>
                    </a:lnTo>
                    <a:lnTo>
                      <a:pt x="918" y="1056"/>
                    </a:lnTo>
                    <a:lnTo>
                      <a:pt x="924" y="1056"/>
                    </a:lnTo>
                    <a:lnTo>
                      <a:pt x="924" y="1056"/>
                    </a:lnTo>
                    <a:lnTo>
                      <a:pt x="924" y="1050"/>
                    </a:lnTo>
                    <a:lnTo>
                      <a:pt x="924" y="1044"/>
                    </a:lnTo>
                    <a:lnTo>
                      <a:pt x="924" y="1044"/>
                    </a:lnTo>
                    <a:lnTo>
                      <a:pt x="924" y="1038"/>
                    </a:lnTo>
                    <a:lnTo>
                      <a:pt x="930" y="1032"/>
                    </a:lnTo>
                    <a:lnTo>
                      <a:pt x="930" y="1032"/>
                    </a:lnTo>
                    <a:lnTo>
                      <a:pt x="930" y="1026"/>
                    </a:lnTo>
                    <a:lnTo>
                      <a:pt x="930" y="1026"/>
                    </a:lnTo>
                    <a:lnTo>
                      <a:pt x="930" y="1020"/>
                    </a:lnTo>
                    <a:lnTo>
                      <a:pt x="930" y="1014"/>
                    </a:lnTo>
                    <a:lnTo>
                      <a:pt x="936" y="1014"/>
                    </a:lnTo>
                    <a:lnTo>
                      <a:pt x="936" y="1008"/>
                    </a:lnTo>
                    <a:lnTo>
                      <a:pt x="936" y="1002"/>
                    </a:lnTo>
                    <a:lnTo>
                      <a:pt x="936" y="1002"/>
                    </a:lnTo>
                    <a:lnTo>
                      <a:pt x="936" y="996"/>
                    </a:lnTo>
                    <a:lnTo>
                      <a:pt x="942" y="990"/>
                    </a:lnTo>
                    <a:lnTo>
                      <a:pt x="942" y="984"/>
                    </a:lnTo>
                    <a:lnTo>
                      <a:pt x="942" y="984"/>
                    </a:lnTo>
                    <a:lnTo>
                      <a:pt x="942" y="978"/>
                    </a:lnTo>
                    <a:lnTo>
                      <a:pt x="942" y="972"/>
                    </a:lnTo>
                    <a:lnTo>
                      <a:pt x="942" y="972"/>
                    </a:lnTo>
                    <a:lnTo>
                      <a:pt x="942" y="966"/>
                    </a:lnTo>
                    <a:lnTo>
                      <a:pt x="948" y="960"/>
                    </a:lnTo>
                    <a:lnTo>
                      <a:pt x="948" y="960"/>
                    </a:lnTo>
                    <a:lnTo>
                      <a:pt x="948" y="954"/>
                    </a:lnTo>
                    <a:lnTo>
                      <a:pt x="948" y="948"/>
                    </a:lnTo>
                    <a:lnTo>
                      <a:pt x="948" y="948"/>
                    </a:lnTo>
                    <a:lnTo>
                      <a:pt x="948" y="936"/>
                    </a:lnTo>
                    <a:lnTo>
                      <a:pt x="954" y="936"/>
                    </a:lnTo>
                    <a:lnTo>
                      <a:pt x="954" y="930"/>
                    </a:lnTo>
                    <a:lnTo>
                      <a:pt x="954" y="924"/>
                    </a:lnTo>
                    <a:lnTo>
                      <a:pt x="954" y="924"/>
                    </a:lnTo>
                    <a:lnTo>
                      <a:pt x="954" y="912"/>
                    </a:lnTo>
                    <a:lnTo>
                      <a:pt x="954" y="912"/>
                    </a:lnTo>
                    <a:lnTo>
                      <a:pt x="960" y="906"/>
                    </a:lnTo>
                    <a:lnTo>
                      <a:pt x="960" y="900"/>
                    </a:lnTo>
                    <a:lnTo>
                      <a:pt x="960" y="894"/>
                    </a:lnTo>
                    <a:lnTo>
                      <a:pt x="960" y="888"/>
                    </a:lnTo>
                    <a:lnTo>
                      <a:pt x="960" y="888"/>
                    </a:lnTo>
                    <a:lnTo>
                      <a:pt x="960" y="882"/>
                    </a:lnTo>
                    <a:lnTo>
                      <a:pt x="966" y="876"/>
                    </a:lnTo>
                    <a:lnTo>
                      <a:pt x="966" y="870"/>
                    </a:lnTo>
                    <a:lnTo>
                      <a:pt x="966" y="864"/>
                    </a:lnTo>
                    <a:lnTo>
                      <a:pt x="966" y="858"/>
                    </a:lnTo>
                    <a:lnTo>
                      <a:pt x="966" y="858"/>
                    </a:lnTo>
                    <a:lnTo>
                      <a:pt x="966" y="852"/>
                    </a:lnTo>
                    <a:lnTo>
                      <a:pt x="972" y="840"/>
                    </a:lnTo>
                    <a:lnTo>
                      <a:pt x="972" y="834"/>
                    </a:lnTo>
                    <a:lnTo>
                      <a:pt x="972" y="828"/>
                    </a:lnTo>
                    <a:lnTo>
                      <a:pt x="972" y="822"/>
                    </a:lnTo>
                    <a:lnTo>
                      <a:pt x="972" y="816"/>
                    </a:lnTo>
                    <a:lnTo>
                      <a:pt x="972" y="816"/>
                    </a:lnTo>
                    <a:lnTo>
                      <a:pt x="978" y="810"/>
                    </a:lnTo>
                    <a:lnTo>
                      <a:pt x="978" y="804"/>
                    </a:lnTo>
                    <a:lnTo>
                      <a:pt x="978" y="798"/>
                    </a:lnTo>
                    <a:lnTo>
                      <a:pt x="978" y="792"/>
                    </a:lnTo>
                    <a:lnTo>
                      <a:pt x="978" y="786"/>
                    </a:lnTo>
                    <a:lnTo>
                      <a:pt x="978" y="786"/>
                    </a:lnTo>
                    <a:lnTo>
                      <a:pt x="978" y="780"/>
                    </a:lnTo>
                    <a:lnTo>
                      <a:pt x="984" y="768"/>
                    </a:lnTo>
                    <a:lnTo>
                      <a:pt x="984" y="762"/>
                    </a:lnTo>
                    <a:lnTo>
                      <a:pt x="984" y="756"/>
                    </a:lnTo>
                    <a:lnTo>
                      <a:pt x="984" y="750"/>
                    </a:lnTo>
                    <a:lnTo>
                      <a:pt x="984" y="744"/>
                    </a:lnTo>
                    <a:lnTo>
                      <a:pt x="984" y="738"/>
                    </a:lnTo>
                    <a:lnTo>
                      <a:pt x="990" y="732"/>
                    </a:lnTo>
                    <a:lnTo>
                      <a:pt x="990" y="732"/>
                    </a:lnTo>
                    <a:lnTo>
                      <a:pt x="990" y="732"/>
                    </a:lnTo>
                    <a:lnTo>
                      <a:pt x="990" y="732"/>
                    </a:lnTo>
                    <a:lnTo>
                      <a:pt x="990" y="738"/>
                    </a:lnTo>
                    <a:lnTo>
                      <a:pt x="996" y="744"/>
                    </a:lnTo>
                    <a:lnTo>
                      <a:pt x="996" y="756"/>
                    </a:lnTo>
                    <a:lnTo>
                      <a:pt x="996" y="768"/>
                    </a:lnTo>
                    <a:lnTo>
                      <a:pt x="996" y="786"/>
                    </a:lnTo>
                    <a:lnTo>
                      <a:pt x="996" y="798"/>
                    </a:lnTo>
                    <a:lnTo>
                      <a:pt x="996" y="810"/>
                    </a:lnTo>
                    <a:lnTo>
                      <a:pt x="996" y="828"/>
                    </a:lnTo>
                    <a:lnTo>
                      <a:pt x="1002" y="840"/>
                    </a:lnTo>
                    <a:lnTo>
                      <a:pt x="1002" y="864"/>
                    </a:lnTo>
                    <a:lnTo>
                      <a:pt x="1002" y="876"/>
                    </a:lnTo>
                    <a:lnTo>
                      <a:pt x="1002" y="888"/>
                    </a:lnTo>
                    <a:lnTo>
                      <a:pt x="1002" y="900"/>
                    </a:lnTo>
                    <a:lnTo>
                      <a:pt x="1002" y="906"/>
                    </a:lnTo>
                    <a:lnTo>
                      <a:pt x="1008" y="930"/>
                    </a:lnTo>
                    <a:lnTo>
                      <a:pt x="1008" y="942"/>
                    </a:lnTo>
                    <a:lnTo>
                      <a:pt x="1008" y="954"/>
                    </a:lnTo>
                    <a:lnTo>
                      <a:pt x="1008" y="966"/>
                    </a:lnTo>
                    <a:lnTo>
                      <a:pt x="1008" y="978"/>
                    </a:lnTo>
                    <a:lnTo>
                      <a:pt x="1008" y="990"/>
                    </a:lnTo>
                    <a:lnTo>
                      <a:pt x="1014" y="1002"/>
                    </a:lnTo>
                    <a:lnTo>
                      <a:pt x="1014" y="1008"/>
                    </a:lnTo>
                    <a:lnTo>
                      <a:pt x="1014" y="1020"/>
                    </a:lnTo>
                    <a:lnTo>
                      <a:pt x="1014" y="1032"/>
                    </a:lnTo>
                    <a:lnTo>
                      <a:pt x="1014" y="1038"/>
                    </a:lnTo>
                    <a:lnTo>
                      <a:pt x="1014" y="1050"/>
                    </a:lnTo>
                    <a:lnTo>
                      <a:pt x="1020" y="1056"/>
                    </a:lnTo>
                    <a:lnTo>
                      <a:pt x="1020" y="1068"/>
                    </a:lnTo>
                    <a:lnTo>
                      <a:pt x="1020" y="1074"/>
                    </a:lnTo>
                    <a:lnTo>
                      <a:pt x="1020" y="1086"/>
                    </a:lnTo>
                    <a:lnTo>
                      <a:pt x="1020" y="1092"/>
                    </a:lnTo>
                    <a:lnTo>
                      <a:pt x="1020" y="1104"/>
                    </a:lnTo>
                    <a:lnTo>
                      <a:pt x="1026" y="1110"/>
                    </a:lnTo>
                    <a:lnTo>
                      <a:pt x="1026" y="1116"/>
                    </a:lnTo>
                    <a:lnTo>
                      <a:pt x="1026" y="1128"/>
                    </a:lnTo>
                    <a:lnTo>
                      <a:pt x="1026" y="1134"/>
                    </a:lnTo>
                    <a:lnTo>
                      <a:pt x="1026" y="1146"/>
                    </a:lnTo>
                    <a:lnTo>
                      <a:pt x="1026" y="1152"/>
                    </a:lnTo>
                    <a:lnTo>
                      <a:pt x="1032" y="1152"/>
                    </a:lnTo>
                    <a:lnTo>
                      <a:pt x="1032" y="1158"/>
                    </a:lnTo>
                    <a:lnTo>
                      <a:pt x="1032" y="1164"/>
                    </a:lnTo>
                    <a:lnTo>
                      <a:pt x="1032" y="1176"/>
                    </a:lnTo>
                    <a:lnTo>
                      <a:pt x="1032" y="1182"/>
                    </a:lnTo>
                    <a:lnTo>
                      <a:pt x="1032" y="1182"/>
                    </a:lnTo>
                    <a:lnTo>
                      <a:pt x="1038" y="1188"/>
                    </a:lnTo>
                    <a:lnTo>
                      <a:pt x="1038" y="1194"/>
                    </a:lnTo>
                    <a:lnTo>
                      <a:pt x="1038" y="1200"/>
                    </a:lnTo>
                    <a:lnTo>
                      <a:pt x="1038" y="1206"/>
                    </a:lnTo>
                    <a:lnTo>
                      <a:pt x="1038" y="1206"/>
                    </a:lnTo>
                    <a:lnTo>
                      <a:pt x="1038" y="1212"/>
                    </a:lnTo>
                    <a:lnTo>
                      <a:pt x="1044" y="1218"/>
                    </a:lnTo>
                    <a:lnTo>
                      <a:pt x="1044" y="1218"/>
                    </a:lnTo>
                    <a:lnTo>
                      <a:pt x="1044" y="1218"/>
                    </a:lnTo>
                    <a:lnTo>
                      <a:pt x="1044" y="1224"/>
                    </a:lnTo>
                    <a:lnTo>
                      <a:pt x="1044" y="1224"/>
                    </a:lnTo>
                    <a:lnTo>
                      <a:pt x="1044" y="1230"/>
                    </a:lnTo>
                    <a:lnTo>
                      <a:pt x="1050" y="1230"/>
                    </a:lnTo>
                    <a:lnTo>
                      <a:pt x="1050" y="1230"/>
                    </a:lnTo>
                    <a:lnTo>
                      <a:pt x="1050" y="1230"/>
                    </a:lnTo>
                    <a:lnTo>
                      <a:pt x="1050" y="1236"/>
                    </a:lnTo>
                    <a:lnTo>
                      <a:pt x="1050" y="1236"/>
                    </a:lnTo>
                    <a:lnTo>
                      <a:pt x="1050" y="1236"/>
                    </a:lnTo>
                    <a:lnTo>
                      <a:pt x="1050" y="1236"/>
                    </a:lnTo>
                    <a:lnTo>
                      <a:pt x="1056" y="1236"/>
                    </a:lnTo>
                    <a:lnTo>
                      <a:pt x="1056" y="1236"/>
                    </a:lnTo>
                    <a:lnTo>
                      <a:pt x="1056" y="1236"/>
                    </a:lnTo>
                    <a:lnTo>
                      <a:pt x="1056" y="1236"/>
                    </a:lnTo>
                    <a:lnTo>
                      <a:pt x="1056" y="1236"/>
                    </a:lnTo>
                    <a:lnTo>
                      <a:pt x="1062" y="1230"/>
                    </a:lnTo>
                    <a:lnTo>
                      <a:pt x="1062" y="1230"/>
                    </a:lnTo>
                    <a:lnTo>
                      <a:pt x="1062" y="1230"/>
                    </a:lnTo>
                    <a:lnTo>
                      <a:pt x="1062" y="1230"/>
                    </a:lnTo>
                    <a:lnTo>
                      <a:pt x="1062" y="1224"/>
                    </a:lnTo>
                    <a:lnTo>
                      <a:pt x="1062" y="1218"/>
                    </a:lnTo>
                    <a:lnTo>
                      <a:pt x="1068" y="1218"/>
                    </a:lnTo>
                    <a:lnTo>
                      <a:pt x="1068" y="1218"/>
                    </a:lnTo>
                    <a:lnTo>
                      <a:pt x="1068" y="1212"/>
                    </a:lnTo>
                    <a:lnTo>
                      <a:pt x="1068" y="1206"/>
                    </a:lnTo>
                    <a:lnTo>
                      <a:pt x="1068" y="1206"/>
                    </a:lnTo>
                    <a:lnTo>
                      <a:pt x="1068" y="1200"/>
                    </a:lnTo>
                    <a:lnTo>
                      <a:pt x="1068" y="1194"/>
                    </a:lnTo>
                    <a:lnTo>
                      <a:pt x="1074" y="1188"/>
                    </a:lnTo>
                    <a:lnTo>
                      <a:pt x="1074" y="1182"/>
                    </a:lnTo>
                    <a:lnTo>
                      <a:pt x="1074" y="1164"/>
                    </a:lnTo>
                    <a:lnTo>
                      <a:pt x="1074" y="1152"/>
                    </a:lnTo>
                    <a:lnTo>
                      <a:pt x="1074" y="1140"/>
                    </a:lnTo>
                    <a:lnTo>
                      <a:pt x="1074" y="1128"/>
                    </a:lnTo>
                    <a:lnTo>
                      <a:pt x="1080" y="1116"/>
                    </a:lnTo>
                    <a:lnTo>
                      <a:pt x="1080" y="1104"/>
                    </a:lnTo>
                    <a:lnTo>
                      <a:pt x="1080" y="1086"/>
                    </a:lnTo>
                    <a:lnTo>
                      <a:pt x="1080" y="1074"/>
                    </a:lnTo>
                    <a:lnTo>
                      <a:pt x="1080" y="1062"/>
                    </a:lnTo>
                    <a:lnTo>
                      <a:pt x="1080" y="1050"/>
                    </a:lnTo>
                    <a:lnTo>
                      <a:pt x="1086" y="1038"/>
                    </a:lnTo>
                    <a:lnTo>
                      <a:pt x="1086" y="1032"/>
                    </a:lnTo>
                    <a:lnTo>
                      <a:pt x="1086" y="1026"/>
                    </a:lnTo>
                    <a:lnTo>
                      <a:pt x="1086" y="1020"/>
                    </a:lnTo>
                    <a:lnTo>
                      <a:pt x="1086" y="1020"/>
                    </a:lnTo>
                    <a:lnTo>
                      <a:pt x="1086" y="1026"/>
                    </a:lnTo>
                    <a:lnTo>
                      <a:pt x="1092" y="1032"/>
                    </a:lnTo>
                    <a:lnTo>
                      <a:pt x="1092" y="1038"/>
                    </a:lnTo>
                    <a:lnTo>
                      <a:pt x="1092" y="1050"/>
                    </a:lnTo>
                    <a:lnTo>
                      <a:pt x="1092" y="1056"/>
                    </a:lnTo>
                    <a:lnTo>
                      <a:pt x="1092" y="1068"/>
                    </a:lnTo>
                    <a:lnTo>
                      <a:pt x="1092" y="1086"/>
                    </a:lnTo>
                    <a:lnTo>
                      <a:pt x="1098" y="1098"/>
                    </a:lnTo>
                    <a:lnTo>
                      <a:pt x="1098" y="1122"/>
                    </a:lnTo>
                    <a:lnTo>
                      <a:pt x="1098" y="1134"/>
                    </a:lnTo>
                    <a:lnTo>
                      <a:pt x="1098" y="1146"/>
                    </a:lnTo>
                    <a:lnTo>
                      <a:pt x="1098" y="1158"/>
                    </a:lnTo>
                    <a:lnTo>
                      <a:pt x="1098" y="1170"/>
                    </a:lnTo>
                    <a:lnTo>
                      <a:pt x="1104" y="1176"/>
                    </a:lnTo>
                    <a:lnTo>
                      <a:pt x="1104" y="1182"/>
                    </a:lnTo>
                    <a:lnTo>
                      <a:pt x="1104" y="1188"/>
                    </a:lnTo>
                    <a:lnTo>
                      <a:pt x="1104" y="1194"/>
                    </a:lnTo>
                    <a:lnTo>
                      <a:pt x="1104" y="1200"/>
                    </a:lnTo>
                    <a:lnTo>
                      <a:pt x="1104" y="1206"/>
                    </a:lnTo>
                    <a:lnTo>
                      <a:pt x="1110" y="1212"/>
                    </a:lnTo>
                    <a:lnTo>
                      <a:pt x="1110" y="1212"/>
                    </a:lnTo>
                    <a:lnTo>
                      <a:pt x="1110" y="1218"/>
                    </a:lnTo>
                    <a:lnTo>
                      <a:pt x="1110" y="1218"/>
                    </a:lnTo>
                    <a:lnTo>
                      <a:pt x="1110" y="1224"/>
                    </a:lnTo>
                    <a:lnTo>
                      <a:pt x="1110" y="1224"/>
                    </a:lnTo>
                    <a:lnTo>
                      <a:pt x="1116" y="1224"/>
                    </a:lnTo>
                    <a:lnTo>
                      <a:pt x="1116" y="1230"/>
                    </a:lnTo>
                    <a:lnTo>
                      <a:pt x="1116" y="1230"/>
                    </a:lnTo>
                    <a:lnTo>
                      <a:pt x="1116" y="1230"/>
                    </a:lnTo>
                    <a:lnTo>
                      <a:pt x="1116" y="1230"/>
                    </a:lnTo>
                    <a:lnTo>
                      <a:pt x="1116" y="1236"/>
                    </a:lnTo>
                    <a:lnTo>
                      <a:pt x="1122" y="1236"/>
                    </a:lnTo>
                    <a:lnTo>
                      <a:pt x="1122" y="1236"/>
                    </a:lnTo>
                    <a:lnTo>
                      <a:pt x="1122" y="1236"/>
                    </a:lnTo>
                    <a:lnTo>
                      <a:pt x="1122" y="1236"/>
                    </a:lnTo>
                    <a:lnTo>
                      <a:pt x="1122" y="1236"/>
                    </a:lnTo>
                    <a:lnTo>
                      <a:pt x="1122" y="1236"/>
                    </a:lnTo>
                    <a:lnTo>
                      <a:pt x="1122" y="1236"/>
                    </a:lnTo>
                    <a:lnTo>
                      <a:pt x="1128" y="1230"/>
                    </a:lnTo>
                    <a:lnTo>
                      <a:pt x="1128" y="1230"/>
                    </a:lnTo>
                    <a:lnTo>
                      <a:pt x="1128" y="1230"/>
                    </a:lnTo>
                    <a:lnTo>
                      <a:pt x="1128" y="1224"/>
                    </a:lnTo>
                    <a:lnTo>
                      <a:pt x="1128" y="1224"/>
                    </a:lnTo>
                    <a:lnTo>
                      <a:pt x="1134" y="1224"/>
                    </a:lnTo>
                    <a:lnTo>
                      <a:pt x="1134" y="1218"/>
                    </a:lnTo>
                    <a:lnTo>
                      <a:pt x="1134" y="1218"/>
                    </a:lnTo>
                    <a:lnTo>
                      <a:pt x="1134" y="1212"/>
                    </a:lnTo>
                    <a:lnTo>
                      <a:pt x="1134" y="1212"/>
                    </a:lnTo>
                    <a:lnTo>
                      <a:pt x="1134" y="1206"/>
                    </a:lnTo>
                    <a:lnTo>
                      <a:pt x="1140" y="1206"/>
                    </a:lnTo>
                    <a:lnTo>
                      <a:pt x="1140" y="1200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40" y="1182"/>
                    </a:lnTo>
                    <a:lnTo>
                      <a:pt x="1140" y="1182"/>
                    </a:lnTo>
                    <a:lnTo>
                      <a:pt x="1140" y="1176"/>
                    </a:lnTo>
                    <a:lnTo>
                      <a:pt x="1146" y="1170"/>
                    </a:lnTo>
                    <a:lnTo>
                      <a:pt x="1146" y="1164"/>
                    </a:lnTo>
                    <a:lnTo>
                      <a:pt x="1146" y="1164"/>
                    </a:lnTo>
                    <a:lnTo>
                      <a:pt x="1146" y="1152"/>
                    </a:lnTo>
                    <a:lnTo>
                      <a:pt x="1146" y="1146"/>
                    </a:lnTo>
                    <a:lnTo>
                      <a:pt x="1146" y="1140"/>
                    </a:lnTo>
                    <a:lnTo>
                      <a:pt x="1152" y="1134"/>
                    </a:lnTo>
                    <a:lnTo>
                      <a:pt x="1152" y="1128"/>
                    </a:lnTo>
                    <a:lnTo>
                      <a:pt x="1152" y="1116"/>
                    </a:lnTo>
                    <a:lnTo>
                      <a:pt x="1152" y="1110"/>
                    </a:lnTo>
                    <a:lnTo>
                      <a:pt x="1152" y="1104"/>
                    </a:lnTo>
                    <a:lnTo>
                      <a:pt x="1152" y="1092"/>
                    </a:lnTo>
                    <a:lnTo>
                      <a:pt x="1158" y="1086"/>
                    </a:lnTo>
                    <a:lnTo>
                      <a:pt x="1158" y="1080"/>
                    </a:lnTo>
                    <a:lnTo>
                      <a:pt x="1158" y="1068"/>
                    </a:lnTo>
                    <a:lnTo>
                      <a:pt x="1158" y="1050"/>
                    </a:lnTo>
                    <a:lnTo>
                      <a:pt x="1158" y="1044"/>
                    </a:lnTo>
                    <a:lnTo>
                      <a:pt x="1164" y="1032"/>
                    </a:lnTo>
                    <a:lnTo>
                      <a:pt x="1164" y="1026"/>
                    </a:lnTo>
                    <a:lnTo>
                      <a:pt x="1164" y="1014"/>
                    </a:lnTo>
                    <a:lnTo>
                      <a:pt x="1164" y="1002"/>
                    </a:lnTo>
                    <a:lnTo>
                      <a:pt x="1164" y="996"/>
                    </a:lnTo>
                    <a:lnTo>
                      <a:pt x="1164" y="984"/>
                    </a:lnTo>
                    <a:lnTo>
                      <a:pt x="1164" y="972"/>
                    </a:lnTo>
                    <a:lnTo>
                      <a:pt x="1170" y="960"/>
                    </a:lnTo>
                    <a:lnTo>
                      <a:pt x="1170" y="948"/>
                    </a:lnTo>
                    <a:lnTo>
                      <a:pt x="1170" y="936"/>
                    </a:lnTo>
                    <a:lnTo>
                      <a:pt x="1170" y="930"/>
                    </a:lnTo>
                    <a:lnTo>
                      <a:pt x="1170" y="918"/>
                    </a:lnTo>
                    <a:lnTo>
                      <a:pt x="1170" y="900"/>
                    </a:lnTo>
                    <a:lnTo>
                      <a:pt x="1176" y="888"/>
                    </a:lnTo>
                    <a:lnTo>
                      <a:pt x="1176" y="876"/>
                    </a:lnTo>
                    <a:lnTo>
                      <a:pt x="1176" y="864"/>
                    </a:lnTo>
                    <a:lnTo>
                      <a:pt x="1176" y="852"/>
                    </a:lnTo>
                    <a:lnTo>
                      <a:pt x="1176" y="834"/>
                    </a:lnTo>
                    <a:lnTo>
                      <a:pt x="1176" y="822"/>
                    </a:lnTo>
                    <a:lnTo>
                      <a:pt x="1176" y="810"/>
                    </a:lnTo>
                    <a:lnTo>
                      <a:pt x="1182" y="792"/>
                    </a:lnTo>
                    <a:lnTo>
                      <a:pt x="1182" y="780"/>
                    </a:lnTo>
                    <a:lnTo>
                      <a:pt x="1182" y="780"/>
                    </a:lnTo>
                    <a:lnTo>
                      <a:pt x="1182" y="780"/>
                    </a:lnTo>
                    <a:lnTo>
                      <a:pt x="1182" y="780"/>
                    </a:lnTo>
                    <a:lnTo>
                      <a:pt x="1188" y="786"/>
                    </a:lnTo>
                    <a:lnTo>
                      <a:pt x="1188" y="792"/>
                    </a:lnTo>
                    <a:lnTo>
                      <a:pt x="1188" y="804"/>
                    </a:lnTo>
                    <a:lnTo>
                      <a:pt x="1188" y="816"/>
                    </a:lnTo>
                    <a:lnTo>
                      <a:pt x="1188" y="822"/>
                    </a:lnTo>
                    <a:lnTo>
                      <a:pt x="1188" y="834"/>
                    </a:lnTo>
                    <a:lnTo>
                      <a:pt x="1194" y="852"/>
                    </a:lnTo>
                    <a:lnTo>
                      <a:pt x="1194" y="858"/>
                    </a:lnTo>
                    <a:lnTo>
                      <a:pt x="1194" y="864"/>
                    </a:lnTo>
                    <a:lnTo>
                      <a:pt x="1194" y="876"/>
                    </a:lnTo>
                    <a:lnTo>
                      <a:pt x="1194" y="882"/>
                    </a:lnTo>
                    <a:lnTo>
                      <a:pt x="1194" y="900"/>
                    </a:lnTo>
                    <a:lnTo>
                      <a:pt x="1200" y="906"/>
                    </a:lnTo>
                    <a:lnTo>
                      <a:pt x="1200" y="912"/>
                    </a:lnTo>
                    <a:lnTo>
                      <a:pt x="1200" y="924"/>
                    </a:lnTo>
                    <a:lnTo>
                      <a:pt x="1200" y="930"/>
                    </a:lnTo>
                    <a:lnTo>
                      <a:pt x="1200" y="942"/>
                    </a:lnTo>
                    <a:lnTo>
                      <a:pt x="1200" y="948"/>
                    </a:lnTo>
                    <a:lnTo>
                      <a:pt x="1206" y="954"/>
                    </a:lnTo>
                    <a:lnTo>
                      <a:pt x="1206" y="960"/>
                    </a:lnTo>
                    <a:lnTo>
                      <a:pt x="1206" y="972"/>
                    </a:lnTo>
                    <a:lnTo>
                      <a:pt x="1206" y="978"/>
                    </a:lnTo>
                    <a:lnTo>
                      <a:pt x="1206" y="984"/>
                    </a:lnTo>
                    <a:lnTo>
                      <a:pt x="1206" y="996"/>
                    </a:lnTo>
                    <a:lnTo>
                      <a:pt x="1206" y="1002"/>
                    </a:lnTo>
                    <a:lnTo>
                      <a:pt x="1212" y="1008"/>
                    </a:lnTo>
                    <a:lnTo>
                      <a:pt x="1212" y="1014"/>
                    </a:lnTo>
                    <a:lnTo>
                      <a:pt x="1212" y="1020"/>
                    </a:lnTo>
                    <a:lnTo>
                      <a:pt x="1212" y="1026"/>
                    </a:lnTo>
                    <a:lnTo>
                      <a:pt x="1212" y="1038"/>
                    </a:lnTo>
                    <a:lnTo>
                      <a:pt x="1212" y="1044"/>
                    </a:lnTo>
                    <a:lnTo>
                      <a:pt x="1218" y="1050"/>
                    </a:lnTo>
                    <a:lnTo>
                      <a:pt x="1218" y="1056"/>
                    </a:lnTo>
                    <a:lnTo>
                      <a:pt x="1218" y="1068"/>
                    </a:lnTo>
                    <a:lnTo>
                      <a:pt x="1218" y="1074"/>
                    </a:lnTo>
                    <a:lnTo>
                      <a:pt x="1218" y="1080"/>
                    </a:lnTo>
                    <a:lnTo>
                      <a:pt x="1218" y="1080"/>
                    </a:lnTo>
                    <a:lnTo>
                      <a:pt x="1224" y="1086"/>
                    </a:lnTo>
                    <a:lnTo>
                      <a:pt x="1224" y="1098"/>
                    </a:lnTo>
                    <a:lnTo>
                      <a:pt x="1224" y="1104"/>
                    </a:lnTo>
                    <a:lnTo>
                      <a:pt x="1224" y="1104"/>
                    </a:lnTo>
                    <a:lnTo>
                      <a:pt x="1224" y="1110"/>
                    </a:lnTo>
                    <a:lnTo>
                      <a:pt x="1224" y="1116"/>
                    </a:lnTo>
                    <a:lnTo>
                      <a:pt x="1230" y="1122"/>
                    </a:lnTo>
                    <a:lnTo>
                      <a:pt x="1230" y="1128"/>
                    </a:lnTo>
                    <a:lnTo>
                      <a:pt x="1230" y="1134"/>
                    </a:lnTo>
                    <a:lnTo>
                      <a:pt x="1230" y="1140"/>
                    </a:lnTo>
                    <a:lnTo>
                      <a:pt x="1230" y="1140"/>
                    </a:lnTo>
                    <a:lnTo>
                      <a:pt x="1230" y="1146"/>
                    </a:lnTo>
                    <a:lnTo>
                      <a:pt x="1236" y="1152"/>
                    </a:lnTo>
                    <a:lnTo>
                      <a:pt x="1236" y="1158"/>
                    </a:lnTo>
                    <a:lnTo>
                      <a:pt x="1236" y="1158"/>
                    </a:lnTo>
                    <a:lnTo>
                      <a:pt x="1236" y="1164"/>
                    </a:lnTo>
                    <a:lnTo>
                      <a:pt x="1236" y="1170"/>
                    </a:lnTo>
                    <a:lnTo>
                      <a:pt x="1236" y="1170"/>
                    </a:lnTo>
                    <a:lnTo>
                      <a:pt x="1242" y="1176"/>
                    </a:lnTo>
                    <a:lnTo>
                      <a:pt x="1242" y="1176"/>
                    </a:lnTo>
                    <a:lnTo>
                      <a:pt x="1242" y="1182"/>
                    </a:lnTo>
                    <a:lnTo>
                      <a:pt x="1242" y="1182"/>
                    </a:lnTo>
                    <a:lnTo>
                      <a:pt x="1242" y="1188"/>
                    </a:lnTo>
                    <a:lnTo>
                      <a:pt x="1242" y="1188"/>
                    </a:lnTo>
                    <a:lnTo>
                      <a:pt x="1248" y="1194"/>
                    </a:lnTo>
                    <a:lnTo>
                      <a:pt x="1248" y="1194"/>
                    </a:lnTo>
                    <a:lnTo>
                      <a:pt x="1248" y="1200"/>
                    </a:lnTo>
                    <a:lnTo>
                      <a:pt x="1248" y="1206"/>
                    </a:lnTo>
                    <a:lnTo>
                      <a:pt x="1248" y="1206"/>
                    </a:lnTo>
                    <a:lnTo>
                      <a:pt x="1248" y="1206"/>
                    </a:lnTo>
                    <a:lnTo>
                      <a:pt x="1254" y="1206"/>
                    </a:lnTo>
                    <a:lnTo>
                      <a:pt x="1254" y="1212"/>
                    </a:lnTo>
                    <a:lnTo>
                      <a:pt x="1254" y="1212"/>
                    </a:lnTo>
                    <a:lnTo>
                      <a:pt x="1254" y="1218"/>
                    </a:lnTo>
                    <a:lnTo>
                      <a:pt x="1254" y="1218"/>
                    </a:lnTo>
                    <a:lnTo>
                      <a:pt x="1254" y="1218"/>
                    </a:lnTo>
                    <a:lnTo>
                      <a:pt x="1260" y="1218"/>
                    </a:lnTo>
                    <a:lnTo>
                      <a:pt x="1260" y="1218"/>
                    </a:lnTo>
                    <a:lnTo>
                      <a:pt x="1260" y="1224"/>
                    </a:lnTo>
                    <a:lnTo>
                      <a:pt x="1260" y="1224"/>
                    </a:lnTo>
                    <a:lnTo>
                      <a:pt x="1260" y="1224"/>
                    </a:lnTo>
                    <a:lnTo>
                      <a:pt x="1260" y="1224"/>
                    </a:lnTo>
                    <a:lnTo>
                      <a:pt x="1260" y="1224"/>
                    </a:lnTo>
                    <a:lnTo>
                      <a:pt x="1266" y="1224"/>
                    </a:lnTo>
                    <a:lnTo>
                      <a:pt x="1266" y="1224"/>
                    </a:lnTo>
                    <a:lnTo>
                      <a:pt x="1266" y="1224"/>
                    </a:lnTo>
                    <a:lnTo>
                      <a:pt x="1266" y="1224"/>
                    </a:lnTo>
                    <a:lnTo>
                      <a:pt x="1266" y="1224"/>
                    </a:lnTo>
                    <a:lnTo>
                      <a:pt x="1272" y="1224"/>
                    </a:lnTo>
                    <a:lnTo>
                      <a:pt x="1272" y="1218"/>
                    </a:lnTo>
                    <a:lnTo>
                      <a:pt x="1272" y="1218"/>
                    </a:lnTo>
                    <a:lnTo>
                      <a:pt x="1272" y="1218"/>
                    </a:lnTo>
                    <a:lnTo>
                      <a:pt x="1272" y="1218"/>
                    </a:lnTo>
                    <a:lnTo>
                      <a:pt x="1272" y="1218"/>
                    </a:lnTo>
                    <a:lnTo>
                      <a:pt x="1278" y="1212"/>
                    </a:lnTo>
                    <a:lnTo>
                      <a:pt x="1278" y="1212"/>
                    </a:lnTo>
                    <a:lnTo>
                      <a:pt x="1278" y="1212"/>
                    </a:lnTo>
                    <a:lnTo>
                      <a:pt x="1278" y="1212"/>
                    </a:lnTo>
                    <a:lnTo>
                      <a:pt x="1278" y="1206"/>
                    </a:lnTo>
                    <a:lnTo>
                      <a:pt x="1278" y="1206"/>
                    </a:lnTo>
                    <a:lnTo>
                      <a:pt x="1278" y="1206"/>
                    </a:lnTo>
                    <a:lnTo>
                      <a:pt x="1284" y="1200"/>
                    </a:lnTo>
                    <a:lnTo>
                      <a:pt x="1284" y="1200"/>
                    </a:lnTo>
                    <a:lnTo>
                      <a:pt x="1284" y="1194"/>
                    </a:lnTo>
                    <a:lnTo>
                      <a:pt x="1284" y="1194"/>
                    </a:lnTo>
                    <a:lnTo>
                      <a:pt x="1284" y="1188"/>
                    </a:lnTo>
                    <a:lnTo>
                      <a:pt x="1290" y="1188"/>
                    </a:lnTo>
                    <a:lnTo>
                      <a:pt x="1290" y="1182"/>
                    </a:lnTo>
                    <a:lnTo>
                      <a:pt x="1290" y="1182"/>
                    </a:lnTo>
                    <a:lnTo>
                      <a:pt x="1290" y="1176"/>
                    </a:lnTo>
                    <a:lnTo>
                      <a:pt x="1290" y="1176"/>
                    </a:lnTo>
                    <a:lnTo>
                      <a:pt x="1290" y="1170"/>
                    </a:lnTo>
                    <a:lnTo>
                      <a:pt x="1290" y="1170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58"/>
                    </a:lnTo>
                    <a:lnTo>
                      <a:pt x="1296" y="1158"/>
                    </a:lnTo>
                    <a:lnTo>
                      <a:pt x="1296" y="1152"/>
                    </a:lnTo>
                    <a:lnTo>
                      <a:pt x="1296" y="1146"/>
                    </a:lnTo>
                    <a:lnTo>
                      <a:pt x="1302" y="1140"/>
                    </a:lnTo>
                    <a:lnTo>
                      <a:pt x="1302" y="1140"/>
                    </a:lnTo>
                    <a:lnTo>
                      <a:pt x="1302" y="1134"/>
                    </a:lnTo>
                    <a:lnTo>
                      <a:pt x="1302" y="1128"/>
                    </a:lnTo>
                    <a:lnTo>
                      <a:pt x="1302" y="1128"/>
                    </a:lnTo>
                    <a:lnTo>
                      <a:pt x="1302" y="1116"/>
                    </a:lnTo>
                    <a:lnTo>
                      <a:pt x="1308" y="1116"/>
                    </a:lnTo>
                    <a:lnTo>
                      <a:pt x="1308" y="1110"/>
                    </a:lnTo>
                    <a:lnTo>
                      <a:pt x="1308" y="1104"/>
                    </a:lnTo>
                    <a:lnTo>
                      <a:pt x="1308" y="1098"/>
                    </a:lnTo>
                    <a:lnTo>
                      <a:pt x="1308" y="1092"/>
                    </a:lnTo>
                    <a:lnTo>
                      <a:pt x="1308" y="1086"/>
                    </a:lnTo>
                    <a:lnTo>
                      <a:pt x="1314" y="1086"/>
                    </a:lnTo>
                    <a:lnTo>
                      <a:pt x="1314" y="1080"/>
                    </a:lnTo>
                    <a:lnTo>
                      <a:pt x="1314" y="1074"/>
                    </a:lnTo>
                    <a:lnTo>
                      <a:pt x="1314" y="1062"/>
                    </a:lnTo>
                    <a:lnTo>
                      <a:pt x="1314" y="1056"/>
                    </a:lnTo>
                    <a:lnTo>
                      <a:pt x="1314" y="1050"/>
                    </a:lnTo>
                    <a:lnTo>
                      <a:pt x="1320" y="1044"/>
                    </a:lnTo>
                    <a:lnTo>
                      <a:pt x="1320" y="1038"/>
                    </a:lnTo>
                    <a:lnTo>
                      <a:pt x="1320" y="1032"/>
                    </a:lnTo>
                    <a:lnTo>
                      <a:pt x="1320" y="1026"/>
                    </a:lnTo>
                    <a:lnTo>
                      <a:pt x="1320" y="1014"/>
                    </a:lnTo>
                    <a:lnTo>
                      <a:pt x="1320" y="1008"/>
                    </a:lnTo>
                    <a:lnTo>
                      <a:pt x="1326" y="1002"/>
                    </a:lnTo>
                    <a:lnTo>
                      <a:pt x="1326" y="996"/>
                    </a:lnTo>
                    <a:lnTo>
                      <a:pt x="1326" y="990"/>
                    </a:lnTo>
                    <a:lnTo>
                      <a:pt x="1326" y="984"/>
                    </a:lnTo>
                    <a:lnTo>
                      <a:pt x="1326" y="978"/>
                    </a:lnTo>
                    <a:lnTo>
                      <a:pt x="1326" y="966"/>
                    </a:lnTo>
                    <a:lnTo>
                      <a:pt x="1332" y="960"/>
                    </a:lnTo>
                    <a:lnTo>
                      <a:pt x="1332" y="948"/>
                    </a:lnTo>
                    <a:lnTo>
                      <a:pt x="1332" y="942"/>
                    </a:lnTo>
                    <a:lnTo>
                      <a:pt x="1332" y="936"/>
                    </a:lnTo>
                    <a:lnTo>
                      <a:pt x="1332" y="930"/>
                    </a:lnTo>
                    <a:lnTo>
                      <a:pt x="1332" y="924"/>
                    </a:lnTo>
                    <a:lnTo>
                      <a:pt x="1332" y="912"/>
                    </a:lnTo>
                    <a:lnTo>
                      <a:pt x="1338" y="906"/>
                    </a:lnTo>
                    <a:lnTo>
                      <a:pt x="1338" y="888"/>
                    </a:lnTo>
                    <a:lnTo>
                      <a:pt x="1338" y="882"/>
                    </a:lnTo>
                    <a:lnTo>
                      <a:pt x="1338" y="876"/>
                    </a:lnTo>
                    <a:lnTo>
                      <a:pt x="1338" y="876"/>
                    </a:lnTo>
                    <a:lnTo>
                      <a:pt x="1344" y="870"/>
                    </a:lnTo>
                    <a:lnTo>
                      <a:pt x="1344" y="876"/>
                    </a:lnTo>
                    <a:lnTo>
                      <a:pt x="1344" y="876"/>
                    </a:lnTo>
                    <a:lnTo>
                      <a:pt x="1344" y="882"/>
                    </a:lnTo>
                    <a:lnTo>
                      <a:pt x="1344" y="888"/>
                    </a:lnTo>
                    <a:lnTo>
                      <a:pt x="1344" y="894"/>
                    </a:lnTo>
                    <a:lnTo>
                      <a:pt x="1344" y="900"/>
                    </a:lnTo>
                    <a:lnTo>
                      <a:pt x="1350" y="912"/>
                    </a:lnTo>
                    <a:lnTo>
                      <a:pt x="1350" y="924"/>
                    </a:lnTo>
                    <a:lnTo>
                      <a:pt x="1350" y="930"/>
                    </a:lnTo>
                    <a:lnTo>
                      <a:pt x="1350" y="936"/>
                    </a:lnTo>
                    <a:lnTo>
                      <a:pt x="1350" y="942"/>
                    </a:lnTo>
                    <a:lnTo>
                      <a:pt x="1350" y="948"/>
                    </a:lnTo>
                    <a:lnTo>
                      <a:pt x="1356" y="960"/>
                    </a:lnTo>
                    <a:lnTo>
                      <a:pt x="1356" y="966"/>
                    </a:lnTo>
                    <a:lnTo>
                      <a:pt x="1356" y="972"/>
                    </a:lnTo>
                    <a:lnTo>
                      <a:pt x="1356" y="984"/>
                    </a:lnTo>
                    <a:lnTo>
                      <a:pt x="1356" y="990"/>
                    </a:lnTo>
                    <a:lnTo>
                      <a:pt x="1362" y="996"/>
                    </a:lnTo>
                    <a:lnTo>
                      <a:pt x="1362" y="1002"/>
                    </a:lnTo>
                    <a:lnTo>
                      <a:pt x="1362" y="1008"/>
                    </a:lnTo>
                    <a:lnTo>
                      <a:pt x="1362" y="1014"/>
                    </a:lnTo>
                    <a:lnTo>
                      <a:pt x="1362" y="1020"/>
                    </a:lnTo>
                    <a:lnTo>
                      <a:pt x="1362" y="1026"/>
                    </a:lnTo>
                    <a:lnTo>
                      <a:pt x="1362" y="1032"/>
                    </a:lnTo>
                    <a:lnTo>
                      <a:pt x="1368" y="1038"/>
                    </a:lnTo>
                    <a:lnTo>
                      <a:pt x="1368" y="1044"/>
                    </a:lnTo>
                    <a:lnTo>
                      <a:pt x="1368" y="1050"/>
                    </a:lnTo>
                    <a:lnTo>
                      <a:pt x="1368" y="1056"/>
                    </a:lnTo>
                    <a:lnTo>
                      <a:pt x="1368" y="1062"/>
                    </a:lnTo>
                    <a:lnTo>
                      <a:pt x="1368" y="1068"/>
                    </a:lnTo>
                    <a:lnTo>
                      <a:pt x="1374" y="1068"/>
                    </a:lnTo>
                    <a:lnTo>
                      <a:pt x="1374" y="1074"/>
                    </a:lnTo>
                    <a:lnTo>
                      <a:pt x="1374" y="1086"/>
                    </a:lnTo>
                    <a:lnTo>
                      <a:pt x="1374" y="1092"/>
                    </a:lnTo>
                    <a:lnTo>
                      <a:pt x="1374" y="1098"/>
                    </a:lnTo>
                    <a:lnTo>
                      <a:pt x="1374" y="1098"/>
                    </a:lnTo>
                    <a:lnTo>
                      <a:pt x="1380" y="1104"/>
                    </a:lnTo>
                    <a:lnTo>
                      <a:pt x="1380" y="1110"/>
                    </a:lnTo>
                    <a:lnTo>
                      <a:pt x="1380" y="1110"/>
                    </a:lnTo>
                    <a:lnTo>
                      <a:pt x="1380" y="1122"/>
                    </a:lnTo>
                    <a:lnTo>
                      <a:pt x="1380" y="1122"/>
                    </a:lnTo>
                    <a:lnTo>
                      <a:pt x="1380" y="1128"/>
                    </a:lnTo>
                    <a:lnTo>
                      <a:pt x="1386" y="1134"/>
                    </a:lnTo>
                    <a:lnTo>
                      <a:pt x="1386" y="1134"/>
                    </a:lnTo>
                    <a:lnTo>
                      <a:pt x="1386" y="1140"/>
                    </a:lnTo>
                    <a:lnTo>
                      <a:pt x="1386" y="1146"/>
                    </a:lnTo>
                    <a:lnTo>
                      <a:pt x="1386" y="1146"/>
                    </a:lnTo>
                    <a:lnTo>
                      <a:pt x="1386" y="1152"/>
                    </a:lnTo>
                    <a:lnTo>
                      <a:pt x="1392" y="1158"/>
                    </a:lnTo>
                    <a:lnTo>
                      <a:pt x="1392" y="1158"/>
                    </a:lnTo>
                    <a:lnTo>
                      <a:pt x="1392" y="1164"/>
                    </a:lnTo>
                    <a:lnTo>
                      <a:pt x="1392" y="1164"/>
                    </a:lnTo>
                    <a:lnTo>
                      <a:pt x="1392" y="1170"/>
                    </a:lnTo>
                    <a:lnTo>
                      <a:pt x="1392" y="1170"/>
                    </a:lnTo>
                    <a:lnTo>
                      <a:pt x="1398" y="1176"/>
                    </a:lnTo>
                    <a:lnTo>
                      <a:pt x="1398" y="1176"/>
                    </a:lnTo>
                    <a:lnTo>
                      <a:pt x="1398" y="1182"/>
                    </a:lnTo>
                    <a:lnTo>
                      <a:pt x="1398" y="1182"/>
                    </a:lnTo>
                    <a:lnTo>
                      <a:pt x="1398" y="1188"/>
                    </a:lnTo>
                    <a:lnTo>
                      <a:pt x="1398" y="1188"/>
                    </a:lnTo>
                    <a:lnTo>
                      <a:pt x="1404" y="1188"/>
                    </a:lnTo>
                    <a:lnTo>
                      <a:pt x="1404" y="1194"/>
                    </a:lnTo>
                    <a:lnTo>
                      <a:pt x="1404" y="1194"/>
                    </a:lnTo>
                    <a:lnTo>
                      <a:pt x="1404" y="1200"/>
                    </a:lnTo>
                    <a:lnTo>
                      <a:pt x="1404" y="1200"/>
                    </a:lnTo>
                    <a:lnTo>
                      <a:pt x="1404" y="1206"/>
                    </a:lnTo>
                    <a:lnTo>
                      <a:pt x="1410" y="1206"/>
                    </a:lnTo>
                    <a:lnTo>
                      <a:pt x="1410" y="1206"/>
                    </a:lnTo>
                    <a:lnTo>
                      <a:pt x="1410" y="1206"/>
                    </a:lnTo>
                    <a:lnTo>
                      <a:pt x="1410" y="1212"/>
                    </a:lnTo>
                    <a:lnTo>
                      <a:pt x="1410" y="1212"/>
                    </a:lnTo>
                    <a:lnTo>
                      <a:pt x="1410" y="1212"/>
                    </a:lnTo>
                    <a:lnTo>
                      <a:pt x="1416" y="1212"/>
                    </a:lnTo>
                    <a:lnTo>
                      <a:pt x="1416" y="1212"/>
                    </a:lnTo>
                    <a:lnTo>
                      <a:pt x="1416" y="1218"/>
                    </a:lnTo>
                    <a:lnTo>
                      <a:pt x="1416" y="1218"/>
                    </a:lnTo>
                    <a:lnTo>
                      <a:pt x="1416" y="1218"/>
                    </a:lnTo>
                    <a:lnTo>
                      <a:pt x="1416" y="1218"/>
                    </a:lnTo>
                    <a:lnTo>
                      <a:pt x="1416" y="1218"/>
                    </a:lnTo>
                    <a:lnTo>
                      <a:pt x="1422" y="1218"/>
                    </a:lnTo>
                    <a:lnTo>
                      <a:pt x="1422" y="1218"/>
                    </a:lnTo>
                    <a:lnTo>
                      <a:pt x="1422" y="1218"/>
                    </a:lnTo>
                    <a:lnTo>
                      <a:pt x="1422" y="1218"/>
                    </a:lnTo>
                    <a:lnTo>
                      <a:pt x="1422" y="1218"/>
                    </a:lnTo>
                    <a:lnTo>
                      <a:pt x="1428" y="1218"/>
                    </a:lnTo>
                    <a:lnTo>
                      <a:pt x="1428" y="1218"/>
                    </a:lnTo>
                    <a:lnTo>
                      <a:pt x="1428" y="1212"/>
                    </a:lnTo>
                    <a:lnTo>
                      <a:pt x="1428" y="1212"/>
                    </a:lnTo>
                    <a:lnTo>
                      <a:pt x="1428" y="1212"/>
                    </a:lnTo>
                    <a:lnTo>
                      <a:pt x="1428" y="1212"/>
                    </a:lnTo>
                    <a:lnTo>
                      <a:pt x="1428" y="1212"/>
                    </a:lnTo>
                    <a:lnTo>
                      <a:pt x="1434" y="1206"/>
                    </a:lnTo>
                    <a:lnTo>
                      <a:pt x="1434" y="1206"/>
                    </a:lnTo>
                    <a:lnTo>
                      <a:pt x="1434" y="1206"/>
                    </a:lnTo>
                    <a:lnTo>
                      <a:pt x="1434" y="1200"/>
                    </a:lnTo>
                    <a:lnTo>
                      <a:pt x="1434" y="1200"/>
                    </a:lnTo>
                    <a:lnTo>
                      <a:pt x="1434" y="1200"/>
                    </a:lnTo>
                    <a:lnTo>
                      <a:pt x="1440" y="1194"/>
                    </a:lnTo>
                    <a:lnTo>
                      <a:pt x="1440" y="1194"/>
                    </a:lnTo>
                    <a:lnTo>
                      <a:pt x="1440" y="1188"/>
                    </a:lnTo>
                    <a:lnTo>
                      <a:pt x="1440" y="1188"/>
                    </a:lnTo>
                    <a:lnTo>
                      <a:pt x="1440" y="1182"/>
                    </a:lnTo>
                    <a:lnTo>
                      <a:pt x="1446" y="1182"/>
                    </a:lnTo>
                    <a:lnTo>
                      <a:pt x="1446" y="1182"/>
                    </a:lnTo>
                    <a:lnTo>
                      <a:pt x="1446" y="1176"/>
                    </a:lnTo>
                    <a:lnTo>
                      <a:pt x="1446" y="1176"/>
                    </a:lnTo>
                    <a:lnTo>
                      <a:pt x="1446" y="1170"/>
                    </a:lnTo>
                    <a:lnTo>
                      <a:pt x="1446" y="1170"/>
                    </a:lnTo>
                    <a:lnTo>
                      <a:pt x="1446" y="1164"/>
                    </a:lnTo>
                    <a:lnTo>
                      <a:pt x="1452" y="1158"/>
                    </a:lnTo>
                    <a:lnTo>
                      <a:pt x="1452" y="1158"/>
                    </a:lnTo>
                    <a:lnTo>
                      <a:pt x="1452" y="1152"/>
                    </a:lnTo>
                    <a:lnTo>
                      <a:pt x="1452" y="1152"/>
                    </a:lnTo>
                    <a:lnTo>
                      <a:pt x="1452" y="1146"/>
                    </a:lnTo>
                    <a:lnTo>
                      <a:pt x="1452" y="1146"/>
                    </a:lnTo>
                    <a:lnTo>
                      <a:pt x="1458" y="1140"/>
                    </a:lnTo>
                    <a:lnTo>
                      <a:pt x="1458" y="1134"/>
                    </a:lnTo>
                    <a:lnTo>
                      <a:pt x="1458" y="1128"/>
                    </a:lnTo>
                    <a:lnTo>
                      <a:pt x="1458" y="1128"/>
                    </a:lnTo>
                    <a:lnTo>
                      <a:pt x="1458" y="1122"/>
                    </a:lnTo>
                    <a:lnTo>
                      <a:pt x="1458" y="1116"/>
                    </a:lnTo>
                    <a:lnTo>
                      <a:pt x="1464" y="1116"/>
                    </a:lnTo>
                    <a:lnTo>
                      <a:pt x="1464" y="1104"/>
                    </a:lnTo>
                    <a:lnTo>
                      <a:pt x="1464" y="1104"/>
                    </a:lnTo>
                    <a:lnTo>
                      <a:pt x="1464" y="1098"/>
                    </a:lnTo>
                    <a:lnTo>
                      <a:pt x="1464" y="1092"/>
                    </a:lnTo>
                    <a:lnTo>
                      <a:pt x="1464" y="1086"/>
                    </a:lnTo>
                    <a:lnTo>
                      <a:pt x="1470" y="1086"/>
                    </a:lnTo>
                    <a:lnTo>
                      <a:pt x="1470" y="1080"/>
                    </a:lnTo>
                    <a:lnTo>
                      <a:pt x="1470" y="1074"/>
                    </a:lnTo>
                    <a:lnTo>
                      <a:pt x="1470" y="1062"/>
                    </a:lnTo>
                    <a:lnTo>
                      <a:pt x="1470" y="1056"/>
                    </a:lnTo>
                    <a:lnTo>
                      <a:pt x="1470" y="1050"/>
                    </a:lnTo>
                    <a:lnTo>
                      <a:pt x="1476" y="1044"/>
                    </a:lnTo>
                    <a:lnTo>
                      <a:pt x="1476" y="1038"/>
                    </a:lnTo>
                    <a:lnTo>
                      <a:pt x="1476" y="1032"/>
                    </a:lnTo>
                    <a:lnTo>
                      <a:pt x="1476" y="1026"/>
                    </a:lnTo>
                    <a:lnTo>
                      <a:pt x="1476" y="1020"/>
                    </a:lnTo>
                    <a:lnTo>
                      <a:pt x="1476" y="1014"/>
                    </a:lnTo>
                    <a:lnTo>
                      <a:pt x="1482" y="1008"/>
                    </a:lnTo>
                    <a:lnTo>
                      <a:pt x="1482" y="1002"/>
                    </a:lnTo>
                    <a:lnTo>
                      <a:pt x="1482" y="996"/>
                    </a:lnTo>
                    <a:lnTo>
                      <a:pt x="1482" y="990"/>
                    </a:lnTo>
                    <a:lnTo>
                      <a:pt x="1482" y="984"/>
                    </a:lnTo>
                    <a:lnTo>
                      <a:pt x="1482" y="978"/>
                    </a:lnTo>
                    <a:lnTo>
                      <a:pt x="1488" y="972"/>
                    </a:lnTo>
                    <a:lnTo>
                      <a:pt x="1488" y="966"/>
                    </a:lnTo>
                    <a:lnTo>
                      <a:pt x="1488" y="954"/>
                    </a:lnTo>
                    <a:lnTo>
                      <a:pt x="1488" y="948"/>
                    </a:lnTo>
                    <a:lnTo>
                      <a:pt x="1488" y="936"/>
                    </a:lnTo>
                    <a:lnTo>
                      <a:pt x="1488" y="930"/>
                    </a:lnTo>
                    <a:lnTo>
                      <a:pt x="1488" y="924"/>
                    </a:lnTo>
                    <a:lnTo>
                      <a:pt x="1494" y="918"/>
                    </a:lnTo>
                    <a:lnTo>
                      <a:pt x="1494" y="912"/>
                    </a:lnTo>
                    <a:lnTo>
                      <a:pt x="1494" y="906"/>
                    </a:lnTo>
                    <a:lnTo>
                      <a:pt x="1494" y="888"/>
                    </a:lnTo>
                    <a:lnTo>
                      <a:pt x="1494" y="882"/>
                    </a:lnTo>
                    <a:lnTo>
                      <a:pt x="1500" y="876"/>
                    </a:lnTo>
                    <a:lnTo>
                      <a:pt x="1500" y="870"/>
                    </a:lnTo>
                    <a:lnTo>
                      <a:pt x="1500" y="864"/>
                    </a:lnTo>
                    <a:lnTo>
                      <a:pt x="1500" y="864"/>
                    </a:lnTo>
                    <a:lnTo>
                      <a:pt x="1500" y="864"/>
                    </a:lnTo>
                    <a:lnTo>
                      <a:pt x="1500" y="870"/>
                    </a:lnTo>
                    <a:lnTo>
                      <a:pt x="1500" y="876"/>
                    </a:lnTo>
                    <a:lnTo>
                      <a:pt x="1506" y="882"/>
                    </a:lnTo>
                    <a:lnTo>
                      <a:pt x="1506" y="888"/>
                    </a:lnTo>
                    <a:lnTo>
                      <a:pt x="1506" y="900"/>
                    </a:lnTo>
                    <a:lnTo>
                      <a:pt x="1506" y="912"/>
                    </a:lnTo>
                    <a:lnTo>
                      <a:pt x="1506" y="918"/>
                    </a:lnTo>
                    <a:lnTo>
                      <a:pt x="1512" y="924"/>
                    </a:lnTo>
                    <a:lnTo>
                      <a:pt x="1512" y="930"/>
                    </a:lnTo>
                    <a:lnTo>
                      <a:pt x="1512" y="936"/>
                    </a:lnTo>
                    <a:lnTo>
                      <a:pt x="1512" y="942"/>
                    </a:lnTo>
                    <a:lnTo>
                      <a:pt x="1512" y="954"/>
                    </a:lnTo>
                    <a:lnTo>
                      <a:pt x="1512" y="960"/>
                    </a:lnTo>
                    <a:lnTo>
                      <a:pt x="1512" y="966"/>
                    </a:lnTo>
                    <a:lnTo>
                      <a:pt x="1518" y="972"/>
                    </a:lnTo>
                    <a:lnTo>
                      <a:pt x="1518" y="978"/>
                    </a:lnTo>
                    <a:lnTo>
                      <a:pt x="1518" y="990"/>
                    </a:lnTo>
                    <a:lnTo>
                      <a:pt x="1518" y="996"/>
                    </a:lnTo>
                    <a:lnTo>
                      <a:pt x="1518" y="1002"/>
                    </a:lnTo>
                    <a:lnTo>
                      <a:pt x="1518" y="1008"/>
                    </a:lnTo>
                    <a:lnTo>
                      <a:pt x="1524" y="1014"/>
                    </a:lnTo>
                    <a:lnTo>
                      <a:pt x="1524" y="1020"/>
                    </a:lnTo>
                    <a:lnTo>
                      <a:pt x="1524" y="1026"/>
                    </a:lnTo>
                    <a:lnTo>
                      <a:pt x="1524" y="1032"/>
                    </a:lnTo>
                    <a:lnTo>
                      <a:pt x="1524" y="1038"/>
                    </a:lnTo>
                    <a:lnTo>
                      <a:pt x="1524" y="1044"/>
                    </a:lnTo>
                    <a:lnTo>
                      <a:pt x="1530" y="1050"/>
                    </a:lnTo>
                    <a:lnTo>
                      <a:pt x="1530" y="1056"/>
                    </a:lnTo>
                    <a:lnTo>
                      <a:pt x="1530" y="1062"/>
                    </a:lnTo>
                    <a:lnTo>
                      <a:pt x="1530" y="1068"/>
                    </a:lnTo>
                    <a:lnTo>
                      <a:pt x="1530" y="1074"/>
                    </a:lnTo>
                    <a:lnTo>
                      <a:pt x="1530" y="1080"/>
                    </a:lnTo>
                    <a:lnTo>
                      <a:pt x="1536" y="1086"/>
                    </a:lnTo>
                    <a:lnTo>
                      <a:pt x="1536" y="1092"/>
                    </a:lnTo>
                    <a:lnTo>
                      <a:pt x="1536" y="1092"/>
                    </a:lnTo>
                    <a:lnTo>
                      <a:pt x="1536" y="1098"/>
                    </a:lnTo>
                    <a:lnTo>
                      <a:pt x="1536" y="1104"/>
                    </a:lnTo>
                    <a:lnTo>
                      <a:pt x="1536" y="1110"/>
                    </a:lnTo>
                    <a:lnTo>
                      <a:pt x="1542" y="1116"/>
                    </a:lnTo>
                    <a:lnTo>
                      <a:pt x="1542" y="1116"/>
                    </a:lnTo>
                    <a:lnTo>
                      <a:pt x="1542" y="1122"/>
                    </a:lnTo>
                    <a:lnTo>
                      <a:pt x="1542" y="1128"/>
                    </a:lnTo>
                    <a:lnTo>
                      <a:pt x="1542" y="1128"/>
                    </a:lnTo>
                    <a:lnTo>
                      <a:pt x="1542" y="1134"/>
                    </a:lnTo>
                    <a:lnTo>
                      <a:pt x="1548" y="1140"/>
                    </a:lnTo>
                    <a:lnTo>
                      <a:pt x="1548" y="1140"/>
                    </a:lnTo>
                    <a:lnTo>
                      <a:pt x="1548" y="1146"/>
                    </a:lnTo>
                    <a:lnTo>
                      <a:pt x="1548" y="1152"/>
                    </a:lnTo>
                    <a:lnTo>
                      <a:pt x="1548" y="1152"/>
                    </a:lnTo>
                    <a:lnTo>
                      <a:pt x="1548" y="1158"/>
                    </a:lnTo>
                    <a:lnTo>
                      <a:pt x="1554" y="1158"/>
                    </a:lnTo>
                    <a:lnTo>
                      <a:pt x="1554" y="1164"/>
                    </a:lnTo>
                    <a:lnTo>
                      <a:pt x="1554" y="1164"/>
                    </a:lnTo>
                    <a:lnTo>
                      <a:pt x="1554" y="1170"/>
                    </a:lnTo>
                    <a:lnTo>
                      <a:pt x="1554" y="1170"/>
                    </a:lnTo>
                    <a:lnTo>
                      <a:pt x="1554" y="1176"/>
                    </a:lnTo>
                    <a:lnTo>
                      <a:pt x="1554" y="1176"/>
                    </a:lnTo>
                    <a:lnTo>
                      <a:pt x="1560" y="1182"/>
                    </a:lnTo>
                    <a:lnTo>
                      <a:pt x="1560" y="1182"/>
                    </a:lnTo>
                    <a:lnTo>
                      <a:pt x="1560" y="1188"/>
                    </a:lnTo>
                    <a:lnTo>
                      <a:pt x="1560" y="1194"/>
                    </a:lnTo>
                    <a:lnTo>
                      <a:pt x="1560" y="1194"/>
                    </a:lnTo>
                    <a:lnTo>
                      <a:pt x="1566" y="1194"/>
                    </a:lnTo>
                    <a:lnTo>
                      <a:pt x="1566" y="1200"/>
                    </a:lnTo>
                    <a:lnTo>
                      <a:pt x="1566" y="1200"/>
                    </a:lnTo>
                    <a:lnTo>
                      <a:pt x="1566" y="1200"/>
                    </a:lnTo>
                    <a:lnTo>
                      <a:pt x="1566" y="1200"/>
                    </a:lnTo>
                    <a:lnTo>
                      <a:pt x="1566" y="1206"/>
                    </a:lnTo>
                    <a:lnTo>
                      <a:pt x="1566" y="1206"/>
                    </a:lnTo>
                    <a:lnTo>
                      <a:pt x="1572" y="1206"/>
                    </a:lnTo>
                    <a:lnTo>
                      <a:pt x="1572" y="1212"/>
                    </a:lnTo>
                    <a:lnTo>
                      <a:pt x="1572" y="1212"/>
                    </a:lnTo>
                    <a:lnTo>
                      <a:pt x="1572" y="1212"/>
                    </a:lnTo>
                    <a:lnTo>
                      <a:pt x="1572" y="1212"/>
                    </a:lnTo>
                    <a:lnTo>
                      <a:pt x="1572" y="1212"/>
                    </a:lnTo>
                    <a:lnTo>
                      <a:pt x="1578" y="1218"/>
                    </a:lnTo>
                    <a:lnTo>
                      <a:pt x="1578" y="1218"/>
                    </a:lnTo>
                    <a:lnTo>
                      <a:pt x="1578" y="1218"/>
                    </a:lnTo>
                    <a:lnTo>
                      <a:pt x="1578" y="1218"/>
                    </a:lnTo>
                    <a:lnTo>
                      <a:pt x="1578" y="1218"/>
                    </a:lnTo>
                    <a:lnTo>
                      <a:pt x="1584" y="1218"/>
                    </a:lnTo>
                    <a:lnTo>
                      <a:pt x="1584" y="1218"/>
                    </a:lnTo>
                    <a:lnTo>
                      <a:pt x="1584" y="1218"/>
                    </a:lnTo>
                    <a:lnTo>
                      <a:pt x="1584" y="1218"/>
                    </a:lnTo>
                    <a:lnTo>
                      <a:pt x="1584" y="1218"/>
                    </a:lnTo>
                    <a:lnTo>
                      <a:pt x="1584" y="1212"/>
                    </a:lnTo>
                    <a:lnTo>
                      <a:pt x="1584" y="1212"/>
                    </a:lnTo>
                    <a:lnTo>
                      <a:pt x="1590" y="1212"/>
                    </a:lnTo>
                    <a:lnTo>
                      <a:pt x="1590" y="1206"/>
                    </a:lnTo>
                    <a:lnTo>
                      <a:pt x="1590" y="1206"/>
                    </a:lnTo>
                    <a:lnTo>
                      <a:pt x="1590" y="1206"/>
                    </a:lnTo>
                    <a:lnTo>
                      <a:pt x="1590" y="1200"/>
                    </a:lnTo>
                    <a:lnTo>
                      <a:pt x="1590" y="1200"/>
                    </a:lnTo>
                    <a:lnTo>
                      <a:pt x="1596" y="1194"/>
                    </a:lnTo>
                    <a:lnTo>
                      <a:pt x="1596" y="1188"/>
                    </a:lnTo>
                    <a:lnTo>
                      <a:pt x="1596" y="1188"/>
                    </a:lnTo>
                    <a:lnTo>
                      <a:pt x="1596" y="1182"/>
                    </a:lnTo>
                    <a:lnTo>
                      <a:pt x="1596" y="1182"/>
                    </a:lnTo>
                    <a:lnTo>
                      <a:pt x="1596" y="1176"/>
                    </a:lnTo>
                    <a:lnTo>
                      <a:pt x="1602" y="1170"/>
                    </a:lnTo>
                    <a:lnTo>
                      <a:pt x="1602" y="1170"/>
                    </a:lnTo>
                    <a:lnTo>
                      <a:pt x="1602" y="1164"/>
                    </a:lnTo>
                    <a:lnTo>
                      <a:pt x="1602" y="1158"/>
                    </a:lnTo>
                    <a:lnTo>
                      <a:pt x="1602" y="1158"/>
                    </a:lnTo>
                    <a:lnTo>
                      <a:pt x="1602" y="1152"/>
                    </a:lnTo>
                    <a:lnTo>
                      <a:pt x="1608" y="1146"/>
                    </a:lnTo>
                    <a:lnTo>
                      <a:pt x="1608" y="1140"/>
                    </a:lnTo>
                    <a:lnTo>
                      <a:pt x="1608" y="1134"/>
                    </a:lnTo>
                    <a:lnTo>
                      <a:pt x="1608" y="1134"/>
                    </a:lnTo>
                    <a:lnTo>
                      <a:pt x="1608" y="1128"/>
                    </a:lnTo>
                    <a:lnTo>
                      <a:pt x="1608" y="1128"/>
                    </a:lnTo>
                    <a:lnTo>
                      <a:pt x="1614" y="1122"/>
                    </a:lnTo>
                    <a:lnTo>
                      <a:pt x="1614" y="1122"/>
                    </a:lnTo>
                    <a:lnTo>
                      <a:pt x="1614" y="1122"/>
                    </a:lnTo>
                    <a:lnTo>
                      <a:pt x="1614" y="1122"/>
                    </a:lnTo>
                    <a:lnTo>
                      <a:pt x="1614" y="1122"/>
                    </a:lnTo>
                    <a:lnTo>
                      <a:pt x="1614" y="1122"/>
                    </a:lnTo>
                    <a:lnTo>
                      <a:pt x="1620" y="1122"/>
                    </a:lnTo>
                    <a:lnTo>
                      <a:pt x="1620" y="1122"/>
                    </a:lnTo>
                    <a:lnTo>
                      <a:pt x="1620" y="1122"/>
                    </a:lnTo>
                    <a:lnTo>
                      <a:pt x="1620" y="1116"/>
                    </a:lnTo>
                    <a:lnTo>
                      <a:pt x="1620" y="1116"/>
                    </a:lnTo>
                    <a:lnTo>
                      <a:pt x="1620" y="1116"/>
                    </a:lnTo>
                    <a:lnTo>
                      <a:pt x="1626" y="1116"/>
                    </a:lnTo>
                    <a:lnTo>
                      <a:pt x="1626" y="1116"/>
                    </a:lnTo>
                    <a:lnTo>
                      <a:pt x="1626" y="1116"/>
                    </a:lnTo>
                    <a:lnTo>
                      <a:pt x="1626" y="1116"/>
                    </a:lnTo>
                    <a:lnTo>
                      <a:pt x="1626" y="1116"/>
                    </a:lnTo>
                    <a:lnTo>
                      <a:pt x="1626" y="1116"/>
                    </a:lnTo>
                    <a:lnTo>
                      <a:pt x="1626" y="1116"/>
                    </a:lnTo>
                    <a:lnTo>
                      <a:pt x="1632" y="1116"/>
                    </a:lnTo>
                    <a:lnTo>
                      <a:pt x="1632" y="1116"/>
                    </a:lnTo>
                    <a:lnTo>
                      <a:pt x="1632" y="1110"/>
                    </a:lnTo>
                    <a:lnTo>
                      <a:pt x="1632" y="1110"/>
                    </a:lnTo>
                    <a:lnTo>
                      <a:pt x="1632" y="1110"/>
                    </a:lnTo>
                    <a:lnTo>
                      <a:pt x="1638" y="1110"/>
                    </a:lnTo>
                    <a:lnTo>
                      <a:pt x="1638" y="1110"/>
                    </a:lnTo>
                    <a:lnTo>
                      <a:pt x="1638" y="1110"/>
                    </a:lnTo>
                    <a:lnTo>
                      <a:pt x="1638" y="1110"/>
                    </a:lnTo>
                    <a:lnTo>
                      <a:pt x="1638" y="1110"/>
                    </a:lnTo>
                    <a:lnTo>
                      <a:pt x="1638" y="1104"/>
                    </a:lnTo>
                    <a:lnTo>
                      <a:pt x="1638" y="1104"/>
                    </a:lnTo>
                    <a:lnTo>
                      <a:pt x="1644" y="1104"/>
                    </a:lnTo>
                    <a:lnTo>
                      <a:pt x="1644" y="1104"/>
                    </a:lnTo>
                    <a:lnTo>
                      <a:pt x="1644" y="1104"/>
                    </a:lnTo>
                    <a:lnTo>
                      <a:pt x="1644" y="1104"/>
                    </a:lnTo>
                    <a:lnTo>
                      <a:pt x="1644" y="1104"/>
                    </a:lnTo>
                    <a:lnTo>
                      <a:pt x="1644" y="1104"/>
                    </a:lnTo>
                    <a:lnTo>
                      <a:pt x="1650" y="1098"/>
                    </a:lnTo>
                    <a:lnTo>
                      <a:pt x="1650" y="1098"/>
                    </a:lnTo>
                    <a:lnTo>
                      <a:pt x="1650" y="1098"/>
                    </a:lnTo>
                    <a:lnTo>
                      <a:pt x="1650" y="1098"/>
                    </a:lnTo>
                    <a:lnTo>
                      <a:pt x="1650" y="1098"/>
                    </a:lnTo>
                    <a:lnTo>
                      <a:pt x="1656" y="1092"/>
                    </a:lnTo>
                    <a:lnTo>
                      <a:pt x="1656" y="1092"/>
                    </a:lnTo>
                    <a:lnTo>
                      <a:pt x="1656" y="1092"/>
                    </a:lnTo>
                    <a:lnTo>
                      <a:pt x="1656" y="1092"/>
                    </a:lnTo>
                    <a:lnTo>
                      <a:pt x="1656" y="1092"/>
                    </a:lnTo>
                    <a:lnTo>
                      <a:pt x="1656" y="1092"/>
                    </a:lnTo>
                    <a:lnTo>
                      <a:pt x="1656" y="1086"/>
                    </a:lnTo>
                    <a:lnTo>
                      <a:pt x="1662" y="1086"/>
                    </a:lnTo>
                    <a:lnTo>
                      <a:pt x="1662" y="1086"/>
                    </a:lnTo>
                    <a:lnTo>
                      <a:pt x="1662" y="1086"/>
                    </a:lnTo>
                    <a:lnTo>
                      <a:pt x="1662" y="1086"/>
                    </a:lnTo>
                    <a:lnTo>
                      <a:pt x="1662" y="1086"/>
                    </a:lnTo>
                    <a:lnTo>
                      <a:pt x="1662" y="1086"/>
                    </a:lnTo>
                    <a:lnTo>
                      <a:pt x="1668" y="1086"/>
                    </a:lnTo>
                    <a:lnTo>
                      <a:pt x="1668" y="1092"/>
                    </a:lnTo>
                    <a:lnTo>
                      <a:pt x="1668" y="1092"/>
                    </a:lnTo>
                    <a:lnTo>
                      <a:pt x="1668" y="1098"/>
                    </a:lnTo>
                    <a:lnTo>
                      <a:pt x="1668" y="1098"/>
                    </a:lnTo>
                    <a:lnTo>
                      <a:pt x="1668" y="1104"/>
                    </a:lnTo>
                    <a:lnTo>
                      <a:pt x="1674" y="1104"/>
                    </a:lnTo>
                    <a:lnTo>
                      <a:pt x="1674" y="1110"/>
                    </a:lnTo>
                    <a:lnTo>
                      <a:pt x="1674" y="1110"/>
                    </a:lnTo>
                    <a:lnTo>
                      <a:pt x="1674" y="1116"/>
                    </a:lnTo>
                    <a:lnTo>
                      <a:pt x="1674" y="1116"/>
                    </a:lnTo>
                    <a:lnTo>
                      <a:pt x="1674" y="1122"/>
                    </a:lnTo>
                    <a:lnTo>
                      <a:pt x="1680" y="1122"/>
                    </a:lnTo>
                    <a:lnTo>
                      <a:pt x="1680" y="1122"/>
                    </a:lnTo>
                    <a:lnTo>
                      <a:pt x="1680" y="1128"/>
                    </a:lnTo>
                    <a:lnTo>
                      <a:pt x="1680" y="1128"/>
                    </a:lnTo>
                    <a:lnTo>
                      <a:pt x="1680" y="1134"/>
                    </a:lnTo>
                    <a:lnTo>
                      <a:pt x="1680" y="1134"/>
                    </a:lnTo>
                    <a:lnTo>
                      <a:pt x="1686" y="1140"/>
                    </a:lnTo>
                    <a:lnTo>
                      <a:pt x="1686" y="1140"/>
                    </a:lnTo>
                    <a:lnTo>
                      <a:pt x="1686" y="1140"/>
                    </a:lnTo>
                    <a:lnTo>
                      <a:pt x="1686" y="1146"/>
                    </a:lnTo>
                    <a:lnTo>
                      <a:pt x="1686" y="1146"/>
                    </a:lnTo>
                    <a:lnTo>
                      <a:pt x="1686" y="1152"/>
                    </a:lnTo>
                    <a:lnTo>
                      <a:pt x="1692" y="1152"/>
                    </a:lnTo>
                    <a:lnTo>
                      <a:pt x="1692" y="1152"/>
                    </a:lnTo>
                    <a:lnTo>
                      <a:pt x="1692" y="1152"/>
                    </a:lnTo>
                    <a:lnTo>
                      <a:pt x="1692" y="1152"/>
                    </a:lnTo>
                    <a:lnTo>
                      <a:pt x="1692" y="1146"/>
                    </a:lnTo>
                    <a:lnTo>
                      <a:pt x="1692" y="1146"/>
                    </a:lnTo>
                    <a:lnTo>
                      <a:pt x="1698" y="1140"/>
                    </a:lnTo>
                    <a:lnTo>
                      <a:pt x="1698" y="1134"/>
                    </a:lnTo>
                    <a:lnTo>
                      <a:pt x="1698" y="1134"/>
                    </a:lnTo>
                    <a:lnTo>
                      <a:pt x="1698" y="1128"/>
                    </a:lnTo>
                    <a:lnTo>
                      <a:pt x="1698" y="1122"/>
                    </a:lnTo>
                    <a:lnTo>
                      <a:pt x="1698" y="1116"/>
                    </a:lnTo>
                    <a:lnTo>
                      <a:pt x="1698" y="1116"/>
                    </a:lnTo>
                    <a:lnTo>
                      <a:pt x="1704" y="1110"/>
                    </a:lnTo>
                    <a:lnTo>
                      <a:pt x="1704" y="1098"/>
                    </a:lnTo>
                    <a:lnTo>
                      <a:pt x="1704" y="1092"/>
                    </a:lnTo>
                    <a:lnTo>
                      <a:pt x="1704" y="1086"/>
                    </a:lnTo>
                    <a:lnTo>
                      <a:pt x="1704" y="1080"/>
                    </a:lnTo>
                    <a:lnTo>
                      <a:pt x="1710" y="1074"/>
                    </a:lnTo>
                    <a:lnTo>
                      <a:pt x="1710" y="1068"/>
                    </a:lnTo>
                    <a:lnTo>
                      <a:pt x="1710" y="1068"/>
                    </a:lnTo>
                    <a:lnTo>
                      <a:pt x="1710" y="1062"/>
                    </a:lnTo>
                    <a:lnTo>
                      <a:pt x="1710" y="1056"/>
                    </a:lnTo>
                    <a:lnTo>
                      <a:pt x="1710" y="1050"/>
                    </a:lnTo>
                    <a:lnTo>
                      <a:pt x="1716" y="1038"/>
                    </a:lnTo>
                    <a:lnTo>
                      <a:pt x="1716" y="1032"/>
                    </a:lnTo>
                    <a:lnTo>
                      <a:pt x="1716" y="1026"/>
                    </a:lnTo>
                    <a:lnTo>
                      <a:pt x="1716" y="1020"/>
                    </a:lnTo>
                    <a:lnTo>
                      <a:pt x="1716" y="1014"/>
                    </a:lnTo>
                    <a:lnTo>
                      <a:pt x="1716" y="1014"/>
                    </a:lnTo>
                    <a:lnTo>
                      <a:pt x="1716" y="1008"/>
                    </a:lnTo>
                    <a:lnTo>
                      <a:pt x="1722" y="1008"/>
                    </a:lnTo>
                    <a:lnTo>
                      <a:pt x="1722" y="1002"/>
                    </a:lnTo>
                    <a:lnTo>
                      <a:pt x="1722" y="1002"/>
                    </a:lnTo>
                    <a:lnTo>
                      <a:pt x="1722" y="1002"/>
                    </a:lnTo>
                    <a:lnTo>
                      <a:pt x="1722" y="1002"/>
                    </a:lnTo>
                    <a:lnTo>
                      <a:pt x="1728" y="1002"/>
                    </a:lnTo>
                    <a:lnTo>
                      <a:pt x="1728" y="1002"/>
                    </a:lnTo>
                    <a:lnTo>
                      <a:pt x="1728" y="1002"/>
                    </a:lnTo>
                    <a:lnTo>
                      <a:pt x="1728" y="1002"/>
                    </a:lnTo>
                    <a:lnTo>
                      <a:pt x="1728" y="1002"/>
                    </a:lnTo>
                    <a:lnTo>
                      <a:pt x="1728" y="1002"/>
                    </a:lnTo>
                    <a:lnTo>
                      <a:pt x="1728" y="1002"/>
                    </a:lnTo>
                    <a:lnTo>
                      <a:pt x="1734" y="1002"/>
                    </a:lnTo>
                    <a:lnTo>
                      <a:pt x="1734" y="1002"/>
                    </a:lnTo>
                    <a:lnTo>
                      <a:pt x="1734" y="1002"/>
                    </a:lnTo>
                    <a:lnTo>
                      <a:pt x="1734" y="1002"/>
                    </a:lnTo>
                    <a:lnTo>
                      <a:pt x="1734" y="1002"/>
                    </a:lnTo>
                    <a:lnTo>
                      <a:pt x="1740" y="1002"/>
                    </a:lnTo>
                    <a:lnTo>
                      <a:pt x="1740" y="1002"/>
                    </a:lnTo>
                    <a:lnTo>
                      <a:pt x="1740" y="1002"/>
                    </a:lnTo>
                    <a:lnTo>
                      <a:pt x="1740" y="1002"/>
                    </a:lnTo>
                    <a:lnTo>
                      <a:pt x="1740" y="1002"/>
                    </a:lnTo>
                    <a:lnTo>
                      <a:pt x="1740" y="1002"/>
                    </a:lnTo>
                    <a:lnTo>
                      <a:pt x="1746" y="1002"/>
                    </a:lnTo>
                    <a:lnTo>
                      <a:pt x="1746" y="1002"/>
                    </a:lnTo>
                    <a:lnTo>
                      <a:pt x="1746" y="1002"/>
                    </a:lnTo>
                    <a:lnTo>
                      <a:pt x="1746" y="1002"/>
                    </a:lnTo>
                    <a:lnTo>
                      <a:pt x="1746" y="1002"/>
                    </a:lnTo>
                    <a:lnTo>
                      <a:pt x="1746" y="1002"/>
                    </a:lnTo>
                    <a:lnTo>
                      <a:pt x="1752" y="1002"/>
                    </a:lnTo>
                    <a:lnTo>
                      <a:pt x="1752" y="1002"/>
                    </a:lnTo>
                    <a:lnTo>
                      <a:pt x="1752" y="1002"/>
                    </a:lnTo>
                    <a:lnTo>
                      <a:pt x="1752" y="1002"/>
                    </a:lnTo>
                    <a:lnTo>
                      <a:pt x="1752" y="1002"/>
                    </a:lnTo>
                    <a:lnTo>
                      <a:pt x="1752" y="1002"/>
                    </a:lnTo>
                    <a:lnTo>
                      <a:pt x="1758" y="1002"/>
                    </a:lnTo>
                    <a:lnTo>
                      <a:pt x="1758" y="1002"/>
                    </a:lnTo>
                    <a:lnTo>
                      <a:pt x="1758" y="1002"/>
                    </a:lnTo>
                    <a:lnTo>
                      <a:pt x="1758" y="1002"/>
                    </a:lnTo>
                    <a:lnTo>
                      <a:pt x="1758" y="996"/>
                    </a:lnTo>
                    <a:lnTo>
                      <a:pt x="1758" y="996"/>
                    </a:lnTo>
                    <a:lnTo>
                      <a:pt x="1758" y="996"/>
                    </a:lnTo>
                    <a:lnTo>
                      <a:pt x="1764" y="996"/>
                    </a:lnTo>
                    <a:lnTo>
                      <a:pt x="1764" y="996"/>
                    </a:lnTo>
                    <a:lnTo>
                      <a:pt x="1764" y="996"/>
                    </a:lnTo>
                    <a:lnTo>
                      <a:pt x="1764" y="996"/>
                    </a:lnTo>
                    <a:lnTo>
                      <a:pt x="1764" y="996"/>
                    </a:lnTo>
                    <a:lnTo>
                      <a:pt x="1764" y="996"/>
                    </a:lnTo>
                    <a:lnTo>
                      <a:pt x="1770" y="996"/>
                    </a:lnTo>
                    <a:lnTo>
                      <a:pt x="1770" y="996"/>
                    </a:lnTo>
                    <a:lnTo>
                      <a:pt x="1770" y="996"/>
                    </a:lnTo>
                    <a:lnTo>
                      <a:pt x="1770" y="996"/>
                    </a:lnTo>
                    <a:lnTo>
                      <a:pt x="1770" y="996"/>
                    </a:lnTo>
                    <a:lnTo>
                      <a:pt x="1770" y="996"/>
                    </a:lnTo>
                    <a:lnTo>
                      <a:pt x="1776" y="996"/>
                    </a:lnTo>
                    <a:lnTo>
                      <a:pt x="1776" y="990"/>
                    </a:lnTo>
                    <a:lnTo>
                      <a:pt x="1776" y="990"/>
                    </a:lnTo>
                    <a:lnTo>
                      <a:pt x="1776" y="990"/>
                    </a:lnTo>
                    <a:lnTo>
                      <a:pt x="1776" y="990"/>
                    </a:lnTo>
                    <a:lnTo>
                      <a:pt x="1776" y="990"/>
                    </a:lnTo>
                    <a:lnTo>
                      <a:pt x="1782" y="996"/>
                    </a:lnTo>
                    <a:lnTo>
                      <a:pt x="1782" y="996"/>
                    </a:lnTo>
                    <a:lnTo>
                      <a:pt x="1782" y="996"/>
                    </a:lnTo>
                    <a:lnTo>
                      <a:pt x="1782" y="1002"/>
                    </a:lnTo>
                    <a:lnTo>
                      <a:pt x="1782" y="1002"/>
                    </a:lnTo>
                    <a:lnTo>
                      <a:pt x="1782" y="1008"/>
                    </a:lnTo>
                    <a:lnTo>
                      <a:pt x="1782" y="1014"/>
                    </a:lnTo>
                    <a:lnTo>
                      <a:pt x="1788" y="1014"/>
                    </a:lnTo>
                    <a:lnTo>
                      <a:pt x="1788" y="1026"/>
                    </a:lnTo>
                    <a:lnTo>
                      <a:pt x="1788" y="1026"/>
                    </a:lnTo>
                    <a:lnTo>
                      <a:pt x="1788" y="1032"/>
                    </a:lnTo>
                    <a:lnTo>
                      <a:pt x="1788" y="1032"/>
                    </a:lnTo>
                    <a:lnTo>
                      <a:pt x="1794" y="1038"/>
                    </a:lnTo>
                    <a:lnTo>
                      <a:pt x="1794" y="1044"/>
                    </a:lnTo>
                    <a:lnTo>
                      <a:pt x="1794" y="1044"/>
                    </a:lnTo>
                    <a:lnTo>
                      <a:pt x="1794" y="1050"/>
                    </a:lnTo>
                    <a:lnTo>
                      <a:pt x="1794" y="1050"/>
                    </a:lnTo>
                    <a:lnTo>
                      <a:pt x="1794" y="1050"/>
                    </a:lnTo>
                    <a:lnTo>
                      <a:pt x="1794" y="1056"/>
                    </a:lnTo>
                    <a:lnTo>
                      <a:pt x="1800" y="1050"/>
                    </a:lnTo>
                    <a:lnTo>
                      <a:pt x="1800" y="1050"/>
                    </a:lnTo>
                    <a:lnTo>
                      <a:pt x="1800" y="1044"/>
                    </a:lnTo>
                    <a:lnTo>
                      <a:pt x="1800" y="1044"/>
                    </a:lnTo>
                    <a:lnTo>
                      <a:pt x="1800" y="1038"/>
                    </a:lnTo>
                    <a:lnTo>
                      <a:pt x="1800" y="1032"/>
                    </a:lnTo>
                    <a:lnTo>
                      <a:pt x="1806" y="1032"/>
                    </a:lnTo>
                    <a:lnTo>
                      <a:pt x="1806" y="1026"/>
                    </a:lnTo>
                    <a:lnTo>
                      <a:pt x="1806" y="1026"/>
                    </a:lnTo>
                    <a:lnTo>
                      <a:pt x="1806" y="1020"/>
                    </a:lnTo>
                    <a:lnTo>
                      <a:pt x="1806" y="1014"/>
                    </a:lnTo>
                    <a:lnTo>
                      <a:pt x="1812" y="1008"/>
                    </a:lnTo>
                    <a:lnTo>
                      <a:pt x="1812" y="1002"/>
                    </a:lnTo>
                    <a:lnTo>
                      <a:pt x="1812" y="1002"/>
                    </a:lnTo>
                    <a:lnTo>
                      <a:pt x="1812" y="996"/>
                    </a:lnTo>
                    <a:lnTo>
                      <a:pt x="1812" y="996"/>
                    </a:lnTo>
                    <a:lnTo>
                      <a:pt x="1812" y="996"/>
                    </a:lnTo>
                    <a:lnTo>
                      <a:pt x="1812" y="990"/>
                    </a:lnTo>
                    <a:lnTo>
                      <a:pt x="1818" y="990"/>
                    </a:lnTo>
                    <a:lnTo>
                      <a:pt x="1818" y="990"/>
                    </a:lnTo>
                    <a:lnTo>
                      <a:pt x="1818" y="990"/>
                    </a:lnTo>
                    <a:lnTo>
                      <a:pt x="1818" y="990"/>
                    </a:lnTo>
                    <a:lnTo>
                      <a:pt x="1818" y="996"/>
                    </a:lnTo>
                    <a:lnTo>
                      <a:pt x="1818" y="996"/>
                    </a:lnTo>
                    <a:lnTo>
                      <a:pt x="1824" y="996"/>
                    </a:lnTo>
                    <a:lnTo>
                      <a:pt x="1824" y="996"/>
                    </a:lnTo>
                    <a:lnTo>
                      <a:pt x="1824" y="996"/>
                    </a:lnTo>
                    <a:lnTo>
                      <a:pt x="1824" y="996"/>
                    </a:lnTo>
                    <a:lnTo>
                      <a:pt x="1824" y="996"/>
                    </a:lnTo>
                    <a:lnTo>
                      <a:pt x="1824" y="996"/>
                    </a:lnTo>
                    <a:lnTo>
                      <a:pt x="1830" y="996"/>
                    </a:lnTo>
                    <a:lnTo>
                      <a:pt x="1830" y="996"/>
                    </a:lnTo>
                    <a:lnTo>
                      <a:pt x="1830" y="996"/>
                    </a:lnTo>
                    <a:lnTo>
                      <a:pt x="1830" y="996"/>
                    </a:lnTo>
                    <a:lnTo>
                      <a:pt x="1830" y="996"/>
                    </a:lnTo>
                    <a:lnTo>
                      <a:pt x="1830" y="996"/>
                    </a:lnTo>
                    <a:lnTo>
                      <a:pt x="1836" y="996"/>
                    </a:lnTo>
                    <a:lnTo>
                      <a:pt x="1836" y="996"/>
                    </a:lnTo>
                    <a:lnTo>
                      <a:pt x="1836" y="1002"/>
                    </a:lnTo>
                    <a:lnTo>
                      <a:pt x="1836" y="1002"/>
                    </a:lnTo>
                    <a:lnTo>
                      <a:pt x="1836" y="1002"/>
                    </a:lnTo>
                    <a:lnTo>
                      <a:pt x="1836" y="1002"/>
                    </a:lnTo>
                    <a:lnTo>
                      <a:pt x="1842" y="1002"/>
                    </a:lnTo>
                    <a:lnTo>
                      <a:pt x="1842" y="1002"/>
                    </a:lnTo>
                    <a:lnTo>
                      <a:pt x="1842" y="1002"/>
                    </a:lnTo>
                    <a:lnTo>
                      <a:pt x="1842" y="1002"/>
                    </a:lnTo>
                    <a:lnTo>
                      <a:pt x="1842" y="1002"/>
                    </a:lnTo>
                    <a:lnTo>
                      <a:pt x="1842" y="1002"/>
                    </a:lnTo>
                    <a:lnTo>
                      <a:pt x="1848" y="1002"/>
                    </a:lnTo>
                    <a:lnTo>
                      <a:pt x="1848" y="1002"/>
                    </a:lnTo>
                    <a:lnTo>
                      <a:pt x="1848" y="1002"/>
                    </a:lnTo>
                    <a:lnTo>
                      <a:pt x="1848" y="1002"/>
                    </a:lnTo>
                    <a:lnTo>
                      <a:pt x="1848" y="1002"/>
                    </a:lnTo>
                    <a:lnTo>
                      <a:pt x="1848" y="1002"/>
                    </a:lnTo>
                    <a:lnTo>
                      <a:pt x="1848" y="1002"/>
                    </a:lnTo>
                    <a:lnTo>
                      <a:pt x="1854" y="1002"/>
                    </a:lnTo>
                    <a:lnTo>
                      <a:pt x="1854" y="1002"/>
                    </a:lnTo>
                    <a:lnTo>
                      <a:pt x="1854" y="1002"/>
                    </a:lnTo>
                    <a:lnTo>
                      <a:pt x="1854" y="1002"/>
                    </a:lnTo>
                    <a:lnTo>
                      <a:pt x="1854" y="1002"/>
                    </a:lnTo>
                    <a:lnTo>
                      <a:pt x="1854" y="1002"/>
                    </a:lnTo>
                    <a:lnTo>
                      <a:pt x="1860" y="1002"/>
                    </a:lnTo>
                    <a:lnTo>
                      <a:pt x="1860" y="1002"/>
                    </a:lnTo>
                    <a:lnTo>
                      <a:pt x="1860" y="1002"/>
                    </a:lnTo>
                    <a:lnTo>
                      <a:pt x="1860" y="1002"/>
                    </a:lnTo>
                    <a:lnTo>
                      <a:pt x="1860" y="1002"/>
                    </a:lnTo>
                    <a:lnTo>
                      <a:pt x="1860" y="1002"/>
                    </a:lnTo>
                    <a:lnTo>
                      <a:pt x="1866" y="1002"/>
                    </a:lnTo>
                    <a:lnTo>
                      <a:pt x="1866" y="1002"/>
                    </a:lnTo>
                    <a:lnTo>
                      <a:pt x="1866" y="1002"/>
                    </a:lnTo>
                    <a:lnTo>
                      <a:pt x="1866" y="1002"/>
                    </a:lnTo>
                    <a:lnTo>
                      <a:pt x="1866" y="1002"/>
                    </a:lnTo>
                    <a:lnTo>
                      <a:pt x="1866" y="1002"/>
                    </a:lnTo>
                    <a:lnTo>
                      <a:pt x="1872" y="1002"/>
                    </a:lnTo>
                    <a:lnTo>
                      <a:pt x="1872" y="1002"/>
                    </a:lnTo>
                    <a:lnTo>
                      <a:pt x="1872" y="1002"/>
                    </a:lnTo>
                    <a:lnTo>
                      <a:pt x="1872" y="1002"/>
                    </a:lnTo>
                    <a:lnTo>
                      <a:pt x="1872" y="1002"/>
                    </a:lnTo>
                    <a:lnTo>
                      <a:pt x="1872" y="1002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78" y="1002"/>
                    </a:lnTo>
                    <a:lnTo>
                      <a:pt x="1884" y="1002"/>
                    </a:lnTo>
                    <a:lnTo>
                      <a:pt x="1884" y="1002"/>
                    </a:lnTo>
                    <a:lnTo>
                      <a:pt x="1884" y="1002"/>
                    </a:lnTo>
                    <a:lnTo>
                      <a:pt x="1884" y="1002"/>
                    </a:lnTo>
                    <a:lnTo>
                      <a:pt x="1884" y="1002"/>
                    </a:lnTo>
                    <a:lnTo>
                      <a:pt x="1884" y="1002"/>
                    </a:lnTo>
                    <a:lnTo>
                      <a:pt x="1890" y="1002"/>
                    </a:lnTo>
                    <a:lnTo>
                      <a:pt x="1890" y="1002"/>
                    </a:lnTo>
                    <a:lnTo>
                      <a:pt x="1890" y="996"/>
                    </a:lnTo>
                    <a:lnTo>
                      <a:pt x="1890" y="996"/>
                    </a:lnTo>
                    <a:lnTo>
                      <a:pt x="1890" y="996"/>
                    </a:lnTo>
                    <a:lnTo>
                      <a:pt x="1890" y="996"/>
                    </a:lnTo>
                    <a:lnTo>
                      <a:pt x="1896" y="996"/>
                    </a:lnTo>
                    <a:lnTo>
                      <a:pt x="1896" y="996"/>
                    </a:lnTo>
                    <a:lnTo>
                      <a:pt x="1896" y="996"/>
                    </a:lnTo>
                    <a:lnTo>
                      <a:pt x="1896" y="996"/>
                    </a:lnTo>
                    <a:lnTo>
                      <a:pt x="1896" y="996"/>
                    </a:lnTo>
                    <a:lnTo>
                      <a:pt x="1896" y="996"/>
                    </a:lnTo>
                    <a:lnTo>
                      <a:pt x="1902" y="996"/>
                    </a:lnTo>
                    <a:lnTo>
                      <a:pt x="1902" y="996"/>
                    </a:lnTo>
                    <a:lnTo>
                      <a:pt x="1902" y="996"/>
                    </a:lnTo>
                    <a:lnTo>
                      <a:pt x="1902" y="996"/>
                    </a:lnTo>
                    <a:lnTo>
                      <a:pt x="1902" y="996"/>
                    </a:lnTo>
                    <a:lnTo>
                      <a:pt x="1902" y="996"/>
                    </a:lnTo>
                    <a:lnTo>
                      <a:pt x="1908" y="990"/>
                    </a:lnTo>
                    <a:lnTo>
                      <a:pt x="1908" y="990"/>
                    </a:lnTo>
                    <a:lnTo>
                      <a:pt x="1908" y="990"/>
                    </a:lnTo>
                    <a:lnTo>
                      <a:pt x="1908" y="990"/>
                    </a:lnTo>
                    <a:lnTo>
                      <a:pt x="1908" y="996"/>
                    </a:lnTo>
                    <a:lnTo>
                      <a:pt x="1908" y="996"/>
                    </a:lnTo>
                    <a:lnTo>
                      <a:pt x="1914" y="996"/>
                    </a:lnTo>
                    <a:lnTo>
                      <a:pt x="1914" y="1002"/>
                    </a:lnTo>
                    <a:lnTo>
                      <a:pt x="1914" y="1002"/>
                    </a:lnTo>
                    <a:lnTo>
                      <a:pt x="1914" y="1008"/>
                    </a:lnTo>
                    <a:lnTo>
                      <a:pt x="1914" y="1014"/>
                    </a:lnTo>
                    <a:lnTo>
                      <a:pt x="1914" y="1014"/>
                    </a:lnTo>
                    <a:lnTo>
                      <a:pt x="1920" y="1020"/>
                    </a:lnTo>
                    <a:lnTo>
                      <a:pt x="1920" y="1026"/>
                    </a:lnTo>
                    <a:lnTo>
                      <a:pt x="1920" y="1032"/>
                    </a:lnTo>
                    <a:lnTo>
                      <a:pt x="1920" y="1032"/>
                    </a:lnTo>
                    <a:lnTo>
                      <a:pt x="1920" y="1038"/>
                    </a:lnTo>
                    <a:lnTo>
                      <a:pt x="1920" y="1044"/>
                    </a:lnTo>
                    <a:lnTo>
                      <a:pt x="1926" y="1044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26" y="1056"/>
                    </a:lnTo>
                    <a:lnTo>
                      <a:pt x="1926" y="1050"/>
                    </a:lnTo>
                    <a:lnTo>
                      <a:pt x="1926" y="1050"/>
                    </a:lnTo>
                    <a:lnTo>
                      <a:pt x="1932" y="1044"/>
                    </a:lnTo>
                    <a:lnTo>
                      <a:pt x="1932" y="1044"/>
                    </a:lnTo>
                    <a:lnTo>
                      <a:pt x="1932" y="1038"/>
                    </a:lnTo>
                    <a:lnTo>
                      <a:pt x="1932" y="1032"/>
                    </a:lnTo>
                    <a:lnTo>
                      <a:pt x="1932" y="1032"/>
                    </a:lnTo>
                    <a:lnTo>
                      <a:pt x="1938" y="1026"/>
                    </a:lnTo>
                    <a:lnTo>
                      <a:pt x="1938" y="1026"/>
                    </a:lnTo>
                    <a:lnTo>
                      <a:pt x="1938" y="1020"/>
                    </a:lnTo>
                    <a:lnTo>
                      <a:pt x="1938" y="1014"/>
                    </a:lnTo>
                    <a:lnTo>
                      <a:pt x="1938" y="1014"/>
                    </a:lnTo>
                    <a:lnTo>
                      <a:pt x="1938" y="1008"/>
                    </a:lnTo>
                    <a:lnTo>
                      <a:pt x="1938" y="1002"/>
                    </a:lnTo>
                    <a:lnTo>
                      <a:pt x="1944" y="996"/>
                    </a:lnTo>
                    <a:lnTo>
                      <a:pt x="1944" y="996"/>
                    </a:lnTo>
                    <a:lnTo>
                      <a:pt x="1944" y="996"/>
                    </a:lnTo>
                    <a:lnTo>
                      <a:pt x="1944" y="990"/>
                    </a:lnTo>
                    <a:lnTo>
                      <a:pt x="1944" y="990"/>
                    </a:lnTo>
                    <a:lnTo>
                      <a:pt x="1944" y="990"/>
                    </a:lnTo>
                    <a:lnTo>
                      <a:pt x="1950" y="990"/>
                    </a:lnTo>
                    <a:lnTo>
                      <a:pt x="1950" y="990"/>
                    </a:lnTo>
                    <a:lnTo>
                      <a:pt x="1950" y="996"/>
                    </a:lnTo>
                    <a:lnTo>
                      <a:pt x="1950" y="996"/>
                    </a:lnTo>
                    <a:lnTo>
                      <a:pt x="1950" y="996"/>
                    </a:lnTo>
                    <a:lnTo>
                      <a:pt x="1950" y="996"/>
                    </a:lnTo>
                    <a:lnTo>
                      <a:pt x="1956" y="996"/>
                    </a:lnTo>
                    <a:lnTo>
                      <a:pt x="1956" y="996"/>
                    </a:lnTo>
                    <a:lnTo>
                      <a:pt x="1956" y="996"/>
                    </a:lnTo>
                    <a:lnTo>
                      <a:pt x="1956" y="996"/>
                    </a:lnTo>
                    <a:lnTo>
                      <a:pt x="1956" y="996"/>
                    </a:lnTo>
                    <a:lnTo>
                      <a:pt x="1956" y="996"/>
                    </a:lnTo>
                    <a:lnTo>
                      <a:pt x="1962" y="996"/>
                    </a:lnTo>
                    <a:lnTo>
                      <a:pt x="1962" y="996"/>
                    </a:lnTo>
                    <a:lnTo>
                      <a:pt x="1962" y="996"/>
                    </a:lnTo>
                    <a:lnTo>
                      <a:pt x="1962" y="996"/>
                    </a:lnTo>
                    <a:lnTo>
                      <a:pt x="1962" y="996"/>
                    </a:lnTo>
                    <a:lnTo>
                      <a:pt x="1962" y="996"/>
                    </a:lnTo>
                    <a:lnTo>
                      <a:pt x="1968" y="1002"/>
                    </a:lnTo>
                    <a:lnTo>
                      <a:pt x="1968" y="1002"/>
                    </a:lnTo>
                    <a:lnTo>
                      <a:pt x="1968" y="1002"/>
                    </a:lnTo>
                    <a:lnTo>
                      <a:pt x="1968" y="1002"/>
                    </a:lnTo>
                    <a:lnTo>
                      <a:pt x="1968" y="1002"/>
                    </a:lnTo>
                    <a:lnTo>
                      <a:pt x="1968" y="1002"/>
                    </a:lnTo>
                    <a:lnTo>
                      <a:pt x="1974" y="1002"/>
                    </a:lnTo>
                    <a:lnTo>
                      <a:pt x="1974" y="1002"/>
                    </a:lnTo>
                    <a:lnTo>
                      <a:pt x="1974" y="1002"/>
                    </a:lnTo>
                    <a:lnTo>
                      <a:pt x="1974" y="1002"/>
                    </a:lnTo>
                    <a:lnTo>
                      <a:pt x="1974" y="1002"/>
                    </a:lnTo>
                    <a:lnTo>
                      <a:pt x="1974" y="1002"/>
                    </a:lnTo>
                    <a:lnTo>
                      <a:pt x="1980" y="1002"/>
                    </a:lnTo>
                    <a:lnTo>
                      <a:pt x="1980" y="1002"/>
                    </a:lnTo>
                    <a:lnTo>
                      <a:pt x="1980" y="1002"/>
                    </a:lnTo>
                    <a:lnTo>
                      <a:pt x="1980" y="1002"/>
                    </a:lnTo>
                    <a:lnTo>
                      <a:pt x="1980" y="1002"/>
                    </a:lnTo>
                    <a:lnTo>
                      <a:pt x="1980" y="1002"/>
                    </a:lnTo>
                    <a:lnTo>
                      <a:pt x="1986" y="1002"/>
                    </a:lnTo>
                    <a:lnTo>
                      <a:pt x="1986" y="1002"/>
                    </a:lnTo>
                    <a:lnTo>
                      <a:pt x="1986" y="1002"/>
                    </a:lnTo>
                    <a:lnTo>
                      <a:pt x="1986" y="1002"/>
                    </a:lnTo>
                    <a:lnTo>
                      <a:pt x="1986" y="1002"/>
                    </a:lnTo>
                    <a:lnTo>
                      <a:pt x="1986" y="1002"/>
                    </a:lnTo>
                    <a:lnTo>
                      <a:pt x="1992" y="1002"/>
                    </a:lnTo>
                    <a:lnTo>
                      <a:pt x="1992" y="1002"/>
                    </a:lnTo>
                    <a:lnTo>
                      <a:pt x="1992" y="1002"/>
                    </a:lnTo>
                    <a:lnTo>
                      <a:pt x="1992" y="1002"/>
                    </a:lnTo>
                    <a:lnTo>
                      <a:pt x="1992" y="1002"/>
                    </a:lnTo>
                    <a:lnTo>
                      <a:pt x="1992" y="1002"/>
                    </a:lnTo>
                    <a:lnTo>
                      <a:pt x="1998" y="1002"/>
                    </a:lnTo>
                    <a:lnTo>
                      <a:pt x="1998" y="1002"/>
                    </a:lnTo>
                    <a:lnTo>
                      <a:pt x="1998" y="1002"/>
                    </a:lnTo>
                    <a:lnTo>
                      <a:pt x="1998" y="1002"/>
                    </a:lnTo>
                    <a:lnTo>
                      <a:pt x="1998" y="1002"/>
                    </a:lnTo>
                    <a:lnTo>
                      <a:pt x="1998" y="1002"/>
                    </a:lnTo>
                    <a:lnTo>
                      <a:pt x="2004" y="1002"/>
                    </a:lnTo>
                    <a:lnTo>
                      <a:pt x="2004" y="1002"/>
                    </a:lnTo>
                    <a:lnTo>
                      <a:pt x="2004" y="1002"/>
                    </a:lnTo>
                    <a:lnTo>
                      <a:pt x="2004" y="1002"/>
                    </a:lnTo>
                    <a:lnTo>
                      <a:pt x="2004" y="1002"/>
                    </a:lnTo>
                    <a:lnTo>
                      <a:pt x="2004" y="1002"/>
                    </a:lnTo>
                    <a:lnTo>
                      <a:pt x="2004" y="1002"/>
                    </a:lnTo>
                    <a:lnTo>
                      <a:pt x="2010" y="1002"/>
                    </a:lnTo>
                    <a:lnTo>
                      <a:pt x="2010" y="1002"/>
                    </a:lnTo>
                    <a:lnTo>
                      <a:pt x="2010" y="1002"/>
                    </a:lnTo>
                    <a:lnTo>
                      <a:pt x="2010" y="1002"/>
                    </a:lnTo>
                    <a:lnTo>
                      <a:pt x="2010" y="1002"/>
                    </a:lnTo>
                    <a:lnTo>
                      <a:pt x="2010" y="1002"/>
                    </a:lnTo>
                    <a:lnTo>
                      <a:pt x="2016" y="1002"/>
                    </a:lnTo>
                    <a:lnTo>
                      <a:pt x="2016" y="1002"/>
                    </a:lnTo>
                    <a:lnTo>
                      <a:pt x="2016" y="1002"/>
                    </a:lnTo>
                    <a:lnTo>
                      <a:pt x="2016" y="1002"/>
                    </a:lnTo>
                    <a:lnTo>
                      <a:pt x="2016" y="1002"/>
                    </a:lnTo>
                    <a:lnTo>
                      <a:pt x="2016" y="1002"/>
                    </a:lnTo>
                    <a:lnTo>
                      <a:pt x="2022" y="996"/>
                    </a:lnTo>
                    <a:lnTo>
                      <a:pt x="2022" y="996"/>
                    </a:lnTo>
                    <a:lnTo>
                      <a:pt x="2022" y="996"/>
                    </a:lnTo>
                    <a:lnTo>
                      <a:pt x="2022" y="996"/>
                    </a:lnTo>
                    <a:lnTo>
                      <a:pt x="2022" y="996"/>
                    </a:lnTo>
                    <a:lnTo>
                      <a:pt x="2022" y="996"/>
                    </a:lnTo>
                    <a:lnTo>
                      <a:pt x="2028" y="996"/>
                    </a:lnTo>
                    <a:lnTo>
                      <a:pt x="2028" y="996"/>
                    </a:lnTo>
                    <a:lnTo>
                      <a:pt x="2028" y="996"/>
                    </a:lnTo>
                    <a:lnTo>
                      <a:pt x="2028" y="996"/>
                    </a:lnTo>
                    <a:lnTo>
                      <a:pt x="2028" y="996"/>
                    </a:lnTo>
                    <a:lnTo>
                      <a:pt x="2028" y="996"/>
                    </a:lnTo>
                    <a:lnTo>
                      <a:pt x="2034" y="996"/>
                    </a:lnTo>
                    <a:lnTo>
                      <a:pt x="2034" y="996"/>
                    </a:lnTo>
                    <a:lnTo>
                      <a:pt x="2034" y="996"/>
                    </a:lnTo>
                    <a:lnTo>
                      <a:pt x="2034" y="996"/>
                    </a:lnTo>
                    <a:lnTo>
                      <a:pt x="2034" y="990"/>
                    </a:lnTo>
                    <a:lnTo>
                      <a:pt x="2034" y="990"/>
                    </a:lnTo>
                    <a:lnTo>
                      <a:pt x="2040" y="990"/>
                    </a:lnTo>
                    <a:lnTo>
                      <a:pt x="2040" y="990"/>
                    </a:lnTo>
                    <a:lnTo>
                      <a:pt x="2040" y="990"/>
                    </a:lnTo>
                    <a:lnTo>
                      <a:pt x="2040" y="996"/>
                    </a:lnTo>
                    <a:lnTo>
                      <a:pt x="2040" y="996"/>
                    </a:lnTo>
                    <a:lnTo>
                      <a:pt x="2040" y="1002"/>
                    </a:lnTo>
                    <a:lnTo>
                      <a:pt x="2046" y="1002"/>
                    </a:lnTo>
                    <a:lnTo>
                      <a:pt x="2046" y="1008"/>
                    </a:lnTo>
                    <a:lnTo>
                      <a:pt x="2046" y="1014"/>
                    </a:lnTo>
                    <a:lnTo>
                      <a:pt x="2046" y="1014"/>
                    </a:lnTo>
                    <a:lnTo>
                      <a:pt x="2046" y="1020"/>
                    </a:lnTo>
                    <a:lnTo>
                      <a:pt x="2046" y="1026"/>
                    </a:lnTo>
                    <a:lnTo>
                      <a:pt x="2052" y="1026"/>
                    </a:lnTo>
                    <a:lnTo>
                      <a:pt x="2052" y="1032"/>
                    </a:lnTo>
                    <a:lnTo>
                      <a:pt x="2052" y="1038"/>
                    </a:lnTo>
                    <a:lnTo>
                      <a:pt x="2052" y="1044"/>
                    </a:lnTo>
                    <a:lnTo>
                      <a:pt x="2052" y="1044"/>
                    </a:lnTo>
                    <a:lnTo>
                      <a:pt x="2052" y="1050"/>
                    </a:lnTo>
                    <a:lnTo>
                      <a:pt x="2058" y="1050"/>
                    </a:lnTo>
                    <a:lnTo>
                      <a:pt x="2058" y="1050"/>
                    </a:lnTo>
                    <a:lnTo>
                      <a:pt x="2058" y="1056"/>
                    </a:lnTo>
                    <a:lnTo>
                      <a:pt x="2058" y="1050"/>
                    </a:lnTo>
                    <a:lnTo>
                      <a:pt x="2058" y="1050"/>
                    </a:lnTo>
                    <a:lnTo>
                      <a:pt x="2058" y="1050"/>
                    </a:lnTo>
                    <a:lnTo>
                      <a:pt x="2064" y="1044"/>
                    </a:lnTo>
                    <a:lnTo>
                      <a:pt x="2064" y="1044"/>
                    </a:lnTo>
                    <a:lnTo>
                      <a:pt x="2064" y="1032"/>
                    </a:lnTo>
                    <a:lnTo>
                      <a:pt x="2064" y="1032"/>
                    </a:lnTo>
                    <a:lnTo>
                      <a:pt x="2064" y="1026"/>
                    </a:lnTo>
                    <a:lnTo>
                      <a:pt x="2064" y="1026"/>
                    </a:lnTo>
                    <a:lnTo>
                      <a:pt x="2070" y="1020"/>
                    </a:lnTo>
                    <a:lnTo>
                      <a:pt x="2070" y="1014"/>
                    </a:lnTo>
                    <a:lnTo>
                      <a:pt x="2070" y="1014"/>
                    </a:lnTo>
                    <a:lnTo>
                      <a:pt x="2070" y="1008"/>
                    </a:lnTo>
                    <a:lnTo>
                      <a:pt x="2070" y="1002"/>
                    </a:lnTo>
                    <a:lnTo>
                      <a:pt x="2070" y="1002"/>
                    </a:lnTo>
                    <a:lnTo>
                      <a:pt x="2070" y="996"/>
                    </a:lnTo>
                    <a:lnTo>
                      <a:pt x="2076" y="996"/>
                    </a:lnTo>
                    <a:lnTo>
                      <a:pt x="2076" y="990"/>
                    </a:lnTo>
                    <a:lnTo>
                      <a:pt x="2076" y="990"/>
                    </a:lnTo>
                    <a:lnTo>
                      <a:pt x="2076" y="990"/>
                    </a:lnTo>
                    <a:lnTo>
                      <a:pt x="2076" y="990"/>
                    </a:lnTo>
                    <a:lnTo>
                      <a:pt x="2082" y="990"/>
                    </a:lnTo>
                    <a:lnTo>
                      <a:pt x="2082" y="996"/>
                    </a:lnTo>
                    <a:lnTo>
                      <a:pt x="2082" y="996"/>
                    </a:lnTo>
                    <a:lnTo>
                      <a:pt x="2082" y="996"/>
                    </a:lnTo>
                    <a:lnTo>
                      <a:pt x="2082" y="996"/>
                    </a:lnTo>
                    <a:lnTo>
                      <a:pt x="2082" y="996"/>
                    </a:lnTo>
                    <a:lnTo>
                      <a:pt x="2088" y="996"/>
                    </a:lnTo>
                    <a:lnTo>
                      <a:pt x="2088" y="996"/>
                    </a:lnTo>
                    <a:lnTo>
                      <a:pt x="2088" y="996"/>
                    </a:lnTo>
                    <a:lnTo>
                      <a:pt x="2088" y="996"/>
                    </a:lnTo>
                    <a:lnTo>
                      <a:pt x="2088" y="996"/>
                    </a:lnTo>
                    <a:lnTo>
                      <a:pt x="2088" y="996"/>
                    </a:lnTo>
                    <a:lnTo>
                      <a:pt x="2094" y="996"/>
                    </a:lnTo>
                    <a:lnTo>
                      <a:pt x="2094" y="996"/>
                    </a:lnTo>
                    <a:lnTo>
                      <a:pt x="2094" y="996"/>
                    </a:lnTo>
                    <a:lnTo>
                      <a:pt x="2094" y="996"/>
                    </a:lnTo>
                    <a:lnTo>
                      <a:pt x="2094" y="996"/>
                    </a:lnTo>
                    <a:lnTo>
                      <a:pt x="2094" y="1002"/>
                    </a:lnTo>
                    <a:lnTo>
                      <a:pt x="2100" y="1002"/>
                    </a:lnTo>
                    <a:lnTo>
                      <a:pt x="2100" y="1002"/>
                    </a:lnTo>
                    <a:lnTo>
                      <a:pt x="2100" y="1002"/>
                    </a:lnTo>
                    <a:lnTo>
                      <a:pt x="2100" y="1002"/>
                    </a:lnTo>
                    <a:lnTo>
                      <a:pt x="2100" y="1002"/>
                    </a:lnTo>
                    <a:lnTo>
                      <a:pt x="2100" y="1002"/>
                    </a:lnTo>
                    <a:lnTo>
                      <a:pt x="2100" y="1002"/>
                    </a:lnTo>
                    <a:lnTo>
                      <a:pt x="2106" y="1002"/>
                    </a:lnTo>
                    <a:lnTo>
                      <a:pt x="2106" y="1002"/>
                    </a:lnTo>
                    <a:lnTo>
                      <a:pt x="2106" y="1002"/>
                    </a:lnTo>
                    <a:lnTo>
                      <a:pt x="2106" y="1002"/>
                    </a:lnTo>
                    <a:lnTo>
                      <a:pt x="2106" y="1002"/>
                    </a:lnTo>
                    <a:lnTo>
                      <a:pt x="2106" y="1002"/>
                    </a:lnTo>
                    <a:lnTo>
                      <a:pt x="2112" y="1002"/>
                    </a:lnTo>
                    <a:lnTo>
                      <a:pt x="2112" y="1002"/>
                    </a:lnTo>
                    <a:lnTo>
                      <a:pt x="2112" y="1002"/>
                    </a:lnTo>
                    <a:lnTo>
                      <a:pt x="2112" y="1002"/>
                    </a:lnTo>
                    <a:lnTo>
                      <a:pt x="2112" y="1002"/>
                    </a:lnTo>
                    <a:lnTo>
                      <a:pt x="2112" y="1002"/>
                    </a:lnTo>
                    <a:lnTo>
                      <a:pt x="2118" y="1002"/>
                    </a:lnTo>
                    <a:lnTo>
                      <a:pt x="2118" y="1002"/>
                    </a:lnTo>
                    <a:lnTo>
                      <a:pt x="2118" y="1002"/>
                    </a:lnTo>
                    <a:lnTo>
                      <a:pt x="2118" y="1002"/>
                    </a:lnTo>
                    <a:lnTo>
                      <a:pt x="2118" y="1002"/>
                    </a:lnTo>
                    <a:lnTo>
                      <a:pt x="2118" y="1002"/>
                    </a:lnTo>
                    <a:lnTo>
                      <a:pt x="2124" y="1002"/>
                    </a:lnTo>
                    <a:lnTo>
                      <a:pt x="2124" y="1002"/>
                    </a:lnTo>
                    <a:lnTo>
                      <a:pt x="2124" y="1002"/>
                    </a:lnTo>
                    <a:lnTo>
                      <a:pt x="2124" y="1002"/>
                    </a:lnTo>
                    <a:lnTo>
                      <a:pt x="2124" y="1002"/>
                    </a:lnTo>
                    <a:lnTo>
                      <a:pt x="2124" y="1002"/>
                    </a:lnTo>
                    <a:lnTo>
                      <a:pt x="2130" y="1002"/>
                    </a:lnTo>
                    <a:lnTo>
                      <a:pt x="2130" y="1002"/>
                    </a:lnTo>
                    <a:lnTo>
                      <a:pt x="2130" y="1002"/>
                    </a:lnTo>
                    <a:lnTo>
                      <a:pt x="2130" y="1002"/>
                    </a:lnTo>
                    <a:lnTo>
                      <a:pt x="2130" y="1002"/>
                    </a:lnTo>
                    <a:lnTo>
                      <a:pt x="2130" y="1002"/>
                    </a:lnTo>
                    <a:lnTo>
                      <a:pt x="2136" y="1002"/>
                    </a:lnTo>
                    <a:lnTo>
                      <a:pt x="2136" y="1002"/>
                    </a:lnTo>
                    <a:lnTo>
                      <a:pt x="2136" y="1002"/>
                    </a:lnTo>
                    <a:lnTo>
                      <a:pt x="2136" y="1002"/>
                    </a:lnTo>
                    <a:lnTo>
                      <a:pt x="2136" y="1002"/>
                    </a:lnTo>
                    <a:lnTo>
                      <a:pt x="2136" y="1002"/>
                    </a:lnTo>
                    <a:lnTo>
                      <a:pt x="2142" y="1002"/>
                    </a:lnTo>
                    <a:lnTo>
                      <a:pt x="2142" y="1002"/>
                    </a:lnTo>
                    <a:lnTo>
                      <a:pt x="2142" y="1002"/>
                    </a:lnTo>
                    <a:lnTo>
                      <a:pt x="2142" y="1002"/>
                    </a:lnTo>
                    <a:lnTo>
                      <a:pt x="2142" y="1002"/>
                    </a:lnTo>
                    <a:lnTo>
                      <a:pt x="2142" y="1002"/>
                    </a:lnTo>
                    <a:lnTo>
                      <a:pt x="2148" y="1002"/>
                    </a:lnTo>
                    <a:lnTo>
                      <a:pt x="2148" y="1002"/>
                    </a:lnTo>
                    <a:lnTo>
                      <a:pt x="2148" y="1002"/>
                    </a:lnTo>
                    <a:lnTo>
                      <a:pt x="2148" y="1002"/>
                    </a:lnTo>
                    <a:lnTo>
                      <a:pt x="2148" y="1002"/>
                    </a:lnTo>
                    <a:lnTo>
                      <a:pt x="2148" y="996"/>
                    </a:lnTo>
                    <a:lnTo>
                      <a:pt x="2154" y="996"/>
                    </a:lnTo>
                    <a:lnTo>
                      <a:pt x="2154" y="996"/>
                    </a:lnTo>
                    <a:lnTo>
                      <a:pt x="2154" y="996"/>
                    </a:lnTo>
                    <a:lnTo>
                      <a:pt x="2154" y="996"/>
                    </a:lnTo>
                    <a:lnTo>
                      <a:pt x="2154" y="996"/>
                    </a:lnTo>
                    <a:lnTo>
                      <a:pt x="2154" y="996"/>
                    </a:lnTo>
                    <a:lnTo>
                      <a:pt x="2160" y="996"/>
                    </a:lnTo>
                    <a:lnTo>
                      <a:pt x="2160" y="996"/>
                    </a:lnTo>
                    <a:lnTo>
                      <a:pt x="2160" y="996"/>
                    </a:lnTo>
                    <a:lnTo>
                      <a:pt x="2160" y="996"/>
                    </a:lnTo>
                    <a:lnTo>
                      <a:pt x="2160" y="996"/>
                    </a:lnTo>
                    <a:lnTo>
                      <a:pt x="2160" y="996"/>
                    </a:lnTo>
                    <a:lnTo>
                      <a:pt x="2160" y="996"/>
                    </a:lnTo>
                    <a:lnTo>
                      <a:pt x="2166" y="996"/>
                    </a:lnTo>
                    <a:lnTo>
                      <a:pt x="2166" y="996"/>
                    </a:lnTo>
                    <a:lnTo>
                      <a:pt x="2166" y="990"/>
                    </a:lnTo>
                    <a:lnTo>
                      <a:pt x="2166" y="990"/>
                    </a:lnTo>
                    <a:lnTo>
                      <a:pt x="2166" y="990"/>
                    </a:lnTo>
                    <a:lnTo>
                      <a:pt x="2166" y="990"/>
                    </a:lnTo>
                    <a:lnTo>
                      <a:pt x="2172" y="990"/>
                    </a:lnTo>
                    <a:lnTo>
                      <a:pt x="2172" y="996"/>
                    </a:lnTo>
                    <a:lnTo>
                      <a:pt x="2172" y="996"/>
                    </a:lnTo>
                    <a:lnTo>
                      <a:pt x="2172" y="1002"/>
                    </a:lnTo>
                    <a:lnTo>
                      <a:pt x="2172" y="1002"/>
                    </a:lnTo>
                    <a:lnTo>
                      <a:pt x="2178" y="1008"/>
                    </a:lnTo>
                    <a:lnTo>
                      <a:pt x="2178" y="1014"/>
                    </a:lnTo>
                    <a:lnTo>
                      <a:pt x="2178" y="1014"/>
                    </a:lnTo>
                    <a:lnTo>
                      <a:pt x="2178" y="1020"/>
                    </a:lnTo>
                    <a:lnTo>
                      <a:pt x="2178" y="1026"/>
                    </a:lnTo>
                    <a:lnTo>
                      <a:pt x="2178" y="1026"/>
                    </a:lnTo>
                    <a:lnTo>
                      <a:pt x="2178" y="1032"/>
                    </a:lnTo>
                    <a:lnTo>
                      <a:pt x="2184" y="1032"/>
                    </a:lnTo>
                    <a:lnTo>
                      <a:pt x="2184" y="1038"/>
                    </a:lnTo>
                    <a:lnTo>
                      <a:pt x="2184" y="1044"/>
                    </a:lnTo>
                    <a:lnTo>
                      <a:pt x="2184" y="1050"/>
                    </a:lnTo>
                    <a:lnTo>
                      <a:pt x="2184" y="1050"/>
                    </a:lnTo>
                    <a:lnTo>
                      <a:pt x="2184" y="1050"/>
                    </a:lnTo>
                    <a:lnTo>
                      <a:pt x="2190" y="1056"/>
                    </a:lnTo>
                    <a:lnTo>
                      <a:pt x="2190" y="1050"/>
                    </a:lnTo>
                    <a:lnTo>
                      <a:pt x="2190" y="1050"/>
                    </a:lnTo>
                    <a:lnTo>
                      <a:pt x="2190" y="1050"/>
                    </a:lnTo>
                    <a:lnTo>
                      <a:pt x="2190" y="1044"/>
                    </a:lnTo>
                    <a:lnTo>
                      <a:pt x="2190" y="1044"/>
                    </a:lnTo>
                    <a:lnTo>
                      <a:pt x="2196" y="1038"/>
                    </a:lnTo>
                    <a:lnTo>
                      <a:pt x="2196" y="1032"/>
                    </a:lnTo>
                    <a:lnTo>
                      <a:pt x="2196" y="1026"/>
                    </a:lnTo>
                    <a:lnTo>
                      <a:pt x="2196" y="1026"/>
                    </a:lnTo>
                    <a:lnTo>
                      <a:pt x="2196" y="1020"/>
                    </a:lnTo>
                    <a:lnTo>
                      <a:pt x="2196" y="1014"/>
                    </a:lnTo>
                    <a:lnTo>
                      <a:pt x="2202" y="1014"/>
                    </a:lnTo>
                    <a:lnTo>
                      <a:pt x="2202" y="1008"/>
                    </a:lnTo>
                    <a:lnTo>
                      <a:pt x="2202" y="1002"/>
                    </a:lnTo>
                    <a:lnTo>
                      <a:pt x="2202" y="1002"/>
                    </a:lnTo>
                    <a:lnTo>
                      <a:pt x="2202" y="996"/>
                    </a:lnTo>
                    <a:lnTo>
                      <a:pt x="2202" y="996"/>
                    </a:lnTo>
                    <a:lnTo>
                      <a:pt x="2208" y="996"/>
                    </a:lnTo>
                    <a:lnTo>
                      <a:pt x="2208" y="990"/>
                    </a:lnTo>
                    <a:lnTo>
                      <a:pt x="2208" y="990"/>
                    </a:lnTo>
                    <a:lnTo>
                      <a:pt x="2208" y="990"/>
                    </a:lnTo>
                    <a:lnTo>
                      <a:pt x="2208" y="990"/>
                    </a:lnTo>
                    <a:lnTo>
                      <a:pt x="2208" y="996"/>
                    </a:lnTo>
                    <a:lnTo>
                      <a:pt x="2214" y="996"/>
                    </a:lnTo>
                    <a:lnTo>
                      <a:pt x="2214" y="996"/>
                    </a:lnTo>
                    <a:lnTo>
                      <a:pt x="2214" y="996"/>
                    </a:lnTo>
                    <a:lnTo>
                      <a:pt x="2214" y="996"/>
                    </a:lnTo>
                    <a:lnTo>
                      <a:pt x="2214" y="996"/>
                    </a:lnTo>
                    <a:lnTo>
                      <a:pt x="2214" y="996"/>
                    </a:lnTo>
                    <a:lnTo>
                      <a:pt x="2220" y="996"/>
                    </a:lnTo>
                    <a:lnTo>
                      <a:pt x="2220" y="996"/>
                    </a:lnTo>
                    <a:lnTo>
                      <a:pt x="2220" y="996"/>
                    </a:lnTo>
                    <a:lnTo>
                      <a:pt x="2220" y="996"/>
                    </a:lnTo>
                    <a:lnTo>
                      <a:pt x="2220" y="996"/>
                    </a:lnTo>
                    <a:lnTo>
                      <a:pt x="2220" y="996"/>
                    </a:lnTo>
                    <a:lnTo>
                      <a:pt x="2226" y="996"/>
                    </a:lnTo>
                    <a:lnTo>
                      <a:pt x="2226" y="996"/>
                    </a:lnTo>
                    <a:lnTo>
                      <a:pt x="2226" y="996"/>
                    </a:lnTo>
                    <a:lnTo>
                      <a:pt x="2226" y="1002"/>
                    </a:lnTo>
                    <a:lnTo>
                      <a:pt x="2226" y="1002"/>
                    </a:lnTo>
                    <a:lnTo>
                      <a:pt x="2226" y="1002"/>
                    </a:lnTo>
                    <a:lnTo>
                      <a:pt x="2232" y="1002"/>
                    </a:lnTo>
                    <a:lnTo>
                      <a:pt x="2232" y="1002"/>
                    </a:lnTo>
                    <a:lnTo>
                      <a:pt x="2232" y="1002"/>
                    </a:lnTo>
                    <a:lnTo>
                      <a:pt x="2232" y="1002"/>
                    </a:lnTo>
                    <a:lnTo>
                      <a:pt x="2232" y="1002"/>
                    </a:lnTo>
                    <a:lnTo>
                      <a:pt x="2232" y="1002"/>
                    </a:lnTo>
                    <a:lnTo>
                      <a:pt x="2238" y="1002"/>
                    </a:lnTo>
                    <a:lnTo>
                      <a:pt x="2238" y="1002"/>
                    </a:lnTo>
                    <a:lnTo>
                      <a:pt x="2238" y="1002"/>
                    </a:lnTo>
                    <a:lnTo>
                      <a:pt x="2238" y="1002"/>
                    </a:lnTo>
                    <a:lnTo>
                      <a:pt x="2238" y="1002"/>
                    </a:lnTo>
                    <a:lnTo>
                      <a:pt x="2238" y="1002"/>
                    </a:lnTo>
                    <a:lnTo>
                      <a:pt x="2244" y="1002"/>
                    </a:lnTo>
                    <a:lnTo>
                      <a:pt x="2244" y="1002"/>
                    </a:lnTo>
                    <a:lnTo>
                      <a:pt x="2244" y="1002"/>
                    </a:lnTo>
                    <a:lnTo>
                      <a:pt x="2244" y="1002"/>
                    </a:lnTo>
                    <a:lnTo>
                      <a:pt x="2244" y="1002"/>
                    </a:lnTo>
                    <a:lnTo>
                      <a:pt x="2244" y="1002"/>
                    </a:lnTo>
                    <a:lnTo>
                      <a:pt x="2250" y="1002"/>
                    </a:lnTo>
                    <a:lnTo>
                      <a:pt x="2250" y="1002"/>
                    </a:lnTo>
                    <a:lnTo>
                      <a:pt x="2250" y="1002"/>
                    </a:lnTo>
                    <a:lnTo>
                      <a:pt x="2250" y="1002"/>
                    </a:lnTo>
                    <a:lnTo>
                      <a:pt x="2250" y="1002"/>
                    </a:lnTo>
                    <a:lnTo>
                      <a:pt x="2250" y="1002"/>
                    </a:lnTo>
                    <a:lnTo>
                      <a:pt x="2256" y="1002"/>
                    </a:lnTo>
                    <a:lnTo>
                      <a:pt x="2256" y="1002"/>
                    </a:lnTo>
                    <a:lnTo>
                      <a:pt x="2256" y="1002"/>
                    </a:lnTo>
                    <a:lnTo>
                      <a:pt x="2256" y="1002"/>
                    </a:lnTo>
                    <a:lnTo>
                      <a:pt x="2256" y="1002"/>
                    </a:lnTo>
                    <a:lnTo>
                      <a:pt x="2256" y="1002"/>
                    </a:lnTo>
                    <a:lnTo>
                      <a:pt x="2256" y="1002"/>
                    </a:lnTo>
                    <a:lnTo>
                      <a:pt x="2262" y="1002"/>
                    </a:lnTo>
                    <a:lnTo>
                      <a:pt x="2262" y="1002"/>
                    </a:lnTo>
                    <a:lnTo>
                      <a:pt x="2262" y="1002"/>
                    </a:lnTo>
                    <a:lnTo>
                      <a:pt x="2262" y="1002"/>
                    </a:lnTo>
                    <a:lnTo>
                      <a:pt x="2262" y="1002"/>
                    </a:lnTo>
                    <a:lnTo>
                      <a:pt x="2262" y="1002"/>
                    </a:lnTo>
                    <a:lnTo>
                      <a:pt x="2268" y="1002"/>
                    </a:lnTo>
                    <a:lnTo>
                      <a:pt x="2268" y="1002"/>
                    </a:lnTo>
                    <a:lnTo>
                      <a:pt x="2268" y="1002"/>
                    </a:lnTo>
                    <a:lnTo>
                      <a:pt x="2268" y="1002"/>
                    </a:lnTo>
                    <a:lnTo>
                      <a:pt x="2268" y="1002"/>
                    </a:lnTo>
                    <a:lnTo>
                      <a:pt x="2268" y="1002"/>
                    </a:lnTo>
                    <a:lnTo>
                      <a:pt x="2274" y="1002"/>
                    </a:lnTo>
                    <a:lnTo>
                      <a:pt x="2274" y="1002"/>
                    </a:lnTo>
                    <a:lnTo>
                      <a:pt x="2274" y="1002"/>
                    </a:lnTo>
                    <a:lnTo>
                      <a:pt x="2274" y="1002"/>
                    </a:lnTo>
                    <a:lnTo>
                      <a:pt x="2274" y="1002"/>
                    </a:lnTo>
                    <a:lnTo>
                      <a:pt x="2274" y="1002"/>
                    </a:lnTo>
                    <a:lnTo>
                      <a:pt x="2280" y="1002"/>
                    </a:lnTo>
                    <a:lnTo>
                      <a:pt x="2280" y="1002"/>
                    </a:lnTo>
                    <a:lnTo>
                      <a:pt x="2280" y="1002"/>
                    </a:lnTo>
                    <a:lnTo>
                      <a:pt x="2280" y="996"/>
                    </a:lnTo>
                    <a:lnTo>
                      <a:pt x="2280" y="996"/>
                    </a:lnTo>
                    <a:lnTo>
                      <a:pt x="2280" y="996"/>
                    </a:lnTo>
                    <a:lnTo>
                      <a:pt x="2286" y="996"/>
                    </a:lnTo>
                    <a:lnTo>
                      <a:pt x="2286" y="996"/>
                    </a:lnTo>
                    <a:lnTo>
                      <a:pt x="2286" y="996"/>
                    </a:lnTo>
                    <a:lnTo>
                      <a:pt x="2286" y="996"/>
                    </a:lnTo>
                    <a:lnTo>
                      <a:pt x="2286" y="996"/>
                    </a:lnTo>
                    <a:lnTo>
                      <a:pt x="2286" y="996"/>
                    </a:lnTo>
                    <a:lnTo>
                      <a:pt x="2292" y="996"/>
                    </a:lnTo>
                    <a:lnTo>
                      <a:pt x="2292" y="996"/>
                    </a:lnTo>
                    <a:lnTo>
                      <a:pt x="2292" y="996"/>
                    </a:lnTo>
                    <a:lnTo>
                      <a:pt x="2292" y="996"/>
                    </a:lnTo>
                    <a:lnTo>
                      <a:pt x="2292" y="996"/>
                    </a:lnTo>
                    <a:lnTo>
                      <a:pt x="2292" y="996"/>
                    </a:lnTo>
                    <a:lnTo>
                      <a:pt x="2298" y="996"/>
                    </a:lnTo>
                    <a:lnTo>
                      <a:pt x="2298" y="990"/>
                    </a:lnTo>
                    <a:lnTo>
                      <a:pt x="2298" y="990"/>
                    </a:lnTo>
                    <a:lnTo>
                      <a:pt x="2298" y="990"/>
                    </a:lnTo>
                    <a:lnTo>
                      <a:pt x="2298" y="990"/>
                    </a:lnTo>
                    <a:lnTo>
                      <a:pt x="2298" y="990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2"/>
                    </a:lnTo>
                    <a:lnTo>
                      <a:pt x="2304" y="1014"/>
                    </a:lnTo>
                    <a:lnTo>
                      <a:pt x="2310" y="1014"/>
                    </a:lnTo>
                    <a:lnTo>
                      <a:pt x="2310" y="1020"/>
                    </a:lnTo>
                    <a:lnTo>
                      <a:pt x="2310" y="1026"/>
                    </a:lnTo>
                    <a:lnTo>
                      <a:pt x="2310" y="1026"/>
                    </a:lnTo>
                    <a:lnTo>
                      <a:pt x="2310" y="1032"/>
                    </a:lnTo>
                    <a:lnTo>
                      <a:pt x="2310" y="1032"/>
                    </a:lnTo>
                    <a:lnTo>
                      <a:pt x="2310" y="1038"/>
                    </a:lnTo>
                    <a:lnTo>
                      <a:pt x="2316" y="1044"/>
                    </a:lnTo>
                    <a:lnTo>
                      <a:pt x="2316" y="1044"/>
                    </a:lnTo>
                    <a:lnTo>
                      <a:pt x="2316" y="1050"/>
                    </a:lnTo>
                    <a:lnTo>
                      <a:pt x="2316" y="1050"/>
                    </a:lnTo>
                    <a:lnTo>
                      <a:pt x="2316" y="1056"/>
                    </a:lnTo>
                    <a:lnTo>
                      <a:pt x="2322" y="1050"/>
                    </a:lnTo>
                    <a:lnTo>
                      <a:pt x="2322" y="1050"/>
                    </a:lnTo>
                    <a:lnTo>
                      <a:pt x="2322" y="1050"/>
                    </a:lnTo>
                    <a:lnTo>
                      <a:pt x="2322" y="1044"/>
                    </a:lnTo>
                    <a:lnTo>
                      <a:pt x="2322" y="1044"/>
                    </a:lnTo>
                    <a:lnTo>
                      <a:pt x="2322" y="1038"/>
                    </a:lnTo>
                    <a:lnTo>
                      <a:pt x="2322" y="1032"/>
                    </a:lnTo>
                    <a:lnTo>
                      <a:pt x="2328" y="1032"/>
                    </a:lnTo>
                    <a:lnTo>
                      <a:pt x="2328" y="1026"/>
                    </a:lnTo>
                    <a:lnTo>
                      <a:pt x="2328" y="1020"/>
                    </a:lnTo>
                    <a:lnTo>
                      <a:pt x="2328" y="1014"/>
                    </a:lnTo>
                    <a:lnTo>
                      <a:pt x="2328" y="1014"/>
                    </a:lnTo>
                    <a:lnTo>
                      <a:pt x="2328" y="1008"/>
                    </a:lnTo>
                    <a:lnTo>
                      <a:pt x="2334" y="1002"/>
                    </a:lnTo>
                    <a:lnTo>
                      <a:pt x="2334" y="1002"/>
                    </a:lnTo>
                    <a:lnTo>
                      <a:pt x="2334" y="996"/>
                    </a:lnTo>
                    <a:lnTo>
                      <a:pt x="2334" y="996"/>
                    </a:lnTo>
                    <a:lnTo>
                      <a:pt x="2334" y="996"/>
                    </a:lnTo>
                    <a:lnTo>
                      <a:pt x="2334" y="990"/>
                    </a:lnTo>
                    <a:lnTo>
                      <a:pt x="2340" y="990"/>
                    </a:lnTo>
                    <a:lnTo>
                      <a:pt x="2340" y="990"/>
                    </a:lnTo>
                    <a:lnTo>
                      <a:pt x="2340" y="990"/>
                    </a:lnTo>
                    <a:lnTo>
                      <a:pt x="2340" y="996"/>
                    </a:lnTo>
                    <a:lnTo>
                      <a:pt x="2340" y="996"/>
                    </a:lnTo>
                    <a:lnTo>
                      <a:pt x="2346" y="996"/>
                    </a:lnTo>
                    <a:lnTo>
                      <a:pt x="2346" y="996"/>
                    </a:lnTo>
                    <a:lnTo>
                      <a:pt x="2346" y="996"/>
                    </a:lnTo>
                    <a:lnTo>
                      <a:pt x="2346" y="996"/>
                    </a:lnTo>
                    <a:lnTo>
                      <a:pt x="2346" y="996"/>
                    </a:lnTo>
                    <a:lnTo>
                      <a:pt x="2346" y="996"/>
                    </a:lnTo>
                    <a:lnTo>
                      <a:pt x="2346" y="996"/>
                    </a:lnTo>
                    <a:lnTo>
                      <a:pt x="2352" y="996"/>
                    </a:lnTo>
                    <a:lnTo>
                      <a:pt x="2352" y="996"/>
                    </a:lnTo>
                    <a:lnTo>
                      <a:pt x="2352" y="996"/>
                    </a:lnTo>
                    <a:lnTo>
                      <a:pt x="2352" y="996"/>
                    </a:lnTo>
                    <a:lnTo>
                      <a:pt x="2352" y="996"/>
                    </a:lnTo>
                    <a:lnTo>
                      <a:pt x="2352" y="996"/>
                    </a:lnTo>
                    <a:lnTo>
                      <a:pt x="2358" y="996"/>
                    </a:lnTo>
                    <a:lnTo>
                      <a:pt x="2358" y="1002"/>
                    </a:lnTo>
                    <a:lnTo>
                      <a:pt x="2358" y="1002"/>
                    </a:lnTo>
                    <a:lnTo>
                      <a:pt x="2358" y="1002"/>
                    </a:lnTo>
                    <a:lnTo>
                      <a:pt x="2358" y="1002"/>
                    </a:lnTo>
                    <a:lnTo>
                      <a:pt x="2358" y="1002"/>
                    </a:lnTo>
                    <a:lnTo>
                      <a:pt x="2364" y="1002"/>
                    </a:lnTo>
                    <a:lnTo>
                      <a:pt x="2364" y="1002"/>
                    </a:lnTo>
                    <a:lnTo>
                      <a:pt x="2364" y="1002"/>
                    </a:lnTo>
                    <a:lnTo>
                      <a:pt x="2364" y="1002"/>
                    </a:lnTo>
                    <a:lnTo>
                      <a:pt x="2364" y="1002"/>
                    </a:lnTo>
                    <a:lnTo>
                      <a:pt x="2364" y="1002"/>
                    </a:lnTo>
                    <a:lnTo>
                      <a:pt x="2370" y="1002"/>
                    </a:lnTo>
                    <a:lnTo>
                      <a:pt x="2370" y="1002"/>
                    </a:lnTo>
                    <a:lnTo>
                      <a:pt x="2370" y="1002"/>
                    </a:lnTo>
                    <a:lnTo>
                      <a:pt x="2370" y="1002"/>
                    </a:lnTo>
                    <a:lnTo>
                      <a:pt x="2370" y="1002"/>
                    </a:lnTo>
                    <a:lnTo>
                      <a:pt x="2370" y="1002"/>
                    </a:lnTo>
                    <a:lnTo>
                      <a:pt x="2376" y="1002"/>
                    </a:lnTo>
                    <a:lnTo>
                      <a:pt x="2376" y="1002"/>
                    </a:lnTo>
                    <a:lnTo>
                      <a:pt x="2376" y="1002"/>
                    </a:lnTo>
                    <a:lnTo>
                      <a:pt x="2376" y="1002"/>
                    </a:lnTo>
                    <a:lnTo>
                      <a:pt x="2376" y="1002"/>
                    </a:lnTo>
                    <a:lnTo>
                      <a:pt x="2376" y="1002"/>
                    </a:lnTo>
                    <a:lnTo>
                      <a:pt x="2382" y="1002"/>
                    </a:lnTo>
                    <a:lnTo>
                      <a:pt x="2382" y="1002"/>
                    </a:lnTo>
                    <a:lnTo>
                      <a:pt x="2382" y="1002"/>
                    </a:lnTo>
                    <a:lnTo>
                      <a:pt x="2382" y="1002"/>
                    </a:lnTo>
                    <a:lnTo>
                      <a:pt x="2382" y="1002"/>
                    </a:lnTo>
                    <a:lnTo>
                      <a:pt x="2382" y="1002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88" y="1002"/>
                    </a:lnTo>
                    <a:lnTo>
                      <a:pt x="2394" y="1002"/>
                    </a:lnTo>
                    <a:lnTo>
                      <a:pt x="2394" y="1002"/>
                    </a:lnTo>
                    <a:lnTo>
                      <a:pt x="2394" y="1002"/>
                    </a:lnTo>
                    <a:lnTo>
                      <a:pt x="2394" y="1008"/>
                    </a:lnTo>
                    <a:lnTo>
                      <a:pt x="2394" y="1008"/>
                    </a:lnTo>
                    <a:lnTo>
                      <a:pt x="2400" y="1014"/>
                    </a:lnTo>
                    <a:lnTo>
                      <a:pt x="2400" y="1014"/>
                    </a:lnTo>
                    <a:lnTo>
                      <a:pt x="2400" y="1020"/>
                    </a:lnTo>
                    <a:lnTo>
                      <a:pt x="2400" y="1026"/>
                    </a:lnTo>
                    <a:lnTo>
                      <a:pt x="2400" y="1032"/>
                    </a:lnTo>
                    <a:lnTo>
                      <a:pt x="2400" y="1038"/>
                    </a:lnTo>
                    <a:lnTo>
                      <a:pt x="2400" y="1050"/>
                    </a:lnTo>
                    <a:lnTo>
                      <a:pt x="2406" y="1056"/>
                    </a:lnTo>
                    <a:lnTo>
                      <a:pt x="2406" y="1062"/>
                    </a:lnTo>
                    <a:lnTo>
                      <a:pt x="2406" y="1068"/>
                    </a:lnTo>
                    <a:lnTo>
                      <a:pt x="2406" y="1068"/>
                    </a:lnTo>
                    <a:lnTo>
                      <a:pt x="2406" y="1074"/>
                    </a:lnTo>
                    <a:lnTo>
                      <a:pt x="2406" y="1080"/>
                    </a:lnTo>
                    <a:lnTo>
                      <a:pt x="2412" y="1092"/>
                    </a:lnTo>
                    <a:lnTo>
                      <a:pt x="2412" y="1098"/>
                    </a:lnTo>
                    <a:lnTo>
                      <a:pt x="2412" y="1104"/>
                    </a:lnTo>
                    <a:lnTo>
                      <a:pt x="2412" y="1110"/>
                    </a:lnTo>
                    <a:lnTo>
                      <a:pt x="2412" y="1116"/>
                    </a:lnTo>
                    <a:lnTo>
                      <a:pt x="2412" y="1116"/>
                    </a:lnTo>
                    <a:lnTo>
                      <a:pt x="2418" y="1122"/>
                    </a:lnTo>
                    <a:lnTo>
                      <a:pt x="2418" y="1128"/>
                    </a:lnTo>
                    <a:lnTo>
                      <a:pt x="2418" y="1134"/>
                    </a:lnTo>
                    <a:lnTo>
                      <a:pt x="2418" y="1134"/>
                    </a:lnTo>
                    <a:lnTo>
                      <a:pt x="2418" y="1140"/>
                    </a:lnTo>
                    <a:lnTo>
                      <a:pt x="2418" y="1146"/>
                    </a:lnTo>
                    <a:lnTo>
                      <a:pt x="2424" y="1146"/>
                    </a:lnTo>
                    <a:lnTo>
                      <a:pt x="2424" y="1152"/>
                    </a:lnTo>
                    <a:lnTo>
                      <a:pt x="2424" y="1152"/>
                    </a:lnTo>
                    <a:lnTo>
                      <a:pt x="2424" y="1152"/>
                    </a:lnTo>
                    <a:lnTo>
                      <a:pt x="2424" y="1152"/>
                    </a:lnTo>
                    <a:lnTo>
                      <a:pt x="2424" y="1146"/>
                    </a:lnTo>
                    <a:lnTo>
                      <a:pt x="2430" y="1146"/>
                    </a:lnTo>
                    <a:lnTo>
                      <a:pt x="2430" y="1146"/>
                    </a:lnTo>
                    <a:lnTo>
                      <a:pt x="2430" y="1140"/>
                    </a:lnTo>
                    <a:lnTo>
                      <a:pt x="2430" y="1140"/>
                    </a:lnTo>
                    <a:lnTo>
                      <a:pt x="2430" y="1140"/>
                    </a:lnTo>
                    <a:lnTo>
                      <a:pt x="2430" y="1134"/>
                    </a:lnTo>
                    <a:lnTo>
                      <a:pt x="2436" y="1134"/>
                    </a:lnTo>
                    <a:lnTo>
                      <a:pt x="2436" y="1128"/>
                    </a:lnTo>
                    <a:lnTo>
                      <a:pt x="2436" y="1128"/>
                    </a:lnTo>
                    <a:lnTo>
                      <a:pt x="2436" y="1122"/>
                    </a:lnTo>
                    <a:lnTo>
                      <a:pt x="2436" y="1122"/>
                    </a:lnTo>
                    <a:lnTo>
                      <a:pt x="2436" y="1122"/>
                    </a:lnTo>
                    <a:lnTo>
                      <a:pt x="2442" y="1116"/>
                    </a:lnTo>
                    <a:lnTo>
                      <a:pt x="2442" y="1116"/>
                    </a:lnTo>
                    <a:lnTo>
                      <a:pt x="2442" y="1110"/>
                    </a:lnTo>
                    <a:lnTo>
                      <a:pt x="2442" y="1110"/>
                    </a:lnTo>
                    <a:lnTo>
                      <a:pt x="2442" y="1104"/>
                    </a:lnTo>
                    <a:lnTo>
                      <a:pt x="2442" y="1104"/>
                    </a:lnTo>
                    <a:lnTo>
                      <a:pt x="2442" y="1098"/>
                    </a:lnTo>
                    <a:lnTo>
                      <a:pt x="2448" y="1098"/>
                    </a:lnTo>
                    <a:lnTo>
                      <a:pt x="2448" y="1092"/>
                    </a:lnTo>
                    <a:lnTo>
                      <a:pt x="2448" y="1086"/>
                    </a:lnTo>
                    <a:lnTo>
                      <a:pt x="2448" y="1086"/>
                    </a:lnTo>
                    <a:lnTo>
                      <a:pt x="2448" y="1086"/>
                    </a:lnTo>
                    <a:lnTo>
                      <a:pt x="2454" y="1086"/>
                    </a:lnTo>
                    <a:lnTo>
                      <a:pt x="2454" y="1086"/>
                    </a:lnTo>
                    <a:lnTo>
                      <a:pt x="2454" y="1086"/>
                    </a:lnTo>
                    <a:lnTo>
                      <a:pt x="2454" y="1086"/>
                    </a:lnTo>
                    <a:lnTo>
                      <a:pt x="2454" y="1086"/>
                    </a:lnTo>
                    <a:lnTo>
                      <a:pt x="2454" y="1086"/>
                    </a:lnTo>
                    <a:lnTo>
                      <a:pt x="2454" y="1092"/>
                    </a:lnTo>
                    <a:lnTo>
                      <a:pt x="2460" y="1092"/>
                    </a:lnTo>
                    <a:lnTo>
                      <a:pt x="2460" y="1092"/>
                    </a:lnTo>
                    <a:lnTo>
                      <a:pt x="2460" y="1092"/>
                    </a:lnTo>
                    <a:lnTo>
                      <a:pt x="2460" y="1092"/>
                    </a:lnTo>
                    <a:lnTo>
                      <a:pt x="2460" y="1092"/>
                    </a:lnTo>
                    <a:lnTo>
                      <a:pt x="2460" y="1098"/>
                    </a:lnTo>
                    <a:lnTo>
                      <a:pt x="2466" y="1098"/>
                    </a:lnTo>
                    <a:lnTo>
                      <a:pt x="2466" y="1098"/>
                    </a:lnTo>
                    <a:lnTo>
                      <a:pt x="2466" y="1098"/>
                    </a:lnTo>
                    <a:lnTo>
                      <a:pt x="2466" y="1098"/>
                    </a:lnTo>
                    <a:lnTo>
                      <a:pt x="2466" y="1104"/>
                    </a:lnTo>
                    <a:lnTo>
                      <a:pt x="2472" y="1104"/>
                    </a:lnTo>
                    <a:lnTo>
                      <a:pt x="2472" y="1104"/>
                    </a:lnTo>
                    <a:lnTo>
                      <a:pt x="2472" y="1104"/>
                    </a:lnTo>
                    <a:lnTo>
                      <a:pt x="2472" y="1104"/>
                    </a:lnTo>
                    <a:lnTo>
                      <a:pt x="2472" y="1104"/>
                    </a:lnTo>
                    <a:lnTo>
                      <a:pt x="2472" y="1104"/>
                    </a:lnTo>
                    <a:lnTo>
                      <a:pt x="2472" y="1110"/>
                    </a:lnTo>
                    <a:lnTo>
                      <a:pt x="2478" y="1110"/>
                    </a:lnTo>
                    <a:lnTo>
                      <a:pt x="2478" y="1110"/>
                    </a:lnTo>
                    <a:lnTo>
                      <a:pt x="2478" y="1110"/>
                    </a:lnTo>
                    <a:lnTo>
                      <a:pt x="2478" y="1110"/>
                    </a:lnTo>
                    <a:lnTo>
                      <a:pt x="2478" y="1110"/>
                    </a:lnTo>
                    <a:lnTo>
                      <a:pt x="2484" y="1110"/>
                    </a:lnTo>
                    <a:lnTo>
                      <a:pt x="2484" y="1110"/>
                    </a:lnTo>
                    <a:lnTo>
                      <a:pt x="2484" y="1110"/>
                    </a:lnTo>
                    <a:lnTo>
                      <a:pt x="2484" y="1116"/>
                    </a:lnTo>
                    <a:lnTo>
                      <a:pt x="2484" y="1116"/>
                    </a:lnTo>
                    <a:lnTo>
                      <a:pt x="2484" y="1116"/>
                    </a:lnTo>
                    <a:lnTo>
                      <a:pt x="2484" y="1116"/>
                    </a:lnTo>
                    <a:lnTo>
                      <a:pt x="2490" y="1116"/>
                    </a:lnTo>
                    <a:lnTo>
                      <a:pt x="2490" y="1116"/>
                    </a:lnTo>
                    <a:lnTo>
                      <a:pt x="2490" y="1116"/>
                    </a:lnTo>
                    <a:lnTo>
                      <a:pt x="2490" y="1116"/>
                    </a:lnTo>
                    <a:lnTo>
                      <a:pt x="2490" y="1116"/>
                    </a:lnTo>
                    <a:lnTo>
                      <a:pt x="2490" y="1116"/>
                    </a:lnTo>
                    <a:lnTo>
                      <a:pt x="2496" y="1116"/>
                    </a:lnTo>
                    <a:lnTo>
                      <a:pt x="2496" y="1116"/>
                    </a:lnTo>
                    <a:lnTo>
                      <a:pt x="2496" y="1122"/>
                    </a:lnTo>
                    <a:lnTo>
                      <a:pt x="2496" y="1122"/>
                    </a:lnTo>
                    <a:lnTo>
                      <a:pt x="2496" y="1122"/>
                    </a:lnTo>
                    <a:lnTo>
                      <a:pt x="2496" y="1122"/>
                    </a:lnTo>
                    <a:lnTo>
                      <a:pt x="2502" y="1122"/>
                    </a:lnTo>
                    <a:lnTo>
                      <a:pt x="2502" y="1122"/>
                    </a:lnTo>
                    <a:lnTo>
                      <a:pt x="2502" y="1122"/>
                    </a:lnTo>
                    <a:lnTo>
                      <a:pt x="2502" y="1122"/>
                    </a:lnTo>
                    <a:lnTo>
                      <a:pt x="2502" y="1122"/>
                    </a:lnTo>
                    <a:lnTo>
                      <a:pt x="2502" y="1128"/>
                    </a:lnTo>
                    <a:lnTo>
                      <a:pt x="2508" y="1128"/>
                    </a:lnTo>
                    <a:lnTo>
                      <a:pt x="2508" y="1134"/>
                    </a:lnTo>
                    <a:lnTo>
                      <a:pt x="2508" y="1134"/>
                    </a:lnTo>
                    <a:lnTo>
                      <a:pt x="2508" y="1140"/>
                    </a:lnTo>
                    <a:lnTo>
                      <a:pt x="2508" y="1146"/>
                    </a:lnTo>
                    <a:lnTo>
                      <a:pt x="2508" y="1152"/>
                    </a:lnTo>
                    <a:lnTo>
                      <a:pt x="2514" y="1158"/>
                    </a:lnTo>
                    <a:lnTo>
                      <a:pt x="2514" y="1158"/>
                    </a:lnTo>
                    <a:lnTo>
                      <a:pt x="2514" y="1164"/>
                    </a:lnTo>
                    <a:lnTo>
                      <a:pt x="2514" y="1170"/>
                    </a:lnTo>
                    <a:lnTo>
                      <a:pt x="2514" y="1170"/>
                    </a:lnTo>
                    <a:lnTo>
                      <a:pt x="2514" y="1176"/>
                    </a:lnTo>
                    <a:lnTo>
                      <a:pt x="2514" y="1182"/>
                    </a:lnTo>
                    <a:lnTo>
                      <a:pt x="2520" y="1182"/>
                    </a:lnTo>
                    <a:lnTo>
                      <a:pt x="2520" y="1188"/>
                    </a:lnTo>
                    <a:lnTo>
                      <a:pt x="2520" y="1194"/>
                    </a:lnTo>
                    <a:lnTo>
                      <a:pt x="2520" y="1194"/>
                    </a:lnTo>
                    <a:lnTo>
                      <a:pt x="2520" y="1200"/>
                    </a:lnTo>
                    <a:lnTo>
                      <a:pt x="2526" y="1200"/>
                    </a:lnTo>
                    <a:lnTo>
                      <a:pt x="2526" y="1206"/>
                    </a:lnTo>
                    <a:lnTo>
                      <a:pt x="2526" y="1206"/>
                    </a:lnTo>
                    <a:lnTo>
                      <a:pt x="2526" y="1206"/>
                    </a:lnTo>
                    <a:lnTo>
                      <a:pt x="2526" y="1212"/>
                    </a:lnTo>
                    <a:lnTo>
                      <a:pt x="2526" y="1212"/>
                    </a:lnTo>
                    <a:lnTo>
                      <a:pt x="2532" y="1212"/>
                    </a:lnTo>
                    <a:lnTo>
                      <a:pt x="2532" y="1218"/>
                    </a:lnTo>
                    <a:lnTo>
                      <a:pt x="2532" y="1218"/>
                    </a:lnTo>
                    <a:lnTo>
                      <a:pt x="2532" y="1218"/>
                    </a:lnTo>
                    <a:lnTo>
                      <a:pt x="2532" y="1218"/>
                    </a:lnTo>
                    <a:lnTo>
                      <a:pt x="2532" y="1218"/>
                    </a:lnTo>
                    <a:lnTo>
                      <a:pt x="2532" y="1218"/>
                    </a:lnTo>
                    <a:lnTo>
                      <a:pt x="2538" y="1218"/>
                    </a:lnTo>
                    <a:lnTo>
                      <a:pt x="2538" y="1218"/>
                    </a:lnTo>
                    <a:lnTo>
                      <a:pt x="2538" y="1218"/>
                    </a:lnTo>
                    <a:lnTo>
                      <a:pt x="2538" y="1218"/>
                    </a:lnTo>
                    <a:lnTo>
                      <a:pt x="2538" y="1212"/>
                    </a:lnTo>
                    <a:lnTo>
                      <a:pt x="2538" y="1212"/>
                    </a:lnTo>
                    <a:lnTo>
                      <a:pt x="2544" y="1212"/>
                    </a:lnTo>
                    <a:lnTo>
                      <a:pt x="2544" y="1212"/>
                    </a:lnTo>
                    <a:lnTo>
                      <a:pt x="2544" y="1212"/>
                    </a:lnTo>
                    <a:lnTo>
                      <a:pt x="2544" y="1206"/>
                    </a:lnTo>
                    <a:lnTo>
                      <a:pt x="2544" y="1206"/>
                    </a:lnTo>
                    <a:lnTo>
                      <a:pt x="2544" y="1206"/>
                    </a:lnTo>
                    <a:lnTo>
                      <a:pt x="2550" y="1200"/>
                    </a:lnTo>
                    <a:lnTo>
                      <a:pt x="2550" y="1200"/>
                    </a:lnTo>
                    <a:lnTo>
                      <a:pt x="2550" y="1200"/>
                    </a:lnTo>
                    <a:lnTo>
                      <a:pt x="2550" y="1200"/>
                    </a:lnTo>
                    <a:lnTo>
                      <a:pt x="2550" y="1194"/>
                    </a:lnTo>
                    <a:lnTo>
                      <a:pt x="2556" y="1194"/>
                    </a:lnTo>
                    <a:lnTo>
                      <a:pt x="2556" y="1188"/>
                    </a:lnTo>
                    <a:lnTo>
                      <a:pt x="2556" y="1188"/>
                    </a:lnTo>
                    <a:lnTo>
                      <a:pt x="2556" y="1182"/>
                    </a:lnTo>
                    <a:lnTo>
                      <a:pt x="2556" y="1182"/>
                    </a:lnTo>
                    <a:lnTo>
                      <a:pt x="2556" y="1176"/>
                    </a:lnTo>
                    <a:lnTo>
                      <a:pt x="2556" y="1176"/>
                    </a:lnTo>
                    <a:lnTo>
                      <a:pt x="2562" y="1170"/>
                    </a:lnTo>
                    <a:lnTo>
                      <a:pt x="2562" y="1170"/>
                    </a:lnTo>
                    <a:lnTo>
                      <a:pt x="2562" y="1164"/>
                    </a:lnTo>
                    <a:lnTo>
                      <a:pt x="2562" y="1164"/>
                    </a:lnTo>
                    <a:lnTo>
                      <a:pt x="2562" y="1158"/>
                    </a:lnTo>
                    <a:lnTo>
                      <a:pt x="2562" y="1158"/>
                    </a:lnTo>
                    <a:lnTo>
                      <a:pt x="2568" y="1152"/>
                    </a:lnTo>
                    <a:lnTo>
                      <a:pt x="2568" y="1152"/>
                    </a:lnTo>
                    <a:lnTo>
                      <a:pt x="2568" y="1146"/>
                    </a:lnTo>
                    <a:lnTo>
                      <a:pt x="2568" y="1140"/>
                    </a:lnTo>
                    <a:lnTo>
                      <a:pt x="2568" y="1140"/>
                    </a:lnTo>
                    <a:lnTo>
                      <a:pt x="2568" y="1134"/>
                    </a:lnTo>
                    <a:lnTo>
                      <a:pt x="2574" y="1134"/>
                    </a:lnTo>
                    <a:lnTo>
                      <a:pt x="2574" y="1128"/>
                    </a:lnTo>
                    <a:lnTo>
                      <a:pt x="2574" y="1122"/>
                    </a:lnTo>
                    <a:lnTo>
                      <a:pt x="2574" y="1116"/>
                    </a:lnTo>
                    <a:lnTo>
                      <a:pt x="2574" y="1116"/>
                    </a:lnTo>
                    <a:lnTo>
                      <a:pt x="2574" y="1110"/>
                    </a:lnTo>
                    <a:lnTo>
                      <a:pt x="2580" y="1104"/>
                    </a:lnTo>
                    <a:lnTo>
                      <a:pt x="2580" y="1098"/>
                    </a:lnTo>
                    <a:lnTo>
                      <a:pt x="2580" y="1092"/>
                    </a:lnTo>
                    <a:lnTo>
                      <a:pt x="2580" y="1092"/>
                    </a:lnTo>
                    <a:lnTo>
                      <a:pt x="2580" y="1086"/>
                    </a:lnTo>
                    <a:lnTo>
                      <a:pt x="2580" y="1080"/>
                    </a:lnTo>
                    <a:lnTo>
                      <a:pt x="2586" y="1068"/>
                    </a:lnTo>
                    <a:lnTo>
                      <a:pt x="2586" y="1062"/>
                    </a:lnTo>
                    <a:lnTo>
                      <a:pt x="2586" y="1056"/>
                    </a:lnTo>
                    <a:lnTo>
                      <a:pt x="2586" y="1056"/>
                    </a:lnTo>
                    <a:lnTo>
                      <a:pt x="2586" y="1050"/>
                    </a:lnTo>
                    <a:lnTo>
                      <a:pt x="2586" y="1044"/>
                    </a:lnTo>
                    <a:lnTo>
                      <a:pt x="2592" y="1038"/>
                    </a:lnTo>
                    <a:lnTo>
                      <a:pt x="2592" y="1032"/>
                    </a:lnTo>
                    <a:lnTo>
                      <a:pt x="2592" y="1026"/>
                    </a:lnTo>
                    <a:lnTo>
                      <a:pt x="2592" y="1020"/>
                    </a:lnTo>
                    <a:lnTo>
                      <a:pt x="2592" y="1014"/>
                    </a:lnTo>
                    <a:lnTo>
                      <a:pt x="2592" y="1008"/>
                    </a:lnTo>
                    <a:lnTo>
                      <a:pt x="2598" y="1002"/>
                    </a:lnTo>
                    <a:lnTo>
                      <a:pt x="2598" y="996"/>
                    </a:lnTo>
                    <a:lnTo>
                      <a:pt x="2598" y="990"/>
                    </a:lnTo>
                    <a:lnTo>
                      <a:pt x="2598" y="978"/>
                    </a:lnTo>
                    <a:lnTo>
                      <a:pt x="2598" y="972"/>
                    </a:lnTo>
                    <a:lnTo>
                      <a:pt x="2598" y="966"/>
                    </a:lnTo>
                    <a:lnTo>
                      <a:pt x="2598" y="960"/>
                    </a:lnTo>
                    <a:lnTo>
                      <a:pt x="2604" y="954"/>
                    </a:lnTo>
                    <a:lnTo>
                      <a:pt x="2604" y="942"/>
                    </a:lnTo>
                    <a:lnTo>
                      <a:pt x="2604" y="936"/>
                    </a:lnTo>
                    <a:lnTo>
                      <a:pt x="2604" y="930"/>
                    </a:lnTo>
                    <a:lnTo>
                      <a:pt x="2604" y="924"/>
                    </a:lnTo>
                    <a:lnTo>
                      <a:pt x="2604" y="918"/>
                    </a:lnTo>
                    <a:lnTo>
                      <a:pt x="2610" y="912"/>
                    </a:lnTo>
                    <a:lnTo>
                      <a:pt x="2610" y="894"/>
                    </a:lnTo>
                    <a:lnTo>
                      <a:pt x="2610" y="888"/>
                    </a:lnTo>
                    <a:lnTo>
                      <a:pt x="2610" y="882"/>
                    </a:lnTo>
                    <a:lnTo>
                      <a:pt x="2610" y="876"/>
                    </a:lnTo>
                    <a:lnTo>
                      <a:pt x="2610" y="870"/>
                    </a:lnTo>
                    <a:lnTo>
                      <a:pt x="2616" y="864"/>
                    </a:lnTo>
                    <a:lnTo>
                      <a:pt x="2616" y="864"/>
                    </a:lnTo>
                    <a:lnTo>
                      <a:pt x="2616" y="864"/>
                    </a:lnTo>
                    <a:lnTo>
                      <a:pt x="2616" y="870"/>
                    </a:lnTo>
                    <a:lnTo>
                      <a:pt x="2616" y="876"/>
                    </a:lnTo>
                    <a:lnTo>
                      <a:pt x="2616" y="882"/>
                    </a:lnTo>
                    <a:lnTo>
                      <a:pt x="2622" y="894"/>
                    </a:lnTo>
                    <a:lnTo>
                      <a:pt x="2622" y="906"/>
                    </a:lnTo>
                    <a:lnTo>
                      <a:pt x="2622" y="912"/>
                    </a:lnTo>
                    <a:lnTo>
                      <a:pt x="2622" y="918"/>
                    </a:lnTo>
                    <a:lnTo>
                      <a:pt x="2622" y="924"/>
                    </a:lnTo>
                    <a:lnTo>
                      <a:pt x="2622" y="930"/>
                    </a:lnTo>
                    <a:lnTo>
                      <a:pt x="2628" y="936"/>
                    </a:lnTo>
                    <a:lnTo>
                      <a:pt x="2628" y="948"/>
                    </a:lnTo>
                    <a:lnTo>
                      <a:pt x="2628" y="954"/>
                    </a:lnTo>
                    <a:lnTo>
                      <a:pt x="2628" y="960"/>
                    </a:lnTo>
                    <a:lnTo>
                      <a:pt x="2628" y="966"/>
                    </a:lnTo>
                    <a:lnTo>
                      <a:pt x="2628" y="972"/>
                    </a:lnTo>
                    <a:lnTo>
                      <a:pt x="2634" y="984"/>
                    </a:lnTo>
                    <a:lnTo>
                      <a:pt x="2634" y="990"/>
                    </a:lnTo>
                    <a:lnTo>
                      <a:pt x="2634" y="996"/>
                    </a:lnTo>
                    <a:lnTo>
                      <a:pt x="2634" y="1002"/>
                    </a:lnTo>
                    <a:lnTo>
                      <a:pt x="2634" y="1008"/>
                    </a:lnTo>
                    <a:lnTo>
                      <a:pt x="2634" y="1014"/>
                    </a:lnTo>
                    <a:lnTo>
                      <a:pt x="2640" y="1020"/>
                    </a:lnTo>
                    <a:lnTo>
                      <a:pt x="2640" y="1026"/>
                    </a:lnTo>
                    <a:lnTo>
                      <a:pt x="2640" y="1032"/>
                    </a:lnTo>
                    <a:lnTo>
                      <a:pt x="2640" y="1038"/>
                    </a:lnTo>
                    <a:lnTo>
                      <a:pt x="2640" y="1044"/>
                    </a:lnTo>
                    <a:lnTo>
                      <a:pt x="2640" y="1056"/>
                    </a:lnTo>
                    <a:lnTo>
                      <a:pt x="2646" y="1062"/>
                    </a:lnTo>
                    <a:lnTo>
                      <a:pt x="2646" y="1062"/>
                    </a:lnTo>
                    <a:lnTo>
                      <a:pt x="2646" y="1068"/>
                    </a:lnTo>
                    <a:lnTo>
                      <a:pt x="2646" y="1074"/>
                    </a:lnTo>
                    <a:lnTo>
                      <a:pt x="2646" y="1080"/>
                    </a:lnTo>
                    <a:lnTo>
                      <a:pt x="2646" y="1086"/>
                    </a:lnTo>
                    <a:lnTo>
                      <a:pt x="2652" y="1092"/>
                    </a:lnTo>
                    <a:lnTo>
                      <a:pt x="2652" y="1092"/>
                    </a:lnTo>
                    <a:lnTo>
                      <a:pt x="2652" y="1098"/>
                    </a:lnTo>
                    <a:lnTo>
                      <a:pt x="2652" y="1104"/>
                    </a:lnTo>
                    <a:lnTo>
                      <a:pt x="2652" y="1110"/>
                    </a:lnTo>
                    <a:lnTo>
                      <a:pt x="2652" y="1116"/>
                    </a:lnTo>
                    <a:lnTo>
                      <a:pt x="2658" y="1116"/>
                    </a:lnTo>
                    <a:lnTo>
                      <a:pt x="2658" y="1122"/>
                    </a:lnTo>
                    <a:lnTo>
                      <a:pt x="2658" y="1128"/>
                    </a:lnTo>
                    <a:lnTo>
                      <a:pt x="2658" y="1134"/>
                    </a:lnTo>
                    <a:lnTo>
                      <a:pt x="2658" y="1134"/>
                    </a:lnTo>
                    <a:lnTo>
                      <a:pt x="2658" y="1140"/>
                    </a:lnTo>
                    <a:lnTo>
                      <a:pt x="2664" y="1146"/>
                    </a:lnTo>
                    <a:lnTo>
                      <a:pt x="2664" y="1146"/>
                    </a:lnTo>
                    <a:lnTo>
                      <a:pt x="2664" y="1152"/>
                    </a:lnTo>
                    <a:lnTo>
                      <a:pt x="2664" y="1152"/>
                    </a:lnTo>
                    <a:lnTo>
                      <a:pt x="2664" y="1158"/>
                    </a:lnTo>
                    <a:lnTo>
                      <a:pt x="2664" y="1158"/>
                    </a:lnTo>
                    <a:lnTo>
                      <a:pt x="2664" y="1164"/>
                    </a:lnTo>
                    <a:lnTo>
                      <a:pt x="2670" y="1170"/>
                    </a:lnTo>
                    <a:lnTo>
                      <a:pt x="2670" y="1170"/>
                    </a:lnTo>
                    <a:lnTo>
                      <a:pt x="2670" y="1176"/>
                    </a:lnTo>
                    <a:lnTo>
                      <a:pt x="2670" y="1176"/>
                    </a:lnTo>
                    <a:lnTo>
                      <a:pt x="2670" y="1176"/>
                    </a:lnTo>
                    <a:lnTo>
                      <a:pt x="2676" y="1182"/>
                    </a:lnTo>
                    <a:lnTo>
                      <a:pt x="2676" y="1188"/>
                    </a:lnTo>
                    <a:lnTo>
                      <a:pt x="2676" y="1188"/>
                    </a:lnTo>
                    <a:lnTo>
                      <a:pt x="2676" y="1194"/>
                    </a:lnTo>
                    <a:lnTo>
                      <a:pt x="2676" y="1194"/>
                    </a:lnTo>
                    <a:lnTo>
                      <a:pt x="2676" y="1194"/>
                    </a:lnTo>
                    <a:lnTo>
                      <a:pt x="2682" y="1200"/>
                    </a:lnTo>
                    <a:lnTo>
                      <a:pt x="2682" y="1200"/>
                    </a:lnTo>
                    <a:lnTo>
                      <a:pt x="2682" y="1200"/>
                    </a:lnTo>
                    <a:lnTo>
                      <a:pt x="2682" y="1206"/>
                    </a:lnTo>
                    <a:lnTo>
                      <a:pt x="2682" y="1206"/>
                    </a:lnTo>
                    <a:lnTo>
                      <a:pt x="2682" y="1206"/>
                    </a:lnTo>
                    <a:lnTo>
                      <a:pt x="2688" y="1206"/>
                    </a:lnTo>
                    <a:lnTo>
                      <a:pt x="2688" y="1212"/>
                    </a:lnTo>
                    <a:lnTo>
                      <a:pt x="2688" y="1212"/>
                    </a:lnTo>
                    <a:lnTo>
                      <a:pt x="2688" y="1212"/>
                    </a:lnTo>
                    <a:lnTo>
                      <a:pt x="2688" y="1212"/>
                    </a:lnTo>
                    <a:lnTo>
                      <a:pt x="2688" y="1212"/>
                    </a:lnTo>
                    <a:lnTo>
                      <a:pt x="2688" y="1218"/>
                    </a:lnTo>
                    <a:lnTo>
                      <a:pt x="2694" y="1218"/>
                    </a:lnTo>
                    <a:lnTo>
                      <a:pt x="2694" y="1218"/>
                    </a:lnTo>
                    <a:lnTo>
                      <a:pt x="2694" y="1218"/>
                    </a:lnTo>
                    <a:lnTo>
                      <a:pt x="2694" y="1218"/>
                    </a:lnTo>
                    <a:lnTo>
                      <a:pt x="2694" y="1218"/>
                    </a:lnTo>
                    <a:lnTo>
                      <a:pt x="2694" y="1218"/>
                    </a:lnTo>
                    <a:lnTo>
                      <a:pt x="2700" y="1218"/>
                    </a:lnTo>
                    <a:lnTo>
                      <a:pt x="2700" y="1212"/>
                    </a:lnTo>
                    <a:lnTo>
                      <a:pt x="2700" y="1212"/>
                    </a:lnTo>
                    <a:lnTo>
                      <a:pt x="2700" y="1212"/>
                    </a:lnTo>
                    <a:lnTo>
                      <a:pt x="2700" y="1212"/>
                    </a:lnTo>
                    <a:lnTo>
                      <a:pt x="2700" y="1212"/>
                    </a:lnTo>
                    <a:lnTo>
                      <a:pt x="2706" y="1206"/>
                    </a:lnTo>
                    <a:lnTo>
                      <a:pt x="2706" y="1206"/>
                    </a:lnTo>
                    <a:lnTo>
                      <a:pt x="2706" y="1206"/>
                    </a:lnTo>
                    <a:lnTo>
                      <a:pt x="2706" y="1200"/>
                    </a:lnTo>
                    <a:lnTo>
                      <a:pt x="2706" y="1200"/>
                    </a:lnTo>
                    <a:lnTo>
                      <a:pt x="2712" y="1194"/>
                    </a:lnTo>
                    <a:lnTo>
                      <a:pt x="2712" y="1194"/>
                    </a:lnTo>
                    <a:lnTo>
                      <a:pt x="2712" y="1194"/>
                    </a:lnTo>
                    <a:lnTo>
                      <a:pt x="2712" y="1188"/>
                    </a:lnTo>
                    <a:lnTo>
                      <a:pt x="2712" y="1188"/>
                    </a:lnTo>
                    <a:lnTo>
                      <a:pt x="2712" y="1182"/>
                    </a:lnTo>
                    <a:lnTo>
                      <a:pt x="2712" y="1182"/>
                    </a:lnTo>
                    <a:lnTo>
                      <a:pt x="2718" y="1176"/>
                    </a:lnTo>
                    <a:lnTo>
                      <a:pt x="2718" y="1176"/>
                    </a:lnTo>
                    <a:lnTo>
                      <a:pt x="2718" y="1170"/>
                    </a:lnTo>
                    <a:lnTo>
                      <a:pt x="2718" y="1170"/>
                    </a:lnTo>
                    <a:lnTo>
                      <a:pt x="2718" y="1164"/>
                    </a:lnTo>
                    <a:lnTo>
                      <a:pt x="2718" y="1164"/>
                    </a:lnTo>
                    <a:lnTo>
                      <a:pt x="2724" y="1158"/>
                    </a:lnTo>
                    <a:lnTo>
                      <a:pt x="2724" y="1158"/>
                    </a:lnTo>
                    <a:lnTo>
                      <a:pt x="2724" y="1152"/>
                    </a:lnTo>
                    <a:lnTo>
                      <a:pt x="2724" y="1152"/>
                    </a:lnTo>
                    <a:lnTo>
                      <a:pt x="2724" y="1146"/>
                    </a:lnTo>
                    <a:lnTo>
                      <a:pt x="2724" y="1140"/>
                    </a:lnTo>
                    <a:lnTo>
                      <a:pt x="2730" y="1140"/>
                    </a:lnTo>
                    <a:lnTo>
                      <a:pt x="2730" y="1134"/>
                    </a:lnTo>
                    <a:lnTo>
                      <a:pt x="2730" y="1128"/>
                    </a:lnTo>
                    <a:lnTo>
                      <a:pt x="2730" y="1122"/>
                    </a:lnTo>
                    <a:lnTo>
                      <a:pt x="2730" y="1122"/>
                    </a:lnTo>
                    <a:lnTo>
                      <a:pt x="2730" y="1116"/>
                    </a:lnTo>
                    <a:lnTo>
                      <a:pt x="2730" y="1110"/>
                    </a:lnTo>
                    <a:lnTo>
                      <a:pt x="2736" y="1110"/>
                    </a:lnTo>
                    <a:lnTo>
                      <a:pt x="2736" y="1098"/>
                    </a:lnTo>
                    <a:lnTo>
                      <a:pt x="2736" y="1098"/>
                    </a:lnTo>
                    <a:lnTo>
                      <a:pt x="2736" y="1092"/>
                    </a:lnTo>
                    <a:lnTo>
                      <a:pt x="2736" y="1086"/>
                    </a:lnTo>
                    <a:lnTo>
                      <a:pt x="2742" y="1080"/>
                    </a:lnTo>
                    <a:lnTo>
                      <a:pt x="2742" y="1074"/>
                    </a:lnTo>
                    <a:lnTo>
                      <a:pt x="2742" y="1068"/>
                    </a:lnTo>
                    <a:lnTo>
                      <a:pt x="2742" y="1062"/>
                    </a:lnTo>
                    <a:lnTo>
                      <a:pt x="2742" y="1056"/>
                    </a:lnTo>
                    <a:lnTo>
                      <a:pt x="2742" y="1050"/>
                    </a:lnTo>
                    <a:lnTo>
                      <a:pt x="2748" y="1044"/>
                    </a:lnTo>
                    <a:lnTo>
                      <a:pt x="2748" y="1038"/>
                    </a:lnTo>
                    <a:lnTo>
                      <a:pt x="2748" y="1032"/>
                    </a:lnTo>
                    <a:lnTo>
                      <a:pt x="2748" y="1026"/>
                    </a:lnTo>
                    <a:lnTo>
                      <a:pt x="2748" y="1020"/>
                    </a:lnTo>
                    <a:lnTo>
                      <a:pt x="2748" y="1014"/>
                    </a:lnTo>
                    <a:lnTo>
                      <a:pt x="2754" y="1008"/>
                    </a:lnTo>
                    <a:lnTo>
                      <a:pt x="2754" y="1002"/>
                    </a:lnTo>
                    <a:lnTo>
                      <a:pt x="2754" y="996"/>
                    </a:lnTo>
                    <a:lnTo>
                      <a:pt x="2754" y="990"/>
                    </a:lnTo>
                    <a:lnTo>
                      <a:pt x="2754" y="984"/>
                    </a:lnTo>
                    <a:lnTo>
                      <a:pt x="2754" y="978"/>
                    </a:lnTo>
                    <a:lnTo>
                      <a:pt x="2754" y="966"/>
                    </a:lnTo>
                    <a:lnTo>
                      <a:pt x="2760" y="960"/>
                    </a:lnTo>
                    <a:lnTo>
                      <a:pt x="2760" y="954"/>
                    </a:lnTo>
                    <a:lnTo>
                      <a:pt x="2760" y="948"/>
                    </a:lnTo>
                    <a:lnTo>
                      <a:pt x="2760" y="942"/>
                    </a:lnTo>
                    <a:lnTo>
                      <a:pt x="2760" y="930"/>
                    </a:lnTo>
                    <a:lnTo>
                      <a:pt x="2760" y="924"/>
                    </a:lnTo>
                    <a:lnTo>
                      <a:pt x="2766" y="918"/>
                    </a:lnTo>
                    <a:lnTo>
                      <a:pt x="2766" y="912"/>
                    </a:lnTo>
                    <a:lnTo>
                      <a:pt x="2766" y="894"/>
                    </a:lnTo>
                    <a:lnTo>
                      <a:pt x="2766" y="888"/>
                    </a:lnTo>
                    <a:lnTo>
                      <a:pt x="2766" y="882"/>
                    </a:lnTo>
                    <a:lnTo>
                      <a:pt x="2766" y="870"/>
                    </a:lnTo>
                    <a:lnTo>
                      <a:pt x="2772" y="864"/>
                    </a:lnTo>
                    <a:lnTo>
                      <a:pt x="2772" y="858"/>
                    </a:lnTo>
                    <a:lnTo>
                      <a:pt x="2772" y="852"/>
                    </a:lnTo>
                    <a:lnTo>
                      <a:pt x="2772" y="852"/>
                    </a:lnTo>
                    <a:lnTo>
                      <a:pt x="2772" y="852"/>
                    </a:lnTo>
                    <a:lnTo>
                      <a:pt x="2772" y="852"/>
                    </a:lnTo>
                    <a:lnTo>
                      <a:pt x="2778" y="858"/>
                    </a:lnTo>
                    <a:lnTo>
                      <a:pt x="2778" y="876"/>
                    </a:lnTo>
                    <a:lnTo>
                      <a:pt x="2778" y="882"/>
                    </a:lnTo>
                    <a:lnTo>
                      <a:pt x="2778" y="894"/>
                    </a:lnTo>
                    <a:lnTo>
                      <a:pt x="2778" y="906"/>
                    </a:lnTo>
                    <a:lnTo>
                      <a:pt x="2778" y="912"/>
                    </a:lnTo>
                    <a:lnTo>
                      <a:pt x="2784" y="924"/>
                    </a:lnTo>
                    <a:lnTo>
                      <a:pt x="2784" y="936"/>
                    </a:lnTo>
                    <a:lnTo>
                      <a:pt x="2784" y="942"/>
                    </a:lnTo>
                    <a:lnTo>
                      <a:pt x="2784" y="948"/>
                    </a:lnTo>
                    <a:lnTo>
                      <a:pt x="2784" y="966"/>
                    </a:lnTo>
                    <a:lnTo>
                      <a:pt x="2784" y="972"/>
                    </a:lnTo>
                    <a:lnTo>
                      <a:pt x="2790" y="984"/>
                    </a:lnTo>
                    <a:lnTo>
                      <a:pt x="2790" y="990"/>
                    </a:lnTo>
                    <a:lnTo>
                      <a:pt x="2790" y="996"/>
                    </a:lnTo>
                    <a:lnTo>
                      <a:pt x="2790" y="1008"/>
                    </a:lnTo>
                    <a:lnTo>
                      <a:pt x="2790" y="1014"/>
                    </a:lnTo>
                    <a:lnTo>
                      <a:pt x="2790" y="1026"/>
                    </a:lnTo>
                    <a:lnTo>
                      <a:pt x="2796" y="1032"/>
                    </a:lnTo>
                    <a:lnTo>
                      <a:pt x="2796" y="1038"/>
                    </a:lnTo>
                    <a:lnTo>
                      <a:pt x="2796" y="1044"/>
                    </a:lnTo>
                    <a:lnTo>
                      <a:pt x="2796" y="1056"/>
                    </a:lnTo>
                    <a:lnTo>
                      <a:pt x="2796" y="1062"/>
                    </a:lnTo>
                    <a:lnTo>
                      <a:pt x="2796" y="1074"/>
                    </a:lnTo>
                    <a:lnTo>
                      <a:pt x="2802" y="1086"/>
                    </a:lnTo>
                    <a:lnTo>
                      <a:pt x="2802" y="1092"/>
                    </a:lnTo>
                    <a:lnTo>
                      <a:pt x="2802" y="1098"/>
                    </a:lnTo>
                    <a:lnTo>
                      <a:pt x="2802" y="1104"/>
                    </a:lnTo>
                    <a:lnTo>
                      <a:pt x="2802" y="1110"/>
                    </a:lnTo>
                    <a:lnTo>
                      <a:pt x="2802" y="1116"/>
                    </a:lnTo>
                    <a:lnTo>
                      <a:pt x="2808" y="1122"/>
                    </a:lnTo>
                    <a:lnTo>
                      <a:pt x="2808" y="1128"/>
                    </a:lnTo>
                    <a:lnTo>
                      <a:pt x="2808" y="1134"/>
                    </a:lnTo>
                    <a:lnTo>
                      <a:pt x="2808" y="1140"/>
                    </a:lnTo>
                    <a:lnTo>
                      <a:pt x="2808" y="1146"/>
                    </a:lnTo>
                    <a:lnTo>
                      <a:pt x="2808" y="1146"/>
                    </a:lnTo>
                    <a:lnTo>
                      <a:pt x="2814" y="1158"/>
                    </a:lnTo>
                    <a:lnTo>
                      <a:pt x="2814" y="1158"/>
                    </a:lnTo>
                    <a:lnTo>
                      <a:pt x="2814" y="1164"/>
                    </a:lnTo>
                    <a:lnTo>
                      <a:pt x="2814" y="1170"/>
                    </a:lnTo>
                    <a:lnTo>
                      <a:pt x="2814" y="1170"/>
                    </a:lnTo>
                    <a:lnTo>
                      <a:pt x="2814" y="1182"/>
                    </a:lnTo>
                    <a:lnTo>
                      <a:pt x="2820" y="1182"/>
                    </a:lnTo>
                    <a:lnTo>
                      <a:pt x="2820" y="1188"/>
                    </a:lnTo>
                    <a:lnTo>
                      <a:pt x="2820" y="1188"/>
                    </a:lnTo>
                    <a:lnTo>
                      <a:pt x="2820" y="1194"/>
                    </a:lnTo>
                    <a:lnTo>
                      <a:pt x="2820" y="1194"/>
                    </a:lnTo>
                    <a:lnTo>
                      <a:pt x="2820" y="1200"/>
                    </a:lnTo>
                    <a:lnTo>
                      <a:pt x="2820" y="1200"/>
                    </a:lnTo>
                    <a:lnTo>
                      <a:pt x="2826" y="1206"/>
                    </a:lnTo>
                    <a:lnTo>
                      <a:pt x="2826" y="1206"/>
                    </a:lnTo>
                    <a:lnTo>
                      <a:pt x="2826" y="1212"/>
                    </a:lnTo>
                    <a:lnTo>
                      <a:pt x="2826" y="1212"/>
                    </a:lnTo>
                    <a:lnTo>
                      <a:pt x="2826" y="1218"/>
                    </a:lnTo>
                    <a:lnTo>
                      <a:pt x="2832" y="1218"/>
                    </a:lnTo>
                    <a:lnTo>
                      <a:pt x="2832" y="1224"/>
                    </a:lnTo>
                    <a:lnTo>
                      <a:pt x="2832" y="1224"/>
                    </a:lnTo>
                    <a:lnTo>
                      <a:pt x="2832" y="1224"/>
                    </a:lnTo>
                    <a:lnTo>
                      <a:pt x="2832" y="1224"/>
                    </a:lnTo>
                    <a:lnTo>
                      <a:pt x="2832" y="1230"/>
                    </a:lnTo>
                    <a:lnTo>
                      <a:pt x="2838" y="1230"/>
                    </a:lnTo>
                    <a:lnTo>
                      <a:pt x="2838" y="1230"/>
                    </a:lnTo>
                    <a:lnTo>
                      <a:pt x="2838" y="1230"/>
                    </a:lnTo>
                    <a:lnTo>
                      <a:pt x="2838" y="1230"/>
                    </a:lnTo>
                    <a:lnTo>
                      <a:pt x="2838" y="1230"/>
                    </a:lnTo>
                    <a:lnTo>
                      <a:pt x="2838" y="1230"/>
                    </a:lnTo>
                    <a:lnTo>
                      <a:pt x="2838" y="1230"/>
                    </a:lnTo>
                    <a:lnTo>
                      <a:pt x="2844" y="1230"/>
                    </a:lnTo>
                    <a:lnTo>
                      <a:pt x="2844" y="1230"/>
                    </a:lnTo>
                    <a:lnTo>
                      <a:pt x="2844" y="1230"/>
                    </a:lnTo>
                    <a:lnTo>
                      <a:pt x="2844" y="1230"/>
                    </a:lnTo>
                    <a:lnTo>
                      <a:pt x="2844" y="1230"/>
                    </a:lnTo>
                    <a:lnTo>
                      <a:pt x="2844" y="1230"/>
                    </a:lnTo>
                    <a:lnTo>
                      <a:pt x="2850" y="1224"/>
                    </a:lnTo>
                    <a:lnTo>
                      <a:pt x="2850" y="1224"/>
                    </a:lnTo>
                    <a:lnTo>
                      <a:pt x="2850" y="1224"/>
                    </a:lnTo>
                    <a:lnTo>
                      <a:pt x="2850" y="1218"/>
                    </a:lnTo>
                    <a:lnTo>
                      <a:pt x="2850" y="1218"/>
                    </a:lnTo>
                    <a:lnTo>
                      <a:pt x="2850" y="1218"/>
                    </a:lnTo>
                    <a:lnTo>
                      <a:pt x="2856" y="1212"/>
                    </a:lnTo>
                    <a:lnTo>
                      <a:pt x="2856" y="1212"/>
                    </a:lnTo>
                    <a:lnTo>
                      <a:pt x="2856" y="1206"/>
                    </a:lnTo>
                    <a:lnTo>
                      <a:pt x="2856" y="1200"/>
                    </a:lnTo>
                    <a:lnTo>
                      <a:pt x="2856" y="1200"/>
                    </a:lnTo>
                    <a:lnTo>
                      <a:pt x="2856" y="1194"/>
                    </a:lnTo>
                    <a:lnTo>
                      <a:pt x="2862" y="1188"/>
                    </a:lnTo>
                    <a:lnTo>
                      <a:pt x="2862" y="1182"/>
                    </a:lnTo>
                    <a:lnTo>
                      <a:pt x="2862" y="1176"/>
                    </a:lnTo>
                    <a:lnTo>
                      <a:pt x="2862" y="1170"/>
                    </a:lnTo>
                    <a:lnTo>
                      <a:pt x="2862" y="1164"/>
                    </a:lnTo>
                    <a:lnTo>
                      <a:pt x="2862" y="1158"/>
                    </a:lnTo>
                    <a:lnTo>
                      <a:pt x="2868" y="1152"/>
                    </a:lnTo>
                    <a:lnTo>
                      <a:pt x="2868" y="1140"/>
                    </a:lnTo>
                    <a:lnTo>
                      <a:pt x="2868" y="1128"/>
                    </a:lnTo>
                    <a:lnTo>
                      <a:pt x="2868" y="1122"/>
                    </a:lnTo>
                    <a:lnTo>
                      <a:pt x="2868" y="1116"/>
                    </a:lnTo>
                    <a:lnTo>
                      <a:pt x="2868" y="1104"/>
                    </a:lnTo>
                    <a:lnTo>
                      <a:pt x="2874" y="1098"/>
                    </a:lnTo>
                    <a:lnTo>
                      <a:pt x="2874" y="1086"/>
                    </a:lnTo>
                    <a:lnTo>
                      <a:pt x="2874" y="1080"/>
                    </a:lnTo>
                    <a:lnTo>
                      <a:pt x="2874" y="1068"/>
                    </a:lnTo>
                    <a:lnTo>
                      <a:pt x="2874" y="1056"/>
                    </a:lnTo>
                    <a:lnTo>
                      <a:pt x="2874" y="1050"/>
                    </a:lnTo>
                    <a:lnTo>
                      <a:pt x="2880" y="1038"/>
                    </a:lnTo>
                    <a:lnTo>
                      <a:pt x="2880" y="1026"/>
                    </a:lnTo>
                    <a:lnTo>
                      <a:pt x="2880" y="1014"/>
                    </a:lnTo>
                    <a:lnTo>
                      <a:pt x="2880" y="1008"/>
                    </a:lnTo>
                    <a:lnTo>
                      <a:pt x="2880" y="996"/>
                    </a:lnTo>
                    <a:lnTo>
                      <a:pt x="2880" y="984"/>
                    </a:lnTo>
                    <a:lnTo>
                      <a:pt x="2880" y="972"/>
                    </a:lnTo>
                    <a:lnTo>
                      <a:pt x="2886" y="960"/>
                    </a:lnTo>
                    <a:lnTo>
                      <a:pt x="2886" y="948"/>
                    </a:lnTo>
                    <a:lnTo>
                      <a:pt x="2886" y="930"/>
                    </a:lnTo>
                    <a:lnTo>
                      <a:pt x="2886" y="906"/>
                    </a:lnTo>
                    <a:lnTo>
                      <a:pt x="2886" y="894"/>
                    </a:lnTo>
                    <a:lnTo>
                      <a:pt x="2892" y="882"/>
                    </a:lnTo>
                    <a:lnTo>
                      <a:pt x="2892" y="870"/>
                    </a:lnTo>
                    <a:lnTo>
                      <a:pt x="2892" y="858"/>
                    </a:lnTo>
                    <a:lnTo>
                      <a:pt x="2892" y="834"/>
                    </a:lnTo>
                    <a:lnTo>
                      <a:pt x="2892" y="816"/>
                    </a:lnTo>
                    <a:lnTo>
                      <a:pt x="2892" y="804"/>
                    </a:lnTo>
                    <a:lnTo>
                      <a:pt x="2898" y="792"/>
                    </a:lnTo>
                    <a:lnTo>
                      <a:pt x="2898" y="780"/>
                    </a:lnTo>
                    <a:lnTo>
                      <a:pt x="2898" y="762"/>
                    </a:lnTo>
                    <a:lnTo>
                      <a:pt x="2898" y="732"/>
                    </a:lnTo>
                    <a:lnTo>
                      <a:pt x="2898" y="714"/>
                    </a:lnTo>
                    <a:lnTo>
                      <a:pt x="2898" y="696"/>
                    </a:lnTo>
                    <a:lnTo>
                      <a:pt x="2904" y="678"/>
                    </a:lnTo>
                    <a:lnTo>
                      <a:pt x="2904" y="660"/>
                    </a:lnTo>
                    <a:lnTo>
                      <a:pt x="2904" y="642"/>
                    </a:lnTo>
                    <a:lnTo>
                      <a:pt x="2904" y="624"/>
                    </a:lnTo>
                    <a:lnTo>
                      <a:pt x="2904" y="606"/>
                    </a:lnTo>
                    <a:lnTo>
                      <a:pt x="2904" y="588"/>
                    </a:lnTo>
                    <a:lnTo>
                      <a:pt x="2904" y="570"/>
                    </a:lnTo>
                    <a:lnTo>
                      <a:pt x="2910" y="552"/>
                    </a:lnTo>
                    <a:lnTo>
                      <a:pt x="2910" y="528"/>
                    </a:lnTo>
                    <a:lnTo>
                      <a:pt x="2910" y="510"/>
                    </a:lnTo>
                    <a:lnTo>
                      <a:pt x="2910" y="492"/>
                    </a:lnTo>
                    <a:lnTo>
                      <a:pt x="2910" y="468"/>
                    </a:lnTo>
                    <a:lnTo>
                      <a:pt x="2910" y="450"/>
                    </a:lnTo>
                    <a:lnTo>
                      <a:pt x="2916" y="426"/>
                    </a:lnTo>
                    <a:lnTo>
                      <a:pt x="2916" y="408"/>
                    </a:lnTo>
                    <a:lnTo>
                      <a:pt x="2916" y="384"/>
                    </a:lnTo>
                    <a:lnTo>
                      <a:pt x="2916" y="360"/>
                    </a:lnTo>
                    <a:lnTo>
                      <a:pt x="2916" y="318"/>
                    </a:lnTo>
                    <a:lnTo>
                      <a:pt x="2922" y="294"/>
                    </a:lnTo>
                    <a:lnTo>
                      <a:pt x="2922" y="276"/>
                    </a:lnTo>
                    <a:lnTo>
                      <a:pt x="2922" y="258"/>
                    </a:lnTo>
                    <a:lnTo>
                      <a:pt x="2922" y="240"/>
                    </a:lnTo>
                    <a:lnTo>
                      <a:pt x="2922" y="216"/>
                    </a:lnTo>
                    <a:lnTo>
                      <a:pt x="2922" y="174"/>
                    </a:lnTo>
                    <a:lnTo>
                      <a:pt x="2922" y="150"/>
                    </a:lnTo>
                    <a:lnTo>
                      <a:pt x="2928" y="126"/>
                    </a:lnTo>
                    <a:lnTo>
                      <a:pt x="2928" y="102"/>
                    </a:lnTo>
                    <a:lnTo>
                      <a:pt x="2928" y="78"/>
                    </a:lnTo>
                    <a:lnTo>
                      <a:pt x="2928" y="54"/>
                    </a:lnTo>
                    <a:lnTo>
                      <a:pt x="2928" y="30"/>
                    </a:lnTo>
                    <a:lnTo>
                      <a:pt x="2928" y="18"/>
                    </a:lnTo>
                    <a:lnTo>
                      <a:pt x="2934" y="6"/>
                    </a:lnTo>
                    <a:lnTo>
                      <a:pt x="2934" y="0"/>
                    </a:lnTo>
                    <a:lnTo>
                      <a:pt x="2934" y="6"/>
                    </a:lnTo>
                    <a:lnTo>
                      <a:pt x="2934" y="30"/>
                    </a:lnTo>
                    <a:lnTo>
                      <a:pt x="2934" y="48"/>
                    </a:lnTo>
                    <a:lnTo>
                      <a:pt x="2934" y="72"/>
                    </a:lnTo>
                    <a:lnTo>
                      <a:pt x="2940" y="96"/>
                    </a:lnTo>
                    <a:lnTo>
                      <a:pt x="2940" y="114"/>
                    </a:lnTo>
                    <a:lnTo>
                      <a:pt x="2940" y="138"/>
                    </a:lnTo>
                    <a:lnTo>
                      <a:pt x="2940" y="162"/>
                    </a:lnTo>
                    <a:lnTo>
                      <a:pt x="2940" y="186"/>
                    </a:lnTo>
                    <a:lnTo>
                      <a:pt x="2940" y="204"/>
                    </a:lnTo>
                    <a:lnTo>
                      <a:pt x="2946" y="240"/>
                    </a:lnTo>
                    <a:lnTo>
                      <a:pt x="2946" y="258"/>
                    </a:lnTo>
                    <a:lnTo>
                      <a:pt x="2946" y="276"/>
                    </a:lnTo>
                    <a:lnTo>
                      <a:pt x="2946" y="300"/>
                    </a:lnTo>
                    <a:lnTo>
                      <a:pt x="2946" y="318"/>
                    </a:lnTo>
                    <a:lnTo>
                      <a:pt x="2946" y="342"/>
                    </a:lnTo>
                    <a:lnTo>
                      <a:pt x="2952" y="360"/>
                    </a:lnTo>
                    <a:lnTo>
                      <a:pt x="2952" y="378"/>
                    </a:lnTo>
                    <a:lnTo>
                      <a:pt x="2952" y="402"/>
                    </a:lnTo>
                    <a:lnTo>
                      <a:pt x="2952" y="420"/>
                    </a:lnTo>
                    <a:lnTo>
                      <a:pt x="2952" y="462"/>
                    </a:lnTo>
                    <a:lnTo>
                      <a:pt x="2952" y="480"/>
                    </a:lnTo>
                    <a:lnTo>
                      <a:pt x="2958" y="498"/>
                    </a:lnTo>
                    <a:lnTo>
                      <a:pt x="2958" y="516"/>
                    </a:lnTo>
                    <a:lnTo>
                      <a:pt x="2958" y="534"/>
                    </a:lnTo>
                    <a:lnTo>
                      <a:pt x="2958" y="558"/>
                    </a:lnTo>
                    <a:lnTo>
                      <a:pt x="2958" y="576"/>
                    </a:lnTo>
                    <a:lnTo>
                      <a:pt x="2958" y="594"/>
                    </a:lnTo>
                    <a:lnTo>
                      <a:pt x="2964" y="612"/>
                    </a:lnTo>
                    <a:lnTo>
                      <a:pt x="2964" y="630"/>
                    </a:lnTo>
                    <a:lnTo>
                      <a:pt x="2964" y="642"/>
                    </a:lnTo>
                    <a:lnTo>
                      <a:pt x="2964" y="660"/>
                    </a:lnTo>
                    <a:lnTo>
                      <a:pt x="2964" y="678"/>
                    </a:lnTo>
                    <a:lnTo>
                      <a:pt x="2964" y="696"/>
                    </a:lnTo>
                    <a:lnTo>
                      <a:pt x="2970" y="714"/>
                    </a:lnTo>
                    <a:lnTo>
                      <a:pt x="2970" y="726"/>
                    </a:lnTo>
                    <a:lnTo>
                      <a:pt x="2970" y="750"/>
                    </a:lnTo>
                    <a:lnTo>
                      <a:pt x="2970" y="768"/>
                    </a:lnTo>
                    <a:lnTo>
                      <a:pt x="2970" y="780"/>
                    </a:lnTo>
                    <a:lnTo>
                      <a:pt x="2970" y="792"/>
                    </a:lnTo>
                    <a:lnTo>
                      <a:pt x="2970" y="804"/>
                    </a:lnTo>
                    <a:lnTo>
                      <a:pt x="2976" y="816"/>
                    </a:lnTo>
                    <a:lnTo>
                      <a:pt x="2976" y="840"/>
                    </a:lnTo>
                    <a:lnTo>
                      <a:pt x="2976" y="852"/>
                    </a:lnTo>
                    <a:lnTo>
                      <a:pt x="2976" y="864"/>
                    </a:lnTo>
                    <a:lnTo>
                      <a:pt x="2976" y="882"/>
                    </a:lnTo>
                    <a:lnTo>
                      <a:pt x="2976" y="894"/>
                    </a:lnTo>
                    <a:lnTo>
                      <a:pt x="2982" y="906"/>
                    </a:lnTo>
                    <a:lnTo>
                      <a:pt x="2982" y="918"/>
                    </a:lnTo>
                    <a:lnTo>
                      <a:pt x="2982" y="930"/>
                    </a:lnTo>
                    <a:lnTo>
                      <a:pt x="2982" y="942"/>
                    </a:lnTo>
                    <a:lnTo>
                      <a:pt x="2982" y="966"/>
                    </a:lnTo>
                    <a:lnTo>
                      <a:pt x="2988" y="978"/>
                    </a:lnTo>
                    <a:lnTo>
                      <a:pt x="2988" y="990"/>
                    </a:lnTo>
                    <a:lnTo>
                      <a:pt x="2988" y="996"/>
                    </a:lnTo>
                    <a:lnTo>
                      <a:pt x="2988" y="1008"/>
                    </a:lnTo>
                    <a:lnTo>
                      <a:pt x="2988" y="1020"/>
                    </a:lnTo>
                    <a:lnTo>
                      <a:pt x="2988" y="1032"/>
                    </a:lnTo>
                    <a:lnTo>
                      <a:pt x="2988" y="1038"/>
                    </a:lnTo>
                    <a:lnTo>
                      <a:pt x="2994" y="1050"/>
                    </a:lnTo>
                    <a:lnTo>
                      <a:pt x="2994" y="1062"/>
                    </a:lnTo>
                    <a:lnTo>
                      <a:pt x="2994" y="1068"/>
                    </a:lnTo>
                    <a:lnTo>
                      <a:pt x="2994" y="1080"/>
                    </a:lnTo>
                    <a:lnTo>
                      <a:pt x="2994" y="1086"/>
                    </a:lnTo>
                    <a:lnTo>
                      <a:pt x="2994" y="1098"/>
                    </a:lnTo>
                    <a:lnTo>
                      <a:pt x="3000" y="1104"/>
                    </a:lnTo>
                    <a:lnTo>
                      <a:pt x="3000" y="1110"/>
                    </a:lnTo>
                    <a:lnTo>
                      <a:pt x="3000" y="1116"/>
                    </a:lnTo>
                    <a:lnTo>
                      <a:pt x="3000" y="1128"/>
                    </a:lnTo>
                    <a:lnTo>
                      <a:pt x="3000" y="1134"/>
                    </a:lnTo>
                    <a:lnTo>
                      <a:pt x="3000" y="1140"/>
                    </a:lnTo>
                    <a:lnTo>
                      <a:pt x="3006" y="1146"/>
                    </a:lnTo>
                    <a:lnTo>
                      <a:pt x="3006" y="1152"/>
                    </a:lnTo>
                    <a:lnTo>
                      <a:pt x="3006" y="1158"/>
                    </a:lnTo>
                    <a:lnTo>
                      <a:pt x="3006" y="1164"/>
                    </a:lnTo>
                    <a:lnTo>
                      <a:pt x="3006" y="1176"/>
                    </a:lnTo>
                    <a:lnTo>
                      <a:pt x="3006" y="1182"/>
                    </a:lnTo>
                    <a:lnTo>
                      <a:pt x="3012" y="1188"/>
                    </a:lnTo>
                    <a:lnTo>
                      <a:pt x="3012" y="1188"/>
                    </a:lnTo>
                    <a:lnTo>
                      <a:pt x="3012" y="1194"/>
                    </a:lnTo>
                    <a:lnTo>
                      <a:pt x="3012" y="1194"/>
                    </a:lnTo>
                    <a:lnTo>
                      <a:pt x="3012" y="1200"/>
                    </a:lnTo>
                    <a:lnTo>
                      <a:pt x="3012" y="1200"/>
                    </a:lnTo>
                    <a:lnTo>
                      <a:pt x="3018" y="1206"/>
                    </a:lnTo>
                    <a:lnTo>
                      <a:pt x="3018" y="1206"/>
                    </a:lnTo>
                    <a:lnTo>
                      <a:pt x="3018" y="1206"/>
                    </a:lnTo>
                    <a:lnTo>
                      <a:pt x="3018" y="1212"/>
                    </a:lnTo>
                    <a:lnTo>
                      <a:pt x="3018" y="1212"/>
                    </a:lnTo>
                    <a:lnTo>
                      <a:pt x="3018" y="1212"/>
                    </a:lnTo>
                    <a:lnTo>
                      <a:pt x="3024" y="1212"/>
                    </a:lnTo>
                    <a:lnTo>
                      <a:pt x="3024" y="1212"/>
                    </a:lnTo>
                    <a:lnTo>
                      <a:pt x="3024" y="1212"/>
                    </a:lnTo>
                    <a:lnTo>
                      <a:pt x="3024" y="1218"/>
                    </a:lnTo>
                    <a:lnTo>
                      <a:pt x="3024" y="1218"/>
                    </a:lnTo>
                    <a:lnTo>
                      <a:pt x="3024" y="1218"/>
                    </a:lnTo>
                    <a:lnTo>
                      <a:pt x="3030" y="1218"/>
                    </a:lnTo>
                    <a:lnTo>
                      <a:pt x="3030" y="1218"/>
                    </a:lnTo>
                    <a:lnTo>
                      <a:pt x="3030" y="1218"/>
                    </a:lnTo>
                    <a:lnTo>
                      <a:pt x="3030" y="1218"/>
                    </a:lnTo>
                    <a:lnTo>
                      <a:pt x="3030" y="1218"/>
                    </a:lnTo>
                    <a:lnTo>
                      <a:pt x="3030" y="1218"/>
                    </a:lnTo>
                    <a:lnTo>
                      <a:pt x="3036" y="1218"/>
                    </a:lnTo>
                    <a:lnTo>
                      <a:pt x="3036" y="1218"/>
                    </a:lnTo>
                    <a:lnTo>
                      <a:pt x="3036" y="1218"/>
                    </a:lnTo>
                    <a:lnTo>
                      <a:pt x="3036" y="1218"/>
                    </a:lnTo>
                    <a:lnTo>
                      <a:pt x="3036" y="1218"/>
                    </a:lnTo>
                    <a:lnTo>
                      <a:pt x="3036" y="1218"/>
                    </a:lnTo>
                    <a:lnTo>
                      <a:pt x="3036" y="1218"/>
                    </a:lnTo>
                    <a:lnTo>
                      <a:pt x="3042" y="1218"/>
                    </a:lnTo>
                    <a:lnTo>
                      <a:pt x="3042" y="1218"/>
                    </a:lnTo>
                    <a:lnTo>
                      <a:pt x="3042" y="1218"/>
                    </a:lnTo>
                    <a:lnTo>
                      <a:pt x="3042" y="1218"/>
                    </a:lnTo>
                    <a:lnTo>
                      <a:pt x="3042" y="1212"/>
                    </a:lnTo>
                    <a:lnTo>
                      <a:pt x="3048" y="1212"/>
                    </a:lnTo>
                    <a:lnTo>
                      <a:pt x="3048" y="1212"/>
                    </a:lnTo>
                    <a:lnTo>
                      <a:pt x="3048" y="1212"/>
                    </a:lnTo>
                    <a:lnTo>
                      <a:pt x="3048" y="1212"/>
                    </a:lnTo>
                    <a:lnTo>
                      <a:pt x="3048" y="1206"/>
                    </a:lnTo>
                    <a:lnTo>
                      <a:pt x="3048" y="1206"/>
                    </a:lnTo>
                    <a:lnTo>
                      <a:pt x="3054" y="1206"/>
                    </a:lnTo>
                    <a:lnTo>
                      <a:pt x="3054" y="1200"/>
                    </a:lnTo>
                    <a:lnTo>
                      <a:pt x="3054" y="1200"/>
                    </a:lnTo>
                    <a:lnTo>
                      <a:pt x="3054" y="1200"/>
                    </a:lnTo>
                    <a:lnTo>
                      <a:pt x="3054" y="1200"/>
                    </a:lnTo>
                    <a:lnTo>
                      <a:pt x="3054" y="1194"/>
                    </a:lnTo>
                    <a:lnTo>
                      <a:pt x="3060" y="1194"/>
                    </a:lnTo>
                    <a:lnTo>
                      <a:pt x="3060" y="1188"/>
                    </a:lnTo>
                    <a:lnTo>
                      <a:pt x="3060" y="1188"/>
                    </a:lnTo>
                    <a:lnTo>
                      <a:pt x="3060" y="1182"/>
                    </a:lnTo>
                    <a:lnTo>
                      <a:pt x="3060" y="1182"/>
                    </a:lnTo>
                    <a:lnTo>
                      <a:pt x="3060" y="1176"/>
                    </a:lnTo>
                    <a:lnTo>
                      <a:pt x="3060" y="1176"/>
                    </a:lnTo>
                    <a:lnTo>
                      <a:pt x="3066" y="1170"/>
                    </a:lnTo>
                    <a:lnTo>
                      <a:pt x="3066" y="1170"/>
                    </a:lnTo>
                    <a:lnTo>
                      <a:pt x="3066" y="1164"/>
                    </a:lnTo>
                    <a:lnTo>
                      <a:pt x="3066" y="1164"/>
                    </a:lnTo>
                    <a:lnTo>
                      <a:pt x="3066" y="1158"/>
                    </a:lnTo>
                    <a:lnTo>
                      <a:pt x="3066" y="1158"/>
                    </a:lnTo>
                    <a:lnTo>
                      <a:pt x="3072" y="1152"/>
                    </a:lnTo>
                    <a:lnTo>
                      <a:pt x="3072" y="1152"/>
                    </a:lnTo>
                    <a:lnTo>
                      <a:pt x="3072" y="1146"/>
                    </a:lnTo>
                    <a:lnTo>
                      <a:pt x="3072" y="1140"/>
                    </a:lnTo>
                    <a:lnTo>
                      <a:pt x="3072" y="1134"/>
                    </a:lnTo>
                    <a:lnTo>
                      <a:pt x="3078" y="1134"/>
                    </a:lnTo>
                    <a:lnTo>
                      <a:pt x="3078" y="1128"/>
                    </a:lnTo>
                    <a:lnTo>
                      <a:pt x="3078" y="1122"/>
                    </a:lnTo>
                    <a:lnTo>
                      <a:pt x="3078" y="1116"/>
                    </a:lnTo>
                    <a:lnTo>
                      <a:pt x="3078" y="1116"/>
                    </a:lnTo>
                    <a:lnTo>
                      <a:pt x="3078" y="1110"/>
                    </a:lnTo>
                    <a:lnTo>
                      <a:pt x="3078" y="1110"/>
                    </a:lnTo>
                    <a:lnTo>
                      <a:pt x="3084" y="1098"/>
                    </a:lnTo>
                    <a:lnTo>
                      <a:pt x="3084" y="1098"/>
                    </a:lnTo>
                    <a:lnTo>
                      <a:pt x="3084" y="1092"/>
                    </a:lnTo>
                    <a:lnTo>
                      <a:pt x="3084" y="1086"/>
                    </a:lnTo>
                    <a:lnTo>
                      <a:pt x="3084" y="1080"/>
                    </a:lnTo>
                    <a:lnTo>
                      <a:pt x="3084" y="1074"/>
                    </a:lnTo>
                    <a:lnTo>
                      <a:pt x="3090" y="1074"/>
                    </a:lnTo>
                    <a:lnTo>
                      <a:pt x="3090" y="1068"/>
                    </a:lnTo>
                    <a:lnTo>
                      <a:pt x="3090" y="1062"/>
                    </a:lnTo>
                    <a:lnTo>
                      <a:pt x="3090" y="1062"/>
                    </a:lnTo>
                    <a:lnTo>
                      <a:pt x="3090" y="1062"/>
                    </a:lnTo>
                    <a:lnTo>
                      <a:pt x="3090" y="1062"/>
                    </a:lnTo>
                    <a:lnTo>
                      <a:pt x="3096" y="1068"/>
                    </a:lnTo>
                    <a:lnTo>
                      <a:pt x="3096" y="1074"/>
                    </a:lnTo>
                    <a:lnTo>
                      <a:pt x="3096" y="1074"/>
                    </a:lnTo>
                    <a:lnTo>
                      <a:pt x="3096" y="1080"/>
                    </a:lnTo>
                    <a:lnTo>
                      <a:pt x="3096" y="1086"/>
                    </a:lnTo>
                    <a:lnTo>
                      <a:pt x="3096" y="1092"/>
                    </a:lnTo>
                    <a:lnTo>
                      <a:pt x="3102" y="1092"/>
                    </a:lnTo>
                    <a:lnTo>
                      <a:pt x="3102" y="1098"/>
                    </a:lnTo>
                    <a:lnTo>
                      <a:pt x="3102" y="1110"/>
                    </a:lnTo>
                    <a:lnTo>
                      <a:pt x="3102" y="1110"/>
                    </a:lnTo>
                    <a:lnTo>
                      <a:pt x="3102" y="1116"/>
                    </a:lnTo>
                    <a:lnTo>
                      <a:pt x="3102" y="1116"/>
                    </a:lnTo>
                    <a:lnTo>
                      <a:pt x="3102" y="1122"/>
                    </a:lnTo>
                    <a:lnTo>
                      <a:pt x="3108" y="1128"/>
                    </a:lnTo>
                    <a:lnTo>
                      <a:pt x="3108" y="1128"/>
                    </a:lnTo>
                    <a:lnTo>
                      <a:pt x="3108" y="1134"/>
                    </a:lnTo>
                    <a:lnTo>
                      <a:pt x="3108" y="1140"/>
                    </a:lnTo>
                    <a:lnTo>
                      <a:pt x="3108" y="1146"/>
                    </a:lnTo>
                    <a:lnTo>
                      <a:pt x="3114" y="1152"/>
                    </a:lnTo>
                    <a:lnTo>
                      <a:pt x="3114" y="1152"/>
                    </a:lnTo>
                    <a:lnTo>
                      <a:pt x="3114" y="1158"/>
                    </a:lnTo>
                    <a:lnTo>
                      <a:pt x="3114" y="1158"/>
                    </a:lnTo>
                    <a:lnTo>
                      <a:pt x="3114" y="1164"/>
                    </a:lnTo>
                    <a:lnTo>
                      <a:pt x="3114" y="1164"/>
                    </a:lnTo>
                    <a:lnTo>
                      <a:pt x="3120" y="1170"/>
                    </a:lnTo>
                    <a:lnTo>
                      <a:pt x="3120" y="1170"/>
                    </a:lnTo>
                    <a:lnTo>
                      <a:pt x="3120" y="1176"/>
                    </a:lnTo>
                    <a:lnTo>
                      <a:pt x="3120" y="1176"/>
                    </a:lnTo>
                    <a:lnTo>
                      <a:pt x="3120" y="1182"/>
                    </a:lnTo>
                    <a:lnTo>
                      <a:pt x="3120" y="1182"/>
                    </a:lnTo>
                    <a:lnTo>
                      <a:pt x="3120" y="1188"/>
                    </a:lnTo>
                    <a:lnTo>
                      <a:pt x="3126" y="1188"/>
                    </a:lnTo>
                    <a:lnTo>
                      <a:pt x="3126" y="1188"/>
                    </a:lnTo>
                    <a:lnTo>
                      <a:pt x="3126" y="1194"/>
                    </a:lnTo>
                    <a:lnTo>
                      <a:pt x="3126" y="1194"/>
                    </a:lnTo>
                    <a:lnTo>
                      <a:pt x="3126" y="1200"/>
                    </a:lnTo>
                    <a:lnTo>
                      <a:pt x="3126" y="1200"/>
                    </a:lnTo>
                    <a:lnTo>
                      <a:pt x="3132" y="1200"/>
                    </a:lnTo>
                    <a:lnTo>
                      <a:pt x="3132" y="1206"/>
                    </a:lnTo>
                    <a:lnTo>
                      <a:pt x="3132" y="1206"/>
                    </a:lnTo>
                    <a:lnTo>
                      <a:pt x="3132" y="1206"/>
                    </a:lnTo>
                    <a:lnTo>
                      <a:pt x="3132" y="1206"/>
                    </a:lnTo>
                    <a:lnTo>
                      <a:pt x="3132" y="1212"/>
                    </a:lnTo>
                    <a:lnTo>
                      <a:pt x="3138" y="1212"/>
                    </a:lnTo>
                    <a:lnTo>
                      <a:pt x="3138" y="1212"/>
                    </a:lnTo>
                    <a:lnTo>
                      <a:pt x="3138" y="1212"/>
                    </a:lnTo>
                    <a:lnTo>
                      <a:pt x="3138" y="1212"/>
                    </a:lnTo>
                    <a:lnTo>
                      <a:pt x="3138" y="1218"/>
                    </a:lnTo>
                    <a:lnTo>
                      <a:pt x="3144" y="1218"/>
                    </a:lnTo>
                    <a:lnTo>
                      <a:pt x="3144" y="1218"/>
                    </a:lnTo>
                    <a:lnTo>
                      <a:pt x="3144" y="1218"/>
                    </a:lnTo>
                    <a:lnTo>
                      <a:pt x="3144" y="1218"/>
                    </a:lnTo>
                    <a:lnTo>
                      <a:pt x="3144" y="1218"/>
                    </a:lnTo>
                    <a:lnTo>
                      <a:pt x="3144" y="1218"/>
                    </a:lnTo>
                    <a:lnTo>
                      <a:pt x="3144" y="1218"/>
                    </a:lnTo>
                    <a:lnTo>
                      <a:pt x="3150" y="1218"/>
                    </a:lnTo>
                    <a:lnTo>
                      <a:pt x="3150" y="1218"/>
                    </a:lnTo>
                    <a:lnTo>
                      <a:pt x="3150" y="1218"/>
                    </a:lnTo>
                    <a:lnTo>
                      <a:pt x="3150" y="1218"/>
                    </a:lnTo>
                    <a:lnTo>
                      <a:pt x="3150" y="1218"/>
                    </a:lnTo>
                    <a:lnTo>
                      <a:pt x="3150" y="1218"/>
                    </a:lnTo>
                    <a:lnTo>
                      <a:pt x="3156" y="1218"/>
                    </a:lnTo>
                    <a:lnTo>
                      <a:pt x="3156" y="1218"/>
                    </a:lnTo>
                    <a:lnTo>
                      <a:pt x="3156" y="1218"/>
                    </a:lnTo>
                    <a:lnTo>
                      <a:pt x="3156" y="1218"/>
                    </a:lnTo>
                    <a:lnTo>
                      <a:pt x="3156" y="1218"/>
                    </a:lnTo>
                    <a:lnTo>
                      <a:pt x="3156" y="1218"/>
                    </a:lnTo>
                    <a:lnTo>
                      <a:pt x="3162" y="1212"/>
                    </a:lnTo>
                    <a:lnTo>
                      <a:pt x="3162" y="1212"/>
                    </a:lnTo>
                    <a:lnTo>
                      <a:pt x="3162" y="1212"/>
                    </a:lnTo>
                    <a:lnTo>
                      <a:pt x="3162" y="1212"/>
                    </a:lnTo>
                    <a:lnTo>
                      <a:pt x="3162" y="1212"/>
                    </a:lnTo>
                    <a:lnTo>
                      <a:pt x="3162" y="1206"/>
                    </a:lnTo>
                    <a:lnTo>
                      <a:pt x="3168" y="1206"/>
                    </a:lnTo>
                    <a:lnTo>
                      <a:pt x="3168" y="1206"/>
                    </a:lnTo>
                    <a:lnTo>
                      <a:pt x="3168" y="1200"/>
                    </a:lnTo>
                    <a:lnTo>
                      <a:pt x="3168" y="1200"/>
                    </a:lnTo>
                    <a:lnTo>
                      <a:pt x="3168" y="1200"/>
                    </a:lnTo>
                    <a:lnTo>
                      <a:pt x="3168" y="1194"/>
                    </a:lnTo>
                    <a:lnTo>
                      <a:pt x="3174" y="1194"/>
                    </a:lnTo>
                    <a:lnTo>
                      <a:pt x="3174" y="1188"/>
                    </a:lnTo>
                    <a:lnTo>
                      <a:pt x="3174" y="1182"/>
                    </a:lnTo>
                    <a:lnTo>
                      <a:pt x="3174" y="1176"/>
                    </a:lnTo>
                    <a:lnTo>
                      <a:pt x="3174" y="1176"/>
                    </a:lnTo>
                    <a:lnTo>
                      <a:pt x="3174" y="1164"/>
                    </a:lnTo>
                    <a:lnTo>
                      <a:pt x="3180" y="1158"/>
                    </a:lnTo>
                    <a:lnTo>
                      <a:pt x="3180" y="1152"/>
                    </a:lnTo>
                    <a:lnTo>
                      <a:pt x="3180" y="1146"/>
                    </a:lnTo>
                    <a:lnTo>
                      <a:pt x="3180" y="1140"/>
                    </a:lnTo>
                    <a:lnTo>
                      <a:pt x="3180" y="1134"/>
                    </a:lnTo>
                    <a:lnTo>
                      <a:pt x="3180" y="1128"/>
                    </a:lnTo>
                    <a:lnTo>
                      <a:pt x="3186" y="1116"/>
                    </a:lnTo>
                    <a:lnTo>
                      <a:pt x="3186" y="1104"/>
                    </a:lnTo>
                    <a:lnTo>
                      <a:pt x="3186" y="1098"/>
                    </a:lnTo>
                    <a:lnTo>
                      <a:pt x="3186" y="1092"/>
                    </a:lnTo>
                    <a:lnTo>
                      <a:pt x="3186" y="1080"/>
                    </a:lnTo>
                    <a:lnTo>
                      <a:pt x="3186" y="1074"/>
                    </a:lnTo>
                    <a:lnTo>
                      <a:pt x="3192" y="1062"/>
                    </a:lnTo>
                    <a:lnTo>
                      <a:pt x="3192" y="1056"/>
                    </a:lnTo>
                    <a:lnTo>
                      <a:pt x="3192" y="1044"/>
                    </a:lnTo>
                    <a:lnTo>
                      <a:pt x="3192" y="1032"/>
                    </a:lnTo>
                    <a:lnTo>
                      <a:pt x="3192" y="1026"/>
                    </a:lnTo>
                    <a:lnTo>
                      <a:pt x="3192" y="1014"/>
                    </a:lnTo>
                    <a:lnTo>
                      <a:pt x="3192" y="1002"/>
                    </a:lnTo>
                    <a:lnTo>
                      <a:pt x="3198" y="996"/>
                    </a:lnTo>
                    <a:lnTo>
                      <a:pt x="3198" y="984"/>
                    </a:lnTo>
                    <a:lnTo>
                      <a:pt x="3198" y="972"/>
                    </a:lnTo>
                    <a:lnTo>
                      <a:pt x="3198" y="948"/>
                    </a:lnTo>
                    <a:lnTo>
                      <a:pt x="3198" y="936"/>
                    </a:lnTo>
                    <a:lnTo>
                      <a:pt x="3204" y="924"/>
                    </a:lnTo>
                    <a:lnTo>
                      <a:pt x="3204" y="912"/>
                    </a:lnTo>
                    <a:lnTo>
                      <a:pt x="3204" y="900"/>
                    </a:lnTo>
                    <a:lnTo>
                      <a:pt x="3204" y="888"/>
                    </a:lnTo>
                    <a:lnTo>
                      <a:pt x="3204" y="876"/>
                    </a:lnTo>
                    <a:lnTo>
                      <a:pt x="3204" y="864"/>
                    </a:lnTo>
                    <a:lnTo>
                      <a:pt x="3204" y="852"/>
                    </a:lnTo>
                    <a:lnTo>
                      <a:pt x="3210" y="840"/>
                    </a:lnTo>
                    <a:lnTo>
                      <a:pt x="3210" y="816"/>
                    </a:lnTo>
                    <a:lnTo>
                      <a:pt x="3210" y="804"/>
                    </a:lnTo>
                    <a:lnTo>
                      <a:pt x="3210" y="786"/>
                    </a:lnTo>
                    <a:lnTo>
                      <a:pt x="3210" y="774"/>
                    </a:lnTo>
                    <a:lnTo>
                      <a:pt x="3210" y="762"/>
                    </a:lnTo>
                    <a:lnTo>
                      <a:pt x="3216" y="738"/>
                    </a:lnTo>
                    <a:lnTo>
                      <a:pt x="3216" y="726"/>
                    </a:lnTo>
                    <a:lnTo>
                      <a:pt x="3216" y="708"/>
                    </a:lnTo>
                    <a:lnTo>
                      <a:pt x="3216" y="690"/>
                    </a:lnTo>
                    <a:lnTo>
                      <a:pt x="3216" y="672"/>
                    </a:lnTo>
                    <a:lnTo>
                      <a:pt x="3216" y="660"/>
                    </a:lnTo>
                    <a:lnTo>
                      <a:pt x="3222" y="642"/>
                    </a:lnTo>
                    <a:lnTo>
                      <a:pt x="3222" y="624"/>
                    </a:lnTo>
                    <a:lnTo>
                      <a:pt x="3222" y="606"/>
                    </a:lnTo>
                    <a:lnTo>
                      <a:pt x="3222" y="588"/>
                    </a:lnTo>
                    <a:lnTo>
                      <a:pt x="3222" y="570"/>
                    </a:lnTo>
                    <a:lnTo>
                      <a:pt x="3222" y="552"/>
                    </a:lnTo>
                    <a:lnTo>
                      <a:pt x="3228" y="534"/>
                    </a:lnTo>
                    <a:lnTo>
                      <a:pt x="3228" y="516"/>
                    </a:lnTo>
                    <a:lnTo>
                      <a:pt x="3228" y="498"/>
                    </a:lnTo>
                    <a:lnTo>
                      <a:pt x="3228" y="474"/>
                    </a:lnTo>
                    <a:lnTo>
                      <a:pt x="3228" y="438"/>
                    </a:lnTo>
                    <a:lnTo>
                      <a:pt x="3228" y="420"/>
                    </a:lnTo>
                    <a:lnTo>
                      <a:pt x="3234" y="402"/>
                    </a:lnTo>
                    <a:lnTo>
                      <a:pt x="3234" y="378"/>
                    </a:lnTo>
                    <a:lnTo>
                      <a:pt x="3234" y="360"/>
                    </a:lnTo>
                    <a:lnTo>
                      <a:pt x="3234" y="336"/>
                    </a:lnTo>
                    <a:lnTo>
                      <a:pt x="3234" y="318"/>
                    </a:lnTo>
                    <a:lnTo>
                      <a:pt x="3234" y="300"/>
                    </a:lnTo>
                    <a:lnTo>
                      <a:pt x="3240" y="282"/>
                    </a:lnTo>
                    <a:lnTo>
                      <a:pt x="3240" y="264"/>
                    </a:lnTo>
                    <a:lnTo>
                      <a:pt x="3240" y="246"/>
                    </a:lnTo>
                    <a:lnTo>
                      <a:pt x="3240" y="204"/>
                    </a:lnTo>
                    <a:lnTo>
                      <a:pt x="3240" y="186"/>
                    </a:lnTo>
                    <a:lnTo>
                      <a:pt x="3240" y="162"/>
                    </a:lnTo>
                    <a:lnTo>
                      <a:pt x="3246" y="138"/>
                    </a:lnTo>
                    <a:lnTo>
                      <a:pt x="3246" y="120"/>
                    </a:lnTo>
                    <a:lnTo>
                      <a:pt x="3246" y="96"/>
                    </a:lnTo>
                    <a:lnTo>
                      <a:pt x="3246" y="72"/>
                    </a:lnTo>
                    <a:lnTo>
                      <a:pt x="3246" y="54"/>
                    </a:lnTo>
                    <a:lnTo>
                      <a:pt x="3246" y="36"/>
                    </a:lnTo>
                    <a:lnTo>
                      <a:pt x="3252" y="30"/>
                    </a:lnTo>
                    <a:lnTo>
                      <a:pt x="3252" y="30"/>
                    </a:lnTo>
                    <a:lnTo>
                      <a:pt x="3252" y="36"/>
                    </a:lnTo>
                    <a:lnTo>
                      <a:pt x="3252" y="54"/>
                    </a:lnTo>
                    <a:lnTo>
                      <a:pt x="3252" y="72"/>
                    </a:lnTo>
                    <a:lnTo>
                      <a:pt x="3252" y="96"/>
                    </a:lnTo>
                    <a:lnTo>
                      <a:pt x="3258" y="120"/>
                    </a:lnTo>
                    <a:lnTo>
                      <a:pt x="3258" y="138"/>
                    </a:lnTo>
                    <a:lnTo>
                      <a:pt x="3258" y="162"/>
                    </a:lnTo>
                    <a:lnTo>
                      <a:pt x="3258" y="186"/>
                    </a:lnTo>
                    <a:lnTo>
                      <a:pt x="3258" y="204"/>
                    </a:lnTo>
                    <a:lnTo>
                      <a:pt x="3258" y="246"/>
                    </a:lnTo>
                    <a:lnTo>
                      <a:pt x="3264" y="264"/>
                    </a:lnTo>
                    <a:lnTo>
                      <a:pt x="3264" y="282"/>
                    </a:lnTo>
                    <a:lnTo>
                      <a:pt x="3264" y="300"/>
                    </a:lnTo>
                    <a:lnTo>
                      <a:pt x="3264" y="318"/>
                    </a:lnTo>
                    <a:lnTo>
                      <a:pt x="3264" y="360"/>
                    </a:lnTo>
                    <a:lnTo>
                      <a:pt x="3264" y="378"/>
                    </a:lnTo>
                    <a:lnTo>
                      <a:pt x="3270" y="402"/>
                    </a:lnTo>
                    <a:lnTo>
                      <a:pt x="3270" y="420"/>
                    </a:lnTo>
                    <a:lnTo>
                      <a:pt x="3270" y="438"/>
                    </a:lnTo>
                    <a:lnTo>
                      <a:pt x="3270" y="456"/>
                    </a:lnTo>
                    <a:lnTo>
                      <a:pt x="3270" y="474"/>
                    </a:lnTo>
                    <a:lnTo>
                      <a:pt x="3270" y="498"/>
                    </a:lnTo>
                    <a:lnTo>
                      <a:pt x="3276" y="516"/>
                    </a:lnTo>
                    <a:lnTo>
                      <a:pt x="3276" y="534"/>
                    </a:lnTo>
                    <a:lnTo>
                      <a:pt x="3276" y="552"/>
                    </a:lnTo>
                    <a:lnTo>
                      <a:pt x="3276" y="570"/>
                    </a:lnTo>
                    <a:lnTo>
                      <a:pt x="3276" y="588"/>
                    </a:lnTo>
                    <a:lnTo>
                      <a:pt x="3276" y="606"/>
                    </a:lnTo>
                    <a:lnTo>
                      <a:pt x="3276" y="624"/>
                    </a:lnTo>
                    <a:lnTo>
                      <a:pt x="3282" y="642"/>
                    </a:lnTo>
                    <a:lnTo>
                      <a:pt x="3282" y="660"/>
                    </a:lnTo>
                    <a:lnTo>
                      <a:pt x="3282" y="672"/>
                    </a:lnTo>
                    <a:lnTo>
                      <a:pt x="3282" y="690"/>
                    </a:lnTo>
                    <a:lnTo>
                      <a:pt x="3282" y="708"/>
                    </a:lnTo>
                    <a:lnTo>
                      <a:pt x="3282" y="726"/>
                    </a:lnTo>
                    <a:lnTo>
                      <a:pt x="3288" y="750"/>
                    </a:lnTo>
                    <a:lnTo>
                      <a:pt x="3288" y="762"/>
                    </a:lnTo>
                    <a:lnTo>
                      <a:pt x="3288" y="774"/>
                    </a:lnTo>
                    <a:lnTo>
                      <a:pt x="3288" y="786"/>
                    </a:lnTo>
                    <a:lnTo>
                      <a:pt x="3288" y="804"/>
                    </a:lnTo>
                    <a:lnTo>
                      <a:pt x="3294" y="828"/>
                    </a:lnTo>
                    <a:lnTo>
                      <a:pt x="3294" y="840"/>
                    </a:lnTo>
                    <a:lnTo>
                      <a:pt x="3294" y="852"/>
                    </a:lnTo>
                    <a:lnTo>
                      <a:pt x="3294" y="864"/>
                    </a:lnTo>
                    <a:lnTo>
                      <a:pt x="3294" y="876"/>
                    </a:lnTo>
                    <a:lnTo>
                      <a:pt x="3294" y="900"/>
                    </a:lnTo>
                    <a:lnTo>
                      <a:pt x="3300" y="912"/>
                    </a:lnTo>
                    <a:lnTo>
                      <a:pt x="3300" y="924"/>
                    </a:lnTo>
                    <a:lnTo>
                      <a:pt x="3300" y="936"/>
                    </a:lnTo>
                    <a:lnTo>
                      <a:pt x="3300" y="948"/>
                    </a:lnTo>
                    <a:lnTo>
                      <a:pt x="3300" y="960"/>
                    </a:lnTo>
                    <a:lnTo>
                      <a:pt x="3300" y="972"/>
                    </a:lnTo>
                    <a:lnTo>
                      <a:pt x="3300" y="984"/>
                    </a:lnTo>
                    <a:lnTo>
                      <a:pt x="3306" y="996"/>
                    </a:lnTo>
                    <a:lnTo>
                      <a:pt x="3306" y="1002"/>
                    </a:lnTo>
                    <a:lnTo>
                      <a:pt x="3306" y="1014"/>
                    </a:lnTo>
                    <a:lnTo>
                      <a:pt x="3306" y="1026"/>
                    </a:lnTo>
                    <a:lnTo>
                      <a:pt x="3306" y="1032"/>
                    </a:lnTo>
                    <a:lnTo>
                      <a:pt x="3306" y="1044"/>
                    </a:lnTo>
                    <a:lnTo>
                      <a:pt x="3312" y="1056"/>
                    </a:lnTo>
                    <a:lnTo>
                      <a:pt x="3312" y="1062"/>
                    </a:lnTo>
                    <a:lnTo>
                      <a:pt x="3312" y="1074"/>
                    </a:lnTo>
                    <a:lnTo>
                      <a:pt x="3312" y="1080"/>
                    </a:lnTo>
                    <a:lnTo>
                      <a:pt x="3312" y="1092"/>
                    </a:lnTo>
                    <a:lnTo>
                      <a:pt x="3312" y="1098"/>
                    </a:lnTo>
                    <a:lnTo>
                      <a:pt x="3318" y="1104"/>
                    </a:lnTo>
                    <a:lnTo>
                      <a:pt x="3318" y="1116"/>
                    </a:lnTo>
                    <a:lnTo>
                      <a:pt x="3318" y="1128"/>
                    </a:lnTo>
                    <a:lnTo>
                      <a:pt x="3318" y="1134"/>
                    </a:lnTo>
                    <a:lnTo>
                      <a:pt x="3318" y="1140"/>
                    </a:lnTo>
                    <a:lnTo>
                      <a:pt x="3318" y="1146"/>
                    </a:lnTo>
                    <a:lnTo>
                      <a:pt x="3318" y="1152"/>
                    </a:lnTo>
                    <a:lnTo>
                      <a:pt x="3324" y="1164"/>
                    </a:lnTo>
                    <a:lnTo>
                      <a:pt x="3324" y="1170"/>
                    </a:lnTo>
                    <a:lnTo>
                      <a:pt x="3324" y="1176"/>
                    </a:lnTo>
                    <a:lnTo>
                      <a:pt x="3324" y="1176"/>
                    </a:lnTo>
                    <a:lnTo>
                      <a:pt x="3324" y="1182"/>
                    </a:lnTo>
                    <a:lnTo>
                      <a:pt x="3330" y="1188"/>
                    </a:lnTo>
                    <a:lnTo>
                      <a:pt x="3330" y="1194"/>
                    </a:lnTo>
                    <a:lnTo>
                      <a:pt x="3330" y="1194"/>
                    </a:lnTo>
                    <a:lnTo>
                      <a:pt x="3330" y="1200"/>
                    </a:lnTo>
                    <a:lnTo>
                      <a:pt x="3330" y="1200"/>
                    </a:lnTo>
                    <a:lnTo>
                      <a:pt x="3330" y="1200"/>
                    </a:lnTo>
                    <a:lnTo>
                      <a:pt x="3336" y="1206"/>
                    </a:lnTo>
                    <a:lnTo>
                      <a:pt x="3336" y="1206"/>
                    </a:lnTo>
                    <a:lnTo>
                      <a:pt x="3336" y="1206"/>
                    </a:lnTo>
                    <a:lnTo>
                      <a:pt x="3336" y="1212"/>
                    </a:lnTo>
                    <a:lnTo>
                      <a:pt x="3336" y="1212"/>
                    </a:lnTo>
                    <a:lnTo>
                      <a:pt x="3336" y="1212"/>
                    </a:lnTo>
                    <a:lnTo>
                      <a:pt x="3336" y="1212"/>
                    </a:lnTo>
                    <a:lnTo>
                      <a:pt x="3342" y="1212"/>
                    </a:lnTo>
                    <a:lnTo>
                      <a:pt x="3342" y="1218"/>
                    </a:lnTo>
                    <a:lnTo>
                      <a:pt x="3342" y="1218"/>
                    </a:lnTo>
                    <a:lnTo>
                      <a:pt x="3342" y="1218"/>
                    </a:lnTo>
                    <a:lnTo>
                      <a:pt x="3342" y="1218"/>
                    </a:lnTo>
                    <a:lnTo>
                      <a:pt x="3342" y="1218"/>
                    </a:lnTo>
                    <a:lnTo>
                      <a:pt x="3348" y="1218"/>
                    </a:lnTo>
                    <a:lnTo>
                      <a:pt x="3348" y="1218"/>
                    </a:lnTo>
                    <a:lnTo>
                      <a:pt x="3348" y="1218"/>
                    </a:lnTo>
                    <a:lnTo>
                      <a:pt x="3348" y="1218"/>
                    </a:lnTo>
                    <a:lnTo>
                      <a:pt x="3348" y="1218"/>
                    </a:lnTo>
                    <a:lnTo>
                      <a:pt x="3348" y="1218"/>
                    </a:lnTo>
                    <a:lnTo>
                      <a:pt x="3354" y="1218"/>
                    </a:lnTo>
                    <a:lnTo>
                      <a:pt x="3354" y="1218"/>
                    </a:lnTo>
                    <a:lnTo>
                      <a:pt x="3354" y="1218"/>
                    </a:lnTo>
                    <a:lnTo>
                      <a:pt x="3354" y="1218"/>
                    </a:lnTo>
                    <a:lnTo>
                      <a:pt x="3354" y="1218"/>
                    </a:lnTo>
                    <a:lnTo>
                      <a:pt x="3360" y="1218"/>
                    </a:lnTo>
                    <a:lnTo>
                      <a:pt x="3360" y="1218"/>
                    </a:lnTo>
                    <a:lnTo>
                      <a:pt x="3360" y="1218"/>
                    </a:lnTo>
                    <a:lnTo>
                      <a:pt x="3360" y="1218"/>
                    </a:lnTo>
                    <a:lnTo>
                      <a:pt x="3360" y="1212"/>
                    </a:lnTo>
                    <a:lnTo>
                      <a:pt x="3360" y="1212"/>
                    </a:lnTo>
                    <a:lnTo>
                      <a:pt x="3360" y="1212"/>
                    </a:lnTo>
                    <a:lnTo>
                      <a:pt x="3366" y="1212"/>
                    </a:lnTo>
                    <a:lnTo>
                      <a:pt x="3366" y="1212"/>
                    </a:lnTo>
                    <a:lnTo>
                      <a:pt x="3366" y="1206"/>
                    </a:lnTo>
                    <a:lnTo>
                      <a:pt x="3366" y="1206"/>
                    </a:lnTo>
                    <a:lnTo>
                      <a:pt x="3366" y="1206"/>
                    </a:lnTo>
                    <a:lnTo>
                      <a:pt x="3366" y="1206"/>
                    </a:lnTo>
                    <a:lnTo>
                      <a:pt x="3372" y="1200"/>
                    </a:lnTo>
                    <a:lnTo>
                      <a:pt x="3372" y="1200"/>
                    </a:lnTo>
                    <a:lnTo>
                      <a:pt x="3372" y="1200"/>
                    </a:lnTo>
                    <a:lnTo>
                      <a:pt x="3372" y="1194"/>
                    </a:lnTo>
                    <a:lnTo>
                      <a:pt x="3372" y="1194"/>
                    </a:lnTo>
                    <a:lnTo>
                      <a:pt x="3372" y="1188"/>
                    </a:lnTo>
                    <a:lnTo>
                      <a:pt x="3378" y="1188"/>
                    </a:lnTo>
                    <a:lnTo>
                      <a:pt x="3378" y="1188"/>
                    </a:lnTo>
                    <a:lnTo>
                      <a:pt x="3378" y="1182"/>
                    </a:lnTo>
                    <a:lnTo>
                      <a:pt x="3378" y="1182"/>
                    </a:lnTo>
                    <a:lnTo>
                      <a:pt x="3378" y="1176"/>
                    </a:lnTo>
                    <a:lnTo>
                      <a:pt x="3378" y="1176"/>
                    </a:lnTo>
                    <a:lnTo>
                      <a:pt x="3384" y="1170"/>
                    </a:lnTo>
                    <a:lnTo>
                      <a:pt x="3384" y="1170"/>
                    </a:lnTo>
                    <a:lnTo>
                      <a:pt x="3384" y="1164"/>
                    </a:lnTo>
                    <a:lnTo>
                      <a:pt x="3384" y="1164"/>
                    </a:lnTo>
                    <a:lnTo>
                      <a:pt x="3384" y="1158"/>
                    </a:lnTo>
                    <a:lnTo>
                      <a:pt x="3384" y="1152"/>
                    </a:lnTo>
                    <a:lnTo>
                      <a:pt x="3390" y="1152"/>
                    </a:lnTo>
                    <a:lnTo>
                      <a:pt x="3390" y="1146"/>
                    </a:lnTo>
                    <a:lnTo>
                      <a:pt x="3390" y="1140"/>
                    </a:lnTo>
                    <a:lnTo>
                      <a:pt x="3390" y="1140"/>
                    </a:lnTo>
                    <a:lnTo>
                      <a:pt x="3390" y="1134"/>
                    </a:lnTo>
                    <a:lnTo>
                      <a:pt x="3390" y="1128"/>
                    </a:lnTo>
                    <a:lnTo>
                      <a:pt x="3396" y="1128"/>
                    </a:lnTo>
                    <a:lnTo>
                      <a:pt x="3396" y="1122"/>
                    </a:lnTo>
                    <a:lnTo>
                      <a:pt x="3396" y="1116"/>
                    </a:lnTo>
                    <a:lnTo>
                      <a:pt x="3396" y="1116"/>
                    </a:lnTo>
                    <a:lnTo>
                      <a:pt x="3396" y="1110"/>
                    </a:lnTo>
                    <a:lnTo>
                      <a:pt x="3396" y="1104"/>
                    </a:lnTo>
                    <a:lnTo>
                      <a:pt x="3402" y="1098"/>
                    </a:lnTo>
                    <a:lnTo>
                      <a:pt x="3402" y="1092"/>
                    </a:lnTo>
                    <a:lnTo>
                      <a:pt x="3402" y="1092"/>
                    </a:lnTo>
                    <a:lnTo>
                      <a:pt x="3402" y="1086"/>
                    </a:lnTo>
                    <a:lnTo>
                      <a:pt x="3402" y="1080"/>
                    </a:lnTo>
                    <a:lnTo>
                      <a:pt x="3402" y="1074"/>
                    </a:lnTo>
                    <a:lnTo>
                      <a:pt x="3402" y="1074"/>
                    </a:lnTo>
                    <a:lnTo>
                      <a:pt x="3408" y="1062"/>
                    </a:lnTo>
                    <a:lnTo>
                      <a:pt x="3408" y="1062"/>
                    </a:lnTo>
                    <a:lnTo>
                      <a:pt x="3408" y="1062"/>
                    </a:lnTo>
                    <a:lnTo>
                      <a:pt x="3408" y="1062"/>
                    </a:lnTo>
                    <a:lnTo>
                      <a:pt x="3408" y="1062"/>
                    </a:lnTo>
                    <a:lnTo>
                      <a:pt x="3414" y="1068"/>
                    </a:lnTo>
                    <a:lnTo>
                      <a:pt x="3414" y="1074"/>
                    </a:lnTo>
                    <a:lnTo>
                      <a:pt x="3414" y="1074"/>
                    </a:lnTo>
                    <a:lnTo>
                      <a:pt x="3414" y="1080"/>
                    </a:lnTo>
                    <a:lnTo>
                      <a:pt x="3414" y="1086"/>
                    </a:lnTo>
                    <a:lnTo>
                      <a:pt x="3414" y="1092"/>
                    </a:lnTo>
                    <a:lnTo>
                      <a:pt x="3420" y="1098"/>
                    </a:lnTo>
                    <a:lnTo>
                      <a:pt x="3420" y="1104"/>
                    </a:lnTo>
                    <a:lnTo>
                      <a:pt x="3420" y="1110"/>
                    </a:lnTo>
                    <a:lnTo>
                      <a:pt x="3420" y="1110"/>
                    </a:lnTo>
                    <a:lnTo>
                      <a:pt x="3420" y="1116"/>
                    </a:lnTo>
                    <a:lnTo>
                      <a:pt x="3420" y="1122"/>
                    </a:lnTo>
                    <a:lnTo>
                      <a:pt x="3426" y="1128"/>
                    </a:lnTo>
                    <a:lnTo>
                      <a:pt x="3426" y="1134"/>
                    </a:lnTo>
                    <a:lnTo>
                      <a:pt x="3426" y="1134"/>
                    </a:lnTo>
                    <a:lnTo>
                      <a:pt x="3426" y="1140"/>
                    </a:lnTo>
                    <a:lnTo>
                      <a:pt x="3426" y="1140"/>
                    </a:lnTo>
                    <a:lnTo>
                      <a:pt x="3426" y="1146"/>
                    </a:lnTo>
                    <a:lnTo>
                      <a:pt x="3426" y="1152"/>
                    </a:lnTo>
                    <a:lnTo>
                      <a:pt x="3432" y="1152"/>
                    </a:lnTo>
                    <a:lnTo>
                      <a:pt x="3432" y="1158"/>
                    </a:lnTo>
                    <a:lnTo>
                      <a:pt x="3432" y="1158"/>
                    </a:lnTo>
                    <a:lnTo>
                      <a:pt x="3432" y="1164"/>
                    </a:lnTo>
                    <a:lnTo>
                      <a:pt x="3432" y="1164"/>
                    </a:lnTo>
                    <a:lnTo>
                      <a:pt x="3432" y="1170"/>
                    </a:lnTo>
                    <a:lnTo>
                      <a:pt x="3438" y="1170"/>
                    </a:lnTo>
                    <a:lnTo>
                      <a:pt x="3438" y="1176"/>
                    </a:lnTo>
                    <a:lnTo>
                      <a:pt x="3438" y="1176"/>
                    </a:lnTo>
                    <a:lnTo>
                      <a:pt x="3438" y="1182"/>
                    </a:lnTo>
                    <a:lnTo>
                      <a:pt x="3438" y="1182"/>
                    </a:lnTo>
                    <a:lnTo>
                      <a:pt x="3438" y="1188"/>
                    </a:lnTo>
                    <a:lnTo>
                      <a:pt x="3444" y="1188"/>
                    </a:lnTo>
                    <a:lnTo>
                      <a:pt x="3444" y="1194"/>
                    </a:lnTo>
                    <a:lnTo>
                      <a:pt x="3444" y="1194"/>
                    </a:lnTo>
                    <a:lnTo>
                      <a:pt x="3444" y="1200"/>
                    </a:lnTo>
                    <a:lnTo>
                      <a:pt x="3444" y="1200"/>
                    </a:lnTo>
                    <a:lnTo>
                      <a:pt x="3444" y="1200"/>
                    </a:lnTo>
                    <a:lnTo>
                      <a:pt x="3450" y="1200"/>
                    </a:lnTo>
                    <a:lnTo>
                      <a:pt x="3450" y="1206"/>
                    </a:lnTo>
                    <a:lnTo>
                      <a:pt x="3450" y="1206"/>
                    </a:lnTo>
                    <a:lnTo>
                      <a:pt x="3450" y="1206"/>
                    </a:lnTo>
                    <a:lnTo>
                      <a:pt x="3450" y="1212"/>
                    </a:lnTo>
                    <a:lnTo>
                      <a:pt x="3450" y="1212"/>
                    </a:lnTo>
                    <a:lnTo>
                      <a:pt x="3456" y="1212"/>
                    </a:lnTo>
                    <a:lnTo>
                      <a:pt x="3456" y="1212"/>
                    </a:lnTo>
                    <a:lnTo>
                      <a:pt x="3456" y="1218"/>
                    </a:lnTo>
                    <a:lnTo>
                      <a:pt x="3456" y="1218"/>
                    </a:lnTo>
                    <a:lnTo>
                      <a:pt x="3456" y="1218"/>
                    </a:lnTo>
                    <a:lnTo>
                      <a:pt x="3456" y="1218"/>
                    </a:lnTo>
                    <a:lnTo>
                      <a:pt x="3462" y="1218"/>
                    </a:lnTo>
                    <a:lnTo>
                      <a:pt x="3462" y="1218"/>
                    </a:lnTo>
                    <a:lnTo>
                      <a:pt x="3462" y="1218"/>
                    </a:lnTo>
                    <a:lnTo>
                      <a:pt x="3462" y="1218"/>
                    </a:lnTo>
                    <a:lnTo>
                      <a:pt x="3462" y="1218"/>
                    </a:lnTo>
                    <a:lnTo>
                      <a:pt x="3462" y="1218"/>
                    </a:lnTo>
                    <a:lnTo>
                      <a:pt x="3468" y="1218"/>
                    </a:lnTo>
                    <a:lnTo>
                      <a:pt x="3468" y="1218"/>
                    </a:lnTo>
                    <a:lnTo>
                      <a:pt x="3468" y="1218"/>
                    </a:lnTo>
                    <a:lnTo>
                      <a:pt x="3468" y="1218"/>
                    </a:lnTo>
                    <a:lnTo>
                      <a:pt x="3468" y="1218"/>
                    </a:lnTo>
                    <a:lnTo>
                      <a:pt x="3468" y="1218"/>
                    </a:lnTo>
                    <a:lnTo>
                      <a:pt x="3468" y="1218"/>
                    </a:lnTo>
                    <a:lnTo>
                      <a:pt x="3474" y="1218"/>
                    </a:lnTo>
                    <a:lnTo>
                      <a:pt x="3474" y="1218"/>
                    </a:lnTo>
                    <a:lnTo>
                      <a:pt x="3474" y="1218"/>
                    </a:lnTo>
                    <a:lnTo>
                      <a:pt x="3474" y="1218"/>
                    </a:lnTo>
                    <a:lnTo>
                      <a:pt x="3474" y="1212"/>
                    </a:lnTo>
                    <a:lnTo>
                      <a:pt x="3480" y="1212"/>
                    </a:lnTo>
                    <a:lnTo>
                      <a:pt x="3480" y="1212"/>
                    </a:lnTo>
                    <a:lnTo>
                      <a:pt x="3480" y="1212"/>
                    </a:lnTo>
                    <a:lnTo>
                      <a:pt x="3480" y="1212"/>
                    </a:lnTo>
                    <a:lnTo>
                      <a:pt x="3480" y="1206"/>
                    </a:lnTo>
                    <a:lnTo>
                      <a:pt x="3480" y="1206"/>
                    </a:lnTo>
                    <a:lnTo>
                      <a:pt x="3486" y="1206"/>
                    </a:lnTo>
                    <a:lnTo>
                      <a:pt x="3486" y="1206"/>
                    </a:lnTo>
                    <a:lnTo>
                      <a:pt x="3486" y="1200"/>
                    </a:lnTo>
                    <a:lnTo>
                      <a:pt x="3486" y="1200"/>
                    </a:lnTo>
                    <a:lnTo>
                      <a:pt x="3486" y="1194"/>
                    </a:lnTo>
                    <a:lnTo>
                      <a:pt x="3486" y="1194"/>
                    </a:lnTo>
                    <a:lnTo>
                      <a:pt x="3486" y="1188"/>
                    </a:lnTo>
                    <a:lnTo>
                      <a:pt x="3492" y="1188"/>
                    </a:lnTo>
                    <a:lnTo>
                      <a:pt x="3492" y="1176"/>
                    </a:lnTo>
                    <a:lnTo>
                      <a:pt x="3492" y="1170"/>
                    </a:lnTo>
                    <a:lnTo>
                      <a:pt x="3492" y="1164"/>
                    </a:lnTo>
                    <a:lnTo>
                      <a:pt x="3492" y="1158"/>
                    </a:lnTo>
                    <a:lnTo>
                      <a:pt x="3492" y="1152"/>
                    </a:lnTo>
                    <a:lnTo>
                      <a:pt x="3498" y="1146"/>
                    </a:lnTo>
                    <a:lnTo>
                      <a:pt x="3498" y="1140"/>
                    </a:lnTo>
                    <a:lnTo>
                      <a:pt x="3498" y="1134"/>
                    </a:lnTo>
                    <a:lnTo>
                      <a:pt x="3498" y="1122"/>
                    </a:lnTo>
                    <a:lnTo>
                      <a:pt x="3498" y="1116"/>
                    </a:lnTo>
                    <a:lnTo>
                      <a:pt x="3498" y="1110"/>
                    </a:lnTo>
                    <a:lnTo>
                      <a:pt x="3504" y="1104"/>
                    </a:lnTo>
                    <a:lnTo>
                      <a:pt x="3504" y="1098"/>
                    </a:lnTo>
                    <a:lnTo>
                      <a:pt x="3504" y="1086"/>
                    </a:lnTo>
                    <a:lnTo>
                      <a:pt x="3504" y="1080"/>
                    </a:lnTo>
                    <a:lnTo>
                      <a:pt x="3504" y="1068"/>
                    </a:lnTo>
                    <a:lnTo>
                      <a:pt x="3504" y="1062"/>
                    </a:lnTo>
                    <a:lnTo>
                      <a:pt x="3510" y="1050"/>
                    </a:lnTo>
                    <a:lnTo>
                      <a:pt x="3510" y="1038"/>
                    </a:lnTo>
                    <a:lnTo>
                      <a:pt x="3510" y="1032"/>
                    </a:lnTo>
                    <a:lnTo>
                      <a:pt x="3510" y="1008"/>
                    </a:lnTo>
                    <a:lnTo>
                      <a:pt x="3510" y="996"/>
                    </a:lnTo>
                    <a:lnTo>
                      <a:pt x="3516" y="990"/>
                    </a:lnTo>
                    <a:lnTo>
                      <a:pt x="3516" y="978"/>
                    </a:lnTo>
                    <a:lnTo>
                      <a:pt x="3516" y="966"/>
                    </a:lnTo>
                    <a:lnTo>
                      <a:pt x="3516" y="954"/>
                    </a:lnTo>
                    <a:lnTo>
                      <a:pt x="3516" y="942"/>
                    </a:lnTo>
                    <a:lnTo>
                      <a:pt x="3516" y="930"/>
                    </a:lnTo>
                    <a:lnTo>
                      <a:pt x="3516" y="918"/>
                    </a:lnTo>
                    <a:lnTo>
                      <a:pt x="3522" y="906"/>
                    </a:lnTo>
                    <a:lnTo>
                      <a:pt x="3522" y="894"/>
                    </a:lnTo>
                    <a:lnTo>
                      <a:pt x="3522" y="882"/>
                    </a:lnTo>
                    <a:lnTo>
                      <a:pt x="3522" y="864"/>
                    </a:lnTo>
                    <a:lnTo>
                      <a:pt x="3522" y="852"/>
                    </a:lnTo>
                    <a:lnTo>
                      <a:pt x="3522" y="840"/>
                    </a:lnTo>
                    <a:lnTo>
                      <a:pt x="3528" y="816"/>
                    </a:lnTo>
                    <a:lnTo>
                      <a:pt x="3528" y="804"/>
                    </a:lnTo>
                    <a:lnTo>
                      <a:pt x="3528" y="792"/>
                    </a:lnTo>
                    <a:lnTo>
                      <a:pt x="3528" y="780"/>
                    </a:lnTo>
                    <a:lnTo>
                      <a:pt x="3528" y="768"/>
                    </a:lnTo>
                    <a:lnTo>
                      <a:pt x="3528" y="738"/>
                    </a:lnTo>
                    <a:lnTo>
                      <a:pt x="3534" y="726"/>
                    </a:lnTo>
                    <a:lnTo>
                      <a:pt x="3534" y="714"/>
                    </a:lnTo>
                    <a:lnTo>
                      <a:pt x="3534" y="696"/>
                    </a:lnTo>
                    <a:lnTo>
                      <a:pt x="3534" y="678"/>
                    </a:lnTo>
                    <a:lnTo>
                      <a:pt x="3534" y="660"/>
                    </a:lnTo>
                    <a:lnTo>
                      <a:pt x="3534" y="642"/>
                    </a:lnTo>
                    <a:lnTo>
                      <a:pt x="3540" y="630"/>
                    </a:lnTo>
                    <a:lnTo>
                      <a:pt x="3540" y="612"/>
                    </a:lnTo>
                    <a:lnTo>
                      <a:pt x="3540" y="594"/>
                    </a:lnTo>
                    <a:lnTo>
                      <a:pt x="3540" y="576"/>
                    </a:lnTo>
                    <a:lnTo>
                      <a:pt x="3540" y="534"/>
                    </a:lnTo>
                    <a:lnTo>
                      <a:pt x="3540" y="516"/>
                    </a:lnTo>
                    <a:lnTo>
                      <a:pt x="3546" y="498"/>
                    </a:lnTo>
                    <a:lnTo>
                      <a:pt x="3546" y="480"/>
                    </a:lnTo>
                    <a:lnTo>
                      <a:pt x="3546" y="462"/>
                    </a:lnTo>
                    <a:lnTo>
                      <a:pt x="3546" y="438"/>
                    </a:lnTo>
                    <a:lnTo>
                      <a:pt x="3546" y="420"/>
                    </a:lnTo>
                    <a:lnTo>
                      <a:pt x="3546" y="402"/>
                    </a:lnTo>
                    <a:lnTo>
                      <a:pt x="3552" y="378"/>
                    </a:lnTo>
                    <a:lnTo>
                      <a:pt x="3552" y="360"/>
                    </a:lnTo>
                    <a:lnTo>
                      <a:pt x="3552" y="342"/>
                    </a:lnTo>
                    <a:lnTo>
                      <a:pt x="3552" y="318"/>
                    </a:lnTo>
                    <a:lnTo>
                      <a:pt x="3552" y="300"/>
                    </a:lnTo>
                    <a:lnTo>
                      <a:pt x="3552" y="276"/>
                    </a:lnTo>
                    <a:lnTo>
                      <a:pt x="3552" y="258"/>
                    </a:lnTo>
                    <a:lnTo>
                      <a:pt x="3558" y="240"/>
                    </a:lnTo>
                    <a:lnTo>
                      <a:pt x="3558" y="204"/>
                    </a:lnTo>
                    <a:lnTo>
                      <a:pt x="3558" y="186"/>
                    </a:lnTo>
                    <a:lnTo>
                      <a:pt x="3558" y="162"/>
                    </a:lnTo>
                    <a:lnTo>
                      <a:pt x="3558" y="138"/>
                    </a:lnTo>
                    <a:lnTo>
                      <a:pt x="3558" y="114"/>
                    </a:lnTo>
                    <a:lnTo>
                      <a:pt x="3564" y="96"/>
                    </a:lnTo>
                    <a:lnTo>
                      <a:pt x="3564" y="72"/>
                    </a:lnTo>
                    <a:lnTo>
                      <a:pt x="3564" y="30"/>
                    </a:lnTo>
                    <a:lnTo>
                      <a:pt x="3564" y="12"/>
                    </a:lnTo>
                    <a:lnTo>
                      <a:pt x="3564" y="6"/>
                    </a:lnTo>
                    <a:lnTo>
                      <a:pt x="3570" y="0"/>
                    </a:lnTo>
                    <a:lnTo>
                      <a:pt x="3570" y="6"/>
                    </a:lnTo>
                    <a:lnTo>
                      <a:pt x="3570" y="18"/>
                    </a:lnTo>
                    <a:lnTo>
                      <a:pt x="3570" y="30"/>
                    </a:lnTo>
                    <a:lnTo>
                      <a:pt x="3570" y="54"/>
                    </a:lnTo>
                    <a:lnTo>
                      <a:pt x="3570" y="78"/>
                    </a:lnTo>
                    <a:lnTo>
                      <a:pt x="3570" y="102"/>
                    </a:lnTo>
                    <a:lnTo>
                      <a:pt x="3576" y="126"/>
                    </a:lnTo>
                    <a:lnTo>
                      <a:pt x="3576" y="174"/>
                    </a:lnTo>
                    <a:lnTo>
                      <a:pt x="3576" y="198"/>
                    </a:lnTo>
                    <a:lnTo>
                      <a:pt x="3576" y="216"/>
                    </a:lnTo>
                    <a:lnTo>
                      <a:pt x="3576" y="240"/>
                    </a:lnTo>
                    <a:lnTo>
                      <a:pt x="3576" y="258"/>
                    </a:lnTo>
                    <a:lnTo>
                      <a:pt x="3582" y="276"/>
                    </a:lnTo>
                    <a:lnTo>
                      <a:pt x="3582" y="318"/>
                    </a:lnTo>
                    <a:lnTo>
                      <a:pt x="3582" y="342"/>
                    </a:lnTo>
                    <a:lnTo>
                      <a:pt x="3582" y="360"/>
                    </a:lnTo>
                    <a:lnTo>
                      <a:pt x="3582" y="384"/>
                    </a:lnTo>
                    <a:lnTo>
                      <a:pt x="3582" y="408"/>
                    </a:lnTo>
                    <a:lnTo>
                      <a:pt x="3588" y="426"/>
                    </a:lnTo>
                    <a:lnTo>
                      <a:pt x="3588" y="450"/>
                    </a:lnTo>
                    <a:lnTo>
                      <a:pt x="3588" y="468"/>
                    </a:lnTo>
                    <a:lnTo>
                      <a:pt x="3588" y="492"/>
                    </a:lnTo>
                    <a:lnTo>
                      <a:pt x="3588" y="510"/>
                    </a:lnTo>
                    <a:lnTo>
                      <a:pt x="3588" y="528"/>
                    </a:lnTo>
                    <a:lnTo>
                      <a:pt x="3594" y="552"/>
                    </a:lnTo>
                    <a:lnTo>
                      <a:pt x="3594" y="570"/>
                    </a:lnTo>
                    <a:lnTo>
                      <a:pt x="3594" y="588"/>
                    </a:lnTo>
                    <a:lnTo>
                      <a:pt x="3594" y="606"/>
                    </a:lnTo>
                    <a:lnTo>
                      <a:pt x="3594" y="624"/>
                    </a:lnTo>
                    <a:lnTo>
                      <a:pt x="3594" y="642"/>
                    </a:lnTo>
                    <a:lnTo>
                      <a:pt x="3600" y="660"/>
                    </a:lnTo>
                    <a:lnTo>
                      <a:pt x="3600" y="678"/>
                    </a:lnTo>
                    <a:lnTo>
                      <a:pt x="3600" y="714"/>
                    </a:lnTo>
                    <a:lnTo>
                      <a:pt x="3600" y="732"/>
                    </a:lnTo>
                    <a:lnTo>
                      <a:pt x="3600" y="750"/>
                    </a:lnTo>
                    <a:lnTo>
                      <a:pt x="3600" y="762"/>
                    </a:lnTo>
                    <a:lnTo>
                      <a:pt x="3606" y="780"/>
                    </a:lnTo>
                    <a:lnTo>
                      <a:pt x="3606" y="792"/>
                    </a:lnTo>
                    <a:lnTo>
                      <a:pt x="3606" y="804"/>
                    </a:lnTo>
                    <a:lnTo>
                      <a:pt x="3606" y="834"/>
                    </a:lnTo>
                    <a:lnTo>
                      <a:pt x="3606" y="846"/>
                    </a:lnTo>
                    <a:lnTo>
                      <a:pt x="3606" y="858"/>
                    </a:lnTo>
                    <a:lnTo>
                      <a:pt x="3612" y="870"/>
                    </a:lnTo>
                    <a:lnTo>
                      <a:pt x="3612" y="882"/>
                    </a:lnTo>
                    <a:lnTo>
                      <a:pt x="3612" y="906"/>
                    </a:lnTo>
                    <a:lnTo>
                      <a:pt x="3612" y="918"/>
                    </a:lnTo>
                    <a:lnTo>
                      <a:pt x="3612" y="930"/>
                    </a:lnTo>
                    <a:lnTo>
                      <a:pt x="3612" y="948"/>
                    </a:lnTo>
                    <a:lnTo>
                      <a:pt x="3618" y="960"/>
                    </a:lnTo>
                    <a:lnTo>
                      <a:pt x="3618" y="972"/>
                    </a:lnTo>
                    <a:lnTo>
                      <a:pt x="3618" y="984"/>
                    </a:lnTo>
                    <a:lnTo>
                      <a:pt x="3618" y="996"/>
                    </a:lnTo>
                    <a:lnTo>
                      <a:pt x="3618" y="1008"/>
                    </a:lnTo>
                    <a:lnTo>
                      <a:pt x="3618" y="1014"/>
                    </a:lnTo>
                    <a:lnTo>
                      <a:pt x="3624" y="1026"/>
                    </a:lnTo>
                    <a:lnTo>
                      <a:pt x="3624" y="1038"/>
                    </a:lnTo>
                    <a:lnTo>
                      <a:pt x="3624" y="1050"/>
                    </a:lnTo>
                    <a:lnTo>
                      <a:pt x="3624" y="1056"/>
                    </a:lnTo>
                    <a:lnTo>
                      <a:pt x="3624" y="1068"/>
                    </a:lnTo>
                    <a:lnTo>
                      <a:pt x="3624" y="1080"/>
                    </a:lnTo>
                    <a:lnTo>
                      <a:pt x="3624" y="1086"/>
                    </a:lnTo>
                    <a:lnTo>
                      <a:pt x="3630" y="1098"/>
                    </a:lnTo>
                    <a:lnTo>
                      <a:pt x="3630" y="1104"/>
                    </a:lnTo>
                    <a:lnTo>
                      <a:pt x="3630" y="1122"/>
                    </a:lnTo>
                    <a:lnTo>
                      <a:pt x="3630" y="1128"/>
                    </a:lnTo>
                    <a:lnTo>
                      <a:pt x="3630" y="1140"/>
                    </a:lnTo>
                    <a:lnTo>
                      <a:pt x="3636" y="1146"/>
                    </a:lnTo>
                    <a:lnTo>
                      <a:pt x="3636" y="1152"/>
                    </a:lnTo>
                    <a:lnTo>
                      <a:pt x="3636" y="1158"/>
                    </a:lnTo>
                    <a:lnTo>
                      <a:pt x="3636" y="1164"/>
                    </a:lnTo>
                    <a:lnTo>
                      <a:pt x="3636" y="1170"/>
                    </a:lnTo>
                    <a:lnTo>
                      <a:pt x="3636" y="1176"/>
                    </a:lnTo>
                    <a:lnTo>
                      <a:pt x="3642" y="1182"/>
                    </a:lnTo>
                    <a:lnTo>
                      <a:pt x="3642" y="1188"/>
                    </a:lnTo>
                    <a:lnTo>
                      <a:pt x="3642" y="1194"/>
                    </a:lnTo>
                    <a:lnTo>
                      <a:pt x="3642" y="1200"/>
                    </a:lnTo>
                    <a:lnTo>
                      <a:pt x="3642" y="1200"/>
                    </a:lnTo>
                    <a:lnTo>
                      <a:pt x="3642" y="1206"/>
                    </a:lnTo>
                    <a:lnTo>
                      <a:pt x="3642" y="1212"/>
                    </a:lnTo>
                    <a:lnTo>
                      <a:pt x="3648" y="1212"/>
                    </a:lnTo>
                    <a:lnTo>
                      <a:pt x="3648" y="1218"/>
                    </a:lnTo>
                    <a:lnTo>
                      <a:pt x="3648" y="1218"/>
                    </a:lnTo>
                    <a:lnTo>
                      <a:pt x="3648" y="1224"/>
                    </a:lnTo>
                    <a:lnTo>
                      <a:pt x="3648" y="1224"/>
                    </a:lnTo>
                    <a:lnTo>
                      <a:pt x="3648" y="1224"/>
                    </a:lnTo>
                    <a:lnTo>
                      <a:pt x="3654" y="1224"/>
                    </a:lnTo>
                    <a:lnTo>
                      <a:pt x="3654" y="1230"/>
                    </a:lnTo>
                    <a:lnTo>
                      <a:pt x="3654" y="1230"/>
                    </a:lnTo>
                    <a:lnTo>
                      <a:pt x="3654" y="1230"/>
                    </a:lnTo>
                    <a:lnTo>
                      <a:pt x="3654" y="1230"/>
                    </a:lnTo>
                    <a:lnTo>
                      <a:pt x="3654" y="1230"/>
                    </a:lnTo>
                    <a:lnTo>
                      <a:pt x="3660" y="1230"/>
                    </a:lnTo>
                    <a:lnTo>
                      <a:pt x="3660" y="1230"/>
                    </a:lnTo>
                    <a:lnTo>
                      <a:pt x="3660" y="1230"/>
                    </a:lnTo>
                    <a:lnTo>
                      <a:pt x="3660" y="1230"/>
                    </a:lnTo>
                    <a:lnTo>
                      <a:pt x="3660" y="1230"/>
                    </a:lnTo>
                    <a:lnTo>
                      <a:pt x="3660" y="1230"/>
                    </a:lnTo>
                    <a:lnTo>
                      <a:pt x="3666" y="1230"/>
                    </a:lnTo>
                    <a:lnTo>
                      <a:pt x="3666" y="1230"/>
                    </a:lnTo>
                    <a:lnTo>
                      <a:pt x="3666" y="1230"/>
                    </a:lnTo>
                    <a:lnTo>
                      <a:pt x="3666" y="1224"/>
                    </a:lnTo>
                    <a:lnTo>
                      <a:pt x="3666" y="1224"/>
                    </a:lnTo>
                    <a:lnTo>
                      <a:pt x="3666" y="1224"/>
                    </a:lnTo>
                    <a:lnTo>
                      <a:pt x="3672" y="1218"/>
                    </a:lnTo>
                    <a:lnTo>
                      <a:pt x="3672" y="1218"/>
                    </a:lnTo>
                    <a:lnTo>
                      <a:pt x="3672" y="1218"/>
                    </a:lnTo>
                    <a:lnTo>
                      <a:pt x="3672" y="1212"/>
                    </a:lnTo>
                    <a:lnTo>
                      <a:pt x="3672" y="1212"/>
                    </a:lnTo>
                    <a:lnTo>
                      <a:pt x="3672" y="1206"/>
                    </a:lnTo>
                    <a:lnTo>
                      <a:pt x="3678" y="1206"/>
                    </a:lnTo>
                    <a:lnTo>
                      <a:pt x="3678" y="1200"/>
                    </a:lnTo>
                    <a:lnTo>
                      <a:pt x="3678" y="1200"/>
                    </a:lnTo>
                    <a:lnTo>
                      <a:pt x="3678" y="1194"/>
                    </a:lnTo>
                    <a:lnTo>
                      <a:pt x="3678" y="1194"/>
                    </a:lnTo>
                    <a:lnTo>
                      <a:pt x="3678" y="1188"/>
                    </a:lnTo>
                    <a:lnTo>
                      <a:pt x="3684" y="1188"/>
                    </a:lnTo>
                    <a:lnTo>
                      <a:pt x="3684" y="1182"/>
                    </a:lnTo>
                    <a:lnTo>
                      <a:pt x="3684" y="1176"/>
                    </a:lnTo>
                    <a:lnTo>
                      <a:pt x="3684" y="1170"/>
                    </a:lnTo>
                    <a:lnTo>
                      <a:pt x="3684" y="1170"/>
                    </a:lnTo>
                    <a:lnTo>
                      <a:pt x="3684" y="1164"/>
                    </a:lnTo>
                    <a:lnTo>
                      <a:pt x="3690" y="1158"/>
                    </a:lnTo>
                    <a:lnTo>
                      <a:pt x="3690" y="1152"/>
                    </a:lnTo>
                    <a:lnTo>
                      <a:pt x="3690" y="1146"/>
                    </a:lnTo>
                    <a:lnTo>
                      <a:pt x="3690" y="1146"/>
                    </a:lnTo>
                    <a:lnTo>
                      <a:pt x="3690" y="1140"/>
                    </a:lnTo>
                    <a:lnTo>
                      <a:pt x="3690" y="1134"/>
                    </a:lnTo>
                    <a:lnTo>
                      <a:pt x="3690" y="1128"/>
                    </a:lnTo>
                    <a:lnTo>
                      <a:pt x="3696" y="1122"/>
                    </a:lnTo>
                    <a:lnTo>
                      <a:pt x="3696" y="1116"/>
                    </a:lnTo>
                    <a:lnTo>
                      <a:pt x="3696" y="1110"/>
                    </a:lnTo>
                    <a:lnTo>
                      <a:pt x="3696" y="1098"/>
                    </a:lnTo>
                    <a:lnTo>
                      <a:pt x="3696" y="1092"/>
                    </a:lnTo>
                    <a:lnTo>
                      <a:pt x="3702" y="1086"/>
                    </a:lnTo>
                    <a:lnTo>
                      <a:pt x="3702" y="1074"/>
                    </a:lnTo>
                    <a:lnTo>
                      <a:pt x="3702" y="1068"/>
                    </a:lnTo>
                    <a:lnTo>
                      <a:pt x="3702" y="1062"/>
                    </a:lnTo>
                    <a:lnTo>
                      <a:pt x="3702" y="1056"/>
                    </a:lnTo>
                    <a:lnTo>
                      <a:pt x="3702" y="1044"/>
                    </a:lnTo>
                    <a:lnTo>
                      <a:pt x="3708" y="1038"/>
                    </a:lnTo>
                    <a:lnTo>
                      <a:pt x="3708" y="1032"/>
                    </a:lnTo>
                    <a:lnTo>
                      <a:pt x="3708" y="1026"/>
                    </a:lnTo>
                    <a:lnTo>
                      <a:pt x="3708" y="1014"/>
                    </a:lnTo>
                    <a:lnTo>
                      <a:pt x="3708" y="1008"/>
                    </a:lnTo>
                    <a:lnTo>
                      <a:pt x="3708" y="996"/>
                    </a:lnTo>
                    <a:lnTo>
                      <a:pt x="3708" y="990"/>
                    </a:lnTo>
                    <a:lnTo>
                      <a:pt x="3714" y="984"/>
                    </a:lnTo>
                    <a:lnTo>
                      <a:pt x="3714" y="972"/>
                    </a:lnTo>
                    <a:lnTo>
                      <a:pt x="3714" y="966"/>
                    </a:lnTo>
                    <a:lnTo>
                      <a:pt x="3714" y="948"/>
                    </a:lnTo>
                    <a:lnTo>
                      <a:pt x="3714" y="942"/>
                    </a:lnTo>
                    <a:lnTo>
                      <a:pt x="3714" y="936"/>
                    </a:lnTo>
                    <a:lnTo>
                      <a:pt x="3720" y="924"/>
                    </a:lnTo>
                    <a:lnTo>
                      <a:pt x="3720" y="912"/>
                    </a:lnTo>
                    <a:lnTo>
                      <a:pt x="3720" y="906"/>
                    </a:lnTo>
                    <a:lnTo>
                      <a:pt x="3720" y="882"/>
                    </a:lnTo>
                    <a:lnTo>
                      <a:pt x="3720" y="876"/>
                    </a:lnTo>
                    <a:lnTo>
                      <a:pt x="3726" y="864"/>
                    </a:lnTo>
                    <a:lnTo>
                      <a:pt x="3726" y="858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3726" y="858"/>
                    </a:lnTo>
                    <a:lnTo>
                      <a:pt x="3732" y="864"/>
                    </a:lnTo>
                    <a:lnTo>
                      <a:pt x="3732" y="870"/>
                    </a:lnTo>
                    <a:lnTo>
                      <a:pt x="3732" y="888"/>
                    </a:lnTo>
                    <a:lnTo>
                      <a:pt x="3732" y="894"/>
                    </a:lnTo>
                    <a:lnTo>
                      <a:pt x="3732" y="900"/>
                    </a:lnTo>
                    <a:lnTo>
                      <a:pt x="3732" y="912"/>
                    </a:lnTo>
                    <a:lnTo>
                      <a:pt x="3738" y="918"/>
                    </a:lnTo>
                    <a:lnTo>
                      <a:pt x="3738" y="924"/>
                    </a:lnTo>
                    <a:lnTo>
                      <a:pt x="3738" y="930"/>
                    </a:lnTo>
                    <a:lnTo>
                      <a:pt x="3738" y="942"/>
                    </a:lnTo>
                    <a:lnTo>
                      <a:pt x="3738" y="948"/>
                    </a:lnTo>
                    <a:lnTo>
                      <a:pt x="3738" y="954"/>
                    </a:lnTo>
                    <a:lnTo>
                      <a:pt x="3744" y="960"/>
                    </a:lnTo>
                    <a:lnTo>
                      <a:pt x="3744" y="966"/>
                    </a:lnTo>
                    <a:lnTo>
                      <a:pt x="3744" y="978"/>
                    </a:lnTo>
                    <a:lnTo>
                      <a:pt x="3744" y="984"/>
                    </a:lnTo>
                    <a:lnTo>
                      <a:pt x="3744" y="990"/>
                    </a:lnTo>
                    <a:lnTo>
                      <a:pt x="3744" y="996"/>
                    </a:lnTo>
                    <a:lnTo>
                      <a:pt x="3750" y="1002"/>
                    </a:lnTo>
                    <a:lnTo>
                      <a:pt x="3750" y="1008"/>
                    </a:lnTo>
                    <a:lnTo>
                      <a:pt x="3750" y="1014"/>
                    </a:lnTo>
                    <a:lnTo>
                      <a:pt x="3750" y="1020"/>
                    </a:lnTo>
                    <a:lnTo>
                      <a:pt x="3750" y="1026"/>
                    </a:lnTo>
                    <a:lnTo>
                      <a:pt x="3750" y="1032"/>
                    </a:lnTo>
                    <a:lnTo>
                      <a:pt x="3756" y="1038"/>
                    </a:lnTo>
                    <a:lnTo>
                      <a:pt x="3756" y="1044"/>
                    </a:lnTo>
                    <a:lnTo>
                      <a:pt x="3756" y="1056"/>
                    </a:lnTo>
                    <a:lnTo>
                      <a:pt x="3756" y="1062"/>
                    </a:lnTo>
                    <a:lnTo>
                      <a:pt x="3756" y="1068"/>
                    </a:lnTo>
                    <a:lnTo>
                      <a:pt x="3756" y="1074"/>
                    </a:lnTo>
                    <a:lnTo>
                      <a:pt x="3762" y="1080"/>
                    </a:lnTo>
                    <a:lnTo>
                      <a:pt x="3762" y="1080"/>
                    </a:lnTo>
                    <a:lnTo>
                      <a:pt x="3762" y="1086"/>
                    </a:lnTo>
                    <a:lnTo>
                      <a:pt x="3762" y="1092"/>
                    </a:lnTo>
                    <a:lnTo>
                      <a:pt x="3762" y="1098"/>
                    </a:lnTo>
                    <a:lnTo>
                      <a:pt x="3762" y="1104"/>
                    </a:lnTo>
                    <a:lnTo>
                      <a:pt x="3768" y="1110"/>
                    </a:lnTo>
                    <a:lnTo>
                      <a:pt x="3768" y="1110"/>
                    </a:lnTo>
                    <a:lnTo>
                      <a:pt x="3768" y="1116"/>
                    </a:lnTo>
                    <a:lnTo>
                      <a:pt x="3768" y="1122"/>
                    </a:lnTo>
                    <a:lnTo>
                      <a:pt x="3768" y="1122"/>
                    </a:lnTo>
                    <a:lnTo>
                      <a:pt x="3768" y="1128"/>
                    </a:lnTo>
                    <a:lnTo>
                      <a:pt x="3774" y="1134"/>
                    </a:lnTo>
                    <a:lnTo>
                      <a:pt x="3774" y="1140"/>
                    </a:lnTo>
                    <a:lnTo>
                      <a:pt x="3774" y="1140"/>
                    </a:lnTo>
                    <a:lnTo>
                      <a:pt x="3774" y="1146"/>
                    </a:lnTo>
                    <a:lnTo>
                      <a:pt x="3774" y="1152"/>
                    </a:lnTo>
                    <a:lnTo>
                      <a:pt x="3774" y="1152"/>
                    </a:lnTo>
                    <a:lnTo>
                      <a:pt x="3780" y="1158"/>
                    </a:lnTo>
                    <a:lnTo>
                      <a:pt x="3780" y="1158"/>
                    </a:lnTo>
                    <a:lnTo>
                      <a:pt x="3780" y="1164"/>
                    </a:lnTo>
                    <a:lnTo>
                      <a:pt x="3780" y="1164"/>
                    </a:lnTo>
                    <a:lnTo>
                      <a:pt x="3780" y="1170"/>
                    </a:lnTo>
                    <a:lnTo>
                      <a:pt x="3780" y="1170"/>
                    </a:lnTo>
                    <a:lnTo>
                      <a:pt x="3780" y="1176"/>
                    </a:lnTo>
                    <a:lnTo>
                      <a:pt x="3786" y="1176"/>
                    </a:lnTo>
                    <a:lnTo>
                      <a:pt x="3786" y="1182"/>
                    </a:lnTo>
                    <a:lnTo>
                      <a:pt x="3786" y="1188"/>
                    </a:lnTo>
                    <a:lnTo>
                      <a:pt x="3786" y="1188"/>
                    </a:lnTo>
                    <a:lnTo>
                      <a:pt x="3786" y="1194"/>
                    </a:lnTo>
                    <a:lnTo>
                      <a:pt x="3792" y="1194"/>
                    </a:lnTo>
                    <a:lnTo>
                      <a:pt x="3792" y="1194"/>
                    </a:lnTo>
                    <a:lnTo>
                      <a:pt x="3792" y="1200"/>
                    </a:lnTo>
                    <a:lnTo>
                      <a:pt x="3792" y="1200"/>
                    </a:lnTo>
                    <a:lnTo>
                      <a:pt x="3792" y="1200"/>
                    </a:lnTo>
                    <a:lnTo>
                      <a:pt x="3792" y="1206"/>
                    </a:lnTo>
                    <a:lnTo>
                      <a:pt x="3792" y="1206"/>
                    </a:lnTo>
                    <a:lnTo>
                      <a:pt x="3798" y="1206"/>
                    </a:lnTo>
                    <a:lnTo>
                      <a:pt x="3798" y="1212"/>
                    </a:lnTo>
                    <a:lnTo>
                      <a:pt x="3798" y="1212"/>
                    </a:lnTo>
                    <a:lnTo>
                      <a:pt x="3798" y="1212"/>
                    </a:lnTo>
                    <a:lnTo>
                      <a:pt x="3798" y="1212"/>
                    </a:lnTo>
                    <a:lnTo>
                      <a:pt x="3798" y="1212"/>
                    </a:lnTo>
                    <a:lnTo>
                      <a:pt x="3804" y="1218"/>
                    </a:lnTo>
                    <a:lnTo>
                      <a:pt x="3804" y="1218"/>
                    </a:lnTo>
                    <a:lnTo>
                      <a:pt x="3804" y="1218"/>
                    </a:lnTo>
                    <a:lnTo>
                      <a:pt x="3804" y="1218"/>
                    </a:lnTo>
                    <a:lnTo>
                      <a:pt x="3804" y="1218"/>
                    </a:lnTo>
                    <a:lnTo>
                      <a:pt x="3804" y="1218"/>
                    </a:lnTo>
                    <a:lnTo>
                      <a:pt x="3810" y="1218"/>
                    </a:lnTo>
                    <a:lnTo>
                      <a:pt x="3810" y="1218"/>
                    </a:lnTo>
                    <a:lnTo>
                      <a:pt x="3810" y="1212"/>
                    </a:lnTo>
                    <a:lnTo>
                      <a:pt x="3810" y="1212"/>
                    </a:lnTo>
                    <a:lnTo>
                      <a:pt x="3810" y="1212"/>
                    </a:lnTo>
                    <a:lnTo>
                      <a:pt x="3810" y="1212"/>
                    </a:lnTo>
                    <a:lnTo>
                      <a:pt x="3816" y="1212"/>
                    </a:lnTo>
                    <a:lnTo>
                      <a:pt x="3816" y="1206"/>
                    </a:lnTo>
                    <a:lnTo>
                      <a:pt x="3816" y="1206"/>
                    </a:lnTo>
                    <a:lnTo>
                      <a:pt x="3816" y="1206"/>
                    </a:lnTo>
                    <a:lnTo>
                      <a:pt x="3816" y="1206"/>
                    </a:lnTo>
                    <a:lnTo>
                      <a:pt x="3816" y="1200"/>
                    </a:lnTo>
                    <a:lnTo>
                      <a:pt x="3822" y="1200"/>
                    </a:lnTo>
                    <a:lnTo>
                      <a:pt x="3822" y="1200"/>
                    </a:lnTo>
                    <a:lnTo>
                      <a:pt x="3822" y="1194"/>
                    </a:lnTo>
                    <a:lnTo>
                      <a:pt x="3822" y="1194"/>
                    </a:lnTo>
                    <a:lnTo>
                      <a:pt x="3822" y="1188"/>
                    </a:lnTo>
                    <a:lnTo>
                      <a:pt x="3822" y="1188"/>
                    </a:lnTo>
                    <a:lnTo>
                      <a:pt x="3828" y="1182"/>
                    </a:lnTo>
                    <a:lnTo>
                      <a:pt x="3828" y="1182"/>
                    </a:lnTo>
                    <a:lnTo>
                      <a:pt x="3828" y="1176"/>
                    </a:lnTo>
                    <a:lnTo>
                      <a:pt x="3828" y="1176"/>
                    </a:lnTo>
                    <a:lnTo>
                      <a:pt x="3828" y="1176"/>
                    </a:lnTo>
                    <a:lnTo>
                      <a:pt x="3828" y="1170"/>
                    </a:lnTo>
                    <a:lnTo>
                      <a:pt x="3834" y="1170"/>
                    </a:lnTo>
                    <a:lnTo>
                      <a:pt x="3834" y="1164"/>
                    </a:lnTo>
                    <a:lnTo>
                      <a:pt x="3834" y="1158"/>
                    </a:lnTo>
                    <a:lnTo>
                      <a:pt x="3834" y="1158"/>
                    </a:lnTo>
                    <a:lnTo>
                      <a:pt x="3834" y="1152"/>
                    </a:lnTo>
                    <a:lnTo>
                      <a:pt x="3834" y="1152"/>
                    </a:lnTo>
                    <a:lnTo>
                      <a:pt x="3840" y="1146"/>
                    </a:lnTo>
                    <a:lnTo>
                      <a:pt x="3840" y="1146"/>
                    </a:lnTo>
                    <a:lnTo>
                      <a:pt x="3840" y="1140"/>
                    </a:lnTo>
                    <a:lnTo>
                      <a:pt x="3840" y="1134"/>
                    </a:lnTo>
                    <a:lnTo>
                      <a:pt x="3840" y="1128"/>
                    </a:lnTo>
                    <a:lnTo>
                      <a:pt x="3840" y="1128"/>
                    </a:lnTo>
                    <a:lnTo>
                      <a:pt x="3846" y="1122"/>
                    </a:lnTo>
                    <a:lnTo>
                      <a:pt x="3846" y="1116"/>
                    </a:lnTo>
                    <a:lnTo>
                      <a:pt x="3846" y="1116"/>
                    </a:lnTo>
                    <a:lnTo>
                      <a:pt x="3846" y="1110"/>
                    </a:lnTo>
                    <a:lnTo>
                      <a:pt x="3846" y="1104"/>
                    </a:lnTo>
                    <a:lnTo>
                      <a:pt x="3846" y="1098"/>
                    </a:lnTo>
                    <a:lnTo>
                      <a:pt x="3846" y="1092"/>
                    </a:lnTo>
                    <a:lnTo>
                      <a:pt x="3852" y="1092"/>
                    </a:lnTo>
                    <a:lnTo>
                      <a:pt x="3852" y="1086"/>
                    </a:lnTo>
                    <a:lnTo>
                      <a:pt x="3852" y="1080"/>
                    </a:lnTo>
                    <a:lnTo>
                      <a:pt x="3852" y="1068"/>
                    </a:lnTo>
                    <a:lnTo>
                      <a:pt x="3852" y="1062"/>
                    </a:lnTo>
                    <a:lnTo>
                      <a:pt x="3858" y="1062"/>
                    </a:lnTo>
                    <a:lnTo>
                      <a:pt x="3858" y="1056"/>
                    </a:lnTo>
                    <a:lnTo>
                      <a:pt x="3858" y="1050"/>
                    </a:lnTo>
                    <a:lnTo>
                      <a:pt x="3858" y="1044"/>
                    </a:lnTo>
                    <a:lnTo>
                      <a:pt x="3858" y="1038"/>
                    </a:lnTo>
                    <a:lnTo>
                      <a:pt x="3858" y="1032"/>
                    </a:lnTo>
                    <a:lnTo>
                      <a:pt x="3864" y="1026"/>
                    </a:lnTo>
                    <a:lnTo>
                      <a:pt x="3864" y="1020"/>
                    </a:lnTo>
                    <a:lnTo>
                      <a:pt x="3864" y="1014"/>
                    </a:lnTo>
                    <a:lnTo>
                      <a:pt x="3864" y="1008"/>
                    </a:lnTo>
                    <a:lnTo>
                      <a:pt x="3864" y="1002"/>
                    </a:lnTo>
                    <a:lnTo>
                      <a:pt x="3864" y="996"/>
                    </a:lnTo>
                    <a:lnTo>
                      <a:pt x="3864" y="990"/>
                    </a:lnTo>
                    <a:lnTo>
                      <a:pt x="3870" y="984"/>
                    </a:lnTo>
                    <a:lnTo>
                      <a:pt x="3870" y="972"/>
                    </a:lnTo>
                    <a:lnTo>
                      <a:pt x="3870" y="966"/>
                    </a:lnTo>
                    <a:lnTo>
                      <a:pt x="3870" y="960"/>
                    </a:lnTo>
                    <a:lnTo>
                      <a:pt x="3870" y="954"/>
                    </a:lnTo>
                    <a:lnTo>
                      <a:pt x="3876" y="942"/>
                    </a:lnTo>
                    <a:lnTo>
                      <a:pt x="3876" y="936"/>
                    </a:lnTo>
                    <a:lnTo>
                      <a:pt x="3876" y="930"/>
                    </a:lnTo>
                    <a:lnTo>
                      <a:pt x="3876" y="924"/>
                    </a:lnTo>
                    <a:lnTo>
                      <a:pt x="3876" y="918"/>
                    </a:lnTo>
                    <a:lnTo>
                      <a:pt x="3876" y="912"/>
                    </a:lnTo>
                    <a:lnTo>
                      <a:pt x="3882" y="894"/>
                    </a:lnTo>
                    <a:lnTo>
                      <a:pt x="3882" y="888"/>
                    </a:lnTo>
                    <a:lnTo>
                      <a:pt x="3882" y="882"/>
                    </a:lnTo>
                    <a:lnTo>
                      <a:pt x="3882" y="876"/>
                    </a:lnTo>
                    <a:lnTo>
                      <a:pt x="3882" y="870"/>
                    </a:lnTo>
                    <a:lnTo>
                      <a:pt x="3882" y="864"/>
                    </a:lnTo>
                    <a:lnTo>
                      <a:pt x="3882" y="864"/>
                    </a:lnTo>
                    <a:lnTo>
                      <a:pt x="3888" y="864"/>
                    </a:lnTo>
                    <a:lnTo>
                      <a:pt x="3888" y="870"/>
                    </a:lnTo>
                    <a:lnTo>
                      <a:pt x="3888" y="876"/>
                    </a:lnTo>
                    <a:lnTo>
                      <a:pt x="3888" y="882"/>
                    </a:lnTo>
                    <a:lnTo>
                      <a:pt x="3888" y="894"/>
                    </a:lnTo>
                    <a:lnTo>
                      <a:pt x="3888" y="900"/>
                    </a:lnTo>
                    <a:lnTo>
                      <a:pt x="3894" y="912"/>
                    </a:lnTo>
                    <a:lnTo>
                      <a:pt x="3894" y="918"/>
                    </a:lnTo>
                    <a:lnTo>
                      <a:pt x="3894" y="924"/>
                    </a:lnTo>
                    <a:lnTo>
                      <a:pt x="3894" y="930"/>
                    </a:lnTo>
                    <a:lnTo>
                      <a:pt x="3894" y="936"/>
                    </a:lnTo>
                    <a:lnTo>
                      <a:pt x="3894" y="948"/>
                    </a:lnTo>
                    <a:lnTo>
                      <a:pt x="3900" y="954"/>
                    </a:lnTo>
                    <a:lnTo>
                      <a:pt x="3900" y="960"/>
                    </a:lnTo>
                    <a:lnTo>
                      <a:pt x="3900" y="966"/>
                    </a:lnTo>
                    <a:lnTo>
                      <a:pt x="3900" y="972"/>
                    </a:lnTo>
                    <a:lnTo>
                      <a:pt x="3900" y="978"/>
                    </a:lnTo>
                    <a:lnTo>
                      <a:pt x="3900" y="990"/>
                    </a:lnTo>
                    <a:lnTo>
                      <a:pt x="3906" y="996"/>
                    </a:lnTo>
                    <a:lnTo>
                      <a:pt x="3906" y="1002"/>
                    </a:lnTo>
                    <a:lnTo>
                      <a:pt x="3906" y="1008"/>
                    </a:lnTo>
                    <a:lnTo>
                      <a:pt x="3906" y="1014"/>
                    </a:lnTo>
                    <a:lnTo>
                      <a:pt x="3906" y="1020"/>
                    </a:lnTo>
                    <a:lnTo>
                      <a:pt x="3906" y="1026"/>
                    </a:lnTo>
                    <a:lnTo>
                      <a:pt x="3906" y="1032"/>
                    </a:lnTo>
                    <a:lnTo>
                      <a:pt x="3912" y="1038"/>
                    </a:lnTo>
                    <a:lnTo>
                      <a:pt x="3912" y="1050"/>
                    </a:lnTo>
                    <a:lnTo>
                      <a:pt x="3912" y="1056"/>
                    </a:lnTo>
                    <a:lnTo>
                      <a:pt x="3912" y="1056"/>
                    </a:lnTo>
                    <a:lnTo>
                      <a:pt x="3912" y="1062"/>
                    </a:lnTo>
                    <a:lnTo>
                      <a:pt x="3918" y="1068"/>
                    </a:lnTo>
                    <a:lnTo>
                      <a:pt x="3918" y="1074"/>
                    </a:lnTo>
                    <a:lnTo>
                      <a:pt x="3918" y="1080"/>
                    </a:lnTo>
                    <a:lnTo>
                      <a:pt x="3918" y="1086"/>
                    </a:lnTo>
                    <a:lnTo>
                      <a:pt x="3918" y="1092"/>
                    </a:lnTo>
                    <a:lnTo>
                      <a:pt x="3918" y="1092"/>
                    </a:lnTo>
                    <a:lnTo>
                      <a:pt x="3918" y="1098"/>
                    </a:lnTo>
                    <a:lnTo>
                      <a:pt x="3924" y="1104"/>
                    </a:lnTo>
                    <a:lnTo>
                      <a:pt x="3924" y="1110"/>
                    </a:lnTo>
                    <a:lnTo>
                      <a:pt x="3924" y="1116"/>
                    </a:lnTo>
                    <a:lnTo>
                      <a:pt x="3924" y="1116"/>
                    </a:lnTo>
                    <a:lnTo>
                      <a:pt x="3924" y="1122"/>
                    </a:lnTo>
                    <a:lnTo>
                      <a:pt x="3924" y="1128"/>
                    </a:lnTo>
                    <a:lnTo>
                      <a:pt x="3930" y="1134"/>
                    </a:lnTo>
                    <a:lnTo>
                      <a:pt x="3930" y="1134"/>
                    </a:lnTo>
                    <a:lnTo>
                      <a:pt x="3930" y="1140"/>
                    </a:lnTo>
                    <a:lnTo>
                      <a:pt x="3930" y="1140"/>
                    </a:lnTo>
                    <a:lnTo>
                      <a:pt x="3930" y="1146"/>
                    </a:lnTo>
                    <a:lnTo>
                      <a:pt x="3930" y="1152"/>
                    </a:lnTo>
                    <a:lnTo>
                      <a:pt x="3936" y="1152"/>
                    </a:lnTo>
                    <a:lnTo>
                      <a:pt x="3936" y="1158"/>
                    </a:lnTo>
                    <a:lnTo>
                      <a:pt x="3936" y="1158"/>
                    </a:lnTo>
                    <a:lnTo>
                      <a:pt x="3936" y="1164"/>
                    </a:lnTo>
                    <a:lnTo>
                      <a:pt x="3936" y="1164"/>
                    </a:lnTo>
                    <a:lnTo>
                      <a:pt x="3936" y="1170"/>
                    </a:lnTo>
                    <a:lnTo>
                      <a:pt x="3942" y="1170"/>
                    </a:lnTo>
                    <a:lnTo>
                      <a:pt x="3942" y="1176"/>
                    </a:lnTo>
                    <a:lnTo>
                      <a:pt x="3942" y="1182"/>
                    </a:lnTo>
                    <a:lnTo>
                      <a:pt x="3942" y="1182"/>
                    </a:lnTo>
                    <a:lnTo>
                      <a:pt x="3942" y="1188"/>
                    </a:lnTo>
                    <a:lnTo>
                      <a:pt x="3948" y="1188"/>
                    </a:lnTo>
                    <a:lnTo>
                      <a:pt x="3948" y="1194"/>
                    </a:lnTo>
                    <a:lnTo>
                      <a:pt x="3948" y="1194"/>
                    </a:lnTo>
                    <a:lnTo>
                      <a:pt x="3948" y="1194"/>
                    </a:lnTo>
                    <a:lnTo>
                      <a:pt x="3948" y="1200"/>
                    </a:lnTo>
                    <a:lnTo>
                      <a:pt x="3948" y="1200"/>
                    </a:lnTo>
                    <a:lnTo>
                      <a:pt x="3948" y="1200"/>
                    </a:lnTo>
                    <a:lnTo>
                      <a:pt x="3954" y="1200"/>
                    </a:lnTo>
                    <a:lnTo>
                      <a:pt x="3954" y="1206"/>
                    </a:lnTo>
                    <a:lnTo>
                      <a:pt x="3954" y="1206"/>
                    </a:lnTo>
                    <a:lnTo>
                      <a:pt x="3954" y="1206"/>
                    </a:lnTo>
                    <a:lnTo>
                      <a:pt x="3954" y="1212"/>
                    </a:lnTo>
                    <a:lnTo>
                      <a:pt x="3954" y="1212"/>
                    </a:lnTo>
                    <a:lnTo>
                      <a:pt x="3960" y="1212"/>
                    </a:lnTo>
                    <a:lnTo>
                      <a:pt x="3960" y="1212"/>
                    </a:lnTo>
                    <a:lnTo>
                      <a:pt x="3960" y="1212"/>
                    </a:lnTo>
                    <a:lnTo>
                      <a:pt x="3960" y="1218"/>
                    </a:lnTo>
                    <a:lnTo>
                      <a:pt x="3960" y="1218"/>
                    </a:lnTo>
                    <a:lnTo>
                      <a:pt x="3960" y="1218"/>
                    </a:lnTo>
                    <a:lnTo>
                      <a:pt x="3966" y="1218"/>
                    </a:lnTo>
                    <a:lnTo>
                      <a:pt x="3966" y="1218"/>
                    </a:lnTo>
                    <a:lnTo>
                      <a:pt x="3966" y="1218"/>
                    </a:lnTo>
                    <a:lnTo>
                      <a:pt x="3966" y="1218"/>
                    </a:lnTo>
                    <a:lnTo>
                      <a:pt x="3966" y="1218"/>
                    </a:lnTo>
                    <a:lnTo>
                      <a:pt x="3966" y="1218"/>
                    </a:lnTo>
                    <a:lnTo>
                      <a:pt x="3972" y="1218"/>
                    </a:lnTo>
                    <a:lnTo>
                      <a:pt x="3972" y="1212"/>
                    </a:lnTo>
                    <a:lnTo>
                      <a:pt x="3972" y="1212"/>
                    </a:lnTo>
                    <a:lnTo>
                      <a:pt x="3972" y="1212"/>
                    </a:lnTo>
                    <a:lnTo>
                      <a:pt x="3972" y="1206"/>
                    </a:lnTo>
                    <a:lnTo>
                      <a:pt x="3972" y="1206"/>
                    </a:lnTo>
                    <a:lnTo>
                      <a:pt x="3978" y="1200"/>
                    </a:lnTo>
                    <a:lnTo>
                      <a:pt x="3978" y="1200"/>
                    </a:lnTo>
                    <a:lnTo>
                      <a:pt x="3978" y="1194"/>
                    </a:lnTo>
                    <a:lnTo>
                      <a:pt x="3978" y="1194"/>
                    </a:lnTo>
                    <a:lnTo>
                      <a:pt x="3978" y="1188"/>
                    </a:lnTo>
                    <a:lnTo>
                      <a:pt x="3978" y="1188"/>
                    </a:lnTo>
                    <a:lnTo>
                      <a:pt x="3984" y="1182"/>
                    </a:lnTo>
                    <a:lnTo>
                      <a:pt x="3984" y="1182"/>
                    </a:lnTo>
                    <a:lnTo>
                      <a:pt x="3984" y="1176"/>
                    </a:lnTo>
                    <a:lnTo>
                      <a:pt x="3984" y="1170"/>
                    </a:lnTo>
                    <a:lnTo>
                      <a:pt x="3984" y="1170"/>
                    </a:lnTo>
                    <a:lnTo>
                      <a:pt x="3984" y="1164"/>
                    </a:lnTo>
                    <a:lnTo>
                      <a:pt x="3990" y="1158"/>
                    </a:lnTo>
                    <a:lnTo>
                      <a:pt x="3990" y="1158"/>
                    </a:lnTo>
                    <a:lnTo>
                      <a:pt x="3990" y="1152"/>
                    </a:lnTo>
                    <a:lnTo>
                      <a:pt x="3990" y="1146"/>
                    </a:lnTo>
                    <a:lnTo>
                      <a:pt x="3990" y="1140"/>
                    </a:lnTo>
                    <a:lnTo>
                      <a:pt x="3990" y="1134"/>
                    </a:lnTo>
                    <a:lnTo>
                      <a:pt x="3990" y="1134"/>
                    </a:lnTo>
                    <a:lnTo>
                      <a:pt x="3996" y="1128"/>
                    </a:lnTo>
                    <a:lnTo>
                      <a:pt x="3996" y="1122"/>
                    </a:lnTo>
                    <a:lnTo>
                      <a:pt x="3996" y="1122"/>
                    </a:lnTo>
                    <a:lnTo>
                      <a:pt x="3996" y="1122"/>
                    </a:lnTo>
                    <a:lnTo>
                      <a:pt x="3996" y="1122"/>
                    </a:lnTo>
                    <a:lnTo>
                      <a:pt x="4002" y="1122"/>
                    </a:lnTo>
                    <a:lnTo>
                      <a:pt x="4002" y="1122"/>
                    </a:lnTo>
                    <a:lnTo>
                      <a:pt x="4002" y="1122"/>
                    </a:lnTo>
                    <a:lnTo>
                      <a:pt x="4002" y="1122"/>
                    </a:lnTo>
                    <a:lnTo>
                      <a:pt x="4002" y="1122"/>
                    </a:lnTo>
                    <a:lnTo>
                      <a:pt x="4002" y="1122"/>
                    </a:lnTo>
                    <a:lnTo>
                      <a:pt x="4002" y="1116"/>
                    </a:lnTo>
                    <a:lnTo>
                      <a:pt x="4008" y="1116"/>
                    </a:lnTo>
                    <a:lnTo>
                      <a:pt x="4008" y="1116"/>
                    </a:lnTo>
                    <a:lnTo>
                      <a:pt x="4008" y="1116"/>
                    </a:lnTo>
                    <a:lnTo>
                      <a:pt x="4008" y="1116"/>
                    </a:lnTo>
                    <a:lnTo>
                      <a:pt x="4008" y="1116"/>
                    </a:lnTo>
                    <a:lnTo>
                      <a:pt x="4008" y="1116"/>
                    </a:lnTo>
                    <a:lnTo>
                      <a:pt x="4014" y="1116"/>
                    </a:lnTo>
                    <a:lnTo>
                      <a:pt x="4014" y="1116"/>
                    </a:lnTo>
                    <a:lnTo>
                      <a:pt x="4014" y="1116"/>
                    </a:lnTo>
                    <a:lnTo>
                      <a:pt x="4014" y="1116"/>
                    </a:lnTo>
                    <a:lnTo>
                      <a:pt x="4014" y="1110"/>
                    </a:lnTo>
                    <a:lnTo>
                      <a:pt x="4020" y="1110"/>
                    </a:lnTo>
                    <a:lnTo>
                      <a:pt x="4020" y="1110"/>
                    </a:lnTo>
                    <a:lnTo>
                      <a:pt x="4020" y="1110"/>
                    </a:lnTo>
                    <a:lnTo>
                      <a:pt x="4020" y="1110"/>
                    </a:lnTo>
                    <a:lnTo>
                      <a:pt x="4020" y="1110"/>
                    </a:lnTo>
                    <a:lnTo>
                      <a:pt x="4020" y="1110"/>
                    </a:lnTo>
                    <a:lnTo>
                      <a:pt x="4020" y="1110"/>
                    </a:lnTo>
                    <a:lnTo>
                      <a:pt x="4026" y="1110"/>
                    </a:lnTo>
                    <a:lnTo>
                      <a:pt x="4026" y="1110"/>
                    </a:lnTo>
                    <a:lnTo>
                      <a:pt x="4026" y="1104"/>
                    </a:lnTo>
                    <a:lnTo>
                      <a:pt x="4026" y="1104"/>
                    </a:lnTo>
                    <a:lnTo>
                      <a:pt x="4026" y="1104"/>
                    </a:lnTo>
                    <a:lnTo>
                      <a:pt x="4026" y="1104"/>
                    </a:lnTo>
                    <a:lnTo>
                      <a:pt x="4032" y="1104"/>
                    </a:lnTo>
                    <a:lnTo>
                      <a:pt x="4032" y="1104"/>
                    </a:lnTo>
                    <a:lnTo>
                      <a:pt x="4032" y="1098"/>
                    </a:lnTo>
                    <a:lnTo>
                      <a:pt x="4032" y="1098"/>
                    </a:lnTo>
                    <a:lnTo>
                      <a:pt x="4032" y="1098"/>
                    </a:lnTo>
                    <a:lnTo>
                      <a:pt x="4032" y="1098"/>
                    </a:lnTo>
                    <a:lnTo>
                      <a:pt x="4038" y="1098"/>
                    </a:lnTo>
                    <a:lnTo>
                      <a:pt x="4038" y="1098"/>
                    </a:lnTo>
                    <a:lnTo>
                      <a:pt x="4038" y="1092"/>
                    </a:lnTo>
                    <a:lnTo>
                      <a:pt x="4038" y="1092"/>
                    </a:lnTo>
                    <a:lnTo>
                      <a:pt x="4038" y="1092"/>
                    </a:lnTo>
                    <a:lnTo>
                      <a:pt x="4038" y="1092"/>
                    </a:lnTo>
                    <a:lnTo>
                      <a:pt x="4044" y="1092"/>
                    </a:lnTo>
                    <a:lnTo>
                      <a:pt x="4044" y="1092"/>
                    </a:lnTo>
                    <a:lnTo>
                      <a:pt x="4044" y="1086"/>
                    </a:lnTo>
                    <a:lnTo>
                      <a:pt x="4044" y="1086"/>
                    </a:lnTo>
                    <a:lnTo>
                      <a:pt x="4044" y="1086"/>
                    </a:lnTo>
                    <a:lnTo>
                      <a:pt x="4044" y="1086"/>
                    </a:lnTo>
                    <a:lnTo>
                      <a:pt x="4050" y="1086"/>
                    </a:lnTo>
                    <a:lnTo>
                      <a:pt x="4050" y="1086"/>
                    </a:lnTo>
                    <a:lnTo>
                      <a:pt x="4050" y="1086"/>
                    </a:lnTo>
                    <a:lnTo>
                      <a:pt x="4050" y="1086"/>
                    </a:lnTo>
                    <a:lnTo>
                      <a:pt x="4050" y="1092"/>
                    </a:lnTo>
                    <a:lnTo>
                      <a:pt x="4050" y="1092"/>
                    </a:lnTo>
                    <a:lnTo>
                      <a:pt x="4056" y="1098"/>
                    </a:lnTo>
                    <a:lnTo>
                      <a:pt x="4056" y="1098"/>
                    </a:lnTo>
                    <a:lnTo>
                      <a:pt x="4056" y="1104"/>
                    </a:lnTo>
                    <a:lnTo>
                      <a:pt x="4056" y="1104"/>
                    </a:lnTo>
                    <a:lnTo>
                      <a:pt x="4056" y="1110"/>
                    </a:lnTo>
                    <a:lnTo>
                      <a:pt x="4056" y="1110"/>
                    </a:lnTo>
                    <a:lnTo>
                      <a:pt x="4062" y="1116"/>
                    </a:lnTo>
                    <a:lnTo>
                      <a:pt x="4062" y="1116"/>
                    </a:lnTo>
                    <a:lnTo>
                      <a:pt x="4062" y="1122"/>
                    </a:lnTo>
                    <a:lnTo>
                      <a:pt x="4062" y="1122"/>
                    </a:lnTo>
                    <a:lnTo>
                      <a:pt x="4062" y="1122"/>
                    </a:lnTo>
                    <a:lnTo>
                      <a:pt x="4062" y="1128"/>
                    </a:lnTo>
                    <a:lnTo>
                      <a:pt x="4062" y="1128"/>
                    </a:lnTo>
                    <a:lnTo>
                      <a:pt x="4068" y="1134"/>
                    </a:lnTo>
                    <a:lnTo>
                      <a:pt x="4068" y="1134"/>
                    </a:lnTo>
                    <a:lnTo>
                      <a:pt x="4068" y="1140"/>
                    </a:lnTo>
                    <a:lnTo>
                      <a:pt x="4068" y="1140"/>
                    </a:lnTo>
                    <a:lnTo>
                      <a:pt x="4068" y="1146"/>
                    </a:lnTo>
                    <a:lnTo>
                      <a:pt x="4074" y="1146"/>
                    </a:lnTo>
                    <a:lnTo>
                      <a:pt x="4074" y="1146"/>
                    </a:lnTo>
                    <a:lnTo>
                      <a:pt x="4074" y="1152"/>
                    </a:lnTo>
                    <a:lnTo>
                      <a:pt x="4074" y="1152"/>
                    </a:lnTo>
                    <a:lnTo>
                      <a:pt x="4074" y="1152"/>
                    </a:lnTo>
                    <a:lnTo>
                      <a:pt x="4074" y="1152"/>
                    </a:lnTo>
                    <a:lnTo>
                      <a:pt x="4074" y="1152"/>
                    </a:lnTo>
                    <a:lnTo>
                      <a:pt x="4080" y="1146"/>
                    </a:lnTo>
                    <a:lnTo>
                      <a:pt x="4080" y="1146"/>
                    </a:lnTo>
                    <a:lnTo>
                      <a:pt x="4080" y="1140"/>
                    </a:lnTo>
                    <a:lnTo>
                      <a:pt x="4080" y="1134"/>
                    </a:lnTo>
                    <a:lnTo>
                      <a:pt x="4080" y="1134"/>
                    </a:lnTo>
                    <a:lnTo>
                      <a:pt x="4080" y="1128"/>
                    </a:lnTo>
                    <a:lnTo>
                      <a:pt x="4086" y="1122"/>
                    </a:lnTo>
                    <a:lnTo>
                      <a:pt x="4086" y="1116"/>
                    </a:lnTo>
                    <a:lnTo>
                      <a:pt x="4086" y="1110"/>
                    </a:lnTo>
                    <a:lnTo>
                      <a:pt x="4086" y="1104"/>
                    </a:lnTo>
                    <a:lnTo>
                      <a:pt x="4086" y="1098"/>
                    </a:lnTo>
                    <a:lnTo>
                      <a:pt x="4092" y="1092"/>
                    </a:lnTo>
                    <a:lnTo>
                      <a:pt x="4092" y="1086"/>
                    </a:lnTo>
                    <a:lnTo>
                      <a:pt x="4092" y="1080"/>
                    </a:lnTo>
                    <a:lnTo>
                      <a:pt x="4092" y="1074"/>
                    </a:lnTo>
                    <a:lnTo>
                      <a:pt x="4092" y="1068"/>
                    </a:lnTo>
                    <a:lnTo>
                      <a:pt x="4092" y="1068"/>
                    </a:lnTo>
                    <a:lnTo>
                      <a:pt x="4092" y="1062"/>
                    </a:lnTo>
                    <a:lnTo>
                      <a:pt x="4098" y="1056"/>
                    </a:lnTo>
                    <a:lnTo>
                      <a:pt x="4098" y="1050"/>
                    </a:lnTo>
                    <a:lnTo>
                      <a:pt x="4098" y="1038"/>
                    </a:lnTo>
                    <a:lnTo>
                      <a:pt x="4098" y="1032"/>
                    </a:lnTo>
                    <a:lnTo>
                      <a:pt x="4098" y="1026"/>
                    </a:lnTo>
                    <a:lnTo>
                      <a:pt x="4098" y="1020"/>
                    </a:lnTo>
                    <a:lnTo>
                      <a:pt x="4104" y="1014"/>
                    </a:lnTo>
                    <a:lnTo>
                      <a:pt x="4104" y="1014"/>
                    </a:lnTo>
                    <a:lnTo>
                      <a:pt x="4104" y="1008"/>
                    </a:lnTo>
                    <a:lnTo>
                      <a:pt x="4104" y="1002"/>
                    </a:lnTo>
                    <a:lnTo>
                      <a:pt x="4104" y="1002"/>
                    </a:lnTo>
                    <a:lnTo>
                      <a:pt x="4104" y="1002"/>
                    </a:lnTo>
                    <a:lnTo>
                      <a:pt x="4110" y="1002"/>
                    </a:lnTo>
                    <a:lnTo>
                      <a:pt x="4110" y="1002"/>
                    </a:lnTo>
                    <a:lnTo>
                      <a:pt x="4110" y="1002"/>
                    </a:lnTo>
                    <a:lnTo>
                      <a:pt x="4110" y="1002"/>
                    </a:lnTo>
                    <a:lnTo>
                      <a:pt x="4110" y="1002"/>
                    </a:lnTo>
                    <a:lnTo>
                      <a:pt x="4110" y="1002"/>
                    </a:lnTo>
                    <a:lnTo>
                      <a:pt x="4116" y="1002"/>
                    </a:lnTo>
                    <a:lnTo>
                      <a:pt x="4116" y="1002"/>
                    </a:lnTo>
                    <a:lnTo>
                      <a:pt x="4116" y="1002"/>
                    </a:lnTo>
                    <a:lnTo>
                      <a:pt x="4116" y="1002"/>
                    </a:lnTo>
                    <a:lnTo>
                      <a:pt x="4116" y="1002"/>
                    </a:lnTo>
                    <a:lnTo>
                      <a:pt x="4116" y="1002"/>
                    </a:lnTo>
                    <a:lnTo>
                      <a:pt x="4122" y="1002"/>
                    </a:lnTo>
                    <a:lnTo>
                      <a:pt x="4122" y="1002"/>
                    </a:lnTo>
                    <a:lnTo>
                      <a:pt x="4122" y="1002"/>
                    </a:lnTo>
                    <a:lnTo>
                      <a:pt x="4122" y="1002"/>
                    </a:lnTo>
                    <a:lnTo>
                      <a:pt x="4122" y="1002"/>
                    </a:lnTo>
                    <a:lnTo>
                      <a:pt x="4122" y="1002"/>
                    </a:lnTo>
                    <a:lnTo>
                      <a:pt x="4128" y="1002"/>
                    </a:lnTo>
                    <a:lnTo>
                      <a:pt x="4128" y="1002"/>
                    </a:lnTo>
                    <a:lnTo>
                      <a:pt x="4128" y="1002"/>
                    </a:lnTo>
                    <a:lnTo>
                      <a:pt x="4128" y="1002"/>
                    </a:lnTo>
                    <a:lnTo>
                      <a:pt x="4128" y="1002"/>
                    </a:lnTo>
                    <a:lnTo>
                      <a:pt x="4128" y="1002"/>
                    </a:lnTo>
                    <a:lnTo>
                      <a:pt x="4134" y="1002"/>
                    </a:lnTo>
                    <a:lnTo>
                      <a:pt x="4134" y="1002"/>
                    </a:lnTo>
                    <a:lnTo>
                      <a:pt x="4134" y="1002"/>
                    </a:lnTo>
                    <a:lnTo>
                      <a:pt x="4134" y="1002"/>
                    </a:lnTo>
                    <a:lnTo>
                      <a:pt x="4134" y="1002"/>
                    </a:lnTo>
                    <a:lnTo>
                      <a:pt x="4134" y="1002"/>
                    </a:lnTo>
                    <a:lnTo>
                      <a:pt x="4140" y="1002"/>
                    </a:lnTo>
                    <a:lnTo>
                      <a:pt x="4140" y="1002"/>
                    </a:lnTo>
                    <a:lnTo>
                      <a:pt x="4140" y="1002"/>
                    </a:lnTo>
                    <a:lnTo>
                      <a:pt x="4140" y="1002"/>
                    </a:lnTo>
                    <a:lnTo>
                      <a:pt x="4140" y="1002"/>
                    </a:lnTo>
                    <a:lnTo>
                      <a:pt x="4140" y="1002"/>
                    </a:lnTo>
                    <a:lnTo>
                      <a:pt x="4146" y="996"/>
                    </a:lnTo>
                    <a:lnTo>
                      <a:pt x="4146" y="996"/>
                    </a:lnTo>
                    <a:lnTo>
                      <a:pt x="4146" y="996"/>
                    </a:lnTo>
                    <a:lnTo>
                      <a:pt x="4146" y="996"/>
                    </a:lnTo>
                    <a:lnTo>
                      <a:pt x="4146" y="996"/>
                    </a:lnTo>
                    <a:lnTo>
                      <a:pt x="4146" y="996"/>
                    </a:lnTo>
                    <a:lnTo>
                      <a:pt x="4152" y="996"/>
                    </a:lnTo>
                    <a:lnTo>
                      <a:pt x="4152" y="996"/>
                    </a:lnTo>
                    <a:lnTo>
                      <a:pt x="4152" y="996"/>
                    </a:lnTo>
                    <a:lnTo>
                      <a:pt x="4152" y="996"/>
                    </a:lnTo>
                    <a:lnTo>
                      <a:pt x="4152" y="996"/>
                    </a:lnTo>
                    <a:lnTo>
                      <a:pt x="4152" y="996"/>
                    </a:lnTo>
                    <a:lnTo>
                      <a:pt x="4158" y="996"/>
                    </a:lnTo>
                    <a:lnTo>
                      <a:pt x="4158" y="996"/>
                    </a:lnTo>
                    <a:lnTo>
                      <a:pt x="4158" y="996"/>
                    </a:lnTo>
                    <a:lnTo>
                      <a:pt x="4158" y="996"/>
                    </a:lnTo>
                    <a:lnTo>
                      <a:pt x="4158" y="990"/>
                    </a:lnTo>
                    <a:lnTo>
                      <a:pt x="4158" y="990"/>
                    </a:lnTo>
                    <a:lnTo>
                      <a:pt x="4164" y="990"/>
                    </a:lnTo>
                    <a:lnTo>
                      <a:pt x="4164" y="990"/>
                    </a:lnTo>
                    <a:lnTo>
                      <a:pt x="4164" y="990"/>
                    </a:lnTo>
                    <a:lnTo>
                      <a:pt x="4164" y="996"/>
                    </a:lnTo>
                    <a:lnTo>
                      <a:pt x="4164" y="996"/>
                    </a:lnTo>
                    <a:lnTo>
                      <a:pt x="4164" y="996"/>
                    </a:lnTo>
                    <a:lnTo>
                      <a:pt x="4164" y="1002"/>
                    </a:lnTo>
                    <a:lnTo>
                      <a:pt x="4170" y="1002"/>
                    </a:lnTo>
                    <a:lnTo>
                      <a:pt x="4170" y="1008"/>
                    </a:lnTo>
                    <a:lnTo>
                      <a:pt x="4170" y="1014"/>
                    </a:lnTo>
                    <a:lnTo>
                      <a:pt x="4170" y="1020"/>
                    </a:lnTo>
                    <a:lnTo>
                      <a:pt x="4170" y="1026"/>
                    </a:lnTo>
                    <a:lnTo>
                      <a:pt x="4170" y="1026"/>
                    </a:lnTo>
                    <a:lnTo>
                      <a:pt x="4176" y="1032"/>
                    </a:lnTo>
                    <a:lnTo>
                      <a:pt x="4176" y="1032"/>
                    </a:lnTo>
                    <a:lnTo>
                      <a:pt x="4176" y="1038"/>
                    </a:lnTo>
                    <a:lnTo>
                      <a:pt x="4176" y="1044"/>
                    </a:lnTo>
                    <a:lnTo>
                      <a:pt x="4176" y="1044"/>
                    </a:lnTo>
                    <a:lnTo>
                      <a:pt x="4176" y="1050"/>
                    </a:lnTo>
                    <a:lnTo>
                      <a:pt x="4182" y="1050"/>
                    </a:lnTo>
                    <a:lnTo>
                      <a:pt x="4182" y="1050"/>
                    </a:lnTo>
                    <a:lnTo>
                      <a:pt x="4182" y="1050"/>
                    </a:lnTo>
                    <a:lnTo>
                      <a:pt x="4182" y="1050"/>
                    </a:lnTo>
                    <a:lnTo>
                      <a:pt x="4182" y="1050"/>
                    </a:lnTo>
                    <a:lnTo>
                      <a:pt x="4182" y="1044"/>
                    </a:lnTo>
                    <a:lnTo>
                      <a:pt x="4188" y="1044"/>
                    </a:lnTo>
                    <a:lnTo>
                      <a:pt x="4188" y="1038"/>
                    </a:lnTo>
                    <a:lnTo>
                      <a:pt x="4188" y="1032"/>
                    </a:lnTo>
                    <a:lnTo>
                      <a:pt x="4188" y="1032"/>
                    </a:lnTo>
                    <a:lnTo>
                      <a:pt x="4188" y="1026"/>
                    </a:lnTo>
                    <a:lnTo>
                      <a:pt x="4188" y="1026"/>
                    </a:lnTo>
                    <a:lnTo>
                      <a:pt x="4194" y="1020"/>
                    </a:lnTo>
                    <a:lnTo>
                      <a:pt x="4194" y="1014"/>
                    </a:lnTo>
                    <a:lnTo>
                      <a:pt x="4194" y="1008"/>
                    </a:lnTo>
                    <a:lnTo>
                      <a:pt x="4194" y="1002"/>
                    </a:lnTo>
                    <a:lnTo>
                      <a:pt x="4194" y="1002"/>
                    </a:lnTo>
                    <a:lnTo>
                      <a:pt x="4194" y="996"/>
                    </a:lnTo>
                    <a:lnTo>
                      <a:pt x="4200" y="996"/>
                    </a:lnTo>
                    <a:lnTo>
                      <a:pt x="4200" y="996"/>
                    </a:lnTo>
                    <a:lnTo>
                      <a:pt x="4200" y="990"/>
                    </a:lnTo>
                    <a:lnTo>
                      <a:pt x="4200" y="990"/>
                    </a:lnTo>
                    <a:lnTo>
                      <a:pt x="4200" y="990"/>
                    </a:lnTo>
                    <a:lnTo>
                      <a:pt x="4200" y="990"/>
                    </a:lnTo>
                    <a:lnTo>
                      <a:pt x="4200" y="990"/>
                    </a:lnTo>
                    <a:lnTo>
                      <a:pt x="4206" y="996"/>
                    </a:lnTo>
                    <a:lnTo>
                      <a:pt x="4206" y="996"/>
                    </a:lnTo>
                    <a:lnTo>
                      <a:pt x="4206" y="996"/>
                    </a:lnTo>
                    <a:lnTo>
                      <a:pt x="4206" y="996"/>
                    </a:lnTo>
                    <a:lnTo>
                      <a:pt x="4206" y="996"/>
                    </a:lnTo>
                    <a:lnTo>
                      <a:pt x="4206" y="996"/>
                    </a:lnTo>
                    <a:lnTo>
                      <a:pt x="4212" y="996"/>
                    </a:lnTo>
                    <a:lnTo>
                      <a:pt x="4212" y="996"/>
                    </a:lnTo>
                    <a:lnTo>
                      <a:pt x="4212" y="996"/>
                    </a:lnTo>
                    <a:lnTo>
                      <a:pt x="4212" y="996"/>
                    </a:lnTo>
                    <a:lnTo>
                      <a:pt x="4212" y="996"/>
                    </a:lnTo>
                    <a:lnTo>
                      <a:pt x="4212" y="996"/>
                    </a:lnTo>
                    <a:lnTo>
                      <a:pt x="4218" y="996"/>
                    </a:lnTo>
                    <a:lnTo>
                      <a:pt x="4218" y="996"/>
                    </a:lnTo>
                    <a:lnTo>
                      <a:pt x="4218" y="996"/>
                    </a:lnTo>
                    <a:lnTo>
                      <a:pt x="4218" y="996"/>
                    </a:lnTo>
                    <a:lnTo>
                      <a:pt x="4218" y="1002"/>
                    </a:lnTo>
                    <a:lnTo>
                      <a:pt x="4218" y="1002"/>
                    </a:lnTo>
                    <a:lnTo>
                      <a:pt x="4224" y="1002"/>
                    </a:lnTo>
                    <a:lnTo>
                      <a:pt x="4224" y="1002"/>
                    </a:lnTo>
                    <a:lnTo>
                      <a:pt x="4224" y="1002"/>
                    </a:lnTo>
                    <a:lnTo>
                      <a:pt x="4224" y="1002"/>
                    </a:lnTo>
                    <a:lnTo>
                      <a:pt x="4224" y="1002"/>
                    </a:lnTo>
                    <a:lnTo>
                      <a:pt x="4224" y="1002"/>
                    </a:lnTo>
                    <a:lnTo>
                      <a:pt x="4230" y="1002"/>
                    </a:lnTo>
                    <a:lnTo>
                      <a:pt x="4230" y="1002"/>
                    </a:lnTo>
                    <a:lnTo>
                      <a:pt x="4230" y="1002"/>
                    </a:lnTo>
                    <a:lnTo>
                      <a:pt x="4230" y="1002"/>
                    </a:lnTo>
                    <a:lnTo>
                      <a:pt x="4230" y="1002"/>
                    </a:lnTo>
                    <a:lnTo>
                      <a:pt x="4230" y="1002"/>
                    </a:lnTo>
                    <a:lnTo>
                      <a:pt x="4236" y="1002"/>
                    </a:lnTo>
                    <a:lnTo>
                      <a:pt x="4236" y="1002"/>
                    </a:lnTo>
                    <a:lnTo>
                      <a:pt x="4236" y="1002"/>
                    </a:lnTo>
                    <a:lnTo>
                      <a:pt x="4236" y="1002"/>
                    </a:lnTo>
                    <a:lnTo>
                      <a:pt x="4236" y="1002"/>
                    </a:lnTo>
                    <a:lnTo>
                      <a:pt x="4236" y="1002"/>
                    </a:lnTo>
                    <a:lnTo>
                      <a:pt x="4242" y="1002"/>
                    </a:lnTo>
                    <a:lnTo>
                      <a:pt x="4242" y="1002"/>
                    </a:lnTo>
                    <a:lnTo>
                      <a:pt x="4242" y="1002"/>
                    </a:lnTo>
                    <a:lnTo>
                      <a:pt x="4242" y="1002"/>
                    </a:lnTo>
                    <a:lnTo>
                      <a:pt x="4242" y="1002"/>
                    </a:lnTo>
                    <a:lnTo>
                      <a:pt x="4242" y="1002"/>
                    </a:lnTo>
                    <a:lnTo>
                      <a:pt x="4248" y="1002"/>
                    </a:lnTo>
                    <a:lnTo>
                      <a:pt x="4248" y="1002"/>
                    </a:lnTo>
                    <a:lnTo>
                      <a:pt x="4248" y="1002"/>
                    </a:lnTo>
                    <a:lnTo>
                      <a:pt x="4248" y="1002"/>
                    </a:lnTo>
                    <a:lnTo>
                      <a:pt x="4248" y="1002"/>
                    </a:lnTo>
                    <a:lnTo>
                      <a:pt x="4248" y="1002"/>
                    </a:lnTo>
                    <a:lnTo>
                      <a:pt x="4254" y="1002"/>
                    </a:lnTo>
                    <a:lnTo>
                      <a:pt x="4254" y="1002"/>
                    </a:lnTo>
                    <a:lnTo>
                      <a:pt x="4254" y="1002"/>
                    </a:lnTo>
                    <a:lnTo>
                      <a:pt x="4254" y="1002"/>
                    </a:lnTo>
                    <a:lnTo>
                      <a:pt x="4254" y="1002"/>
                    </a:lnTo>
                    <a:lnTo>
                      <a:pt x="4254" y="1002"/>
                    </a:lnTo>
                    <a:lnTo>
                      <a:pt x="4260" y="1002"/>
                    </a:lnTo>
                    <a:lnTo>
                      <a:pt x="4260" y="1002"/>
                    </a:lnTo>
                    <a:lnTo>
                      <a:pt x="4260" y="1002"/>
                    </a:lnTo>
                    <a:lnTo>
                      <a:pt x="4260" y="1002"/>
                    </a:lnTo>
                    <a:lnTo>
                      <a:pt x="4260" y="1002"/>
                    </a:lnTo>
                    <a:lnTo>
                      <a:pt x="4260" y="1002"/>
                    </a:lnTo>
                    <a:lnTo>
                      <a:pt x="4266" y="1002"/>
                    </a:lnTo>
                    <a:lnTo>
                      <a:pt x="4266" y="1002"/>
                    </a:lnTo>
                    <a:lnTo>
                      <a:pt x="4266" y="1002"/>
                    </a:lnTo>
                    <a:lnTo>
                      <a:pt x="4266" y="1002"/>
                    </a:lnTo>
                    <a:lnTo>
                      <a:pt x="4266" y="1002"/>
                    </a:lnTo>
                    <a:lnTo>
                      <a:pt x="4266" y="1002"/>
                    </a:lnTo>
                    <a:lnTo>
                      <a:pt x="4272" y="1002"/>
                    </a:lnTo>
                    <a:lnTo>
                      <a:pt x="4272" y="1002"/>
                    </a:lnTo>
                    <a:lnTo>
                      <a:pt x="4272" y="1002"/>
                    </a:lnTo>
                    <a:lnTo>
                      <a:pt x="4272" y="1002"/>
                    </a:lnTo>
                    <a:lnTo>
                      <a:pt x="4272" y="996"/>
                    </a:lnTo>
                    <a:lnTo>
                      <a:pt x="4272" y="996"/>
                    </a:lnTo>
                    <a:lnTo>
                      <a:pt x="4278" y="996"/>
                    </a:lnTo>
                    <a:lnTo>
                      <a:pt x="4278" y="996"/>
                    </a:lnTo>
                    <a:lnTo>
                      <a:pt x="4278" y="996"/>
                    </a:lnTo>
                    <a:lnTo>
                      <a:pt x="4278" y="996"/>
                    </a:lnTo>
                    <a:lnTo>
                      <a:pt x="4278" y="996"/>
                    </a:lnTo>
                    <a:lnTo>
                      <a:pt x="4278" y="996"/>
                    </a:lnTo>
                    <a:lnTo>
                      <a:pt x="4284" y="996"/>
                    </a:lnTo>
                    <a:lnTo>
                      <a:pt x="4284" y="996"/>
                    </a:lnTo>
                    <a:lnTo>
                      <a:pt x="4284" y="996"/>
                    </a:lnTo>
                    <a:lnTo>
                      <a:pt x="4284" y="996"/>
                    </a:lnTo>
                    <a:lnTo>
                      <a:pt x="4284" y="996"/>
                    </a:lnTo>
                    <a:lnTo>
                      <a:pt x="4284" y="996"/>
                    </a:lnTo>
                    <a:lnTo>
                      <a:pt x="4290" y="996"/>
                    </a:lnTo>
                    <a:lnTo>
                      <a:pt x="4290" y="996"/>
                    </a:lnTo>
                    <a:lnTo>
                      <a:pt x="4290" y="990"/>
                    </a:lnTo>
                    <a:lnTo>
                      <a:pt x="4290" y="990"/>
                    </a:lnTo>
                    <a:lnTo>
                      <a:pt x="4290" y="990"/>
                    </a:lnTo>
                    <a:lnTo>
                      <a:pt x="4290" y="990"/>
                    </a:lnTo>
                    <a:lnTo>
                      <a:pt x="4296" y="990"/>
                    </a:lnTo>
                    <a:lnTo>
                      <a:pt x="4296" y="996"/>
                    </a:lnTo>
                    <a:lnTo>
                      <a:pt x="4296" y="996"/>
                    </a:lnTo>
                    <a:lnTo>
                      <a:pt x="4296" y="996"/>
                    </a:lnTo>
                    <a:lnTo>
                      <a:pt x="4296" y="1002"/>
                    </a:lnTo>
                    <a:lnTo>
                      <a:pt x="4296" y="1002"/>
                    </a:lnTo>
                    <a:lnTo>
                      <a:pt x="4296" y="1008"/>
                    </a:lnTo>
                    <a:lnTo>
                      <a:pt x="4302" y="1014"/>
                    </a:lnTo>
                    <a:lnTo>
                      <a:pt x="4302" y="1014"/>
                    </a:lnTo>
                    <a:lnTo>
                      <a:pt x="4302" y="1020"/>
                    </a:lnTo>
                    <a:lnTo>
                      <a:pt x="4302" y="1026"/>
                    </a:lnTo>
                    <a:lnTo>
                      <a:pt x="4302" y="1032"/>
                    </a:lnTo>
                    <a:lnTo>
                      <a:pt x="4308" y="1032"/>
                    </a:lnTo>
                    <a:lnTo>
                      <a:pt x="4308" y="1038"/>
                    </a:lnTo>
                    <a:lnTo>
                      <a:pt x="4308" y="1044"/>
                    </a:lnTo>
                    <a:lnTo>
                      <a:pt x="4308" y="1044"/>
                    </a:lnTo>
                    <a:lnTo>
                      <a:pt x="4308" y="1050"/>
                    </a:lnTo>
                    <a:lnTo>
                      <a:pt x="4308" y="1050"/>
                    </a:lnTo>
                    <a:lnTo>
                      <a:pt x="4308" y="1050"/>
                    </a:lnTo>
                    <a:lnTo>
                      <a:pt x="4314" y="1056"/>
                    </a:lnTo>
                    <a:lnTo>
                      <a:pt x="4314" y="1050"/>
                    </a:lnTo>
                    <a:lnTo>
                      <a:pt x="4314" y="1050"/>
                    </a:lnTo>
                    <a:lnTo>
                      <a:pt x="4314" y="1044"/>
                    </a:lnTo>
                    <a:lnTo>
                      <a:pt x="4314" y="1044"/>
                    </a:lnTo>
                    <a:lnTo>
                      <a:pt x="4314" y="1038"/>
                    </a:lnTo>
                    <a:lnTo>
                      <a:pt x="4320" y="1032"/>
                    </a:lnTo>
                    <a:lnTo>
                      <a:pt x="4320" y="1032"/>
                    </a:lnTo>
                    <a:lnTo>
                      <a:pt x="4320" y="1026"/>
                    </a:lnTo>
                    <a:lnTo>
                      <a:pt x="4320" y="1026"/>
                    </a:lnTo>
                    <a:lnTo>
                      <a:pt x="4320" y="1020"/>
                    </a:lnTo>
                    <a:lnTo>
                      <a:pt x="4320" y="1014"/>
                    </a:lnTo>
                    <a:lnTo>
                      <a:pt x="4326" y="1014"/>
                    </a:lnTo>
                    <a:lnTo>
                      <a:pt x="4326" y="1002"/>
                    </a:lnTo>
                    <a:lnTo>
                      <a:pt x="4326" y="1002"/>
                    </a:lnTo>
                    <a:lnTo>
                      <a:pt x="4326" y="996"/>
                    </a:lnTo>
                    <a:lnTo>
                      <a:pt x="4326" y="996"/>
                    </a:lnTo>
                    <a:lnTo>
                      <a:pt x="4326" y="996"/>
                    </a:lnTo>
                    <a:lnTo>
                      <a:pt x="4332" y="990"/>
                    </a:lnTo>
                    <a:lnTo>
                      <a:pt x="4332" y="990"/>
                    </a:lnTo>
                    <a:lnTo>
                      <a:pt x="4332" y="990"/>
                    </a:lnTo>
                    <a:lnTo>
                      <a:pt x="4332" y="990"/>
                    </a:lnTo>
                    <a:lnTo>
                      <a:pt x="4332" y="990"/>
                    </a:lnTo>
                    <a:lnTo>
                      <a:pt x="4332" y="996"/>
                    </a:lnTo>
                    <a:lnTo>
                      <a:pt x="4338" y="996"/>
                    </a:lnTo>
                    <a:lnTo>
                      <a:pt x="4338" y="996"/>
                    </a:lnTo>
                    <a:lnTo>
                      <a:pt x="4338" y="996"/>
                    </a:lnTo>
                    <a:lnTo>
                      <a:pt x="4338" y="996"/>
                    </a:lnTo>
                    <a:lnTo>
                      <a:pt x="4338" y="996"/>
                    </a:lnTo>
                    <a:lnTo>
                      <a:pt x="4338" y="996"/>
                    </a:lnTo>
                    <a:lnTo>
                      <a:pt x="4344" y="996"/>
                    </a:lnTo>
                    <a:lnTo>
                      <a:pt x="4344" y="996"/>
                    </a:lnTo>
                    <a:lnTo>
                      <a:pt x="4344" y="996"/>
                    </a:lnTo>
                    <a:lnTo>
                      <a:pt x="4344" y="996"/>
                    </a:lnTo>
                    <a:lnTo>
                      <a:pt x="4344" y="996"/>
                    </a:lnTo>
                    <a:lnTo>
                      <a:pt x="4344" y="996"/>
                    </a:lnTo>
                    <a:lnTo>
                      <a:pt x="4350" y="996"/>
                    </a:lnTo>
                    <a:lnTo>
                      <a:pt x="4350" y="996"/>
                    </a:lnTo>
                    <a:lnTo>
                      <a:pt x="4350" y="996"/>
                    </a:lnTo>
                    <a:lnTo>
                      <a:pt x="4350" y="1002"/>
                    </a:lnTo>
                    <a:lnTo>
                      <a:pt x="4350" y="1002"/>
                    </a:lnTo>
                    <a:lnTo>
                      <a:pt x="4350" y="1002"/>
                    </a:lnTo>
                    <a:lnTo>
                      <a:pt x="4356" y="1002"/>
                    </a:lnTo>
                    <a:lnTo>
                      <a:pt x="4356" y="1002"/>
                    </a:lnTo>
                    <a:lnTo>
                      <a:pt x="4356" y="1002"/>
                    </a:lnTo>
                    <a:lnTo>
                      <a:pt x="4356" y="1002"/>
                    </a:lnTo>
                    <a:lnTo>
                      <a:pt x="4356" y="1002"/>
                    </a:lnTo>
                    <a:lnTo>
                      <a:pt x="4356" y="1002"/>
                    </a:lnTo>
                    <a:lnTo>
                      <a:pt x="4356" y="1002"/>
                    </a:lnTo>
                    <a:lnTo>
                      <a:pt x="4362" y="1002"/>
                    </a:lnTo>
                    <a:lnTo>
                      <a:pt x="4362" y="1002"/>
                    </a:lnTo>
                    <a:lnTo>
                      <a:pt x="4362" y="1002"/>
                    </a:lnTo>
                    <a:lnTo>
                      <a:pt x="4362" y="1002"/>
                    </a:lnTo>
                    <a:lnTo>
                      <a:pt x="4362" y="1002"/>
                    </a:lnTo>
                    <a:lnTo>
                      <a:pt x="4362" y="1002"/>
                    </a:lnTo>
                    <a:lnTo>
                      <a:pt x="4368" y="1002"/>
                    </a:lnTo>
                    <a:lnTo>
                      <a:pt x="4368" y="1002"/>
                    </a:lnTo>
                    <a:lnTo>
                      <a:pt x="4368" y="1002"/>
                    </a:lnTo>
                    <a:lnTo>
                      <a:pt x="4368" y="1002"/>
                    </a:lnTo>
                    <a:lnTo>
                      <a:pt x="4368" y="1002"/>
                    </a:lnTo>
                    <a:lnTo>
                      <a:pt x="4368" y="1002"/>
                    </a:lnTo>
                    <a:lnTo>
                      <a:pt x="4374" y="1002"/>
                    </a:lnTo>
                    <a:lnTo>
                      <a:pt x="4374" y="1002"/>
                    </a:lnTo>
                    <a:lnTo>
                      <a:pt x="4374" y="1002"/>
                    </a:lnTo>
                    <a:lnTo>
                      <a:pt x="4374" y="1002"/>
                    </a:lnTo>
                    <a:lnTo>
                      <a:pt x="4374" y="1002"/>
                    </a:lnTo>
                    <a:lnTo>
                      <a:pt x="4374" y="1002"/>
                    </a:lnTo>
                    <a:lnTo>
                      <a:pt x="4380" y="1002"/>
                    </a:lnTo>
                    <a:lnTo>
                      <a:pt x="4380" y="1002"/>
                    </a:lnTo>
                    <a:lnTo>
                      <a:pt x="4380" y="1002"/>
                    </a:lnTo>
                    <a:lnTo>
                      <a:pt x="4380" y="1002"/>
                    </a:lnTo>
                    <a:lnTo>
                      <a:pt x="4380" y="1002"/>
                    </a:lnTo>
                    <a:lnTo>
                      <a:pt x="4380" y="1002"/>
                    </a:lnTo>
                    <a:lnTo>
                      <a:pt x="4386" y="1002"/>
                    </a:lnTo>
                    <a:lnTo>
                      <a:pt x="4386" y="1002"/>
                    </a:lnTo>
                    <a:lnTo>
                      <a:pt x="4386" y="1002"/>
                    </a:lnTo>
                    <a:lnTo>
                      <a:pt x="4386" y="1002"/>
                    </a:lnTo>
                    <a:lnTo>
                      <a:pt x="4386" y="1002"/>
                    </a:lnTo>
                    <a:lnTo>
                      <a:pt x="4386" y="1002"/>
                    </a:lnTo>
                    <a:lnTo>
                      <a:pt x="4392" y="1002"/>
                    </a:lnTo>
                    <a:lnTo>
                      <a:pt x="4392" y="1002"/>
                    </a:lnTo>
                    <a:lnTo>
                      <a:pt x="4392" y="1002"/>
                    </a:lnTo>
                    <a:lnTo>
                      <a:pt x="4392" y="1002"/>
                    </a:lnTo>
                    <a:lnTo>
                      <a:pt x="4392" y="1002"/>
                    </a:lnTo>
                    <a:lnTo>
                      <a:pt x="4392" y="1002"/>
                    </a:lnTo>
                    <a:lnTo>
                      <a:pt x="4398" y="1002"/>
                    </a:lnTo>
                    <a:lnTo>
                      <a:pt x="4398" y="1002"/>
                    </a:lnTo>
                    <a:lnTo>
                      <a:pt x="4398" y="1002"/>
                    </a:lnTo>
                    <a:lnTo>
                      <a:pt x="4398" y="1002"/>
                    </a:lnTo>
                    <a:lnTo>
                      <a:pt x="4398" y="1002"/>
                    </a:lnTo>
                    <a:lnTo>
                      <a:pt x="4398" y="1002"/>
                    </a:lnTo>
                    <a:lnTo>
                      <a:pt x="4404" y="1002"/>
                    </a:lnTo>
                    <a:lnTo>
                      <a:pt x="4404" y="1002"/>
                    </a:lnTo>
                    <a:lnTo>
                      <a:pt x="4404" y="1002"/>
                    </a:lnTo>
                    <a:lnTo>
                      <a:pt x="4404" y="996"/>
                    </a:lnTo>
                    <a:lnTo>
                      <a:pt x="4404" y="996"/>
                    </a:lnTo>
                    <a:lnTo>
                      <a:pt x="4404" y="996"/>
                    </a:lnTo>
                    <a:lnTo>
                      <a:pt x="4410" y="996"/>
                    </a:lnTo>
                    <a:lnTo>
                      <a:pt x="4410" y="996"/>
                    </a:lnTo>
                    <a:lnTo>
                      <a:pt x="4410" y="996"/>
                    </a:lnTo>
                    <a:lnTo>
                      <a:pt x="4410" y="996"/>
                    </a:lnTo>
                    <a:lnTo>
                      <a:pt x="4410" y="996"/>
                    </a:lnTo>
                    <a:lnTo>
                      <a:pt x="4410" y="996"/>
                    </a:lnTo>
                    <a:lnTo>
                      <a:pt x="4416" y="996"/>
                    </a:lnTo>
                    <a:lnTo>
                      <a:pt x="4416" y="996"/>
                    </a:lnTo>
                    <a:lnTo>
                      <a:pt x="4416" y="996"/>
                    </a:lnTo>
                    <a:lnTo>
                      <a:pt x="4416" y="996"/>
                    </a:lnTo>
                    <a:lnTo>
                      <a:pt x="4416" y="996"/>
                    </a:lnTo>
                    <a:lnTo>
                      <a:pt x="4416" y="996"/>
                    </a:lnTo>
                    <a:lnTo>
                      <a:pt x="4422" y="996"/>
                    </a:lnTo>
                    <a:lnTo>
                      <a:pt x="4422" y="990"/>
                    </a:lnTo>
                    <a:lnTo>
                      <a:pt x="4422" y="990"/>
                    </a:lnTo>
                    <a:lnTo>
                      <a:pt x="4422" y="990"/>
                    </a:lnTo>
                    <a:lnTo>
                      <a:pt x="4422" y="990"/>
                    </a:lnTo>
                    <a:lnTo>
                      <a:pt x="4422" y="996"/>
                    </a:lnTo>
                    <a:lnTo>
                      <a:pt x="4428" y="996"/>
                    </a:lnTo>
                    <a:lnTo>
                      <a:pt x="4428" y="996"/>
                    </a:lnTo>
                    <a:lnTo>
                      <a:pt x="4428" y="1002"/>
                    </a:lnTo>
                    <a:lnTo>
                      <a:pt x="4428" y="1002"/>
                    </a:lnTo>
                    <a:lnTo>
                      <a:pt x="4428" y="1008"/>
                    </a:lnTo>
                    <a:lnTo>
                      <a:pt x="4428" y="1014"/>
                    </a:lnTo>
                    <a:lnTo>
                      <a:pt x="4434" y="1014"/>
                    </a:lnTo>
                    <a:lnTo>
                      <a:pt x="4434" y="1020"/>
                    </a:lnTo>
                    <a:lnTo>
                      <a:pt x="4434" y="1026"/>
                    </a:lnTo>
                    <a:lnTo>
                      <a:pt x="4434" y="1026"/>
                    </a:lnTo>
                    <a:lnTo>
                      <a:pt x="4434" y="1032"/>
                    </a:lnTo>
                    <a:lnTo>
                      <a:pt x="4434" y="1038"/>
                    </a:lnTo>
                    <a:lnTo>
                      <a:pt x="4440" y="1044"/>
                    </a:lnTo>
                    <a:lnTo>
                      <a:pt x="4440" y="1044"/>
                    </a:lnTo>
                    <a:lnTo>
                      <a:pt x="4440" y="1050"/>
                    </a:lnTo>
                    <a:lnTo>
                      <a:pt x="4440" y="1050"/>
                    </a:lnTo>
                    <a:lnTo>
                      <a:pt x="4440" y="1050"/>
                    </a:lnTo>
                    <a:lnTo>
                      <a:pt x="4440" y="1056"/>
                    </a:lnTo>
                    <a:lnTo>
                      <a:pt x="4440" y="1050"/>
                    </a:lnTo>
                    <a:lnTo>
                      <a:pt x="4446" y="1050"/>
                    </a:lnTo>
                    <a:lnTo>
                      <a:pt x="4446" y="1050"/>
                    </a:lnTo>
                    <a:lnTo>
                      <a:pt x="4446" y="1044"/>
                    </a:lnTo>
                    <a:lnTo>
                      <a:pt x="4446" y="1038"/>
                    </a:lnTo>
                    <a:lnTo>
                      <a:pt x="4446" y="1032"/>
                    </a:lnTo>
                    <a:lnTo>
                      <a:pt x="4452" y="1032"/>
                    </a:lnTo>
                    <a:lnTo>
                      <a:pt x="4452" y="1026"/>
                    </a:lnTo>
                    <a:lnTo>
                      <a:pt x="4452" y="1026"/>
                    </a:lnTo>
                    <a:lnTo>
                      <a:pt x="4452" y="1020"/>
                    </a:lnTo>
                    <a:lnTo>
                      <a:pt x="4452" y="1014"/>
                    </a:lnTo>
                    <a:lnTo>
                      <a:pt x="4452" y="1014"/>
                    </a:lnTo>
                    <a:lnTo>
                      <a:pt x="4452" y="1008"/>
                    </a:lnTo>
                    <a:lnTo>
                      <a:pt x="4458" y="1002"/>
                    </a:lnTo>
                    <a:lnTo>
                      <a:pt x="4458" y="996"/>
                    </a:lnTo>
                    <a:lnTo>
                      <a:pt x="4458" y="996"/>
                    </a:lnTo>
                    <a:lnTo>
                      <a:pt x="4458" y="996"/>
                    </a:lnTo>
                    <a:lnTo>
                      <a:pt x="4458" y="990"/>
                    </a:lnTo>
                    <a:lnTo>
                      <a:pt x="4458" y="990"/>
                    </a:lnTo>
                    <a:lnTo>
                      <a:pt x="4464" y="990"/>
                    </a:lnTo>
                    <a:lnTo>
                      <a:pt x="4464" y="990"/>
                    </a:lnTo>
                    <a:lnTo>
                      <a:pt x="4464" y="990"/>
                    </a:lnTo>
                    <a:lnTo>
                      <a:pt x="4464" y="996"/>
                    </a:lnTo>
                    <a:lnTo>
                      <a:pt x="4464" y="996"/>
                    </a:lnTo>
                    <a:lnTo>
                      <a:pt x="4464" y="996"/>
                    </a:lnTo>
                    <a:lnTo>
                      <a:pt x="4470" y="996"/>
                    </a:lnTo>
                    <a:lnTo>
                      <a:pt x="4470" y="996"/>
                    </a:lnTo>
                    <a:lnTo>
                      <a:pt x="4470" y="996"/>
                    </a:lnTo>
                    <a:lnTo>
                      <a:pt x="4470" y="996"/>
                    </a:lnTo>
                    <a:lnTo>
                      <a:pt x="4470" y="996"/>
                    </a:lnTo>
                    <a:lnTo>
                      <a:pt x="4470" y="996"/>
                    </a:lnTo>
                    <a:lnTo>
                      <a:pt x="4476" y="996"/>
                    </a:lnTo>
                    <a:lnTo>
                      <a:pt x="4476" y="996"/>
                    </a:lnTo>
                    <a:lnTo>
                      <a:pt x="4476" y="996"/>
                    </a:lnTo>
                    <a:lnTo>
                      <a:pt x="4476" y="996"/>
                    </a:lnTo>
                    <a:lnTo>
                      <a:pt x="4476" y="996"/>
                    </a:lnTo>
                    <a:lnTo>
                      <a:pt x="4476" y="996"/>
                    </a:lnTo>
                    <a:lnTo>
                      <a:pt x="4482" y="996"/>
                    </a:lnTo>
                    <a:lnTo>
                      <a:pt x="4482" y="1002"/>
                    </a:lnTo>
                    <a:lnTo>
                      <a:pt x="4482" y="1002"/>
                    </a:lnTo>
                    <a:lnTo>
                      <a:pt x="4482" y="1002"/>
                    </a:lnTo>
                    <a:lnTo>
                      <a:pt x="4482" y="1002"/>
                    </a:lnTo>
                    <a:lnTo>
                      <a:pt x="4482" y="1002"/>
                    </a:lnTo>
                    <a:lnTo>
                      <a:pt x="4488" y="1002"/>
                    </a:lnTo>
                    <a:lnTo>
                      <a:pt x="4488" y="1002"/>
                    </a:lnTo>
                    <a:lnTo>
                      <a:pt x="4488" y="1002"/>
                    </a:lnTo>
                    <a:lnTo>
                      <a:pt x="4488" y="1002"/>
                    </a:lnTo>
                    <a:lnTo>
                      <a:pt x="4488" y="1002"/>
                    </a:lnTo>
                    <a:lnTo>
                      <a:pt x="4488" y="1002"/>
                    </a:lnTo>
                    <a:lnTo>
                      <a:pt x="4494" y="1002"/>
                    </a:lnTo>
                    <a:lnTo>
                      <a:pt x="4494" y="1002"/>
                    </a:lnTo>
                    <a:lnTo>
                      <a:pt x="4494" y="1002"/>
                    </a:lnTo>
                    <a:lnTo>
                      <a:pt x="4494" y="1002"/>
                    </a:lnTo>
                    <a:lnTo>
                      <a:pt x="4494" y="1002"/>
                    </a:lnTo>
                    <a:lnTo>
                      <a:pt x="4494" y="1002"/>
                    </a:lnTo>
                    <a:lnTo>
                      <a:pt x="4500" y="1002"/>
                    </a:lnTo>
                    <a:lnTo>
                      <a:pt x="4500" y="1002"/>
                    </a:lnTo>
                    <a:lnTo>
                      <a:pt x="4500" y="1002"/>
                    </a:lnTo>
                    <a:lnTo>
                      <a:pt x="4500" y="1002"/>
                    </a:lnTo>
                    <a:lnTo>
                      <a:pt x="4500" y="1002"/>
                    </a:lnTo>
                    <a:lnTo>
                      <a:pt x="4500" y="1002"/>
                    </a:lnTo>
                    <a:lnTo>
                      <a:pt x="4506" y="1002"/>
                    </a:lnTo>
                    <a:lnTo>
                      <a:pt x="4506" y="1002"/>
                    </a:lnTo>
                    <a:lnTo>
                      <a:pt x="4506" y="1002"/>
                    </a:lnTo>
                    <a:lnTo>
                      <a:pt x="4506" y="1002"/>
                    </a:lnTo>
                    <a:lnTo>
                      <a:pt x="4506" y="1002"/>
                    </a:lnTo>
                    <a:lnTo>
                      <a:pt x="4506" y="1002"/>
                    </a:lnTo>
                    <a:lnTo>
                      <a:pt x="4512" y="1002"/>
                    </a:lnTo>
                    <a:lnTo>
                      <a:pt x="4512" y="1002"/>
                    </a:lnTo>
                    <a:lnTo>
                      <a:pt x="4512" y="1002"/>
                    </a:lnTo>
                    <a:lnTo>
                      <a:pt x="4512" y="1002"/>
                    </a:lnTo>
                    <a:lnTo>
                      <a:pt x="4512" y="1002"/>
                    </a:lnTo>
                    <a:lnTo>
                      <a:pt x="4512" y="1002"/>
                    </a:lnTo>
                    <a:lnTo>
                      <a:pt x="4512" y="1002"/>
                    </a:lnTo>
                    <a:lnTo>
                      <a:pt x="4518" y="1002"/>
                    </a:lnTo>
                    <a:lnTo>
                      <a:pt x="4518" y="1002"/>
                    </a:lnTo>
                    <a:lnTo>
                      <a:pt x="4518" y="1002"/>
                    </a:lnTo>
                    <a:lnTo>
                      <a:pt x="4518" y="1002"/>
                    </a:lnTo>
                    <a:lnTo>
                      <a:pt x="4518" y="1002"/>
                    </a:lnTo>
                    <a:lnTo>
                      <a:pt x="4518" y="1002"/>
                    </a:lnTo>
                    <a:lnTo>
                      <a:pt x="4524" y="1002"/>
                    </a:lnTo>
                    <a:lnTo>
                      <a:pt x="4524" y="1002"/>
                    </a:lnTo>
                    <a:lnTo>
                      <a:pt x="4524" y="1002"/>
                    </a:lnTo>
                    <a:lnTo>
                      <a:pt x="4524" y="1002"/>
                    </a:lnTo>
                    <a:lnTo>
                      <a:pt x="4524" y="1002"/>
                    </a:lnTo>
                    <a:lnTo>
                      <a:pt x="4524" y="1002"/>
                    </a:lnTo>
                    <a:lnTo>
                      <a:pt x="4530" y="1002"/>
                    </a:lnTo>
                    <a:lnTo>
                      <a:pt x="4530" y="1002"/>
                    </a:lnTo>
                    <a:lnTo>
                      <a:pt x="4530" y="1002"/>
                    </a:lnTo>
                    <a:lnTo>
                      <a:pt x="4530" y="1002"/>
                    </a:lnTo>
                    <a:lnTo>
                      <a:pt x="4530" y="1002"/>
                    </a:lnTo>
                    <a:lnTo>
                      <a:pt x="4530" y="1002"/>
                    </a:lnTo>
                    <a:lnTo>
                      <a:pt x="4536" y="1002"/>
                    </a:lnTo>
                    <a:lnTo>
                      <a:pt x="4536" y="996"/>
                    </a:lnTo>
                    <a:lnTo>
                      <a:pt x="4536" y="996"/>
                    </a:lnTo>
                    <a:lnTo>
                      <a:pt x="4536" y="996"/>
                    </a:lnTo>
                    <a:lnTo>
                      <a:pt x="4536" y="996"/>
                    </a:lnTo>
                    <a:lnTo>
                      <a:pt x="4536" y="996"/>
                    </a:lnTo>
                    <a:lnTo>
                      <a:pt x="4542" y="996"/>
                    </a:lnTo>
                    <a:lnTo>
                      <a:pt x="4542" y="996"/>
                    </a:lnTo>
                    <a:lnTo>
                      <a:pt x="4542" y="996"/>
                    </a:lnTo>
                    <a:lnTo>
                      <a:pt x="4542" y="996"/>
                    </a:lnTo>
                    <a:lnTo>
                      <a:pt x="4542" y="996"/>
                    </a:lnTo>
                    <a:lnTo>
                      <a:pt x="4542" y="996"/>
                    </a:lnTo>
                    <a:lnTo>
                      <a:pt x="4548" y="996"/>
                    </a:lnTo>
                    <a:lnTo>
                      <a:pt x="4548" y="996"/>
                    </a:lnTo>
                    <a:lnTo>
                      <a:pt x="4548" y="996"/>
                    </a:lnTo>
                    <a:lnTo>
                      <a:pt x="4548" y="996"/>
                    </a:lnTo>
                    <a:lnTo>
                      <a:pt x="4548" y="996"/>
                    </a:lnTo>
                    <a:lnTo>
                      <a:pt x="4548" y="990"/>
                    </a:lnTo>
                    <a:lnTo>
                      <a:pt x="4554" y="990"/>
                    </a:lnTo>
                    <a:lnTo>
                      <a:pt x="4554" y="990"/>
                    </a:lnTo>
                    <a:lnTo>
                      <a:pt x="4554" y="990"/>
                    </a:lnTo>
                    <a:lnTo>
                      <a:pt x="4554" y="990"/>
                    </a:lnTo>
                    <a:lnTo>
                      <a:pt x="4554" y="996"/>
                    </a:lnTo>
                    <a:lnTo>
                      <a:pt x="4554" y="996"/>
                    </a:lnTo>
                    <a:lnTo>
                      <a:pt x="4560" y="1002"/>
                    </a:lnTo>
                    <a:lnTo>
                      <a:pt x="4560" y="1002"/>
                    </a:lnTo>
                    <a:lnTo>
                      <a:pt x="4560" y="1008"/>
                    </a:lnTo>
                    <a:lnTo>
                      <a:pt x="4560" y="1014"/>
                    </a:lnTo>
                    <a:lnTo>
                      <a:pt x="4560" y="1014"/>
                    </a:lnTo>
                    <a:lnTo>
                      <a:pt x="4560" y="1020"/>
                    </a:lnTo>
                    <a:lnTo>
                      <a:pt x="4566" y="1026"/>
                    </a:lnTo>
                    <a:lnTo>
                      <a:pt x="4566" y="1026"/>
                    </a:lnTo>
                    <a:lnTo>
                      <a:pt x="4566" y="1032"/>
                    </a:lnTo>
                    <a:lnTo>
                      <a:pt x="4566" y="1032"/>
                    </a:lnTo>
                    <a:lnTo>
                      <a:pt x="4566" y="1044"/>
                    </a:lnTo>
                    <a:lnTo>
                      <a:pt x="4566" y="1044"/>
                    </a:lnTo>
                    <a:lnTo>
                      <a:pt x="4572" y="1050"/>
                    </a:lnTo>
                    <a:lnTo>
                      <a:pt x="4572" y="1050"/>
                    </a:lnTo>
                    <a:lnTo>
                      <a:pt x="4572" y="1050"/>
                    </a:lnTo>
                    <a:lnTo>
                      <a:pt x="4572" y="1056"/>
                    </a:lnTo>
                    <a:lnTo>
                      <a:pt x="4572" y="1050"/>
                    </a:lnTo>
                    <a:lnTo>
                      <a:pt x="4572" y="1050"/>
                    </a:lnTo>
                    <a:lnTo>
                      <a:pt x="4578" y="1050"/>
                    </a:lnTo>
                    <a:lnTo>
                      <a:pt x="4578" y="1044"/>
                    </a:lnTo>
                    <a:lnTo>
                      <a:pt x="4578" y="1044"/>
                    </a:lnTo>
                    <a:lnTo>
                      <a:pt x="4578" y="1032"/>
                    </a:lnTo>
                    <a:lnTo>
                      <a:pt x="4578" y="1032"/>
                    </a:lnTo>
                    <a:lnTo>
                      <a:pt x="4578" y="1026"/>
                    </a:lnTo>
                    <a:lnTo>
                      <a:pt x="4584" y="1026"/>
                    </a:lnTo>
                    <a:lnTo>
                      <a:pt x="4584" y="1020"/>
                    </a:lnTo>
                    <a:lnTo>
                      <a:pt x="4584" y="1014"/>
                    </a:lnTo>
                    <a:lnTo>
                      <a:pt x="4584" y="1014"/>
                    </a:lnTo>
                    <a:lnTo>
                      <a:pt x="4584" y="1008"/>
                    </a:lnTo>
                    <a:lnTo>
                      <a:pt x="4584" y="1002"/>
                    </a:lnTo>
                    <a:lnTo>
                      <a:pt x="4584" y="1002"/>
                    </a:lnTo>
                    <a:lnTo>
                      <a:pt x="4590" y="996"/>
                    </a:lnTo>
                    <a:lnTo>
                      <a:pt x="4590" y="996"/>
                    </a:lnTo>
                    <a:lnTo>
                      <a:pt x="4590" y="990"/>
                    </a:lnTo>
                    <a:lnTo>
                      <a:pt x="4590" y="990"/>
                    </a:lnTo>
                    <a:lnTo>
                      <a:pt x="4590" y="990"/>
                    </a:lnTo>
                    <a:lnTo>
                      <a:pt x="4596" y="990"/>
                    </a:lnTo>
                    <a:lnTo>
                      <a:pt x="4596" y="990"/>
                    </a:lnTo>
                    <a:lnTo>
                      <a:pt x="4596" y="996"/>
                    </a:lnTo>
                    <a:lnTo>
                      <a:pt x="4596" y="996"/>
                    </a:lnTo>
                    <a:lnTo>
                      <a:pt x="4596" y="996"/>
                    </a:lnTo>
                    <a:lnTo>
                      <a:pt x="4596" y="996"/>
                    </a:lnTo>
                    <a:lnTo>
                      <a:pt x="4602" y="996"/>
                    </a:lnTo>
                    <a:lnTo>
                      <a:pt x="4602" y="996"/>
                    </a:lnTo>
                    <a:lnTo>
                      <a:pt x="4602" y="996"/>
                    </a:lnTo>
                    <a:lnTo>
                      <a:pt x="4602" y="996"/>
                    </a:lnTo>
                    <a:lnTo>
                      <a:pt x="4602" y="996"/>
                    </a:lnTo>
                    <a:lnTo>
                      <a:pt x="4602" y="996"/>
                    </a:lnTo>
                    <a:lnTo>
                      <a:pt x="4608" y="996"/>
                    </a:lnTo>
                    <a:lnTo>
                      <a:pt x="4608" y="996"/>
                    </a:lnTo>
                    <a:lnTo>
                      <a:pt x="4608" y="996"/>
                    </a:lnTo>
                    <a:lnTo>
                      <a:pt x="4608" y="996"/>
                    </a:lnTo>
                    <a:lnTo>
                      <a:pt x="4608" y="996"/>
                    </a:lnTo>
                    <a:lnTo>
                      <a:pt x="4608" y="996"/>
                    </a:lnTo>
                    <a:lnTo>
                      <a:pt x="4608" y="1002"/>
                    </a:lnTo>
                    <a:lnTo>
                      <a:pt x="4614" y="1002"/>
                    </a:lnTo>
                    <a:lnTo>
                      <a:pt x="4614" y="1002"/>
                    </a:lnTo>
                    <a:lnTo>
                      <a:pt x="4614" y="1002"/>
                    </a:lnTo>
                    <a:lnTo>
                      <a:pt x="4614" y="1002"/>
                    </a:lnTo>
                    <a:lnTo>
                      <a:pt x="4614" y="1002"/>
                    </a:lnTo>
                    <a:lnTo>
                      <a:pt x="4614" y="1002"/>
                    </a:lnTo>
                    <a:lnTo>
                      <a:pt x="4620" y="1002"/>
                    </a:lnTo>
                    <a:lnTo>
                      <a:pt x="4620" y="1002"/>
                    </a:lnTo>
                    <a:lnTo>
                      <a:pt x="4620" y="1002"/>
                    </a:lnTo>
                    <a:lnTo>
                      <a:pt x="4620" y="1002"/>
                    </a:lnTo>
                    <a:lnTo>
                      <a:pt x="4620" y="1002"/>
                    </a:lnTo>
                    <a:lnTo>
                      <a:pt x="4620" y="1002"/>
                    </a:lnTo>
                    <a:lnTo>
                      <a:pt x="4626" y="1002"/>
                    </a:lnTo>
                    <a:lnTo>
                      <a:pt x="4626" y="1002"/>
                    </a:lnTo>
                    <a:lnTo>
                      <a:pt x="4626" y="1002"/>
                    </a:lnTo>
                    <a:lnTo>
                      <a:pt x="4626" y="1002"/>
                    </a:lnTo>
                    <a:lnTo>
                      <a:pt x="4626" y="1002"/>
                    </a:lnTo>
                    <a:lnTo>
                      <a:pt x="4626" y="1002"/>
                    </a:lnTo>
                    <a:lnTo>
                      <a:pt x="4632" y="1002"/>
                    </a:lnTo>
                    <a:lnTo>
                      <a:pt x="4632" y="1002"/>
                    </a:lnTo>
                    <a:lnTo>
                      <a:pt x="4632" y="1002"/>
                    </a:lnTo>
                    <a:lnTo>
                      <a:pt x="4632" y="1002"/>
                    </a:lnTo>
                    <a:lnTo>
                      <a:pt x="4632" y="1002"/>
                    </a:lnTo>
                    <a:lnTo>
                      <a:pt x="4632" y="1002"/>
                    </a:lnTo>
                    <a:lnTo>
                      <a:pt x="4638" y="1002"/>
                    </a:lnTo>
                    <a:lnTo>
                      <a:pt x="4638" y="1002"/>
                    </a:lnTo>
                    <a:lnTo>
                      <a:pt x="4638" y="1002"/>
                    </a:lnTo>
                    <a:lnTo>
                      <a:pt x="4638" y="1002"/>
                    </a:lnTo>
                    <a:lnTo>
                      <a:pt x="4638" y="1002"/>
                    </a:lnTo>
                    <a:lnTo>
                      <a:pt x="4638" y="1002"/>
                    </a:lnTo>
                    <a:lnTo>
                      <a:pt x="4644" y="1002"/>
                    </a:lnTo>
                    <a:lnTo>
                      <a:pt x="4644" y="1002"/>
                    </a:lnTo>
                    <a:lnTo>
                      <a:pt x="4644" y="1002"/>
                    </a:lnTo>
                    <a:lnTo>
                      <a:pt x="4644" y="1002"/>
                    </a:lnTo>
                    <a:lnTo>
                      <a:pt x="4644" y="1002"/>
                    </a:lnTo>
                    <a:lnTo>
                      <a:pt x="4644" y="1002"/>
                    </a:lnTo>
                    <a:lnTo>
                      <a:pt x="4650" y="1002"/>
                    </a:lnTo>
                    <a:lnTo>
                      <a:pt x="4650" y="1002"/>
                    </a:lnTo>
                    <a:lnTo>
                      <a:pt x="4650" y="1002"/>
                    </a:lnTo>
                    <a:lnTo>
                      <a:pt x="4650" y="1002"/>
                    </a:lnTo>
                    <a:lnTo>
                      <a:pt x="4650" y="1002"/>
                    </a:lnTo>
                    <a:lnTo>
                      <a:pt x="4650" y="1002"/>
                    </a:lnTo>
                    <a:lnTo>
                      <a:pt x="4656" y="1002"/>
                    </a:lnTo>
                    <a:lnTo>
                      <a:pt x="4656" y="1002"/>
                    </a:lnTo>
                    <a:lnTo>
                      <a:pt x="4656" y="1002"/>
                    </a:lnTo>
                    <a:lnTo>
                      <a:pt x="4656" y="1002"/>
                    </a:lnTo>
                    <a:lnTo>
                      <a:pt x="4656" y="1002"/>
                    </a:lnTo>
                    <a:lnTo>
                      <a:pt x="4656" y="1002"/>
                    </a:lnTo>
                    <a:lnTo>
                      <a:pt x="4662" y="1002"/>
                    </a:lnTo>
                    <a:lnTo>
                      <a:pt x="4662" y="1002"/>
                    </a:lnTo>
                    <a:lnTo>
                      <a:pt x="4662" y="1002"/>
                    </a:lnTo>
                    <a:lnTo>
                      <a:pt x="4662" y="1002"/>
                    </a:lnTo>
                    <a:lnTo>
                      <a:pt x="4662" y="1002"/>
                    </a:lnTo>
                    <a:lnTo>
                      <a:pt x="4662" y="1002"/>
                    </a:lnTo>
                    <a:lnTo>
                      <a:pt x="4668" y="996"/>
                    </a:lnTo>
                    <a:lnTo>
                      <a:pt x="4668" y="996"/>
                    </a:lnTo>
                    <a:lnTo>
                      <a:pt x="4668" y="996"/>
                    </a:lnTo>
                    <a:lnTo>
                      <a:pt x="4668" y="996"/>
                    </a:lnTo>
                    <a:lnTo>
                      <a:pt x="4668" y="996"/>
                    </a:lnTo>
                    <a:lnTo>
                      <a:pt x="4668" y="996"/>
                    </a:lnTo>
                    <a:lnTo>
                      <a:pt x="4668" y="996"/>
                    </a:lnTo>
                    <a:lnTo>
                      <a:pt x="4674" y="996"/>
                    </a:lnTo>
                    <a:lnTo>
                      <a:pt x="4674" y="996"/>
                    </a:lnTo>
                    <a:lnTo>
                      <a:pt x="4674" y="996"/>
                    </a:lnTo>
                    <a:lnTo>
                      <a:pt x="4674" y="996"/>
                    </a:lnTo>
                    <a:lnTo>
                      <a:pt x="4674" y="996"/>
                    </a:lnTo>
                    <a:lnTo>
                      <a:pt x="4674" y="996"/>
                    </a:lnTo>
                    <a:lnTo>
                      <a:pt x="4680" y="996"/>
                    </a:lnTo>
                    <a:lnTo>
                      <a:pt x="4680" y="996"/>
                    </a:lnTo>
                    <a:lnTo>
                      <a:pt x="4680" y="996"/>
                    </a:lnTo>
                    <a:lnTo>
                      <a:pt x="4680" y="990"/>
                    </a:lnTo>
                    <a:lnTo>
                      <a:pt x="4680" y="990"/>
                    </a:lnTo>
                    <a:lnTo>
                      <a:pt x="4680" y="990"/>
                    </a:lnTo>
                    <a:lnTo>
                      <a:pt x="4686" y="990"/>
                    </a:lnTo>
                    <a:lnTo>
                      <a:pt x="4686" y="990"/>
                    </a:lnTo>
                    <a:lnTo>
                      <a:pt x="4686" y="996"/>
                    </a:lnTo>
                    <a:lnTo>
                      <a:pt x="4686" y="996"/>
                    </a:lnTo>
                    <a:lnTo>
                      <a:pt x="4686" y="996"/>
                    </a:lnTo>
                    <a:lnTo>
                      <a:pt x="4692" y="1002"/>
                    </a:lnTo>
                    <a:lnTo>
                      <a:pt x="4692" y="1008"/>
                    </a:lnTo>
                    <a:lnTo>
                      <a:pt x="4692" y="1014"/>
                    </a:lnTo>
                    <a:lnTo>
                      <a:pt x="4692" y="1014"/>
                    </a:lnTo>
                    <a:lnTo>
                      <a:pt x="4692" y="1020"/>
                    </a:lnTo>
                    <a:lnTo>
                      <a:pt x="4692" y="1026"/>
                    </a:lnTo>
                    <a:lnTo>
                      <a:pt x="4692" y="1026"/>
                    </a:lnTo>
                    <a:lnTo>
                      <a:pt x="4698" y="1032"/>
                    </a:lnTo>
                    <a:lnTo>
                      <a:pt x="4698" y="1032"/>
                    </a:lnTo>
                    <a:lnTo>
                      <a:pt x="4698" y="1038"/>
                    </a:lnTo>
                    <a:lnTo>
                      <a:pt x="4698" y="1044"/>
                    </a:lnTo>
                    <a:lnTo>
                      <a:pt x="4698" y="1050"/>
                    </a:lnTo>
                    <a:lnTo>
                      <a:pt x="4698" y="1050"/>
                    </a:lnTo>
                    <a:lnTo>
                      <a:pt x="4704" y="1050"/>
                    </a:lnTo>
                    <a:lnTo>
                      <a:pt x="4704" y="1056"/>
                    </a:lnTo>
                    <a:lnTo>
                      <a:pt x="4704" y="1050"/>
                    </a:lnTo>
                    <a:lnTo>
                      <a:pt x="4704" y="1050"/>
                    </a:lnTo>
                    <a:lnTo>
                      <a:pt x="4704" y="1050"/>
                    </a:lnTo>
                    <a:lnTo>
                      <a:pt x="4704" y="1044"/>
                    </a:lnTo>
                    <a:lnTo>
                      <a:pt x="4710" y="1044"/>
                    </a:lnTo>
                    <a:lnTo>
                      <a:pt x="4710" y="1038"/>
                    </a:lnTo>
                    <a:lnTo>
                      <a:pt x="4710" y="1032"/>
                    </a:lnTo>
                    <a:lnTo>
                      <a:pt x="4710" y="1032"/>
                    </a:lnTo>
                    <a:lnTo>
                      <a:pt x="4710" y="1026"/>
                    </a:lnTo>
                    <a:lnTo>
                      <a:pt x="4710" y="1020"/>
                    </a:lnTo>
                    <a:lnTo>
                      <a:pt x="4716" y="1014"/>
                    </a:lnTo>
                    <a:lnTo>
                      <a:pt x="4716" y="1014"/>
                    </a:lnTo>
                    <a:lnTo>
                      <a:pt x="4716" y="1008"/>
                    </a:lnTo>
                    <a:lnTo>
                      <a:pt x="4716" y="1002"/>
                    </a:lnTo>
                    <a:lnTo>
                      <a:pt x="4716" y="1002"/>
                    </a:lnTo>
                    <a:lnTo>
                      <a:pt x="4716" y="996"/>
                    </a:lnTo>
                    <a:lnTo>
                      <a:pt x="4722" y="996"/>
                    </a:lnTo>
                    <a:lnTo>
                      <a:pt x="4722" y="996"/>
                    </a:lnTo>
                    <a:lnTo>
                      <a:pt x="4722" y="990"/>
                    </a:lnTo>
                    <a:lnTo>
                      <a:pt x="4722" y="990"/>
                    </a:lnTo>
                    <a:lnTo>
                      <a:pt x="4722" y="990"/>
                    </a:lnTo>
                    <a:lnTo>
                      <a:pt x="4722" y="990"/>
                    </a:lnTo>
                    <a:lnTo>
                      <a:pt x="4728" y="996"/>
                    </a:lnTo>
                    <a:lnTo>
                      <a:pt x="4728" y="996"/>
                    </a:lnTo>
                    <a:lnTo>
                      <a:pt x="4728" y="996"/>
                    </a:lnTo>
                    <a:lnTo>
                      <a:pt x="4728" y="996"/>
                    </a:lnTo>
                    <a:lnTo>
                      <a:pt x="4728" y="996"/>
                    </a:lnTo>
                    <a:lnTo>
                      <a:pt x="4728" y="996"/>
                    </a:lnTo>
                    <a:lnTo>
                      <a:pt x="4734" y="996"/>
                    </a:lnTo>
                    <a:lnTo>
                      <a:pt x="4734" y="996"/>
                    </a:lnTo>
                    <a:lnTo>
                      <a:pt x="4734" y="996"/>
                    </a:lnTo>
                    <a:lnTo>
                      <a:pt x="4734" y="996"/>
                    </a:lnTo>
                    <a:lnTo>
                      <a:pt x="4734" y="996"/>
                    </a:lnTo>
                    <a:lnTo>
                      <a:pt x="4734" y="996"/>
                    </a:lnTo>
                    <a:lnTo>
                      <a:pt x="4740" y="996"/>
                    </a:lnTo>
                    <a:lnTo>
                      <a:pt x="4740" y="996"/>
                    </a:lnTo>
                    <a:lnTo>
                      <a:pt x="4740" y="996"/>
                    </a:lnTo>
                    <a:lnTo>
                      <a:pt x="4740" y="996"/>
                    </a:lnTo>
                    <a:lnTo>
                      <a:pt x="4740" y="1002"/>
                    </a:lnTo>
                    <a:lnTo>
                      <a:pt x="4740" y="1002"/>
                    </a:lnTo>
                    <a:lnTo>
                      <a:pt x="4746" y="1002"/>
                    </a:lnTo>
                    <a:lnTo>
                      <a:pt x="4746" y="1002"/>
                    </a:lnTo>
                    <a:lnTo>
                      <a:pt x="4746" y="1002"/>
                    </a:lnTo>
                    <a:lnTo>
                      <a:pt x="4746" y="1002"/>
                    </a:lnTo>
                    <a:lnTo>
                      <a:pt x="4746" y="1002"/>
                    </a:lnTo>
                    <a:lnTo>
                      <a:pt x="4746" y="1002"/>
                    </a:lnTo>
                    <a:lnTo>
                      <a:pt x="4752" y="1002"/>
                    </a:lnTo>
                    <a:lnTo>
                      <a:pt x="4752" y="1002"/>
                    </a:lnTo>
                    <a:lnTo>
                      <a:pt x="4752" y="1002"/>
                    </a:lnTo>
                    <a:lnTo>
                      <a:pt x="4752" y="1002"/>
                    </a:lnTo>
                    <a:lnTo>
                      <a:pt x="4752" y="1002"/>
                    </a:lnTo>
                    <a:lnTo>
                      <a:pt x="4752" y="1002"/>
                    </a:lnTo>
                    <a:lnTo>
                      <a:pt x="4758" y="1002"/>
                    </a:lnTo>
                    <a:lnTo>
                      <a:pt x="4758" y="1002"/>
                    </a:lnTo>
                    <a:lnTo>
                      <a:pt x="4758" y="1002"/>
                    </a:lnTo>
                    <a:lnTo>
                      <a:pt x="4758" y="1002"/>
                    </a:lnTo>
                    <a:lnTo>
                      <a:pt x="4758" y="1002"/>
                    </a:lnTo>
                    <a:lnTo>
                      <a:pt x="4758" y="1002"/>
                    </a:lnTo>
                    <a:lnTo>
                      <a:pt x="4764" y="1002"/>
                    </a:lnTo>
                    <a:lnTo>
                      <a:pt x="4764" y="1002"/>
                    </a:lnTo>
                    <a:lnTo>
                      <a:pt x="4764" y="1002"/>
                    </a:lnTo>
                    <a:lnTo>
                      <a:pt x="4764" y="1002"/>
                    </a:lnTo>
                    <a:lnTo>
                      <a:pt x="4764" y="1002"/>
                    </a:lnTo>
                    <a:lnTo>
                      <a:pt x="4764" y="1002"/>
                    </a:lnTo>
                    <a:lnTo>
                      <a:pt x="4764" y="1002"/>
                    </a:lnTo>
                    <a:lnTo>
                      <a:pt x="4770" y="1002"/>
                    </a:lnTo>
                    <a:lnTo>
                      <a:pt x="4770" y="1002"/>
                    </a:lnTo>
                    <a:lnTo>
                      <a:pt x="4770" y="1002"/>
                    </a:lnTo>
                    <a:lnTo>
                      <a:pt x="4770" y="1002"/>
                    </a:lnTo>
                    <a:lnTo>
                      <a:pt x="4770" y="1002"/>
                    </a:lnTo>
                    <a:lnTo>
                      <a:pt x="4770" y="1002"/>
                    </a:lnTo>
                    <a:lnTo>
                      <a:pt x="4776" y="1002"/>
                    </a:lnTo>
                    <a:lnTo>
                      <a:pt x="4776" y="1002"/>
                    </a:lnTo>
                    <a:lnTo>
                      <a:pt x="4776" y="1002"/>
                    </a:lnTo>
                    <a:lnTo>
                      <a:pt x="4776" y="1002"/>
                    </a:lnTo>
                    <a:lnTo>
                      <a:pt x="4776" y="1002"/>
                    </a:lnTo>
                    <a:lnTo>
                      <a:pt x="4776" y="1002"/>
                    </a:lnTo>
                    <a:lnTo>
                      <a:pt x="4782" y="1008"/>
                    </a:lnTo>
                    <a:lnTo>
                      <a:pt x="4782" y="1008"/>
                    </a:lnTo>
                    <a:lnTo>
                      <a:pt x="4782" y="1014"/>
                    </a:lnTo>
                    <a:lnTo>
                      <a:pt x="4782" y="1014"/>
                    </a:lnTo>
                    <a:lnTo>
                      <a:pt x="4782" y="1020"/>
                    </a:lnTo>
                    <a:lnTo>
                      <a:pt x="4782" y="1026"/>
                    </a:lnTo>
                    <a:lnTo>
                      <a:pt x="4788" y="1032"/>
                    </a:lnTo>
                    <a:lnTo>
                      <a:pt x="4788" y="1038"/>
                    </a:lnTo>
                    <a:lnTo>
                      <a:pt x="4788" y="1050"/>
                    </a:lnTo>
                    <a:lnTo>
                      <a:pt x="4788" y="1056"/>
                    </a:lnTo>
                    <a:lnTo>
                      <a:pt x="4788" y="1062"/>
                    </a:lnTo>
                    <a:lnTo>
                      <a:pt x="4788" y="1068"/>
                    </a:lnTo>
                    <a:lnTo>
                      <a:pt x="4794" y="1074"/>
                    </a:lnTo>
                    <a:lnTo>
                      <a:pt x="4794" y="1080"/>
                    </a:lnTo>
                    <a:lnTo>
                      <a:pt x="4794" y="1086"/>
                    </a:lnTo>
                    <a:lnTo>
                      <a:pt x="4794" y="1092"/>
                    </a:lnTo>
                    <a:lnTo>
                      <a:pt x="4794" y="1098"/>
                    </a:lnTo>
                    <a:lnTo>
                      <a:pt x="4794" y="1104"/>
                    </a:lnTo>
                    <a:lnTo>
                      <a:pt x="4800" y="1110"/>
                    </a:lnTo>
                    <a:lnTo>
                      <a:pt x="4800" y="1116"/>
                    </a:lnTo>
                    <a:lnTo>
                      <a:pt x="4800" y="1116"/>
                    </a:lnTo>
                    <a:lnTo>
                      <a:pt x="4800" y="1122"/>
                    </a:lnTo>
                    <a:lnTo>
                      <a:pt x="4800" y="1128"/>
                    </a:lnTo>
                    <a:lnTo>
                      <a:pt x="4800" y="1134"/>
                    </a:lnTo>
                    <a:lnTo>
                      <a:pt x="4806" y="1134"/>
                    </a:lnTo>
                    <a:lnTo>
                      <a:pt x="4806" y="1140"/>
                    </a:lnTo>
                    <a:lnTo>
                      <a:pt x="4806" y="1146"/>
                    </a:lnTo>
                    <a:lnTo>
                      <a:pt x="4806" y="1146"/>
                    </a:lnTo>
                    <a:lnTo>
                      <a:pt x="4806" y="1152"/>
                    </a:lnTo>
                    <a:lnTo>
                      <a:pt x="4806" y="1152"/>
                    </a:lnTo>
                    <a:lnTo>
                      <a:pt x="4806" y="1152"/>
                    </a:lnTo>
                    <a:lnTo>
                      <a:pt x="4812" y="1152"/>
                    </a:lnTo>
                    <a:lnTo>
                      <a:pt x="4812" y="1146"/>
                    </a:lnTo>
                    <a:lnTo>
                      <a:pt x="4812" y="1146"/>
                    </a:lnTo>
                    <a:lnTo>
                      <a:pt x="4812" y="1146"/>
                    </a:lnTo>
                    <a:lnTo>
                      <a:pt x="4812" y="1140"/>
                    </a:lnTo>
                    <a:lnTo>
                      <a:pt x="4818" y="1140"/>
                    </a:lnTo>
                    <a:lnTo>
                      <a:pt x="4818" y="1140"/>
                    </a:lnTo>
                    <a:lnTo>
                      <a:pt x="4818" y="1134"/>
                    </a:lnTo>
                    <a:lnTo>
                      <a:pt x="4818" y="1134"/>
                    </a:lnTo>
                    <a:lnTo>
                      <a:pt x="4818" y="1128"/>
                    </a:lnTo>
                    <a:lnTo>
                      <a:pt x="4818" y="1128"/>
                    </a:lnTo>
                    <a:lnTo>
                      <a:pt x="4818" y="1122"/>
                    </a:lnTo>
                    <a:lnTo>
                      <a:pt x="4824" y="1122"/>
                    </a:lnTo>
                    <a:lnTo>
                      <a:pt x="4824" y="1122"/>
                    </a:lnTo>
                    <a:lnTo>
                      <a:pt x="4824" y="1116"/>
                    </a:lnTo>
                    <a:lnTo>
                      <a:pt x="4824" y="1116"/>
                    </a:lnTo>
                    <a:lnTo>
                      <a:pt x="4824" y="1110"/>
                    </a:lnTo>
                    <a:lnTo>
                      <a:pt x="4824" y="1110"/>
                    </a:lnTo>
                    <a:lnTo>
                      <a:pt x="4830" y="1104"/>
                    </a:lnTo>
                    <a:lnTo>
                      <a:pt x="4830" y="1104"/>
                    </a:lnTo>
                    <a:lnTo>
                      <a:pt x="4830" y="1098"/>
                    </a:lnTo>
                    <a:lnTo>
                      <a:pt x="4830" y="1092"/>
                    </a:lnTo>
                    <a:lnTo>
                      <a:pt x="4830" y="1092"/>
                    </a:lnTo>
                    <a:lnTo>
                      <a:pt x="4836" y="1086"/>
                    </a:lnTo>
                    <a:lnTo>
                      <a:pt x="4836" y="1086"/>
                    </a:lnTo>
                    <a:lnTo>
                      <a:pt x="4836" y="1086"/>
                    </a:lnTo>
                    <a:lnTo>
                      <a:pt x="4836" y="1086"/>
                    </a:lnTo>
                    <a:lnTo>
                      <a:pt x="4836" y="1086"/>
                    </a:lnTo>
                    <a:lnTo>
                      <a:pt x="4836" y="1086"/>
                    </a:lnTo>
                    <a:lnTo>
                      <a:pt x="4836" y="1086"/>
                    </a:lnTo>
                    <a:lnTo>
                      <a:pt x="4842" y="1086"/>
                    </a:lnTo>
                    <a:lnTo>
                      <a:pt x="4842" y="1086"/>
                    </a:lnTo>
                    <a:lnTo>
                      <a:pt x="4842" y="1092"/>
                    </a:lnTo>
                    <a:lnTo>
                      <a:pt x="4842" y="1092"/>
                    </a:lnTo>
                    <a:lnTo>
                      <a:pt x="4842" y="1092"/>
                    </a:lnTo>
                    <a:lnTo>
                      <a:pt x="4842" y="1092"/>
                    </a:lnTo>
                    <a:lnTo>
                      <a:pt x="4848" y="1092"/>
                    </a:lnTo>
                    <a:lnTo>
                      <a:pt x="4848" y="1098"/>
                    </a:lnTo>
                    <a:lnTo>
                      <a:pt x="4848" y="1098"/>
                    </a:lnTo>
                    <a:lnTo>
                      <a:pt x="4848" y="1098"/>
                    </a:lnTo>
                    <a:lnTo>
                      <a:pt x="4848" y="1098"/>
                    </a:lnTo>
                    <a:lnTo>
                      <a:pt x="4848" y="1098"/>
                    </a:lnTo>
                    <a:lnTo>
                      <a:pt x="4854" y="1098"/>
                    </a:lnTo>
                    <a:lnTo>
                      <a:pt x="4854" y="1104"/>
                    </a:lnTo>
                    <a:lnTo>
                      <a:pt x="4854" y="1104"/>
                    </a:lnTo>
                    <a:lnTo>
                      <a:pt x="4854" y="1104"/>
                    </a:lnTo>
                    <a:lnTo>
                      <a:pt x="4854" y="1104"/>
                    </a:lnTo>
                    <a:lnTo>
                      <a:pt x="4854" y="1104"/>
                    </a:lnTo>
                    <a:lnTo>
                      <a:pt x="4860" y="1104"/>
                    </a:lnTo>
                    <a:lnTo>
                      <a:pt x="4860" y="1104"/>
                    </a:lnTo>
                    <a:lnTo>
                      <a:pt x="4860" y="1104"/>
                    </a:lnTo>
                    <a:lnTo>
                      <a:pt x="4860" y="1110"/>
                    </a:lnTo>
                    <a:lnTo>
                      <a:pt x="4860" y="1110"/>
                    </a:lnTo>
                    <a:lnTo>
                      <a:pt x="4860" y="1110"/>
                    </a:lnTo>
                    <a:lnTo>
                      <a:pt x="4860" y="1110"/>
                    </a:lnTo>
                    <a:lnTo>
                      <a:pt x="4866" y="1110"/>
                    </a:lnTo>
                    <a:lnTo>
                      <a:pt x="4866" y="1110"/>
                    </a:lnTo>
                    <a:lnTo>
                      <a:pt x="4866" y="1110"/>
                    </a:lnTo>
                    <a:lnTo>
                      <a:pt x="4866" y="1110"/>
                    </a:lnTo>
                    <a:lnTo>
                      <a:pt x="4866" y="1116"/>
                    </a:lnTo>
                    <a:lnTo>
                      <a:pt x="4872" y="1116"/>
                    </a:lnTo>
                    <a:lnTo>
                      <a:pt x="4872" y="1116"/>
                    </a:lnTo>
                    <a:lnTo>
                      <a:pt x="4872" y="1116"/>
                    </a:lnTo>
                    <a:lnTo>
                      <a:pt x="4872" y="1116"/>
                    </a:lnTo>
                    <a:lnTo>
                      <a:pt x="4872" y="1116"/>
                    </a:lnTo>
                    <a:lnTo>
                      <a:pt x="4872" y="1116"/>
                    </a:lnTo>
                    <a:lnTo>
                      <a:pt x="4878" y="1116"/>
                    </a:lnTo>
                    <a:lnTo>
                      <a:pt x="4878" y="1116"/>
                    </a:lnTo>
                    <a:lnTo>
                      <a:pt x="4878" y="1116"/>
                    </a:lnTo>
                    <a:lnTo>
                      <a:pt x="4878" y="1116"/>
                    </a:lnTo>
                    <a:lnTo>
                      <a:pt x="4878" y="1116"/>
                    </a:lnTo>
                    <a:lnTo>
                      <a:pt x="4878" y="1122"/>
                    </a:lnTo>
                    <a:lnTo>
                      <a:pt x="4878" y="1122"/>
                    </a:lnTo>
                    <a:lnTo>
                      <a:pt x="4884" y="1122"/>
                    </a:lnTo>
                    <a:lnTo>
                      <a:pt x="4884" y="1122"/>
                    </a:lnTo>
                    <a:lnTo>
                      <a:pt x="4884" y="1122"/>
                    </a:lnTo>
                    <a:lnTo>
                      <a:pt x="4884" y="1122"/>
                    </a:lnTo>
                    <a:lnTo>
                      <a:pt x="4884" y="1122"/>
                    </a:lnTo>
                    <a:lnTo>
                      <a:pt x="4890" y="1122"/>
                    </a:lnTo>
                    <a:lnTo>
                      <a:pt x="4890" y="1122"/>
                    </a:lnTo>
                    <a:lnTo>
                      <a:pt x="4890" y="1128"/>
                    </a:lnTo>
                    <a:lnTo>
                      <a:pt x="4890" y="1128"/>
                    </a:lnTo>
                    <a:lnTo>
                      <a:pt x="4890" y="1134"/>
                    </a:lnTo>
                    <a:lnTo>
                      <a:pt x="4890" y="1134"/>
                    </a:lnTo>
                    <a:lnTo>
                      <a:pt x="4890" y="1140"/>
                    </a:lnTo>
                    <a:lnTo>
                      <a:pt x="4896" y="1146"/>
                    </a:lnTo>
                    <a:lnTo>
                      <a:pt x="4896" y="1152"/>
                    </a:lnTo>
                    <a:lnTo>
                      <a:pt x="4896" y="1158"/>
                    </a:lnTo>
                    <a:lnTo>
                      <a:pt x="4896" y="1158"/>
                    </a:lnTo>
                    <a:lnTo>
                      <a:pt x="4896" y="1164"/>
                    </a:lnTo>
                    <a:lnTo>
                      <a:pt x="4896" y="1170"/>
                    </a:lnTo>
                    <a:lnTo>
                      <a:pt x="4902" y="1170"/>
                    </a:lnTo>
                    <a:lnTo>
                      <a:pt x="4902" y="1182"/>
                    </a:lnTo>
                    <a:lnTo>
                      <a:pt x="4902" y="1182"/>
                    </a:lnTo>
                    <a:lnTo>
                      <a:pt x="4902" y="1188"/>
                    </a:lnTo>
                    <a:lnTo>
                      <a:pt x="4902" y="1188"/>
                    </a:lnTo>
                    <a:lnTo>
                      <a:pt x="4908" y="1194"/>
                    </a:lnTo>
                    <a:lnTo>
                      <a:pt x="4908" y="1194"/>
                    </a:lnTo>
                    <a:lnTo>
                      <a:pt x="4908" y="1200"/>
                    </a:lnTo>
                    <a:lnTo>
                      <a:pt x="4908" y="1200"/>
                    </a:lnTo>
                    <a:lnTo>
                      <a:pt x="4908" y="1206"/>
                    </a:lnTo>
                    <a:lnTo>
                      <a:pt x="4908" y="1206"/>
                    </a:lnTo>
                    <a:lnTo>
                      <a:pt x="4908" y="1206"/>
                    </a:lnTo>
                    <a:lnTo>
                      <a:pt x="4914" y="1212"/>
                    </a:lnTo>
                    <a:lnTo>
                      <a:pt x="4914" y="1212"/>
                    </a:lnTo>
                    <a:lnTo>
                      <a:pt x="4914" y="1212"/>
                    </a:lnTo>
                    <a:lnTo>
                      <a:pt x="4914" y="1218"/>
                    </a:lnTo>
                    <a:lnTo>
                      <a:pt x="4914" y="1218"/>
                    </a:lnTo>
                    <a:lnTo>
                      <a:pt x="4914" y="1218"/>
                    </a:lnTo>
                    <a:lnTo>
                      <a:pt x="4920" y="1218"/>
                    </a:lnTo>
                    <a:lnTo>
                      <a:pt x="4920" y="1218"/>
                    </a:lnTo>
                    <a:lnTo>
                      <a:pt x="4920" y="1218"/>
                    </a:lnTo>
                    <a:lnTo>
                      <a:pt x="4920" y="1218"/>
                    </a:lnTo>
                    <a:lnTo>
                      <a:pt x="4920" y="1218"/>
                    </a:lnTo>
                    <a:lnTo>
                      <a:pt x="4920" y="1218"/>
                    </a:lnTo>
                    <a:lnTo>
                      <a:pt x="4926" y="1218"/>
                    </a:lnTo>
                    <a:lnTo>
                      <a:pt x="4926" y="1212"/>
                    </a:lnTo>
                    <a:lnTo>
                      <a:pt x="4926" y="1212"/>
                    </a:lnTo>
                    <a:lnTo>
                      <a:pt x="4926" y="1212"/>
                    </a:lnTo>
                    <a:lnTo>
                      <a:pt x="4926" y="1212"/>
                    </a:lnTo>
                    <a:lnTo>
                      <a:pt x="4926" y="1212"/>
                    </a:lnTo>
                    <a:lnTo>
                      <a:pt x="4932" y="1206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43" name="Rectangle 55"/>
              <p:cNvSpPr>
                <a:spLocks noChangeArrowheads="1"/>
              </p:cNvSpPr>
              <p:nvPr/>
            </p:nvSpPr>
            <p:spPr bwMode="auto">
              <a:xfrm>
                <a:off x="743" y="2595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144" name="Freeform 56"/>
              <p:cNvSpPr>
                <a:spLocks/>
              </p:cNvSpPr>
              <p:nvPr/>
            </p:nvSpPr>
            <p:spPr bwMode="auto">
              <a:xfrm>
                <a:off x="515" y="1827"/>
                <a:ext cx="4932" cy="744"/>
              </a:xfrm>
              <a:custGeom>
                <a:avLst/>
                <a:gdLst/>
                <a:ahLst/>
                <a:cxnLst>
                  <a:cxn ang="0">
                    <a:pos x="72" y="726"/>
                  </a:cxn>
                  <a:cxn ang="0">
                    <a:pos x="150" y="360"/>
                  </a:cxn>
                  <a:cxn ang="0">
                    <a:pos x="228" y="648"/>
                  </a:cxn>
                  <a:cxn ang="0">
                    <a:pos x="306" y="360"/>
                  </a:cxn>
                  <a:cxn ang="0">
                    <a:pos x="384" y="672"/>
                  </a:cxn>
                  <a:cxn ang="0">
                    <a:pos x="462" y="336"/>
                  </a:cxn>
                  <a:cxn ang="0">
                    <a:pos x="540" y="540"/>
                  </a:cxn>
                  <a:cxn ang="0">
                    <a:pos x="618" y="624"/>
                  </a:cxn>
                  <a:cxn ang="0">
                    <a:pos x="696" y="396"/>
                  </a:cxn>
                  <a:cxn ang="0">
                    <a:pos x="774" y="570"/>
                  </a:cxn>
                  <a:cxn ang="0">
                    <a:pos x="852" y="336"/>
                  </a:cxn>
                  <a:cxn ang="0">
                    <a:pos x="930" y="588"/>
                  </a:cxn>
                  <a:cxn ang="0">
                    <a:pos x="1008" y="612"/>
                  </a:cxn>
                  <a:cxn ang="0">
                    <a:pos x="1086" y="558"/>
                  </a:cxn>
                  <a:cxn ang="0">
                    <a:pos x="1164" y="630"/>
                  </a:cxn>
                  <a:cxn ang="0">
                    <a:pos x="1242" y="450"/>
                  </a:cxn>
                  <a:cxn ang="0">
                    <a:pos x="1320" y="606"/>
                  </a:cxn>
                  <a:cxn ang="0">
                    <a:pos x="1398" y="444"/>
                  </a:cxn>
                  <a:cxn ang="0">
                    <a:pos x="1476" y="690"/>
                  </a:cxn>
                  <a:cxn ang="0">
                    <a:pos x="1554" y="528"/>
                  </a:cxn>
                  <a:cxn ang="0">
                    <a:pos x="1632" y="738"/>
                  </a:cxn>
                  <a:cxn ang="0">
                    <a:pos x="1710" y="450"/>
                  </a:cxn>
                  <a:cxn ang="0">
                    <a:pos x="1788" y="444"/>
                  </a:cxn>
                  <a:cxn ang="0">
                    <a:pos x="1866" y="510"/>
                  </a:cxn>
                  <a:cxn ang="0">
                    <a:pos x="1944" y="498"/>
                  </a:cxn>
                  <a:cxn ang="0">
                    <a:pos x="2022" y="504"/>
                  </a:cxn>
                  <a:cxn ang="0">
                    <a:pos x="2100" y="510"/>
                  </a:cxn>
                  <a:cxn ang="0">
                    <a:pos x="2178" y="456"/>
                  </a:cxn>
                  <a:cxn ang="0">
                    <a:pos x="2256" y="510"/>
                  </a:cxn>
                  <a:cxn ang="0">
                    <a:pos x="2334" y="492"/>
                  </a:cxn>
                  <a:cxn ang="0">
                    <a:pos x="2412" y="360"/>
                  </a:cxn>
                  <a:cxn ang="0">
                    <a:pos x="2490" y="732"/>
                  </a:cxn>
                  <a:cxn ang="0">
                    <a:pos x="2568" y="582"/>
                  </a:cxn>
                  <a:cxn ang="0">
                    <a:pos x="2646" y="654"/>
                  </a:cxn>
                  <a:cxn ang="0">
                    <a:pos x="2724" y="588"/>
                  </a:cxn>
                  <a:cxn ang="0">
                    <a:pos x="2802" y="600"/>
                  </a:cxn>
                  <a:cxn ang="0">
                    <a:pos x="2880" y="402"/>
                  </a:cxn>
                  <a:cxn ang="0">
                    <a:pos x="2958" y="654"/>
                  </a:cxn>
                  <a:cxn ang="0">
                    <a:pos x="3036" y="360"/>
                  </a:cxn>
                  <a:cxn ang="0">
                    <a:pos x="3114" y="666"/>
                  </a:cxn>
                  <a:cxn ang="0">
                    <a:pos x="3192" y="324"/>
                  </a:cxn>
                  <a:cxn ang="0">
                    <a:pos x="3270" y="684"/>
                  </a:cxn>
                  <a:cxn ang="0">
                    <a:pos x="3348" y="276"/>
                  </a:cxn>
                  <a:cxn ang="0">
                    <a:pos x="3426" y="696"/>
                  </a:cxn>
                  <a:cxn ang="0">
                    <a:pos x="3504" y="240"/>
                  </a:cxn>
                  <a:cxn ang="0">
                    <a:pos x="3582" y="714"/>
                  </a:cxn>
                  <a:cxn ang="0">
                    <a:pos x="3660" y="180"/>
                  </a:cxn>
                  <a:cxn ang="0">
                    <a:pos x="3738" y="732"/>
                  </a:cxn>
                  <a:cxn ang="0">
                    <a:pos x="3816" y="420"/>
                  </a:cxn>
                  <a:cxn ang="0">
                    <a:pos x="3894" y="720"/>
                  </a:cxn>
                  <a:cxn ang="0">
                    <a:pos x="3972" y="366"/>
                  </a:cxn>
                  <a:cxn ang="0">
                    <a:pos x="4050" y="636"/>
                  </a:cxn>
                  <a:cxn ang="0">
                    <a:pos x="4128" y="510"/>
                  </a:cxn>
                  <a:cxn ang="0">
                    <a:pos x="4206" y="504"/>
                  </a:cxn>
                  <a:cxn ang="0">
                    <a:pos x="4284" y="504"/>
                  </a:cxn>
                  <a:cxn ang="0">
                    <a:pos x="4362" y="510"/>
                  </a:cxn>
                  <a:cxn ang="0">
                    <a:pos x="4440" y="414"/>
                  </a:cxn>
                  <a:cxn ang="0">
                    <a:pos x="4518" y="510"/>
                  </a:cxn>
                  <a:cxn ang="0">
                    <a:pos x="4596" y="504"/>
                  </a:cxn>
                  <a:cxn ang="0">
                    <a:pos x="4674" y="504"/>
                  </a:cxn>
                  <a:cxn ang="0">
                    <a:pos x="4752" y="510"/>
                  </a:cxn>
                  <a:cxn ang="0">
                    <a:pos x="4830" y="582"/>
                  </a:cxn>
                  <a:cxn ang="0">
                    <a:pos x="4908" y="468"/>
                  </a:cxn>
                </a:cxnLst>
                <a:rect l="0" t="0" r="r" b="b"/>
                <a:pathLst>
                  <a:path w="4932" h="744">
                    <a:moveTo>
                      <a:pt x="0" y="408"/>
                    </a:move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56"/>
                    </a:lnTo>
                    <a:lnTo>
                      <a:pt x="6" y="462"/>
                    </a:lnTo>
                    <a:lnTo>
                      <a:pt x="6" y="468"/>
                    </a:lnTo>
                    <a:lnTo>
                      <a:pt x="6" y="480"/>
                    </a:lnTo>
                    <a:lnTo>
                      <a:pt x="6" y="486"/>
                    </a:lnTo>
                    <a:lnTo>
                      <a:pt x="6" y="492"/>
                    </a:lnTo>
                    <a:lnTo>
                      <a:pt x="6" y="498"/>
                    </a:lnTo>
                    <a:lnTo>
                      <a:pt x="12" y="504"/>
                    </a:lnTo>
                    <a:lnTo>
                      <a:pt x="12" y="510"/>
                    </a:lnTo>
                    <a:lnTo>
                      <a:pt x="12" y="516"/>
                    </a:lnTo>
                    <a:lnTo>
                      <a:pt x="12" y="528"/>
                    </a:lnTo>
                    <a:lnTo>
                      <a:pt x="12" y="534"/>
                    </a:lnTo>
                    <a:lnTo>
                      <a:pt x="12" y="540"/>
                    </a:lnTo>
                    <a:lnTo>
                      <a:pt x="18" y="546"/>
                    </a:lnTo>
                    <a:lnTo>
                      <a:pt x="18" y="552"/>
                    </a:lnTo>
                    <a:lnTo>
                      <a:pt x="18" y="558"/>
                    </a:lnTo>
                    <a:lnTo>
                      <a:pt x="18" y="564"/>
                    </a:lnTo>
                    <a:lnTo>
                      <a:pt x="18" y="570"/>
                    </a:lnTo>
                    <a:lnTo>
                      <a:pt x="18" y="576"/>
                    </a:lnTo>
                    <a:lnTo>
                      <a:pt x="18" y="582"/>
                    </a:lnTo>
                    <a:lnTo>
                      <a:pt x="24" y="582"/>
                    </a:lnTo>
                    <a:lnTo>
                      <a:pt x="24" y="588"/>
                    </a:lnTo>
                    <a:lnTo>
                      <a:pt x="24" y="600"/>
                    </a:lnTo>
                    <a:lnTo>
                      <a:pt x="24" y="606"/>
                    </a:lnTo>
                    <a:lnTo>
                      <a:pt x="24" y="606"/>
                    </a:lnTo>
                    <a:lnTo>
                      <a:pt x="24" y="612"/>
                    </a:lnTo>
                    <a:lnTo>
                      <a:pt x="30" y="618"/>
                    </a:lnTo>
                    <a:lnTo>
                      <a:pt x="30" y="624"/>
                    </a:lnTo>
                    <a:lnTo>
                      <a:pt x="30" y="630"/>
                    </a:lnTo>
                    <a:lnTo>
                      <a:pt x="30" y="636"/>
                    </a:lnTo>
                    <a:lnTo>
                      <a:pt x="30" y="636"/>
                    </a:lnTo>
                    <a:lnTo>
                      <a:pt x="36" y="648"/>
                    </a:lnTo>
                    <a:lnTo>
                      <a:pt x="36" y="648"/>
                    </a:lnTo>
                    <a:lnTo>
                      <a:pt x="36" y="654"/>
                    </a:lnTo>
                    <a:lnTo>
                      <a:pt x="36" y="660"/>
                    </a:lnTo>
                    <a:lnTo>
                      <a:pt x="36" y="660"/>
                    </a:lnTo>
                    <a:lnTo>
                      <a:pt x="36" y="666"/>
                    </a:lnTo>
                    <a:lnTo>
                      <a:pt x="42" y="672"/>
                    </a:lnTo>
                    <a:lnTo>
                      <a:pt x="42" y="672"/>
                    </a:lnTo>
                    <a:lnTo>
                      <a:pt x="42" y="678"/>
                    </a:lnTo>
                    <a:lnTo>
                      <a:pt x="42" y="678"/>
                    </a:lnTo>
                    <a:lnTo>
                      <a:pt x="42" y="684"/>
                    </a:lnTo>
                    <a:lnTo>
                      <a:pt x="42" y="684"/>
                    </a:lnTo>
                    <a:lnTo>
                      <a:pt x="42" y="690"/>
                    </a:lnTo>
                    <a:lnTo>
                      <a:pt x="48" y="690"/>
                    </a:lnTo>
                    <a:lnTo>
                      <a:pt x="48" y="696"/>
                    </a:lnTo>
                    <a:lnTo>
                      <a:pt x="48" y="696"/>
                    </a:lnTo>
                    <a:lnTo>
                      <a:pt x="48" y="702"/>
                    </a:lnTo>
                    <a:lnTo>
                      <a:pt x="48" y="702"/>
                    </a:lnTo>
                    <a:lnTo>
                      <a:pt x="48" y="708"/>
                    </a:lnTo>
                    <a:lnTo>
                      <a:pt x="54" y="708"/>
                    </a:lnTo>
                    <a:lnTo>
                      <a:pt x="54" y="708"/>
                    </a:lnTo>
                    <a:lnTo>
                      <a:pt x="54" y="714"/>
                    </a:lnTo>
                    <a:lnTo>
                      <a:pt x="54" y="714"/>
                    </a:lnTo>
                    <a:lnTo>
                      <a:pt x="54" y="720"/>
                    </a:lnTo>
                    <a:lnTo>
                      <a:pt x="54" y="720"/>
                    </a:lnTo>
                    <a:lnTo>
                      <a:pt x="60" y="720"/>
                    </a:lnTo>
                    <a:lnTo>
                      <a:pt x="60" y="720"/>
                    </a:lnTo>
                    <a:lnTo>
                      <a:pt x="60" y="726"/>
                    </a:lnTo>
                    <a:lnTo>
                      <a:pt x="60" y="726"/>
                    </a:lnTo>
                    <a:lnTo>
                      <a:pt x="60" y="726"/>
                    </a:lnTo>
                    <a:lnTo>
                      <a:pt x="60" y="726"/>
                    </a:lnTo>
                    <a:lnTo>
                      <a:pt x="66" y="726"/>
                    </a:lnTo>
                    <a:lnTo>
                      <a:pt x="66" y="732"/>
                    </a:lnTo>
                    <a:lnTo>
                      <a:pt x="66" y="732"/>
                    </a:lnTo>
                    <a:lnTo>
                      <a:pt x="66" y="732"/>
                    </a:lnTo>
                    <a:lnTo>
                      <a:pt x="66" y="732"/>
                    </a:lnTo>
                    <a:lnTo>
                      <a:pt x="66" y="732"/>
                    </a:lnTo>
                    <a:lnTo>
                      <a:pt x="72" y="732"/>
                    </a:lnTo>
                    <a:lnTo>
                      <a:pt x="72" y="732"/>
                    </a:lnTo>
                    <a:lnTo>
                      <a:pt x="72" y="726"/>
                    </a:lnTo>
                    <a:lnTo>
                      <a:pt x="72" y="726"/>
                    </a:lnTo>
                    <a:lnTo>
                      <a:pt x="72" y="726"/>
                    </a:lnTo>
                    <a:lnTo>
                      <a:pt x="72" y="726"/>
                    </a:lnTo>
                    <a:lnTo>
                      <a:pt x="78" y="720"/>
                    </a:lnTo>
                    <a:lnTo>
                      <a:pt x="78" y="720"/>
                    </a:lnTo>
                    <a:lnTo>
                      <a:pt x="78" y="720"/>
                    </a:lnTo>
                    <a:lnTo>
                      <a:pt x="78" y="720"/>
                    </a:lnTo>
                    <a:lnTo>
                      <a:pt x="78" y="714"/>
                    </a:lnTo>
                    <a:lnTo>
                      <a:pt x="78" y="714"/>
                    </a:lnTo>
                    <a:lnTo>
                      <a:pt x="84" y="714"/>
                    </a:lnTo>
                    <a:lnTo>
                      <a:pt x="84" y="708"/>
                    </a:lnTo>
                    <a:lnTo>
                      <a:pt x="84" y="708"/>
                    </a:lnTo>
                    <a:lnTo>
                      <a:pt x="84" y="708"/>
                    </a:lnTo>
                    <a:lnTo>
                      <a:pt x="84" y="702"/>
                    </a:lnTo>
                    <a:lnTo>
                      <a:pt x="84" y="702"/>
                    </a:lnTo>
                    <a:lnTo>
                      <a:pt x="84" y="696"/>
                    </a:lnTo>
                    <a:lnTo>
                      <a:pt x="90" y="696"/>
                    </a:lnTo>
                    <a:lnTo>
                      <a:pt x="90" y="690"/>
                    </a:lnTo>
                    <a:lnTo>
                      <a:pt x="90" y="690"/>
                    </a:lnTo>
                    <a:lnTo>
                      <a:pt x="90" y="684"/>
                    </a:lnTo>
                    <a:lnTo>
                      <a:pt x="90" y="678"/>
                    </a:lnTo>
                    <a:lnTo>
                      <a:pt x="96" y="678"/>
                    </a:lnTo>
                    <a:lnTo>
                      <a:pt x="96" y="672"/>
                    </a:lnTo>
                    <a:lnTo>
                      <a:pt x="96" y="666"/>
                    </a:lnTo>
                    <a:lnTo>
                      <a:pt x="96" y="666"/>
                    </a:lnTo>
                    <a:lnTo>
                      <a:pt x="96" y="660"/>
                    </a:lnTo>
                    <a:lnTo>
                      <a:pt x="96" y="660"/>
                    </a:lnTo>
                    <a:lnTo>
                      <a:pt x="102" y="654"/>
                    </a:lnTo>
                    <a:lnTo>
                      <a:pt x="102" y="648"/>
                    </a:lnTo>
                    <a:lnTo>
                      <a:pt x="102" y="642"/>
                    </a:lnTo>
                    <a:lnTo>
                      <a:pt x="102" y="642"/>
                    </a:lnTo>
                    <a:lnTo>
                      <a:pt x="102" y="636"/>
                    </a:lnTo>
                    <a:lnTo>
                      <a:pt x="102" y="630"/>
                    </a:lnTo>
                    <a:lnTo>
                      <a:pt x="108" y="624"/>
                    </a:lnTo>
                    <a:lnTo>
                      <a:pt x="108" y="624"/>
                    </a:lnTo>
                    <a:lnTo>
                      <a:pt x="108" y="618"/>
                    </a:lnTo>
                    <a:lnTo>
                      <a:pt x="108" y="612"/>
                    </a:lnTo>
                    <a:lnTo>
                      <a:pt x="108" y="606"/>
                    </a:lnTo>
                    <a:lnTo>
                      <a:pt x="108" y="606"/>
                    </a:lnTo>
                    <a:lnTo>
                      <a:pt x="114" y="594"/>
                    </a:lnTo>
                    <a:lnTo>
                      <a:pt x="114" y="588"/>
                    </a:lnTo>
                    <a:lnTo>
                      <a:pt x="114" y="582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14" y="570"/>
                    </a:lnTo>
                    <a:lnTo>
                      <a:pt x="114" y="564"/>
                    </a:lnTo>
                    <a:lnTo>
                      <a:pt x="120" y="558"/>
                    </a:lnTo>
                    <a:lnTo>
                      <a:pt x="120" y="552"/>
                    </a:lnTo>
                    <a:lnTo>
                      <a:pt x="120" y="546"/>
                    </a:lnTo>
                    <a:lnTo>
                      <a:pt x="120" y="540"/>
                    </a:lnTo>
                    <a:lnTo>
                      <a:pt x="120" y="528"/>
                    </a:lnTo>
                    <a:lnTo>
                      <a:pt x="126" y="516"/>
                    </a:lnTo>
                    <a:lnTo>
                      <a:pt x="126" y="510"/>
                    </a:lnTo>
                    <a:lnTo>
                      <a:pt x="126" y="504"/>
                    </a:lnTo>
                    <a:lnTo>
                      <a:pt x="126" y="498"/>
                    </a:lnTo>
                    <a:lnTo>
                      <a:pt x="126" y="492"/>
                    </a:lnTo>
                    <a:lnTo>
                      <a:pt x="126" y="486"/>
                    </a:lnTo>
                    <a:lnTo>
                      <a:pt x="126" y="474"/>
                    </a:lnTo>
                    <a:lnTo>
                      <a:pt x="132" y="468"/>
                    </a:lnTo>
                    <a:lnTo>
                      <a:pt x="132" y="462"/>
                    </a:lnTo>
                    <a:lnTo>
                      <a:pt x="132" y="456"/>
                    </a:lnTo>
                    <a:lnTo>
                      <a:pt x="132" y="450"/>
                    </a:lnTo>
                    <a:lnTo>
                      <a:pt x="132" y="438"/>
                    </a:lnTo>
                    <a:lnTo>
                      <a:pt x="132" y="432"/>
                    </a:lnTo>
                    <a:lnTo>
                      <a:pt x="138" y="426"/>
                    </a:lnTo>
                    <a:lnTo>
                      <a:pt x="138" y="414"/>
                    </a:lnTo>
                    <a:lnTo>
                      <a:pt x="138" y="408"/>
                    </a:lnTo>
                    <a:lnTo>
                      <a:pt x="138" y="402"/>
                    </a:lnTo>
                    <a:lnTo>
                      <a:pt x="138" y="390"/>
                    </a:lnTo>
                    <a:lnTo>
                      <a:pt x="138" y="384"/>
                    </a:lnTo>
                    <a:lnTo>
                      <a:pt x="144" y="378"/>
                    </a:lnTo>
                    <a:lnTo>
                      <a:pt x="144" y="366"/>
                    </a:lnTo>
                    <a:lnTo>
                      <a:pt x="144" y="360"/>
                    </a:lnTo>
                    <a:lnTo>
                      <a:pt x="144" y="348"/>
                    </a:lnTo>
                    <a:lnTo>
                      <a:pt x="144" y="342"/>
                    </a:lnTo>
                    <a:lnTo>
                      <a:pt x="144" y="342"/>
                    </a:lnTo>
                    <a:lnTo>
                      <a:pt x="150" y="342"/>
                    </a:lnTo>
                    <a:lnTo>
                      <a:pt x="150" y="342"/>
                    </a:lnTo>
                    <a:lnTo>
                      <a:pt x="150" y="342"/>
                    </a:lnTo>
                    <a:lnTo>
                      <a:pt x="150" y="348"/>
                    </a:lnTo>
                    <a:lnTo>
                      <a:pt x="150" y="354"/>
                    </a:lnTo>
                    <a:lnTo>
                      <a:pt x="150" y="360"/>
                    </a:lnTo>
                    <a:lnTo>
                      <a:pt x="150" y="360"/>
                    </a:lnTo>
                    <a:lnTo>
                      <a:pt x="156" y="366"/>
                    </a:lnTo>
                    <a:lnTo>
                      <a:pt x="156" y="378"/>
                    </a:lnTo>
                    <a:lnTo>
                      <a:pt x="156" y="384"/>
                    </a:lnTo>
                    <a:lnTo>
                      <a:pt x="156" y="384"/>
                    </a:lnTo>
                    <a:lnTo>
                      <a:pt x="156" y="390"/>
                    </a:lnTo>
                    <a:lnTo>
                      <a:pt x="156" y="396"/>
                    </a:lnTo>
                    <a:lnTo>
                      <a:pt x="162" y="402"/>
                    </a:lnTo>
                    <a:lnTo>
                      <a:pt x="162" y="408"/>
                    </a:lnTo>
                    <a:lnTo>
                      <a:pt x="162" y="414"/>
                    </a:lnTo>
                    <a:lnTo>
                      <a:pt x="162" y="420"/>
                    </a:lnTo>
                    <a:lnTo>
                      <a:pt x="162" y="426"/>
                    </a:lnTo>
                    <a:lnTo>
                      <a:pt x="168" y="426"/>
                    </a:lnTo>
                    <a:lnTo>
                      <a:pt x="168" y="432"/>
                    </a:lnTo>
                    <a:lnTo>
                      <a:pt x="168" y="438"/>
                    </a:lnTo>
                    <a:lnTo>
                      <a:pt x="168" y="444"/>
                    </a:lnTo>
                    <a:lnTo>
                      <a:pt x="168" y="450"/>
                    </a:lnTo>
                    <a:lnTo>
                      <a:pt x="168" y="450"/>
                    </a:lnTo>
                    <a:lnTo>
                      <a:pt x="174" y="456"/>
                    </a:lnTo>
                    <a:lnTo>
                      <a:pt x="174" y="462"/>
                    </a:lnTo>
                    <a:lnTo>
                      <a:pt x="174" y="468"/>
                    </a:lnTo>
                    <a:lnTo>
                      <a:pt x="174" y="474"/>
                    </a:lnTo>
                    <a:lnTo>
                      <a:pt x="174" y="474"/>
                    </a:lnTo>
                    <a:lnTo>
                      <a:pt x="174" y="480"/>
                    </a:lnTo>
                    <a:lnTo>
                      <a:pt x="174" y="486"/>
                    </a:lnTo>
                    <a:lnTo>
                      <a:pt x="180" y="486"/>
                    </a:lnTo>
                    <a:lnTo>
                      <a:pt x="180" y="492"/>
                    </a:lnTo>
                    <a:lnTo>
                      <a:pt x="180" y="498"/>
                    </a:lnTo>
                    <a:lnTo>
                      <a:pt x="180" y="504"/>
                    </a:lnTo>
                    <a:lnTo>
                      <a:pt x="180" y="510"/>
                    </a:lnTo>
                    <a:lnTo>
                      <a:pt x="186" y="516"/>
                    </a:lnTo>
                    <a:lnTo>
                      <a:pt x="186" y="516"/>
                    </a:lnTo>
                    <a:lnTo>
                      <a:pt x="186" y="522"/>
                    </a:lnTo>
                    <a:lnTo>
                      <a:pt x="186" y="528"/>
                    </a:lnTo>
                    <a:lnTo>
                      <a:pt x="186" y="534"/>
                    </a:lnTo>
                    <a:lnTo>
                      <a:pt x="186" y="534"/>
                    </a:lnTo>
                    <a:lnTo>
                      <a:pt x="186" y="540"/>
                    </a:lnTo>
                    <a:lnTo>
                      <a:pt x="192" y="540"/>
                    </a:lnTo>
                    <a:lnTo>
                      <a:pt x="192" y="546"/>
                    </a:lnTo>
                    <a:lnTo>
                      <a:pt x="192" y="552"/>
                    </a:lnTo>
                    <a:lnTo>
                      <a:pt x="192" y="558"/>
                    </a:lnTo>
                    <a:lnTo>
                      <a:pt x="192" y="558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70"/>
                    </a:lnTo>
                    <a:lnTo>
                      <a:pt x="198" y="576"/>
                    </a:lnTo>
                    <a:lnTo>
                      <a:pt x="198" y="576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204" y="588"/>
                    </a:lnTo>
                    <a:lnTo>
                      <a:pt x="204" y="594"/>
                    </a:lnTo>
                    <a:lnTo>
                      <a:pt x="204" y="594"/>
                    </a:lnTo>
                    <a:lnTo>
                      <a:pt x="204" y="600"/>
                    </a:lnTo>
                    <a:lnTo>
                      <a:pt x="204" y="600"/>
                    </a:lnTo>
                    <a:lnTo>
                      <a:pt x="204" y="606"/>
                    </a:lnTo>
                    <a:lnTo>
                      <a:pt x="210" y="606"/>
                    </a:lnTo>
                    <a:lnTo>
                      <a:pt x="210" y="612"/>
                    </a:lnTo>
                    <a:lnTo>
                      <a:pt x="210" y="612"/>
                    </a:lnTo>
                    <a:lnTo>
                      <a:pt x="210" y="618"/>
                    </a:lnTo>
                    <a:lnTo>
                      <a:pt x="210" y="624"/>
                    </a:lnTo>
                    <a:lnTo>
                      <a:pt x="210" y="624"/>
                    </a:lnTo>
                    <a:lnTo>
                      <a:pt x="216" y="630"/>
                    </a:lnTo>
                    <a:lnTo>
                      <a:pt x="216" y="630"/>
                    </a:lnTo>
                    <a:lnTo>
                      <a:pt x="216" y="630"/>
                    </a:lnTo>
                    <a:lnTo>
                      <a:pt x="216" y="636"/>
                    </a:lnTo>
                    <a:lnTo>
                      <a:pt x="216" y="642"/>
                    </a:lnTo>
                    <a:lnTo>
                      <a:pt x="216" y="642"/>
                    </a:lnTo>
                    <a:lnTo>
                      <a:pt x="222" y="642"/>
                    </a:lnTo>
                    <a:lnTo>
                      <a:pt x="222" y="648"/>
                    </a:lnTo>
                    <a:lnTo>
                      <a:pt x="222" y="648"/>
                    </a:lnTo>
                    <a:lnTo>
                      <a:pt x="222" y="654"/>
                    </a:lnTo>
                    <a:lnTo>
                      <a:pt x="222" y="654"/>
                    </a:lnTo>
                    <a:lnTo>
                      <a:pt x="222" y="654"/>
                    </a:lnTo>
                    <a:lnTo>
                      <a:pt x="228" y="654"/>
                    </a:lnTo>
                    <a:lnTo>
                      <a:pt x="228" y="654"/>
                    </a:lnTo>
                    <a:lnTo>
                      <a:pt x="228" y="654"/>
                    </a:lnTo>
                    <a:lnTo>
                      <a:pt x="228" y="654"/>
                    </a:lnTo>
                    <a:lnTo>
                      <a:pt x="228" y="654"/>
                    </a:lnTo>
                    <a:lnTo>
                      <a:pt x="228" y="648"/>
                    </a:lnTo>
                    <a:lnTo>
                      <a:pt x="234" y="648"/>
                    </a:lnTo>
                    <a:lnTo>
                      <a:pt x="234" y="648"/>
                    </a:lnTo>
                    <a:lnTo>
                      <a:pt x="234" y="642"/>
                    </a:lnTo>
                    <a:lnTo>
                      <a:pt x="234" y="642"/>
                    </a:lnTo>
                    <a:lnTo>
                      <a:pt x="234" y="636"/>
                    </a:lnTo>
                    <a:lnTo>
                      <a:pt x="234" y="636"/>
                    </a:lnTo>
                    <a:lnTo>
                      <a:pt x="240" y="630"/>
                    </a:lnTo>
                    <a:lnTo>
                      <a:pt x="240" y="630"/>
                    </a:lnTo>
                    <a:lnTo>
                      <a:pt x="240" y="630"/>
                    </a:lnTo>
                    <a:lnTo>
                      <a:pt x="240" y="624"/>
                    </a:lnTo>
                    <a:lnTo>
                      <a:pt x="240" y="624"/>
                    </a:lnTo>
                    <a:lnTo>
                      <a:pt x="240" y="618"/>
                    </a:lnTo>
                    <a:lnTo>
                      <a:pt x="240" y="618"/>
                    </a:lnTo>
                    <a:lnTo>
                      <a:pt x="246" y="612"/>
                    </a:lnTo>
                    <a:lnTo>
                      <a:pt x="246" y="612"/>
                    </a:lnTo>
                    <a:lnTo>
                      <a:pt x="246" y="606"/>
                    </a:lnTo>
                    <a:lnTo>
                      <a:pt x="246" y="606"/>
                    </a:lnTo>
                    <a:lnTo>
                      <a:pt x="246" y="600"/>
                    </a:lnTo>
                    <a:lnTo>
                      <a:pt x="252" y="594"/>
                    </a:lnTo>
                    <a:lnTo>
                      <a:pt x="252" y="594"/>
                    </a:lnTo>
                    <a:lnTo>
                      <a:pt x="252" y="588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76"/>
                    </a:lnTo>
                    <a:lnTo>
                      <a:pt x="258" y="576"/>
                    </a:lnTo>
                    <a:lnTo>
                      <a:pt x="258" y="570"/>
                    </a:lnTo>
                    <a:lnTo>
                      <a:pt x="258" y="570"/>
                    </a:lnTo>
                    <a:lnTo>
                      <a:pt x="258" y="564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2"/>
                    </a:lnTo>
                    <a:lnTo>
                      <a:pt x="264" y="552"/>
                    </a:lnTo>
                    <a:lnTo>
                      <a:pt x="264" y="546"/>
                    </a:lnTo>
                    <a:lnTo>
                      <a:pt x="264" y="540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28"/>
                    </a:lnTo>
                    <a:lnTo>
                      <a:pt x="270" y="528"/>
                    </a:lnTo>
                    <a:lnTo>
                      <a:pt x="270" y="522"/>
                    </a:lnTo>
                    <a:lnTo>
                      <a:pt x="270" y="516"/>
                    </a:lnTo>
                    <a:lnTo>
                      <a:pt x="270" y="510"/>
                    </a:lnTo>
                    <a:lnTo>
                      <a:pt x="270" y="510"/>
                    </a:lnTo>
                    <a:lnTo>
                      <a:pt x="270" y="504"/>
                    </a:lnTo>
                    <a:lnTo>
                      <a:pt x="276" y="498"/>
                    </a:lnTo>
                    <a:lnTo>
                      <a:pt x="276" y="498"/>
                    </a:lnTo>
                    <a:lnTo>
                      <a:pt x="276" y="492"/>
                    </a:lnTo>
                    <a:lnTo>
                      <a:pt x="276" y="486"/>
                    </a:lnTo>
                    <a:lnTo>
                      <a:pt x="276" y="486"/>
                    </a:lnTo>
                    <a:lnTo>
                      <a:pt x="282" y="474"/>
                    </a:lnTo>
                    <a:lnTo>
                      <a:pt x="282" y="468"/>
                    </a:lnTo>
                    <a:lnTo>
                      <a:pt x="282" y="468"/>
                    </a:lnTo>
                    <a:lnTo>
                      <a:pt x="282" y="462"/>
                    </a:lnTo>
                    <a:lnTo>
                      <a:pt x="282" y="456"/>
                    </a:lnTo>
                    <a:lnTo>
                      <a:pt x="282" y="450"/>
                    </a:lnTo>
                    <a:lnTo>
                      <a:pt x="282" y="450"/>
                    </a:lnTo>
                    <a:lnTo>
                      <a:pt x="288" y="444"/>
                    </a:lnTo>
                    <a:lnTo>
                      <a:pt x="288" y="438"/>
                    </a:lnTo>
                    <a:lnTo>
                      <a:pt x="288" y="432"/>
                    </a:lnTo>
                    <a:lnTo>
                      <a:pt x="288" y="432"/>
                    </a:lnTo>
                    <a:lnTo>
                      <a:pt x="288" y="426"/>
                    </a:lnTo>
                    <a:lnTo>
                      <a:pt x="288" y="420"/>
                    </a:lnTo>
                    <a:lnTo>
                      <a:pt x="294" y="414"/>
                    </a:lnTo>
                    <a:lnTo>
                      <a:pt x="294" y="408"/>
                    </a:lnTo>
                    <a:lnTo>
                      <a:pt x="294" y="408"/>
                    </a:lnTo>
                    <a:lnTo>
                      <a:pt x="294" y="396"/>
                    </a:lnTo>
                    <a:lnTo>
                      <a:pt x="294" y="396"/>
                    </a:lnTo>
                    <a:lnTo>
                      <a:pt x="294" y="390"/>
                    </a:lnTo>
                    <a:lnTo>
                      <a:pt x="300" y="384"/>
                    </a:lnTo>
                    <a:lnTo>
                      <a:pt x="300" y="378"/>
                    </a:lnTo>
                    <a:lnTo>
                      <a:pt x="300" y="378"/>
                    </a:lnTo>
                    <a:lnTo>
                      <a:pt x="300" y="372"/>
                    </a:lnTo>
                    <a:lnTo>
                      <a:pt x="300" y="360"/>
                    </a:lnTo>
                    <a:lnTo>
                      <a:pt x="300" y="354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12" y="366"/>
                    </a:lnTo>
                    <a:lnTo>
                      <a:pt x="312" y="372"/>
                    </a:lnTo>
                    <a:lnTo>
                      <a:pt x="312" y="384"/>
                    </a:lnTo>
                    <a:lnTo>
                      <a:pt x="312" y="390"/>
                    </a:lnTo>
                    <a:lnTo>
                      <a:pt x="312" y="396"/>
                    </a:lnTo>
                    <a:lnTo>
                      <a:pt x="318" y="402"/>
                    </a:lnTo>
                    <a:lnTo>
                      <a:pt x="318" y="402"/>
                    </a:lnTo>
                    <a:lnTo>
                      <a:pt x="318" y="408"/>
                    </a:lnTo>
                    <a:lnTo>
                      <a:pt x="318" y="414"/>
                    </a:lnTo>
                    <a:lnTo>
                      <a:pt x="318" y="420"/>
                    </a:lnTo>
                    <a:lnTo>
                      <a:pt x="318" y="426"/>
                    </a:lnTo>
                    <a:lnTo>
                      <a:pt x="324" y="432"/>
                    </a:lnTo>
                    <a:lnTo>
                      <a:pt x="324" y="438"/>
                    </a:lnTo>
                    <a:lnTo>
                      <a:pt x="324" y="444"/>
                    </a:lnTo>
                    <a:lnTo>
                      <a:pt x="324" y="450"/>
                    </a:lnTo>
                    <a:lnTo>
                      <a:pt x="324" y="456"/>
                    </a:lnTo>
                    <a:lnTo>
                      <a:pt x="324" y="456"/>
                    </a:lnTo>
                    <a:lnTo>
                      <a:pt x="324" y="462"/>
                    </a:lnTo>
                    <a:lnTo>
                      <a:pt x="330" y="468"/>
                    </a:lnTo>
                    <a:lnTo>
                      <a:pt x="330" y="474"/>
                    </a:lnTo>
                    <a:lnTo>
                      <a:pt x="330" y="480"/>
                    </a:lnTo>
                    <a:lnTo>
                      <a:pt x="330" y="480"/>
                    </a:lnTo>
                    <a:lnTo>
                      <a:pt x="330" y="486"/>
                    </a:lnTo>
                    <a:lnTo>
                      <a:pt x="330" y="492"/>
                    </a:lnTo>
                    <a:lnTo>
                      <a:pt x="336" y="498"/>
                    </a:lnTo>
                    <a:lnTo>
                      <a:pt x="336" y="498"/>
                    </a:lnTo>
                    <a:lnTo>
                      <a:pt x="336" y="504"/>
                    </a:lnTo>
                    <a:lnTo>
                      <a:pt x="336" y="516"/>
                    </a:lnTo>
                    <a:lnTo>
                      <a:pt x="336" y="516"/>
                    </a:lnTo>
                    <a:lnTo>
                      <a:pt x="342" y="522"/>
                    </a:lnTo>
                    <a:lnTo>
                      <a:pt x="342" y="528"/>
                    </a:lnTo>
                    <a:lnTo>
                      <a:pt x="342" y="528"/>
                    </a:lnTo>
                    <a:lnTo>
                      <a:pt x="342" y="534"/>
                    </a:lnTo>
                    <a:lnTo>
                      <a:pt x="342" y="540"/>
                    </a:lnTo>
                    <a:lnTo>
                      <a:pt x="342" y="540"/>
                    </a:lnTo>
                    <a:lnTo>
                      <a:pt x="348" y="552"/>
                    </a:lnTo>
                    <a:lnTo>
                      <a:pt x="348" y="552"/>
                    </a:lnTo>
                    <a:lnTo>
                      <a:pt x="348" y="558"/>
                    </a:lnTo>
                    <a:lnTo>
                      <a:pt x="348" y="558"/>
                    </a:lnTo>
                    <a:lnTo>
                      <a:pt x="348" y="564"/>
                    </a:lnTo>
                    <a:lnTo>
                      <a:pt x="348" y="570"/>
                    </a:lnTo>
                    <a:lnTo>
                      <a:pt x="348" y="576"/>
                    </a:lnTo>
                    <a:lnTo>
                      <a:pt x="354" y="576"/>
                    </a:lnTo>
                    <a:lnTo>
                      <a:pt x="354" y="582"/>
                    </a:lnTo>
                    <a:lnTo>
                      <a:pt x="354" y="582"/>
                    </a:lnTo>
                    <a:lnTo>
                      <a:pt x="354" y="588"/>
                    </a:lnTo>
                    <a:lnTo>
                      <a:pt x="354" y="594"/>
                    </a:lnTo>
                    <a:lnTo>
                      <a:pt x="354" y="594"/>
                    </a:lnTo>
                    <a:lnTo>
                      <a:pt x="360" y="600"/>
                    </a:lnTo>
                    <a:lnTo>
                      <a:pt x="360" y="600"/>
                    </a:lnTo>
                    <a:lnTo>
                      <a:pt x="360" y="606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0" y="618"/>
                    </a:lnTo>
                    <a:lnTo>
                      <a:pt x="366" y="618"/>
                    </a:lnTo>
                    <a:lnTo>
                      <a:pt x="366" y="624"/>
                    </a:lnTo>
                    <a:lnTo>
                      <a:pt x="366" y="624"/>
                    </a:lnTo>
                    <a:lnTo>
                      <a:pt x="366" y="630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72" y="642"/>
                    </a:lnTo>
                    <a:lnTo>
                      <a:pt x="372" y="642"/>
                    </a:lnTo>
                    <a:lnTo>
                      <a:pt x="372" y="648"/>
                    </a:lnTo>
                    <a:lnTo>
                      <a:pt x="372" y="648"/>
                    </a:lnTo>
                    <a:lnTo>
                      <a:pt x="372" y="648"/>
                    </a:lnTo>
                    <a:lnTo>
                      <a:pt x="372" y="654"/>
                    </a:lnTo>
                    <a:lnTo>
                      <a:pt x="372" y="654"/>
                    </a:lnTo>
                    <a:lnTo>
                      <a:pt x="378" y="660"/>
                    </a:lnTo>
                    <a:lnTo>
                      <a:pt x="378" y="660"/>
                    </a:lnTo>
                    <a:lnTo>
                      <a:pt x="378" y="666"/>
                    </a:lnTo>
                    <a:lnTo>
                      <a:pt x="378" y="666"/>
                    </a:lnTo>
                    <a:lnTo>
                      <a:pt x="378" y="666"/>
                    </a:lnTo>
                    <a:lnTo>
                      <a:pt x="384" y="672"/>
                    </a:lnTo>
                    <a:lnTo>
                      <a:pt x="384" y="672"/>
                    </a:lnTo>
                    <a:lnTo>
                      <a:pt x="384" y="672"/>
                    </a:lnTo>
                    <a:lnTo>
                      <a:pt x="384" y="672"/>
                    </a:lnTo>
                    <a:lnTo>
                      <a:pt x="384" y="672"/>
                    </a:lnTo>
                    <a:lnTo>
                      <a:pt x="384" y="672"/>
                    </a:lnTo>
                    <a:lnTo>
                      <a:pt x="390" y="672"/>
                    </a:lnTo>
                    <a:lnTo>
                      <a:pt x="390" y="672"/>
                    </a:lnTo>
                    <a:lnTo>
                      <a:pt x="390" y="666"/>
                    </a:lnTo>
                    <a:lnTo>
                      <a:pt x="390" y="666"/>
                    </a:lnTo>
                    <a:lnTo>
                      <a:pt x="390" y="660"/>
                    </a:lnTo>
                    <a:lnTo>
                      <a:pt x="390" y="660"/>
                    </a:lnTo>
                    <a:lnTo>
                      <a:pt x="390" y="660"/>
                    </a:lnTo>
                    <a:lnTo>
                      <a:pt x="396" y="654"/>
                    </a:lnTo>
                    <a:lnTo>
                      <a:pt x="396" y="648"/>
                    </a:lnTo>
                    <a:lnTo>
                      <a:pt x="396" y="648"/>
                    </a:lnTo>
                    <a:lnTo>
                      <a:pt x="396" y="642"/>
                    </a:lnTo>
                    <a:lnTo>
                      <a:pt x="396" y="642"/>
                    </a:lnTo>
                    <a:lnTo>
                      <a:pt x="396" y="642"/>
                    </a:lnTo>
                    <a:lnTo>
                      <a:pt x="402" y="636"/>
                    </a:lnTo>
                    <a:lnTo>
                      <a:pt x="402" y="636"/>
                    </a:lnTo>
                    <a:lnTo>
                      <a:pt x="402" y="630"/>
                    </a:lnTo>
                    <a:lnTo>
                      <a:pt x="402" y="624"/>
                    </a:lnTo>
                    <a:lnTo>
                      <a:pt x="402" y="618"/>
                    </a:lnTo>
                    <a:lnTo>
                      <a:pt x="408" y="618"/>
                    </a:lnTo>
                    <a:lnTo>
                      <a:pt x="408" y="612"/>
                    </a:lnTo>
                    <a:lnTo>
                      <a:pt x="408" y="612"/>
                    </a:lnTo>
                    <a:lnTo>
                      <a:pt x="408" y="606"/>
                    </a:lnTo>
                    <a:lnTo>
                      <a:pt x="408" y="600"/>
                    </a:lnTo>
                    <a:lnTo>
                      <a:pt x="408" y="600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88"/>
                    </a:lnTo>
                    <a:lnTo>
                      <a:pt x="414" y="582"/>
                    </a:lnTo>
                    <a:lnTo>
                      <a:pt x="414" y="582"/>
                    </a:lnTo>
                    <a:lnTo>
                      <a:pt x="414" y="576"/>
                    </a:lnTo>
                    <a:lnTo>
                      <a:pt x="414" y="570"/>
                    </a:lnTo>
                    <a:lnTo>
                      <a:pt x="420" y="564"/>
                    </a:lnTo>
                    <a:lnTo>
                      <a:pt x="420" y="564"/>
                    </a:lnTo>
                    <a:lnTo>
                      <a:pt x="420" y="558"/>
                    </a:lnTo>
                    <a:lnTo>
                      <a:pt x="420" y="552"/>
                    </a:lnTo>
                    <a:lnTo>
                      <a:pt x="420" y="546"/>
                    </a:lnTo>
                    <a:lnTo>
                      <a:pt x="420" y="546"/>
                    </a:lnTo>
                    <a:lnTo>
                      <a:pt x="426" y="540"/>
                    </a:lnTo>
                    <a:lnTo>
                      <a:pt x="426" y="534"/>
                    </a:lnTo>
                    <a:lnTo>
                      <a:pt x="426" y="534"/>
                    </a:lnTo>
                    <a:lnTo>
                      <a:pt x="426" y="522"/>
                    </a:lnTo>
                    <a:lnTo>
                      <a:pt x="426" y="522"/>
                    </a:lnTo>
                    <a:lnTo>
                      <a:pt x="426" y="516"/>
                    </a:lnTo>
                    <a:lnTo>
                      <a:pt x="432" y="510"/>
                    </a:lnTo>
                    <a:lnTo>
                      <a:pt x="432" y="504"/>
                    </a:lnTo>
                    <a:lnTo>
                      <a:pt x="432" y="504"/>
                    </a:lnTo>
                    <a:lnTo>
                      <a:pt x="432" y="498"/>
                    </a:lnTo>
                    <a:lnTo>
                      <a:pt x="432" y="492"/>
                    </a:lnTo>
                    <a:lnTo>
                      <a:pt x="432" y="480"/>
                    </a:lnTo>
                    <a:lnTo>
                      <a:pt x="438" y="480"/>
                    </a:lnTo>
                    <a:lnTo>
                      <a:pt x="438" y="474"/>
                    </a:lnTo>
                    <a:lnTo>
                      <a:pt x="438" y="468"/>
                    </a:lnTo>
                    <a:lnTo>
                      <a:pt x="438" y="462"/>
                    </a:lnTo>
                    <a:lnTo>
                      <a:pt x="438" y="456"/>
                    </a:lnTo>
                    <a:lnTo>
                      <a:pt x="438" y="450"/>
                    </a:lnTo>
                    <a:lnTo>
                      <a:pt x="444" y="444"/>
                    </a:lnTo>
                    <a:lnTo>
                      <a:pt x="444" y="438"/>
                    </a:lnTo>
                    <a:lnTo>
                      <a:pt x="444" y="438"/>
                    </a:lnTo>
                    <a:lnTo>
                      <a:pt x="444" y="432"/>
                    </a:lnTo>
                    <a:lnTo>
                      <a:pt x="444" y="426"/>
                    </a:lnTo>
                    <a:lnTo>
                      <a:pt x="444" y="420"/>
                    </a:lnTo>
                    <a:lnTo>
                      <a:pt x="450" y="414"/>
                    </a:lnTo>
                    <a:lnTo>
                      <a:pt x="450" y="408"/>
                    </a:lnTo>
                    <a:lnTo>
                      <a:pt x="450" y="402"/>
                    </a:lnTo>
                    <a:lnTo>
                      <a:pt x="450" y="396"/>
                    </a:lnTo>
                    <a:lnTo>
                      <a:pt x="450" y="390"/>
                    </a:lnTo>
                    <a:lnTo>
                      <a:pt x="450" y="384"/>
                    </a:lnTo>
                    <a:lnTo>
                      <a:pt x="456" y="378"/>
                    </a:lnTo>
                    <a:lnTo>
                      <a:pt x="456" y="372"/>
                    </a:lnTo>
                    <a:lnTo>
                      <a:pt x="456" y="366"/>
                    </a:lnTo>
                    <a:lnTo>
                      <a:pt x="456" y="360"/>
                    </a:lnTo>
                    <a:lnTo>
                      <a:pt x="456" y="354"/>
                    </a:lnTo>
                    <a:lnTo>
                      <a:pt x="456" y="348"/>
                    </a:lnTo>
                    <a:lnTo>
                      <a:pt x="462" y="336"/>
                    </a:lnTo>
                    <a:lnTo>
                      <a:pt x="462" y="330"/>
                    </a:lnTo>
                    <a:lnTo>
                      <a:pt x="462" y="324"/>
                    </a:lnTo>
                    <a:lnTo>
                      <a:pt x="462" y="324"/>
                    </a:lnTo>
                    <a:lnTo>
                      <a:pt x="462" y="330"/>
                    </a:lnTo>
                    <a:lnTo>
                      <a:pt x="462" y="336"/>
                    </a:lnTo>
                    <a:lnTo>
                      <a:pt x="462" y="342"/>
                    </a:lnTo>
                    <a:lnTo>
                      <a:pt x="468" y="360"/>
                    </a:lnTo>
                    <a:lnTo>
                      <a:pt x="468" y="372"/>
                    </a:lnTo>
                    <a:lnTo>
                      <a:pt x="468" y="396"/>
                    </a:lnTo>
                    <a:lnTo>
                      <a:pt x="468" y="414"/>
                    </a:lnTo>
                    <a:lnTo>
                      <a:pt x="468" y="450"/>
                    </a:lnTo>
                    <a:lnTo>
                      <a:pt x="474" y="468"/>
                    </a:lnTo>
                    <a:lnTo>
                      <a:pt x="474" y="486"/>
                    </a:lnTo>
                    <a:lnTo>
                      <a:pt x="474" y="504"/>
                    </a:lnTo>
                    <a:lnTo>
                      <a:pt x="474" y="522"/>
                    </a:lnTo>
                    <a:lnTo>
                      <a:pt x="474" y="534"/>
                    </a:lnTo>
                    <a:lnTo>
                      <a:pt x="474" y="540"/>
                    </a:lnTo>
                    <a:lnTo>
                      <a:pt x="474" y="552"/>
                    </a:lnTo>
                    <a:lnTo>
                      <a:pt x="480" y="558"/>
                    </a:lnTo>
                    <a:lnTo>
                      <a:pt x="480" y="558"/>
                    </a:lnTo>
                    <a:lnTo>
                      <a:pt x="480" y="558"/>
                    </a:lnTo>
                    <a:lnTo>
                      <a:pt x="480" y="558"/>
                    </a:lnTo>
                    <a:lnTo>
                      <a:pt x="480" y="552"/>
                    </a:lnTo>
                    <a:lnTo>
                      <a:pt x="486" y="546"/>
                    </a:lnTo>
                    <a:lnTo>
                      <a:pt x="486" y="540"/>
                    </a:lnTo>
                    <a:lnTo>
                      <a:pt x="486" y="528"/>
                    </a:lnTo>
                    <a:lnTo>
                      <a:pt x="486" y="510"/>
                    </a:lnTo>
                    <a:lnTo>
                      <a:pt x="486" y="498"/>
                    </a:lnTo>
                    <a:lnTo>
                      <a:pt x="486" y="474"/>
                    </a:lnTo>
                    <a:lnTo>
                      <a:pt x="486" y="456"/>
                    </a:lnTo>
                    <a:lnTo>
                      <a:pt x="492" y="432"/>
                    </a:lnTo>
                    <a:lnTo>
                      <a:pt x="492" y="408"/>
                    </a:lnTo>
                    <a:lnTo>
                      <a:pt x="492" y="354"/>
                    </a:lnTo>
                    <a:lnTo>
                      <a:pt x="492" y="330"/>
                    </a:lnTo>
                    <a:lnTo>
                      <a:pt x="492" y="306"/>
                    </a:lnTo>
                    <a:lnTo>
                      <a:pt x="492" y="282"/>
                    </a:lnTo>
                    <a:lnTo>
                      <a:pt x="498" y="264"/>
                    </a:lnTo>
                    <a:lnTo>
                      <a:pt x="498" y="252"/>
                    </a:lnTo>
                    <a:lnTo>
                      <a:pt x="498" y="240"/>
                    </a:lnTo>
                    <a:lnTo>
                      <a:pt x="498" y="240"/>
                    </a:lnTo>
                    <a:lnTo>
                      <a:pt x="498" y="240"/>
                    </a:lnTo>
                    <a:lnTo>
                      <a:pt x="498" y="246"/>
                    </a:lnTo>
                    <a:lnTo>
                      <a:pt x="504" y="252"/>
                    </a:lnTo>
                    <a:lnTo>
                      <a:pt x="504" y="264"/>
                    </a:lnTo>
                    <a:lnTo>
                      <a:pt x="504" y="276"/>
                    </a:lnTo>
                    <a:lnTo>
                      <a:pt x="504" y="282"/>
                    </a:lnTo>
                    <a:lnTo>
                      <a:pt x="504" y="288"/>
                    </a:lnTo>
                    <a:lnTo>
                      <a:pt x="504" y="294"/>
                    </a:lnTo>
                    <a:lnTo>
                      <a:pt x="510" y="300"/>
                    </a:lnTo>
                    <a:lnTo>
                      <a:pt x="510" y="306"/>
                    </a:lnTo>
                    <a:lnTo>
                      <a:pt x="510" y="318"/>
                    </a:lnTo>
                    <a:lnTo>
                      <a:pt x="510" y="324"/>
                    </a:lnTo>
                    <a:lnTo>
                      <a:pt x="510" y="336"/>
                    </a:lnTo>
                    <a:lnTo>
                      <a:pt x="510" y="342"/>
                    </a:lnTo>
                    <a:lnTo>
                      <a:pt x="516" y="348"/>
                    </a:lnTo>
                    <a:lnTo>
                      <a:pt x="516" y="354"/>
                    </a:lnTo>
                    <a:lnTo>
                      <a:pt x="516" y="366"/>
                    </a:lnTo>
                    <a:lnTo>
                      <a:pt x="516" y="372"/>
                    </a:lnTo>
                    <a:lnTo>
                      <a:pt x="516" y="378"/>
                    </a:lnTo>
                    <a:lnTo>
                      <a:pt x="516" y="384"/>
                    </a:lnTo>
                    <a:lnTo>
                      <a:pt x="522" y="390"/>
                    </a:lnTo>
                    <a:lnTo>
                      <a:pt x="522" y="396"/>
                    </a:lnTo>
                    <a:lnTo>
                      <a:pt x="522" y="402"/>
                    </a:lnTo>
                    <a:lnTo>
                      <a:pt x="522" y="414"/>
                    </a:lnTo>
                    <a:lnTo>
                      <a:pt x="522" y="420"/>
                    </a:lnTo>
                    <a:lnTo>
                      <a:pt x="522" y="426"/>
                    </a:lnTo>
                    <a:lnTo>
                      <a:pt x="522" y="432"/>
                    </a:lnTo>
                    <a:lnTo>
                      <a:pt x="528" y="444"/>
                    </a:lnTo>
                    <a:lnTo>
                      <a:pt x="528" y="450"/>
                    </a:lnTo>
                    <a:lnTo>
                      <a:pt x="528" y="456"/>
                    </a:lnTo>
                    <a:lnTo>
                      <a:pt x="528" y="462"/>
                    </a:lnTo>
                    <a:lnTo>
                      <a:pt x="528" y="468"/>
                    </a:lnTo>
                    <a:lnTo>
                      <a:pt x="534" y="474"/>
                    </a:lnTo>
                    <a:lnTo>
                      <a:pt x="534" y="480"/>
                    </a:lnTo>
                    <a:lnTo>
                      <a:pt x="534" y="486"/>
                    </a:lnTo>
                    <a:lnTo>
                      <a:pt x="534" y="492"/>
                    </a:lnTo>
                    <a:lnTo>
                      <a:pt x="534" y="498"/>
                    </a:lnTo>
                    <a:lnTo>
                      <a:pt x="534" y="504"/>
                    </a:lnTo>
                    <a:lnTo>
                      <a:pt x="540" y="510"/>
                    </a:lnTo>
                    <a:lnTo>
                      <a:pt x="540" y="516"/>
                    </a:lnTo>
                    <a:lnTo>
                      <a:pt x="540" y="522"/>
                    </a:lnTo>
                    <a:lnTo>
                      <a:pt x="540" y="522"/>
                    </a:lnTo>
                    <a:lnTo>
                      <a:pt x="540" y="534"/>
                    </a:lnTo>
                    <a:lnTo>
                      <a:pt x="540" y="540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52"/>
                    </a:lnTo>
                    <a:lnTo>
                      <a:pt x="546" y="558"/>
                    </a:lnTo>
                    <a:lnTo>
                      <a:pt x="546" y="564"/>
                    </a:lnTo>
                    <a:lnTo>
                      <a:pt x="546" y="570"/>
                    </a:lnTo>
                    <a:lnTo>
                      <a:pt x="546" y="576"/>
                    </a:lnTo>
                    <a:lnTo>
                      <a:pt x="552" y="576"/>
                    </a:lnTo>
                    <a:lnTo>
                      <a:pt x="552" y="582"/>
                    </a:lnTo>
                    <a:lnTo>
                      <a:pt x="552" y="588"/>
                    </a:lnTo>
                    <a:lnTo>
                      <a:pt x="552" y="594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8" y="606"/>
                    </a:lnTo>
                    <a:lnTo>
                      <a:pt x="558" y="612"/>
                    </a:lnTo>
                    <a:lnTo>
                      <a:pt x="558" y="618"/>
                    </a:lnTo>
                    <a:lnTo>
                      <a:pt x="558" y="624"/>
                    </a:lnTo>
                    <a:lnTo>
                      <a:pt x="558" y="624"/>
                    </a:lnTo>
                    <a:lnTo>
                      <a:pt x="564" y="630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42"/>
                    </a:lnTo>
                    <a:lnTo>
                      <a:pt x="564" y="642"/>
                    </a:lnTo>
                    <a:lnTo>
                      <a:pt x="564" y="648"/>
                    </a:lnTo>
                    <a:lnTo>
                      <a:pt x="564" y="654"/>
                    </a:lnTo>
                    <a:lnTo>
                      <a:pt x="570" y="654"/>
                    </a:lnTo>
                    <a:lnTo>
                      <a:pt x="570" y="660"/>
                    </a:lnTo>
                    <a:lnTo>
                      <a:pt x="570" y="660"/>
                    </a:lnTo>
                    <a:lnTo>
                      <a:pt x="570" y="666"/>
                    </a:lnTo>
                    <a:lnTo>
                      <a:pt x="570" y="666"/>
                    </a:lnTo>
                    <a:lnTo>
                      <a:pt x="570" y="672"/>
                    </a:lnTo>
                    <a:lnTo>
                      <a:pt x="576" y="672"/>
                    </a:lnTo>
                    <a:lnTo>
                      <a:pt x="576" y="678"/>
                    </a:lnTo>
                    <a:lnTo>
                      <a:pt x="576" y="678"/>
                    </a:lnTo>
                    <a:lnTo>
                      <a:pt x="576" y="678"/>
                    </a:lnTo>
                    <a:lnTo>
                      <a:pt x="576" y="678"/>
                    </a:lnTo>
                    <a:lnTo>
                      <a:pt x="576" y="678"/>
                    </a:lnTo>
                    <a:lnTo>
                      <a:pt x="582" y="678"/>
                    </a:lnTo>
                    <a:lnTo>
                      <a:pt x="582" y="678"/>
                    </a:lnTo>
                    <a:lnTo>
                      <a:pt x="582" y="678"/>
                    </a:lnTo>
                    <a:lnTo>
                      <a:pt x="582" y="678"/>
                    </a:lnTo>
                    <a:lnTo>
                      <a:pt x="582" y="678"/>
                    </a:lnTo>
                    <a:lnTo>
                      <a:pt x="582" y="678"/>
                    </a:lnTo>
                    <a:lnTo>
                      <a:pt x="588" y="678"/>
                    </a:lnTo>
                    <a:lnTo>
                      <a:pt x="588" y="672"/>
                    </a:lnTo>
                    <a:lnTo>
                      <a:pt x="588" y="672"/>
                    </a:lnTo>
                    <a:lnTo>
                      <a:pt x="588" y="672"/>
                    </a:lnTo>
                    <a:lnTo>
                      <a:pt x="588" y="672"/>
                    </a:lnTo>
                    <a:lnTo>
                      <a:pt x="588" y="672"/>
                    </a:lnTo>
                    <a:lnTo>
                      <a:pt x="588" y="672"/>
                    </a:lnTo>
                    <a:lnTo>
                      <a:pt x="594" y="666"/>
                    </a:lnTo>
                    <a:lnTo>
                      <a:pt x="594" y="666"/>
                    </a:lnTo>
                    <a:lnTo>
                      <a:pt x="594" y="666"/>
                    </a:lnTo>
                    <a:lnTo>
                      <a:pt x="594" y="666"/>
                    </a:lnTo>
                    <a:lnTo>
                      <a:pt x="594" y="666"/>
                    </a:lnTo>
                    <a:lnTo>
                      <a:pt x="600" y="660"/>
                    </a:lnTo>
                    <a:lnTo>
                      <a:pt x="600" y="660"/>
                    </a:lnTo>
                    <a:lnTo>
                      <a:pt x="600" y="660"/>
                    </a:lnTo>
                    <a:lnTo>
                      <a:pt x="600" y="660"/>
                    </a:lnTo>
                    <a:lnTo>
                      <a:pt x="600" y="660"/>
                    </a:lnTo>
                    <a:lnTo>
                      <a:pt x="600" y="654"/>
                    </a:lnTo>
                    <a:lnTo>
                      <a:pt x="606" y="654"/>
                    </a:lnTo>
                    <a:lnTo>
                      <a:pt x="606" y="654"/>
                    </a:lnTo>
                    <a:lnTo>
                      <a:pt x="606" y="654"/>
                    </a:lnTo>
                    <a:lnTo>
                      <a:pt x="606" y="648"/>
                    </a:lnTo>
                    <a:lnTo>
                      <a:pt x="606" y="648"/>
                    </a:lnTo>
                    <a:lnTo>
                      <a:pt x="606" y="648"/>
                    </a:lnTo>
                    <a:lnTo>
                      <a:pt x="606" y="648"/>
                    </a:lnTo>
                    <a:lnTo>
                      <a:pt x="612" y="642"/>
                    </a:lnTo>
                    <a:lnTo>
                      <a:pt x="612" y="642"/>
                    </a:lnTo>
                    <a:lnTo>
                      <a:pt x="612" y="642"/>
                    </a:lnTo>
                    <a:lnTo>
                      <a:pt x="612" y="636"/>
                    </a:lnTo>
                    <a:lnTo>
                      <a:pt x="612" y="636"/>
                    </a:lnTo>
                    <a:lnTo>
                      <a:pt x="612" y="636"/>
                    </a:lnTo>
                    <a:lnTo>
                      <a:pt x="618" y="636"/>
                    </a:lnTo>
                    <a:lnTo>
                      <a:pt x="618" y="630"/>
                    </a:lnTo>
                    <a:lnTo>
                      <a:pt x="618" y="630"/>
                    </a:lnTo>
                    <a:lnTo>
                      <a:pt x="618" y="630"/>
                    </a:lnTo>
                    <a:lnTo>
                      <a:pt x="618" y="624"/>
                    </a:lnTo>
                    <a:lnTo>
                      <a:pt x="618" y="624"/>
                    </a:lnTo>
                    <a:lnTo>
                      <a:pt x="624" y="624"/>
                    </a:lnTo>
                    <a:lnTo>
                      <a:pt x="624" y="618"/>
                    </a:lnTo>
                    <a:lnTo>
                      <a:pt x="624" y="618"/>
                    </a:lnTo>
                    <a:lnTo>
                      <a:pt x="624" y="612"/>
                    </a:lnTo>
                    <a:lnTo>
                      <a:pt x="624" y="612"/>
                    </a:lnTo>
                    <a:lnTo>
                      <a:pt x="630" y="612"/>
                    </a:lnTo>
                    <a:lnTo>
                      <a:pt x="630" y="606"/>
                    </a:lnTo>
                    <a:lnTo>
                      <a:pt x="630" y="606"/>
                    </a:lnTo>
                    <a:lnTo>
                      <a:pt x="630" y="606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36" y="594"/>
                    </a:lnTo>
                    <a:lnTo>
                      <a:pt x="636" y="594"/>
                    </a:lnTo>
                    <a:lnTo>
                      <a:pt x="636" y="588"/>
                    </a:lnTo>
                    <a:lnTo>
                      <a:pt x="636" y="588"/>
                    </a:lnTo>
                    <a:lnTo>
                      <a:pt x="636" y="588"/>
                    </a:lnTo>
                    <a:lnTo>
                      <a:pt x="636" y="582"/>
                    </a:lnTo>
                    <a:lnTo>
                      <a:pt x="642" y="582"/>
                    </a:lnTo>
                    <a:lnTo>
                      <a:pt x="642" y="576"/>
                    </a:lnTo>
                    <a:lnTo>
                      <a:pt x="642" y="576"/>
                    </a:lnTo>
                    <a:lnTo>
                      <a:pt x="642" y="576"/>
                    </a:lnTo>
                    <a:lnTo>
                      <a:pt x="642" y="570"/>
                    </a:lnTo>
                    <a:lnTo>
                      <a:pt x="642" y="570"/>
                    </a:lnTo>
                    <a:lnTo>
                      <a:pt x="648" y="564"/>
                    </a:lnTo>
                    <a:lnTo>
                      <a:pt x="648" y="564"/>
                    </a:lnTo>
                    <a:lnTo>
                      <a:pt x="648" y="558"/>
                    </a:lnTo>
                    <a:lnTo>
                      <a:pt x="648" y="558"/>
                    </a:lnTo>
                    <a:lnTo>
                      <a:pt x="648" y="552"/>
                    </a:lnTo>
                    <a:lnTo>
                      <a:pt x="648" y="552"/>
                    </a:lnTo>
                    <a:lnTo>
                      <a:pt x="654" y="552"/>
                    </a:lnTo>
                    <a:lnTo>
                      <a:pt x="654" y="546"/>
                    </a:lnTo>
                    <a:lnTo>
                      <a:pt x="654" y="546"/>
                    </a:lnTo>
                    <a:lnTo>
                      <a:pt x="654" y="540"/>
                    </a:lnTo>
                    <a:lnTo>
                      <a:pt x="654" y="534"/>
                    </a:lnTo>
                    <a:lnTo>
                      <a:pt x="654" y="534"/>
                    </a:lnTo>
                    <a:lnTo>
                      <a:pt x="660" y="534"/>
                    </a:lnTo>
                    <a:lnTo>
                      <a:pt x="660" y="528"/>
                    </a:lnTo>
                    <a:lnTo>
                      <a:pt x="660" y="528"/>
                    </a:lnTo>
                    <a:lnTo>
                      <a:pt x="660" y="522"/>
                    </a:lnTo>
                    <a:lnTo>
                      <a:pt x="660" y="522"/>
                    </a:lnTo>
                    <a:lnTo>
                      <a:pt x="660" y="516"/>
                    </a:lnTo>
                    <a:lnTo>
                      <a:pt x="666" y="516"/>
                    </a:lnTo>
                    <a:lnTo>
                      <a:pt x="666" y="510"/>
                    </a:lnTo>
                    <a:lnTo>
                      <a:pt x="666" y="510"/>
                    </a:lnTo>
                    <a:lnTo>
                      <a:pt x="666" y="504"/>
                    </a:lnTo>
                    <a:lnTo>
                      <a:pt x="666" y="504"/>
                    </a:lnTo>
                    <a:lnTo>
                      <a:pt x="666" y="498"/>
                    </a:lnTo>
                    <a:lnTo>
                      <a:pt x="672" y="498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0"/>
                    </a:lnTo>
                    <a:lnTo>
                      <a:pt x="678" y="474"/>
                    </a:lnTo>
                    <a:lnTo>
                      <a:pt x="678" y="474"/>
                    </a:lnTo>
                    <a:lnTo>
                      <a:pt x="678" y="468"/>
                    </a:lnTo>
                    <a:lnTo>
                      <a:pt x="678" y="468"/>
                    </a:lnTo>
                    <a:lnTo>
                      <a:pt x="678" y="462"/>
                    </a:lnTo>
                    <a:lnTo>
                      <a:pt x="678" y="456"/>
                    </a:lnTo>
                    <a:lnTo>
                      <a:pt x="684" y="456"/>
                    </a:lnTo>
                    <a:lnTo>
                      <a:pt x="684" y="450"/>
                    </a:lnTo>
                    <a:lnTo>
                      <a:pt x="684" y="450"/>
                    </a:lnTo>
                    <a:lnTo>
                      <a:pt x="684" y="444"/>
                    </a:lnTo>
                    <a:lnTo>
                      <a:pt x="684" y="438"/>
                    </a:lnTo>
                    <a:lnTo>
                      <a:pt x="684" y="438"/>
                    </a:lnTo>
                    <a:lnTo>
                      <a:pt x="690" y="432"/>
                    </a:lnTo>
                    <a:lnTo>
                      <a:pt x="690" y="432"/>
                    </a:lnTo>
                    <a:lnTo>
                      <a:pt x="690" y="426"/>
                    </a:lnTo>
                    <a:lnTo>
                      <a:pt x="690" y="426"/>
                    </a:lnTo>
                    <a:lnTo>
                      <a:pt x="690" y="420"/>
                    </a:lnTo>
                    <a:lnTo>
                      <a:pt x="690" y="420"/>
                    </a:lnTo>
                    <a:lnTo>
                      <a:pt x="696" y="414"/>
                    </a:lnTo>
                    <a:lnTo>
                      <a:pt x="696" y="408"/>
                    </a:lnTo>
                    <a:lnTo>
                      <a:pt x="696" y="408"/>
                    </a:lnTo>
                    <a:lnTo>
                      <a:pt x="696" y="402"/>
                    </a:lnTo>
                    <a:lnTo>
                      <a:pt x="696" y="402"/>
                    </a:lnTo>
                    <a:lnTo>
                      <a:pt x="696" y="396"/>
                    </a:lnTo>
                    <a:lnTo>
                      <a:pt x="696" y="396"/>
                    </a:lnTo>
                    <a:lnTo>
                      <a:pt x="702" y="390"/>
                    </a:lnTo>
                    <a:lnTo>
                      <a:pt x="702" y="384"/>
                    </a:lnTo>
                    <a:lnTo>
                      <a:pt x="702" y="384"/>
                    </a:lnTo>
                    <a:lnTo>
                      <a:pt x="702" y="378"/>
                    </a:lnTo>
                    <a:lnTo>
                      <a:pt x="702" y="378"/>
                    </a:lnTo>
                    <a:lnTo>
                      <a:pt x="702" y="372"/>
                    </a:lnTo>
                    <a:lnTo>
                      <a:pt x="708" y="366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54"/>
                    </a:lnTo>
                    <a:lnTo>
                      <a:pt x="708" y="354"/>
                    </a:lnTo>
                    <a:lnTo>
                      <a:pt x="708" y="348"/>
                    </a:lnTo>
                    <a:lnTo>
                      <a:pt x="714" y="342"/>
                    </a:lnTo>
                    <a:lnTo>
                      <a:pt x="714" y="342"/>
                    </a:lnTo>
                    <a:lnTo>
                      <a:pt x="714" y="336"/>
                    </a:lnTo>
                    <a:lnTo>
                      <a:pt x="714" y="330"/>
                    </a:lnTo>
                    <a:lnTo>
                      <a:pt x="714" y="330"/>
                    </a:lnTo>
                    <a:lnTo>
                      <a:pt x="714" y="330"/>
                    </a:lnTo>
                    <a:lnTo>
                      <a:pt x="720" y="336"/>
                    </a:lnTo>
                    <a:lnTo>
                      <a:pt x="720" y="336"/>
                    </a:lnTo>
                    <a:lnTo>
                      <a:pt x="720" y="348"/>
                    </a:lnTo>
                    <a:lnTo>
                      <a:pt x="720" y="354"/>
                    </a:lnTo>
                    <a:lnTo>
                      <a:pt x="720" y="366"/>
                    </a:lnTo>
                    <a:lnTo>
                      <a:pt x="720" y="396"/>
                    </a:lnTo>
                    <a:lnTo>
                      <a:pt x="726" y="408"/>
                    </a:lnTo>
                    <a:lnTo>
                      <a:pt x="726" y="426"/>
                    </a:lnTo>
                    <a:lnTo>
                      <a:pt x="726" y="438"/>
                    </a:lnTo>
                    <a:lnTo>
                      <a:pt x="726" y="450"/>
                    </a:lnTo>
                    <a:lnTo>
                      <a:pt x="726" y="462"/>
                    </a:lnTo>
                    <a:lnTo>
                      <a:pt x="726" y="474"/>
                    </a:lnTo>
                    <a:lnTo>
                      <a:pt x="732" y="486"/>
                    </a:lnTo>
                    <a:lnTo>
                      <a:pt x="732" y="498"/>
                    </a:lnTo>
                    <a:lnTo>
                      <a:pt x="732" y="510"/>
                    </a:lnTo>
                    <a:lnTo>
                      <a:pt x="732" y="522"/>
                    </a:lnTo>
                    <a:lnTo>
                      <a:pt x="732" y="540"/>
                    </a:lnTo>
                    <a:lnTo>
                      <a:pt x="732" y="546"/>
                    </a:lnTo>
                    <a:lnTo>
                      <a:pt x="738" y="552"/>
                    </a:lnTo>
                    <a:lnTo>
                      <a:pt x="738" y="552"/>
                    </a:lnTo>
                    <a:lnTo>
                      <a:pt x="738" y="558"/>
                    </a:lnTo>
                    <a:lnTo>
                      <a:pt x="738" y="558"/>
                    </a:lnTo>
                    <a:lnTo>
                      <a:pt x="738" y="558"/>
                    </a:lnTo>
                    <a:lnTo>
                      <a:pt x="738" y="558"/>
                    </a:lnTo>
                    <a:lnTo>
                      <a:pt x="744" y="558"/>
                    </a:lnTo>
                    <a:lnTo>
                      <a:pt x="744" y="558"/>
                    </a:lnTo>
                    <a:lnTo>
                      <a:pt x="744" y="564"/>
                    </a:lnTo>
                    <a:lnTo>
                      <a:pt x="744" y="564"/>
                    </a:lnTo>
                    <a:lnTo>
                      <a:pt x="744" y="564"/>
                    </a:lnTo>
                    <a:lnTo>
                      <a:pt x="744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62" y="570"/>
                    </a:lnTo>
                    <a:lnTo>
                      <a:pt x="762" y="570"/>
                    </a:lnTo>
                    <a:lnTo>
                      <a:pt x="762" y="570"/>
                    </a:lnTo>
                    <a:lnTo>
                      <a:pt x="762" y="570"/>
                    </a:lnTo>
                    <a:lnTo>
                      <a:pt x="762" y="570"/>
                    </a:lnTo>
                    <a:lnTo>
                      <a:pt x="762" y="570"/>
                    </a:lnTo>
                    <a:lnTo>
                      <a:pt x="762" y="570"/>
                    </a:lnTo>
                    <a:lnTo>
                      <a:pt x="768" y="570"/>
                    </a:lnTo>
                    <a:lnTo>
                      <a:pt x="768" y="570"/>
                    </a:lnTo>
                    <a:lnTo>
                      <a:pt x="768" y="570"/>
                    </a:lnTo>
                    <a:lnTo>
                      <a:pt x="768" y="570"/>
                    </a:lnTo>
                    <a:lnTo>
                      <a:pt x="768" y="570"/>
                    </a:lnTo>
                    <a:lnTo>
                      <a:pt x="768" y="570"/>
                    </a:lnTo>
                    <a:lnTo>
                      <a:pt x="774" y="570"/>
                    </a:lnTo>
                    <a:lnTo>
                      <a:pt x="774" y="570"/>
                    </a:lnTo>
                    <a:lnTo>
                      <a:pt x="774" y="570"/>
                    </a:lnTo>
                    <a:lnTo>
                      <a:pt x="774" y="570"/>
                    </a:lnTo>
                    <a:lnTo>
                      <a:pt x="774" y="570"/>
                    </a:lnTo>
                    <a:lnTo>
                      <a:pt x="774" y="570"/>
                    </a:lnTo>
                    <a:lnTo>
                      <a:pt x="780" y="570"/>
                    </a:lnTo>
                    <a:lnTo>
                      <a:pt x="780" y="570"/>
                    </a:lnTo>
                    <a:lnTo>
                      <a:pt x="780" y="570"/>
                    </a:lnTo>
                    <a:lnTo>
                      <a:pt x="780" y="570"/>
                    </a:lnTo>
                    <a:lnTo>
                      <a:pt x="780" y="570"/>
                    </a:lnTo>
                    <a:lnTo>
                      <a:pt x="780" y="570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92" y="570"/>
                    </a:lnTo>
                    <a:lnTo>
                      <a:pt x="792" y="570"/>
                    </a:lnTo>
                    <a:lnTo>
                      <a:pt x="792" y="570"/>
                    </a:lnTo>
                    <a:lnTo>
                      <a:pt x="792" y="570"/>
                    </a:lnTo>
                    <a:lnTo>
                      <a:pt x="792" y="570"/>
                    </a:lnTo>
                    <a:lnTo>
                      <a:pt x="792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10" y="570"/>
                    </a:lnTo>
                    <a:lnTo>
                      <a:pt x="810" y="570"/>
                    </a:lnTo>
                    <a:lnTo>
                      <a:pt x="810" y="570"/>
                    </a:lnTo>
                    <a:lnTo>
                      <a:pt x="810" y="570"/>
                    </a:lnTo>
                    <a:lnTo>
                      <a:pt x="810" y="570"/>
                    </a:lnTo>
                    <a:lnTo>
                      <a:pt x="810" y="570"/>
                    </a:lnTo>
                    <a:lnTo>
                      <a:pt x="816" y="564"/>
                    </a:lnTo>
                    <a:lnTo>
                      <a:pt x="816" y="564"/>
                    </a:lnTo>
                    <a:lnTo>
                      <a:pt x="816" y="564"/>
                    </a:lnTo>
                    <a:lnTo>
                      <a:pt x="816" y="564"/>
                    </a:lnTo>
                    <a:lnTo>
                      <a:pt x="816" y="564"/>
                    </a:lnTo>
                    <a:lnTo>
                      <a:pt x="816" y="564"/>
                    </a:lnTo>
                    <a:lnTo>
                      <a:pt x="822" y="564"/>
                    </a:lnTo>
                    <a:lnTo>
                      <a:pt x="822" y="564"/>
                    </a:lnTo>
                    <a:lnTo>
                      <a:pt x="822" y="564"/>
                    </a:lnTo>
                    <a:lnTo>
                      <a:pt x="822" y="564"/>
                    </a:lnTo>
                    <a:lnTo>
                      <a:pt x="822" y="564"/>
                    </a:lnTo>
                    <a:lnTo>
                      <a:pt x="822" y="564"/>
                    </a:lnTo>
                    <a:lnTo>
                      <a:pt x="828" y="558"/>
                    </a:lnTo>
                    <a:lnTo>
                      <a:pt x="828" y="558"/>
                    </a:lnTo>
                    <a:lnTo>
                      <a:pt x="828" y="558"/>
                    </a:lnTo>
                    <a:lnTo>
                      <a:pt x="828" y="558"/>
                    </a:lnTo>
                    <a:lnTo>
                      <a:pt x="828" y="558"/>
                    </a:lnTo>
                    <a:lnTo>
                      <a:pt x="828" y="558"/>
                    </a:lnTo>
                    <a:lnTo>
                      <a:pt x="828" y="552"/>
                    </a:lnTo>
                    <a:lnTo>
                      <a:pt x="834" y="552"/>
                    </a:lnTo>
                    <a:lnTo>
                      <a:pt x="834" y="540"/>
                    </a:lnTo>
                    <a:lnTo>
                      <a:pt x="834" y="534"/>
                    </a:lnTo>
                    <a:lnTo>
                      <a:pt x="834" y="522"/>
                    </a:lnTo>
                    <a:lnTo>
                      <a:pt x="834" y="510"/>
                    </a:lnTo>
                    <a:lnTo>
                      <a:pt x="840" y="498"/>
                    </a:lnTo>
                    <a:lnTo>
                      <a:pt x="840" y="486"/>
                    </a:lnTo>
                    <a:lnTo>
                      <a:pt x="840" y="474"/>
                    </a:lnTo>
                    <a:lnTo>
                      <a:pt x="840" y="462"/>
                    </a:lnTo>
                    <a:lnTo>
                      <a:pt x="840" y="450"/>
                    </a:lnTo>
                    <a:lnTo>
                      <a:pt x="840" y="438"/>
                    </a:lnTo>
                    <a:lnTo>
                      <a:pt x="840" y="426"/>
                    </a:lnTo>
                    <a:lnTo>
                      <a:pt x="846" y="396"/>
                    </a:lnTo>
                    <a:lnTo>
                      <a:pt x="846" y="378"/>
                    </a:lnTo>
                    <a:lnTo>
                      <a:pt x="846" y="366"/>
                    </a:lnTo>
                    <a:lnTo>
                      <a:pt x="846" y="354"/>
                    </a:lnTo>
                    <a:lnTo>
                      <a:pt x="846" y="348"/>
                    </a:lnTo>
                    <a:lnTo>
                      <a:pt x="846" y="336"/>
                    </a:lnTo>
                    <a:lnTo>
                      <a:pt x="852" y="336"/>
                    </a:lnTo>
                    <a:lnTo>
                      <a:pt x="852" y="330"/>
                    </a:lnTo>
                    <a:lnTo>
                      <a:pt x="852" y="330"/>
                    </a:lnTo>
                    <a:lnTo>
                      <a:pt x="852" y="330"/>
                    </a:lnTo>
                    <a:lnTo>
                      <a:pt x="852" y="336"/>
                    </a:lnTo>
                    <a:lnTo>
                      <a:pt x="858" y="342"/>
                    </a:lnTo>
                    <a:lnTo>
                      <a:pt x="858" y="348"/>
                    </a:lnTo>
                    <a:lnTo>
                      <a:pt x="858" y="348"/>
                    </a:lnTo>
                    <a:lnTo>
                      <a:pt x="858" y="354"/>
                    </a:lnTo>
                    <a:lnTo>
                      <a:pt x="858" y="354"/>
                    </a:lnTo>
                    <a:lnTo>
                      <a:pt x="858" y="360"/>
                    </a:lnTo>
                    <a:lnTo>
                      <a:pt x="858" y="360"/>
                    </a:lnTo>
                    <a:lnTo>
                      <a:pt x="864" y="366"/>
                    </a:lnTo>
                    <a:lnTo>
                      <a:pt x="864" y="372"/>
                    </a:lnTo>
                    <a:lnTo>
                      <a:pt x="864" y="378"/>
                    </a:lnTo>
                    <a:lnTo>
                      <a:pt x="864" y="378"/>
                    </a:lnTo>
                    <a:lnTo>
                      <a:pt x="864" y="384"/>
                    </a:lnTo>
                    <a:lnTo>
                      <a:pt x="864" y="384"/>
                    </a:lnTo>
                    <a:lnTo>
                      <a:pt x="870" y="390"/>
                    </a:lnTo>
                    <a:lnTo>
                      <a:pt x="870" y="396"/>
                    </a:lnTo>
                    <a:lnTo>
                      <a:pt x="870" y="396"/>
                    </a:lnTo>
                    <a:lnTo>
                      <a:pt x="870" y="402"/>
                    </a:lnTo>
                    <a:lnTo>
                      <a:pt x="870" y="402"/>
                    </a:lnTo>
                    <a:lnTo>
                      <a:pt x="870" y="408"/>
                    </a:lnTo>
                    <a:lnTo>
                      <a:pt x="876" y="408"/>
                    </a:lnTo>
                    <a:lnTo>
                      <a:pt x="876" y="414"/>
                    </a:lnTo>
                    <a:lnTo>
                      <a:pt x="876" y="420"/>
                    </a:lnTo>
                    <a:lnTo>
                      <a:pt x="876" y="420"/>
                    </a:lnTo>
                    <a:lnTo>
                      <a:pt x="876" y="426"/>
                    </a:lnTo>
                    <a:lnTo>
                      <a:pt x="876" y="432"/>
                    </a:lnTo>
                    <a:lnTo>
                      <a:pt x="882" y="432"/>
                    </a:lnTo>
                    <a:lnTo>
                      <a:pt x="882" y="438"/>
                    </a:lnTo>
                    <a:lnTo>
                      <a:pt x="882" y="438"/>
                    </a:lnTo>
                    <a:lnTo>
                      <a:pt x="882" y="444"/>
                    </a:lnTo>
                    <a:lnTo>
                      <a:pt x="882" y="444"/>
                    </a:lnTo>
                    <a:lnTo>
                      <a:pt x="882" y="450"/>
                    </a:lnTo>
                    <a:lnTo>
                      <a:pt x="888" y="450"/>
                    </a:lnTo>
                    <a:lnTo>
                      <a:pt x="888" y="456"/>
                    </a:lnTo>
                    <a:lnTo>
                      <a:pt x="888" y="462"/>
                    </a:lnTo>
                    <a:lnTo>
                      <a:pt x="888" y="462"/>
                    </a:lnTo>
                    <a:lnTo>
                      <a:pt x="888" y="468"/>
                    </a:lnTo>
                    <a:lnTo>
                      <a:pt x="888" y="468"/>
                    </a:lnTo>
                    <a:lnTo>
                      <a:pt x="894" y="474"/>
                    </a:lnTo>
                    <a:lnTo>
                      <a:pt x="894" y="474"/>
                    </a:lnTo>
                    <a:lnTo>
                      <a:pt x="894" y="480"/>
                    </a:lnTo>
                    <a:lnTo>
                      <a:pt x="894" y="486"/>
                    </a:lnTo>
                    <a:lnTo>
                      <a:pt x="894" y="486"/>
                    </a:lnTo>
                    <a:lnTo>
                      <a:pt x="894" y="492"/>
                    </a:lnTo>
                    <a:lnTo>
                      <a:pt x="900" y="492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0" y="504"/>
                    </a:lnTo>
                    <a:lnTo>
                      <a:pt x="900" y="504"/>
                    </a:lnTo>
                    <a:lnTo>
                      <a:pt x="900" y="510"/>
                    </a:lnTo>
                    <a:lnTo>
                      <a:pt x="900" y="510"/>
                    </a:lnTo>
                    <a:lnTo>
                      <a:pt x="906" y="516"/>
                    </a:lnTo>
                    <a:lnTo>
                      <a:pt x="906" y="516"/>
                    </a:lnTo>
                    <a:lnTo>
                      <a:pt x="906" y="522"/>
                    </a:lnTo>
                    <a:lnTo>
                      <a:pt x="906" y="522"/>
                    </a:lnTo>
                    <a:lnTo>
                      <a:pt x="906" y="528"/>
                    </a:lnTo>
                    <a:lnTo>
                      <a:pt x="912" y="534"/>
                    </a:lnTo>
                    <a:lnTo>
                      <a:pt x="912" y="534"/>
                    </a:lnTo>
                    <a:lnTo>
                      <a:pt x="912" y="534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6"/>
                    </a:lnTo>
                    <a:lnTo>
                      <a:pt x="918" y="546"/>
                    </a:lnTo>
                    <a:lnTo>
                      <a:pt x="918" y="552"/>
                    </a:lnTo>
                    <a:lnTo>
                      <a:pt x="918" y="552"/>
                    </a:lnTo>
                    <a:lnTo>
                      <a:pt x="918" y="552"/>
                    </a:lnTo>
                    <a:lnTo>
                      <a:pt x="918" y="558"/>
                    </a:lnTo>
                    <a:lnTo>
                      <a:pt x="918" y="558"/>
                    </a:lnTo>
                    <a:lnTo>
                      <a:pt x="918" y="564"/>
                    </a:lnTo>
                    <a:lnTo>
                      <a:pt x="924" y="564"/>
                    </a:lnTo>
                    <a:lnTo>
                      <a:pt x="924" y="570"/>
                    </a:lnTo>
                    <a:lnTo>
                      <a:pt x="924" y="570"/>
                    </a:lnTo>
                    <a:lnTo>
                      <a:pt x="924" y="576"/>
                    </a:lnTo>
                    <a:lnTo>
                      <a:pt x="924" y="576"/>
                    </a:lnTo>
                    <a:lnTo>
                      <a:pt x="924" y="576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94"/>
                    </a:lnTo>
                    <a:lnTo>
                      <a:pt x="936" y="594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6"/>
                    </a:lnTo>
                    <a:lnTo>
                      <a:pt x="942" y="606"/>
                    </a:lnTo>
                    <a:lnTo>
                      <a:pt x="942" y="612"/>
                    </a:lnTo>
                    <a:lnTo>
                      <a:pt x="942" y="612"/>
                    </a:lnTo>
                    <a:lnTo>
                      <a:pt x="942" y="612"/>
                    </a:lnTo>
                    <a:lnTo>
                      <a:pt x="942" y="618"/>
                    </a:lnTo>
                    <a:lnTo>
                      <a:pt x="942" y="618"/>
                    </a:lnTo>
                    <a:lnTo>
                      <a:pt x="942" y="618"/>
                    </a:lnTo>
                    <a:lnTo>
                      <a:pt x="948" y="624"/>
                    </a:lnTo>
                    <a:lnTo>
                      <a:pt x="948" y="624"/>
                    </a:lnTo>
                    <a:lnTo>
                      <a:pt x="948" y="624"/>
                    </a:lnTo>
                    <a:lnTo>
                      <a:pt x="948" y="630"/>
                    </a:lnTo>
                    <a:lnTo>
                      <a:pt x="948" y="630"/>
                    </a:lnTo>
                    <a:lnTo>
                      <a:pt x="948" y="630"/>
                    </a:lnTo>
                    <a:lnTo>
                      <a:pt x="954" y="636"/>
                    </a:lnTo>
                    <a:lnTo>
                      <a:pt x="954" y="636"/>
                    </a:lnTo>
                    <a:lnTo>
                      <a:pt x="954" y="636"/>
                    </a:lnTo>
                    <a:lnTo>
                      <a:pt x="954" y="636"/>
                    </a:lnTo>
                    <a:lnTo>
                      <a:pt x="954" y="642"/>
                    </a:lnTo>
                    <a:lnTo>
                      <a:pt x="954" y="642"/>
                    </a:lnTo>
                    <a:lnTo>
                      <a:pt x="960" y="642"/>
                    </a:lnTo>
                    <a:lnTo>
                      <a:pt x="960" y="648"/>
                    </a:lnTo>
                    <a:lnTo>
                      <a:pt x="960" y="648"/>
                    </a:lnTo>
                    <a:lnTo>
                      <a:pt x="960" y="648"/>
                    </a:lnTo>
                    <a:lnTo>
                      <a:pt x="960" y="648"/>
                    </a:lnTo>
                    <a:lnTo>
                      <a:pt x="960" y="654"/>
                    </a:lnTo>
                    <a:lnTo>
                      <a:pt x="966" y="654"/>
                    </a:lnTo>
                    <a:lnTo>
                      <a:pt x="966" y="654"/>
                    </a:lnTo>
                    <a:lnTo>
                      <a:pt x="966" y="654"/>
                    </a:lnTo>
                    <a:lnTo>
                      <a:pt x="966" y="660"/>
                    </a:lnTo>
                    <a:lnTo>
                      <a:pt x="966" y="660"/>
                    </a:lnTo>
                    <a:lnTo>
                      <a:pt x="966" y="660"/>
                    </a:lnTo>
                    <a:lnTo>
                      <a:pt x="972" y="660"/>
                    </a:lnTo>
                    <a:lnTo>
                      <a:pt x="972" y="666"/>
                    </a:lnTo>
                    <a:lnTo>
                      <a:pt x="972" y="666"/>
                    </a:lnTo>
                    <a:lnTo>
                      <a:pt x="972" y="666"/>
                    </a:lnTo>
                    <a:lnTo>
                      <a:pt x="972" y="666"/>
                    </a:lnTo>
                    <a:lnTo>
                      <a:pt x="972" y="666"/>
                    </a:lnTo>
                    <a:lnTo>
                      <a:pt x="978" y="666"/>
                    </a:lnTo>
                    <a:lnTo>
                      <a:pt x="978" y="672"/>
                    </a:lnTo>
                    <a:lnTo>
                      <a:pt x="978" y="672"/>
                    </a:lnTo>
                    <a:lnTo>
                      <a:pt x="978" y="672"/>
                    </a:lnTo>
                    <a:lnTo>
                      <a:pt x="978" y="672"/>
                    </a:lnTo>
                    <a:lnTo>
                      <a:pt x="978" y="672"/>
                    </a:lnTo>
                    <a:lnTo>
                      <a:pt x="978" y="672"/>
                    </a:lnTo>
                    <a:lnTo>
                      <a:pt x="984" y="678"/>
                    </a:lnTo>
                    <a:lnTo>
                      <a:pt x="984" y="678"/>
                    </a:lnTo>
                    <a:lnTo>
                      <a:pt x="984" y="678"/>
                    </a:lnTo>
                    <a:lnTo>
                      <a:pt x="984" y="678"/>
                    </a:lnTo>
                    <a:lnTo>
                      <a:pt x="984" y="678"/>
                    </a:lnTo>
                    <a:lnTo>
                      <a:pt x="984" y="678"/>
                    </a:lnTo>
                    <a:lnTo>
                      <a:pt x="990" y="678"/>
                    </a:lnTo>
                    <a:lnTo>
                      <a:pt x="990" y="678"/>
                    </a:lnTo>
                    <a:lnTo>
                      <a:pt x="990" y="678"/>
                    </a:lnTo>
                    <a:lnTo>
                      <a:pt x="990" y="678"/>
                    </a:lnTo>
                    <a:lnTo>
                      <a:pt x="990" y="678"/>
                    </a:lnTo>
                    <a:lnTo>
                      <a:pt x="996" y="678"/>
                    </a:lnTo>
                    <a:lnTo>
                      <a:pt x="996" y="672"/>
                    </a:lnTo>
                    <a:lnTo>
                      <a:pt x="996" y="672"/>
                    </a:lnTo>
                    <a:lnTo>
                      <a:pt x="996" y="666"/>
                    </a:lnTo>
                    <a:lnTo>
                      <a:pt x="996" y="666"/>
                    </a:lnTo>
                    <a:lnTo>
                      <a:pt x="996" y="660"/>
                    </a:lnTo>
                    <a:lnTo>
                      <a:pt x="996" y="660"/>
                    </a:lnTo>
                    <a:lnTo>
                      <a:pt x="1002" y="654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2"/>
                    </a:lnTo>
                    <a:lnTo>
                      <a:pt x="1002" y="642"/>
                    </a:lnTo>
                    <a:lnTo>
                      <a:pt x="1002" y="636"/>
                    </a:lnTo>
                    <a:lnTo>
                      <a:pt x="1008" y="630"/>
                    </a:lnTo>
                    <a:lnTo>
                      <a:pt x="1008" y="624"/>
                    </a:lnTo>
                    <a:lnTo>
                      <a:pt x="1008" y="624"/>
                    </a:lnTo>
                    <a:lnTo>
                      <a:pt x="1008" y="618"/>
                    </a:lnTo>
                    <a:lnTo>
                      <a:pt x="1008" y="612"/>
                    </a:lnTo>
                    <a:lnTo>
                      <a:pt x="1008" y="612"/>
                    </a:lnTo>
                    <a:lnTo>
                      <a:pt x="1014" y="606"/>
                    </a:lnTo>
                    <a:lnTo>
                      <a:pt x="1014" y="600"/>
                    </a:lnTo>
                    <a:lnTo>
                      <a:pt x="1014" y="600"/>
                    </a:lnTo>
                    <a:lnTo>
                      <a:pt x="1014" y="594"/>
                    </a:lnTo>
                    <a:lnTo>
                      <a:pt x="1014" y="588"/>
                    </a:lnTo>
                    <a:lnTo>
                      <a:pt x="1014" y="582"/>
                    </a:lnTo>
                    <a:lnTo>
                      <a:pt x="1020" y="576"/>
                    </a:lnTo>
                    <a:lnTo>
                      <a:pt x="1020" y="576"/>
                    </a:lnTo>
                    <a:lnTo>
                      <a:pt x="1020" y="570"/>
                    </a:lnTo>
                    <a:lnTo>
                      <a:pt x="1020" y="564"/>
                    </a:lnTo>
                    <a:lnTo>
                      <a:pt x="1020" y="558"/>
                    </a:lnTo>
                    <a:lnTo>
                      <a:pt x="1020" y="552"/>
                    </a:lnTo>
                    <a:lnTo>
                      <a:pt x="1026" y="546"/>
                    </a:lnTo>
                    <a:lnTo>
                      <a:pt x="1026" y="546"/>
                    </a:lnTo>
                    <a:lnTo>
                      <a:pt x="1026" y="540"/>
                    </a:lnTo>
                    <a:lnTo>
                      <a:pt x="1026" y="534"/>
                    </a:lnTo>
                    <a:lnTo>
                      <a:pt x="1026" y="522"/>
                    </a:lnTo>
                    <a:lnTo>
                      <a:pt x="1026" y="522"/>
                    </a:lnTo>
                    <a:lnTo>
                      <a:pt x="1032" y="516"/>
                    </a:lnTo>
                    <a:lnTo>
                      <a:pt x="1032" y="510"/>
                    </a:lnTo>
                    <a:lnTo>
                      <a:pt x="1032" y="504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86"/>
                    </a:lnTo>
                    <a:lnTo>
                      <a:pt x="1038" y="480"/>
                    </a:lnTo>
                    <a:lnTo>
                      <a:pt x="1038" y="468"/>
                    </a:lnTo>
                    <a:lnTo>
                      <a:pt x="1038" y="462"/>
                    </a:lnTo>
                    <a:lnTo>
                      <a:pt x="1038" y="456"/>
                    </a:lnTo>
                    <a:lnTo>
                      <a:pt x="1038" y="450"/>
                    </a:lnTo>
                    <a:lnTo>
                      <a:pt x="1038" y="444"/>
                    </a:lnTo>
                    <a:lnTo>
                      <a:pt x="1044" y="438"/>
                    </a:lnTo>
                    <a:lnTo>
                      <a:pt x="1044" y="432"/>
                    </a:lnTo>
                    <a:lnTo>
                      <a:pt x="1044" y="426"/>
                    </a:lnTo>
                    <a:lnTo>
                      <a:pt x="1044" y="420"/>
                    </a:lnTo>
                    <a:lnTo>
                      <a:pt x="1044" y="414"/>
                    </a:lnTo>
                    <a:lnTo>
                      <a:pt x="1044" y="402"/>
                    </a:lnTo>
                    <a:lnTo>
                      <a:pt x="1050" y="396"/>
                    </a:lnTo>
                    <a:lnTo>
                      <a:pt x="1050" y="390"/>
                    </a:lnTo>
                    <a:lnTo>
                      <a:pt x="1050" y="384"/>
                    </a:lnTo>
                    <a:lnTo>
                      <a:pt x="1050" y="378"/>
                    </a:lnTo>
                    <a:lnTo>
                      <a:pt x="1050" y="372"/>
                    </a:lnTo>
                    <a:lnTo>
                      <a:pt x="1050" y="366"/>
                    </a:lnTo>
                    <a:lnTo>
                      <a:pt x="1050" y="354"/>
                    </a:lnTo>
                    <a:lnTo>
                      <a:pt x="1056" y="348"/>
                    </a:lnTo>
                    <a:lnTo>
                      <a:pt x="1056" y="342"/>
                    </a:lnTo>
                    <a:lnTo>
                      <a:pt x="1056" y="336"/>
                    </a:lnTo>
                    <a:lnTo>
                      <a:pt x="1056" y="324"/>
                    </a:lnTo>
                    <a:lnTo>
                      <a:pt x="1056" y="318"/>
                    </a:lnTo>
                    <a:lnTo>
                      <a:pt x="1062" y="306"/>
                    </a:lnTo>
                    <a:lnTo>
                      <a:pt x="1062" y="300"/>
                    </a:lnTo>
                    <a:lnTo>
                      <a:pt x="1062" y="294"/>
                    </a:lnTo>
                    <a:lnTo>
                      <a:pt x="1062" y="288"/>
                    </a:lnTo>
                    <a:lnTo>
                      <a:pt x="1062" y="276"/>
                    </a:lnTo>
                    <a:lnTo>
                      <a:pt x="1062" y="264"/>
                    </a:lnTo>
                    <a:lnTo>
                      <a:pt x="1068" y="258"/>
                    </a:lnTo>
                    <a:lnTo>
                      <a:pt x="1068" y="252"/>
                    </a:lnTo>
                    <a:lnTo>
                      <a:pt x="1068" y="246"/>
                    </a:lnTo>
                    <a:lnTo>
                      <a:pt x="1068" y="240"/>
                    </a:lnTo>
                    <a:lnTo>
                      <a:pt x="1068" y="240"/>
                    </a:lnTo>
                    <a:lnTo>
                      <a:pt x="1068" y="240"/>
                    </a:lnTo>
                    <a:lnTo>
                      <a:pt x="1068" y="252"/>
                    </a:lnTo>
                    <a:lnTo>
                      <a:pt x="1074" y="264"/>
                    </a:lnTo>
                    <a:lnTo>
                      <a:pt x="1074" y="282"/>
                    </a:lnTo>
                    <a:lnTo>
                      <a:pt x="1074" y="330"/>
                    </a:lnTo>
                    <a:lnTo>
                      <a:pt x="1074" y="354"/>
                    </a:lnTo>
                    <a:lnTo>
                      <a:pt x="1074" y="384"/>
                    </a:lnTo>
                    <a:lnTo>
                      <a:pt x="1074" y="408"/>
                    </a:lnTo>
                    <a:lnTo>
                      <a:pt x="1080" y="432"/>
                    </a:lnTo>
                    <a:lnTo>
                      <a:pt x="1080" y="456"/>
                    </a:lnTo>
                    <a:lnTo>
                      <a:pt x="1080" y="474"/>
                    </a:lnTo>
                    <a:lnTo>
                      <a:pt x="1080" y="498"/>
                    </a:lnTo>
                    <a:lnTo>
                      <a:pt x="1080" y="510"/>
                    </a:lnTo>
                    <a:lnTo>
                      <a:pt x="1080" y="528"/>
                    </a:lnTo>
                    <a:lnTo>
                      <a:pt x="1086" y="540"/>
                    </a:lnTo>
                    <a:lnTo>
                      <a:pt x="1086" y="546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92" y="558"/>
                    </a:lnTo>
                    <a:lnTo>
                      <a:pt x="1092" y="552"/>
                    </a:lnTo>
                    <a:lnTo>
                      <a:pt x="1092" y="540"/>
                    </a:lnTo>
                    <a:lnTo>
                      <a:pt x="1092" y="534"/>
                    </a:lnTo>
                    <a:lnTo>
                      <a:pt x="1092" y="522"/>
                    </a:lnTo>
                    <a:lnTo>
                      <a:pt x="1092" y="504"/>
                    </a:lnTo>
                    <a:lnTo>
                      <a:pt x="1098" y="486"/>
                    </a:lnTo>
                    <a:lnTo>
                      <a:pt x="1098" y="450"/>
                    </a:lnTo>
                    <a:lnTo>
                      <a:pt x="1098" y="432"/>
                    </a:lnTo>
                    <a:lnTo>
                      <a:pt x="1098" y="414"/>
                    </a:lnTo>
                    <a:lnTo>
                      <a:pt x="1098" y="396"/>
                    </a:lnTo>
                    <a:lnTo>
                      <a:pt x="1098" y="372"/>
                    </a:lnTo>
                    <a:lnTo>
                      <a:pt x="1104" y="360"/>
                    </a:lnTo>
                    <a:lnTo>
                      <a:pt x="1104" y="342"/>
                    </a:lnTo>
                    <a:lnTo>
                      <a:pt x="1104" y="336"/>
                    </a:lnTo>
                    <a:lnTo>
                      <a:pt x="1104" y="330"/>
                    </a:lnTo>
                    <a:lnTo>
                      <a:pt x="1104" y="324"/>
                    </a:lnTo>
                    <a:lnTo>
                      <a:pt x="1104" y="324"/>
                    </a:lnTo>
                    <a:lnTo>
                      <a:pt x="1110" y="336"/>
                    </a:lnTo>
                    <a:lnTo>
                      <a:pt x="1110" y="342"/>
                    </a:lnTo>
                    <a:lnTo>
                      <a:pt x="1110" y="348"/>
                    </a:lnTo>
                    <a:lnTo>
                      <a:pt x="1110" y="354"/>
                    </a:lnTo>
                    <a:lnTo>
                      <a:pt x="1110" y="360"/>
                    </a:lnTo>
                    <a:lnTo>
                      <a:pt x="1110" y="366"/>
                    </a:lnTo>
                    <a:lnTo>
                      <a:pt x="1116" y="372"/>
                    </a:lnTo>
                    <a:lnTo>
                      <a:pt x="1116" y="378"/>
                    </a:lnTo>
                    <a:lnTo>
                      <a:pt x="1116" y="384"/>
                    </a:lnTo>
                    <a:lnTo>
                      <a:pt x="1116" y="390"/>
                    </a:lnTo>
                    <a:lnTo>
                      <a:pt x="1116" y="396"/>
                    </a:lnTo>
                    <a:lnTo>
                      <a:pt x="1116" y="402"/>
                    </a:lnTo>
                    <a:lnTo>
                      <a:pt x="1122" y="408"/>
                    </a:lnTo>
                    <a:lnTo>
                      <a:pt x="1122" y="414"/>
                    </a:lnTo>
                    <a:lnTo>
                      <a:pt x="1122" y="420"/>
                    </a:lnTo>
                    <a:lnTo>
                      <a:pt x="1122" y="426"/>
                    </a:lnTo>
                    <a:lnTo>
                      <a:pt x="1122" y="432"/>
                    </a:lnTo>
                    <a:lnTo>
                      <a:pt x="1122" y="438"/>
                    </a:lnTo>
                    <a:lnTo>
                      <a:pt x="1122" y="438"/>
                    </a:lnTo>
                    <a:lnTo>
                      <a:pt x="1128" y="444"/>
                    </a:lnTo>
                    <a:lnTo>
                      <a:pt x="1128" y="450"/>
                    </a:lnTo>
                    <a:lnTo>
                      <a:pt x="1128" y="462"/>
                    </a:lnTo>
                    <a:lnTo>
                      <a:pt x="1128" y="468"/>
                    </a:lnTo>
                    <a:lnTo>
                      <a:pt x="1128" y="474"/>
                    </a:lnTo>
                    <a:lnTo>
                      <a:pt x="1134" y="480"/>
                    </a:lnTo>
                    <a:lnTo>
                      <a:pt x="1134" y="480"/>
                    </a:lnTo>
                    <a:lnTo>
                      <a:pt x="1134" y="486"/>
                    </a:lnTo>
                    <a:lnTo>
                      <a:pt x="1134" y="492"/>
                    </a:lnTo>
                    <a:lnTo>
                      <a:pt x="1134" y="498"/>
                    </a:lnTo>
                    <a:lnTo>
                      <a:pt x="1134" y="504"/>
                    </a:lnTo>
                    <a:lnTo>
                      <a:pt x="1140" y="504"/>
                    </a:lnTo>
                    <a:lnTo>
                      <a:pt x="1140" y="510"/>
                    </a:lnTo>
                    <a:lnTo>
                      <a:pt x="1140" y="516"/>
                    </a:lnTo>
                    <a:lnTo>
                      <a:pt x="1140" y="522"/>
                    </a:lnTo>
                    <a:lnTo>
                      <a:pt x="1140" y="528"/>
                    </a:lnTo>
                    <a:lnTo>
                      <a:pt x="1140" y="534"/>
                    </a:lnTo>
                    <a:lnTo>
                      <a:pt x="1140" y="534"/>
                    </a:lnTo>
                    <a:lnTo>
                      <a:pt x="1146" y="540"/>
                    </a:lnTo>
                    <a:lnTo>
                      <a:pt x="1146" y="546"/>
                    </a:lnTo>
                    <a:lnTo>
                      <a:pt x="1146" y="546"/>
                    </a:lnTo>
                    <a:lnTo>
                      <a:pt x="1146" y="552"/>
                    </a:lnTo>
                    <a:lnTo>
                      <a:pt x="1146" y="558"/>
                    </a:lnTo>
                    <a:lnTo>
                      <a:pt x="1146" y="564"/>
                    </a:lnTo>
                    <a:lnTo>
                      <a:pt x="1152" y="564"/>
                    </a:lnTo>
                    <a:lnTo>
                      <a:pt x="1152" y="570"/>
                    </a:lnTo>
                    <a:lnTo>
                      <a:pt x="1152" y="576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8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600"/>
                    </a:lnTo>
                    <a:lnTo>
                      <a:pt x="1158" y="606"/>
                    </a:lnTo>
                    <a:lnTo>
                      <a:pt x="1158" y="612"/>
                    </a:lnTo>
                    <a:lnTo>
                      <a:pt x="1164" y="612"/>
                    </a:lnTo>
                    <a:lnTo>
                      <a:pt x="1164" y="618"/>
                    </a:lnTo>
                    <a:lnTo>
                      <a:pt x="1164" y="618"/>
                    </a:lnTo>
                    <a:lnTo>
                      <a:pt x="1164" y="624"/>
                    </a:lnTo>
                    <a:lnTo>
                      <a:pt x="1164" y="624"/>
                    </a:lnTo>
                    <a:lnTo>
                      <a:pt x="1164" y="630"/>
                    </a:lnTo>
                    <a:lnTo>
                      <a:pt x="1164" y="636"/>
                    </a:lnTo>
                    <a:lnTo>
                      <a:pt x="1170" y="636"/>
                    </a:lnTo>
                    <a:lnTo>
                      <a:pt x="1170" y="642"/>
                    </a:lnTo>
                    <a:lnTo>
                      <a:pt x="1170" y="642"/>
                    </a:lnTo>
                    <a:lnTo>
                      <a:pt x="1170" y="642"/>
                    </a:lnTo>
                    <a:lnTo>
                      <a:pt x="1170" y="648"/>
                    </a:lnTo>
                    <a:lnTo>
                      <a:pt x="1170" y="654"/>
                    </a:lnTo>
                    <a:lnTo>
                      <a:pt x="1176" y="654"/>
                    </a:lnTo>
                    <a:lnTo>
                      <a:pt x="1176" y="660"/>
                    </a:lnTo>
                    <a:lnTo>
                      <a:pt x="1176" y="660"/>
                    </a:lnTo>
                    <a:lnTo>
                      <a:pt x="1176" y="660"/>
                    </a:lnTo>
                    <a:lnTo>
                      <a:pt x="1176" y="666"/>
                    </a:lnTo>
                    <a:lnTo>
                      <a:pt x="1176" y="666"/>
                    </a:lnTo>
                    <a:lnTo>
                      <a:pt x="1176" y="672"/>
                    </a:lnTo>
                    <a:lnTo>
                      <a:pt x="1182" y="672"/>
                    </a:lnTo>
                    <a:lnTo>
                      <a:pt x="1182" y="672"/>
                    </a:lnTo>
                    <a:lnTo>
                      <a:pt x="1182" y="672"/>
                    </a:lnTo>
                    <a:lnTo>
                      <a:pt x="1182" y="672"/>
                    </a:lnTo>
                    <a:lnTo>
                      <a:pt x="1182" y="672"/>
                    </a:lnTo>
                    <a:lnTo>
                      <a:pt x="1188" y="672"/>
                    </a:lnTo>
                    <a:lnTo>
                      <a:pt x="1188" y="672"/>
                    </a:lnTo>
                    <a:lnTo>
                      <a:pt x="1188" y="666"/>
                    </a:lnTo>
                    <a:lnTo>
                      <a:pt x="1188" y="666"/>
                    </a:lnTo>
                    <a:lnTo>
                      <a:pt x="1188" y="666"/>
                    </a:lnTo>
                    <a:lnTo>
                      <a:pt x="1188" y="660"/>
                    </a:lnTo>
                    <a:lnTo>
                      <a:pt x="1194" y="654"/>
                    </a:lnTo>
                    <a:lnTo>
                      <a:pt x="1194" y="654"/>
                    </a:lnTo>
                    <a:lnTo>
                      <a:pt x="1194" y="654"/>
                    </a:lnTo>
                    <a:lnTo>
                      <a:pt x="1194" y="648"/>
                    </a:lnTo>
                    <a:lnTo>
                      <a:pt x="1194" y="648"/>
                    </a:lnTo>
                    <a:lnTo>
                      <a:pt x="1194" y="642"/>
                    </a:lnTo>
                    <a:lnTo>
                      <a:pt x="1200" y="642"/>
                    </a:lnTo>
                    <a:lnTo>
                      <a:pt x="1200" y="636"/>
                    </a:lnTo>
                    <a:lnTo>
                      <a:pt x="1200" y="636"/>
                    </a:lnTo>
                    <a:lnTo>
                      <a:pt x="1200" y="630"/>
                    </a:lnTo>
                    <a:lnTo>
                      <a:pt x="1200" y="630"/>
                    </a:lnTo>
                    <a:lnTo>
                      <a:pt x="1200" y="624"/>
                    </a:lnTo>
                    <a:lnTo>
                      <a:pt x="1206" y="624"/>
                    </a:lnTo>
                    <a:lnTo>
                      <a:pt x="1206" y="618"/>
                    </a:lnTo>
                    <a:lnTo>
                      <a:pt x="1206" y="618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06"/>
                    </a:lnTo>
                    <a:lnTo>
                      <a:pt x="1206" y="600"/>
                    </a:lnTo>
                    <a:lnTo>
                      <a:pt x="1212" y="600"/>
                    </a:lnTo>
                    <a:lnTo>
                      <a:pt x="1212" y="594"/>
                    </a:lnTo>
                    <a:lnTo>
                      <a:pt x="1212" y="594"/>
                    </a:lnTo>
                    <a:lnTo>
                      <a:pt x="1212" y="588"/>
                    </a:lnTo>
                    <a:lnTo>
                      <a:pt x="1212" y="582"/>
                    </a:lnTo>
                    <a:lnTo>
                      <a:pt x="1212" y="582"/>
                    </a:lnTo>
                    <a:lnTo>
                      <a:pt x="1218" y="576"/>
                    </a:lnTo>
                    <a:lnTo>
                      <a:pt x="1218" y="576"/>
                    </a:lnTo>
                    <a:lnTo>
                      <a:pt x="1218" y="564"/>
                    </a:lnTo>
                    <a:lnTo>
                      <a:pt x="1218" y="564"/>
                    </a:lnTo>
                    <a:lnTo>
                      <a:pt x="1218" y="558"/>
                    </a:lnTo>
                    <a:lnTo>
                      <a:pt x="1218" y="558"/>
                    </a:lnTo>
                    <a:lnTo>
                      <a:pt x="1224" y="552"/>
                    </a:lnTo>
                    <a:lnTo>
                      <a:pt x="1224" y="546"/>
                    </a:lnTo>
                    <a:lnTo>
                      <a:pt x="1224" y="540"/>
                    </a:lnTo>
                    <a:lnTo>
                      <a:pt x="1224" y="540"/>
                    </a:lnTo>
                    <a:lnTo>
                      <a:pt x="1224" y="534"/>
                    </a:lnTo>
                    <a:lnTo>
                      <a:pt x="1224" y="528"/>
                    </a:lnTo>
                    <a:lnTo>
                      <a:pt x="1230" y="522"/>
                    </a:lnTo>
                    <a:lnTo>
                      <a:pt x="1230" y="516"/>
                    </a:lnTo>
                    <a:lnTo>
                      <a:pt x="1230" y="516"/>
                    </a:lnTo>
                    <a:lnTo>
                      <a:pt x="1230" y="510"/>
                    </a:lnTo>
                    <a:lnTo>
                      <a:pt x="1230" y="504"/>
                    </a:lnTo>
                    <a:lnTo>
                      <a:pt x="1230" y="498"/>
                    </a:lnTo>
                    <a:lnTo>
                      <a:pt x="1236" y="498"/>
                    </a:lnTo>
                    <a:lnTo>
                      <a:pt x="1236" y="492"/>
                    </a:lnTo>
                    <a:lnTo>
                      <a:pt x="1236" y="486"/>
                    </a:lnTo>
                    <a:lnTo>
                      <a:pt x="1236" y="480"/>
                    </a:lnTo>
                    <a:lnTo>
                      <a:pt x="1236" y="480"/>
                    </a:lnTo>
                    <a:lnTo>
                      <a:pt x="1236" y="474"/>
                    </a:lnTo>
                    <a:lnTo>
                      <a:pt x="1242" y="468"/>
                    </a:lnTo>
                    <a:lnTo>
                      <a:pt x="1242" y="462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0"/>
                    </a:lnTo>
                    <a:lnTo>
                      <a:pt x="1242" y="444"/>
                    </a:lnTo>
                    <a:lnTo>
                      <a:pt x="1248" y="438"/>
                    </a:lnTo>
                    <a:lnTo>
                      <a:pt x="1248" y="432"/>
                    </a:lnTo>
                    <a:lnTo>
                      <a:pt x="1248" y="426"/>
                    </a:lnTo>
                    <a:lnTo>
                      <a:pt x="1248" y="414"/>
                    </a:lnTo>
                    <a:lnTo>
                      <a:pt x="1248" y="414"/>
                    </a:lnTo>
                    <a:lnTo>
                      <a:pt x="1248" y="408"/>
                    </a:lnTo>
                    <a:lnTo>
                      <a:pt x="1254" y="402"/>
                    </a:lnTo>
                    <a:lnTo>
                      <a:pt x="1254" y="402"/>
                    </a:lnTo>
                    <a:lnTo>
                      <a:pt x="1254" y="390"/>
                    </a:lnTo>
                    <a:lnTo>
                      <a:pt x="1254" y="384"/>
                    </a:lnTo>
                    <a:lnTo>
                      <a:pt x="1254" y="378"/>
                    </a:lnTo>
                    <a:lnTo>
                      <a:pt x="1254" y="372"/>
                    </a:lnTo>
                    <a:lnTo>
                      <a:pt x="1260" y="366"/>
                    </a:lnTo>
                    <a:lnTo>
                      <a:pt x="1260" y="360"/>
                    </a:lnTo>
                    <a:lnTo>
                      <a:pt x="1260" y="360"/>
                    </a:lnTo>
                    <a:lnTo>
                      <a:pt x="1260" y="354"/>
                    </a:lnTo>
                    <a:lnTo>
                      <a:pt x="1260" y="354"/>
                    </a:lnTo>
                    <a:lnTo>
                      <a:pt x="1260" y="354"/>
                    </a:lnTo>
                    <a:lnTo>
                      <a:pt x="1260" y="354"/>
                    </a:lnTo>
                    <a:lnTo>
                      <a:pt x="1266" y="354"/>
                    </a:lnTo>
                    <a:lnTo>
                      <a:pt x="1266" y="360"/>
                    </a:lnTo>
                    <a:lnTo>
                      <a:pt x="1266" y="366"/>
                    </a:lnTo>
                    <a:lnTo>
                      <a:pt x="1266" y="372"/>
                    </a:lnTo>
                    <a:lnTo>
                      <a:pt x="1266" y="378"/>
                    </a:lnTo>
                    <a:lnTo>
                      <a:pt x="1272" y="378"/>
                    </a:lnTo>
                    <a:lnTo>
                      <a:pt x="1272" y="384"/>
                    </a:lnTo>
                    <a:lnTo>
                      <a:pt x="1272" y="390"/>
                    </a:lnTo>
                    <a:lnTo>
                      <a:pt x="1272" y="396"/>
                    </a:lnTo>
                    <a:lnTo>
                      <a:pt x="1272" y="402"/>
                    </a:lnTo>
                    <a:lnTo>
                      <a:pt x="1272" y="408"/>
                    </a:lnTo>
                    <a:lnTo>
                      <a:pt x="1278" y="408"/>
                    </a:lnTo>
                    <a:lnTo>
                      <a:pt x="1278" y="414"/>
                    </a:lnTo>
                    <a:lnTo>
                      <a:pt x="1278" y="420"/>
                    </a:lnTo>
                    <a:lnTo>
                      <a:pt x="1278" y="426"/>
                    </a:lnTo>
                    <a:lnTo>
                      <a:pt x="1278" y="432"/>
                    </a:lnTo>
                    <a:lnTo>
                      <a:pt x="1278" y="432"/>
                    </a:lnTo>
                    <a:lnTo>
                      <a:pt x="1278" y="438"/>
                    </a:lnTo>
                    <a:lnTo>
                      <a:pt x="1284" y="444"/>
                    </a:lnTo>
                    <a:lnTo>
                      <a:pt x="1284" y="450"/>
                    </a:lnTo>
                    <a:lnTo>
                      <a:pt x="1284" y="456"/>
                    </a:lnTo>
                    <a:lnTo>
                      <a:pt x="1284" y="462"/>
                    </a:lnTo>
                    <a:lnTo>
                      <a:pt x="1284" y="468"/>
                    </a:lnTo>
                    <a:lnTo>
                      <a:pt x="1290" y="468"/>
                    </a:lnTo>
                    <a:lnTo>
                      <a:pt x="1290" y="474"/>
                    </a:lnTo>
                    <a:lnTo>
                      <a:pt x="1290" y="480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92"/>
                    </a:lnTo>
                    <a:lnTo>
                      <a:pt x="1290" y="498"/>
                    </a:lnTo>
                    <a:lnTo>
                      <a:pt x="1296" y="498"/>
                    </a:lnTo>
                    <a:lnTo>
                      <a:pt x="1296" y="504"/>
                    </a:lnTo>
                    <a:lnTo>
                      <a:pt x="1296" y="510"/>
                    </a:lnTo>
                    <a:lnTo>
                      <a:pt x="1296" y="510"/>
                    </a:lnTo>
                    <a:lnTo>
                      <a:pt x="1296" y="516"/>
                    </a:lnTo>
                    <a:lnTo>
                      <a:pt x="1296" y="522"/>
                    </a:lnTo>
                    <a:lnTo>
                      <a:pt x="1302" y="528"/>
                    </a:lnTo>
                    <a:lnTo>
                      <a:pt x="1302" y="528"/>
                    </a:lnTo>
                    <a:lnTo>
                      <a:pt x="1302" y="534"/>
                    </a:lnTo>
                    <a:lnTo>
                      <a:pt x="1302" y="534"/>
                    </a:lnTo>
                    <a:lnTo>
                      <a:pt x="1302" y="540"/>
                    </a:lnTo>
                    <a:lnTo>
                      <a:pt x="1302" y="546"/>
                    </a:lnTo>
                    <a:lnTo>
                      <a:pt x="1308" y="552"/>
                    </a:lnTo>
                    <a:lnTo>
                      <a:pt x="1308" y="552"/>
                    </a:lnTo>
                    <a:lnTo>
                      <a:pt x="1308" y="558"/>
                    </a:lnTo>
                    <a:lnTo>
                      <a:pt x="1308" y="558"/>
                    </a:lnTo>
                    <a:lnTo>
                      <a:pt x="1308" y="564"/>
                    </a:lnTo>
                    <a:lnTo>
                      <a:pt x="1308" y="570"/>
                    </a:lnTo>
                    <a:lnTo>
                      <a:pt x="1314" y="570"/>
                    </a:lnTo>
                    <a:lnTo>
                      <a:pt x="1314" y="576"/>
                    </a:lnTo>
                    <a:lnTo>
                      <a:pt x="1314" y="576"/>
                    </a:lnTo>
                    <a:lnTo>
                      <a:pt x="1314" y="582"/>
                    </a:lnTo>
                    <a:lnTo>
                      <a:pt x="1314" y="588"/>
                    </a:lnTo>
                    <a:lnTo>
                      <a:pt x="1314" y="594"/>
                    </a:lnTo>
                    <a:lnTo>
                      <a:pt x="1320" y="594"/>
                    </a:lnTo>
                    <a:lnTo>
                      <a:pt x="1320" y="600"/>
                    </a:lnTo>
                    <a:lnTo>
                      <a:pt x="1320" y="600"/>
                    </a:lnTo>
                    <a:lnTo>
                      <a:pt x="1320" y="606"/>
                    </a:lnTo>
                    <a:lnTo>
                      <a:pt x="1320" y="606"/>
                    </a:lnTo>
                    <a:lnTo>
                      <a:pt x="1320" y="612"/>
                    </a:lnTo>
                    <a:lnTo>
                      <a:pt x="1326" y="612"/>
                    </a:lnTo>
                    <a:lnTo>
                      <a:pt x="1326" y="618"/>
                    </a:lnTo>
                    <a:lnTo>
                      <a:pt x="1326" y="618"/>
                    </a:lnTo>
                    <a:lnTo>
                      <a:pt x="1326" y="624"/>
                    </a:lnTo>
                    <a:lnTo>
                      <a:pt x="1326" y="624"/>
                    </a:lnTo>
                    <a:lnTo>
                      <a:pt x="1326" y="630"/>
                    </a:lnTo>
                    <a:lnTo>
                      <a:pt x="1332" y="630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42"/>
                    </a:lnTo>
                    <a:lnTo>
                      <a:pt x="1332" y="642"/>
                    </a:lnTo>
                    <a:lnTo>
                      <a:pt x="1332" y="648"/>
                    </a:lnTo>
                    <a:lnTo>
                      <a:pt x="1338" y="648"/>
                    </a:lnTo>
                    <a:lnTo>
                      <a:pt x="1338" y="654"/>
                    </a:lnTo>
                    <a:lnTo>
                      <a:pt x="1338" y="654"/>
                    </a:lnTo>
                    <a:lnTo>
                      <a:pt x="1338" y="654"/>
                    </a:lnTo>
                    <a:lnTo>
                      <a:pt x="1338" y="654"/>
                    </a:lnTo>
                    <a:lnTo>
                      <a:pt x="1344" y="654"/>
                    </a:lnTo>
                    <a:lnTo>
                      <a:pt x="1344" y="654"/>
                    </a:lnTo>
                    <a:lnTo>
                      <a:pt x="1344" y="654"/>
                    </a:lnTo>
                    <a:lnTo>
                      <a:pt x="1344" y="654"/>
                    </a:lnTo>
                    <a:lnTo>
                      <a:pt x="1344" y="654"/>
                    </a:lnTo>
                    <a:lnTo>
                      <a:pt x="1344" y="648"/>
                    </a:lnTo>
                    <a:lnTo>
                      <a:pt x="1344" y="648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36"/>
                    </a:lnTo>
                    <a:lnTo>
                      <a:pt x="1350" y="636"/>
                    </a:lnTo>
                    <a:lnTo>
                      <a:pt x="1350" y="630"/>
                    </a:lnTo>
                    <a:lnTo>
                      <a:pt x="1350" y="630"/>
                    </a:lnTo>
                    <a:lnTo>
                      <a:pt x="1356" y="624"/>
                    </a:lnTo>
                    <a:lnTo>
                      <a:pt x="1356" y="624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56" y="612"/>
                    </a:lnTo>
                    <a:lnTo>
                      <a:pt x="1362" y="612"/>
                    </a:lnTo>
                    <a:lnTo>
                      <a:pt x="1362" y="606"/>
                    </a:lnTo>
                    <a:lnTo>
                      <a:pt x="1362" y="606"/>
                    </a:lnTo>
                    <a:lnTo>
                      <a:pt x="1362" y="600"/>
                    </a:lnTo>
                    <a:lnTo>
                      <a:pt x="1362" y="600"/>
                    </a:lnTo>
                    <a:lnTo>
                      <a:pt x="1362" y="594"/>
                    </a:lnTo>
                    <a:lnTo>
                      <a:pt x="1362" y="594"/>
                    </a:lnTo>
                    <a:lnTo>
                      <a:pt x="1368" y="588"/>
                    </a:lnTo>
                    <a:lnTo>
                      <a:pt x="1368" y="582"/>
                    </a:lnTo>
                    <a:lnTo>
                      <a:pt x="1368" y="582"/>
                    </a:lnTo>
                    <a:lnTo>
                      <a:pt x="1368" y="576"/>
                    </a:lnTo>
                    <a:lnTo>
                      <a:pt x="1368" y="576"/>
                    </a:lnTo>
                    <a:lnTo>
                      <a:pt x="1368" y="570"/>
                    </a:lnTo>
                    <a:lnTo>
                      <a:pt x="1374" y="564"/>
                    </a:lnTo>
                    <a:lnTo>
                      <a:pt x="1374" y="564"/>
                    </a:lnTo>
                    <a:lnTo>
                      <a:pt x="1374" y="558"/>
                    </a:lnTo>
                    <a:lnTo>
                      <a:pt x="1374" y="552"/>
                    </a:lnTo>
                    <a:lnTo>
                      <a:pt x="1374" y="546"/>
                    </a:lnTo>
                    <a:lnTo>
                      <a:pt x="1374" y="546"/>
                    </a:lnTo>
                    <a:lnTo>
                      <a:pt x="1380" y="540"/>
                    </a:lnTo>
                    <a:lnTo>
                      <a:pt x="1380" y="540"/>
                    </a:lnTo>
                    <a:lnTo>
                      <a:pt x="1380" y="534"/>
                    </a:lnTo>
                    <a:lnTo>
                      <a:pt x="1380" y="528"/>
                    </a:lnTo>
                    <a:lnTo>
                      <a:pt x="1380" y="522"/>
                    </a:lnTo>
                    <a:lnTo>
                      <a:pt x="1380" y="522"/>
                    </a:lnTo>
                    <a:lnTo>
                      <a:pt x="1386" y="516"/>
                    </a:lnTo>
                    <a:lnTo>
                      <a:pt x="1386" y="516"/>
                    </a:lnTo>
                    <a:lnTo>
                      <a:pt x="1386" y="504"/>
                    </a:lnTo>
                    <a:lnTo>
                      <a:pt x="1386" y="504"/>
                    </a:lnTo>
                    <a:lnTo>
                      <a:pt x="1386" y="498"/>
                    </a:lnTo>
                    <a:lnTo>
                      <a:pt x="1386" y="492"/>
                    </a:lnTo>
                    <a:lnTo>
                      <a:pt x="1392" y="486"/>
                    </a:lnTo>
                    <a:lnTo>
                      <a:pt x="1392" y="486"/>
                    </a:lnTo>
                    <a:lnTo>
                      <a:pt x="1392" y="480"/>
                    </a:lnTo>
                    <a:lnTo>
                      <a:pt x="1392" y="474"/>
                    </a:lnTo>
                    <a:lnTo>
                      <a:pt x="1392" y="474"/>
                    </a:lnTo>
                    <a:lnTo>
                      <a:pt x="1392" y="468"/>
                    </a:lnTo>
                    <a:lnTo>
                      <a:pt x="1398" y="462"/>
                    </a:lnTo>
                    <a:lnTo>
                      <a:pt x="1398" y="456"/>
                    </a:lnTo>
                    <a:lnTo>
                      <a:pt x="1398" y="450"/>
                    </a:lnTo>
                    <a:lnTo>
                      <a:pt x="1398" y="450"/>
                    </a:lnTo>
                    <a:lnTo>
                      <a:pt x="1398" y="444"/>
                    </a:lnTo>
                    <a:lnTo>
                      <a:pt x="1398" y="438"/>
                    </a:lnTo>
                    <a:lnTo>
                      <a:pt x="1404" y="432"/>
                    </a:lnTo>
                    <a:lnTo>
                      <a:pt x="1404" y="426"/>
                    </a:lnTo>
                    <a:lnTo>
                      <a:pt x="1404" y="426"/>
                    </a:lnTo>
                    <a:lnTo>
                      <a:pt x="1404" y="414"/>
                    </a:lnTo>
                    <a:lnTo>
                      <a:pt x="1404" y="408"/>
                    </a:lnTo>
                    <a:lnTo>
                      <a:pt x="1404" y="402"/>
                    </a:lnTo>
                    <a:lnTo>
                      <a:pt x="1410" y="396"/>
                    </a:lnTo>
                    <a:lnTo>
                      <a:pt x="1410" y="396"/>
                    </a:lnTo>
                    <a:lnTo>
                      <a:pt x="1410" y="390"/>
                    </a:lnTo>
                    <a:lnTo>
                      <a:pt x="1410" y="384"/>
                    </a:lnTo>
                    <a:lnTo>
                      <a:pt x="1410" y="384"/>
                    </a:lnTo>
                    <a:lnTo>
                      <a:pt x="1410" y="372"/>
                    </a:lnTo>
                    <a:lnTo>
                      <a:pt x="1416" y="366"/>
                    </a:lnTo>
                    <a:lnTo>
                      <a:pt x="1416" y="360"/>
                    </a:lnTo>
                    <a:lnTo>
                      <a:pt x="1416" y="360"/>
                    </a:lnTo>
                    <a:lnTo>
                      <a:pt x="1416" y="354"/>
                    </a:lnTo>
                    <a:lnTo>
                      <a:pt x="1416" y="348"/>
                    </a:lnTo>
                    <a:lnTo>
                      <a:pt x="1416" y="342"/>
                    </a:lnTo>
                    <a:lnTo>
                      <a:pt x="1416" y="342"/>
                    </a:lnTo>
                    <a:lnTo>
                      <a:pt x="1422" y="342"/>
                    </a:lnTo>
                    <a:lnTo>
                      <a:pt x="1422" y="342"/>
                    </a:lnTo>
                    <a:lnTo>
                      <a:pt x="1422" y="348"/>
                    </a:lnTo>
                    <a:lnTo>
                      <a:pt x="1422" y="354"/>
                    </a:lnTo>
                    <a:lnTo>
                      <a:pt x="1422" y="360"/>
                    </a:lnTo>
                    <a:lnTo>
                      <a:pt x="1428" y="366"/>
                    </a:lnTo>
                    <a:lnTo>
                      <a:pt x="1428" y="378"/>
                    </a:lnTo>
                    <a:lnTo>
                      <a:pt x="1428" y="384"/>
                    </a:lnTo>
                    <a:lnTo>
                      <a:pt x="1428" y="390"/>
                    </a:lnTo>
                    <a:lnTo>
                      <a:pt x="1428" y="402"/>
                    </a:lnTo>
                    <a:lnTo>
                      <a:pt x="1428" y="408"/>
                    </a:lnTo>
                    <a:lnTo>
                      <a:pt x="1428" y="414"/>
                    </a:lnTo>
                    <a:lnTo>
                      <a:pt x="1434" y="426"/>
                    </a:lnTo>
                    <a:lnTo>
                      <a:pt x="1434" y="432"/>
                    </a:lnTo>
                    <a:lnTo>
                      <a:pt x="1434" y="438"/>
                    </a:lnTo>
                    <a:lnTo>
                      <a:pt x="1434" y="450"/>
                    </a:lnTo>
                    <a:lnTo>
                      <a:pt x="1434" y="456"/>
                    </a:lnTo>
                    <a:lnTo>
                      <a:pt x="1434" y="462"/>
                    </a:lnTo>
                    <a:lnTo>
                      <a:pt x="1440" y="468"/>
                    </a:lnTo>
                    <a:lnTo>
                      <a:pt x="1440" y="474"/>
                    </a:lnTo>
                    <a:lnTo>
                      <a:pt x="1440" y="492"/>
                    </a:lnTo>
                    <a:lnTo>
                      <a:pt x="1440" y="498"/>
                    </a:lnTo>
                    <a:lnTo>
                      <a:pt x="1440" y="504"/>
                    </a:lnTo>
                    <a:lnTo>
                      <a:pt x="1446" y="510"/>
                    </a:lnTo>
                    <a:lnTo>
                      <a:pt x="1446" y="516"/>
                    </a:lnTo>
                    <a:lnTo>
                      <a:pt x="1446" y="522"/>
                    </a:lnTo>
                    <a:lnTo>
                      <a:pt x="1446" y="528"/>
                    </a:lnTo>
                    <a:lnTo>
                      <a:pt x="1446" y="540"/>
                    </a:lnTo>
                    <a:lnTo>
                      <a:pt x="1446" y="546"/>
                    </a:lnTo>
                    <a:lnTo>
                      <a:pt x="1446" y="552"/>
                    </a:lnTo>
                    <a:lnTo>
                      <a:pt x="1452" y="558"/>
                    </a:lnTo>
                    <a:lnTo>
                      <a:pt x="1452" y="564"/>
                    </a:lnTo>
                    <a:lnTo>
                      <a:pt x="1452" y="570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82"/>
                    </a:lnTo>
                    <a:lnTo>
                      <a:pt x="1458" y="588"/>
                    </a:lnTo>
                    <a:lnTo>
                      <a:pt x="1458" y="594"/>
                    </a:lnTo>
                    <a:lnTo>
                      <a:pt x="1458" y="606"/>
                    </a:lnTo>
                    <a:lnTo>
                      <a:pt x="1458" y="606"/>
                    </a:lnTo>
                    <a:lnTo>
                      <a:pt x="1458" y="612"/>
                    </a:lnTo>
                    <a:lnTo>
                      <a:pt x="1458" y="618"/>
                    </a:lnTo>
                    <a:lnTo>
                      <a:pt x="1464" y="624"/>
                    </a:lnTo>
                    <a:lnTo>
                      <a:pt x="1464" y="630"/>
                    </a:lnTo>
                    <a:lnTo>
                      <a:pt x="1464" y="630"/>
                    </a:lnTo>
                    <a:lnTo>
                      <a:pt x="1464" y="636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70" y="648"/>
                    </a:lnTo>
                    <a:lnTo>
                      <a:pt x="1470" y="654"/>
                    </a:lnTo>
                    <a:lnTo>
                      <a:pt x="1470" y="660"/>
                    </a:lnTo>
                    <a:lnTo>
                      <a:pt x="1470" y="666"/>
                    </a:lnTo>
                    <a:lnTo>
                      <a:pt x="1470" y="666"/>
                    </a:lnTo>
                    <a:lnTo>
                      <a:pt x="1470" y="672"/>
                    </a:lnTo>
                    <a:lnTo>
                      <a:pt x="1476" y="678"/>
                    </a:lnTo>
                    <a:lnTo>
                      <a:pt x="1476" y="678"/>
                    </a:lnTo>
                    <a:lnTo>
                      <a:pt x="1476" y="684"/>
                    </a:lnTo>
                    <a:lnTo>
                      <a:pt x="1476" y="684"/>
                    </a:lnTo>
                    <a:lnTo>
                      <a:pt x="1476" y="690"/>
                    </a:lnTo>
                    <a:lnTo>
                      <a:pt x="1476" y="690"/>
                    </a:lnTo>
                    <a:lnTo>
                      <a:pt x="1482" y="696"/>
                    </a:lnTo>
                    <a:lnTo>
                      <a:pt x="1482" y="696"/>
                    </a:lnTo>
                    <a:lnTo>
                      <a:pt x="1482" y="702"/>
                    </a:lnTo>
                    <a:lnTo>
                      <a:pt x="1482" y="702"/>
                    </a:lnTo>
                    <a:lnTo>
                      <a:pt x="1482" y="708"/>
                    </a:lnTo>
                    <a:lnTo>
                      <a:pt x="1482" y="708"/>
                    </a:lnTo>
                    <a:lnTo>
                      <a:pt x="1488" y="708"/>
                    </a:lnTo>
                    <a:lnTo>
                      <a:pt x="1488" y="714"/>
                    </a:lnTo>
                    <a:lnTo>
                      <a:pt x="1488" y="714"/>
                    </a:lnTo>
                    <a:lnTo>
                      <a:pt x="1488" y="714"/>
                    </a:lnTo>
                    <a:lnTo>
                      <a:pt x="1488" y="720"/>
                    </a:lnTo>
                    <a:lnTo>
                      <a:pt x="1488" y="720"/>
                    </a:lnTo>
                    <a:lnTo>
                      <a:pt x="1488" y="720"/>
                    </a:lnTo>
                    <a:lnTo>
                      <a:pt x="1494" y="720"/>
                    </a:lnTo>
                    <a:lnTo>
                      <a:pt x="1494" y="726"/>
                    </a:lnTo>
                    <a:lnTo>
                      <a:pt x="1494" y="726"/>
                    </a:lnTo>
                    <a:lnTo>
                      <a:pt x="1494" y="726"/>
                    </a:lnTo>
                    <a:lnTo>
                      <a:pt x="1494" y="726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6" y="726"/>
                    </a:lnTo>
                    <a:lnTo>
                      <a:pt x="1506" y="726"/>
                    </a:lnTo>
                    <a:lnTo>
                      <a:pt x="1506" y="726"/>
                    </a:lnTo>
                    <a:lnTo>
                      <a:pt x="1506" y="726"/>
                    </a:lnTo>
                    <a:lnTo>
                      <a:pt x="1506" y="720"/>
                    </a:lnTo>
                    <a:lnTo>
                      <a:pt x="1512" y="720"/>
                    </a:lnTo>
                    <a:lnTo>
                      <a:pt x="1512" y="720"/>
                    </a:lnTo>
                    <a:lnTo>
                      <a:pt x="1512" y="720"/>
                    </a:lnTo>
                    <a:lnTo>
                      <a:pt x="1512" y="720"/>
                    </a:lnTo>
                    <a:lnTo>
                      <a:pt x="1512" y="714"/>
                    </a:lnTo>
                    <a:lnTo>
                      <a:pt x="1512" y="714"/>
                    </a:lnTo>
                    <a:lnTo>
                      <a:pt x="1512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8" y="702"/>
                    </a:lnTo>
                    <a:lnTo>
                      <a:pt x="1518" y="702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24" y="690"/>
                    </a:lnTo>
                    <a:lnTo>
                      <a:pt x="1524" y="690"/>
                    </a:lnTo>
                    <a:lnTo>
                      <a:pt x="1524" y="684"/>
                    </a:lnTo>
                    <a:lnTo>
                      <a:pt x="1524" y="684"/>
                    </a:lnTo>
                    <a:lnTo>
                      <a:pt x="1524" y="678"/>
                    </a:lnTo>
                    <a:lnTo>
                      <a:pt x="1524" y="678"/>
                    </a:lnTo>
                    <a:lnTo>
                      <a:pt x="1530" y="672"/>
                    </a:lnTo>
                    <a:lnTo>
                      <a:pt x="1530" y="672"/>
                    </a:lnTo>
                    <a:lnTo>
                      <a:pt x="1530" y="660"/>
                    </a:lnTo>
                    <a:lnTo>
                      <a:pt x="1530" y="660"/>
                    </a:lnTo>
                    <a:lnTo>
                      <a:pt x="1530" y="654"/>
                    </a:lnTo>
                    <a:lnTo>
                      <a:pt x="1530" y="648"/>
                    </a:lnTo>
                    <a:lnTo>
                      <a:pt x="1536" y="648"/>
                    </a:lnTo>
                    <a:lnTo>
                      <a:pt x="1536" y="642"/>
                    </a:lnTo>
                    <a:lnTo>
                      <a:pt x="1536" y="636"/>
                    </a:lnTo>
                    <a:lnTo>
                      <a:pt x="1536" y="636"/>
                    </a:lnTo>
                    <a:lnTo>
                      <a:pt x="1536" y="630"/>
                    </a:lnTo>
                    <a:lnTo>
                      <a:pt x="1536" y="624"/>
                    </a:lnTo>
                    <a:lnTo>
                      <a:pt x="1542" y="618"/>
                    </a:lnTo>
                    <a:lnTo>
                      <a:pt x="1542" y="612"/>
                    </a:lnTo>
                    <a:lnTo>
                      <a:pt x="1542" y="606"/>
                    </a:lnTo>
                    <a:lnTo>
                      <a:pt x="1542" y="606"/>
                    </a:lnTo>
                    <a:lnTo>
                      <a:pt x="1542" y="600"/>
                    </a:lnTo>
                    <a:lnTo>
                      <a:pt x="1542" y="588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76"/>
                    </a:lnTo>
                    <a:lnTo>
                      <a:pt x="1548" y="570"/>
                    </a:lnTo>
                    <a:lnTo>
                      <a:pt x="1548" y="564"/>
                    </a:lnTo>
                    <a:lnTo>
                      <a:pt x="1548" y="558"/>
                    </a:lnTo>
                    <a:lnTo>
                      <a:pt x="1554" y="552"/>
                    </a:lnTo>
                    <a:lnTo>
                      <a:pt x="1554" y="546"/>
                    </a:lnTo>
                    <a:lnTo>
                      <a:pt x="1554" y="540"/>
                    </a:lnTo>
                    <a:lnTo>
                      <a:pt x="1554" y="534"/>
                    </a:lnTo>
                    <a:lnTo>
                      <a:pt x="1554" y="528"/>
                    </a:lnTo>
                    <a:lnTo>
                      <a:pt x="1554" y="516"/>
                    </a:lnTo>
                    <a:lnTo>
                      <a:pt x="1554" y="510"/>
                    </a:lnTo>
                    <a:lnTo>
                      <a:pt x="1560" y="504"/>
                    </a:lnTo>
                    <a:lnTo>
                      <a:pt x="1560" y="498"/>
                    </a:lnTo>
                    <a:lnTo>
                      <a:pt x="1560" y="486"/>
                    </a:lnTo>
                    <a:lnTo>
                      <a:pt x="1560" y="480"/>
                    </a:lnTo>
                    <a:lnTo>
                      <a:pt x="1560" y="468"/>
                    </a:lnTo>
                    <a:lnTo>
                      <a:pt x="1566" y="462"/>
                    </a:lnTo>
                    <a:lnTo>
                      <a:pt x="1566" y="456"/>
                    </a:lnTo>
                    <a:lnTo>
                      <a:pt x="1566" y="450"/>
                    </a:lnTo>
                    <a:lnTo>
                      <a:pt x="1566" y="438"/>
                    </a:lnTo>
                    <a:lnTo>
                      <a:pt x="1566" y="432"/>
                    </a:lnTo>
                    <a:lnTo>
                      <a:pt x="1566" y="426"/>
                    </a:lnTo>
                    <a:lnTo>
                      <a:pt x="1566" y="420"/>
                    </a:lnTo>
                    <a:lnTo>
                      <a:pt x="1572" y="408"/>
                    </a:lnTo>
                    <a:lnTo>
                      <a:pt x="1572" y="402"/>
                    </a:lnTo>
                    <a:lnTo>
                      <a:pt x="1572" y="390"/>
                    </a:lnTo>
                    <a:lnTo>
                      <a:pt x="1572" y="384"/>
                    </a:lnTo>
                    <a:lnTo>
                      <a:pt x="1572" y="378"/>
                    </a:lnTo>
                    <a:lnTo>
                      <a:pt x="1572" y="372"/>
                    </a:lnTo>
                    <a:lnTo>
                      <a:pt x="1578" y="360"/>
                    </a:lnTo>
                    <a:lnTo>
                      <a:pt x="1578" y="354"/>
                    </a:lnTo>
                    <a:lnTo>
                      <a:pt x="1578" y="342"/>
                    </a:lnTo>
                    <a:lnTo>
                      <a:pt x="1578" y="330"/>
                    </a:lnTo>
                    <a:lnTo>
                      <a:pt x="1578" y="324"/>
                    </a:lnTo>
                    <a:lnTo>
                      <a:pt x="1584" y="318"/>
                    </a:lnTo>
                    <a:lnTo>
                      <a:pt x="1584" y="318"/>
                    </a:lnTo>
                    <a:lnTo>
                      <a:pt x="1584" y="324"/>
                    </a:lnTo>
                    <a:lnTo>
                      <a:pt x="1584" y="330"/>
                    </a:lnTo>
                    <a:lnTo>
                      <a:pt x="1584" y="336"/>
                    </a:lnTo>
                    <a:lnTo>
                      <a:pt x="1584" y="354"/>
                    </a:lnTo>
                    <a:lnTo>
                      <a:pt x="1584" y="366"/>
                    </a:lnTo>
                    <a:lnTo>
                      <a:pt x="1590" y="384"/>
                    </a:lnTo>
                    <a:lnTo>
                      <a:pt x="1590" y="402"/>
                    </a:lnTo>
                    <a:lnTo>
                      <a:pt x="1590" y="420"/>
                    </a:lnTo>
                    <a:lnTo>
                      <a:pt x="1590" y="438"/>
                    </a:lnTo>
                    <a:lnTo>
                      <a:pt x="1590" y="456"/>
                    </a:lnTo>
                    <a:lnTo>
                      <a:pt x="1590" y="468"/>
                    </a:lnTo>
                    <a:lnTo>
                      <a:pt x="1596" y="498"/>
                    </a:lnTo>
                    <a:lnTo>
                      <a:pt x="1596" y="516"/>
                    </a:lnTo>
                    <a:lnTo>
                      <a:pt x="1596" y="528"/>
                    </a:lnTo>
                    <a:lnTo>
                      <a:pt x="1596" y="540"/>
                    </a:lnTo>
                    <a:lnTo>
                      <a:pt x="1596" y="552"/>
                    </a:lnTo>
                    <a:lnTo>
                      <a:pt x="1596" y="570"/>
                    </a:lnTo>
                    <a:lnTo>
                      <a:pt x="1602" y="582"/>
                    </a:lnTo>
                    <a:lnTo>
                      <a:pt x="1602" y="594"/>
                    </a:lnTo>
                    <a:lnTo>
                      <a:pt x="1602" y="606"/>
                    </a:lnTo>
                    <a:lnTo>
                      <a:pt x="1602" y="612"/>
                    </a:lnTo>
                    <a:lnTo>
                      <a:pt x="1602" y="624"/>
                    </a:lnTo>
                    <a:lnTo>
                      <a:pt x="1602" y="636"/>
                    </a:lnTo>
                    <a:lnTo>
                      <a:pt x="1608" y="642"/>
                    </a:lnTo>
                    <a:lnTo>
                      <a:pt x="1608" y="654"/>
                    </a:lnTo>
                    <a:lnTo>
                      <a:pt x="1608" y="660"/>
                    </a:lnTo>
                    <a:lnTo>
                      <a:pt x="1608" y="672"/>
                    </a:lnTo>
                    <a:lnTo>
                      <a:pt x="1608" y="678"/>
                    </a:lnTo>
                    <a:lnTo>
                      <a:pt x="1608" y="684"/>
                    </a:lnTo>
                    <a:lnTo>
                      <a:pt x="1614" y="690"/>
                    </a:lnTo>
                    <a:lnTo>
                      <a:pt x="1614" y="696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20" y="714"/>
                    </a:lnTo>
                    <a:lnTo>
                      <a:pt x="1620" y="714"/>
                    </a:lnTo>
                    <a:lnTo>
                      <a:pt x="1620" y="720"/>
                    </a:lnTo>
                    <a:lnTo>
                      <a:pt x="1620" y="720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6" y="726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8"/>
                    </a:lnTo>
                    <a:lnTo>
                      <a:pt x="1626" y="738"/>
                    </a:lnTo>
                    <a:lnTo>
                      <a:pt x="1626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8" y="738"/>
                    </a:lnTo>
                    <a:lnTo>
                      <a:pt x="1638" y="738"/>
                    </a:lnTo>
                    <a:lnTo>
                      <a:pt x="1638" y="738"/>
                    </a:lnTo>
                    <a:lnTo>
                      <a:pt x="1638" y="738"/>
                    </a:lnTo>
                    <a:lnTo>
                      <a:pt x="1638" y="738"/>
                    </a:lnTo>
                    <a:lnTo>
                      <a:pt x="1638" y="738"/>
                    </a:lnTo>
                    <a:lnTo>
                      <a:pt x="1638" y="738"/>
                    </a:lnTo>
                    <a:lnTo>
                      <a:pt x="1644" y="732"/>
                    </a:lnTo>
                    <a:lnTo>
                      <a:pt x="1644" y="732"/>
                    </a:lnTo>
                    <a:lnTo>
                      <a:pt x="1644" y="732"/>
                    </a:lnTo>
                    <a:lnTo>
                      <a:pt x="1644" y="726"/>
                    </a:lnTo>
                    <a:lnTo>
                      <a:pt x="1644" y="726"/>
                    </a:lnTo>
                    <a:lnTo>
                      <a:pt x="1644" y="726"/>
                    </a:lnTo>
                    <a:lnTo>
                      <a:pt x="1650" y="720"/>
                    </a:lnTo>
                    <a:lnTo>
                      <a:pt x="1650" y="714"/>
                    </a:lnTo>
                    <a:lnTo>
                      <a:pt x="1650" y="714"/>
                    </a:lnTo>
                    <a:lnTo>
                      <a:pt x="1650" y="708"/>
                    </a:lnTo>
                    <a:lnTo>
                      <a:pt x="1650" y="708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696"/>
                    </a:lnTo>
                    <a:lnTo>
                      <a:pt x="1656" y="690"/>
                    </a:lnTo>
                    <a:lnTo>
                      <a:pt x="1656" y="690"/>
                    </a:lnTo>
                    <a:lnTo>
                      <a:pt x="1656" y="684"/>
                    </a:lnTo>
                    <a:lnTo>
                      <a:pt x="1656" y="678"/>
                    </a:lnTo>
                    <a:lnTo>
                      <a:pt x="1662" y="672"/>
                    </a:lnTo>
                    <a:lnTo>
                      <a:pt x="1662" y="672"/>
                    </a:lnTo>
                    <a:lnTo>
                      <a:pt x="1662" y="666"/>
                    </a:lnTo>
                    <a:lnTo>
                      <a:pt x="1662" y="660"/>
                    </a:lnTo>
                    <a:lnTo>
                      <a:pt x="1662" y="654"/>
                    </a:lnTo>
                    <a:lnTo>
                      <a:pt x="1662" y="648"/>
                    </a:lnTo>
                    <a:lnTo>
                      <a:pt x="1668" y="642"/>
                    </a:lnTo>
                    <a:lnTo>
                      <a:pt x="1668" y="624"/>
                    </a:lnTo>
                    <a:lnTo>
                      <a:pt x="1668" y="612"/>
                    </a:lnTo>
                    <a:lnTo>
                      <a:pt x="1668" y="606"/>
                    </a:lnTo>
                    <a:lnTo>
                      <a:pt x="1668" y="594"/>
                    </a:lnTo>
                    <a:lnTo>
                      <a:pt x="1668" y="582"/>
                    </a:lnTo>
                    <a:lnTo>
                      <a:pt x="1674" y="570"/>
                    </a:lnTo>
                    <a:lnTo>
                      <a:pt x="1674" y="558"/>
                    </a:lnTo>
                    <a:lnTo>
                      <a:pt x="1674" y="546"/>
                    </a:lnTo>
                    <a:lnTo>
                      <a:pt x="1674" y="534"/>
                    </a:lnTo>
                    <a:lnTo>
                      <a:pt x="1674" y="522"/>
                    </a:lnTo>
                    <a:lnTo>
                      <a:pt x="1674" y="510"/>
                    </a:lnTo>
                    <a:lnTo>
                      <a:pt x="1680" y="492"/>
                    </a:lnTo>
                    <a:lnTo>
                      <a:pt x="1680" y="480"/>
                    </a:lnTo>
                    <a:lnTo>
                      <a:pt x="1680" y="468"/>
                    </a:lnTo>
                    <a:lnTo>
                      <a:pt x="1680" y="450"/>
                    </a:lnTo>
                    <a:lnTo>
                      <a:pt x="1680" y="438"/>
                    </a:lnTo>
                    <a:lnTo>
                      <a:pt x="1680" y="420"/>
                    </a:lnTo>
                    <a:lnTo>
                      <a:pt x="1686" y="402"/>
                    </a:lnTo>
                    <a:lnTo>
                      <a:pt x="1686" y="390"/>
                    </a:lnTo>
                    <a:lnTo>
                      <a:pt x="1686" y="372"/>
                    </a:lnTo>
                    <a:lnTo>
                      <a:pt x="1686" y="354"/>
                    </a:lnTo>
                    <a:lnTo>
                      <a:pt x="1686" y="318"/>
                    </a:lnTo>
                    <a:lnTo>
                      <a:pt x="1686" y="300"/>
                    </a:lnTo>
                    <a:lnTo>
                      <a:pt x="1692" y="288"/>
                    </a:lnTo>
                    <a:lnTo>
                      <a:pt x="1692" y="282"/>
                    </a:lnTo>
                    <a:lnTo>
                      <a:pt x="1692" y="276"/>
                    </a:lnTo>
                    <a:lnTo>
                      <a:pt x="1692" y="270"/>
                    </a:lnTo>
                    <a:lnTo>
                      <a:pt x="1692" y="276"/>
                    </a:lnTo>
                    <a:lnTo>
                      <a:pt x="1692" y="276"/>
                    </a:lnTo>
                    <a:lnTo>
                      <a:pt x="1698" y="288"/>
                    </a:lnTo>
                    <a:lnTo>
                      <a:pt x="1698" y="300"/>
                    </a:lnTo>
                    <a:lnTo>
                      <a:pt x="1698" y="306"/>
                    </a:lnTo>
                    <a:lnTo>
                      <a:pt x="1698" y="318"/>
                    </a:lnTo>
                    <a:lnTo>
                      <a:pt x="1698" y="330"/>
                    </a:lnTo>
                    <a:lnTo>
                      <a:pt x="1698" y="336"/>
                    </a:lnTo>
                    <a:lnTo>
                      <a:pt x="1698" y="348"/>
                    </a:lnTo>
                    <a:lnTo>
                      <a:pt x="1704" y="360"/>
                    </a:lnTo>
                    <a:lnTo>
                      <a:pt x="1704" y="378"/>
                    </a:lnTo>
                    <a:lnTo>
                      <a:pt x="1704" y="384"/>
                    </a:lnTo>
                    <a:lnTo>
                      <a:pt x="1704" y="396"/>
                    </a:lnTo>
                    <a:lnTo>
                      <a:pt x="1704" y="402"/>
                    </a:lnTo>
                    <a:lnTo>
                      <a:pt x="1710" y="414"/>
                    </a:lnTo>
                    <a:lnTo>
                      <a:pt x="1710" y="420"/>
                    </a:lnTo>
                    <a:lnTo>
                      <a:pt x="1710" y="432"/>
                    </a:lnTo>
                    <a:lnTo>
                      <a:pt x="1710" y="438"/>
                    </a:lnTo>
                    <a:lnTo>
                      <a:pt x="1710" y="450"/>
                    </a:lnTo>
                    <a:lnTo>
                      <a:pt x="1710" y="456"/>
                    </a:lnTo>
                    <a:lnTo>
                      <a:pt x="1716" y="462"/>
                    </a:lnTo>
                    <a:lnTo>
                      <a:pt x="1716" y="474"/>
                    </a:lnTo>
                    <a:lnTo>
                      <a:pt x="1716" y="480"/>
                    </a:lnTo>
                    <a:lnTo>
                      <a:pt x="1716" y="486"/>
                    </a:lnTo>
                    <a:lnTo>
                      <a:pt x="1716" y="492"/>
                    </a:lnTo>
                    <a:lnTo>
                      <a:pt x="1716" y="498"/>
                    </a:lnTo>
                    <a:lnTo>
                      <a:pt x="1716" y="504"/>
                    </a:lnTo>
                    <a:lnTo>
                      <a:pt x="1722" y="504"/>
                    </a:lnTo>
                    <a:lnTo>
                      <a:pt x="1722" y="510"/>
                    </a:lnTo>
                    <a:lnTo>
                      <a:pt x="1722" y="510"/>
                    </a:lnTo>
                    <a:lnTo>
                      <a:pt x="1722" y="510"/>
                    </a:lnTo>
                    <a:lnTo>
                      <a:pt x="1722" y="510"/>
                    </a:lnTo>
                    <a:lnTo>
                      <a:pt x="1728" y="510"/>
                    </a:lnTo>
                    <a:lnTo>
                      <a:pt x="1728" y="510"/>
                    </a:lnTo>
                    <a:lnTo>
                      <a:pt x="1728" y="510"/>
                    </a:lnTo>
                    <a:lnTo>
                      <a:pt x="1728" y="510"/>
                    </a:lnTo>
                    <a:lnTo>
                      <a:pt x="1728" y="510"/>
                    </a:lnTo>
                    <a:lnTo>
                      <a:pt x="1728" y="510"/>
                    </a:lnTo>
                    <a:lnTo>
                      <a:pt x="1728" y="510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6" y="510"/>
                    </a:lnTo>
                    <a:lnTo>
                      <a:pt x="1746" y="510"/>
                    </a:lnTo>
                    <a:lnTo>
                      <a:pt x="1746" y="510"/>
                    </a:lnTo>
                    <a:lnTo>
                      <a:pt x="1746" y="510"/>
                    </a:lnTo>
                    <a:lnTo>
                      <a:pt x="1746" y="510"/>
                    </a:lnTo>
                    <a:lnTo>
                      <a:pt x="1746" y="510"/>
                    </a:lnTo>
                    <a:lnTo>
                      <a:pt x="1752" y="510"/>
                    </a:lnTo>
                    <a:lnTo>
                      <a:pt x="1752" y="510"/>
                    </a:lnTo>
                    <a:lnTo>
                      <a:pt x="1752" y="510"/>
                    </a:lnTo>
                    <a:lnTo>
                      <a:pt x="1752" y="510"/>
                    </a:lnTo>
                    <a:lnTo>
                      <a:pt x="1752" y="510"/>
                    </a:lnTo>
                    <a:lnTo>
                      <a:pt x="1752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64" y="504"/>
                    </a:lnTo>
                    <a:lnTo>
                      <a:pt x="1764" y="504"/>
                    </a:lnTo>
                    <a:lnTo>
                      <a:pt x="1764" y="504"/>
                    </a:lnTo>
                    <a:lnTo>
                      <a:pt x="1764" y="504"/>
                    </a:lnTo>
                    <a:lnTo>
                      <a:pt x="1764" y="504"/>
                    </a:lnTo>
                    <a:lnTo>
                      <a:pt x="1764" y="504"/>
                    </a:lnTo>
                    <a:lnTo>
                      <a:pt x="1770" y="504"/>
                    </a:lnTo>
                    <a:lnTo>
                      <a:pt x="1770" y="504"/>
                    </a:lnTo>
                    <a:lnTo>
                      <a:pt x="1770" y="504"/>
                    </a:lnTo>
                    <a:lnTo>
                      <a:pt x="1770" y="504"/>
                    </a:lnTo>
                    <a:lnTo>
                      <a:pt x="1770" y="504"/>
                    </a:lnTo>
                    <a:lnTo>
                      <a:pt x="1770" y="504"/>
                    </a:lnTo>
                    <a:lnTo>
                      <a:pt x="1776" y="504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82" y="498"/>
                    </a:lnTo>
                    <a:lnTo>
                      <a:pt x="1782" y="492"/>
                    </a:lnTo>
                    <a:lnTo>
                      <a:pt x="1782" y="492"/>
                    </a:lnTo>
                    <a:lnTo>
                      <a:pt x="1782" y="486"/>
                    </a:lnTo>
                    <a:lnTo>
                      <a:pt x="1782" y="480"/>
                    </a:lnTo>
                    <a:lnTo>
                      <a:pt x="1782" y="474"/>
                    </a:lnTo>
                    <a:lnTo>
                      <a:pt x="1782" y="468"/>
                    </a:lnTo>
                    <a:lnTo>
                      <a:pt x="1788" y="468"/>
                    </a:lnTo>
                    <a:lnTo>
                      <a:pt x="1788" y="456"/>
                    </a:lnTo>
                    <a:lnTo>
                      <a:pt x="1788" y="450"/>
                    </a:lnTo>
                    <a:lnTo>
                      <a:pt x="1788" y="444"/>
                    </a:lnTo>
                    <a:lnTo>
                      <a:pt x="1788" y="438"/>
                    </a:lnTo>
                    <a:lnTo>
                      <a:pt x="1794" y="432"/>
                    </a:lnTo>
                    <a:lnTo>
                      <a:pt x="1794" y="426"/>
                    </a:lnTo>
                    <a:lnTo>
                      <a:pt x="1794" y="420"/>
                    </a:lnTo>
                    <a:lnTo>
                      <a:pt x="1794" y="414"/>
                    </a:lnTo>
                    <a:lnTo>
                      <a:pt x="1794" y="408"/>
                    </a:lnTo>
                    <a:lnTo>
                      <a:pt x="1794" y="408"/>
                    </a:lnTo>
                    <a:lnTo>
                      <a:pt x="1794" y="408"/>
                    </a:lnTo>
                    <a:lnTo>
                      <a:pt x="1800" y="408"/>
                    </a:lnTo>
                    <a:lnTo>
                      <a:pt x="1800" y="414"/>
                    </a:lnTo>
                    <a:lnTo>
                      <a:pt x="1800" y="420"/>
                    </a:lnTo>
                    <a:lnTo>
                      <a:pt x="1800" y="426"/>
                    </a:lnTo>
                    <a:lnTo>
                      <a:pt x="1800" y="432"/>
                    </a:lnTo>
                    <a:lnTo>
                      <a:pt x="1800" y="438"/>
                    </a:lnTo>
                    <a:lnTo>
                      <a:pt x="1806" y="444"/>
                    </a:lnTo>
                    <a:lnTo>
                      <a:pt x="1806" y="450"/>
                    </a:lnTo>
                    <a:lnTo>
                      <a:pt x="1806" y="456"/>
                    </a:lnTo>
                    <a:lnTo>
                      <a:pt x="1806" y="462"/>
                    </a:lnTo>
                    <a:lnTo>
                      <a:pt x="1806" y="468"/>
                    </a:lnTo>
                    <a:lnTo>
                      <a:pt x="1812" y="474"/>
                    </a:lnTo>
                    <a:lnTo>
                      <a:pt x="1812" y="480"/>
                    </a:lnTo>
                    <a:lnTo>
                      <a:pt x="1812" y="486"/>
                    </a:lnTo>
                    <a:lnTo>
                      <a:pt x="1812" y="492"/>
                    </a:lnTo>
                    <a:lnTo>
                      <a:pt x="1812" y="492"/>
                    </a:lnTo>
                    <a:lnTo>
                      <a:pt x="1812" y="498"/>
                    </a:lnTo>
                    <a:lnTo>
                      <a:pt x="1812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24" y="504"/>
                    </a:lnTo>
                    <a:lnTo>
                      <a:pt x="1824" y="504"/>
                    </a:lnTo>
                    <a:lnTo>
                      <a:pt x="1824" y="504"/>
                    </a:lnTo>
                    <a:lnTo>
                      <a:pt x="1824" y="504"/>
                    </a:lnTo>
                    <a:lnTo>
                      <a:pt x="1824" y="504"/>
                    </a:lnTo>
                    <a:lnTo>
                      <a:pt x="1824" y="504"/>
                    </a:lnTo>
                    <a:lnTo>
                      <a:pt x="1830" y="504"/>
                    </a:lnTo>
                    <a:lnTo>
                      <a:pt x="1830" y="504"/>
                    </a:lnTo>
                    <a:lnTo>
                      <a:pt x="1830" y="504"/>
                    </a:lnTo>
                    <a:lnTo>
                      <a:pt x="1830" y="504"/>
                    </a:lnTo>
                    <a:lnTo>
                      <a:pt x="1830" y="504"/>
                    </a:lnTo>
                    <a:lnTo>
                      <a:pt x="1830" y="504"/>
                    </a:lnTo>
                    <a:lnTo>
                      <a:pt x="1836" y="504"/>
                    </a:lnTo>
                    <a:lnTo>
                      <a:pt x="1836" y="504"/>
                    </a:lnTo>
                    <a:lnTo>
                      <a:pt x="1836" y="510"/>
                    </a:lnTo>
                    <a:lnTo>
                      <a:pt x="1836" y="510"/>
                    </a:lnTo>
                    <a:lnTo>
                      <a:pt x="1836" y="510"/>
                    </a:lnTo>
                    <a:lnTo>
                      <a:pt x="1836" y="510"/>
                    </a:lnTo>
                    <a:lnTo>
                      <a:pt x="1842" y="510"/>
                    </a:lnTo>
                    <a:lnTo>
                      <a:pt x="1842" y="510"/>
                    </a:lnTo>
                    <a:lnTo>
                      <a:pt x="1842" y="510"/>
                    </a:lnTo>
                    <a:lnTo>
                      <a:pt x="1842" y="510"/>
                    </a:lnTo>
                    <a:lnTo>
                      <a:pt x="1842" y="510"/>
                    </a:lnTo>
                    <a:lnTo>
                      <a:pt x="1842" y="510"/>
                    </a:lnTo>
                    <a:lnTo>
                      <a:pt x="1848" y="510"/>
                    </a:lnTo>
                    <a:lnTo>
                      <a:pt x="1848" y="510"/>
                    </a:lnTo>
                    <a:lnTo>
                      <a:pt x="1848" y="510"/>
                    </a:lnTo>
                    <a:lnTo>
                      <a:pt x="1848" y="510"/>
                    </a:lnTo>
                    <a:lnTo>
                      <a:pt x="1848" y="510"/>
                    </a:lnTo>
                    <a:lnTo>
                      <a:pt x="1848" y="510"/>
                    </a:lnTo>
                    <a:lnTo>
                      <a:pt x="1848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8" y="510"/>
                    </a:lnTo>
                    <a:lnTo>
                      <a:pt x="1878" y="510"/>
                    </a:lnTo>
                    <a:lnTo>
                      <a:pt x="1878" y="510"/>
                    </a:lnTo>
                    <a:lnTo>
                      <a:pt x="1878" y="510"/>
                    </a:lnTo>
                    <a:lnTo>
                      <a:pt x="1878" y="510"/>
                    </a:lnTo>
                    <a:lnTo>
                      <a:pt x="1878" y="510"/>
                    </a:lnTo>
                    <a:lnTo>
                      <a:pt x="1884" y="510"/>
                    </a:lnTo>
                    <a:lnTo>
                      <a:pt x="1884" y="510"/>
                    </a:lnTo>
                    <a:lnTo>
                      <a:pt x="1884" y="510"/>
                    </a:lnTo>
                    <a:lnTo>
                      <a:pt x="1884" y="510"/>
                    </a:lnTo>
                    <a:lnTo>
                      <a:pt x="1884" y="510"/>
                    </a:lnTo>
                    <a:lnTo>
                      <a:pt x="1884" y="510"/>
                    </a:lnTo>
                    <a:lnTo>
                      <a:pt x="1890" y="510"/>
                    </a:lnTo>
                    <a:lnTo>
                      <a:pt x="1890" y="510"/>
                    </a:lnTo>
                    <a:lnTo>
                      <a:pt x="1890" y="504"/>
                    </a:lnTo>
                    <a:lnTo>
                      <a:pt x="1890" y="504"/>
                    </a:lnTo>
                    <a:lnTo>
                      <a:pt x="1890" y="504"/>
                    </a:lnTo>
                    <a:lnTo>
                      <a:pt x="1890" y="504"/>
                    </a:lnTo>
                    <a:lnTo>
                      <a:pt x="1896" y="504"/>
                    </a:lnTo>
                    <a:lnTo>
                      <a:pt x="1896" y="504"/>
                    </a:lnTo>
                    <a:lnTo>
                      <a:pt x="1896" y="504"/>
                    </a:lnTo>
                    <a:lnTo>
                      <a:pt x="1896" y="504"/>
                    </a:lnTo>
                    <a:lnTo>
                      <a:pt x="1896" y="504"/>
                    </a:lnTo>
                    <a:lnTo>
                      <a:pt x="1896" y="504"/>
                    </a:lnTo>
                    <a:lnTo>
                      <a:pt x="1902" y="504"/>
                    </a:lnTo>
                    <a:lnTo>
                      <a:pt x="1902" y="504"/>
                    </a:lnTo>
                    <a:lnTo>
                      <a:pt x="1902" y="504"/>
                    </a:lnTo>
                    <a:lnTo>
                      <a:pt x="1902" y="504"/>
                    </a:lnTo>
                    <a:lnTo>
                      <a:pt x="1902" y="504"/>
                    </a:lnTo>
                    <a:lnTo>
                      <a:pt x="1902" y="504"/>
                    </a:lnTo>
                    <a:lnTo>
                      <a:pt x="1908" y="498"/>
                    </a:lnTo>
                    <a:lnTo>
                      <a:pt x="1908" y="498"/>
                    </a:lnTo>
                    <a:lnTo>
                      <a:pt x="1908" y="498"/>
                    </a:lnTo>
                    <a:lnTo>
                      <a:pt x="1908" y="498"/>
                    </a:lnTo>
                    <a:lnTo>
                      <a:pt x="1908" y="498"/>
                    </a:lnTo>
                    <a:lnTo>
                      <a:pt x="1908" y="492"/>
                    </a:lnTo>
                    <a:lnTo>
                      <a:pt x="1914" y="492"/>
                    </a:lnTo>
                    <a:lnTo>
                      <a:pt x="1914" y="486"/>
                    </a:lnTo>
                    <a:lnTo>
                      <a:pt x="1914" y="480"/>
                    </a:lnTo>
                    <a:lnTo>
                      <a:pt x="1914" y="474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20" y="462"/>
                    </a:lnTo>
                    <a:lnTo>
                      <a:pt x="1920" y="456"/>
                    </a:lnTo>
                    <a:lnTo>
                      <a:pt x="1920" y="444"/>
                    </a:lnTo>
                    <a:lnTo>
                      <a:pt x="1920" y="438"/>
                    </a:lnTo>
                    <a:lnTo>
                      <a:pt x="1920" y="432"/>
                    </a:lnTo>
                    <a:lnTo>
                      <a:pt x="1920" y="426"/>
                    </a:lnTo>
                    <a:lnTo>
                      <a:pt x="1926" y="420"/>
                    </a:lnTo>
                    <a:lnTo>
                      <a:pt x="1926" y="414"/>
                    </a:lnTo>
                    <a:lnTo>
                      <a:pt x="1926" y="408"/>
                    </a:lnTo>
                    <a:lnTo>
                      <a:pt x="1926" y="408"/>
                    </a:lnTo>
                    <a:lnTo>
                      <a:pt x="1926" y="408"/>
                    </a:lnTo>
                    <a:lnTo>
                      <a:pt x="1926" y="408"/>
                    </a:lnTo>
                    <a:lnTo>
                      <a:pt x="1926" y="408"/>
                    </a:lnTo>
                    <a:lnTo>
                      <a:pt x="1932" y="420"/>
                    </a:lnTo>
                    <a:lnTo>
                      <a:pt x="1932" y="426"/>
                    </a:lnTo>
                    <a:lnTo>
                      <a:pt x="1932" y="432"/>
                    </a:lnTo>
                    <a:lnTo>
                      <a:pt x="1932" y="438"/>
                    </a:lnTo>
                    <a:lnTo>
                      <a:pt x="1932" y="444"/>
                    </a:lnTo>
                    <a:lnTo>
                      <a:pt x="1938" y="450"/>
                    </a:lnTo>
                    <a:lnTo>
                      <a:pt x="1938" y="456"/>
                    </a:lnTo>
                    <a:lnTo>
                      <a:pt x="1938" y="462"/>
                    </a:lnTo>
                    <a:lnTo>
                      <a:pt x="1938" y="468"/>
                    </a:lnTo>
                    <a:lnTo>
                      <a:pt x="1938" y="468"/>
                    </a:lnTo>
                    <a:lnTo>
                      <a:pt x="1938" y="474"/>
                    </a:lnTo>
                    <a:lnTo>
                      <a:pt x="1938" y="480"/>
                    </a:lnTo>
                    <a:lnTo>
                      <a:pt x="1944" y="492"/>
                    </a:lnTo>
                    <a:lnTo>
                      <a:pt x="1944" y="492"/>
                    </a:lnTo>
                    <a:lnTo>
                      <a:pt x="1944" y="498"/>
                    </a:lnTo>
                    <a:lnTo>
                      <a:pt x="1944" y="498"/>
                    </a:lnTo>
                    <a:lnTo>
                      <a:pt x="1944" y="498"/>
                    </a:lnTo>
                    <a:lnTo>
                      <a:pt x="1944" y="498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62" y="504"/>
                    </a:lnTo>
                    <a:lnTo>
                      <a:pt x="1962" y="504"/>
                    </a:lnTo>
                    <a:lnTo>
                      <a:pt x="1962" y="504"/>
                    </a:lnTo>
                    <a:lnTo>
                      <a:pt x="1962" y="504"/>
                    </a:lnTo>
                    <a:lnTo>
                      <a:pt x="1962" y="504"/>
                    </a:lnTo>
                    <a:lnTo>
                      <a:pt x="1962" y="504"/>
                    </a:lnTo>
                    <a:lnTo>
                      <a:pt x="1968" y="510"/>
                    </a:lnTo>
                    <a:lnTo>
                      <a:pt x="1968" y="510"/>
                    </a:lnTo>
                    <a:lnTo>
                      <a:pt x="1968" y="510"/>
                    </a:lnTo>
                    <a:lnTo>
                      <a:pt x="1968" y="510"/>
                    </a:lnTo>
                    <a:lnTo>
                      <a:pt x="1968" y="510"/>
                    </a:lnTo>
                    <a:lnTo>
                      <a:pt x="1968" y="510"/>
                    </a:lnTo>
                    <a:lnTo>
                      <a:pt x="1974" y="510"/>
                    </a:lnTo>
                    <a:lnTo>
                      <a:pt x="1974" y="510"/>
                    </a:lnTo>
                    <a:lnTo>
                      <a:pt x="1974" y="510"/>
                    </a:lnTo>
                    <a:lnTo>
                      <a:pt x="1974" y="510"/>
                    </a:lnTo>
                    <a:lnTo>
                      <a:pt x="1974" y="510"/>
                    </a:lnTo>
                    <a:lnTo>
                      <a:pt x="1974" y="510"/>
                    </a:lnTo>
                    <a:lnTo>
                      <a:pt x="1980" y="510"/>
                    </a:lnTo>
                    <a:lnTo>
                      <a:pt x="1980" y="510"/>
                    </a:lnTo>
                    <a:lnTo>
                      <a:pt x="1980" y="510"/>
                    </a:lnTo>
                    <a:lnTo>
                      <a:pt x="1980" y="510"/>
                    </a:lnTo>
                    <a:lnTo>
                      <a:pt x="1980" y="510"/>
                    </a:lnTo>
                    <a:lnTo>
                      <a:pt x="1980" y="510"/>
                    </a:lnTo>
                    <a:lnTo>
                      <a:pt x="1986" y="510"/>
                    </a:lnTo>
                    <a:lnTo>
                      <a:pt x="1986" y="510"/>
                    </a:lnTo>
                    <a:lnTo>
                      <a:pt x="1986" y="510"/>
                    </a:lnTo>
                    <a:lnTo>
                      <a:pt x="1986" y="510"/>
                    </a:lnTo>
                    <a:lnTo>
                      <a:pt x="1986" y="510"/>
                    </a:lnTo>
                    <a:lnTo>
                      <a:pt x="1986" y="510"/>
                    </a:lnTo>
                    <a:lnTo>
                      <a:pt x="1992" y="510"/>
                    </a:lnTo>
                    <a:lnTo>
                      <a:pt x="1992" y="510"/>
                    </a:lnTo>
                    <a:lnTo>
                      <a:pt x="1992" y="510"/>
                    </a:lnTo>
                    <a:lnTo>
                      <a:pt x="1992" y="510"/>
                    </a:lnTo>
                    <a:lnTo>
                      <a:pt x="1992" y="510"/>
                    </a:lnTo>
                    <a:lnTo>
                      <a:pt x="1992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2004" y="510"/>
                    </a:lnTo>
                    <a:lnTo>
                      <a:pt x="2004" y="510"/>
                    </a:lnTo>
                    <a:lnTo>
                      <a:pt x="2004" y="510"/>
                    </a:lnTo>
                    <a:lnTo>
                      <a:pt x="2004" y="510"/>
                    </a:lnTo>
                    <a:lnTo>
                      <a:pt x="2004" y="510"/>
                    </a:lnTo>
                    <a:lnTo>
                      <a:pt x="2004" y="510"/>
                    </a:lnTo>
                    <a:lnTo>
                      <a:pt x="2004" y="510"/>
                    </a:lnTo>
                    <a:lnTo>
                      <a:pt x="2010" y="510"/>
                    </a:lnTo>
                    <a:lnTo>
                      <a:pt x="2010" y="510"/>
                    </a:lnTo>
                    <a:lnTo>
                      <a:pt x="2010" y="510"/>
                    </a:lnTo>
                    <a:lnTo>
                      <a:pt x="2010" y="510"/>
                    </a:lnTo>
                    <a:lnTo>
                      <a:pt x="2010" y="510"/>
                    </a:lnTo>
                    <a:lnTo>
                      <a:pt x="2010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22" y="504"/>
                    </a:lnTo>
                    <a:lnTo>
                      <a:pt x="2022" y="504"/>
                    </a:lnTo>
                    <a:lnTo>
                      <a:pt x="2022" y="504"/>
                    </a:lnTo>
                    <a:lnTo>
                      <a:pt x="2022" y="504"/>
                    </a:lnTo>
                    <a:lnTo>
                      <a:pt x="2022" y="504"/>
                    </a:lnTo>
                    <a:lnTo>
                      <a:pt x="2022" y="504"/>
                    </a:lnTo>
                    <a:lnTo>
                      <a:pt x="2028" y="504"/>
                    </a:lnTo>
                    <a:lnTo>
                      <a:pt x="2028" y="504"/>
                    </a:lnTo>
                    <a:lnTo>
                      <a:pt x="2028" y="504"/>
                    </a:lnTo>
                    <a:lnTo>
                      <a:pt x="2028" y="504"/>
                    </a:lnTo>
                    <a:lnTo>
                      <a:pt x="2028" y="504"/>
                    </a:lnTo>
                    <a:lnTo>
                      <a:pt x="2028" y="504"/>
                    </a:lnTo>
                    <a:lnTo>
                      <a:pt x="2034" y="504"/>
                    </a:lnTo>
                    <a:lnTo>
                      <a:pt x="2034" y="504"/>
                    </a:lnTo>
                    <a:lnTo>
                      <a:pt x="2034" y="504"/>
                    </a:lnTo>
                    <a:lnTo>
                      <a:pt x="2034" y="504"/>
                    </a:lnTo>
                    <a:lnTo>
                      <a:pt x="2034" y="498"/>
                    </a:lnTo>
                    <a:lnTo>
                      <a:pt x="2034" y="498"/>
                    </a:lnTo>
                    <a:lnTo>
                      <a:pt x="2040" y="498"/>
                    </a:lnTo>
                    <a:lnTo>
                      <a:pt x="2040" y="498"/>
                    </a:lnTo>
                    <a:lnTo>
                      <a:pt x="2040" y="498"/>
                    </a:lnTo>
                    <a:lnTo>
                      <a:pt x="2040" y="492"/>
                    </a:lnTo>
                    <a:lnTo>
                      <a:pt x="2040" y="492"/>
                    </a:lnTo>
                    <a:lnTo>
                      <a:pt x="2040" y="486"/>
                    </a:lnTo>
                    <a:lnTo>
                      <a:pt x="2046" y="480"/>
                    </a:lnTo>
                    <a:lnTo>
                      <a:pt x="2046" y="474"/>
                    </a:lnTo>
                    <a:lnTo>
                      <a:pt x="2046" y="468"/>
                    </a:lnTo>
                    <a:lnTo>
                      <a:pt x="2046" y="468"/>
                    </a:lnTo>
                    <a:lnTo>
                      <a:pt x="2046" y="462"/>
                    </a:lnTo>
                    <a:lnTo>
                      <a:pt x="2046" y="456"/>
                    </a:lnTo>
                    <a:lnTo>
                      <a:pt x="2052" y="450"/>
                    </a:lnTo>
                    <a:lnTo>
                      <a:pt x="2052" y="444"/>
                    </a:lnTo>
                    <a:lnTo>
                      <a:pt x="2052" y="432"/>
                    </a:lnTo>
                    <a:lnTo>
                      <a:pt x="2052" y="426"/>
                    </a:lnTo>
                    <a:lnTo>
                      <a:pt x="2052" y="420"/>
                    </a:lnTo>
                    <a:lnTo>
                      <a:pt x="2052" y="414"/>
                    </a:lnTo>
                    <a:lnTo>
                      <a:pt x="2058" y="408"/>
                    </a:lnTo>
                    <a:lnTo>
                      <a:pt x="2058" y="408"/>
                    </a:lnTo>
                    <a:lnTo>
                      <a:pt x="2058" y="408"/>
                    </a:lnTo>
                    <a:lnTo>
                      <a:pt x="2058" y="408"/>
                    </a:lnTo>
                    <a:lnTo>
                      <a:pt x="2058" y="408"/>
                    </a:lnTo>
                    <a:lnTo>
                      <a:pt x="2058" y="414"/>
                    </a:lnTo>
                    <a:lnTo>
                      <a:pt x="2064" y="420"/>
                    </a:lnTo>
                    <a:lnTo>
                      <a:pt x="2064" y="426"/>
                    </a:lnTo>
                    <a:lnTo>
                      <a:pt x="2064" y="438"/>
                    </a:lnTo>
                    <a:lnTo>
                      <a:pt x="2064" y="444"/>
                    </a:lnTo>
                    <a:lnTo>
                      <a:pt x="2064" y="450"/>
                    </a:lnTo>
                    <a:lnTo>
                      <a:pt x="2064" y="456"/>
                    </a:lnTo>
                    <a:lnTo>
                      <a:pt x="2070" y="462"/>
                    </a:lnTo>
                    <a:lnTo>
                      <a:pt x="2070" y="468"/>
                    </a:lnTo>
                    <a:lnTo>
                      <a:pt x="2070" y="468"/>
                    </a:lnTo>
                    <a:lnTo>
                      <a:pt x="2070" y="474"/>
                    </a:lnTo>
                    <a:lnTo>
                      <a:pt x="2070" y="480"/>
                    </a:lnTo>
                    <a:lnTo>
                      <a:pt x="2070" y="486"/>
                    </a:lnTo>
                    <a:lnTo>
                      <a:pt x="2070" y="492"/>
                    </a:lnTo>
                    <a:lnTo>
                      <a:pt x="2076" y="498"/>
                    </a:lnTo>
                    <a:lnTo>
                      <a:pt x="2076" y="498"/>
                    </a:lnTo>
                    <a:lnTo>
                      <a:pt x="2076" y="498"/>
                    </a:lnTo>
                    <a:lnTo>
                      <a:pt x="2076" y="498"/>
                    </a:lnTo>
                    <a:lnTo>
                      <a:pt x="2076" y="498"/>
                    </a:lnTo>
                    <a:lnTo>
                      <a:pt x="2082" y="498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8" y="504"/>
                    </a:lnTo>
                    <a:lnTo>
                      <a:pt x="2088" y="504"/>
                    </a:lnTo>
                    <a:lnTo>
                      <a:pt x="2088" y="504"/>
                    </a:lnTo>
                    <a:lnTo>
                      <a:pt x="2088" y="504"/>
                    </a:lnTo>
                    <a:lnTo>
                      <a:pt x="2088" y="504"/>
                    </a:lnTo>
                    <a:lnTo>
                      <a:pt x="2088" y="504"/>
                    </a:lnTo>
                    <a:lnTo>
                      <a:pt x="2094" y="504"/>
                    </a:lnTo>
                    <a:lnTo>
                      <a:pt x="2094" y="504"/>
                    </a:lnTo>
                    <a:lnTo>
                      <a:pt x="2094" y="504"/>
                    </a:lnTo>
                    <a:lnTo>
                      <a:pt x="2094" y="504"/>
                    </a:lnTo>
                    <a:lnTo>
                      <a:pt x="2094" y="504"/>
                    </a:lnTo>
                    <a:lnTo>
                      <a:pt x="2094" y="510"/>
                    </a:lnTo>
                    <a:lnTo>
                      <a:pt x="2100" y="510"/>
                    </a:lnTo>
                    <a:lnTo>
                      <a:pt x="2100" y="510"/>
                    </a:lnTo>
                    <a:lnTo>
                      <a:pt x="2100" y="510"/>
                    </a:lnTo>
                    <a:lnTo>
                      <a:pt x="2100" y="510"/>
                    </a:lnTo>
                    <a:lnTo>
                      <a:pt x="2100" y="510"/>
                    </a:lnTo>
                    <a:lnTo>
                      <a:pt x="2100" y="510"/>
                    </a:lnTo>
                    <a:lnTo>
                      <a:pt x="2100" y="510"/>
                    </a:lnTo>
                    <a:lnTo>
                      <a:pt x="2106" y="510"/>
                    </a:lnTo>
                    <a:lnTo>
                      <a:pt x="2106" y="510"/>
                    </a:lnTo>
                    <a:lnTo>
                      <a:pt x="2106" y="510"/>
                    </a:lnTo>
                    <a:lnTo>
                      <a:pt x="2106" y="510"/>
                    </a:lnTo>
                    <a:lnTo>
                      <a:pt x="2106" y="510"/>
                    </a:lnTo>
                    <a:lnTo>
                      <a:pt x="2106" y="510"/>
                    </a:lnTo>
                    <a:lnTo>
                      <a:pt x="2112" y="510"/>
                    </a:lnTo>
                    <a:lnTo>
                      <a:pt x="2112" y="510"/>
                    </a:lnTo>
                    <a:lnTo>
                      <a:pt x="2112" y="510"/>
                    </a:lnTo>
                    <a:lnTo>
                      <a:pt x="2112" y="510"/>
                    </a:lnTo>
                    <a:lnTo>
                      <a:pt x="2112" y="510"/>
                    </a:lnTo>
                    <a:lnTo>
                      <a:pt x="2112" y="510"/>
                    </a:lnTo>
                    <a:lnTo>
                      <a:pt x="2118" y="510"/>
                    </a:lnTo>
                    <a:lnTo>
                      <a:pt x="2118" y="510"/>
                    </a:lnTo>
                    <a:lnTo>
                      <a:pt x="2118" y="510"/>
                    </a:lnTo>
                    <a:lnTo>
                      <a:pt x="2118" y="510"/>
                    </a:lnTo>
                    <a:lnTo>
                      <a:pt x="2118" y="510"/>
                    </a:lnTo>
                    <a:lnTo>
                      <a:pt x="2118" y="510"/>
                    </a:lnTo>
                    <a:lnTo>
                      <a:pt x="2124" y="510"/>
                    </a:lnTo>
                    <a:lnTo>
                      <a:pt x="2124" y="510"/>
                    </a:lnTo>
                    <a:lnTo>
                      <a:pt x="2124" y="510"/>
                    </a:lnTo>
                    <a:lnTo>
                      <a:pt x="2124" y="510"/>
                    </a:lnTo>
                    <a:lnTo>
                      <a:pt x="2124" y="510"/>
                    </a:lnTo>
                    <a:lnTo>
                      <a:pt x="2124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6" y="510"/>
                    </a:lnTo>
                    <a:lnTo>
                      <a:pt x="2136" y="510"/>
                    </a:lnTo>
                    <a:lnTo>
                      <a:pt x="2136" y="510"/>
                    </a:lnTo>
                    <a:lnTo>
                      <a:pt x="2136" y="510"/>
                    </a:lnTo>
                    <a:lnTo>
                      <a:pt x="2136" y="510"/>
                    </a:lnTo>
                    <a:lnTo>
                      <a:pt x="2136" y="510"/>
                    </a:lnTo>
                    <a:lnTo>
                      <a:pt x="2142" y="510"/>
                    </a:lnTo>
                    <a:lnTo>
                      <a:pt x="2142" y="510"/>
                    </a:lnTo>
                    <a:lnTo>
                      <a:pt x="2142" y="510"/>
                    </a:lnTo>
                    <a:lnTo>
                      <a:pt x="2142" y="510"/>
                    </a:lnTo>
                    <a:lnTo>
                      <a:pt x="2142" y="510"/>
                    </a:lnTo>
                    <a:lnTo>
                      <a:pt x="2142" y="510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04"/>
                    </a:lnTo>
                    <a:lnTo>
                      <a:pt x="2154" y="504"/>
                    </a:lnTo>
                    <a:lnTo>
                      <a:pt x="2154" y="504"/>
                    </a:lnTo>
                    <a:lnTo>
                      <a:pt x="2154" y="504"/>
                    </a:lnTo>
                    <a:lnTo>
                      <a:pt x="2154" y="504"/>
                    </a:lnTo>
                    <a:lnTo>
                      <a:pt x="2154" y="504"/>
                    </a:lnTo>
                    <a:lnTo>
                      <a:pt x="2154" y="504"/>
                    </a:lnTo>
                    <a:lnTo>
                      <a:pt x="2160" y="504"/>
                    </a:lnTo>
                    <a:lnTo>
                      <a:pt x="2160" y="504"/>
                    </a:lnTo>
                    <a:lnTo>
                      <a:pt x="2160" y="504"/>
                    </a:lnTo>
                    <a:lnTo>
                      <a:pt x="2160" y="504"/>
                    </a:lnTo>
                    <a:lnTo>
                      <a:pt x="2160" y="504"/>
                    </a:lnTo>
                    <a:lnTo>
                      <a:pt x="2160" y="504"/>
                    </a:lnTo>
                    <a:lnTo>
                      <a:pt x="2160" y="504"/>
                    </a:lnTo>
                    <a:lnTo>
                      <a:pt x="2166" y="504"/>
                    </a:lnTo>
                    <a:lnTo>
                      <a:pt x="2166" y="504"/>
                    </a:lnTo>
                    <a:lnTo>
                      <a:pt x="2166" y="498"/>
                    </a:lnTo>
                    <a:lnTo>
                      <a:pt x="2166" y="498"/>
                    </a:lnTo>
                    <a:lnTo>
                      <a:pt x="2166" y="498"/>
                    </a:lnTo>
                    <a:lnTo>
                      <a:pt x="2166" y="498"/>
                    </a:lnTo>
                    <a:lnTo>
                      <a:pt x="2172" y="498"/>
                    </a:lnTo>
                    <a:lnTo>
                      <a:pt x="2172" y="498"/>
                    </a:lnTo>
                    <a:lnTo>
                      <a:pt x="2172" y="492"/>
                    </a:lnTo>
                    <a:lnTo>
                      <a:pt x="2172" y="486"/>
                    </a:lnTo>
                    <a:lnTo>
                      <a:pt x="2172" y="480"/>
                    </a:lnTo>
                    <a:lnTo>
                      <a:pt x="2178" y="474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2"/>
                    </a:lnTo>
                    <a:lnTo>
                      <a:pt x="2178" y="456"/>
                    </a:lnTo>
                    <a:lnTo>
                      <a:pt x="2178" y="450"/>
                    </a:lnTo>
                    <a:lnTo>
                      <a:pt x="2178" y="444"/>
                    </a:lnTo>
                    <a:lnTo>
                      <a:pt x="2184" y="438"/>
                    </a:lnTo>
                    <a:lnTo>
                      <a:pt x="2184" y="432"/>
                    </a:lnTo>
                    <a:lnTo>
                      <a:pt x="2184" y="426"/>
                    </a:lnTo>
                    <a:lnTo>
                      <a:pt x="2184" y="414"/>
                    </a:lnTo>
                    <a:lnTo>
                      <a:pt x="2184" y="408"/>
                    </a:lnTo>
                    <a:lnTo>
                      <a:pt x="2184" y="408"/>
                    </a:lnTo>
                    <a:lnTo>
                      <a:pt x="2190" y="402"/>
                    </a:lnTo>
                    <a:lnTo>
                      <a:pt x="2190" y="408"/>
                    </a:lnTo>
                    <a:lnTo>
                      <a:pt x="2190" y="408"/>
                    </a:lnTo>
                    <a:lnTo>
                      <a:pt x="2190" y="414"/>
                    </a:lnTo>
                    <a:lnTo>
                      <a:pt x="2190" y="420"/>
                    </a:lnTo>
                    <a:lnTo>
                      <a:pt x="2190" y="426"/>
                    </a:lnTo>
                    <a:lnTo>
                      <a:pt x="2196" y="432"/>
                    </a:lnTo>
                    <a:lnTo>
                      <a:pt x="2196" y="438"/>
                    </a:lnTo>
                    <a:lnTo>
                      <a:pt x="2196" y="450"/>
                    </a:lnTo>
                    <a:lnTo>
                      <a:pt x="2196" y="456"/>
                    </a:lnTo>
                    <a:lnTo>
                      <a:pt x="2196" y="462"/>
                    </a:lnTo>
                    <a:lnTo>
                      <a:pt x="2196" y="468"/>
                    </a:lnTo>
                    <a:lnTo>
                      <a:pt x="2202" y="468"/>
                    </a:lnTo>
                    <a:lnTo>
                      <a:pt x="2202" y="474"/>
                    </a:lnTo>
                    <a:lnTo>
                      <a:pt x="2202" y="480"/>
                    </a:lnTo>
                    <a:lnTo>
                      <a:pt x="2202" y="486"/>
                    </a:lnTo>
                    <a:lnTo>
                      <a:pt x="2202" y="492"/>
                    </a:lnTo>
                    <a:lnTo>
                      <a:pt x="2202" y="492"/>
                    </a:lnTo>
                    <a:lnTo>
                      <a:pt x="2208" y="498"/>
                    </a:lnTo>
                    <a:lnTo>
                      <a:pt x="2208" y="498"/>
                    </a:lnTo>
                    <a:lnTo>
                      <a:pt x="2208" y="498"/>
                    </a:lnTo>
                    <a:lnTo>
                      <a:pt x="2208" y="498"/>
                    </a:lnTo>
                    <a:lnTo>
                      <a:pt x="2208" y="498"/>
                    </a:lnTo>
                    <a:lnTo>
                      <a:pt x="2208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20" y="504"/>
                    </a:lnTo>
                    <a:lnTo>
                      <a:pt x="2220" y="504"/>
                    </a:lnTo>
                    <a:lnTo>
                      <a:pt x="2220" y="504"/>
                    </a:lnTo>
                    <a:lnTo>
                      <a:pt x="2220" y="504"/>
                    </a:lnTo>
                    <a:lnTo>
                      <a:pt x="2220" y="504"/>
                    </a:lnTo>
                    <a:lnTo>
                      <a:pt x="2220" y="504"/>
                    </a:lnTo>
                    <a:lnTo>
                      <a:pt x="2226" y="504"/>
                    </a:lnTo>
                    <a:lnTo>
                      <a:pt x="2226" y="504"/>
                    </a:lnTo>
                    <a:lnTo>
                      <a:pt x="2226" y="504"/>
                    </a:lnTo>
                    <a:lnTo>
                      <a:pt x="2226" y="510"/>
                    </a:lnTo>
                    <a:lnTo>
                      <a:pt x="2226" y="510"/>
                    </a:lnTo>
                    <a:lnTo>
                      <a:pt x="2226" y="510"/>
                    </a:lnTo>
                    <a:lnTo>
                      <a:pt x="2232" y="510"/>
                    </a:lnTo>
                    <a:lnTo>
                      <a:pt x="2232" y="510"/>
                    </a:lnTo>
                    <a:lnTo>
                      <a:pt x="2232" y="510"/>
                    </a:lnTo>
                    <a:lnTo>
                      <a:pt x="2232" y="510"/>
                    </a:lnTo>
                    <a:lnTo>
                      <a:pt x="2232" y="510"/>
                    </a:lnTo>
                    <a:lnTo>
                      <a:pt x="2232" y="510"/>
                    </a:lnTo>
                    <a:lnTo>
                      <a:pt x="2238" y="510"/>
                    </a:lnTo>
                    <a:lnTo>
                      <a:pt x="2238" y="510"/>
                    </a:lnTo>
                    <a:lnTo>
                      <a:pt x="2238" y="510"/>
                    </a:lnTo>
                    <a:lnTo>
                      <a:pt x="2238" y="510"/>
                    </a:lnTo>
                    <a:lnTo>
                      <a:pt x="2238" y="510"/>
                    </a:lnTo>
                    <a:lnTo>
                      <a:pt x="2238" y="510"/>
                    </a:lnTo>
                    <a:lnTo>
                      <a:pt x="2244" y="510"/>
                    </a:lnTo>
                    <a:lnTo>
                      <a:pt x="2244" y="510"/>
                    </a:lnTo>
                    <a:lnTo>
                      <a:pt x="2244" y="510"/>
                    </a:lnTo>
                    <a:lnTo>
                      <a:pt x="2244" y="510"/>
                    </a:lnTo>
                    <a:lnTo>
                      <a:pt x="2244" y="510"/>
                    </a:lnTo>
                    <a:lnTo>
                      <a:pt x="2244" y="510"/>
                    </a:lnTo>
                    <a:lnTo>
                      <a:pt x="2250" y="510"/>
                    </a:lnTo>
                    <a:lnTo>
                      <a:pt x="2250" y="510"/>
                    </a:lnTo>
                    <a:lnTo>
                      <a:pt x="2250" y="510"/>
                    </a:lnTo>
                    <a:lnTo>
                      <a:pt x="2250" y="510"/>
                    </a:lnTo>
                    <a:lnTo>
                      <a:pt x="2250" y="510"/>
                    </a:lnTo>
                    <a:lnTo>
                      <a:pt x="2250" y="510"/>
                    </a:lnTo>
                    <a:lnTo>
                      <a:pt x="2256" y="510"/>
                    </a:lnTo>
                    <a:lnTo>
                      <a:pt x="2256" y="510"/>
                    </a:lnTo>
                    <a:lnTo>
                      <a:pt x="2256" y="510"/>
                    </a:lnTo>
                    <a:lnTo>
                      <a:pt x="2256" y="510"/>
                    </a:lnTo>
                    <a:lnTo>
                      <a:pt x="2256" y="510"/>
                    </a:lnTo>
                    <a:lnTo>
                      <a:pt x="2256" y="510"/>
                    </a:lnTo>
                    <a:lnTo>
                      <a:pt x="2256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8" y="510"/>
                    </a:lnTo>
                    <a:lnTo>
                      <a:pt x="2268" y="510"/>
                    </a:lnTo>
                    <a:lnTo>
                      <a:pt x="2268" y="510"/>
                    </a:lnTo>
                    <a:lnTo>
                      <a:pt x="2268" y="510"/>
                    </a:lnTo>
                    <a:lnTo>
                      <a:pt x="2268" y="510"/>
                    </a:lnTo>
                    <a:lnTo>
                      <a:pt x="2268" y="510"/>
                    </a:lnTo>
                    <a:lnTo>
                      <a:pt x="2274" y="510"/>
                    </a:lnTo>
                    <a:lnTo>
                      <a:pt x="2274" y="510"/>
                    </a:lnTo>
                    <a:lnTo>
                      <a:pt x="2274" y="510"/>
                    </a:lnTo>
                    <a:lnTo>
                      <a:pt x="2274" y="510"/>
                    </a:lnTo>
                    <a:lnTo>
                      <a:pt x="2274" y="510"/>
                    </a:lnTo>
                    <a:lnTo>
                      <a:pt x="2274" y="510"/>
                    </a:lnTo>
                    <a:lnTo>
                      <a:pt x="2280" y="510"/>
                    </a:lnTo>
                    <a:lnTo>
                      <a:pt x="2280" y="510"/>
                    </a:lnTo>
                    <a:lnTo>
                      <a:pt x="2280" y="510"/>
                    </a:lnTo>
                    <a:lnTo>
                      <a:pt x="2280" y="504"/>
                    </a:lnTo>
                    <a:lnTo>
                      <a:pt x="2280" y="504"/>
                    </a:lnTo>
                    <a:lnTo>
                      <a:pt x="2280" y="504"/>
                    </a:lnTo>
                    <a:lnTo>
                      <a:pt x="2286" y="504"/>
                    </a:lnTo>
                    <a:lnTo>
                      <a:pt x="2286" y="504"/>
                    </a:lnTo>
                    <a:lnTo>
                      <a:pt x="2286" y="504"/>
                    </a:lnTo>
                    <a:lnTo>
                      <a:pt x="2286" y="504"/>
                    </a:lnTo>
                    <a:lnTo>
                      <a:pt x="2286" y="504"/>
                    </a:lnTo>
                    <a:lnTo>
                      <a:pt x="2286" y="504"/>
                    </a:lnTo>
                    <a:lnTo>
                      <a:pt x="2292" y="504"/>
                    </a:lnTo>
                    <a:lnTo>
                      <a:pt x="2292" y="504"/>
                    </a:lnTo>
                    <a:lnTo>
                      <a:pt x="2292" y="504"/>
                    </a:lnTo>
                    <a:lnTo>
                      <a:pt x="2292" y="504"/>
                    </a:lnTo>
                    <a:lnTo>
                      <a:pt x="2292" y="504"/>
                    </a:lnTo>
                    <a:lnTo>
                      <a:pt x="2292" y="504"/>
                    </a:lnTo>
                    <a:lnTo>
                      <a:pt x="2298" y="504"/>
                    </a:lnTo>
                    <a:lnTo>
                      <a:pt x="2298" y="498"/>
                    </a:lnTo>
                    <a:lnTo>
                      <a:pt x="2298" y="498"/>
                    </a:lnTo>
                    <a:lnTo>
                      <a:pt x="2298" y="498"/>
                    </a:lnTo>
                    <a:lnTo>
                      <a:pt x="2298" y="498"/>
                    </a:lnTo>
                    <a:lnTo>
                      <a:pt x="2298" y="498"/>
                    </a:lnTo>
                    <a:lnTo>
                      <a:pt x="2304" y="498"/>
                    </a:lnTo>
                    <a:lnTo>
                      <a:pt x="2304" y="492"/>
                    </a:lnTo>
                    <a:lnTo>
                      <a:pt x="2304" y="492"/>
                    </a:lnTo>
                    <a:lnTo>
                      <a:pt x="2304" y="486"/>
                    </a:lnTo>
                    <a:lnTo>
                      <a:pt x="2304" y="480"/>
                    </a:lnTo>
                    <a:lnTo>
                      <a:pt x="2304" y="468"/>
                    </a:lnTo>
                    <a:lnTo>
                      <a:pt x="2310" y="468"/>
                    </a:lnTo>
                    <a:lnTo>
                      <a:pt x="2310" y="462"/>
                    </a:lnTo>
                    <a:lnTo>
                      <a:pt x="2310" y="456"/>
                    </a:lnTo>
                    <a:lnTo>
                      <a:pt x="2310" y="450"/>
                    </a:lnTo>
                    <a:lnTo>
                      <a:pt x="2310" y="444"/>
                    </a:lnTo>
                    <a:lnTo>
                      <a:pt x="2310" y="438"/>
                    </a:lnTo>
                    <a:lnTo>
                      <a:pt x="2310" y="432"/>
                    </a:lnTo>
                    <a:lnTo>
                      <a:pt x="2316" y="426"/>
                    </a:lnTo>
                    <a:lnTo>
                      <a:pt x="2316" y="420"/>
                    </a:lnTo>
                    <a:lnTo>
                      <a:pt x="2316" y="414"/>
                    </a:lnTo>
                    <a:lnTo>
                      <a:pt x="2316" y="408"/>
                    </a:lnTo>
                    <a:lnTo>
                      <a:pt x="2316" y="408"/>
                    </a:lnTo>
                    <a:lnTo>
                      <a:pt x="2322" y="408"/>
                    </a:lnTo>
                    <a:lnTo>
                      <a:pt x="2322" y="408"/>
                    </a:lnTo>
                    <a:lnTo>
                      <a:pt x="2322" y="414"/>
                    </a:lnTo>
                    <a:lnTo>
                      <a:pt x="2322" y="420"/>
                    </a:lnTo>
                    <a:lnTo>
                      <a:pt x="2322" y="426"/>
                    </a:lnTo>
                    <a:lnTo>
                      <a:pt x="2322" y="432"/>
                    </a:lnTo>
                    <a:lnTo>
                      <a:pt x="2322" y="438"/>
                    </a:lnTo>
                    <a:lnTo>
                      <a:pt x="2328" y="444"/>
                    </a:lnTo>
                    <a:lnTo>
                      <a:pt x="2328" y="450"/>
                    </a:lnTo>
                    <a:lnTo>
                      <a:pt x="2328" y="462"/>
                    </a:lnTo>
                    <a:lnTo>
                      <a:pt x="2328" y="468"/>
                    </a:lnTo>
                    <a:lnTo>
                      <a:pt x="2328" y="468"/>
                    </a:lnTo>
                    <a:lnTo>
                      <a:pt x="2328" y="474"/>
                    </a:lnTo>
                    <a:lnTo>
                      <a:pt x="2334" y="480"/>
                    </a:lnTo>
                    <a:lnTo>
                      <a:pt x="2334" y="486"/>
                    </a:lnTo>
                    <a:lnTo>
                      <a:pt x="2334" y="492"/>
                    </a:lnTo>
                    <a:lnTo>
                      <a:pt x="2334" y="492"/>
                    </a:lnTo>
                    <a:lnTo>
                      <a:pt x="2334" y="498"/>
                    </a:lnTo>
                    <a:lnTo>
                      <a:pt x="2334" y="498"/>
                    </a:lnTo>
                    <a:lnTo>
                      <a:pt x="2340" y="498"/>
                    </a:lnTo>
                    <a:lnTo>
                      <a:pt x="2340" y="498"/>
                    </a:lnTo>
                    <a:lnTo>
                      <a:pt x="2340" y="498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6" y="504"/>
                    </a:lnTo>
                    <a:lnTo>
                      <a:pt x="2346" y="504"/>
                    </a:lnTo>
                    <a:lnTo>
                      <a:pt x="2346" y="504"/>
                    </a:lnTo>
                    <a:lnTo>
                      <a:pt x="2346" y="504"/>
                    </a:lnTo>
                    <a:lnTo>
                      <a:pt x="2346" y="504"/>
                    </a:lnTo>
                    <a:lnTo>
                      <a:pt x="2346" y="504"/>
                    </a:lnTo>
                    <a:lnTo>
                      <a:pt x="2346" y="504"/>
                    </a:lnTo>
                    <a:lnTo>
                      <a:pt x="2352" y="504"/>
                    </a:lnTo>
                    <a:lnTo>
                      <a:pt x="2352" y="504"/>
                    </a:lnTo>
                    <a:lnTo>
                      <a:pt x="2352" y="504"/>
                    </a:lnTo>
                    <a:lnTo>
                      <a:pt x="2352" y="504"/>
                    </a:lnTo>
                    <a:lnTo>
                      <a:pt x="2352" y="504"/>
                    </a:lnTo>
                    <a:lnTo>
                      <a:pt x="2352" y="504"/>
                    </a:lnTo>
                    <a:lnTo>
                      <a:pt x="2358" y="504"/>
                    </a:lnTo>
                    <a:lnTo>
                      <a:pt x="2358" y="510"/>
                    </a:lnTo>
                    <a:lnTo>
                      <a:pt x="2358" y="510"/>
                    </a:lnTo>
                    <a:lnTo>
                      <a:pt x="2358" y="510"/>
                    </a:lnTo>
                    <a:lnTo>
                      <a:pt x="2358" y="510"/>
                    </a:lnTo>
                    <a:lnTo>
                      <a:pt x="2358" y="510"/>
                    </a:lnTo>
                    <a:lnTo>
                      <a:pt x="2364" y="510"/>
                    </a:lnTo>
                    <a:lnTo>
                      <a:pt x="2364" y="510"/>
                    </a:lnTo>
                    <a:lnTo>
                      <a:pt x="2364" y="510"/>
                    </a:lnTo>
                    <a:lnTo>
                      <a:pt x="2364" y="510"/>
                    </a:lnTo>
                    <a:lnTo>
                      <a:pt x="2364" y="510"/>
                    </a:lnTo>
                    <a:lnTo>
                      <a:pt x="2364" y="510"/>
                    </a:lnTo>
                    <a:lnTo>
                      <a:pt x="2370" y="510"/>
                    </a:lnTo>
                    <a:lnTo>
                      <a:pt x="2370" y="510"/>
                    </a:lnTo>
                    <a:lnTo>
                      <a:pt x="2370" y="510"/>
                    </a:lnTo>
                    <a:lnTo>
                      <a:pt x="2370" y="510"/>
                    </a:lnTo>
                    <a:lnTo>
                      <a:pt x="2370" y="510"/>
                    </a:lnTo>
                    <a:lnTo>
                      <a:pt x="2370" y="510"/>
                    </a:lnTo>
                    <a:lnTo>
                      <a:pt x="2376" y="510"/>
                    </a:lnTo>
                    <a:lnTo>
                      <a:pt x="2376" y="510"/>
                    </a:lnTo>
                    <a:lnTo>
                      <a:pt x="2376" y="510"/>
                    </a:lnTo>
                    <a:lnTo>
                      <a:pt x="2376" y="510"/>
                    </a:lnTo>
                    <a:lnTo>
                      <a:pt x="2376" y="510"/>
                    </a:lnTo>
                    <a:lnTo>
                      <a:pt x="2376" y="510"/>
                    </a:lnTo>
                    <a:lnTo>
                      <a:pt x="2382" y="510"/>
                    </a:lnTo>
                    <a:lnTo>
                      <a:pt x="2382" y="510"/>
                    </a:lnTo>
                    <a:lnTo>
                      <a:pt x="2382" y="510"/>
                    </a:lnTo>
                    <a:lnTo>
                      <a:pt x="2382" y="510"/>
                    </a:lnTo>
                    <a:lnTo>
                      <a:pt x="2382" y="510"/>
                    </a:lnTo>
                    <a:lnTo>
                      <a:pt x="2382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94" y="510"/>
                    </a:lnTo>
                    <a:lnTo>
                      <a:pt x="2394" y="510"/>
                    </a:lnTo>
                    <a:lnTo>
                      <a:pt x="2394" y="510"/>
                    </a:lnTo>
                    <a:lnTo>
                      <a:pt x="2394" y="504"/>
                    </a:lnTo>
                    <a:lnTo>
                      <a:pt x="2394" y="504"/>
                    </a:lnTo>
                    <a:lnTo>
                      <a:pt x="2400" y="498"/>
                    </a:lnTo>
                    <a:lnTo>
                      <a:pt x="2400" y="492"/>
                    </a:lnTo>
                    <a:lnTo>
                      <a:pt x="2400" y="486"/>
                    </a:lnTo>
                    <a:lnTo>
                      <a:pt x="2400" y="480"/>
                    </a:lnTo>
                    <a:lnTo>
                      <a:pt x="2400" y="474"/>
                    </a:lnTo>
                    <a:lnTo>
                      <a:pt x="2400" y="462"/>
                    </a:lnTo>
                    <a:lnTo>
                      <a:pt x="2400" y="456"/>
                    </a:lnTo>
                    <a:lnTo>
                      <a:pt x="2406" y="450"/>
                    </a:lnTo>
                    <a:lnTo>
                      <a:pt x="2406" y="438"/>
                    </a:lnTo>
                    <a:lnTo>
                      <a:pt x="2406" y="432"/>
                    </a:lnTo>
                    <a:lnTo>
                      <a:pt x="2406" y="420"/>
                    </a:lnTo>
                    <a:lnTo>
                      <a:pt x="2406" y="414"/>
                    </a:lnTo>
                    <a:lnTo>
                      <a:pt x="2406" y="402"/>
                    </a:lnTo>
                    <a:lnTo>
                      <a:pt x="2412" y="384"/>
                    </a:lnTo>
                    <a:lnTo>
                      <a:pt x="2412" y="378"/>
                    </a:lnTo>
                    <a:lnTo>
                      <a:pt x="2412" y="366"/>
                    </a:lnTo>
                    <a:lnTo>
                      <a:pt x="2412" y="360"/>
                    </a:lnTo>
                    <a:lnTo>
                      <a:pt x="2412" y="348"/>
                    </a:lnTo>
                    <a:lnTo>
                      <a:pt x="2412" y="336"/>
                    </a:lnTo>
                    <a:lnTo>
                      <a:pt x="2418" y="330"/>
                    </a:lnTo>
                    <a:lnTo>
                      <a:pt x="2418" y="318"/>
                    </a:lnTo>
                    <a:lnTo>
                      <a:pt x="2418" y="306"/>
                    </a:lnTo>
                    <a:lnTo>
                      <a:pt x="2418" y="300"/>
                    </a:lnTo>
                    <a:lnTo>
                      <a:pt x="2418" y="288"/>
                    </a:lnTo>
                    <a:lnTo>
                      <a:pt x="2418" y="276"/>
                    </a:lnTo>
                    <a:lnTo>
                      <a:pt x="2424" y="276"/>
                    </a:lnTo>
                    <a:lnTo>
                      <a:pt x="2424" y="270"/>
                    </a:lnTo>
                    <a:lnTo>
                      <a:pt x="2424" y="276"/>
                    </a:lnTo>
                    <a:lnTo>
                      <a:pt x="2424" y="282"/>
                    </a:lnTo>
                    <a:lnTo>
                      <a:pt x="2424" y="288"/>
                    </a:lnTo>
                    <a:lnTo>
                      <a:pt x="2424" y="318"/>
                    </a:lnTo>
                    <a:lnTo>
                      <a:pt x="2430" y="336"/>
                    </a:lnTo>
                    <a:lnTo>
                      <a:pt x="2430" y="354"/>
                    </a:lnTo>
                    <a:lnTo>
                      <a:pt x="2430" y="372"/>
                    </a:lnTo>
                    <a:lnTo>
                      <a:pt x="2430" y="390"/>
                    </a:lnTo>
                    <a:lnTo>
                      <a:pt x="2430" y="402"/>
                    </a:lnTo>
                    <a:lnTo>
                      <a:pt x="2430" y="420"/>
                    </a:lnTo>
                    <a:lnTo>
                      <a:pt x="2436" y="438"/>
                    </a:lnTo>
                    <a:lnTo>
                      <a:pt x="2436" y="450"/>
                    </a:lnTo>
                    <a:lnTo>
                      <a:pt x="2436" y="468"/>
                    </a:lnTo>
                    <a:lnTo>
                      <a:pt x="2436" y="480"/>
                    </a:lnTo>
                    <a:lnTo>
                      <a:pt x="2436" y="492"/>
                    </a:lnTo>
                    <a:lnTo>
                      <a:pt x="2436" y="510"/>
                    </a:lnTo>
                    <a:lnTo>
                      <a:pt x="2442" y="522"/>
                    </a:lnTo>
                    <a:lnTo>
                      <a:pt x="2442" y="534"/>
                    </a:lnTo>
                    <a:lnTo>
                      <a:pt x="2442" y="546"/>
                    </a:lnTo>
                    <a:lnTo>
                      <a:pt x="2442" y="558"/>
                    </a:lnTo>
                    <a:lnTo>
                      <a:pt x="2442" y="570"/>
                    </a:lnTo>
                    <a:lnTo>
                      <a:pt x="2442" y="582"/>
                    </a:lnTo>
                    <a:lnTo>
                      <a:pt x="2442" y="594"/>
                    </a:lnTo>
                    <a:lnTo>
                      <a:pt x="2448" y="606"/>
                    </a:lnTo>
                    <a:lnTo>
                      <a:pt x="2448" y="612"/>
                    </a:lnTo>
                    <a:lnTo>
                      <a:pt x="2448" y="630"/>
                    </a:lnTo>
                    <a:lnTo>
                      <a:pt x="2448" y="642"/>
                    </a:lnTo>
                    <a:lnTo>
                      <a:pt x="2448" y="648"/>
                    </a:lnTo>
                    <a:lnTo>
                      <a:pt x="2454" y="654"/>
                    </a:lnTo>
                    <a:lnTo>
                      <a:pt x="2454" y="660"/>
                    </a:lnTo>
                    <a:lnTo>
                      <a:pt x="2454" y="666"/>
                    </a:lnTo>
                    <a:lnTo>
                      <a:pt x="2454" y="672"/>
                    </a:lnTo>
                    <a:lnTo>
                      <a:pt x="2454" y="672"/>
                    </a:lnTo>
                    <a:lnTo>
                      <a:pt x="2454" y="678"/>
                    </a:lnTo>
                    <a:lnTo>
                      <a:pt x="2454" y="684"/>
                    </a:lnTo>
                    <a:lnTo>
                      <a:pt x="2460" y="690"/>
                    </a:lnTo>
                    <a:lnTo>
                      <a:pt x="2460" y="690"/>
                    </a:lnTo>
                    <a:lnTo>
                      <a:pt x="2460" y="696"/>
                    </a:lnTo>
                    <a:lnTo>
                      <a:pt x="2460" y="702"/>
                    </a:lnTo>
                    <a:lnTo>
                      <a:pt x="2460" y="702"/>
                    </a:lnTo>
                    <a:lnTo>
                      <a:pt x="2460" y="708"/>
                    </a:lnTo>
                    <a:lnTo>
                      <a:pt x="2466" y="708"/>
                    </a:lnTo>
                    <a:lnTo>
                      <a:pt x="2466" y="714"/>
                    </a:lnTo>
                    <a:lnTo>
                      <a:pt x="2466" y="720"/>
                    </a:lnTo>
                    <a:lnTo>
                      <a:pt x="2466" y="720"/>
                    </a:lnTo>
                    <a:lnTo>
                      <a:pt x="2466" y="726"/>
                    </a:lnTo>
                    <a:lnTo>
                      <a:pt x="2472" y="726"/>
                    </a:lnTo>
                    <a:lnTo>
                      <a:pt x="2472" y="726"/>
                    </a:lnTo>
                    <a:lnTo>
                      <a:pt x="2472" y="732"/>
                    </a:lnTo>
                    <a:lnTo>
                      <a:pt x="2472" y="732"/>
                    </a:lnTo>
                    <a:lnTo>
                      <a:pt x="2472" y="732"/>
                    </a:lnTo>
                    <a:lnTo>
                      <a:pt x="2472" y="738"/>
                    </a:lnTo>
                    <a:lnTo>
                      <a:pt x="2472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84" y="738"/>
                    </a:lnTo>
                    <a:lnTo>
                      <a:pt x="2484" y="738"/>
                    </a:lnTo>
                    <a:lnTo>
                      <a:pt x="2484" y="738"/>
                    </a:lnTo>
                    <a:lnTo>
                      <a:pt x="2484" y="738"/>
                    </a:lnTo>
                    <a:lnTo>
                      <a:pt x="2484" y="738"/>
                    </a:lnTo>
                    <a:lnTo>
                      <a:pt x="2484" y="738"/>
                    </a:lnTo>
                    <a:lnTo>
                      <a:pt x="2484" y="738"/>
                    </a:lnTo>
                    <a:lnTo>
                      <a:pt x="2490" y="738"/>
                    </a:lnTo>
                    <a:lnTo>
                      <a:pt x="2490" y="732"/>
                    </a:lnTo>
                    <a:lnTo>
                      <a:pt x="2490" y="732"/>
                    </a:lnTo>
                    <a:lnTo>
                      <a:pt x="2490" y="732"/>
                    </a:lnTo>
                    <a:lnTo>
                      <a:pt x="2490" y="726"/>
                    </a:lnTo>
                    <a:lnTo>
                      <a:pt x="2490" y="726"/>
                    </a:lnTo>
                    <a:lnTo>
                      <a:pt x="2496" y="726"/>
                    </a:lnTo>
                    <a:lnTo>
                      <a:pt x="2496" y="720"/>
                    </a:lnTo>
                    <a:lnTo>
                      <a:pt x="2496" y="720"/>
                    </a:lnTo>
                    <a:lnTo>
                      <a:pt x="2496" y="714"/>
                    </a:lnTo>
                    <a:lnTo>
                      <a:pt x="2496" y="714"/>
                    </a:lnTo>
                    <a:lnTo>
                      <a:pt x="2496" y="708"/>
                    </a:lnTo>
                    <a:lnTo>
                      <a:pt x="2502" y="708"/>
                    </a:lnTo>
                    <a:lnTo>
                      <a:pt x="2502" y="702"/>
                    </a:lnTo>
                    <a:lnTo>
                      <a:pt x="2502" y="702"/>
                    </a:lnTo>
                    <a:lnTo>
                      <a:pt x="2502" y="690"/>
                    </a:lnTo>
                    <a:lnTo>
                      <a:pt x="2502" y="690"/>
                    </a:lnTo>
                    <a:lnTo>
                      <a:pt x="2502" y="684"/>
                    </a:lnTo>
                    <a:lnTo>
                      <a:pt x="2508" y="678"/>
                    </a:lnTo>
                    <a:lnTo>
                      <a:pt x="2508" y="672"/>
                    </a:lnTo>
                    <a:lnTo>
                      <a:pt x="2508" y="660"/>
                    </a:lnTo>
                    <a:lnTo>
                      <a:pt x="2508" y="654"/>
                    </a:lnTo>
                    <a:lnTo>
                      <a:pt x="2508" y="642"/>
                    </a:lnTo>
                    <a:lnTo>
                      <a:pt x="2508" y="636"/>
                    </a:lnTo>
                    <a:lnTo>
                      <a:pt x="2514" y="624"/>
                    </a:lnTo>
                    <a:lnTo>
                      <a:pt x="2514" y="612"/>
                    </a:lnTo>
                    <a:lnTo>
                      <a:pt x="2514" y="606"/>
                    </a:lnTo>
                    <a:lnTo>
                      <a:pt x="2514" y="594"/>
                    </a:lnTo>
                    <a:lnTo>
                      <a:pt x="2514" y="582"/>
                    </a:lnTo>
                    <a:lnTo>
                      <a:pt x="2514" y="570"/>
                    </a:lnTo>
                    <a:lnTo>
                      <a:pt x="2514" y="552"/>
                    </a:lnTo>
                    <a:lnTo>
                      <a:pt x="2520" y="540"/>
                    </a:lnTo>
                    <a:lnTo>
                      <a:pt x="2520" y="516"/>
                    </a:lnTo>
                    <a:lnTo>
                      <a:pt x="2520" y="498"/>
                    </a:lnTo>
                    <a:lnTo>
                      <a:pt x="2520" y="486"/>
                    </a:lnTo>
                    <a:lnTo>
                      <a:pt x="2520" y="468"/>
                    </a:lnTo>
                    <a:lnTo>
                      <a:pt x="2526" y="456"/>
                    </a:lnTo>
                    <a:lnTo>
                      <a:pt x="2526" y="438"/>
                    </a:lnTo>
                    <a:lnTo>
                      <a:pt x="2526" y="420"/>
                    </a:lnTo>
                    <a:lnTo>
                      <a:pt x="2526" y="402"/>
                    </a:lnTo>
                    <a:lnTo>
                      <a:pt x="2526" y="384"/>
                    </a:lnTo>
                    <a:lnTo>
                      <a:pt x="2526" y="366"/>
                    </a:lnTo>
                    <a:lnTo>
                      <a:pt x="2532" y="354"/>
                    </a:lnTo>
                    <a:lnTo>
                      <a:pt x="2532" y="336"/>
                    </a:lnTo>
                    <a:lnTo>
                      <a:pt x="2532" y="330"/>
                    </a:lnTo>
                    <a:lnTo>
                      <a:pt x="2532" y="324"/>
                    </a:lnTo>
                    <a:lnTo>
                      <a:pt x="2532" y="318"/>
                    </a:lnTo>
                    <a:lnTo>
                      <a:pt x="2532" y="318"/>
                    </a:lnTo>
                    <a:lnTo>
                      <a:pt x="2532" y="324"/>
                    </a:lnTo>
                    <a:lnTo>
                      <a:pt x="2538" y="336"/>
                    </a:lnTo>
                    <a:lnTo>
                      <a:pt x="2538" y="342"/>
                    </a:lnTo>
                    <a:lnTo>
                      <a:pt x="2538" y="354"/>
                    </a:lnTo>
                    <a:lnTo>
                      <a:pt x="2538" y="360"/>
                    </a:lnTo>
                    <a:lnTo>
                      <a:pt x="2538" y="372"/>
                    </a:lnTo>
                    <a:lnTo>
                      <a:pt x="2538" y="378"/>
                    </a:lnTo>
                    <a:lnTo>
                      <a:pt x="2544" y="384"/>
                    </a:lnTo>
                    <a:lnTo>
                      <a:pt x="2544" y="390"/>
                    </a:lnTo>
                    <a:lnTo>
                      <a:pt x="2544" y="402"/>
                    </a:lnTo>
                    <a:lnTo>
                      <a:pt x="2544" y="408"/>
                    </a:lnTo>
                    <a:lnTo>
                      <a:pt x="2544" y="420"/>
                    </a:lnTo>
                    <a:lnTo>
                      <a:pt x="2544" y="426"/>
                    </a:lnTo>
                    <a:lnTo>
                      <a:pt x="2550" y="432"/>
                    </a:lnTo>
                    <a:lnTo>
                      <a:pt x="2550" y="438"/>
                    </a:lnTo>
                    <a:lnTo>
                      <a:pt x="2550" y="450"/>
                    </a:lnTo>
                    <a:lnTo>
                      <a:pt x="2550" y="456"/>
                    </a:lnTo>
                    <a:lnTo>
                      <a:pt x="2550" y="462"/>
                    </a:lnTo>
                    <a:lnTo>
                      <a:pt x="2556" y="480"/>
                    </a:lnTo>
                    <a:lnTo>
                      <a:pt x="2556" y="486"/>
                    </a:lnTo>
                    <a:lnTo>
                      <a:pt x="2556" y="492"/>
                    </a:lnTo>
                    <a:lnTo>
                      <a:pt x="2556" y="498"/>
                    </a:lnTo>
                    <a:lnTo>
                      <a:pt x="2556" y="504"/>
                    </a:lnTo>
                    <a:lnTo>
                      <a:pt x="2556" y="510"/>
                    </a:lnTo>
                    <a:lnTo>
                      <a:pt x="2556" y="516"/>
                    </a:lnTo>
                    <a:lnTo>
                      <a:pt x="2562" y="528"/>
                    </a:lnTo>
                    <a:lnTo>
                      <a:pt x="2562" y="534"/>
                    </a:lnTo>
                    <a:lnTo>
                      <a:pt x="2562" y="540"/>
                    </a:lnTo>
                    <a:lnTo>
                      <a:pt x="2562" y="546"/>
                    </a:lnTo>
                    <a:lnTo>
                      <a:pt x="2562" y="552"/>
                    </a:lnTo>
                    <a:lnTo>
                      <a:pt x="2562" y="558"/>
                    </a:lnTo>
                    <a:lnTo>
                      <a:pt x="2568" y="564"/>
                    </a:lnTo>
                    <a:lnTo>
                      <a:pt x="2568" y="570"/>
                    </a:lnTo>
                    <a:lnTo>
                      <a:pt x="2568" y="576"/>
                    </a:lnTo>
                    <a:lnTo>
                      <a:pt x="2568" y="582"/>
                    </a:lnTo>
                    <a:lnTo>
                      <a:pt x="2568" y="582"/>
                    </a:lnTo>
                    <a:lnTo>
                      <a:pt x="2568" y="588"/>
                    </a:lnTo>
                    <a:lnTo>
                      <a:pt x="2574" y="594"/>
                    </a:lnTo>
                    <a:lnTo>
                      <a:pt x="2574" y="606"/>
                    </a:lnTo>
                    <a:lnTo>
                      <a:pt x="2574" y="606"/>
                    </a:lnTo>
                    <a:lnTo>
                      <a:pt x="2574" y="612"/>
                    </a:lnTo>
                    <a:lnTo>
                      <a:pt x="2574" y="618"/>
                    </a:lnTo>
                    <a:lnTo>
                      <a:pt x="2574" y="624"/>
                    </a:lnTo>
                    <a:lnTo>
                      <a:pt x="2580" y="630"/>
                    </a:lnTo>
                    <a:lnTo>
                      <a:pt x="2580" y="636"/>
                    </a:lnTo>
                    <a:lnTo>
                      <a:pt x="2580" y="636"/>
                    </a:lnTo>
                    <a:lnTo>
                      <a:pt x="2580" y="642"/>
                    </a:lnTo>
                    <a:lnTo>
                      <a:pt x="2580" y="648"/>
                    </a:lnTo>
                    <a:lnTo>
                      <a:pt x="2580" y="648"/>
                    </a:lnTo>
                    <a:lnTo>
                      <a:pt x="2586" y="660"/>
                    </a:lnTo>
                    <a:lnTo>
                      <a:pt x="2586" y="660"/>
                    </a:lnTo>
                    <a:lnTo>
                      <a:pt x="2586" y="666"/>
                    </a:lnTo>
                    <a:lnTo>
                      <a:pt x="2586" y="672"/>
                    </a:lnTo>
                    <a:lnTo>
                      <a:pt x="2586" y="672"/>
                    </a:lnTo>
                    <a:lnTo>
                      <a:pt x="2586" y="678"/>
                    </a:lnTo>
                    <a:lnTo>
                      <a:pt x="2592" y="678"/>
                    </a:lnTo>
                    <a:lnTo>
                      <a:pt x="2592" y="684"/>
                    </a:lnTo>
                    <a:lnTo>
                      <a:pt x="2592" y="684"/>
                    </a:lnTo>
                    <a:lnTo>
                      <a:pt x="2592" y="690"/>
                    </a:lnTo>
                    <a:lnTo>
                      <a:pt x="2592" y="690"/>
                    </a:lnTo>
                    <a:lnTo>
                      <a:pt x="2592" y="696"/>
                    </a:lnTo>
                    <a:lnTo>
                      <a:pt x="2598" y="696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14"/>
                    </a:lnTo>
                    <a:lnTo>
                      <a:pt x="2604" y="714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10" y="726"/>
                    </a:lnTo>
                    <a:lnTo>
                      <a:pt x="2610" y="726"/>
                    </a:lnTo>
                    <a:lnTo>
                      <a:pt x="2610" y="726"/>
                    </a:lnTo>
                    <a:lnTo>
                      <a:pt x="2610" y="726"/>
                    </a:lnTo>
                    <a:lnTo>
                      <a:pt x="2610" y="732"/>
                    </a:lnTo>
                    <a:lnTo>
                      <a:pt x="2610" y="732"/>
                    </a:lnTo>
                    <a:lnTo>
                      <a:pt x="2616" y="732"/>
                    </a:lnTo>
                    <a:lnTo>
                      <a:pt x="2616" y="732"/>
                    </a:lnTo>
                    <a:lnTo>
                      <a:pt x="2616" y="732"/>
                    </a:lnTo>
                    <a:lnTo>
                      <a:pt x="2616" y="732"/>
                    </a:lnTo>
                    <a:lnTo>
                      <a:pt x="2616" y="732"/>
                    </a:lnTo>
                    <a:lnTo>
                      <a:pt x="2616" y="726"/>
                    </a:lnTo>
                    <a:lnTo>
                      <a:pt x="2622" y="726"/>
                    </a:lnTo>
                    <a:lnTo>
                      <a:pt x="2622" y="726"/>
                    </a:lnTo>
                    <a:lnTo>
                      <a:pt x="2622" y="726"/>
                    </a:lnTo>
                    <a:lnTo>
                      <a:pt x="2622" y="720"/>
                    </a:lnTo>
                    <a:lnTo>
                      <a:pt x="2622" y="720"/>
                    </a:lnTo>
                    <a:lnTo>
                      <a:pt x="2622" y="720"/>
                    </a:lnTo>
                    <a:lnTo>
                      <a:pt x="2628" y="720"/>
                    </a:lnTo>
                    <a:lnTo>
                      <a:pt x="2628" y="714"/>
                    </a:lnTo>
                    <a:lnTo>
                      <a:pt x="2628" y="714"/>
                    </a:lnTo>
                    <a:lnTo>
                      <a:pt x="2628" y="714"/>
                    </a:lnTo>
                    <a:lnTo>
                      <a:pt x="2628" y="708"/>
                    </a:lnTo>
                    <a:lnTo>
                      <a:pt x="2628" y="708"/>
                    </a:lnTo>
                    <a:lnTo>
                      <a:pt x="2634" y="708"/>
                    </a:lnTo>
                    <a:lnTo>
                      <a:pt x="2634" y="702"/>
                    </a:lnTo>
                    <a:lnTo>
                      <a:pt x="2634" y="702"/>
                    </a:lnTo>
                    <a:lnTo>
                      <a:pt x="2634" y="696"/>
                    </a:lnTo>
                    <a:lnTo>
                      <a:pt x="2634" y="696"/>
                    </a:lnTo>
                    <a:lnTo>
                      <a:pt x="2634" y="690"/>
                    </a:lnTo>
                    <a:lnTo>
                      <a:pt x="2640" y="690"/>
                    </a:lnTo>
                    <a:lnTo>
                      <a:pt x="2640" y="684"/>
                    </a:lnTo>
                    <a:lnTo>
                      <a:pt x="2640" y="684"/>
                    </a:lnTo>
                    <a:lnTo>
                      <a:pt x="2640" y="678"/>
                    </a:lnTo>
                    <a:lnTo>
                      <a:pt x="2640" y="678"/>
                    </a:lnTo>
                    <a:lnTo>
                      <a:pt x="2640" y="672"/>
                    </a:lnTo>
                    <a:lnTo>
                      <a:pt x="2646" y="666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54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52" y="642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0"/>
                    </a:lnTo>
                    <a:lnTo>
                      <a:pt x="2652" y="624"/>
                    </a:lnTo>
                    <a:lnTo>
                      <a:pt x="2652" y="618"/>
                    </a:lnTo>
                    <a:lnTo>
                      <a:pt x="2658" y="612"/>
                    </a:lnTo>
                    <a:lnTo>
                      <a:pt x="2658" y="606"/>
                    </a:lnTo>
                    <a:lnTo>
                      <a:pt x="2658" y="606"/>
                    </a:lnTo>
                    <a:lnTo>
                      <a:pt x="2658" y="594"/>
                    </a:lnTo>
                    <a:lnTo>
                      <a:pt x="2658" y="588"/>
                    </a:lnTo>
                    <a:lnTo>
                      <a:pt x="2658" y="582"/>
                    </a:lnTo>
                    <a:lnTo>
                      <a:pt x="2664" y="582"/>
                    </a:lnTo>
                    <a:lnTo>
                      <a:pt x="2664" y="576"/>
                    </a:lnTo>
                    <a:lnTo>
                      <a:pt x="2664" y="570"/>
                    </a:lnTo>
                    <a:lnTo>
                      <a:pt x="2664" y="564"/>
                    </a:lnTo>
                    <a:lnTo>
                      <a:pt x="2664" y="558"/>
                    </a:lnTo>
                    <a:lnTo>
                      <a:pt x="2664" y="552"/>
                    </a:lnTo>
                    <a:lnTo>
                      <a:pt x="2664" y="546"/>
                    </a:lnTo>
                    <a:lnTo>
                      <a:pt x="2670" y="540"/>
                    </a:lnTo>
                    <a:lnTo>
                      <a:pt x="2670" y="534"/>
                    </a:lnTo>
                    <a:lnTo>
                      <a:pt x="2670" y="528"/>
                    </a:lnTo>
                    <a:lnTo>
                      <a:pt x="2670" y="516"/>
                    </a:lnTo>
                    <a:lnTo>
                      <a:pt x="2670" y="510"/>
                    </a:lnTo>
                    <a:lnTo>
                      <a:pt x="2676" y="498"/>
                    </a:lnTo>
                    <a:lnTo>
                      <a:pt x="2676" y="492"/>
                    </a:lnTo>
                    <a:lnTo>
                      <a:pt x="2676" y="486"/>
                    </a:lnTo>
                    <a:lnTo>
                      <a:pt x="2676" y="480"/>
                    </a:lnTo>
                    <a:lnTo>
                      <a:pt x="2676" y="468"/>
                    </a:lnTo>
                    <a:lnTo>
                      <a:pt x="2676" y="462"/>
                    </a:lnTo>
                    <a:lnTo>
                      <a:pt x="2682" y="456"/>
                    </a:lnTo>
                    <a:lnTo>
                      <a:pt x="2682" y="450"/>
                    </a:lnTo>
                    <a:lnTo>
                      <a:pt x="2682" y="438"/>
                    </a:lnTo>
                    <a:lnTo>
                      <a:pt x="2682" y="432"/>
                    </a:lnTo>
                    <a:lnTo>
                      <a:pt x="2682" y="426"/>
                    </a:lnTo>
                    <a:lnTo>
                      <a:pt x="2682" y="420"/>
                    </a:lnTo>
                    <a:lnTo>
                      <a:pt x="2688" y="408"/>
                    </a:lnTo>
                    <a:lnTo>
                      <a:pt x="2688" y="402"/>
                    </a:lnTo>
                    <a:lnTo>
                      <a:pt x="2688" y="390"/>
                    </a:lnTo>
                    <a:lnTo>
                      <a:pt x="2688" y="384"/>
                    </a:lnTo>
                    <a:lnTo>
                      <a:pt x="2688" y="378"/>
                    </a:lnTo>
                    <a:lnTo>
                      <a:pt x="2688" y="372"/>
                    </a:lnTo>
                    <a:lnTo>
                      <a:pt x="2688" y="360"/>
                    </a:lnTo>
                    <a:lnTo>
                      <a:pt x="2694" y="354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54"/>
                    </a:lnTo>
                    <a:lnTo>
                      <a:pt x="2694" y="360"/>
                    </a:lnTo>
                    <a:lnTo>
                      <a:pt x="2700" y="366"/>
                    </a:lnTo>
                    <a:lnTo>
                      <a:pt x="2700" y="372"/>
                    </a:lnTo>
                    <a:lnTo>
                      <a:pt x="2700" y="384"/>
                    </a:lnTo>
                    <a:lnTo>
                      <a:pt x="2700" y="390"/>
                    </a:lnTo>
                    <a:lnTo>
                      <a:pt x="2700" y="402"/>
                    </a:lnTo>
                    <a:lnTo>
                      <a:pt x="2700" y="408"/>
                    </a:lnTo>
                    <a:lnTo>
                      <a:pt x="2706" y="426"/>
                    </a:lnTo>
                    <a:lnTo>
                      <a:pt x="2706" y="432"/>
                    </a:lnTo>
                    <a:lnTo>
                      <a:pt x="2706" y="438"/>
                    </a:lnTo>
                    <a:lnTo>
                      <a:pt x="2706" y="450"/>
                    </a:lnTo>
                    <a:lnTo>
                      <a:pt x="2706" y="456"/>
                    </a:lnTo>
                    <a:lnTo>
                      <a:pt x="2712" y="468"/>
                    </a:lnTo>
                    <a:lnTo>
                      <a:pt x="2712" y="480"/>
                    </a:lnTo>
                    <a:lnTo>
                      <a:pt x="2712" y="486"/>
                    </a:lnTo>
                    <a:lnTo>
                      <a:pt x="2712" y="498"/>
                    </a:lnTo>
                    <a:lnTo>
                      <a:pt x="2712" y="504"/>
                    </a:lnTo>
                    <a:lnTo>
                      <a:pt x="2712" y="510"/>
                    </a:lnTo>
                    <a:lnTo>
                      <a:pt x="2712" y="516"/>
                    </a:lnTo>
                    <a:lnTo>
                      <a:pt x="2718" y="528"/>
                    </a:lnTo>
                    <a:lnTo>
                      <a:pt x="2718" y="534"/>
                    </a:lnTo>
                    <a:lnTo>
                      <a:pt x="2718" y="540"/>
                    </a:lnTo>
                    <a:lnTo>
                      <a:pt x="2718" y="546"/>
                    </a:lnTo>
                    <a:lnTo>
                      <a:pt x="2718" y="552"/>
                    </a:lnTo>
                    <a:lnTo>
                      <a:pt x="2718" y="558"/>
                    </a:lnTo>
                    <a:lnTo>
                      <a:pt x="2724" y="570"/>
                    </a:lnTo>
                    <a:lnTo>
                      <a:pt x="2724" y="576"/>
                    </a:lnTo>
                    <a:lnTo>
                      <a:pt x="2724" y="582"/>
                    </a:lnTo>
                    <a:lnTo>
                      <a:pt x="2724" y="588"/>
                    </a:lnTo>
                    <a:lnTo>
                      <a:pt x="2724" y="594"/>
                    </a:lnTo>
                    <a:lnTo>
                      <a:pt x="2724" y="600"/>
                    </a:lnTo>
                    <a:lnTo>
                      <a:pt x="2730" y="606"/>
                    </a:lnTo>
                    <a:lnTo>
                      <a:pt x="2730" y="612"/>
                    </a:lnTo>
                    <a:lnTo>
                      <a:pt x="2730" y="618"/>
                    </a:lnTo>
                    <a:lnTo>
                      <a:pt x="2730" y="624"/>
                    </a:lnTo>
                    <a:lnTo>
                      <a:pt x="2730" y="630"/>
                    </a:lnTo>
                    <a:lnTo>
                      <a:pt x="2730" y="636"/>
                    </a:lnTo>
                    <a:lnTo>
                      <a:pt x="2730" y="636"/>
                    </a:lnTo>
                    <a:lnTo>
                      <a:pt x="2736" y="642"/>
                    </a:lnTo>
                    <a:lnTo>
                      <a:pt x="2736" y="654"/>
                    </a:lnTo>
                    <a:lnTo>
                      <a:pt x="2736" y="654"/>
                    </a:lnTo>
                    <a:lnTo>
                      <a:pt x="2736" y="660"/>
                    </a:lnTo>
                    <a:lnTo>
                      <a:pt x="2736" y="666"/>
                    </a:lnTo>
                    <a:lnTo>
                      <a:pt x="2742" y="672"/>
                    </a:lnTo>
                    <a:lnTo>
                      <a:pt x="2742" y="678"/>
                    </a:lnTo>
                    <a:lnTo>
                      <a:pt x="2742" y="678"/>
                    </a:lnTo>
                    <a:lnTo>
                      <a:pt x="2742" y="684"/>
                    </a:lnTo>
                    <a:lnTo>
                      <a:pt x="2742" y="684"/>
                    </a:lnTo>
                    <a:lnTo>
                      <a:pt x="2742" y="690"/>
                    </a:lnTo>
                    <a:lnTo>
                      <a:pt x="2748" y="696"/>
                    </a:lnTo>
                    <a:lnTo>
                      <a:pt x="2748" y="696"/>
                    </a:lnTo>
                    <a:lnTo>
                      <a:pt x="2748" y="702"/>
                    </a:lnTo>
                    <a:lnTo>
                      <a:pt x="2748" y="702"/>
                    </a:lnTo>
                    <a:lnTo>
                      <a:pt x="2748" y="708"/>
                    </a:lnTo>
                    <a:lnTo>
                      <a:pt x="2748" y="708"/>
                    </a:lnTo>
                    <a:lnTo>
                      <a:pt x="2754" y="714"/>
                    </a:lnTo>
                    <a:lnTo>
                      <a:pt x="2754" y="714"/>
                    </a:lnTo>
                    <a:lnTo>
                      <a:pt x="2754" y="714"/>
                    </a:lnTo>
                    <a:lnTo>
                      <a:pt x="2754" y="720"/>
                    </a:lnTo>
                    <a:lnTo>
                      <a:pt x="2754" y="720"/>
                    </a:lnTo>
                    <a:lnTo>
                      <a:pt x="2754" y="720"/>
                    </a:lnTo>
                    <a:lnTo>
                      <a:pt x="2754" y="726"/>
                    </a:lnTo>
                    <a:lnTo>
                      <a:pt x="2760" y="726"/>
                    </a:lnTo>
                    <a:lnTo>
                      <a:pt x="2760" y="726"/>
                    </a:lnTo>
                    <a:lnTo>
                      <a:pt x="2760" y="732"/>
                    </a:lnTo>
                    <a:lnTo>
                      <a:pt x="2760" y="732"/>
                    </a:lnTo>
                    <a:lnTo>
                      <a:pt x="2760" y="732"/>
                    </a:lnTo>
                    <a:lnTo>
                      <a:pt x="2760" y="732"/>
                    </a:lnTo>
                    <a:lnTo>
                      <a:pt x="2766" y="732"/>
                    </a:lnTo>
                    <a:lnTo>
                      <a:pt x="2766" y="732"/>
                    </a:lnTo>
                    <a:lnTo>
                      <a:pt x="2766" y="738"/>
                    </a:lnTo>
                    <a:lnTo>
                      <a:pt x="2766" y="738"/>
                    </a:lnTo>
                    <a:lnTo>
                      <a:pt x="2766" y="738"/>
                    </a:lnTo>
                    <a:lnTo>
                      <a:pt x="2766" y="738"/>
                    </a:lnTo>
                    <a:lnTo>
                      <a:pt x="2772" y="738"/>
                    </a:lnTo>
                    <a:lnTo>
                      <a:pt x="2772" y="738"/>
                    </a:lnTo>
                    <a:lnTo>
                      <a:pt x="2772" y="738"/>
                    </a:lnTo>
                    <a:lnTo>
                      <a:pt x="2772" y="732"/>
                    </a:lnTo>
                    <a:lnTo>
                      <a:pt x="2772" y="732"/>
                    </a:lnTo>
                    <a:lnTo>
                      <a:pt x="2772" y="732"/>
                    </a:lnTo>
                    <a:lnTo>
                      <a:pt x="2778" y="732"/>
                    </a:lnTo>
                    <a:lnTo>
                      <a:pt x="2778" y="726"/>
                    </a:lnTo>
                    <a:lnTo>
                      <a:pt x="2778" y="726"/>
                    </a:lnTo>
                    <a:lnTo>
                      <a:pt x="2778" y="720"/>
                    </a:lnTo>
                    <a:lnTo>
                      <a:pt x="2778" y="720"/>
                    </a:lnTo>
                    <a:lnTo>
                      <a:pt x="2778" y="720"/>
                    </a:lnTo>
                    <a:lnTo>
                      <a:pt x="2784" y="714"/>
                    </a:lnTo>
                    <a:lnTo>
                      <a:pt x="2784" y="714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2"/>
                    </a:lnTo>
                    <a:lnTo>
                      <a:pt x="2784" y="696"/>
                    </a:lnTo>
                    <a:lnTo>
                      <a:pt x="2790" y="690"/>
                    </a:lnTo>
                    <a:lnTo>
                      <a:pt x="2790" y="690"/>
                    </a:lnTo>
                    <a:lnTo>
                      <a:pt x="2790" y="684"/>
                    </a:lnTo>
                    <a:lnTo>
                      <a:pt x="2790" y="678"/>
                    </a:lnTo>
                    <a:lnTo>
                      <a:pt x="2790" y="672"/>
                    </a:lnTo>
                    <a:lnTo>
                      <a:pt x="2790" y="666"/>
                    </a:lnTo>
                    <a:lnTo>
                      <a:pt x="2796" y="660"/>
                    </a:lnTo>
                    <a:lnTo>
                      <a:pt x="2796" y="654"/>
                    </a:lnTo>
                    <a:lnTo>
                      <a:pt x="2796" y="654"/>
                    </a:lnTo>
                    <a:lnTo>
                      <a:pt x="2796" y="648"/>
                    </a:lnTo>
                    <a:lnTo>
                      <a:pt x="2796" y="642"/>
                    </a:lnTo>
                    <a:lnTo>
                      <a:pt x="2796" y="624"/>
                    </a:lnTo>
                    <a:lnTo>
                      <a:pt x="2802" y="618"/>
                    </a:lnTo>
                    <a:lnTo>
                      <a:pt x="2802" y="612"/>
                    </a:lnTo>
                    <a:lnTo>
                      <a:pt x="2802" y="606"/>
                    </a:lnTo>
                    <a:lnTo>
                      <a:pt x="2802" y="600"/>
                    </a:lnTo>
                    <a:lnTo>
                      <a:pt x="2802" y="594"/>
                    </a:lnTo>
                    <a:lnTo>
                      <a:pt x="2802" y="582"/>
                    </a:lnTo>
                    <a:lnTo>
                      <a:pt x="2808" y="576"/>
                    </a:lnTo>
                    <a:lnTo>
                      <a:pt x="2808" y="570"/>
                    </a:lnTo>
                    <a:lnTo>
                      <a:pt x="2808" y="558"/>
                    </a:lnTo>
                    <a:lnTo>
                      <a:pt x="2808" y="552"/>
                    </a:lnTo>
                    <a:lnTo>
                      <a:pt x="2808" y="546"/>
                    </a:lnTo>
                    <a:lnTo>
                      <a:pt x="2808" y="540"/>
                    </a:lnTo>
                    <a:lnTo>
                      <a:pt x="2814" y="522"/>
                    </a:lnTo>
                    <a:lnTo>
                      <a:pt x="2814" y="516"/>
                    </a:lnTo>
                    <a:lnTo>
                      <a:pt x="2814" y="504"/>
                    </a:lnTo>
                    <a:lnTo>
                      <a:pt x="2814" y="498"/>
                    </a:lnTo>
                    <a:lnTo>
                      <a:pt x="2814" y="492"/>
                    </a:lnTo>
                    <a:lnTo>
                      <a:pt x="2814" y="474"/>
                    </a:lnTo>
                    <a:lnTo>
                      <a:pt x="2820" y="462"/>
                    </a:lnTo>
                    <a:lnTo>
                      <a:pt x="2820" y="456"/>
                    </a:lnTo>
                    <a:lnTo>
                      <a:pt x="2820" y="444"/>
                    </a:lnTo>
                    <a:lnTo>
                      <a:pt x="2820" y="438"/>
                    </a:lnTo>
                    <a:lnTo>
                      <a:pt x="2820" y="426"/>
                    </a:lnTo>
                    <a:lnTo>
                      <a:pt x="2820" y="414"/>
                    </a:lnTo>
                    <a:lnTo>
                      <a:pt x="2820" y="402"/>
                    </a:lnTo>
                    <a:lnTo>
                      <a:pt x="2826" y="396"/>
                    </a:lnTo>
                    <a:lnTo>
                      <a:pt x="2826" y="384"/>
                    </a:lnTo>
                    <a:lnTo>
                      <a:pt x="2826" y="372"/>
                    </a:lnTo>
                    <a:lnTo>
                      <a:pt x="2826" y="360"/>
                    </a:lnTo>
                    <a:lnTo>
                      <a:pt x="2826" y="348"/>
                    </a:lnTo>
                    <a:lnTo>
                      <a:pt x="2832" y="324"/>
                    </a:lnTo>
                    <a:lnTo>
                      <a:pt x="2832" y="312"/>
                    </a:lnTo>
                    <a:lnTo>
                      <a:pt x="2832" y="300"/>
                    </a:lnTo>
                    <a:lnTo>
                      <a:pt x="2832" y="288"/>
                    </a:lnTo>
                    <a:lnTo>
                      <a:pt x="2832" y="276"/>
                    </a:lnTo>
                    <a:lnTo>
                      <a:pt x="2832" y="258"/>
                    </a:lnTo>
                    <a:lnTo>
                      <a:pt x="2838" y="246"/>
                    </a:lnTo>
                    <a:lnTo>
                      <a:pt x="2838" y="234"/>
                    </a:lnTo>
                    <a:lnTo>
                      <a:pt x="2838" y="222"/>
                    </a:lnTo>
                    <a:lnTo>
                      <a:pt x="2838" y="210"/>
                    </a:lnTo>
                    <a:lnTo>
                      <a:pt x="2838" y="192"/>
                    </a:lnTo>
                    <a:lnTo>
                      <a:pt x="2838" y="180"/>
                    </a:lnTo>
                    <a:lnTo>
                      <a:pt x="2838" y="168"/>
                    </a:lnTo>
                    <a:lnTo>
                      <a:pt x="2844" y="156"/>
                    </a:lnTo>
                    <a:lnTo>
                      <a:pt x="2844" y="132"/>
                    </a:lnTo>
                    <a:lnTo>
                      <a:pt x="2844" y="120"/>
                    </a:lnTo>
                    <a:lnTo>
                      <a:pt x="2844" y="108"/>
                    </a:lnTo>
                    <a:lnTo>
                      <a:pt x="2844" y="90"/>
                    </a:lnTo>
                    <a:lnTo>
                      <a:pt x="2844" y="78"/>
                    </a:lnTo>
                    <a:lnTo>
                      <a:pt x="2850" y="66"/>
                    </a:lnTo>
                    <a:lnTo>
                      <a:pt x="2850" y="48"/>
                    </a:lnTo>
                    <a:lnTo>
                      <a:pt x="2850" y="36"/>
                    </a:lnTo>
                    <a:lnTo>
                      <a:pt x="2850" y="12"/>
                    </a:lnTo>
                    <a:lnTo>
                      <a:pt x="2850" y="6"/>
                    </a:lnTo>
                    <a:lnTo>
                      <a:pt x="2850" y="6"/>
                    </a:lnTo>
                    <a:lnTo>
                      <a:pt x="2856" y="12"/>
                    </a:lnTo>
                    <a:lnTo>
                      <a:pt x="2856" y="18"/>
                    </a:lnTo>
                    <a:lnTo>
                      <a:pt x="2856" y="24"/>
                    </a:lnTo>
                    <a:lnTo>
                      <a:pt x="2856" y="42"/>
                    </a:lnTo>
                    <a:lnTo>
                      <a:pt x="2856" y="54"/>
                    </a:lnTo>
                    <a:lnTo>
                      <a:pt x="2856" y="72"/>
                    </a:lnTo>
                    <a:lnTo>
                      <a:pt x="2862" y="90"/>
                    </a:lnTo>
                    <a:lnTo>
                      <a:pt x="2862" y="102"/>
                    </a:lnTo>
                    <a:lnTo>
                      <a:pt x="2862" y="132"/>
                    </a:lnTo>
                    <a:lnTo>
                      <a:pt x="2862" y="144"/>
                    </a:lnTo>
                    <a:lnTo>
                      <a:pt x="2862" y="162"/>
                    </a:lnTo>
                    <a:lnTo>
                      <a:pt x="2862" y="174"/>
                    </a:lnTo>
                    <a:lnTo>
                      <a:pt x="2868" y="186"/>
                    </a:lnTo>
                    <a:lnTo>
                      <a:pt x="2868" y="210"/>
                    </a:lnTo>
                    <a:lnTo>
                      <a:pt x="2868" y="228"/>
                    </a:lnTo>
                    <a:lnTo>
                      <a:pt x="2868" y="240"/>
                    </a:lnTo>
                    <a:lnTo>
                      <a:pt x="2868" y="258"/>
                    </a:lnTo>
                    <a:lnTo>
                      <a:pt x="2868" y="270"/>
                    </a:lnTo>
                    <a:lnTo>
                      <a:pt x="2874" y="282"/>
                    </a:lnTo>
                    <a:lnTo>
                      <a:pt x="2874" y="300"/>
                    </a:lnTo>
                    <a:lnTo>
                      <a:pt x="2874" y="312"/>
                    </a:lnTo>
                    <a:lnTo>
                      <a:pt x="2874" y="324"/>
                    </a:lnTo>
                    <a:lnTo>
                      <a:pt x="2874" y="336"/>
                    </a:lnTo>
                    <a:lnTo>
                      <a:pt x="2874" y="348"/>
                    </a:lnTo>
                    <a:lnTo>
                      <a:pt x="2880" y="366"/>
                    </a:lnTo>
                    <a:lnTo>
                      <a:pt x="2880" y="378"/>
                    </a:lnTo>
                    <a:lnTo>
                      <a:pt x="2880" y="390"/>
                    </a:lnTo>
                    <a:lnTo>
                      <a:pt x="2880" y="402"/>
                    </a:lnTo>
                    <a:lnTo>
                      <a:pt x="2880" y="414"/>
                    </a:lnTo>
                    <a:lnTo>
                      <a:pt x="2880" y="426"/>
                    </a:lnTo>
                    <a:lnTo>
                      <a:pt x="2880" y="438"/>
                    </a:lnTo>
                    <a:lnTo>
                      <a:pt x="2886" y="444"/>
                    </a:lnTo>
                    <a:lnTo>
                      <a:pt x="2886" y="456"/>
                    </a:lnTo>
                    <a:lnTo>
                      <a:pt x="2886" y="468"/>
                    </a:lnTo>
                    <a:lnTo>
                      <a:pt x="2886" y="492"/>
                    </a:lnTo>
                    <a:lnTo>
                      <a:pt x="2886" y="498"/>
                    </a:lnTo>
                    <a:lnTo>
                      <a:pt x="2892" y="504"/>
                    </a:lnTo>
                    <a:lnTo>
                      <a:pt x="2892" y="516"/>
                    </a:lnTo>
                    <a:lnTo>
                      <a:pt x="2892" y="522"/>
                    </a:lnTo>
                    <a:lnTo>
                      <a:pt x="2892" y="540"/>
                    </a:lnTo>
                    <a:lnTo>
                      <a:pt x="2892" y="552"/>
                    </a:lnTo>
                    <a:lnTo>
                      <a:pt x="2892" y="558"/>
                    </a:lnTo>
                    <a:lnTo>
                      <a:pt x="2898" y="564"/>
                    </a:lnTo>
                    <a:lnTo>
                      <a:pt x="2898" y="570"/>
                    </a:lnTo>
                    <a:lnTo>
                      <a:pt x="2898" y="576"/>
                    </a:lnTo>
                    <a:lnTo>
                      <a:pt x="2898" y="594"/>
                    </a:lnTo>
                    <a:lnTo>
                      <a:pt x="2898" y="600"/>
                    </a:lnTo>
                    <a:lnTo>
                      <a:pt x="2898" y="612"/>
                    </a:lnTo>
                    <a:lnTo>
                      <a:pt x="2904" y="618"/>
                    </a:lnTo>
                    <a:lnTo>
                      <a:pt x="2904" y="624"/>
                    </a:lnTo>
                    <a:lnTo>
                      <a:pt x="2904" y="630"/>
                    </a:lnTo>
                    <a:lnTo>
                      <a:pt x="2904" y="636"/>
                    </a:lnTo>
                    <a:lnTo>
                      <a:pt x="2904" y="648"/>
                    </a:lnTo>
                    <a:lnTo>
                      <a:pt x="2904" y="654"/>
                    </a:lnTo>
                    <a:lnTo>
                      <a:pt x="2904" y="660"/>
                    </a:lnTo>
                    <a:lnTo>
                      <a:pt x="2910" y="666"/>
                    </a:lnTo>
                    <a:lnTo>
                      <a:pt x="2910" y="672"/>
                    </a:lnTo>
                    <a:lnTo>
                      <a:pt x="2910" y="678"/>
                    </a:lnTo>
                    <a:lnTo>
                      <a:pt x="2910" y="678"/>
                    </a:lnTo>
                    <a:lnTo>
                      <a:pt x="2910" y="684"/>
                    </a:lnTo>
                    <a:lnTo>
                      <a:pt x="2910" y="690"/>
                    </a:lnTo>
                    <a:lnTo>
                      <a:pt x="2916" y="696"/>
                    </a:lnTo>
                    <a:lnTo>
                      <a:pt x="2916" y="702"/>
                    </a:lnTo>
                    <a:lnTo>
                      <a:pt x="2916" y="702"/>
                    </a:lnTo>
                    <a:lnTo>
                      <a:pt x="2916" y="708"/>
                    </a:lnTo>
                    <a:lnTo>
                      <a:pt x="2916" y="714"/>
                    </a:lnTo>
                    <a:lnTo>
                      <a:pt x="2922" y="720"/>
                    </a:lnTo>
                    <a:lnTo>
                      <a:pt x="2922" y="720"/>
                    </a:lnTo>
                    <a:lnTo>
                      <a:pt x="2922" y="726"/>
                    </a:lnTo>
                    <a:lnTo>
                      <a:pt x="2922" y="726"/>
                    </a:lnTo>
                    <a:lnTo>
                      <a:pt x="2922" y="726"/>
                    </a:lnTo>
                    <a:lnTo>
                      <a:pt x="2922" y="732"/>
                    </a:lnTo>
                    <a:lnTo>
                      <a:pt x="2922" y="732"/>
                    </a:lnTo>
                    <a:lnTo>
                      <a:pt x="2928" y="738"/>
                    </a:lnTo>
                    <a:lnTo>
                      <a:pt x="2928" y="738"/>
                    </a:lnTo>
                    <a:lnTo>
                      <a:pt x="2928" y="738"/>
                    </a:lnTo>
                    <a:lnTo>
                      <a:pt x="2928" y="738"/>
                    </a:lnTo>
                    <a:lnTo>
                      <a:pt x="2928" y="744"/>
                    </a:lnTo>
                    <a:lnTo>
                      <a:pt x="2928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38"/>
                    </a:lnTo>
                    <a:lnTo>
                      <a:pt x="2934" y="738"/>
                    </a:lnTo>
                    <a:lnTo>
                      <a:pt x="2940" y="738"/>
                    </a:lnTo>
                    <a:lnTo>
                      <a:pt x="2940" y="738"/>
                    </a:lnTo>
                    <a:lnTo>
                      <a:pt x="2940" y="732"/>
                    </a:lnTo>
                    <a:lnTo>
                      <a:pt x="2940" y="732"/>
                    </a:lnTo>
                    <a:lnTo>
                      <a:pt x="2940" y="732"/>
                    </a:lnTo>
                    <a:lnTo>
                      <a:pt x="2940" y="726"/>
                    </a:lnTo>
                    <a:lnTo>
                      <a:pt x="2946" y="726"/>
                    </a:lnTo>
                    <a:lnTo>
                      <a:pt x="2946" y="720"/>
                    </a:lnTo>
                    <a:lnTo>
                      <a:pt x="2946" y="720"/>
                    </a:lnTo>
                    <a:lnTo>
                      <a:pt x="2946" y="714"/>
                    </a:lnTo>
                    <a:lnTo>
                      <a:pt x="2946" y="714"/>
                    </a:lnTo>
                    <a:lnTo>
                      <a:pt x="2946" y="708"/>
                    </a:lnTo>
                    <a:lnTo>
                      <a:pt x="2952" y="702"/>
                    </a:lnTo>
                    <a:lnTo>
                      <a:pt x="2952" y="702"/>
                    </a:lnTo>
                    <a:lnTo>
                      <a:pt x="2952" y="696"/>
                    </a:lnTo>
                    <a:lnTo>
                      <a:pt x="2952" y="690"/>
                    </a:lnTo>
                    <a:lnTo>
                      <a:pt x="2952" y="678"/>
                    </a:lnTo>
                    <a:lnTo>
                      <a:pt x="2952" y="672"/>
                    </a:lnTo>
                    <a:lnTo>
                      <a:pt x="2958" y="672"/>
                    </a:lnTo>
                    <a:lnTo>
                      <a:pt x="2958" y="666"/>
                    </a:lnTo>
                    <a:lnTo>
                      <a:pt x="2958" y="660"/>
                    </a:lnTo>
                    <a:lnTo>
                      <a:pt x="2958" y="654"/>
                    </a:lnTo>
                    <a:lnTo>
                      <a:pt x="2958" y="642"/>
                    </a:lnTo>
                    <a:lnTo>
                      <a:pt x="2958" y="636"/>
                    </a:lnTo>
                    <a:lnTo>
                      <a:pt x="2964" y="630"/>
                    </a:lnTo>
                    <a:lnTo>
                      <a:pt x="2964" y="624"/>
                    </a:lnTo>
                    <a:lnTo>
                      <a:pt x="2964" y="618"/>
                    </a:lnTo>
                    <a:lnTo>
                      <a:pt x="2964" y="612"/>
                    </a:lnTo>
                    <a:lnTo>
                      <a:pt x="2964" y="600"/>
                    </a:lnTo>
                    <a:lnTo>
                      <a:pt x="2964" y="594"/>
                    </a:lnTo>
                    <a:lnTo>
                      <a:pt x="2970" y="588"/>
                    </a:lnTo>
                    <a:lnTo>
                      <a:pt x="2970" y="576"/>
                    </a:lnTo>
                    <a:lnTo>
                      <a:pt x="2970" y="564"/>
                    </a:lnTo>
                    <a:lnTo>
                      <a:pt x="2970" y="558"/>
                    </a:lnTo>
                    <a:lnTo>
                      <a:pt x="2970" y="546"/>
                    </a:lnTo>
                    <a:lnTo>
                      <a:pt x="2970" y="540"/>
                    </a:lnTo>
                    <a:lnTo>
                      <a:pt x="2970" y="528"/>
                    </a:lnTo>
                    <a:lnTo>
                      <a:pt x="2976" y="522"/>
                    </a:lnTo>
                    <a:lnTo>
                      <a:pt x="2976" y="504"/>
                    </a:lnTo>
                    <a:lnTo>
                      <a:pt x="2976" y="498"/>
                    </a:lnTo>
                    <a:lnTo>
                      <a:pt x="2976" y="486"/>
                    </a:lnTo>
                    <a:lnTo>
                      <a:pt x="2976" y="480"/>
                    </a:lnTo>
                    <a:lnTo>
                      <a:pt x="2976" y="468"/>
                    </a:lnTo>
                    <a:lnTo>
                      <a:pt x="2982" y="456"/>
                    </a:lnTo>
                    <a:lnTo>
                      <a:pt x="2982" y="444"/>
                    </a:lnTo>
                    <a:lnTo>
                      <a:pt x="2982" y="432"/>
                    </a:lnTo>
                    <a:lnTo>
                      <a:pt x="2982" y="420"/>
                    </a:lnTo>
                    <a:lnTo>
                      <a:pt x="2982" y="402"/>
                    </a:lnTo>
                    <a:lnTo>
                      <a:pt x="2988" y="390"/>
                    </a:lnTo>
                    <a:lnTo>
                      <a:pt x="2988" y="372"/>
                    </a:lnTo>
                    <a:lnTo>
                      <a:pt x="2988" y="360"/>
                    </a:lnTo>
                    <a:lnTo>
                      <a:pt x="2988" y="348"/>
                    </a:lnTo>
                    <a:lnTo>
                      <a:pt x="2988" y="336"/>
                    </a:lnTo>
                    <a:lnTo>
                      <a:pt x="2988" y="324"/>
                    </a:lnTo>
                    <a:lnTo>
                      <a:pt x="2988" y="312"/>
                    </a:lnTo>
                    <a:lnTo>
                      <a:pt x="2994" y="294"/>
                    </a:lnTo>
                    <a:lnTo>
                      <a:pt x="2994" y="282"/>
                    </a:lnTo>
                    <a:lnTo>
                      <a:pt x="2994" y="270"/>
                    </a:lnTo>
                    <a:lnTo>
                      <a:pt x="2994" y="252"/>
                    </a:lnTo>
                    <a:lnTo>
                      <a:pt x="2994" y="240"/>
                    </a:lnTo>
                    <a:lnTo>
                      <a:pt x="2994" y="228"/>
                    </a:lnTo>
                    <a:lnTo>
                      <a:pt x="3000" y="210"/>
                    </a:lnTo>
                    <a:lnTo>
                      <a:pt x="3000" y="198"/>
                    </a:lnTo>
                    <a:lnTo>
                      <a:pt x="3000" y="186"/>
                    </a:lnTo>
                    <a:lnTo>
                      <a:pt x="3000" y="156"/>
                    </a:lnTo>
                    <a:lnTo>
                      <a:pt x="3000" y="144"/>
                    </a:lnTo>
                    <a:lnTo>
                      <a:pt x="3000" y="132"/>
                    </a:lnTo>
                    <a:lnTo>
                      <a:pt x="3006" y="114"/>
                    </a:lnTo>
                    <a:lnTo>
                      <a:pt x="3006" y="102"/>
                    </a:lnTo>
                    <a:lnTo>
                      <a:pt x="3006" y="84"/>
                    </a:lnTo>
                    <a:lnTo>
                      <a:pt x="3006" y="72"/>
                    </a:lnTo>
                    <a:lnTo>
                      <a:pt x="3006" y="36"/>
                    </a:lnTo>
                    <a:lnTo>
                      <a:pt x="3006" y="24"/>
                    </a:lnTo>
                    <a:lnTo>
                      <a:pt x="3012" y="12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12"/>
                    </a:lnTo>
                    <a:lnTo>
                      <a:pt x="3012" y="24"/>
                    </a:lnTo>
                    <a:lnTo>
                      <a:pt x="3018" y="36"/>
                    </a:lnTo>
                    <a:lnTo>
                      <a:pt x="3018" y="54"/>
                    </a:lnTo>
                    <a:lnTo>
                      <a:pt x="3018" y="72"/>
                    </a:lnTo>
                    <a:lnTo>
                      <a:pt x="3018" y="102"/>
                    </a:lnTo>
                    <a:lnTo>
                      <a:pt x="3018" y="114"/>
                    </a:lnTo>
                    <a:lnTo>
                      <a:pt x="3018" y="132"/>
                    </a:lnTo>
                    <a:lnTo>
                      <a:pt x="3024" y="144"/>
                    </a:lnTo>
                    <a:lnTo>
                      <a:pt x="3024" y="156"/>
                    </a:lnTo>
                    <a:lnTo>
                      <a:pt x="3024" y="168"/>
                    </a:lnTo>
                    <a:lnTo>
                      <a:pt x="3024" y="198"/>
                    </a:lnTo>
                    <a:lnTo>
                      <a:pt x="3024" y="210"/>
                    </a:lnTo>
                    <a:lnTo>
                      <a:pt x="3024" y="222"/>
                    </a:lnTo>
                    <a:lnTo>
                      <a:pt x="3030" y="240"/>
                    </a:lnTo>
                    <a:lnTo>
                      <a:pt x="3030" y="252"/>
                    </a:lnTo>
                    <a:lnTo>
                      <a:pt x="3030" y="270"/>
                    </a:lnTo>
                    <a:lnTo>
                      <a:pt x="3030" y="282"/>
                    </a:lnTo>
                    <a:lnTo>
                      <a:pt x="3030" y="294"/>
                    </a:lnTo>
                    <a:lnTo>
                      <a:pt x="3030" y="306"/>
                    </a:lnTo>
                    <a:lnTo>
                      <a:pt x="3036" y="324"/>
                    </a:lnTo>
                    <a:lnTo>
                      <a:pt x="3036" y="336"/>
                    </a:lnTo>
                    <a:lnTo>
                      <a:pt x="3036" y="348"/>
                    </a:lnTo>
                    <a:lnTo>
                      <a:pt x="3036" y="360"/>
                    </a:lnTo>
                    <a:lnTo>
                      <a:pt x="3036" y="372"/>
                    </a:lnTo>
                    <a:lnTo>
                      <a:pt x="3036" y="384"/>
                    </a:lnTo>
                    <a:lnTo>
                      <a:pt x="3036" y="396"/>
                    </a:lnTo>
                    <a:lnTo>
                      <a:pt x="3042" y="408"/>
                    </a:lnTo>
                    <a:lnTo>
                      <a:pt x="3042" y="420"/>
                    </a:lnTo>
                    <a:lnTo>
                      <a:pt x="3042" y="432"/>
                    </a:lnTo>
                    <a:lnTo>
                      <a:pt x="3042" y="456"/>
                    </a:lnTo>
                    <a:lnTo>
                      <a:pt x="3042" y="468"/>
                    </a:lnTo>
                    <a:lnTo>
                      <a:pt x="3048" y="474"/>
                    </a:lnTo>
                    <a:lnTo>
                      <a:pt x="3048" y="486"/>
                    </a:lnTo>
                    <a:lnTo>
                      <a:pt x="3048" y="498"/>
                    </a:lnTo>
                    <a:lnTo>
                      <a:pt x="3048" y="504"/>
                    </a:lnTo>
                    <a:lnTo>
                      <a:pt x="3048" y="510"/>
                    </a:lnTo>
                    <a:lnTo>
                      <a:pt x="3048" y="522"/>
                    </a:lnTo>
                    <a:lnTo>
                      <a:pt x="3054" y="540"/>
                    </a:lnTo>
                    <a:lnTo>
                      <a:pt x="3054" y="546"/>
                    </a:lnTo>
                    <a:lnTo>
                      <a:pt x="3054" y="552"/>
                    </a:lnTo>
                    <a:lnTo>
                      <a:pt x="3054" y="564"/>
                    </a:lnTo>
                    <a:lnTo>
                      <a:pt x="3054" y="570"/>
                    </a:lnTo>
                    <a:lnTo>
                      <a:pt x="3054" y="582"/>
                    </a:lnTo>
                    <a:lnTo>
                      <a:pt x="3060" y="594"/>
                    </a:lnTo>
                    <a:lnTo>
                      <a:pt x="3060" y="600"/>
                    </a:lnTo>
                    <a:lnTo>
                      <a:pt x="3060" y="606"/>
                    </a:lnTo>
                    <a:lnTo>
                      <a:pt x="3060" y="612"/>
                    </a:lnTo>
                    <a:lnTo>
                      <a:pt x="3060" y="624"/>
                    </a:lnTo>
                    <a:lnTo>
                      <a:pt x="3060" y="630"/>
                    </a:lnTo>
                    <a:lnTo>
                      <a:pt x="3060" y="636"/>
                    </a:lnTo>
                    <a:lnTo>
                      <a:pt x="3066" y="642"/>
                    </a:lnTo>
                    <a:lnTo>
                      <a:pt x="3066" y="648"/>
                    </a:lnTo>
                    <a:lnTo>
                      <a:pt x="3066" y="654"/>
                    </a:lnTo>
                    <a:lnTo>
                      <a:pt x="3066" y="660"/>
                    </a:lnTo>
                    <a:lnTo>
                      <a:pt x="3066" y="666"/>
                    </a:lnTo>
                    <a:lnTo>
                      <a:pt x="3066" y="672"/>
                    </a:lnTo>
                    <a:lnTo>
                      <a:pt x="3072" y="678"/>
                    </a:lnTo>
                    <a:lnTo>
                      <a:pt x="3072" y="684"/>
                    </a:lnTo>
                    <a:lnTo>
                      <a:pt x="3072" y="690"/>
                    </a:lnTo>
                    <a:lnTo>
                      <a:pt x="3072" y="696"/>
                    </a:lnTo>
                    <a:lnTo>
                      <a:pt x="3072" y="702"/>
                    </a:lnTo>
                    <a:lnTo>
                      <a:pt x="3078" y="708"/>
                    </a:lnTo>
                    <a:lnTo>
                      <a:pt x="3078" y="708"/>
                    </a:lnTo>
                    <a:lnTo>
                      <a:pt x="3078" y="714"/>
                    </a:lnTo>
                    <a:lnTo>
                      <a:pt x="3078" y="720"/>
                    </a:lnTo>
                    <a:lnTo>
                      <a:pt x="3078" y="720"/>
                    </a:lnTo>
                    <a:lnTo>
                      <a:pt x="3078" y="720"/>
                    </a:lnTo>
                    <a:lnTo>
                      <a:pt x="3078" y="726"/>
                    </a:lnTo>
                    <a:lnTo>
                      <a:pt x="3084" y="732"/>
                    </a:lnTo>
                    <a:lnTo>
                      <a:pt x="3084" y="732"/>
                    </a:lnTo>
                    <a:lnTo>
                      <a:pt x="3084" y="732"/>
                    </a:lnTo>
                    <a:lnTo>
                      <a:pt x="3084" y="738"/>
                    </a:lnTo>
                    <a:lnTo>
                      <a:pt x="3084" y="738"/>
                    </a:lnTo>
                    <a:lnTo>
                      <a:pt x="3084" y="738"/>
                    </a:lnTo>
                    <a:lnTo>
                      <a:pt x="3090" y="738"/>
                    </a:lnTo>
                    <a:lnTo>
                      <a:pt x="3090" y="738"/>
                    </a:lnTo>
                    <a:lnTo>
                      <a:pt x="3090" y="744"/>
                    </a:lnTo>
                    <a:lnTo>
                      <a:pt x="3090" y="744"/>
                    </a:lnTo>
                    <a:lnTo>
                      <a:pt x="3090" y="744"/>
                    </a:lnTo>
                    <a:lnTo>
                      <a:pt x="3090" y="744"/>
                    </a:lnTo>
                    <a:lnTo>
                      <a:pt x="3096" y="738"/>
                    </a:lnTo>
                    <a:lnTo>
                      <a:pt x="3096" y="738"/>
                    </a:lnTo>
                    <a:lnTo>
                      <a:pt x="3096" y="738"/>
                    </a:lnTo>
                    <a:lnTo>
                      <a:pt x="3096" y="738"/>
                    </a:lnTo>
                    <a:lnTo>
                      <a:pt x="3096" y="738"/>
                    </a:lnTo>
                    <a:lnTo>
                      <a:pt x="3096" y="732"/>
                    </a:lnTo>
                    <a:lnTo>
                      <a:pt x="3102" y="732"/>
                    </a:lnTo>
                    <a:lnTo>
                      <a:pt x="3102" y="732"/>
                    </a:lnTo>
                    <a:lnTo>
                      <a:pt x="3102" y="726"/>
                    </a:lnTo>
                    <a:lnTo>
                      <a:pt x="3102" y="720"/>
                    </a:lnTo>
                    <a:lnTo>
                      <a:pt x="3102" y="720"/>
                    </a:lnTo>
                    <a:lnTo>
                      <a:pt x="3102" y="720"/>
                    </a:lnTo>
                    <a:lnTo>
                      <a:pt x="3102" y="714"/>
                    </a:lnTo>
                    <a:lnTo>
                      <a:pt x="3108" y="708"/>
                    </a:lnTo>
                    <a:lnTo>
                      <a:pt x="3108" y="708"/>
                    </a:lnTo>
                    <a:lnTo>
                      <a:pt x="3108" y="702"/>
                    </a:lnTo>
                    <a:lnTo>
                      <a:pt x="3108" y="696"/>
                    </a:lnTo>
                    <a:lnTo>
                      <a:pt x="3108" y="690"/>
                    </a:lnTo>
                    <a:lnTo>
                      <a:pt x="3114" y="684"/>
                    </a:lnTo>
                    <a:lnTo>
                      <a:pt x="3114" y="678"/>
                    </a:lnTo>
                    <a:lnTo>
                      <a:pt x="3114" y="672"/>
                    </a:lnTo>
                    <a:lnTo>
                      <a:pt x="3114" y="666"/>
                    </a:lnTo>
                    <a:lnTo>
                      <a:pt x="3114" y="660"/>
                    </a:lnTo>
                    <a:lnTo>
                      <a:pt x="3114" y="654"/>
                    </a:lnTo>
                    <a:lnTo>
                      <a:pt x="3120" y="648"/>
                    </a:lnTo>
                    <a:lnTo>
                      <a:pt x="3120" y="642"/>
                    </a:lnTo>
                    <a:lnTo>
                      <a:pt x="3120" y="636"/>
                    </a:lnTo>
                    <a:lnTo>
                      <a:pt x="3120" y="630"/>
                    </a:lnTo>
                    <a:lnTo>
                      <a:pt x="3120" y="624"/>
                    </a:lnTo>
                    <a:lnTo>
                      <a:pt x="3120" y="612"/>
                    </a:lnTo>
                    <a:lnTo>
                      <a:pt x="3120" y="606"/>
                    </a:lnTo>
                    <a:lnTo>
                      <a:pt x="3126" y="600"/>
                    </a:lnTo>
                    <a:lnTo>
                      <a:pt x="3126" y="588"/>
                    </a:lnTo>
                    <a:lnTo>
                      <a:pt x="3126" y="582"/>
                    </a:lnTo>
                    <a:lnTo>
                      <a:pt x="3126" y="576"/>
                    </a:lnTo>
                    <a:lnTo>
                      <a:pt x="3126" y="558"/>
                    </a:lnTo>
                    <a:lnTo>
                      <a:pt x="3126" y="552"/>
                    </a:lnTo>
                    <a:lnTo>
                      <a:pt x="3132" y="546"/>
                    </a:lnTo>
                    <a:lnTo>
                      <a:pt x="3132" y="534"/>
                    </a:lnTo>
                    <a:lnTo>
                      <a:pt x="3132" y="528"/>
                    </a:lnTo>
                    <a:lnTo>
                      <a:pt x="3132" y="510"/>
                    </a:lnTo>
                    <a:lnTo>
                      <a:pt x="3132" y="504"/>
                    </a:lnTo>
                    <a:lnTo>
                      <a:pt x="3132" y="492"/>
                    </a:lnTo>
                    <a:lnTo>
                      <a:pt x="3138" y="486"/>
                    </a:lnTo>
                    <a:lnTo>
                      <a:pt x="3138" y="474"/>
                    </a:lnTo>
                    <a:lnTo>
                      <a:pt x="3138" y="462"/>
                    </a:lnTo>
                    <a:lnTo>
                      <a:pt x="3138" y="450"/>
                    </a:lnTo>
                    <a:lnTo>
                      <a:pt x="3138" y="432"/>
                    </a:lnTo>
                    <a:lnTo>
                      <a:pt x="3144" y="420"/>
                    </a:lnTo>
                    <a:lnTo>
                      <a:pt x="3144" y="408"/>
                    </a:lnTo>
                    <a:lnTo>
                      <a:pt x="3144" y="396"/>
                    </a:lnTo>
                    <a:lnTo>
                      <a:pt x="3144" y="384"/>
                    </a:lnTo>
                    <a:lnTo>
                      <a:pt x="3144" y="372"/>
                    </a:lnTo>
                    <a:lnTo>
                      <a:pt x="3144" y="360"/>
                    </a:lnTo>
                    <a:lnTo>
                      <a:pt x="3144" y="348"/>
                    </a:lnTo>
                    <a:lnTo>
                      <a:pt x="3150" y="330"/>
                    </a:lnTo>
                    <a:lnTo>
                      <a:pt x="3150" y="318"/>
                    </a:lnTo>
                    <a:lnTo>
                      <a:pt x="3150" y="306"/>
                    </a:lnTo>
                    <a:lnTo>
                      <a:pt x="3150" y="294"/>
                    </a:lnTo>
                    <a:lnTo>
                      <a:pt x="3150" y="276"/>
                    </a:lnTo>
                    <a:lnTo>
                      <a:pt x="3150" y="264"/>
                    </a:lnTo>
                    <a:lnTo>
                      <a:pt x="3156" y="252"/>
                    </a:lnTo>
                    <a:lnTo>
                      <a:pt x="3156" y="234"/>
                    </a:lnTo>
                    <a:lnTo>
                      <a:pt x="3156" y="222"/>
                    </a:lnTo>
                    <a:lnTo>
                      <a:pt x="3156" y="204"/>
                    </a:lnTo>
                    <a:lnTo>
                      <a:pt x="3156" y="192"/>
                    </a:lnTo>
                    <a:lnTo>
                      <a:pt x="3156" y="180"/>
                    </a:lnTo>
                    <a:lnTo>
                      <a:pt x="3162" y="156"/>
                    </a:lnTo>
                    <a:lnTo>
                      <a:pt x="3162" y="138"/>
                    </a:lnTo>
                    <a:lnTo>
                      <a:pt x="3162" y="126"/>
                    </a:lnTo>
                    <a:lnTo>
                      <a:pt x="3162" y="114"/>
                    </a:lnTo>
                    <a:lnTo>
                      <a:pt x="3162" y="96"/>
                    </a:lnTo>
                    <a:lnTo>
                      <a:pt x="3162" y="66"/>
                    </a:lnTo>
                    <a:lnTo>
                      <a:pt x="3168" y="48"/>
                    </a:lnTo>
                    <a:lnTo>
                      <a:pt x="3168" y="36"/>
                    </a:lnTo>
                    <a:lnTo>
                      <a:pt x="3168" y="18"/>
                    </a:lnTo>
                    <a:lnTo>
                      <a:pt x="3168" y="12"/>
                    </a:lnTo>
                    <a:lnTo>
                      <a:pt x="3168" y="6"/>
                    </a:lnTo>
                    <a:lnTo>
                      <a:pt x="3168" y="0"/>
                    </a:lnTo>
                    <a:lnTo>
                      <a:pt x="3174" y="6"/>
                    </a:lnTo>
                    <a:lnTo>
                      <a:pt x="3174" y="12"/>
                    </a:lnTo>
                    <a:lnTo>
                      <a:pt x="3174" y="24"/>
                    </a:lnTo>
                    <a:lnTo>
                      <a:pt x="3174" y="36"/>
                    </a:lnTo>
                    <a:lnTo>
                      <a:pt x="3174" y="54"/>
                    </a:lnTo>
                    <a:lnTo>
                      <a:pt x="3174" y="84"/>
                    </a:lnTo>
                    <a:lnTo>
                      <a:pt x="3180" y="96"/>
                    </a:lnTo>
                    <a:lnTo>
                      <a:pt x="3180" y="114"/>
                    </a:lnTo>
                    <a:lnTo>
                      <a:pt x="3180" y="126"/>
                    </a:lnTo>
                    <a:lnTo>
                      <a:pt x="3180" y="144"/>
                    </a:lnTo>
                    <a:lnTo>
                      <a:pt x="3180" y="156"/>
                    </a:lnTo>
                    <a:lnTo>
                      <a:pt x="3180" y="168"/>
                    </a:lnTo>
                    <a:lnTo>
                      <a:pt x="3186" y="192"/>
                    </a:lnTo>
                    <a:lnTo>
                      <a:pt x="3186" y="210"/>
                    </a:lnTo>
                    <a:lnTo>
                      <a:pt x="3186" y="222"/>
                    </a:lnTo>
                    <a:lnTo>
                      <a:pt x="3186" y="240"/>
                    </a:lnTo>
                    <a:lnTo>
                      <a:pt x="3186" y="252"/>
                    </a:lnTo>
                    <a:lnTo>
                      <a:pt x="3186" y="264"/>
                    </a:lnTo>
                    <a:lnTo>
                      <a:pt x="3192" y="282"/>
                    </a:lnTo>
                    <a:lnTo>
                      <a:pt x="3192" y="294"/>
                    </a:lnTo>
                    <a:lnTo>
                      <a:pt x="3192" y="306"/>
                    </a:lnTo>
                    <a:lnTo>
                      <a:pt x="3192" y="324"/>
                    </a:lnTo>
                    <a:lnTo>
                      <a:pt x="3192" y="336"/>
                    </a:lnTo>
                    <a:lnTo>
                      <a:pt x="3192" y="348"/>
                    </a:lnTo>
                    <a:lnTo>
                      <a:pt x="3192" y="360"/>
                    </a:lnTo>
                    <a:lnTo>
                      <a:pt x="3198" y="372"/>
                    </a:lnTo>
                    <a:lnTo>
                      <a:pt x="3198" y="384"/>
                    </a:lnTo>
                    <a:lnTo>
                      <a:pt x="3198" y="396"/>
                    </a:lnTo>
                    <a:lnTo>
                      <a:pt x="3198" y="420"/>
                    </a:lnTo>
                    <a:lnTo>
                      <a:pt x="3198" y="432"/>
                    </a:lnTo>
                    <a:lnTo>
                      <a:pt x="3204" y="444"/>
                    </a:lnTo>
                    <a:lnTo>
                      <a:pt x="3204" y="456"/>
                    </a:lnTo>
                    <a:lnTo>
                      <a:pt x="3204" y="468"/>
                    </a:lnTo>
                    <a:lnTo>
                      <a:pt x="3204" y="480"/>
                    </a:lnTo>
                    <a:lnTo>
                      <a:pt x="3204" y="486"/>
                    </a:lnTo>
                    <a:lnTo>
                      <a:pt x="3204" y="498"/>
                    </a:lnTo>
                    <a:lnTo>
                      <a:pt x="3204" y="504"/>
                    </a:lnTo>
                    <a:lnTo>
                      <a:pt x="3210" y="516"/>
                    </a:lnTo>
                    <a:lnTo>
                      <a:pt x="3210" y="528"/>
                    </a:lnTo>
                    <a:lnTo>
                      <a:pt x="3210" y="540"/>
                    </a:lnTo>
                    <a:lnTo>
                      <a:pt x="3210" y="546"/>
                    </a:lnTo>
                    <a:lnTo>
                      <a:pt x="3210" y="558"/>
                    </a:lnTo>
                    <a:lnTo>
                      <a:pt x="3210" y="564"/>
                    </a:lnTo>
                    <a:lnTo>
                      <a:pt x="3216" y="576"/>
                    </a:lnTo>
                    <a:lnTo>
                      <a:pt x="3216" y="582"/>
                    </a:lnTo>
                    <a:lnTo>
                      <a:pt x="3216" y="594"/>
                    </a:lnTo>
                    <a:lnTo>
                      <a:pt x="3216" y="600"/>
                    </a:lnTo>
                    <a:lnTo>
                      <a:pt x="3216" y="606"/>
                    </a:lnTo>
                    <a:lnTo>
                      <a:pt x="3216" y="618"/>
                    </a:lnTo>
                    <a:lnTo>
                      <a:pt x="3222" y="624"/>
                    </a:lnTo>
                    <a:lnTo>
                      <a:pt x="3222" y="630"/>
                    </a:lnTo>
                    <a:lnTo>
                      <a:pt x="3222" y="636"/>
                    </a:lnTo>
                    <a:lnTo>
                      <a:pt x="3222" y="642"/>
                    </a:lnTo>
                    <a:lnTo>
                      <a:pt x="3222" y="654"/>
                    </a:lnTo>
                    <a:lnTo>
                      <a:pt x="3222" y="660"/>
                    </a:lnTo>
                    <a:lnTo>
                      <a:pt x="3228" y="666"/>
                    </a:lnTo>
                    <a:lnTo>
                      <a:pt x="3228" y="672"/>
                    </a:lnTo>
                    <a:lnTo>
                      <a:pt x="3228" y="672"/>
                    </a:lnTo>
                    <a:lnTo>
                      <a:pt x="3228" y="678"/>
                    </a:lnTo>
                    <a:lnTo>
                      <a:pt x="3228" y="690"/>
                    </a:lnTo>
                    <a:lnTo>
                      <a:pt x="3228" y="696"/>
                    </a:lnTo>
                    <a:lnTo>
                      <a:pt x="3234" y="702"/>
                    </a:lnTo>
                    <a:lnTo>
                      <a:pt x="3234" y="702"/>
                    </a:lnTo>
                    <a:lnTo>
                      <a:pt x="3234" y="708"/>
                    </a:lnTo>
                    <a:lnTo>
                      <a:pt x="3234" y="714"/>
                    </a:lnTo>
                    <a:lnTo>
                      <a:pt x="3234" y="714"/>
                    </a:lnTo>
                    <a:lnTo>
                      <a:pt x="3234" y="720"/>
                    </a:lnTo>
                    <a:lnTo>
                      <a:pt x="3240" y="720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32"/>
                    </a:lnTo>
                    <a:lnTo>
                      <a:pt x="3240" y="732"/>
                    </a:lnTo>
                    <a:lnTo>
                      <a:pt x="3240" y="732"/>
                    </a:lnTo>
                    <a:lnTo>
                      <a:pt x="3246" y="738"/>
                    </a:lnTo>
                    <a:lnTo>
                      <a:pt x="3246" y="738"/>
                    </a:lnTo>
                    <a:lnTo>
                      <a:pt x="3246" y="738"/>
                    </a:lnTo>
                    <a:lnTo>
                      <a:pt x="3246" y="738"/>
                    </a:lnTo>
                    <a:lnTo>
                      <a:pt x="3246" y="744"/>
                    </a:lnTo>
                    <a:lnTo>
                      <a:pt x="3246" y="744"/>
                    </a:lnTo>
                    <a:lnTo>
                      <a:pt x="3252" y="744"/>
                    </a:lnTo>
                    <a:lnTo>
                      <a:pt x="3252" y="744"/>
                    </a:lnTo>
                    <a:lnTo>
                      <a:pt x="3252" y="744"/>
                    </a:lnTo>
                    <a:lnTo>
                      <a:pt x="3252" y="744"/>
                    </a:lnTo>
                    <a:lnTo>
                      <a:pt x="3252" y="738"/>
                    </a:lnTo>
                    <a:lnTo>
                      <a:pt x="3252" y="738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58" y="732"/>
                    </a:lnTo>
                    <a:lnTo>
                      <a:pt x="3258" y="732"/>
                    </a:lnTo>
                    <a:lnTo>
                      <a:pt x="3258" y="732"/>
                    </a:lnTo>
                    <a:lnTo>
                      <a:pt x="3258" y="726"/>
                    </a:lnTo>
                    <a:lnTo>
                      <a:pt x="3264" y="726"/>
                    </a:lnTo>
                    <a:lnTo>
                      <a:pt x="3264" y="720"/>
                    </a:lnTo>
                    <a:lnTo>
                      <a:pt x="3264" y="720"/>
                    </a:lnTo>
                    <a:lnTo>
                      <a:pt x="3264" y="714"/>
                    </a:lnTo>
                    <a:lnTo>
                      <a:pt x="3264" y="708"/>
                    </a:lnTo>
                    <a:lnTo>
                      <a:pt x="3264" y="702"/>
                    </a:lnTo>
                    <a:lnTo>
                      <a:pt x="3270" y="702"/>
                    </a:lnTo>
                    <a:lnTo>
                      <a:pt x="3270" y="696"/>
                    </a:lnTo>
                    <a:lnTo>
                      <a:pt x="3270" y="690"/>
                    </a:lnTo>
                    <a:lnTo>
                      <a:pt x="3270" y="684"/>
                    </a:lnTo>
                    <a:lnTo>
                      <a:pt x="3270" y="678"/>
                    </a:lnTo>
                    <a:lnTo>
                      <a:pt x="3270" y="672"/>
                    </a:lnTo>
                    <a:lnTo>
                      <a:pt x="3276" y="672"/>
                    </a:lnTo>
                    <a:lnTo>
                      <a:pt x="3276" y="666"/>
                    </a:lnTo>
                    <a:lnTo>
                      <a:pt x="3276" y="660"/>
                    </a:lnTo>
                    <a:lnTo>
                      <a:pt x="3276" y="654"/>
                    </a:lnTo>
                    <a:lnTo>
                      <a:pt x="3276" y="642"/>
                    </a:lnTo>
                    <a:lnTo>
                      <a:pt x="3276" y="636"/>
                    </a:lnTo>
                    <a:lnTo>
                      <a:pt x="3276" y="630"/>
                    </a:lnTo>
                    <a:lnTo>
                      <a:pt x="3282" y="624"/>
                    </a:lnTo>
                    <a:lnTo>
                      <a:pt x="3282" y="618"/>
                    </a:lnTo>
                    <a:lnTo>
                      <a:pt x="3282" y="606"/>
                    </a:lnTo>
                    <a:lnTo>
                      <a:pt x="3282" y="600"/>
                    </a:lnTo>
                    <a:lnTo>
                      <a:pt x="3282" y="594"/>
                    </a:lnTo>
                    <a:lnTo>
                      <a:pt x="3282" y="582"/>
                    </a:lnTo>
                    <a:lnTo>
                      <a:pt x="3288" y="570"/>
                    </a:lnTo>
                    <a:lnTo>
                      <a:pt x="3288" y="564"/>
                    </a:lnTo>
                    <a:lnTo>
                      <a:pt x="3288" y="558"/>
                    </a:lnTo>
                    <a:lnTo>
                      <a:pt x="3288" y="546"/>
                    </a:lnTo>
                    <a:lnTo>
                      <a:pt x="3288" y="540"/>
                    </a:lnTo>
                    <a:lnTo>
                      <a:pt x="3294" y="522"/>
                    </a:lnTo>
                    <a:lnTo>
                      <a:pt x="3294" y="516"/>
                    </a:lnTo>
                    <a:lnTo>
                      <a:pt x="3294" y="504"/>
                    </a:lnTo>
                    <a:lnTo>
                      <a:pt x="3294" y="498"/>
                    </a:lnTo>
                    <a:lnTo>
                      <a:pt x="3294" y="486"/>
                    </a:lnTo>
                    <a:lnTo>
                      <a:pt x="3294" y="468"/>
                    </a:lnTo>
                    <a:lnTo>
                      <a:pt x="3300" y="456"/>
                    </a:lnTo>
                    <a:lnTo>
                      <a:pt x="3300" y="444"/>
                    </a:lnTo>
                    <a:lnTo>
                      <a:pt x="3300" y="432"/>
                    </a:lnTo>
                    <a:lnTo>
                      <a:pt x="3300" y="420"/>
                    </a:lnTo>
                    <a:lnTo>
                      <a:pt x="3300" y="408"/>
                    </a:lnTo>
                    <a:lnTo>
                      <a:pt x="3300" y="396"/>
                    </a:lnTo>
                    <a:lnTo>
                      <a:pt x="3300" y="384"/>
                    </a:lnTo>
                    <a:lnTo>
                      <a:pt x="3306" y="372"/>
                    </a:lnTo>
                    <a:lnTo>
                      <a:pt x="3306" y="360"/>
                    </a:lnTo>
                    <a:lnTo>
                      <a:pt x="3306" y="348"/>
                    </a:lnTo>
                    <a:lnTo>
                      <a:pt x="3306" y="336"/>
                    </a:lnTo>
                    <a:lnTo>
                      <a:pt x="3306" y="324"/>
                    </a:lnTo>
                    <a:lnTo>
                      <a:pt x="3306" y="306"/>
                    </a:lnTo>
                    <a:lnTo>
                      <a:pt x="3312" y="294"/>
                    </a:lnTo>
                    <a:lnTo>
                      <a:pt x="3312" y="282"/>
                    </a:lnTo>
                    <a:lnTo>
                      <a:pt x="3312" y="264"/>
                    </a:lnTo>
                    <a:lnTo>
                      <a:pt x="3312" y="252"/>
                    </a:lnTo>
                    <a:lnTo>
                      <a:pt x="3312" y="240"/>
                    </a:lnTo>
                    <a:lnTo>
                      <a:pt x="3312" y="222"/>
                    </a:lnTo>
                    <a:lnTo>
                      <a:pt x="3318" y="210"/>
                    </a:lnTo>
                    <a:lnTo>
                      <a:pt x="3318" y="192"/>
                    </a:lnTo>
                    <a:lnTo>
                      <a:pt x="3318" y="168"/>
                    </a:lnTo>
                    <a:lnTo>
                      <a:pt x="3318" y="156"/>
                    </a:lnTo>
                    <a:lnTo>
                      <a:pt x="3318" y="144"/>
                    </a:lnTo>
                    <a:lnTo>
                      <a:pt x="3318" y="126"/>
                    </a:lnTo>
                    <a:lnTo>
                      <a:pt x="3318" y="114"/>
                    </a:lnTo>
                    <a:lnTo>
                      <a:pt x="3324" y="84"/>
                    </a:lnTo>
                    <a:lnTo>
                      <a:pt x="3324" y="66"/>
                    </a:lnTo>
                    <a:lnTo>
                      <a:pt x="3324" y="54"/>
                    </a:lnTo>
                    <a:lnTo>
                      <a:pt x="3324" y="36"/>
                    </a:lnTo>
                    <a:lnTo>
                      <a:pt x="3324" y="18"/>
                    </a:lnTo>
                    <a:lnTo>
                      <a:pt x="3330" y="12"/>
                    </a:lnTo>
                    <a:lnTo>
                      <a:pt x="3330" y="6"/>
                    </a:lnTo>
                    <a:lnTo>
                      <a:pt x="3330" y="0"/>
                    </a:lnTo>
                    <a:lnTo>
                      <a:pt x="3330" y="6"/>
                    </a:lnTo>
                    <a:lnTo>
                      <a:pt x="3330" y="12"/>
                    </a:lnTo>
                    <a:lnTo>
                      <a:pt x="3330" y="18"/>
                    </a:lnTo>
                    <a:lnTo>
                      <a:pt x="3336" y="48"/>
                    </a:lnTo>
                    <a:lnTo>
                      <a:pt x="3336" y="66"/>
                    </a:lnTo>
                    <a:lnTo>
                      <a:pt x="3336" y="84"/>
                    </a:lnTo>
                    <a:lnTo>
                      <a:pt x="3336" y="96"/>
                    </a:lnTo>
                    <a:lnTo>
                      <a:pt x="3336" y="114"/>
                    </a:lnTo>
                    <a:lnTo>
                      <a:pt x="3336" y="126"/>
                    </a:lnTo>
                    <a:lnTo>
                      <a:pt x="3336" y="138"/>
                    </a:lnTo>
                    <a:lnTo>
                      <a:pt x="3342" y="156"/>
                    </a:lnTo>
                    <a:lnTo>
                      <a:pt x="3342" y="180"/>
                    </a:lnTo>
                    <a:lnTo>
                      <a:pt x="3342" y="192"/>
                    </a:lnTo>
                    <a:lnTo>
                      <a:pt x="3342" y="204"/>
                    </a:lnTo>
                    <a:lnTo>
                      <a:pt x="3342" y="222"/>
                    </a:lnTo>
                    <a:lnTo>
                      <a:pt x="3342" y="234"/>
                    </a:lnTo>
                    <a:lnTo>
                      <a:pt x="3348" y="252"/>
                    </a:lnTo>
                    <a:lnTo>
                      <a:pt x="3348" y="264"/>
                    </a:lnTo>
                    <a:lnTo>
                      <a:pt x="3348" y="276"/>
                    </a:lnTo>
                    <a:lnTo>
                      <a:pt x="3348" y="294"/>
                    </a:lnTo>
                    <a:lnTo>
                      <a:pt x="3348" y="306"/>
                    </a:lnTo>
                    <a:lnTo>
                      <a:pt x="3348" y="318"/>
                    </a:lnTo>
                    <a:lnTo>
                      <a:pt x="3354" y="330"/>
                    </a:lnTo>
                    <a:lnTo>
                      <a:pt x="3354" y="348"/>
                    </a:lnTo>
                    <a:lnTo>
                      <a:pt x="3354" y="360"/>
                    </a:lnTo>
                    <a:lnTo>
                      <a:pt x="3354" y="384"/>
                    </a:lnTo>
                    <a:lnTo>
                      <a:pt x="3354" y="396"/>
                    </a:lnTo>
                    <a:lnTo>
                      <a:pt x="3360" y="408"/>
                    </a:lnTo>
                    <a:lnTo>
                      <a:pt x="3360" y="420"/>
                    </a:lnTo>
                    <a:lnTo>
                      <a:pt x="3360" y="432"/>
                    </a:lnTo>
                    <a:lnTo>
                      <a:pt x="3360" y="444"/>
                    </a:lnTo>
                    <a:lnTo>
                      <a:pt x="3360" y="450"/>
                    </a:lnTo>
                    <a:lnTo>
                      <a:pt x="3360" y="462"/>
                    </a:lnTo>
                    <a:lnTo>
                      <a:pt x="3360" y="474"/>
                    </a:lnTo>
                    <a:lnTo>
                      <a:pt x="3366" y="486"/>
                    </a:lnTo>
                    <a:lnTo>
                      <a:pt x="3366" y="492"/>
                    </a:lnTo>
                    <a:lnTo>
                      <a:pt x="3366" y="504"/>
                    </a:lnTo>
                    <a:lnTo>
                      <a:pt x="3366" y="516"/>
                    </a:lnTo>
                    <a:lnTo>
                      <a:pt x="3366" y="528"/>
                    </a:lnTo>
                    <a:lnTo>
                      <a:pt x="3366" y="534"/>
                    </a:lnTo>
                    <a:lnTo>
                      <a:pt x="3372" y="546"/>
                    </a:lnTo>
                    <a:lnTo>
                      <a:pt x="3372" y="552"/>
                    </a:lnTo>
                    <a:lnTo>
                      <a:pt x="3372" y="558"/>
                    </a:lnTo>
                    <a:lnTo>
                      <a:pt x="3372" y="576"/>
                    </a:lnTo>
                    <a:lnTo>
                      <a:pt x="3372" y="582"/>
                    </a:lnTo>
                    <a:lnTo>
                      <a:pt x="3372" y="588"/>
                    </a:lnTo>
                    <a:lnTo>
                      <a:pt x="3378" y="600"/>
                    </a:lnTo>
                    <a:lnTo>
                      <a:pt x="3378" y="606"/>
                    </a:lnTo>
                    <a:lnTo>
                      <a:pt x="3378" y="612"/>
                    </a:lnTo>
                    <a:lnTo>
                      <a:pt x="3378" y="624"/>
                    </a:lnTo>
                    <a:lnTo>
                      <a:pt x="3378" y="630"/>
                    </a:lnTo>
                    <a:lnTo>
                      <a:pt x="3378" y="636"/>
                    </a:lnTo>
                    <a:lnTo>
                      <a:pt x="3384" y="642"/>
                    </a:lnTo>
                    <a:lnTo>
                      <a:pt x="3384" y="648"/>
                    </a:lnTo>
                    <a:lnTo>
                      <a:pt x="3384" y="654"/>
                    </a:lnTo>
                    <a:lnTo>
                      <a:pt x="3384" y="660"/>
                    </a:lnTo>
                    <a:lnTo>
                      <a:pt x="3384" y="672"/>
                    </a:lnTo>
                    <a:lnTo>
                      <a:pt x="3384" y="678"/>
                    </a:lnTo>
                    <a:lnTo>
                      <a:pt x="3390" y="684"/>
                    </a:lnTo>
                    <a:lnTo>
                      <a:pt x="3390" y="690"/>
                    </a:lnTo>
                    <a:lnTo>
                      <a:pt x="3390" y="696"/>
                    </a:lnTo>
                    <a:lnTo>
                      <a:pt x="3390" y="696"/>
                    </a:lnTo>
                    <a:lnTo>
                      <a:pt x="3390" y="702"/>
                    </a:lnTo>
                    <a:lnTo>
                      <a:pt x="3390" y="708"/>
                    </a:lnTo>
                    <a:lnTo>
                      <a:pt x="3396" y="708"/>
                    </a:lnTo>
                    <a:lnTo>
                      <a:pt x="3396" y="714"/>
                    </a:lnTo>
                    <a:lnTo>
                      <a:pt x="3396" y="720"/>
                    </a:lnTo>
                    <a:lnTo>
                      <a:pt x="3396" y="720"/>
                    </a:lnTo>
                    <a:lnTo>
                      <a:pt x="3396" y="720"/>
                    </a:lnTo>
                    <a:lnTo>
                      <a:pt x="3396" y="726"/>
                    </a:lnTo>
                    <a:lnTo>
                      <a:pt x="3402" y="732"/>
                    </a:lnTo>
                    <a:lnTo>
                      <a:pt x="3402" y="732"/>
                    </a:lnTo>
                    <a:lnTo>
                      <a:pt x="3402" y="732"/>
                    </a:lnTo>
                    <a:lnTo>
                      <a:pt x="3402" y="738"/>
                    </a:lnTo>
                    <a:lnTo>
                      <a:pt x="3402" y="738"/>
                    </a:lnTo>
                    <a:lnTo>
                      <a:pt x="3402" y="738"/>
                    </a:lnTo>
                    <a:lnTo>
                      <a:pt x="3402" y="738"/>
                    </a:lnTo>
                    <a:lnTo>
                      <a:pt x="3408" y="744"/>
                    </a:lnTo>
                    <a:lnTo>
                      <a:pt x="3408" y="744"/>
                    </a:lnTo>
                    <a:lnTo>
                      <a:pt x="3408" y="744"/>
                    </a:lnTo>
                    <a:lnTo>
                      <a:pt x="3408" y="744"/>
                    </a:lnTo>
                    <a:lnTo>
                      <a:pt x="3408" y="744"/>
                    </a:lnTo>
                    <a:lnTo>
                      <a:pt x="3414" y="738"/>
                    </a:lnTo>
                    <a:lnTo>
                      <a:pt x="3414" y="738"/>
                    </a:lnTo>
                    <a:lnTo>
                      <a:pt x="3414" y="738"/>
                    </a:lnTo>
                    <a:lnTo>
                      <a:pt x="3414" y="738"/>
                    </a:lnTo>
                    <a:lnTo>
                      <a:pt x="3414" y="738"/>
                    </a:lnTo>
                    <a:lnTo>
                      <a:pt x="3414" y="732"/>
                    </a:lnTo>
                    <a:lnTo>
                      <a:pt x="3420" y="732"/>
                    </a:lnTo>
                    <a:lnTo>
                      <a:pt x="3420" y="726"/>
                    </a:lnTo>
                    <a:lnTo>
                      <a:pt x="3420" y="726"/>
                    </a:lnTo>
                    <a:lnTo>
                      <a:pt x="3420" y="720"/>
                    </a:lnTo>
                    <a:lnTo>
                      <a:pt x="3420" y="720"/>
                    </a:lnTo>
                    <a:lnTo>
                      <a:pt x="3420" y="714"/>
                    </a:lnTo>
                    <a:lnTo>
                      <a:pt x="3426" y="708"/>
                    </a:lnTo>
                    <a:lnTo>
                      <a:pt x="3426" y="708"/>
                    </a:lnTo>
                    <a:lnTo>
                      <a:pt x="3426" y="702"/>
                    </a:lnTo>
                    <a:lnTo>
                      <a:pt x="3426" y="696"/>
                    </a:lnTo>
                    <a:lnTo>
                      <a:pt x="3426" y="696"/>
                    </a:lnTo>
                    <a:lnTo>
                      <a:pt x="3426" y="690"/>
                    </a:lnTo>
                    <a:lnTo>
                      <a:pt x="3426" y="684"/>
                    </a:lnTo>
                    <a:lnTo>
                      <a:pt x="3432" y="678"/>
                    </a:lnTo>
                    <a:lnTo>
                      <a:pt x="3432" y="672"/>
                    </a:lnTo>
                    <a:lnTo>
                      <a:pt x="3432" y="666"/>
                    </a:lnTo>
                    <a:lnTo>
                      <a:pt x="3432" y="660"/>
                    </a:lnTo>
                    <a:lnTo>
                      <a:pt x="3432" y="654"/>
                    </a:lnTo>
                    <a:lnTo>
                      <a:pt x="3432" y="648"/>
                    </a:lnTo>
                    <a:lnTo>
                      <a:pt x="3438" y="642"/>
                    </a:lnTo>
                    <a:lnTo>
                      <a:pt x="3438" y="636"/>
                    </a:lnTo>
                    <a:lnTo>
                      <a:pt x="3438" y="630"/>
                    </a:lnTo>
                    <a:lnTo>
                      <a:pt x="3438" y="624"/>
                    </a:lnTo>
                    <a:lnTo>
                      <a:pt x="3438" y="612"/>
                    </a:lnTo>
                    <a:lnTo>
                      <a:pt x="3438" y="606"/>
                    </a:lnTo>
                    <a:lnTo>
                      <a:pt x="3444" y="600"/>
                    </a:lnTo>
                    <a:lnTo>
                      <a:pt x="3444" y="594"/>
                    </a:lnTo>
                    <a:lnTo>
                      <a:pt x="3444" y="576"/>
                    </a:lnTo>
                    <a:lnTo>
                      <a:pt x="3444" y="570"/>
                    </a:lnTo>
                    <a:lnTo>
                      <a:pt x="3444" y="564"/>
                    </a:lnTo>
                    <a:lnTo>
                      <a:pt x="3444" y="552"/>
                    </a:lnTo>
                    <a:lnTo>
                      <a:pt x="3450" y="546"/>
                    </a:lnTo>
                    <a:lnTo>
                      <a:pt x="3450" y="528"/>
                    </a:lnTo>
                    <a:lnTo>
                      <a:pt x="3450" y="522"/>
                    </a:lnTo>
                    <a:lnTo>
                      <a:pt x="3450" y="510"/>
                    </a:lnTo>
                    <a:lnTo>
                      <a:pt x="3450" y="504"/>
                    </a:lnTo>
                    <a:lnTo>
                      <a:pt x="3450" y="498"/>
                    </a:lnTo>
                    <a:lnTo>
                      <a:pt x="3456" y="474"/>
                    </a:lnTo>
                    <a:lnTo>
                      <a:pt x="3456" y="468"/>
                    </a:lnTo>
                    <a:lnTo>
                      <a:pt x="3456" y="456"/>
                    </a:lnTo>
                    <a:lnTo>
                      <a:pt x="3456" y="444"/>
                    </a:lnTo>
                    <a:lnTo>
                      <a:pt x="3456" y="432"/>
                    </a:lnTo>
                    <a:lnTo>
                      <a:pt x="3456" y="420"/>
                    </a:lnTo>
                    <a:lnTo>
                      <a:pt x="3462" y="408"/>
                    </a:lnTo>
                    <a:lnTo>
                      <a:pt x="3462" y="396"/>
                    </a:lnTo>
                    <a:lnTo>
                      <a:pt x="3462" y="384"/>
                    </a:lnTo>
                    <a:lnTo>
                      <a:pt x="3462" y="372"/>
                    </a:lnTo>
                    <a:lnTo>
                      <a:pt x="3462" y="360"/>
                    </a:lnTo>
                    <a:lnTo>
                      <a:pt x="3462" y="348"/>
                    </a:lnTo>
                    <a:lnTo>
                      <a:pt x="3468" y="336"/>
                    </a:lnTo>
                    <a:lnTo>
                      <a:pt x="3468" y="324"/>
                    </a:lnTo>
                    <a:lnTo>
                      <a:pt x="3468" y="306"/>
                    </a:lnTo>
                    <a:lnTo>
                      <a:pt x="3468" y="294"/>
                    </a:lnTo>
                    <a:lnTo>
                      <a:pt x="3468" y="282"/>
                    </a:lnTo>
                    <a:lnTo>
                      <a:pt x="3468" y="270"/>
                    </a:lnTo>
                    <a:lnTo>
                      <a:pt x="3468" y="252"/>
                    </a:lnTo>
                    <a:lnTo>
                      <a:pt x="3474" y="240"/>
                    </a:lnTo>
                    <a:lnTo>
                      <a:pt x="3474" y="222"/>
                    </a:lnTo>
                    <a:lnTo>
                      <a:pt x="3474" y="192"/>
                    </a:lnTo>
                    <a:lnTo>
                      <a:pt x="3474" y="180"/>
                    </a:lnTo>
                    <a:lnTo>
                      <a:pt x="3474" y="168"/>
                    </a:lnTo>
                    <a:lnTo>
                      <a:pt x="3480" y="156"/>
                    </a:lnTo>
                    <a:lnTo>
                      <a:pt x="3480" y="144"/>
                    </a:lnTo>
                    <a:lnTo>
                      <a:pt x="3480" y="114"/>
                    </a:lnTo>
                    <a:lnTo>
                      <a:pt x="3480" y="102"/>
                    </a:lnTo>
                    <a:lnTo>
                      <a:pt x="3480" y="84"/>
                    </a:lnTo>
                    <a:lnTo>
                      <a:pt x="3480" y="72"/>
                    </a:lnTo>
                    <a:lnTo>
                      <a:pt x="3486" y="54"/>
                    </a:lnTo>
                    <a:lnTo>
                      <a:pt x="3486" y="36"/>
                    </a:lnTo>
                    <a:lnTo>
                      <a:pt x="3486" y="24"/>
                    </a:lnTo>
                    <a:lnTo>
                      <a:pt x="3486" y="12"/>
                    </a:lnTo>
                    <a:lnTo>
                      <a:pt x="3486" y="6"/>
                    </a:lnTo>
                    <a:lnTo>
                      <a:pt x="3486" y="6"/>
                    </a:lnTo>
                    <a:lnTo>
                      <a:pt x="3486" y="6"/>
                    </a:lnTo>
                    <a:lnTo>
                      <a:pt x="3492" y="12"/>
                    </a:lnTo>
                    <a:lnTo>
                      <a:pt x="3492" y="36"/>
                    </a:lnTo>
                    <a:lnTo>
                      <a:pt x="3492" y="54"/>
                    </a:lnTo>
                    <a:lnTo>
                      <a:pt x="3492" y="72"/>
                    </a:lnTo>
                    <a:lnTo>
                      <a:pt x="3492" y="84"/>
                    </a:lnTo>
                    <a:lnTo>
                      <a:pt x="3492" y="102"/>
                    </a:lnTo>
                    <a:lnTo>
                      <a:pt x="3498" y="114"/>
                    </a:lnTo>
                    <a:lnTo>
                      <a:pt x="3498" y="132"/>
                    </a:lnTo>
                    <a:lnTo>
                      <a:pt x="3498" y="144"/>
                    </a:lnTo>
                    <a:lnTo>
                      <a:pt x="3498" y="168"/>
                    </a:lnTo>
                    <a:lnTo>
                      <a:pt x="3498" y="186"/>
                    </a:lnTo>
                    <a:lnTo>
                      <a:pt x="3498" y="198"/>
                    </a:lnTo>
                    <a:lnTo>
                      <a:pt x="3504" y="210"/>
                    </a:lnTo>
                    <a:lnTo>
                      <a:pt x="3504" y="228"/>
                    </a:lnTo>
                    <a:lnTo>
                      <a:pt x="3504" y="240"/>
                    </a:lnTo>
                    <a:lnTo>
                      <a:pt x="3504" y="252"/>
                    </a:lnTo>
                    <a:lnTo>
                      <a:pt x="3504" y="270"/>
                    </a:lnTo>
                    <a:lnTo>
                      <a:pt x="3504" y="282"/>
                    </a:lnTo>
                    <a:lnTo>
                      <a:pt x="3510" y="294"/>
                    </a:lnTo>
                    <a:lnTo>
                      <a:pt x="3510" y="312"/>
                    </a:lnTo>
                    <a:lnTo>
                      <a:pt x="3510" y="324"/>
                    </a:lnTo>
                    <a:lnTo>
                      <a:pt x="3510" y="348"/>
                    </a:lnTo>
                    <a:lnTo>
                      <a:pt x="3510" y="360"/>
                    </a:lnTo>
                    <a:lnTo>
                      <a:pt x="3516" y="372"/>
                    </a:lnTo>
                    <a:lnTo>
                      <a:pt x="3516" y="390"/>
                    </a:lnTo>
                    <a:lnTo>
                      <a:pt x="3516" y="402"/>
                    </a:lnTo>
                    <a:lnTo>
                      <a:pt x="3516" y="414"/>
                    </a:lnTo>
                    <a:lnTo>
                      <a:pt x="3516" y="420"/>
                    </a:lnTo>
                    <a:lnTo>
                      <a:pt x="3516" y="432"/>
                    </a:lnTo>
                    <a:lnTo>
                      <a:pt x="3516" y="444"/>
                    </a:lnTo>
                    <a:lnTo>
                      <a:pt x="3522" y="456"/>
                    </a:lnTo>
                    <a:lnTo>
                      <a:pt x="3522" y="468"/>
                    </a:lnTo>
                    <a:lnTo>
                      <a:pt x="3522" y="480"/>
                    </a:lnTo>
                    <a:lnTo>
                      <a:pt x="3522" y="486"/>
                    </a:lnTo>
                    <a:lnTo>
                      <a:pt x="3522" y="498"/>
                    </a:lnTo>
                    <a:lnTo>
                      <a:pt x="3522" y="504"/>
                    </a:lnTo>
                    <a:lnTo>
                      <a:pt x="3528" y="522"/>
                    </a:lnTo>
                    <a:lnTo>
                      <a:pt x="3528" y="528"/>
                    </a:lnTo>
                    <a:lnTo>
                      <a:pt x="3528" y="540"/>
                    </a:lnTo>
                    <a:lnTo>
                      <a:pt x="3528" y="546"/>
                    </a:lnTo>
                    <a:lnTo>
                      <a:pt x="3528" y="558"/>
                    </a:lnTo>
                    <a:lnTo>
                      <a:pt x="3528" y="570"/>
                    </a:lnTo>
                    <a:lnTo>
                      <a:pt x="3534" y="576"/>
                    </a:lnTo>
                    <a:lnTo>
                      <a:pt x="3534" y="588"/>
                    </a:lnTo>
                    <a:lnTo>
                      <a:pt x="3534" y="594"/>
                    </a:lnTo>
                    <a:lnTo>
                      <a:pt x="3534" y="600"/>
                    </a:lnTo>
                    <a:lnTo>
                      <a:pt x="3534" y="612"/>
                    </a:lnTo>
                    <a:lnTo>
                      <a:pt x="3534" y="618"/>
                    </a:lnTo>
                    <a:lnTo>
                      <a:pt x="3540" y="624"/>
                    </a:lnTo>
                    <a:lnTo>
                      <a:pt x="3540" y="630"/>
                    </a:lnTo>
                    <a:lnTo>
                      <a:pt x="3540" y="636"/>
                    </a:lnTo>
                    <a:lnTo>
                      <a:pt x="3540" y="642"/>
                    </a:lnTo>
                    <a:lnTo>
                      <a:pt x="3540" y="660"/>
                    </a:lnTo>
                    <a:lnTo>
                      <a:pt x="3540" y="666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8"/>
                    </a:lnTo>
                    <a:lnTo>
                      <a:pt x="3546" y="684"/>
                    </a:lnTo>
                    <a:lnTo>
                      <a:pt x="3546" y="690"/>
                    </a:lnTo>
                    <a:lnTo>
                      <a:pt x="3546" y="696"/>
                    </a:lnTo>
                    <a:lnTo>
                      <a:pt x="3552" y="702"/>
                    </a:lnTo>
                    <a:lnTo>
                      <a:pt x="3552" y="702"/>
                    </a:lnTo>
                    <a:lnTo>
                      <a:pt x="3552" y="708"/>
                    </a:lnTo>
                    <a:lnTo>
                      <a:pt x="3552" y="714"/>
                    </a:lnTo>
                    <a:lnTo>
                      <a:pt x="3552" y="714"/>
                    </a:lnTo>
                    <a:lnTo>
                      <a:pt x="3552" y="720"/>
                    </a:lnTo>
                    <a:lnTo>
                      <a:pt x="3552" y="720"/>
                    </a:lnTo>
                    <a:lnTo>
                      <a:pt x="3558" y="726"/>
                    </a:lnTo>
                    <a:lnTo>
                      <a:pt x="3558" y="726"/>
                    </a:lnTo>
                    <a:lnTo>
                      <a:pt x="3558" y="732"/>
                    </a:lnTo>
                    <a:lnTo>
                      <a:pt x="3558" y="732"/>
                    </a:lnTo>
                    <a:lnTo>
                      <a:pt x="3558" y="732"/>
                    </a:lnTo>
                    <a:lnTo>
                      <a:pt x="3558" y="738"/>
                    </a:lnTo>
                    <a:lnTo>
                      <a:pt x="3564" y="738"/>
                    </a:lnTo>
                    <a:lnTo>
                      <a:pt x="3564" y="738"/>
                    </a:lnTo>
                    <a:lnTo>
                      <a:pt x="3564" y="744"/>
                    </a:lnTo>
                    <a:lnTo>
                      <a:pt x="3564" y="744"/>
                    </a:lnTo>
                    <a:lnTo>
                      <a:pt x="3564" y="744"/>
                    </a:lnTo>
                    <a:lnTo>
                      <a:pt x="3570" y="744"/>
                    </a:lnTo>
                    <a:lnTo>
                      <a:pt x="3570" y="744"/>
                    </a:lnTo>
                    <a:lnTo>
                      <a:pt x="3570" y="744"/>
                    </a:lnTo>
                    <a:lnTo>
                      <a:pt x="3570" y="744"/>
                    </a:lnTo>
                    <a:lnTo>
                      <a:pt x="3570" y="738"/>
                    </a:lnTo>
                    <a:lnTo>
                      <a:pt x="3570" y="738"/>
                    </a:lnTo>
                    <a:lnTo>
                      <a:pt x="3570" y="738"/>
                    </a:lnTo>
                    <a:lnTo>
                      <a:pt x="3576" y="738"/>
                    </a:lnTo>
                    <a:lnTo>
                      <a:pt x="3576" y="732"/>
                    </a:lnTo>
                    <a:lnTo>
                      <a:pt x="3576" y="732"/>
                    </a:lnTo>
                    <a:lnTo>
                      <a:pt x="3576" y="726"/>
                    </a:lnTo>
                    <a:lnTo>
                      <a:pt x="3576" y="726"/>
                    </a:lnTo>
                    <a:lnTo>
                      <a:pt x="3576" y="726"/>
                    </a:lnTo>
                    <a:lnTo>
                      <a:pt x="3582" y="720"/>
                    </a:lnTo>
                    <a:lnTo>
                      <a:pt x="3582" y="714"/>
                    </a:lnTo>
                    <a:lnTo>
                      <a:pt x="3582" y="714"/>
                    </a:lnTo>
                    <a:lnTo>
                      <a:pt x="3582" y="708"/>
                    </a:lnTo>
                    <a:lnTo>
                      <a:pt x="3582" y="702"/>
                    </a:lnTo>
                    <a:lnTo>
                      <a:pt x="3582" y="702"/>
                    </a:lnTo>
                    <a:lnTo>
                      <a:pt x="3588" y="696"/>
                    </a:lnTo>
                    <a:lnTo>
                      <a:pt x="3588" y="690"/>
                    </a:lnTo>
                    <a:lnTo>
                      <a:pt x="3588" y="684"/>
                    </a:lnTo>
                    <a:lnTo>
                      <a:pt x="3588" y="678"/>
                    </a:lnTo>
                    <a:lnTo>
                      <a:pt x="3588" y="678"/>
                    </a:lnTo>
                    <a:lnTo>
                      <a:pt x="3588" y="672"/>
                    </a:lnTo>
                    <a:lnTo>
                      <a:pt x="3594" y="666"/>
                    </a:lnTo>
                    <a:lnTo>
                      <a:pt x="3594" y="660"/>
                    </a:lnTo>
                    <a:lnTo>
                      <a:pt x="3594" y="654"/>
                    </a:lnTo>
                    <a:lnTo>
                      <a:pt x="3594" y="648"/>
                    </a:lnTo>
                    <a:lnTo>
                      <a:pt x="3594" y="636"/>
                    </a:lnTo>
                    <a:lnTo>
                      <a:pt x="3594" y="630"/>
                    </a:lnTo>
                    <a:lnTo>
                      <a:pt x="3600" y="624"/>
                    </a:lnTo>
                    <a:lnTo>
                      <a:pt x="3600" y="618"/>
                    </a:lnTo>
                    <a:lnTo>
                      <a:pt x="3600" y="600"/>
                    </a:lnTo>
                    <a:lnTo>
                      <a:pt x="3600" y="594"/>
                    </a:lnTo>
                    <a:lnTo>
                      <a:pt x="3600" y="588"/>
                    </a:lnTo>
                    <a:lnTo>
                      <a:pt x="3600" y="576"/>
                    </a:lnTo>
                    <a:lnTo>
                      <a:pt x="3606" y="570"/>
                    </a:lnTo>
                    <a:lnTo>
                      <a:pt x="3606" y="564"/>
                    </a:lnTo>
                    <a:lnTo>
                      <a:pt x="3606" y="558"/>
                    </a:lnTo>
                    <a:lnTo>
                      <a:pt x="3606" y="540"/>
                    </a:lnTo>
                    <a:lnTo>
                      <a:pt x="3606" y="534"/>
                    </a:lnTo>
                    <a:lnTo>
                      <a:pt x="3606" y="522"/>
                    </a:lnTo>
                    <a:lnTo>
                      <a:pt x="3612" y="516"/>
                    </a:lnTo>
                    <a:lnTo>
                      <a:pt x="3612" y="504"/>
                    </a:lnTo>
                    <a:lnTo>
                      <a:pt x="3612" y="492"/>
                    </a:lnTo>
                    <a:lnTo>
                      <a:pt x="3612" y="480"/>
                    </a:lnTo>
                    <a:lnTo>
                      <a:pt x="3612" y="468"/>
                    </a:lnTo>
                    <a:lnTo>
                      <a:pt x="3612" y="456"/>
                    </a:lnTo>
                    <a:lnTo>
                      <a:pt x="3618" y="444"/>
                    </a:lnTo>
                    <a:lnTo>
                      <a:pt x="3618" y="438"/>
                    </a:lnTo>
                    <a:lnTo>
                      <a:pt x="3618" y="426"/>
                    </a:lnTo>
                    <a:lnTo>
                      <a:pt x="3618" y="414"/>
                    </a:lnTo>
                    <a:lnTo>
                      <a:pt x="3618" y="402"/>
                    </a:lnTo>
                    <a:lnTo>
                      <a:pt x="3618" y="390"/>
                    </a:lnTo>
                    <a:lnTo>
                      <a:pt x="3624" y="378"/>
                    </a:lnTo>
                    <a:lnTo>
                      <a:pt x="3624" y="366"/>
                    </a:lnTo>
                    <a:lnTo>
                      <a:pt x="3624" y="348"/>
                    </a:lnTo>
                    <a:lnTo>
                      <a:pt x="3624" y="336"/>
                    </a:lnTo>
                    <a:lnTo>
                      <a:pt x="3624" y="324"/>
                    </a:lnTo>
                    <a:lnTo>
                      <a:pt x="3624" y="312"/>
                    </a:lnTo>
                    <a:lnTo>
                      <a:pt x="3624" y="300"/>
                    </a:lnTo>
                    <a:lnTo>
                      <a:pt x="3630" y="282"/>
                    </a:lnTo>
                    <a:lnTo>
                      <a:pt x="3630" y="270"/>
                    </a:lnTo>
                    <a:lnTo>
                      <a:pt x="3630" y="240"/>
                    </a:lnTo>
                    <a:lnTo>
                      <a:pt x="3630" y="228"/>
                    </a:lnTo>
                    <a:lnTo>
                      <a:pt x="3630" y="210"/>
                    </a:lnTo>
                    <a:lnTo>
                      <a:pt x="3636" y="198"/>
                    </a:lnTo>
                    <a:lnTo>
                      <a:pt x="3636" y="186"/>
                    </a:lnTo>
                    <a:lnTo>
                      <a:pt x="3636" y="174"/>
                    </a:lnTo>
                    <a:lnTo>
                      <a:pt x="3636" y="162"/>
                    </a:lnTo>
                    <a:lnTo>
                      <a:pt x="3636" y="144"/>
                    </a:lnTo>
                    <a:lnTo>
                      <a:pt x="3636" y="120"/>
                    </a:lnTo>
                    <a:lnTo>
                      <a:pt x="3642" y="102"/>
                    </a:lnTo>
                    <a:lnTo>
                      <a:pt x="3642" y="90"/>
                    </a:lnTo>
                    <a:lnTo>
                      <a:pt x="3642" y="72"/>
                    </a:lnTo>
                    <a:lnTo>
                      <a:pt x="3642" y="54"/>
                    </a:lnTo>
                    <a:lnTo>
                      <a:pt x="3642" y="42"/>
                    </a:lnTo>
                    <a:lnTo>
                      <a:pt x="3642" y="24"/>
                    </a:lnTo>
                    <a:lnTo>
                      <a:pt x="3642" y="18"/>
                    </a:lnTo>
                    <a:lnTo>
                      <a:pt x="3648" y="6"/>
                    </a:lnTo>
                    <a:lnTo>
                      <a:pt x="3648" y="6"/>
                    </a:lnTo>
                    <a:lnTo>
                      <a:pt x="3648" y="12"/>
                    </a:lnTo>
                    <a:lnTo>
                      <a:pt x="3648" y="24"/>
                    </a:lnTo>
                    <a:lnTo>
                      <a:pt x="3648" y="36"/>
                    </a:lnTo>
                    <a:lnTo>
                      <a:pt x="3648" y="48"/>
                    </a:lnTo>
                    <a:lnTo>
                      <a:pt x="3654" y="66"/>
                    </a:lnTo>
                    <a:lnTo>
                      <a:pt x="3654" y="78"/>
                    </a:lnTo>
                    <a:lnTo>
                      <a:pt x="3654" y="90"/>
                    </a:lnTo>
                    <a:lnTo>
                      <a:pt x="3654" y="108"/>
                    </a:lnTo>
                    <a:lnTo>
                      <a:pt x="3654" y="120"/>
                    </a:lnTo>
                    <a:lnTo>
                      <a:pt x="3654" y="132"/>
                    </a:lnTo>
                    <a:lnTo>
                      <a:pt x="3660" y="156"/>
                    </a:lnTo>
                    <a:lnTo>
                      <a:pt x="3660" y="168"/>
                    </a:lnTo>
                    <a:lnTo>
                      <a:pt x="3660" y="180"/>
                    </a:lnTo>
                    <a:lnTo>
                      <a:pt x="3660" y="192"/>
                    </a:lnTo>
                    <a:lnTo>
                      <a:pt x="3660" y="210"/>
                    </a:lnTo>
                    <a:lnTo>
                      <a:pt x="3660" y="222"/>
                    </a:lnTo>
                    <a:lnTo>
                      <a:pt x="3666" y="234"/>
                    </a:lnTo>
                    <a:lnTo>
                      <a:pt x="3666" y="246"/>
                    </a:lnTo>
                    <a:lnTo>
                      <a:pt x="3666" y="258"/>
                    </a:lnTo>
                    <a:lnTo>
                      <a:pt x="3666" y="288"/>
                    </a:lnTo>
                    <a:lnTo>
                      <a:pt x="3666" y="300"/>
                    </a:lnTo>
                    <a:lnTo>
                      <a:pt x="3666" y="312"/>
                    </a:lnTo>
                    <a:lnTo>
                      <a:pt x="3672" y="324"/>
                    </a:lnTo>
                    <a:lnTo>
                      <a:pt x="3672" y="336"/>
                    </a:lnTo>
                    <a:lnTo>
                      <a:pt x="3672" y="348"/>
                    </a:lnTo>
                    <a:lnTo>
                      <a:pt x="3672" y="360"/>
                    </a:lnTo>
                    <a:lnTo>
                      <a:pt x="3672" y="372"/>
                    </a:lnTo>
                    <a:lnTo>
                      <a:pt x="3672" y="384"/>
                    </a:lnTo>
                    <a:lnTo>
                      <a:pt x="3678" y="390"/>
                    </a:lnTo>
                    <a:lnTo>
                      <a:pt x="3678" y="402"/>
                    </a:lnTo>
                    <a:lnTo>
                      <a:pt x="3678" y="414"/>
                    </a:lnTo>
                    <a:lnTo>
                      <a:pt x="3678" y="426"/>
                    </a:lnTo>
                    <a:lnTo>
                      <a:pt x="3678" y="438"/>
                    </a:lnTo>
                    <a:lnTo>
                      <a:pt x="3678" y="444"/>
                    </a:lnTo>
                    <a:lnTo>
                      <a:pt x="3684" y="456"/>
                    </a:lnTo>
                    <a:lnTo>
                      <a:pt x="3684" y="462"/>
                    </a:lnTo>
                    <a:lnTo>
                      <a:pt x="3684" y="480"/>
                    </a:lnTo>
                    <a:lnTo>
                      <a:pt x="3684" y="492"/>
                    </a:lnTo>
                    <a:lnTo>
                      <a:pt x="3684" y="498"/>
                    </a:lnTo>
                    <a:lnTo>
                      <a:pt x="3684" y="504"/>
                    </a:lnTo>
                    <a:lnTo>
                      <a:pt x="3690" y="516"/>
                    </a:lnTo>
                    <a:lnTo>
                      <a:pt x="3690" y="528"/>
                    </a:lnTo>
                    <a:lnTo>
                      <a:pt x="3690" y="540"/>
                    </a:lnTo>
                    <a:lnTo>
                      <a:pt x="3690" y="546"/>
                    </a:lnTo>
                    <a:lnTo>
                      <a:pt x="3690" y="552"/>
                    </a:lnTo>
                    <a:lnTo>
                      <a:pt x="3690" y="558"/>
                    </a:lnTo>
                    <a:lnTo>
                      <a:pt x="3690" y="570"/>
                    </a:lnTo>
                    <a:lnTo>
                      <a:pt x="3696" y="576"/>
                    </a:lnTo>
                    <a:lnTo>
                      <a:pt x="3696" y="582"/>
                    </a:lnTo>
                    <a:lnTo>
                      <a:pt x="3696" y="594"/>
                    </a:lnTo>
                    <a:lnTo>
                      <a:pt x="3696" y="606"/>
                    </a:lnTo>
                    <a:lnTo>
                      <a:pt x="3696" y="612"/>
                    </a:lnTo>
                    <a:lnTo>
                      <a:pt x="3702" y="618"/>
                    </a:lnTo>
                    <a:lnTo>
                      <a:pt x="3702" y="624"/>
                    </a:lnTo>
                    <a:lnTo>
                      <a:pt x="3702" y="630"/>
                    </a:lnTo>
                    <a:lnTo>
                      <a:pt x="3702" y="642"/>
                    </a:lnTo>
                    <a:lnTo>
                      <a:pt x="3702" y="648"/>
                    </a:lnTo>
                    <a:lnTo>
                      <a:pt x="3702" y="654"/>
                    </a:lnTo>
                    <a:lnTo>
                      <a:pt x="3708" y="654"/>
                    </a:lnTo>
                    <a:lnTo>
                      <a:pt x="3708" y="660"/>
                    </a:lnTo>
                    <a:lnTo>
                      <a:pt x="3708" y="666"/>
                    </a:lnTo>
                    <a:lnTo>
                      <a:pt x="3708" y="672"/>
                    </a:lnTo>
                    <a:lnTo>
                      <a:pt x="3708" y="678"/>
                    </a:lnTo>
                    <a:lnTo>
                      <a:pt x="3708" y="684"/>
                    </a:lnTo>
                    <a:lnTo>
                      <a:pt x="3708" y="690"/>
                    </a:lnTo>
                    <a:lnTo>
                      <a:pt x="3714" y="690"/>
                    </a:lnTo>
                    <a:lnTo>
                      <a:pt x="3714" y="696"/>
                    </a:lnTo>
                    <a:lnTo>
                      <a:pt x="3714" y="702"/>
                    </a:lnTo>
                    <a:lnTo>
                      <a:pt x="3714" y="708"/>
                    </a:lnTo>
                    <a:lnTo>
                      <a:pt x="3714" y="708"/>
                    </a:lnTo>
                    <a:lnTo>
                      <a:pt x="3714" y="714"/>
                    </a:lnTo>
                    <a:lnTo>
                      <a:pt x="3720" y="714"/>
                    </a:lnTo>
                    <a:lnTo>
                      <a:pt x="3720" y="720"/>
                    </a:lnTo>
                    <a:lnTo>
                      <a:pt x="3720" y="720"/>
                    </a:lnTo>
                    <a:lnTo>
                      <a:pt x="3720" y="726"/>
                    </a:lnTo>
                    <a:lnTo>
                      <a:pt x="3720" y="726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8"/>
                    </a:lnTo>
                    <a:lnTo>
                      <a:pt x="3726" y="738"/>
                    </a:lnTo>
                    <a:lnTo>
                      <a:pt x="3732" y="738"/>
                    </a:lnTo>
                    <a:lnTo>
                      <a:pt x="3732" y="738"/>
                    </a:lnTo>
                    <a:lnTo>
                      <a:pt x="3732" y="738"/>
                    </a:lnTo>
                    <a:lnTo>
                      <a:pt x="3732" y="738"/>
                    </a:lnTo>
                    <a:lnTo>
                      <a:pt x="3732" y="738"/>
                    </a:lnTo>
                    <a:lnTo>
                      <a:pt x="3732" y="732"/>
                    </a:lnTo>
                    <a:lnTo>
                      <a:pt x="3738" y="732"/>
                    </a:lnTo>
                    <a:lnTo>
                      <a:pt x="3738" y="732"/>
                    </a:lnTo>
                    <a:lnTo>
                      <a:pt x="3738" y="732"/>
                    </a:lnTo>
                    <a:lnTo>
                      <a:pt x="3738" y="732"/>
                    </a:lnTo>
                    <a:lnTo>
                      <a:pt x="3738" y="732"/>
                    </a:lnTo>
                    <a:lnTo>
                      <a:pt x="3738" y="726"/>
                    </a:lnTo>
                    <a:lnTo>
                      <a:pt x="3744" y="726"/>
                    </a:lnTo>
                    <a:lnTo>
                      <a:pt x="3744" y="726"/>
                    </a:lnTo>
                    <a:lnTo>
                      <a:pt x="3744" y="720"/>
                    </a:lnTo>
                    <a:lnTo>
                      <a:pt x="3744" y="720"/>
                    </a:lnTo>
                    <a:lnTo>
                      <a:pt x="3744" y="720"/>
                    </a:lnTo>
                    <a:lnTo>
                      <a:pt x="3744" y="714"/>
                    </a:lnTo>
                    <a:lnTo>
                      <a:pt x="3750" y="714"/>
                    </a:lnTo>
                    <a:lnTo>
                      <a:pt x="3750" y="714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2"/>
                    </a:lnTo>
                    <a:lnTo>
                      <a:pt x="3750" y="702"/>
                    </a:lnTo>
                    <a:lnTo>
                      <a:pt x="3756" y="696"/>
                    </a:lnTo>
                    <a:lnTo>
                      <a:pt x="3756" y="696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78"/>
                    </a:lnTo>
                    <a:lnTo>
                      <a:pt x="3756" y="678"/>
                    </a:lnTo>
                    <a:lnTo>
                      <a:pt x="3762" y="672"/>
                    </a:lnTo>
                    <a:lnTo>
                      <a:pt x="3762" y="666"/>
                    </a:lnTo>
                    <a:lnTo>
                      <a:pt x="3762" y="666"/>
                    </a:lnTo>
                    <a:lnTo>
                      <a:pt x="3762" y="660"/>
                    </a:lnTo>
                    <a:lnTo>
                      <a:pt x="3762" y="654"/>
                    </a:lnTo>
                    <a:lnTo>
                      <a:pt x="3762" y="648"/>
                    </a:lnTo>
                    <a:lnTo>
                      <a:pt x="3768" y="642"/>
                    </a:lnTo>
                    <a:lnTo>
                      <a:pt x="3768" y="636"/>
                    </a:lnTo>
                    <a:lnTo>
                      <a:pt x="3768" y="636"/>
                    </a:lnTo>
                    <a:lnTo>
                      <a:pt x="3768" y="630"/>
                    </a:lnTo>
                    <a:lnTo>
                      <a:pt x="3768" y="624"/>
                    </a:lnTo>
                    <a:lnTo>
                      <a:pt x="3768" y="618"/>
                    </a:lnTo>
                    <a:lnTo>
                      <a:pt x="3774" y="612"/>
                    </a:lnTo>
                    <a:lnTo>
                      <a:pt x="3774" y="606"/>
                    </a:lnTo>
                    <a:lnTo>
                      <a:pt x="3774" y="600"/>
                    </a:lnTo>
                    <a:lnTo>
                      <a:pt x="3774" y="594"/>
                    </a:lnTo>
                    <a:lnTo>
                      <a:pt x="3774" y="588"/>
                    </a:lnTo>
                    <a:lnTo>
                      <a:pt x="3774" y="582"/>
                    </a:lnTo>
                    <a:lnTo>
                      <a:pt x="3780" y="576"/>
                    </a:lnTo>
                    <a:lnTo>
                      <a:pt x="3780" y="570"/>
                    </a:lnTo>
                    <a:lnTo>
                      <a:pt x="3780" y="558"/>
                    </a:lnTo>
                    <a:lnTo>
                      <a:pt x="3780" y="552"/>
                    </a:lnTo>
                    <a:lnTo>
                      <a:pt x="3780" y="546"/>
                    </a:lnTo>
                    <a:lnTo>
                      <a:pt x="3780" y="540"/>
                    </a:lnTo>
                    <a:lnTo>
                      <a:pt x="3780" y="534"/>
                    </a:lnTo>
                    <a:lnTo>
                      <a:pt x="3786" y="528"/>
                    </a:lnTo>
                    <a:lnTo>
                      <a:pt x="3786" y="516"/>
                    </a:lnTo>
                    <a:lnTo>
                      <a:pt x="3786" y="504"/>
                    </a:lnTo>
                    <a:lnTo>
                      <a:pt x="3786" y="498"/>
                    </a:lnTo>
                    <a:lnTo>
                      <a:pt x="3786" y="486"/>
                    </a:lnTo>
                    <a:lnTo>
                      <a:pt x="3792" y="480"/>
                    </a:lnTo>
                    <a:lnTo>
                      <a:pt x="3792" y="474"/>
                    </a:lnTo>
                    <a:lnTo>
                      <a:pt x="3792" y="462"/>
                    </a:lnTo>
                    <a:lnTo>
                      <a:pt x="3792" y="456"/>
                    </a:lnTo>
                    <a:lnTo>
                      <a:pt x="3792" y="450"/>
                    </a:lnTo>
                    <a:lnTo>
                      <a:pt x="3792" y="438"/>
                    </a:lnTo>
                    <a:lnTo>
                      <a:pt x="3792" y="432"/>
                    </a:lnTo>
                    <a:lnTo>
                      <a:pt x="3798" y="420"/>
                    </a:lnTo>
                    <a:lnTo>
                      <a:pt x="3798" y="408"/>
                    </a:lnTo>
                    <a:lnTo>
                      <a:pt x="3798" y="402"/>
                    </a:lnTo>
                    <a:lnTo>
                      <a:pt x="3798" y="390"/>
                    </a:lnTo>
                    <a:lnTo>
                      <a:pt x="3798" y="384"/>
                    </a:lnTo>
                    <a:lnTo>
                      <a:pt x="3798" y="372"/>
                    </a:lnTo>
                    <a:lnTo>
                      <a:pt x="3804" y="366"/>
                    </a:lnTo>
                    <a:lnTo>
                      <a:pt x="3804" y="360"/>
                    </a:lnTo>
                    <a:lnTo>
                      <a:pt x="3804" y="354"/>
                    </a:lnTo>
                    <a:lnTo>
                      <a:pt x="3804" y="348"/>
                    </a:lnTo>
                    <a:lnTo>
                      <a:pt x="3804" y="348"/>
                    </a:lnTo>
                    <a:lnTo>
                      <a:pt x="3804" y="348"/>
                    </a:lnTo>
                    <a:lnTo>
                      <a:pt x="3810" y="354"/>
                    </a:lnTo>
                    <a:lnTo>
                      <a:pt x="3810" y="360"/>
                    </a:lnTo>
                    <a:lnTo>
                      <a:pt x="3810" y="372"/>
                    </a:lnTo>
                    <a:lnTo>
                      <a:pt x="3810" y="378"/>
                    </a:lnTo>
                    <a:lnTo>
                      <a:pt x="3810" y="384"/>
                    </a:lnTo>
                    <a:lnTo>
                      <a:pt x="3810" y="390"/>
                    </a:lnTo>
                    <a:lnTo>
                      <a:pt x="3816" y="402"/>
                    </a:lnTo>
                    <a:lnTo>
                      <a:pt x="3816" y="408"/>
                    </a:lnTo>
                    <a:lnTo>
                      <a:pt x="3816" y="420"/>
                    </a:lnTo>
                    <a:lnTo>
                      <a:pt x="3816" y="426"/>
                    </a:lnTo>
                    <a:lnTo>
                      <a:pt x="3816" y="432"/>
                    </a:lnTo>
                    <a:lnTo>
                      <a:pt x="3816" y="438"/>
                    </a:lnTo>
                    <a:lnTo>
                      <a:pt x="3822" y="450"/>
                    </a:lnTo>
                    <a:lnTo>
                      <a:pt x="3822" y="456"/>
                    </a:lnTo>
                    <a:lnTo>
                      <a:pt x="3822" y="462"/>
                    </a:lnTo>
                    <a:lnTo>
                      <a:pt x="3822" y="480"/>
                    </a:lnTo>
                    <a:lnTo>
                      <a:pt x="3822" y="486"/>
                    </a:lnTo>
                    <a:lnTo>
                      <a:pt x="3822" y="492"/>
                    </a:lnTo>
                    <a:lnTo>
                      <a:pt x="3828" y="498"/>
                    </a:lnTo>
                    <a:lnTo>
                      <a:pt x="3828" y="504"/>
                    </a:lnTo>
                    <a:lnTo>
                      <a:pt x="3828" y="510"/>
                    </a:lnTo>
                    <a:lnTo>
                      <a:pt x="3828" y="516"/>
                    </a:lnTo>
                    <a:lnTo>
                      <a:pt x="3828" y="528"/>
                    </a:lnTo>
                    <a:lnTo>
                      <a:pt x="3828" y="534"/>
                    </a:lnTo>
                    <a:lnTo>
                      <a:pt x="3834" y="540"/>
                    </a:lnTo>
                    <a:lnTo>
                      <a:pt x="3834" y="546"/>
                    </a:lnTo>
                    <a:lnTo>
                      <a:pt x="3834" y="552"/>
                    </a:lnTo>
                    <a:lnTo>
                      <a:pt x="3834" y="558"/>
                    </a:lnTo>
                    <a:lnTo>
                      <a:pt x="3834" y="564"/>
                    </a:lnTo>
                    <a:lnTo>
                      <a:pt x="3834" y="570"/>
                    </a:lnTo>
                    <a:lnTo>
                      <a:pt x="3840" y="576"/>
                    </a:lnTo>
                    <a:lnTo>
                      <a:pt x="3840" y="582"/>
                    </a:lnTo>
                    <a:lnTo>
                      <a:pt x="3840" y="582"/>
                    </a:lnTo>
                    <a:lnTo>
                      <a:pt x="3840" y="588"/>
                    </a:lnTo>
                    <a:lnTo>
                      <a:pt x="3840" y="600"/>
                    </a:lnTo>
                    <a:lnTo>
                      <a:pt x="3840" y="606"/>
                    </a:lnTo>
                    <a:lnTo>
                      <a:pt x="3846" y="606"/>
                    </a:lnTo>
                    <a:lnTo>
                      <a:pt x="3846" y="612"/>
                    </a:lnTo>
                    <a:lnTo>
                      <a:pt x="3846" y="618"/>
                    </a:lnTo>
                    <a:lnTo>
                      <a:pt x="3846" y="624"/>
                    </a:lnTo>
                    <a:lnTo>
                      <a:pt x="3846" y="630"/>
                    </a:lnTo>
                    <a:lnTo>
                      <a:pt x="3846" y="636"/>
                    </a:lnTo>
                    <a:lnTo>
                      <a:pt x="3846" y="636"/>
                    </a:lnTo>
                    <a:lnTo>
                      <a:pt x="3852" y="642"/>
                    </a:lnTo>
                    <a:lnTo>
                      <a:pt x="3852" y="648"/>
                    </a:lnTo>
                    <a:lnTo>
                      <a:pt x="3852" y="648"/>
                    </a:lnTo>
                    <a:lnTo>
                      <a:pt x="3852" y="660"/>
                    </a:lnTo>
                    <a:lnTo>
                      <a:pt x="3852" y="660"/>
                    </a:lnTo>
                    <a:lnTo>
                      <a:pt x="3858" y="666"/>
                    </a:lnTo>
                    <a:lnTo>
                      <a:pt x="3858" y="672"/>
                    </a:lnTo>
                    <a:lnTo>
                      <a:pt x="3858" y="672"/>
                    </a:lnTo>
                    <a:lnTo>
                      <a:pt x="3858" y="678"/>
                    </a:lnTo>
                    <a:lnTo>
                      <a:pt x="3858" y="678"/>
                    </a:lnTo>
                    <a:lnTo>
                      <a:pt x="3858" y="684"/>
                    </a:lnTo>
                    <a:lnTo>
                      <a:pt x="3864" y="684"/>
                    </a:lnTo>
                    <a:lnTo>
                      <a:pt x="3864" y="690"/>
                    </a:lnTo>
                    <a:lnTo>
                      <a:pt x="3864" y="690"/>
                    </a:lnTo>
                    <a:lnTo>
                      <a:pt x="3864" y="696"/>
                    </a:lnTo>
                    <a:lnTo>
                      <a:pt x="3864" y="696"/>
                    </a:lnTo>
                    <a:lnTo>
                      <a:pt x="3864" y="702"/>
                    </a:lnTo>
                    <a:lnTo>
                      <a:pt x="3864" y="702"/>
                    </a:lnTo>
                    <a:lnTo>
                      <a:pt x="3870" y="708"/>
                    </a:lnTo>
                    <a:lnTo>
                      <a:pt x="3870" y="708"/>
                    </a:lnTo>
                    <a:lnTo>
                      <a:pt x="3870" y="708"/>
                    </a:lnTo>
                    <a:lnTo>
                      <a:pt x="3870" y="714"/>
                    </a:lnTo>
                    <a:lnTo>
                      <a:pt x="3870" y="714"/>
                    </a:lnTo>
                    <a:lnTo>
                      <a:pt x="3876" y="720"/>
                    </a:lnTo>
                    <a:lnTo>
                      <a:pt x="3876" y="720"/>
                    </a:lnTo>
                    <a:lnTo>
                      <a:pt x="3876" y="720"/>
                    </a:lnTo>
                    <a:lnTo>
                      <a:pt x="3876" y="720"/>
                    </a:lnTo>
                    <a:lnTo>
                      <a:pt x="3876" y="720"/>
                    </a:lnTo>
                    <a:lnTo>
                      <a:pt x="3876" y="726"/>
                    </a:lnTo>
                    <a:lnTo>
                      <a:pt x="3882" y="726"/>
                    </a:lnTo>
                    <a:lnTo>
                      <a:pt x="3882" y="726"/>
                    </a:lnTo>
                    <a:lnTo>
                      <a:pt x="3882" y="726"/>
                    </a:lnTo>
                    <a:lnTo>
                      <a:pt x="3882" y="732"/>
                    </a:lnTo>
                    <a:lnTo>
                      <a:pt x="3882" y="732"/>
                    </a:lnTo>
                    <a:lnTo>
                      <a:pt x="3882" y="732"/>
                    </a:lnTo>
                    <a:lnTo>
                      <a:pt x="3882" y="732"/>
                    </a:lnTo>
                    <a:lnTo>
                      <a:pt x="3888" y="732"/>
                    </a:lnTo>
                    <a:lnTo>
                      <a:pt x="3888" y="732"/>
                    </a:lnTo>
                    <a:lnTo>
                      <a:pt x="3888" y="732"/>
                    </a:lnTo>
                    <a:lnTo>
                      <a:pt x="3888" y="726"/>
                    </a:lnTo>
                    <a:lnTo>
                      <a:pt x="3888" y="726"/>
                    </a:lnTo>
                    <a:lnTo>
                      <a:pt x="3888" y="726"/>
                    </a:lnTo>
                    <a:lnTo>
                      <a:pt x="3894" y="726"/>
                    </a:lnTo>
                    <a:lnTo>
                      <a:pt x="3894" y="720"/>
                    </a:lnTo>
                    <a:lnTo>
                      <a:pt x="3894" y="720"/>
                    </a:lnTo>
                    <a:lnTo>
                      <a:pt x="3894" y="720"/>
                    </a:lnTo>
                    <a:lnTo>
                      <a:pt x="3894" y="720"/>
                    </a:lnTo>
                    <a:lnTo>
                      <a:pt x="3894" y="714"/>
                    </a:lnTo>
                    <a:lnTo>
                      <a:pt x="3900" y="714"/>
                    </a:lnTo>
                    <a:lnTo>
                      <a:pt x="3900" y="714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2"/>
                    </a:lnTo>
                    <a:lnTo>
                      <a:pt x="3906" y="702"/>
                    </a:lnTo>
                    <a:lnTo>
                      <a:pt x="3906" y="696"/>
                    </a:lnTo>
                    <a:lnTo>
                      <a:pt x="3906" y="696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84"/>
                    </a:lnTo>
                    <a:lnTo>
                      <a:pt x="3906" y="684"/>
                    </a:lnTo>
                    <a:lnTo>
                      <a:pt x="3912" y="678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66"/>
                    </a:lnTo>
                    <a:lnTo>
                      <a:pt x="3912" y="660"/>
                    </a:lnTo>
                    <a:lnTo>
                      <a:pt x="3918" y="660"/>
                    </a:lnTo>
                    <a:lnTo>
                      <a:pt x="3918" y="654"/>
                    </a:lnTo>
                    <a:lnTo>
                      <a:pt x="3918" y="648"/>
                    </a:lnTo>
                    <a:lnTo>
                      <a:pt x="3918" y="648"/>
                    </a:lnTo>
                    <a:lnTo>
                      <a:pt x="3918" y="642"/>
                    </a:lnTo>
                    <a:lnTo>
                      <a:pt x="3918" y="636"/>
                    </a:lnTo>
                    <a:lnTo>
                      <a:pt x="3918" y="636"/>
                    </a:lnTo>
                    <a:lnTo>
                      <a:pt x="3924" y="630"/>
                    </a:lnTo>
                    <a:lnTo>
                      <a:pt x="3924" y="624"/>
                    </a:lnTo>
                    <a:lnTo>
                      <a:pt x="3924" y="618"/>
                    </a:lnTo>
                    <a:lnTo>
                      <a:pt x="3924" y="612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30" y="594"/>
                    </a:lnTo>
                    <a:lnTo>
                      <a:pt x="3930" y="588"/>
                    </a:lnTo>
                    <a:lnTo>
                      <a:pt x="3930" y="582"/>
                    </a:lnTo>
                    <a:lnTo>
                      <a:pt x="3930" y="582"/>
                    </a:lnTo>
                    <a:lnTo>
                      <a:pt x="3930" y="576"/>
                    </a:lnTo>
                    <a:lnTo>
                      <a:pt x="3930" y="570"/>
                    </a:lnTo>
                    <a:lnTo>
                      <a:pt x="3936" y="564"/>
                    </a:lnTo>
                    <a:lnTo>
                      <a:pt x="3936" y="558"/>
                    </a:lnTo>
                    <a:lnTo>
                      <a:pt x="3936" y="552"/>
                    </a:lnTo>
                    <a:lnTo>
                      <a:pt x="3936" y="546"/>
                    </a:lnTo>
                    <a:lnTo>
                      <a:pt x="3936" y="540"/>
                    </a:lnTo>
                    <a:lnTo>
                      <a:pt x="3936" y="534"/>
                    </a:lnTo>
                    <a:lnTo>
                      <a:pt x="3942" y="528"/>
                    </a:lnTo>
                    <a:lnTo>
                      <a:pt x="3942" y="516"/>
                    </a:lnTo>
                    <a:lnTo>
                      <a:pt x="3942" y="504"/>
                    </a:lnTo>
                    <a:lnTo>
                      <a:pt x="3942" y="498"/>
                    </a:lnTo>
                    <a:lnTo>
                      <a:pt x="3942" y="492"/>
                    </a:lnTo>
                    <a:lnTo>
                      <a:pt x="3948" y="486"/>
                    </a:lnTo>
                    <a:lnTo>
                      <a:pt x="3948" y="480"/>
                    </a:lnTo>
                    <a:lnTo>
                      <a:pt x="3948" y="468"/>
                    </a:lnTo>
                    <a:lnTo>
                      <a:pt x="3948" y="462"/>
                    </a:lnTo>
                    <a:lnTo>
                      <a:pt x="3948" y="456"/>
                    </a:lnTo>
                    <a:lnTo>
                      <a:pt x="3948" y="450"/>
                    </a:lnTo>
                    <a:lnTo>
                      <a:pt x="3948" y="438"/>
                    </a:lnTo>
                    <a:lnTo>
                      <a:pt x="3954" y="432"/>
                    </a:lnTo>
                    <a:lnTo>
                      <a:pt x="3954" y="426"/>
                    </a:lnTo>
                    <a:lnTo>
                      <a:pt x="3954" y="414"/>
                    </a:lnTo>
                    <a:lnTo>
                      <a:pt x="3954" y="408"/>
                    </a:lnTo>
                    <a:lnTo>
                      <a:pt x="3954" y="402"/>
                    </a:lnTo>
                    <a:lnTo>
                      <a:pt x="3954" y="390"/>
                    </a:lnTo>
                    <a:lnTo>
                      <a:pt x="3960" y="384"/>
                    </a:lnTo>
                    <a:lnTo>
                      <a:pt x="3960" y="378"/>
                    </a:lnTo>
                    <a:lnTo>
                      <a:pt x="3960" y="372"/>
                    </a:lnTo>
                    <a:lnTo>
                      <a:pt x="3960" y="360"/>
                    </a:lnTo>
                    <a:lnTo>
                      <a:pt x="3960" y="354"/>
                    </a:lnTo>
                    <a:lnTo>
                      <a:pt x="3960" y="336"/>
                    </a:lnTo>
                    <a:lnTo>
                      <a:pt x="3966" y="330"/>
                    </a:lnTo>
                    <a:lnTo>
                      <a:pt x="3966" y="324"/>
                    </a:lnTo>
                    <a:lnTo>
                      <a:pt x="3966" y="318"/>
                    </a:lnTo>
                    <a:lnTo>
                      <a:pt x="3966" y="318"/>
                    </a:lnTo>
                    <a:lnTo>
                      <a:pt x="3966" y="324"/>
                    </a:lnTo>
                    <a:lnTo>
                      <a:pt x="3966" y="330"/>
                    </a:lnTo>
                    <a:lnTo>
                      <a:pt x="3972" y="336"/>
                    </a:lnTo>
                    <a:lnTo>
                      <a:pt x="3972" y="354"/>
                    </a:lnTo>
                    <a:lnTo>
                      <a:pt x="3972" y="366"/>
                    </a:lnTo>
                    <a:lnTo>
                      <a:pt x="3972" y="384"/>
                    </a:lnTo>
                    <a:lnTo>
                      <a:pt x="3972" y="402"/>
                    </a:lnTo>
                    <a:lnTo>
                      <a:pt x="3972" y="420"/>
                    </a:lnTo>
                    <a:lnTo>
                      <a:pt x="3978" y="456"/>
                    </a:lnTo>
                    <a:lnTo>
                      <a:pt x="3978" y="468"/>
                    </a:lnTo>
                    <a:lnTo>
                      <a:pt x="3978" y="486"/>
                    </a:lnTo>
                    <a:lnTo>
                      <a:pt x="3978" y="498"/>
                    </a:lnTo>
                    <a:lnTo>
                      <a:pt x="3978" y="516"/>
                    </a:lnTo>
                    <a:lnTo>
                      <a:pt x="3978" y="528"/>
                    </a:lnTo>
                    <a:lnTo>
                      <a:pt x="3984" y="540"/>
                    </a:lnTo>
                    <a:lnTo>
                      <a:pt x="3984" y="552"/>
                    </a:lnTo>
                    <a:lnTo>
                      <a:pt x="3984" y="570"/>
                    </a:lnTo>
                    <a:lnTo>
                      <a:pt x="3984" y="582"/>
                    </a:lnTo>
                    <a:lnTo>
                      <a:pt x="3984" y="594"/>
                    </a:lnTo>
                    <a:lnTo>
                      <a:pt x="3984" y="606"/>
                    </a:lnTo>
                    <a:lnTo>
                      <a:pt x="3990" y="612"/>
                    </a:lnTo>
                    <a:lnTo>
                      <a:pt x="3990" y="624"/>
                    </a:lnTo>
                    <a:lnTo>
                      <a:pt x="3990" y="636"/>
                    </a:lnTo>
                    <a:lnTo>
                      <a:pt x="3990" y="642"/>
                    </a:lnTo>
                    <a:lnTo>
                      <a:pt x="3990" y="654"/>
                    </a:lnTo>
                    <a:lnTo>
                      <a:pt x="3990" y="660"/>
                    </a:lnTo>
                    <a:lnTo>
                      <a:pt x="3990" y="672"/>
                    </a:lnTo>
                    <a:lnTo>
                      <a:pt x="3996" y="678"/>
                    </a:lnTo>
                    <a:lnTo>
                      <a:pt x="3996" y="690"/>
                    </a:lnTo>
                    <a:lnTo>
                      <a:pt x="3996" y="690"/>
                    </a:lnTo>
                    <a:lnTo>
                      <a:pt x="3996" y="696"/>
                    </a:lnTo>
                    <a:lnTo>
                      <a:pt x="3996" y="702"/>
                    </a:lnTo>
                    <a:lnTo>
                      <a:pt x="4002" y="702"/>
                    </a:lnTo>
                    <a:lnTo>
                      <a:pt x="4002" y="708"/>
                    </a:lnTo>
                    <a:lnTo>
                      <a:pt x="4002" y="708"/>
                    </a:lnTo>
                    <a:lnTo>
                      <a:pt x="4002" y="714"/>
                    </a:lnTo>
                    <a:lnTo>
                      <a:pt x="4002" y="714"/>
                    </a:lnTo>
                    <a:lnTo>
                      <a:pt x="4002" y="720"/>
                    </a:lnTo>
                    <a:lnTo>
                      <a:pt x="4002" y="720"/>
                    </a:lnTo>
                    <a:lnTo>
                      <a:pt x="4008" y="726"/>
                    </a:lnTo>
                    <a:lnTo>
                      <a:pt x="4008" y="726"/>
                    </a:lnTo>
                    <a:lnTo>
                      <a:pt x="4008" y="726"/>
                    </a:lnTo>
                    <a:lnTo>
                      <a:pt x="4008" y="732"/>
                    </a:lnTo>
                    <a:lnTo>
                      <a:pt x="4008" y="732"/>
                    </a:lnTo>
                    <a:lnTo>
                      <a:pt x="4008" y="732"/>
                    </a:lnTo>
                    <a:lnTo>
                      <a:pt x="4014" y="738"/>
                    </a:lnTo>
                    <a:lnTo>
                      <a:pt x="4014" y="738"/>
                    </a:lnTo>
                    <a:lnTo>
                      <a:pt x="4014" y="738"/>
                    </a:lnTo>
                    <a:lnTo>
                      <a:pt x="4014" y="738"/>
                    </a:lnTo>
                    <a:lnTo>
                      <a:pt x="4014" y="738"/>
                    </a:lnTo>
                    <a:lnTo>
                      <a:pt x="4020" y="738"/>
                    </a:lnTo>
                    <a:lnTo>
                      <a:pt x="4020" y="738"/>
                    </a:lnTo>
                    <a:lnTo>
                      <a:pt x="4020" y="738"/>
                    </a:lnTo>
                    <a:lnTo>
                      <a:pt x="4020" y="738"/>
                    </a:lnTo>
                    <a:lnTo>
                      <a:pt x="4020" y="738"/>
                    </a:lnTo>
                    <a:lnTo>
                      <a:pt x="4020" y="738"/>
                    </a:lnTo>
                    <a:lnTo>
                      <a:pt x="4020" y="738"/>
                    </a:lnTo>
                    <a:lnTo>
                      <a:pt x="4026" y="738"/>
                    </a:lnTo>
                    <a:lnTo>
                      <a:pt x="4026" y="738"/>
                    </a:lnTo>
                    <a:lnTo>
                      <a:pt x="4026" y="738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32" y="726"/>
                    </a:lnTo>
                    <a:lnTo>
                      <a:pt x="4032" y="726"/>
                    </a:lnTo>
                    <a:lnTo>
                      <a:pt x="4032" y="720"/>
                    </a:lnTo>
                    <a:lnTo>
                      <a:pt x="4032" y="720"/>
                    </a:lnTo>
                    <a:lnTo>
                      <a:pt x="4032" y="714"/>
                    </a:lnTo>
                    <a:lnTo>
                      <a:pt x="4032" y="714"/>
                    </a:lnTo>
                    <a:lnTo>
                      <a:pt x="4038" y="708"/>
                    </a:lnTo>
                    <a:lnTo>
                      <a:pt x="4038" y="708"/>
                    </a:lnTo>
                    <a:lnTo>
                      <a:pt x="4038" y="702"/>
                    </a:lnTo>
                    <a:lnTo>
                      <a:pt x="4038" y="702"/>
                    </a:lnTo>
                    <a:lnTo>
                      <a:pt x="4038" y="696"/>
                    </a:lnTo>
                    <a:lnTo>
                      <a:pt x="4038" y="690"/>
                    </a:lnTo>
                    <a:lnTo>
                      <a:pt x="4044" y="690"/>
                    </a:lnTo>
                    <a:lnTo>
                      <a:pt x="4044" y="684"/>
                    </a:lnTo>
                    <a:lnTo>
                      <a:pt x="4044" y="678"/>
                    </a:lnTo>
                    <a:lnTo>
                      <a:pt x="4044" y="672"/>
                    </a:lnTo>
                    <a:lnTo>
                      <a:pt x="4044" y="672"/>
                    </a:lnTo>
                    <a:lnTo>
                      <a:pt x="4044" y="666"/>
                    </a:lnTo>
                    <a:lnTo>
                      <a:pt x="4050" y="660"/>
                    </a:lnTo>
                    <a:lnTo>
                      <a:pt x="4050" y="654"/>
                    </a:lnTo>
                    <a:lnTo>
                      <a:pt x="4050" y="636"/>
                    </a:lnTo>
                    <a:lnTo>
                      <a:pt x="4050" y="630"/>
                    </a:lnTo>
                    <a:lnTo>
                      <a:pt x="4050" y="624"/>
                    </a:lnTo>
                    <a:lnTo>
                      <a:pt x="4050" y="612"/>
                    </a:lnTo>
                    <a:lnTo>
                      <a:pt x="4056" y="606"/>
                    </a:lnTo>
                    <a:lnTo>
                      <a:pt x="4056" y="594"/>
                    </a:lnTo>
                    <a:lnTo>
                      <a:pt x="4056" y="582"/>
                    </a:lnTo>
                    <a:lnTo>
                      <a:pt x="4056" y="570"/>
                    </a:lnTo>
                    <a:lnTo>
                      <a:pt x="4056" y="558"/>
                    </a:lnTo>
                    <a:lnTo>
                      <a:pt x="4056" y="546"/>
                    </a:lnTo>
                    <a:lnTo>
                      <a:pt x="4062" y="534"/>
                    </a:lnTo>
                    <a:lnTo>
                      <a:pt x="4062" y="522"/>
                    </a:lnTo>
                    <a:lnTo>
                      <a:pt x="4062" y="510"/>
                    </a:lnTo>
                    <a:lnTo>
                      <a:pt x="4062" y="492"/>
                    </a:lnTo>
                    <a:lnTo>
                      <a:pt x="4062" y="480"/>
                    </a:lnTo>
                    <a:lnTo>
                      <a:pt x="4062" y="468"/>
                    </a:lnTo>
                    <a:lnTo>
                      <a:pt x="4062" y="450"/>
                    </a:lnTo>
                    <a:lnTo>
                      <a:pt x="4068" y="438"/>
                    </a:lnTo>
                    <a:lnTo>
                      <a:pt x="4068" y="420"/>
                    </a:lnTo>
                    <a:lnTo>
                      <a:pt x="4068" y="402"/>
                    </a:lnTo>
                    <a:lnTo>
                      <a:pt x="4068" y="372"/>
                    </a:lnTo>
                    <a:lnTo>
                      <a:pt x="4068" y="354"/>
                    </a:lnTo>
                    <a:lnTo>
                      <a:pt x="4074" y="336"/>
                    </a:lnTo>
                    <a:lnTo>
                      <a:pt x="4074" y="318"/>
                    </a:lnTo>
                    <a:lnTo>
                      <a:pt x="4074" y="300"/>
                    </a:lnTo>
                    <a:lnTo>
                      <a:pt x="4074" y="288"/>
                    </a:lnTo>
                    <a:lnTo>
                      <a:pt x="4074" y="282"/>
                    </a:lnTo>
                    <a:lnTo>
                      <a:pt x="4074" y="276"/>
                    </a:lnTo>
                    <a:lnTo>
                      <a:pt x="4074" y="270"/>
                    </a:lnTo>
                    <a:lnTo>
                      <a:pt x="4080" y="276"/>
                    </a:lnTo>
                    <a:lnTo>
                      <a:pt x="4080" y="276"/>
                    </a:lnTo>
                    <a:lnTo>
                      <a:pt x="4080" y="288"/>
                    </a:lnTo>
                    <a:lnTo>
                      <a:pt x="4080" y="300"/>
                    </a:lnTo>
                    <a:lnTo>
                      <a:pt x="4080" y="306"/>
                    </a:lnTo>
                    <a:lnTo>
                      <a:pt x="4080" y="318"/>
                    </a:lnTo>
                    <a:lnTo>
                      <a:pt x="4086" y="330"/>
                    </a:lnTo>
                    <a:lnTo>
                      <a:pt x="4086" y="348"/>
                    </a:lnTo>
                    <a:lnTo>
                      <a:pt x="4086" y="360"/>
                    </a:lnTo>
                    <a:lnTo>
                      <a:pt x="4086" y="366"/>
                    </a:lnTo>
                    <a:lnTo>
                      <a:pt x="4086" y="378"/>
                    </a:lnTo>
                    <a:lnTo>
                      <a:pt x="4092" y="384"/>
                    </a:lnTo>
                    <a:lnTo>
                      <a:pt x="4092" y="396"/>
                    </a:lnTo>
                    <a:lnTo>
                      <a:pt x="4092" y="402"/>
                    </a:lnTo>
                    <a:lnTo>
                      <a:pt x="4092" y="414"/>
                    </a:lnTo>
                    <a:lnTo>
                      <a:pt x="4092" y="420"/>
                    </a:lnTo>
                    <a:lnTo>
                      <a:pt x="4092" y="432"/>
                    </a:lnTo>
                    <a:lnTo>
                      <a:pt x="4092" y="438"/>
                    </a:lnTo>
                    <a:lnTo>
                      <a:pt x="4098" y="450"/>
                    </a:lnTo>
                    <a:lnTo>
                      <a:pt x="4098" y="456"/>
                    </a:lnTo>
                    <a:lnTo>
                      <a:pt x="4098" y="462"/>
                    </a:lnTo>
                    <a:lnTo>
                      <a:pt x="4098" y="474"/>
                    </a:lnTo>
                    <a:lnTo>
                      <a:pt x="4098" y="480"/>
                    </a:lnTo>
                    <a:lnTo>
                      <a:pt x="4098" y="486"/>
                    </a:lnTo>
                    <a:lnTo>
                      <a:pt x="4104" y="492"/>
                    </a:lnTo>
                    <a:lnTo>
                      <a:pt x="4104" y="498"/>
                    </a:lnTo>
                    <a:lnTo>
                      <a:pt x="4104" y="504"/>
                    </a:lnTo>
                    <a:lnTo>
                      <a:pt x="4104" y="510"/>
                    </a:lnTo>
                    <a:lnTo>
                      <a:pt x="4104" y="510"/>
                    </a:lnTo>
                    <a:lnTo>
                      <a:pt x="4104" y="510"/>
                    </a:lnTo>
                    <a:lnTo>
                      <a:pt x="4110" y="510"/>
                    </a:lnTo>
                    <a:lnTo>
                      <a:pt x="4110" y="510"/>
                    </a:lnTo>
                    <a:lnTo>
                      <a:pt x="4110" y="510"/>
                    </a:lnTo>
                    <a:lnTo>
                      <a:pt x="4110" y="510"/>
                    </a:lnTo>
                    <a:lnTo>
                      <a:pt x="4110" y="510"/>
                    </a:lnTo>
                    <a:lnTo>
                      <a:pt x="4110" y="510"/>
                    </a:lnTo>
                    <a:lnTo>
                      <a:pt x="4116" y="510"/>
                    </a:lnTo>
                    <a:lnTo>
                      <a:pt x="4116" y="510"/>
                    </a:lnTo>
                    <a:lnTo>
                      <a:pt x="4116" y="510"/>
                    </a:lnTo>
                    <a:lnTo>
                      <a:pt x="4116" y="510"/>
                    </a:lnTo>
                    <a:lnTo>
                      <a:pt x="4116" y="510"/>
                    </a:lnTo>
                    <a:lnTo>
                      <a:pt x="4116" y="510"/>
                    </a:lnTo>
                    <a:lnTo>
                      <a:pt x="4122" y="510"/>
                    </a:lnTo>
                    <a:lnTo>
                      <a:pt x="4122" y="510"/>
                    </a:lnTo>
                    <a:lnTo>
                      <a:pt x="4122" y="510"/>
                    </a:lnTo>
                    <a:lnTo>
                      <a:pt x="4122" y="510"/>
                    </a:lnTo>
                    <a:lnTo>
                      <a:pt x="4122" y="510"/>
                    </a:lnTo>
                    <a:lnTo>
                      <a:pt x="4122" y="510"/>
                    </a:lnTo>
                    <a:lnTo>
                      <a:pt x="4128" y="510"/>
                    </a:lnTo>
                    <a:lnTo>
                      <a:pt x="4128" y="510"/>
                    </a:lnTo>
                    <a:lnTo>
                      <a:pt x="4128" y="510"/>
                    </a:lnTo>
                    <a:lnTo>
                      <a:pt x="4128" y="510"/>
                    </a:lnTo>
                    <a:lnTo>
                      <a:pt x="4128" y="510"/>
                    </a:lnTo>
                    <a:lnTo>
                      <a:pt x="4128" y="510"/>
                    </a:lnTo>
                    <a:lnTo>
                      <a:pt x="4134" y="510"/>
                    </a:lnTo>
                    <a:lnTo>
                      <a:pt x="4134" y="510"/>
                    </a:lnTo>
                    <a:lnTo>
                      <a:pt x="4134" y="510"/>
                    </a:lnTo>
                    <a:lnTo>
                      <a:pt x="4134" y="510"/>
                    </a:lnTo>
                    <a:lnTo>
                      <a:pt x="4134" y="510"/>
                    </a:lnTo>
                    <a:lnTo>
                      <a:pt x="4134" y="510"/>
                    </a:lnTo>
                    <a:lnTo>
                      <a:pt x="4140" y="510"/>
                    </a:lnTo>
                    <a:lnTo>
                      <a:pt x="4140" y="510"/>
                    </a:lnTo>
                    <a:lnTo>
                      <a:pt x="4140" y="510"/>
                    </a:lnTo>
                    <a:lnTo>
                      <a:pt x="4140" y="510"/>
                    </a:lnTo>
                    <a:lnTo>
                      <a:pt x="4140" y="510"/>
                    </a:lnTo>
                    <a:lnTo>
                      <a:pt x="4140" y="510"/>
                    </a:lnTo>
                    <a:lnTo>
                      <a:pt x="4146" y="504"/>
                    </a:lnTo>
                    <a:lnTo>
                      <a:pt x="4146" y="504"/>
                    </a:lnTo>
                    <a:lnTo>
                      <a:pt x="4146" y="504"/>
                    </a:lnTo>
                    <a:lnTo>
                      <a:pt x="4146" y="504"/>
                    </a:lnTo>
                    <a:lnTo>
                      <a:pt x="4146" y="504"/>
                    </a:lnTo>
                    <a:lnTo>
                      <a:pt x="4146" y="504"/>
                    </a:lnTo>
                    <a:lnTo>
                      <a:pt x="4152" y="504"/>
                    </a:lnTo>
                    <a:lnTo>
                      <a:pt x="4152" y="504"/>
                    </a:lnTo>
                    <a:lnTo>
                      <a:pt x="4152" y="504"/>
                    </a:lnTo>
                    <a:lnTo>
                      <a:pt x="4152" y="504"/>
                    </a:lnTo>
                    <a:lnTo>
                      <a:pt x="4152" y="504"/>
                    </a:lnTo>
                    <a:lnTo>
                      <a:pt x="4152" y="504"/>
                    </a:lnTo>
                    <a:lnTo>
                      <a:pt x="4158" y="504"/>
                    </a:lnTo>
                    <a:lnTo>
                      <a:pt x="4158" y="504"/>
                    </a:lnTo>
                    <a:lnTo>
                      <a:pt x="4158" y="504"/>
                    </a:lnTo>
                    <a:lnTo>
                      <a:pt x="4158" y="504"/>
                    </a:lnTo>
                    <a:lnTo>
                      <a:pt x="4158" y="498"/>
                    </a:lnTo>
                    <a:lnTo>
                      <a:pt x="4158" y="498"/>
                    </a:lnTo>
                    <a:lnTo>
                      <a:pt x="4164" y="498"/>
                    </a:lnTo>
                    <a:lnTo>
                      <a:pt x="4164" y="498"/>
                    </a:lnTo>
                    <a:lnTo>
                      <a:pt x="4164" y="498"/>
                    </a:lnTo>
                    <a:lnTo>
                      <a:pt x="4164" y="498"/>
                    </a:lnTo>
                    <a:lnTo>
                      <a:pt x="4164" y="492"/>
                    </a:lnTo>
                    <a:lnTo>
                      <a:pt x="4164" y="492"/>
                    </a:lnTo>
                    <a:lnTo>
                      <a:pt x="4164" y="486"/>
                    </a:lnTo>
                    <a:lnTo>
                      <a:pt x="4170" y="480"/>
                    </a:lnTo>
                    <a:lnTo>
                      <a:pt x="4170" y="474"/>
                    </a:lnTo>
                    <a:lnTo>
                      <a:pt x="4170" y="474"/>
                    </a:lnTo>
                    <a:lnTo>
                      <a:pt x="4170" y="462"/>
                    </a:lnTo>
                    <a:lnTo>
                      <a:pt x="4170" y="456"/>
                    </a:lnTo>
                    <a:lnTo>
                      <a:pt x="4170" y="450"/>
                    </a:lnTo>
                    <a:lnTo>
                      <a:pt x="4176" y="444"/>
                    </a:lnTo>
                    <a:lnTo>
                      <a:pt x="4176" y="438"/>
                    </a:lnTo>
                    <a:lnTo>
                      <a:pt x="4176" y="432"/>
                    </a:lnTo>
                    <a:lnTo>
                      <a:pt x="4176" y="426"/>
                    </a:lnTo>
                    <a:lnTo>
                      <a:pt x="4176" y="420"/>
                    </a:lnTo>
                    <a:lnTo>
                      <a:pt x="4176" y="414"/>
                    </a:lnTo>
                    <a:lnTo>
                      <a:pt x="4182" y="408"/>
                    </a:lnTo>
                    <a:lnTo>
                      <a:pt x="4182" y="408"/>
                    </a:lnTo>
                    <a:lnTo>
                      <a:pt x="4182" y="408"/>
                    </a:lnTo>
                    <a:lnTo>
                      <a:pt x="4182" y="408"/>
                    </a:lnTo>
                    <a:lnTo>
                      <a:pt x="4182" y="414"/>
                    </a:lnTo>
                    <a:lnTo>
                      <a:pt x="4182" y="420"/>
                    </a:lnTo>
                    <a:lnTo>
                      <a:pt x="4188" y="426"/>
                    </a:lnTo>
                    <a:lnTo>
                      <a:pt x="4188" y="432"/>
                    </a:lnTo>
                    <a:lnTo>
                      <a:pt x="4188" y="438"/>
                    </a:lnTo>
                    <a:lnTo>
                      <a:pt x="4188" y="444"/>
                    </a:lnTo>
                    <a:lnTo>
                      <a:pt x="4188" y="450"/>
                    </a:lnTo>
                    <a:lnTo>
                      <a:pt x="4188" y="456"/>
                    </a:lnTo>
                    <a:lnTo>
                      <a:pt x="4194" y="462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80"/>
                    </a:lnTo>
                    <a:lnTo>
                      <a:pt x="4194" y="486"/>
                    </a:lnTo>
                    <a:lnTo>
                      <a:pt x="4194" y="492"/>
                    </a:lnTo>
                    <a:lnTo>
                      <a:pt x="4200" y="492"/>
                    </a:lnTo>
                    <a:lnTo>
                      <a:pt x="4200" y="498"/>
                    </a:lnTo>
                    <a:lnTo>
                      <a:pt x="4200" y="498"/>
                    </a:lnTo>
                    <a:lnTo>
                      <a:pt x="4200" y="498"/>
                    </a:lnTo>
                    <a:lnTo>
                      <a:pt x="4200" y="498"/>
                    </a:lnTo>
                    <a:lnTo>
                      <a:pt x="4200" y="498"/>
                    </a:lnTo>
                    <a:lnTo>
                      <a:pt x="4200" y="498"/>
                    </a:lnTo>
                    <a:lnTo>
                      <a:pt x="4206" y="504"/>
                    </a:lnTo>
                    <a:lnTo>
                      <a:pt x="4206" y="504"/>
                    </a:lnTo>
                    <a:lnTo>
                      <a:pt x="4206" y="504"/>
                    </a:lnTo>
                    <a:lnTo>
                      <a:pt x="4206" y="504"/>
                    </a:lnTo>
                    <a:lnTo>
                      <a:pt x="4206" y="504"/>
                    </a:lnTo>
                    <a:lnTo>
                      <a:pt x="4206" y="504"/>
                    </a:lnTo>
                    <a:lnTo>
                      <a:pt x="4212" y="504"/>
                    </a:lnTo>
                    <a:lnTo>
                      <a:pt x="4212" y="504"/>
                    </a:lnTo>
                    <a:lnTo>
                      <a:pt x="4212" y="504"/>
                    </a:lnTo>
                    <a:lnTo>
                      <a:pt x="4212" y="504"/>
                    </a:lnTo>
                    <a:lnTo>
                      <a:pt x="4212" y="504"/>
                    </a:lnTo>
                    <a:lnTo>
                      <a:pt x="4212" y="504"/>
                    </a:lnTo>
                    <a:lnTo>
                      <a:pt x="4218" y="504"/>
                    </a:lnTo>
                    <a:lnTo>
                      <a:pt x="4218" y="504"/>
                    </a:lnTo>
                    <a:lnTo>
                      <a:pt x="4218" y="504"/>
                    </a:lnTo>
                    <a:lnTo>
                      <a:pt x="4218" y="504"/>
                    </a:lnTo>
                    <a:lnTo>
                      <a:pt x="4218" y="510"/>
                    </a:lnTo>
                    <a:lnTo>
                      <a:pt x="4218" y="510"/>
                    </a:lnTo>
                    <a:lnTo>
                      <a:pt x="4224" y="510"/>
                    </a:lnTo>
                    <a:lnTo>
                      <a:pt x="4224" y="510"/>
                    </a:lnTo>
                    <a:lnTo>
                      <a:pt x="4224" y="510"/>
                    </a:lnTo>
                    <a:lnTo>
                      <a:pt x="4224" y="510"/>
                    </a:lnTo>
                    <a:lnTo>
                      <a:pt x="4224" y="510"/>
                    </a:lnTo>
                    <a:lnTo>
                      <a:pt x="4224" y="510"/>
                    </a:lnTo>
                    <a:lnTo>
                      <a:pt x="4230" y="510"/>
                    </a:lnTo>
                    <a:lnTo>
                      <a:pt x="4230" y="510"/>
                    </a:lnTo>
                    <a:lnTo>
                      <a:pt x="4230" y="510"/>
                    </a:lnTo>
                    <a:lnTo>
                      <a:pt x="4230" y="510"/>
                    </a:lnTo>
                    <a:lnTo>
                      <a:pt x="4230" y="510"/>
                    </a:lnTo>
                    <a:lnTo>
                      <a:pt x="4230" y="510"/>
                    </a:lnTo>
                    <a:lnTo>
                      <a:pt x="4236" y="510"/>
                    </a:lnTo>
                    <a:lnTo>
                      <a:pt x="4236" y="510"/>
                    </a:lnTo>
                    <a:lnTo>
                      <a:pt x="4236" y="510"/>
                    </a:lnTo>
                    <a:lnTo>
                      <a:pt x="4236" y="510"/>
                    </a:lnTo>
                    <a:lnTo>
                      <a:pt x="4236" y="510"/>
                    </a:lnTo>
                    <a:lnTo>
                      <a:pt x="4236" y="510"/>
                    </a:lnTo>
                    <a:lnTo>
                      <a:pt x="4242" y="510"/>
                    </a:lnTo>
                    <a:lnTo>
                      <a:pt x="4242" y="510"/>
                    </a:lnTo>
                    <a:lnTo>
                      <a:pt x="4242" y="510"/>
                    </a:lnTo>
                    <a:lnTo>
                      <a:pt x="4242" y="510"/>
                    </a:lnTo>
                    <a:lnTo>
                      <a:pt x="4242" y="510"/>
                    </a:lnTo>
                    <a:lnTo>
                      <a:pt x="4242" y="510"/>
                    </a:lnTo>
                    <a:lnTo>
                      <a:pt x="4248" y="510"/>
                    </a:lnTo>
                    <a:lnTo>
                      <a:pt x="4248" y="510"/>
                    </a:lnTo>
                    <a:lnTo>
                      <a:pt x="4248" y="510"/>
                    </a:lnTo>
                    <a:lnTo>
                      <a:pt x="4248" y="510"/>
                    </a:lnTo>
                    <a:lnTo>
                      <a:pt x="4248" y="510"/>
                    </a:lnTo>
                    <a:lnTo>
                      <a:pt x="4248" y="510"/>
                    </a:lnTo>
                    <a:lnTo>
                      <a:pt x="4254" y="510"/>
                    </a:lnTo>
                    <a:lnTo>
                      <a:pt x="4254" y="510"/>
                    </a:lnTo>
                    <a:lnTo>
                      <a:pt x="4254" y="510"/>
                    </a:lnTo>
                    <a:lnTo>
                      <a:pt x="4254" y="510"/>
                    </a:lnTo>
                    <a:lnTo>
                      <a:pt x="4254" y="510"/>
                    </a:lnTo>
                    <a:lnTo>
                      <a:pt x="4254" y="510"/>
                    </a:lnTo>
                    <a:lnTo>
                      <a:pt x="4260" y="510"/>
                    </a:lnTo>
                    <a:lnTo>
                      <a:pt x="4260" y="510"/>
                    </a:lnTo>
                    <a:lnTo>
                      <a:pt x="4260" y="510"/>
                    </a:lnTo>
                    <a:lnTo>
                      <a:pt x="4260" y="510"/>
                    </a:lnTo>
                    <a:lnTo>
                      <a:pt x="4260" y="510"/>
                    </a:lnTo>
                    <a:lnTo>
                      <a:pt x="4260" y="510"/>
                    </a:lnTo>
                    <a:lnTo>
                      <a:pt x="4266" y="510"/>
                    </a:lnTo>
                    <a:lnTo>
                      <a:pt x="4266" y="510"/>
                    </a:lnTo>
                    <a:lnTo>
                      <a:pt x="4266" y="510"/>
                    </a:lnTo>
                    <a:lnTo>
                      <a:pt x="4266" y="510"/>
                    </a:lnTo>
                    <a:lnTo>
                      <a:pt x="4266" y="510"/>
                    </a:lnTo>
                    <a:lnTo>
                      <a:pt x="4266" y="510"/>
                    </a:lnTo>
                    <a:lnTo>
                      <a:pt x="4272" y="510"/>
                    </a:lnTo>
                    <a:lnTo>
                      <a:pt x="4272" y="510"/>
                    </a:lnTo>
                    <a:lnTo>
                      <a:pt x="4272" y="510"/>
                    </a:lnTo>
                    <a:lnTo>
                      <a:pt x="4272" y="510"/>
                    </a:lnTo>
                    <a:lnTo>
                      <a:pt x="4272" y="504"/>
                    </a:lnTo>
                    <a:lnTo>
                      <a:pt x="4272" y="504"/>
                    </a:lnTo>
                    <a:lnTo>
                      <a:pt x="4278" y="504"/>
                    </a:lnTo>
                    <a:lnTo>
                      <a:pt x="4278" y="504"/>
                    </a:lnTo>
                    <a:lnTo>
                      <a:pt x="4278" y="504"/>
                    </a:lnTo>
                    <a:lnTo>
                      <a:pt x="4278" y="504"/>
                    </a:lnTo>
                    <a:lnTo>
                      <a:pt x="4278" y="504"/>
                    </a:lnTo>
                    <a:lnTo>
                      <a:pt x="4278" y="504"/>
                    </a:lnTo>
                    <a:lnTo>
                      <a:pt x="4284" y="504"/>
                    </a:lnTo>
                    <a:lnTo>
                      <a:pt x="4284" y="504"/>
                    </a:lnTo>
                    <a:lnTo>
                      <a:pt x="4284" y="504"/>
                    </a:lnTo>
                    <a:lnTo>
                      <a:pt x="4284" y="504"/>
                    </a:lnTo>
                    <a:lnTo>
                      <a:pt x="4284" y="504"/>
                    </a:lnTo>
                    <a:lnTo>
                      <a:pt x="4284" y="504"/>
                    </a:lnTo>
                    <a:lnTo>
                      <a:pt x="4290" y="504"/>
                    </a:lnTo>
                    <a:lnTo>
                      <a:pt x="4290" y="504"/>
                    </a:lnTo>
                    <a:lnTo>
                      <a:pt x="4290" y="498"/>
                    </a:lnTo>
                    <a:lnTo>
                      <a:pt x="4290" y="498"/>
                    </a:lnTo>
                    <a:lnTo>
                      <a:pt x="4290" y="498"/>
                    </a:lnTo>
                    <a:lnTo>
                      <a:pt x="4290" y="498"/>
                    </a:lnTo>
                    <a:lnTo>
                      <a:pt x="4296" y="498"/>
                    </a:lnTo>
                    <a:lnTo>
                      <a:pt x="4296" y="498"/>
                    </a:lnTo>
                    <a:lnTo>
                      <a:pt x="4296" y="492"/>
                    </a:lnTo>
                    <a:lnTo>
                      <a:pt x="4296" y="492"/>
                    </a:lnTo>
                    <a:lnTo>
                      <a:pt x="4296" y="486"/>
                    </a:lnTo>
                    <a:lnTo>
                      <a:pt x="4296" y="480"/>
                    </a:lnTo>
                    <a:lnTo>
                      <a:pt x="4296" y="474"/>
                    </a:lnTo>
                    <a:lnTo>
                      <a:pt x="4302" y="474"/>
                    </a:lnTo>
                    <a:lnTo>
                      <a:pt x="4302" y="468"/>
                    </a:lnTo>
                    <a:lnTo>
                      <a:pt x="4302" y="462"/>
                    </a:lnTo>
                    <a:lnTo>
                      <a:pt x="4302" y="450"/>
                    </a:lnTo>
                    <a:lnTo>
                      <a:pt x="4302" y="444"/>
                    </a:lnTo>
                    <a:lnTo>
                      <a:pt x="4308" y="438"/>
                    </a:lnTo>
                    <a:lnTo>
                      <a:pt x="4308" y="432"/>
                    </a:lnTo>
                    <a:lnTo>
                      <a:pt x="4308" y="426"/>
                    </a:lnTo>
                    <a:lnTo>
                      <a:pt x="4308" y="420"/>
                    </a:lnTo>
                    <a:lnTo>
                      <a:pt x="4308" y="414"/>
                    </a:lnTo>
                    <a:lnTo>
                      <a:pt x="4308" y="408"/>
                    </a:lnTo>
                    <a:lnTo>
                      <a:pt x="4308" y="408"/>
                    </a:lnTo>
                    <a:lnTo>
                      <a:pt x="4314" y="408"/>
                    </a:lnTo>
                    <a:lnTo>
                      <a:pt x="4314" y="408"/>
                    </a:lnTo>
                    <a:lnTo>
                      <a:pt x="4314" y="414"/>
                    </a:lnTo>
                    <a:lnTo>
                      <a:pt x="4314" y="420"/>
                    </a:lnTo>
                    <a:lnTo>
                      <a:pt x="4314" y="426"/>
                    </a:lnTo>
                    <a:lnTo>
                      <a:pt x="4314" y="432"/>
                    </a:lnTo>
                    <a:lnTo>
                      <a:pt x="4320" y="438"/>
                    </a:lnTo>
                    <a:lnTo>
                      <a:pt x="4320" y="444"/>
                    </a:lnTo>
                    <a:lnTo>
                      <a:pt x="4320" y="450"/>
                    </a:lnTo>
                    <a:lnTo>
                      <a:pt x="4320" y="456"/>
                    </a:lnTo>
                    <a:lnTo>
                      <a:pt x="4320" y="462"/>
                    </a:lnTo>
                    <a:lnTo>
                      <a:pt x="4320" y="468"/>
                    </a:lnTo>
                    <a:lnTo>
                      <a:pt x="4326" y="474"/>
                    </a:lnTo>
                    <a:lnTo>
                      <a:pt x="4326" y="480"/>
                    </a:lnTo>
                    <a:lnTo>
                      <a:pt x="4326" y="486"/>
                    </a:lnTo>
                    <a:lnTo>
                      <a:pt x="4326" y="492"/>
                    </a:lnTo>
                    <a:lnTo>
                      <a:pt x="4326" y="492"/>
                    </a:lnTo>
                    <a:lnTo>
                      <a:pt x="4326" y="498"/>
                    </a:lnTo>
                    <a:lnTo>
                      <a:pt x="4332" y="498"/>
                    </a:lnTo>
                    <a:lnTo>
                      <a:pt x="4332" y="498"/>
                    </a:lnTo>
                    <a:lnTo>
                      <a:pt x="4332" y="498"/>
                    </a:lnTo>
                    <a:lnTo>
                      <a:pt x="4332" y="498"/>
                    </a:lnTo>
                    <a:lnTo>
                      <a:pt x="4332" y="498"/>
                    </a:lnTo>
                    <a:lnTo>
                      <a:pt x="4332" y="504"/>
                    </a:lnTo>
                    <a:lnTo>
                      <a:pt x="4338" y="504"/>
                    </a:lnTo>
                    <a:lnTo>
                      <a:pt x="4338" y="504"/>
                    </a:lnTo>
                    <a:lnTo>
                      <a:pt x="4338" y="504"/>
                    </a:lnTo>
                    <a:lnTo>
                      <a:pt x="4338" y="504"/>
                    </a:lnTo>
                    <a:lnTo>
                      <a:pt x="4338" y="504"/>
                    </a:lnTo>
                    <a:lnTo>
                      <a:pt x="4338" y="504"/>
                    </a:lnTo>
                    <a:lnTo>
                      <a:pt x="4344" y="504"/>
                    </a:lnTo>
                    <a:lnTo>
                      <a:pt x="4344" y="504"/>
                    </a:lnTo>
                    <a:lnTo>
                      <a:pt x="4344" y="504"/>
                    </a:lnTo>
                    <a:lnTo>
                      <a:pt x="4344" y="504"/>
                    </a:lnTo>
                    <a:lnTo>
                      <a:pt x="4344" y="504"/>
                    </a:lnTo>
                    <a:lnTo>
                      <a:pt x="4344" y="504"/>
                    </a:lnTo>
                    <a:lnTo>
                      <a:pt x="4350" y="504"/>
                    </a:lnTo>
                    <a:lnTo>
                      <a:pt x="4350" y="504"/>
                    </a:lnTo>
                    <a:lnTo>
                      <a:pt x="4350" y="504"/>
                    </a:lnTo>
                    <a:lnTo>
                      <a:pt x="4350" y="510"/>
                    </a:lnTo>
                    <a:lnTo>
                      <a:pt x="4350" y="510"/>
                    </a:lnTo>
                    <a:lnTo>
                      <a:pt x="4350" y="510"/>
                    </a:lnTo>
                    <a:lnTo>
                      <a:pt x="4356" y="510"/>
                    </a:lnTo>
                    <a:lnTo>
                      <a:pt x="4356" y="510"/>
                    </a:lnTo>
                    <a:lnTo>
                      <a:pt x="4356" y="510"/>
                    </a:lnTo>
                    <a:lnTo>
                      <a:pt x="4356" y="510"/>
                    </a:lnTo>
                    <a:lnTo>
                      <a:pt x="4356" y="510"/>
                    </a:lnTo>
                    <a:lnTo>
                      <a:pt x="4356" y="510"/>
                    </a:lnTo>
                    <a:lnTo>
                      <a:pt x="4356" y="510"/>
                    </a:lnTo>
                    <a:lnTo>
                      <a:pt x="4362" y="510"/>
                    </a:lnTo>
                    <a:lnTo>
                      <a:pt x="4362" y="510"/>
                    </a:lnTo>
                    <a:lnTo>
                      <a:pt x="4362" y="510"/>
                    </a:lnTo>
                    <a:lnTo>
                      <a:pt x="4362" y="510"/>
                    </a:lnTo>
                    <a:lnTo>
                      <a:pt x="4362" y="510"/>
                    </a:lnTo>
                    <a:lnTo>
                      <a:pt x="4362" y="510"/>
                    </a:lnTo>
                    <a:lnTo>
                      <a:pt x="4368" y="510"/>
                    </a:lnTo>
                    <a:lnTo>
                      <a:pt x="4368" y="510"/>
                    </a:lnTo>
                    <a:lnTo>
                      <a:pt x="4368" y="510"/>
                    </a:lnTo>
                    <a:lnTo>
                      <a:pt x="4368" y="510"/>
                    </a:lnTo>
                    <a:lnTo>
                      <a:pt x="4368" y="510"/>
                    </a:lnTo>
                    <a:lnTo>
                      <a:pt x="4368" y="510"/>
                    </a:lnTo>
                    <a:lnTo>
                      <a:pt x="4374" y="510"/>
                    </a:lnTo>
                    <a:lnTo>
                      <a:pt x="4374" y="510"/>
                    </a:lnTo>
                    <a:lnTo>
                      <a:pt x="4374" y="510"/>
                    </a:lnTo>
                    <a:lnTo>
                      <a:pt x="4374" y="510"/>
                    </a:lnTo>
                    <a:lnTo>
                      <a:pt x="4374" y="510"/>
                    </a:lnTo>
                    <a:lnTo>
                      <a:pt x="4374" y="510"/>
                    </a:lnTo>
                    <a:lnTo>
                      <a:pt x="4380" y="510"/>
                    </a:lnTo>
                    <a:lnTo>
                      <a:pt x="4380" y="510"/>
                    </a:lnTo>
                    <a:lnTo>
                      <a:pt x="4380" y="510"/>
                    </a:lnTo>
                    <a:lnTo>
                      <a:pt x="4380" y="510"/>
                    </a:lnTo>
                    <a:lnTo>
                      <a:pt x="4380" y="510"/>
                    </a:lnTo>
                    <a:lnTo>
                      <a:pt x="4380" y="510"/>
                    </a:lnTo>
                    <a:lnTo>
                      <a:pt x="4386" y="510"/>
                    </a:lnTo>
                    <a:lnTo>
                      <a:pt x="4386" y="510"/>
                    </a:lnTo>
                    <a:lnTo>
                      <a:pt x="4386" y="510"/>
                    </a:lnTo>
                    <a:lnTo>
                      <a:pt x="4386" y="510"/>
                    </a:lnTo>
                    <a:lnTo>
                      <a:pt x="4386" y="510"/>
                    </a:lnTo>
                    <a:lnTo>
                      <a:pt x="4386" y="510"/>
                    </a:lnTo>
                    <a:lnTo>
                      <a:pt x="4392" y="510"/>
                    </a:lnTo>
                    <a:lnTo>
                      <a:pt x="4392" y="510"/>
                    </a:lnTo>
                    <a:lnTo>
                      <a:pt x="4392" y="510"/>
                    </a:lnTo>
                    <a:lnTo>
                      <a:pt x="4392" y="510"/>
                    </a:lnTo>
                    <a:lnTo>
                      <a:pt x="4392" y="510"/>
                    </a:lnTo>
                    <a:lnTo>
                      <a:pt x="4392" y="510"/>
                    </a:lnTo>
                    <a:lnTo>
                      <a:pt x="4398" y="510"/>
                    </a:lnTo>
                    <a:lnTo>
                      <a:pt x="4398" y="510"/>
                    </a:lnTo>
                    <a:lnTo>
                      <a:pt x="4398" y="510"/>
                    </a:lnTo>
                    <a:lnTo>
                      <a:pt x="4398" y="510"/>
                    </a:lnTo>
                    <a:lnTo>
                      <a:pt x="4398" y="510"/>
                    </a:lnTo>
                    <a:lnTo>
                      <a:pt x="4398" y="510"/>
                    </a:lnTo>
                    <a:lnTo>
                      <a:pt x="4404" y="510"/>
                    </a:lnTo>
                    <a:lnTo>
                      <a:pt x="4404" y="510"/>
                    </a:lnTo>
                    <a:lnTo>
                      <a:pt x="4404" y="510"/>
                    </a:lnTo>
                    <a:lnTo>
                      <a:pt x="4404" y="504"/>
                    </a:lnTo>
                    <a:lnTo>
                      <a:pt x="4404" y="504"/>
                    </a:lnTo>
                    <a:lnTo>
                      <a:pt x="4404" y="504"/>
                    </a:lnTo>
                    <a:lnTo>
                      <a:pt x="4410" y="504"/>
                    </a:lnTo>
                    <a:lnTo>
                      <a:pt x="4410" y="504"/>
                    </a:lnTo>
                    <a:lnTo>
                      <a:pt x="4410" y="504"/>
                    </a:lnTo>
                    <a:lnTo>
                      <a:pt x="4410" y="504"/>
                    </a:lnTo>
                    <a:lnTo>
                      <a:pt x="4410" y="504"/>
                    </a:lnTo>
                    <a:lnTo>
                      <a:pt x="4410" y="504"/>
                    </a:lnTo>
                    <a:lnTo>
                      <a:pt x="4416" y="504"/>
                    </a:lnTo>
                    <a:lnTo>
                      <a:pt x="4416" y="504"/>
                    </a:lnTo>
                    <a:lnTo>
                      <a:pt x="4416" y="504"/>
                    </a:lnTo>
                    <a:lnTo>
                      <a:pt x="4416" y="504"/>
                    </a:lnTo>
                    <a:lnTo>
                      <a:pt x="4416" y="504"/>
                    </a:lnTo>
                    <a:lnTo>
                      <a:pt x="4416" y="504"/>
                    </a:lnTo>
                    <a:lnTo>
                      <a:pt x="4422" y="504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8" y="492"/>
                    </a:lnTo>
                    <a:lnTo>
                      <a:pt x="4428" y="492"/>
                    </a:lnTo>
                    <a:lnTo>
                      <a:pt x="4428" y="486"/>
                    </a:lnTo>
                    <a:lnTo>
                      <a:pt x="4428" y="480"/>
                    </a:lnTo>
                    <a:lnTo>
                      <a:pt x="4428" y="474"/>
                    </a:lnTo>
                    <a:lnTo>
                      <a:pt x="4428" y="468"/>
                    </a:lnTo>
                    <a:lnTo>
                      <a:pt x="4434" y="468"/>
                    </a:lnTo>
                    <a:lnTo>
                      <a:pt x="4434" y="462"/>
                    </a:lnTo>
                    <a:lnTo>
                      <a:pt x="4434" y="456"/>
                    </a:lnTo>
                    <a:lnTo>
                      <a:pt x="4434" y="450"/>
                    </a:lnTo>
                    <a:lnTo>
                      <a:pt x="4434" y="438"/>
                    </a:lnTo>
                    <a:lnTo>
                      <a:pt x="4434" y="432"/>
                    </a:lnTo>
                    <a:lnTo>
                      <a:pt x="4440" y="426"/>
                    </a:lnTo>
                    <a:lnTo>
                      <a:pt x="4440" y="420"/>
                    </a:lnTo>
                    <a:lnTo>
                      <a:pt x="4440" y="414"/>
                    </a:lnTo>
                    <a:lnTo>
                      <a:pt x="4440" y="408"/>
                    </a:lnTo>
                    <a:lnTo>
                      <a:pt x="4440" y="408"/>
                    </a:lnTo>
                    <a:lnTo>
                      <a:pt x="4440" y="408"/>
                    </a:lnTo>
                    <a:lnTo>
                      <a:pt x="4440" y="408"/>
                    </a:lnTo>
                    <a:lnTo>
                      <a:pt x="4446" y="408"/>
                    </a:lnTo>
                    <a:lnTo>
                      <a:pt x="4446" y="414"/>
                    </a:lnTo>
                    <a:lnTo>
                      <a:pt x="4446" y="426"/>
                    </a:lnTo>
                    <a:lnTo>
                      <a:pt x="4446" y="432"/>
                    </a:lnTo>
                    <a:lnTo>
                      <a:pt x="4446" y="438"/>
                    </a:lnTo>
                    <a:lnTo>
                      <a:pt x="4452" y="444"/>
                    </a:lnTo>
                    <a:lnTo>
                      <a:pt x="4452" y="450"/>
                    </a:lnTo>
                    <a:lnTo>
                      <a:pt x="4452" y="456"/>
                    </a:lnTo>
                    <a:lnTo>
                      <a:pt x="4452" y="462"/>
                    </a:lnTo>
                    <a:lnTo>
                      <a:pt x="4452" y="468"/>
                    </a:lnTo>
                    <a:lnTo>
                      <a:pt x="4452" y="468"/>
                    </a:lnTo>
                    <a:lnTo>
                      <a:pt x="4452" y="474"/>
                    </a:lnTo>
                    <a:lnTo>
                      <a:pt x="4458" y="480"/>
                    </a:lnTo>
                    <a:lnTo>
                      <a:pt x="4458" y="492"/>
                    </a:lnTo>
                    <a:lnTo>
                      <a:pt x="4458" y="492"/>
                    </a:lnTo>
                    <a:lnTo>
                      <a:pt x="4458" y="498"/>
                    </a:lnTo>
                    <a:lnTo>
                      <a:pt x="4458" y="498"/>
                    </a:lnTo>
                    <a:lnTo>
                      <a:pt x="4458" y="498"/>
                    </a:lnTo>
                    <a:lnTo>
                      <a:pt x="4464" y="498"/>
                    </a:lnTo>
                    <a:lnTo>
                      <a:pt x="4464" y="498"/>
                    </a:lnTo>
                    <a:lnTo>
                      <a:pt x="4464" y="498"/>
                    </a:lnTo>
                    <a:lnTo>
                      <a:pt x="4464" y="504"/>
                    </a:lnTo>
                    <a:lnTo>
                      <a:pt x="4464" y="504"/>
                    </a:lnTo>
                    <a:lnTo>
                      <a:pt x="4464" y="504"/>
                    </a:lnTo>
                    <a:lnTo>
                      <a:pt x="4470" y="504"/>
                    </a:lnTo>
                    <a:lnTo>
                      <a:pt x="4470" y="504"/>
                    </a:lnTo>
                    <a:lnTo>
                      <a:pt x="4470" y="504"/>
                    </a:lnTo>
                    <a:lnTo>
                      <a:pt x="4470" y="504"/>
                    </a:lnTo>
                    <a:lnTo>
                      <a:pt x="4470" y="504"/>
                    </a:lnTo>
                    <a:lnTo>
                      <a:pt x="4470" y="504"/>
                    </a:lnTo>
                    <a:lnTo>
                      <a:pt x="4476" y="504"/>
                    </a:lnTo>
                    <a:lnTo>
                      <a:pt x="4476" y="504"/>
                    </a:lnTo>
                    <a:lnTo>
                      <a:pt x="4476" y="504"/>
                    </a:lnTo>
                    <a:lnTo>
                      <a:pt x="4476" y="504"/>
                    </a:lnTo>
                    <a:lnTo>
                      <a:pt x="4476" y="504"/>
                    </a:lnTo>
                    <a:lnTo>
                      <a:pt x="4476" y="504"/>
                    </a:lnTo>
                    <a:lnTo>
                      <a:pt x="4482" y="504"/>
                    </a:lnTo>
                    <a:lnTo>
                      <a:pt x="4482" y="510"/>
                    </a:lnTo>
                    <a:lnTo>
                      <a:pt x="4482" y="510"/>
                    </a:lnTo>
                    <a:lnTo>
                      <a:pt x="4482" y="510"/>
                    </a:lnTo>
                    <a:lnTo>
                      <a:pt x="4482" y="510"/>
                    </a:lnTo>
                    <a:lnTo>
                      <a:pt x="4482" y="510"/>
                    </a:lnTo>
                    <a:lnTo>
                      <a:pt x="4488" y="510"/>
                    </a:lnTo>
                    <a:lnTo>
                      <a:pt x="4488" y="510"/>
                    </a:lnTo>
                    <a:lnTo>
                      <a:pt x="4488" y="510"/>
                    </a:lnTo>
                    <a:lnTo>
                      <a:pt x="4488" y="510"/>
                    </a:lnTo>
                    <a:lnTo>
                      <a:pt x="4488" y="510"/>
                    </a:lnTo>
                    <a:lnTo>
                      <a:pt x="4488" y="510"/>
                    </a:lnTo>
                    <a:lnTo>
                      <a:pt x="4494" y="510"/>
                    </a:lnTo>
                    <a:lnTo>
                      <a:pt x="4494" y="510"/>
                    </a:lnTo>
                    <a:lnTo>
                      <a:pt x="4494" y="510"/>
                    </a:lnTo>
                    <a:lnTo>
                      <a:pt x="4494" y="510"/>
                    </a:lnTo>
                    <a:lnTo>
                      <a:pt x="4494" y="510"/>
                    </a:lnTo>
                    <a:lnTo>
                      <a:pt x="4494" y="510"/>
                    </a:lnTo>
                    <a:lnTo>
                      <a:pt x="4500" y="510"/>
                    </a:lnTo>
                    <a:lnTo>
                      <a:pt x="4500" y="510"/>
                    </a:lnTo>
                    <a:lnTo>
                      <a:pt x="4500" y="510"/>
                    </a:lnTo>
                    <a:lnTo>
                      <a:pt x="4500" y="510"/>
                    </a:lnTo>
                    <a:lnTo>
                      <a:pt x="4500" y="510"/>
                    </a:lnTo>
                    <a:lnTo>
                      <a:pt x="4500" y="510"/>
                    </a:lnTo>
                    <a:lnTo>
                      <a:pt x="4506" y="510"/>
                    </a:lnTo>
                    <a:lnTo>
                      <a:pt x="4506" y="510"/>
                    </a:lnTo>
                    <a:lnTo>
                      <a:pt x="4506" y="510"/>
                    </a:lnTo>
                    <a:lnTo>
                      <a:pt x="4506" y="510"/>
                    </a:lnTo>
                    <a:lnTo>
                      <a:pt x="4506" y="510"/>
                    </a:lnTo>
                    <a:lnTo>
                      <a:pt x="4506" y="510"/>
                    </a:lnTo>
                    <a:lnTo>
                      <a:pt x="4512" y="510"/>
                    </a:lnTo>
                    <a:lnTo>
                      <a:pt x="4512" y="510"/>
                    </a:lnTo>
                    <a:lnTo>
                      <a:pt x="4512" y="510"/>
                    </a:lnTo>
                    <a:lnTo>
                      <a:pt x="4512" y="510"/>
                    </a:lnTo>
                    <a:lnTo>
                      <a:pt x="4512" y="510"/>
                    </a:lnTo>
                    <a:lnTo>
                      <a:pt x="4512" y="510"/>
                    </a:lnTo>
                    <a:lnTo>
                      <a:pt x="4512" y="510"/>
                    </a:lnTo>
                    <a:lnTo>
                      <a:pt x="4518" y="510"/>
                    </a:lnTo>
                    <a:lnTo>
                      <a:pt x="4518" y="510"/>
                    </a:lnTo>
                    <a:lnTo>
                      <a:pt x="4518" y="510"/>
                    </a:lnTo>
                    <a:lnTo>
                      <a:pt x="4518" y="510"/>
                    </a:lnTo>
                    <a:lnTo>
                      <a:pt x="4518" y="510"/>
                    </a:lnTo>
                    <a:lnTo>
                      <a:pt x="4518" y="510"/>
                    </a:lnTo>
                    <a:lnTo>
                      <a:pt x="4524" y="510"/>
                    </a:lnTo>
                    <a:lnTo>
                      <a:pt x="4524" y="510"/>
                    </a:lnTo>
                    <a:lnTo>
                      <a:pt x="4524" y="510"/>
                    </a:lnTo>
                    <a:lnTo>
                      <a:pt x="4524" y="510"/>
                    </a:lnTo>
                    <a:lnTo>
                      <a:pt x="4524" y="510"/>
                    </a:lnTo>
                    <a:lnTo>
                      <a:pt x="4524" y="510"/>
                    </a:lnTo>
                    <a:lnTo>
                      <a:pt x="4530" y="510"/>
                    </a:lnTo>
                    <a:lnTo>
                      <a:pt x="4530" y="510"/>
                    </a:lnTo>
                    <a:lnTo>
                      <a:pt x="4530" y="510"/>
                    </a:lnTo>
                    <a:lnTo>
                      <a:pt x="4530" y="510"/>
                    </a:lnTo>
                    <a:lnTo>
                      <a:pt x="4530" y="510"/>
                    </a:lnTo>
                    <a:lnTo>
                      <a:pt x="4530" y="510"/>
                    </a:lnTo>
                    <a:lnTo>
                      <a:pt x="4536" y="504"/>
                    </a:lnTo>
                    <a:lnTo>
                      <a:pt x="4536" y="504"/>
                    </a:lnTo>
                    <a:lnTo>
                      <a:pt x="4536" y="504"/>
                    </a:lnTo>
                    <a:lnTo>
                      <a:pt x="4536" y="504"/>
                    </a:lnTo>
                    <a:lnTo>
                      <a:pt x="4536" y="504"/>
                    </a:lnTo>
                    <a:lnTo>
                      <a:pt x="4536" y="504"/>
                    </a:lnTo>
                    <a:lnTo>
                      <a:pt x="4542" y="504"/>
                    </a:lnTo>
                    <a:lnTo>
                      <a:pt x="4542" y="504"/>
                    </a:lnTo>
                    <a:lnTo>
                      <a:pt x="4542" y="504"/>
                    </a:lnTo>
                    <a:lnTo>
                      <a:pt x="4542" y="504"/>
                    </a:lnTo>
                    <a:lnTo>
                      <a:pt x="4542" y="504"/>
                    </a:lnTo>
                    <a:lnTo>
                      <a:pt x="4542" y="504"/>
                    </a:lnTo>
                    <a:lnTo>
                      <a:pt x="4548" y="504"/>
                    </a:lnTo>
                    <a:lnTo>
                      <a:pt x="4548" y="504"/>
                    </a:lnTo>
                    <a:lnTo>
                      <a:pt x="4548" y="504"/>
                    </a:lnTo>
                    <a:lnTo>
                      <a:pt x="4548" y="504"/>
                    </a:lnTo>
                    <a:lnTo>
                      <a:pt x="4548" y="504"/>
                    </a:lnTo>
                    <a:lnTo>
                      <a:pt x="4548" y="498"/>
                    </a:lnTo>
                    <a:lnTo>
                      <a:pt x="4554" y="498"/>
                    </a:lnTo>
                    <a:lnTo>
                      <a:pt x="4554" y="498"/>
                    </a:lnTo>
                    <a:lnTo>
                      <a:pt x="4554" y="498"/>
                    </a:lnTo>
                    <a:lnTo>
                      <a:pt x="4554" y="498"/>
                    </a:lnTo>
                    <a:lnTo>
                      <a:pt x="4554" y="498"/>
                    </a:lnTo>
                    <a:lnTo>
                      <a:pt x="4554" y="492"/>
                    </a:lnTo>
                    <a:lnTo>
                      <a:pt x="4560" y="486"/>
                    </a:lnTo>
                    <a:lnTo>
                      <a:pt x="4560" y="480"/>
                    </a:lnTo>
                    <a:lnTo>
                      <a:pt x="4560" y="474"/>
                    </a:lnTo>
                    <a:lnTo>
                      <a:pt x="4560" y="468"/>
                    </a:lnTo>
                    <a:lnTo>
                      <a:pt x="4560" y="468"/>
                    </a:lnTo>
                    <a:lnTo>
                      <a:pt x="4560" y="462"/>
                    </a:lnTo>
                    <a:lnTo>
                      <a:pt x="4566" y="456"/>
                    </a:lnTo>
                    <a:lnTo>
                      <a:pt x="4566" y="450"/>
                    </a:lnTo>
                    <a:lnTo>
                      <a:pt x="4566" y="444"/>
                    </a:lnTo>
                    <a:lnTo>
                      <a:pt x="4566" y="438"/>
                    </a:lnTo>
                    <a:lnTo>
                      <a:pt x="4566" y="426"/>
                    </a:lnTo>
                    <a:lnTo>
                      <a:pt x="4566" y="420"/>
                    </a:lnTo>
                    <a:lnTo>
                      <a:pt x="4572" y="414"/>
                    </a:lnTo>
                    <a:lnTo>
                      <a:pt x="4572" y="408"/>
                    </a:lnTo>
                    <a:lnTo>
                      <a:pt x="4572" y="408"/>
                    </a:lnTo>
                    <a:lnTo>
                      <a:pt x="4572" y="402"/>
                    </a:lnTo>
                    <a:lnTo>
                      <a:pt x="4572" y="408"/>
                    </a:lnTo>
                    <a:lnTo>
                      <a:pt x="4572" y="408"/>
                    </a:lnTo>
                    <a:lnTo>
                      <a:pt x="4578" y="414"/>
                    </a:lnTo>
                    <a:lnTo>
                      <a:pt x="4578" y="420"/>
                    </a:lnTo>
                    <a:lnTo>
                      <a:pt x="4578" y="426"/>
                    </a:lnTo>
                    <a:lnTo>
                      <a:pt x="4578" y="438"/>
                    </a:lnTo>
                    <a:lnTo>
                      <a:pt x="4578" y="444"/>
                    </a:lnTo>
                    <a:lnTo>
                      <a:pt x="4578" y="450"/>
                    </a:lnTo>
                    <a:lnTo>
                      <a:pt x="4584" y="456"/>
                    </a:lnTo>
                    <a:lnTo>
                      <a:pt x="4584" y="462"/>
                    </a:lnTo>
                    <a:lnTo>
                      <a:pt x="4584" y="468"/>
                    </a:lnTo>
                    <a:lnTo>
                      <a:pt x="4584" y="468"/>
                    </a:lnTo>
                    <a:lnTo>
                      <a:pt x="4584" y="474"/>
                    </a:lnTo>
                    <a:lnTo>
                      <a:pt x="4584" y="480"/>
                    </a:lnTo>
                    <a:lnTo>
                      <a:pt x="4584" y="486"/>
                    </a:lnTo>
                    <a:lnTo>
                      <a:pt x="4590" y="492"/>
                    </a:lnTo>
                    <a:lnTo>
                      <a:pt x="4590" y="492"/>
                    </a:lnTo>
                    <a:lnTo>
                      <a:pt x="4590" y="498"/>
                    </a:lnTo>
                    <a:lnTo>
                      <a:pt x="4590" y="498"/>
                    </a:lnTo>
                    <a:lnTo>
                      <a:pt x="4590" y="498"/>
                    </a:lnTo>
                    <a:lnTo>
                      <a:pt x="4596" y="498"/>
                    </a:lnTo>
                    <a:lnTo>
                      <a:pt x="4596" y="498"/>
                    </a:lnTo>
                    <a:lnTo>
                      <a:pt x="4596" y="504"/>
                    </a:lnTo>
                    <a:lnTo>
                      <a:pt x="4596" y="504"/>
                    </a:lnTo>
                    <a:lnTo>
                      <a:pt x="4596" y="504"/>
                    </a:lnTo>
                    <a:lnTo>
                      <a:pt x="4596" y="504"/>
                    </a:lnTo>
                    <a:lnTo>
                      <a:pt x="4602" y="504"/>
                    </a:lnTo>
                    <a:lnTo>
                      <a:pt x="4602" y="504"/>
                    </a:lnTo>
                    <a:lnTo>
                      <a:pt x="4602" y="504"/>
                    </a:lnTo>
                    <a:lnTo>
                      <a:pt x="4602" y="504"/>
                    </a:lnTo>
                    <a:lnTo>
                      <a:pt x="4602" y="504"/>
                    </a:lnTo>
                    <a:lnTo>
                      <a:pt x="4602" y="504"/>
                    </a:lnTo>
                    <a:lnTo>
                      <a:pt x="4608" y="504"/>
                    </a:lnTo>
                    <a:lnTo>
                      <a:pt x="4608" y="504"/>
                    </a:lnTo>
                    <a:lnTo>
                      <a:pt x="4608" y="504"/>
                    </a:lnTo>
                    <a:lnTo>
                      <a:pt x="4608" y="504"/>
                    </a:lnTo>
                    <a:lnTo>
                      <a:pt x="4608" y="504"/>
                    </a:lnTo>
                    <a:lnTo>
                      <a:pt x="4608" y="504"/>
                    </a:lnTo>
                    <a:lnTo>
                      <a:pt x="4608" y="504"/>
                    </a:lnTo>
                    <a:lnTo>
                      <a:pt x="4614" y="510"/>
                    </a:lnTo>
                    <a:lnTo>
                      <a:pt x="4614" y="510"/>
                    </a:lnTo>
                    <a:lnTo>
                      <a:pt x="4614" y="510"/>
                    </a:lnTo>
                    <a:lnTo>
                      <a:pt x="4614" y="510"/>
                    </a:lnTo>
                    <a:lnTo>
                      <a:pt x="4614" y="510"/>
                    </a:lnTo>
                    <a:lnTo>
                      <a:pt x="4614" y="510"/>
                    </a:lnTo>
                    <a:lnTo>
                      <a:pt x="4620" y="510"/>
                    </a:lnTo>
                    <a:lnTo>
                      <a:pt x="4620" y="510"/>
                    </a:lnTo>
                    <a:lnTo>
                      <a:pt x="4620" y="510"/>
                    </a:lnTo>
                    <a:lnTo>
                      <a:pt x="4620" y="510"/>
                    </a:lnTo>
                    <a:lnTo>
                      <a:pt x="4620" y="510"/>
                    </a:lnTo>
                    <a:lnTo>
                      <a:pt x="4620" y="510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32" y="510"/>
                    </a:lnTo>
                    <a:lnTo>
                      <a:pt x="4632" y="510"/>
                    </a:lnTo>
                    <a:lnTo>
                      <a:pt x="4632" y="510"/>
                    </a:lnTo>
                    <a:lnTo>
                      <a:pt x="4632" y="510"/>
                    </a:lnTo>
                    <a:lnTo>
                      <a:pt x="4632" y="510"/>
                    </a:lnTo>
                    <a:lnTo>
                      <a:pt x="4632" y="510"/>
                    </a:lnTo>
                    <a:lnTo>
                      <a:pt x="4638" y="510"/>
                    </a:lnTo>
                    <a:lnTo>
                      <a:pt x="4638" y="510"/>
                    </a:lnTo>
                    <a:lnTo>
                      <a:pt x="4638" y="510"/>
                    </a:lnTo>
                    <a:lnTo>
                      <a:pt x="4638" y="510"/>
                    </a:lnTo>
                    <a:lnTo>
                      <a:pt x="4638" y="510"/>
                    </a:lnTo>
                    <a:lnTo>
                      <a:pt x="4638" y="510"/>
                    </a:lnTo>
                    <a:lnTo>
                      <a:pt x="4644" y="510"/>
                    </a:lnTo>
                    <a:lnTo>
                      <a:pt x="4644" y="510"/>
                    </a:lnTo>
                    <a:lnTo>
                      <a:pt x="4644" y="510"/>
                    </a:lnTo>
                    <a:lnTo>
                      <a:pt x="4644" y="510"/>
                    </a:lnTo>
                    <a:lnTo>
                      <a:pt x="4644" y="510"/>
                    </a:lnTo>
                    <a:lnTo>
                      <a:pt x="4644" y="510"/>
                    </a:lnTo>
                    <a:lnTo>
                      <a:pt x="4650" y="510"/>
                    </a:lnTo>
                    <a:lnTo>
                      <a:pt x="4650" y="510"/>
                    </a:lnTo>
                    <a:lnTo>
                      <a:pt x="4650" y="510"/>
                    </a:lnTo>
                    <a:lnTo>
                      <a:pt x="4650" y="510"/>
                    </a:lnTo>
                    <a:lnTo>
                      <a:pt x="4650" y="510"/>
                    </a:lnTo>
                    <a:lnTo>
                      <a:pt x="4650" y="510"/>
                    </a:lnTo>
                    <a:lnTo>
                      <a:pt x="4656" y="510"/>
                    </a:lnTo>
                    <a:lnTo>
                      <a:pt x="4656" y="510"/>
                    </a:lnTo>
                    <a:lnTo>
                      <a:pt x="4656" y="510"/>
                    </a:lnTo>
                    <a:lnTo>
                      <a:pt x="4656" y="510"/>
                    </a:lnTo>
                    <a:lnTo>
                      <a:pt x="4656" y="510"/>
                    </a:lnTo>
                    <a:lnTo>
                      <a:pt x="4656" y="510"/>
                    </a:lnTo>
                    <a:lnTo>
                      <a:pt x="4662" y="510"/>
                    </a:lnTo>
                    <a:lnTo>
                      <a:pt x="4662" y="510"/>
                    </a:lnTo>
                    <a:lnTo>
                      <a:pt x="4662" y="510"/>
                    </a:lnTo>
                    <a:lnTo>
                      <a:pt x="4662" y="510"/>
                    </a:lnTo>
                    <a:lnTo>
                      <a:pt x="4662" y="510"/>
                    </a:lnTo>
                    <a:lnTo>
                      <a:pt x="4662" y="504"/>
                    </a:lnTo>
                    <a:lnTo>
                      <a:pt x="4668" y="504"/>
                    </a:lnTo>
                    <a:lnTo>
                      <a:pt x="4668" y="504"/>
                    </a:lnTo>
                    <a:lnTo>
                      <a:pt x="4668" y="504"/>
                    </a:lnTo>
                    <a:lnTo>
                      <a:pt x="4668" y="504"/>
                    </a:lnTo>
                    <a:lnTo>
                      <a:pt x="4668" y="504"/>
                    </a:lnTo>
                    <a:lnTo>
                      <a:pt x="4668" y="504"/>
                    </a:lnTo>
                    <a:lnTo>
                      <a:pt x="4668" y="504"/>
                    </a:lnTo>
                    <a:lnTo>
                      <a:pt x="4674" y="504"/>
                    </a:lnTo>
                    <a:lnTo>
                      <a:pt x="4674" y="504"/>
                    </a:lnTo>
                    <a:lnTo>
                      <a:pt x="4674" y="504"/>
                    </a:lnTo>
                    <a:lnTo>
                      <a:pt x="4674" y="504"/>
                    </a:lnTo>
                    <a:lnTo>
                      <a:pt x="4674" y="504"/>
                    </a:lnTo>
                    <a:lnTo>
                      <a:pt x="4674" y="504"/>
                    </a:lnTo>
                    <a:lnTo>
                      <a:pt x="4680" y="504"/>
                    </a:lnTo>
                    <a:lnTo>
                      <a:pt x="4680" y="504"/>
                    </a:lnTo>
                    <a:lnTo>
                      <a:pt x="4680" y="504"/>
                    </a:lnTo>
                    <a:lnTo>
                      <a:pt x="4680" y="498"/>
                    </a:lnTo>
                    <a:lnTo>
                      <a:pt x="4680" y="498"/>
                    </a:lnTo>
                    <a:lnTo>
                      <a:pt x="4680" y="498"/>
                    </a:lnTo>
                    <a:lnTo>
                      <a:pt x="4686" y="498"/>
                    </a:lnTo>
                    <a:lnTo>
                      <a:pt x="4686" y="498"/>
                    </a:lnTo>
                    <a:lnTo>
                      <a:pt x="4686" y="498"/>
                    </a:lnTo>
                    <a:lnTo>
                      <a:pt x="4686" y="492"/>
                    </a:lnTo>
                    <a:lnTo>
                      <a:pt x="4686" y="492"/>
                    </a:lnTo>
                    <a:lnTo>
                      <a:pt x="4692" y="480"/>
                    </a:lnTo>
                    <a:lnTo>
                      <a:pt x="4692" y="474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2"/>
                    </a:lnTo>
                    <a:lnTo>
                      <a:pt x="4692" y="456"/>
                    </a:lnTo>
                    <a:lnTo>
                      <a:pt x="4692" y="450"/>
                    </a:lnTo>
                    <a:lnTo>
                      <a:pt x="4698" y="444"/>
                    </a:lnTo>
                    <a:lnTo>
                      <a:pt x="4698" y="438"/>
                    </a:lnTo>
                    <a:lnTo>
                      <a:pt x="4698" y="432"/>
                    </a:lnTo>
                    <a:lnTo>
                      <a:pt x="4698" y="426"/>
                    </a:lnTo>
                    <a:lnTo>
                      <a:pt x="4698" y="414"/>
                    </a:lnTo>
                    <a:lnTo>
                      <a:pt x="4698" y="408"/>
                    </a:lnTo>
                    <a:lnTo>
                      <a:pt x="4704" y="408"/>
                    </a:lnTo>
                    <a:lnTo>
                      <a:pt x="4704" y="402"/>
                    </a:lnTo>
                    <a:lnTo>
                      <a:pt x="4704" y="408"/>
                    </a:lnTo>
                    <a:lnTo>
                      <a:pt x="4704" y="408"/>
                    </a:lnTo>
                    <a:lnTo>
                      <a:pt x="4704" y="414"/>
                    </a:lnTo>
                    <a:lnTo>
                      <a:pt x="4704" y="420"/>
                    </a:lnTo>
                    <a:lnTo>
                      <a:pt x="4710" y="426"/>
                    </a:lnTo>
                    <a:lnTo>
                      <a:pt x="4710" y="432"/>
                    </a:lnTo>
                    <a:lnTo>
                      <a:pt x="4710" y="438"/>
                    </a:lnTo>
                    <a:lnTo>
                      <a:pt x="4710" y="444"/>
                    </a:lnTo>
                    <a:lnTo>
                      <a:pt x="4710" y="456"/>
                    </a:lnTo>
                    <a:lnTo>
                      <a:pt x="4710" y="462"/>
                    </a:lnTo>
                    <a:lnTo>
                      <a:pt x="4716" y="468"/>
                    </a:lnTo>
                    <a:lnTo>
                      <a:pt x="4716" y="468"/>
                    </a:lnTo>
                    <a:lnTo>
                      <a:pt x="4716" y="474"/>
                    </a:lnTo>
                    <a:lnTo>
                      <a:pt x="4716" y="480"/>
                    </a:lnTo>
                    <a:lnTo>
                      <a:pt x="4716" y="486"/>
                    </a:lnTo>
                    <a:lnTo>
                      <a:pt x="4716" y="492"/>
                    </a:lnTo>
                    <a:lnTo>
                      <a:pt x="4722" y="492"/>
                    </a:lnTo>
                    <a:lnTo>
                      <a:pt x="4722" y="498"/>
                    </a:lnTo>
                    <a:lnTo>
                      <a:pt x="4722" y="498"/>
                    </a:lnTo>
                    <a:lnTo>
                      <a:pt x="4722" y="498"/>
                    </a:lnTo>
                    <a:lnTo>
                      <a:pt x="4722" y="498"/>
                    </a:lnTo>
                    <a:lnTo>
                      <a:pt x="4722" y="498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34" y="504"/>
                    </a:lnTo>
                    <a:lnTo>
                      <a:pt x="4734" y="504"/>
                    </a:lnTo>
                    <a:lnTo>
                      <a:pt x="4734" y="504"/>
                    </a:lnTo>
                    <a:lnTo>
                      <a:pt x="4734" y="504"/>
                    </a:lnTo>
                    <a:lnTo>
                      <a:pt x="4734" y="504"/>
                    </a:lnTo>
                    <a:lnTo>
                      <a:pt x="4734" y="504"/>
                    </a:lnTo>
                    <a:lnTo>
                      <a:pt x="4740" y="504"/>
                    </a:lnTo>
                    <a:lnTo>
                      <a:pt x="4740" y="504"/>
                    </a:lnTo>
                    <a:lnTo>
                      <a:pt x="4740" y="504"/>
                    </a:lnTo>
                    <a:lnTo>
                      <a:pt x="4740" y="504"/>
                    </a:lnTo>
                    <a:lnTo>
                      <a:pt x="4740" y="510"/>
                    </a:lnTo>
                    <a:lnTo>
                      <a:pt x="4740" y="510"/>
                    </a:lnTo>
                    <a:lnTo>
                      <a:pt x="4746" y="510"/>
                    </a:lnTo>
                    <a:lnTo>
                      <a:pt x="4746" y="510"/>
                    </a:lnTo>
                    <a:lnTo>
                      <a:pt x="4746" y="510"/>
                    </a:lnTo>
                    <a:lnTo>
                      <a:pt x="4746" y="510"/>
                    </a:lnTo>
                    <a:lnTo>
                      <a:pt x="4746" y="510"/>
                    </a:lnTo>
                    <a:lnTo>
                      <a:pt x="4746" y="510"/>
                    </a:lnTo>
                    <a:lnTo>
                      <a:pt x="4752" y="510"/>
                    </a:lnTo>
                    <a:lnTo>
                      <a:pt x="4752" y="510"/>
                    </a:lnTo>
                    <a:lnTo>
                      <a:pt x="4752" y="510"/>
                    </a:lnTo>
                    <a:lnTo>
                      <a:pt x="4752" y="510"/>
                    </a:lnTo>
                    <a:lnTo>
                      <a:pt x="4752" y="510"/>
                    </a:lnTo>
                    <a:lnTo>
                      <a:pt x="4752" y="510"/>
                    </a:lnTo>
                    <a:lnTo>
                      <a:pt x="4758" y="510"/>
                    </a:lnTo>
                    <a:lnTo>
                      <a:pt x="4758" y="510"/>
                    </a:lnTo>
                    <a:lnTo>
                      <a:pt x="4758" y="510"/>
                    </a:lnTo>
                    <a:lnTo>
                      <a:pt x="4758" y="510"/>
                    </a:lnTo>
                    <a:lnTo>
                      <a:pt x="4758" y="510"/>
                    </a:lnTo>
                    <a:lnTo>
                      <a:pt x="4758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70" y="510"/>
                    </a:lnTo>
                    <a:lnTo>
                      <a:pt x="4770" y="510"/>
                    </a:lnTo>
                    <a:lnTo>
                      <a:pt x="4770" y="510"/>
                    </a:lnTo>
                    <a:lnTo>
                      <a:pt x="4770" y="510"/>
                    </a:lnTo>
                    <a:lnTo>
                      <a:pt x="4770" y="510"/>
                    </a:lnTo>
                    <a:lnTo>
                      <a:pt x="4770" y="510"/>
                    </a:lnTo>
                    <a:lnTo>
                      <a:pt x="4776" y="510"/>
                    </a:lnTo>
                    <a:lnTo>
                      <a:pt x="4776" y="510"/>
                    </a:lnTo>
                    <a:lnTo>
                      <a:pt x="4776" y="510"/>
                    </a:lnTo>
                    <a:lnTo>
                      <a:pt x="4776" y="510"/>
                    </a:lnTo>
                    <a:lnTo>
                      <a:pt x="4776" y="510"/>
                    </a:lnTo>
                    <a:lnTo>
                      <a:pt x="4776" y="510"/>
                    </a:lnTo>
                    <a:lnTo>
                      <a:pt x="4782" y="504"/>
                    </a:lnTo>
                    <a:lnTo>
                      <a:pt x="4782" y="504"/>
                    </a:lnTo>
                    <a:lnTo>
                      <a:pt x="4782" y="498"/>
                    </a:lnTo>
                    <a:lnTo>
                      <a:pt x="4782" y="492"/>
                    </a:lnTo>
                    <a:lnTo>
                      <a:pt x="4782" y="486"/>
                    </a:lnTo>
                    <a:lnTo>
                      <a:pt x="4782" y="480"/>
                    </a:lnTo>
                    <a:lnTo>
                      <a:pt x="4788" y="474"/>
                    </a:lnTo>
                    <a:lnTo>
                      <a:pt x="4788" y="462"/>
                    </a:lnTo>
                    <a:lnTo>
                      <a:pt x="4788" y="456"/>
                    </a:lnTo>
                    <a:lnTo>
                      <a:pt x="4788" y="450"/>
                    </a:lnTo>
                    <a:lnTo>
                      <a:pt x="4788" y="438"/>
                    </a:lnTo>
                    <a:lnTo>
                      <a:pt x="4788" y="432"/>
                    </a:lnTo>
                    <a:lnTo>
                      <a:pt x="4794" y="414"/>
                    </a:lnTo>
                    <a:lnTo>
                      <a:pt x="4794" y="402"/>
                    </a:lnTo>
                    <a:lnTo>
                      <a:pt x="4794" y="396"/>
                    </a:lnTo>
                    <a:lnTo>
                      <a:pt x="4794" y="384"/>
                    </a:lnTo>
                    <a:lnTo>
                      <a:pt x="4794" y="378"/>
                    </a:lnTo>
                    <a:lnTo>
                      <a:pt x="4794" y="366"/>
                    </a:lnTo>
                    <a:lnTo>
                      <a:pt x="4800" y="360"/>
                    </a:lnTo>
                    <a:lnTo>
                      <a:pt x="4800" y="348"/>
                    </a:lnTo>
                    <a:lnTo>
                      <a:pt x="4800" y="336"/>
                    </a:lnTo>
                    <a:lnTo>
                      <a:pt x="4800" y="330"/>
                    </a:lnTo>
                    <a:lnTo>
                      <a:pt x="4800" y="318"/>
                    </a:lnTo>
                    <a:lnTo>
                      <a:pt x="4800" y="306"/>
                    </a:lnTo>
                    <a:lnTo>
                      <a:pt x="4806" y="300"/>
                    </a:lnTo>
                    <a:lnTo>
                      <a:pt x="4806" y="288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0"/>
                    </a:lnTo>
                    <a:lnTo>
                      <a:pt x="4806" y="276"/>
                    </a:lnTo>
                    <a:lnTo>
                      <a:pt x="4806" y="282"/>
                    </a:lnTo>
                    <a:lnTo>
                      <a:pt x="4812" y="300"/>
                    </a:lnTo>
                    <a:lnTo>
                      <a:pt x="4812" y="318"/>
                    </a:lnTo>
                    <a:lnTo>
                      <a:pt x="4812" y="336"/>
                    </a:lnTo>
                    <a:lnTo>
                      <a:pt x="4812" y="354"/>
                    </a:lnTo>
                    <a:lnTo>
                      <a:pt x="4812" y="372"/>
                    </a:lnTo>
                    <a:lnTo>
                      <a:pt x="4818" y="390"/>
                    </a:lnTo>
                    <a:lnTo>
                      <a:pt x="4818" y="402"/>
                    </a:lnTo>
                    <a:lnTo>
                      <a:pt x="4818" y="420"/>
                    </a:lnTo>
                    <a:lnTo>
                      <a:pt x="4818" y="438"/>
                    </a:lnTo>
                    <a:lnTo>
                      <a:pt x="4818" y="450"/>
                    </a:lnTo>
                    <a:lnTo>
                      <a:pt x="4818" y="468"/>
                    </a:lnTo>
                    <a:lnTo>
                      <a:pt x="4818" y="480"/>
                    </a:lnTo>
                    <a:lnTo>
                      <a:pt x="4824" y="492"/>
                    </a:lnTo>
                    <a:lnTo>
                      <a:pt x="4824" y="510"/>
                    </a:lnTo>
                    <a:lnTo>
                      <a:pt x="4824" y="522"/>
                    </a:lnTo>
                    <a:lnTo>
                      <a:pt x="4824" y="534"/>
                    </a:lnTo>
                    <a:lnTo>
                      <a:pt x="4824" y="546"/>
                    </a:lnTo>
                    <a:lnTo>
                      <a:pt x="4824" y="558"/>
                    </a:lnTo>
                    <a:lnTo>
                      <a:pt x="4830" y="570"/>
                    </a:lnTo>
                    <a:lnTo>
                      <a:pt x="4830" y="582"/>
                    </a:lnTo>
                    <a:lnTo>
                      <a:pt x="4830" y="594"/>
                    </a:lnTo>
                    <a:lnTo>
                      <a:pt x="4830" y="612"/>
                    </a:lnTo>
                    <a:lnTo>
                      <a:pt x="4830" y="624"/>
                    </a:lnTo>
                    <a:lnTo>
                      <a:pt x="4836" y="630"/>
                    </a:lnTo>
                    <a:lnTo>
                      <a:pt x="4836" y="642"/>
                    </a:lnTo>
                    <a:lnTo>
                      <a:pt x="4836" y="648"/>
                    </a:lnTo>
                    <a:lnTo>
                      <a:pt x="4836" y="654"/>
                    </a:lnTo>
                    <a:lnTo>
                      <a:pt x="4836" y="660"/>
                    </a:lnTo>
                    <a:lnTo>
                      <a:pt x="4836" y="666"/>
                    </a:lnTo>
                    <a:lnTo>
                      <a:pt x="4836" y="672"/>
                    </a:lnTo>
                    <a:lnTo>
                      <a:pt x="4842" y="672"/>
                    </a:lnTo>
                    <a:lnTo>
                      <a:pt x="4842" y="678"/>
                    </a:lnTo>
                    <a:lnTo>
                      <a:pt x="4842" y="684"/>
                    </a:lnTo>
                    <a:lnTo>
                      <a:pt x="4842" y="690"/>
                    </a:lnTo>
                    <a:lnTo>
                      <a:pt x="4842" y="690"/>
                    </a:lnTo>
                    <a:lnTo>
                      <a:pt x="4842" y="696"/>
                    </a:lnTo>
                    <a:lnTo>
                      <a:pt x="4848" y="702"/>
                    </a:lnTo>
                    <a:lnTo>
                      <a:pt x="4848" y="708"/>
                    </a:lnTo>
                    <a:lnTo>
                      <a:pt x="4848" y="708"/>
                    </a:lnTo>
                    <a:lnTo>
                      <a:pt x="4848" y="714"/>
                    </a:lnTo>
                    <a:lnTo>
                      <a:pt x="4848" y="714"/>
                    </a:lnTo>
                    <a:lnTo>
                      <a:pt x="4848" y="720"/>
                    </a:lnTo>
                    <a:lnTo>
                      <a:pt x="4854" y="720"/>
                    </a:lnTo>
                    <a:lnTo>
                      <a:pt x="4854" y="726"/>
                    </a:lnTo>
                    <a:lnTo>
                      <a:pt x="4854" y="726"/>
                    </a:lnTo>
                    <a:lnTo>
                      <a:pt x="4854" y="726"/>
                    </a:lnTo>
                    <a:lnTo>
                      <a:pt x="4854" y="732"/>
                    </a:lnTo>
                    <a:lnTo>
                      <a:pt x="4854" y="732"/>
                    </a:lnTo>
                    <a:lnTo>
                      <a:pt x="4860" y="732"/>
                    </a:lnTo>
                    <a:lnTo>
                      <a:pt x="4860" y="738"/>
                    </a:lnTo>
                    <a:lnTo>
                      <a:pt x="4860" y="738"/>
                    </a:lnTo>
                    <a:lnTo>
                      <a:pt x="4860" y="738"/>
                    </a:lnTo>
                    <a:lnTo>
                      <a:pt x="4860" y="738"/>
                    </a:lnTo>
                    <a:lnTo>
                      <a:pt x="4860" y="738"/>
                    </a:lnTo>
                    <a:lnTo>
                      <a:pt x="4860" y="738"/>
                    </a:lnTo>
                    <a:lnTo>
                      <a:pt x="4866" y="738"/>
                    </a:lnTo>
                    <a:lnTo>
                      <a:pt x="4866" y="738"/>
                    </a:lnTo>
                    <a:lnTo>
                      <a:pt x="4866" y="738"/>
                    </a:lnTo>
                    <a:lnTo>
                      <a:pt x="4866" y="738"/>
                    </a:lnTo>
                    <a:lnTo>
                      <a:pt x="4866" y="738"/>
                    </a:lnTo>
                    <a:lnTo>
                      <a:pt x="4872" y="738"/>
                    </a:lnTo>
                    <a:lnTo>
                      <a:pt x="4872" y="738"/>
                    </a:lnTo>
                    <a:lnTo>
                      <a:pt x="4872" y="738"/>
                    </a:lnTo>
                    <a:lnTo>
                      <a:pt x="4872" y="738"/>
                    </a:lnTo>
                    <a:lnTo>
                      <a:pt x="4872" y="732"/>
                    </a:lnTo>
                    <a:lnTo>
                      <a:pt x="4872" y="732"/>
                    </a:lnTo>
                    <a:lnTo>
                      <a:pt x="4878" y="732"/>
                    </a:lnTo>
                    <a:lnTo>
                      <a:pt x="4878" y="726"/>
                    </a:lnTo>
                    <a:lnTo>
                      <a:pt x="4878" y="726"/>
                    </a:lnTo>
                    <a:lnTo>
                      <a:pt x="4878" y="726"/>
                    </a:lnTo>
                    <a:lnTo>
                      <a:pt x="4878" y="720"/>
                    </a:lnTo>
                    <a:lnTo>
                      <a:pt x="4878" y="720"/>
                    </a:lnTo>
                    <a:lnTo>
                      <a:pt x="4878" y="714"/>
                    </a:lnTo>
                    <a:lnTo>
                      <a:pt x="4884" y="714"/>
                    </a:lnTo>
                    <a:lnTo>
                      <a:pt x="4884" y="708"/>
                    </a:lnTo>
                    <a:lnTo>
                      <a:pt x="4884" y="708"/>
                    </a:lnTo>
                    <a:lnTo>
                      <a:pt x="4884" y="702"/>
                    </a:lnTo>
                    <a:lnTo>
                      <a:pt x="4884" y="696"/>
                    </a:lnTo>
                    <a:lnTo>
                      <a:pt x="4890" y="690"/>
                    </a:lnTo>
                    <a:lnTo>
                      <a:pt x="4890" y="690"/>
                    </a:lnTo>
                    <a:lnTo>
                      <a:pt x="4890" y="684"/>
                    </a:lnTo>
                    <a:lnTo>
                      <a:pt x="4890" y="678"/>
                    </a:lnTo>
                    <a:lnTo>
                      <a:pt x="4890" y="672"/>
                    </a:lnTo>
                    <a:lnTo>
                      <a:pt x="4890" y="660"/>
                    </a:lnTo>
                    <a:lnTo>
                      <a:pt x="4890" y="654"/>
                    </a:lnTo>
                    <a:lnTo>
                      <a:pt x="4896" y="642"/>
                    </a:lnTo>
                    <a:lnTo>
                      <a:pt x="4896" y="636"/>
                    </a:lnTo>
                    <a:lnTo>
                      <a:pt x="4896" y="624"/>
                    </a:lnTo>
                    <a:lnTo>
                      <a:pt x="4896" y="612"/>
                    </a:lnTo>
                    <a:lnTo>
                      <a:pt x="4896" y="606"/>
                    </a:lnTo>
                    <a:lnTo>
                      <a:pt x="4896" y="594"/>
                    </a:lnTo>
                    <a:lnTo>
                      <a:pt x="4902" y="582"/>
                    </a:lnTo>
                    <a:lnTo>
                      <a:pt x="4902" y="552"/>
                    </a:lnTo>
                    <a:lnTo>
                      <a:pt x="4902" y="540"/>
                    </a:lnTo>
                    <a:lnTo>
                      <a:pt x="4902" y="528"/>
                    </a:lnTo>
                    <a:lnTo>
                      <a:pt x="4902" y="516"/>
                    </a:lnTo>
                    <a:lnTo>
                      <a:pt x="4908" y="498"/>
                    </a:lnTo>
                    <a:lnTo>
                      <a:pt x="4908" y="486"/>
                    </a:lnTo>
                    <a:lnTo>
                      <a:pt x="4908" y="468"/>
                    </a:lnTo>
                    <a:lnTo>
                      <a:pt x="4908" y="456"/>
                    </a:lnTo>
                    <a:lnTo>
                      <a:pt x="4908" y="438"/>
                    </a:lnTo>
                    <a:lnTo>
                      <a:pt x="4908" y="420"/>
                    </a:lnTo>
                    <a:lnTo>
                      <a:pt x="4908" y="402"/>
                    </a:lnTo>
                    <a:lnTo>
                      <a:pt x="4914" y="384"/>
                    </a:lnTo>
                    <a:lnTo>
                      <a:pt x="4914" y="366"/>
                    </a:lnTo>
                    <a:lnTo>
                      <a:pt x="4914" y="354"/>
                    </a:lnTo>
                    <a:lnTo>
                      <a:pt x="4914" y="336"/>
                    </a:lnTo>
                    <a:lnTo>
                      <a:pt x="4914" y="330"/>
                    </a:lnTo>
                    <a:lnTo>
                      <a:pt x="4914" y="324"/>
                    </a:lnTo>
                    <a:lnTo>
                      <a:pt x="4920" y="318"/>
                    </a:lnTo>
                    <a:lnTo>
                      <a:pt x="4920" y="324"/>
                    </a:lnTo>
                    <a:lnTo>
                      <a:pt x="4920" y="330"/>
                    </a:lnTo>
                    <a:lnTo>
                      <a:pt x="4920" y="336"/>
                    </a:lnTo>
                    <a:lnTo>
                      <a:pt x="4920" y="342"/>
                    </a:lnTo>
                    <a:lnTo>
                      <a:pt x="4920" y="354"/>
                    </a:lnTo>
                    <a:lnTo>
                      <a:pt x="4926" y="360"/>
                    </a:lnTo>
                    <a:lnTo>
                      <a:pt x="4926" y="372"/>
                    </a:lnTo>
                    <a:lnTo>
                      <a:pt x="4926" y="378"/>
                    </a:lnTo>
                    <a:lnTo>
                      <a:pt x="4926" y="384"/>
                    </a:lnTo>
                    <a:lnTo>
                      <a:pt x="4926" y="390"/>
                    </a:lnTo>
                    <a:lnTo>
                      <a:pt x="4926" y="402"/>
                    </a:lnTo>
                    <a:lnTo>
                      <a:pt x="4932" y="408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45" name="Rectangle 57"/>
              <p:cNvSpPr>
                <a:spLocks noChangeArrowheads="1"/>
              </p:cNvSpPr>
              <p:nvPr/>
            </p:nvSpPr>
            <p:spPr bwMode="auto">
              <a:xfrm>
                <a:off x="1163" y="2595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146" name="Freeform 58"/>
              <p:cNvSpPr>
                <a:spLocks/>
              </p:cNvSpPr>
              <p:nvPr/>
            </p:nvSpPr>
            <p:spPr bwMode="auto">
              <a:xfrm>
                <a:off x="515" y="1155"/>
                <a:ext cx="4932" cy="1338"/>
              </a:xfrm>
              <a:custGeom>
                <a:avLst/>
                <a:gdLst/>
                <a:ahLst/>
                <a:cxnLst>
                  <a:cxn ang="0">
                    <a:pos x="72" y="648"/>
                  </a:cxn>
                  <a:cxn ang="0">
                    <a:pos x="150" y="540"/>
                  </a:cxn>
                  <a:cxn ang="0">
                    <a:pos x="228" y="174"/>
                  </a:cxn>
                  <a:cxn ang="0">
                    <a:pos x="306" y="648"/>
                  </a:cxn>
                  <a:cxn ang="0">
                    <a:pos x="384" y="912"/>
                  </a:cxn>
                  <a:cxn ang="0">
                    <a:pos x="462" y="618"/>
                  </a:cxn>
                  <a:cxn ang="0">
                    <a:pos x="540" y="804"/>
                  </a:cxn>
                  <a:cxn ang="0">
                    <a:pos x="618" y="828"/>
                  </a:cxn>
                  <a:cxn ang="0">
                    <a:pos x="696" y="558"/>
                  </a:cxn>
                  <a:cxn ang="0">
                    <a:pos x="774" y="282"/>
                  </a:cxn>
                  <a:cxn ang="0">
                    <a:pos x="852" y="486"/>
                  </a:cxn>
                  <a:cxn ang="0">
                    <a:pos x="930" y="786"/>
                  </a:cxn>
                  <a:cxn ang="0">
                    <a:pos x="1008" y="852"/>
                  </a:cxn>
                  <a:cxn ang="0">
                    <a:pos x="1086" y="516"/>
                  </a:cxn>
                  <a:cxn ang="0">
                    <a:pos x="1164" y="870"/>
                  </a:cxn>
                  <a:cxn ang="0">
                    <a:pos x="1242" y="720"/>
                  </a:cxn>
                  <a:cxn ang="0">
                    <a:pos x="1320" y="282"/>
                  </a:cxn>
                  <a:cxn ang="0">
                    <a:pos x="1398" y="468"/>
                  </a:cxn>
                  <a:cxn ang="0">
                    <a:pos x="1476" y="642"/>
                  </a:cxn>
                  <a:cxn ang="0">
                    <a:pos x="1554" y="708"/>
                  </a:cxn>
                  <a:cxn ang="0">
                    <a:pos x="1632" y="714"/>
                  </a:cxn>
                  <a:cxn ang="0">
                    <a:pos x="1710" y="714"/>
                  </a:cxn>
                  <a:cxn ang="0">
                    <a:pos x="1788" y="714"/>
                  </a:cxn>
                  <a:cxn ang="0">
                    <a:pos x="1866" y="714"/>
                  </a:cxn>
                  <a:cxn ang="0">
                    <a:pos x="1944" y="708"/>
                  </a:cxn>
                  <a:cxn ang="0">
                    <a:pos x="2022" y="708"/>
                  </a:cxn>
                  <a:cxn ang="0">
                    <a:pos x="2100" y="708"/>
                  </a:cxn>
                  <a:cxn ang="0">
                    <a:pos x="2178" y="708"/>
                  </a:cxn>
                  <a:cxn ang="0">
                    <a:pos x="2256" y="708"/>
                  </a:cxn>
                  <a:cxn ang="0">
                    <a:pos x="2334" y="708"/>
                  </a:cxn>
                  <a:cxn ang="0">
                    <a:pos x="2412" y="708"/>
                  </a:cxn>
                  <a:cxn ang="0">
                    <a:pos x="2490" y="708"/>
                  </a:cxn>
                  <a:cxn ang="0">
                    <a:pos x="2568" y="720"/>
                  </a:cxn>
                  <a:cxn ang="0">
                    <a:pos x="2646" y="786"/>
                  </a:cxn>
                  <a:cxn ang="0">
                    <a:pos x="2724" y="1026"/>
                  </a:cxn>
                  <a:cxn ang="0">
                    <a:pos x="2802" y="1092"/>
                  </a:cxn>
                  <a:cxn ang="0">
                    <a:pos x="2880" y="474"/>
                  </a:cxn>
                  <a:cxn ang="0">
                    <a:pos x="2958" y="282"/>
                  </a:cxn>
                  <a:cxn ang="0">
                    <a:pos x="3036" y="852"/>
                  </a:cxn>
                  <a:cxn ang="0">
                    <a:pos x="3114" y="1086"/>
                  </a:cxn>
                  <a:cxn ang="0">
                    <a:pos x="3192" y="444"/>
                  </a:cxn>
                  <a:cxn ang="0">
                    <a:pos x="3270" y="132"/>
                  </a:cxn>
                  <a:cxn ang="0">
                    <a:pos x="3348" y="780"/>
                  </a:cxn>
                  <a:cxn ang="0">
                    <a:pos x="3426" y="1146"/>
                  </a:cxn>
                  <a:cxn ang="0">
                    <a:pos x="3504" y="552"/>
                  </a:cxn>
                  <a:cxn ang="0">
                    <a:pos x="3582" y="210"/>
                  </a:cxn>
                  <a:cxn ang="0">
                    <a:pos x="3660" y="786"/>
                  </a:cxn>
                  <a:cxn ang="0">
                    <a:pos x="3738" y="1272"/>
                  </a:cxn>
                  <a:cxn ang="0">
                    <a:pos x="3816" y="834"/>
                  </a:cxn>
                  <a:cxn ang="0">
                    <a:pos x="3894" y="762"/>
                  </a:cxn>
                  <a:cxn ang="0">
                    <a:pos x="3972" y="714"/>
                  </a:cxn>
                  <a:cxn ang="0">
                    <a:pos x="4050" y="714"/>
                  </a:cxn>
                  <a:cxn ang="0">
                    <a:pos x="4128" y="714"/>
                  </a:cxn>
                  <a:cxn ang="0">
                    <a:pos x="4206" y="708"/>
                  </a:cxn>
                  <a:cxn ang="0">
                    <a:pos x="4284" y="708"/>
                  </a:cxn>
                  <a:cxn ang="0">
                    <a:pos x="4362" y="708"/>
                  </a:cxn>
                  <a:cxn ang="0">
                    <a:pos x="4440" y="708"/>
                  </a:cxn>
                  <a:cxn ang="0">
                    <a:pos x="4518" y="708"/>
                  </a:cxn>
                  <a:cxn ang="0">
                    <a:pos x="4596" y="708"/>
                  </a:cxn>
                  <a:cxn ang="0">
                    <a:pos x="4674" y="708"/>
                  </a:cxn>
                  <a:cxn ang="0">
                    <a:pos x="4752" y="708"/>
                  </a:cxn>
                  <a:cxn ang="0">
                    <a:pos x="4830" y="714"/>
                  </a:cxn>
                  <a:cxn ang="0">
                    <a:pos x="4908" y="714"/>
                  </a:cxn>
                </a:cxnLst>
                <a:rect l="0" t="0" r="r" b="b"/>
                <a:pathLst>
                  <a:path w="4932" h="1338">
                    <a:moveTo>
                      <a:pt x="0" y="714"/>
                    </a:move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6" y="708"/>
                    </a:lnTo>
                    <a:lnTo>
                      <a:pt x="6" y="708"/>
                    </a:lnTo>
                    <a:lnTo>
                      <a:pt x="6" y="708"/>
                    </a:lnTo>
                    <a:lnTo>
                      <a:pt x="6" y="708"/>
                    </a:lnTo>
                    <a:lnTo>
                      <a:pt x="6" y="708"/>
                    </a:lnTo>
                    <a:lnTo>
                      <a:pt x="6" y="708"/>
                    </a:lnTo>
                    <a:lnTo>
                      <a:pt x="12" y="708"/>
                    </a:lnTo>
                    <a:lnTo>
                      <a:pt x="12" y="708"/>
                    </a:lnTo>
                    <a:lnTo>
                      <a:pt x="12" y="708"/>
                    </a:lnTo>
                    <a:lnTo>
                      <a:pt x="12" y="708"/>
                    </a:lnTo>
                    <a:lnTo>
                      <a:pt x="12" y="708"/>
                    </a:lnTo>
                    <a:lnTo>
                      <a:pt x="12" y="708"/>
                    </a:lnTo>
                    <a:lnTo>
                      <a:pt x="18" y="708"/>
                    </a:lnTo>
                    <a:lnTo>
                      <a:pt x="18" y="708"/>
                    </a:lnTo>
                    <a:lnTo>
                      <a:pt x="18" y="708"/>
                    </a:lnTo>
                    <a:lnTo>
                      <a:pt x="18" y="708"/>
                    </a:lnTo>
                    <a:lnTo>
                      <a:pt x="18" y="702"/>
                    </a:lnTo>
                    <a:lnTo>
                      <a:pt x="18" y="702"/>
                    </a:lnTo>
                    <a:lnTo>
                      <a:pt x="18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696"/>
                    </a:lnTo>
                    <a:lnTo>
                      <a:pt x="30" y="696"/>
                    </a:lnTo>
                    <a:lnTo>
                      <a:pt x="30" y="696"/>
                    </a:lnTo>
                    <a:lnTo>
                      <a:pt x="30" y="696"/>
                    </a:lnTo>
                    <a:lnTo>
                      <a:pt x="30" y="696"/>
                    </a:lnTo>
                    <a:lnTo>
                      <a:pt x="30" y="696"/>
                    </a:lnTo>
                    <a:lnTo>
                      <a:pt x="36" y="696"/>
                    </a:lnTo>
                    <a:lnTo>
                      <a:pt x="36" y="690"/>
                    </a:lnTo>
                    <a:lnTo>
                      <a:pt x="36" y="690"/>
                    </a:lnTo>
                    <a:lnTo>
                      <a:pt x="36" y="690"/>
                    </a:lnTo>
                    <a:lnTo>
                      <a:pt x="36" y="690"/>
                    </a:lnTo>
                    <a:lnTo>
                      <a:pt x="36" y="690"/>
                    </a:lnTo>
                    <a:lnTo>
                      <a:pt x="42" y="690"/>
                    </a:lnTo>
                    <a:lnTo>
                      <a:pt x="42" y="684"/>
                    </a:lnTo>
                    <a:lnTo>
                      <a:pt x="42" y="684"/>
                    </a:lnTo>
                    <a:lnTo>
                      <a:pt x="42" y="684"/>
                    </a:lnTo>
                    <a:lnTo>
                      <a:pt x="42" y="684"/>
                    </a:lnTo>
                    <a:lnTo>
                      <a:pt x="42" y="684"/>
                    </a:lnTo>
                    <a:lnTo>
                      <a:pt x="42" y="684"/>
                    </a:lnTo>
                    <a:lnTo>
                      <a:pt x="48" y="678"/>
                    </a:lnTo>
                    <a:lnTo>
                      <a:pt x="48" y="678"/>
                    </a:lnTo>
                    <a:lnTo>
                      <a:pt x="48" y="678"/>
                    </a:lnTo>
                    <a:lnTo>
                      <a:pt x="48" y="678"/>
                    </a:lnTo>
                    <a:lnTo>
                      <a:pt x="48" y="672"/>
                    </a:lnTo>
                    <a:lnTo>
                      <a:pt x="48" y="672"/>
                    </a:lnTo>
                    <a:lnTo>
                      <a:pt x="54" y="672"/>
                    </a:lnTo>
                    <a:lnTo>
                      <a:pt x="54" y="672"/>
                    </a:lnTo>
                    <a:lnTo>
                      <a:pt x="54" y="672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60" y="660"/>
                    </a:lnTo>
                    <a:lnTo>
                      <a:pt x="60" y="660"/>
                    </a:lnTo>
                    <a:lnTo>
                      <a:pt x="60" y="660"/>
                    </a:lnTo>
                    <a:lnTo>
                      <a:pt x="60" y="654"/>
                    </a:lnTo>
                    <a:lnTo>
                      <a:pt x="60" y="654"/>
                    </a:lnTo>
                    <a:lnTo>
                      <a:pt x="60" y="654"/>
                    </a:lnTo>
                    <a:lnTo>
                      <a:pt x="66" y="654"/>
                    </a:lnTo>
                    <a:lnTo>
                      <a:pt x="66" y="654"/>
                    </a:lnTo>
                    <a:lnTo>
                      <a:pt x="66" y="648"/>
                    </a:lnTo>
                    <a:lnTo>
                      <a:pt x="66" y="648"/>
                    </a:lnTo>
                    <a:lnTo>
                      <a:pt x="66" y="648"/>
                    </a:lnTo>
                    <a:lnTo>
                      <a:pt x="66" y="648"/>
                    </a:lnTo>
                    <a:lnTo>
                      <a:pt x="72" y="648"/>
                    </a:lnTo>
                    <a:lnTo>
                      <a:pt x="72" y="648"/>
                    </a:lnTo>
                    <a:lnTo>
                      <a:pt x="72" y="648"/>
                    </a:lnTo>
                    <a:lnTo>
                      <a:pt x="72" y="648"/>
                    </a:lnTo>
                    <a:lnTo>
                      <a:pt x="72" y="648"/>
                    </a:lnTo>
                    <a:lnTo>
                      <a:pt x="72" y="648"/>
                    </a:lnTo>
                    <a:lnTo>
                      <a:pt x="78" y="642"/>
                    </a:lnTo>
                    <a:lnTo>
                      <a:pt x="78" y="642"/>
                    </a:lnTo>
                    <a:lnTo>
                      <a:pt x="78" y="642"/>
                    </a:lnTo>
                    <a:lnTo>
                      <a:pt x="78" y="642"/>
                    </a:lnTo>
                    <a:lnTo>
                      <a:pt x="78" y="642"/>
                    </a:lnTo>
                    <a:lnTo>
                      <a:pt x="78" y="642"/>
                    </a:lnTo>
                    <a:lnTo>
                      <a:pt x="84" y="642"/>
                    </a:lnTo>
                    <a:lnTo>
                      <a:pt x="84" y="642"/>
                    </a:lnTo>
                    <a:lnTo>
                      <a:pt x="84" y="642"/>
                    </a:lnTo>
                    <a:lnTo>
                      <a:pt x="84" y="642"/>
                    </a:lnTo>
                    <a:lnTo>
                      <a:pt x="84" y="642"/>
                    </a:lnTo>
                    <a:lnTo>
                      <a:pt x="84" y="642"/>
                    </a:lnTo>
                    <a:lnTo>
                      <a:pt x="84" y="642"/>
                    </a:lnTo>
                    <a:lnTo>
                      <a:pt x="90" y="642"/>
                    </a:lnTo>
                    <a:lnTo>
                      <a:pt x="90" y="642"/>
                    </a:lnTo>
                    <a:lnTo>
                      <a:pt x="90" y="642"/>
                    </a:lnTo>
                    <a:lnTo>
                      <a:pt x="90" y="642"/>
                    </a:lnTo>
                    <a:lnTo>
                      <a:pt x="90" y="636"/>
                    </a:lnTo>
                    <a:lnTo>
                      <a:pt x="96" y="636"/>
                    </a:lnTo>
                    <a:lnTo>
                      <a:pt x="96" y="636"/>
                    </a:lnTo>
                    <a:lnTo>
                      <a:pt x="96" y="636"/>
                    </a:lnTo>
                    <a:lnTo>
                      <a:pt x="96" y="636"/>
                    </a:lnTo>
                    <a:lnTo>
                      <a:pt x="96" y="636"/>
                    </a:lnTo>
                    <a:lnTo>
                      <a:pt x="96" y="636"/>
                    </a:lnTo>
                    <a:lnTo>
                      <a:pt x="102" y="636"/>
                    </a:lnTo>
                    <a:lnTo>
                      <a:pt x="102" y="630"/>
                    </a:lnTo>
                    <a:lnTo>
                      <a:pt x="102" y="630"/>
                    </a:lnTo>
                    <a:lnTo>
                      <a:pt x="102" y="630"/>
                    </a:lnTo>
                    <a:lnTo>
                      <a:pt x="102" y="630"/>
                    </a:lnTo>
                    <a:lnTo>
                      <a:pt x="102" y="630"/>
                    </a:lnTo>
                    <a:lnTo>
                      <a:pt x="108" y="630"/>
                    </a:lnTo>
                    <a:lnTo>
                      <a:pt x="108" y="624"/>
                    </a:lnTo>
                    <a:lnTo>
                      <a:pt x="108" y="624"/>
                    </a:lnTo>
                    <a:lnTo>
                      <a:pt x="108" y="624"/>
                    </a:lnTo>
                    <a:lnTo>
                      <a:pt x="108" y="624"/>
                    </a:lnTo>
                    <a:lnTo>
                      <a:pt x="108" y="624"/>
                    </a:lnTo>
                    <a:lnTo>
                      <a:pt x="114" y="624"/>
                    </a:lnTo>
                    <a:lnTo>
                      <a:pt x="114" y="618"/>
                    </a:lnTo>
                    <a:lnTo>
                      <a:pt x="114" y="618"/>
                    </a:lnTo>
                    <a:lnTo>
                      <a:pt x="114" y="618"/>
                    </a:lnTo>
                    <a:lnTo>
                      <a:pt x="114" y="618"/>
                    </a:lnTo>
                    <a:lnTo>
                      <a:pt x="114" y="618"/>
                    </a:lnTo>
                    <a:lnTo>
                      <a:pt x="114" y="618"/>
                    </a:lnTo>
                    <a:lnTo>
                      <a:pt x="120" y="612"/>
                    </a:lnTo>
                    <a:lnTo>
                      <a:pt x="120" y="612"/>
                    </a:lnTo>
                    <a:lnTo>
                      <a:pt x="120" y="612"/>
                    </a:lnTo>
                    <a:lnTo>
                      <a:pt x="120" y="612"/>
                    </a:lnTo>
                    <a:lnTo>
                      <a:pt x="120" y="612"/>
                    </a:lnTo>
                    <a:lnTo>
                      <a:pt x="126" y="606"/>
                    </a:lnTo>
                    <a:lnTo>
                      <a:pt x="126" y="606"/>
                    </a:lnTo>
                    <a:lnTo>
                      <a:pt x="126" y="606"/>
                    </a:lnTo>
                    <a:lnTo>
                      <a:pt x="126" y="600"/>
                    </a:lnTo>
                    <a:lnTo>
                      <a:pt x="126" y="600"/>
                    </a:lnTo>
                    <a:lnTo>
                      <a:pt x="126" y="600"/>
                    </a:lnTo>
                    <a:lnTo>
                      <a:pt x="126" y="600"/>
                    </a:lnTo>
                    <a:lnTo>
                      <a:pt x="132" y="594"/>
                    </a:lnTo>
                    <a:lnTo>
                      <a:pt x="132" y="594"/>
                    </a:lnTo>
                    <a:lnTo>
                      <a:pt x="132" y="594"/>
                    </a:lnTo>
                    <a:lnTo>
                      <a:pt x="132" y="594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8" y="588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0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50" y="564"/>
                    </a:lnTo>
                    <a:lnTo>
                      <a:pt x="150" y="558"/>
                    </a:lnTo>
                    <a:lnTo>
                      <a:pt x="150" y="552"/>
                    </a:lnTo>
                    <a:lnTo>
                      <a:pt x="150" y="552"/>
                    </a:lnTo>
                    <a:lnTo>
                      <a:pt x="150" y="546"/>
                    </a:lnTo>
                    <a:lnTo>
                      <a:pt x="150" y="540"/>
                    </a:lnTo>
                    <a:lnTo>
                      <a:pt x="150" y="540"/>
                    </a:lnTo>
                    <a:lnTo>
                      <a:pt x="156" y="534"/>
                    </a:lnTo>
                    <a:lnTo>
                      <a:pt x="156" y="528"/>
                    </a:lnTo>
                    <a:lnTo>
                      <a:pt x="156" y="522"/>
                    </a:lnTo>
                    <a:lnTo>
                      <a:pt x="156" y="516"/>
                    </a:lnTo>
                    <a:lnTo>
                      <a:pt x="156" y="516"/>
                    </a:lnTo>
                    <a:lnTo>
                      <a:pt x="156" y="510"/>
                    </a:lnTo>
                    <a:lnTo>
                      <a:pt x="162" y="504"/>
                    </a:lnTo>
                    <a:lnTo>
                      <a:pt x="162" y="498"/>
                    </a:lnTo>
                    <a:lnTo>
                      <a:pt x="162" y="492"/>
                    </a:lnTo>
                    <a:lnTo>
                      <a:pt x="162" y="492"/>
                    </a:lnTo>
                    <a:lnTo>
                      <a:pt x="162" y="486"/>
                    </a:lnTo>
                    <a:lnTo>
                      <a:pt x="168" y="480"/>
                    </a:lnTo>
                    <a:lnTo>
                      <a:pt x="168" y="474"/>
                    </a:lnTo>
                    <a:lnTo>
                      <a:pt x="168" y="474"/>
                    </a:lnTo>
                    <a:lnTo>
                      <a:pt x="168" y="468"/>
                    </a:lnTo>
                    <a:lnTo>
                      <a:pt x="168" y="462"/>
                    </a:lnTo>
                    <a:lnTo>
                      <a:pt x="168" y="456"/>
                    </a:lnTo>
                    <a:lnTo>
                      <a:pt x="174" y="456"/>
                    </a:lnTo>
                    <a:lnTo>
                      <a:pt x="174" y="450"/>
                    </a:lnTo>
                    <a:lnTo>
                      <a:pt x="174" y="444"/>
                    </a:lnTo>
                    <a:lnTo>
                      <a:pt x="174" y="438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74" y="426"/>
                    </a:lnTo>
                    <a:lnTo>
                      <a:pt x="180" y="420"/>
                    </a:lnTo>
                    <a:lnTo>
                      <a:pt x="180" y="414"/>
                    </a:lnTo>
                    <a:lnTo>
                      <a:pt x="180" y="414"/>
                    </a:lnTo>
                    <a:lnTo>
                      <a:pt x="180" y="402"/>
                    </a:lnTo>
                    <a:lnTo>
                      <a:pt x="180" y="396"/>
                    </a:lnTo>
                    <a:lnTo>
                      <a:pt x="186" y="390"/>
                    </a:lnTo>
                    <a:lnTo>
                      <a:pt x="186" y="390"/>
                    </a:lnTo>
                    <a:lnTo>
                      <a:pt x="186" y="384"/>
                    </a:lnTo>
                    <a:lnTo>
                      <a:pt x="186" y="378"/>
                    </a:lnTo>
                    <a:lnTo>
                      <a:pt x="186" y="372"/>
                    </a:lnTo>
                    <a:lnTo>
                      <a:pt x="186" y="366"/>
                    </a:lnTo>
                    <a:lnTo>
                      <a:pt x="186" y="360"/>
                    </a:lnTo>
                    <a:lnTo>
                      <a:pt x="192" y="360"/>
                    </a:lnTo>
                    <a:lnTo>
                      <a:pt x="192" y="354"/>
                    </a:lnTo>
                    <a:lnTo>
                      <a:pt x="192" y="342"/>
                    </a:lnTo>
                    <a:lnTo>
                      <a:pt x="192" y="336"/>
                    </a:lnTo>
                    <a:lnTo>
                      <a:pt x="192" y="336"/>
                    </a:lnTo>
                    <a:lnTo>
                      <a:pt x="198" y="330"/>
                    </a:lnTo>
                    <a:lnTo>
                      <a:pt x="198" y="324"/>
                    </a:lnTo>
                    <a:lnTo>
                      <a:pt x="198" y="318"/>
                    </a:lnTo>
                    <a:lnTo>
                      <a:pt x="198" y="312"/>
                    </a:lnTo>
                    <a:lnTo>
                      <a:pt x="198" y="306"/>
                    </a:lnTo>
                    <a:lnTo>
                      <a:pt x="198" y="300"/>
                    </a:lnTo>
                    <a:lnTo>
                      <a:pt x="198" y="294"/>
                    </a:lnTo>
                    <a:lnTo>
                      <a:pt x="204" y="294"/>
                    </a:lnTo>
                    <a:lnTo>
                      <a:pt x="204" y="288"/>
                    </a:lnTo>
                    <a:lnTo>
                      <a:pt x="204" y="282"/>
                    </a:lnTo>
                    <a:lnTo>
                      <a:pt x="204" y="276"/>
                    </a:lnTo>
                    <a:lnTo>
                      <a:pt x="204" y="270"/>
                    </a:lnTo>
                    <a:lnTo>
                      <a:pt x="204" y="264"/>
                    </a:lnTo>
                    <a:lnTo>
                      <a:pt x="210" y="258"/>
                    </a:lnTo>
                    <a:lnTo>
                      <a:pt x="210" y="252"/>
                    </a:lnTo>
                    <a:lnTo>
                      <a:pt x="210" y="246"/>
                    </a:lnTo>
                    <a:lnTo>
                      <a:pt x="210" y="240"/>
                    </a:lnTo>
                    <a:lnTo>
                      <a:pt x="210" y="228"/>
                    </a:lnTo>
                    <a:lnTo>
                      <a:pt x="210" y="222"/>
                    </a:lnTo>
                    <a:lnTo>
                      <a:pt x="216" y="222"/>
                    </a:lnTo>
                    <a:lnTo>
                      <a:pt x="216" y="216"/>
                    </a:lnTo>
                    <a:lnTo>
                      <a:pt x="216" y="210"/>
                    </a:lnTo>
                    <a:lnTo>
                      <a:pt x="216" y="204"/>
                    </a:lnTo>
                    <a:lnTo>
                      <a:pt x="216" y="192"/>
                    </a:lnTo>
                    <a:lnTo>
                      <a:pt x="216" y="192"/>
                    </a:lnTo>
                    <a:lnTo>
                      <a:pt x="222" y="186"/>
                    </a:lnTo>
                    <a:lnTo>
                      <a:pt x="222" y="180"/>
                    </a:lnTo>
                    <a:lnTo>
                      <a:pt x="222" y="174"/>
                    </a:lnTo>
                    <a:lnTo>
                      <a:pt x="222" y="168"/>
                    </a:lnTo>
                    <a:lnTo>
                      <a:pt x="222" y="162"/>
                    </a:lnTo>
                    <a:lnTo>
                      <a:pt x="222" y="156"/>
                    </a:lnTo>
                    <a:lnTo>
                      <a:pt x="228" y="156"/>
                    </a:lnTo>
                    <a:lnTo>
                      <a:pt x="228" y="156"/>
                    </a:lnTo>
                    <a:lnTo>
                      <a:pt x="228" y="156"/>
                    </a:lnTo>
                    <a:lnTo>
                      <a:pt x="228" y="162"/>
                    </a:lnTo>
                    <a:lnTo>
                      <a:pt x="228" y="168"/>
                    </a:lnTo>
                    <a:lnTo>
                      <a:pt x="228" y="174"/>
                    </a:lnTo>
                    <a:lnTo>
                      <a:pt x="234" y="186"/>
                    </a:lnTo>
                    <a:lnTo>
                      <a:pt x="234" y="192"/>
                    </a:lnTo>
                    <a:lnTo>
                      <a:pt x="234" y="198"/>
                    </a:lnTo>
                    <a:lnTo>
                      <a:pt x="234" y="204"/>
                    </a:lnTo>
                    <a:lnTo>
                      <a:pt x="234" y="210"/>
                    </a:lnTo>
                    <a:lnTo>
                      <a:pt x="234" y="216"/>
                    </a:lnTo>
                    <a:lnTo>
                      <a:pt x="240" y="228"/>
                    </a:lnTo>
                    <a:lnTo>
                      <a:pt x="240" y="234"/>
                    </a:lnTo>
                    <a:lnTo>
                      <a:pt x="240" y="234"/>
                    </a:lnTo>
                    <a:lnTo>
                      <a:pt x="240" y="246"/>
                    </a:lnTo>
                    <a:lnTo>
                      <a:pt x="240" y="252"/>
                    </a:lnTo>
                    <a:lnTo>
                      <a:pt x="240" y="258"/>
                    </a:lnTo>
                    <a:lnTo>
                      <a:pt x="240" y="264"/>
                    </a:lnTo>
                    <a:lnTo>
                      <a:pt x="246" y="270"/>
                    </a:lnTo>
                    <a:lnTo>
                      <a:pt x="246" y="276"/>
                    </a:lnTo>
                    <a:lnTo>
                      <a:pt x="246" y="282"/>
                    </a:lnTo>
                    <a:lnTo>
                      <a:pt x="246" y="288"/>
                    </a:lnTo>
                    <a:lnTo>
                      <a:pt x="246" y="300"/>
                    </a:lnTo>
                    <a:lnTo>
                      <a:pt x="252" y="306"/>
                    </a:lnTo>
                    <a:lnTo>
                      <a:pt x="252" y="312"/>
                    </a:lnTo>
                    <a:lnTo>
                      <a:pt x="252" y="318"/>
                    </a:lnTo>
                    <a:lnTo>
                      <a:pt x="252" y="324"/>
                    </a:lnTo>
                    <a:lnTo>
                      <a:pt x="252" y="330"/>
                    </a:lnTo>
                    <a:lnTo>
                      <a:pt x="252" y="336"/>
                    </a:lnTo>
                    <a:lnTo>
                      <a:pt x="258" y="342"/>
                    </a:lnTo>
                    <a:lnTo>
                      <a:pt x="258" y="348"/>
                    </a:lnTo>
                    <a:lnTo>
                      <a:pt x="258" y="354"/>
                    </a:lnTo>
                    <a:lnTo>
                      <a:pt x="258" y="360"/>
                    </a:lnTo>
                    <a:lnTo>
                      <a:pt x="258" y="366"/>
                    </a:lnTo>
                    <a:lnTo>
                      <a:pt x="258" y="372"/>
                    </a:lnTo>
                    <a:lnTo>
                      <a:pt x="258" y="378"/>
                    </a:lnTo>
                    <a:lnTo>
                      <a:pt x="264" y="384"/>
                    </a:lnTo>
                    <a:lnTo>
                      <a:pt x="264" y="390"/>
                    </a:lnTo>
                    <a:lnTo>
                      <a:pt x="264" y="402"/>
                    </a:lnTo>
                    <a:lnTo>
                      <a:pt x="264" y="408"/>
                    </a:lnTo>
                    <a:lnTo>
                      <a:pt x="264" y="414"/>
                    </a:lnTo>
                    <a:lnTo>
                      <a:pt x="264" y="414"/>
                    </a:lnTo>
                    <a:lnTo>
                      <a:pt x="270" y="420"/>
                    </a:lnTo>
                    <a:lnTo>
                      <a:pt x="270" y="432"/>
                    </a:lnTo>
                    <a:lnTo>
                      <a:pt x="270" y="438"/>
                    </a:lnTo>
                    <a:lnTo>
                      <a:pt x="270" y="444"/>
                    </a:lnTo>
                    <a:lnTo>
                      <a:pt x="270" y="450"/>
                    </a:lnTo>
                    <a:lnTo>
                      <a:pt x="270" y="456"/>
                    </a:lnTo>
                    <a:lnTo>
                      <a:pt x="276" y="456"/>
                    </a:lnTo>
                    <a:lnTo>
                      <a:pt x="276" y="462"/>
                    </a:lnTo>
                    <a:lnTo>
                      <a:pt x="276" y="468"/>
                    </a:lnTo>
                    <a:lnTo>
                      <a:pt x="276" y="474"/>
                    </a:lnTo>
                    <a:lnTo>
                      <a:pt x="276" y="480"/>
                    </a:lnTo>
                    <a:lnTo>
                      <a:pt x="282" y="492"/>
                    </a:lnTo>
                    <a:lnTo>
                      <a:pt x="282" y="498"/>
                    </a:lnTo>
                    <a:lnTo>
                      <a:pt x="282" y="504"/>
                    </a:lnTo>
                    <a:lnTo>
                      <a:pt x="282" y="510"/>
                    </a:lnTo>
                    <a:lnTo>
                      <a:pt x="282" y="516"/>
                    </a:lnTo>
                    <a:lnTo>
                      <a:pt x="282" y="522"/>
                    </a:lnTo>
                    <a:lnTo>
                      <a:pt x="282" y="528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40"/>
                    </a:lnTo>
                    <a:lnTo>
                      <a:pt x="288" y="546"/>
                    </a:lnTo>
                    <a:lnTo>
                      <a:pt x="288" y="552"/>
                    </a:lnTo>
                    <a:lnTo>
                      <a:pt x="288" y="558"/>
                    </a:lnTo>
                    <a:lnTo>
                      <a:pt x="294" y="564"/>
                    </a:lnTo>
                    <a:lnTo>
                      <a:pt x="294" y="570"/>
                    </a:lnTo>
                    <a:lnTo>
                      <a:pt x="294" y="570"/>
                    </a:lnTo>
                    <a:lnTo>
                      <a:pt x="294" y="582"/>
                    </a:lnTo>
                    <a:lnTo>
                      <a:pt x="294" y="588"/>
                    </a:lnTo>
                    <a:lnTo>
                      <a:pt x="294" y="588"/>
                    </a:lnTo>
                    <a:lnTo>
                      <a:pt x="300" y="594"/>
                    </a:lnTo>
                    <a:lnTo>
                      <a:pt x="300" y="600"/>
                    </a:lnTo>
                    <a:lnTo>
                      <a:pt x="300" y="606"/>
                    </a:lnTo>
                    <a:lnTo>
                      <a:pt x="300" y="612"/>
                    </a:lnTo>
                    <a:lnTo>
                      <a:pt x="300" y="618"/>
                    </a:lnTo>
                    <a:lnTo>
                      <a:pt x="300" y="624"/>
                    </a:lnTo>
                    <a:lnTo>
                      <a:pt x="306" y="630"/>
                    </a:lnTo>
                    <a:lnTo>
                      <a:pt x="306" y="636"/>
                    </a:lnTo>
                    <a:lnTo>
                      <a:pt x="306" y="636"/>
                    </a:lnTo>
                    <a:lnTo>
                      <a:pt x="306" y="642"/>
                    </a:lnTo>
                    <a:lnTo>
                      <a:pt x="306" y="648"/>
                    </a:lnTo>
                    <a:lnTo>
                      <a:pt x="306" y="648"/>
                    </a:lnTo>
                    <a:lnTo>
                      <a:pt x="306" y="654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72"/>
                    </a:lnTo>
                    <a:lnTo>
                      <a:pt x="312" y="672"/>
                    </a:lnTo>
                    <a:lnTo>
                      <a:pt x="312" y="678"/>
                    </a:lnTo>
                    <a:lnTo>
                      <a:pt x="318" y="684"/>
                    </a:lnTo>
                    <a:lnTo>
                      <a:pt x="318" y="684"/>
                    </a:lnTo>
                    <a:lnTo>
                      <a:pt x="318" y="690"/>
                    </a:lnTo>
                    <a:lnTo>
                      <a:pt x="318" y="696"/>
                    </a:lnTo>
                    <a:lnTo>
                      <a:pt x="318" y="702"/>
                    </a:lnTo>
                    <a:lnTo>
                      <a:pt x="318" y="702"/>
                    </a:lnTo>
                    <a:lnTo>
                      <a:pt x="324" y="708"/>
                    </a:lnTo>
                    <a:lnTo>
                      <a:pt x="324" y="714"/>
                    </a:lnTo>
                    <a:lnTo>
                      <a:pt x="324" y="714"/>
                    </a:lnTo>
                    <a:lnTo>
                      <a:pt x="324" y="720"/>
                    </a:lnTo>
                    <a:lnTo>
                      <a:pt x="324" y="726"/>
                    </a:lnTo>
                    <a:lnTo>
                      <a:pt x="324" y="726"/>
                    </a:lnTo>
                    <a:lnTo>
                      <a:pt x="324" y="732"/>
                    </a:lnTo>
                    <a:lnTo>
                      <a:pt x="330" y="732"/>
                    </a:lnTo>
                    <a:lnTo>
                      <a:pt x="330" y="738"/>
                    </a:lnTo>
                    <a:lnTo>
                      <a:pt x="330" y="744"/>
                    </a:lnTo>
                    <a:lnTo>
                      <a:pt x="330" y="744"/>
                    </a:lnTo>
                    <a:lnTo>
                      <a:pt x="330" y="750"/>
                    </a:lnTo>
                    <a:lnTo>
                      <a:pt x="330" y="750"/>
                    </a:lnTo>
                    <a:lnTo>
                      <a:pt x="336" y="756"/>
                    </a:lnTo>
                    <a:lnTo>
                      <a:pt x="336" y="762"/>
                    </a:lnTo>
                    <a:lnTo>
                      <a:pt x="336" y="762"/>
                    </a:lnTo>
                    <a:lnTo>
                      <a:pt x="336" y="768"/>
                    </a:lnTo>
                    <a:lnTo>
                      <a:pt x="336" y="774"/>
                    </a:lnTo>
                    <a:lnTo>
                      <a:pt x="342" y="780"/>
                    </a:lnTo>
                    <a:lnTo>
                      <a:pt x="342" y="780"/>
                    </a:lnTo>
                    <a:lnTo>
                      <a:pt x="342" y="786"/>
                    </a:lnTo>
                    <a:lnTo>
                      <a:pt x="342" y="786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8" y="798"/>
                    </a:lnTo>
                    <a:lnTo>
                      <a:pt x="348" y="804"/>
                    </a:lnTo>
                    <a:lnTo>
                      <a:pt x="348" y="804"/>
                    </a:lnTo>
                    <a:lnTo>
                      <a:pt x="348" y="804"/>
                    </a:lnTo>
                    <a:lnTo>
                      <a:pt x="348" y="810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54" y="822"/>
                    </a:lnTo>
                    <a:lnTo>
                      <a:pt x="354" y="828"/>
                    </a:lnTo>
                    <a:lnTo>
                      <a:pt x="354" y="828"/>
                    </a:lnTo>
                    <a:lnTo>
                      <a:pt x="354" y="834"/>
                    </a:lnTo>
                    <a:lnTo>
                      <a:pt x="354" y="834"/>
                    </a:lnTo>
                    <a:lnTo>
                      <a:pt x="354" y="840"/>
                    </a:lnTo>
                    <a:lnTo>
                      <a:pt x="360" y="840"/>
                    </a:lnTo>
                    <a:lnTo>
                      <a:pt x="360" y="846"/>
                    </a:lnTo>
                    <a:lnTo>
                      <a:pt x="360" y="846"/>
                    </a:lnTo>
                    <a:lnTo>
                      <a:pt x="360" y="852"/>
                    </a:lnTo>
                    <a:lnTo>
                      <a:pt x="360" y="852"/>
                    </a:lnTo>
                    <a:lnTo>
                      <a:pt x="360" y="858"/>
                    </a:lnTo>
                    <a:lnTo>
                      <a:pt x="366" y="858"/>
                    </a:lnTo>
                    <a:lnTo>
                      <a:pt x="366" y="864"/>
                    </a:lnTo>
                    <a:lnTo>
                      <a:pt x="366" y="864"/>
                    </a:lnTo>
                    <a:lnTo>
                      <a:pt x="366" y="870"/>
                    </a:lnTo>
                    <a:lnTo>
                      <a:pt x="366" y="870"/>
                    </a:lnTo>
                    <a:lnTo>
                      <a:pt x="366" y="876"/>
                    </a:lnTo>
                    <a:lnTo>
                      <a:pt x="372" y="876"/>
                    </a:lnTo>
                    <a:lnTo>
                      <a:pt x="372" y="882"/>
                    </a:lnTo>
                    <a:lnTo>
                      <a:pt x="372" y="882"/>
                    </a:lnTo>
                    <a:lnTo>
                      <a:pt x="372" y="888"/>
                    </a:lnTo>
                    <a:lnTo>
                      <a:pt x="372" y="888"/>
                    </a:lnTo>
                    <a:lnTo>
                      <a:pt x="372" y="888"/>
                    </a:lnTo>
                    <a:lnTo>
                      <a:pt x="372" y="894"/>
                    </a:lnTo>
                    <a:lnTo>
                      <a:pt x="378" y="894"/>
                    </a:lnTo>
                    <a:lnTo>
                      <a:pt x="378" y="900"/>
                    </a:lnTo>
                    <a:lnTo>
                      <a:pt x="378" y="900"/>
                    </a:lnTo>
                    <a:lnTo>
                      <a:pt x="378" y="906"/>
                    </a:lnTo>
                    <a:lnTo>
                      <a:pt x="378" y="906"/>
                    </a:lnTo>
                    <a:lnTo>
                      <a:pt x="384" y="906"/>
                    </a:lnTo>
                    <a:lnTo>
                      <a:pt x="384" y="912"/>
                    </a:lnTo>
                    <a:lnTo>
                      <a:pt x="384" y="912"/>
                    </a:lnTo>
                    <a:lnTo>
                      <a:pt x="384" y="912"/>
                    </a:lnTo>
                    <a:lnTo>
                      <a:pt x="384" y="912"/>
                    </a:lnTo>
                    <a:lnTo>
                      <a:pt x="384" y="912"/>
                    </a:lnTo>
                    <a:lnTo>
                      <a:pt x="390" y="912"/>
                    </a:lnTo>
                    <a:lnTo>
                      <a:pt x="390" y="906"/>
                    </a:lnTo>
                    <a:lnTo>
                      <a:pt x="390" y="906"/>
                    </a:lnTo>
                    <a:lnTo>
                      <a:pt x="390" y="900"/>
                    </a:lnTo>
                    <a:lnTo>
                      <a:pt x="390" y="900"/>
                    </a:lnTo>
                    <a:lnTo>
                      <a:pt x="390" y="900"/>
                    </a:lnTo>
                    <a:lnTo>
                      <a:pt x="390" y="894"/>
                    </a:lnTo>
                    <a:lnTo>
                      <a:pt x="396" y="894"/>
                    </a:lnTo>
                    <a:lnTo>
                      <a:pt x="396" y="888"/>
                    </a:lnTo>
                    <a:lnTo>
                      <a:pt x="396" y="882"/>
                    </a:lnTo>
                    <a:lnTo>
                      <a:pt x="396" y="882"/>
                    </a:lnTo>
                    <a:lnTo>
                      <a:pt x="396" y="882"/>
                    </a:lnTo>
                    <a:lnTo>
                      <a:pt x="396" y="876"/>
                    </a:lnTo>
                    <a:lnTo>
                      <a:pt x="402" y="876"/>
                    </a:lnTo>
                    <a:lnTo>
                      <a:pt x="402" y="870"/>
                    </a:lnTo>
                    <a:lnTo>
                      <a:pt x="402" y="870"/>
                    </a:lnTo>
                    <a:lnTo>
                      <a:pt x="402" y="864"/>
                    </a:lnTo>
                    <a:lnTo>
                      <a:pt x="402" y="858"/>
                    </a:lnTo>
                    <a:lnTo>
                      <a:pt x="408" y="858"/>
                    </a:lnTo>
                    <a:lnTo>
                      <a:pt x="408" y="852"/>
                    </a:lnTo>
                    <a:lnTo>
                      <a:pt x="408" y="852"/>
                    </a:lnTo>
                    <a:lnTo>
                      <a:pt x="408" y="846"/>
                    </a:lnTo>
                    <a:lnTo>
                      <a:pt x="408" y="846"/>
                    </a:lnTo>
                    <a:lnTo>
                      <a:pt x="408" y="840"/>
                    </a:lnTo>
                    <a:lnTo>
                      <a:pt x="414" y="840"/>
                    </a:lnTo>
                    <a:lnTo>
                      <a:pt x="414" y="834"/>
                    </a:lnTo>
                    <a:lnTo>
                      <a:pt x="414" y="834"/>
                    </a:lnTo>
                    <a:lnTo>
                      <a:pt x="414" y="828"/>
                    </a:lnTo>
                    <a:lnTo>
                      <a:pt x="414" y="822"/>
                    </a:lnTo>
                    <a:lnTo>
                      <a:pt x="414" y="822"/>
                    </a:lnTo>
                    <a:lnTo>
                      <a:pt x="414" y="816"/>
                    </a:lnTo>
                    <a:lnTo>
                      <a:pt x="420" y="816"/>
                    </a:lnTo>
                    <a:lnTo>
                      <a:pt x="420" y="810"/>
                    </a:lnTo>
                    <a:lnTo>
                      <a:pt x="420" y="804"/>
                    </a:lnTo>
                    <a:lnTo>
                      <a:pt x="420" y="804"/>
                    </a:lnTo>
                    <a:lnTo>
                      <a:pt x="420" y="798"/>
                    </a:lnTo>
                    <a:lnTo>
                      <a:pt x="420" y="792"/>
                    </a:lnTo>
                    <a:lnTo>
                      <a:pt x="426" y="792"/>
                    </a:lnTo>
                    <a:lnTo>
                      <a:pt x="426" y="786"/>
                    </a:lnTo>
                    <a:lnTo>
                      <a:pt x="426" y="786"/>
                    </a:lnTo>
                    <a:lnTo>
                      <a:pt x="426" y="780"/>
                    </a:lnTo>
                    <a:lnTo>
                      <a:pt x="426" y="774"/>
                    </a:lnTo>
                    <a:lnTo>
                      <a:pt x="426" y="774"/>
                    </a:lnTo>
                    <a:lnTo>
                      <a:pt x="432" y="768"/>
                    </a:lnTo>
                    <a:lnTo>
                      <a:pt x="432" y="768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56"/>
                    </a:lnTo>
                    <a:lnTo>
                      <a:pt x="432" y="750"/>
                    </a:lnTo>
                    <a:lnTo>
                      <a:pt x="438" y="744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2"/>
                    </a:lnTo>
                    <a:lnTo>
                      <a:pt x="438" y="726"/>
                    </a:lnTo>
                    <a:lnTo>
                      <a:pt x="438" y="726"/>
                    </a:lnTo>
                    <a:lnTo>
                      <a:pt x="444" y="720"/>
                    </a:lnTo>
                    <a:lnTo>
                      <a:pt x="444" y="714"/>
                    </a:lnTo>
                    <a:lnTo>
                      <a:pt x="444" y="714"/>
                    </a:lnTo>
                    <a:lnTo>
                      <a:pt x="444" y="708"/>
                    </a:lnTo>
                    <a:lnTo>
                      <a:pt x="444" y="702"/>
                    </a:lnTo>
                    <a:lnTo>
                      <a:pt x="444" y="702"/>
                    </a:lnTo>
                    <a:lnTo>
                      <a:pt x="450" y="696"/>
                    </a:lnTo>
                    <a:lnTo>
                      <a:pt x="450" y="690"/>
                    </a:lnTo>
                    <a:lnTo>
                      <a:pt x="450" y="690"/>
                    </a:lnTo>
                    <a:lnTo>
                      <a:pt x="450" y="684"/>
                    </a:lnTo>
                    <a:lnTo>
                      <a:pt x="450" y="678"/>
                    </a:lnTo>
                    <a:lnTo>
                      <a:pt x="450" y="678"/>
                    </a:lnTo>
                    <a:lnTo>
                      <a:pt x="456" y="666"/>
                    </a:lnTo>
                    <a:lnTo>
                      <a:pt x="456" y="666"/>
                    </a:lnTo>
                    <a:lnTo>
                      <a:pt x="456" y="660"/>
                    </a:lnTo>
                    <a:lnTo>
                      <a:pt x="456" y="654"/>
                    </a:lnTo>
                    <a:lnTo>
                      <a:pt x="456" y="654"/>
                    </a:lnTo>
                    <a:lnTo>
                      <a:pt x="456" y="648"/>
                    </a:lnTo>
                    <a:lnTo>
                      <a:pt x="462" y="642"/>
                    </a:lnTo>
                    <a:lnTo>
                      <a:pt x="462" y="636"/>
                    </a:lnTo>
                    <a:lnTo>
                      <a:pt x="462" y="630"/>
                    </a:lnTo>
                    <a:lnTo>
                      <a:pt x="462" y="630"/>
                    </a:lnTo>
                    <a:lnTo>
                      <a:pt x="462" y="624"/>
                    </a:lnTo>
                    <a:lnTo>
                      <a:pt x="462" y="618"/>
                    </a:lnTo>
                    <a:lnTo>
                      <a:pt x="462" y="612"/>
                    </a:lnTo>
                    <a:lnTo>
                      <a:pt x="468" y="606"/>
                    </a:lnTo>
                    <a:lnTo>
                      <a:pt x="468" y="600"/>
                    </a:lnTo>
                    <a:lnTo>
                      <a:pt x="468" y="588"/>
                    </a:lnTo>
                    <a:lnTo>
                      <a:pt x="468" y="582"/>
                    </a:lnTo>
                    <a:lnTo>
                      <a:pt x="468" y="570"/>
                    </a:lnTo>
                    <a:lnTo>
                      <a:pt x="474" y="564"/>
                    </a:lnTo>
                    <a:lnTo>
                      <a:pt x="474" y="552"/>
                    </a:lnTo>
                    <a:lnTo>
                      <a:pt x="474" y="546"/>
                    </a:lnTo>
                    <a:lnTo>
                      <a:pt x="474" y="540"/>
                    </a:lnTo>
                    <a:lnTo>
                      <a:pt x="474" y="534"/>
                    </a:lnTo>
                    <a:lnTo>
                      <a:pt x="474" y="528"/>
                    </a:lnTo>
                    <a:lnTo>
                      <a:pt x="474" y="522"/>
                    </a:lnTo>
                    <a:lnTo>
                      <a:pt x="480" y="522"/>
                    </a:lnTo>
                    <a:lnTo>
                      <a:pt x="480" y="516"/>
                    </a:lnTo>
                    <a:lnTo>
                      <a:pt x="480" y="516"/>
                    </a:lnTo>
                    <a:lnTo>
                      <a:pt x="480" y="516"/>
                    </a:lnTo>
                    <a:lnTo>
                      <a:pt x="480" y="516"/>
                    </a:lnTo>
                    <a:lnTo>
                      <a:pt x="486" y="522"/>
                    </a:lnTo>
                    <a:lnTo>
                      <a:pt x="486" y="522"/>
                    </a:lnTo>
                    <a:lnTo>
                      <a:pt x="486" y="528"/>
                    </a:lnTo>
                    <a:lnTo>
                      <a:pt x="486" y="534"/>
                    </a:lnTo>
                    <a:lnTo>
                      <a:pt x="486" y="540"/>
                    </a:lnTo>
                    <a:lnTo>
                      <a:pt x="486" y="546"/>
                    </a:lnTo>
                    <a:lnTo>
                      <a:pt x="486" y="558"/>
                    </a:lnTo>
                    <a:lnTo>
                      <a:pt x="492" y="564"/>
                    </a:lnTo>
                    <a:lnTo>
                      <a:pt x="492" y="570"/>
                    </a:lnTo>
                    <a:lnTo>
                      <a:pt x="492" y="588"/>
                    </a:lnTo>
                    <a:lnTo>
                      <a:pt x="492" y="594"/>
                    </a:lnTo>
                    <a:lnTo>
                      <a:pt x="492" y="600"/>
                    </a:lnTo>
                    <a:lnTo>
                      <a:pt x="492" y="606"/>
                    </a:lnTo>
                    <a:lnTo>
                      <a:pt x="498" y="612"/>
                    </a:lnTo>
                    <a:lnTo>
                      <a:pt x="498" y="618"/>
                    </a:lnTo>
                    <a:lnTo>
                      <a:pt x="498" y="624"/>
                    </a:lnTo>
                    <a:lnTo>
                      <a:pt x="498" y="630"/>
                    </a:lnTo>
                    <a:lnTo>
                      <a:pt x="498" y="636"/>
                    </a:lnTo>
                    <a:lnTo>
                      <a:pt x="498" y="636"/>
                    </a:lnTo>
                    <a:lnTo>
                      <a:pt x="504" y="642"/>
                    </a:lnTo>
                    <a:lnTo>
                      <a:pt x="504" y="648"/>
                    </a:lnTo>
                    <a:lnTo>
                      <a:pt x="504" y="654"/>
                    </a:lnTo>
                    <a:lnTo>
                      <a:pt x="504" y="660"/>
                    </a:lnTo>
                    <a:lnTo>
                      <a:pt x="504" y="660"/>
                    </a:lnTo>
                    <a:lnTo>
                      <a:pt x="504" y="666"/>
                    </a:lnTo>
                    <a:lnTo>
                      <a:pt x="510" y="666"/>
                    </a:lnTo>
                    <a:lnTo>
                      <a:pt x="510" y="672"/>
                    </a:lnTo>
                    <a:lnTo>
                      <a:pt x="510" y="678"/>
                    </a:lnTo>
                    <a:lnTo>
                      <a:pt x="510" y="684"/>
                    </a:lnTo>
                    <a:lnTo>
                      <a:pt x="510" y="690"/>
                    </a:lnTo>
                    <a:lnTo>
                      <a:pt x="510" y="690"/>
                    </a:lnTo>
                    <a:lnTo>
                      <a:pt x="516" y="696"/>
                    </a:lnTo>
                    <a:lnTo>
                      <a:pt x="516" y="702"/>
                    </a:lnTo>
                    <a:lnTo>
                      <a:pt x="516" y="702"/>
                    </a:lnTo>
                    <a:lnTo>
                      <a:pt x="516" y="708"/>
                    </a:lnTo>
                    <a:lnTo>
                      <a:pt x="516" y="708"/>
                    </a:lnTo>
                    <a:lnTo>
                      <a:pt x="516" y="714"/>
                    </a:lnTo>
                    <a:lnTo>
                      <a:pt x="522" y="720"/>
                    </a:lnTo>
                    <a:lnTo>
                      <a:pt x="522" y="720"/>
                    </a:lnTo>
                    <a:lnTo>
                      <a:pt x="522" y="726"/>
                    </a:lnTo>
                    <a:lnTo>
                      <a:pt x="522" y="732"/>
                    </a:lnTo>
                    <a:lnTo>
                      <a:pt x="522" y="732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62"/>
                    </a:lnTo>
                    <a:lnTo>
                      <a:pt x="534" y="768"/>
                    </a:lnTo>
                    <a:lnTo>
                      <a:pt x="534" y="768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80"/>
                    </a:lnTo>
                    <a:lnTo>
                      <a:pt x="534" y="780"/>
                    </a:lnTo>
                    <a:lnTo>
                      <a:pt x="540" y="786"/>
                    </a:lnTo>
                    <a:lnTo>
                      <a:pt x="540" y="792"/>
                    </a:lnTo>
                    <a:lnTo>
                      <a:pt x="540" y="792"/>
                    </a:lnTo>
                    <a:lnTo>
                      <a:pt x="540" y="792"/>
                    </a:lnTo>
                    <a:lnTo>
                      <a:pt x="540" y="798"/>
                    </a:lnTo>
                    <a:lnTo>
                      <a:pt x="540" y="804"/>
                    </a:lnTo>
                    <a:lnTo>
                      <a:pt x="546" y="810"/>
                    </a:lnTo>
                    <a:lnTo>
                      <a:pt x="546" y="810"/>
                    </a:lnTo>
                    <a:lnTo>
                      <a:pt x="546" y="816"/>
                    </a:lnTo>
                    <a:lnTo>
                      <a:pt x="546" y="816"/>
                    </a:lnTo>
                    <a:lnTo>
                      <a:pt x="546" y="822"/>
                    </a:lnTo>
                    <a:lnTo>
                      <a:pt x="546" y="822"/>
                    </a:lnTo>
                    <a:lnTo>
                      <a:pt x="546" y="828"/>
                    </a:lnTo>
                    <a:lnTo>
                      <a:pt x="552" y="828"/>
                    </a:lnTo>
                    <a:lnTo>
                      <a:pt x="552" y="834"/>
                    </a:lnTo>
                    <a:lnTo>
                      <a:pt x="552" y="834"/>
                    </a:lnTo>
                    <a:lnTo>
                      <a:pt x="552" y="840"/>
                    </a:lnTo>
                    <a:lnTo>
                      <a:pt x="552" y="840"/>
                    </a:lnTo>
                    <a:lnTo>
                      <a:pt x="552" y="846"/>
                    </a:lnTo>
                    <a:lnTo>
                      <a:pt x="558" y="846"/>
                    </a:lnTo>
                    <a:lnTo>
                      <a:pt x="558" y="852"/>
                    </a:lnTo>
                    <a:lnTo>
                      <a:pt x="558" y="858"/>
                    </a:lnTo>
                    <a:lnTo>
                      <a:pt x="558" y="858"/>
                    </a:lnTo>
                    <a:lnTo>
                      <a:pt x="558" y="864"/>
                    </a:lnTo>
                    <a:lnTo>
                      <a:pt x="564" y="864"/>
                    </a:lnTo>
                    <a:lnTo>
                      <a:pt x="564" y="864"/>
                    </a:lnTo>
                    <a:lnTo>
                      <a:pt x="564" y="870"/>
                    </a:lnTo>
                    <a:lnTo>
                      <a:pt x="564" y="870"/>
                    </a:lnTo>
                    <a:lnTo>
                      <a:pt x="564" y="876"/>
                    </a:lnTo>
                    <a:lnTo>
                      <a:pt x="564" y="876"/>
                    </a:lnTo>
                    <a:lnTo>
                      <a:pt x="564" y="882"/>
                    </a:lnTo>
                    <a:lnTo>
                      <a:pt x="570" y="882"/>
                    </a:lnTo>
                    <a:lnTo>
                      <a:pt x="570" y="888"/>
                    </a:lnTo>
                    <a:lnTo>
                      <a:pt x="570" y="888"/>
                    </a:lnTo>
                    <a:lnTo>
                      <a:pt x="570" y="888"/>
                    </a:lnTo>
                    <a:lnTo>
                      <a:pt x="570" y="894"/>
                    </a:lnTo>
                    <a:lnTo>
                      <a:pt x="570" y="894"/>
                    </a:lnTo>
                    <a:lnTo>
                      <a:pt x="576" y="900"/>
                    </a:lnTo>
                    <a:lnTo>
                      <a:pt x="576" y="900"/>
                    </a:lnTo>
                    <a:lnTo>
                      <a:pt x="576" y="900"/>
                    </a:lnTo>
                    <a:lnTo>
                      <a:pt x="576" y="900"/>
                    </a:lnTo>
                    <a:lnTo>
                      <a:pt x="576" y="900"/>
                    </a:lnTo>
                    <a:lnTo>
                      <a:pt x="576" y="900"/>
                    </a:lnTo>
                    <a:lnTo>
                      <a:pt x="582" y="900"/>
                    </a:lnTo>
                    <a:lnTo>
                      <a:pt x="582" y="900"/>
                    </a:lnTo>
                    <a:lnTo>
                      <a:pt x="582" y="900"/>
                    </a:lnTo>
                    <a:lnTo>
                      <a:pt x="582" y="894"/>
                    </a:lnTo>
                    <a:lnTo>
                      <a:pt x="582" y="894"/>
                    </a:lnTo>
                    <a:lnTo>
                      <a:pt x="582" y="894"/>
                    </a:lnTo>
                    <a:lnTo>
                      <a:pt x="588" y="894"/>
                    </a:lnTo>
                    <a:lnTo>
                      <a:pt x="588" y="888"/>
                    </a:lnTo>
                    <a:lnTo>
                      <a:pt x="588" y="888"/>
                    </a:lnTo>
                    <a:lnTo>
                      <a:pt x="588" y="888"/>
                    </a:lnTo>
                    <a:lnTo>
                      <a:pt x="588" y="888"/>
                    </a:lnTo>
                    <a:lnTo>
                      <a:pt x="588" y="888"/>
                    </a:lnTo>
                    <a:lnTo>
                      <a:pt x="588" y="882"/>
                    </a:lnTo>
                    <a:lnTo>
                      <a:pt x="594" y="882"/>
                    </a:lnTo>
                    <a:lnTo>
                      <a:pt x="594" y="882"/>
                    </a:lnTo>
                    <a:lnTo>
                      <a:pt x="594" y="876"/>
                    </a:lnTo>
                    <a:lnTo>
                      <a:pt x="594" y="876"/>
                    </a:lnTo>
                    <a:lnTo>
                      <a:pt x="594" y="876"/>
                    </a:lnTo>
                    <a:lnTo>
                      <a:pt x="600" y="870"/>
                    </a:lnTo>
                    <a:lnTo>
                      <a:pt x="600" y="870"/>
                    </a:lnTo>
                    <a:lnTo>
                      <a:pt x="600" y="870"/>
                    </a:lnTo>
                    <a:lnTo>
                      <a:pt x="600" y="870"/>
                    </a:lnTo>
                    <a:lnTo>
                      <a:pt x="600" y="864"/>
                    </a:lnTo>
                    <a:lnTo>
                      <a:pt x="600" y="864"/>
                    </a:lnTo>
                    <a:lnTo>
                      <a:pt x="606" y="864"/>
                    </a:lnTo>
                    <a:lnTo>
                      <a:pt x="606" y="858"/>
                    </a:lnTo>
                    <a:lnTo>
                      <a:pt x="606" y="858"/>
                    </a:lnTo>
                    <a:lnTo>
                      <a:pt x="606" y="858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12" y="846"/>
                    </a:lnTo>
                    <a:lnTo>
                      <a:pt x="612" y="846"/>
                    </a:lnTo>
                    <a:lnTo>
                      <a:pt x="612" y="840"/>
                    </a:lnTo>
                    <a:lnTo>
                      <a:pt x="612" y="840"/>
                    </a:lnTo>
                    <a:lnTo>
                      <a:pt x="612" y="840"/>
                    </a:lnTo>
                    <a:lnTo>
                      <a:pt x="612" y="834"/>
                    </a:lnTo>
                    <a:lnTo>
                      <a:pt x="618" y="834"/>
                    </a:lnTo>
                    <a:lnTo>
                      <a:pt x="618" y="834"/>
                    </a:lnTo>
                    <a:lnTo>
                      <a:pt x="618" y="828"/>
                    </a:lnTo>
                    <a:lnTo>
                      <a:pt x="618" y="828"/>
                    </a:lnTo>
                    <a:lnTo>
                      <a:pt x="618" y="828"/>
                    </a:lnTo>
                    <a:lnTo>
                      <a:pt x="618" y="822"/>
                    </a:lnTo>
                    <a:lnTo>
                      <a:pt x="624" y="822"/>
                    </a:lnTo>
                    <a:lnTo>
                      <a:pt x="624" y="816"/>
                    </a:lnTo>
                    <a:lnTo>
                      <a:pt x="624" y="816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30" y="810"/>
                    </a:lnTo>
                    <a:lnTo>
                      <a:pt x="630" y="804"/>
                    </a:lnTo>
                    <a:lnTo>
                      <a:pt x="630" y="804"/>
                    </a:lnTo>
                    <a:lnTo>
                      <a:pt x="630" y="798"/>
                    </a:lnTo>
                    <a:lnTo>
                      <a:pt x="630" y="798"/>
                    </a:lnTo>
                    <a:lnTo>
                      <a:pt x="630" y="798"/>
                    </a:lnTo>
                    <a:lnTo>
                      <a:pt x="630" y="792"/>
                    </a:lnTo>
                    <a:lnTo>
                      <a:pt x="636" y="792"/>
                    </a:lnTo>
                    <a:lnTo>
                      <a:pt x="636" y="786"/>
                    </a:lnTo>
                    <a:lnTo>
                      <a:pt x="636" y="786"/>
                    </a:lnTo>
                    <a:lnTo>
                      <a:pt x="636" y="780"/>
                    </a:lnTo>
                    <a:lnTo>
                      <a:pt x="636" y="780"/>
                    </a:lnTo>
                    <a:lnTo>
                      <a:pt x="636" y="774"/>
                    </a:lnTo>
                    <a:lnTo>
                      <a:pt x="642" y="774"/>
                    </a:lnTo>
                    <a:lnTo>
                      <a:pt x="642" y="768"/>
                    </a:lnTo>
                    <a:lnTo>
                      <a:pt x="642" y="768"/>
                    </a:lnTo>
                    <a:lnTo>
                      <a:pt x="642" y="762"/>
                    </a:lnTo>
                    <a:lnTo>
                      <a:pt x="642" y="762"/>
                    </a:lnTo>
                    <a:lnTo>
                      <a:pt x="642" y="756"/>
                    </a:lnTo>
                    <a:lnTo>
                      <a:pt x="648" y="756"/>
                    </a:lnTo>
                    <a:lnTo>
                      <a:pt x="648" y="750"/>
                    </a:lnTo>
                    <a:lnTo>
                      <a:pt x="648" y="750"/>
                    </a:lnTo>
                    <a:lnTo>
                      <a:pt x="648" y="744"/>
                    </a:lnTo>
                    <a:lnTo>
                      <a:pt x="648" y="744"/>
                    </a:lnTo>
                    <a:lnTo>
                      <a:pt x="648" y="738"/>
                    </a:lnTo>
                    <a:lnTo>
                      <a:pt x="654" y="738"/>
                    </a:lnTo>
                    <a:lnTo>
                      <a:pt x="654" y="732"/>
                    </a:lnTo>
                    <a:lnTo>
                      <a:pt x="654" y="732"/>
                    </a:lnTo>
                    <a:lnTo>
                      <a:pt x="654" y="726"/>
                    </a:lnTo>
                    <a:lnTo>
                      <a:pt x="654" y="720"/>
                    </a:lnTo>
                    <a:lnTo>
                      <a:pt x="654" y="720"/>
                    </a:lnTo>
                    <a:lnTo>
                      <a:pt x="660" y="714"/>
                    </a:lnTo>
                    <a:lnTo>
                      <a:pt x="660" y="714"/>
                    </a:lnTo>
                    <a:lnTo>
                      <a:pt x="660" y="708"/>
                    </a:lnTo>
                    <a:lnTo>
                      <a:pt x="660" y="708"/>
                    </a:lnTo>
                    <a:lnTo>
                      <a:pt x="660" y="702"/>
                    </a:lnTo>
                    <a:lnTo>
                      <a:pt x="660" y="702"/>
                    </a:lnTo>
                    <a:lnTo>
                      <a:pt x="666" y="696"/>
                    </a:lnTo>
                    <a:lnTo>
                      <a:pt x="666" y="696"/>
                    </a:lnTo>
                    <a:lnTo>
                      <a:pt x="666" y="690"/>
                    </a:lnTo>
                    <a:lnTo>
                      <a:pt x="666" y="684"/>
                    </a:lnTo>
                    <a:lnTo>
                      <a:pt x="666" y="684"/>
                    </a:lnTo>
                    <a:lnTo>
                      <a:pt x="666" y="678"/>
                    </a:lnTo>
                    <a:lnTo>
                      <a:pt x="672" y="678"/>
                    </a:lnTo>
                    <a:lnTo>
                      <a:pt x="672" y="672"/>
                    </a:lnTo>
                    <a:lnTo>
                      <a:pt x="672" y="672"/>
                    </a:lnTo>
                    <a:lnTo>
                      <a:pt x="672" y="666"/>
                    </a:lnTo>
                    <a:lnTo>
                      <a:pt x="672" y="660"/>
                    </a:lnTo>
                    <a:lnTo>
                      <a:pt x="672" y="660"/>
                    </a:lnTo>
                    <a:lnTo>
                      <a:pt x="678" y="654"/>
                    </a:lnTo>
                    <a:lnTo>
                      <a:pt x="678" y="648"/>
                    </a:lnTo>
                    <a:lnTo>
                      <a:pt x="678" y="648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30"/>
                    </a:lnTo>
                    <a:lnTo>
                      <a:pt x="684" y="630"/>
                    </a:lnTo>
                    <a:lnTo>
                      <a:pt x="684" y="624"/>
                    </a:lnTo>
                    <a:lnTo>
                      <a:pt x="684" y="624"/>
                    </a:lnTo>
                    <a:lnTo>
                      <a:pt x="684" y="618"/>
                    </a:lnTo>
                    <a:lnTo>
                      <a:pt x="684" y="612"/>
                    </a:lnTo>
                    <a:lnTo>
                      <a:pt x="684" y="606"/>
                    </a:lnTo>
                    <a:lnTo>
                      <a:pt x="690" y="606"/>
                    </a:lnTo>
                    <a:lnTo>
                      <a:pt x="690" y="600"/>
                    </a:lnTo>
                    <a:lnTo>
                      <a:pt x="690" y="600"/>
                    </a:lnTo>
                    <a:lnTo>
                      <a:pt x="690" y="594"/>
                    </a:lnTo>
                    <a:lnTo>
                      <a:pt x="690" y="588"/>
                    </a:lnTo>
                    <a:lnTo>
                      <a:pt x="690" y="588"/>
                    </a:lnTo>
                    <a:lnTo>
                      <a:pt x="696" y="582"/>
                    </a:lnTo>
                    <a:lnTo>
                      <a:pt x="696" y="576"/>
                    </a:lnTo>
                    <a:lnTo>
                      <a:pt x="696" y="576"/>
                    </a:lnTo>
                    <a:lnTo>
                      <a:pt x="696" y="570"/>
                    </a:lnTo>
                    <a:lnTo>
                      <a:pt x="696" y="564"/>
                    </a:lnTo>
                    <a:lnTo>
                      <a:pt x="696" y="558"/>
                    </a:lnTo>
                    <a:lnTo>
                      <a:pt x="696" y="558"/>
                    </a:lnTo>
                    <a:lnTo>
                      <a:pt x="702" y="552"/>
                    </a:lnTo>
                    <a:lnTo>
                      <a:pt x="702" y="546"/>
                    </a:lnTo>
                    <a:lnTo>
                      <a:pt x="702" y="546"/>
                    </a:lnTo>
                    <a:lnTo>
                      <a:pt x="702" y="540"/>
                    </a:lnTo>
                    <a:lnTo>
                      <a:pt x="702" y="534"/>
                    </a:lnTo>
                    <a:lnTo>
                      <a:pt x="702" y="528"/>
                    </a:lnTo>
                    <a:lnTo>
                      <a:pt x="708" y="528"/>
                    </a:lnTo>
                    <a:lnTo>
                      <a:pt x="708" y="516"/>
                    </a:lnTo>
                    <a:lnTo>
                      <a:pt x="708" y="516"/>
                    </a:lnTo>
                    <a:lnTo>
                      <a:pt x="708" y="510"/>
                    </a:lnTo>
                    <a:lnTo>
                      <a:pt x="708" y="510"/>
                    </a:lnTo>
                    <a:lnTo>
                      <a:pt x="708" y="504"/>
                    </a:lnTo>
                    <a:lnTo>
                      <a:pt x="714" y="492"/>
                    </a:lnTo>
                    <a:lnTo>
                      <a:pt x="714" y="492"/>
                    </a:lnTo>
                    <a:lnTo>
                      <a:pt x="714" y="486"/>
                    </a:lnTo>
                    <a:lnTo>
                      <a:pt x="714" y="480"/>
                    </a:lnTo>
                    <a:lnTo>
                      <a:pt x="714" y="480"/>
                    </a:lnTo>
                    <a:lnTo>
                      <a:pt x="714" y="474"/>
                    </a:lnTo>
                    <a:lnTo>
                      <a:pt x="720" y="468"/>
                    </a:lnTo>
                    <a:lnTo>
                      <a:pt x="720" y="462"/>
                    </a:lnTo>
                    <a:lnTo>
                      <a:pt x="720" y="450"/>
                    </a:lnTo>
                    <a:lnTo>
                      <a:pt x="720" y="444"/>
                    </a:lnTo>
                    <a:lnTo>
                      <a:pt x="720" y="432"/>
                    </a:lnTo>
                    <a:lnTo>
                      <a:pt x="720" y="414"/>
                    </a:lnTo>
                    <a:lnTo>
                      <a:pt x="726" y="402"/>
                    </a:lnTo>
                    <a:lnTo>
                      <a:pt x="726" y="396"/>
                    </a:lnTo>
                    <a:lnTo>
                      <a:pt x="726" y="384"/>
                    </a:lnTo>
                    <a:lnTo>
                      <a:pt x="726" y="372"/>
                    </a:lnTo>
                    <a:lnTo>
                      <a:pt x="726" y="366"/>
                    </a:lnTo>
                    <a:lnTo>
                      <a:pt x="726" y="354"/>
                    </a:lnTo>
                    <a:lnTo>
                      <a:pt x="732" y="342"/>
                    </a:lnTo>
                    <a:lnTo>
                      <a:pt x="732" y="336"/>
                    </a:lnTo>
                    <a:lnTo>
                      <a:pt x="732" y="324"/>
                    </a:lnTo>
                    <a:lnTo>
                      <a:pt x="732" y="312"/>
                    </a:lnTo>
                    <a:lnTo>
                      <a:pt x="732" y="300"/>
                    </a:lnTo>
                    <a:lnTo>
                      <a:pt x="732" y="294"/>
                    </a:lnTo>
                    <a:lnTo>
                      <a:pt x="738" y="288"/>
                    </a:lnTo>
                    <a:lnTo>
                      <a:pt x="738" y="288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74" y="282"/>
                    </a:lnTo>
                    <a:lnTo>
                      <a:pt x="774" y="282"/>
                    </a:lnTo>
                    <a:lnTo>
                      <a:pt x="774" y="282"/>
                    </a:lnTo>
                    <a:lnTo>
                      <a:pt x="774" y="282"/>
                    </a:lnTo>
                    <a:lnTo>
                      <a:pt x="774" y="282"/>
                    </a:lnTo>
                    <a:lnTo>
                      <a:pt x="774" y="282"/>
                    </a:lnTo>
                    <a:lnTo>
                      <a:pt x="780" y="282"/>
                    </a:lnTo>
                    <a:lnTo>
                      <a:pt x="780" y="282"/>
                    </a:lnTo>
                    <a:lnTo>
                      <a:pt x="780" y="282"/>
                    </a:lnTo>
                    <a:lnTo>
                      <a:pt x="780" y="282"/>
                    </a:lnTo>
                    <a:lnTo>
                      <a:pt x="780" y="282"/>
                    </a:lnTo>
                    <a:lnTo>
                      <a:pt x="780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22" y="282"/>
                    </a:lnTo>
                    <a:lnTo>
                      <a:pt x="822" y="282"/>
                    </a:lnTo>
                    <a:lnTo>
                      <a:pt x="822" y="282"/>
                    </a:lnTo>
                    <a:lnTo>
                      <a:pt x="822" y="282"/>
                    </a:lnTo>
                    <a:lnTo>
                      <a:pt x="822" y="282"/>
                    </a:lnTo>
                    <a:lnTo>
                      <a:pt x="822" y="282"/>
                    </a:lnTo>
                    <a:lnTo>
                      <a:pt x="828" y="282"/>
                    </a:lnTo>
                    <a:lnTo>
                      <a:pt x="828" y="282"/>
                    </a:lnTo>
                    <a:lnTo>
                      <a:pt x="828" y="282"/>
                    </a:lnTo>
                    <a:lnTo>
                      <a:pt x="828" y="282"/>
                    </a:lnTo>
                    <a:lnTo>
                      <a:pt x="828" y="282"/>
                    </a:lnTo>
                    <a:lnTo>
                      <a:pt x="828" y="282"/>
                    </a:lnTo>
                    <a:lnTo>
                      <a:pt x="828" y="288"/>
                    </a:lnTo>
                    <a:lnTo>
                      <a:pt x="834" y="288"/>
                    </a:lnTo>
                    <a:lnTo>
                      <a:pt x="834" y="300"/>
                    </a:lnTo>
                    <a:lnTo>
                      <a:pt x="834" y="306"/>
                    </a:lnTo>
                    <a:lnTo>
                      <a:pt x="834" y="312"/>
                    </a:lnTo>
                    <a:lnTo>
                      <a:pt x="834" y="324"/>
                    </a:lnTo>
                    <a:lnTo>
                      <a:pt x="840" y="336"/>
                    </a:lnTo>
                    <a:lnTo>
                      <a:pt x="840" y="342"/>
                    </a:lnTo>
                    <a:lnTo>
                      <a:pt x="840" y="354"/>
                    </a:lnTo>
                    <a:lnTo>
                      <a:pt x="840" y="366"/>
                    </a:lnTo>
                    <a:lnTo>
                      <a:pt x="840" y="372"/>
                    </a:lnTo>
                    <a:lnTo>
                      <a:pt x="840" y="384"/>
                    </a:lnTo>
                    <a:lnTo>
                      <a:pt x="840" y="396"/>
                    </a:lnTo>
                    <a:lnTo>
                      <a:pt x="846" y="414"/>
                    </a:lnTo>
                    <a:lnTo>
                      <a:pt x="846" y="426"/>
                    </a:lnTo>
                    <a:lnTo>
                      <a:pt x="846" y="432"/>
                    </a:lnTo>
                    <a:lnTo>
                      <a:pt x="846" y="444"/>
                    </a:lnTo>
                    <a:lnTo>
                      <a:pt x="846" y="450"/>
                    </a:lnTo>
                    <a:lnTo>
                      <a:pt x="846" y="462"/>
                    </a:lnTo>
                    <a:lnTo>
                      <a:pt x="852" y="468"/>
                    </a:lnTo>
                    <a:lnTo>
                      <a:pt x="852" y="474"/>
                    </a:lnTo>
                    <a:lnTo>
                      <a:pt x="852" y="480"/>
                    </a:lnTo>
                    <a:lnTo>
                      <a:pt x="852" y="480"/>
                    </a:lnTo>
                    <a:lnTo>
                      <a:pt x="852" y="486"/>
                    </a:lnTo>
                    <a:lnTo>
                      <a:pt x="858" y="492"/>
                    </a:lnTo>
                    <a:lnTo>
                      <a:pt x="858" y="498"/>
                    </a:lnTo>
                    <a:lnTo>
                      <a:pt x="858" y="504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58" y="516"/>
                    </a:lnTo>
                    <a:lnTo>
                      <a:pt x="858" y="516"/>
                    </a:lnTo>
                    <a:lnTo>
                      <a:pt x="864" y="528"/>
                    </a:lnTo>
                    <a:lnTo>
                      <a:pt x="864" y="528"/>
                    </a:lnTo>
                    <a:lnTo>
                      <a:pt x="864" y="534"/>
                    </a:lnTo>
                    <a:lnTo>
                      <a:pt x="864" y="540"/>
                    </a:lnTo>
                    <a:lnTo>
                      <a:pt x="864" y="546"/>
                    </a:lnTo>
                    <a:lnTo>
                      <a:pt x="864" y="546"/>
                    </a:lnTo>
                    <a:lnTo>
                      <a:pt x="870" y="552"/>
                    </a:lnTo>
                    <a:lnTo>
                      <a:pt x="870" y="558"/>
                    </a:lnTo>
                    <a:lnTo>
                      <a:pt x="870" y="558"/>
                    </a:lnTo>
                    <a:lnTo>
                      <a:pt x="870" y="564"/>
                    </a:lnTo>
                    <a:lnTo>
                      <a:pt x="870" y="570"/>
                    </a:lnTo>
                    <a:lnTo>
                      <a:pt x="870" y="576"/>
                    </a:lnTo>
                    <a:lnTo>
                      <a:pt x="876" y="576"/>
                    </a:lnTo>
                    <a:lnTo>
                      <a:pt x="876" y="582"/>
                    </a:lnTo>
                    <a:lnTo>
                      <a:pt x="876" y="588"/>
                    </a:lnTo>
                    <a:lnTo>
                      <a:pt x="876" y="588"/>
                    </a:lnTo>
                    <a:lnTo>
                      <a:pt x="876" y="594"/>
                    </a:lnTo>
                    <a:lnTo>
                      <a:pt x="876" y="600"/>
                    </a:lnTo>
                    <a:lnTo>
                      <a:pt x="882" y="606"/>
                    </a:lnTo>
                    <a:lnTo>
                      <a:pt x="882" y="606"/>
                    </a:lnTo>
                    <a:lnTo>
                      <a:pt x="882" y="612"/>
                    </a:lnTo>
                    <a:lnTo>
                      <a:pt x="882" y="618"/>
                    </a:lnTo>
                    <a:lnTo>
                      <a:pt x="882" y="618"/>
                    </a:lnTo>
                    <a:lnTo>
                      <a:pt x="882" y="624"/>
                    </a:lnTo>
                    <a:lnTo>
                      <a:pt x="888" y="624"/>
                    </a:lnTo>
                    <a:lnTo>
                      <a:pt x="888" y="630"/>
                    </a:lnTo>
                    <a:lnTo>
                      <a:pt x="888" y="636"/>
                    </a:lnTo>
                    <a:lnTo>
                      <a:pt x="888" y="642"/>
                    </a:lnTo>
                    <a:lnTo>
                      <a:pt x="888" y="642"/>
                    </a:lnTo>
                    <a:lnTo>
                      <a:pt x="888" y="648"/>
                    </a:lnTo>
                    <a:lnTo>
                      <a:pt x="894" y="648"/>
                    </a:lnTo>
                    <a:lnTo>
                      <a:pt x="894" y="654"/>
                    </a:lnTo>
                    <a:lnTo>
                      <a:pt x="894" y="660"/>
                    </a:lnTo>
                    <a:lnTo>
                      <a:pt x="894" y="660"/>
                    </a:lnTo>
                    <a:lnTo>
                      <a:pt x="894" y="666"/>
                    </a:lnTo>
                    <a:lnTo>
                      <a:pt x="894" y="672"/>
                    </a:lnTo>
                    <a:lnTo>
                      <a:pt x="900" y="672"/>
                    </a:lnTo>
                    <a:lnTo>
                      <a:pt x="900" y="678"/>
                    </a:lnTo>
                    <a:lnTo>
                      <a:pt x="900" y="678"/>
                    </a:lnTo>
                    <a:lnTo>
                      <a:pt x="900" y="684"/>
                    </a:lnTo>
                    <a:lnTo>
                      <a:pt x="900" y="684"/>
                    </a:lnTo>
                    <a:lnTo>
                      <a:pt x="900" y="690"/>
                    </a:lnTo>
                    <a:lnTo>
                      <a:pt x="900" y="696"/>
                    </a:lnTo>
                    <a:lnTo>
                      <a:pt x="906" y="696"/>
                    </a:lnTo>
                    <a:lnTo>
                      <a:pt x="906" y="702"/>
                    </a:lnTo>
                    <a:lnTo>
                      <a:pt x="906" y="702"/>
                    </a:lnTo>
                    <a:lnTo>
                      <a:pt x="906" y="708"/>
                    </a:lnTo>
                    <a:lnTo>
                      <a:pt x="906" y="714"/>
                    </a:lnTo>
                    <a:lnTo>
                      <a:pt x="912" y="714"/>
                    </a:lnTo>
                    <a:lnTo>
                      <a:pt x="912" y="720"/>
                    </a:lnTo>
                    <a:lnTo>
                      <a:pt x="912" y="720"/>
                    </a:lnTo>
                    <a:lnTo>
                      <a:pt x="912" y="726"/>
                    </a:lnTo>
                    <a:lnTo>
                      <a:pt x="912" y="726"/>
                    </a:lnTo>
                    <a:lnTo>
                      <a:pt x="912" y="732"/>
                    </a:lnTo>
                    <a:lnTo>
                      <a:pt x="918" y="732"/>
                    </a:lnTo>
                    <a:lnTo>
                      <a:pt x="918" y="738"/>
                    </a:lnTo>
                    <a:lnTo>
                      <a:pt x="918" y="738"/>
                    </a:lnTo>
                    <a:lnTo>
                      <a:pt x="918" y="744"/>
                    </a:lnTo>
                    <a:lnTo>
                      <a:pt x="918" y="744"/>
                    </a:lnTo>
                    <a:lnTo>
                      <a:pt x="918" y="750"/>
                    </a:lnTo>
                    <a:lnTo>
                      <a:pt x="918" y="750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24" y="762"/>
                    </a:lnTo>
                    <a:lnTo>
                      <a:pt x="924" y="762"/>
                    </a:lnTo>
                    <a:lnTo>
                      <a:pt x="924" y="768"/>
                    </a:lnTo>
                    <a:lnTo>
                      <a:pt x="924" y="768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80"/>
                    </a:lnTo>
                    <a:lnTo>
                      <a:pt x="930" y="780"/>
                    </a:lnTo>
                    <a:lnTo>
                      <a:pt x="930" y="786"/>
                    </a:lnTo>
                    <a:lnTo>
                      <a:pt x="930" y="786"/>
                    </a:lnTo>
                    <a:lnTo>
                      <a:pt x="936" y="792"/>
                    </a:lnTo>
                    <a:lnTo>
                      <a:pt x="936" y="792"/>
                    </a:lnTo>
                    <a:lnTo>
                      <a:pt x="936" y="798"/>
                    </a:lnTo>
                    <a:lnTo>
                      <a:pt x="936" y="798"/>
                    </a:lnTo>
                    <a:lnTo>
                      <a:pt x="936" y="798"/>
                    </a:lnTo>
                    <a:lnTo>
                      <a:pt x="942" y="804"/>
                    </a:lnTo>
                    <a:lnTo>
                      <a:pt x="942" y="810"/>
                    </a:lnTo>
                    <a:lnTo>
                      <a:pt x="942" y="810"/>
                    </a:lnTo>
                    <a:lnTo>
                      <a:pt x="942" y="810"/>
                    </a:lnTo>
                    <a:lnTo>
                      <a:pt x="942" y="816"/>
                    </a:lnTo>
                    <a:lnTo>
                      <a:pt x="942" y="816"/>
                    </a:lnTo>
                    <a:lnTo>
                      <a:pt x="942" y="816"/>
                    </a:lnTo>
                    <a:lnTo>
                      <a:pt x="948" y="822"/>
                    </a:lnTo>
                    <a:lnTo>
                      <a:pt x="948" y="822"/>
                    </a:lnTo>
                    <a:lnTo>
                      <a:pt x="948" y="828"/>
                    </a:lnTo>
                    <a:lnTo>
                      <a:pt x="948" y="828"/>
                    </a:lnTo>
                    <a:lnTo>
                      <a:pt x="948" y="828"/>
                    </a:lnTo>
                    <a:lnTo>
                      <a:pt x="948" y="834"/>
                    </a:lnTo>
                    <a:lnTo>
                      <a:pt x="954" y="834"/>
                    </a:lnTo>
                    <a:lnTo>
                      <a:pt x="954" y="834"/>
                    </a:lnTo>
                    <a:lnTo>
                      <a:pt x="954" y="840"/>
                    </a:lnTo>
                    <a:lnTo>
                      <a:pt x="954" y="840"/>
                    </a:lnTo>
                    <a:lnTo>
                      <a:pt x="954" y="846"/>
                    </a:lnTo>
                    <a:lnTo>
                      <a:pt x="954" y="846"/>
                    </a:lnTo>
                    <a:lnTo>
                      <a:pt x="960" y="846"/>
                    </a:lnTo>
                    <a:lnTo>
                      <a:pt x="960" y="852"/>
                    </a:lnTo>
                    <a:lnTo>
                      <a:pt x="960" y="852"/>
                    </a:lnTo>
                    <a:lnTo>
                      <a:pt x="960" y="852"/>
                    </a:lnTo>
                    <a:lnTo>
                      <a:pt x="960" y="858"/>
                    </a:lnTo>
                    <a:lnTo>
                      <a:pt x="960" y="858"/>
                    </a:lnTo>
                    <a:lnTo>
                      <a:pt x="966" y="858"/>
                    </a:lnTo>
                    <a:lnTo>
                      <a:pt x="966" y="864"/>
                    </a:lnTo>
                    <a:lnTo>
                      <a:pt x="966" y="864"/>
                    </a:lnTo>
                    <a:lnTo>
                      <a:pt x="966" y="864"/>
                    </a:lnTo>
                    <a:lnTo>
                      <a:pt x="966" y="870"/>
                    </a:lnTo>
                    <a:lnTo>
                      <a:pt x="966" y="870"/>
                    </a:lnTo>
                    <a:lnTo>
                      <a:pt x="972" y="870"/>
                    </a:lnTo>
                    <a:lnTo>
                      <a:pt x="972" y="876"/>
                    </a:lnTo>
                    <a:lnTo>
                      <a:pt x="972" y="876"/>
                    </a:lnTo>
                    <a:lnTo>
                      <a:pt x="972" y="876"/>
                    </a:lnTo>
                    <a:lnTo>
                      <a:pt x="972" y="882"/>
                    </a:lnTo>
                    <a:lnTo>
                      <a:pt x="972" y="882"/>
                    </a:lnTo>
                    <a:lnTo>
                      <a:pt x="978" y="882"/>
                    </a:lnTo>
                    <a:lnTo>
                      <a:pt x="978" y="882"/>
                    </a:lnTo>
                    <a:lnTo>
                      <a:pt x="978" y="888"/>
                    </a:lnTo>
                    <a:lnTo>
                      <a:pt x="978" y="888"/>
                    </a:lnTo>
                    <a:lnTo>
                      <a:pt x="978" y="888"/>
                    </a:lnTo>
                    <a:lnTo>
                      <a:pt x="978" y="888"/>
                    </a:lnTo>
                    <a:lnTo>
                      <a:pt x="978" y="888"/>
                    </a:lnTo>
                    <a:lnTo>
                      <a:pt x="984" y="894"/>
                    </a:lnTo>
                    <a:lnTo>
                      <a:pt x="984" y="894"/>
                    </a:lnTo>
                    <a:lnTo>
                      <a:pt x="984" y="894"/>
                    </a:lnTo>
                    <a:lnTo>
                      <a:pt x="984" y="894"/>
                    </a:lnTo>
                    <a:lnTo>
                      <a:pt x="984" y="900"/>
                    </a:lnTo>
                    <a:lnTo>
                      <a:pt x="984" y="900"/>
                    </a:lnTo>
                    <a:lnTo>
                      <a:pt x="990" y="900"/>
                    </a:lnTo>
                    <a:lnTo>
                      <a:pt x="990" y="900"/>
                    </a:lnTo>
                    <a:lnTo>
                      <a:pt x="990" y="900"/>
                    </a:lnTo>
                    <a:lnTo>
                      <a:pt x="990" y="900"/>
                    </a:lnTo>
                    <a:lnTo>
                      <a:pt x="990" y="900"/>
                    </a:lnTo>
                    <a:lnTo>
                      <a:pt x="996" y="900"/>
                    </a:lnTo>
                    <a:lnTo>
                      <a:pt x="996" y="900"/>
                    </a:lnTo>
                    <a:lnTo>
                      <a:pt x="996" y="894"/>
                    </a:lnTo>
                    <a:lnTo>
                      <a:pt x="996" y="894"/>
                    </a:lnTo>
                    <a:lnTo>
                      <a:pt x="996" y="888"/>
                    </a:lnTo>
                    <a:lnTo>
                      <a:pt x="996" y="888"/>
                    </a:lnTo>
                    <a:lnTo>
                      <a:pt x="996" y="888"/>
                    </a:lnTo>
                    <a:lnTo>
                      <a:pt x="1002" y="882"/>
                    </a:lnTo>
                    <a:lnTo>
                      <a:pt x="1002" y="876"/>
                    </a:lnTo>
                    <a:lnTo>
                      <a:pt x="1002" y="876"/>
                    </a:lnTo>
                    <a:lnTo>
                      <a:pt x="1002" y="876"/>
                    </a:lnTo>
                    <a:lnTo>
                      <a:pt x="1002" y="870"/>
                    </a:lnTo>
                    <a:lnTo>
                      <a:pt x="1002" y="870"/>
                    </a:lnTo>
                    <a:lnTo>
                      <a:pt x="1008" y="864"/>
                    </a:lnTo>
                    <a:lnTo>
                      <a:pt x="1008" y="864"/>
                    </a:lnTo>
                    <a:lnTo>
                      <a:pt x="1008" y="858"/>
                    </a:lnTo>
                    <a:lnTo>
                      <a:pt x="1008" y="858"/>
                    </a:lnTo>
                    <a:lnTo>
                      <a:pt x="1008" y="852"/>
                    </a:lnTo>
                    <a:lnTo>
                      <a:pt x="1008" y="852"/>
                    </a:lnTo>
                    <a:lnTo>
                      <a:pt x="1014" y="846"/>
                    </a:lnTo>
                    <a:lnTo>
                      <a:pt x="1014" y="846"/>
                    </a:lnTo>
                    <a:lnTo>
                      <a:pt x="1014" y="840"/>
                    </a:lnTo>
                    <a:lnTo>
                      <a:pt x="1014" y="840"/>
                    </a:lnTo>
                    <a:lnTo>
                      <a:pt x="1014" y="834"/>
                    </a:lnTo>
                    <a:lnTo>
                      <a:pt x="1014" y="834"/>
                    </a:lnTo>
                    <a:lnTo>
                      <a:pt x="1020" y="828"/>
                    </a:lnTo>
                    <a:lnTo>
                      <a:pt x="1020" y="828"/>
                    </a:lnTo>
                    <a:lnTo>
                      <a:pt x="1020" y="822"/>
                    </a:lnTo>
                    <a:lnTo>
                      <a:pt x="1020" y="822"/>
                    </a:lnTo>
                    <a:lnTo>
                      <a:pt x="1020" y="816"/>
                    </a:lnTo>
                    <a:lnTo>
                      <a:pt x="1020" y="816"/>
                    </a:lnTo>
                    <a:lnTo>
                      <a:pt x="1026" y="810"/>
                    </a:lnTo>
                    <a:lnTo>
                      <a:pt x="1026" y="810"/>
                    </a:lnTo>
                    <a:lnTo>
                      <a:pt x="1026" y="804"/>
                    </a:lnTo>
                    <a:lnTo>
                      <a:pt x="1026" y="798"/>
                    </a:lnTo>
                    <a:lnTo>
                      <a:pt x="1026" y="792"/>
                    </a:lnTo>
                    <a:lnTo>
                      <a:pt x="1026" y="792"/>
                    </a:lnTo>
                    <a:lnTo>
                      <a:pt x="1032" y="792"/>
                    </a:lnTo>
                    <a:lnTo>
                      <a:pt x="1032" y="786"/>
                    </a:lnTo>
                    <a:lnTo>
                      <a:pt x="1032" y="780"/>
                    </a:lnTo>
                    <a:lnTo>
                      <a:pt x="1032" y="774"/>
                    </a:lnTo>
                    <a:lnTo>
                      <a:pt x="1032" y="774"/>
                    </a:lnTo>
                    <a:lnTo>
                      <a:pt x="1032" y="774"/>
                    </a:lnTo>
                    <a:lnTo>
                      <a:pt x="1038" y="768"/>
                    </a:lnTo>
                    <a:lnTo>
                      <a:pt x="1038" y="762"/>
                    </a:lnTo>
                    <a:lnTo>
                      <a:pt x="1038" y="756"/>
                    </a:lnTo>
                    <a:lnTo>
                      <a:pt x="1038" y="756"/>
                    </a:lnTo>
                    <a:lnTo>
                      <a:pt x="1038" y="750"/>
                    </a:lnTo>
                    <a:lnTo>
                      <a:pt x="1038" y="750"/>
                    </a:lnTo>
                    <a:lnTo>
                      <a:pt x="1044" y="744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2"/>
                    </a:lnTo>
                    <a:lnTo>
                      <a:pt x="1044" y="732"/>
                    </a:lnTo>
                    <a:lnTo>
                      <a:pt x="1044" y="726"/>
                    </a:lnTo>
                    <a:lnTo>
                      <a:pt x="1050" y="720"/>
                    </a:lnTo>
                    <a:lnTo>
                      <a:pt x="1050" y="720"/>
                    </a:lnTo>
                    <a:lnTo>
                      <a:pt x="1050" y="714"/>
                    </a:lnTo>
                    <a:lnTo>
                      <a:pt x="1050" y="708"/>
                    </a:lnTo>
                    <a:lnTo>
                      <a:pt x="1050" y="708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56" y="696"/>
                    </a:lnTo>
                    <a:lnTo>
                      <a:pt x="1056" y="690"/>
                    </a:lnTo>
                    <a:lnTo>
                      <a:pt x="1056" y="690"/>
                    </a:lnTo>
                    <a:lnTo>
                      <a:pt x="1056" y="684"/>
                    </a:lnTo>
                    <a:lnTo>
                      <a:pt x="1056" y="678"/>
                    </a:lnTo>
                    <a:lnTo>
                      <a:pt x="1062" y="672"/>
                    </a:lnTo>
                    <a:lnTo>
                      <a:pt x="1062" y="666"/>
                    </a:lnTo>
                    <a:lnTo>
                      <a:pt x="1062" y="666"/>
                    </a:lnTo>
                    <a:lnTo>
                      <a:pt x="1062" y="660"/>
                    </a:lnTo>
                    <a:lnTo>
                      <a:pt x="1062" y="654"/>
                    </a:lnTo>
                    <a:lnTo>
                      <a:pt x="1062" y="648"/>
                    </a:lnTo>
                    <a:lnTo>
                      <a:pt x="1068" y="648"/>
                    </a:lnTo>
                    <a:lnTo>
                      <a:pt x="1068" y="642"/>
                    </a:lnTo>
                    <a:lnTo>
                      <a:pt x="1068" y="636"/>
                    </a:lnTo>
                    <a:lnTo>
                      <a:pt x="1068" y="636"/>
                    </a:lnTo>
                    <a:lnTo>
                      <a:pt x="1068" y="630"/>
                    </a:lnTo>
                    <a:lnTo>
                      <a:pt x="1068" y="624"/>
                    </a:lnTo>
                    <a:lnTo>
                      <a:pt x="1068" y="618"/>
                    </a:lnTo>
                    <a:lnTo>
                      <a:pt x="1074" y="612"/>
                    </a:lnTo>
                    <a:lnTo>
                      <a:pt x="1074" y="606"/>
                    </a:lnTo>
                    <a:lnTo>
                      <a:pt x="1074" y="594"/>
                    </a:lnTo>
                    <a:lnTo>
                      <a:pt x="1074" y="588"/>
                    </a:lnTo>
                    <a:lnTo>
                      <a:pt x="1074" y="576"/>
                    </a:lnTo>
                    <a:lnTo>
                      <a:pt x="1074" y="570"/>
                    </a:lnTo>
                    <a:lnTo>
                      <a:pt x="1080" y="564"/>
                    </a:lnTo>
                    <a:lnTo>
                      <a:pt x="1080" y="558"/>
                    </a:lnTo>
                    <a:lnTo>
                      <a:pt x="1080" y="546"/>
                    </a:lnTo>
                    <a:lnTo>
                      <a:pt x="1080" y="540"/>
                    </a:lnTo>
                    <a:lnTo>
                      <a:pt x="1080" y="534"/>
                    </a:lnTo>
                    <a:lnTo>
                      <a:pt x="1080" y="528"/>
                    </a:lnTo>
                    <a:lnTo>
                      <a:pt x="1086" y="522"/>
                    </a:lnTo>
                    <a:lnTo>
                      <a:pt x="1086" y="522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92" y="522"/>
                    </a:lnTo>
                    <a:lnTo>
                      <a:pt x="1092" y="522"/>
                    </a:lnTo>
                    <a:lnTo>
                      <a:pt x="1092" y="528"/>
                    </a:lnTo>
                    <a:lnTo>
                      <a:pt x="1092" y="534"/>
                    </a:lnTo>
                    <a:lnTo>
                      <a:pt x="1092" y="540"/>
                    </a:lnTo>
                    <a:lnTo>
                      <a:pt x="1092" y="546"/>
                    </a:lnTo>
                    <a:lnTo>
                      <a:pt x="1098" y="552"/>
                    </a:lnTo>
                    <a:lnTo>
                      <a:pt x="1098" y="570"/>
                    </a:lnTo>
                    <a:lnTo>
                      <a:pt x="1098" y="576"/>
                    </a:lnTo>
                    <a:lnTo>
                      <a:pt x="1098" y="582"/>
                    </a:lnTo>
                    <a:lnTo>
                      <a:pt x="1098" y="588"/>
                    </a:lnTo>
                    <a:lnTo>
                      <a:pt x="1098" y="600"/>
                    </a:lnTo>
                    <a:lnTo>
                      <a:pt x="1104" y="606"/>
                    </a:lnTo>
                    <a:lnTo>
                      <a:pt x="1104" y="612"/>
                    </a:lnTo>
                    <a:lnTo>
                      <a:pt x="1104" y="618"/>
                    </a:lnTo>
                    <a:lnTo>
                      <a:pt x="1104" y="624"/>
                    </a:lnTo>
                    <a:lnTo>
                      <a:pt x="1104" y="630"/>
                    </a:lnTo>
                    <a:lnTo>
                      <a:pt x="1104" y="630"/>
                    </a:lnTo>
                    <a:lnTo>
                      <a:pt x="1110" y="642"/>
                    </a:lnTo>
                    <a:lnTo>
                      <a:pt x="1110" y="642"/>
                    </a:lnTo>
                    <a:lnTo>
                      <a:pt x="1110" y="648"/>
                    </a:lnTo>
                    <a:lnTo>
                      <a:pt x="1110" y="654"/>
                    </a:lnTo>
                    <a:lnTo>
                      <a:pt x="1110" y="654"/>
                    </a:lnTo>
                    <a:lnTo>
                      <a:pt x="1110" y="660"/>
                    </a:lnTo>
                    <a:lnTo>
                      <a:pt x="1116" y="666"/>
                    </a:lnTo>
                    <a:lnTo>
                      <a:pt x="1116" y="666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84"/>
                    </a:lnTo>
                    <a:lnTo>
                      <a:pt x="1116" y="690"/>
                    </a:lnTo>
                    <a:lnTo>
                      <a:pt x="1122" y="690"/>
                    </a:lnTo>
                    <a:lnTo>
                      <a:pt x="1122" y="696"/>
                    </a:lnTo>
                    <a:lnTo>
                      <a:pt x="1122" y="702"/>
                    </a:lnTo>
                    <a:lnTo>
                      <a:pt x="1122" y="702"/>
                    </a:lnTo>
                    <a:lnTo>
                      <a:pt x="1122" y="708"/>
                    </a:lnTo>
                    <a:lnTo>
                      <a:pt x="1122" y="714"/>
                    </a:lnTo>
                    <a:lnTo>
                      <a:pt x="1122" y="714"/>
                    </a:lnTo>
                    <a:lnTo>
                      <a:pt x="1128" y="720"/>
                    </a:lnTo>
                    <a:lnTo>
                      <a:pt x="1128" y="726"/>
                    </a:lnTo>
                    <a:lnTo>
                      <a:pt x="1128" y="732"/>
                    </a:lnTo>
                    <a:lnTo>
                      <a:pt x="1128" y="738"/>
                    </a:lnTo>
                    <a:lnTo>
                      <a:pt x="1128" y="738"/>
                    </a:lnTo>
                    <a:lnTo>
                      <a:pt x="1134" y="744"/>
                    </a:lnTo>
                    <a:lnTo>
                      <a:pt x="1134" y="750"/>
                    </a:lnTo>
                    <a:lnTo>
                      <a:pt x="1134" y="750"/>
                    </a:lnTo>
                    <a:lnTo>
                      <a:pt x="1134" y="756"/>
                    </a:lnTo>
                    <a:lnTo>
                      <a:pt x="1134" y="762"/>
                    </a:lnTo>
                    <a:lnTo>
                      <a:pt x="1134" y="762"/>
                    </a:lnTo>
                    <a:lnTo>
                      <a:pt x="1140" y="768"/>
                    </a:lnTo>
                    <a:lnTo>
                      <a:pt x="1140" y="768"/>
                    </a:lnTo>
                    <a:lnTo>
                      <a:pt x="1140" y="774"/>
                    </a:lnTo>
                    <a:lnTo>
                      <a:pt x="1140" y="774"/>
                    </a:lnTo>
                    <a:lnTo>
                      <a:pt x="1140" y="780"/>
                    </a:lnTo>
                    <a:lnTo>
                      <a:pt x="1140" y="786"/>
                    </a:lnTo>
                    <a:lnTo>
                      <a:pt x="1140" y="786"/>
                    </a:lnTo>
                    <a:lnTo>
                      <a:pt x="1146" y="792"/>
                    </a:lnTo>
                    <a:lnTo>
                      <a:pt x="1146" y="792"/>
                    </a:lnTo>
                    <a:lnTo>
                      <a:pt x="1146" y="798"/>
                    </a:lnTo>
                    <a:lnTo>
                      <a:pt x="1146" y="804"/>
                    </a:lnTo>
                    <a:lnTo>
                      <a:pt x="1146" y="804"/>
                    </a:lnTo>
                    <a:lnTo>
                      <a:pt x="1146" y="810"/>
                    </a:lnTo>
                    <a:lnTo>
                      <a:pt x="1152" y="816"/>
                    </a:lnTo>
                    <a:lnTo>
                      <a:pt x="1152" y="816"/>
                    </a:lnTo>
                    <a:lnTo>
                      <a:pt x="1152" y="822"/>
                    </a:lnTo>
                    <a:lnTo>
                      <a:pt x="1152" y="822"/>
                    </a:lnTo>
                    <a:lnTo>
                      <a:pt x="1152" y="828"/>
                    </a:lnTo>
                    <a:lnTo>
                      <a:pt x="1152" y="834"/>
                    </a:lnTo>
                    <a:lnTo>
                      <a:pt x="1158" y="834"/>
                    </a:lnTo>
                    <a:lnTo>
                      <a:pt x="1158" y="840"/>
                    </a:lnTo>
                    <a:lnTo>
                      <a:pt x="1158" y="840"/>
                    </a:lnTo>
                    <a:lnTo>
                      <a:pt x="1158" y="846"/>
                    </a:lnTo>
                    <a:lnTo>
                      <a:pt x="1158" y="852"/>
                    </a:lnTo>
                    <a:lnTo>
                      <a:pt x="1164" y="852"/>
                    </a:lnTo>
                    <a:lnTo>
                      <a:pt x="1164" y="858"/>
                    </a:lnTo>
                    <a:lnTo>
                      <a:pt x="1164" y="858"/>
                    </a:lnTo>
                    <a:lnTo>
                      <a:pt x="1164" y="864"/>
                    </a:lnTo>
                    <a:lnTo>
                      <a:pt x="1164" y="864"/>
                    </a:lnTo>
                    <a:lnTo>
                      <a:pt x="1164" y="870"/>
                    </a:lnTo>
                    <a:lnTo>
                      <a:pt x="1164" y="870"/>
                    </a:lnTo>
                    <a:lnTo>
                      <a:pt x="1170" y="876"/>
                    </a:lnTo>
                    <a:lnTo>
                      <a:pt x="1170" y="876"/>
                    </a:lnTo>
                    <a:lnTo>
                      <a:pt x="1170" y="882"/>
                    </a:lnTo>
                    <a:lnTo>
                      <a:pt x="1170" y="882"/>
                    </a:lnTo>
                    <a:lnTo>
                      <a:pt x="1170" y="882"/>
                    </a:lnTo>
                    <a:lnTo>
                      <a:pt x="1170" y="888"/>
                    </a:lnTo>
                    <a:lnTo>
                      <a:pt x="1176" y="894"/>
                    </a:lnTo>
                    <a:lnTo>
                      <a:pt x="1176" y="894"/>
                    </a:lnTo>
                    <a:lnTo>
                      <a:pt x="1176" y="900"/>
                    </a:lnTo>
                    <a:lnTo>
                      <a:pt x="1176" y="900"/>
                    </a:lnTo>
                    <a:lnTo>
                      <a:pt x="1176" y="900"/>
                    </a:lnTo>
                    <a:lnTo>
                      <a:pt x="1176" y="906"/>
                    </a:lnTo>
                    <a:lnTo>
                      <a:pt x="1176" y="906"/>
                    </a:lnTo>
                    <a:lnTo>
                      <a:pt x="1182" y="912"/>
                    </a:lnTo>
                    <a:lnTo>
                      <a:pt x="1182" y="912"/>
                    </a:lnTo>
                    <a:lnTo>
                      <a:pt x="1182" y="912"/>
                    </a:lnTo>
                    <a:lnTo>
                      <a:pt x="1182" y="912"/>
                    </a:lnTo>
                    <a:lnTo>
                      <a:pt x="1182" y="912"/>
                    </a:lnTo>
                    <a:lnTo>
                      <a:pt x="1188" y="912"/>
                    </a:lnTo>
                    <a:lnTo>
                      <a:pt x="1188" y="906"/>
                    </a:lnTo>
                    <a:lnTo>
                      <a:pt x="1188" y="906"/>
                    </a:lnTo>
                    <a:lnTo>
                      <a:pt x="1188" y="906"/>
                    </a:lnTo>
                    <a:lnTo>
                      <a:pt x="1188" y="900"/>
                    </a:lnTo>
                    <a:lnTo>
                      <a:pt x="1188" y="900"/>
                    </a:lnTo>
                    <a:lnTo>
                      <a:pt x="1194" y="894"/>
                    </a:lnTo>
                    <a:lnTo>
                      <a:pt x="1194" y="894"/>
                    </a:lnTo>
                    <a:lnTo>
                      <a:pt x="1194" y="888"/>
                    </a:lnTo>
                    <a:lnTo>
                      <a:pt x="1194" y="888"/>
                    </a:lnTo>
                    <a:lnTo>
                      <a:pt x="1194" y="888"/>
                    </a:lnTo>
                    <a:lnTo>
                      <a:pt x="1194" y="882"/>
                    </a:lnTo>
                    <a:lnTo>
                      <a:pt x="1200" y="876"/>
                    </a:lnTo>
                    <a:lnTo>
                      <a:pt x="1200" y="876"/>
                    </a:lnTo>
                    <a:lnTo>
                      <a:pt x="1200" y="870"/>
                    </a:lnTo>
                    <a:lnTo>
                      <a:pt x="1200" y="870"/>
                    </a:lnTo>
                    <a:lnTo>
                      <a:pt x="1200" y="870"/>
                    </a:lnTo>
                    <a:lnTo>
                      <a:pt x="1200" y="864"/>
                    </a:lnTo>
                    <a:lnTo>
                      <a:pt x="1206" y="864"/>
                    </a:lnTo>
                    <a:lnTo>
                      <a:pt x="1206" y="858"/>
                    </a:lnTo>
                    <a:lnTo>
                      <a:pt x="1206" y="858"/>
                    </a:lnTo>
                    <a:lnTo>
                      <a:pt x="1206" y="852"/>
                    </a:lnTo>
                    <a:lnTo>
                      <a:pt x="1206" y="852"/>
                    </a:lnTo>
                    <a:lnTo>
                      <a:pt x="1206" y="846"/>
                    </a:lnTo>
                    <a:lnTo>
                      <a:pt x="1206" y="846"/>
                    </a:lnTo>
                    <a:lnTo>
                      <a:pt x="1212" y="840"/>
                    </a:lnTo>
                    <a:lnTo>
                      <a:pt x="1212" y="840"/>
                    </a:lnTo>
                    <a:lnTo>
                      <a:pt x="1212" y="834"/>
                    </a:lnTo>
                    <a:lnTo>
                      <a:pt x="1212" y="834"/>
                    </a:lnTo>
                    <a:lnTo>
                      <a:pt x="1212" y="828"/>
                    </a:lnTo>
                    <a:lnTo>
                      <a:pt x="1212" y="828"/>
                    </a:lnTo>
                    <a:lnTo>
                      <a:pt x="1218" y="822"/>
                    </a:lnTo>
                    <a:lnTo>
                      <a:pt x="1218" y="816"/>
                    </a:lnTo>
                    <a:lnTo>
                      <a:pt x="1218" y="810"/>
                    </a:lnTo>
                    <a:lnTo>
                      <a:pt x="1218" y="810"/>
                    </a:lnTo>
                    <a:lnTo>
                      <a:pt x="1218" y="804"/>
                    </a:lnTo>
                    <a:lnTo>
                      <a:pt x="1218" y="804"/>
                    </a:lnTo>
                    <a:lnTo>
                      <a:pt x="1224" y="804"/>
                    </a:lnTo>
                    <a:lnTo>
                      <a:pt x="1224" y="792"/>
                    </a:lnTo>
                    <a:lnTo>
                      <a:pt x="1224" y="792"/>
                    </a:lnTo>
                    <a:lnTo>
                      <a:pt x="1224" y="792"/>
                    </a:lnTo>
                    <a:lnTo>
                      <a:pt x="1224" y="786"/>
                    </a:lnTo>
                    <a:lnTo>
                      <a:pt x="1224" y="786"/>
                    </a:lnTo>
                    <a:lnTo>
                      <a:pt x="1230" y="780"/>
                    </a:lnTo>
                    <a:lnTo>
                      <a:pt x="1230" y="774"/>
                    </a:lnTo>
                    <a:lnTo>
                      <a:pt x="1230" y="768"/>
                    </a:lnTo>
                    <a:lnTo>
                      <a:pt x="1230" y="768"/>
                    </a:lnTo>
                    <a:lnTo>
                      <a:pt x="1230" y="762"/>
                    </a:lnTo>
                    <a:lnTo>
                      <a:pt x="1230" y="762"/>
                    </a:lnTo>
                    <a:lnTo>
                      <a:pt x="1236" y="756"/>
                    </a:lnTo>
                    <a:lnTo>
                      <a:pt x="1236" y="750"/>
                    </a:lnTo>
                    <a:lnTo>
                      <a:pt x="1236" y="750"/>
                    </a:lnTo>
                    <a:lnTo>
                      <a:pt x="1236" y="744"/>
                    </a:lnTo>
                    <a:lnTo>
                      <a:pt x="1236" y="744"/>
                    </a:lnTo>
                    <a:lnTo>
                      <a:pt x="1236" y="738"/>
                    </a:lnTo>
                    <a:lnTo>
                      <a:pt x="1242" y="732"/>
                    </a:lnTo>
                    <a:lnTo>
                      <a:pt x="1242" y="732"/>
                    </a:lnTo>
                    <a:lnTo>
                      <a:pt x="1242" y="726"/>
                    </a:lnTo>
                    <a:lnTo>
                      <a:pt x="1242" y="726"/>
                    </a:lnTo>
                    <a:lnTo>
                      <a:pt x="1242" y="720"/>
                    </a:lnTo>
                    <a:lnTo>
                      <a:pt x="1242" y="714"/>
                    </a:lnTo>
                    <a:lnTo>
                      <a:pt x="1248" y="714"/>
                    </a:lnTo>
                    <a:lnTo>
                      <a:pt x="1248" y="708"/>
                    </a:lnTo>
                    <a:lnTo>
                      <a:pt x="1248" y="702"/>
                    </a:lnTo>
                    <a:lnTo>
                      <a:pt x="1248" y="696"/>
                    </a:lnTo>
                    <a:lnTo>
                      <a:pt x="1248" y="690"/>
                    </a:lnTo>
                    <a:lnTo>
                      <a:pt x="1248" y="690"/>
                    </a:lnTo>
                    <a:lnTo>
                      <a:pt x="1254" y="684"/>
                    </a:lnTo>
                    <a:lnTo>
                      <a:pt x="1254" y="684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54" y="666"/>
                    </a:lnTo>
                    <a:lnTo>
                      <a:pt x="1254" y="660"/>
                    </a:lnTo>
                    <a:lnTo>
                      <a:pt x="1260" y="660"/>
                    </a:lnTo>
                    <a:lnTo>
                      <a:pt x="1260" y="654"/>
                    </a:lnTo>
                    <a:lnTo>
                      <a:pt x="1260" y="648"/>
                    </a:lnTo>
                    <a:lnTo>
                      <a:pt x="1260" y="648"/>
                    </a:lnTo>
                    <a:lnTo>
                      <a:pt x="1260" y="642"/>
                    </a:lnTo>
                    <a:lnTo>
                      <a:pt x="1260" y="636"/>
                    </a:lnTo>
                    <a:lnTo>
                      <a:pt x="1260" y="636"/>
                    </a:lnTo>
                    <a:lnTo>
                      <a:pt x="1266" y="624"/>
                    </a:lnTo>
                    <a:lnTo>
                      <a:pt x="1266" y="618"/>
                    </a:lnTo>
                    <a:lnTo>
                      <a:pt x="1266" y="612"/>
                    </a:lnTo>
                    <a:lnTo>
                      <a:pt x="1266" y="612"/>
                    </a:lnTo>
                    <a:lnTo>
                      <a:pt x="1266" y="606"/>
                    </a:lnTo>
                    <a:lnTo>
                      <a:pt x="1272" y="600"/>
                    </a:lnTo>
                    <a:lnTo>
                      <a:pt x="1272" y="594"/>
                    </a:lnTo>
                    <a:lnTo>
                      <a:pt x="1272" y="588"/>
                    </a:lnTo>
                    <a:lnTo>
                      <a:pt x="1272" y="588"/>
                    </a:lnTo>
                    <a:lnTo>
                      <a:pt x="1272" y="576"/>
                    </a:lnTo>
                    <a:lnTo>
                      <a:pt x="1272" y="570"/>
                    </a:lnTo>
                    <a:lnTo>
                      <a:pt x="1278" y="570"/>
                    </a:lnTo>
                    <a:lnTo>
                      <a:pt x="1278" y="564"/>
                    </a:lnTo>
                    <a:lnTo>
                      <a:pt x="1278" y="558"/>
                    </a:lnTo>
                    <a:lnTo>
                      <a:pt x="1278" y="552"/>
                    </a:lnTo>
                    <a:lnTo>
                      <a:pt x="1278" y="546"/>
                    </a:lnTo>
                    <a:lnTo>
                      <a:pt x="1278" y="540"/>
                    </a:lnTo>
                    <a:lnTo>
                      <a:pt x="1278" y="534"/>
                    </a:lnTo>
                    <a:lnTo>
                      <a:pt x="1284" y="534"/>
                    </a:lnTo>
                    <a:lnTo>
                      <a:pt x="1284" y="528"/>
                    </a:lnTo>
                    <a:lnTo>
                      <a:pt x="1284" y="516"/>
                    </a:lnTo>
                    <a:lnTo>
                      <a:pt x="1284" y="510"/>
                    </a:lnTo>
                    <a:lnTo>
                      <a:pt x="1284" y="504"/>
                    </a:lnTo>
                    <a:lnTo>
                      <a:pt x="1290" y="498"/>
                    </a:lnTo>
                    <a:lnTo>
                      <a:pt x="1290" y="492"/>
                    </a:lnTo>
                    <a:lnTo>
                      <a:pt x="1290" y="486"/>
                    </a:lnTo>
                    <a:lnTo>
                      <a:pt x="1290" y="480"/>
                    </a:lnTo>
                    <a:lnTo>
                      <a:pt x="1290" y="474"/>
                    </a:lnTo>
                    <a:lnTo>
                      <a:pt x="1290" y="468"/>
                    </a:lnTo>
                    <a:lnTo>
                      <a:pt x="1290" y="462"/>
                    </a:lnTo>
                    <a:lnTo>
                      <a:pt x="1296" y="456"/>
                    </a:lnTo>
                    <a:lnTo>
                      <a:pt x="1296" y="456"/>
                    </a:lnTo>
                    <a:lnTo>
                      <a:pt x="1296" y="450"/>
                    </a:lnTo>
                    <a:lnTo>
                      <a:pt x="1296" y="444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302" y="420"/>
                    </a:lnTo>
                    <a:lnTo>
                      <a:pt x="1302" y="414"/>
                    </a:lnTo>
                    <a:lnTo>
                      <a:pt x="1302" y="414"/>
                    </a:lnTo>
                    <a:lnTo>
                      <a:pt x="1302" y="408"/>
                    </a:lnTo>
                    <a:lnTo>
                      <a:pt x="1302" y="402"/>
                    </a:lnTo>
                    <a:lnTo>
                      <a:pt x="1302" y="390"/>
                    </a:lnTo>
                    <a:lnTo>
                      <a:pt x="1308" y="384"/>
                    </a:lnTo>
                    <a:lnTo>
                      <a:pt x="1308" y="378"/>
                    </a:lnTo>
                    <a:lnTo>
                      <a:pt x="1308" y="372"/>
                    </a:lnTo>
                    <a:lnTo>
                      <a:pt x="1308" y="366"/>
                    </a:lnTo>
                    <a:lnTo>
                      <a:pt x="1308" y="360"/>
                    </a:lnTo>
                    <a:lnTo>
                      <a:pt x="1308" y="354"/>
                    </a:lnTo>
                    <a:lnTo>
                      <a:pt x="1314" y="348"/>
                    </a:lnTo>
                    <a:lnTo>
                      <a:pt x="1314" y="342"/>
                    </a:lnTo>
                    <a:lnTo>
                      <a:pt x="1314" y="336"/>
                    </a:lnTo>
                    <a:lnTo>
                      <a:pt x="1314" y="324"/>
                    </a:lnTo>
                    <a:lnTo>
                      <a:pt x="1314" y="318"/>
                    </a:lnTo>
                    <a:lnTo>
                      <a:pt x="1314" y="312"/>
                    </a:lnTo>
                    <a:lnTo>
                      <a:pt x="1320" y="306"/>
                    </a:lnTo>
                    <a:lnTo>
                      <a:pt x="1320" y="300"/>
                    </a:lnTo>
                    <a:lnTo>
                      <a:pt x="1320" y="294"/>
                    </a:lnTo>
                    <a:lnTo>
                      <a:pt x="1320" y="288"/>
                    </a:lnTo>
                    <a:lnTo>
                      <a:pt x="1320" y="282"/>
                    </a:lnTo>
                    <a:lnTo>
                      <a:pt x="1320" y="276"/>
                    </a:lnTo>
                    <a:lnTo>
                      <a:pt x="1326" y="270"/>
                    </a:lnTo>
                    <a:lnTo>
                      <a:pt x="1326" y="264"/>
                    </a:lnTo>
                    <a:lnTo>
                      <a:pt x="1326" y="258"/>
                    </a:lnTo>
                    <a:lnTo>
                      <a:pt x="1326" y="252"/>
                    </a:lnTo>
                    <a:lnTo>
                      <a:pt x="1326" y="246"/>
                    </a:lnTo>
                    <a:lnTo>
                      <a:pt x="1326" y="234"/>
                    </a:lnTo>
                    <a:lnTo>
                      <a:pt x="1332" y="234"/>
                    </a:lnTo>
                    <a:lnTo>
                      <a:pt x="1332" y="222"/>
                    </a:lnTo>
                    <a:lnTo>
                      <a:pt x="1332" y="216"/>
                    </a:lnTo>
                    <a:lnTo>
                      <a:pt x="1332" y="210"/>
                    </a:lnTo>
                    <a:lnTo>
                      <a:pt x="1332" y="204"/>
                    </a:lnTo>
                    <a:lnTo>
                      <a:pt x="1332" y="198"/>
                    </a:lnTo>
                    <a:lnTo>
                      <a:pt x="1332" y="192"/>
                    </a:lnTo>
                    <a:lnTo>
                      <a:pt x="1338" y="186"/>
                    </a:lnTo>
                    <a:lnTo>
                      <a:pt x="1338" y="168"/>
                    </a:lnTo>
                    <a:lnTo>
                      <a:pt x="1338" y="162"/>
                    </a:lnTo>
                    <a:lnTo>
                      <a:pt x="1338" y="162"/>
                    </a:lnTo>
                    <a:lnTo>
                      <a:pt x="1338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62"/>
                    </a:lnTo>
                    <a:lnTo>
                      <a:pt x="1344" y="168"/>
                    </a:lnTo>
                    <a:lnTo>
                      <a:pt x="1344" y="174"/>
                    </a:lnTo>
                    <a:lnTo>
                      <a:pt x="1344" y="180"/>
                    </a:lnTo>
                    <a:lnTo>
                      <a:pt x="1350" y="186"/>
                    </a:lnTo>
                    <a:lnTo>
                      <a:pt x="1350" y="192"/>
                    </a:lnTo>
                    <a:lnTo>
                      <a:pt x="1350" y="198"/>
                    </a:lnTo>
                    <a:lnTo>
                      <a:pt x="1350" y="204"/>
                    </a:lnTo>
                    <a:lnTo>
                      <a:pt x="1350" y="210"/>
                    </a:lnTo>
                    <a:lnTo>
                      <a:pt x="1350" y="216"/>
                    </a:lnTo>
                    <a:lnTo>
                      <a:pt x="1356" y="222"/>
                    </a:lnTo>
                    <a:lnTo>
                      <a:pt x="1356" y="228"/>
                    </a:lnTo>
                    <a:lnTo>
                      <a:pt x="1356" y="234"/>
                    </a:lnTo>
                    <a:lnTo>
                      <a:pt x="1356" y="240"/>
                    </a:lnTo>
                    <a:lnTo>
                      <a:pt x="1356" y="246"/>
                    </a:lnTo>
                    <a:lnTo>
                      <a:pt x="1362" y="252"/>
                    </a:lnTo>
                    <a:lnTo>
                      <a:pt x="1362" y="258"/>
                    </a:lnTo>
                    <a:lnTo>
                      <a:pt x="1362" y="264"/>
                    </a:lnTo>
                    <a:lnTo>
                      <a:pt x="1362" y="270"/>
                    </a:lnTo>
                    <a:lnTo>
                      <a:pt x="1362" y="276"/>
                    </a:lnTo>
                    <a:lnTo>
                      <a:pt x="1362" y="282"/>
                    </a:lnTo>
                    <a:lnTo>
                      <a:pt x="1362" y="288"/>
                    </a:lnTo>
                    <a:lnTo>
                      <a:pt x="1368" y="294"/>
                    </a:lnTo>
                    <a:lnTo>
                      <a:pt x="1368" y="294"/>
                    </a:lnTo>
                    <a:lnTo>
                      <a:pt x="1368" y="300"/>
                    </a:lnTo>
                    <a:lnTo>
                      <a:pt x="1368" y="306"/>
                    </a:lnTo>
                    <a:lnTo>
                      <a:pt x="1368" y="312"/>
                    </a:lnTo>
                    <a:lnTo>
                      <a:pt x="1368" y="318"/>
                    </a:lnTo>
                    <a:lnTo>
                      <a:pt x="1374" y="324"/>
                    </a:lnTo>
                    <a:lnTo>
                      <a:pt x="1374" y="330"/>
                    </a:lnTo>
                    <a:lnTo>
                      <a:pt x="1374" y="336"/>
                    </a:lnTo>
                    <a:lnTo>
                      <a:pt x="1374" y="342"/>
                    </a:lnTo>
                    <a:lnTo>
                      <a:pt x="1374" y="348"/>
                    </a:lnTo>
                    <a:lnTo>
                      <a:pt x="1374" y="354"/>
                    </a:lnTo>
                    <a:lnTo>
                      <a:pt x="1380" y="360"/>
                    </a:lnTo>
                    <a:lnTo>
                      <a:pt x="1380" y="360"/>
                    </a:lnTo>
                    <a:lnTo>
                      <a:pt x="1380" y="366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84"/>
                    </a:lnTo>
                    <a:lnTo>
                      <a:pt x="1386" y="390"/>
                    </a:lnTo>
                    <a:lnTo>
                      <a:pt x="1386" y="390"/>
                    </a:lnTo>
                    <a:lnTo>
                      <a:pt x="1386" y="402"/>
                    </a:lnTo>
                    <a:lnTo>
                      <a:pt x="1386" y="408"/>
                    </a:lnTo>
                    <a:lnTo>
                      <a:pt x="1386" y="414"/>
                    </a:lnTo>
                    <a:lnTo>
                      <a:pt x="1386" y="414"/>
                    </a:lnTo>
                    <a:lnTo>
                      <a:pt x="1392" y="420"/>
                    </a:lnTo>
                    <a:lnTo>
                      <a:pt x="1392" y="426"/>
                    </a:lnTo>
                    <a:lnTo>
                      <a:pt x="1392" y="432"/>
                    </a:lnTo>
                    <a:lnTo>
                      <a:pt x="1392" y="438"/>
                    </a:lnTo>
                    <a:lnTo>
                      <a:pt x="1392" y="438"/>
                    </a:lnTo>
                    <a:lnTo>
                      <a:pt x="1392" y="444"/>
                    </a:lnTo>
                    <a:lnTo>
                      <a:pt x="1398" y="450"/>
                    </a:lnTo>
                    <a:lnTo>
                      <a:pt x="1398" y="456"/>
                    </a:lnTo>
                    <a:lnTo>
                      <a:pt x="1398" y="456"/>
                    </a:lnTo>
                    <a:lnTo>
                      <a:pt x="1398" y="462"/>
                    </a:lnTo>
                    <a:lnTo>
                      <a:pt x="1398" y="468"/>
                    </a:lnTo>
                    <a:lnTo>
                      <a:pt x="1398" y="474"/>
                    </a:lnTo>
                    <a:lnTo>
                      <a:pt x="1404" y="474"/>
                    </a:lnTo>
                    <a:lnTo>
                      <a:pt x="1404" y="480"/>
                    </a:lnTo>
                    <a:lnTo>
                      <a:pt x="1404" y="486"/>
                    </a:lnTo>
                    <a:lnTo>
                      <a:pt x="1404" y="492"/>
                    </a:lnTo>
                    <a:lnTo>
                      <a:pt x="1404" y="498"/>
                    </a:lnTo>
                    <a:lnTo>
                      <a:pt x="1404" y="504"/>
                    </a:lnTo>
                    <a:lnTo>
                      <a:pt x="1410" y="510"/>
                    </a:lnTo>
                    <a:lnTo>
                      <a:pt x="1410" y="510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22"/>
                    </a:lnTo>
                    <a:lnTo>
                      <a:pt x="1410" y="528"/>
                    </a:lnTo>
                    <a:lnTo>
                      <a:pt x="1416" y="534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6"/>
                    </a:lnTo>
                    <a:lnTo>
                      <a:pt x="1416" y="552"/>
                    </a:lnTo>
                    <a:lnTo>
                      <a:pt x="1416" y="552"/>
                    </a:lnTo>
                    <a:lnTo>
                      <a:pt x="1416" y="558"/>
                    </a:lnTo>
                    <a:lnTo>
                      <a:pt x="1422" y="564"/>
                    </a:lnTo>
                    <a:lnTo>
                      <a:pt x="1422" y="564"/>
                    </a:lnTo>
                    <a:lnTo>
                      <a:pt x="1422" y="570"/>
                    </a:lnTo>
                    <a:lnTo>
                      <a:pt x="1422" y="570"/>
                    </a:lnTo>
                    <a:lnTo>
                      <a:pt x="1422" y="576"/>
                    </a:lnTo>
                    <a:lnTo>
                      <a:pt x="1428" y="576"/>
                    </a:lnTo>
                    <a:lnTo>
                      <a:pt x="1428" y="576"/>
                    </a:lnTo>
                    <a:lnTo>
                      <a:pt x="1428" y="576"/>
                    </a:lnTo>
                    <a:lnTo>
                      <a:pt x="1428" y="582"/>
                    </a:lnTo>
                    <a:lnTo>
                      <a:pt x="1428" y="582"/>
                    </a:lnTo>
                    <a:lnTo>
                      <a:pt x="1428" y="582"/>
                    </a:lnTo>
                    <a:lnTo>
                      <a:pt x="1428" y="582"/>
                    </a:lnTo>
                    <a:lnTo>
                      <a:pt x="1434" y="588"/>
                    </a:lnTo>
                    <a:lnTo>
                      <a:pt x="1434" y="588"/>
                    </a:lnTo>
                    <a:lnTo>
                      <a:pt x="1434" y="588"/>
                    </a:lnTo>
                    <a:lnTo>
                      <a:pt x="1434" y="594"/>
                    </a:lnTo>
                    <a:lnTo>
                      <a:pt x="1434" y="594"/>
                    </a:lnTo>
                    <a:lnTo>
                      <a:pt x="1434" y="594"/>
                    </a:lnTo>
                    <a:lnTo>
                      <a:pt x="1440" y="594"/>
                    </a:lnTo>
                    <a:lnTo>
                      <a:pt x="1440" y="600"/>
                    </a:lnTo>
                    <a:lnTo>
                      <a:pt x="1440" y="600"/>
                    </a:lnTo>
                    <a:lnTo>
                      <a:pt x="1440" y="600"/>
                    </a:lnTo>
                    <a:lnTo>
                      <a:pt x="1440" y="606"/>
                    </a:lnTo>
                    <a:lnTo>
                      <a:pt x="1446" y="606"/>
                    </a:lnTo>
                    <a:lnTo>
                      <a:pt x="1446" y="606"/>
                    </a:lnTo>
                    <a:lnTo>
                      <a:pt x="1446" y="606"/>
                    </a:lnTo>
                    <a:lnTo>
                      <a:pt x="1446" y="612"/>
                    </a:lnTo>
                    <a:lnTo>
                      <a:pt x="1446" y="612"/>
                    </a:lnTo>
                    <a:lnTo>
                      <a:pt x="1446" y="612"/>
                    </a:lnTo>
                    <a:lnTo>
                      <a:pt x="1446" y="612"/>
                    </a:lnTo>
                    <a:lnTo>
                      <a:pt x="1452" y="612"/>
                    </a:lnTo>
                    <a:lnTo>
                      <a:pt x="1452" y="618"/>
                    </a:lnTo>
                    <a:lnTo>
                      <a:pt x="1452" y="618"/>
                    </a:lnTo>
                    <a:lnTo>
                      <a:pt x="1452" y="618"/>
                    </a:lnTo>
                    <a:lnTo>
                      <a:pt x="1452" y="618"/>
                    </a:lnTo>
                    <a:lnTo>
                      <a:pt x="1452" y="618"/>
                    </a:lnTo>
                    <a:lnTo>
                      <a:pt x="1458" y="618"/>
                    </a:lnTo>
                    <a:lnTo>
                      <a:pt x="1458" y="624"/>
                    </a:lnTo>
                    <a:lnTo>
                      <a:pt x="1458" y="624"/>
                    </a:lnTo>
                    <a:lnTo>
                      <a:pt x="1458" y="624"/>
                    </a:lnTo>
                    <a:lnTo>
                      <a:pt x="1458" y="624"/>
                    </a:lnTo>
                    <a:lnTo>
                      <a:pt x="1458" y="624"/>
                    </a:lnTo>
                    <a:lnTo>
                      <a:pt x="1464" y="624"/>
                    </a:lnTo>
                    <a:lnTo>
                      <a:pt x="1464" y="630"/>
                    </a:lnTo>
                    <a:lnTo>
                      <a:pt x="1464" y="630"/>
                    </a:lnTo>
                    <a:lnTo>
                      <a:pt x="1464" y="630"/>
                    </a:lnTo>
                    <a:lnTo>
                      <a:pt x="1464" y="630"/>
                    </a:lnTo>
                    <a:lnTo>
                      <a:pt x="1464" y="630"/>
                    </a:lnTo>
                    <a:lnTo>
                      <a:pt x="1470" y="630"/>
                    </a:lnTo>
                    <a:lnTo>
                      <a:pt x="1470" y="636"/>
                    </a:lnTo>
                    <a:lnTo>
                      <a:pt x="1470" y="636"/>
                    </a:lnTo>
                    <a:lnTo>
                      <a:pt x="1470" y="636"/>
                    </a:lnTo>
                    <a:lnTo>
                      <a:pt x="1470" y="636"/>
                    </a:lnTo>
                    <a:lnTo>
                      <a:pt x="1470" y="636"/>
                    </a:lnTo>
                    <a:lnTo>
                      <a:pt x="1476" y="636"/>
                    </a:lnTo>
                    <a:lnTo>
                      <a:pt x="1476" y="636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8" y="642"/>
                    </a:lnTo>
                    <a:lnTo>
                      <a:pt x="1488" y="642"/>
                    </a:lnTo>
                    <a:lnTo>
                      <a:pt x="1488" y="642"/>
                    </a:lnTo>
                    <a:lnTo>
                      <a:pt x="1488" y="642"/>
                    </a:lnTo>
                    <a:lnTo>
                      <a:pt x="1488" y="642"/>
                    </a:lnTo>
                    <a:lnTo>
                      <a:pt x="1488" y="642"/>
                    </a:lnTo>
                    <a:lnTo>
                      <a:pt x="1488" y="642"/>
                    </a:lnTo>
                    <a:lnTo>
                      <a:pt x="1494" y="642"/>
                    </a:lnTo>
                    <a:lnTo>
                      <a:pt x="1494" y="648"/>
                    </a:lnTo>
                    <a:lnTo>
                      <a:pt x="1494" y="648"/>
                    </a:lnTo>
                    <a:lnTo>
                      <a:pt x="1494" y="648"/>
                    </a:lnTo>
                    <a:lnTo>
                      <a:pt x="1494" y="648"/>
                    </a:lnTo>
                    <a:lnTo>
                      <a:pt x="1500" y="648"/>
                    </a:lnTo>
                    <a:lnTo>
                      <a:pt x="1500" y="648"/>
                    </a:lnTo>
                    <a:lnTo>
                      <a:pt x="1500" y="648"/>
                    </a:lnTo>
                    <a:lnTo>
                      <a:pt x="1500" y="648"/>
                    </a:lnTo>
                    <a:lnTo>
                      <a:pt x="1500" y="648"/>
                    </a:lnTo>
                    <a:lnTo>
                      <a:pt x="1500" y="648"/>
                    </a:lnTo>
                    <a:lnTo>
                      <a:pt x="1500" y="654"/>
                    </a:lnTo>
                    <a:lnTo>
                      <a:pt x="1506" y="654"/>
                    </a:lnTo>
                    <a:lnTo>
                      <a:pt x="1506" y="654"/>
                    </a:lnTo>
                    <a:lnTo>
                      <a:pt x="1506" y="654"/>
                    </a:lnTo>
                    <a:lnTo>
                      <a:pt x="1506" y="660"/>
                    </a:lnTo>
                    <a:lnTo>
                      <a:pt x="1506" y="660"/>
                    </a:lnTo>
                    <a:lnTo>
                      <a:pt x="1512" y="660"/>
                    </a:lnTo>
                    <a:lnTo>
                      <a:pt x="1512" y="660"/>
                    </a:lnTo>
                    <a:lnTo>
                      <a:pt x="1512" y="666"/>
                    </a:lnTo>
                    <a:lnTo>
                      <a:pt x="1512" y="666"/>
                    </a:lnTo>
                    <a:lnTo>
                      <a:pt x="1512" y="666"/>
                    </a:lnTo>
                    <a:lnTo>
                      <a:pt x="1512" y="672"/>
                    </a:lnTo>
                    <a:lnTo>
                      <a:pt x="1512" y="672"/>
                    </a:lnTo>
                    <a:lnTo>
                      <a:pt x="1518" y="672"/>
                    </a:lnTo>
                    <a:lnTo>
                      <a:pt x="1518" y="672"/>
                    </a:lnTo>
                    <a:lnTo>
                      <a:pt x="1518" y="672"/>
                    </a:lnTo>
                    <a:lnTo>
                      <a:pt x="1518" y="678"/>
                    </a:lnTo>
                    <a:lnTo>
                      <a:pt x="1518" y="678"/>
                    </a:lnTo>
                    <a:lnTo>
                      <a:pt x="1518" y="678"/>
                    </a:lnTo>
                    <a:lnTo>
                      <a:pt x="1524" y="678"/>
                    </a:lnTo>
                    <a:lnTo>
                      <a:pt x="1524" y="684"/>
                    </a:lnTo>
                    <a:lnTo>
                      <a:pt x="1524" y="684"/>
                    </a:lnTo>
                    <a:lnTo>
                      <a:pt x="1524" y="684"/>
                    </a:lnTo>
                    <a:lnTo>
                      <a:pt x="1524" y="684"/>
                    </a:lnTo>
                    <a:lnTo>
                      <a:pt x="1524" y="684"/>
                    </a:lnTo>
                    <a:lnTo>
                      <a:pt x="1530" y="684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6" y="696"/>
                    </a:lnTo>
                    <a:lnTo>
                      <a:pt x="1536" y="696"/>
                    </a:lnTo>
                    <a:lnTo>
                      <a:pt x="1536" y="696"/>
                    </a:lnTo>
                    <a:lnTo>
                      <a:pt x="1536" y="696"/>
                    </a:lnTo>
                    <a:lnTo>
                      <a:pt x="1536" y="696"/>
                    </a:lnTo>
                    <a:lnTo>
                      <a:pt x="1536" y="696"/>
                    </a:lnTo>
                    <a:lnTo>
                      <a:pt x="1542" y="696"/>
                    </a:lnTo>
                    <a:lnTo>
                      <a:pt x="1542" y="696"/>
                    </a:lnTo>
                    <a:lnTo>
                      <a:pt x="1542" y="702"/>
                    </a:lnTo>
                    <a:lnTo>
                      <a:pt x="1542" y="702"/>
                    </a:lnTo>
                    <a:lnTo>
                      <a:pt x="1542" y="702"/>
                    </a:lnTo>
                    <a:lnTo>
                      <a:pt x="1542" y="702"/>
                    </a:lnTo>
                    <a:lnTo>
                      <a:pt x="1548" y="702"/>
                    </a:lnTo>
                    <a:lnTo>
                      <a:pt x="1548" y="702"/>
                    </a:lnTo>
                    <a:lnTo>
                      <a:pt x="1548" y="702"/>
                    </a:lnTo>
                    <a:lnTo>
                      <a:pt x="1548" y="702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54" y="708"/>
                    </a:lnTo>
                    <a:lnTo>
                      <a:pt x="1554" y="708"/>
                    </a:lnTo>
                    <a:lnTo>
                      <a:pt x="1554" y="708"/>
                    </a:lnTo>
                    <a:lnTo>
                      <a:pt x="1554" y="708"/>
                    </a:lnTo>
                    <a:lnTo>
                      <a:pt x="1554" y="708"/>
                    </a:lnTo>
                    <a:lnTo>
                      <a:pt x="1554" y="708"/>
                    </a:lnTo>
                    <a:lnTo>
                      <a:pt x="1554" y="708"/>
                    </a:lnTo>
                    <a:lnTo>
                      <a:pt x="1560" y="708"/>
                    </a:lnTo>
                    <a:lnTo>
                      <a:pt x="1560" y="708"/>
                    </a:lnTo>
                    <a:lnTo>
                      <a:pt x="1560" y="708"/>
                    </a:lnTo>
                    <a:lnTo>
                      <a:pt x="1560" y="708"/>
                    </a:lnTo>
                    <a:lnTo>
                      <a:pt x="1560" y="708"/>
                    </a:lnTo>
                    <a:lnTo>
                      <a:pt x="1566" y="708"/>
                    </a:lnTo>
                    <a:lnTo>
                      <a:pt x="1566" y="708"/>
                    </a:lnTo>
                    <a:lnTo>
                      <a:pt x="1566" y="708"/>
                    </a:lnTo>
                    <a:lnTo>
                      <a:pt x="1566" y="714"/>
                    </a:lnTo>
                    <a:lnTo>
                      <a:pt x="1566" y="714"/>
                    </a:lnTo>
                    <a:lnTo>
                      <a:pt x="1566" y="714"/>
                    </a:lnTo>
                    <a:lnTo>
                      <a:pt x="1566" y="714"/>
                    </a:lnTo>
                    <a:lnTo>
                      <a:pt x="1572" y="714"/>
                    </a:lnTo>
                    <a:lnTo>
                      <a:pt x="1572" y="714"/>
                    </a:lnTo>
                    <a:lnTo>
                      <a:pt x="1572" y="714"/>
                    </a:lnTo>
                    <a:lnTo>
                      <a:pt x="1572" y="714"/>
                    </a:lnTo>
                    <a:lnTo>
                      <a:pt x="1572" y="714"/>
                    </a:lnTo>
                    <a:lnTo>
                      <a:pt x="1572" y="714"/>
                    </a:lnTo>
                    <a:lnTo>
                      <a:pt x="1578" y="714"/>
                    </a:lnTo>
                    <a:lnTo>
                      <a:pt x="1578" y="714"/>
                    </a:lnTo>
                    <a:lnTo>
                      <a:pt x="1578" y="714"/>
                    </a:lnTo>
                    <a:lnTo>
                      <a:pt x="1578" y="714"/>
                    </a:lnTo>
                    <a:lnTo>
                      <a:pt x="1578" y="714"/>
                    </a:lnTo>
                    <a:lnTo>
                      <a:pt x="1584" y="714"/>
                    </a:lnTo>
                    <a:lnTo>
                      <a:pt x="1584" y="714"/>
                    </a:lnTo>
                    <a:lnTo>
                      <a:pt x="1584" y="714"/>
                    </a:lnTo>
                    <a:lnTo>
                      <a:pt x="1584" y="714"/>
                    </a:lnTo>
                    <a:lnTo>
                      <a:pt x="1584" y="714"/>
                    </a:lnTo>
                    <a:lnTo>
                      <a:pt x="1584" y="714"/>
                    </a:lnTo>
                    <a:lnTo>
                      <a:pt x="1584" y="714"/>
                    </a:lnTo>
                    <a:lnTo>
                      <a:pt x="1590" y="714"/>
                    </a:lnTo>
                    <a:lnTo>
                      <a:pt x="1590" y="714"/>
                    </a:lnTo>
                    <a:lnTo>
                      <a:pt x="1590" y="714"/>
                    </a:lnTo>
                    <a:lnTo>
                      <a:pt x="1590" y="714"/>
                    </a:lnTo>
                    <a:lnTo>
                      <a:pt x="1590" y="714"/>
                    </a:lnTo>
                    <a:lnTo>
                      <a:pt x="1590" y="714"/>
                    </a:lnTo>
                    <a:lnTo>
                      <a:pt x="1596" y="714"/>
                    </a:lnTo>
                    <a:lnTo>
                      <a:pt x="1596" y="714"/>
                    </a:lnTo>
                    <a:lnTo>
                      <a:pt x="1596" y="714"/>
                    </a:lnTo>
                    <a:lnTo>
                      <a:pt x="1596" y="714"/>
                    </a:lnTo>
                    <a:lnTo>
                      <a:pt x="1596" y="714"/>
                    </a:lnTo>
                    <a:lnTo>
                      <a:pt x="1596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20" y="714"/>
                    </a:lnTo>
                    <a:lnTo>
                      <a:pt x="1620" y="714"/>
                    </a:lnTo>
                    <a:lnTo>
                      <a:pt x="1620" y="714"/>
                    </a:lnTo>
                    <a:lnTo>
                      <a:pt x="1620" y="714"/>
                    </a:lnTo>
                    <a:lnTo>
                      <a:pt x="1620" y="714"/>
                    </a:lnTo>
                    <a:lnTo>
                      <a:pt x="1620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32" y="714"/>
                    </a:lnTo>
                    <a:lnTo>
                      <a:pt x="1632" y="714"/>
                    </a:lnTo>
                    <a:lnTo>
                      <a:pt x="1632" y="714"/>
                    </a:lnTo>
                    <a:lnTo>
                      <a:pt x="1632" y="714"/>
                    </a:lnTo>
                    <a:lnTo>
                      <a:pt x="1632" y="714"/>
                    </a:lnTo>
                    <a:lnTo>
                      <a:pt x="1638" y="714"/>
                    </a:lnTo>
                    <a:lnTo>
                      <a:pt x="1638" y="714"/>
                    </a:lnTo>
                    <a:lnTo>
                      <a:pt x="1638" y="714"/>
                    </a:lnTo>
                    <a:lnTo>
                      <a:pt x="1638" y="714"/>
                    </a:lnTo>
                    <a:lnTo>
                      <a:pt x="1638" y="714"/>
                    </a:lnTo>
                    <a:lnTo>
                      <a:pt x="1638" y="714"/>
                    </a:lnTo>
                    <a:lnTo>
                      <a:pt x="1638" y="714"/>
                    </a:lnTo>
                    <a:lnTo>
                      <a:pt x="1644" y="714"/>
                    </a:lnTo>
                    <a:lnTo>
                      <a:pt x="1644" y="714"/>
                    </a:lnTo>
                    <a:lnTo>
                      <a:pt x="1644" y="714"/>
                    </a:lnTo>
                    <a:lnTo>
                      <a:pt x="1644" y="714"/>
                    </a:lnTo>
                    <a:lnTo>
                      <a:pt x="1644" y="714"/>
                    </a:lnTo>
                    <a:lnTo>
                      <a:pt x="1644" y="714"/>
                    </a:lnTo>
                    <a:lnTo>
                      <a:pt x="1650" y="714"/>
                    </a:lnTo>
                    <a:lnTo>
                      <a:pt x="1650" y="714"/>
                    </a:lnTo>
                    <a:lnTo>
                      <a:pt x="1650" y="714"/>
                    </a:lnTo>
                    <a:lnTo>
                      <a:pt x="1650" y="714"/>
                    </a:lnTo>
                    <a:lnTo>
                      <a:pt x="1650" y="714"/>
                    </a:lnTo>
                    <a:lnTo>
                      <a:pt x="1656" y="714"/>
                    </a:lnTo>
                    <a:lnTo>
                      <a:pt x="1656" y="714"/>
                    </a:lnTo>
                    <a:lnTo>
                      <a:pt x="1656" y="714"/>
                    </a:lnTo>
                    <a:lnTo>
                      <a:pt x="1656" y="714"/>
                    </a:lnTo>
                    <a:lnTo>
                      <a:pt x="1656" y="714"/>
                    </a:lnTo>
                    <a:lnTo>
                      <a:pt x="1656" y="714"/>
                    </a:lnTo>
                    <a:lnTo>
                      <a:pt x="1656" y="714"/>
                    </a:lnTo>
                    <a:lnTo>
                      <a:pt x="1662" y="714"/>
                    </a:lnTo>
                    <a:lnTo>
                      <a:pt x="1662" y="714"/>
                    </a:lnTo>
                    <a:lnTo>
                      <a:pt x="1662" y="714"/>
                    </a:lnTo>
                    <a:lnTo>
                      <a:pt x="1662" y="714"/>
                    </a:lnTo>
                    <a:lnTo>
                      <a:pt x="1662" y="714"/>
                    </a:lnTo>
                    <a:lnTo>
                      <a:pt x="1662" y="714"/>
                    </a:lnTo>
                    <a:lnTo>
                      <a:pt x="1668" y="714"/>
                    </a:lnTo>
                    <a:lnTo>
                      <a:pt x="1668" y="714"/>
                    </a:lnTo>
                    <a:lnTo>
                      <a:pt x="1668" y="714"/>
                    </a:lnTo>
                    <a:lnTo>
                      <a:pt x="1668" y="714"/>
                    </a:lnTo>
                    <a:lnTo>
                      <a:pt x="1668" y="714"/>
                    </a:lnTo>
                    <a:lnTo>
                      <a:pt x="1668" y="714"/>
                    </a:lnTo>
                    <a:lnTo>
                      <a:pt x="1674" y="714"/>
                    </a:lnTo>
                    <a:lnTo>
                      <a:pt x="1674" y="714"/>
                    </a:lnTo>
                    <a:lnTo>
                      <a:pt x="1674" y="714"/>
                    </a:lnTo>
                    <a:lnTo>
                      <a:pt x="1674" y="714"/>
                    </a:lnTo>
                    <a:lnTo>
                      <a:pt x="1674" y="714"/>
                    </a:lnTo>
                    <a:lnTo>
                      <a:pt x="1674" y="714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6" y="714"/>
                    </a:lnTo>
                    <a:lnTo>
                      <a:pt x="1686" y="714"/>
                    </a:lnTo>
                    <a:lnTo>
                      <a:pt x="1686" y="714"/>
                    </a:lnTo>
                    <a:lnTo>
                      <a:pt x="1686" y="714"/>
                    </a:lnTo>
                    <a:lnTo>
                      <a:pt x="1686" y="714"/>
                    </a:lnTo>
                    <a:lnTo>
                      <a:pt x="1686" y="714"/>
                    </a:lnTo>
                    <a:lnTo>
                      <a:pt x="1692" y="714"/>
                    </a:lnTo>
                    <a:lnTo>
                      <a:pt x="1692" y="714"/>
                    </a:lnTo>
                    <a:lnTo>
                      <a:pt x="1692" y="714"/>
                    </a:lnTo>
                    <a:lnTo>
                      <a:pt x="1692" y="714"/>
                    </a:lnTo>
                    <a:lnTo>
                      <a:pt x="1692" y="714"/>
                    </a:lnTo>
                    <a:lnTo>
                      <a:pt x="1692" y="714"/>
                    </a:lnTo>
                    <a:lnTo>
                      <a:pt x="1698" y="714"/>
                    </a:lnTo>
                    <a:lnTo>
                      <a:pt x="1698" y="714"/>
                    </a:lnTo>
                    <a:lnTo>
                      <a:pt x="1698" y="714"/>
                    </a:lnTo>
                    <a:lnTo>
                      <a:pt x="1698" y="714"/>
                    </a:lnTo>
                    <a:lnTo>
                      <a:pt x="1698" y="714"/>
                    </a:lnTo>
                    <a:lnTo>
                      <a:pt x="1698" y="714"/>
                    </a:lnTo>
                    <a:lnTo>
                      <a:pt x="1698" y="714"/>
                    </a:lnTo>
                    <a:lnTo>
                      <a:pt x="1704" y="714"/>
                    </a:lnTo>
                    <a:lnTo>
                      <a:pt x="1704" y="714"/>
                    </a:lnTo>
                    <a:lnTo>
                      <a:pt x="1704" y="714"/>
                    </a:lnTo>
                    <a:lnTo>
                      <a:pt x="1704" y="714"/>
                    </a:lnTo>
                    <a:lnTo>
                      <a:pt x="1704" y="714"/>
                    </a:lnTo>
                    <a:lnTo>
                      <a:pt x="1710" y="714"/>
                    </a:lnTo>
                    <a:lnTo>
                      <a:pt x="1710" y="714"/>
                    </a:lnTo>
                    <a:lnTo>
                      <a:pt x="1710" y="714"/>
                    </a:lnTo>
                    <a:lnTo>
                      <a:pt x="1710" y="714"/>
                    </a:lnTo>
                    <a:lnTo>
                      <a:pt x="1710" y="714"/>
                    </a:lnTo>
                    <a:lnTo>
                      <a:pt x="1710" y="714"/>
                    </a:lnTo>
                    <a:lnTo>
                      <a:pt x="1716" y="714"/>
                    </a:lnTo>
                    <a:lnTo>
                      <a:pt x="1716" y="714"/>
                    </a:lnTo>
                    <a:lnTo>
                      <a:pt x="1716" y="714"/>
                    </a:lnTo>
                    <a:lnTo>
                      <a:pt x="1716" y="714"/>
                    </a:lnTo>
                    <a:lnTo>
                      <a:pt x="1716" y="714"/>
                    </a:lnTo>
                    <a:lnTo>
                      <a:pt x="1716" y="714"/>
                    </a:lnTo>
                    <a:lnTo>
                      <a:pt x="1716" y="714"/>
                    </a:lnTo>
                    <a:lnTo>
                      <a:pt x="1722" y="714"/>
                    </a:lnTo>
                    <a:lnTo>
                      <a:pt x="1722" y="714"/>
                    </a:lnTo>
                    <a:lnTo>
                      <a:pt x="1722" y="714"/>
                    </a:lnTo>
                    <a:lnTo>
                      <a:pt x="1722" y="714"/>
                    </a:lnTo>
                    <a:lnTo>
                      <a:pt x="1722" y="714"/>
                    </a:lnTo>
                    <a:lnTo>
                      <a:pt x="1728" y="714"/>
                    </a:lnTo>
                    <a:lnTo>
                      <a:pt x="1728" y="714"/>
                    </a:lnTo>
                    <a:lnTo>
                      <a:pt x="1728" y="714"/>
                    </a:lnTo>
                    <a:lnTo>
                      <a:pt x="1728" y="714"/>
                    </a:lnTo>
                    <a:lnTo>
                      <a:pt x="1728" y="714"/>
                    </a:lnTo>
                    <a:lnTo>
                      <a:pt x="1728" y="714"/>
                    </a:lnTo>
                    <a:lnTo>
                      <a:pt x="1728" y="714"/>
                    </a:lnTo>
                    <a:lnTo>
                      <a:pt x="1734" y="714"/>
                    </a:lnTo>
                    <a:lnTo>
                      <a:pt x="1734" y="714"/>
                    </a:lnTo>
                    <a:lnTo>
                      <a:pt x="1734" y="714"/>
                    </a:lnTo>
                    <a:lnTo>
                      <a:pt x="1734" y="714"/>
                    </a:lnTo>
                    <a:lnTo>
                      <a:pt x="1734" y="714"/>
                    </a:lnTo>
                    <a:lnTo>
                      <a:pt x="1740" y="714"/>
                    </a:lnTo>
                    <a:lnTo>
                      <a:pt x="1740" y="714"/>
                    </a:lnTo>
                    <a:lnTo>
                      <a:pt x="1740" y="714"/>
                    </a:lnTo>
                    <a:lnTo>
                      <a:pt x="1740" y="714"/>
                    </a:lnTo>
                    <a:lnTo>
                      <a:pt x="1740" y="714"/>
                    </a:lnTo>
                    <a:lnTo>
                      <a:pt x="1740" y="714"/>
                    </a:lnTo>
                    <a:lnTo>
                      <a:pt x="1746" y="714"/>
                    </a:lnTo>
                    <a:lnTo>
                      <a:pt x="1746" y="714"/>
                    </a:lnTo>
                    <a:lnTo>
                      <a:pt x="1746" y="714"/>
                    </a:lnTo>
                    <a:lnTo>
                      <a:pt x="1746" y="714"/>
                    </a:lnTo>
                    <a:lnTo>
                      <a:pt x="1746" y="714"/>
                    </a:lnTo>
                    <a:lnTo>
                      <a:pt x="1746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8" y="714"/>
                    </a:lnTo>
                    <a:lnTo>
                      <a:pt x="1758" y="714"/>
                    </a:lnTo>
                    <a:lnTo>
                      <a:pt x="1758" y="714"/>
                    </a:lnTo>
                    <a:lnTo>
                      <a:pt x="1758" y="714"/>
                    </a:lnTo>
                    <a:lnTo>
                      <a:pt x="1758" y="714"/>
                    </a:lnTo>
                    <a:lnTo>
                      <a:pt x="1758" y="714"/>
                    </a:lnTo>
                    <a:lnTo>
                      <a:pt x="1758" y="714"/>
                    </a:lnTo>
                    <a:lnTo>
                      <a:pt x="1764" y="714"/>
                    </a:lnTo>
                    <a:lnTo>
                      <a:pt x="1764" y="714"/>
                    </a:lnTo>
                    <a:lnTo>
                      <a:pt x="1764" y="714"/>
                    </a:lnTo>
                    <a:lnTo>
                      <a:pt x="1764" y="714"/>
                    </a:lnTo>
                    <a:lnTo>
                      <a:pt x="1764" y="714"/>
                    </a:lnTo>
                    <a:lnTo>
                      <a:pt x="1764" y="714"/>
                    </a:lnTo>
                    <a:lnTo>
                      <a:pt x="1770" y="714"/>
                    </a:lnTo>
                    <a:lnTo>
                      <a:pt x="1770" y="714"/>
                    </a:lnTo>
                    <a:lnTo>
                      <a:pt x="1770" y="714"/>
                    </a:lnTo>
                    <a:lnTo>
                      <a:pt x="1770" y="714"/>
                    </a:lnTo>
                    <a:lnTo>
                      <a:pt x="1770" y="714"/>
                    </a:lnTo>
                    <a:lnTo>
                      <a:pt x="1770" y="714"/>
                    </a:lnTo>
                    <a:lnTo>
                      <a:pt x="1776" y="714"/>
                    </a:lnTo>
                    <a:lnTo>
                      <a:pt x="1776" y="714"/>
                    </a:lnTo>
                    <a:lnTo>
                      <a:pt x="1776" y="714"/>
                    </a:lnTo>
                    <a:lnTo>
                      <a:pt x="1776" y="714"/>
                    </a:lnTo>
                    <a:lnTo>
                      <a:pt x="1776" y="714"/>
                    </a:lnTo>
                    <a:lnTo>
                      <a:pt x="1776" y="714"/>
                    </a:lnTo>
                    <a:lnTo>
                      <a:pt x="1782" y="714"/>
                    </a:lnTo>
                    <a:lnTo>
                      <a:pt x="1782" y="714"/>
                    </a:lnTo>
                    <a:lnTo>
                      <a:pt x="1782" y="714"/>
                    </a:lnTo>
                    <a:lnTo>
                      <a:pt x="1782" y="714"/>
                    </a:lnTo>
                    <a:lnTo>
                      <a:pt x="1782" y="714"/>
                    </a:lnTo>
                    <a:lnTo>
                      <a:pt x="1782" y="714"/>
                    </a:lnTo>
                    <a:lnTo>
                      <a:pt x="1782" y="714"/>
                    </a:lnTo>
                    <a:lnTo>
                      <a:pt x="1788" y="714"/>
                    </a:lnTo>
                    <a:lnTo>
                      <a:pt x="1788" y="714"/>
                    </a:lnTo>
                    <a:lnTo>
                      <a:pt x="1788" y="714"/>
                    </a:lnTo>
                    <a:lnTo>
                      <a:pt x="1788" y="714"/>
                    </a:lnTo>
                    <a:lnTo>
                      <a:pt x="1788" y="714"/>
                    </a:lnTo>
                    <a:lnTo>
                      <a:pt x="1794" y="714"/>
                    </a:lnTo>
                    <a:lnTo>
                      <a:pt x="1794" y="714"/>
                    </a:lnTo>
                    <a:lnTo>
                      <a:pt x="1794" y="714"/>
                    </a:lnTo>
                    <a:lnTo>
                      <a:pt x="1794" y="714"/>
                    </a:lnTo>
                    <a:lnTo>
                      <a:pt x="1794" y="714"/>
                    </a:lnTo>
                    <a:lnTo>
                      <a:pt x="1794" y="714"/>
                    </a:lnTo>
                    <a:lnTo>
                      <a:pt x="1794" y="714"/>
                    </a:lnTo>
                    <a:lnTo>
                      <a:pt x="1800" y="714"/>
                    </a:lnTo>
                    <a:lnTo>
                      <a:pt x="1800" y="714"/>
                    </a:lnTo>
                    <a:lnTo>
                      <a:pt x="1800" y="714"/>
                    </a:lnTo>
                    <a:lnTo>
                      <a:pt x="1800" y="714"/>
                    </a:lnTo>
                    <a:lnTo>
                      <a:pt x="1800" y="714"/>
                    </a:lnTo>
                    <a:lnTo>
                      <a:pt x="1800" y="714"/>
                    </a:lnTo>
                    <a:lnTo>
                      <a:pt x="1806" y="714"/>
                    </a:lnTo>
                    <a:lnTo>
                      <a:pt x="1806" y="714"/>
                    </a:lnTo>
                    <a:lnTo>
                      <a:pt x="1806" y="714"/>
                    </a:lnTo>
                    <a:lnTo>
                      <a:pt x="1806" y="714"/>
                    </a:lnTo>
                    <a:lnTo>
                      <a:pt x="1806" y="714"/>
                    </a:lnTo>
                    <a:lnTo>
                      <a:pt x="1812" y="714"/>
                    </a:lnTo>
                    <a:lnTo>
                      <a:pt x="1812" y="714"/>
                    </a:lnTo>
                    <a:lnTo>
                      <a:pt x="1812" y="714"/>
                    </a:lnTo>
                    <a:lnTo>
                      <a:pt x="1812" y="714"/>
                    </a:lnTo>
                    <a:lnTo>
                      <a:pt x="1812" y="714"/>
                    </a:lnTo>
                    <a:lnTo>
                      <a:pt x="1812" y="714"/>
                    </a:lnTo>
                    <a:lnTo>
                      <a:pt x="1812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24" y="714"/>
                    </a:lnTo>
                    <a:lnTo>
                      <a:pt x="1824" y="714"/>
                    </a:lnTo>
                    <a:lnTo>
                      <a:pt x="1824" y="714"/>
                    </a:lnTo>
                    <a:lnTo>
                      <a:pt x="1824" y="714"/>
                    </a:lnTo>
                    <a:lnTo>
                      <a:pt x="1824" y="714"/>
                    </a:lnTo>
                    <a:lnTo>
                      <a:pt x="1824" y="714"/>
                    </a:lnTo>
                    <a:lnTo>
                      <a:pt x="1830" y="714"/>
                    </a:lnTo>
                    <a:lnTo>
                      <a:pt x="1830" y="714"/>
                    </a:lnTo>
                    <a:lnTo>
                      <a:pt x="1830" y="714"/>
                    </a:lnTo>
                    <a:lnTo>
                      <a:pt x="1830" y="714"/>
                    </a:lnTo>
                    <a:lnTo>
                      <a:pt x="1830" y="714"/>
                    </a:lnTo>
                    <a:lnTo>
                      <a:pt x="1830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42" y="714"/>
                    </a:lnTo>
                    <a:lnTo>
                      <a:pt x="1842" y="714"/>
                    </a:lnTo>
                    <a:lnTo>
                      <a:pt x="1842" y="714"/>
                    </a:lnTo>
                    <a:lnTo>
                      <a:pt x="1842" y="714"/>
                    </a:lnTo>
                    <a:lnTo>
                      <a:pt x="1842" y="714"/>
                    </a:lnTo>
                    <a:lnTo>
                      <a:pt x="1842" y="714"/>
                    </a:lnTo>
                    <a:lnTo>
                      <a:pt x="1848" y="714"/>
                    </a:lnTo>
                    <a:lnTo>
                      <a:pt x="1848" y="714"/>
                    </a:lnTo>
                    <a:lnTo>
                      <a:pt x="1848" y="714"/>
                    </a:lnTo>
                    <a:lnTo>
                      <a:pt x="1848" y="714"/>
                    </a:lnTo>
                    <a:lnTo>
                      <a:pt x="1848" y="714"/>
                    </a:lnTo>
                    <a:lnTo>
                      <a:pt x="1848" y="714"/>
                    </a:lnTo>
                    <a:lnTo>
                      <a:pt x="1848" y="714"/>
                    </a:lnTo>
                    <a:lnTo>
                      <a:pt x="1854" y="714"/>
                    </a:lnTo>
                    <a:lnTo>
                      <a:pt x="1854" y="714"/>
                    </a:lnTo>
                    <a:lnTo>
                      <a:pt x="1854" y="714"/>
                    </a:lnTo>
                    <a:lnTo>
                      <a:pt x="1854" y="714"/>
                    </a:lnTo>
                    <a:lnTo>
                      <a:pt x="1854" y="714"/>
                    </a:lnTo>
                    <a:lnTo>
                      <a:pt x="1854" y="714"/>
                    </a:lnTo>
                    <a:lnTo>
                      <a:pt x="1860" y="714"/>
                    </a:lnTo>
                    <a:lnTo>
                      <a:pt x="1860" y="714"/>
                    </a:lnTo>
                    <a:lnTo>
                      <a:pt x="1860" y="714"/>
                    </a:lnTo>
                    <a:lnTo>
                      <a:pt x="1860" y="714"/>
                    </a:lnTo>
                    <a:lnTo>
                      <a:pt x="1860" y="714"/>
                    </a:lnTo>
                    <a:lnTo>
                      <a:pt x="1860" y="714"/>
                    </a:lnTo>
                    <a:lnTo>
                      <a:pt x="1866" y="714"/>
                    </a:lnTo>
                    <a:lnTo>
                      <a:pt x="1866" y="714"/>
                    </a:lnTo>
                    <a:lnTo>
                      <a:pt x="1866" y="714"/>
                    </a:lnTo>
                    <a:lnTo>
                      <a:pt x="1866" y="714"/>
                    </a:lnTo>
                    <a:lnTo>
                      <a:pt x="1866" y="714"/>
                    </a:lnTo>
                    <a:lnTo>
                      <a:pt x="1866" y="714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8" y="714"/>
                    </a:lnTo>
                    <a:lnTo>
                      <a:pt x="1878" y="714"/>
                    </a:lnTo>
                    <a:lnTo>
                      <a:pt x="1878" y="714"/>
                    </a:lnTo>
                    <a:lnTo>
                      <a:pt x="1878" y="714"/>
                    </a:lnTo>
                    <a:lnTo>
                      <a:pt x="1878" y="714"/>
                    </a:lnTo>
                    <a:lnTo>
                      <a:pt x="1878" y="714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90" y="714"/>
                    </a:lnTo>
                    <a:lnTo>
                      <a:pt x="1890" y="714"/>
                    </a:lnTo>
                    <a:lnTo>
                      <a:pt x="1890" y="714"/>
                    </a:lnTo>
                    <a:lnTo>
                      <a:pt x="1890" y="714"/>
                    </a:lnTo>
                    <a:lnTo>
                      <a:pt x="1890" y="714"/>
                    </a:lnTo>
                    <a:lnTo>
                      <a:pt x="1890" y="714"/>
                    </a:lnTo>
                    <a:lnTo>
                      <a:pt x="1896" y="714"/>
                    </a:lnTo>
                    <a:lnTo>
                      <a:pt x="1896" y="714"/>
                    </a:lnTo>
                    <a:lnTo>
                      <a:pt x="1896" y="714"/>
                    </a:lnTo>
                    <a:lnTo>
                      <a:pt x="1896" y="714"/>
                    </a:lnTo>
                    <a:lnTo>
                      <a:pt x="1896" y="714"/>
                    </a:lnTo>
                    <a:lnTo>
                      <a:pt x="1896" y="714"/>
                    </a:lnTo>
                    <a:lnTo>
                      <a:pt x="1902" y="714"/>
                    </a:lnTo>
                    <a:lnTo>
                      <a:pt x="1902" y="714"/>
                    </a:lnTo>
                    <a:lnTo>
                      <a:pt x="1902" y="714"/>
                    </a:lnTo>
                    <a:lnTo>
                      <a:pt x="1902" y="714"/>
                    </a:lnTo>
                    <a:lnTo>
                      <a:pt x="1902" y="714"/>
                    </a:lnTo>
                    <a:lnTo>
                      <a:pt x="1902" y="714"/>
                    </a:lnTo>
                    <a:lnTo>
                      <a:pt x="1908" y="714"/>
                    </a:lnTo>
                    <a:lnTo>
                      <a:pt x="1908" y="714"/>
                    </a:lnTo>
                    <a:lnTo>
                      <a:pt x="1908" y="714"/>
                    </a:lnTo>
                    <a:lnTo>
                      <a:pt x="1908" y="714"/>
                    </a:lnTo>
                    <a:lnTo>
                      <a:pt x="1908" y="714"/>
                    </a:lnTo>
                    <a:lnTo>
                      <a:pt x="1908" y="714"/>
                    </a:lnTo>
                    <a:lnTo>
                      <a:pt x="1914" y="714"/>
                    </a:lnTo>
                    <a:lnTo>
                      <a:pt x="1914" y="714"/>
                    </a:lnTo>
                    <a:lnTo>
                      <a:pt x="1914" y="714"/>
                    </a:lnTo>
                    <a:lnTo>
                      <a:pt x="1914" y="714"/>
                    </a:lnTo>
                    <a:lnTo>
                      <a:pt x="1914" y="714"/>
                    </a:lnTo>
                    <a:lnTo>
                      <a:pt x="1914" y="714"/>
                    </a:lnTo>
                    <a:lnTo>
                      <a:pt x="1920" y="714"/>
                    </a:lnTo>
                    <a:lnTo>
                      <a:pt x="1920" y="714"/>
                    </a:lnTo>
                    <a:lnTo>
                      <a:pt x="1920" y="714"/>
                    </a:lnTo>
                    <a:lnTo>
                      <a:pt x="1920" y="714"/>
                    </a:lnTo>
                    <a:lnTo>
                      <a:pt x="1920" y="714"/>
                    </a:lnTo>
                    <a:lnTo>
                      <a:pt x="1920" y="714"/>
                    </a:lnTo>
                    <a:lnTo>
                      <a:pt x="1926" y="714"/>
                    </a:lnTo>
                    <a:lnTo>
                      <a:pt x="1926" y="714"/>
                    </a:lnTo>
                    <a:lnTo>
                      <a:pt x="1926" y="714"/>
                    </a:lnTo>
                    <a:lnTo>
                      <a:pt x="1926" y="714"/>
                    </a:lnTo>
                    <a:lnTo>
                      <a:pt x="1926" y="714"/>
                    </a:lnTo>
                    <a:lnTo>
                      <a:pt x="1926" y="714"/>
                    </a:lnTo>
                    <a:lnTo>
                      <a:pt x="1926" y="714"/>
                    </a:lnTo>
                    <a:lnTo>
                      <a:pt x="1932" y="714"/>
                    </a:lnTo>
                    <a:lnTo>
                      <a:pt x="1932" y="714"/>
                    </a:lnTo>
                    <a:lnTo>
                      <a:pt x="1932" y="714"/>
                    </a:lnTo>
                    <a:lnTo>
                      <a:pt x="1932" y="708"/>
                    </a:lnTo>
                    <a:lnTo>
                      <a:pt x="1932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44" y="708"/>
                    </a:lnTo>
                    <a:lnTo>
                      <a:pt x="1944" y="708"/>
                    </a:lnTo>
                    <a:lnTo>
                      <a:pt x="1944" y="708"/>
                    </a:lnTo>
                    <a:lnTo>
                      <a:pt x="1944" y="708"/>
                    </a:lnTo>
                    <a:lnTo>
                      <a:pt x="1944" y="708"/>
                    </a:lnTo>
                    <a:lnTo>
                      <a:pt x="1944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6" y="708"/>
                    </a:lnTo>
                    <a:lnTo>
                      <a:pt x="1956" y="708"/>
                    </a:lnTo>
                    <a:lnTo>
                      <a:pt x="1956" y="708"/>
                    </a:lnTo>
                    <a:lnTo>
                      <a:pt x="1956" y="708"/>
                    </a:lnTo>
                    <a:lnTo>
                      <a:pt x="1956" y="708"/>
                    </a:lnTo>
                    <a:lnTo>
                      <a:pt x="1956" y="708"/>
                    </a:lnTo>
                    <a:lnTo>
                      <a:pt x="1962" y="708"/>
                    </a:lnTo>
                    <a:lnTo>
                      <a:pt x="1962" y="708"/>
                    </a:lnTo>
                    <a:lnTo>
                      <a:pt x="1962" y="708"/>
                    </a:lnTo>
                    <a:lnTo>
                      <a:pt x="1962" y="708"/>
                    </a:lnTo>
                    <a:lnTo>
                      <a:pt x="1962" y="708"/>
                    </a:lnTo>
                    <a:lnTo>
                      <a:pt x="1962" y="708"/>
                    </a:lnTo>
                    <a:lnTo>
                      <a:pt x="1968" y="708"/>
                    </a:lnTo>
                    <a:lnTo>
                      <a:pt x="1968" y="708"/>
                    </a:lnTo>
                    <a:lnTo>
                      <a:pt x="1968" y="708"/>
                    </a:lnTo>
                    <a:lnTo>
                      <a:pt x="1968" y="708"/>
                    </a:lnTo>
                    <a:lnTo>
                      <a:pt x="1968" y="708"/>
                    </a:lnTo>
                    <a:lnTo>
                      <a:pt x="1968" y="708"/>
                    </a:lnTo>
                    <a:lnTo>
                      <a:pt x="1974" y="708"/>
                    </a:lnTo>
                    <a:lnTo>
                      <a:pt x="1974" y="708"/>
                    </a:lnTo>
                    <a:lnTo>
                      <a:pt x="1974" y="708"/>
                    </a:lnTo>
                    <a:lnTo>
                      <a:pt x="1974" y="708"/>
                    </a:lnTo>
                    <a:lnTo>
                      <a:pt x="1974" y="708"/>
                    </a:lnTo>
                    <a:lnTo>
                      <a:pt x="1974" y="708"/>
                    </a:lnTo>
                    <a:lnTo>
                      <a:pt x="1980" y="708"/>
                    </a:lnTo>
                    <a:lnTo>
                      <a:pt x="1980" y="708"/>
                    </a:lnTo>
                    <a:lnTo>
                      <a:pt x="1980" y="708"/>
                    </a:lnTo>
                    <a:lnTo>
                      <a:pt x="1980" y="708"/>
                    </a:lnTo>
                    <a:lnTo>
                      <a:pt x="1980" y="708"/>
                    </a:lnTo>
                    <a:lnTo>
                      <a:pt x="1980" y="708"/>
                    </a:lnTo>
                    <a:lnTo>
                      <a:pt x="1986" y="708"/>
                    </a:lnTo>
                    <a:lnTo>
                      <a:pt x="1986" y="708"/>
                    </a:lnTo>
                    <a:lnTo>
                      <a:pt x="1986" y="708"/>
                    </a:lnTo>
                    <a:lnTo>
                      <a:pt x="1986" y="708"/>
                    </a:lnTo>
                    <a:lnTo>
                      <a:pt x="1986" y="708"/>
                    </a:lnTo>
                    <a:lnTo>
                      <a:pt x="1986" y="708"/>
                    </a:lnTo>
                    <a:lnTo>
                      <a:pt x="1992" y="708"/>
                    </a:lnTo>
                    <a:lnTo>
                      <a:pt x="1992" y="708"/>
                    </a:lnTo>
                    <a:lnTo>
                      <a:pt x="1992" y="708"/>
                    </a:lnTo>
                    <a:lnTo>
                      <a:pt x="1992" y="708"/>
                    </a:lnTo>
                    <a:lnTo>
                      <a:pt x="1992" y="708"/>
                    </a:lnTo>
                    <a:lnTo>
                      <a:pt x="1992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10" y="708"/>
                    </a:lnTo>
                    <a:lnTo>
                      <a:pt x="2010" y="708"/>
                    </a:lnTo>
                    <a:lnTo>
                      <a:pt x="2010" y="708"/>
                    </a:lnTo>
                    <a:lnTo>
                      <a:pt x="2010" y="708"/>
                    </a:lnTo>
                    <a:lnTo>
                      <a:pt x="2010" y="708"/>
                    </a:lnTo>
                    <a:lnTo>
                      <a:pt x="2010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22" y="708"/>
                    </a:lnTo>
                    <a:lnTo>
                      <a:pt x="2022" y="708"/>
                    </a:lnTo>
                    <a:lnTo>
                      <a:pt x="2022" y="708"/>
                    </a:lnTo>
                    <a:lnTo>
                      <a:pt x="2022" y="708"/>
                    </a:lnTo>
                    <a:lnTo>
                      <a:pt x="2022" y="708"/>
                    </a:lnTo>
                    <a:lnTo>
                      <a:pt x="2022" y="708"/>
                    </a:lnTo>
                    <a:lnTo>
                      <a:pt x="2028" y="708"/>
                    </a:lnTo>
                    <a:lnTo>
                      <a:pt x="2028" y="708"/>
                    </a:lnTo>
                    <a:lnTo>
                      <a:pt x="2028" y="708"/>
                    </a:lnTo>
                    <a:lnTo>
                      <a:pt x="2028" y="708"/>
                    </a:lnTo>
                    <a:lnTo>
                      <a:pt x="2028" y="708"/>
                    </a:lnTo>
                    <a:lnTo>
                      <a:pt x="2028" y="708"/>
                    </a:lnTo>
                    <a:lnTo>
                      <a:pt x="2034" y="708"/>
                    </a:lnTo>
                    <a:lnTo>
                      <a:pt x="2034" y="708"/>
                    </a:lnTo>
                    <a:lnTo>
                      <a:pt x="2034" y="708"/>
                    </a:lnTo>
                    <a:lnTo>
                      <a:pt x="2034" y="708"/>
                    </a:lnTo>
                    <a:lnTo>
                      <a:pt x="2034" y="708"/>
                    </a:lnTo>
                    <a:lnTo>
                      <a:pt x="2034" y="708"/>
                    </a:lnTo>
                    <a:lnTo>
                      <a:pt x="2040" y="708"/>
                    </a:lnTo>
                    <a:lnTo>
                      <a:pt x="2040" y="708"/>
                    </a:lnTo>
                    <a:lnTo>
                      <a:pt x="2040" y="708"/>
                    </a:lnTo>
                    <a:lnTo>
                      <a:pt x="2040" y="708"/>
                    </a:lnTo>
                    <a:lnTo>
                      <a:pt x="2040" y="708"/>
                    </a:lnTo>
                    <a:lnTo>
                      <a:pt x="2040" y="708"/>
                    </a:lnTo>
                    <a:lnTo>
                      <a:pt x="2046" y="708"/>
                    </a:lnTo>
                    <a:lnTo>
                      <a:pt x="2046" y="708"/>
                    </a:lnTo>
                    <a:lnTo>
                      <a:pt x="2046" y="708"/>
                    </a:lnTo>
                    <a:lnTo>
                      <a:pt x="2046" y="708"/>
                    </a:lnTo>
                    <a:lnTo>
                      <a:pt x="2046" y="708"/>
                    </a:lnTo>
                    <a:lnTo>
                      <a:pt x="2046" y="708"/>
                    </a:lnTo>
                    <a:lnTo>
                      <a:pt x="2052" y="708"/>
                    </a:lnTo>
                    <a:lnTo>
                      <a:pt x="2052" y="708"/>
                    </a:lnTo>
                    <a:lnTo>
                      <a:pt x="2052" y="708"/>
                    </a:lnTo>
                    <a:lnTo>
                      <a:pt x="2052" y="708"/>
                    </a:lnTo>
                    <a:lnTo>
                      <a:pt x="2052" y="708"/>
                    </a:lnTo>
                    <a:lnTo>
                      <a:pt x="2052" y="708"/>
                    </a:lnTo>
                    <a:lnTo>
                      <a:pt x="2058" y="708"/>
                    </a:lnTo>
                    <a:lnTo>
                      <a:pt x="2058" y="708"/>
                    </a:lnTo>
                    <a:lnTo>
                      <a:pt x="2058" y="708"/>
                    </a:lnTo>
                    <a:lnTo>
                      <a:pt x="2058" y="708"/>
                    </a:lnTo>
                    <a:lnTo>
                      <a:pt x="2058" y="708"/>
                    </a:lnTo>
                    <a:lnTo>
                      <a:pt x="2058" y="708"/>
                    </a:lnTo>
                    <a:lnTo>
                      <a:pt x="2064" y="708"/>
                    </a:lnTo>
                    <a:lnTo>
                      <a:pt x="2064" y="708"/>
                    </a:lnTo>
                    <a:lnTo>
                      <a:pt x="2064" y="708"/>
                    </a:lnTo>
                    <a:lnTo>
                      <a:pt x="2064" y="708"/>
                    </a:lnTo>
                    <a:lnTo>
                      <a:pt x="2064" y="708"/>
                    </a:lnTo>
                    <a:lnTo>
                      <a:pt x="2064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82" y="708"/>
                    </a:lnTo>
                    <a:lnTo>
                      <a:pt x="2082" y="708"/>
                    </a:lnTo>
                    <a:lnTo>
                      <a:pt x="2082" y="708"/>
                    </a:lnTo>
                    <a:lnTo>
                      <a:pt x="2082" y="708"/>
                    </a:lnTo>
                    <a:lnTo>
                      <a:pt x="2082" y="708"/>
                    </a:lnTo>
                    <a:lnTo>
                      <a:pt x="2082" y="708"/>
                    </a:lnTo>
                    <a:lnTo>
                      <a:pt x="2088" y="708"/>
                    </a:lnTo>
                    <a:lnTo>
                      <a:pt x="2088" y="708"/>
                    </a:lnTo>
                    <a:lnTo>
                      <a:pt x="2088" y="708"/>
                    </a:lnTo>
                    <a:lnTo>
                      <a:pt x="2088" y="708"/>
                    </a:lnTo>
                    <a:lnTo>
                      <a:pt x="2088" y="708"/>
                    </a:lnTo>
                    <a:lnTo>
                      <a:pt x="2088" y="708"/>
                    </a:lnTo>
                    <a:lnTo>
                      <a:pt x="2094" y="708"/>
                    </a:lnTo>
                    <a:lnTo>
                      <a:pt x="2094" y="708"/>
                    </a:lnTo>
                    <a:lnTo>
                      <a:pt x="2094" y="708"/>
                    </a:lnTo>
                    <a:lnTo>
                      <a:pt x="2094" y="708"/>
                    </a:lnTo>
                    <a:lnTo>
                      <a:pt x="2094" y="708"/>
                    </a:lnTo>
                    <a:lnTo>
                      <a:pt x="2094" y="708"/>
                    </a:lnTo>
                    <a:lnTo>
                      <a:pt x="2100" y="708"/>
                    </a:lnTo>
                    <a:lnTo>
                      <a:pt x="2100" y="708"/>
                    </a:lnTo>
                    <a:lnTo>
                      <a:pt x="2100" y="708"/>
                    </a:lnTo>
                    <a:lnTo>
                      <a:pt x="2100" y="708"/>
                    </a:lnTo>
                    <a:lnTo>
                      <a:pt x="2100" y="708"/>
                    </a:lnTo>
                    <a:lnTo>
                      <a:pt x="2100" y="708"/>
                    </a:lnTo>
                    <a:lnTo>
                      <a:pt x="2100" y="708"/>
                    </a:lnTo>
                    <a:lnTo>
                      <a:pt x="2106" y="708"/>
                    </a:lnTo>
                    <a:lnTo>
                      <a:pt x="2106" y="708"/>
                    </a:lnTo>
                    <a:lnTo>
                      <a:pt x="2106" y="708"/>
                    </a:lnTo>
                    <a:lnTo>
                      <a:pt x="2106" y="708"/>
                    </a:lnTo>
                    <a:lnTo>
                      <a:pt x="2106" y="708"/>
                    </a:lnTo>
                    <a:lnTo>
                      <a:pt x="2106" y="708"/>
                    </a:lnTo>
                    <a:lnTo>
                      <a:pt x="2112" y="708"/>
                    </a:lnTo>
                    <a:lnTo>
                      <a:pt x="2112" y="708"/>
                    </a:lnTo>
                    <a:lnTo>
                      <a:pt x="2112" y="708"/>
                    </a:lnTo>
                    <a:lnTo>
                      <a:pt x="2112" y="708"/>
                    </a:lnTo>
                    <a:lnTo>
                      <a:pt x="2112" y="708"/>
                    </a:lnTo>
                    <a:lnTo>
                      <a:pt x="2112" y="708"/>
                    </a:lnTo>
                    <a:lnTo>
                      <a:pt x="2118" y="708"/>
                    </a:lnTo>
                    <a:lnTo>
                      <a:pt x="2118" y="708"/>
                    </a:lnTo>
                    <a:lnTo>
                      <a:pt x="2118" y="708"/>
                    </a:lnTo>
                    <a:lnTo>
                      <a:pt x="2118" y="708"/>
                    </a:lnTo>
                    <a:lnTo>
                      <a:pt x="2118" y="708"/>
                    </a:lnTo>
                    <a:lnTo>
                      <a:pt x="2118" y="708"/>
                    </a:lnTo>
                    <a:lnTo>
                      <a:pt x="2124" y="708"/>
                    </a:lnTo>
                    <a:lnTo>
                      <a:pt x="2124" y="708"/>
                    </a:lnTo>
                    <a:lnTo>
                      <a:pt x="2124" y="708"/>
                    </a:lnTo>
                    <a:lnTo>
                      <a:pt x="2124" y="708"/>
                    </a:lnTo>
                    <a:lnTo>
                      <a:pt x="2124" y="708"/>
                    </a:lnTo>
                    <a:lnTo>
                      <a:pt x="2124" y="708"/>
                    </a:lnTo>
                    <a:lnTo>
                      <a:pt x="2130" y="708"/>
                    </a:lnTo>
                    <a:lnTo>
                      <a:pt x="2130" y="708"/>
                    </a:lnTo>
                    <a:lnTo>
                      <a:pt x="2130" y="708"/>
                    </a:lnTo>
                    <a:lnTo>
                      <a:pt x="2130" y="708"/>
                    </a:lnTo>
                    <a:lnTo>
                      <a:pt x="2130" y="708"/>
                    </a:lnTo>
                    <a:lnTo>
                      <a:pt x="2130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8" y="708"/>
                    </a:lnTo>
                    <a:lnTo>
                      <a:pt x="2148" y="708"/>
                    </a:lnTo>
                    <a:lnTo>
                      <a:pt x="2148" y="708"/>
                    </a:lnTo>
                    <a:lnTo>
                      <a:pt x="2148" y="708"/>
                    </a:lnTo>
                    <a:lnTo>
                      <a:pt x="2148" y="708"/>
                    </a:lnTo>
                    <a:lnTo>
                      <a:pt x="2148" y="708"/>
                    </a:lnTo>
                    <a:lnTo>
                      <a:pt x="2154" y="708"/>
                    </a:lnTo>
                    <a:lnTo>
                      <a:pt x="2154" y="708"/>
                    </a:lnTo>
                    <a:lnTo>
                      <a:pt x="2154" y="708"/>
                    </a:lnTo>
                    <a:lnTo>
                      <a:pt x="2154" y="708"/>
                    </a:lnTo>
                    <a:lnTo>
                      <a:pt x="2154" y="708"/>
                    </a:lnTo>
                    <a:lnTo>
                      <a:pt x="2154" y="708"/>
                    </a:lnTo>
                    <a:lnTo>
                      <a:pt x="2160" y="708"/>
                    </a:lnTo>
                    <a:lnTo>
                      <a:pt x="2160" y="708"/>
                    </a:lnTo>
                    <a:lnTo>
                      <a:pt x="2160" y="708"/>
                    </a:lnTo>
                    <a:lnTo>
                      <a:pt x="2160" y="708"/>
                    </a:lnTo>
                    <a:lnTo>
                      <a:pt x="2160" y="708"/>
                    </a:lnTo>
                    <a:lnTo>
                      <a:pt x="2160" y="708"/>
                    </a:lnTo>
                    <a:lnTo>
                      <a:pt x="2160" y="708"/>
                    </a:lnTo>
                    <a:lnTo>
                      <a:pt x="2166" y="708"/>
                    </a:lnTo>
                    <a:lnTo>
                      <a:pt x="2166" y="708"/>
                    </a:lnTo>
                    <a:lnTo>
                      <a:pt x="2166" y="708"/>
                    </a:lnTo>
                    <a:lnTo>
                      <a:pt x="2166" y="708"/>
                    </a:lnTo>
                    <a:lnTo>
                      <a:pt x="2166" y="708"/>
                    </a:lnTo>
                    <a:lnTo>
                      <a:pt x="2166" y="708"/>
                    </a:lnTo>
                    <a:lnTo>
                      <a:pt x="2172" y="708"/>
                    </a:lnTo>
                    <a:lnTo>
                      <a:pt x="2172" y="708"/>
                    </a:lnTo>
                    <a:lnTo>
                      <a:pt x="2172" y="708"/>
                    </a:lnTo>
                    <a:lnTo>
                      <a:pt x="2172" y="708"/>
                    </a:lnTo>
                    <a:lnTo>
                      <a:pt x="2172" y="708"/>
                    </a:lnTo>
                    <a:lnTo>
                      <a:pt x="2178" y="708"/>
                    </a:lnTo>
                    <a:lnTo>
                      <a:pt x="2178" y="708"/>
                    </a:lnTo>
                    <a:lnTo>
                      <a:pt x="2178" y="708"/>
                    </a:lnTo>
                    <a:lnTo>
                      <a:pt x="2178" y="708"/>
                    </a:lnTo>
                    <a:lnTo>
                      <a:pt x="2178" y="708"/>
                    </a:lnTo>
                    <a:lnTo>
                      <a:pt x="2178" y="708"/>
                    </a:lnTo>
                    <a:lnTo>
                      <a:pt x="2178" y="708"/>
                    </a:lnTo>
                    <a:lnTo>
                      <a:pt x="2184" y="708"/>
                    </a:lnTo>
                    <a:lnTo>
                      <a:pt x="2184" y="708"/>
                    </a:lnTo>
                    <a:lnTo>
                      <a:pt x="2184" y="708"/>
                    </a:lnTo>
                    <a:lnTo>
                      <a:pt x="2184" y="708"/>
                    </a:lnTo>
                    <a:lnTo>
                      <a:pt x="2184" y="708"/>
                    </a:lnTo>
                    <a:lnTo>
                      <a:pt x="2184" y="708"/>
                    </a:lnTo>
                    <a:lnTo>
                      <a:pt x="2190" y="708"/>
                    </a:lnTo>
                    <a:lnTo>
                      <a:pt x="2190" y="708"/>
                    </a:lnTo>
                    <a:lnTo>
                      <a:pt x="2190" y="708"/>
                    </a:lnTo>
                    <a:lnTo>
                      <a:pt x="2190" y="708"/>
                    </a:lnTo>
                    <a:lnTo>
                      <a:pt x="2190" y="708"/>
                    </a:lnTo>
                    <a:lnTo>
                      <a:pt x="2190" y="708"/>
                    </a:lnTo>
                    <a:lnTo>
                      <a:pt x="2196" y="708"/>
                    </a:lnTo>
                    <a:lnTo>
                      <a:pt x="2196" y="708"/>
                    </a:lnTo>
                    <a:lnTo>
                      <a:pt x="2196" y="708"/>
                    </a:lnTo>
                    <a:lnTo>
                      <a:pt x="2196" y="708"/>
                    </a:lnTo>
                    <a:lnTo>
                      <a:pt x="2196" y="708"/>
                    </a:lnTo>
                    <a:lnTo>
                      <a:pt x="2196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14" y="708"/>
                    </a:lnTo>
                    <a:lnTo>
                      <a:pt x="2214" y="708"/>
                    </a:lnTo>
                    <a:lnTo>
                      <a:pt x="2214" y="708"/>
                    </a:lnTo>
                    <a:lnTo>
                      <a:pt x="2214" y="708"/>
                    </a:lnTo>
                    <a:lnTo>
                      <a:pt x="2214" y="708"/>
                    </a:lnTo>
                    <a:lnTo>
                      <a:pt x="2214" y="708"/>
                    </a:lnTo>
                    <a:lnTo>
                      <a:pt x="2220" y="708"/>
                    </a:lnTo>
                    <a:lnTo>
                      <a:pt x="2220" y="708"/>
                    </a:lnTo>
                    <a:lnTo>
                      <a:pt x="2220" y="708"/>
                    </a:lnTo>
                    <a:lnTo>
                      <a:pt x="2220" y="708"/>
                    </a:lnTo>
                    <a:lnTo>
                      <a:pt x="2220" y="708"/>
                    </a:lnTo>
                    <a:lnTo>
                      <a:pt x="2220" y="708"/>
                    </a:lnTo>
                    <a:lnTo>
                      <a:pt x="2226" y="708"/>
                    </a:lnTo>
                    <a:lnTo>
                      <a:pt x="2226" y="708"/>
                    </a:lnTo>
                    <a:lnTo>
                      <a:pt x="2226" y="708"/>
                    </a:lnTo>
                    <a:lnTo>
                      <a:pt x="2226" y="708"/>
                    </a:lnTo>
                    <a:lnTo>
                      <a:pt x="2226" y="708"/>
                    </a:lnTo>
                    <a:lnTo>
                      <a:pt x="2226" y="708"/>
                    </a:lnTo>
                    <a:lnTo>
                      <a:pt x="2232" y="708"/>
                    </a:lnTo>
                    <a:lnTo>
                      <a:pt x="2232" y="708"/>
                    </a:lnTo>
                    <a:lnTo>
                      <a:pt x="2232" y="708"/>
                    </a:lnTo>
                    <a:lnTo>
                      <a:pt x="2232" y="708"/>
                    </a:lnTo>
                    <a:lnTo>
                      <a:pt x="2232" y="708"/>
                    </a:lnTo>
                    <a:lnTo>
                      <a:pt x="2232" y="708"/>
                    </a:lnTo>
                    <a:lnTo>
                      <a:pt x="2238" y="708"/>
                    </a:lnTo>
                    <a:lnTo>
                      <a:pt x="2238" y="708"/>
                    </a:lnTo>
                    <a:lnTo>
                      <a:pt x="2238" y="708"/>
                    </a:lnTo>
                    <a:lnTo>
                      <a:pt x="2238" y="708"/>
                    </a:lnTo>
                    <a:lnTo>
                      <a:pt x="2238" y="708"/>
                    </a:lnTo>
                    <a:lnTo>
                      <a:pt x="2238" y="708"/>
                    </a:lnTo>
                    <a:lnTo>
                      <a:pt x="2244" y="708"/>
                    </a:lnTo>
                    <a:lnTo>
                      <a:pt x="2244" y="708"/>
                    </a:lnTo>
                    <a:lnTo>
                      <a:pt x="2244" y="708"/>
                    </a:lnTo>
                    <a:lnTo>
                      <a:pt x="2244" y="708"/>
                    </a:lnTo>
                    <a:lnTo>
                      <a:pt x="2244" y="708"/>
                    </a:lnTo>
                    <a:lnTo>
                      <a:pt x="2244" y="708"/>
                    </a:lnTo>
                    <a:lnTo>
                      <a:pt x="2250" y="708"/>
                    </a:lnTo>
                    <a:lnTo>
                      <a:pt x="2250" y="708"/>
                    </a:lnTo>
                    <a:lnTo>
                      <a:pt x="2250" y="708"/>
                    </a:lnTo>
                    <a:lnTo>
                      <a:pt x="2250" y="708"/>
                    </a:lnTo>
                    <a:lnTo>
                      <a:pt x="2250" y="708"/>
                    </a:lnTo>
                    <a:lnTo>
                      <a:pt x="2250" y="708"/>
                    </a:lnTo>
                    <a:lnTo>
                      <a:pt x="2256" y="708"/>
                    </a:lnTo>
                    <a:lnTo>
                      <a:pt x="2256" y="708"/>
                    </a:lnTo>
                    <a:lnTo>
                      <a:pt x="2256" y="708"/>
                    </a:lnTo>
                    <a:lnTo>
                      <a:pt x="2256" y="708"/>
                    </a:lnTo>
                    <a:lnTo>
                      <a:pt x="2256" y="708"/>
                    </a:lnTo>
                    <a:lnTo>
                      <a:pt x="2256" y="708"/>
                    </a:lnTo>
                    <a:lnTo>
                      <a:pt x="2256" y="708"/>
                    </a:lnTo>
                    <a:lnTo>
                      <a:pt x="2262" y="708"/>
                    </a:lnTo>
                    <a:lnTo>
                      <a:pt x="2262" y="708"/>
                    </a:lnTo>
                    <a:lnTo>
                      <a:pt x="2262" y="708"/>
                    </a:lnTo>
                    <a:lnTo>
                      <a:pt x="2262" y="708"/>
                    </a:lnTo>
                    <a:lnTo>
                      <a:pt x="2262" y="708"/>
                    </a:lnTo>
                    <a:lnTo>
                      <a:pt x="2262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80" y="708"/>
                    </a:lnTo>
                    <a:lnTo>
                      <a:pt x="2280" y="708"/>
                    </a:lnTo>
                    <a:lnTo>
                      <a:pt x="2280" y="708"/>
                    </a:lnTo>
                    <a:lnTo>
                      <a:pt x="2280" y="708"/>
                    </a:lnTo>
                    <a:lnTo>
                      <a:pt x="2280" y="708"/>
                    </a:lnTo>
                    <a:lnTo>
                      <a:pt x="2280" y="708"/>
                    </a:lnTo>
                    <a:lnTo>
                      <a:pt x="2286" y="708"/>
                    </a:lnTo>
                    <a:lnTo>
                      <a:pt x="2286" y="708"/>
                    </a:lnTo>
                    <a:lnTo>
                      <a:pt x="2286" y="708"/>
                    </a:lnTo>
                    <a:lnTo>
                      <a:pt x="2286" y="708"/>
                    </a:lnTo>
                    <a:lnTo>
                      <a:pt x="2286" y="708"/>
                    </a:lnTo>
                    <a:lnTo>
                      <a:pt x="2286" y="708"/>
                    </a:lnTo>
                    <a:lnTo>
                      <a:pt x="2292" y="708"/>
                    </a:lnTo>
                    <a:lnTo>
                      <a:pt x="2292" y="708"/>
                    </a:lnTo>
                    <a:lnTo>
                      <a:pt x="2292" y="708"/>
                    </a:lnTo>
                    <a:lnTo>
                      <a:pt x="2292" y="708"/>
                    </a:lnTo>
                    <a:lnTo>
                      <a:pt x="2292" y="708"/>
                    </a:lnTo>
                    <a:lnTo>
                      <a:pt x="2292" y="708"/>
                    </a:lnTo>
                    <a:lnTo>
                      <a:pt x="2298" y="708"/>
                    </a:lnTo>
                    <a:lnTo>
                      <a:pt x="2298" y="708"/>
                    </a:lnTo>
                    <a:lnTo>
                      <a:pt x="2298" y="708"/>
                    </a:lnTo>
                    <a:lnTo>
                      <a:pt x="2298" y="708"/>
                    </a:lnTo>
                    <a:lnTo>
                      <a:pt x="2298" y="708"/>
                    </a:lnTo>
                    <a:lnTo>
                      <a:pt x="2298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10" y="708"/>
                    </a:lnTo>
                    <a:lnTo>
                      <a:pt x="2310" y="708"/>
                    </a:lnTo>
                    <a:lnTo>
                      <a:pt x="2310" y="708"/>
                    </a:lnTo>
                    <a:lnTo>
                      <a:pt x="2310" y="708"/>
                    </a:lnTo>
                    <a:lnTo>
                      <a:pt x="2310" y="708"/>
                    </a:lnTo>
                    <a:lnTo>
                      <a:pt x="2310" y="708"/>
                    </a:lnTo>
                    <a:lnTo>
                      <a:pt x="2310" y="708"/>
                    </a:lnTo>
                    <a:lnTo>
                      <a:pt x="2316" y="708"/>
                    </a:lnTo>
                    <a:lnTo>
                      <a:pt x="2316" y="708"/>
                    </a:lnTo>
                    <a:lnTo>
                      <a:pt x="2316" y="708"/>
                    </a:lnTo>
                    <a:lnTo>
                      <a:pt x="2316" y="708"/>
                    </a:lnTo>
                    <a:lnTo>
                      <a:pt x="2316" y="708"/>
                    </a:lnTo>
                    <a:lnTo>
                      <a:pt x="2322" y="708"/>
                    </a:lnTo>
                    <a:lnTo>
                      <a:pt x="2322" y="708"/>
                    </a:lnTo>
                    <a:lnTo>
                      <a:pt x="2322" y="708"/>
                    </a:lnTo>
                    <a:lnTo>
                      <a:pt x="2322" y="708"/>
                    </a:lnTo>
                    <a:lnTo>
                      <a:pt x="2322" y="708"/>
                    </a:lnTo>
                    <a:lnTo>
                      <a:pt x="2322" y="708"/>
                    </a:lnTo>
                    <a:lnTo>
                      <a:pt x="2322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34" y="708"/>
                    </a:lnTo>
                    <a:lnTo>
                      <a:pt x="2334" y="708"/>
                    </a:lnTo>
                    <a:lnTo>
                      <a:pt x="2334" y="708"/>
                    </a:lnTo>
                    <a:lnTo>
                      <a:pt x="2334" y="708"/>
                    </a:lnTo>
                    <a:lnTo>
                      <a:pt x="2334" y="708"/>
                    </a:lnTo>
                    <a:lnTo>
                      <a:pt x="2334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6" y="708"/>
                    </a:lnTo>
                    <a:lnTo>
                      <a:pt x="2346" y="708"/>
                    </a:lnTo>
                    <a:lnTo>
                      <a:pt x="2346" y="708"/>
                    </a:lnTo>
                    <a:lnTo>
                      <a:pt x="2346" y="708"/>
                    </a:lnTo>
                    <a:lnTo>
                      <a:pt x="2346" y="708"/>
                    </a:lnTo>
                    <a:lnTo>
                      <a:pt x="2346" y="708"/>
                    </a:lnTo>
                    <a:lnTo>
                      <a:pt x="2346" y="708"/>
                    </a:lnTo>
                    <a:lnTo>
                      <a:pt x="2352" y="708"/>
                    </a:lnTo>
                    <a:lnTo>
                      <a:pt x="2352" y="708"/>
                    </a:lnTo>
                    <a:lnTo>
                      <a:pt x="2352" y="708"/>
                    </a:lnTo>
                    <a:lnTo>
                      <a:pt x="2352" y="708"/>
                    </a:lnTo>
                    <a:lnTo>
                      <a:pt x="2352" y="708"/>
                    </a:lnTo>
                    <a:lnTo>
                      <a:pt x="2352" y="708"/>
                    </a:lnTo>
                    <a:lnTo>
                      <a:pt x="2358" y="708"/>
                    </a:lnTo>
                    <a:lnTo>
                      <a:pt x="2358" y="708"/>
                    </a:lnTo>
                    <a:lnTo>
                      <a:pt x="2358" y="708"/>
                    </a:lnTo>
                    <a:lnTo>
                      <a:pt x="2358" y="708"/>
                    </a:lnTo>
                    <a:lnTo>
                      <a:pt x="2358" y="708"/>
                    </a:lnTo>
                    <a:lnTo>
                      <a:pt x="2358" y="708"/>
                    </a:lnTo>
                    <a:lnTo>
                      <a:pt x="2364" y="708"/>
                    </a:lnTo>
                    <a:lnTo>
                      <a:pt x="2364" y="708"/>
                    </a:lnTo>
                    <a:lnTo>
                      <a:pt x="2364" y="708"/>
                    </a:lnTo>
                    <a:lnTo>
                      <a:pt x="2364" y="708"/>
                    </a:lnTo>
                    <a:lnTo>
                      <a:pt x="2364" y="708"/>
                    </a:lnTo>
                    <a:lnTo>
                      <a:pt x="2364" y="708"/>
                    </a:lnTo>
                    <a:lnTo>
                      <a:pt x="2370" y="708"/>
                    </a:lnTo>
                    <a:lnTo>
                      <a:pt x="2370" y="708"/>
                    </a:lnTo>
                    <a:lnTo>
                      <a:pt x="2370" y="708"/>
                    </a:lnTo>
                    <a:lnTo>
                      <a:pt x="2370" y="708"/>
                    </a:lnTo>
                    <a:lnTo>
                      <a:pt x="2370" y="708"/>
                    </a:lnTo>
                    <a:lnTo>
                      <a:pt x="2370" y="708"/>
                    </a:lnTo>
                    <a:lnTo>
                      <a:pt x="2376" y="708"/>
                    </a:lnTo>
                    <a:lnTo>
                      <a:pt x="2376" y="708"/>
                    </a:lnTo>
                    <a:lnTo>
                      <a:pt x="2376" y="708"/>
                    </a:lnTo>
                    <a:lnTo>
                      <a:pt x="2376" y="708"/>
                    </a:lnTo>
                    <a:lnTo>
                      <a:pt x="2376" y="708"/>
                    </a:lnTo>
                    <a:lnTo>
                      <a:pt x="2376" y="708"/>
                    </a:lnTo>
                    <a:lnTo>
                      <a:pt x="2382" y="708"/>
                    </a:lnTo>
                    <a:lnTo>
                      <a:pt x="2382" y="708"/>
                    </a:lnTo>
                    <a:lnTo>
                      <a:pt x="2382" y="708"/>
                    </a:lnTo>
                    <a:lnTo>
                      <a:pt x="2382" y="708"/>
                    </a:lnTo>
                    <a:lnTo>
                      <a:pt x="2382" y="708"/>
                    </a:lnTo>
                    <a:lnTo>
                      <a:pt x="2382" y="708"/>
                    </a:lnTo>
                    <a:lnTo>
                      <a:pt x="2388" y="708"/>
                    </a:lnTo>
                    <a:lnTo>
                      <a:pt x="2388" y="708"/>
                    </a:lnTo>
                    <a:lnTo>
                      <a:pt x="2388" y="708"/>
                    </a:lnTo>
                    <a:lnTo>
                      <a:pt x="2388" y="708"/>
                    </a:lnTo>
                    <a:lnTo>
                      <a:pt x="2388" y="708"/>
                    </a:lnTo>
                    <a:lnTo>
                      <a:pt x="2388" y="708"/>
                    </a:lnTo>
                    <a:lnTo>
                      <a:pt x="2388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400" y="708"/>
                    </a:lnTo>
                    <a:lnTo>
                      <a:pt x="2400" y="708"/>
                    </a:lnTo>
                    <a:lnTo>
                      <a:pt x="2400" y="708"/>
                    </a:lnTo>
                    <a:lnTo>
                      <a:pt x="2400" y="708"/>
                    </a:lnTo>
                    <a:lnTo>
                      <a:pt x="2400" y="708"/>
                    </a:lnTo>
                    <a:lnTo>
                      <a:pt x="2400" y="708"/>
                    </a:lnTo>
                    <a:lnTo>
                      <a:pt x="2400" y="708"/>
                    </a:lnTo>
                    <a:lnTo>
                      <a:pt x="2406" y="708"/>
                    </a:lnTo>
                    <a:lnTo>
                      <a:pt x="2406" y="708"/>
                    </a:lnTo>
                    <a:lnTo>
                      <a:pt x="2406" y="708"/>
                    </a:lnTo>
                    <a:lnTo>
                      <a:pt x="2406" y="708"/>
                    </a:lnTo>
                    <a:lnTo>
                      <a:pt x="2406" y="708"/>
                    </a:lnTo>
                    <a:lnTo>
                      <a:pt x="2406" y="708"/>
                    </a:lnTo>
                    <a:lnTo>
                      <a:pt x="2412" y="708"/>
                    </a:lnTo>
                    <a:lnTo>
                      <a:pt x="2412" y="708"/>
                    </a:lnTo>
                    <a:lnTo>
                      <a:pt x="2412" y="708"/>
                    </a:lnTo>
                    <a:lnTo>
                      <a:pt x="2412" y="708"/>
                    </a:lnTo>
                    <a:lnTo>
                      <a:pt x="2412" y="708"/>
                    </a:lnTo>
                    <a:lnTo>
                      <a:pt x="2412" y="708"/>
                    </a:lnTo>
                    <a:lnTo>
                      <a:pt x="2418" y="708"/>
                    </a:lnTo>
                    <a:lnTo>
                      <a:pt x="2418" y="708"/>
                    </a:lnTo>
                    <a:lnTo>
                      <a:pt x="2418" y="708"/>
                    </a:lnTo>
                    <a:lnTo>
                      <a:pt x="2418" y="708"/>
                    </a:lnTo>
                    <a:lnTo>
                      <a:pt x="2418" y="708"/>
                    </a:lnTo>
                    <a:lnTo>
                      <a:pt x="2418" y="708"/>
                    </a:lnTo>
                    <a:lnTo>
                      <a:pt x="2424" y="708"/>
                    </a:lnTo>
                    <a:lnTo>
                      <a:pt x="2424" y="708"/>
                    </a:lnTo>
                    <a:lnTo>
                      <a:pt x="2424" y="708"/>
                    </a:lnTo>
                    <a:lnTo>
                      <a:pt x="2424" y="708"/>
                    </a:lnTo>
                    <a:lnTo>
                      <a:pt x="2424" y="708"/>
                    </a:lnTo>
                    <a:lnTo>
                      <a:pt x="2424" y="708"/>
                    </a:lnTo>
                    <a:lnTo>
                      <a:pt x="2430" y="708"/>
                    </a:lnTo>
                    <a:lnTo>
                      <a:pt x="2430" y="708"/>
                    </a:lnTo>
                    <a:lnTo>
                      <a:pt x="2430" y="708"/>
                    </a:lnTo>
                    <a:lnTo>
                      <a:pt x="2430" y="708"/>
                    </a:lnTo>
                    <a:lnTo>
                      <a:pt x="2430" y="708"/>
                    </a:lnTo>
                    <a:lnTo>
                      <a:pt x="2430" y="708"/>
                    </a:lnTo>
                    <a:lnTo>
                      <a:pt x="2436" y="708"/>
                    </a:lnTo>
                    <a:lnTo>
                      <a:pt x="2436" y="708"/>
                    </a:lnTo>
                    <a:lnTo>
                      <a:pt x="2436" y="708"/>
                    </a:lnTo>
                    <a:lnTo>
                      <a:pt x="2436" y="708"/>
                    </a:lnTo>
                    <a:lnTo>
                      <a:pt x="2436" y="708"/>
                    </a:lnTo>
                    <a:lnTo>
                      <a:pt x="2436" y="708"/>
                    </a:lnTo>
                    <a:lnTo>
                      <a:pt x="2442" y="708"/>
                    </a:lnTo>
                    <a:lnTo>
                      <a:pt x="2442" y="708"/>
                    </a:lnTo>
                    <a:lnTo>
                      <a:pt x="2442" y="708"/>
                    </a:lnTo>
                    <a:lnTo>
                      <a:pt x="2442" y="708"/>
                    </a:lnTo>
                    <a:lnTo>
                      <a:pt x="2442" y="708"/>
                    </a:lnTo>
                    <a:lnTo>
                      <a:pt x="2442" y="708"/>
                    </a:lnTo>
                    <a:lnTo>
                      <a:pt x="2442" y="708"/>
                    </a:lnTo>
                    <a:lnTo>
                      <a:pt x="2448" y="708"/>
                    </a:lnTo>
                    <a:lnTo>
                      <a:pt x="2448" y="708"/>
                    </a:lnTo>
                    <a:lnTo>
                      <a:pt x="2448" y="708"/>
                    </a:lnTo>
                    <a:lnTo>
                      <a:pt x="2448" y="708"/>
                    </a:lnTo>
                    <a:lnTo>
                      <a:pt x="2448" y="708"/>
                    </a:lnTo>
                    <a:lnTo>
                      <a:pt x="2454" y="708"/>
                    </a:lnTo>
                    <a:lnTo>
                      <a:pt x="2454" y="708"/>
                    </a:lnTo>
                    <a:lnTo>
                      <a:pt x="2454" y="708"/>
                    </a:lnTo>
                    <a:lnTo>
                      <a:pt x="2454" y="708"/>
                    </a:lnTo>
                    <a:lnTo>
                      <a:pt x="2454" y="708"/>
                    </a:lnTo>
                    <a:lnTo>
                      <a:pt x="2454" y="708"/>
                    </a:lnTo>
                    <a:lnTo>
                      <a:pt x="2454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72" y="708"/>
                    </a:lnTo>
                    <a:lnTo>
                      <a:pt x="2472" y="708"/>
                    </a:lnTo>
                    <a:lnTo>
                      <a:pt x="2472" y="708"/>
                    </a:lnTo>
                    <a:lnTo>
                      <a:pt x="2472" y="708"/>
                    </a:lnTo>
                    <a:lnTo>
                      <a:pt x="2472" y="708"/>
                    </a:lnTo>
                    <a:lnTo>
                      <a:pt x="2472" y="708"/>
                    </a:lnTo>
                    <a:lnTo>
                      <a:pt x="2472" y="708"/>
                    </a:lnTo>
                    <a:lnTo>
                      <a:pt x="2478" y="708"/>
                    </a:lnTo>
                    <a:lnTo>
                      <a:pt x="2478" y="708"/>
                    </a:lnTo>
                    <a:lnTo>
                      <a:pt x="2478" y="708"/>
                    </a:lnTo>
                    <a:lnTo>
                      <a:pt x="2478" y="708"/>
                    </a:lnTo>
                    <a:lnTo>
                      <a:pt x="2478" y="708"/>
                    </a:lnTo>
                    <a:lnTo>
                      <a:pt x="2484" y="708"/>
                    </a:lnTo>
                    <a:lnTo>
                      <a:pt x="2484" y="708"/>
                    </a:lnTo>
                    <a:lnTo>
                      <a:pt x="2484" y="708"/>
                    </a:lnTo>
                    <a:lnTo>
                      <a:pt x="2484" y="708"/>
                    </a:lnTo>
                    <a:lnTo>
                      <a:pt x="2484" y="708"/>
                    </a:lnTo>
                    <a:lnTo>
                      <a:pt x="2484" y="708"/>
                    </a:lnTo>
                    <a:lnTo>
                      <a:pt x="2484" y="708"/>
                    </a:lnTo>
                    <a:lnTo>
                      <a:pt x="2490" y="708"/>
                    </a:lnTo>
                    <a:lnTo>
                      <a:pt x="2490" y="708"/>
                    </a:lnTo>
                    <a:lnTo>
                      <a:pt x="2490" y="708"/>
                    </a:lnTo>
                    <a:lnTo>
                      <a:pt x="2490" y="708"/>
                    </a:lnTo>
                    <a:lnTo>
                      <a:pt x="2490" y="708"/>
                    </a:lnTo>
                    <a:lnTo>
                      <a:pt x="2490" y="708"/>
                    </a:lnTo>
                    <a:lnTo>
                      <a:pt x="2496" y="708"/>
                    </a:lnTo>
                    <a:lnTo>
                      <a:pt x="2496" y="708"/>
                    </a:lnTo>
                    <a:lnTo>
                      <a:pt x="2496" y="708"/>
                    </a:lnTo>
                    <a:lnTo>
                      <a:pt x="2496" y="708"/>
                    </a:lnTo>
                    <a:lnTo>
                      <a:pt x="2496" y="708"/>
                    </a:lnTo>
                    <a:lnTo>
                      <a:pt x="2496" y="708"/>
                    </a:lnTo>
                    <a:lnTo>
                      <a:pt x="2502" y="708"/>
                    </a:lnTo>
                    <a:lnTo>
                      <a:pt x="2502" y="714"/>
                    </a:lnTo>
                    <a:lnTo>
                      <a:pt x="2502" y="714"/>
                    </a:lnTo>
                    <a:lnTo>
                      <a:pt x="2502" y="714"/>
                    </a:lnTo>
                    <a:lnTo>
                      <a:pt x="2502" y="714"/>
                    </a:lnTo>
                    <a:lnTo>
                      <a:pt x="2502" y="714"/>
                    </a:lnTo>
                    <a:lnTo>
                      <a:pt x="2508" y="714"/>
                    </a:lnTo>
                    <a:lnTo>
                      <a:pt x="2508" y="714"/>
                    </a:lnTo>
                    <a:lnTo>
                      <a:pt x="2508" y="714"/>
                    </a:lnTo>
                    <a:lnTo>
                      <a:pt x="2508" y="714"/>
                    </a:lnTo>
                    <a:lnTo>
                      <a:pt x="2508" y="714"/>
                    </a:lnTo>
                    <a:lnTo>
                      <a:pt x="2508" y="714"/>
                    </a:lnTo>
                    <a:lnTo>
                      <a:pt x="2514" y="714"/>
                    </a:lnTo>
                    <a:lnTo>
                      <a:pt x="2514" y="714"/>
                    </a:lnTo>
                    <a:lnTo>
                      <a:pt x="2514" y="714"/>
                    </a:lnTo>
                    <a:lnTo>
                      <a:pt x="2514" y="714"/>
                    </a:lnTo>
                    <a:lnTo>
                      <a:pt x="2514" y="714"/>
                    </a:lnTo>
                    <a:lnTo>
                      <a:pt x="2514" y="714"/>
                    </a:lnTo>
                    <a:lnTo>
                      <a:pt x="2514" y="714"/>
                    </a:lnTo>
                    <a:lnTo>
                      <a:pt x="2520" y="714"/>
                    </a:lnTo>
                    <a:lnTo>
                      <a:pt x="2520" y="714"/>
                    </a:lnTo>
                    <a:lnTo>
                      <a:pt x="2520" y="714"/>
                    </a:lnTo>
                    <a:lnTo>
                      <a:pt x="2520" y="714"/>
                    </a:lnTo>
                    <a:lnTo>
                      <a:pt x="2520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32" y="714"/>
                    </a:lnTo>
                    <a:lnTo>
                      <a:pt x="2532" y="714"/>
                    </a:lnTo>
                    <a:lnTo>
                      <a:pt x="2532" y="714"/>
                    </a:lnTo>
                    <a:lnTo>
                      <a:pt x="2532" y="714"/>
                    </a:lnTo>
                    <a:lnTo>
                      <a:pt x="2532" y="714"/>
                    </a:lnTo>
                    <a:lnTo>
                      <a:pt x="2532" y="714"/>
                    </a:lnTo>
                    <a:lnTo>
                      <a:pt x="2532" y="714"/>
                    </a:lnTo>
                    <a:lnTo>
                      <a:pt x="2538" y="714"/>
                    </a:lnTo>
                    <a:lnTo>
                      <a:pt x="2538" y="714"/>
                    </a:lnTo>
                    <a:lnTo>
                      <a:pt x="2538" y="714"/>
                    </a:lnTo>
                    <a:lnTo>
                      <a:pt x="2538" y="714"/>
                    </a:lnTo>
                    <a:lnTo>
                      <a:pt x="2538" y="714"/>
                    </a:lnTo>
                    <a:lnTo>
                      <a:pt x="2538" y="714"/>
                    </a:lnTo>
                    <a:lnTo>
                      <a:pt x="2544" y="714"/>
                    </a:lnTo>
                    <a:lnTo>
                      <a:pt x="2544" y="714"/>
                    </a:lnTo>
                    <a:lnTo>
                      <a:pt x="2544" y="714"/>
                    </a:lnTo>
                    <a:lnTo>
                      <a:pt x="2544" y="714"/>
                    </a:lnTo>
                    <a:lnTo>
                      <a:pt x="2544" y="714"/>
                    </a:lnTo>
                    <a:lnTo>
                      <a:pt x="2544" y="714"/>
                    </a:lnTo>
                    <a:lnTo>
                      <a:pt x="2550" y="714"/>
                    </a:lnTo>
                    <a:lnTo>
                      <a:pt x="2550" y="714"/>
                    </a:lnTo>
                    <a:lnTo>
                      <a:pt x="2550" y="714"/>
                    </a:lnTo>
                    <a:lnTo>
                      <a:pt x="2550" y="714"/>
                    </a:lnTo>
                    <a:lnTo>
                      <a:pt x="2550" y="714"/>
                    </a:lnTo>
                    <a:lnTo>
                      <a:pt x="2556" y="714"/>
                    </a:lnTo>
                    <a:lnTo>
                      <a:pt x="2556" y="714"/>
                    </a:lnTo>
                    <a:lnTo>
                      <a:pt x="2556" y="714"/>
                    </a:lnTo>
                    <a:lnTo>
                      <a:pt x="2556" y="714"/>
                    </a:lnTo>
                    <a:lnTo>
                      <a:pt x="2556" y="714"/>
                    </a:lnTo>
                    <a:lnTo>
                      <a:pt x="2556" y="714"/>
                    </a:lnTo>
                    <a:lnTo>
                      <a:pt x="2556" y="714"/>
                    </a:lnTo>
                    <a:lnTo>
                      <a:pt x="2562" y="714"/>
                    </a:lnTo>
                    <a:lnTo>
                      <a:pt x="2562" y="714"/>
                    </a:lnTo>
                    <a:lnTo>
                      <a:pt x="2562" y="714"/>
                    </a:lnTo>
                    <a:lnTo>
                      <a:pt x="2562" y="714"/>
                    </a:lnTo>
                    <a:lnTo>
                      <a:pt x="2562" y="714"/>
                    </a:lnTo>
                    <a:lnTo>
                      <a:pt x="2562" y="714"/>
                    </a:lnTo>
                    <a:lnTo>
                      <a:pt x="2568" y="714"/>
                    </a:lnTo>
                    <a:lnTo>
                      <a:pt x="2568" y="720"/>
                    </a:lnTo>
                    <a:lnTo>
                      <a:pt x="2568" y="720"/>
                    </a:lnTo>
                    <a:lnTo>
                      <a:pt x="2568" y="720"/>
                    </a:lnTo>
                    <a:lnTo>
                      <a:pt x="2568" y="720"/>
                    </a:lnTo>
                    <a:lnTo>
                      <a:pt x="2568" y="720"/>
                    </a:lnTo>
                    <a:lnTo>
                      <a:pt x="2574" y="720"/>
                    </a:lnTo>
                    <a:lnTo>
                      <a:pt x="2574" y="720"/>
                    </a:lnTo>
                    <a:lnTo>
                      <a:pt x="2574" y="720"/>
                    </a:lnTo>
                    <a:lnTo>
                      <a:pt x="2574" y="726"/>
                    </a:lnTo>
                    <a:lnTo>
                      <a:pt x="2574" y="726"/>
                    </a:lnTo>
                    <a:lnTo>
                      <a:pt x="2574" y="726"/>
                    </a:lnTo>
                    <a:lnTo>
                      <a:pt x="2580" y="726"/>
                    </a:lnTo>
                    <a:lnTo>
                      <a:pt x="2580" y="726"/>
                    </a:lnTo>
                    <a:lnTo>
                      <a:pt x="2580" y="726"/>
                    </a:lnTo>
                    <a:lnTo>
                      <a:pt x="2580" y="726"/>
                    </a:lnTo>
                    <a:lnTo>
                      <a:pt x="2580" y="726"/>
                    </a:lnTo>
                    <a:lnTo>
                      <a:pt x="2580" y="732"/>
                    </a:lnTo>
                    <a:lnTo>
                      <a:pt x="2586" y="732"/>
                    </a:lnTo>
                    <a:lnTo>
                      <a:pt x="2586" y="732"/>
                    </a:lnTo>
                    <a:lnTo>
                      <a:pt x="2586" y="732"/>
                    </a:lnTo>
                    <a:lnTo>
                      <a:pt x="2586" y="732"/>
                    </a:lnTo>
                    <a:lnTo>
                      <a:pt x="2586" y="738"/>
                    </a:lnTo>
                    <a:lnTo>
                      <a:pt x="2586" y="738"/>
                    </a:lnTo>
                    <a:lnTo>
                      <a:pt x="2592" y="738"/>
                    </a:lnTo>
                    <a:lnTo>
                      <a:pt x="2592" y="738"/>
                    </a:lnTo>
                    <a:lnTo>
                      <a:pt x="2592" y="738"/>
                    </a:lnTo>
                    <a:lnTo>
                      <a:pt x="2592" y="738"/>
                    </a:lnTo>
                    <a:lnTo>
                      <a:pt x="2592" y="744"/>
                    </a:lnTo>
                    <a:lnTo>
                      <a:pt x="2592" y="744"/>
                    </a:lnTo>
                    <a:lnTo>
                      <a:pt x="2598" y="744"/>
                    </a:lnTo>
                    <a:lnTo>
                      <a:pt x="2598" y="744"/>
                    </a:lnTo>
                    <a:lnTo>
                      <a:pt x="2598" y="750"/>
                    </a:lnTo>
                    <a:lnTo>
                      <a:pt x="2598" y="750"/>
                    </a:lnTo>
                    <a:lnTo>
                      <a:pt x="2598" y="750"/>
                    </a:lnTo>
                    <a:lnTo>
                      <a:pt x="2598" y="750"/>
                    </a:lnTo>
                    <a:lnTo>
                      <a:pt x="2598" y="750"/>
                    </a:lnTo>
                    <a:lnTo>
                      <a:pt x="2604" y="756"/>
                    </a:lnTo>
                    <a:lnTo>
                      <a:pt x="2604" y="756"/>
                    </a:lnTo>
                    <a:lnTo>
                      <a:pt x="2604" y="756"/>
                    </a:lnTo>
                    <a:lnTo>
                      <a:pt x="2604" y="762"/>
                    </a:lnTo>
                    <a:lnTo>
                      <a:pt x="2604" y="762"/>
                    </a:lnTo>
                    <a:lnTo>
                      <a:pt x="2604" y="762"/>
                    </a:lnTo>
                    <a:lnTo>
                      <a:pt x="2610" y="762"/>
                    </a:lnTo>
                    <a:lnTo>
                      <a:pt x="2610" y="768"/>
                    </a:lnTo>
                    <a:lnTo>
                      <a:pt x="2610" y="768"/>
                    </a:lnTo>
                    <a:lnTo>
                      <a:pt x="2610" y="768"/>
                    </a:lnTo>
                    <a:lnTo>
                      <a:pt x="2610" y="768"/>
                    </a:lnTo>
                    <a:lnTo>
                      <a:pt x="2610" y="774"/>
                    </a:lnTo>
                    <a:lnTo>
                      <a:pt x="2616" y="774"/>
                    </a:lnTo>
                    <a:lnTo>
                      <a:pt x="2616" y="774"/>
                    </a:lnTo>
                    <a:lnTo>
                      <a:pt x="2616" y="774"/>
                    </a:lnTo>
                    <a:lnTo>
                      <a:pt x="2616" y="774"/>
                    </a:lnTo>
                    <a:lnTo>
                      <a:pt x="2616" y="774"/>
                    </a:lnTo>
                    <a:lnTo>
                      <a:pt x="2616" y="774"/>
                    </a:lnTo>
                    <a:lnTo>
                      <a:pt x="2622" y="774"/>
                    </a:lnTo>
                    <a:lnTo>
                      <a:pt x="2622" y="774"/>
                    </a:lnTo>
                    <a:lnTo>
                      <a:pt x="2622" y="780"/>
                    </a:lnTo>
                    <a:lnTo>
                      <a:pt x="2622" y="780"/>
                    </a:lnTo>
                    <a:lnTo>
                      <a:pt x="2622" y="780"/>
                    </a:lnTo>
                    <a:lnTo>
                      <a:pt x="2622" y="780"/>
                    </a:lnTo>
                    <a:lnTo>
                      <a:pt x="2628" y="780"/>
                    </a:lnTo>
                    <a:lnTo>
                      <a:pt x="2628" y="780"/>
                    </a:lnTo>
                    <a:lnTo>
                      <a:pt x="2628" y="780"/>
                    </a:lnTo>
                    <a:lnTo>
                      <a:pt x="2628" y="780"/>
                    </a:lnTo>
                    <a:lnTo>
                      <a:pt x="2628" y="780"/>
                    </a:lnTo>
                    <a:lnTo>
                      <a:pt x="2628" y="780"/>
                    </a:lnTo>
                    <a:lnTo>
                      <a:pt x="2634" y="780"/>
                    </a:lnTo>
                    <a:lnTo>
                      <a:pt x="2634" y="780"/>
                    </a:lnTo>
                    <a:lnTo>
                      <a:pt x="2634" y="780"/>
                    </a:lnTo>
                    <a:lnTo>
                      <a:pt x="2634" y="780"/>
                    </a:lnTo>
                    <a:lnTo>
                      <a:pt x="2634" y="780"/>
                    </a:lnTo>
                    <a:lnTo>
                      <a:pt x="2634" y="780"/>
                    </a:lnTo>
                    <a:lnTo>
                      <a:pt x="2640" y="780"/>
                    </a:lnTo>
                    <a:lnTo>
                      <a:pt x="2640" y="780"/>
                    </a:lnTo>
                    <a:lnTo>
                      <a:pt x="2640" y="786"/>
                    </a:lnTo>
                    <a:lnTo>
                      <a:pt x="2640" y="786"/>
                    </a:lnTo>
                    <a:lnTo>
                      <a:pt x="2640" y="786"/>
                    </a:lnTo>
                    <a:lnTo>
                      <a:pt x="2640" y="786"/>
                    </a:lnTo>
                    <a:lnTo>
                      <a:pt x="2646" y="786"/>
                    </a:lnTo>
                    <a:lnTo>
                      <a:pt x="2646" y="786"/>
                    </a:lnTo>
                    <a:lnTo>
                      <a:pt x="2646" y="786"/>
                    </a:lnTo>
                    <a:lnTo>
                      <a:pt x="2646" y="786"/>
                    </a:lnTo>
                    <a:lnTo>
                      <a:pt x="2646" y="792"/>
                    </a:lnTo>
                    <a:lnTo>
                      <a:pt x="2646" y="792"/>
                    </a:lnTo>
                    <a:lnTo>
                      <a:pt x="2652" y="792"/>
                    </a:lnTo>
                    <a:lnTo>
                      <a:pt x="2652" y="792"/>
                    </a:lnTo>
                    <a:lnTo>
                      <a:pt x="2652" y="792"/>
                    </a:lnTo>
                    <a:lnTo>
                      <a:pt x="2652" y="792"/>
                    </a:lnTo>
                    <a:lnTo>
                      <a:pt x="2652" y="798"/>
                    </a:lnTo>
                    <a:lnTo>
                      <a:pt x="2652" y="798"/>
                    </a:lnTo>
                    <a:lnTo>
                      <a:pt x="2658" y="798"/>
                    </a:lnTo>
                    <a:lnTo>
                      <a:pt x="2658" y="798"/>
                    </a:lnTo>
                    <a:lnTo>
                      <a:pt x="2658" y="798"/>
                    </a:lnTo>
                    <a:lnTo>
                      <a:pt x="2658" y="798"/>
                    </a:lnTo>
                    <a:lnTo>
                      <a:pt x="2658" y="804"/>
                    </a:lnTo>
                    <a:lnTo>
                      <a:pt x="2658" y="804"/>
                    </a:lnTo>
                    <a:lnTo>
                      <a:pt x="2664" y="804"/>
                    </a:lnTo>
                    <a:lnTo>
                      <a:pt x="2664" y="804"/>
                    </a:lnTo>
                    <a:lnTo>
                      <a:pt x="2664" y="804"/>
                    </a:lnTo>
                    <a:lnTo>
                      <a:pt x="2664" y="804"/>
                    </a:lnTo>
                    <a:lnTo>
                      <a:pt x="2664" y="810"/>
                    </a:lnTo>
                    <a:lnTo>
                      <a:pt x="2664" y="810"/>
                    </a:lnTo>
                    <a:lnTo>
                      <a:pt x="2664" y="810"/>
                    </a:lnTo>
                    <a:lnTo>
                      <a:pt x="2670" y="810"/>
                    </a:lnTo>
                    <a:lnTo>
                      <a:pt x="2670" y="816"/>
                    </a:lnTo>
                    <a:lnTo>
                      <a:pt x="2670" y="816"/>
                    </a:lnTo>
                    <a:lnTo>
                      <a:pt x="2670" y="816"/>
                    </a:lnTo>
                    <a:lnTo>
                      <a:pt x="2670" y="816"/>
                    </a:lnTo>
                    <a:lnTo>
                      <a:pt x="2676" y="822"/>
                    </a:lnTo>
                    <a:lnTo>
                      <a:pt x="2676" y="822"/>
                    </a:lnTo>
                    <a:lnTo>
                      <a:pt x="2676" y="822"/>
                    </a:lnTo>
                    <a:lnTo>
                      <a:pt x="2676" y="822"/>
                    </a:lnTo>
                    <a:lnTo>
                      <a:pt x="2676" y="828"/>
                    </a:lnTo>
                    <a:lnTo>
                      <a:pt x="2676" y="828"/>
                    </a:lnTo>
                    <a:lnTo>
                      <a:pt x="2682" y="828"/>
                    </a:lnTo>
                    <a:lnTo>
                      <a:pt x="2682" y="828"/>
                    </a:lnTo>
                    <a:lnTo>
                      <a:pt x="2682" y="834"/>
                    </a:lnTo>
                    <a:lnTo>
                      <a:pt x="2682" y="834"/>
                    </a:lnTo>
                    <a:lnTo>
                      <a:pt x="2682" y="834"/>
                    </a:lnTo>
                    <a:lnTo>
                      <a:pt x="2682" y="834"/>
                    </a:lnTo>
                    <a:lnTo>
                      <a:pt x="2688" y="840"/>
                    </a:lnTo>
                    <a:lnTo>
                      <a:pt x="2688" y="840"/>
                    </a:lnTo>
                    <a:lnTo>
                      <a:pt x="2688" y="846"/>
                    </a:lnTo>
                    <a:lnTo>
                      <a:pt x="2688" y="846"/>
                    </a:lnTo>
                    <a:lnTo>
                      <a:pt x="2688" y="846"/>
                    </a:lnTo>
                    <a:lnTo>
                      <a:pt x="2688" y="846"/>
                    </a:lnTo>
                    <a:lnTo>
                      <a:pt x="2688" y="852"/>
                    </a:lnTo>
                    <a:lnTo>
                      <a:pt x="2694" y="852"/>
                    </a:lnTo>
                    <a:lnTo>
                      <a:pt x="2694" y="858"/>
                    </a:lnTo>
                    <a:lnTo>
                      <a:pt x="2694" y="858"/>
                    </a:lnTo>
                    <a:lnTo>
                      <a:pt x="2694" y="864"/>
                    </a:lnTo>
                    <a:lnTo>
                      <a:pt x="2694" y="864"/>
                    </a:lnTo>
                    <a:lnTo>
                      <a:pt x="2694" y="870"/>
                    </a:lnTo>
                    <a:lnTo>
                      <a:pt x="2700" y="876"/>
                    </a:lnTo>
                    <a:lnTo>
                      <a:pt x="2700" y="882"/>
                    </a:lnTo>
                    <a:lnTo>
                      <a:pt x="2700" y="888"/>
                    </a:lnTo>
                    <a:lnTo>
                      <a:pt x="2700" y="888"/>
                    </a:lnTo>
                    <a:lnTo>
                      <a:pt x="2700" y="894"/>
                    </a:lnTo>
                    <a:lnTo>
                      <a:pt x="2700" y="900"/>
                    </a:lnTo>
                    <a:lnTo>
                      <a:pt x="2706" y="912"/>
                    </a:lnTo>
                    <a:lnTo>
                      <a:pt x="2706" y="912"/>
                    </a:lnTo>
                    <a:lnTo>
                      <a:pt x="2706" y="918"/>
                    </a:lnTo>
                    <a:lnTo>
                      <a:pt x="2706" y="924"/>
                    </a:lnTo>
                    <a:lnTo>
                      <a:pt x="2706" y="930"/>
                    </a:lnTo>
                    <a:lnTo>
                      <a:pt x="2712" y="936"/>
                    </a:lnTo>
                    <a:lnTo>
                      <a:pt x="2712" y="942"/>
                    </a:lnTo>
                    <a:lnTo>
                      <a:pt x="2712" y="948"/>
                    </a:lnTo>
                    <a:lnTo>
                      <a:pt x="2712" y="954"/>
                    </a:lnTo>
                    <a:lnTo>
                      <a:pt x="2712" y="960"/>
                    </a:lnTo>
                    <a:lnTo>
                      <a:pt x="2712" y="966"/>
                    </a:lnTo>
                    <a:lnTo>
                      <a:pt x="2712" y="972"/>
                    </a:lnTo>
                    <a:lnTo>
                      <a:pt x="2718" y="978"/>
                    </a:lnTo>
                    <a:lnTo>
                      <a:pt x="2718" y="978"/>
                    </a:lnTo>
                    <a:lnTo>
                      <a:pt x="2718" y="984"/>
                    </a:lnTo>
                    <a:lnTo>
                      <a:pt x="2718" y="990"/>
                    </a:lnTo>
                    <a:lnTo>
                      <a:pt x="2718" y="996"/>
                    </a:lnTo>
                    <a:lnTo>
                      <a:pt x="2718" y="1002"/>
                    </a:lnTo>
                    <a:lnTo>
                      <a:pt x="2724" y="1008"/>
                    </a:lnTo>
                    <a:lnTo>
                      <a:pt x="2724" y="1014"/>
                    </a:lnTo>
                    <a:lnTo>
                      <a:pt x="2724" y="1020"/>
                    </a:lnTo>
                    <a:lnTo>
                      <a:pt x="2724" y="1026"/>
                    </a:lnTo>
                    <a:lnTo>
                      <a:pt x="2724" y="1032"/>
                    </a:lnTo>
                    <a:lnTo>
                      <a:pt x="2724" y="1038"/>
                    </a:lnTo>
                    <a:lnTo>
                      <a:pt x="2730" y="1044"/>
                    </a:lnTo>
                    <a:lnTo>
                      <a:pt x="2730" y="1050"/>
                    </a:lnTo>
                    <a:lnTo>
                      <a:pt x="2730" y="1056"/>
                    </a:lnTo>
                    <a:lnTo>
                      <a:pt x="2730" y="1062"/>
                    </a:lnTo>
                    <a:lnTo>
                      <a:pt x="2730" y="1068"/>
                    </a:lnTo>
                    <a:lnTo>
                      <a:pt x="2730" y="1074"/>
                    </a:lnTo>
                    <a:lnTo>
                      <a:pt x="2730" y="1080"/>
                    </a:lnTo>
                    <a:lnTo>
                      <a:pt x="2736" y="1086"/>
                    </a:lnTo>
                    <a:lnTo>
                      <a:pt x="2736" y="1098"/>
                    </a:lnTo>
                    <a:lnTo>
                      <a:pt x="2736" y="1098"/>
                    </a:lnTo>
                    <a:lnTo>
                      <a:pt x="2736" y="1104"/>
                    </a:lnTo>
                    <a:lnTo>
                      <a:pt x="2736" y="1110"/>
                    </a:lnTo>
                    <a:lnTo>
                      <a:pt x="2742" y="1122"/>
                    </a:lnTo>
                    <a:lnTo>
                      <a:pt x="2742" y="1128"/>
                    </a:lnTo>
                    <a:lnTo>
                      <a:pt x="2742" y="1134"/>
                    </a:lnTo>
                    <a:lnTo>
                      <a:pt x="2742" y="1140"/>
                    </a:lnTo>
                    <a:lnTo>
                      <a:pt x="2742" y="1146"/>
                    </a:lnTo>
                    <a:lnTo>
                      <a:pt x="2742" y="1152"/>
                    </a:lnTo>
                    <a:lnTo>
                      <a:pt x="2748" y="1158"/>
                    </a:lnTo>
                    <a:lnTo>
                      <a:pt x="2748" y="1164"/>
                    </a:lnTo>
                    <a:lnTo>
                      <a:pt x="2748" y="1170"/>
                    </a:lnTo>
                    <a:lnTo>
                      <a:pt x="2748" y="1176"/>
                    </a:lnTo>
                    <a:lnTo>
                      <a:pt x="2748" y="1182"/>
                    </a:lnTo>
                    <a:lnTo>
                      <a:pt x="2748" y="1188"/>
                    </a:lnTo>
                    <a:lnTo>
                      <a:pt x="2754" y="1194"/>
                    </a:lnTo>
                    <a:lnTo>
                      <a:pt x="2754" y="1200"/>
                    </a:lnTo>
                    <a:lnTo>
                      <a:pt x="2754" y="1206"/>
                    </a:lnTo>
                    <a:lnTo>
                      <a:pt x="2754" y="1212"/>
                    </a:lnTo>
                    <a:lnTo>
                      <a:pt x="2754" y="1224"/>
                    </a:lnTo>
                    <a:lnTo>
                      <a:pt x="2754" y="1230"/>
                    </a:lnTo>
                    <a:lnTo>
                      <a:pt x="2754" y="1236"/>
                    </a:lnTo>
                    <a:lnTo>
                      <a:pt x="2760" y="1242"/>
                    </a:lnTo>
                    <a:lnTo>
                      <a:pt x="2760" y="1248"/>
                    </a:lnTo>
                    <a:lnTo>
                      <a:pt x="2760" y="1254"/>
                    </a:lnTo>
                    <a:lnTo>
                      <a:pt x="2760" y="1260"/>
                    </a:lnTo>
                    <a:lnTo>
                      <a:pt x="2760" y="1272"/>
                    </a:lnTo>
                    <a:lnTo>
                      <a:pt x="2760" y="1278"/>
                    </a:lnTo>
                    <a:lnTo>
                      <a:pt x="2766" y="1284"/>
                    </a:lnTo>
                    <a:lnTo>
                      <a:pt x="2766" y="1290"/>
                    </a:lnTo>
                    <a:lnTo>
                      <a:pt x="2766" y="1302"/>
                    </a:lnTo>
                    <a:lnTo>
                      <a:pt x="2766" y="1308"/>
                    </a:lnTo>
                    <a:lnTo>
                      <a:pt x="2766" y="1314"/>
                    </a:lnTo>
                    <a:lnTo>
                      <a:pt x="2766" y="1320"/>
                    </a:lnTo>
                    <a:lnTo>
                      <a:pt x="2772" y="1326"/>
                    </a:lnTo>
                    <a:lnTo>
                      <a:pt x="2772" y="1332"/>
                    </a:lnTo>
                    <a:lnTo>
                      <a:pt x="2772" y="1338"/>
                    </a:lnTo>
                    <a:lnTo>
                      <a:pt x="2772" y="1338"/>
                    </a:lnTo>
                    <a:lnTo>
                      <a:pt x="2772" y="1338"/>
                    </a:lnTo>
                    <a:lnTo>
                      <a:pt x="2772" y="1338"/>
                    </a:lnTo>
                    <a:lnTo>
                      <a:pt x="2778" y="1332"/>
                    </a:lnTo>
                    <a:lnTo>
                      <a:pt x="2778" y="1320"/>
                    </a:lnTo>
                    <a:lnTo>
                      <a:pt x="2778" y="1308"/>
                    </a:lnTo>
                    <a:lnTo>
                      <a:pt x="2778" y="1302"/>
                    </a:lnTo>
                    <a:lnTo>
                      <a:pt x="2778" y="1296"/>
                    </a:lnTo>
                    <a:lnTo>
                      <a:pt x="2778" y="1284"/>
                    </a:lnTo>
                    <a:lnTo>
                      <a:pt x="2784" y="1278"/>
                    </a:lnTo>
                    <a:lnTo>
                      <a:pt x="2784" y="1266"/>
                    </a:lnTo>
                    <a:lnTo>
                      <a:pt x="2784" y="1260"/>
                    </a:lnTo>
                    <a:lnTo>
                      <a:pt x="2784" y="1254"/>
                    </a:lnTo>
                    <a:lnTo>
                      <a:pt x="2784" y="1242"/>
                    </a:lnTo>
                    <a:lnTo>
                      <a:pt x="2784" y="1230"/>
                    </a:lnTo>
                    <a:lnTo>
                      <a:pt x="2790" y="1224"/>
                    </a:lnTo>
                    <a:lnTo>
                      <a:pt x="2790" y="1218"/>
                    </a:lnTo>
                    <a:lnTo>
                      <a:pt x="2790" y="1206"/>
                    </a:lnTo>
                    <a:lnTo>
                      <a:pt x="2790" y="1200"/>
                    </a:lnTo>
                    <a:lnTo>
                      <a:pt x="2790" y="1188"/>
                    </a:lnTo>
                    <a:lnTo>
                      <a:pt x="2790" y="1182"/>
                    </a:lnTo>
                    <a:lnTo>
                      <a:pt x="2796" y="1170"/>
                    </a:lnTo>
                    <a:lnTo>
                      <a:pt x="2796" y="1164"/>
                    </a:lnTo>
                    <a:lnTo>
                      <a:pt x="2796" y="1158"/>
                    </a:lnTo>
                    <a:lnTo>
                      <a:pt x="2796" y="1146"/>
                    </a:lnTo>
                    <a:lnTo>
                      <a:pt x="2796" y="1140"/>
                    </a:lnTo>
                    <a:lnTo>
                      <a:pt x="2796" y="1122"/>
                    </a:lnTo>
                    <a:lnTo>
                      <a:pt x="2802" y="1116"/>
                    </a:lnTo>
                    <a:lnTo>
                      <a:pt x="2802" y="1104"/>
                    </a:lnTo>
                    <a:lnTo>
                      <a:pt x="2802" y="1098"/>
                    </a:lnTo>
                    <a:lnTo>
                      <a:pt x="2802" y="1092"/>
                    </a:lnTo>
                    <a:lnTo>
                      <a:pt x="2802" y="1080"/>
                    </a:lnTo>
                    <a:lnTo>
                      <a:pt x="2802" y="1074"/>
                    </a:lnTo>
                    <a:lnTo>
                      <a:pt x="2808" y="1068"/>
                    </a:lnTo>
                    <a:lnTo>
                      <a:pt x="2808" y="1056"/>
                    </a:lnTo>
                    <a:lnTo>
                      <a:pt x="2808" y="1050"/>
                    </a:lnTo>
                    <a:lnTo>
                      <a:pt x="2808" y="1044"/>
                    </a:lnTo>
                    <a:lnTo>
                      <a:pt x="2808" y="1032"/>
                    </a:lnTo>
                    <a:lnTo>
                      <a:pt x="2808" y="1026"/>
                    </a:lnTo>
                    <a:lnTo>
                      <a:pt x="2814" y="1014"/>
                    </a:lnTo>
                    <a:lnTo>
                      <a:pt x="2814" y="1008"/>
                    </a:lnTo>
                    <a:lnTo>
                      <a:pt x="2814" y="1002"/>
                    </a:lnTo>
                    <a:lnTo>
                      <a:pt x="2814" y="996"/>
                    </a:lnTo>
                    <a:lnTo>
                      <a:pt x="2814" y="984"/>
                    </a:lnTo>
                    <a:lnTo>
                      <a:pt x="2814" y="972"/>
                    </a:lnTo>
                    <a:lnTo>
                      <a:pt x="2820" y="966"/>
                    </a:lnTo>
                    <a:lnTo>
                      <a:pt x="2820" y="960"/>
                    </a:lnTo>
                    <a:lnTo>
                      <a:pt x="2820" y="954"/>
                    </a:lnTo>
                    <a:lnTo>
                      <a:pt x="2820" y="942"/>
                    </a:lnTo>
                    <a:lnTo>
                      <a:pt x="2820" y="936"/>
                    </a:lnTo>
                    <a:lnTo>
                      <a:pt x="2820" y="930"/>
                    </a:lnTo>
                    <a:lnTo>
                      <a:pt x="2820" y="918"/>
                    </a:lnTo>
                    <a:lnTo>
                      <a:pt x="2826" y="912"/>
                    </a:lnTo>
                    <a:lnTo>
                      <a:pt x="2826" y="906"/>
                    </a:lnTo>
                    <a:lnTo>
                      <a:pt x="2826" y="900"/>
                    </a:lnTo>
                    <a:lnTo>
                      <a:pt x="2826" y="888"/>
                    </a:lnTo>
                    <a:lnTo>
                      <a:pt x="2826" y="882"/>
                    </a:lnTo>
                    <a:lnTo>
                      <a:pt x="2832" y="870"/>
                    </a:lnTo>
                    <a:lnTo>
                      <a:pt x="2832" y="858"/>
                    </a:lnTo>
                    <a:lnTo>
                      <a:pt x="2832" y="852"/>
                    </a:lnTo>
                    <a:lnTo>
                      <a:pt x="2832" y="846"/>
                    </a:lnTo>
                    <a:lnTo>
                      <a:pt x="2832" y="840"/>
                    </a:lnTo>
                    <a:lnTo>
                      <a:pt x="2832" y="828"/>
                    </a:lnTo>
                    <a:lnTo>
                      <a:pt x="2838" y="822"/>
                    </a:lnTo>
                    <a:lnTo>
                      <a:pt x="2838" y="816"/>
                    </a:lnTo>
                    <a:lnTo>
                      <a:pt x="2838" y="810"/>
                    </a:lnTo>
                    <a:lnTo>
                      <a:pt x="2838" y="804"/>
                    </a:lnTo>
                    <a:lnTo>
                      <a:pt x="2838" y="792"/>
                    </a:lnTo>
                    <a:lnTo>
                      <a:pt x="2838" y="786"/>
                    </a:lnTo>
                    <a:lnTo>
                      <a:pt x="2838" y="780"/>
                    </a:lnTo>
                    <a:lnTo>
                      <a:pt x="2844" y="774"/>
                    </a:lnTo>
                    <a:lnTo>
                      <a:pt x="2844" y="762"/>
                    </a:lnTo>
                    <a:lnTo>
                      <a:pt x="2844" y="756"/>
                    </a:lnTo>
                    <a:lnTo>
                      <a:pt x="2844" y="750"/>
                    </a:lnTo>
                    <a:lnTo>
                      <a:pt x="2844" y="744"/>
                    </a:lnTo>
                    <a:lnTo>
                      <a:pt x="2844" y="738"/>
                    </a:lnTo>
                    <a:lnTo>
                      <a:pt x="2850" y="732"/>
                    </a:lnTo>
                    <a:lnTo>
                      <a:pt x="2850" y="720"/>
                    </a:lnTo>
                    <a:lnTo>
                      <a:pt x="2850" y="714"/>
                    </a:lnTo>
                    <a:lnTo>
                      <a:pt x="2850" y="702"/>
                    </a:lnTo>
                    <a:lnTo>
                      <a:pt x="2850" y="696"/>
                    </a:lnTo>
                    <a:lnTo>
                      <a:pt x="2850" y="690"/>
                    </a:lnTo>
                    <a:lnTo>
                      <a:pt x="2856" y="684"/>
                    </a:lnTo>
                    <a:lnTo>
                      <a:pt x="2856" y="672"/>
                    </a:lnTo>
                    <a:lnTo>
                      <a:pt x="2856" y="666"/>
                    </a:lnTo>
                    <a:lnTo>
                      <a:pt x="2856" y="660"/>
                    </a:lnTo>
                    <a:lnTo>
                      <a:pt x="2856" y="654"/>
                    </a:lnTo>
                    <a:lnTo>
                      <a:pt x="2856" y="648"/>
                    </a:lnTo>
                    <a:lnTo>
                      <a:pt x="2862" y="636"/>
                    </a:lnTo>
                    <a:lnTo>
                      <a:pt x="2862" y="630"/>
                    </a:lnTo>
                    <a:lnTo>
                      <a:pt x="2862" y="618"/>
                    </a:lnTo>
                    <a:lnTo>
                      <a:pt x="2862" y="612"/>
                    </a:lnTo>
                    <a:lnTo>
                      <a:pt x="2862" y="600"/>
                    </a:lnTo>
                    <a:lnTo>
                      <a:pt x="2862" y="594"/>
                    </a:lnTo>
                    <a:lnTo>
                      <a:pt x="2868" y="588"/>
                    </a:lnTo>
                    <a:lnTo>
                      <a:pt x="2868" y="576"/>
                    </a:lnTo>
                    <a:lnTo>
                      <a:pt x="2868" y="570"/>
                    </a:lnTo>
                    <a:lnTo>
                      <a:pt x="2868" y="558"/>
                    </a:lnTo>
                    <a:lnTo>
                      <a:pt x="2868" y="552"/>
                    </a:lnTo>
                    <a:lnTo>
                      <a:pt x="2868" y="546"/>
                    </a:lnTo>
                    <a:lnTo>
                      <a:pt x="2874" y="540"/>
                    </a:lnTo>
                    <a:lnTo>
                      <a:pt x="2874" y="528"/>
                    </a:lnTo>
                    <a:lnTo>
                      <a:pt x="2874" y="522"/>
                    </a:lnTo>
                    <a:lnTo>
                      <a:pt x="2874" y="516"/>
                    </a:lnTo>
                    <a:lnTo>
                      <a:pt x="2874" y="510"/>
                    </a:lnTo>
                    <a:lnTo>
                      <a:pt x="2874" y="504"/>
                    </a:lnTo>
                    <a:lnTo>
                      <a:pt x="2880" y="492"/>
                    </a:lnTo>
                    <a:lnTo>
                      <a:pt x="2880" y="486"/>
                    </a:lnTo>
                    <a:lnTo>
                      <a:pt x="2880" y="480"/>
                    </a:lnTo>
                    <a:lnTo>
                      <a:pt x="2880" y="474"/>
                    </a:lnTo>
                    <a:lnTo>
                      <a:pt x="2880" y="468"/>
                    </a:lnTo>
                    <a:lnTo>
                      <a:pt x="2880" y="456"/>
                    </a:lnTo>
                    <a:lnTo>
                      <a:pt x="2880" y="450"/>
                    </a:lnTo>
                    <a:lnTo>
                      <a:pt x="2886" y="444"/>
                    </a:lnTo>
                    <a:lnTo>
                      <a:pt x="2886" y="438"/>
                    </a:lnTo>
                    <a:lnTo>
                      <a:pt x="2886" y="432"/>
                    </a:lnTo>
                    <a:lnTo>
                      <a:pt x="2886" y="414"/>
                    </a:lnTo>
                    <a:lnTo>
                      <a:pt x="2886" y="408"/>
                    </a:lnTo>
                    <a:lnTo>
                      <a:pt x="2892" y="402"/>
                    </a:lnTo>
                    <a:lnTo>
                      <a:pt x="2892" y="402"/>
                    </a:lnTo>
                    <a:lnTo>
                      <a:pt x="2892" y="396"/>
                    </a:lnTo>
                    <a:lnTo>
                      <a:pt x="2892" y="378"/>
                    </a:lnTo>
                    <a:lnTo>
                      <a:pt x="2892" y="372"/>
                    </a:lnTo>
                    <a:lnTo>
                      <a:pt x="2892" y="366"/>
                    </a:lnTo>
                    <a:lnTo>
                      <a:pt x="2898" y="360"/>
                    </a:lnTo>
                    <a:lnTo>
                      <a:pt x="2898" y="354"/>
                    </a:lnTo>
                    <a:lnTo>
                      <a:pt x="2898" y="354"/>
                    </a:lnTo>
                    <a:lnTo>
                      <a:pt x="2898" y="336"/>
                    </a:lnTo>
                    <a:lnTo>
                      <a:pt x="2898" y="330"/>
                    </a:lnTo>
                    <a:lnTo>
                      <a:pt x="2898" y="324"/>
                    </a:lnTo>
                    <a:lnTo>
                      <a:pt x="2904" y="318"/>
                    </a:lnTo>
                    <a:lnTo>
                      <a:pt x="2904" y="312"/>
                    </a:lnTo>
                    <a:lnTo>
                      <a:pt x="2904" y="306"/>
                    </a:lnTo>
                    <a:lnTo>
                      <a:pt x="2904" y="300"/>
                    </a:lnTo>
                    <a:lnTo>
                      <a:pt x="2904" y="288"/>
                    </a:lnTo>
                    <a:lnTo>
                      <a:pt x="2904" y="282"/>
                    </a:lnTo>
                    <a:lnTo>
                      <a:pt x="2904" y="276"/>
                    </a:lnTo>
                    <a:lnTo>
                      <a:pt x="2910" y="270"/>
                    </a:lnTo>
                    <a:lnTo>
                      <a:pt x="2910" y="264"/>
                    </a:lnTo>
                    <a:lnTo>
                      <a:pt x="2910" y="258"/>
                    </a:lnTo>
                    <a:lnTo>
                      <a:pt x="2910" y="252"/>
                    </a:lnTo>
                    <a:lnTo>
                      <a:pt x="2910" y="246"/>
                    </a:lnTo>
                    <a:lnTo>
                      <a:pt x="2910" y="240"/>
                    </a:lnTo>
                    <a:lnTo>
                      <a:pt x="2916" y="234"/>
                    </a:lnTo>
                    <a:lnTo>
                      <a:pt x="2916" y="228"/>
                    </a:lnTo>
                    <a:lnTo>
                      <a:pt x="2916" y="222"/>
                    </a:lnTo>
                    <a:lnTo>
                      <a:pt x="2916" y="216"/>
                    </a:lnTo>
                    <a:lnTo>
                      <a:pt x="2916" y="204"/>
                    </a:lnTo>
                    <a:lnTo>
                      <a:pt x="2922" y="198"/>
                    </a:lnTo>
                    <a:lnTo>
                      <a:pt x="2922" y="192"/>
                    </a:lnTo>
                    <a:lnTo>
                      <a:pt x="2922" y="186"/>
                    </a:lnTo>
                    <a:lnTo>
                      <a:pt x="2922" y="180"/>
                    </a:lnTo>
                    <a:lnTo>
                      <a:pt x="2922" y="174"/>
                    </a:lnTo>
                    <a:lnTo>
                      <a:pt x="2922" y="162"/>
                    </a:lnTo>
                    <a:lnTo>
                      <a:pt x="2922" y="156"/>
                    </a:lnTo>
                    <a:lnTo>
                      <a:pt x="2928" y="150"/>
                    </a:lnTo>
                    <a:lnTo>
                      <a:pt x="2928" y="144"/>
                    </a:lnTo>
                    <a:lnTo>
                      <a:pt x="2928" y="144"/>
                    </a:lnTo>
                    <a:lnTo>
                      <a:pt x="2928" y="138"/>
                    </a:lnTo>
                    <a:lnTo>
                      <a:pt x="2928" y="132"/>
                    </a:lnTo>
                    <a:lnTo>
                      <a:pt x="2928" y="126"/>
                    </a:lnTo>
                    <a:lnTo>
                      <a:pt x="2934" y="126"/>
                    </a:lnTo>
                    <a:lnTo>
                      <a:pt x="2934" y="126"/>
                    </a:lnTo>
                    <a:lnTo>
                      <a:pt x="2934" y="126"/>
                    </a:lnTo>
                    <a:lnTo>
                      <a:pt x="2934" y="132"/>
                    </a:lnTo>
                    <a:lnTo>
                      <a:pt x="2934" y="132"/>
                    </a:lnTo>
                    <a:lnTo>
                      <a:pt x="2934" y="138"/>
                    </a:lnTo>
                    <a:lnTo>
                      <a:pt x="2940" y="144"/>
                    </a:lnTo>
                    <a:lnTo>
                      <a:pt x="2940" y="150"/>
                    </a:lnTo>
                    <a:lnTo>
                      <a:pt x="2940" y="156"/>
                    </a:lnTo>
                    <a:lnTo>
                      <a:pt x="2940" y="162"/>
                    </a:lnTo>
                    <a:lnTo>
                      <a:pt x="2940" y="168"/>
                    </a:lnTo>
                    <a:lnTo>
                      <a:pt x="2940" y="174"/>
                    </a:lnTo>
                    <a:lnTo>
                      <a:pt x="2946" y="186"/>
                    </a:lnTo>
                    <a:lnTo>
                      <a:pt x="2946" y="186"/>
                    </a:lnTo>
                    <a:lnTo>
                      <a:pt x="2946" y="192"/>
                    </a:lnTo>
                    <a:lnTo>
                      <a:pt x="2946" y="198"/>
                    </a:lnTo>
                    <a:lnTo>
                      <a:pt x="2946" y="204"/>
                    </a:lnTo>
                    <a:lnTo>
                      <a:pt x="2946" y="210"/>
                    </a:lnTo>
                    <a:lnTo>
                      <a:pt x="2952" y="216"/>
                    </a:lnTo>
                    <a:lnTo>
                      <a:pt x="2952" y="222"/>
                    </a:lnTo>
                    <a:lnTo>
                      <a:pt x="2952" y="228"/>
                    </a:lnTo>
                    <a:lnTo>
                      <a:pt x="2952" y="234"/>
                    </a:lnTo>
                    <a:lnTo>
                      <a:pt x="2952" y="246"/>
                    </a:lnTo>
                    <a:lnTo>
                      <a:pt x="2952" y="252"/>
                    </a:lnTo>
                    <a:lnTo>
                      <a:pt x="2958" y="258"/>
                    </a:lnTo>
                    <a:lnTo>
                      <a:pt x="2958" y="264"/>
                    </a:lnTo>
                    <a:lnTo>
                      <a:pt x="2958" y="276"/>
                    </a:lnTo>
                    <a:lnTo>
                      <a:pt x="2958" y="282"/>
                    </a:lnTo>
                    <a:lnTo>
                      <a:pt x="2958" y="288"/>
                    </a:lnTo>
                    <a:lnTo>
                      <a:pt x="2958" y="294"/>
                    </a:lnTo>
                    <a:lnTo>
                      <a:pt x="2964" y="300"/>
                    </a:lnTo>
                    <a:lnTo>
                      <a:pt x="2964" y="306"/>
                    </a:lnTo>
                    <a:lnTo>
                      <a:pt x="2964" y="312"/>
                    </a:lnTo>
                    <a:lnTo>
                      <a:pt x="2964" y="318"/>
                    </a:lnTo>
                    <a:lnTo>
                      <a:pt x="2964" y="324"/>
                    </a:lnTo>
                    <a:lnTo>
                      <a:pt x="2964" y="330"/>
                    </a:lnTo>
                    <a:lnTo>
                      <a:pt x="2970" y="342"/>
                    </a:lnTo>
                    <a:lnTo>
                      <a:pt x="2970" y="348"/>
                    </a:lnTo>
                    <a:lnTo>
                      <a:pt x="2970" y="354"/>
                    </a:lnTo>
                    <a:lnTo>
                      <a:pt x="2970" y="360"/>
                    </a:lnTo>
                    <a:lnTo>
                      <a:pt x="2970" y="366"/>
                    </a:lnTo>
                    <a:lnTo>
                      <a:pt x="2970" y="372"/>
                    </a:lnTo>
                    <a:lnTo>
                      <a:pt x="2970" y="378"/>
                    </a:lnTo>
                    <a:lnTo>
                      <a:pt x="2976" y="384"/>
                    </a:lnTo>
                    <a:lnTo>
                      <a:pt x="2976" y="396"/>
                    </a:lnTo>
                    <a:lnTo>
                      <a:pt x="2976" y="402"/>
                    </a:lnTo>
                    <a:lnTo>
                      <a:pt x="2976" y="408"/>
                    </a:lnTo>
                    <a:lnTo>
                      <a:pt x="2976" y="414"/>
                    </a:lnTo>
                    <a:lnTo>
                      <a:pt x="2976" y="420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62"/>
                    </a:lnTo>
                    <a:lnTo>
                      <a:pt x="2988" y="468"/>
                    </a:lnTo>
                    <a:lnTo>
                      <a:pt x="2988" y="480"/>
                    </a:lnTo>
                    <a:lnTo>
                      <a:pt x="2988" y="486"/>
                    </a:lnTo>
                    <a:lnTo>
                      <a:pt x="2988" y="492"/>
                    </a:lnTo>
                    <a:lnTo>
                      <a:pt x="2988" y="498"/>
                    </a:lnTo>
                    <a:lnTo>
                      <a:pt x="2988" y="504"/>
                    </a:lnTo>
                    <a:lnTo>
                      <a:pt x="2988" y="516"/>
                    </a:lnTo>
                    <a:lnTo>
                      <a:pt x="2994" y="522"/>
                    </a:lnTo>
                    <a:lnTo>
                      <a:pt x="2994" y="528"/>
                    </a:lnTo>
                    <a:lnTo>
                      <a:pt x="2994" y="534"/>
                    </a:lnTo>
                    <a:lnTo>
                      <a:pt x="2994" y="540"/>
                    </a:lnTo>
                    <a:lnTo>
                      <a:pt x="2994" y="552"/>
                    </a:lnTo>
                    <a:lnTo>
                      <a:pt x="2994" y="558"/>
                    </a:lnTo>
                    <a:lnTo>
                      <a:pt x="3000" y="564"/>
                    </a:lnTo>
                    <a:lnTo>
                      <a:pt x="3000" y="570"/>
                    </a:lnTo>
                    <a:lnTo>
                      <a:pt x="3000" y="576"/>
                    </a:lnTo>
                    <a:lnTo>
                      <a:pt x="3000" y="594"/>
                    </a:lnTo>
                    <a:lnTo>
                      <a:pt x="3000" y="600"/>
                    </a:lnTo>
                    <a:lnTo>
                      <a:pt x="3000" y="606"/>
                    </a:lnTo>
                    <a:lnTo>
                      <a:pt x="3006" y="612"/>
                    </a:lnTo>
                    <a:lnTo>
                      <a:pt x="3006" y="618"/>
                    </a:lnTo>
                    <a:lnTo>
                      <a:pt x="3006" y="624"/>
                    </a:lnTo>
                    <a:lnTo>
                      <a:pt x="3006" y="636"/>
                    </a:lnTo>
                    <a:lnTo>
                      <a:pt x="3006" y="648"/>
                    </a:lnTo>
                    <a:lnTo>
                      <a:pt x="3006" y="654"/>
                    </a:lnTo>
                    <a:lnTo>
                      <a:pt x="3012" y="660"/>
                    </a:lnTo>
                    <a:lnTo>
                      <a:pt x="3012" y="666"/>
                    </a:lnTo>
                    <a:lnTo>
                      <a:pt x="3012" y="672"/>
                    </a:lnTo>
                    <a:lnTo>
                      <a:pt x="3012" y="684"/>
                    </a:lnTo>
                    <a:lnTo>
                      <a:pt x="3012" y="690"/>
                    </a:lnTo>
                    <a:lnTo>
                      <a:pt x="3012" y="696"/>
                    </a:lnTo>
                    <a:lnTo>
                      <a:pt x="3018" y="702"/>
                    </a:lnTo>
                    <a:lnTo>
                      <a:pt x="3018" y="708"/>
                    </a:lnTo>
                    <a:lnTo>
                      <a:pt x="3018" y="714"/>
                    </a:lnTo>
                    <a:lnTo>
                      <a:pt x="3018" y="726"/>
                    </a:lnTo>
                    <a:lnTo>
                      <a:pt x="3018" y="732"/>
                    </a:lnTo>
                    <a:lnTo>
                      <a:pt x="3018" y="738"/>
                    </a:lnTo>
                    <a:lnTo>
                      <a:pt x="3024" y="744"/>
                    </a:lnTo>
                    <a:lnTo>
                      <a:pt x="3024" y="750"/>
                    </a:lnTo>
                    <a:lnTo>
                      <a:pt x="3024" y="756"/>
                    </a:lnTo>
                    <a:lnTo>
                      <a:pt x="3024" y="768"/>
                    </a:lnTo>
                    <a:lnTo>
                      <a:pt x="3024" y="774"/>
                    </a:lnTo>
                    <a:lnTo>
                      <a:pt x="3024" y="780"/>
                    </a:lnTo>
                    <a:lnTo>
                      <a:pt x="3030" y="786"/>
                    </a:lnTo>
                    <a:lnTo>
                      <a:pt x="3030" y="792"/>
                    </a:lnTo>
                    <a:lnTo>
                      <a:pt x="3030" y="804"/>
                    </a:lnTo>
                    <a:lnTo>
                      <a:pt x="3030" y="810"/>
                    </a:lnTo>
                    <a:lnTo>
                      <a:pt x="3030" y="816"/>
                    </a:lnTo>
                    <a:lnTo>
                      <a:pt x="3030" y="822"/>
                    </a:lnTo>
                    <a:lnTo>
                      <a:pt x="3036" y="828"/>
                    </a:lnTo>
                    <a:lnTo>
                      <a:pt x="3036" y="834"/>
                    </a:lnTo>
                    <a:lnTo>
                      <a:pt x="3036" y="840"/>
                    </a:lnTo>
                    <a:lnTo>
                      <a:pt x="3036" y="852"/>
                    </a:lnTo>
                    <a:lnTo>
                      <a:pt x="3036" y="858"/>
                    </a:lnTo>
                    <a:lnTo>
                      <a:pt x="3036" y="864"/>
                    </a:lnTo>
                    <a:lnTo>
                      <a:pt x="3036" y="870"/>
                    </a:lnTo>
                    <a:lnTo>
                      <a:pt x="3042" y="876"/>
                    </a:lnTo>
                    <a:lnTo>
                      <a:pt x="3042" y="888"/>
                    </a:lnTo>
                    <a:lnTo>
                      <a:pt x="3042" y="894"/>
                    </a:lnTo>
                    <a:lnTo>
                      <a:pt x="3042" y="906"/>
                    </a:lnTo>
                    <a:lnTo>
                      <a:pt x="3042" y="912"/>
                    </a:lnTo>
                    <a:lnTo>
                      <a:pt x="3048" y="924"/>
                    </a:lnTo>
                    <a:lnTo>
                      <a:pt x="3048" y="930"/>
                    </a:lnTo>
                    <a:lnTo>
                      <a:pt x="3048" y="936"/>
                    </a:lnTo>
                    <a:lnTo>
                      <a:pt x="3048" y="942"/>
                    </a:lnTo>
                    <a:lnTo>
                      <a:pt x="3048" y="948"/>
                    </a:lnTo>
                    <a:lnTo>
                      <a:pt x="3048" y="954"/>
                    </a:lnTo>
                    <a:lnTo>
                      <a:pt x="3054" y="966"/>
                    </a:lnTo>
                    <a:lnTo>
                      <a:pt x="3054" y="972"/>
                    </a:lnTo>
                    <a:lnTo>
                      <a:pt x="3054" y="978"/>
                    </a:lnTo>
                    <a:lnTo>
                      <a:pt x="3054" y="990"/>
                    </a:lnTo>
                    <a:lnTo>
                      <a:pt x="3054" y="996"/>
                    </a:lnTo>
                    <a:lnTo>
                      <a:pt x="3054" y="1008"/>
                    </a:lnTo>
                    <a:lnTo>
                      <a:pt x="3060" y="1014"/>
                    </a:lnTo>
                    <a:lnTo>
                      <a:pt x="3060" y="1020"/>
                    </a:lnTo>
                    <a:lnTo>
                      <a:pt x="3060" y="1026"/>
                    </a:lnTo>
                    <a:lnTo>
                      <a:pt x="3060" y="1038"/>
                    </a:lnTo>
                    <a:lnTo>
                      <a:pt x="3060" y="1044"/>
                    </a:lnTo>
                    <a:lnTo>
                      <a:pt x="3060" y="1050"/>
                    </a:lnTo>
                    <a:lnTo>
                      <a:pt x="3060" y="1062"/>
                    </a:lnTo>
                    <a:lnTo>
                      <a:pt x="3066" y="1068"/>
                    </a:lnTo>
                    <a:lnTo>
                      <a:pt x="3066" y="1074"/>
                    </a:lnTo>
                    <a:lnTo>
                      <a:pt x="3066" y="1080"/>
                    </a:lnTo>
                    <a:lnTo>
                      <a:pt x="3066" y="1092"/>
                    </a:lnTo>
                    <a:lnTo>
                      <a:pt x="3066" y="1098"/>
                    </a:lnTo>
                    <a:lnTo>
                      <a:pt x="3066" y="1104"/>
                    </a:lnTo>
                    <a:lnTo>
                      <a:pt x="3072" y="1116"/>
                    </a:lnTo>
                    <a:lnTo>
                      <a:pt x="3072" y="1122"/>
                    </a:lnTo>
                    <a:lnTo>
                      <a:pt x="3072" y="1128"/>
                    </a:lnTo>
                    <a:lnTo>
                      <a:pt x="3072" y="1140"/>
                    </a:lnTo>
                    <a:lnTo>
                      <a:pt x="3072" y="1152"/>
                    </a:lnTo>
                    <a:lnTo>
                      <a:pt x="3078" y="1164"/>
                    </a:lnTo>
                    <a:lnTo>
                      <a:pt x="3078" y="1170"/>
                    </a:lnTo>
                    <a:lnTo>
                      <a:pt x="3078" y="1176"/>
                    </a:lnTo>
                    <a:lnTo>
                      <a:pt x="3078" y="1188"/>
                    </a:lnTo>
                    <a:lnTo>
                      <a:pt x="3078" y="1194"/>
                    </a:lnTo>
                    <a:lnTo>
                      <a:pt x="3078" y="1200"/>
                    </a:lnTo>
                    <a:lnTo>
                      <a:pt x="3078" y="1206"/>
                    </a:lnTo>
                    <a:lnTo>
                      <a:pt x="3084" y="1218"/>
                    </a:lnTo>
                    <a:lnTo>
                      <a:pt x="3084" y="1230"/>
                    </a:lnTo>
                    <a:lnTo>
                      <a:pt x="3084" y="1236"/>
                    </a:lnTo>
                    <a:lnTo>
                      <a:pt x="3084" y="1242"/>
                    </a:lnTo>
                    <a:lnTo>
                      <a:pt x="3084" y="1254"/>
                    </a:lnTo>
                    <a:lnTo>
                      <a:pt x="3084" y="1260"/>
                    </a:lnTo>
                    <a:lnTo>
                      <a:pt x="3090" y="1266"/>
                    </a:lnTo>
                    <a:lnTo>
                      <a:pt x="3090" y="1272"/>
                    </a:lnTo>
                    <a:lnTo>
                      <a:pt x="3090" y="1278"/>
                    </a:lnTo>
                    <a:lnTo>
                      <a:pt x="3090" y="1284"/>
                    </a:lnTo>
                    <a:lnTo>
                      <a:pt x="3090" y="1284"/>
                    </a:lnTo>
                    <a:lnTo>
                      <a:pt x="3090" y="1278"/>
                    </a:lnTo>
                    <a:lnTo>
                      <a:pt x="3096" y="1272"/>
                    </a:lnTo>
                    <a:lnTo>
                      <a:pt x="3096" y="1266"/>
                    </a:lnTo>
                    <a:lnTo>
                      <a:pt x="3096" y="1260"/>
                    </a:lnTo>
                    <a:lnTo>
                      <a:pt x="3096" y="1248"/>
                    </a:lnTo>
                    <a:lnTo>
                      <a:pt x="3096" y="1242"/>
                    </a:lnTo>
                    <a:lnTo>
                      <a:pt x="3096" y="1230"/>
                    </a:lnTo>
                    <a:lnTo>
                      <a:pt x="3102" y="1224"/>
                    </a:lnTo>
                    <a:lnTo>
                      <a:pt x="3102" y="1218"/>
                    </a:lnTo>
                    <a:lnTo>
                      <a:pt x="3102" y="1200"/>
                    </a:lnTo>
                    <a:lnTo>
                      <a:pt x="3102" y="1194"/>
                    </a:lnTo>
                    <a:lnTo>
                      <a:pt x="3102" y="1188"/>
                    </a:lnTo>
                    <a:lnTo>
                      <a:pt x="3102" y="1182"/>
                    </a:lnTo>
                    <a:lnTo>
                      <a:pt x="3102" y="1170"/>
                    </a:lnTo>
                    <a:lnTo>
                      <a:pt x="3108" y="1164"/>
                    </a:lnTo>
                    <a:lnTo>
                      <a:pt x="3108" y="1152"/>
                    </a:lnTo>
                    <a:lnTo>
                      <a:pt x="3108" y="1146"/>
                    </a:lnTo>
                    <a:lnTo>
                      <a:pt x="3108" y="1128"/>
                    </a:lnTo>
                    <a:lnTo>
                      <a:pt x="3108" y="1122"/>
                    </a:lnTo>
                    <a:lnTo>
                      <a:pt x="3114" y="1110"/>
                    </a:lnTo>
                    <a:lnTo>
                      <a:pt x="3114" y="1104"/>
                    </a:lnTo>
                    <a:lnTo>
                      <a:pt x="3114" y="1098"/>
                    </a:lnTo>
                    <a:lnTo>
                      <a:pt x="3114" y="1086"/>
                    </a:lnTo>
                    <a:lnTo>
                      <a:pt x="3114" y="1080"/>
                    </a:lnTo>
                    <a:lnTo>
                      <a:pt x="3114" y="1074"/>
                    </a:lnTo>
                    <a:lnTo>
                      <a:pt x="3120" y="1062"/>
                    </a:lnTo>
                    <a:lnTo>
                      <a:pt x="3120" y="1056"/>
                    </a:lnTo>
                    <a:lnTo>
                      <a:pt x="3120" y="1044"/>
                    </a:lnTo>
                    <a:lnTo>
                      <a:pt x="3120" y="1038"/>
                    </a:lnTo>
                    <a:lnTo>
                      <a:pt x="3120" y="1032"/>
                    </a:lnTo>
                    <a:lnTo>
                      <a:pt x="3120" y="1020"/>
                    </a:lnTo>
                    <a:lnTo>
                      <a:pt x="3120" y="1014"/>
                    </a:lnTo>
                    <a:lnTo>
                      <a:pt x="3126" y="1008"/>
                    </a:lnTo>
                    <a:lnTo>
                      <a:pt x="3126" y="996"/>
                    </a:lnTo>
                    <a:lnTo>
                      <a:pt x="3126" y="990"/>
                    </a:lnTo>
                    <a:lnTo>
                      <a:pt x="3126" y="984"/>
                    </a:lnTo>
                    <a:lnTo>
                      <a:pt x="3126" y="972"/>
                    </a:lnTo>
                    <a:lnTo>
                      <a:pt x="3126" y="966"/>
                    </a:lnTo>
                    <a:lnTo>
                      <a:pt x="3132" y="960"/>
                    </a:lnTo>
                    <a:lnTo>
                      <a:pt x="3132" y="948"/>
                    </a:lnTo>
                    <a:lnTo>
                      <a:pt x="3132" y="942"/>
                    </a:lnTo>
                    <a:lnTo>
                      <a:pt x="3132" y="930"/>
                    </a:lnTo>
                    <a:lnTo>
                      <a:pt x="3132" y="924"/>
                    </a:lnTo>
                    <a:lnTo>
                      <a:pt x="3132" y="918"/>
                    </a:lnTo>
                    <a:lnTo>
                      <a:pt x="3138" y="912"/>
                    </a:lnTo>
                    <a:lnTo>
                      <a:pt x="3138" y="900"/>
                    </a:lnTo>
                    <a:lnTo>
                      <a:pt x="3138" y="894"/>
                    </a:lnTo>
                    <a:lnTo>
                      <a:pt x="3138" y="888"/>
                    </a:lnTo>
                    <a:lnTo>
                      <a:pt x="3138" y="870"/>
                    </a:lnTo>
                    <a:lnTo>
                      <a:pt x="3144" y="864"/>
                    </a:lnTo>
                    <a:lnTo>
                      <a:pt x="3144" y="858"/>
                    </a:lnTo>
                    <a:lnTo>
                      <a:pt x="3144" y="846"/>
                    </a:lnTo>
                    <a:lnTo>
                      <a:pt x="3144" y="840"/>
                    </a:lnTo>
                    <a:lnTo>
                      <a:pt x="3144" y="834"/>
                    </a:lnTo>
                    <a:lnTo>
                      <a:pt x="3144" y="828"/>
                    </a:lnTo>
                    <a:lnTo>
                      <a:pt x="3144" y="816"/>
                    </a:lnTo>
                    <a:lnTo>
                      <a:pt x="3150" y="810"/>
                    </a:lnTo>
                    <a:lnTo>
                      <a:pt x="3150" y="804"/>
                    </a:lnTo>
                    <a:lnTo>
                      <a:pt x="3150" y="798"/>
                    </a:lnTo>
                    <a:lnTo>
                      <a:pt x="3150" y="786"/>
                    </a:lnTo>
                    <a:lnTo>
                      <a:pt x="3150" y="780"/>
                    </a:lnTo>
                    <a:lnTo>
                      <a:pt x="3150" y="774"/>
                    </a:lnTo>
                    <a:lnTo>
                      <a:pt x="3156" y="768"/>
                    </a:lnTo>
                    <a:lnTo>
                      <a:pt x="3156" y="762"/>
                    </a:lnTo>
                    <a:lnTo>
                      <a:pt x="3156" y="750"/>
                    </a:lnTo>
                    <a:lnTo>
                      <a:pt x="3156" y="744"/>
                    </a:lnTo>
                    <a:lnTo>
                      <a:pt x="3156" y="738"/>
                    </a:lnTo>
                    <a:lnTo>
                      <a:pt x="3156" y="732"/>
                    </a:lnTo>
                    <a:lnTo>
                      <a:pt x="3162" y="720"/>
                    </a:lnTo>
                    <a:lnTo>
                      <a:pt x="3162" y="714"/>
                    </a:lnTo>
                    <a:lnTo>
                      <a:pt x="3162" y="708"/>
                    </a:lnTo>
                    <a:lnTo>
                      <a:pt x="3162" y="702"/>
                    </a:lnTo>
                    <a:lnTo>
                      <a:pt x="3162" y="696"/>
                    </a:lnTo>
                    <a:lnTo>
                      <a:pt x="3162" y="684"/>
                    </a:lnTo>
                    <a:lnTo>
                      <a:pt x="3168" y="672"/>
                    </a:lnTo>
                    <a:lnTo>
                      <a:pt x="3168" y="666"/>
                    </a:lnTo>
                    <a:lnTo>
                      <a:pt x="3168" y="660"/>
                    </a:lnTo>
                    <a:lnTo>
                      <a:pt x="3168" y="654"/>
                    </a:lnTo>
                    <a:lnTo>
                      <a:pt x="3168" y="648"/>
                    </a:lnTo>
                    <a:lnTo>
                      <a:pt x="3168" y="642"/>
                    </a:lnTo>
                    <a:lnTo>
                      <a:pt x="3174" y="630"/>
                    </a:lnTo>
                    <a:lnTo>
                      <a:pt x="3174" y="624"/>
                    </a:lnTo>
                    <a:lnTo>
                      <a:pt x="3174" y="618"/>
                    </a:lnTo>
                    <a:lnTo>
                      <a:pt x="3174" y="606"/>
                    </a:lnTo>
                    <a:lnTo>
                      <a:pt x="3174" y="600"/>
                    </a:lnTo>
                    <a:lnTo>
                      <a:pt x="3174" y="582"/>
                    </a:lnTo>
                    <a:lnTo>
                      <a:pt x="3180" y="576"/>
                    </a:lnTo>
                    <a:lnTo>
                      <a:pt x="3180" y="564"/>
                    </a:lnTo>
                    <a:lnTo>
                      <a:pt x="3180" y="558"/>
                    </a:lnTo>
                    <a:lnTo>
                      <a:pt x="3180" y="552"/>
                    </a:lnTo>
                    <a:lnTo>
                      <a:pt x="3180" y="540"/>
                    </a:lnTo>
                    <a:lnTo>
                      <a:pt x="3180" y="534"/>
                    </a:lnTo>
                    <a:lnTo>
                      <a:pt x="3186" y="522"/>
                    </a:lnTo>
                    <a:lnTo>
                      <a:pt x="3186" y="510"/>
                    </a:lnTo>
                    <a:lnTo>
                      <a:pt x="3186" y="504"/>
                    </a:lnTo>
                    <a:lnTo>
                      <a:pt x="3186" y="492"/>
                    </a:lnTo>
                    <a:lnTo>
                      <a:pt x="3186" y="486"/>
                    </a:lnTo>
                    <a:lnTo>
                      <a:pt x="3186" y="480"/>
                    </a:lnTo>
                    <a:lnTo>
                      <a:pt x="3192" y="468"/>
                    </a:lnTo>
                    <a:lnTo>
                      <a:pt x="3192" y="462"/>
                    </a:lnTo>
                    <a:lnTo>
                      <a:pt x="3192" y="450"/>
                    </a:lnTo>
                    <a:lnTo>
                      <a:pt x="3192" y="444"/>
                    </a:lnTo>
                    <a:lnTo>
                      <a:pt x="3192" y="432"/>
                    </a:lnTo>
                    <a:lnTo>
                      <a:pt x="3192" y="426"/>
                    </a:lnTo>
                    <a:lnTo>
                      <a:pt x="3192" y="420"/>
                    </a:lnTo>
                    <a:lnTo>
                      <a:pt x="3198" y="408"/>
                    </a:lnTo>
                    <a:lnTo>
                      <a:pt x="3198" y="402"/>
                    </a:lnTo>
                    <a:lnTo>
                      <a:pt x="3198" y="396"/>
                    </a:lnTo>
                    <a:lnTo>
                      <a:pt x="3198" y="378"/>
                    </a:lnTo>
                    <a:lnTo>
                      <a:pt x="3198" y="366"/>
                    </a:lnTo>
                    <a:lnTo>
                      <a:pt x="3204" y="360"/>
                    </a:lnTo>
                    <a:lnTo>
                      <a:pt x="3204" y="354"/>
                    </a:lnTo>
                    <a:lnTo>
                      <a:pt x="3204" y="342"/>
                    </a:lnTo>
                    <a:lnTo>
                      <a:pt x="3204" y="336"/>
                    </a:lnTo>
                    <a:lnTo>
                      <a:pt x="3204" y="330"/>
                    </a:lnTo>
                    <a:lnTo>
                      <a:pt x="3204" y="324"/>
                    </a:lnTo>
                    <a:lnTo>
                      <a:pt x="3204" y="318"/>
                    </a:lnTo>
                    <a:lnTo>
                      <a:pt x="3210" y="306"/>
                    </a:lnTo>
                    <a:lnTo>
                      <a:pt x="3210" y="294"/>
                    </a:lnTo>
                    <a:lnTo>
                      <a:pt x="3210" y="288"/>
                    </a:lnTo>
                    <a:lnTo>
                      <a:pt x="3210" y="282"/>
                    </a:lnTo>
                    <a:lnTo>
                      <a:pt x="3210" y="276"/>
                    </a:lnTo>
                    <a:lnTo>
                      <a:pt x="3210" y="264"/>
                    </a:lnTo>
                    <a:lnTo>
                      <a:pt x="3216" y="252"/>
                    </a:lnTo>
                    <a:lnTo>
                      <a:pt x="3216" y="246"/>
                    </a:lnTo>
                    <a:lnTo>
                      <a:pt x="3216" y="240"/>
                    </a:lnTo>
                    <a:lnTo>
                      <a:pt x="3216" y="228"/>
                    </a:lnTo>
                    <a:lnTo>
                      <a:pt x="3216" y="222"/>
                    </a:lnTo>
                    <a:lnTo>
                      <a:pt x="3216" y="216"/>
                    </a:lnTo>
                    <a:lnTo>
                      <a:pt x="3222" y="204"/>
                    </a:lnTo>
                    <a:lnTo>
                      <a:pt x="3222" y="198"/>
                    </a:lnTo>
                    <a:lnTo>
                      <a:pt x="3222" y="192"/>
                    </a:lnTo>
                    <a:lnTo>
                      <a:pt x="3222" y="180"/>
                    </a:lnTo>
                    <a:lnTo>
                      <a:pt x="3222" y="174"/>
                    </a:lnTo>
                    <a:lnTo>
                      <a:pt x="3222" y="168"/>
                    </a:lnTo>
                    <a:lnTo>
                      <a:pt x="3228" y="162"/>
                    </a:lnTo>
                    <a:lnTo>
                      <a:pt x="3228" y="150"/>
                    </a:lnTo>
                    <a:lnTo>
                      <a:pt x="3228" y="144"/>
                    </a:lnTo>
                    <a:lnTo>
                      <a:pt x="3228" y="138"/>
                    </a:lnTo>
                    <a:lnTo>
                      <a:pt x="3228" y="120"/>
                    </a:lnTo>
                    <a:lnTo>
                      <a:pt x="3228" y="114"/>
                    </a:lnTo>
                    <a:lnTo>
                      <a:pt x="3234" y="108"/>
                    </a:lnTo>
                    <a:lnTo>
                      <a:pt x="3234" y="102"/>
                    </a:lnTo>
                    <a:lnTo>
                      <a:pt x="3234" y="96"/>
                    </a:lnTo>
                    <a:lnTo>
                      <a:pt x="3234" y="84"/>
                    </a:lnTo>
                    <a:lnTo>
                      <a:pt x="3234" y="78"/>
                    </a:lnTo>
                    <a:lnTo>
                      <a:pt x="3234" y="72"/>
                    </a:lnTo>
                    <a:lnTo>
                      <a:pt x="3240" y="66"/>
                    </a:lnTo>
                    <a:lnTo>
                      <a:pt x="3240" y="60"/>
                    </a:lnTo>
                    <a:lnTo>
                      <a:pt x="3240" y="54"/>
                    </a:lnTo>
                    <a:lnTo>
                      <a:pt x="3240" y="42"/>
                    </a:lnTo>
                    <a:lnTo>
                      <a:pt x="3240" y="36"/>
                    </a:lnTo>
                    <a:lnTo>
                      <a:pt x="3240" y="30"/>
                    </a:lnTo>
                    <a:lnTo>
                      <a:pt x="3246" y="24"/>
                    </a:lnTo>
                    <a:lnTo>
                      <a:pt x="3246" y="12"/>
                    </a:lnTo>
                    <a:lnTo>
                      <a:pt x="3246" y="6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6"/>
                    </a:lnTo>
                    <a:lnTo>
                      <a:pt x="3258" y="12"/>
                    </a:lnTo>
                    <a:lnTo>
                      <a:pt x="3258" y="24"/>
                    </a:lnTo>
                    <a:lnTo>
                      <a:pt x="3258" y="30"/>
                    </a:lnTo>
                    <a:lnTo>
                      <a:pt x="3258" y="36"/>
                    </a:lnTo>
                    <a:lnTo>
                      <a:pt x="3258" y="42"/>
                    </a:lnTo>
                    <a:lnTo>
                      <a:pt x="3258" y="54"/>
                    </a:lnTo>
                    <a:lnTo>
                      <a:pt x="3264" y="60"/>
                    </a:lnTo>
                    <a:lnTo>
                      <a:pt x="3264" y="66"/>
                    </a:lnTo>
                    <a:lnTo>
                      <a:pt x="3264" y="72"/>
                    </a:lnTo>
                    <a:lnTo>
                      <a:pt x="3264" y="78"/>
                    </a:lnTo>
                    <a:lnTo>
                      <a:pt x="3264" y="96"/>
                    </a:lnTo>
                    <a:lnTo>
                      <a:pt x="3264" y="102"/>
                    </a:lnTo>
                    <a:lnTo>
                      <a:pt x="3270" y="108"/>
                    </a:lnTo>
                    <a:lnTo>
                      <a:pt x="3270" y="114"/>
                    </a:lnTo>
                    <a:lnTo>
                      <a:pt x="3270" y="120"/>
                    </a:lnTo>
                    <a:lnTo>
                      <a:pt x="3270" y="132"/>
                    </a:lnTo>
                    <a:lnTo>
                      <a:pt x="3270" y="138"/>
                    </a:lnTo>
                    <a:lnTo>
                      <a:pt x="3270" y="144"/>
                    </a:lnTo>
                    <a:lnTo>
                      <a:pt x="3276" y="150"/>
                    </a:lnTo>
                    <a:lnTo>
                      <a:pt x="3276" y="162"/>
                    </a:lnTo>
                    <a:lnTo>
                      <a:pt x="3276" y="168"/>
                    </a:lnTo>
                    <a:lnTo>
                      <a:pt x="3276" y="174"/>
                    </a:lnTo>
                    <a:lnTo>
                      <a:pt x="3276" y="180"/>
                    </a:lnTo>
                    <a:lnTo>
                      <a:pt x="3276" y="192"/>
                    </a:lnTo>
                    <a:lnTo>
                      <a:pt x="3276" y="198"/>
                    </a:lnTo>
                    <a:lnTo>
                      <a:pt x="3282" y="204"/>
                    </a:lnTo>
                    <a:lnTo>
                      <a:pt x="3282" y="216"/>
                    </a:lnTo>
                    <a:lnTo>
                      <a:pt x="3282" y="222"/>
                    </a:lnTo>
                    <a:lnTo>
                      <a:pt x="3282" y="228"/>
                    </a:lnTo>
                    <a:lnTo>
                      <a:pt x="3282" y="240"/>
                    </a:lnTo>
                    <a:lnTo>
                      <a:pt x="3282" y="246"/>
                    </a:lnTo>
                    <a:lnTo>
                      <a:pt x="3288" y="258"/>
                    </a:lnTo>
                    <a:lnTo>
                      <a:pt x="3288" y="264"/>
                    </a:lnTo>
                    <a:lnTo>
                      <a:pt x="3288" y="276"/>
                    </a:lnTo>
                    <a:lnTo>
                      <a:pt x="3288" y="282"/>
                    </a:lnTo>
                    <a:lnTo>
                      <a:pt x="3288" y="288"/>
                    </a:lnTo>
                    <a:lnTo>
                      <a:pt x="3294" y="300"/>
                    </a:lnTo>
                    <a:lnTo>
                      <a:pt x="3294" y="306"/>
                    </a:lnTo>
                    <a:lnTo>
                      <a:pt x="3294" y="318"/>
                    </a:lnTo>
                    <a:lnTo>
                      <a:pt x="3294" y="324"/>
                    </a:lnTo>
                    <a:lnTo>
                      <a:pt x="3294" y="330"/>
                    </a:lnTo>
                    <a:lnTo>
                      <a:pt x="3294" y="342"/>
                    </a:lnTo>
                    <a:lnTo>
                      <a:pt x="3300" y="354"/>
                    </a:lnTo>
                    <a:lnTo>
                      <a:pt x="3300" y="360"/>
                    </a:lnTo>
                    <a:lnTo>
                      <a:pt x="3300" y="366"/>
                    </a:lnTo>
                    <a:lnTo>
                      <a:pt x="3300" y="378"/>
                    </a:lnTo>
                    <a:lnTo>
                      <a:pt x="3300" y="384"/>
                    </a:lnTo>
                    <a:lnTo>
                      <a:pt x="3300" y="396"/>
                    </a:lnTo>
                    <a:lnTo>
                      <a:pt x="3300" y="402"/>
                    </a:lnTo>
                    <a:lnTo>
                      <a:pt x="3306" y="408"/>
                    </a:lnTo>
                    <a:lnTo>
                      <a:pt x="3306" y="420"/>
                    </a:lnTo>
                    <a:lnTo>
                      <a:pt x="3306" y="426"/>
                    </a:lnTo>
                    <a:lnTo>
                      <a:pt x="3306" y="432"/>
                    </a:lnTo>
                    <a:lnTo>
                      <a:pt x="3306" y="444"/>
                    </a:lnTo>
                    <a:lnTo>
                      <a:pt x="3306" y="450"/>
                    </a:lnTo>
                    <a:lnTo>
                      <a:pt x="3312" y="462"/>
                    </a:lnTo>
                    <a:lnTo>
                      <a:pt x="3312" y="468"/>
                    </a:lnTo>
                    <a:lnTo>
                      <a:pt x="3312" y="480"/>
                    </a:lnTo>
                    <a:lnTo>
                      <a:pt x="3312" y="486"/>
                    </a:lnTo>
                    <a:lnTo>
                      <a:pt x="3312" y="492"/>
                    </a:lnTo>
                    <a:lnTo>
                      <a:pt x="3312" y="504"/>
                    </a:lnTo>
                    <a:lnTo>
                      <a:pt x="3318" y="510"/>
                    </a:lnTo>
                    <a:lnTo>
                      <a:pt x="3318" y="522"/>
                    </a:lnTo>
                    <a:lnTo>
                      <a:pt x="3318" y="534"/>
                    </a:lnTo>
                    <a:lnTo>
                      <a:pt x="3318" y="540"/>
                    </a:lnTo>
                    <a:lnTo>
                      <a:pt x="3318" y="552"/>
                    </a:lnTo>
                    <a:lnTo>
                      <a:pt x="3318" y="558"/>
                    </a:lnTo>
                    <a:lnTo>
                      <a:pt x="3318" y="564"/>
                    </a:lnTo>
                    <a:lnTo>
                      <a:pt x="3324" y="582"/>
                    </a:lnTo>
                    <a:lnTo>
                      <a:pt x="3324" y="594"/>
                    </a:lnTo>
                    <a:lnTo>
                      <a:pt x="3324" y="600"/>
                    </a:lnTo>
                    <a:lnTo>
                      <a:pt x="3324" y="606"/>
                    </a:lnTo>
                    <a:lnTo>
                      <a:pt x="3324" y="618"/>
                    </a:lnTo>
                    <a:lnTo>
                      <a:pt x="3330" y="624"/>
                    </a:lnTo>
                    <a:lnTo>
                      <a:pt x="3330" y="630"/>
                    </a:lnTo>
                    <a:lnTo>
                      <a:pt x="3330" y="642"/>
                    </a:lnTo>
                    <a:lnTo>
                      <a:pt x="3330" y="648"/>
                    </a:lnTo>
                    <a:lnTo>
                      <a:pt x="3330" y="654"/>
                    </a:lnTo>
                    <a:lnTo>
                      <a:pt x="3330" y="660"/>
                    </a:lnTo>
                    <a:lnTo>
                      <a:pt x="3336" y="672"/>
                    </a:lnTo>
                    <a:lnTo>
                      <a:pt x="3336" y="684"/>
                    </a:lnTo>
                    <a:lnTo>
                      <a:pt x="3336" y="690"/>
                    </a:lnTo>
                    <a:lnTo>
                      <a:pt x="3336" y="696"/>
                    </a:lnTo>
                    <a:lnTo>
                      <a:pt x="3336" y="702"/>
                    </a:lnTo>
                    <a:lnTo>
                      <a:pt x="3336" y="708"/>
                    </a:lnTo>
                    <a:lnTo>
                      <a:pt x="3336" y="714"/>
                    </a:lnTo>
                    <a:lnTo>
                      <a:pt x="3342" y="720"/>
                    </a:lnTo>
                    <a:lnTo>
                      <a:pt x="3342" y="732"/>
                    </a:lnTo>
                    <a:lnTo>
                      <a:pt x="3342" y="738"/>
                    </a:lnTo>
                    <a:lnTo>
                      <a:pt x="3342" y="744"/>
                    </a:lnTo>
                    <a:lnTo>
                      <a:pt x="3342" y="750"/>
                    </a:lnTo>
                    <a:lnTo>
                      <a:pt x="3342" y="762"/>
                    </a:lnTo>
                    <a:lnTo>
                      <a:pt x="3348" y="768"/>
                    </a:lnTo>
                    <a:lnTo>
                      <a:pt x="3348" y="774"/>
                    </a:lnTo>
                    <a:lnTo>
                      <a:pt x="3348" y="780"/>
                    </a:lnTo>
                    <a:lnTo>
                      <a:pt x="3348" y="786"/>
                    </a:lnTo>
                    <a:lnTo>
                      <a:pt x="3348" y="798"/>
                    </a:lnTo>
                    <a:lnTo>
                      <a:pt x="3348" y="804"/>
                    </a:lnTo>
                    <a:lnTo>
                      <a:pt x="3354" y="810"/>
                    </a:lnTo>
                    <a:lnTo>
                      <a:pt x="3354" y="816"/>
                    </a:lnTo>
                    <a:lnTo>
                      <a:pt x="3354" y="828"/>
                    </a:lnTo>
                    <a:lnTo>
                      <a:pt x="3354" y="840"/>
                    </a:lnTo>
                    <a:lnTo>
                      <a:pt x="3354" y="846"/>
                    </a:lnTo>
                    <a:lnTo>
                      <a:pt x="3360" y="858"/>
                    </a:lnTo>
                    <a:lnTo>
                      <a:pt x="3360" y="864"/>
                    </a:lnTo>
                    <a:lnTo>
                      <a:pt x="3360" y="870"/>
                    </a:lnTo>
                    <a:lnTo>
                      <a:pt x="3360" y="876"/>
                    </a:lnTo>
                    <a:lnTo>
                      <a:pt x="3360" y="888"/>
                    </a:lnTo>
                    <a:lnTo>
                      <a:pt x="3360" y="894"/>
                    </a:lnTo>
                    <a:lnTo>
                      <a:pt x="3360" y="900"/>
                    </a:lnTo>
                    <a:lnTo>
                      <a:pt x="3366" y="912"/>
                    </a:lnTo>
                    <a:lnTo>
                      <a:pt x="3366" y="918"/>
                    </a:lnTo>
                    <a:lnTo>
                      <a:pt x="3366" y="924"/>
                    </a:lnTo>
                    <a:lnTo>
                      <a:pt x="3366" y="936"/>
                    </a:lnTo>
                    <a:lnTo>
                      <a:pt x="3366" y="942"/>
                    </a:lnTo>
                    <a:lnTo>
                      <a:pt x="3366" y="948"/>
                    </a:lnTo>
                    <a:lnTo>
                      <a:pt x="3372" y="960"/>
                    </a:lnTo>
                    <a:lnTo>
                      <a:pt x="3372" y="966"/>
                    </a:lnTo>
                    <a:lnTo>
                      <a:pt x="3372" y="972"/>
                    </a:lnTo>
                    <a:lnTo>
                      <a:pt x="3372" y="984"/>
                    </a:lnTo>
                    <a:lnTo>
                      <a:pt x="3372" y="990"/>
                    </a:lnTo>
                    <a:lnTo>
                      <a:pt x="3372" y="996"/>
                    </a:lnTo>
                    <a:lnTo>
                      <a:pt x="3378" y="1008"/>
                    </a:lnTo>
                    <a:lnTo>
                      <a:pt x="3378" y="1014"/>
                    </a:lnTo>
                    <a:lnTo>
                      <a:pt x="3378" y="1020"/>
                    </a:lnTo>
                    <a:lnTo>
                      <a:pt x="3378" y="1032"/>
                    </a:lnTo>
                    <a:lnTo>
                      <a:pt x="3378" y="1038"/>
                    </a:lnTo>
                    <a:lnTo>
                      <a:pt x="3378" y="1044"/>
                    </a:lnTo>
                    <a:lnTo>
                      <a:pt x="3384" y="1056"/>
                    </a:lnTo>
                    <a:lnTo>
                      <a:pt x="3384" y="1062"/>
                    </a:lnTo>
                    <a:lnTo>
                      <a:pt x="3384" y="1074"/>
                    </a:lnTo>
                    <a:lnTo>
                      <a:pt x="3384" y="1080"/>
                    </a:lnTo>
                    <a:lnTo>
                      <a:pt x="3384" y="1098"/>
                    </a:lnTo>
                    <a:lnTo>
                      <a:pt x="3384" y="1104"/>
                    </a:lnTo>
                    <a:lnTo>
                      <a:pt x="3390" y="1110"/>
                    </a:lnTo>
                    <a:lnTo>
                      <a:pt x="3390" y="1122"/>
                    </a:lnTo>
                    <a:lnTo>
                      <a:pt x="3390" y="1128"/>
                    </a:lnTo>
                    <a:lnTo>
                      <a:pt x="3390" y="1140"/>
                    </a:lnTo>
                    <a:lnTo>
                      <a:pt x="3390" y="1146"/>
                    </a:lnTo>
                    <a:lnTo>
                      <a:pt x="3390" y="1152"/>
                    </a:lnTo>
                    <a:lnTo>
                      <a:pt x="3396" y="1164"/>
                    </a:lnTo>
                    <a:lnTo>
                      <a:pt x="3396" y="1170"/>
                    </a:lnTo>
                    <a:lnTo>
                      <a:pt x="3396" y="1182"/>
                    </a:lnTo>
                    <a:lnTo>
                      <a:pt x="3396" y="1188"/>
                    </a:lnTo>
                    <a:lnTo>
                      <a:pt x="3396" y="1194"/>
                    </a:lnTo>
                    <a:lnTo>
                      <a:pt x="3396" y="1206"/>
                    </a:lnTo>
                    <a:lnTo>
                      <a:pt x="3402" y="1218"/>
                    </a:lnTo>
                    <a:lnTo>
                      <a:pt x="3402" y="1224"/>
                    </a:lnTo>
                    <a:lnTo>
                      <a:pt x="3402" y="1230"/>
                    </a:lnTo>
                    <a:lnTo>
                      <a:pt x="3402" y="1242"/>
                    </a:lnTo>
                    <a:lnTo>
                      <a:pt x="3402" y="1248"/>
                    </a:lnTo>
                    <a:lnTo>
                      <a:pt x="3402" y="1260"/>
                    </a:lnTo>
                    <a:lnTo>
                      <a:pt x="3402" y="1266"/>
                    </a:lnTo>
                    <a:lnTo>
                      <a:pt x="3408" y="1278"/>
                    </a:lnTo>
                    <a:lnTo>
                      <a:pt x="3408" y="1284"/>
                    </a:lnTo>
                    <a:lnTo>
                      <a:pt x="3408" y="1284"/>
                    </a:lnTo>
                    <a:lnTo>
                      <a:pt x="3408" y="1284"/>
                    </a:lnTo>
                    <a:lnTo>
                      <a:pt x="3408" y="1278"/>
                    </a:lnTo>
                    <a:lnTo>
                      <a:pt x="3414" y="1272"/>
                    </a:lnTo>
                    <a:lnTo>
                      <a:pt x="3414" y="1266"/>
                    </a:lnTo>
                    <a:lnTo>
                      <a:pt x="3414" y="1260"/>
                    </a:lnTo>
                    <a:lnTo>
                      <a:pt x="3414" y="1254"/>
                    </a:lnTo>
                    <a:lnTo>
                      <a:pt x="3414" y="1242"/>
                    </a:lnTo>
                    <a:lnTo>
                      <a:pt x="3414" y="1236"/>
                    </a:lnTo>
                    <a:lnTo>
                      <a:pt x="3420" y="1218"/>
                    </a:lnTo>
                    <a:lnTo>
                      <a:pt x="3420" y="1212"/>
                    </a:lnTo>
                    <a:lnTo>
                      <a:pt x="3420" y="1206"/>
                    </a:lnTo>
                    <a:lnTo>
                      <a:pt x="3420" y="1200"/>
                    </a:lnTo>
                    <a:lnTo>
                      <a:pt x="3420" y="1194"/>
                    </a:lnTo>
                    <a:lnTo>
                      <a:pt x="3420" y="1176"/>
                    </a:lnTo>
                    <a:lnTo>
                      <a:pt x="3426" y="1170"/>
                    </a:lnTo>
                    <a:lnTo>
                      <a:pt x="3426" y="1164"/>
                    </a:lnTo>
                    <a:lnTo>
                      <a:pt x="3426" y="1152"/>
                    </a:lnTo>
                    <a:lnTo>
                      <a:pt x="3426" y="1146"/>
                    </a:lnTo>
                    <a:lnTo>
                      <a:pt x="3426" y="1140"/>
                    </a:lnTo>
                    <a:lnTo>
                      <a:pt x="3426" y="1128"/>
                    </a:lnTo>
                    <a:lnTo>
                      <a:pt x="3426" y="1122"/>
                    </a:lnTo>
                    <a:lnTo>
                      <a:pt x="3432" y="1116"/>
                    </a:lnTo>
                    <a:lnTo>
                      <a:pt x="3432" y="1104"/>
                    </a:lnTo>
                    <a:lnTo>
                      <a:pt x="3432" y="1098"/>
                    </a:lnTo>
                    <a:lnTo>
                      <a:pt x="3432" y="1092"/>
                    </a:lnTo>
                    <a:lnTo>
                      <a:pt x="3432" y="1080"/>
                    </a:lnTo>
                    <a:lnTo>
                      <a:pt x="3432" y="1074"/>
                    </a:lnTo>
                    <a:lnTo>
                      <a:pt x="3438" y="1068"/>
                    </a:lnTo>
                    <a:lnTo>
                      <a:pt x="3438" y="1062"/>
                    </a:lnTo>
                    <a:lnTo>
                      <a:pt x="3438" y="1050"/>
                    </a:lnTo>
                    <a:lnTo>
                      <a:pt x="3438" y="1044"/>
                    </a:lnTo>
                    <a:lnTo>
                      <a:pt x="3438" y="1038"/>
                    </a:lnTo>
                    <a:lnTo>
                      <a:pt x="3438" y="1026"/>
                    </a:lnTo>
                    <a:lnTo>
                      <a:pt x="3444" y="1020"/>
                    </a:lnTo>
                    <a:lnTo>
                      <a:pt x="3444" y="1014"/>
                    </a:lnTo>
                    <a:lnTo>
                      <a:pt x="3444" y="1002"/>
                    </a:lnTo>
                    <a:lnTo>
                      <a:pt x="3444" y="996"/>
                    </a:lnTo>
                    <a:lnTo>
                      <a:pt x="3444" y="990"/>
                    </a:lnTo>
                    <a:lnTo>
                      <a:pt x="3444" y="978"/>
                    </a:lnTo>
                    <a:lnTo>
                      <a:pt x="3450" y="972"/>
                    </a:lnTo>
                    <a:lnTo>
                      <a:pt x="3450" y="960"/>
                    </a:lnTo>
                    <a:lnTo>
                      <a:pt x="3450" y="954"/>
                    </a:lnTo>
                    <a:lnTo>
                      <a:pt x="3450" y="948"/>
                    </a:lnTo>
                    <a:lnTo>
                      <a:pt x="3450" y="942"/>
                    </a:lnTo>
                    <a:lnTo>
                      <a:pt x="3450" y="936"/>
                    </a:lnTo>
                    <a:lnTo>
                      <a:pt x="3456" y="924"/>
                    </a:lnTo>
                    <a:lnTo>
                      <a:pt x="3456" y="912"/>
                    </a:lnTo>
                    <a:lnTo>
                      <a:pt x="3456" y="906"/>
                    </a:lnTo>
                    <a:lnTo>
                      <a:pt x="3456" y="900"/>
                    </a:lnTo>
                    <a:lnTo>
                      <a:pt x="3456" y="894"/>
                    </a:lnTo>
                    <a:lnTo>
                      <a:pt x="3456" y="888"/>
                    </a:lnTo>
                    <a:lnTo>
                      <a:pt x="3462" y="876"/>
                    </a:lnTo>
                    <a:lnTo>
                      <a:pt x="3462" y="870"/>
                    </a:lnTo>
                    <a:lnTo>
                      <a:pt x="3462" y="864"/>
                    </a:lnTo>
                    <a:lnTo>
                      <a:pt x="3462" y="858"/>
                    </a:lnTo>
                    <a:lnTo>
                      <a:pt x="3462" y="852"/>
                    </a:lnTo>
                    <a:lnTo>
                      <a:pt x="3462" y="840"/>
                    </a:lnTo>
                    <a:lnTo>
                      <a:pt x="3468" y="834"/>
                    </a:lnTo>
                    <a:lnTo>
                      <a:pt x="3468" y="828"/>
                    </a:lnTo>
                    <a:lnTo>
                      <a:pt x="3468" y="822"/>
                    </a:lnTo>
                    <a:lnTo>
                      <a:pt x="3468" y="816"/>
                    </a:lnTo>
                    <a:lnTo>
                      <a:pt x="3468" y="810"/>
                    </a:lnTo>
                    <a:lnTo>
                      <a:pt x="3468" y="804"/>
                    </a:lnTo>
                    <a:lnTo>
                      <a:pt x="3468" y="792"/>
                    </a:lnTo>
                    <a:lnTo>
                      <a:pt x="3474" y="786"/>
                    </a:lnTo>
                    <a:lnTo>
                      <a:pt x="3474" y="780"/>
                    </a:lnTo>
                    <a:lnTo>
                      <a:pt x="3474" y="768"/>
                    </a:lnTo>
                    <a:lnTo>
                      <a:pt x="3474" y="762"/>
                    </a:lnTo>
                    <a:lnTo>
                      <a:pt x="3474" y="756"/>
                    </a:lnTo>
                    <a:lnTo>
                      <a:pt x="3480" y="750"/>
                    </a:lnTo>
                    <a:lnTo>
                      <a:pt x="3480" y="744"/>
                    </a:lnTo>
                    <a:lnTo>
                      <a:pt x="3480" y="732"/>
                    </a:lnTo>
                    <a:lnTo>
                      <a:pt x="3480" y="726"/>
                    </a:lnTo>
                    <a:lnTo>
                      <a:pt x="3480" y="720"/>
                    </a:lnTo>
                    <a:lnTo>
                      <a:pt x="3480" y="714"/>
                    </a:lnTo>
                    <a:lnTo>
                      <a:pt x="3486" y="708"/>
                    </a:lnTo>
                    <a:lnTo>
                      <a:pt x="3486" y="702"/>
                    </a:lnTo>
                    <a:lnTo>
                      <a:pt x="3486" y="696"/>
                    </a:lnTo>
                    <a:lnTo>
                      <a:pt x="3486" y="690"/>
                    </a:lnTo>
                    <a:lnTo>
                      <a:pt x="3486" y="684"/>
                    </a:lnTo>
                    <a:lnTo>
                      <a:pt x="3486" y="672"/>
                    </a:lnTo>
                    <a:lnTo>
                      <a:pt x="3486" y="666"/>
                    </a:lnTo>
                    <a:lnTo>
                      <a:pt x="3492" y="660"/>
                    </a:lnTo>
                    <a:lnTo>
                      <a:pt x="3492" y="648"/>
                    </a:lnTo>
                    <a:lnTo>
                      <a:pt x="3492" y="642"/>
                    </a:lnTo>
                    <a:lnTo>
                      <a:pt x="3492" y="636"/>
                    </a:lnTo>
                    <a:lnTo>
                      <a:pt x="3492" y="624"/>
                    </a:lnTo>
                    <a:lnTo>
                      <a:pt x="3492" y="618"/>
                    </a:lnTo>
                    <a:lnTo>
                      <a:pt x="3498" y="612"/>
                    </a:lnTo>
                    <a:lnTo>
                      <a:pt x="3498" y="606"/>
                    </a:lnTo>
                    <a:lnTo>
                      <a:pt x="3498" y="600"/>
                    </a:lnTo>
                    <a:lnTo>
                      <a:pt x="3498" y="588"/>
                    </a:lnTo>
                    <a:lnTo>
                      <a:pt x="3498" y="576"/>
                    </a:lnTo>
                    <a:lnTo>
                      <a:pt x="3498" y="570"/>
                    </a:lnTo>
                    <a:lnTo>
                      <a:pt x="3504" y="564"/>
                    </a:lnTo>
                    <a:lnTo>
                      <a:pt x="3504" y="558"/>
                    </a:lnTo>
                    <a:lnTo>
                      <a:pt x="3504" y="552"/>
                    </a:lnTo>
                    <a:lnTo>
                      <a:pt x="3504" y="540"/>
                    </a:lnTo>
                    <a:lnTo>
                      <a:pt x="3504" y="534"/>
                    </a:lnTo>
                    <a:lnTo>
                      <a:pt x="3504" y="528"/>
                    </a:lnTo>
                    <a:lnTo>
                      <a:pt x="3510" y="522"/>
                    </a:lnTo>
                    <a:lnTo>
                      <a:pt x="3510" y="516"/>
                    </a:lnTo>
                    <a:lnTo>
                      <a:pt x="3510" y="504"/>
                    </a:lnTo>
                    <a:lnTo>
                      <a:pt x="3510" y="492"/>
                    </a:lnTo>
                    <a:lnTo>
                      <a:pt x="3510" y="486"/>
                    </a:lnTo>
                    <a:lnTo>
                      <a:pt x="3516" y="480"/>
                    </a:lnTo>
                    <a:lnTo>
                      <a:pt x="3516" y="468"/>
                    </a:lnTo>
                    <a:lnTo>
                      <a:pt x="3516" y="462"/>
                    </a:lnTo>
                    <a:lnTo>
                      <a:pt x="3516" y="456"/>
                    </a:lnTo>
                    <a:lnTo>
                      <a:pt x="3516" y="450"/>
                    </a:lnTo>
                    <a:lnTo>
                      <a:pt x="3516" y="444"/>
                    </a:lnTo>
                    <a:lnTo>
                      <a:pt x="3516" y="438"/>
                    </a:lnTo>
                    <a:lnTo>
                      <a:pt x="3522" y="432"/>
                    </a:lnTo>
                    <a:lnTo>
                      <a:pt x="3522" y="420"/>
                    </a:lnTo>
                    <a:lnTo>
                      <a:pt x="3522" y="414"/>
                    </a:lnTo>
                    <a:lnTo>
                      <a:pt x="3522" y="408"/>
                    </a:lnTo>
                    <a:lnTo>
                      <a:pt x="3522" y="402"/>
                    </a:lnTo>
                    <a:lnTo>
                      <a:pt x="3522" y="396"/>
                    </a:lnTo>
                    <a:lnTo>
                      <a:pt x="3528" y="384"/>
                    </a:lnTo>
                    <a:lnTo>
                      <a:pt x="3528" y="378"/>
                    </a:lnTo>
                    <a:lnTo>
                      <a:pt x="3528" y="372"/>
                    </a:lnTo>
                    <a:lnTo>
                      <a:pt x="3528" y="366"/>
                    </a:lnTo>
                    <a:lnTo>
                      <a:pt x="3528" y="360"/>
                    </a:lnTo>
                    <a:lnTo>
                      <a:pt x="3528" y="354"/>
                    </a:lnTo>
                    <a:lnTo>
                      <a:pt x="3534" y="348"/>
                    </a:lnTo>
                    <a:lnTo>
                      <a:pt x="3534" y="342"/>
                    </a:lnTo>
                    <a:lnTo>
                      <a:pt x="3534" y="330"/>
                    </a:lnTo>
                    <a:lnTo>
                      <a:pt x="3534" y="324"/>
                    </a:lnTo>
                    <a:lnTo>
                      <a:pt x="3534" y="318"/>
                    </a:lnTo>
                    <a:lnTo>
                      <a:pt x="3534" y="312"/>
                    </a:lnTo>
                    <a:lnTo>
                      <a:pt x="3540" y="306"/>
                    </a:lnTo>
                    <a:lnTo>
                      <a:pt x="3540" y="300"/>
                    </a:lnTo>
                    <a:lnTo>
                      <a:pt x="3540" y="294"/>
                    </a:lnTo>
                    <a:lnTo>
                      <a:pt x="3540" y="288"/>
                    </a:lnTo>
                    <a:lnTo>
                      <a:pt x="3540" y="276"/>
                    </a:lnTo>
                    <a:lnTo>
                      <a:pt x="3540" y="264"/>
                    </a:lnTo>
                    <a:lnTo>
                      <a:pt x="3546" y="258"/>
                    </a:lnTo>
                    <a:lnTo>
                      <a:pt x="3546" y="252"/>
                    </a:lnTo>
                    <a:lnTo>
                      <a:pt x="3546" y="246"/>
                    </a:lnTo>
                    <a:lnTo>
                      <a:pt x="3546" y="240"/>
                    </a:lnTo>
                    <a:lnTo>
                      <a:pt x="3546" y="234"/>
                    </a:lnTo>
                    <a:lnTo>
                      <a:pt x="3546" y="228"/>
                    </a:lnTo>
                    <a:lnTo>
                      <a:pt x="3552" y="222"/>
                    </a:lnTo>
                    <a:lnTo>
                      <a:pt x="3552" y="216"/>
                    </a:lnTo>
                    <a:lnTo>
                      <a:pt x="3552" y="210"/>
                    </a:lnTo>
                    <a:lnTo>
                      <a:pt x="3552" y="204"/>
                    </a:lnTo>
                    <a:lnTo>
                      <a:pt x="3552" y="198"/>
                    </a:lnTo>
                    <a:lnTo>
                      <a:pt x="3552" y="192"/>
                    </a:lnTo>
                    <a:lnTo>
                      <a:pt x="3552" y="186"/>
                    </a:lnTo>
                    <a:lnTo>
                      <a:pt x="3558" y="186"/>
                    </a:lnTo>
                    <a:lnTo>
                      <a:pt x="3558" y="174"/>
                    </a:lnTo>
                    <a:lnTo>
                      <a:pt x="3558" y="168"/>
                    </a:lnTo>
                    <a:lnTo>
                      <a:pt x="3558" y="162"/>
                    </a:lnTo>
                    <a:lnTo>
                      <a:pt x="3558" y="156"/>
                    </a:lnTo>
                    <a:lnTo>
                      <a:pt x="3558" y="150"/>
                    </a:lnTo>
                    <a:lnTo>
                      <a:pt x="3564" y="144"/>
                    </a:lnTo>
                    <a:lnTo>
                      <a:pt x="3564" y="138"/>
                    </a:lnTo>
                    <a:lnTo>
                      <a:pt x="3564" y="132"/>
                    </a:lnTo>
                    <a:lnTo>
                      <a:pt x="3564" y="126"/>
                    </a:lnTo>
                    <a:lnTo>
                      <a:pt x="3564" y="126"/>
                    </a:lnTo>
                    <a:lnTo>
                      <a:pt x="3570" y="126"/>
                    </a:lnTo>
                    <a:lnTo>
                      <a:pt x="3570" y="126"/>
                    </a:lnTo>
                    <a:lnTo>
                      <a:pt x="3570" y="126"/>
                    </a:lnTo>
                    <a:lnTo>
                      <a:pt x="3570" y="132"/>
                    </a:lnTo>
                    <a:lnTo>
                      <a:pt x="3570" y="138"/>
                    </a:lnTo>
                    <a:lnTo>
                      <a:pt x="3570" y="144"/>
                    </a:lnTo>
                    <a:lnTo>
                      <a:pt x="3570" y="144"/>
                    </a:lnTo>
                    <a:lnTo>
                      <a:pt x="3576" y="150"/>
                    </a:lnTo>
                    <a:lnTo>
                      <a:pt x="3576" y="162"/>
                    </a:lnTo>
                    <a:lnTo>
                      <a:pt x="3576" y="168"/>
                    </a:lnTo>
                    <a:lnTo>
                      <a:pt x="3576" y="174"/>
                    </a:lnTo>
                    <a:lnTo>
                      <a:pt x="3576" y="180"/>
                    </a:lnTo>
                    <a:lnTo>
                      <a:pt x="3576" y="186"/>
                    </a:lnTo>
                    <a:lnTo>
                      <a:pt x="3582" y="192"/>
                    </a:lnTo>
                    <a:lnTo>
                      <a:pt x="3582" y="204"/>
                    </a:lnTo>
                    <a:lnTo>
                      <a:pt x="3582" y="210"/>
                    </a:lnTo>
                    <a:lnTo>
                      <a:pt x="3582" y="216"/>
                    </a:lnTo>
                    <a:lnTo>
                      <a:pt x="3582" y="222"/>
                    </a:lnTo>
                    <a:lnTo>
                      <a:pt x="3582" y="228"/>
                    </a:lnTo>
                    <a:lnTo>
                      <a:pt x="3588" y="234"/>
                    </a:lnTo>
                    <a:lnTo>
                      <a:pt x="3588" y="240"/>
                    </a:lnTo>
                    <a:lnTo>
                      <a:pt x="3588" y="246"/>
                    </a:lnTo>
                    <a:lnTo>
                      <a:pt x="3588" y="252"/>
                    </a:lnTo>
                    <a:lnTo>
                      <a:pt x="3588" y="258"/>
                    </a:lnTo>
                    <a:lnTo>
                      <a:pt x="3588" y="264"/>
                    </a:lnTo>
                    <a:lnTo>
                      <a:pt x="3594" y="270"/>
                    </a:lnTo>
                    <a:lnTo>
                      <a:pt x="3594" y="276"/>
                    </a:lnTo>
                    <a:lnTo>
                      <a:pt x="3594" y="282"/>
                    </a:lnTo>
                    <a:lnTo>
                      <a:pt x="3594" y="288"/>
                    </a:lnTo>
                    <a:lnTo>
                      <a:pt x="3594" y="300"/>
                    </a:lnTo>
                    <a:lnTo>
                      <a:pt x="3594" y="306"/>
                    </a:lnTo>
                    <a:lnTo>
                      <a:pt x="3600" y="312"/>
                    </a:lnTo>
                    <a:lnTo>
                      <a:pt x="3600" y="318"/>
                    </a:lnTo>
                    <a:lnTo>
                      <a:pt x="3600" y="330"/>
                    </a:lnTo>
                    <a:lnTo>
                      <a:pt x="3600" y="336"/>
                    </a:lnTo>
                    <a:lnTo>
                      <a:pt x="3600" y="348"/>
                    </a:lnTo>
                    <a:lnTo>
                      <a:pt x="3600" y="354"/>
                    </a:lnTo>
                    <a:lnTo>
                      <a:pt x="3606" y="354"/>
                    </a:lnTo>
                    <a:lnTo>
                      <a:pt x="3606" y="360"/>
                    </a:lnTo>
                    <a:lnTo>
                      <a:pt x="3606" y="366"/>
                    </a:lnTo>
                    <a:lnTo>
                      <a:pt x="3606" y="378"/>
                    </a:lnTo>
                    <a:lnTo>
                      <a:pt x="3606" y="390"/>
                    </a:lnTo>
                    <a:lnTo>
                      <a:pt x="3606" y="396"/>
                    </a:lnTo>
                    <a:lnTo>
                      <a:pt x="3612" y="402"/>
                    </a:lnTo>
                    <a:lnTo>
                      <a:pt x="3612" y="402"/>
                    </a:lnTo>
                    <a:lnTo>
                      <a:pt x="3612" y="414"/>
                    </a:lnTo>
                    <a:lnTo>
                      <a:pt x="3612" y="426"/>
                    </a:lnTo>
                    <a:lnTo>
                      <a:pt x="3612" y="432"/>
                    </a:lnTo>
                    <a:lnTo>
                      <a:pt x="3612" y="438"/>
                    </a:lnTo>
                    <a:lnTo>
                      <a:pt x="3618" y="444"/>
                    </a:lnTo>
                    <a:lnTo>
                      <a:pt x="3618" y="450"/>
                    </a:lnTo>
                    <a:lnTo>
                      <a:pt x="3618" y="456"/>
                    </a:lnTo>
                    <a:lnTo>
                      <a:pt x="3618" y="468"/>
                    </a:lnTo>
                    <a:lnTo>
                      <a:pt x="3618" y="474"/>
                    </a:lnTo>
                    <a:lnTo>
                      <a:pt x="3618" y="480"/>
                    </a:lnTo>
                    <a:lnTo>
                      <a:pt x="3624" y="486"/>
                    </a:lnTo>
                    <a:lnTo>
                      <a:pt x="3624" y="492"/>
                    </a:lnTo>
                    <a:lnTo>
                      <a:pt x="3624" y="504"/>
                    </a:lnTo>
                    <a:lnTo>
                      <a:pt x="3624" y="510"/>
                    </a:lnTo>
                    <a:lnTo>
                      <a:pt x="3624" y="516"/>
                    </a:lnTo>
                    <a:lnTo>
                      <a:pt x="3624" y="522"/>
                    </a:lnTo>
                    <a:lnTo>
                      <a:pt x="3624" y="528"/>
                    </a:lnTo>
                    <a:lnTo>
                      <a:pt x="3630" y="540"/>
                    </a:lnTo>
                    <a:lnTo>
                      <a:pt x="3630" y="546"/>
                    </a:lnTo>
                    <a:lnTo>
                      <a:pt x="3630" y="558"/>
                    </a:lnTo>
                    <a:lnTo>
                      <a:pt x="3630" y="570"/>
                    </a:lnTo>
                    <a:lnTo>
                      <a:pt x="3630" y="576"/>
                    </a:lnTo>
                    <a:lnTo>
                      <a:pt x="3636" y="582"/>
                    </a:lnTo>
                    <a:lnTo>
                      <a:pt x="3636" y="588"/>
                    </a:lnTo>
                    <a:lnTo>
                      <a:pt x="3636" y="594"/>
                    </a:lnTo>
                    <a:lnTo>
                      <a:pt x="3636" y="600"/>
                    </a:lnTo>
                    <a:lnTo>
                      <a:pt x="3636" y="612"/>
                    </a:lnTo>
                    <a:lnTo>
                      <a:pt x="3636" y="624"/>
                    </a:lnTo>
                    <a:lnTo>
                      <a:pt x="3642" y="630"/>
                    </a:lnTo>
                    <a:lnTo>
                      <a:pt x="3642" y="636"/>
                    </a:lnTo>
                    <a:lnTo>
                      <a:pt x="3642" y="648"/>
                    </a:lnTo>
                    <a:lnTo>
                      <a:pt x="3642" y="654"/>
                    </a:lnTo>
                    <a:lnTo>
                      <a:pt x="3642" y="660"/>
                    </a:lnTo>
                    <a:lnTo>
                      <a:pt x="3642" y="666"/>
                    </a:lnTo>
                    <a:lnTo>
                      <a:pt x="3642" y="672"/>
                    </a:lnTo>
                    <a:lnTo>
                      <a:pt x="3648" y="684"/>
                    </a:lnTo>
                    <a:lnTo>
                      <a:pt x="3648" y="690"/>
                    </a:lnTo>
                    <a:lnTo>
                      <a:pt x="3648" y="702"/>
                    </a:lnTo>
                    <a:lnTo>
                      <a:pt x="3648" y="708"/>
                    </a:lnTo>
                    <a:lnTo>
                      <a:pt x="3648" y="714"/>
                    </a:lnTo>
                    <a:lnTo>
                      <a:pt x="3648" y="720"/>
                    </a:lnTo>
                    <a:lnTo>
                      <a:pt x="3654" y="732"/>
                    </a:lnTo>
                    <a:lnTo>
                      <a:pt x="3654" y="738"/>
                    </a:lnTo>
                    <a:lnTo>
                      <a:pt x="3654" y="744"/>
                    </a:lnTo>
                    <a:lnTo>
                      <a:pt x="3654" y="750"/>
                    </a:lnTo>
                    <a:lnTo>
                      <a:pt x="3654" y="756"/>
                    </a:lnTo>
                    <a:lnTo>
                      <a:pt x="3654" y="762"/>
                    </a:lnTo>
                    <a:lnTo>
                      <a:pt x="3660" y="774"/>
                    </a:lnTo>
                    <a:lnTo>
                      <a:pt x="3660" y="780"/>
                    </a:lnTo>
                    <a:lnTo>
                      <a:pt x="3660" y="786"/>
                    </a:lnTo>
                    <a:lnTo>
                      <a:pt x="3660" y="792"/>
                    </a:lnTo>
                    <a:lnTo>
                      <a:pt x="3660" y="804"/>
                    </a:lnTo>
                    <a:lnTo>
                      <a:pt x="3660" y="810"/>
                    </a:lnTo>
                    <a:lnTo>
                      <a:pt x="3666" y="816"/>
                    </a:lnTo>
                    <a:lnTo>
                      <a:pt x="3666" y="822"/>
                    </a:lnTo>
                    <a:lnTo>
                      <a:pt x="3666" y="828"/>
                    </a:lnTo>
                    <a:lnTo>
                      <a:pt x="3666" y="846"/>
                    </a:lnTo>
                    <a:lnTo>
                      <a:pt x="3666" y="852"/>
                    </a:lnTo>
                    <a:lnTo>
                      <a:pt x="3666" y="858"/>
                    </a:lnTo>
                    <a:lnTo>
                      <a:pt x="3672" y="870"/>
                    </a:lnTo>
                    <a:lnTo>
                      <a:pt x="3672" y="876"/>
                    </a:lnTo>
                    <a:lnTo>
                      <a:pt x="3672" y="882"/>
                    </a:lnTo>
                    <a:lnTo>
                      <a:pt x="3672" y="888"/>
                    </a:lnTo>
                    <a:lnTo>
                      <a:pt x="3672" y="900"/>
                    </a:lnTo>
                    <a:lnTo>
                      <a:pt x="3672" y="906"/>
                    </a:lnTo>
                    <a:lnTo>
                      <a:pt x="3678" y="912"/>
                    </a:lnTo>
                    <a:lnTo>
                      <a:pt x="3678" y="918"/>
                    </a:lnTo>
                    <a:lnTo>
                      <a:pt x="3678" y="930"/>
                    </a:lnTo>
                    <a:lnTo>
                      <a:pt x="3678" y="936"/>
                    </a:lnTo>
                    <a:lnTo>
                      <a:pt x="3678" y="942"/>
                    </a:lnTo>
                    <a:lnTo>
                      <a:pt x="3678" y="954"/>
                    </a:lnTo>
                    <a:lnTo>
                      <a:pt x="3684" y="960"/>
                    </a:lnTo>
                    <a:lnTo>
                      <a:pt x="3684" y="966"/>
                    </a:lnTo>
                    <a:lnTo>
                      <a:pt x="3684" y="978"/>
                    </a:lnTo>
                    <a:lnTo>
                      <a:pt x="3684" y="984"/>
                    </a:lnTo>
                    <a:lnTo>
                      <a:pt x="3684" y="996"/>
                    </a:lnTo>
                    <a:lnTo>
                      <a:pt x="3684" y="1002"/>
                    </a:lnTo>
                    <a:lnTo>
                      <a:pt x="3690" y="1008"/>
                    </a:lnTo>
                    <a:lnTo>
                      <a:pt x="3690" y="1020"/>
                    </a:lnTo>
                    <a:lnTo>
                      <a:pt x="3690" y="1026"/>
                    </a:lnTo>
                    <a:lnTo>
                      <a:pt x="3690" y="1032"/>
                    </a:lnTo>
                    <a:lnTo>
                      <a:pt x="3690" y="1044"/>
                    </a:lnTo>
                    <a:lnTo>
                      <a:pt x="3690" y="1050"/>
                    </a:lnTo>
                    <a:lnTo>
                      <a:pt x="3690" y="1056"/>
                    </a:lnTo>
                    <a:lnTo>
                      <a:pt x="3696" y="1068"/>
                    </a:lnTo>
                    <a:lnTo>
                      <a:pt x="3696" y="1074"/>
                    </a:lnTo>
                    <a:lnTo>
                      <a:pt x="3696" y="1080"/>
                    </a:lnTo>
                    <a:lnTo>
                      <a:pt x="3696" y="1098"/>
                    </a:lnTo>
                    <a:lnTo>
                      <a:pt x="3696" y="1104"/>
                    </a:lnTo>
                    <a:lnTo>
                      <a:pt x="3702" y="1116"/>
                    </a:lnTo>
                    <a:lnTo>
                      <a:pt x="3702" y="1122"/>
                    </a:lnTo>
                    <a:lnTo>
                      <a:pt x="3702" y="1134"/>
                    </a:lnTo>
                    <a:lnTo>
                      <a:pt x="3702" y="1140"/>
                    </a:lnTo>
                    <a:lnTo>
                      <a:pt x="3702" y="1146"/>
                    </a:lnTo>
                    <a:lnTo>
                      <a:pt x="3702" y="1158"/>
                    </a:lnTo>
                    <a:lnTo>
                      <a:pt x="3708" y="1164"/>
                    </a:lnTo>
                    <a:lnTo>
                      <a:pt x="3708" y="1170"/>
                    </a:lnTo>
                    <a:lnTo>
                      <a:pt x="3708" y="1182"/>
                    </a:lnTo>
                    <a:lnTo>
                      <a:pt x="3708" y="1188"/>
                    </a:lnTo>
                    <a:lnTo>
                      <a:pt x="3708" y="1200"/>
                    </a:lnTo>
                    <a:lnTo>
                      <a:pt x="3708" y="1206"/>
                    </a:lnTo>
                    <a:lnTo>
                      <a:pt x="3708" y="1218"/>
                    </a:lnTo>
                    <a:lnTo>
                      <a:pt x="3714" y="1224"/>
                    </a:lnTo>
                    <a:lnTo>
                      <a:pt x="3714" y="1230"/>
                    </a:lnTo>
                    <a:lnTo>
                      <a:pt x="3714" y="1242"/>
                    </a:lnTo>
                    <a:lnTo>
                      <a:pt x="3714" y="1254"/>
                    </a:lnTo>
                    <a:lnTo>
                      <a:pt x="3714" y="1260"/>
                    </a:lnTo>
                    <a:lnTo>
                      <a:pt x="3714" y="1266"/>
                    </a:lnTo>
                    <a:lnTo>
                      <a:pt x="3720" y="1278"/>
                    </a:lnTo>
                    <a:lnTo>
                      <a:pt x="3720" y="1284"/>
                    </a:lnTo>
                    <a:lnTo>
                      <a:pt x="3720" y="1296"/>
                    </a:lnTo>
                    <a:lnTo>
                      <a:pt x="3720" y="1308"/>
                    </a:lnTo>
                    <a:lnTo>
                      <a:pt x="3720" y="1320"/>
                    </a:lnTo>
                    <a:lnTo>
                      <a:pt x="3726" y="1326"/>
                    </a:lnTo>
                    <a:lnTo>
                      <a:pt x="3726" y="1332"/>
                    </a:lnTo>
                    <a:lnTo>
                      <a:pt x="3726" y="1338"/>
                    </a:lnTo>
                    <a:lnTo>
                      <a:pt x="3726" y="1338"/>
                    </a:lnTo>
                    <a:lnTo>
                      <a:pt x="3726" y="1338"/>
                    </a:lnTo>
                    <a:lnTo>
                      <a:pt x="3726" y="1338"/>
                    </a:lnTo>
                    <a:lnTo>
                      <a:pt x="3726" y="1332"/>
                    </a:lnTo>
                    <a:lnTo>
                      <a:pt x="3732" y="1326"/>
                    </a:lnTo>
                    <a:lnTo>
                      <a:pt x="3732" y="1320"/>
                    </a:lnTo>
                    <a:lnTo>
                      <a:pt x="3732" y="1308"/>
                    </a:lnTo>
                    <a:lnTo>
                      <a:pt x="3732" y="1302"/>
                    </a:lnTo>
                    <a:lnTo>
                      <a:pt x="3732" y="1296"/>
                    </a:lnTo>
                    <a:lnTo>
                      <a:pt x="3732" y="1290"/>
                    </a:lnTo>
                    <a:lnTo>
                      <a:pt x="3738" y="1284"/>
                    </a:lnTo>
                    <a:lnTo>
                      <a:pt x="3738" y="1278"/>
                    </a:lnTo>
                    <a:lnTo>
                      <a:pt x="3738" y="1272"/>
                    </a:lnTo>
                    <a:lnTo>
                      <a:pt x="3738" y="1260"/>
                    </a:lnTo>
                    <a:lnTo>
                      <a:pt x="3738" y="1254"/>
                    </a:lnTo>
                    <a:lnTo>
                      <a:pt x="3738" y="1248"/>
                    </a:lnTo>
                    <a:lnTo>
                      <a:pt x="3744" y="1242"/>
                    </a:lnTo>
                    <a:lnTo>
                      <a:pt x="3744" y="1236"/>
                    </a:lnTo>
                    <a:lnTo>
                      <a:pt x="3744" y="1230"/>
                    </a:lnTo>
                    <a:lnTo>
                      <a:pt x="3744" y="1224"/>
                    </a:lnTo>
                    <a:lnTo>
                      <a:pt x="3744" y="1212"/>
                    </a:lnTo>
                    <a:lnTo>
                      <a:pt x="3744" y="1206"/>
                    </a:lnTo>
                    <a:lnTo>
                      <a:pt x="3750" y="1200"/>
                    </a:lnTo>
                    <a:lnTo>
                      <a:pt x="3750" y="1194"/>
                    </a:lnTo>
                    <a:lnTo>
                      <a:pt x="3750" y="1188"/>
                    </a:lnTo>
                    <a:lnTo>
                      <a:pt x="3750" y="1182"/>
                    </a:lnTo>
                    <a:lnTo>
                      <a:pt x="3750" y="1176"/>
                    </a:lnTo>
                    <a:lnTo>
                      <a:pt x="3750" y="1170"/>
                    </a:lnTo>
                    <a:lnTo>
                      <a:pt x="3756" y="1164"/>
                    </a:lnTo>
                    <a:lnTo>
                      <a:pt x="3756" y="1158"/>
                    </a:lnTo>
                    <a:lnTo>
                      <a:pt x="3756" y="1146"/>
                    </a:lnTo>
                    <a:lnTo>
                      <a:pt x="3756" y="1140"/>
                    </a:lnTo>
                    <a:lnTo>
                      <a:pt x="3756" y="1134"/>
                    </a:lnTo>
                    <a:lnTo>
                      <a:pt x="3756" y="1128"/>
                    </a:lnTo>
                    <a:lnTo>
                      <a:pt x="3762" y="1122"/>
                    </a:lnTo>
                    <a:lnTo>
                      <a:pt x="3762" y="1116"/>
                    </a:lnTo>
                    <a:lnTo>
                      <a:pt x="3762" y="1110"/>
                    </a:lnTo>
                    <a:lnTo>
                      <a:pt x="3762" y="1104"/>
                    </a:lnTo>
                    <a:lnTo>
                      <a:pt x="3762" y="1098"/>
                    </a:lnTo>
                    <a:lnTo>
                      <a:pt x="3762" y="1092"/>
                    </a:lnTo>
                    <a:lnTo>
                      <a:pt x="3768" y="1086"/>
                    </a:lnTo>
                    <a:lnTo>
                      <a:pt x="3768" y="1080"/>
                    </a:lnTo>
                    <a:lnTo>
                      <a:pt x="3768" y="1074"/>
                    </a:lnTo>
                    <a:lnTo>
                      <a:pt x="3768" y="1068"/>
                    </a:lnTo>
                    <a:lnTo>
                      <a:pt x="3768" y="1062"/>
                    </a:lnTo>
                    <a:lnTo>
                      <a:pt x="3768" y="1056"/>
                    </a:lnTo>
                    <a:lnTo>
                      <a:pt x="3774" y="1050"/>
                    </a:lnTo>
                    <a:lnTo>
                      <a:pt x="3774" y="1044"/>
                    </a:lnTo>
                    <a:lnTo>
                      <a:pt x="3774" y="1038"/>
                    </a:lnTo>
                    <a:lnTo>
                      <a:pt x="3774" y="1032"/>
                    </a:lnTo>
                    <a:lnTo>
                      <a:pt x="3774" y="1026"/>
                    </a:lnTo>
                    <a:lnTo>
                      <a:pt x="3774" y="1020"/>
                    </a:lnTo>
                    <a:lnTo>
                      <a:pt x="3780" y="1014"/>
                    </a:lnTo>
                    <a:lnTo>
                      <a:pt x="3780" y="1008"/>
                    </a:lnTo>
                    <a:lnTo>
                      <a:pt x="3780" y="1002"/>
                    </a:lnTo>
                    <a:lnTo>
                      <a:pt x="3780" y="996"/>
                    </a:lnTo>
                    <a:lnTo>
                      <a:pt x="3780" y="990"/>
                    </a:lnTo>
                    <a:lnTo>
                      <a:pt x="3780" y="984"/>
                    </a:lnTo>
                    <a:lnTo>
                      <a:pt x="3780" y="978"/>
                    </a:lnTo>
                    <a:lnTo>
                      <a:pt x="3786" y="978"/>
                    </a:lnTo>
                    <a:lnTo>
                      <a:pt x="3786" y="972"/>
                    </a:lnTo>
                    <a:lnTo>
                      <a:pt x="3786" y="960"/>
                    </a:lnTo>
                    <a:lnTo>
                      <a:pt x="3786" y="954"/>
                    </a:lnTo>
                    <a:lnTo>
                      <a:pt x="3786" y="948"/>
                    </a:lnTo>
                    <a:lnTo>
                      <a:pt x="3792" y="942"/>
                    </a:lnTo>
                    <a:lnTo>
                      <a:pt x="3792" y="936"/>
                    </a:lnTo>
                    <a:lnTo>
                      <a:pt x="3792" y="930"/>
                    </a:lnTo>
                    <a:lnTo>
                      <a:pt x="3792" y="930"/>
                    </a:lnTo>
                    <a:lnTo>
                      <a:pt x="3792" y="924"/>
                    </a:lnTo>
                    <a:lnTo>
                      <a:pt x="3792" y="918"/>
                    </a:lnTo>
                    <a:lnTo>
                      <a:pt x="3792" y="912"/>
                    </a:lnTo>
                    <a:lnTo>
                      <a:pt x="3798" y="906"/>
                    </a:lnTo>
                    <a:lnTo>
                      <a:pt x="3798" y="900"/>
                    </a:lnTo>
                    <a:lnTo>
                      <a:pt x="3798" y="894"/>
                    </a:lnTo>
                    <a:lnTo>
                      <a:pt x="3798" y="888"/>
                    </a:lnTo>
                    <a:lnTo>
                      <a:pt x="3798" y="888"/>
                    </a:lnTo>
                    <a:lnTo>
                      <a:pt x="3798" y="882"/>
                    </a:lnTo>
                    <a:lnTo>
                      <a:pt x="3804" y="876"/>
                    </a:lnTo>
                    <a:lnTo>
                      <a:pt x="3804" y="870"/>
                    </a:lnTo>
                    <a:lnTo>
                      <a:pt x="3804" y="864"/>
                    </a:lnTo>
                    <a:lnTo>
                      <a:pt x="3804" y="858"/>
                    </a:lnTo>
                    <a:lnTo>
                      <a:pt x="3804" y="858"/>
                    </a:lnTo>
                    <a:lnTo>
                      <a:pt x="3804" y="852"/>
                    </a:lnTo>
                    <a:lnTo>
                      <a:pt x="3810" y="852"/>
                    </a:lnTo>
                    <a:lnTo>
                      <a:pt x="3810" y="852"/>
                    </a:lnTo>
                    <a:lnTo>
                      <a:pt x="3810" y="846"/>
                    </a:lnTo>
                    <a:lnTo>
                      <a:pt x="3810" y="846"/>
                    </a:lnTo>
                    <a:lnTo>
                      <a:pt x="3810" y="846"/>
                    </a:lnTo>
                    <a:lnTo>
                      <a:pt x="3810" y="846"/>
                    </a:lnTo>
                    <a:lnTo>
                      <a:pt x="3816" y="840"/>
                    </a:lnTo>
                    <a:lnTo>
                      <a:pt x="3816" y="840"/>
                    </a:lnTo>
                    <a:lnTo>
                      <a:pt x="3816" y="834"/>
                    </a:lnTo>
                    <a:lnTo>
                      <a:pt x="3816" y="834"/>
                    </a:lnTo>
                    <a:lnTo>
                      <a:pt x="3816" y="834"/>
                    </a:lnTo>
                    <a:lnTo>
                      <a:pt x="3816" y="834"/>
                    </a:lnTo>
                    <a:lnTo>
                      <a:pt x="3822" y="828"/>
                    </a:lnTo>
                    <a:lnTo>
                      <a:pt x="3822" y="828"/>
                    </a:lnTo>
                    <a:lnTo>
                      <a:pt x="3822" y="828"/>
                    </a:lnTo>
                    <a:lnTo>
                      <a:pt x="3822" y="822"/>
                    </a:lnTo>
                    <a:lnTo>
                      <a:pt x="3822" y="822"/>
                    </a:lnTo>
                    <a:lnTo>
                      <a:pt x="3822" y="822"/>
                    </a:lnTo>
                    <a:lnTo>
                      <a:pt x="3828" y="822"/>
                    </a:lnTo>
                    <a:lnTo>
                      <a:pt x="3828" y="816"/>
                    </a:lnTo>
                    <a:lnTo>
                      <a:pt x="3828" y="816"/>
                    </a:lnTo>
                    <a:lnTo>
                      <a:pt x="3828" y="816"/>
                    </a:lnTo>
                    <a:lnTo>
                      <a:pt x="3828" y="816"/>
                    </a:lnTo>
                    <a:lnTo>
                      <a:pt x="3828" y="816"/>
                    </a:lnTo>
                    <a:lnTo>
                      <a:pt x="3834" y="810"/>
                    </a:lnTo>
                    <a:lnTo>
                      <a:pt x="3834" y="810"/>
                    </a:lnTo>
                    <a:lnTo>
                      <a:pt x="3834" y="810"/>
                    </a:lnTo>
                    <a:lnTo>
                      <a:pt x="3834" y="810"/>
                    </a:lnTo>
                    <a:lnTo>
                      <a:pt x="3834" y="804"/>
                    </a:lnTo>
                    <a:lnTo>
                      <a:pt x="3834" y="804"/>
                    </a:lnTo>
                    <a:lnTo>
                      <a:pt x="3840" y="804"/>
                    </a:lnTo>
                    <a:lnTo>
                      <a:pt x="3840" y="804"/>
                    </a:lnTo>
                    <a:lnTo>
                      <a:pt x="3840" y="804"/>
                    </a:lnTo>
                    <a:lnTo>
                      <a:pt x="3840" y="804"/>
                    </a:lnTo>
                    <a:lnTo>
                      <a:pt x="3840" y="798"/>
                    </a:lnTo>
                    <a:lnTo>
                      <a:pt x="3840" y="798"/>
                    </a:lnTo>
                    <a:lnTo>
                      <a:pt x="3846" y="798"/>
                    </a:lnTo>
                    <a:lnTo>
                      <a:pt x="3846" y="798"/>
                    </a:lnTo>
                    <a:lnTo>
                      <a:pt x="3846" y="798"/>
                    </a:lnTo>
                    <a:lnTo>
                      <a:pt x="3846" y="798"/>
                    </a:lnTo>
                    <a:lnTo>
                      <a:pt x="3846" y="792"/>
                    </a:lnTo>
                    <a:lnTo>
                      <a:pt x="3846" y="792"/>
                    </a:lnTo>
                    <a:lnTo>
                      <a:pt x="3846" y="792"/>
                    </a:lnTo>
                    <a:lnTo>
                      <a:pt x="3852" y="792"/>
                    </a:lnTo>
                    <a:lnTo>
                      <a:pt x="3852" y="792"/>
                    </a:lnTo>
                    <a:lnTo>
                      <a:pt x="3852" y="792"/>
                    </a:lnTo>
                    <a:lnTo>
                      <a:pt x="3852" y="786"/>
                    </a:lnTo>
                    <a:lnTo>
                      <a:pt x="3852" y="786"/>
                    </a:lnTo>
                    <a:lnTo>
                      <a:pt x="3858" y="786"/>
                    </a:lnTo>
                    <a:lnTo>
                      <a:pt x="3858" y="786"/>
                    </a:lnTo>
                    <a:lnTo>
                      <a:pt x="3858" y="786"/>
                    </a:lnTo>
                    <a:lnTo>
                      <a:pt x="3858" y="786"/>
                    </a:lnTo>
                    <a:lnTo>
                      <a:pt x="3858" y="786"/>
                    </a:lnTo>
                    <a:lnTo>
                      <a:pt x="3858" y="786"/>
                    </a:lnTo>
                    <a:lnTo>
                      <a:pt x="3864" y="780"/>
                    </a:lnTo>
                    <a:lnTo>
                      <a:pt x="3864" y="780"/>
                    </a:lnTo>
                    <a:lnTo>
                      <a:pt x="3864" y="780"/>
                    </a:lnTo>
                    <a:lnTo>
                      <a:pt x="3864" y="780"/>
                    </a:lnTo>
                    <a:lnTo>
                      <a:pt x="3864" y="780"/>
                    </a:lnTo>
                    <a:lnTo>
                      <a:pt x="3864" y="780"/>
                    </a:lnTo>
                    <a:lnTo>
                      <a:pt x="3864" y="780"/>
                    </a:lnTo>
                    <a:lnTo>
                      <a:pt x="3870" y="780"/>
                    </a:lnTo>
                    <a:lnTo>
                      <a:pt x="3870" y="780"/>
                    </a:lnTo>
                    <a:lnTo>
                      <a:pt x="3870" y="780"/>
                    </a:lnTo>
                    <a:lnTo>
                      <a:pt x="3870" y="780"/>
                    </a:lnTo>
                    <a:lnTo>
                      <a:pt x="3870" y="780"/>
                    </a:lnTo>
                    <a:lnTo>
                      <a:pt x="3876" y="780"/>
                    </a:lnTo>
                    <a:lnTo>
                      <a:pt x="3876" y="780"/>
                    </a:lnTo>
                    <a:lnTo>
                      <a:pt x="3876" y="780"/>
                    </a:lnTo>
                    <a:lnTo>
                      <a:pt x="3876" y="780"/>
                    </a:lnTo>
                    <a:lnTo>
                      <a:pt x="3876" y="780"/>
                    </a:lnTo>
                    <a:lnTo>
                      <a:pt x="3876" y="780"/>
                    </a:lnTo>
                    <a:lnTo>
                      <a:pt x="3882" y="774"/>
                    </a:lnTo>
                    <a:lnTo>
                      <a:pt x="3882" y="774"/>
                    </a:lnTo>
                    <a:lnTo>
                      <a:pt x="3882" y="774"/>
                    </a:lnTo>
                    <a:lnTo>
                      <a:pt x="3882" y="774"/>
                    </a:lnTo>
                    <a:lnTo>
                      <a:pt x="3882" y="774"/>
                    </a:lnTo>
                    <a:lnTo>
                      <a:pt x="3882" y="774"/>
                    </a:lnTo>
                    <a:lnTo>
                      <a:pt x="3882" y="774"/>
                    </a:lnTo>
                    <a:lnTo>
                      <a:pt x="3888" y="774"/>
                    </a:lnTo>
                    <a:lnTo>
                      <a:pt x="3888" y="774"/>
                    </a:lnTo>
                    <a:lnTo>
                      <a:pt x="3888" y="768"/>
                    </a:lnTo>
                    <a:lnTo>
                      <a:pt x="3888" y="768"/>
                    </a:lnTo>
                    <a:lnTo>
                      <a:pt x="3888" y="768"/>
                    </a:lnTo>
                    <a:lnTo>
                      <a:pt x="3888" y="768"/>
                    </a:lnTo>
                    <a:lnTo>
                      <a:pt x="3894" y="762"/>
                    </a:lnTo>
                    <a:lnTo>
                      <a:pt x="3894" y="762"/>
                    </a:lnTo>
                    <a:lnTo>
                      <a:pt x="3894" y="762"/>
                    </a:lnTo>
                    <a:lnTo>
                      <a:pt x="3894" y="762"/>
                    </a:lnTo>
                    <a:lnTo>
                      <a:pt x="3894" y="756"/>
                    </a:lnTo>
                    <a:lnTo>
                      <a:pt x="3894" y="756"/>
                    </a:lnTo>
                    <a:lnTo>
                      <a:pt x="3900" y="756"/>
                    </a:lnTo>
                    <a:lnTo>
                      <a:pt x="3900" y="750"/>
                    </a:lnTo>
                    <a:lnTo>
                      <a:pt x="3900" y="750"/>
                    </a:lnTo>
                    <a:lnTo>
                      <a:pt x="3900" y="750"/>
                    </a:lnTo>
                    <a:lnTo>
                      <a:pt x="3900" y="750"/>
                    </a:lnTo>
                    <a:lnTo>
                      <a:pt x="3900" y="750"/>
                    </a:lnTo>
                    <a:lnTo>
                      <a:pt x="3906" y="744"/>
                    </a:lnTo>
                    <a:lnTo>
                      <a:pt x="3906" y="744"/>
                    </a:lnTo>
                    <a:lnTo>
                      <a:pt x="3906" y="744"/>
                    </a:lnTo>
                    <a:lnTo>
                      <a:pt x="3906" y="744"/>
                    </a:lnTo>
                    <a:lnTo>
                      <a:pt x="3906" y="738"/>
                    </a:lnTo>
                    <a:lnTo>
                      <a:pt x="3906" y="738"/>
                    </a:lnTo>
                    <a:lnTo>
                      <a:pt x="3906" y="738"/>
                    </a:lnTo>
                    <a:lnTo>
                      <a:pt x="3912" y="738"/>
                    </a:lnTo>
                    <a:lnTo>
                      <a:pt x="3912" y="738"/>
                    </a:lnTo>
                    <a:lnTo>
                      <a:pt x="3912" y="732"/>
                    </a:lnTo>
                    <a:lnTo>
                      <a:pt x="3912" y="732"/>
                    </a:lnTo>
                    <a:lnTo>
                      <a:pt x="3912" y="732"/>
                    </a:lnTo>
                    <a:lnTo>
                      <a:pt x="3918" y="732"/>
                    </a:lnTo>
                    <a:lnTo>
                      <a:pt x="3918" y="732"/>
                    </a:lnTo>
                    <a:lnTo>
                      <a:pt x="3918" y="732"/>
                    </a:lnTo>
                    <a:lnTo>
                      <a:pt x="3918" y="726"/>
                    </a:lnTo>
                    <a:lnTo>
                      <a:pt x="3918" y="726"/>
                    </a:lnTo>
                    <a:lnTo>
                      <a:pt x="3918" y="726"/>
                    </a:lnTo>
                    <a:lnTo>
                      <a:pt x="3918" y="726"/>
                    </a:lnTo>
                    <a:lnTo>
                      <a:pt x="3924" y="726"/>
                    </a:lnTo>
                    <a:lnTo>
                      <a:pt x="3924" y="726"/>
                    </a:lnTo>
                    <a:lnTo>
                      <a:pt x="3924" y="726"/>
                    </a:lnTo>
                    <a:lnTo>
                      <a:pt x="3924" y="726"/>
                    </a:lnTo>
                    <a:lnTo>
                      <a:pt x="3924" y="720"/>
                    </a:lnTo>
                    <a:lnTo>
                      <a:pt x="3924" y="720"/>
                    </a:lnTo>
                    <a:lnTo>
                      <a:pt x="3930" y="720"/>
                    </a:lnTo>
                    <a:lnTo>
                      <a:pt x="3930" y="720"/>
                    </a:lnTo>
                    <a:lnTo>
                      <a:pt x="3930" y="720"/>
                    </a:lnTo>
                    <a:lnTo>
                      <a:pt x="3930" y="720"/>
                    </a:lnTo>
                    <a:lnTo>
                      <a:pt x="3930" y="720"/>
                    </a:lnTo>
                    <a:lnTo>
                      <a:pt x="3930" y="720"/>
                    </a:lnTo>
                    <a:lnTo>
                      <a:pt x="3936" y="714"/>
                    </a:lnTo>
                    <a:lnTo>
                      <a:pt x="3936" y="714"/>
                    </a:lnTo>
                    <a:lnTo>
                      <a:pt x="3936" y="714"/>
                    </a:lnTo>
                    <a:lnTo>
                      <a:pt x="3936" y="714"/>
                    </a:lnTo>
                    <a:lnTo>
                      <a:pt x="3936" y="714"/>
                    </a:lnTo>
                    <a:lnTo>
                      <a:pt x="3936" y="714"/>
                    </a:lnTo>
                    <a:lnTo>
                      <a:pt x="3942" y="714"/>
                    </a:lnTo>
                    <a:lnTo>
                      <a:pt x="3942" y="714"/>
                    </a:lnTo>
                    <a:lnTo>
                      <a:pt x="3942" y="714"/>
                    </a:lnTo>
                    <a:lnTo>
                      <a:pt x="3942" y="714"/>
                    </a:lnTo>
                    <a:lnTo>
                      <a:pt x="3942" y="714"/>
                    </a:lnTo>
                    <a:lnTo>
                      <a:pt x="3948" y="714"/>
                    </a:lnTo>
                    <a:lnTo>
                      <a:pt x="3948" y="714"/>
                    </a:lnTo>
                    <a:lnTo>
                      <a:pt x="3948" y="714"/>
                    </a:lnTo>
                    <a:lnTo>
                      <a:pt x="3948" y="714"/>
                    </a:lnTo>
                    <a:lnTo>
                      <a:pt x="3948" y="714"/>
                    </a:lnTo>
                    <a:lnTo>
                      <a:pt x="3948" y="714"/>
                    </a:lnTo>
                    <a:lnTo>
                      <a:pt x="3948" y="714"/>
                    </a:lnTo>
                    <a:lnTo>
                      <a:pt x="3954" y="714"/>
                    </a:lnTo>
                    <a:lnTo>
                      <a:pt x="3954" y="714"/>
                    </a:lnTo>
                    <a:lnTo>
                      <a:pt x="3954" y="714"/>
                    </a:lnTo>
                    <a:lnTo>
                      <a:pt x="3954" y="714"/>
                    </a:lnTo>
                    <a:lnTo>
                      <a:pt x="3954" y="714"/>
                    </a:lnTo>
                    <a:lnTo>
                      <a:pt x="3954" y="714"/>
                    </a:lnTo>
                    <a:lnTo>
                      <a:pt x="3960" y="714"/>
                    </a:lnTo>
                    <a:lnTo>
                      <a:pt x="3960" y="714"/>
                    </a:lnTo>
                    <a:lnTo>
                      <a:pt x="3960" y="714"/>
                    </a:lnTo>
                    <a:lnTo>
                      <a:pt x="3960" y="714"/>
                    </a:lnTo>
                    <a:lnTo>
                      <a:pt x="3960" y="714"/>
                    </a:lnTo>
                    <a:lnTo>
                      <a:pt x="3960" y="714"/>
                    </a:lnTo>
                    <a:lnTo>
                      <a:pt x="3966" y="714"/>
                    </a:lnTo>
                    <a:lnTo>
                      <a:pt x="3966" y="714"/>
                    </a:lnTo>
                    <a:lnTo>
                      <a:pt x="3966" y="714"/>
                    </a:lnTo>
                    <a:lnTo>
                      <a:pt x="3966" y="714"/>
                    </a:lnTo>
                    <a:lnTo>
                      <a:pt x="3966" y="714"/>
                    </a:lnTo>
                    <a:lnTo>
                      <a:pt x="3966" y="714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8" y="714"/>
                    </a:lnTo>
                    <a:lnTo>
                      <a:pt x="3978" y="714"/>
                    </a:lnTo>
                    <a:lnTo>
                      <a:pt x="3978" y="714"/>
                    </a:lnTo>
                    <a:lnTo>
                      <a:pt x="3978" y="714"/>
                    </a:lnTo>
                    <a:lnTo>
                      <a:pt x="3978" y="714"/>
                    </a:lnTo>
                    <a:lnTo>
                      <a:pt x="3978" y="714"/>
                    </a:lnTo>
                    <a:lnTo>
                      <a:pt x="3984" y="714"/>
                    </a:lnTo>
                    <a:lnTo>
                      <a:pt x="3984" y="714"/>
                    </a:lnTo>
                    <a:lnTo>
                      <a:pt x="3984" y="714"/>
                    </a:lnTo>
                    <a:lnTo>
                      <a:pt x="3984" y="714"/>
                    </a:lnTo>
                    <a:lnTo>
                      <a:pt x="3984" y="714"/>
                    </a:lnTo>
                    <a:lnTo>
                      <a:pt x="3984" y="714"/>
                    </a:lnTo>
                    <a:lnTo>
                      <a:pt x="3990" y="714"/>
                    </a:lnTo>
                    <a:lnTo>
                      <a:pt x="3990" y="714"/>
                    </a:lnTo>
                    <a:lnTo>
                      <a:pt x="3990" y="714"/>
                    </a:lnTo>
                    <a:lnTo>
                      <a:pt x="3990" y="714"/>
                    </a:lnTo>
                    <a:lnTo>
                      <a:pt x="3990" y="714"/>
                    </a:lnTo>
                    <a:lnTo>
                      <a:pt x="3990" y="714"/>
                    </a:lnTo>
                    <a:lnTo>
                      <a:pt x="3990" y="714"/>
                    </a:lnTo>
                    <a:lnTo>
                      <a:pt x="3996" y="714"/>
                    </a:lnTo>
                    <a:lnTo>
                      <a:pt x="3996" y="714"/>
                    </a:lnTo>
                    <a:lnTo>
                      <a:pt x="3996" y="714"/>
                    </a:lnTo>
                    <a:lnTo>
                      <a:pt x="3996" y="714"/>
                    </a:lnTo>
                    <a:lnTo>
                      <a:pt x="3996" y="714"/>
                    </a:lnTo>
                    <a:lnTo>
                      <a:pt x="4002" y="714"/>
                    </a:lnTo>
                    <a:lnTo>
                      <a:pt x="4002" y="714"/>
                    </a:lnTo>
                    <a:lnTo>
                      <a:pt x="4002" y="714"/>
                    </a:lnTo>
                    <a:lnTo>
                      <a:pt x="4002" y="714"/>
                    </a:lnTo>
                    <a:lnTo>
                      <a:pt x="4002" y="714"/>
                    </a:lnTo>
                    <a:lnTo>
                      <a:pt x="4002" y="714"/>
                    </a:lnTo>
                    <a:lnTo>
                      <a:pt x="4002" y="714"/>
                    </a:lnTo>
                    <a:lnTo>
                      <a:pt x="4008" y="714"/>
                    </a:lnTo>
                    <a:lnTo>
                      <a:pt x="4008" y="714"/>
                    </a:lnTo>
                    <a:lnTo>
                      <a:pt x="4008" y="714"/>
                    </a:lnTo>
                    <a:lnTo>
                      <a:pt x="4008" y="714"/>
                    </a:lnTo>
                    <a:lnTo>
                      <a:pt x="4008" y="714"/>
                    </a:lnTo>
                    <a:lnTo>
                      <a:pt x="4008" y="714"/>
                    </a:lnTo>
                    <a:lnTo>
                      <a:pt x="4014" y="714"/>
                    </a:lnTo>
                    <a:lnTo>
                      <a:pt x="4014" y="714"/>
                    </a:lnTo>
                    <a:lnTo>
                      <a:pt x="4014" y="714"/>
                    </a:lnTo>
                    <a:lnTo>
                      <a:pt x="4014" y="714"/>
                    </a:lnTo>
                    <a:lnTo>
                      <a:pt x="4014" y="714"/>
                    </a:lnTo>
                    <a:lnTo>
                      <a:pt x="4020" y="714"/>
                    </a:lnTo>
                    <a:lnTo>
                      <a:pt x="4020" y="714"/>
                    </a:lnTo>
                    <a:lnTo>
                      <a:pt x="4020" y="714"/>
                    </a:lnTo>
                    <a:lnTo>
                      <a:pt x="4020" y="714"/>
                    </a:lnTo>
                    <a:lnTo>
                      <a:pt x="4020" y="714"/>
                    </a:lnTo>
                    <a:lnTo>
                      <a:pt x="4020" y="714"/>
                    </a:lnTo>
                    <a:lnTo>
                      <a:pt x="4020" y="714"/>
                    </a:lnTo>
                    <a:lnTo>
                      <a:pt x="4026" y="714"/>
                    </a:lnTo>
                    <a:lnTo>
                      <a:pt x="4026" y="714"/>
                    </a:lnTo>
                    <a:lnTo>
                      <a:pt x="4026" y="714"/>
                    </a:lnTo>
                    <a:lnTo>
                      <a:pt x="4026" y="714"/>
                    </a:lnTo>
                    <a:lnTo>
                      <a:pt x="4026" y="714"/>
                    </a:lnTo>
                    <a:lnTo>
                      <a:pt x="4026" y="714"/>
                    </a:lnTo>
                    <a:lnTo>
                      <a:pt x="4032" y="714"/>
                    </a:lnTo>
                    <a:lnTo>
                      <a:pt x="4032" y="714"/>
                    </a:lnTo>
                    <a:lnTo>
                      <a:pt x="4032" y="714"/>
                    </a:lnTo>
                    <a:lnTo>
                      <a:pt x="4032" y="714"/>
                    </a:lnTo>
                    <a:lnTo>
                      <a:pt x="4032" y="714"/>
                    </a:lnTo>
                    <a:lnTo>
                      <a:pt x="4032" y="714"/>
                    </a:lnTo>
                    <a:lnTo>
                      <a:pt x="4038" y="714"/>
                    </a:lnTo>
                    <a:lnTo>
                      <a:pt x="4038" y="714"/>
                    </a:lnTo>
                    <a:lnTo>
                      <a:pt x="4038" y="714"/>
                    </a:lnTo>
                    <a:lnTo>
                      <a:pt x="4038" y="714"/>
                    </a:lnTo>
                    <a:lnTo>
                      <a:pt x="4038" y="714"/>
                    </a:lnTo>
                    <a:lnTo>
                      <a:pt x="4038" y="714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50" y="714"/>
                    </a:lnTo>
                    <a:lnTo>
                      <a:pt x="4050" y="714"/>
                    </a:lnTo>
                    <a:lnTo>
                      <a:pt x="4050" y="714"/>
                    </a:lnTo>
                    <a:lnTo>
                      <a:pt x="4050" y="714"/>
                    </a:lnTo>
                    <a:lnTo>
                      <a:pt x="4050" y="714"/>
                    </a:lnTo>
                    <a:lnTo>
                      <a:pt x="4050" y="714"/>
                    </a:lnTo>
                    <a:lnTo>
                      <a:pt x="4056" y="714"/>
                    </a:lnTo>
                    <a:lnTo>
                      <a:pt x="4056" y="714"/>
                    </a:lnTo>
                    <a:lnTo>
                      <a:pt x="4056" y="714"/>
                    </a:lnTo>
                    <a:lnTo>
                      <a:pt x="4056" y="714"/>
                    </a:lnTo>
                    <a:lnTo>
                      <a:pt x="4056" y="714"/>
                    </a:lnTo>
                    <a:lnTo>
                      <a:pt x="4056" y="714"/>
                    </a:lnTo>
                    <a:lnTo>
                      <a:pt x="4062" y="714"/>
                    </a:lnTo>
                    <a:lnTo>
                      <a:pt x="4062" y="714"/>
                    </a:lnTo>
                    <a:lnTo>
                      <a:pt x="4062" y="714"/>
                    </a:lnTo>
                    <a:lnTo>
                      <a:pt x="4062" y="714"/>
                    </a:lnTo>
                    <a:lnTo>
                      <a:pt x="4062" y="714"/>
                    </a:lnTo>
                    <a:lnTo>
                      <a:pt x="4062" y="714"/>
                    </a:lnTo>
                    <a:lnTo>
                      <a:pt x="4062" y="714"/>
                    </a:lnTo>
                    <a:lnTo>
                      <a:pt x="4068" y="714"/>
                    </a:lnTo>
                    <a:lnTo>
                      <a:pt x="4068" y="714"/>
                    </a:lnTo>
                    <a:lnTo>
                      <a:pt x="4068" y="714"/>
                    </a:lnTo>
                    <a:lnTo>
                      <a:pt x="4068" y="714"/>
                    </a:lnTo>
                    <a:lnTo>
                      <a:pt x="4068" y="714"/>
                    </a:lnTo>
                    <a:lnTo>
                      <a:pt x="4074" y="714"/>
                    </a:lnTo>
                    <a:lnTo>
                      <a:pt x="4074" y="714"/>
                    </a:lnTo>
                    <a:lnTo>
                      <a:pt x="4074" y="714"/>
                    </a:lnTo>
                    <a:lnTo>
                      <a:pt x="4074" y="714"/>
                    </a:lnTo>
                    <a:lnTo>
                      <a:pt x="4074" y="714"/>
                    </a:lnTo>
                    <a:lnTo>
                      <a:pt x="4074" y="714"/>
                    </a:lnTo>
                    <a:lnTo>
                      <a:pt x="4074" y="714"/>
                    </a:lnTo>
                    <a:lnTo>
                      <a:pt x="4080" y="714"/>
                    </a:lnTo>
                    <a:lnTo>
                      <a:pt x="4080" y="714"/>
                    </a:lnTo>
                    <a:lnTo>
                      <a:pt x="4080" y="714"/>
                    </a:lnTo>
                    <a:lnTo>
                      <a:pt x="4080" y="714"/>
                    </a:lnTo>
                    <a:lnTo>
                      <a:pt x="4080" y="714"/>
                    </a:lnTo>
                    <a:lnTo>
                      <a:pt x="4080" y="714"/>
                    </a:lnTo>
                    <a:lnTo>
                      <a:pt x="4086" y="714"/>
                    </a:lnTo>
                    <a:lnTo>
                      <a:pt x="4086" y="714"/>
                    </a:lnTo>
                    <a:lnTo>
                      <a:pt x="4086" y="714"/>
                    </a:lnTo>
                    <a:lnTo>
                      <a:pt x="4086" y="714"/>
                    </a:lnTo>
                    <a:lnTo>
                      <a:pt x="4086" y="714"/>
                    </a:lnTo>
                    <a:lnTo>
                      <a:pt x="4092" y="714"/>
                    </a:lnTo>
                    <a:lnTo>
                      <a:pt x="4092" y="714"/>
                    </a:lnTo>
                    <a:lnTo>
                      <a:pt x="4092" y="714"/>
                    </a:lnTo>
                    <a:lnTo>
                      <a:pt x="4092" y="714"/>
                    </a:lnTo>
                    <a:lnTo>
                      <a:pt x="4092" y="714"/>
                    </a:lnTo>
                    <a:lnTo>
                      <a:pt x="4092" y="714"/>
                    </a:lnTo>
                    <a:lnTo>
                      <a:pt x="4092" y="714"/>
                    </a:lnTo>
                    <a:lnTo>
                      <a:pt x="4098" y="714"/>
                    </a:lnTo>
                    <a:lnTo>
                      <a:pt x="4098" y="714"/>
                    </a:lnTo>
                    <a:lnTo>
                      <a:pt x="4098" y="714"/>
                    </a:lnTo>
                    <a:lnTo>
                      <a:pt x="4098" y="714"/>
                    </a:lnTo>
                    <a:lnTo>
                      <a:pt x="4098" y="714"/>
                    </a:lnTo>
                    <a:lnTo>
                      <a:pt x="4098" y="714"/>
                    </a:lnTo>
                    <a:lnTo>
                      <a:pt x="4104" y="714"/>
                    </a:lnTo>
                    <a:lnTo>
                      <a:pt x="4104" y="714"/>
                    </a:lnTo>
                    <a:lnTo>
                      <a:pt x="4104" y="714"/>
                    </a:lnTo>
                    <a:lnTo>
                      <a:pt x="4104" y="714"/>
                    </a:lnTo>
                    <a:lnTo>
                      <a:pt x="4104" y="714"/>
                    </a:lnTo>
                    <a:lnTo>
                      <a:pt x="4104" y="714"/>
                    </a:lnTo>
                    <a:lnTo>
                      <a:pt x="4110" y="714"/>
                    </a:lnTo>
                    <a:lnTo>
                      <a:pt x="4110" y="714"/>
                    </a:lnTo>
                    <a:lnTo>
                      <a:pt x="4110" y="714"/>
                    </a:lnTo>
                    <a:lnTo>
                      <a:pt x="4110" y="714"/>
                    </a:lnTo>
                    <a:lnTo>
                      <a:pt x="4110" y="714"/>
                    </a:lnTo>
                    <a:lnTo>
                      <a:pt x="4110" y="714"/>
                    </a:lnTo>
                    <a:lnTo>
                      <a:pt x="4116" y="714"/>
                    </a:lnTo>
                    <a:lnTo>
                      <a:pt x="4116" y="714"/>
                    </a:lnTo>
                    <a:lnTo>
                      <a:pt x="4116" y="714"/>
                    </a:lnTo>
                    <a:lnTo>
                      <a:pt x="4116" y="714"/>
                    </a:lnTo>
                    <a:lnTo>
                      <a:pt x="4116" y="714"/>
                    </a:lnTo>
                    <a:lnTo>
                      <a:pt x="4116" y="714"/>
                    </a:lnTo>
                    <a:lnTo>
                      <a:pt x="4122" y="714"/>
                    </a:lnTo>
                    <a:lnTo>
                      <a:pt x="4122" y="714"/>
                    </a:lnTo>
                    <a:lnTo>
                      <a:pt x="4122" y="714"/>
                    </a:lnTo>
                    <a:lnTo>
                      <a:pt x="4122" y="714"/>
                    </a:lnTo>
                    <a:lnTo>
                      <a:pt x="4122" y="714"/>
                    </a:lnTo>
                    <a:lnTo>
                      <a:pt x="4122" y="714"/>
                    </a:lnTo>
                    <a:lnTo>
                      <a:pt x="4128" y="714"/>
                    </a:lnTo>
                    <a:lnTo>
                      <a:pt x="4128" y="714"/>
                    </a:lnTo>
                    <a:lnTo>
                      <a:pt x="4128" y="714"/>
                    </a:lnTo>
                    <a:lnTo>
                      <a:pt x="4128" y="714"/>
                    </a:lnTo>
                    <a:lnTo>
                      <a:pt x="4128" y="714"/>
                    </a:lnTo>
                    <a:lnTo>
                      <a:pt x="4128" y="714"/>
                    </a:lnTo>
                    <a:lnTo>
                      <a:pt x="4134" y="714"/>
                    </a:lnTo>
                    <a:lnTo>
                      <a:pt x="4134" y="714"/>
                    </a:lnTo>
                    <a:lnTo>
                      <a:pt x="4134" y="714"/>
                    </a:lnTo>
                    <a:lnTo>
                      <a:pt x="4134" y="714"/>
                    </a:lnTo>
                    <a:lnTo>
                      <a:pt x="4134" y="714"/>
                    </a:lnTo>
                    <a:lnTo>
                      <a:pt x="4134" y="714"/>
                    </a:lnTo>
                    <a:lnTo>
                      <a:pt x="4140" y="714"/>
                    </a:lnTo>
                    <a:lnTo>
                      <a:pt x="4140" y="714"/>
                    </a:lnTo>
                    <a:lnTo>
                      <a:pt x="4140" y="714"/>
                    </a:lnTo>
                    <a:lnTo>
                      <a:pt x="4140" y="714"/>
                    </a:lnTo>
                    <a:lnTo>
                      <a:pt x="4140" y="714"/>
                    </a:lnTo>
                    <a:lnTo>
                      <a:pt x="4140" y="714"/>
                    </a:lnTo>
                    <a:lnTo>
                      <a:pt x="4146" y="714"/>
                    </a:lnTo>
                    <a:lnTo>
                      <a:pt x="4146" y="714"/>
                    </a:lnTo>
                    <a:lnTo>
                      <a:pt x="4146" y="714"/>
                    </a:lnTo>
                    <a:lnTo>
                      <a:pt x="4146" y="714"/>
                    </a:lnTo>
                    <a:lnTo>
                      <a:pt x="4146" y="714"/>
                    </a:lnTo>
                    <a:lnTo>
                      <a:pt x="4146" y="714"/>
                    </a:lnTo>
                    <a:lnTo>
                      <a:pt x="4152" y="714"/>
                    </a:lnTo>
                    <a:lnTo>
                      <a:pt x="4152" y="714"/>
                    </a:lnTo>
                    <a:lnTo>
                      <a:pt x="4152" y="714"/>
                    </a:lnTo>
                    <a:lnTo>
                      <a:pt x="4152" y="714"/>
                    </a:lnTo>
                    <a:lnTo>
                      <a:pt x="4152" y="714"/>
                    </a:lnTo>
                    <a:lnTo>
                      <a:pt x="4152" y="714"/>
                    </a:lnTo>
                    <a:lnTo>
                      <a:pt x="4158" y="714"/>
                    </a:lnTo>
                    <a:lnTo>
                      <a:pt x="4158" y="714"/>
                    </a:lnTo>
                    <a:lnTo>
                      <a:pt x="4158" y="714"/>
                    </a:lnTo>
                    <a:lnTo>
                      <a:pt x="4158" y="714"/>
                    </a:lnTo>
                    <a:lnTo>
                      <a:pt x="4158" y="714"/>
                    </a:lnTo>
                    <a:lnTo>
                      <a:pt x="4158" y="714"/>
                    </a:lnTo>
                    <a:lnTo>
                      <a:pt x="4164" y="714"/>
                    </a:lnTo>
                    <a:lnTo>
                      <a:pt x="4164" y="714"/>
                    </a:lnTo>
                    <a:lnTo>
                      <a:pt x="4164" y="708"/>
                    </a:lnTo>
                    <a:lnTo>
                      <a:pt x="4164" y="708"/>
                    </a:lnTo>
                    <a:lnTo>
                      <a:pt x="4164" y="708"/>
                    </a:lnTo>
                    <a:lnTo>
                      <a:pt x="4164" y="708"/>
                    </a:lnTo>
                    <a:lnTo>
                      <a:pt x="4164" y="708"/>
                    </a:lnTo>
                    <a:lnTo>
                      <a:pt x="4170" y="708"/>
                    </a:lnTo>
                    <a:lnTo>
                      <a:pt x="4170" y="708"/>
                    </a:lnTo>
                    <a:lnTo>
                      <a:pt x="4170" y="708"/>
                    </a:lnTo>
                    <a:lnTo>
                      <a:pt x="4170" y="708"/>
                    </a:lnTo>
                    <a:lnTo>
                      <a:pt x="4170" y="708"/>
                    </a:lnTo>
                    <a:lnTo>
                      <a:pt x="4170" y="708"/>
                    </a:lnTo>
                    <a:lnTo>
                      <a:pt x="4176" y="708"/>
                    </a:lnTo>
                    <a:lnTo>
                      <a:pt x="4176" y="708"/>
                    </a:lnTo>
                    <a:lnTo>
                      <a:pt x="4176" y="708"/>
                    </a:lnTo>
                    <a:lnTo>
                      <a:pt x="4176" y="708"/>
                    </a:lnTo>
                    <a:lnTo>
                      <a:pt x="4176" y="708"/>
                    </a:lnTo>
                    <a:lnTo>
                      <a:pt x="4176" y="708"/>
                    </a:lnTo>
                    <a:lnTo>
                      <a:pt x="4182" y="708"/>
                    </a:lnTo>
                    <a:lnTo>
                      <a:pt x="4182" y="708"/>
                    </a:lnTo>
                    <a:lnTo>
                      <a:pt x="4182" y="708"/>
                    </a:lnTo>
                    <a:lnTo>
                      <a:pt x="4182" y="708"/>
                    </a:lnTo>
                    <a:lnTo>
                      <a:pt x="4182" y="708"/>
                    </a:lnTo>
                    <a:lnTo>
                      <a:pt x="4182" y="708"/>
                    </a:lnTo>
                    <a:lnTo>
                      <a:pt x="4188" y="708"/>
                    </a:lnTo>
                    <a:lnTo>
                      <a:pt x="4188" y="708"/>
                    </a:lnTo>
                    <a:lnTo>
                      <a:pt x="4188" y="708"/>
                    </a:lnTo>
                    <a:lnTo>
                      <a:pt x="4188" y="708"/>
                    </a:lnTo>
                    <a:lnTo>
                      <a:pt x="4188" y="708"/>
                    </a:lnTo>
                    <a:lnTo>
                      <a:pt x="4188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200" y="708"/>
                    </a:lnTo>
                    <a:lnTo>
                      <a:pt x="4200" y="708"/>
                    </a:lnTo>
                    <a:lnTo>
                      <a:pt x="4200" y="708"/>
                    </a:lnTo>
                    <a:lnTo>
                      <a:pt x="4200" y="708"/>
                    </a:lnTo>
                    <a:lnTo>
                      <a:pt x="4200" y="708"/>
                    </a:lnTo>
                    <a:lnTo>
                      <a:pt x="4200" y="708"/>
                    </a:lnTo>
                    <a:lnTo>
                      <a:pt x="4200" y="708"/>
                    </a:lnTo>
                    <a:lnTo>
                      <a:pt x="4206" y="708"/>
                    </a:lnTo>
                    <a:lnTo>
                      <a:pt x="4206" y="708"/>
                    </a:lnTo>
                    <a:lnTo>
                      <a:pt x="4206" y="708"/>
                    </a:lnTo>
                    <a:lnTo>
                      <a:pt x="4206" y="708"/>
                    </a:lnTo>
                    <a:lnTo>
                      <a:pt x="4206" y="708"/>
                    </a:lnTo>
                    <a:lnTo>
                      <a:pt x="4206" y="708"/>
                    </a:lnTo>
                    <a:lnTo>
                      <a:pt x="4212" y="708"/>
                    </a:lnTo>
                    <a:lnTo>
                      <a:pt x="4212" y="708"/>
                    </a:lnTo>
                    <a:lnTo>
                      <a:pt x="4212" y="708"/>
                    </a:lnTo>
                    <a:lnTo>
                      <a:pt x="4212" y="708"/>
                    </a:lnTo>
                    <a:lnTo>
                      <a:pt x="4212" y="708"/>
                    </a:lnTo>
                    <a:lnTo>
                      <a:pt x="4212" y="708"/>
                    </a:lnTo>
                    <a:lnTo>
                      <a:pt x="4218" y="708"/>
                    </a:lnTo>
                    <a:lnTo>
                      <a:pt x="4218" y="708"/>
                    </a:lnTo>
                    <a:lnTo>
                      <a:pt x="4218" y="708"/>
                    </a:lnTo>
                    <a:lnTo>
                      <a:pt x="4218" y="708"/>
                    </a:lnTo>
                    <a:lnTo>
                      <a:pt x="4218" y="708"/>
                    </a:lnTo>
                    <a:lnTo>
                      <a:pt x="4218" y="708"/>
                    </a:lnTo>
                    <a:lnTo>
                      <a:pt x="4224" y="708"/>
                    </a:lnTo>
                    <a:lnTo>
                      <a:pt x="4224" y="708"/>
                    </a:lnTo>
                    <a:lnTo>
                      <a:pt x="4224" y="708"/>
                    </a:lnTo>
                    <a:lnTo>
                      <a:pt x="4224" y="708"/>
                    </a:lnTo>
                    <a:lnTo>
                      <a:pt x="4224" y="708"/>
                    </a:lnTo>
                    <a:lnTo>
                      <a:pt x="4224" y="708"/>
                    </a:lnTo>
                    <a:lnTo>
                      <a:pt x="4230" y="708"/>
                    </a:lnTo>
                    <a:lnTo>
                      <a:pt x="4230" y="708"/>
                    </a:lnTo>
                    <a:lnTo>
                      <a:pt x="4230" y="708"/>
                    </a:lnTo>
                    <a:lnTo>
                      <a:pt x="4230" y="708"/>
                    </a:lnTo>
                    <a:lnTo>
                      <a:pt x="4230" y="708"/>
                    </a:lnTo>
                    <a:lnTo>
                      <a:pt x="4230" y="708"/>
                    </a:lnTo>
                    <a:lnTo>
                      <a:pt x="4236" y="708"/>
                    </a:lnTo>
                    <a:lnTo>
                      <a:pt x="4236" y="708"/>
                    </a:lnTo>
                    <a:lnTo>
                      <a:pt x="4236" y="708"/>
                    </a:lnTo>
                    <a:lnTo>
                      <a:pt x="4236" y="708"/>
                    </a:lnTo>
                    <a:lnTo>
                      <a:pt x="4236" y="708"/>
                    </a:lnTo>
                    <a:lnTo>
                      <a:pt x="4236" y="708"/>
                    </a:lnTo>
                    <a:lnTo>
                      <a:pt x="4242" y="708"/>
                    </a:lnTo>
                    <a:lnTo>
                      <a:pt x="4242" y="708"/>
                    </a:lnTo>
                    <a:lnTo>
                      <a:pt x="4242" y="708"/>
                    </a:lnTo>
                    <a:lnTo>
                      <a:pt x="4242" y="708"/>
                    </a:lnTo>
                    <a:lnTo>
                      <a:pt x="4242" y="708"/>
                    </a:lnTo>
                    <a:lnTo>
                      <a:pt x="4242" y="708"/>
                    </a:lnTo>
                    <a:lnTo>
                      <a:pt x="4248" y="708"/>
                    </a:lnTo>
                    <a:lnTo>
                      <a:pt x="4248" y="708"/>
                    </a:lnTo>
                    <a:lnTo>
                      <a:pt x="4248" y="708"/>
                    </a:lnTo>
                    <a:lnTo>
                      <a:pt x="4248" y="708"/>
                    </a:lnTo>
                    <a:lnTo>
                      <a:pt x="4248" y="708"/>
                    </a:lnTo>
                    <a:lnTo>
                      <a:pt x="4248" y="708"/>
                    </a:lnTo>
                    <a:lnTo>
                      <a:pt x="4254" y="708"/>
                    </a:lnTo>
                    <a:lnTo>
                      <a:pt x="4254" y="708"/>
                    </a:lnTo>
                    <a:lnTo>
                      <a:pt x="4254" y="708"/>
                    </a:lnTo>
                    <a:lnTo>
                      <a:pt x="4254" y="708"/>
                    </a:lnTo>
                    <a:lnTo>
                      <a:pt x="4254" y="708"/>
                    </a:lnTo>
                    <a:lnTo>
                      <a:pt x="4254" y="708"/>
                    </a:lnTo>
                    <a:lnTo>
                      <a:pt x="4260" y="708"/>
                    </a:lnTo>
                    <a:lnTo>
                      <a:pt x="4260" y="708"/>
                    </a:lnTo>
                    <a:lnTo>
                      <a:pt x="4260" y="708"/>
                    </a:lnTo>
                    <a:lnTo>
                      <a:pt x="4260" y="708"/>
                    </a:lnTo>
                    <a:lnTo>
                      <a:pt x="4260" y="708"/>
                    </a:lnTo>
                    <a:lnTo>
                      <a:pt x="4260" y="708"/>
                    </a:lnTo>
                    <a:lnTo>
                      <a:pt x="4266" y="708"/>
                    </a:lnTo>
                    <a:lnTo>
                      <a:pt x="4266" y="708"/>
                    </a:lnTo>
                    <a:lnTo>
                      <a:pt x="4266" y="708"/>
                    </a:lnTo>
                    <a:lnTo>
                      <a:pt x="4266" y="708"/>
                    </a:lnTo>
                    <a:lnTo>
                      <a:pt x="4266" y="708"/>
                    </a:lnTo>
                    <a:lnTo>
                      <a:pt x="4266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8" y="708"/>
                    </a:lnTo>
                    <a:lnTo>
                      <a:pt x="4278" y="708"/>
                    </a:lnTo>
                    <a:lnTo>
                      <a:pt x="4278" y="708"/>
                    </a:lnTo>
                    <a:lnTo>
                      <a:pt x="4278" y="708"/>
                    </a:lnTo>
                    <a:lnTo>
                      <a:pt x="4278" y="708"/>
                    </a:lnTo>
                    <a:lnTo>
                      <a:pt x="4278" y="708"/>
                    </a:lnTo>
                    <a:lnTo>
                      <a:pt x="4284" y="708"/>
                    </a:lnTo>
                    <a:lnTo>
                      <a:pt x="4284" y="708"/>
                    </a:lnTo>
                    <a:lnTo>
                      <a:pt x="4284" y="708"/>
                    </a:lnTo>
                    <a:lnTo>
                      <a:pt x="4284" y="708"/>
                    </a:lnTo>
                    <a:lnTo>
                      <a:pt x="4284" y="708"/>
                    </a:lnTo>
                    <a:lnTo>
                      <a:pt x="4284" y="708"/>
                    </a:lnTo>
                    <a:lnTo>
                      <a:pt x="4290" y="708"/>
                    </a:lnTo>
                    <a:lnTo>
                      <a:pt x="4290" y="708"/>
                    </a:lnTo>
                    <a:lnTo>
                      <a:pt x="4290" y="708"/>
                    </a:lnTo>
                    <a:lnTo>
                      <a:pt x="4290" y="708"/>
                    </a:lnTo>
                    <a:lnTo>
                      <a:pt x="4290" y="708"/>
                    </a:lnTo>
                    <a:lnTo>
                      <a:pt x="4290" y="708"/>
                    </a:lnTo>
                    <a:lnTo>
                      <a:pt x="4296" y="708"/>
                    </a:lnTo>
                    <a:lnTo>
                      <a:pt x="4296" y="708"/>
                    </a:lnTo>
                    <a:lnTo>
                      <a:pt x="4296" y="708"/>
                    </a:lnTo>
                    <a:lnTo>
                      <a:pt x="4296" y="708"/>
                    </a:lnTo>
                    <a:lnTo>
                      <a:pt x="4296" y="708"/>
                    </a:lnTo>
                    <a:lnTo>
                      <a:pt x="4296" y="708"/>
                    </a:lnTo>
                    <a:lnTo>
                      <a:pt x="4296" y="708"/>
                    </a:lnTo>
                    <a:lnTo>
                      <a:pt x="4302" y="708"/>
                    </a:lnTo>
                    <a:lnTo>
                      <a:pt x="4302" y="708"/>
                    </a:lnTo>
                    <a:lnTo>
                      <a:pt x="4302" y="708"/>
                    </a:lnTo>
                    <a:lnTo>
                      <a:pt x="4302" y="708"/>
                    </a:lnTo>
                    <a:lnTo>
                      <a:pt x="4302" y="708"/>
                    </a:lnTo>
                    <a:lnTo>
                      <a:pt x="4308" y="708"/>
                    </a:lnTo>
                    <a:lnTo>
                      <a:pt x="4308" y="708"/>
                    </a:lnTo>
                    <a:lnTo>
                      <a:pt x="4308" y="708"/>
                    </a:lnTo>
                    <a:lnTo>
                      <a:pt x="4308" y="708"/>
                    </a:lnTo>
                    <a:lnTo>
                      <a:pt x="4308" y="708"/>
                    </a:lnTo>
                    <a:lnTo>
                      <a:pt x="4308" y="708"/>
                    </a:lnTo>
                    <a:lnTo>
                      <a:pt x="4308" y="708"/>
                    </a:lnTo>
                    <a:lnTo>
                      <a:pt x="4314" y="708"/>
                    </a:lnTo>
                    <a:lnTo>
                      <a:pt x="4314" y="708"/>
                    </a:lnTo>
                    <a:lnTo>
                      <a:pt x="4314" y="708"/>
                    </a:lnTo>
                    <a:lnTo>
                      <a:pt x="4314" y="708"/>
                    </a:lnTo>
                    <a:lnTo>
                      <a:pt x="4314" y="708"/>
                    </a:lnTo>
                    <a:lnTo>
                      <a:pt x="4314" y="708"/>
                    </a:lnTo>
                    <a:lnTo>
                      <a:pt x="4320" y="708"/>
                    </a:lnTo>
                    <a:lnTo>
                      <a:pt x="4320" y="708"/>
                    </a:lnTo>
                    <a:lnTo>
                      <a:pt x="4320" y="708"/>
                    </a:lnTo>
                    <a:lnTo>
                      <a:pt x="4320" y="708"/>
                    </a:lnTo>
                    <a:lnTo>
                      <a:pt x="4320" y="708"/>
                    </a:lnTo>
                    <a:lnTo>
                      <a:pt x="4320" y="708"/>
                    </a:lnTo>
                    <a:lnTo>
                      <a:pt x="4326" y="708"/>
                    </a:lnTo>
                    <a:lnTo>
                      <a:pt x="4326" y="708"/>
                    </a:lnTo>
                    <a:lnTo>
                      <a:pt x="4326" y="708"/>
                    </a:lnTo>
                    <a:lnTo>
                      <a:pt x="4326" y="708"/>
                    </a:lnTo>
                    <a:lnTo>
                      <a:pt x="4326" y="708"/>
                    </a:lnTo>
                    <a:lnTo>
                      <a:pt x="4326" y="708"/>
                    </a:lnTo>
                    <a:lnTo>
                      <a:pt x="4332" y="708"/>
                    </a:lnTo>
                    <a:lnTo>
                      <a:pt x="4332" y="708"/>
                    </a:lnTo>
                    <a:lnTo>
                      <a:pt x="4332" y="708"/>
                    </a:lnTo>
                    <a:lnTo>
                      <a:pt x="4332" y="708"/>
                    </a:lnTo>
                    <a:lnTo>
                      <a:pt x="4332" y="708"/>
                    </a:lnTo>
                    <a:lnTo>
                      <a:pt x="4332" y="708"/>
                    </a:lnTo>
                    <a:lnTo>
                      <a:pt x="4338" y="708"/>
                    </a:lnTo>
                    <a:lnTo>
                      <a:pt x="4338" y="708"/>
                    </a:lnTo>
                    <a:lnTo>
                      <a:pt x="4338" y="708"/>
                    </a:lnTo>
                    <a:lnTo>
                      <a:pt x="4338" y="708"/>
                    </a:lnTo>
                    <a:lnTo>
                      <a:pt x="4338" y="708"/>
                    </a:lnTo>
                    <a:lnTo>
                      <a:pt x="4338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50" y="708"/>
                    </a:lnTo>
                    <a:lnTo>
                      <a:pt x="4350" y="708"/>
                    </a:lnTo>
                    <a:lnTo>
                      <a:pt x="4350" y="708"/>
                    </a:lnTo>
                    <a:lnTo>
                      <a:pt x="4350" y="708"/>
                    </a:lnTo>
                    <a:lnTo>
                      <a:pt x="4350" y="708"/>
                    </a:lnTo>
                    <a:lnTo>
                      <a:pt x="4350" y="708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62" y="708"/>
                    </a:lnTo>
                    <a:lnTo>
                      <a:pt x="4362" y="708"/>
                    </a:lnTo>
                    <a:lnTo>
                      <a:pt x="4362" y="708"/>
                    </a:lnTo>
                    <a:lnTo>
                      <a:pt x="4362" y="708"/>
                    </a:lnTo>
                    <a:lnTo>
                      <a:pt x="4362" y="708"/>
                    </a:lnTo>
                    <a:lnTo>
                      <a:pt x="4362" y="708"/>
                    </a:lnTo>
                    <a:lnTo>
                      <a:pt x="4368" y="708"/>
                    </a:lnTo>
                    <a:lnTo>
                      <a:pt x="4368" y="708"/>
                    </a:lnTo>
                    <a:lnTo>
                      <a:pt x="4368" y="708"/>
                    </a:lnTo>
                    <a:lnTo>
                      <a:pt x="4368" y="708"/>
                    </a:lnTo>
                    <a:lnTo>
                      <a:pt x="4368" y="708"/>
                    </a:lnTo>
                    <a:lnTo>
                      <a:pt x="4368" y="708"/>
                    </a:lnTo>
                    <a:lnTo>
                      <a:pt x="4374" y="708"/>
                    </a:lnTo>
                    <a:lnTo>
                      <a:pt x="4374" y="708"/>
                    </a:lnTo>
                    <a:lnTo>
                      <a:pt x="4374" y="708"/>
                    </a:lnTo>
                    <a:lnTo>
                      <a:pt x="4374" y="708"/>
                    </a:lnTo>
                    <a:lnTo>
                      <a:pt x="4374" y="708"/>
                    </a:lnTo>
                    <a:lnTo>
                      <a:pt x="4374" y="708"/>
                    </a:lnTo>
                    <a:lnTo>
                      <a:pt x="4380" y="708"/>
                    </a:lnTo>
                    <a:lnTo>
                      <a:pt x="4380" y="708"/>
                    </a:lnTo>
                    <a:lnTo>
                      <a:pt x="4380" y="708"/>
                    </a:lnTo>
                    <a:lnTo>
                      <a:pt x="4380" y="708"/>
                    </a:lnTo>
                    <a:lnTo>
                      <a:pt x="4380" y="708"/>
                    </a:lnTo>
                    <a:lnTo>
                      <a:pt x="4380" y="708"/>
                    </a:lnTo>
                    <a:lnTo>
                      <a:pt x="4386" y="708"/>
                    </a:lnTo>
                    <a:lnTo>
                      <a:pt x="4386" y="708"/>
                    </a:lnTo>
                    <a:lnTo>
                      <a:pt x="4386" y="708"/>
                    </a:lnTo>
                    <a:lnTo>
                      <a:pt x="4386" y="708"/>
                    </a:lnTo>
                    <a:lnTo>
                      <a:pt x="4386" y="708"/>
                    </a:lnTo>
                    <a:lnTo>
                      <a:pt x="4386" y="708"/>
                    </a:lnTo>
                    <a:lnTo>
                      <a:pt x="4392" y="708"/>
                    </a:lnTo>
                    <a:lnTo>
                      <a:pt x="4392" y="708"/>
                    </a:lnTo>
                    <a:lnTo>
                      <a:pt x="4392" y="708"/>
                    </a:lnTo>
                    <a:lnTo>
                      <a:pt x="4392" y="708"/>
                    </a:lnTo>
                    <a:lnTo>
                      <a:pt x="4392" y="708"/>
                    </a:lnTo>
                    <a:lnTo>
                      <a:pt x="4392" y="708"/>
                    </a:lnTo>
                    <a:lnTo>
                      <a:pt x="4398" y="708"/>
                    </a:lnTo>
                    <a:lnTo>
                      <a:pt x="4398" y="708"/>
                    </a:lnTo>
                    <a:lnTo>
                      <a:pt x="4398" y="708"/>
                    </a:lnTo>
                    <a:lnTo>
                      <a:pt x="4398" y="708"/>
                    </a:lnTo>
                    <a:lnTo>
                      <a:pt x="4398" y="708"/>
                    </a:lnTo>
                    <a:lnTo>
                      <a:pt x="4398" y="708"/>
                    </a:lnTo>
                    <a:lnTo>
                      <a:pt x="4404" y="708"/>
                    </a:lnTo>
                    <a:lnTo>
                      <a:pt x="4404" y="708"/>
                    </a:lnTo>
                    <a:lnTo>
                      <a:pt x="4404" y="708"/>
                    </a:lnTo>
                    <a:lnTo>
                      <a:pt x="4404" y="708"/>
                    </a:lnTo>
                    <a:lnTo>
                      <a:pt x="4404" y="708"/>
                    </a:lnTo>
                    <a:lnTo>
                      <a:pt x="4404" y="708"/>
                    </a:lnTo>
                    <a:lnTo>
                      <a:pt x="4410" y="708"/>
                    </a:lnTo>
                    <a:lnTo>
                      <a:pt x="4410" y="708"/>
                    </a:lnTo>
                    <a:lnTo>
                      <a:pt x="4410" y="708"/>
                    </a:lnTo>
                    <a:lnTo>
                      <a:pt x="4410" y="708"/>
                    </a:lnTo>
                    <a:lnTo>
                      <a:pt x="4410" y="708"/>
                    </a:lnTo>
                    <a:lnTo>
                      <a:pt x="4410" y="708"/>
                    </a:lnTo>
                    <a:lnTo>
                      <a:pt x="4416" y="708"/>
                    </a:lnTo>
                    <a:lnTo>
                      <a:pt x="4416" y="708"/>
                    </a:lnTo>
                    <a:lnTo>
                      <a:pt x="4416" y="708"/>
                    </a:lnTo>
                    <a:lnTo>
                      <a:pt x="4416" y="708"/>
                    </a:lnTo>
                    <a:lnTo>
                      <a:pt x="4416" y="708"/>
                    </a:lnTo>
                    <a:lnTo>
                      <a:pt x="4416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8" y="708"/>
                    </a:lnTo>
                    <a:lnTo>
                      <a:pt x="4428" y="708"/>
                    </a:lnTo>
                    <a:lnTo>
                      <a:pt x="4428" y="708"/>
                    </a:lnTo>
                    <a:lnTo>
                      <a:pt x="4428" y="708"/>
                    </a:lnTo>
                    <a:lnTo>
                      <a:pt x="4428" y="708"/>
                    </a:lnTo>
                    <a:lnTo>
                      <a:pt x="4428" y="708"/>
                    </a:lnTo>
                    <a:lnTo>
                      <a:pt x="4434" y="708"/>
                    </a:lnTo>
                    <a:lnTo>
                      <a:pt x="4434" y="708"/>
                    </a:lnTo>
                    <a:lnTo>
                      <a:pt x="4434" y="708"/>
                    </a:lnTo>
                    <a:lnTo>
                      <a:pt x="4434" y="708"/>
                    </a:lnTo>
                    <a:lnTo>
                      <a:pt x="4434" y="708"/>
                    </a:lnTo>
                    <a:lnTo>
                      <a:pt x="4434" y="708"/>
                    </a:lnTo>
                    <a:lnTo>
                      <a:pt x="4440" y="708"/>
                    </a:lnTo>
                    <a:lnTo>
                      <a:pt x="4440" y="708"/>
                    </a:lnTo>
                    <a:lnTo>
                      <a:pt x="4440" y="708"/>
                    </a:lnTo>
                    <a:lnTo>
                      <a:pt x="4440" y="708"/>
                    </a:lnTo>
                    <a:lnTo>
                      <a:pt x="4440" y="708"/>
                    </a:lnTo>
                    <a:lnTo>
                      <a:pt x="4440" y="708"/>
                    </a:lnTo>
                    <a:lnTo>
                      <a:pt x="4440" y="708"/>
                    </a:lnTo>
                    <a:lnTo>
                      <a:pt x="4446" y="708"/>
                    </a:lnTo>
                    <a:lnTo>
                      <a:pt x="4446" y="708"/>
                    </a:lnTo>
                    <a:lnTo>
                      <a:pt x="4446" y="708"/>
                    </a:lnTo>
                    <a:lnTo>
                      <a:pt x="4446" y="708"/>
                    </a:lnTo>
                    <a:lnTo>
                      <a:pt x="4446" y="708"/>
                    </a:lnTo>
                    <a:lnTo>
                      <a:pt x="4452" y="708"/>
                    </a:lnTo>
                    <a:lnTo>
                      <a:pt x="4452" y="708"/>
                    </a:lnTo>
                    <a:lnTo>
                      <a:pt x="4452" y="708"/>
                    </a:lnTo>
                    <a:lnTo>
                      <a:pt x="4452" y="708"/>
                    </a:lnTo>
                    <a:lnTo>
                      <a:pt x="4452" y="708"/>
                    </a:lnTo>
                    <a:lnTo>
                      <a:pt x="4452" y="708"/>
                    </a:lnTo>
                    <a:lnTo>
                      <a:pt x="4452" y="708"/>
                    </a:lnTo>
                    <a:lnTo>
                      <a:pt x="4458" y="708"/>
                    </a:lnTo>
                    <a:lnTo>
                      <a:pt x="4458" y="708"/>
                    </a:lnTo>
                    <a:lnTo>
                      <a:pt x="4458" y="708"/>
                    </a:lnTo>
                    <a:lnTo>
                      <a:pt x="4458" y="708"/>
                    </a:lnTo>
                    <a:lnTo>
                      <a:pt x="4458" y="708"/>
                    </a:lnTo>
                    <a:lnTo>
                      <a:pt x="4458" y="708"/>
                    </a:lnTo>
                    <a:lnTo>
                      <a:pt x="4464" y="708"/>
                    </a:lnTo>
                    <a:lnTo>
                      <a:pt x="4464" y="708"/>
                    </a:lnTo>
                    <a:lnTo>
                      <a:pt x="4464" y="708"/>
                    </a:lnTo>
                    <a:lnTo>
                      <a:pt x="4464" y="708"/>
                    </a:lnTo>
                    <a:lnTo>
                      <a:pt x="4464" y="708"/>
                    </a:lnTo>
                    <a:lnTo>
                      <a:pt x="4464" y="708"/>
                    </a:lnTo>
                    <a:lnTo>
                      <a:pt x="4470" y="708"/>
                    </a:lnTo>
                    <a:lnTo>
                      <a:pt x="4470" y="708"/>
                    </a:lnTo>
                    <a:lnTo>
                      <a:pt x="4470" y="708"/>
                    </a:lnTo>
                    <a:lnTo>
                      <a:pt x="4470" y="708"/>
                    </a:lnTo>
                    <a:lnTo>
                      <a:pt x="4470" y="708"/>
                    </a:lnTo>
                    <a:lnTo>
                      <a:pt x="4470" y="708"/>
                    </a:lnTo>
                    <a:lnTo>
                      <a:pt x="4476" y="708"/>
                    </a:lnTo>
                    <a:lnTo>
                      <a:pt x="4476" y="708"/>
                    </a:lnTo>
                    <a:lnTo>
                      <a:pt x="4476" y="708"/>
                    </a:lnTo>
                    <a:lnTo>
                      <a:pt x="4476" y="708"/>
                    </a:lnTo>
                    <a:lnTo>
                      <a:pt x="4476" y="708"/>
                    </a:lnTo>
                    <a:lnTo>
                      <a:pt x="4476" y="708"/>
                    </a:lnTo>
                    <a:lnTo>
                      <a:pt x="4482" y="708"/>
                    </a:lnTo>
                    <a:lnTo>
                      <a:pt x="4482" y="708"/>
                    </a:lnTo>
                    <a:lnTo>
                      <a:pt x="4482" y="708"/>
                    </a:lnTo>
                    <a:lnTo>
                      <a:pt x="4482" y="708"/>
                    </a:lnTo>
                    <a:lnTo>
                      <a:pt x="4482" y="708"/>
                    </a:lnTo>
                    <a:lnTo>
                      <a:pt x="4482" y="708"/>
                    </a:lnTo>
                    <a:lnTo>
                      <a:pt x="4488" y="708"/>
                    </a:lnTo>
                    <a:lnTo>
                      <a:pt x="4488" y="708"/>
                    </a:lnTo>
                    <a:lnTo>
                      <a:pt x="4488" y="708"/>
                    </a:lnTo>
                    <a:lnTo>
                      <a:pt x="4488" y="708"/>
                    </a:lnTo>
                    <a:lnTo>
                      <a:pt x="4488" y="708"/>
                    </a:lnTo>
                    <a:lnTo>
                      <a:pt x="4488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500" y="708"/>
                    </a:lnTo>
                    <a:lnTo>
                      <a:pt x="4500" y="708"/>
                    </a:lnTo>
                    <a:lnTo>
                      <a:pt x="4500" y="708"/>
                    </a:lnTo>
                    <a:lnTo>
                      <a:pt x="4500" y="708"/>
                    </a:lnTo>
                    <a:lnTo>
                      <a:pt x="4500" y="708"/>
                    </a:lnTo>
                    <a:lnTo>
                      <a:pt x="4500" y="708"/>
                    </a:lnTo>
                    <a:lnTo>
                      <a:pt x="4506" y="708"/>
                    </a:lnTo>
                    <a:lnTo>
                      <a:pt x="4506" y="708"/>
                    </a:lnTo>
                    <a:lnTo>
                      <a:pt x="4506" y="708"/>
                    </a:lnTo>
                    <a:lnTo>
                      <a:pt x="4506" y="708"/>
                    </a:lnTo>
                    <a:lnTo>
                      <a:pt x="4506" y="708"/>
                    </a:lnTo>
                    <a:lnTo>
                      <a:pt x="4506" y="708"/>
                    </a:lnTo>
                    <a:lnTo>
                      <a:pt x="4512" y="708"/>
                    </a:lnTo>
                    <a:lnTo>
                      <a:pt x="4512" y="708"/>
                    </a:lnTo>
                    <a:lnTo>
                      <a:pt x="4512" y="708"/>
                    </a:lnTo>
                    <a:lnTo>
                      <a:pt x="4512" y="708"/>
                    </a:lnTo>
                    <a:lnTo>
                      <a:pt x="4512" y="708"/>
                    </a:lnTo>
                    <a:lnTo>
                      <a:pt x="4512" y="708"/>
                    </a:lnTo>
                    <a:lnTo>
                      <a:pt x="4512" y="708"/>
                    </a:lnTo>
                    <a:lnTo>
                      <a:pt x="4518" y="708"/>
                    </a:lnTo>
                    <a:lnTo>
                      <a:pt x="4518" y="708"/>
                    </a:lnTo>
                    <a:lnTo>
                      <a:pt x="4518" y="708"/>
                    </a:lnTo>
                    <a:lnTo>
                      <a:pt x="4518" y="708"/>
                    </a:lnTo>
                    <a:lnTo>
                      <a:pt x="4518" y="708"/>
                    </a:lnTo>
                    <a:lnTo>
                      <a:pt x="4518" y="708"/>
                    </a:lnTo>
                    <a:lnTo>
                      <a:pt x="4524" y="708"/>
                    </a:lnTo>
                    <a:lnTo>
                      <a:pt x="4524" y="708"/>
                    </a:lnTo>
                    <a:lnTo>
                      <a:pt x="4524" y="708"/>
                    </a:lnTo>
                    <a:lnTo>
                      <a:pt x="4524" y="708"/>
                    </a:lnTo>
                    <a:lnTo>
                      <a:pt x="4524" y="708"/>
                    </a:lnTo>
                    <a:lnTo>
                      <a:pt x="4524" y="708"/>
                    </a:lnTo>
                    <a:lnTo>
                      <a:pt x="4530" y="708"/>
                    </a:lnTo>
                    <a:lnTo>
                      <a:pt x="4530" y="708"/>
                    </a:lnTo>
                    <a:lnTo>
                      <a:pt x="4530" y="708"/>
                    </a:lnTo>
                    <a:lnTo>
                      <a:pt x="4530" y="708"/>
                    </a:lnTo>
                    <a:lnTo>
                      <a:pt x="4530" y="708"/>
                    </a:lnTo>
                    <a:lnTo>
                      <a:pt x="4530" y="708"/>
                    </a:lnTo>
                    <a:lnTo>
                      <a:pt x="4536" y="708"/>
                    </a:lnTo>
                    <a:lnTo>
                      <a:pt x="4536" y="708"/>
                    </a:lnTo>
                    <a:lnTo>
                      <a:pt x="4536" y="708"/>
                    </a:lnTo>
                    <a:lnTo>
                      <a:pt x="4536" y="708"/>
                    </a:lnTo>
                    <a:lnTo>
                      <a:pt x="4536" y="708"/>
                    </a:lnTo>
                    <a:lnTo>
                      <a:pt x="4536" y="708"/>
                    </a:lnTo>
                    <a:lnTo>
                      <a:pt x="4542" y="708"/>
                    </a:lnTo>
                    <a:lnTo>
                      <a:pt x="4542" y="708"/>
                    </a:lnTo>
                    <a:lnTo>
                      <a:pt x="4542" y="708"/>
                    </a:lnTo>
                    <a:lnTo>
                      <a:pt x="4542" y="708"/>
                    </a:lnTo>
                    <a:lnTo>
                      <a:pt x="4542" y="708"/>
                    </a:lnTo>
                    <a:lnTo>
                      <a:pt x="4542" y="708"/>
                    </a:lnTo>
                    <a:lnTo>
                      <a:pt x="4548" y="708"/>
                    </a:lnTo>
                    <a:lnTo>
                      <a:pt x="4548" y="708"/>
                    </a:lnTo>
                    <a:lnTo>
                      <a:pt x="4548" y="708"/>
                    </a:lnTo>
                    <a:lnTo>
                      <a:pt x="4548" y="708"/>
                    </a:lnTo>
                    <a:lnTo>
                      <a:pt x="4548" y="708"/>
                    </a:lnTo>
                    <a:lnTo>
                      <a:pt x="4548" y="708"/>
                    </a:lnTo>
                    <a:lnTo>
                      <a:pt x="4554" y="708"/>
                    </a:lnTo>
                    <a:lnTo>
                      <a:pt x="4554" y="708"/>
                    </a:lnTo>
                    <a:lnTo>
                      <a:pt x="4554" y="708"/>
                    </a:lnTo>
                    <a:lnTo>
                      <a:pt x="4554" y="708"/>
                    </a:lnTo>
                    <a:lnTo>
                      <a:pt x="4554" y="708"/>
                    </a:lnTo>
                    <a:lnTo>
                      <a:pt x="4554" y="708"/>
                    </a:lnTo>
                    <a:lnTo>
                      <a:pt x="4560" y="708"/>
                    </a:lnTo>
                    <a:lnTo>
                      <a:pt x="4560" y="708"/>
                    </a:lnTo>
                    <a:lnTo>
                      <a:pt x="4560" y="708"/>
                    </a:lnTo>
                    <a:lnTo>
                      <a:pt x="4560" y="708"/>
                    </a:lnTo>
                    <a:lnTo>
                      <a:pt x="4560" y="708"/>
                    </a:lnTo>
                    <a:lnTo>
                      <a:pt x="4560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72" y="708"/>
                    </a:lnTo>
                    <a:lnTo>
                      <a:pt x="4572" y="708"/>
                    </a:lnTo>
                    <a:lnTo>
                      <a:pt x="4572" y="708"/>
                    </a:lnTo>
                    <a:lnTo>
                      <a:pt x="4572" y="708"/>
                    </a:lnTo>
                    <a:lnTo>
                      <a:pt x="4572" y="708"/>
                    </a:lnTo>
                    <a:lnTo>
                      <a:pt x="4572" y="708"/>
                    </a:lnTo>
                    <a:lnTo>
                      <a:pt x="4578" y="708"/>
                    </a:lnTo>
                    <a:lnTo>
                      <a:pt x="4578" y="708"/>
                    </a:lnTo>
                    <a:lnTo>
                      <a:pt x="4578" y="708"/>
                    </a:lnTo>
                    <a:lnTo>
                      <a:pt x="4578" y="708"/>
                    </a:lnTo>
                    <a:lnTo>
                      <a:pt x="4578" y="708"/>
                    </a:lnTo>
                    <a:lnTo>
                      <a:pt x="4578" y="708"/>
                    </a:lnTo>
                    <a:lnTo>
                      <a:pt x="4584" y="708"/>
                    </a:lnTo>
                    <a:lnTo>
                      <a:pt x="4584" y="708"/>
                    </a:lnTo>
                    <a:lnTo>
                      <a:pt x="4584" y="708"/>
                    </a:lnTo>
                    <a:lnTo>
                      <a:pt x="4584" y="708"/>
                    </a:lnTo>
                    <a:lnTo>
                      <a:pt x="4584" y="708"/>
                    </a:lnTo>
                    <a:lnTo>
                      <a:pt x="4584" y="708"/>
                    </a:lnTo>
                    <a:lnTo>
                      <a:pt x="4584" y="708"/>
                    </a:lnTo>
                    <a:lnTo>
                      <a:pt x="4590" y="708"/>
                    </a:lnTo>
                    <a:lnTo>
                      <a:pt x="4590" y="708"/>
                    </a:lnTo>
                    <a:lnTo>
                      <a:pt x="4590" y="708"/>
                    </a:lnTo>
                    <a:lnTo>
                      <a:pt x="4590" y="708"/>
                    </a:lnTo>
                    <a:lnTo>
                      <a:pt x="4590" y="708"/>
                    </a:lnTo>
                    <a:lnTo>
                      <a:pt x="4596" y="708"/>
                    </a:lnTo>
                    <a:lnTo>
                      <a:pt x="4596" y="708"/>
                    </a:lnTo>
                    <a:lnTo>
                      <a:pt x="4596" y="708"/>
                    </a:lnTo>
                    <a:lnTo>
                      <a:pt x="4596" y="708"/>
                    </a:lnTo>
                    <a:lnTo>
                      <a:pt x="4596" y="708"/>
                    </a:lnTo>
                    <a:lnTo>
                      <a:pt x="4596" y="708"/>
                    </a:lnTo>
                    <a:lnTo>
                      <a:pt x="4602" y="708"/>
                    </a:lnTo>
                    <a:lnTo>
                      <a:pt x="4602" y="708"/>
                    </a:lnTo>
                    <a:lnTo>
                      <a:pt x="4602" y="708"/>
                    </a:lnTo>
                    <a:lnTo>
                      <a:pt x="4602" y="708"/>
                    </a:lnTo>
                    <a:lnTo>
                      <a:pt x="4602" y="708"/>
                    </a:lnTo>
                    <a:lnTo>
                      <a:pt x="4602" y="708"/>
                    </a:lnTo>
                    <a:lnTo>
                      <a:pt x="4608" y="708"/>
                    </a:lnTo>
                    <a:lnTo>
                      <a:pt x="4608" y="708"/>
                    </a:lnTo>
                    <a:lnTo>
                      <a:pt x="4608" y="708"/>
                    </a:lnTo>
                    <a:lnTo>
                      <a:pt x="4608" y="708"/>
                    </a:lnTo>
                    <a:lnTo>
                      <a:pt x="4608" y="708"/>
                    </a:lnTo>
                    <a:lnTo>
                      <a:pt x="4608" y="708"/>
                    </a:lnTo>
                    <a:lnTo>
                      <a:pt x="4608" y="708"/>
                    </a:lnTo>
                    <a:lnTo>
                      <a:pt x="4614" y="708"/>
                    </a:lnTo>
                    <a:lnTo>
                      <a:pt x="4614" y="708"/>
                    </a:lnTo>
                    <a:lnTo>
                      <a:pt x="4614" y="708"/>
                    </a:lnTo>
                    <a:lnTo>
                      <a:pt x="4614" y="708"/>
                    </a:lnTo>
                    <a:lnTo>
                      <a:pt x="4614" y="708"/>
                    </a:lnTo>
                    <a:lnTo>
                      <a:pt x="4614" y="708"/>
                    </a:lnTo>
                    <a:lnTo>
                      <a:pt x="4620" y="708"/>
                    </a:lnTo>
                    <a:lnTo>
                      <a:pt x="4620" y="708"/>
                    </a:lnTo>
                    <a:lnTo>
                      <a:pt x="4620" y="708"/>
                    </a:lnTo>
                    <a:lnTo>
                      <a:pt x="4620" y="708"/>
                    </a:lnTo>
                    <a:lnTo>
                      <a:pt x="4620" y="708"/>
                    </a:lnTo>
                    <a:lnTo>
                      <a:pt x="4620" y="708"/>
                    </a:lnTo>
                    <a:lnTo>
                      <a:pt x="4626" y="708"/>
                    </a:lnTo>
                    <a:lnTo>
                      <a:pt x="4626" y="708"/>
                    </a:lnTo>
                    <a:lnTo>
                      <a:pt x="4626" y="708"/>
                    </a:lnTo>
                    <a:lnTo>
                      <a:pt x="4626" y="708"/>
                    </a:lnTo>
                    <a:lnTo>
                      <a:pt x="4626" y="708"/>
                    </a:lnTo>
                    <a:lnTo>
                      <a:pt x="4626" y="708"/>
                    </a:lnTo>
                    <a:lnTo>
                      <a:pt x="4632" y="708"/>
                    </a:lnTo>
                    <a:lnTo>
                      <a:pt x="4632" y="708"/>
                    </a:lnTo>
                    <a:lnTo>
                      <a:pt x="4632" y="708"/>
                    </a:lnTo>
                    <a:lnTo>
                      <a:pt x="4632" y="708"/>
                    </a:lnTo>
                    <a:lnTo>
                      <a:pt x="4632" y="708"/>
                    </a:lnTo>
                    <a:lnTo>
                      <a:pt x="4632" y="708"/>
                    </a:lnTo>
                    <a:lnTo>
                      <a:pt x="4638" y="708"/>
                    </a:lnTo>
                    <a:lnTo>
                      <a:pt x="4638" y="708"/>
                    </a:lnTo>
                    <a:lnTo>
                      <a:pt x="4638" y="708"/>
                    </a:lnTo>
                    <a:lnTo>
                      <a:pt x="4638" y="708"/>
                    </a:lnTo>
                    <a:lnTo>
                      <a:pt x="4638" y="708"/>
                    </a:lnTo>
                    <a:lnTo>
                      <a:pt x="4638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50" y="708"/>
                    </a:lnTo>
                    <a:lnTo>
                      <a:pt x="4650" y="708"/>
                    </a:lnTo>
                    <a:lnTo>
                      <a:pt x="4650" y="708"/>
                    </a:lnTo>
                    <a:lnTo>
                      <a:pt x="4650" y="708"/>
                    </a:lnTo>
                    <a:lnTo>
                      <a:pt x="4650" y="708"/>
                    </a:lnTo>
                    <a:lnTo>
                      <a:pt x="4650" y="708"/>
                    </a:lnTo>
                    <a:lnTo>
                      <a:pt x="4656" y="708"/>
                    </a:lnTo>
                    <a:lnTo>
                      <a:pt x="4656" y="708"/>
                    </a:lnTo>
                    <a:lnTo>
                      <a:pt x="4656" y="708"/>
                    </a:lnTo>
                    <a:lnTo>
                      <a:pt x="4656" y="708"/>
                    </a:lnTo>
                    <a:lnTo>
                      <a:pt x="4656" y="708"/>
                    </a:lnTo>
                    <a:lnTo>
                      <a:pt x="4656" y="708"/>
                    </a:lnTo>
                    <a:lnTo>
                      <a:pt x="4662" y="708"/>
                    </a:lnTo>
                    <a:lnTo>
                      <a:pt x="4662" y="708"/>
                    </a:lnTo>
                    <a:lnTo>
                      <a:pt x="4662" y="708"/>
                    </a:lnTo>
                    <a:lnTo>
                      <a:pt x="4662" y="708"/>
                    </a:lnTo>
                    <a:lnTo>
                      <a:pt x="4662" y="708"/>
                    </a:lnTo>
                    <a:lnTo>
                      <a:pt x="4662" y="708"/>
                    </a:lnTo>
                    <a:lnTo>
                      <a:pt x="4668" y="708"/>
                    </a:lnTo>
                    <a:lnTo>
                      <a:pt x="4668" y="708"/>
                    </a:lnTo>
                    <a:lnTo>
                      <a:pt x="4668" y="708"/>
                    </a:lnTo>
                    <a:lnTo>
                      <a:pt x="4668" y="708"/>
                    </a:lnTo>
                    <a:lnTo>
                      <a:pt x="4668" y="708"/>
                    </a:lnTo>
                    <a:lnTo>
                      <a:pt x="4668" y="708"/>
                    </a:lnTo>
                    <a:lnTo>
                      <a:pt x="4668" y="708"/>
                    </a:lnTo>
                    <a:lnTo>
                      <a:pt x="4674" y="708"/>
                    </a:lnTo>
                    <a:lnTo>
                      <a:pt x="4674" y="708"/>
                    </a:lnTo>
                    <a:lnTo>
                      <a:pt x="4674" y="708"/>
                    </a:lnTo>
                    <a:lnTo>
                      <a:pt x="4674" y="708"/>
                    </a:lnTo>
                    <a:lnTo>
                      <a:pt x="4674" y="708"/>
                    </a:lnTo>
                    <a:lnTo>
                      <a:pt x="4674" y="708"/>
                    </a:lnTo>
                    <a:lnTo>
                      <a:pt x="4680" y="708"/>
                    </a:lnTo>
                    <a:lnTo>
                      <a:pt x="4680" y="708"/>
                    </a:lnTo>
                    <a:lnTo>
                      <a:pt x="4680" y="708"/>
                    </a:lnTo>
                    <a:lnTo>
                      <a:pt x="4680" y="708"/>
                    </a:lnTo>
                    <a:lnTo>
                      <a:pt x="4680" y="708"/>
                    </a:lnTo>
                    <a:lnTo>
                      <a:pt x="4680" y="708"/>
                    </a:lnTo>
                    <a:lnTo>
                      <a:pt x="4686" y="708"/>
                    </a:lnTo>
                    <a:lnTo>
                      <a:pt x="4686" y="708"/>
                    </a:lnTo>
                    <a:lnTo>
                      <a:pt x="4686" y="708"/>
                    </a:lnTo>
                    <a:lnTo>
                      <a:pt x="4686" y="708"/>
                    </a:lnTo>
                    <a:lnTo>
                      <a:pt x="4686" y="708"/>
                    </a:lnTo>
                    <a:lnTo>
                      <a:pt x="4692" y="708"/>
                    </a:lnTo>
                    <a:lnTo>
                      <a:pt x="4692" y="708"/>
                    </a:lnTo>
                    <a:lnTo>
                      <a:pt x="4692" y="708"/>
                    </a:lnTo>
                    <a:lnTo>
                      <a:pt x="4692" y="708"/>
                    </a:lnTo>
                    <a:lnTo>
                      <a:pt x="4692" y="708"/>
                    </a:lnTo>
                    <a:lnTo>
                      <a:pt x="4692" y="708"/>
                    </a:lnTo>
                    <a:lnTo>
                      <a:pt x="4692" y="708"/>
                    </a:lnTo>
                    <a:lnTo>
                      <a:pt x="4698" y="708"/>
                    </a:lnTo>
                    <a:lnTo>
                      <a:pt x="4698" y="708"/>
                    </a:lnTo>
                    <a:lnTo>
                      <a:pt x="4698" y="708"/>
                    </a:lnTo>
                    <a:lnTo>
                      <a:pt x="4698" y="708"/>
                    </a:lnTo>
                    <a:lnTo>
                      <a:pt x="4698" y="708"/>
                    </a:lnTo>
                    <a:lnTo>
                      <a:pt x="4698" y="708"/>
                    </a:lnTo>
                    <a:lnTo>
                      <a:pt x="4704" y="708"/>
                    </a:lnTo>
                    <a:lnTo>
                      <a:pt x="4704" y="708"/>
                    </a:lnTo>
                    <a:lnTo>
                      <a:pt x="4704" y="708"/>
                    </a:lnTo>
                    <a:lnTo>
                      <a:pt x="4704" y="708"/>
                    </a:lnTo>
                    <a:lnTo>
                      <a:pt x="4704" y="708"/>
                    </a:lnTo>
                    <a:lnTo>
                      <a:pt x="4704" y="708"/>
                    </a:lnTo>
                    <a:lnTo>
                      <a:pt x="4710" y="708"/>
                    </a:lnTo>
                    <a:lnTo>
                      <a:pt x="4710" y="708"/>
                    </a:lnTo>
                    <a:lnTo>
                      <a:pt x="4710" y="708"/>
                    </a:lnTo>
                    <a:lnTo>
                      <a:pt x="4710" y="708"/>
                    </a:lnTo>
                    <a:lnTo>
                      <a:pt x="4710" y="708"/>
                    </a:lnTo>
                    <a:lnTo>
                      <a:pt x="4710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22" y="708"/>
                    </a:lnTo>
                    <a:lnTo>
                      <a:pt x="4722" y="708"/>
                    </a:lnTo>
                    <a:lnTo>
                      <a:pt x="4722" y="708"/>
                    </a:lnTo>
                    <a:lnTo>
                      <a:pt x="4722" y="708"/>
                    </a:lnTo>
                    <a:lnTo>
                      <a:pt x="4722" y="708"/>
                    </a:lnTo>
                    <a:lnTo>
                      <a:pt x="4722" y="708"/>
                    </a:lnTo>
                    <a:lnTo>
                      <a:pt x="4728" y="708"/>
                    </a:lnTo>
                    <a:lnTo>
                      <a:pt x="4728" y="708"/>
                    </a:lnTo>
                    <a:lnTo>
                      <a:pt x="4728" y="708"/>
                    </a:lnTo>
                    <a:lnTo>
                      <a:pt x="4728" y="708"/>
                    </a:lnTo>
                    <a:lnTo>
                      <a:pt x="4728" y="708"/>
                    </a:lnTo>
                    <a:lnTo>
                      <a:pt x="4728" y="708"/>
                    </a:lnTo>
                    <a:lnTo>
                      <a:pt x="4734" y="708"/>
                    </a:lnTo>
                    <a:lnTo>
                      <a:pt x="4734" y="708"/>
                    </a:lnTo>
                    <a:lnTo>
                      <a:pt x="4734" y="708"/>
                    </a:lnTo>
                    <a:lnTo>
                      <a:pt x="4734" y="708"/>
                    </a:lnTo>
                    <a:lnTo>
                      <a:pt x="4734" y="708"/>
                    </a:lnTo>
                    <a:lnTo>
                      <a:pt x="4734" y="708"/>
                    </a:lnTo>
                    <a:lnTo>
                      <a:pt x="4740" y="708"/>
                    </a:lnTo>
                    <a:lnTo>
                      <a:pt x="4740" y="708"/>
                    </a:lnTo>
                    <a:lnTo>
                      <a:pt x="4740" y="708"/>
                    </a:lnTo>
                    <a:lnTo>
                      <a:pt x="4740" y="708"/>
                    </a:lnTo>
                    <a:lnTo>
                      <a:pt x="4740" y="708"/>
                    </a:lnTo>
                    <a:lnTo>
                      <a:pt x="4740" y="708"/>
                    </a:lnTo>
                    <a:lnTo>
                      <a:pt x="4746" y="708"/>
                    </a:lnTo>
                    <a:lnTo>
                      <a:pt x="4746" y="708"/>
                    </a:lnTo>
                    <a:lnTo>
                      <a:pt x="4746" y="708"/>
                    </a:lnTo>
                    <a:lnTo>
                      <a:pt x="4746" y="708"/>
                    </a:lnTo>
                    <a:lnTo>
                      <a:pt x="4746" y="708"/>
                    </a:lnTo>
                    <a:lnTo>
                      <a:pt x="4746" y="708"/>
                    </a:lnTo>
                    <a:lnTo>
                      <a:pt x="4752" y="708"/>
                    </a:lnTo>
                    <a:lnTo>
                      <a:pt x="4752" y="708"/>
                    </a:lnTo>
                    <a:lnTo>
                      <a:pt x="4752" y="708"/>
                    </a:lnTo>
                    <a:lnTo>
                      <a:pt x="4752" y="708"/>
                    </a:lnTo>
                    <a:lnTo>
                      <a:pt x="4752" y="708"/>
                    </a:lnTo>
                    <a:lnTo>
                      <a:pt x="4752" y="708"/>
                    </a:lnTo>
                    <a:lnTo>
                      <a:pt x="4758" y="708"/>
                    </a:lnTo>
                    <a:lnTo>
                      <a:pt x="4758" y="708"/>
                    </a:lnTo>
                    <a:lnTo>
                      <a:pt x="4758" y="708"/>
                    </a:lnTo>
                    <a:lnTo>
                      <a:pt x="4758" y="708"/>
                    </a:lnTo>
                    <a:lnTo>
                      <a:pt x="4758" y="708"/>
                    </a:lnTo>
                    <a:lnTo>
                      <a:pt x="4758" y="708"/>
                    </a:lnTo>
                    <a:lnTo>
                      <a:pt x="4764" y="708"/>
                    </a:lnTo>
                    <a:lnTo>
                      <a:pt x="4764" y="708"/>
                    </a:lnTo>
                    <a:lnTo>
                      <a:pt x="4764" y="708"/>
                    </a:lnTo>
                    <a:lnTo>
                      <a:pt x="4764" y="708"/>
                    </a:lnTo>
                    <a:lnTo>
                      <a:pt x="4764" y="708"/>
                    </a:lnTo>
                    <a:lnTo>
                      <a:pt x="4764" y="708"/>
                    </a:lnTo>
                    <a:lnTo>
                      <a:pt x="4764" y="708"/>
                    </a:lnTo>
                    <a:lnTo>
                      <a:pt x="4770" y="708"/>
                    </a:lnTo>
                    <a:lnTo>
                      <a:pt x="4770" y="708"/>
                    </a:lnTo>
                    <a:lnTo>
                      <a:pt x="4770" y="708"/>
                    </a:lnTo>
                    <a:lnTo>
                      <a:pt x="4770" y="708"/>
                    </a:lnTo>
                    <a:lnTo>
                      <a:pt x="4770" y="708"/>
                    </a:lnTo>
                    <a:lnTo>
                      <a:pt x="4770" y="708"/>
                    </a:lnTo>
                    <a:lnTo>
                      <a:pt x="4776" y="708"/>
                    </a:lnTo>
                    <a:lnTo>
                      <a:pt x="4776" y="708"/>
                    </a:lnTo>
                    <a:lnTo>
                      <a:pt x="4776" y="708"/>
                    </a:lnTo>
                    <a:lnTo>
                      <a:pt x="4776" y="708"/>
                    </a:lnTo>
                    <a:lnTo>
                      <a:pt x="4776" y="708"/>
                    </a:lnTo>
                    <a:lnTo>
                      <a:pt x="4776" y="708"/>
                    </a:lnTo>
                    <a:lnTo>
                      <a:pt x="4782" y="708"/>
                    </a:lnTo>
                    <a:lnTo>
                      <a:pt x="4782" y="708"/>
                    </a:lnTo>
                    <a:lnTo>
                      <a:pt x="4782" y="708"/>
                    </a:lnTo>
                    <a:lnTo>
                      <a:pt x="4782" y="708"/>
                    </a:lnTo>
                    <a:lnTo>
                      <a:pt x="4782" y="708"/>
                    </a:lnTo>
                    <a:lnTo>
                      <a:pt x="4782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94" y="708"/>
                    </a:lnTo>
                    <a:lnTo>
                      <a:pt x="4794" y="708"/>
                    </a:lnTo>
                    <a:lnTo>
                      <a:pt x="4794" y="708"/>
                    </a:lnTo>
                    <a:lnTo>
                      <a:pt x="4794" y="708"/>
                    </a:lnTo>
                    <a:lnTo>
                      <a:pt x="4794" y="708"/>
                    </a:lnTo>
                    <a:lnTo>
                      <a:pt x="4794" y="708"/>
                    </a:lnTo>
                    <a:lnTo>
                      <a:pt x="4800" y="708"/>
                    </a:lnTo>
                    <a:lnTo>
                      <a:pt x="4800" y="708"/>
                    </a:lnTo>
                    <a:lnTo>
                      <a:pt x="4800" y="708"/>
                    </a:lnTo>
                    <a:lnTo>
                      <a:pt x="4800" y="708"/>
                    </a:lnTo>
                    <a:lnTo>
                      <a:pt x="4800" y="708"/>
                    </a:lnTo>
                    <a:lnTo>
                      <a:pt x="4800" y="708"/>
                    </a:lnTo>
                    <a:lnTo>
                      <a:pt x="4806" y="708"/>
                    </a:lnTo>
                    <a:lnTo>
                      <a:pt x="4806" y="708"/>
                    </a:lnTo>
                    <a:lnTo>
                      <a:pt x="4806" y="708"/>
                    </a:lnTo>
                    <a:lnTo>
                      <a:pt x="4806" y="708"/>
                    </a:lnTo>
                    <a:lnTo>
                      <a:pt x="4806" y="714"/>
                    </a:lnTo>
                    <a:lnTo>
                      <a:pt x="4806" y="714"/>
                    </a:lnTo>
                    <a:lnTo>
                      <a:pt x="4806" y="714"/>
                    </a:lnTo>
                    <a:lnTo>
                      <a:pt x="4812" y="714"/>
                    </a:lnTo>
                    <a:lnTo>
                      <a:pt x="4812" y="714"/>
                    </a:lnTo>
                    <a:lnTo>
                      <a:pt x="4812" y="714"/>
                    </a:lnTo>
                    <a:lnTo>
                      <a:pt x="4812" y="714"/>
                    </a:lnTo>
                    <a:lnTo>
                      <a:pt x="4812" y="714"/>
                    </a:lnTo>
                    <a:lnTo>
                      <a:pt x="4818" y="714"/>
                    </a:lnTo>
                    <a:lnTo>
                      <a:pt x="4818" y="714"/>
                    </a:lnTo>
                    <a:lnTo>
                      <a:pt x="4818" y="714"/>
                    </a:lnTo>
                    <a:lnTo>
                      <a:pt x="4818" y="714"/>
                    </a:lnTo>
                    <a:lnTo>
                      <a:pt x="4818" y="714"/>
                    </a:lnTo>
                    <a:lnTo>
                      <a:pt x="4818" y="714"/>
                    </a:lnTo>
                    <a:lnTo>
                      <a:pt x="4818" y="714"/>
                    </a:lnTo>
                    <a:lnTo>
                      <a:pt x="4824" y="714"/>
                    </a:lnTo>
                    <a:lnTo>
                      <a:pt x="4824" y="714"/>
                    </a:lnTo>
                    <a:lnTo>
                      <a:pt x="4824" y="714"/>
                    </a:lnTo>
                    <a:lnTo>
                      <a:pt x="4824" y="714"/>
                    </a:lnTo>
                    <a:lnTo>
                      <a:pt x="4824" y="714"/>
                    </a:lnTo>
                    <a:lnTo>
                      <a:pt x="4824" y="714"/>
                    </a:lnTo>
                    <a:lnTo>
                      <a:pt x="4830" y="714"/>
                    </a:lnTo>
                    <a:lnTo>
                      <a:pt x="4830" y="714"/>
                    </a:lnTo>
                    <a:lnTo>
                      <a:pt x="4830" y="714"/>
                    </a:lnTo>
                    <a:lnTo>
                      <a:pt x="4830" y="714"/>
                    </a:lnTo>
                    <a:lnTo>
                      <a:pt x="4830" y="714"/>
                    </a:lnTo>
                    <a:lnTo>
                      <a:pt x="4836" y="714"/>
                    </a:lnTo>
                    <a:lnTo>
                      <a:pt x="4836" y="714"/>
                    </a:lnTo>
                    <a:lnTo>
                      <a:pt x="4836" y="714"/>
                    </a:lnTo>
                    <a:lnTo>
                      <a:pt x="4836" y="714"/>
                    </a:lnTo>
                    <a:lnTo>
                      <a:pt x="4836" y="714"/>
                    </a:lnTo>
                    <a:lnTo>
                      <a:pt x="4836" y="714"/>
                    </a:lnTo>
                    <a:lnTo>
                      <a:pt x="4836" y="714"/>
                    </a:lnTo>
                    <a:lnTo>
                      <a:pt x="4842" y="714"/>
                    </a:lnTo>
                    <a:lnTo>
                      <a:pt x="4842" y="714"/>
                    </a:lnTo>
                    <a:lnTo>
                      <a:pt x="4842" y="714"/>
                    </a:lnTo>
                    <a:lnTo>
                      <a:pt x="4842" y="714"/>
                    </a:lnTo>
                    <a:lnTo>
                      <a:pt x="4842" y="714"/>
                    </a:lnTo>
                    <a:lnTo>
                      <a:pt x="4842" y="714"/>
                    </a:lnTo>
                    <a:lnTo>
                      <a:pt x="4848" y="714"/>
                    </a:lnTo>
                    <a:lnTo>
                      <a:pt x="4848" y="714"/>
                    </a:lnTo>
                    <a:lnTo>
                      <a:pt x="4848" y="714"/>
                    </a:lnTo>
                    <a:lnTo>
                      <a:pt x="4848" y="714"/>
                    </a:lnTo>
                    <a:lnTo>
                      <a:pt x="4848" y="714"/>
                    </a:lnTo>
                    <a:lnTo>
                      <a:pt x="4848" y="714"/>
                    </a:lnTo>
                    <a:lnTo>
                      <a:pt x="4854" y="714"/>
                    </a:lnTo>
                    <a:lnTo>
                      <a:pt x="4854" y="714"/>
                    </a:lnTo>
                    <a:lnTo>
                      <a:pt x="4854" y="714"/>
                    </a:lnTo>
                    <a:lnTo>
                      <a:pt x="4854" y="714"/>
                    </a:lnTo>
                    <a:lnTo>
                      <a:pt x="4854" y="714"/>
                    </a:lnTo>
                    <a:lnTo>
                      <a:pt x="4854" y="714"/>
                    </a:lnTo>
                    <a:lnTo>
                      <a:pt x="4860" y="714"/>
                    </a:lnTo>
                    <a:lnTo>
                      <a:pt x="4860" y="714"/>
                    </a:lnTo>
                    <a:lnTo>
                      <a:pt x="4860" y="714"/>
                    </a:lnTo>
                    <a:lnTo>
                      <a:pt x="4860" y="714"/>
                    </a:lnTo>
                    <a:lnTo>
                      <a:pt x="4860" y="714"/>
                    </a:lnTo>
                    <a:lnTo>
                      <a:pt x="4860" y="714"/>
                    </a:lnTo>
                    <a:lnTo>
                      <a:pt x="4860" y="714"/>
                    </a:lnTo>
                    <a:lnTo>
                      <a:pt x="4866" y="714"/>
                    </a:lnTo>
                    <a:lnTo>
                      <a:pt x="4866" y="714"/>
                    </a:lnTo>
                    <a:lnTo>
                      <a:pt x="4866" y="714"/>
                    </a:lnTo>
                    <a:lnTo>
                      <a:pt x="4866" y="714"/>
                    </a:lnTo>
                    <a:lnTo>
                      <a:pt x="4866" y="714"/>
                    </a:lnTo>
                    <a:lnTo>
                      <a:pt x="4872" y="714"/>
                    </a:lnTo>
                    <a:lnTo>
                      <a:pt x="4872" y="714"/>
                    </a:lnTo>
                    <a:lnTo>
                      <a:pt x="4872" y="714"/>
                    </a:lnTo>
                    <a:lnTo>
                      <a:pt x="4872" y="714"/>
                    </a:lnTo>
                    <a:lnTo>
                      <a:pt x="4872" y="714"/>
                    </a:lnTo>
                    <a:lnTo>
                      <a:pt x="4872" y="714"/>
                    </a:lnTo>
                    <a:lnTo>
                      <a:pt x="4878" y="714"/>
                    </a:lnTo>
                    <a:lnTo>
                      <a:pt x="4878" y="714"/>
                    </a:lnTo>
                    <a:lnTo>
                      <a:pt x="4878" y="714"/>
                    </a:lnTo>
                    <a:lnTo>
                      <a:pt x="4878" y="714"/>
                    </a:lnTo>
                    <a:lnTo>
                      <a:pt x="4878" y="714"/>
                    </a:lnTo>
                    <a:lnTo>
                      <a:pt x="4878" y="714"/>
                    </a:lnTo>
                    <a:lnTo>
                      <a:pt x="4878" y="714"/>
                    </a:lnTo>
                    <a:lnTo>
                      <a:pt x="4884" y="714"/>
                    </a:lnTo>
                    <a:lnTo>
                      <a:pt x="4884" y="714"/>
                    </a:lnTo>
                    <a:lnTo>
                      <a:pt x="4884" y="714"/>
                    </a:lnTo>
                    <a:lnTo>
                      <a:pt x="4884" y="714"/>
                    </a:lnTo>
                    <a:lnTo>
                      <a:pt x="4884" y="714"/>
                    </a:lnTo>
                    <a:lnTo>
                      <a:pt x="4890" y="714"/>
                    </a:lnTo>
                    <a:lnTo>
                      <a:pt x="4890" y="714"/>
                    </a:lnTo>
                    <a:lnTo>
                      <a:pt x="4890" y="714"/>
                    </a:lnTo>
                    <a:lnTo>
                      <a:pt x="4890" y="714"/>
                    </a:lnTo>
                    <a:lnTo>
                      <a:pt x="4890" y="714"/>
                    </a:lnTo>
                    <a:lnTo>
                      <a:pt x="4890" y="714"/>
                    </a:lnTo>
                    <a:lnTo>
                      <a:pt x="4890" y="714"/>
                    </a:lnTo>
                    <a:lnTo>
                      <a:pt x="4896" y="714"/>
                    </a:lnTo>
                    <a:lnTo>
                      <a:pt x="4896" y="714"/>
                    </a:lnTo>
                    <a:lnTo>
                      <a:pt x="4896" y="714"/>
                    </a:lnTo>
                    <a:lnTo>
                      <a:pt x="4896" y="714"/>
                    </a:lnTo>
                    <a:lnTo>
                      <a:pt x="4896" y="714"/>
                    </a:lnTo>
                    <a:lnTo>
                      <a:pt x="4896" y="714"/>
                    </a:lnTo>
                    <a:lnTo>
                      <a:pt x="4902" y="714"/>
                    </a:lnTo>
                    <a:lnTo>
                      <a:pt x="4902" y="714"/>
                    </a:lnTo>
                    <a:lnTo>
                      <a:pt x="4902" y="714"/>
                    </a:lnTo>
                    <a:lnTo>
                      <a:pt x="4902" y="714"/>
                    </a:lnTo>
                    <a:lnTo>
                      <a:pt x="4902" y="714"/>
                    </a:lnTo>
                    <a:lnTo>
                      <a:pt x="4908" y="714"/>
                    </a:lnTo>
                    <a:lnTo>
                      <a:pt x="4908" y="714"/>
                    </a:lnTo>
                    <a:lnTo>
                      <a:pt x="4908" y="714"/>
                    </a:lnTo>
                    <a:lnTo>
                      <a:pt x="4908" y="714"/>
                    </a:lnTo>
                    <a:lnTo>
                      <a:pt x="4908" y="714"/>
                    </a:lnTo>
                    <a:lnTo>
                      <a:pt x="4908" y="714"/>
                    </a:lnTo>
                    <a:lnTo>
                      <a:pt x="4908" y="714"/>
                    </a:lnTo>
                    <a:lnTo>
                      <a:pt x="4914" y="714"/>
                    </a:lnTo>
                    <a:lnTo>
                      <a:pt x="4914" y="714"/>
                    </a:lnTo>
                    <a:lnTo>
                      <a:pt x="4914" y="714"/>
                    </a:lnTo>
                    <a:lnTo>
                      <a:pt x="4914" y="714"/>
                    </a:lnTo>
                    <a:lnTo>
                      <a:pt x="4914" y="714"/>
                    </a:lnTo>
                    <a:lnTo>
                      <a:pt x="4914" y="714"/>
                    </a:lnTo>
                    <a:lnTo>
                      <a:pt x="4920" y="714"/>
                    </a:lnTo>
                    <a:lnTo>
                      <a:pt x="4920" y="714"/>
                    </a:lnTo>
                    <a:lnTo>
                      <a:pt x="4920" y="714"/>
                    </a:lnTo>
                    <a:lnTo>
                      <a:pt x="4920" y="714"/>
                    </a:lnTo>
                    <a:lnTo>
                      <a:pt x="4920" y="714"/>
                    </a:lnTo>
                    <a:lnTo>
                      <a:pt x="4920" y="714"/>
                    </a:lnTo>
                    <a:lnTo>
                      <a:pt x="4926" y="714"/>
                    </a:lnTo>
                    <a:lnTo>
                      <a:pt x="4926" y="714"/>
                    </a:lnTo>
                    <a:lnTo>
                      <a:pt x="4926" y="714"/>
                    </a:lnTo>
                    <a:lnTo>
                      <a:pt x="4926" y="714"/>
                    </a:lnTo>
                    <a:lnTo>
                      <a:pt x="4926" y="714"/>
                    </a:lnTo>
                    <a:lnTo>
                      <a:pt x="4926" y="714"/>
                    </a:lnTo>
                    <a:lnTo>
                      <a:pt x="4932" y="714"/>
                    </a:lnTo>
                  </a:path>
                </a:pathLst>
              </a:custGeom>
              <a:noFill/>
              <a:ln w="158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47" name="Rectangle 59"/>
              <p:cNvSpPr>
                <a:spLocks noChangeArrowheads="1"/>
              </p:cNvSpPr>
              <p:nvPr/>
            </p:nvSpPr>
            <p:spPr bwMode="auto">
              <a:xfrm>
                <a:off x="1583" y="2595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148" name="Freeform 60"/>
              <p:cNvSpPr>
                <a:spLocks/>
              </p:cNvSpPr>
              <p:nvPr/>
            </p:nvSpPr>
            <p:spPr bwMode="auto">
              <a:xfrm>
                <a:off x="515" y="1869"/>
                <a:ext cx="4932" cy="1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150" y="0"/>
                  </a:cxn>
                  <a:cxn ang="0">
                    <a:pos x="228" y="0"/>
                  </a:cxn>
                  <a:cxn ang="0">
                    <a:pos x="306" y="0"/>
                  </a:cxn>
                  <a:cxn ang="0">
                    <a:pos x="384" y="0"/>
                  </a:cxn>
                  <a:cxn ang="0">
                    <a:pos x="462" y="0"/>
                  </a:cxn>
                  <a:cxn ang="0">
                    <a:pos x="540" y="0"/>
                  </a:cxn>
                  <a:cxn ang="0">
                    <a:pos x="618" y="0"/>
                  </a:cxn>
                  <a:cxn ang="0">
                    <a:pos x="696" y="0"/>
                  </a:cxn>
                  <a:cxn ang="0">
                    <a:pos x="774" y="0"/>
                  </a:cxn>
                  <a:cxn ang="0">
                    <a:pos x="852" y="0"/>
                  </a:cxn>
                  <a:cxn ang="0">
                    <a:pos x="930" y="0"/>
                  </a:cxn>
                  <a:cxn ang="0">
                    <a:pos x="1008" y="0"/>
                  </a:cxn>
                  <a:cxn ang="0">
                    <a:pos x="1086" y="0"/>
                  </a:cxn>
                  <a:cxn ang="0">
                    <a:pos x="1164" y="0"/>
                  </a:cxn>
                  <a:cxn ang="0">
                    <a:pos x="1242" y="0"/>
                  </a:cxn>
                  <a:cxn ang="0">
                    <a:pos x="1320" y="0"/>
                  </a:cxn>
                  <a:cxn ang="0">
                    <a:pos x="1398" y="0"/>
                  </a:cxn>
                  <a:cxn ang="0">
                    <a:pos x="1476" y="0"/>
                  </a:cxn>
                  <a:cxn ang="0">
                    <a:pos x="1554" y="0"/>
                  </a:cxn>
                  <a:cxn ang="0">
                    <a:pos x="1632" y="0"/>
                  </a:cxn>
                  <a:cxn ang="0">
                    <a:pos x="1710" y="0"/>
                  </a:cxn>
                  <a:cxn ang="0">
                    <a:pos x="1788" y="0"/>
                  </a:cxn>
                  <a:cxn ang="0">
                    <a:pos x="1866" y="0"/>
                  </a:cxn>
                  <a:cxn ang="0">
                    <a:pos x="1944" y="0"/>
                  </a:cxn>
                  <a:cxn ang="0">
                    <a:pos x="2022" y="0"/>
                  </a:cxn>
                  <a:cxn ang="0">
                    <a:pos x="2100" y="0"/>
                  </a:cxn>
                  <a:cxn ang="0">
                    <a:pos x="2178" y="0"/>
                  </a:cxn>
                  <a:cxn ang="0">
                    <a:pos x="2256" y="0"/>
                  </a:cxn>
                  <a:cxn ang="0">
                    <a:pos x="2334" y="0"/>
                  </a:cxn>
                  <a:cxn ang="0">
                    <a:pos x="2412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46" y="0"/>
                  </a:cxn>
                  <a:cxn ang="0">
                    <a:pos x="2724" y="0"/>
                  </a:cxn>
                  <a:cxn ang="0">
                    <a:pos x="2802" y="0"/>
                  </a:cxn>
                  <a:cxn ang="0">
                    <a:pos x="2880" y="0"/>
                  </a:cxn>
                  <a:cxn ang="0">
                    <a:pos x="2958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2" y="0"/>
                  </a:cxn>
                  <a:cxn ang="0">
                    <a:pos x="3270" y="0"/>
                  </a:cxn>
                  <a:cxn ang="0">
                    <a:pos x="3348" y="0"/>
                  </a:cxn>
                  <a:cxn ang="0">
                    <a:pos x="3426" y="0"/>
                  </a:cxn>
                  <a:cxn ang="0">
                    <a:pos x="3504" y="0"/>
                  </a:cxn>
                  <a:cxn ang="0">
                    <a:pos x="3582" y="0"/>
                  </a:cxn>
                  <a:cxn ang="0">
                    <a:pos x="3660" y="0"/>
                  </a:cxn>
                  <a:cxn ang="0">
                    <a:pos x="3738" y="0"/>
                  </a:cxn>
                  <a:cxn ang="0">
                    <a:pos x="3816" y="0"/>
                  </a:cxn>
                  <a:cxn ang="0">
                    <a:pos x="3894" y="0"/>
                  </a:cxn>
                  <a:cxn ang="0">
                    <a:pos x="3972" y="0"/>
                  </a:cxn>
                  <a:cxn ang="0">
                    <a:pos x="4050" y="0"/>
                  </a:cxn>
                  <a:cxn ang="0">
                    <a:pos x="4128" y="0"/>
                  </a:cxn>
                  <a:cxn ang="0">
                    <a:pos x="4206" y="0"/>
                  </a:cxn>
                  <a:cxn ang="0">
                    <a:pos x="4284" y="0"/>
                  </a:cxn>
                  <a:cxn ang="0">
                    <a:pos x="4362" y="0"/>
                  </a:cxn>
                  <a:cxn ang="0">
                    <a:pos x="4440" y="0"/>
                  </a:cxn>
                  <a:cxn ang="0">
                    <a:pos x="4518" y="0"/>
                  </a:cxn>
                  <a:cxn ang="0">
                    <a:pos x="4596" y="0"/>
                  </a:cxn>
                  <a:cxn ang="0">
                    <a:pos x="4674" y="0"/>
                  </a:cxn>
                  <a:cxn ang="0">
                    <a:pos x="4752" y="0"/>
                  </a:cxn>
                  <a:cxn ang="0">
                    <a:pos x="4830" y="0"/>
                  </a:cxn>
                  <a:cxn ang="0">
                    <a:pos x="4908" y="0"/>
                  </a:cxn>
                </a:cxnLst>
                <a:rect l="0" t="0" r="r" b="b"/>
                <a:pathLst>
                  <a:path w="493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3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49" name="Rectangle 61"/>
              <p:cNvSpPr>
                <a:spLocks noChangeArrowheads="1"/>
              </p:cNvSpPr>
              <p:nvPr/>
            </p:nvSpPr>
            <p:spPr bwMode="auto">
              <a:xfrm>
                <a:off x="2003" y="2595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3150" name="Rectangle 62"/>
              <p:cNvSpPr>
                <a:spLocks noChangeArrowheads="1"/>
              </p:cNvSpPr>
              <p:nvPr/>
            </p:nvSpPr>
            <p:spPr bwMode="auto">
              <a:xfrm>
                <a:off x="515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51" name="Rectangle 63"/>
              <p:cNvSpPr>
                <a:spLocks noChangeArrowheads="1"/>
              </p:cNvSpPr>
              <p:nvPr/>
            </p:nvSpPr>
            <p:spPr bwMode="auto">
              <a:xfrm>
                <a:off x="539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52" name="Rectangle 64"/>
              <p:cNvSpPr>
                <a:spLocks noChangeArrowheads="1"/>
              </p:cNvSpPr>
              <p:nvPr/>
            </p:nvSpPr>
            <p:spPr bwMode="auto">
              <a:xfrm>
                <a:off x="545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53" name="Rectangle 65"/>
              <p:cNvSpPr>
                <a:spLocks noChangeArrowheads="1"/>
              </p:cNvSpPr>
              <p:nvPr/>
            </p:nvSpPr>
            <p:spPr bwMode="auto">
              <a:xfrm>
                <a:off x="581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54" name="Rectangle 66"/>
              <p:cNvSpPr>
                <a:spLocks noChangeArrowheads="1"/>
              </p:cNvSpPr>
              <p:nvPr/>
            </p:nvSpPr>
            <p:spPr bwMode="auto">
              <a:xfrm>
                <a:off x="593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55" name="Rectangle 67"/>
              <p:cNvSpPr>
                <a:spLocks noChangeArrowheads="1"/>
              </p:cNvSpPr>
              <p:nvPr/>
            </p:nvSpPr>
            <p:spPr bwMode="auto">
              <a:xfrm>
                <a:off x="623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56" name="Rectangle 68"/>
              <p:cNvSpPr>
                <a:spLocks noChangeArrowheads="1"/>
              </p:cNvSpPr>
              <p:nvPr/>
            </p:nvSpPr>
            <p:spPr bwMode="auto">
              <a:xfrm>
                <a:off x="629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57" name="Rectangle 69"/>
              <p:cNvSpPr>
                <a:spLocks noChangeArrowheads="1"/>
              </p:cNvSpPr>
              <p:nvPr/>
            </p:nvSpPr>
            <p:spPr bwMode="auto">
              <a:xfrm>
                <a:off x="659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58" name="Rectangle 70"/>
              <p:cNvSpPr>
                <a:spLocks noChangeArrowheads="1"/>
              </p:cNvSpPr>
              <p:nvPr/>
            </p:nvSpPr>
            <p:spPr bwMode="auto">
              <a:xfrm>
                <a:off x="677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59" name="Rectangle 71"/>
              <p:cNvSpPr>
                <a:spLocks noChangeArrowheads="1"/>
              </p:cNvSpPr>
              <p:nvPr/>
            </p:nvSpPr>
            <p:spPr bwMode="auto">
              <a:xfrm>
                <a:off x="701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60" name="Rectangle 72"/>
              <p:cNvSpPr>
                <a:spLocks noChangeArrowheads="1"/>
              </p:cNvSpPr>
              <p:nvPr/>
            </p:nvSpPr>
            <p:spPr bwMode="auto">
              <a:xfrm>
                <a:off x="707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61" name="Rectangle 73"/>
              <p:cNvSpPr>
                <a:spLocks noChangeArrowheads="1"/>
              </p:cNvSpPr>
              <p:nvPr/>
            </p:nvSpPr>
            <p:spPr bwMode="auto">
              <a:xfrm>
                <a:off x="737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62" name="Rectangle 74"/>
              <p:cNvSpPr>
                <a:spLocks noChangeArrowheads="1"/>
              </p:cNvSpPr>
              <p:nvPr/>
            </p:nvSpPr>
            <p:spPr bwMode="auto">
              <a:xfrm>
                <a:off x="755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63" name="Rectangle 75"/>
              <p:cNvSpPr>
                <a:spLocks noChangeArrowheads="1"/>
              </p:cNvSpPr>
              <p:nvPr/>
            </p:nvSpPr>
            <p:spPr bwMode="auto">
              <a:xfrm>
                <a:off x="779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64" name="Rectangle 76"/>
              <p:cNvSpPr>
                <a:spLocks noChangeArrowheads="1"/>
              </p:cNvSpPr>
              <p:nvPr/>
            </p:nvSpPr>
            <p:spPr bwMode="auto">
              <a:xfrm>
                <a:off x="785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65" name="Rectangle 77"/>
              <p:cNvSpPr>
                <a:spLocks noChangeArrowheads="1"/>
              </p:cNvSpPr>
              <p:nvPr/>
            </p:nvSpPr>
            <p:spPr bwMode="auto">
              <a:xfrm>
                <a:off x="815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66" name="Rectangle 78"/>
              <p:cNvSpPr>
                <a:spLocks noChangeArrowheads="1"/>
              </p:cNvSpPr>
              <p:nvPr/>
            </p:nvSpPr>
            <p:spPr bwMode="auto">
              <a:xfrm>
                <a:off x="833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67" name="Rectangle 79"/>
              <p:cNvSpPr>
                <a:spLocks noChangeArrowheads="1"/>
              </p:cNvSpPr>
              <p:nvPr/>
            </p:nvSpPr>
            <p:spPr bwMode="auto">
              <a:xfrm>
                <a:off x="857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68" name="Rectangle 80"/>
              <p:cNvSpPr>
                <a:spLocks noChangeArrowheads="1"/>
              </p:cNvSpPr>
              <p:nvPr/>
            </p:nvSpPr>
            <p:spPr bwMode="auto">
              <a:xfrm>
                <a:off x="863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69" name="Rectangle 81"/>
              <p:cNvSpPr>
                <a:spLocks noChangeArrowheads="1"/>
              </p:cNvSpPr>
              <p:nvPr/>
            </p:nvSpPr>
            <p:spPr bwMode="auto">
              <a:xfrm>
                <a:off x="899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70" name="Rectangle 82"/>
              <p:cNvSpPr>
                <a:spLocks noChangeArrowheads="1"/>
              </p:cNvSpPr>
              <p:nvPr/>
            </p:nvSpPr>
            <p:spPr bwMode="auto">
              <a:xfrm>
                <a:off x="911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71" name="Rectangle 83"/>
              <p:cNvSpPr>
                <a:spLocks noChangeArrowheads="1"/>
              </p:cNvSpPr>
              <p:nvPr/>
            </p:nvSpPr>
            <p:spPr bwMode="auto">
              <a:xfrm>
                <a:off x="941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72" name="Rectangle 84"/>
              <p:cNvSpPr>
                <a:spLocks noChangeArrowheads="1"/>
              </p:cNvSpPr>
              <p:nvPr/>
            </p:nvSpPr>
            <p:spPr bwMode="auto">
              <a:xfrm>
                <a:off x="947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73" name="Rectangle 85"/>
              <p:cNvSpPr>
                <a:spLocks noChangeArrowheads="1"/>
              </p:cNvSpPr>
              <p:nvPr/>
            </p:nvSpPr>
            <p:spPr bwMode="auto">
              <a:xfrm>
                <a:off x="977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74" name="Rectangle 86"/>
              <p:cNvSpPr>
                <a:spLocks noChangeArrowheads="1"/>
              </p:cNvSpPr>
              <p:nvPr/>
            </p:nvSpPr>
            <p:spPr bwMode="auto">
              <a:xfrm>
                <a:off x="989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75" name="Rectangle 87"/>
              <p:cNvSpPr>
                <a:spLocks noChangeArrowheads="1"/>
              </p:cNvSpPr>
              <p:nvPr/>
            </p:nvSpPr>
            <p:spPr bwMode="auto">
              <a:xfrm>
                <a:off x="995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76" name="Rectangle 88"/>
              <p:cNvSpPr>
                <a:spLocks noChangeArrowheads="1"/>
              </p:cNvSpPr>
              <p:nvPr/>
            </p:nvSpPr>
            <p:spPr bwMode="auto">
              <a:xfrm>
                <a:off x="1007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77" name="Rectangle 89"/>
              <p:cNvSpPr>
                <a:spLocks noChangeArrowheads="1"/>
              </p:cNvSpPr>
              <p:nvPr/>
            </p:nvSpPr>
            <p:spPr bwMode="auto">
              <a:xfrm>
                <a:off x="1025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78" name="Rectangle 90"/>
              <p:cNvSpPr>
                <a:spLocks noChangeArrowheads="1"/>
              </p:cNvSpPr>
              <p:nvPr/>
            </p:nvSpPr>
            <p:spPr bwMode="auto">
              <a:xfrm>
                <a:off x="1049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79" name="Rectangle 91"/>
              <p:cNvSpPr>
                <a:spLocks noChangeArrowheads="1"/>
              </p:cNvSpPr>
              <p:nvPr/>
            </p:nvSpPr>
            <p:spPr bwMode="auto">
              <a:xfrm>
                <a:off x="1055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80" name="Rectangle 92"/>
              <p:cNvSpPr>
                <a:spLocks noChangeArrowheads="1"/>
              </p:cNvSpPr>
              <p:nvPr/>
            </p:nvSpPr>
            <p:spPr bwMode="auto">
              <a:xfrm>
                <a:off x="1085" y="2685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81" name="Rectangle 93"/>
              <p:cNvSpPr>
                <a:spLocks noChangeArrowheads="1"/>
              </p:cNvSpPr>
              <p:nvPr/>
            </p:nvSpPr>
            <p:spPr bwMode="auto">
              <a:xfrm>
                <a:off x="1103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82" name="Rectangle 94"/>
              <p:cNvSpPr>
                <a:spLocks noChangeArrowheads="1"/>
              </p:cNvSpPr>
              <p:nvPr/>
            </p:nvSpPr>
            <p:spPr bwMode="auto">
              <a:xfrm>
                <a:off x="1127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83" name="Rectangle 95"/>
              <p:cNvSpPr>
                <a:spLocks noChangeArrowheads="1"/>
              </p:cNvSpPr>
              <p:nvPr/>
            </p:nvSpPr>
            <p:spPr bwMode="auto">
              <a:xfrm>
                <a:off x="1133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84" name="Rectangle 96"/>
              <p:cNvSpPr>
                <a:spLocks noChangeArrowheads="1"/>
              </p:cNvSpPr>
              <p:nvPr/>
            </p:nvSpPr>
            <p:spPr bwMode="auto">
              <a:xfrm>
                <a:off x="1169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85" name="Rectangle 97"/>
              <p:cNvSpPr>
                <a:spLocks noChangeArrowheads="1"/>
              </p:cNvSpPr>
              <p:nvPr/>
            </p:nvSpPr>
            <p:spPr bwMode="auto">
              <a:xfrm>
                <a:off x="1193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86" name="Rectangle 98"/>
              <p:cNvSpPr>
                <a:spLocks noChangeArrowheads="1"/>
              </p:cNvSpPr>
              <p:nvPr/>
            </p:nvSpPr>
            <p:spPr bwMode="auto">
              <a:xfrm>
                <a:off x="1199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87" name="Rectangle 99"/>
              <p:cNvSpPr>
                <a:spLocks noChangeArrowheads="1"/>
              </p:cNvSpPr>
              <p:nvPr/>
            </p:nvSpPr>
            <p:spPr bwMode="auto">
              <a:xfrm>
                <a:off x="1229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88" name="Rectangle 100"/>
              <p:cNvSpPr>
                <a:spLocks noChangeArrowheads="1"/>
              </p:cNvSpPr>
              <p:nvPr/>
            </p:nvSpPr>
            <p:spPr bwMode="auto">
              <a:xfrm>
                <a:off x="1247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89" name="Rectangle 101"/>
              <p:cNvSpPr>
                <a:spLocks noChangeArrowheads="1"/>
              </p:cNvSpPr>
              <p:nvPr/>
            </p:nvSpPr>
            <p:spPr bwMode="auto">
              <a:xfrm>
                <a:off x="134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90" name="Rectangle 102"/>
              <p:cNvSpPr>
                <a:spLocks noChangeArrowheads="1"/>
              </p:cNvSpPr>
              <p:nvPr/>
            </p:nvSpPr>
            <p:spPr bwMode="auto">
              <a:xfrm>
                <a:off x="1361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91" name="Rectangle 103"/>
              <p:cNvSpPr>
                <a:spLocks noChangeArrowheads="1"/>
              </p:cNvSpPr>
              <p:nvPr/>
            </p:nvSpPr>
            <p:spPr bwMode="auto">
              <a:xfrm>
                <a:off x="1379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92" name="Rectangle 104"/>
              <p:cNvSpPr>
                <a:spLocks noChangeArrowheads="1"/>
              </p:cNvSpPr>
              <p:nvPr/>
            </p:nvSpPr>
            <p:spPr bwMode="auto">
              <a:xfrm>
                <a:off x="1403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93" name="Rectangle 105"/>
              <p:cNvSpPr>
                <a:spLocks noChangeArrowheads="1"/>
              </p:cNvSpPr>
              <p:nvPr/>
            </p:nvSpPr>
            <p:spPr bwMode="auto">
              <a:xfrm>
                <a:off x="1409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94" name="Rectangle 106"/>
              <p:cNvSpPr>
                <a:spLocks noChangeArrowheads="1"/>
              </p:cNvSpPr>
              <p:nvPr/>
            </p:nvSpPr>
            <p:spPr bwMode="auto">
              <a:xfrm>
                <a:off x="1439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95" name="Rectangle 107"/>
              <p:cNvSpPr>
                <a:spLocks noChangeArrowheads="1"/>
              </p:cNvSpPr>
              <p:nvPr/>
            </p:nvSpPr>
            <p:spPr bwMode="auto">
              <a:xfrm>
                <a:off x="1463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96" name="Rectangle 108"/>
              <p:cNvSpPr>
                <a:spLocks noChangeArrowheads="1"/>
              </p:cNvSpPr>
              <p:nvPr/>
            </p:nvSpPr>
            <p:spPr bwMode="auto">
              <a:xfrm>
                <a:off x="1469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97" name="Rectangle 109"/>
              <p:cNvSpPr>
                <a:spLocks noChangeArrowheads="1"/>
              </p:cNvSpPr>
              <p:nvPr/>
            </p:nvSpPr>
            <p:spPr bwMode="auto">
              <a:xfrm>
                <a:off x="1505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98" name="Rectangle 110"/>
              <p:cNvSpPr>
                <a:spLocks noChangeArrowheads="1"/>
              </p:cNvSpPr>
              <p:nvPr/>
            </p:nvSpPr>
            <p:spPr bwMode="auto">
              <a:xfrm>
                <a:off x="1517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99" name="Rectangle 111"/>
              <p:cNvSpPr>
                <a:spLocks noChangeArrowheads="1"/>
              </p:cNvSpPr>
              <p:nvPr/>
            </p:nvSpPr>
            <p:spPr bwMode="auto">
              <a:xfrm>
                <a:off x="1547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00" name="Rectangle 112"/>
              <p:cNvSpPr>
                <a:spLocks noChangeArrowheads="1"/>
              </p:cNvSpPr>
              <p:nvPr/>
            </p:nvSpPr>
            <p:spPr bwMode="auto">
              <a:xfrm>
                <a:off x="1553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01" name="Rectangle 113"/>
              <p:cNvSpPr>
                <a:spLocks noChangeArrowheads="1"/>
              </p:cNvSpPr>
              <p:nvPr/>
            </p:nvSpPr>
            <p:spPr bwMode="auto">
              <a:xfrm>
                <a:off x="158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02" name="Rectangle 114"/>
              <p:cNvSpPr>
                <a:spLocks noChangeArrowheads="1"/>
              </p:cNvSpPr>
              <p:nvPr/>
            </p:nvSpPr>
            <p:spPr bwMode="auto">
              <a:xfrm>
                <a:off x="1595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03" name="Rectangle 115"/>
              <p:cNvSpPr>
                <a:spLocks noChangeArrowheads="1"/>
              </p:cNvSpPr>
              <p:nvPr/>
            </p:nvSpPr>
            <p:spPr bwMode="auto">
              <a:xfrm>
                <a:off x="1601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04" name="Rectangle 116"/>
              <p:cNvSpPr>
                <a:spLocks noChangeArrowheads="1"/>
              </p:cNvSpPr>
              <p:nvPr/>
            </p:nvSpPr>
            <p:spPr bwMode="auto">
              <a:xfrm>
                <a:off x="161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05" name="Rectangle 117"/>
              <p:cNvSpPr>
                <a:spLocks noChangeArrowheads="1"/>
              </p:cNvSpPr>
              <p:nvPr/>
            </p:nvSpPr>
            <p:spPr bwMode="auto">
              <a:xfrm>
                <a:off x="1631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06" name="Rectangle 118"/>
              <p:cNvSpPr>
                <a:spLocks noChangeArrowheads="1"/>
              </p:cNvSpPr>
              <p:nvPr/>
            </p:nvSpPr>
            <p:spPr bwMode="auto">
              <a:xfrm>
                <a:off x="1655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07" name="Rectangle 119"/>
              <p:cNvSpPr>
                <a:spLocks noChangeArrowheads="1"/>
              </p:cNvSpPr>
              <p:nvPr/>
            </p:nvSpPr>
            <p:spPr bwMode="auto">
              <a:xfrm>
                <a:off x="1661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08" name="Rectangle 120"/>
              <p:cNvSpPr>
                <a:spLocks noChangeArrowheads="1"/>
              </p:cNvSpPr>
              <p:nvPr/>
            </p:nvSpPr>
            <p:spPr bwMode="auto">
              <a:xfrm>
                <a:off x="1691" y="2685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09" name="Rectangle 121"/>
              <p:cNvSpPr>
                <a:spLocks noChangeArrowheads="1"/>
              </p:cNvSpPr>
              <p:nvPr/>
            </p:nvSpPr>
            <p:spPr bwMode="auto">
              <a:xfrm>
                <a:off x="1709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10" name="Rectangle 122"/>
              <p:cNvSpPr>
                <a:spLocks noChangeArrowheads="1"/>
              </p:cNvSpPr>
              <p:nvPr/>
            </p:nvSpPr>
            <p:spPr bwMode="auto">
              <a:xfrm>
                <a:off x="1739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11" name="Rectangle 123"/>
              <p:cNvSpPr>
                <a:spLocks noChangeArrowheads="1"/>
              </p:cNvSpPr>
              <p:nvPr/>
            </p:nvSpPr>
            <p:spPr bwMode="auto">
              <a:xfrm>
                <a:off x="1745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12" name="Rectangle 124"/>
              <p:cNvSpPr>
                <a:spLocks noChangeArrowheads="1"/>
              </p:cNvSpPr>
              <p:nvPr/>
            </p:nvSpPr>
            <p:spPr bwMode="auto">
              <a:xfrm>
                <a:off x="1775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13" name="Rectangle 125"/>
              <p:cNvSpPr>
                <a:spLocks noChangeArrowheads="1"/>
              </p:cNvSpPr>
              <p:nvPr/>
            </p:nvSpPr>
            <p:spPr bwMode="auto">
              <a:xfrm>
                <a:off x="1793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14" name="Rectangle 126"/>
              <p:cNvSpPr>
                <a:spLocks noChangeArrowheads="1"/>
              </p:cNvSpPr>
              <p:nvPr/>
            </p:nvSpPr>
            <p:spPr bwMode="auto">
              <a:xfrm>
                <a:off x="1817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15" name="Rectangle 127"/>
              <p:cNvSpPr>
                <a:spLocks noChangeArrowheads="1"/>
              </p:cNvSpPr>
              <p:nvPr/>
            </p:nvSpPr>
            <p:spPr bwMode="auto">
              <a:xfrm>
                <a:off x="1823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16" name="Rectangle 128"/>
              <p:cNvSpPr>
                <a:spLocks noChangeArrowheads="1"/>
              </p:cNvSpPr>
              <p:nvPr/>
            </p:nvSpPr>
            <p:spPr bwMode="auto">
              <a:xfrm>
                <a:off x="185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17" name="Rectangle 129"/>
              <p:cNvSpPr>
                <a:spLocks noChangeArrowheads="1"/>
              </p:cNvSpPr>
              <p:nvPr/>
            </p:nvSpPr>
            <p:spPr bwMode="auto">
              <a:xfrm>
                <a:off x="1871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18" name="Rectangle 130"/>
              <p:cNvSpPr>
                <a:spLocks noChangeArrowheads="1"/>
              </p:cNvSpPr>
              <p:nvPr/>
            </p:nvSpPr>
            <p:spPr bwMode="auto">
              <a:xfrm>
                <a:off x="1895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19" name="Rectangle 131"/>
              <p:cNvSpPr>
                <a:spLocks noChangeArrowheads="1"/>
              </p:cNvSpPr>
              <p:nvPr/>
            </p:nvSpPr>
            <p:spPr bwMode="auto">
              <a:xfrm>
                <a:off x="1901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20" name="Rectangle 132"/>
              <p:cNvSpPr>
                <a:spLocks noChangeArrowheads="1"/>
              </p:cNvSpPr>
              <p:nvPr/>
            </p:nvSpPr>
            <p:spPr bwMode="auto">
              <a:xfrm>
                <a:off x="1931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21" name="Rectangle 133"/>
              <p:cNvSpPr>
                <a:spLocks noChangeArrowheads="1"/>
              </p:cNvSpPr>
              <p:nvPr/>
            </p:nvSpPr>
            <p:spPr bwMode="auto">
              <a:xfrm>
                <a:off x="1949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22" name="Rectangle 134"/>
              <p:cNvSpPr>
                <a:spLocks noChangeArrowheads="1"/>
              </p:cNvSpPr>
              <p:nvPr/>
            </p:nvSpPr>
            <p:spPr bwMode="auto">
              <a:xfrm>
                <a:off x="1973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23" name="Rectangle 135"/>
              <p:cNvSpPr>
                <a:spLocks noChangeArrowheads="1"/>
              </p:cNvSpPr>
              <p:nvPr/>
            </p:nvSpPr>
            <p:spPr bwMode="auto">
              <a:xfrm>
                <a:off x="1979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24" name="Rectangle 136"/>
              <p:cNvSpPr>
                <a:spLocks noChangeArrowheads="1"/>
              </p:cNvSpPr>
              <p:nvPr/>
            </p:nvSpPr>
            <p:spPr bwMode="auto">
              <a:xfrm>
                <a:off x="2009" y="2685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25" name="Rectangle 137"/>
              <p:cNvSpPr>
                <a:spLocks noChangeArrowheads="1"/>
              </p:cNvSpPr>
              <p:nvPr/>
            </p:nvSpPr>
            <p:spPr bwMode="auto">
              <a:xfrm>
                <a:off x="2027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26" name="Rectangle 138"/>
              <p:cNvSpPr>
                <a:spLocks noChangeArrowheads="1"/>
              </p:cNvSpPr>
              <p:nvPr/>
            </p:nvSpPr>
            <p:spPr bwMode="auto">
              <a:xfrm>
                <a:off x="2051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27" name="Rectangle 139"/>
              <p:cNvSpPr>
                <a:spLocks noChangeArrowheads="1"/>
              </p:cNvSpPr>
              <p:nvPr/>
            </p:nvSpPr>
            <p:spPr bwMode="auto">
              <a:xfrm>
                <a:off x="2057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28" name="Rectangle 140"/>
              <p:cNvSpPr>
                <a:spLocks noChangeArrowheads="1"/>
              </p:cNvSpPr>
              <p:nvPr/>
            </p:nvSpPr>
            <p:spPr bwMode="auto">
              <a:xfrm>
                <a:off x="209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29" name="Rectangle 141"/>
              <p:cNvSpPr>
                <a:spLocks noChangeArrowheads="1"/>
              </p:cNvSpPr>
              <p:nvPr/>
            </p:nvSpPr>
            <p:spPr bwMode="auto">
              <a:xfrm>
                <a:off x="212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30" name="Rectangle 142"/>
              <p:cNvSpPr>
                <a:spLocks noChangeArrowheads="1"/>
              </p:cNvSpPr>
              <p:nvPr/>
            </p:nvSpPr>
            <p:spPr bwMode="auto">
              <a:xfrm>
                <a:off x="2177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31" name="Rectangle 143"/>
              <p:cNvSpPr>
                <a:spLocks noChangeArrowheads="1"/>
              </p:cNvSpPr>
              <p:nvPr/>
            </p:nvSpPr>
            <p:spPr bwMode="auto">
              <a:xfrm>
                <a:off x="2201" y="2685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32" name="Rectangle 144"/>
              <p:cNvSpPr>
                <a:spLocks noChangeArrowheads="1"/>
              </p:cNvSpPr>
              <p:nvPr/>
            </p:nvSpPr>
            <p:spPr bwMode="auto">
              <a:xfrm>
                <a:off x="2231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33" name="Rectangle 145"/>
              <p:cNvSpPr>
                <a:spLocks noChangeArrowheads="1"/>
              </p:cNvSpPr>
              <p:nvPr/>
            </p:nvSpPr>
            <p:spPr bwMode="auto">
              <a:xfrm>
                <a:off x="2291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34" name="Rectangle 146"/>
              <p:cNvSpPr>
                <a:spLocks noChangeArrowheads="1"/>
              </p:cNvSpPr>
              <p:nvPr/>
            </p:nvSpPr>
            <p:spPr bwMode="auto">
              <a:xfrm>
                <a:off x="2309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35" name="Rectangle 147"/>
              <p:cNvSpPr>
                <a:spLocks noChangeArrowheads="1"/>
              </p:cNvSpPr>
              <p:nvPr/>
            </p:nvSpPr>
            <p:spPr bwMode="auto">
              <a:xfrm>
                <a:off x="2327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36" name="Rectangle 148"/>
              <p:cNvSpPr>
                <a:spLocks noChangeArrowheads="1"/>
              </p:cNvSpPr>
              <p:nvPr/>
            </p:nvSpPr>
            <p:spPr bwMode="auto">
              <a:xfrm>
                <a:off x="242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37" name="Rectangle 149"/>
              <p:cNvSpPr>
                <a:spLocks noChangeArrowheads="1"/>
              </p:cNvSpPr>
              <p:nvPr/>
            </p:nvSpPr>
            <p:spPr bwMode="auto">
              <a:xfrm>
                <a:off x="2441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38" name="Rectangle 150"/>
              <p:cNvSpPr>
                <a:spLocks noChangeArrowheads="1"/>
              </p:cNvSpPr>
              <p:nvPr/>
            </p:nvSpPr>
            <p:spPr bwMode="auto">
              <a:xfrm>
                <a:off x="245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39" name="Rectangle 151"/>
              <p:cNvSpPr>
                <a:spLocks noChangeArrowheads="1"/>
              </p:cNvSpPr>
              <p:nvPr/>
            </p:nvSpPr>
            <p:spPr bwMode="auto">
              <a:xfrm>
                <a:off x="2555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40" name="Rectangle 152"/>
              <p:cNvSpPr>
                <a:spLocks noChangeArrowheads="1"/>
              </p:cNvSpPr>
              <p:nvPr/>
            </p:nvSpPr>
            <p:spPr bwMode="auto">
              <a:xfrm>
                <a:off x="2567" y="2685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41" name="Rectangle 153"/>
              <p:cNvSpPr>
                <a:spLocks noChangeArrowheads="1"/>
              </p:cNvSpPr>
              <p:nvPr/>
            </p:nvSpPr>
            <p:spPr bwMode="auto">
              <a:xfrm>
                <a:off x="2585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42" name="Rectangle 154"/>
              <p:cNvSpPr>
                <a:spLocks noChangeArrowheads="1"/>
              </p:cNvSpPr>
              <p:nvPr/>
            </p:nvSpPr>
            <p:spPr bwMode="auto">
              <a:xfrm>
                <a:off x="2681" y="2685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43" name="Rectangle 155"/>
              <p:cNvSpPr>
                <a:spLocks noChangeArrowheads="1"/>
              </p:cNvSpPr>
              <p:nvPr/>
            </p:nvSpPr>
            <p:spPr bwMode="auto">
              <a:xfrm>
                <a:off x="2699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44" name="Rectangle 156"/>
              <p:cNvSpPr>
                <a:spLocks noChangeArrowheads="1"/>
              </p:cNvSpPr>
              <p:nvPr/>
            </p:nvSpPr>
            <p:spPr bwMode="auto">
              <a:xfrm>
                <a:off x="2717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45" name="Rectangle 157"/>
              <p:cNvSpPr>
                <a:spLocks noChangeArrowheads="1"/>
              </p:cNvSpPr>
              <p:nvPr/>
            </p:nvSpPr>
            <p:spPr bwMode="auto">
              <a:xfrm>
                <a:off x="281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46" name="Rectangle 158"/>
              <p:cNvSpPr>
                <a:spLocks noChangeArrowheads="1"/>
              </p:cNvSpPr>
              <p:nvPr/>
            </p:nvSpPr>
            <p:spPr bwMode="auto">
              <a:xfrm>
                <a:off x="2831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47" name="Rectangle 159"/>
              <p:cNvSpPr>
                <a:spLocks noChangeArrowheads="1"/>
              </p:cNvSpPr>
              <p:nvPr/>
            </p:nvSpPr>
            <p:spPr bwMode="auto">
              <a:xfrm>
                <a:off x="2843" y="2685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48" name="Rectangle 160"/>
              <p:cNvSpPr>
                <a:spLocks noChangeArrowheads="1"/>
              </p:cNvSpPr>
              <p:nvPr/>
            </p:nvSpPr>
            <p:spPr bwMode="auto">
              <a:xfrm>
                <a:off x="2909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49" name="Rectangle 161"/>
              <p:cNvSpPr>
                <a:spLocks noChangeArrowheads="1"/>
              </p:cNvSpPr>
              <p:nvPr/>
            </p:nvSpPr>
            <p:spPr bwMode="auto">
              <a:xfrm>
                <a:off x="293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50" name="Rectangle 162"/>
              <p:cNvSpPr>
                <a:spLocks noChangeArrowheads="1"/>
              </p:cNvSpPr>
              <p:nvPr/>
            </p:nvSpPr>
            <p:spPr bwMode="auto">
              <a:xfrm>
                <a:off x="296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51" name="Rectangle 163"/>
              <p:cNvSpPr>
                <a:spLocks noChangeArrowheads="1"/>
              </p:cNvSpPr>
              <p:nvPr/>
            </p:nvSpPr>
            <p:spPr bwMode="auto">
              <a:xfrm>
                <a:off x="3017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52" name="Rectangle 164"/>
              <p:cNvSpPr>
                <a:spLocks noChangeArrowheads="1"/>
              </p:cNvSpPr>
              <p:nvPr/>
            </p:nvSpPr>
            <p:spPr bwMode="auto">
              <a:xfrm>
                <a:off x="3041" y="2685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53" name="Rectangle 165"/>
              <p:cNvSpPr>
                <a:spLocks noChangeArrowheads="1"/>
              </p:cNvSpPr>
              <p:nvPr/>
            </p:nvSpPr>
            <p:spPr bwMode="auto">
              <a:xfrm>
                <a:off x="3065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54" name="Rectangle 166"/>
              <p:cNvSpPr>
                <a:spLocks noChangeArrowheads="1"/>
              </p:cNvSpPr>
              <p:nvPr/>
            </p:nvSpPr>
            <p:spPr bwMode="auto">
              <a:xfrm>
                <a:off x="3089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55" name="Rectangle 167"/>
              <p:cNvSpPr>
                <a:spLocks noChangeArrowheads="1"/>
              </p:cNvSpPr>
              <p:nvPr/>
            </p:nvSpPr>
            <p:spPr bwMode="auto">
              <a:xfrm>
                <a:off x="3095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56" name="Rectangle 168"/>
              <p:cNvSpPr>
                <a:spLocks noChangeArrowheads="1"/>
              </p:cNvSpPr>
              <p:nvPr/>
            </p:nvSpPr>
            <p:spPr bwMode="auto">
              <a:xfrm>
                <a:off x="3125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57" name="Rectangle 169"/>
              <p:cNvSpPr>
                <a:spLocks noChangeArrowheads="1"/>
              </p:cNvSpPr>
              <p:nvPr/>
            </p:nvSpPr>
            <p:spPr bwMode="auto">
              <a:xfrm>
                <a:off x="3143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58" name="Rectangle 170"/>
              <p:cNvSpPr>
                <a:spLocks noChangeArrowheads="1"/>
              </p:cNvSpPr>
              <p:nvPr/>
            </p:nvSpPr>
            <p:spPr bwMode="auto">
              <a:xfrm>
                <a:off x="3167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59" name="Rectangle 171"/>
              <p:cNvSpPr>
                <a:spLocks noChangeArrowheads="1"/>
              </p:cNvSpPr>
              <p:nvPr/>
            </p:nvSpPr>
            <p:spPr bwMode="auto">
              <a:xfrm>
                <a:off x="3173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60" name="Rectangle 172"/>
              <p:cNvSpPr>
                <a:spLocks noChangeArrowheads="1"/>
              </p:cNvSpPr>
              <p:nvPr/>
            </p:nvSpPr>
            <p:spPr bwMode="auto">
              <a:xfrm>
                <a:off x="3203" y="2685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61" name="Rectangle 173"/>
              <p:cNvSpPr>
                <a:spLocks noChangeArrowheads="1"/>
              </p:cNvSpPr>
              <p:nvPr/>
            </p:nvSpPr>
            <p:spPr bwMode="auto">
              <a:xfrm>
                <a:off x="3221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62" name="Rectangle 174"/>
              <p:cNvSpPr>
                <a:spLocks noChangeArrowheads="1"/>
              </p:cNvSpPr>
              <p:nvPr/>
            </p:nvSpPr>
            <p:spPr bwMode="auto">
              <a:xfrm>
                <a:off x="3245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63" name="Rectangle 175"/>
              <p:cNvSpPr>
                <a:spLocks noChangeArrowheads="1"/>
              </p:cNvSpPr>
              <p:nvPr/>
            </p:nvSpPr>
            <p:spPr bwMode="auto">
              <a:xfrm>
                <a:off x="3251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64" name="Rectangle 176"/>
              <p:cNvSpPr>
                <a:spLocks noChangeArrowheads="1"/>
              </p:cNvSpPr>
              <p:nvPr/>
            </p:nvSpPr>
            <p:spPr bwMode="auto">
              <a:xfrm>
                <a:off x="3287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65" name="Rectangle 177"/>
              <p:cNvSpPr>
                <a:spLocks noChangeArrowheads="1"/>
              </p:cNvSpPr>
              <p:nvPr/>
            </p:nvSpPr>
            <p:spPr bwMode="auto">
              <a:xfrm>
                <a:off x="3299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66" name="Rectangle 178"/>
              <p:cNvSpPr>
                <a:spLocks noChangeArrowheads="1"/>
              </p:cNvSpPr>
              <p:nvPr/>
            </p:nvSpPr>
            <p:spPr bwMode="auto">
              <a:xfrm>
                <a:off x="3329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67" name="Rectangle 179"/>
              <p:cNvSpPr>
                <a:spLocks noChangeArrowheads="1"/>
              </p:cNvSpPr>
              <p:nvPr/>
            </p:nvSpPr>
            <p:spPr bwMode="auto">
              <a:xfrm>
                <a:off x="3335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68" name="Rectangle 180"/>
              <p:cNvSpPr>
                <a:spLocks noChangeArrowheads="1"/>
              </p:cNvSpPr>
              <p:nvPr/>
            </p:nvSpPr>
            <p:spPr bwMode="auto">
              <a:xfrm>
                <a:off x="3365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69" name="Rectangle 181"/>
              <p:cNvSpPr>
                <a:spLocks noChangeArrowheads="1"/>
              </p:cNvSpPr>
              <p:nvPr/>
            </p:nvSpPr>
            <p:spPr bwMode="auto">
              <a:xfrm>
                <a:off x="3383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70" name="Rectangle 182"/>
              <p:cNvSpPr>
                <a:spLocks noChangeArrowheads="1"/>
              </p:cNvSpPr>
              <p:nvPr/>
            </p:nvSpPr>
            <p:spPr bwMode="auto">
              <a:xfrm>
                <a:off x="3407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71" name="Rectangle 183"/>
              <p:cNvSpPr>
                <a:spLocks noChangeArrowheads="1"/>
              </p:cNvSpPr>
              <p:nvPr/>
            </p:nvSpPr>
            <p:spPr bwMode="auto">
              <a:xfrm>
                <a:off x="3413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72" name="Rectangle 184"/>
              <p:cNvSpPr>
                <a:spLocks noChangeArrowheads="1"/>
              </p:cNvSpPr>
              <p:nvPr/>
            </p:nvSpPr>
            <p:spPr bwMode="auto">
              <a:xfrm>
                <a:off x="344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73" name="Rectangle 185"/>
              <p:cNvSpPr>
                <a:spLocks noChangeArrowheads="1"/>
              </p:cNvSpPr>
              <p:nvPr/>
            </p:nvSpPr>
            <p:spPr bwMode="auto">
              <a:xfrm>
                <a:off x="3461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74" name="Rectangle 186"/>
              <p:cNvSpPr>
                <a:spLocks noChangeArrowheads="1"/>
              </p:cNvSpPr>
              <p:nvPr/>
            </p:nvSpPr>
            <p:spPr bwMode="auto">
              <a:xfrm>
                <a:off x="3485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75" name="Rectangle 187"/>
              <p:cNvSpPr>
                <a:spLocks noChangeArrowheads="1"/>
              </p:cNvSpPr>
              <p:nvPr/>
            </p:nvSpPr>
            <p:spPr bwMode="auto">
              <a:xfrm>
                <a:off x="3491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76" name="Rectangle 188"/>
              <p:cNvSpPr>
                <a:spLocks noChangeArrowheads="1"/>
              </p:cNvSpPr>
              <p:nvPr/>
            </p:nvSpPr>
            <p:spPr bwMode="auto">
              <a:xfrm>
                <a:off x="3521" y="2685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77" name="Rectangle 189"/>
              <p:cNvSpPr>
                <a:spLocks noChangeArrowheads="1"/>
              </p:cNvSpPr>
              <p:nvPr/>
            </p:nvSpPr>
            <p:spPr bwMode="auto">
              <a:xfrm>
                <a:off x="3539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78" name="Rectangle 190"/>
              <p:cNvSpPr>
                <a:spLocks noChangeArrowheads="1"/>
              </p:cNvSpPr>
              <p:nvPr/>
            </p:nvSpPr>
            <p:spPr bwMode="auto">
              <a:xfrm>
                <a:off x="3563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79" name="Rectangle 191"/>
              <p:cNvSpPr>
                <a:spLocks noChangeArrowheads="1"/>
              </p:cNvSpPr>
              <p:nvPr/>
            </p:nvSpPr>
            <p:spPr bwMode="auto">
              <a:xfrm>
                <a:off x="3569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80" name="Rectangle 192"/>
              <p:cNvSpPr>
                <a:spLocks noChangeArrowheads="1"/>
              </p:cNvSpPr>
              <p:nvPr/>
            </p:nvSpPr>
            <p:spPr bwMode="auto">
              <a:xfrm>
                <a:off x="3605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81" name="Rectangle 193"/>
              <p:cNvSpPr>
                <a:spLocks noChangeArrowheads="1"/>
              </p:cNvSpPr>
              <p:nvPr/>
            </p:nvSpPr>
            <p:spPr bwMode="auto">
              <a:xfrm>
                <a:off x="3617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82" name="Rectangle 194"/>
              <p:cNvSpPr>
                <a:spLocks noChangeArrowheads="1"/>
              </p:cNvSpPr>
              <p:nvPr/>
            </p:nvSpPr>
            <p:spPr bwMode="auto">
              <a:xfrm>
                <a:off x="3647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83" name="Rectangle 195"/>
              <p:cNvSpPr>
                <a:spLocks noChangeArrowheads="1"/>
              </p:cNvSpPr>
              <p:nvPr/>
            </p:nvSpPr>
            <p:spPr bwMode="auto">
              <a:xfrm>
                <a:off x="3653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84" name="Rectangle 196"/>
              <p:cNvSpPr>
                <a:spLocks noChangeArrowheads="1"/>
              </p:cNvSpPr>
              <p:nvPr/>
            </p:nvSpPr>
            <p:spPr bwMode="auto">
              <a:xfrm>
                <a:off x="3683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85" name="Rectangle 197"/>
              <p:cNvSpPr>
                <a:spLocks noChangeArrowheads="1"/>
              </p:cNvSpPr>
              <p:nvPr/>
            </p:nvSpPr>
            <p:spPr bwMode="auto">
              <a:xfrm>
                <a:off x="3701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86" name="Rectangle 198"/>
              <p:cNvSpPr>
                <a:spLocks noChangeArrowheads="1"/>
              </p:cNvSpPr>
              <p:nvPr/>
            </p:nvSpPr>
            <p:spPr bwMode="auto">
              <a:xfrm>
                <a:off x="3725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87" name="Rectangle 199"/>
              <p:cNvSpPr>
                <a:spLocks noChangeArrowheads="1"/>
              </p:cNvSpPr>
              <p:nvPr/>
            </p:nvSpPr>
            <p:spPr bwMode="auto">
              <a:xfrm>
                <a:off x="3731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88" name="Rectangle 200"/>
              <p:cNvSpPr>
                <a:spLocks noChangeArrowheads="1"/>
              </p:cNvSpPr>
              <p:nvPr/>
            </p:nvSpPr>
            <p:spPr bwMode="auto">
              <a:xfrm>
                <a:off x="3761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89" name="Rectangle 201"/>
              <p:cNvSpPr>
                <a:spLocks noChangeArrowheads="1"/>
              </p:cNvSpPr>
              <p:nvPr/>
            </p:nvSpPr>
            <p:spPr bwMode="auto">
              <a:xfrm>
                <a:off x="3779" y="2697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90" name="Rectangle 202"/>
              <p:cNvSpPr>
                <a:spLocks noChangeArrowheads="1"/>
              </p:cNvSpPr>
              <p:nvPr/>
            </p:nvSpPr>
            <p:spPr bwMode="auto">
              <a:xfrm>
                <a:off x="3803" y="2709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91" name="Rectangle 203"/>
              <p:cNvSpPr>
                <a:spLocks noChangeArrowheads="1"/>
              </p:cNvSpPr>
              <p:nvPr/>
            </p:nvSpPr>
            <p:spPr bwMode="auto">
              <a:xfrm>
                <a:off x="3809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92" name="Rectangle 204"/>
              <p:cNvSpPr>
                <a:spLocks noChangeArrowheads="1"/>
              </p:cNvSpPr>
              <p:nvPr/>
            </p:nvSpPr>
            <p:spPr bwMode="auto">
              <a:xfrm>
                <a:off x="3839" y="268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93" name="Rectangle 205"/>
              <p:cNvSpPr>
                <a:spLocks noChangeArrowheads="1"/>
              </p:cNvSpPr>
              <p:nvPr/>
            </p:nvSpPr>
            <p:spPr bwMode="auto">
              <a:xfrm>
                <a:off x="3857" y="2697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73295" name="Rectangle 207"/>
            <p:cNvSpPr>
              <a:spLocks noChangeArrowheads="1"/>
            </p:cNvSpPr>
            <p:nvPr/>
          </p:nvSpPr>
          <p:spPr bwMode="auto">
            <a:xfrm>
              <a:off x="3881" y="2709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296" name="Rectangle 208"/>
            <p:cNvSpPr>
              <a:spLocks noChangeArrowheads="1"/>
            </p:cNvSpPr>
            <p:nvPr/>
          </p:nvSpPr>
          <p:spPr bwMode="auto">
            <a:xfrm>
              <a:off x="3887" y="2697"/>
              <a:ext cx="2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297" name="Rectangle 209"/>
            <p:cNvSpPr>
              <a:spLocks noChangeArrowheads="1"/>
            </p:cNvSpPr>
            <p:nvPr/>
          </p:nvSpPr>
          <p:spPr bwMode="auto">
            <a:xfrm>
              <a:off x="3917" y="2685"/>
              <a:ext cx="1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298" name="Rectangle 210"/>
            <p:cNvSpPr>
              <a:spLocks noChangeArrowheads="1"/>
            </p:cNvSpPr>
            <p:nvPr/>
          </p:nvSpPr>
          <p:spPr bwMode="auto">
            <a:xfrm>
              <a:off x="3935" y="2697"/>
              <a:ext cx="2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299" name="Rectangle 211"/>
            <p:cNvSpPr>
              <a:spLocks noChangeArrowheads="1"/>
            </p:cNvSpPr>
            <p:nvPr/>
          </p:nvSpPr>
          <p:spPr bwMode="auto">
            <a:xfrm>
              <a:off x="3965" y="2709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00" name="Rectangle 212"/>
            <p:cNvSpPr>
              <a:spLocks noChangeArrowheads="1"/>
            </p:cNvSpPr>
            <p:nvPr/>
          </p:nvSpPr>
          <p:spPr bwMode="auto">
            <a:xfrm>
              <a:off x="3965" y="2697"/>
              <a:ext cx="2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01" name="Rectangle 213"/>
            <p:cNvSpPr>
              <a:spLocks noChangeArrowheads="1"/>
            </p:cNvSpPr>
            <p:nvPr/>
          </p:nvSpPr>
          <p:spPr bwMode="auto">
            <a:xfrm>
              <a:off x="4001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02" name="Rectangle 214"/>
            <p:cNvSpPr>
              <a:spLocks noChangeArrowheads="1"/>
            </p:cNvSpPr>
            <p:nvPr/>
          </p:nvSpPr>
          <p:spPr bwMode="auto">
            <a:xfrm>
              <a:off x="4013" y="2697"/>
              <a:ext cx="2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03" name="Rectangle 215"/>
            <p:cNvSpPr>
              <a:spLocks noChangeArrowheads="1"/>
            </p:cNvSpPr>
            <p:nvPr/>
          </p:nvSpPr>
          <p:spPr bwMode="auto">
            <a:xfrm>
              <a:off x="4043" y="2709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04" name="Rectangle 216"/>
            <p:cNvSpPr>
              <a:spLocks noChangeArrowheads="1"/>
            </p:cNvSpPr>
            <p:nvPr/>
          </p:nvSpPr>
          <p:spPr bwMode="auto">
            <a:xfrm>
              <a:off x="4049" y="2697"/>
              <a:ext cx="1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05" name="Rectangle 217"/>
            <p:cNvSpPr>
              <a:spLocks noChangeArrowheads="1"/>
            </p:cNvSpPr>
            <p:nvPr/>
          </p:nvSpPr>
          <p:spPr bwMode="auto">
            <a:xfrm>
              <a:off x="4079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06" name="Rectangle 218"/>
            <p:cNvSpPr>
              <a:spLocks noChangeArrowheads="1"/>
            </p:cNvSpPr>
            <p:nvPr/>
          </p:nvSpPr>
          <p:spPr bwMode="auto">
            <a:xfrm>
              <a:off x="4097" y="2697"/>
              <a:ext cx="1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07" name="Rectangle 219"/>
            <p:cNvSpPr>
              <a:spLocks noChangeArrowheads="1"/>
            </p:cNvSpPr>
            <p:nvPr/>
          </p:nvSpPr>
          <p:spPr bwMode="auto">
            <a:xfrm>
              <a:off x="4121" y="2709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08" name="Rectangle 220"/>
            <p:cNvSpPr>
              <a:spLocks noChangeArrowheads="1"/>
            </p:cNvSpPr>
            <p:nvPr/>
          </p:nvSpPr>
          <p:spPr bwMode="auto">
            <a:xfrm>
              <a:off x="4127" y="2697"/>
              <a:ext cx="2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09" name="Rectangle 221"/>
            <p:cNvSpPr>
              <a:spLocks noChangeArrowheads="1"/>
            </p:cNvSpPr>
            <p:nvPr/>
          </p:nvSpPr>
          <p:spPr bwMode="auto">
            <a:xfrm>
              <a:off x="4157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10" name="Rectangle 222"/>
            <p:cNvSpPr>
              <a:spLocks noChangeArrowheads="1"/>
            </p:cNvSpPr>
            <p:nvPr/>
          </p:nvSpPr>
          <p:spPr bwMode="auto">
            <a:xfrm>
              <a:off x="4175" y="2697"/>
              <a:ext cx="2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11" name="Rectangle 223"/>
            <p:cNvSpPr>
              <a:spLocks noChangeArrowheads="1"/>
            </p:cNvSpPr>
            <p:nvPr/>
          </p:nvSpPr>
          <p:spPr bwMode="auto">
            <a:xfrm>
              <a:off x="4199" y="2709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12" name="Rectangle 224"/>
            <p:cNvSpPr>
              <a:spLocks noChangeArrowheads="1"/>
            </p:cNvSpPr>
            <p:nvPr/>
          </p:nvSpPr>
          <p:spPr bwMode="auto">
            <a:xfrm>
              <a:off x="4205" y="2697"/>
              <a:ext cx="2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13" name="Rectangle 225"/>
            <p:cNvSpPr>
              <a:spLocks noChangeArrowheads="1"/>
            </p:cNvSpPr>
            <p:nvPr/>
          </p:nvSpPr>
          <p:spPr bwMode="auto">
            <a:xfrm>
              <a:off x="4235" y="2685"/>
              <a:ext cx="1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14" name="Rectangle 226"/>
            <p:cNvSpPr>
              <a:spLocks noChangeArrowheads="1"/>
            </p:cNvSpPr>
            <p:nvPr/>
          </p:nvSpPr>
          <p:spPr bwMode="auto">
            <a:xfrm>
              <a:off x="4253" y="2697"/>
              <a:ext cx="2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15" name="Rectangle 227"/>
            <p:cNvSpPr>
              <a:spLocks noChangeArrowheads="1"/>
            </p:cNvSpPr>
            <p:nvPr/>
          </p:nvSpPr>
          <p:spPr bwMode="auto">
            <a:xfrm>
              <a:off x="4277" y="2709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16" name="Rectangle 228"/>
            <p:cNvSpPr>
              <a:spLocks noChangeArrowheads="1"/>
            </p:cNvSpPr>
            <p:nvPr/>
          </p:nvSpPr>
          <p:spPr bwMode="auto">
            <a:xfrm>
              <a:off x="4283" y="2697"/>
              <a:ext cx="2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17" name="Rectangle 229"/>
            <p:cNvSpPr>
              <a:spLocks noChangeArrowheads="1"/>
            </p:cNvSpPr>
            <p:nvPr/>
          </p:nvSpPr>
          <p:spPr bwMode="auto">
            <a:xfrm>
              <a:off x="4319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18" name="Rectangle 230"/>
            <p:cNvSpPr>
              <a:spLocks noChangeArrowheads="1"/>
            </p:cNvSpPr>
            <p:nvPr/>
          </p:nvSpPr>
          <p:spPr bwMode="auto">
            <a:xfrm>
              <a:off x="4331" y="2697"/>
              <a:ext cx="24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19" name="Rectangle 231"/>
            <p:cNvSpPr>
              <a:spLocks noChangeArrowheads="1"/>
            </p:cNvSpPr>
            <p:nvPr/>
          </p:nvSpPr>
          <p:spPr bwMode="auto">
            <a:xfrm>
              <a:off x="4361" y="2709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20" name="Rectangle 232"/>
            <p:cNvSpPr>
              <a:spLocks noChangeArrowheads="1"/>
            </p:cNvSpPr>
            <p:nvPr/>
          </p:nvSpPr>
          <p:spPr bwMode="auto">
            <a:xfrm>
              <a:off x="4367" y="2697"/>
              <a:ext cx="1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21" name="Rectangle 233"/>
            <p:cNvSpPr>
              <a:spLocks noChangeArrowheads="1"/>
            </p:cNvSpPr>
            <p:nvPr/>
          </p:nvSpPr>
          <p:spPr bwMode="auto">
            <a:xfrm>
              <a:off x="4397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22" name="Rectangle 234"/>
            <p:cNvSpPr>
              <a:spLocks noChangeArrowheads="1"/>
            </p:cNvSpPr>
            <p:nvPr/>
          </p:nvSpPr>
          <p:spPr bwMode="auto">
            <a:xfrm>
              <a:off x="4415" y="2697"/>
              <a:ext cx="1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23" name="Rectangle 235"/>
            <p:cNvSpPr>
              <a:spLocks noChangeArrowheads="1"/>
            </p:cNvSpPr>
            <p:nvPr/>
          </p:nvSpPr>
          <p:spPr bwMode="auto">
            <a:xfrm>
              <a:off x="4439" y="2709"/>
              <a:ext cx="6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24" name="Rectangle 236"/>
            <p:cNvSpPr>
              <a:spLocks noChangeArrowheads="1"/>
            </p:cNvSpPr>
            <p:nvPr/>
          </p:nvSpPr>
          <p:spPr bwMode="auto">
            <a:xfrm>
              <a:off x="4445" y="2697"/>
              <a:ext cx="18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25" name="Rectangle 237"/>
            <p:cNvSpPr>
              <a:spLocks noChangeArrowheads="1"/>
            </p:cNvSpPr>
            <p:nvPr/>
          </p:nvSpPr>
          <p:spPr bwMode="auto">
            <a:xfrm>
              <a:off x="4481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26" name="Rectangle 238"/>
            <p:cNvSpPr>
              <a:spLocks noChangeArrowheads="1"/>
            </p:cNvSpPr>
            <p:nvPr/>
          </p:nvSpPr>
          <p:spPr bwMode="auto">
            <a:xfrm>
              <a:off x="4505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27" name="Rectangle 239"/>
            <p:cNvSpPr>
              <a:spLocks noChangeArrowheads="1"/>
            </p:cNvSpPr>
            <p:nvPr/>
          </p:nvSpPr>
          <p:spPr bwMode="auto">
            <a:xfrm>
              <a:off x="4559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28" name="Rectangle 240"/>
            <p:cNvSpPr>
              <a:spLocks noChangeArrowheads="1"/>
            </p:cNvSpPr>
            <p:nvPr/>
          </p:nvSpPr>
          <p:spPr bwMode="auto">
            <a:xfrm>
              <a:off x="4589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29" name="Rectangle 241"/>
            <p:cNvSpPr>
              <a:spLocks noChangeArrowheads="1"/>
            </p:cNvSpPr>
            <p:nvPr/>
          </p:nvSpPr>
          <p:spPr bwMode="auto">
            <a:xfrm>
              <a:off x="4613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30" name="Rectangle 242"/>
            <p:cNvSpPr>
              <a:spLocks noChangeArrowheads="1"/>
            </p:cNvSpPr>
            <p:nvPr/>
          </p:nvSpPr>
          <p:spPr bwMode="auto">
            <a:xfrm>
              <a:off x="4679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31" name="Rectangle 243"/>
            <p:cNvSpPr>
              <a:spLocks noChangeArrowheads="1"/>
            </p:cNvSpPr>
            <p:nvPr/>
          </p:nvSpPr>
          <p:spPr bwMode="auto">
            <a:xfrm>
              <a:off x="4691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32" name="Rectangle 244"/>
            <p:cNvSpPr>
              <a:spLocks noChangeArrowheads="1"/>
            </p:cNvSpPr>
            <p:nvPr/>
          </p:nvSpPr>
          <p:spPr bwMode="auto">
            <a:xfrm>
              <a:off x="4709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33" name="Rectangle 245"/>
            <p:cNvSpPr>
              <a:spLocks noChangeArrowheads="1"/>
            </p:cNvSpPr>
            <p:nvPr/>
          </p:nvSpPr>
          <p:spPr bwMode="auto">
            <a:xfrm>
              <a:off x="4805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34" name="Rectangle 246"/>
            <p:cNvSpPr>
              <a:spLocks noChangeArrowheads="1"/>
            </p:cNvSpPr>
            <p:nvPr/>
          </p:nvSpPr>
          <p:spPr bwMode="auto">
            <a:xfrm>
              <a:off x="4823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35" name="Rectangle 247"/>
            <p:cNvSpPr>
              <a:spLocks noChangeArrowheads="1"/>
            </p:cNvSpPr>
            <p:nvPr/>
          </p:nvSpPr>
          <p:spPr bwMode="auto">
            <a:xfrm>
              <a:off x="4841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36" name="Rectangle 248"/>
            <p:cNvSpPr>
              <a:spLocks noChangeArrowheads="1"/>
            </p:cNvSpPr>
            <p:nvPr/>
          </p:nvSpPr>
          <p:spPr bwMode="auto">
            <a:xfrm>
              <a:off x="4937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37" name="Rectangle 249"/>
            <p:cNvSpPr>
              <a:spLocks noChangeArrowheads="1"/>
            </p:cNvSpPr>
            <p:nvPr/>
          </p:nvSpPr>
          <p:spPr bwMode="auto">
            <a:xfrm>
              <a:off x="4955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38" name="Rectangle 250"/>
            <p:cNvSpPr>
              <a:spLocks noChangeArrowheads="1"/>
            </p:cNvSpPr>
            <p:nvPr/>
          </p:nvSpPr>
          <p:spPr bwMode="auto">
            <a:xfrm>
              <a:off x="4967" y="2685"/>
              <a:ext cx="1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39" name="Rectangle 251"/>
            <p:cNvSpPr>
              <a:spLocks noChangeArrowheads="1"/>
            </p:cNvSpPr>
            <p:nvPr/>
          </p:nvSpPr>
          <p:spPr bwMode="auto">
            <a:xfrm>
              <a:off x="5069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40" name="Rectangle 252"/>
            <p:cNvSpPr>
              <a:spLocks noChangeArrowheads="1"/>
            </p:cNvSpPr>
            <p:nvPr/>
          </p:nvSpPr>
          <p:spPr bwMode="auto">
            <a:xfrm>
              <a:off x="5081" y="2685"/>
              <a:ext cx="1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41" name="Rectangle 253"/>
            <p:cNvSpPr>
              <a:spLocks noChangeArrowheads="1"/>
            </p:cNvSpPr>
            <p:nvPr/>
          </p:nvSpPr>
          <p:spPr bwMode="auto">
            <a:xfrm>
              <a:off x="5099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42" name="Rectangle 254"/>
            <p:cNvSpPr>
              <a:spLocks noChangeArrowheads="1"/>
            </p:cNvSpPr>
            <p:nvPr/>
          </p:nvSpPr>
          <p:spPr bwMode="auto">
            <a:xfrm>
              <a:off x="5195" y="2685"/>
              <a:ext cx="12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43" name="Rectangle 255"/>
            <p:cNvSpPr>
              <a:spLocks noChangeArrowheads="1"/>
            </p:cNvSpPr>
            <p:nvPr/>
          </p:nvSpPr>
          <p:spPr bwMode="auto">
            <a:xfrm>
              <a:off x="5213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44" name="Rectangle 256"/>
            <p:cNvSpPr>
              <a:spLocks noChangeArrowheads="1"/>
            </p:cNvSpPr>
            <p:nvPr/>
          </p:nvSpPr>
          <p:spPr bwMode="auto">
            <a:xfrm>
              <a:off x="5231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45" name="Rectangle 257"/>
            <p:cNvSpPr>
              <a:spLocks noChangeArrowheads="1"/>
            </p:cNvSpPr>
            <p:nvPr/>
          </p:nvSpPr>
          <p:spPr bwMode="auto">
            <a:xfrm>
              <a:off x="5291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46" name="Rectangle 258"/>
            <p:cNvSpPr>
              <a:spLocks noChangeArrowheads="1"/>
            </p:cNvSpPr>
            <p:nvPr/>
          </p:nvSpPr>
          <p:spPr bwMode="auto">
            <a:xfrm>
              <a:off x="5321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47" name="Rectangle 259"/>
            <p:cNvSpPr>
              <a:spLocks noChangeArrowheads="1"/>
            </p:cNvSpPr>
            <p:nvPr/>
          </p:nvSpPr>
          <p:spPr bwMode="auto">
            <a:xfrm>
              <a:off x="5345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48" name="Rectangle 260"/>
            <p:cNvSpPr>
              <a:spLocks noChangeArrowheads="1"/>
            </p:cNvSpPr>
            <p:nvPr/>
          </p:nvSpPr>
          <p:spPr bwMode="auto">
            <a:xfrm>
              <a:off x="5399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49" name="Rectangle 261"/>
            <p:cNvSpPr>
              <a:spLocks noChangeArrowheads="1"/>
            </p:cNvSpPr>
            <p:nvPr/>
          </p:nvSpPr>
          <p:spPr bwMode="auto">
            <a:xfrm>
              <a:off x="5429" y="2685"/>
              <a:ext cx="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1" name="Group 650"/>
          <p:cNvGrpSpPr/>
          <p:nvPr/>
        </p:nvGrpSpPr>
        <p:grpSpPr>
          <a:xfrm>
            <a:off x="4715777" y="1527294"/>
            <a:ext cx="2257425" cy="2486025"/>
            <a:chOff x="3282393" y="3482546"/>
            <a:chExt cx="2257425" cy="2486025"/>
          </a:xfrm>
        </p:grpSpPr>
        <p:sp>
          <p:nvSpPr>
            <p:cNvPr id="473355" name="Rectangle 267"/>
            <p:cNvSpPr>
              <a:spLocks noChangeArrowheads="1"/>
            </p:cNvSpPr>
            <p:nvPr/>
          </p:nvSpPr>
          <p:spPr bwMode="auto">
            <a:xfrm>
              <a:off x="3282393" y="3482546"/>
              <a:ext cx="2257425" cy="2257425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6" name="Line 278"/>
            <p:cNvSpPr>
              <a:spLocks noChangeShapeType="1"/>
            </p:cNvSpPr>
            <p:nvPr/>
          </p:nvSpPr>
          <p:spPr bwMode="auto">
            <a:xfrm flipH="1">
              <a:off x="5511243" y="3701621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7" name="Line 279"/>
            <p:cNvSpPr>
              <a:spLocks noChangeShapeType="1"/>
            </p:cNvSpPr>
            <p:nvPr/>
          </p:nvSpPr>
          <p:spPr bwMode="auto">
            <a:xfrm>
              <a:off x="3282393" y="3701621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8" name="Line 280"/>
            <p:cNvSpPr>
              <a:spLocks noChangeShapeType="1"/>
            </p:cNvSpPr>
            <p:nvPr/>
          </p:nvSpPr>
          <p:spPr bwMode="auto">
            <a:xfrm flipV="1">
              <a:off x="3501468" y="5720921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9" name="Line 281"/>
            <p:cNvSpPr>
              <a:spLocks noChangeShapeType="1"/>
            </p:cNvSpPr>
            <p:nvPr/>
          </p:nvSpPr>
          <p:spPr bwMode="auto">
            <a:xfrm>
              <a:off x="3501468" y="3482546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70" name="Line 282"/>
            <p:cNvSpPr>
              <a:spLocks noChangeShapeType="1"/>
            </p:cNvSpPr>
            <p:nvPr/>
          </p:nvSpPr>
          <p:spPr bwMode="auto">
            <a:xfrm flipH="1">
              <a:off x="5511243" y="3930221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71" name="Line 283"/>
            <p:cNvSpPr>
              <a:spLocks noChangeShapeType="1"/>
            </p:cNvSpPr>
            <p:nvPr/>
          </p:nvSpPr>
          <p:spPr bwMode="auto">
            <a:xfrm>
              <a:off x="3282393" y="3930221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72" name="Line 284"/>
            <p:cNvSpPr>
              <a:spLocks noChangeShapeType="1"/>
            </p:cNvSpPr>
            <p:nvPr/>
          </p:nvSpPr>
          <p:spPr bwMode="auto">
            <a:xfrm flipV="1">
              <a:off x="3730068" y="5720921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73" name="Line 285"/>
            <p:cNvSpPr>
              <a:spLocks noChangeShapeType="1"/>
            </p:cNvSpPr>
            <p:nvPr/>
          </p:nvSpPr>
          <p:spPr bwMode="auto">
            <a:xfrm>
              <a:off x="3730068" y="3482546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74" name="Line 286"/>
            <p:cNvSpPr>
              <a:spLocks noChangeShapeType="1"/>
            </p:cNvSpPr>
            <p:nvPr/>
          </p:nvSpPr>
          <p:spPr bwMode="auto">
            <a:xfrm flipH="1">
              <a:off x="5511243" y="4158821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75" name="Line 287"/>
            <p:cNvSpPr>
              <a:spLocks noChangeShapeType="1"/>
            </p:cNvSpPr>
            <p:nvPr/>
          </p:nvSpPr>
          <p:spPr bwMode="auto">
            <a:xfrm>
              <a:off x="3282393" y="4158821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76" name="Line 288"/>
            <p:cNvSpPr>
              <a:spLocks noChangeShapeType="1"/>
            </p:cNvSpPr>
            <p:nvPr/>
          </p:nvSpPr>
          <p:spPr bwMode="auto">
            <a:xfrm flipV="1">
              <a:off x="3958668" y="5720921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77" name="Line 289"/>
            <p:cNvSpPr>
              <a:spLocks noChangeShapeType="1"/>
            </p:cNvSpPr>
            <p:nvPr/>
          </p:nvSpPr>
          <p:spPr bwMode="auto">
            <a:xfrm>
              <a:off x="3958668" y="3482546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78" name="Line 290"/>
            <p:cNvSpPr>
              <a:spLocks noChangeShapeType="1"/>
            </p:cNvSpPr>
            <p:nvPr/>
          </p:nvSpPr>
          <p:spPr bwMode="auto">
            <a:xfrm flipH="1">
              <a:off x="5511243" y="4387421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79" name="Line 291"/>
            <p:cNvSpPr>
              <a:spLocks noChangeShapeType="1"/>
            </p:cNvSpPr>
            <p:nvPr/>
          </p:nvSpPr>
          <p:spPr bwMode="auto">
            <a:xfrm>
              <a:off x="3282393" y="4387421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80" name="Line 292"/>
            <p:cNvSpPr>
              <a:spLocks noChangeShapeType="1"/>
            </p:cNvSpPr>
            <p:nvPr/>
          </p:nvSpPr>
          <p:spPr bwMode="auto">
            <a:xfrm flipV="1">
              <a:off x="4177743" y="5720921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81" name="Line 293"/>
            <p:cNvSpPr>
              <a:spLocks noChangeShapeType="1"/>
            </p:cNvSpPr>
            <p:nvPr/>
          </p:nvSpPr>
          <p:spPr bwMode="auto">
            <a:xfrm>
              <a:off x="4177743" y="3482546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82" name="Line 294"/>
            <p:cNvSpPr>
              <a:spLocks noChangeShapeType="1"/>
            </p:cNvSpPr>
            <p:nvPr/>
          </p:nvSpPr>
          <p:spPr bwMode="auto">
            <a:xfrm flipH="1">
              <a:off x="5511243" y="4616021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83" name="Line 295"/>
            <p:cNvSpPr>
              <a:spLocks noChangeShapeType="1"/>
            </p:cNvSpPr>
            <p:nvPr/>
          </p:nvSpPr>
          <p:spPr bwMode="auto">
            <a:xfrm>
              <a:off x="3282393" y="4616021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84" name="Line 296"/>
            <p:cNvSpPr>
              <a:spLocks noChangeShapeType="1"/>
            </p:cNvSpPr>
            <p:nvPr/>
          </p:nvSpPr>
          <p:spPr bwMode="auto">
            <a:xfrm flipV="1">
              <a:off x="4406343" y="5720921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85" name="Line 297"/>
            <p:cNvSpPr>
              <a:spLocks noChangeShapeType="1"/>
            </p:cNvSpPr>
            <p:nvPr/>
          </p:nvSpPr>
          <p:spPr bwMode="auto">
            <a:xfrm>
              <a:off x="4406343" y="3482546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86" name="Line 298"/>
            <p:cNvSpPr>
              <a:spLocks noChangeShapeType="1"/>
            </p:cNvSpPr>
            <p:nvPr/>
          </p:nvSpPr>
          <p:spPr bwMode="auto">
            <a:xfrm flipH="1">
              <a:off x="5511243" y="4835096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87" name="Line 299"/>
            <p:cNvSpPr>
              <a:spLocks noChangeShapeType="1"/>
            </p:cNvSpPr>
            <p:nvPr/>
          </p:nvSpPr>
          <p:spPr bwMode="auto">
            <a:xfrm>
              <a:off x="3282393" y="4835096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88" name="Line 300"/>
            <p:cNvSpPr>
              <a:spLocks noChangeShapeType="1"/>
            </p:cNvSpPr>
            <p:nvPr/>
          </p:nvSpPr>
          <p:spPr bwMode="auto">
            <a:xfrm flipV="1">
              <a:off x="4634943" y="5720921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89" name="Line 301"/>
            <p:cNvSpPr>
              <a:spLocks noChangeShapeType="1"/>
            </p:cNvSpPr>
            <p:nvPr/>
          </p:nvSpPr>
          <p:spPr bwMode="auto">
            <a:xfrm>
              <a:off x="4634943" y="3482546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90" name="Line 302"/>
            <p:cNvSpPr>
              <a:spLocks noChangeShapeType="1"/>
            </p:cNvSpPr>
            <p:nvPr/>
          </p:nvSpPr>
          <p:spPr bwMode="auto">
            <a:xfrm flipH="1">
              <a:off x="5511243" y="5063696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91" name="Line 303"/>
            <p:cNvSpPr>
              <a:spLocks noChangeShapeType="1"/>
            </p:cNvSpPr>
            <p:nvPr/>
          </p:nvSpPr>
          <p:spPr bwMode="auto">
            <a:xfrm>
              <a:off x="3282393" y="5063696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92" name="Line 304"/>
            <p:cNvSpPr>
              <a:spLocks noChangeShapeType="1"/>
            </p:cNvSpPr>
            <p:nvPr/>
          </p:nvSpPr>
          <p:spPr bwMode="auto">
            <a:xfrm flipV="1">
              <a:off x="4854018" y="5720921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93" name="Line 305"/>
            <p:cNvSpPr>
              <a:spLocks noChangeShapeType="1"/>
            </p:cNvSpPr>
            <p:nvPr/>
          </p:nvSpPr>
          <p:spPr bwMode="auto">
            <a:xfrm>
              <a:off x="4854018" y="3482546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94" name="Line 306"/>
            <p:cNvSpPr>
              <a:spLocks noChangeShapeType="1"/>
            </p:cNvSpPr>
            <p:nvPr/>
          </p:nvSpPr>
          <p:spPr bwMode="auto">
            <a:xfrm flipH="1">
              <a:off x="5511243" y="5292296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95" name="Line 307"/>
            <p:cNvSpPr>
              <a:spLocks noChangeShapeType="1"/>
            </p:cNvSpPr>
            <p:nvPr/>
          </p:nvSpPr>
          <p:spPr bwMode="auto">
            <a:xfrm>
              <a:off x="3282393" y="5292296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96" name="Line 308"/>
            <p:cNvSpPr>
              <a:spLocks noChangeShapeType="1"/>
            </p:cNvSpPr>
            <p:nvPr/>
          </p:nvSpPr>
          <p:spPr bwMode="auto">
            <a:xfrm flipV="1">
              <a:off x="5082618" y="5720921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97" name="Line 309"/>
            <p:cNvSpPr>
              <a:spLocks noChangeShapeType="1"/>
            </p:cNvSpPr>
            <p:nvPr/>
          </p:nvSpPr>
          <p:spPr bwMode="auto">
            <a:xfrm>
              <a:off x="5082618" y="3482546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98" name="Line 310"/>
            <p:cNvSpPr>
              <a:spLocks noChangeShapeType="1"/>
            </p:cNvSpPr>
            <p:nvPr/>
          </p:nvSpPr>
          <p:spPr bwMode="auto">
            <a:xfrm flipH="1">
              <a:off x="5511243" y="5520896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99" name="Line 311"/>
            <p:cNvSpPr>
              <a:spLocks noChangeShapeType="1"/>
            </p:cNvSpPr>
            <p:nvPr/>
          </p:nvSpPr>
          <p:spPr bwMode="auto">
            <a:xfrm>
              <a:off x="3282393" y="5520896"/>
              <a:ext cx="19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0" name="Line 312"/>
            <p:cNvSpPr>
              <a:spLocks noChangeShapeType="1"/>
            </p:cNvSpPr>
            <p:nvPr/>
          </p:nvSpPr>
          <p:spPr bwMode="auto">
            <a:xfrm flipV="1">
              <a:off x="5311218" y="5720921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1" name="Line 313"/>
            <p:cNvSpPr>
              <a:spLocks noChangeShapeType="1"/>
            </p:cNvSpPr>
            <p:nvPr/>
          </p:nvSpPr>
          <p:spPr bwMode="auto">
            <a:xfrm>
              <a:off x="5311218" y="3482546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2" name="Freeform 314"/>
            <p:cNvSpPr>
              <a:spLocks/>
            </p:cNvSpPr>
            <p:nvPr/>
          </p:nvSpPr>
          <p:spPr bwMode="auto">
            <a:xfrm>
              <a:off x="3282393" y="4530296"/>
              <a:ext cx="2247900" cy="1190625"/>
            </a:xfrm>
            <a:custGeom>
              <a:avLst/>
              <a:gdLst/>
              <a:ahLst/>
              <a:cxnLst>
                <a:cxn ang="0">
                  <a:pos x="18" y="732"/>
                </a:cxn>
                <a:cxn ang="0">
                  <a:pos x="42" y="612"/>
                </a:cxn>
                <a:cxn ang="0">
                  <a:pos x="66" y="384"/>
                </a:cxn>
                <a:cxn ang="0">
                  <a:pos x="84" y="474"/>
                </a:cxn>
                <a:cxn ang="0">
                  <a:pos x="108" y="600"/>
                </a:cxn>
                <a:cxn ang="0">
                  <a:pos x="132" y="684"/>
                </a:cxn>
                <a:cxn ang="0">
                  <a:pos x="156" y="720"/>
                </a:cxn>
                <a:cxn ang="0">
                  <a:pos x="174" y="702"/>
                </a:cxn>
                <a:cxn ang="0">
                  <a:pos x="198" y="654"/>
                </a:cxn>
                <a:cxn ang="0">
                  <a:pos x="222" y="570"/>
                </a:cxn>
                <a:cxn ang="0">
                  <a:pos x="246" y="630"/>
                </a:cxn>
                <a:cxn ang="0">
                  <a:pos x="264" y="708"/>
                </a:cxn>
                <a:cxn ang="0">
                  <a:pos x="288" y="732"/>
                </a:cxn>
                <a:cxn ang="0">
                  <a:pos x="312" y="708"/>
                </a:cxn>
                <a:cxn ang="0">
                  <a:pos x="336" y="588"/>
                </a:cxn>
                <a:cxn ang="0">
                  <a:pos x="354" y="384"/>
                </a:cxn>
                <a:cxn ang="0">
                  <a:pos x="378" y="108"/>
                </a:cxn>
                <a:cxn ang="0">
                  <a:pos x="402" y="168"/>
                </a:cxn>
                <a:cxn ang="0">
                  <a:pos x="426" y="432"/>
                </a:cxn>
                <a:cxn ang="0">
                  <a:pos x="444" y="618"/>
                </a:cxn>
                <a:cxn ang="0">
                  <a:pos x="468" y="720"/>
                </a:cxn>
                <a:cxn ang="0">
                  <a:pos x="492" y="732"/>
                </a:cxn>
                <a:cxn ang="0">
                  <a:pos x="516" y="696"/>
                </a:cxn>
                <a:cxn ang="0">
                  <a:pos x="534" y="612"/>
                </a:cxn>
                <a:cxn ang="0">
                  <a:pos x="558" y="606"/>
                </a:cxn>
                <a:cxn ang="0">
                  <a:pos x="582" y="690"/>
                </a:cxn>
                <a:cxn ang="0">
                  <a:pos x="606" y="732"/>
                </a:cxn>
                <a:cxn ang="0">
                  <a:pos x="624" y="720"/>
                </a:cxn>
                <a:cxn ang="0">
                  <a:pos x="648" y="624"/>
                </a:cxn>
                <a:cxn ang="0">
                  <a:pos x="672" y="444"/>
                </a:cxn>
                <a:cxn ang="0">
                  <a:pos x="696" y="180"/>
                </a:cxn>
                <a:cxn ang="0">
                  <a:pos x="714" y="90"/>
                </a:cxn>
                <a:cxn ang="0">
                  <a:pos x="738" y="372"/>
                </a:cxn>
                <a:cxn ang="0">
                  <a:pos x="762" y="582"/>
                </a:cxn>
                <a:cxn ang="0">
                  <a:pos x="786" y="702"/>
                </a:cxn>
                <a:cxn ang="0">
                  <a:pos x="804" y="732"/>
                </a:cxn>
                <a:cxn ang="0">
                  <a:pos x="828" y="708"/>
                </a:cxn>
                <a:cxn ang="0">
                  <a:pos x="852" y="636"/>
                </a:cxn>
                <a:cxn ang="0">
                  <a:pos x="876" y="576"/>
                </a:cxn>
                <a:cxn ang="0">
                  <a:pos x="894" y="678"/>
                </a:cxn>
                <a:cxn ang="0">
                  <a:pos x="918" y="726"/>
                </a:cxn>
                <a:cxn ang="0">
                  <a:pos x="942" y="726"/>
                </a:cxn>
                <a:cxn ang="0">
                  <a:pos x="966" y="654"/>
                </a:cxn>
                <a:cxn ang="0">
                  <a:pos x="984" y="498"/>
                </a:cxn>
                <a:cxn ang="0">
                  <a:pos x="1008" y="252"/>
                </a:cxn>
                <a:cxn ang="0">
                  <a:pos x="1032" y="12"/>
                </a:cxn>
                <a:cxn ang="0">
                  <a:pos x="1056" y="312"/>
                </a:cxn>
                <a:cxn ang="0">
                  <a:pos x="1074" y="540"/>
                </a:cxn>
                <a:cxn ang="0">
                  <a:pos x="1098" y="678"/>
                </a:cxn>
                <a:cxn ang="0">
                  <a:pos x="1122" y="732"/>
                </a:cxn>
                <a:cxn ang="0">
                  <a:pos x="1140" y="720"/>
                </a:cxn>
                <a:cxn ang="0">
                  <a:pos x="1164" y="660"/>
                </a:cxn>
                <a:cxn ang="0">
                  <a:pos x="1188" y="552"/>
                </a:cxn>
                <a:cxn ang="0">
                  <a:pos x="1212" y="630"/>
                </a:cxn>
                <a:cxn ang="0">
                  <a:pos x="1230" y="690"/>
                </a:cxn>
                <a:cxn ang="0">
                  <a:pos x="1254" y="714"/>
                </a:cxn>
                <a:cxn ang="0">
                  <a:pos x="1278" y="702"/>
                </a:cxn>
                <a:cxn ang="0">
                  <a:pos x="1302" y="630"/>
                </a:cxn>
                <a:cxn ang="0">
                  <a:pos x="1320" y="516"/>
                </a:cxn>
                <a:cxn ang="0">
                  <a:pos x="1344" y="360"/>
                </a:cxn>
                <a:cxn ang="0">
                  <a:pos x="1368" y="558"/>
                </a:cxn>
                <a:cxn ang="0">
                  <a:pos x="1392" y="708"/>
                </a:cxn>
                <a:cxn ang="0">
                  <a:pos x="1410" y="744"/>
                </a:cxn>
              </a:cxnLst>
              <a:rect l="0" t="0" r="r" b="b"/>
              <a:pathLst>
                <a:path w="1416" h="750">
                  <a:moveTo>
                    <a:pt x="0" y="738"/>
                  </a:moveTo>
                  <a:lnTo>
                    <a:pt x="0" y="73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6" y="750"/>
                  </a:lnTo>
                  <a:lnTo>
                    <a:pt x="12" y="750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44"/>
                  </a:lnTo>
                  <a:lnTo>
                    <a:pt x="12" y="738"/>
                  </a:lnTo>
                  <a:lnTo>
                    <a:pt x="18" y="738"/>
                  </a:lnTo>
                  <a:lnTo>
                    <a:pt x="18" y="738"/>
                  </a:lnTo>
                  <a:lnTo>
                    <a:pt x="18" y="738"/>
                  </a:lnTo>
                  <a:lnTo>
                    <a:pt x="18" y="738"/>
                  </a:lnTo>
                  <a:lnTo>
                    <a:pt x="18" y="738"/>
                  </a:lnTo>
                  <a:lnTo>
                    <a:pt x="18" y="738"/>
                  </a:lnTo>
                  <a:lnTo>
                    <a:pt x="18" y="738"/>
                  </a:lnTo>
                  <a:lnTo>
                    <a:pt x="18" y="738"/>
                  </a:lnTo>
                  <a:lnTo>
                    <a:pt x="18" y="738"/>
                  </a:lnTo>
                  <a:lnTo>
                    <a:pt x="18" y="732"/>
                  </a:lnTo>
                  <a:lnTo>
                    <a:pt x="18" y="732"/>
                  </a:lnTo>
                  <a:lnTo>
                    <a:pt x="18" y="732"/>
                  </a:lnTo>
                  <a:lnTo>
                    <a:pt x="18" y="732"/>
                  </a:lnTo>
                  <a:lnTo>
                    <a:pt x="18" y="732"/>
                  </a:lnTo>
                  <a:lnTo>
                    <a:pt x="18" y="732"/>
                  </a:lnTo>
                  <a:lnTo>
                    <a:pt x="18" y="732"/>
                  </a:lnTo>
                  <a:lnTo>
                    <a:pt x="18" y="732"/>
                  </a:lnTo>
                  <a:lnTo>
                    <a:pt x="18" y="732"/>
                  </a:lnTo>
                  <a:lnTo>
                    <a:pt x="18" y="726"/>
                  </a:lnTo>
                  <a:lnTo>
                    <a:pt x="18" y="726"/>
                  </a:lnTo>
                  <a:lnTo>
                    <a:pt x="18" y="726"/>
                  </a:lnTo>
                  <a:lnTo>
                    <a:pt x="18" y="726"/>
                  </a:lnTo>
                  <a:lnTo>
                    <a:pt x="24" y="726"/>
                  </a:lnTo>
                  <a:lnTo>
                    <a:pt x="24" y="726"/>
                  </a:lnTo>
                  <a:lnTo>
                    <a:pt x="24" y="726"/>
                  </a:lnTo>
                  <a:lnTo>
                    <a:pt x="24" y="720"/>
                  </a:lnTo>
                  <a:lnTo>
                    <a:pt x="24" y="720"/>
                  </a:lnTo>
                  <a:lnTo>
                    <a:pt x="24" y="720"/>
                  </a:lnTo>
                  <a:lnTo>
                    <a:pt x="24" y="720"/>
                  </a:lnTo>
                  <a:lnTo>
                    <a:pt x="24" y="720"/>
                  </a:lnTo>
                  <a:lnTo>
                    <a:pt x="24" y="720"/>
                  </a:lnTo>
                  <a:lnTo>
                    <a:pt x="24" y="714"/>
                  </a:lnTo>
                  <a:lnTo>
                    <a:pt x="24" y="714"/>
                  </a:lnTo>
                  <a:lnTo>
                    <a:pt x="24" y="714"/>
                  </a:lnTo>
                  <a:lnTo>
                    <a:pt x="24" y="714"/>
                  </a:lnTo>
                  <a:lnTo>
                    <a:pt x="24" y="714"/>
                  </a:lnTo>
                  <a:lnTo>
                    <a:pt x="24" y="708"/>
                  </a:lnTo>
                  <a:lnTo>
                    <a:pt x="24" y="708"/>
                  </a:lnTo>
                  <a:lnTo>
                    <a:pt x="24" y="708"/>
                  </a:lnTo>
                  <a:lnTo>
                    <a:pt x="24" y="708"/>
                  </a:lnTo>
                  <a:lnTo>
                    <a:pt x="24" y="708"/>
                  </a:lnTo>
                  <a:lnTo>
                    <a:pt x="24" y="702"/>
                  </a:lnTo>
                  <a:lnTo>
                    <a:pt x="24" y="702"/>
                  </a:lnTo>
                  <a:lnTo>
                    <a:pt x="30" y="702"/>
                  </a:lnTo>
                  <a:lnTo>
                    <a:pt x="30" y="702"/>
                  </a:lnTo>
                  <a:lnTo>
                    <a:pt x="30" y="702"/>
                  </a:lnTo>
                  <a:lnTo>
                    <a:pt x="30" y="696"/>
                  </a:lnTo>
                  <a:lnTo>
                    <a:pt x="30" y="696"/>
                  </a:lnTo>
                  <a:lnTo>
                    <a:pt x="30" y="696"/>
                  </a:lnTo>
                  <a:lnTo>
                    <a:pt x="30" y="696"/>
                  </a:lnTo>
                  <a:lnTo>
                    <a:pt x="30" y="690"/>
                  </a:lnTo>
                  <a:lnTo>
                    <a:pt x="30" y="690"/>
                  </a:lnTo>
                  <a:lnTo>
                    <a:pt x="30" y="690"/>
                  </a:lnTo>
                  <a:lnTo>
                    <a:pt x="30" y="690"/>
                  </a:lnTo>
                  <a:lnTo>
                    <a:pt x="30" y="684"/>
                  </a:lnTo>
                  <a:lnTo>
                    <a:pt x="30" y="684"/>
                  </a:lnTo>
                  <a:lnTo>
                    <a:pt x="30" y="684"/>
                  </a:lnTo>
                  <a:lnTo>
                    <a:pt x="30" y="684"/>
                  </a:lnTo>
                  <a:lnTo>
                    <a:pt x="30" y="678"/>
                  </a:lnTo>
                  <a:lnTo>
                    <a:pt x="30" y="678"/>
                  </a:lnTo>
                  <a:lnTo>
                    <a:pt x="30" y="678"/>
                  </a:lnTo>
                  <a:lnTo>
                    <a:pt x="30" y="678"/>
                  </a:lnTo>
                  <a:lnTo>
                    <a:pt x="30" y="672"/>
                  </a:lnTo>
                  <a:lnTo>
                    <a:pt x="36" y="672"/>
                  </a:lnTo>
                  <a:lnTo>
                    <a:pt x="36" y="672"/>
                  </a:lnTo>
                  <a:lnTo>
                    <a:pt x="36" y="666"/>
                  </a:lnTo>
                  <a:lnTo>
                    <a:pt x="36" y="666"/>
                  </a:lnTo>
                  <a:lnTo>
                    <a:pt x="36" y="666"/>
                  </a:lnTo>
                  <a:lnTo>
                    <a:pt x="36" y="666"/>
                  </a:lnTo>
                  <a:lnTo>
                    <a:pt x="36" y="660"/>
                  </a:lnTo>
                  <a:lnTo>
                    <a:pt x="36" y="660"/>
                  </a:lnTo>
                  <a:lnTo>
                    <a:pt x="36" y="660"/>
                  </a:lnTo>
                  <a:lnTo>
                    <a:pt x="36" y="654"/>
                  </a:lnTo>
                  <a:lnTo>
                    <a:pt x="36" y="654"/>
                  </a:lnTo>
                  <a:lnTo>
                    <a:pt x="36" y="654"/>
                  </a:lnTo>
                  <a:lnTo>
                    <a:pt x="36" y="648"/>
                  </a:lnTo>
                  <a:lnTo>
                    <a:pt x="36" y="648"/>
                  </a:lnTo>
                  <a:lnTo>
                    <a:pt x="36" y="648"/>
                  </a:lnTo>
                  <a:lnTo>
                    <a:pt x="36" y="648"/>
                  </a:lnTo>
                  <a:lnTo>
                    <a:pt x="36" y="642"/>
                  </a:lnTo>
                  <a:lnTo>
                    <a:pt x="36" y="642"/>
                  </a:lnTo>
                  <a:lnTo>
                    <a:pt x="36" y="642"/>
                  </a:lnTo>
                  <a:lnTo>
                    <a:pt x="36" y="636"/>
                  </a:lnTo>
                  <a:lnTo>
                    <a:pt x="36" y="636"/>
                  </a:lnTo>
                  <a:lnTo>
                    <a:pt x="36" y="636"/>
                  </a:lnTo>
                  <a:lnTo>
                    <a:pt x="42" y="630"/>
                  </a:lnTo>
                  <a:lnTo>
                    <a:pt x="42" y="630"/>
                  </a:lnTo>
                  <a:lnTo>
                    <a:pt x="42" y="630"/>
                  </a:lnTo>
                  <a:lnTo>
                    <a:pt x="42" y="624"/>
                  </a:lnTo>
                  <a:lnTo>
                    <a:pt x="42" y="624"/>
                  </a:lnTo>
                  <a:lnTo>
                    <a:pt x="42" y="624"/>
                  </a:lnTo>
                  <a:lnTo>
                    <a:pt x="42" y="618"/>
                  </a:lnTo>
                  <a:lnTo>
                    <a:pt x="42" y="618"/>
                  </a:lnTo>
                  <a:lnTo>
                    <a:pt x="42" y="612"/>
                  </a:lnTo>
                  <a:lnTo>
                    <a:pt x="42" y="612"/>
                  </a:lnTo>
                  <a:lnTo>
                    <a:pt x="42" y="612"/>
                  </a:lnTo>
                  <a:lnTo>
                    <a:pt x="42" y="606"/>
                  </a:lnTo>
                  <a:lnTo>
                    <a:pt x="42" y="606"/>
                  </a:lnTo>
                  <a:lnTo>
                    <a:pt x="42" y="606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42" y="594"/>
                  </a:lnTo>
                  <a:lnTo>
                    <a:pt x="42" y="594"/>
                  </a:lnTo>
                  <a:lnTo>
                    <a:pt x="42" y="588"/>
                  </a:lnTo>
                  <a:lnTo>
                    <a:pt x="42" y="588"/>
                  </a:lnTo>
                  <a:lnTo>
                    <a:pt x="48" y="588"/>
                  </a:lnTo>
                  <a:lnTo>
                    <a:pt x="48" y="582"/>
                  </a:lnTo>
                  <a:lnTo>
                    <a:pt x="48" y="582"/>
                  </a:lnTo>
                  <a:lnTo>
                    <a:pt x="48" y="576"/>
                  </a:lnTo>
                  <a:lnTo>
                    <a:pt x="48" y="576"/>
                  </a:lnTo>
                  <a:lnTo>
                    <a:pt x="48" y="576"/>
                  </a:lnTo>
                  <a:lnTo>
                    <a:pt x="48" y="570"/>
                  </a:lnTo>
                  <a:lnTo>
                    <a:pt x="48" y="570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48" y="558"/>
                  </a:lnTo>
                  <a:lnTo>
                    <a:pt x="48" y="558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48" y="546"/>
                  </a:lnTo>
                  <a:lnTo>
                    <a:pt x="48" y="546"/>
                  </a:lnTo>
                  <a:lnTo>
                    <a:pt x="48" y="540"/>
                  </a:lnTo>
                  <a:lnTo>
                    <a:pt x="48" y="540"/>
                  </a:lnTo>
                  <a:lnTo>
                    <a:pt x="48" y="540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4" y="522"/>
                  </a:lnTo>
                  <a:lnTo>
                    <a:pt x="54" y="522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0"/>
                  </a:lnTo>
                  <a:lnTo>
                    <a:pt x="54" y="510"/>
                  </a:lnTo>
                  <a:lnTo>
                    <a:pt x="54" y="510"/>
                  </a:lnTo>
                  <a:lnTo>
                    <a:pt x="54" y="504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54" y="492"/>
                  </a:lnTo>
                  <a:lnTo>
                    <a:pt x="54" y="492"/>
                  </a:lnTo>
                  <a:lnTo>
                    <a:pt x="54" y="486"/>
                  </a:lnTo>
                  <a:lnTo>
                    <a:pt x="54" y="486"/>
                  </a:lnTo>
                  <a:lnTo>
                    <a:pt x="54" y="480"/>
                  </a:lnTo>
                  <a:lnTo>
                    <a:pt x="54" y="480"/>
                  </a:lnTo>
                  <a:lnTo>
                    <a:pt x="54" y="474"/>
                  </a:lnTo>
                  <a:lnTo>
                    <a:pt x="54" y="474"/>
                  </a:lnTo>
                  <a:lnTo>
                    <a:pt x="60" y="468"/>
                  </a:lnTo>
                  <a:lnTo>
                    <a:pt x="60" y="468"/>
                  </a:lnTo>
                  <a:lnTo>
                    <a:pt x="60" y="462"/>
                  </a:lnTo>
                  <a:lnTo>
                    <a:pt x="60" y="462"/>
                  </a:lnTo>
                  <a:lnTo>
                    <a:pt x="60" y="456"/>
                  </a:lnTo>
                  <a:lnTo>
                    <a:pt x="60" y="456"/>
                  </a:lnTo>
                  <a:lnTo>
                    <a:pt x="60" y="450"/>
                  </a:lnTo>
                  <a:lnTo>
                    <a:pt x="60" y="450"/>
                  </a:lnTo>
                  <a:lnTo>
                    <a:pt x="60" y="444"/>
                  </a:lnTo>
                  <a:lnTo>
                    <a:pt x="60" y="438"/>
                  </a:lnTo>
                  <a:lnTo>
                    <a:pt x="60" y="438"/>
                  </a:lnTo>
                  <a:lnTo>
                    <a:pt x="60" y="432"/>
                  </a:lnTo>
                  <a:lnTo>
                    <a:pt x="60" y="432"/>
                  </a:lnTo>
                  <a:lnTo>
                    <a:pt x="60" y="426"/>
                  </a:lnTo>
                  <a:lnTo>
                    <a:pt x="60" y="426"/>
                  </a:lnTo>
                  <a:lnTo>
                    <a:pt x="60" y="420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2"/>
                  </a:lnTo>
                  <a:lnTo>
                    <a:pt x="66" y="402"/>
                  </a:lnTo>
                  <a:lnTo>
                    <a:pt x="66" y="396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6" y="354"/>
                  </a:lnTo>
                  <a:lnTo>
                    <a:pt x="66" y="354"/>
                  </a:lnTo>
                  <a:lnTo>
                    <a:pt x="66" y="354"/>
                  </a:lnTo>
                  <a:lnTo>
                    <a:pt x="72" y="354"/>
                  </a:lnTo>
                  <a:lnTo>
                    <a:pt x="72" y="354"/>
                  </a:lnTo>
                  <a:lnTo>
                    <a:pt x="72" y="354"/>
                  </a:lnTo>
                  <a:lnTo>
                    <a:pt x="72" y="360"/>
                  </a:lnTo>
                  <a:lnTo>
                    <a:pt x="72" y="360"/>
                  </a:lnTo>
                  <a:lnTo>
                    <a:pt x="72" y="360"/>
                  </a:lnTo>
                  <a:lnTo>
                    <a:pt x="72" y="360"/>
                  </a:lnTo>
                  <a:lnTo>
                    <a:pt x="72" y="360"/>
                  </a:lnTo>
                  <a:lnTo>
                    <a:pt x="72" y="366"/>
                  </a:lnTo>
                  <a:lnTo>
                    <a:pt x="72" y="366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84"/>
                  </a:lnTo>
                  <a:lnTo>
                    <a:pt x="72" y="384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8" y="420"/>
                  </a:lnTo>
                  <a:lnTo>
                    <a:pt x="78" y="426"/>
                  </a:lnTo>
                  <a:lnTo>
                    <a:pt x="78" y="426"/>
                  </a:lnTo>
                  <a:lnTo>
                    <a:pt x="78" y="426"/>
                  </a:lnTo>
                  <a:lnTo>
                    <a:pt x="78" y="432"/>
                  </a:lnTo>
                  <a:lnTo>
                    <a:pt x="78" y="432"/>
                  </a:lnTo>
                  <a:lnTo>
                    <a:pt x="78" y="432"/>
                  </a:lnTo>
                  <a:lnTo>
                    <a:pt x="78" y="438"/>
                  </a:lnTo>
                  <a:lnTo>
                    <a:pt x="84" y="438"/>
                  </a:lnTo>
                  <a:lnTo>
                    <a:pt x="84" y="438"/>
                  </a:lnTo>
                  <a:lnTo>
                    <a:pt x="84" y="444"/>
                  </a:lnTo>
                  <a:lnTo>
                    <a:pt x="84" y="444"/>
                  </a:lnTo>
                  <a:lnTo>
                    <a:pt x="84" y="444"/>
                  </a:lnTo>
                  <a:lnTo>
                    <a:pt x="84" y="444"/>
                  </a:lnTo>
                  <a:lnTo>
                    <a:pt x="84" y="450"/>
                  </a:lnTo>
                  <a:lnTo>
                    <a:pt x="84" y="450"/>
                  </a:lnTo>
                  <a:lnTo>
                    <a:pt x="84" y="450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74"/>
                  </a:lnTo>
                  <a:lnTo>
                    <a:pt x="84" y="474"/>
                  </a:lnTo>
                  <a:lnTo>
                    <a:pt x="84" y="474"/>
                  </a:lnTo>
                  <a:lnTo>
                    <a:pt x="84" y="474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92"/>
                  </a:lnTo>
                  <a:lnTo>
                    <a:pt x="90" y="492"/>
                  </a:lnTo>
                  <a:lnTo>
                    <a:pt x="90" y="492"/>
                  </a:lnTo>
                  <a:lnTo>
                    <a:pt x="90" y="492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0" y="516"/>
                  </a:lnTo>
                  <a:lnTo>
                    <a:pt x="96" y="516"/>
                  </a:lnTo>
                  <a:lnTo>
                    <a:pt x="96" y="516"/>
                  </a:lnTo>
                  <a:lnTo>
                    <a:pt x="96" y="516"/>
                  </a:lnTo>
                  <a:lnTo>
                    <a:pt x="96" y="522"/>
                  </a:lnTo>
                  <a:lnTo>
                    <a:pt x="96" y="522"/>
                  </a:lnTo>
                  <a:lnTo>
                    <a:pt x="96" y="522"/>
                  </a:lnTo>
                  <a:lnTo>
                    <a:pt x="96" y="528"/>
                  </a:lnTo>
                  <a:lnTo>
                    <a:pt x="96" y="528"/>
                  </a:lnTo>
                  <a:lnTo>
                    <a:pt x="96" y="528"/>
                  </a:lnTo>
                  <a:lnTo>
                    <a:pt x="96" y="528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40"/>
                  </a:lnTo>
                  <a:lnTo>
                    <a:pt x="96" y="540"/>
                  </a:lnTo>
                  <a:lnTo>
                    <a:pt x="96" y="540"/>
                  </a:lnTo>
                  <a:lnTo>
                    <a:pt x="96" y="546"/>
                  </a:lnTo>
                  <a:lnTo>
                    <a:pt x="96" y="546"/>
                  </a:lnTo>
                  <a:lnTo>
                    <a:pt x="96" y="546"/>
                  </a:lnTo>
                  <a:lnTo>
                    <a:pt x="96" y="546"/>
                  </a:lnTo>
                  <a:lnTo>
                    <a:pt x="102" y="552"/>
                  </a:lnTo>
                  <a:lnTo>
                    <a:pt x="102" y="552"/>
                  </a:lnTo>
                  <a:lnTo>
                    <a:pt x="102" y="552"/>
                  </a:lnTo>
                  <a:lnTo>
                    <a:pt x="102" y="552"/>
                  </a:lnTo>
                  <a:lnTo>
                    <a:pt x="102" y="558"/>
                  </a:lnTo>
                  <a:lnTo>
                    <a:pt x="102" y="558"/>
                  </a:lnTo>
                  <a:lnTo>
                    <a:pt x="102" y="558"/>
                  </a:lnTo>
                  <a:lnTo>
                    <a:pt x="102" y="558"/>
                  </a:lnTo>
                  <a:lnTo>
                    <a:pt x="102" y="564"/>
                  </a:lnTo>
                  <a:lnTo>
                    <a:pt x="102" y="564"/>
                  </a:lnTo>
                  <a:lnTo>
                    <a:pt x="102" y="564"/>
                  </a:lnTo>
                  <a:lnTo>
                    <a:pt x="102" y="564"/>
                  </a:lnTo>
                  <a:lnTo>
                    <a:pt x="102" y="570"/>
                  </a:lnTo>
                  <a:lnTo>
                    <a:pt x="102" y="570"/>
                  </a:lnTo>
                  <a:lnTo>
                    <a:pt x="102" y="570"/>
                  </a:lnTo>
                  <a:lnTo>
                    <a:pt x="102" y="570"/>
                  </a:lnTo>
                  <a:lnTo>
                    <a:pt x="102" y="576"/>
                  </a:lnTo>
                  <a:lnTo>
                    <a:pt x="102" y="576"/>
                  </a:lnTo>
                  <a:lnTo>
                    <a:pt x="102" y="576"/>
                  </a:lnTo>
                  <a:lnTo>
                    <a:pt x="102" y="576"/>
                  </a:lnTo>
                  <a:lnTo>
                    <a:pt x="102" y="582"/>
                  </a:lnTo>
                  <a:lnTo>
                    <a:pt x="102" y="582"/>
                  </a:lnTo>
                  <a:lnTo>
                    <a:pt x="108" y="582"/>
                  </a:lnTo>
                  <a:lnTo>
                    <a:pt x="108" y="582"/>
                  </a:lnTo>
                  <a:lnTo>
                    <a:pt x="108" y="588"/>
                  </a:lnTo>
                  <a:lnTo>
                    <a:pt x="108" y="588"/>
                  </a:lnTo>
                  <a:lnTo>
                    <a:pt x="108" y="588"/>
                  </a:lnTo>
                  <a:lnTo>
                    <a:pt x="108" y="588"/>
                  </a:lnTo>
                  <a:lnTo>
                    <a:pt x="108" y="594"/>
                  </a:lnTo>
                  <a:lnTo>
                    <a:pt x="108" y="594"/>
                  </a:lnTo>
                  <a:lnTo>
                    <a:pt x="108" y="594"/>
                  </a:lnTo>
                  <a:lnTo>
                    <a:pt x="108" y="594"/>
                  </a:lnTo>
                  <a:lnTo>
                    <a:pt x="108" y="594"/>
                  </a:lnTo>
                  <a:lnTo>
                    <a:pt x="108" y="600"/>
                  </a:lnTo>
                  <a:lnTo>
                    <a:pt x="108" y="600"/>
                  </a:lnTo>
                  <a:lnTo>
                    <a:pt x="108" y="600"/>
                  </a:lnTo>
                  <a:lnTo>
                    <a:pt x="108" y="600"/>
                  </a:lnTo>
                  <a:lnTo>
                    <a:pt x="108" y="606"/>
                  </a:lnTo>
                  <a:lnTo>
                    <a:pt x="108" y="606"/>
                  </a:lnTo>
                  <a:lnTo>
                    <a:pt x="108" y="606"/>
                  </a:lnTo>
                  <a:lnTo>
                    <a:pt x="108" y="606"/>
                  </a:lnTo>
                  <a:lnTo>
                    <a:pt x="108" y="606"/>
                  </a:lnTo>
                  <a:lnTo>
                    <a:pt x="108" y="612"/>
                  </a:lnTo>
                  <a:lnTo>
                    <a:pt x="114" y="612"/>
                  </a:lnTo>
                  <a:lnTo>
                    <a:pt x="114" y="612"/>
                  </a:lnTo>
                  <a:lnTo>
                    <a:pt x="114" y="612"/>
                  </a:lnTo>
                  <a:lnTo>
                    <a:pt x="114" y="612"/>
                  </a:lnTo>
                  <a:lnTo>
                    <a:pt x="114" y="618"/>
                  </a:lnTo>
                  <a:lnTo>
                    <a:pt x="114" y="618"/>
                  </a:lnTo>
                  <a:lnTo>
                    <a:pt x="114" y="618"/>
                  </a:lnTo>
                  <a:lnTo>
                    <a:pt x="114" y="618"/>
                  </a:lnTo>
                  <a:lnTo>
                    <a:pt x="114" y="618"/>
                  </a:lnTo>
                  <a:lnTo>
                    <a:pt x="114" y="624"/>
                  </a:lnTo>
                  <a:lnTo>
                    <a:pt x="114" y="624"/>
                  </a:lnTo>
                  <a:lnTo>
                    <a:pt x="114" y="624"/>
                  </a:lnTo>
                  <a:lnTo>
                    <a:pt x="114" y="624"/>
                  </a:lnTo>
                  <a:lnTo>
                    <a:pt x="114" y="624"/>
                  </a:lnTo>
                  <a:lnTo>
                    <a:pt x="114" y="630"/>
                  </a:lnTo>
                  <a:lnTo>
                    <a:pt x="114" y="630"/>
                  </a:lnTo>
                  <a:lnTo>
                    <a:pt x="114" y="630"/>
                  </a:lnTo>
                  <a:lnTo>
                    <a:pt x="114" y="630"/>
                  </a:lnTo>
                  <a:lnTo>
                    <a:pt x="114" y="630"/>
                  </a:lnTo>
                  <a:lnTo>
                    <a:pt x="114" y="630"/>
                  </a:lnTo>
                  <a:lnTo>
                    <a:pt x="114" y="636"/>
                  </a:lnTo>
                  <a:lnTo>
                    <a:pt x="120" y="636"/>
                  </a:lnTo>
                  <a:lnTo>
                    <a:pt x="120" y="636"/>
                  </a:lnTo>
                  <a:lnTo>
                    <a:pt x="120" y="636"/>
                  </a:lnTo>
                  <a:lnTo>
                    <a:pt x="120" y="642"/>
                  </a:lnTo>
                  <a:lnTo>
                    <a:pt x="120" y="642"/>
                  </a:lnTo>
                  <a:lnTo>
                    <a:pt x="120" y="642"/>
                  </a:lnTo>
                  <a:lnTo>
                    <a:pt x="120" y="642"/>
                  </a:lnTo>
                  <a:lnTo>
                    <a:pt x="120" y="642"/>
                  </a:lnTo>
                  <a:lnTo>
                    <a:pt x="120" y="642"/>
                  </a:lnTo>
                  <a:lnTo>
                    <a:pt x="120" y="648"/>
                  </a:lnTo>
                  <a:lnTo>
                    <a:pt x="120" y="648"/>
                  </a:lnTo>
                  <a:lnTo>
                    <a:pt x="120" y="648"/>
                  </a:lnTo>
                  <a:lnTo>
                    <a:pt x="120" y="648"/>
                  </a:lnTo>
                  <a:lnTo>
                    <a:pt x="120" y="648"/>
                  </a:lnTo>
                  <a:lnTo>
                    <a:pt x="120" y="654"/>
                  </a:lnTo>
                  <a:lnTo>
                    <a:pt x="120" y="654"/>
                  </a:lnTo>
                  <a:lnTo>
                    <a:pt x="120" y="654"/>
                  </a:lnTo>
                  <a:lnTo>
                    <a:pt x="120" y="654"/>
                  </a:lnTo>
                  <a:lnTo>
                    <a:pt x="120" y="654"/>
                  </a:lnTo>
                  <a:lnTo>
                    <a:pt x="120" y="654"/>
                  </a:lnTo>
                  <a:lnTo>
                    <a:pt x="120" y="660"/>
                  </a:lnTo>
                  <a:lnTo>
                    <a:pt x="126" y="660"/>
                  </a:lnTo>
                  <a:lnTo>
                    <a:pt x="126" y="660"/>
                  </a:lnTo>
                  <a:lnTo>
                    <a:pt x="126" y="660"/>
                  </a:lnTo>
                  <a:lnTo>
                    <a:pt x="126" y="660"/>
                  </a:lnTo>
                  <a:lnTo>
                    <a:pt x="126" y="660"/>
                  </a:lnTo>
                  <a:lnTo>
                    <a:pt x="126" y="660"/>
                  </a:lnTo>
                  <a:lnTo>
                    <a:pt x="126" y="666"/>
                  </a:lnTo>
                  <a:lnTo>
                    <a:pt x="126" y="666"/>
                  </a:lnTo>
                  <a:lnTo>
                    <a:pt x="126" y="666"/>
                  </a:lnTo>
                  <a:lnTo>
                    <a:pt x="126" y="666"/>
                  </a:lnTo>
                  <a:lnTo>
                    <a:pt x="126" y="666"/>
                  </a:lnTo>
                  <a:lnTo>
                    <a:pt x="126" y="666"/>
                  </a:lnTo>
                  <a:lnTo>
                    <a:pt x="126" y="672"/>
                  </a:lnTo>
                  <a:lnTo>
                    <a:pt x="126" y="672"/>
                  </a:lnTo>
                  <a:lnTo>
                    <a:pt x="126" y="672"/>
                  </a:lnTo>
                  <a:lnTo>
                    <a:pt x="126" y="672"/>
                  </a:lnTo>
                  <a:lnTo>
                    <a:pt x="126" y="672"/>
                  </a:lnTo>
                  <a:lnTo>
                    <a:pt x="126" y="672"/>
                  </a:lnTo>
                  <a:lnTo>
                    <a:pt x="126" y="672"/>
                  </a:lnTo>
                  <a:lnTo>
                    <a:pt x="126" y="678"/>
                  </a:lnTo>
                  <a:lnTo>
                    <a:pt x="126" y="678"/>
                  </a:lnTo>
                  <a:lnTo>
                    <a:pt x="132" y="678"/>
                  </a:lnTo>
                  <a:lnTo>
                    <a:pt x="132" y="678"/>
                  </a:lnTo>
                  <a:lnTo>
                    <a:pt x="132" y="678"/>
                  </a:lnTo>
                  <a:lnTo>
                    <a:pt x="132" y="678"/>
                  </a:lnTo>
                  <a:lnTo>
                    <a:pt x="132" y="678"/>
                  </a:lnTo>
                  <a:lnTo>
                    <a:pt x="132" y="684"/>
                  </a:lnTo>
                  <a:lnTo>
                    <a:pt x="132" y="684"/>
                  </a:lnTo>
                  <a:lnTo>
                    <a:pt x="132" y="684"/>
                  </a:lnTo>
                  <a:lnTo>
                    <a:pt x="132" y="684"/>
                  </a:lnTo>
                  <a:lnTo>
                    <a:pt x="132" y="684"/>
                  </a:lnTo>
                  <a:lnTo>
                    <a:pt x="132" y="684"/>
                  </a:lnTo>
                  <a:lnTo>
                    <a:pt x="132" y="684"/>
                  </a:lnTo>
                  <a:lnTo>
                    <a:pt x="132" y="684"/>
                  </a:lnTo>
                  <a:lnTo>
                    <a:pt x="132" y="690"/>
                  </a:lnTo>
                  <a:lnTo>
                    <a:pt x="132" y="690"/>
                  </a:lnTo>
                  <a:lnTo>
                    <a:pt x="132" y="690"/>
                  </a:lnTo>
                  <a:lnTo>
                    <a:pt x="132" y="690"/>
                  </a:lnTo>
                  <a:lnTo>
                    <a:pt x="132" y="690"/>
                  </a:lnTo>
                  <a:lnTo>
                    <a:pt x="132" y="690"/>
                  </a:lnTo>
                  <a:lnTo>
                    <a:pt x="132" y="690"/>
                  </a:lnTo>
                  <a:lnTo>
                    <a:pt x="132" y="690"/>
                  </a:lnTo>
                  <a:lnTo>
                    <a:pt x="138" y="696"/>
                  </a:lnTo>
                  <a:lnTo>
                    <a:pt x="138" y="696"/>
                  </a:lnTo>
                  <a:lnTo>
                    <a:pt x="138" y="696"/>
                  </a:lnTo>
                  <a:lnTo>
                    <a:pt x="138" y="696"/>
                  </a:lnTo>
                  <a:lnTo>
                    <a:pt x="138" y="696"/>
                  </a:lnTo>
                  <a:lnTo>
                    <a:pt x="138" y="696"/>
                  </a:lnTo>
                  <a:lnTo>
                    <a:pt x="138" y="696"/>
                  </a:lnTo>
                  <a:lnTo>
                    <a:pt x="138" y="696"/>
                  </a:lnTo>
                  <a:lnTo>
                    <a:pt x="138" y="702"/>
                  </a:lnTo>
                  <a:lnTo>
                    <a:pt x="138" y="702"/>
                  </a:lnTo>
                  <a:lnTo>
                    <a:pt x="138" y="702"/>
                  </a:lnTo>
                  <a:lnTo>
                    <a:pt x="138" y="702"/>
                  </a:lnTo>
                  <a:lnTo>
                    <a:pt x="138" y="702"/>
                  </a:lnTo>
                  <a:lnTo>
                    <a:pt x="138" y="702"/>
                  </a:lnTo>
                  <a:lnTo>
                    <a:pt x="138" y="702"/>
                  </a:lnTo>
                  <a:lnTo>
                    <a:pt x="138" y="702"/>
                  </a:lnTo>
                  <a:lnTo>
                    <a:pt x="138" y="702"/>
                  </a:lnTo>
                  <a:lnTo>
                    <a:pt x="138" y="702"/>
                  </a:lnTo>
                  <a:lnTo>
                    <a:pt x="138" y="708"/>
                  </a:lnTo>
                  <a:lnTo>
                    <a:pt x="138" y="708"/>
                  </a:lnTo>
                  <a:lnTo>
                    <a:pt x="138" y="708"/>
                  </a:lnTo>
                  <a:lnTo>
                    <a:pt x="144" y="708"/>
                  </a:lnTo>
                  <a:lnTo>
                    <a:pt x="144" y="708"/>
                  </a:lnTo>
                  <a:lnTo>
                    <a:pt x="144" y="708"/>
                  </a:lnTo>
                  <a:lnTo>
                    <a:pt x="144" y="708"/>
                  </a:lnTo>
                  <a:lnTo>
                    <a:pt x="144" y="708"/>
                  </a:lnTo>
                  <a:lnTo>
                    <a:pt x="144" y="708"/>
                  </a:lnTo>
                  <a:lnTo>
                    <a:pt x="144" y="708"/>
                  </a:lnTo>
                  <a:lnTo>
                    <a:pt x="144" y="708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44" y="714"/>
                  </a:lnTo>
                  <a:lnTo>
                    <a:pt x="150" y="714"/>
                  </a:lnTo>
                  <a:lnTo>
                    <a:pt x="150" y="714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62" y="720"/>
                  </a:lnTo>
                  <a:lnTo>
                    <a:pt x="162" y="720"/>
                  </a:lnTo>
                  <a:lnTo>
                    <a:pt x="162" y="720"/>
                  </a:lnTo>
                  <a:lnTo>
                    <a:pt x="162" y="720"/>
                  </a:lnTo>
                  <a:lnTo>
                    <a:pt x="162" y="720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2" y="714"/>
                  </a:lnTo>
                  <a:lnTo>
                    <a:pt x="168" y="714"/>
                  </a:lnTo>
                  <a:lnTo>
                    <a:pt x="168" y="714"/>
                  </a:lnTo>
                  <a:lnTo>
                    <a:pt x="168" y="714"/>
                  </a:lnTo>
                  <a:lnTo>
                    <a:pt x="168" y="714"/>
                  </a:lnTo>
                  <a:lnTo>
                    <a:pt x="168" y="714"/>
                  </a:lnTo>
                  <a:lnTo>
                    <a:pt x="168" y="714"/>
                  </a:lnTo>
                  <a:lnTo>
                    <a:pt x="168" y="714"/>
                  </a:lnTo>
                  <a:lnTo>
                    <a:pt x="168" y="714"/>
                  </a:lnTo>
                  <a:lnTo>
                    <a:pt x="168" y="714"/>
                  </a:lnTo>
                  <a:lnTo>
                    <a:pt x="168" y="714"/>
                  </a:lnTo>
                  <a:lnTo>
                    <a:pt x="168" y="714"/>
                  </a:lnTo>
                  <a:lnTo>
                    <a:pt x="168" y="714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74" y="708"/>
                  </a:lnTo>
                  <a:lnTo>
                    <a:pt x="174" y="708"/>
                  </a:lnTo>
                  <a:lnTo>
                    <a:pt x="174" y="708"/>
                  </a:lnTo>
                  <a:lnTo>
                    <a:pt x="174" y="708"/>
                  </a:lnTo>
                  <a:lnTo>
                    <a:pt x="174" y="708"/>
                  </a:lnTo>
                  <a:lnTo>
                    <a:pt x="174" y="708"/>
                  </a:lnTo>
                  <a:lnTo>
                    <a:pt x="174" y="708"/>
                  </a:lnTo>
                  <a:lnTo>
                    <a:pt x="174" y="708"/>
                  </a:lnTo>
                  <a:lnTo>
                    <a:pt x="174" y="708"/>
                  </a:lnTo>
                  <a:lnTo>
                    <a:pt x="174" y="708"/>
                  </a:lnTo>
                  <a:lnTo>
                    <a:pt x="174" y="702"/>
                  </a:lnTo>
                  <a:lnTo>
                    <a:pt x="174" y="702"/>
                  </a:lnTo>
                  <a:lnTo>
                    <a:pt x="174" y="702"/>
                  </a:lnTo>
                  <a:lnTo>
                    <a:pt x="174" y="702"/>
                  </a:lnTo>
                  <a:lnTo>
                    <a:pt x="174" y="702"/>
                  </a:lnTo>
                  <a:lnTo>
                    <a:pt x="174" y="702"/>
                  </a:lnTo>
                  <a:lnTo>
                    <a:pt x="174" y="702"/>
                  </a:lnTo>
                  <a:lnTo>
                    <a:pt x="174" y="702"/>
                  </a:lnTo>
                  <a:lnTo>
                    <a:pt x="174" y="702"/>
                  </a:lnTo>
                  <a:lnTo>
                    <a:pt x="174" y="702"/>
                  </a:lnTo>
                  <a:lnTo>
                    <a:pt x="174" y="702"/>
                  </a:lnTo>
                  <a:lnTo>
                    <a:pt x="180" y="702"/>
                  </a:lnTo>
                  <a:lnTo>
                    <a:pt x="180" y="702"/>
                  </a:lnTo>
                  <a:lnTo>
                    <a:pt x="180" y="702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6"/>
                  </a:lnTo>
                  <a:lnTo>
                    <a:pt x="180" y="690"/>
                  </a:lnTo>
                  <a:lnTo>
                    <a:pt x="180" y="690"/>
                  </a:lnTo>
                  <a:lnTo>
                    <a:pt x="180" y="690"/>
                  </a:lnTo>
                  <a:lnTo>
                    <a:pt x="180" y="690"/>
                  </a:lnTo>
                  <a:lnTo>
                    <a:pt x="180" y="690"/>
                  </a:lnTo>
                  <a:lnTo>
                    <a:pt x="186" y="690"/>
                  </a:lnTo>
                  <a:lnTo>
                    <a:pt x="186" y="690"/>
                  </a:lnTo>
                  <a:lnTo>
                    <a:pt x="186" y="690"/>
                  </a:lnTo>
                  <a:lnTo>
                    <a:pt x="186" y="690"/>
                  </a:lnTo>
                  <a:lnTo>
                    <a:pt x="186" y="690"/>
                  </a:lnTo>
                  <a:lnTo>
                    <a:pt x="186" y="690"/>
                  </a:lnTo>
                  <a:lnTo>
                    <a:pt x="186" y="684"/>
                  </a:lnTo>
                  <a:lnTo>
                    <a:pt x="186" y="684"/>
                  </a:lnTo>
                  <a:lnTo>
                    <a:pt x="186" y="684"/>
                  </a:lnTo>
                  <a:lnTo>
                    <a:pt x="186" y="684"/>
                  </a:lnTo>
                  <a:lnTo>
                    <a:pt x="186" y="684"/>
                  </a:lnTo>
                  <a:lnTo>
                    <a:pt x="186" y="684"/>
                  </a:lnTo>
                  <a:lnTo>
                    <a:pt x="186" y="684"/>
                  </a:lnTo>
                  <a:lnTo>
                    <a:pt x="186" y="684"/>
                  </a:lnTo>
                  <a:lnTo>
                    <a:pt x="186" y="684"/>
                  </a:lnTo>
                  <a:lnTo>
                    <a:pt x="186" y="684"/>
                  </a:lnTo>
                  <a:lnTo>
                    <a:pt x="186" y="678"/>
                  </a:lnTo>
                  <a:lnTo>
                    <a:pt x="186" y="678"/>
                  </a:lnTo>
                  <a:lnTo>
                    <a:pt x="186" y="678"/>
                  </a:lnTo>
                  <a:lnTo>
                    <a:pt x="186" y="678"/>
                  </a:lnTo>
                  <a:lnTo>
                    <a:pt x="186" y="678"/>
                  </a:lnTo>
                  <a:lnTo>
                    <a:pt x="192" y="678"/>
                  </a:lnTo>
                  <a:lnTo>
                    <a:pt x="192" y="678"/>
                  </a:lnTo>
                  <a:lnTo>
                    <a:pt x="192" y="678"/>
                  </a:lnTo>
                  <a:lnTo>
                    <a:pt x="192" y="678"/>
                  </a:lnTo>
                  <a:lnTo>
                    <a:pt x="192" y="678"/>
                  </a:lnTo>
                  <a:lnTo>
                    <a:pt x="192" y="672"/>
                  </a:lnTo>
                  <a:lnTo>
                    <a:pt x="192" y="672"/>
                  </a:lnTo>
                  <a:lnTo>
                    <a:pt x="192" y="672"/>
                  </a:lnTo>
                  <a:lnTo>
                    <a:pt x="192" y="672"/>
                  </a:lnTo>
                  <a:lnTo>
                    <a:pt x="192" y="672"/>
                  </a:lnTo>
                  <a:lnTo>
                    <a:pt x="192" y="672"/>
                  </a:lnTo>
                  <a:lnTo>
                    <a:pt x="192" y="672"/>
                  </a:lnTo>
                  <a:lnTo>
                    <a:pt x="192" y="672"/>
                  </a:lnTo>
                  <a:lnTo>
                    <a:pt x="192" y="666"/>
                  </a:lnTo>
                  <a:lnTo>
                    <a:pt x="192" y="666"/>
                  </a:lnTo>
                  <a:lnTo>
                    <a:pt x="192" y="666"/>
                  </a:lnTo>
                  <a:lnTo>
                    <a:pt x="192" y="666"/>
                  </a:lnTo>
                  <a:lnTo>
                    <a:pt x="192" y="666"/>
                  </a:lnTo>
                  <a:lnTo>
                    <a:pt x="192" y="666"/>
                  </a:lnTo>
                  <a:lnTo>
                    <a:pt x="192" y="666"/>
                  </a:lnTo>
                  <a:lnTo>
                    <a:pt x="192" y="666"/>
                  </a:lnTo>
                  <a:lnTo>
                    <a:pt x="198" y="666"/>
                  </a:lnTo>
                  <a:lnTo>
                    <a:pt x="198" y="660"/>
                  </a:lnTo>
                  <a:lnTo>
                    <a:pt x="198" y="660"/>
                  </a:lnTo>
                  <a:lnTo>
                    <a:pt x="198" y="660"/>
                  </a:lnTo>
                  <a:lnTo>
                    <a:pt x="198" y="660"/>
                  </a:lnTo>
                  <a:lnTo>
                    <a:pt x="198" y="660"/>
                  </a:lnTo>
                  <a:lnTo>
                    <a:pt x="198" y="660"/>
                  </a:lnTo>
                  <a:lnTo>
                    <a:pt x="198" y="660"/>
                  </a:lnTo>
                  <a:lnTo>
                    <a:pt x="198" y="654"/>
                  </a:lnTo>
                  <a:lnTo>
                    <a:pt x="198" y="654"/>
                  </a:lnTo>
                  <a:lnTo>
                    <a:pt x="198" y="654"/>
                  </a:lnTo>
                  <a:lnTo>
                    <a:pt x="198" y="654"/>
                  </a:lnTo>
                  <a:lnTo>
                    <a:pt x="198" y="654"/>
                  </a:lnTo>
                  <a:lnTo>
                    <a:pt x="198" y="654"/>
                  </a:lnTo>
                  <a:lnTo>
                    <a:pt x="198" y="654"/>
                  </a:lnTo>
                  <a:lnTo>
                    <a:pt x="198" y="654"/>
                  </a:lnTo>
                  <a:lnTo>
                    <a:pt x="198" y="648"/>
                  </a:lnTo>
                  <a:lnTo>
                    <a:pt x="198" y="648"/>
                  </a:lnTo>
                  <a:lnTo>
                    <a:pt x="198" y="648"/>
                  </a:lnTo>
                  <a:lnTo>
                    <a:pt x="198" y="648"/>
                  </a:lnTo>
                  <a:lnTo>
                    <a:pt x="198" y="648"/>
                  </a:lnTo>
                  <a:lnTo>
                    <a:pt x="198" y="648"/>
                  </a:lnTo>
                  <a:lnTo>
                    <a:pt x="204" y="648"/>
                  </a:lnTo>
                  <a:lnTo>
                    <a:pt x="204" y="642"/>
                  </a:lnTo>
                  <a:lnTo>
                    <a:pt x="204" y="642"/>
                  </a:lnTo>
                  <a:lnTo>
                    <a:pt x="204" y="642"/>
                  </a:lnTo>
                  <a:lnTo>
                    <a:pt x="204" y="642"/>
                  </a:lnTo>
                  <a:lnTo>
                    <a:pt x="204" y="642"/>
                  </a:lnTo>
                  <a:lnTo>
                    <a:pt x="204" y="642"/>
                  </a:lnTo>
                  <a:lnTo>
                    <a:pt x="204" y="642"/>
                  </a:lnTo>
                  <a:lnTo>
                    <a:pt x="204" y="636"/>
                  </a:lnTo>
                  <a:lnTo>
                    <a:pt x="204" y="636"/>
                  </a:lnTo>
                  <a:lnTo>
                    <a:pt x="204" y="636"/>
                  </a:lnTo>
                  <a:lnTo>
                    <a:pt x="204" y="636"/>
                  </a:lnTo>
                  <a:lnTo>
                    <a:pt x="204" y="636"/>
                  </a:lnTo>
                  <a:lnTo>
                    <a:pt x="204" y="636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10" y="624"/>
                  </a:lnTo>
                  <a:lnTo>
                    <a:pt x="210" y="624"/>
                  </a:lnTo>
                  <a:lnTo>
                    <a:pt x="210" y="624"/>
                  </a:lnTo>
                  <a:lnTo>
                    <a:pt x="210" y="624"/>
                  </a:lnTo>
                  <a:lnTo>
                    <a:pt x="210" y="624"/>
                  </a:lnTo>
                  <a:lnTo>
                    <a:pt x="210" y="624"/>
                  </a:lnTo>
                  <a:lnTo>
                    <a:pt x="210" y="618"/>
                  </a:lnTo>
                  <a:lnTo>
                    <a:pt x="210" y="618"/>
                  </a:lnTo>
                  <a:lnTo>
                    <a:pt x="210" y="618"/>
                  </a:lnTo>
                  <a:lnTo>
                    <a:pt x="210" y="618"/>
                  </a:lnTo>
                  <a:lnTo>
                    <a:pt x="210" y="618"/>
                  </a:lnTo>
                  <a:lnTo>
                    <a:pt x="210" y="618"/>
                  </a:lnTo>
                  <a:lnTo>
                    <a:pt x="210" y="618"/>
                  </a:lnTo>
                  <a:lnTo>
                    <a:pt x="210" y="612"/>
                  </a:lnTo>
                  <a:lnTo>
                    <a:pt x="210" y="612"/>
                  </a:lnTo>
                  <a:lnTo>
                    <a:pt x="210" y="612"/>
                  </a:lnTo>
                  <a:lnTo>
                    <a:pt x="210" y="612"/>
                  </a:lnTo>
                  <a:lnTo>
                    <a:pt x="210" y="612"/>
                  </a:lnTo>
                  <a:lnTo>
                    <a:pt x="210" y="612"/>
                  </a:lnTo>
                  <a:lnTo>
                    <a:pt x="210" y="606"/>
                  </a:lnTo>
                  <a:lnTo>
                    <a:pt x="210" y="606"/>
                  </a:lnTo>
                  <a:lnTo>
                    <a:pt x="216" y="606"/>
                  </a:lnTo>
                  <a:lnTo>
                    <a:pt x="216" y="606"/>
                  </a:lnTo>
                  <a:lnTo>
                    <a:pt x="216" y="606"/>
                  </a:lnTo>
                  <a:lnTo>
                    <a:pt x="216" y="600"/>
                  </a:lnTo>
                  <a:lnTo>
                    <a:pt x="216" y="600"/>
                  </a:lnTo>
                  <a:lnTo>
                    <a:pt x="216" y="600"/>
                  </a:lnTo>
                  <a:lnTo>
                    <a:pt x="216" y="600"/>
                  </a:lnTo>
                  <a:lnTo>
                    <a:pt x="216" y="600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88"/>
                  </a:lnTo>
                  <a:lnTo>
                    <a:pt x="216" y="588"/>
                  </a:lnTo>
                  <a:lnTo>
                    <a:pt x="216" y="588"/>
                  </a:lnTo>
                  <a:lnTo>
                    <a:pt x="216" y="588"/>
                  </a:lnTo>
                  <a:lnTo>
                    <a:pt x="216" y="588"/>
                  </a:lnTo>
                  <a:lnTo>
                    <a:pt x="216" y="582"/>
                  </a:lnTo>
                  <a:lnTo>
                    <a:pt x="222" y="582"/>
                  </a:lnTo>
                  <a:lnTo>
                    <a:pt x="222" y="582"/>
                  </a:lnTo>
                  <a:lnTo>
                    <a:pt x="222" y="582"/>
                  </a:lnTo>
                  <a:lnTo>
                    <a:pt x="222" y="582"/>
                  </a:lnTo>
                  <a:lnTo>
                    <a:pt x="222" y="576"/>
                  </a:lnTo>
                  <a:lnTo>
                    <a:pt x="222" y="576"/>
                  </a:lnTo>
                  <a:lnTo>
                    <a:pt x="222" y="576"/>
                  </a:lnTo>
                  <a:lnTo>
                    <a:pt x="222" y="576"/>
                  </a:lnTo>
                  <a:lnTo>
                    <a:pt x="222" y="576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2" y="564"/>
                  </a:lnTo>
                  <a:lnTo>
                    <a:pt x="222" y="564"/>
                  </a:lnTo>
                  <a:lnTo>
                    <a:pt x="222" y="564"/>
                  </a:lnTo>
                  <a:lnTo>
                    <a:pt x="222" y="564"/>
                  </a:lnTo>
                  <a:lnTo>
                    <a:pt x="222" y="558"/>
                  </a:lnTo>
                  <a:lnTo>
                    <a:pt x="222" y="558"/>
                  </a:lnTo>
                  <a:lnTo>
                    <a:pt x="222" y="558"/>
                  </a:lnTo>
                  <a:lnTo>
                    <a:pt x="228" y="558"/>
                  </a:lnTo>
                  <a:lnTo>
                    <a:pt x="228" y="558"/>
                  </a:lnTo>
                  <a:lnTo>
                    <a:pt x="228" y="558"/>
                  </a:lnTo>
                  <a:lnTo>
                    <a:pt x="228" y="558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8" y="558"/>
                  </a:lnTo>
                  <a:lnTo>
                    <a:pt x="228" y="558"/>
                  </a:lnTo>
                  <a:lnTo>
                    <a:pt x="228" y="558"/>
                  </a:lnTo>
                  <a:lnTo>
                    <a:pt x="228" y="558"/>
                  </a:lnTo>
                  <a:lnTo>
                    <a:pt x="228" y="558"/>
                  </a:lnTo>
                  <a:lnTo>
                    <a:pt x="228" y="558"/>
                  </a:lnTo>
                  <a:lnTo>
                    <a:pt x="228" y="564"/>
                  </a:lnTo>
                  <a:lnTo>
                    <a:pt x="234" y="564"/>
                  </a:lnTo>
                  <a:lnTo>
                    <a:pt x="234" y="564"/>
                  </a:lnTo>
                  <a:lnTo>
                    <a:pt x="234" y="564"/>
                  </a:lnTo>
                  <a:lnTo>
                    <a:pt x="234" y="570"/>
                  </a:lnTo>
                  <a:lnTo>
                    <a:pt x="234" y="570"/>
                  </a:lnTo>
                  <a:lnTo>
                    <a:pt x="234" y="570"/>
                  </a:lnTo>
                  <a:lnTo>
                    <a:pt x="234" y="570"/>
                  </a:lnTo>
                  <a:lnTo>
                    <a:pt x="234" y="576"/>
                  </a:lnTo>
                  <a:lnTo>
                    <a:pt x="234" y="576"/>
                  </a:lnTo>
                  <a:lnTo>
                    <a:pt x="234" y="576"/>
                  </a:lnTo>
                  <a:lnTo>
                    <a:pt x="234" y="576"/>
                  </a:lnTo>
                  <a:lnTo>
                    <a:pt x="234" y="582"/>
                  </a:lnTo>
                  <a:lnTo>
                    <a:pt x="234" y="582"/>
                  </a:lnTo>
                  <a:lnTo>
                    <a:pt x="234" y="582"/>
                  </a:lnTo>
                  <a:lnTo>
                    <a:pt x="234" y="582"/>
                  </a:lnTo>
                  <a:lnTo>
                    <a:pt x="234" y="588"/>
                  </a:lnTo>
                  <a:lnTo>
                    <a:pt x="234" y="588"/>
                  </a:lnTo>
                  <a:lnTo>
                    <a:pt x="234" y="588"/>
                  </a:lnTo>
                  <a:lnTo>
                    <a:pt x="234" y="588"/>
                  </a:lnTo>
                  <a:lnTo>
                    <a:pt x="234" y="594"/>
                  </a:lnTo>
                  <a:lnTo>
                    <a:pt x="234" y="594"/>
                  </a:lnTo>
                  <a:lnTo>
                    <a:pt x="240" y="594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6"/>
                  </a:lnTo>
                  <a:lnTo>
                    <a:pt x="240" y="606"/>
                  </a:lnTo>
                  <a:lnTo>
                    <a:pt x="240" y="606"/>
                  </a:lnTo>
                  <a:lnTo>
                    <a:pt x="240" y="606"/>
                  </a:lnTo>
                  <a:lnTo>
                    <a:pt x="240" y="612"/>
                  </a:lnTo>
                  <a:lnTo>
                    <a:pt x="240" y="612"/>
                  </a:lnTo>
                  <a:lnTo>
                    <a:pt x="240" y="612"/>
                  </a:lnTo>
                  <a:lnTo>
                    <a:pt x="240" y="612"/>
                  </a:lnTo>
                  <a:lnTo>
                    <a:pt x="240" y="612"/>
                  </a:lnTo>
                  <a:lnTo>
                    <a:pt x="240" y="618"/>
                  </a:lnTo>
                  <a:lnTo>
                    <a:pt x="240" y="618"/>
                  </a:lnTo>
                  <a:lnTo>
                    <a:pt x="240" y="618"/>
                  </a:lnTo>
                  <a:lnTo>
                    <a:pt x="240" y="624"/>
                  </a:lnTo>
                  <a:lnTo>
                    <a:pt x="240" y="624"/>
                  </a:lnTo>
                  <a:lnTo>
                    <a:pt x="240" y="624"/>
                  </a:lnTo>
                  <a:lnTo>
                    <a:pt x="246" y="624"/>
                  </a:lnTo>
                  <a:lnTo>
                    <a:pt x="246" y="624"/>
                  </a:lnTo>
                  <a:lnTo>
                    <a:pt x="246" y="630"/>
                  </a:lnTo>
                  <a:lnTo>
                    <a:pt x="246" y="630"/>
                  </a:lnTo>
                  <a:lnTo>
                    <a:pt x="246" y="630"/>
                  </a:lnTo>
                  <a:lnTo>
                    <a:pt x="246" y="630"/>
                  </a:lnTo>
                  <a:lnTo>
                    <a:pt x="246" y="630"/>
                  </a:lnTo>
                  <a:lnTo>
                    <a:pt x="246" y="636"/>
                  </a:lnTo>
                  <a:lnTo>
                    <a:pt x="246" y="636"/>
                  </a:lnTo>
                  <a:lnTo>
                    <a:pt x="246" y="636"/>
                  </a:lnTo>
                  <a:lnTo>
                    <a:pt x="246" y="636"/>
                  </a:lnTo>
                  <a:lnTo>
                    <a:pt x="246" y="642"/>
                  </a:lnTo>
                  <a:lnTo>
                    <a:pt x="246" y="642"/>
                  </a:lnTo>
                  <a:lnTo>
                    <a:pt x="246" y="642"/>
                  </a:lnTo>
                  <a:lnTo>
                    <a:pt x="246" y="642"/>
                  </a:lnTo>
                  <a:lnTo>
                    <a:pt x="246" y="642"/>
                  </a:lnTo>
                  <a:lnTo>
                    <a:pt x="246" y="642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52" y="654"/>
                  </a:lnTo>
                  <a:lnTo>
                    <a:pt x="252" y="654"/>
                  </a:lnTo>
                  <a:lnTo>
                    <a:pt x="252" y="654"/>
                  </a:lnTo>
                  <a:lnTo>
                    <a:pt x="252" y="654"/>
                  </a:lnTo>
                  <a:lnTo>
                    <a:pt x="252" y="654"/>
                  </a:lnTo>
                  <a:lnTo>
                    <a:pt x="252" y="660"/>
                  </a:lnTo>
                  <a:lnTo>
                    <a:pt x="252" y="660"/>
                  </a:lnTo>
                  <a:lnTo>
                    <a:pt x="252" y="660"/>
                  </a:lnTo>
                  <a:lnTo>
                    <a:pt x="252" y="660"/>
                  </a:lnTo>
                  <a:lnTo>
                    <a:pt x="252" y="660"/>
                  </a:lnTo>
                  <a:lnTo>
                    <a:pt x="252" y="660"/>
                  </a:lnTo>
                  <a:lnTo>
                    <a:pt x="252" y="666"/>
                  </a:lnTo>
                  <a:lnTo>
                    <a:pt x="252" y="666"/>
                  </a:lnTo>
                  <a:lnTo>
                    <a:pt x="252" y="666"/>
                  </a:lnTo>
                  <a:lnTo>
                    <a:pt x="252" y="666"/>
                  </a:lnTo>
                  <a:lnTo>
                    <a:pt x="252" y="666"/>
                  </a:lnTo>
                  <a:lnTo>
                    <a:pt x="252" y="666"/>
                  </a:lnTo>
                  <a:lnTo>
                    <a:pt x="252" y="672"/>
                  </a:lnTo>
                  <a:lnTo>
                    <a:pt x="252" y="672"/>
                  </a:lnTo>
                  <a:lnTo>
                    <a:pt x="252" y="672"/>
                  </a:lnTo>
                  <a:lnTo>
                    <a:pt x="252" y="672"/>
                  </a:lnTo>
                  <a:lnTo>
                    <a:pt x="258" y="672"/>
                  </a:lnTo>
                  <a:lnTo>
                    <a:pt x="258" y="672"/>
                  </a:lnTo>
                  <a:lnTo>
                    <a:pt x="258" y="678"/>
                  </a:lnTo>
                  <a:lnTo>
                    <a:pt x="258" y="678"/>
                  </a:lnTo>
                  <a:lnTo>
                    <a:pt x="258" y="678"/>
                  </a:lnTo>
                  <a:lnTo>
                    <a:pt x="258" y="678"/>
                  </a:lnTo>
                  <a:lnTo>
                    <a:pt x="258" y="678"/>
                  </a:lnTo>
                  <a:lnTo>
                    <a:pt x="258" y="678"/>
                  </a:lnTo>
                  <a:lnTo>
                    <a:pt x="258" y="684"/>
                  </a:lnTo>
                  <a:lnTo>
                    <a:pt x="258" y="684"/>
                  </a:lnTo>
                  <a:lnTo>
                    <a:pt x="258" y="684"/>
                  </a:lnTo>
                  <a:lnTo>
                    <a:pt x="258" y="684"/>
                  </a:lnTo>
                  <a:lnTo>
                    <a:pt x="258" y="684"/>
                  </a:lnTo>
                  <a:lnTo>
                    <a:pt x="258" y="684"/>
                  </a:lnTo>
                  <a:lnTo>
                    <a:pt x="258" y="684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64" y="690"/>
                  </a:lnTo>
                  <a:lnTo>
                    <a:pt x="264" y="696"/>
                  </a:lnTo>
                  <a:lnTo>
                    <a:pt x="264" y="696"/>
                  </a:lnTo>
                  <a:lnTo>
                    <a:pt x="264" y="696"/>
                  </a:lnTo>
                  <a:lnTo>
                    <a:pt x="264" y="696"/>
                  </a:lnTo>
                  <a:lnTo>
                    <a:pt x="264" y="696"/>
                  </a:lnTo>
                  <a:lnTo>
                    <a:pt x="264" y="696"/>
                  </a:lnTo>
                  <a:lnTo>
                    <a:pt x="264" y="696"/>
                  </a:lnTo>
                  <a:lnTo>
                    <a:pt x="264" y="696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14"/>
                  </a:lnTo>
                  <a:lnTo>
                    <a:pt x="270" y="714"/>
                  </a:lnTo>
                  <a:lnTo>
                    <a:pt x="270" y="714"/>
                  </a:lnTo>
                  <a:lnTo>
                    <a:pt x="270" y="714"/>
                  </a:lnTo>
                  <a:lnTo>
                    <a:pt x="270" y="714"/>
                  </a:lnTo>
                  <a:lnTo>
                    <a:pt x="270" y="714"/>
                  </a:lnTo>
                  <a:lnTo>
                    <a:pt x="270" y="714"/>
                  </a:lnTo>
                  <a:lnTo>
                    <a:pt x="270" y="714"/>
                  </a:lnTo>
                  <a:lnTo>
                    <a:pt x="270" y="714"/>
                  </a:lnTo>
                  <a:lnTo>
                    <a:pt x="270" y="714"/>
                  </a:lnTo>
                  <a:lnTo>
                    <a:pt x="270" y="714"/>
                  </a:lnTo>
                  <a:lnTo>
                    <a:pt x="270" y="720"/>
                  </a:lnTo>
                  <a:lnTo>
                    <a:pt x="270" y="720"/>
                  </a:lnTo>
                  <a:lnTo>
                    <a:pt x="270" y="720"/>
                  </a:lnTo>
                  <a:lnTo>
                    <a:pt x="270" y="720"/>
                  </a:lnTo>
                  <a:lnTo>
                    <a:pt x="270" y="720"/>
                  </a:lnTo>
                  <a:lnTo>
                    <a:pt x="276" y="720"/>
                  </a:lnTo>
                  <a:lnTo>
                    <a:pt x="276" y="720"/>
                  </a:lnTo>
                  <a:lnTo>
                    <a:pt x="276" y="720"/>
                  </a:lnTo>
                  <a:lnTo>
                    <a:pt x="276" y="720"/>
                  </a:lnTo>
                  <a:lnTo>
                    <a:pt x="276" y="720"/>
                  </a:lnTo>
                  <a:lnTo>
                    <a:pt x="276" y="720"/>
                  </a:lnTo>
                  <a:lnTo>
                    <a:pt x="276" y="720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76" y="726"/>
                  </a:lnTo>
                  <a:lnTo>
                    <a:pt x="282" y="726"/>
                  </a:lnTo>
                  <a:lnTo>
                    <a:pt x="282" y="726"/>
                  </a:lnTo>
                  <a:lnTo>
                    <a:pt x="282" y="726"/>
                  </a:lnTo>
                  <a:lnTo>
                    <a:pt x="282" y="726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6" y="726"/>
                  </a:lnTo>
                  <a:lnTo>
                    <a:pt x="306" y="726"/>
                  </a:lnTo>
                  <a:lnTo>
                    <a:pt x="306" y="726"/>
                  </a:lnTo>
                  <a:lnTo>
                    <a:pt x="306" y="726"/>
                  </a:lnTo>
                  <a:lnTo>
                    <a:pt x="306" y="726"/>
                  </a:lnTo>
                  <a:lnTo>
                    <a:pt x="306" y="726"/>
                  </a:lnTo>
                  <a:lnTo>
                    <a:pt x="306" y="726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14"/>
                  </a:lnTo>
                  <a:lnTo>
                    <a:pt x="306" y="714"/>
                  </a:lnTo>
                  <a:lnTo>
                    <a:pt x="306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2"/>
                  </a:lnTo>
                  <a:lnTo>
                    <a:pt x="312" y="702"/>
                  </a:lnTo>
                  <a:lnTo>
                    <a:pt x="312" y="702"/>
                  </a:lnTo>
                  <a:lnTo>
                    <a:pt x="312" y="702"/>
                  </a:lnTo>
                  <a:lnTo>
                    <a:pt x="312" y="702"/>
                  </a:lnTo>
                  <a:lnTo>
                    <a:pt x="312" y="702"/>
                  </a:lnTo>
                  <a:lnTo>
                    <a:pt x="312" y="696"/>
                  </a:lnTo>
                  <a:lnTo>
                    <a:pt x="312" y="696"/>
                  </a:lnTo>
                  <a:lnTo>
                    <a:pt x="312" y="696"/>
                  </a:lnTo>
                  <a:lnTo>
                    <a:pt x="312" y="696"/>
                  </a:lnTo>
                  <a:lnTo>
                    <a:pt x="312" y="696"/>
                  </a:lnTo>
                  <a:lnTo>
                    <a:pt x="318" y="690"/>
                  </a:lnTo>
                  <a:lnTo>
                    <a:pt x="318" y="690"/>
                  </a:lnTo>
                  <a:lnTo>
                    <a:pt x="318" y="690"/>
                  </a:lnTo>
                  <a:lnTo>
                    <a:pt x="318" y="690"/>
                  </a:lnTo>
                  <a:lnTo>
                    <a:pt x="318" y="690"/>
                  </a:lnTo>
                  <a:lnTo>
                    <a:pt x="318" y="690"/>
                  </a:lnTo>
                  <a:lnTo>
                    <a:pt x="318" y="684"/>
                  </a:lnTo>
                  <a:lnTo>
                    <a:pt x="318" y="684"/>
                  </a:lnTo>
                  <a:lnTo>
                    <a:pt x="318" y="684"/>
                  </a:lnTo>
                  <a:lnTo>
                    <a:pt x="318" y="684"/>
                  </a:lnTo>
                  <a:lnTo>
                    <a:pt x="318" y="678"/>
                  </a:lnTo>
                  <a:lnTo>
                    <a:pt x="318" y="678"/>
                  </a:lnTo>
                  <a:lnTo>
                    <a:pt x="318" y="678"/>
                  </a:lnTo>
                  <a:lnTo>
                    <a:pt x="318" y="678"/>
                  </a:lnTo>
                  <a:lnTo>
                    <a:pt x="318" y="678"/>
                  </a:lnTo>
                  <a:lnTo>
                    <a:pt x="318" y="672"/>
                  </a:lnTo>
                  <a:lnTo>
                    <a:pt x="318" y="672"/>
                  </a:lnTo>
                  <a:lnTo>
                    <a:pt x="318" y="672"/>
                  </a:lnTo>
                  <a:lnTo>
                    <a:pt x="318" y="672"/>
                  </a:lnTo>
                  <a:lnTo>
                    <a:pt x="318" y="666"/>
                  </a:lnTo>
                  <a:lnTo>
                    <a:pt x="318" y="666"/>
                  </a:lnTo>
                  <a:lnTo>
                    <a:pt x="324" y="666"/>
                  </a:lnTo>
                  <a:lnTo>
                    <a:pt x="324" y="666"/>
                  </a:lnTo>
                  <a:lnTo>
                    <a:pt x="324" y="666"/>
                  </a:lnTo>
                  <a:lnTo>
                    <a:pt x="324" y="660"/>
                  </a:lnTo>
                  <a:lnTo>
                    <a:pt x="324" y="660"/>
                  </a:lnTo>
                  <a:lnTo>
                    <a:pt x="324" y="660"/>
                  </a:lnTo>
                  <a:lnTo>
                    <a:pt x="324" y="660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2"/>
                  </a:lnTo>
                  <a:lnTo>
                    <a:pt x="324" y="642"/>
                  </a:lnTo>
                  <a:lnTo>
                    <a:pt x="324" y="642"/>
                  </a:lnTo>
                  <a:lnTo>
                    <a:pt x="324" y="636"/>
                  </a:lnTo>
                  <a:lnTo>
                    <a:pt x="324" y="636"/>
                  </a:lnTo>
                  <a:lnTo>
                    <a:pt x="324" y="636"/>
                  </a:lnTo>
                  <a:lnTo>
                    <a:pt x="324" y="636"/>
                  </a:lnTo>
                  <a:lnTo>
                    <a:pt x="330" y="630"/>
                  </a:lnTo>
                  <a:lnTo>
                    <a:pt x="330" y="630"/>
                  </a:lnTo>
                  <a:lnTo>
                    <a:pt x="330" y="624"/>
                  </a:lnTo>
                  <a:lnTo>
                    <a:pt x="330" y="624"/>
                  </a:lnTo>
                  <a:lnTo>
                    <a:pt x="330" y="624"/>
                  </a:lnTo>
                  <a:lnTo>
                    <a:pt x="330" y="624"/>
                  </a:lnTo>
                  <a:lnTo>
                    <a:pt x="330" y="618"/>
                  </a:lnTo>
                  <a:lnTo>
                    <a:pt x="330" y="618"/>
                  </a:lnTo>
                  <a:lnTo>
                    <a:pt x="330" y="618"/>
                  </a:lnTo>
                  <a:lnTo>
                    <a:pt x="330" y="612"/>
                  </a:lnTo>
                  <a:lnTo>
                    <a:pt x="330" y="612"/>
                  </a:lnTo>
                  <a:lnTo>
                    <a:pt x="330" y="612"/>
                  </a:lnTo>
                  <a:lnTo>
                    <a:pt x="330" y="606"/>
                  </a:lnTo>
                  <a:lnTo>
                    <a:pt x="330" y="606"/>
                  </a:lnTo>
                  <a:lnTo>
                    <a:pt x="330" y="606"/>
                  </a:lnTo>
                  <a:lnTo>
                    <a:pt x="330" y="600"/>
                  </a:lnTo>
                  <a:lnTo>
                    <a:pt x="330" y="600"/>
                  </a:lnTo>
                  <a:lnTo>
                    <a:pt x="330" y="600"/>
                  </a:lnTo>
                  <a:lnTo>
                    <a:pt x="330" y="600"/>
                  </a:lnTo>
                  <a:lnTo>
                    <a:pt x="330" y="594"/>
                  </a:lnTo>
                  <a:lnTo>
                    <a:pt x="336" y="594"/>
                  </a:lnTo>
                  <a:lnTo>
                    <a:pt x="336" y="594"/>
                  </a:lnTo>
                  <a:lnTo>
                    <a:pt x="336" y="588"/>
                  </a:lnTo>
                  <a:lnTo>
                    <a:pt x="336" y="588"/>
                  </a:lnTo>
                  <a:lnTo>
                    <a:pt x="336" y="588"/>
                  </a:lnTo>
                  <a:lnTo>
                    <a:pt x="336" y="582"/>
                  </a:lnTo>
                  <a:lnTo>
                    <a:pt x="336" y="582"/>
                  </a:lnTo>
                  <a:lnTo>
                    <a:pt x="336" y="582"/>
                  </a:lnTo>
                  <a:lnTo>
                    <a:pt x="336" y="576"/>
                  </a:lnTo>
                  <a:lnTo>
                    <a:pt x="336" y="576"/>
                  </a:lnTo>
                  <a:lnTo>
                    <a:pt x="336" y="576"/>
                  </a:lnTo>
                  <a:lnTo>
                    <a:pt x="336" y="570"/>
                  </a:lnTo>
                  <a:lnTo>
                    <a:pt x="336" y="570"/>
                  </a:lnTo>
                  <a:lnTo>
                    <a:pt x="336" y="564"/>
                  </a:lnTo>
                  <a:lnTo>
                    <a:pt x="336" y="564"/>
                  </a:lnTo>
                  <a:lnTo>
                    <a:pt x="336" y="564"/>
                  </a:lnTo>
                  <a:lnTo>
                    <a:pt x="336" y="558"/>
                  </a:lnTo>
                  <a:lnTo>
                    <a:pt x="336" y="558"/>
                  </a:lnTo>
                  <a:lnTo>
                    <a:pt x="336" y="558"/>
                  </a:lnTo>
                  <a:lnTo>
                    <a:pt x="336" y="552"/>
                  </a:lnTo>
                  <a:lnTo>
                    <a:pt x="336" y="552"/>
                  </a:lnTo>
                  <a:lnTo>
                    <a:pt x="342" y="552"/>
                  </a:lnTo>
                  <a:lnTo>
                    <a:pt x="342" y="546"/>
                  </a:lnTo>
                  <a:lnTo>
                    <a:pt x="342" y="546"/>
                  </a:lnTo>
                  <a:lnTo>
                    <a:pt x="342" y="546"/>
                  </a:lnTo>
                  <a:lnTo>
                    <a:pt x="342" y="540"/>
                  </a:lnTo>
                  <a:lnTo>
                    <a:pt x="342" y="540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2" y="528"/>
                  </a:lnTo>
                  <a:lnTo>
                    <a:pt x="342" y="528"/>
                  </a:lnTo>
                  <a:lnTo>
                    <a:pt x="342" y="522"/>
                  </a:lnTo>
                  <a:lnTo>
                    <a:pt x="342" y="522"/>
                  </a:lnTo>
                  <a:lnTo>
                    <a:pt x="342" y="522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2" y="510"/>
                  </a:lnTo>
                  <a:lnTo>
                    <a:pt x="342" y="510"/>
                  </a:lnTo>
                  <a:lnTo>
                    <a:pt x="342" y="504"/>
                  </a:lnTo>
                  <a:lnTo>
                    <a:pt x="342" y="504"/>
                  </a:lnTo>
                  <a:lnTo>
                    <a:pt x="348" y="498"/>
                  </a:lnTo>
                  <a:lnTo>
                    <a:pt x="348" y="498"/>
                  </a:lnTo>
                  <a:lnTo>
                    <a:pt x="348" y="492"/>
                  </a:lnTo>
                  <a:lnTo>
                    <a:pt x="348" y="492"/>
                  </a:lnTo>
                  <a:lnTo>
                    <a:pt x="348" y="492"/>
                  </a:lnTo>
                  <a:lnTo>
                    <a:pt x="348" y="486"/>
                  </a:lnTo>
                  <a:lnTo>
                    <a:pt x="348" y="486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80"/>
                  </a:lnTo>
                  <a:lnTo>
                    <a:pt x="348" y="474"/>
                  </a:lnTo>
                  <a:lnTo>
                    <a:pt x="348" y="474"/>
                  </a:lnTo>
                  <a:lnTo>
                    <a:pt x="348" y="468"/>
                  </a:lnTo>
                  <a:lnTo>
                    <a:pt x="348" y="462"/>
                  </a:lnTo>
                  <a:lnTo>
                    <a:pt x="348" y="462"/>
                  </a:lnTo>
                  <a:lnTo>
                    <a:pt x="348" y="462"/>
                  </a:lnTo>
                  <a:lnTo>
                    <a:pt x="348" y="456"/>
                  </a:lnTo>
                  <a:lnTo>
                    <a:pt x="348" y="456"/>
                  </a:lnTo>
                  <a:lnTo>
                    <a:pt x="348" y="450"/>
                  </a:lnTo>
                  <a:lnTo>
                    <a:pt x="348" y="450"/>
                  </a:lnTo>
                  <a:lnTo>
                    <a:pt x="348" y="444"/>
                  </a:lnTo>
                  <a:lnTo>
                    <a:pt x="348" y="444"/>
                  </a:lnTo>
                  <a:lnTo>
                    <a:pt x="354" y="444"/>
                  </a:lnTo>
                  <a:lnTo>
                    <a:pt x="354" y="438"/>
                  </a:lnTo>
                  <a:lnTo>
                    <a:pt x="354" y="438"/>
                  </a:lnTo>
                  <a:lnTo>
                    <a:pt x="354" y="432"/>
                  </a:lnTo>
                  <a:lnTo>
                    <a:pt x="354" y="432"/>
                  </a:lnTo>
                  <a:lnTo>
                    <a:pt x="354" y="426"/>
                  </a:lnTo>
                  <a:lnTo>
                    <a:pt x="354" y="426"/>
                  </a:lnTo>
                  <a:lnTo>
                    <a:pt x="354" y="420"/>
                  </a:lnTo>
                  <a:lnTo>
                    <a:pt x="354" y="420"/>
                  </a:lnTo>
                  <a:lnTo>
                    <a:pt x="354" y="414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54" y="402"/>
                  </a:lnTo>
                  <a:lnTo>
                    <a:pt x="354" y="402"/>
                  </a:lnTo>
                  <a:lnTo>
                    <a:pt x="354" y="396"/>
                  </a:lnTo>
                  <a:lnTo>
                    <a:pt x="354" y="396"/>
                  </a:lnTo>
                  <a:lnTo>
                    <a:pt x="354" y="390"/>
                  </a:lnTo>
                  <a:lnTo>
                    <a:pt x="354" y="390"/>
                  </a:lnTo>
                  <a:lnTo>
                    <a:pt x="354" y="384"/>
                  </a:lnTo>
                  <a:lnTo>
                    <a:pt x="354" y="384"/>
                  </a:lnTo>
                  <a:lnTo>
                    <a:pt x="360" y="378"/>
                  </a:lnTo>
                  <a:lnTo>
                    <a:pt x="360" y="378"/>
                  </a:lnTo>
                  <a:lnTo>
                    <a:pt x="360" y="372"/>
                  </a:lnTo>
                  <a:lnTo>
                    <a:pt x="360" y="372"/>
                  </a:lnTo>
                  <a:lnTo>
                    <a:pt x="360" y="366"/>
                  </a:lnTo>
                  <a:lnTo>
                    <a:pt x="360" y="366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60" y="348"/>
                  </a:lnTo>
                  <a:lnTo>
                    <a:pt x="360" y="342"/>
                  </a:lnTo>
                  <a:lnTo>
                    <a:pt x="360" y="342"/>
                  </a:lnTo>
                  <a:lnTo>
                    <a:pt x="360" y="336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24"/>
                  </a:lnTo>
                  <a:lnTo>
                    <a:pt x="360" y="324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2"/>
                  </a:lnTo>
                  <a:lnTo>
                    <a:pt x="366" y="312"/>
                  </a:lnTo>
                  <a:lnTo>
                    <a:pt x="366" y="306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294"/>
                  </a:lnTo>
                  <a:lnTo>
                    <a:pt x="366" y="294"/>
                  </a:lnTo>
                  <a:lnTo>
                    <a:pt x="366" y="288"/>
                  </a:lnTo>
                  <a:lnTo>
                    <a:pt x="366" y="288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76"/>
                  </a:lnTo>
                  <a:lnTo>
                    <a:pt x="366" y="270"/>
                  </a:lnTo>
                  <a:lnTo>
                    <a:pt x="366" y="270"/>
                  </a:lnTo>
                  <a:lnTo>
                    <a:pt x="366" y="264"/>
                  </a:lnTo>
                  <a:lnTo>
                    <a:pt x="366" y="264"/>
                  </a:lnTo>
                  <a:lnTo>
                    <a:pt x="366" y="258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46"/>
                  </a:lnTo>
                  <a:lnTo>
                    <a:pt x="366" y="246"/>
                  </a:lnTo>
                  <a:lnTo>
                    <a:pt x="366" y="240"/>
                  </a:lnTo>
                  <a:lnTo>
                    <a:pt x="372" y="240"/>
                  </a:lnTo>
                  <a:lnTo>
                    <a:pt x="372" y="234"/>
                  </a:lnTo>
                  <a:lnTo>
                    <a:pt x="372" y="228"/>
                  </a:lnTo>
                  <a:lnTo>
                    <a:pt x="372" y="228"/>
                  </a:lnTo>
                  <a:lnTo>
                    <a:pt x="372" y="222"/>
                  </a:lnTo>
                  <a:lnTo>
                    <a:pt x="372" y="222"/>
                  </a:lnTo>
                  <a:lnTo>
                    <a:pt x="372" y="216"/>
                  </a:lnTo>
                  <a:lnTo>
                    <a:pt x="372" y="210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72" y="204"/>
                  </a:lnTo>
                  <a:lnTo>
                    <a:pt x="372" y="198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86"/>
                  </a:lnTo>
                  <a:lnTo>
                    <a:pt x="372" y="180"/>
                  </a:lnTo>
                  <a:lnTo>
                    <a:pt x="372" y="180"/>
                  </a:lnTo>
                  <a:lnTo>
                    <a:pt x="372" y="174"/>
                  </a:lnTo>
                  <a:lnTo>
                    <a:pt x="372" y="174"/>
                  </a:lnTo>
                  <a:lnTo>
                    <a:pt x="372" y="168"/>
                  </a:lnTo>
                  <a:lnTo>
                    <a:pt x="372" y="162"/>
                  </a:lnTo>
                  <a:lnTo>
                    <a:pt x="378" y="162"/>
                  </a:lnTo>
                  <a:lnTo>
                    <a:pt x="378" y="156"/>
                  </a:lnTo>
                  <a:lnTo>
                    <a:pt x="378" y="150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38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0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78" y="102"/>
                  </a:lnTo>
                  <a:lnTo>
                    <a:pt x="378" y="102"/>
                  </a:lnTo>
                  <a:lnTo>
                    <a:pt x="378" y="90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78" y="84"/>
                  </a:lnTo>
                  <a:lnTo>
                    <a:pt x="378" y="78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4" y="66"/>
                  </a:lnTo>
                  <a:lnTo>
                    <a:pt x="384" y="60"/>
                  </a:lnTo>
                  <a:lnTo>
                    <a:pt x="384" y="54"/>
                  </a:lnTo>
                  <a:lnTo>
                    <a:pt x="384" y="54"/>
                  </a:lnTo>
                  <a:lnTo>
                    <a:pt x="384" y="48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84" y="30"/>
                  </a:lnTo>
                  <a:lnTo>
                    <a:pt x="384" y="24"/>
                  </a:lnTo>
                  <a:lnTo>
                    <a:pt x="384" y="24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6"/>
                  </a:lnTo>
                  <a:lnTo>
                    <a:pt x="384" y="6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6"/>
                  </a:lnTo>
                  <a:lnTo>
                    <a:pt x="390" y="6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8"/>
                  </a:lnTo>
                  <a:lnTo>
                    <a:pt x="390" y="18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90" y="30"/>
                  </a:lnTo>
                  <a:lnTo>
                    <a:pt x="390" y="36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8"/>
                  </a:lnTo>
                  <a:lnTo>
                    <a:pt x="396" y="54"/>
                  </a:lnTo>
                  <a:lnTo>
                    <a:pt x="396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396" y="72"/>
                  </a:lnTo>
                  <a:lnTo>
                    <a:pt x="396" y="72"/>
                  </a:lnTo>
                  <a:lnTo>
                    <a:pt x="396" y="78"/>
                  </a:lnTo>
                  <a:lnTo>
                    <a:pt x="396" y="84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396" y="96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8"/>
                  </a:lnTo>
                  <a:lnTo>
                    <a:pt x="396" y="114"/>
                  </a:lnTo>
                  <a:lnTo>
                    <a:pt x="396" y="114"/>
                  </a:lnTo>
                  <a:lnTo>
                    <a:pt x="396" y="120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32"/>
                  </a:lnTo>
                  <a:lnTo>
                    <a:pt x="396" y="132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2" y="150"/>
                  </a:lnTo>
                  <a:lnTo>
                    <a:pt x="402" y="156"/>
                  </a:lnTo>
                  <a:lnTo>
                    <a:pt x="402" y="156"/>
                  </a:lnTo>
                  <a:lnTo>
                    <a:pt x="402" y="162"/>
                  </a:lnTo>
                  <a:lnTo>
                    <a:pt x="402" y="162"/>
                  </a:lnTo>
                  <a:lnTo>
                    <a:pt x="402" y="168"/>
                  </a:lnTo>
                  <a:lnTo>
                    <a:pt x="402" y="174"/>
                  </a:lnTo>
                  <a:lnTo>
                    <a:pt x="402" y="174"/>
                  </a:lnTo>
                  <a:lnTo>
                    <a:pt x="402" y="180"/>
                  </a:lnTo>
                  <a:lnTo>
                    <a:pt x="402" y="180"/>
                  </a:lnTo>
                  <a:lnTo>
                    <a:pt x="402" y="186"/>
                  </a:lnTo>
                  <a:lnTo>
                    <a:pt x="402" y="192"/>
                  </a:lnTo>
                  <a:lnTo>
                    <a:pt x="402" y="192"/>
                  </a:lnTo>
                  <a:lnTo>
                    <a:pt x="402" y="198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10"/>
                  </a:lnTo>
                  <a:lnTo>
                    <a:pt x="402" y="210"/>
                  </a:lnTo>
                  <a:lnTo>
                    <a:pt x="408" y="216"/>
                  </a:lnTo>
                  <a:lnTo>
                    <a:pt x="408" y="222"/>
                  </a:lnTo>
                  <a:lnTo>
                    <a:pt x="408" y="222"/>
                  </a:lnTo>
                  <a:lnTo>
                    <a:pt x="408" y="228"/>
                  </a:lnTo>
                  <a:lnTo>
                    <a:pt x="408" y="228"/>
                  </a:lnTo>
                  <a:lnTo>
                    <a:pt x="408" y="234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6"/>
                  </a:lnTo>
                  <a:lnTo>
                    <a:pt x="408" y="246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8" y="258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08" y="270"/>
                  </a:lnTo>
                  <a:lnTo>
                    <a:pt x="408" y="270"/>
                  </a:lnTo>
                  <a:lnTo>
                    <a:pt x="408" y="276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8"/>
                  </a:lnTo>
                  <a:lnTo>
                    <a:pt x="408" y="288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6"/>
                  </a:lnTo>
                  <a:lnTo>
                    <a:pt x="414" y="312"/>
                  </a:lnTo>
                  <a:lnTo>
                    <a:pt x="414" y="312"/>
                  </a:lnTo>
                  <a:lnTo>
                    <a:pt x="414" y="318"/>
                  </a:lnTo>
                  <a:lnTo>
                    <a:pt x="414" y="318"/>
                  </a:lnTo>
                  <a:lnTo>
                    <a:pt x="414" y="324"/>
                  </a:lnTo>
                  <a:lnTo>
                    <a:pt x="414" y="324"/>
                  </a:lnTo>
                  <a:lnTo>
                    <a:pt x="414" y="330"/>
                  </a:lnTo>
                  <a:lnTo>
                    <a:pt x="414" y="330"/>
                  </a:lnTo>
                  <a:lnTo>
                    <a:pt x="414" y="342"/>
                  </a:lnTo>
                  <a:lnTo>
                    <a:pt x="414" y="342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54"/>
                  </a:lnTo>
                  <a:lnTo>
                    <a:pt x="414" y="354"/>
                  </a:lnTo>
                  <a:lnTo>
                    <a:pt x="414" y="360"/>
                  </a:lnTo>
                  <a:lnTo>
                    <a:pt x="420" y="360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0" y="372"/>
                  </a:lnTo>
                  <a:lnTo>
                    <a:pt x="420" y="372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84"/>
                  </a:lnTo>
                  <a:lnTo>
                    <a:pt x="420" y="384"/>
                  </a:lnTo>
                  <a:lnTo>
                    <a:pt x="420" y="390"/>
                  </a:lnTo>
                  <a:lnTo>
                    <a:pt x="420" y="390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402"/>
                  </a:lnTo>
                  <a:lnTo>
                    <a:pt x="420" y="402"/>
                  </a:lnTo>
                  <a:lnTo>
                    <a:pt x="420" y="408"/>
                  </a:lnTo>
                  <a:lnTo>
                    <a:pt x="420" y="408"/>
                  </a:lnTo>
                  <a:lnTo>
                    <a:pt x="420" y="414"/>
                  </a:lnTo>
                  <a:lnTo>
                    <a:pt x="420" y="414"/>
                  </a:lnTo>
                  <a:lnTo>
                    <a:pt x="420" y="420"/>
                  </a:lnTo>
                  <a:lnTo>
                    <a:pt x="420" y="420"/>
                  </a:lnTo>
                  <a:lnTo>
                    <a:pt x="426" y="426"/>
                  </a:lnTo>
                  <a:lnTo>
                    <a:pt x="426" y="426"/>
                  </a:lnTo>
                  <a:lnTo>
                    <a:pt x="426" y="432"/>
                  </a:lnTo>
                  <a:lnTo>
                    <a:pt x="426" y="432"/>
                  </a:lnTo>
                  <a:lnTo>
                    <a:pt x="426" y="438"/>
                  </a:lnTo>
                  <a:lnTo>
                    <a:pt x="426" y="438"/>
                  </a:lnTo>
                  <a:lnTo>
                    <a:pt x="426" y="444"/>
                  </a:lnTo>
                  <a:lnTo>
                    <a:pt x="426" y="444"/>
                  </a:lnTo>
                  <a:lnTo>
                    <a:pt x="426" y="444"/>
                  </a:lnTo>
                  <a:lnTo>
                    <a:pt x="426" y="450"/>
                  </a:lnTo>
                  <a:lnTo>
                    <a:pt x="426" y="450"/>
                  </a:lnTo>
                  <a:lnTo>
                    <a:pt x="426" y="456"/>
                  </a:lnTo>
                  <a:lnTo>
                    <a:pt x="426" y="462"/>
                  </a:lnTo>
                  <a:lnTo>
                    <a:pt x="426" y="462"/>
                  </a:lnTo>
                  <a:lnTo>
                    <a:pt x="426" y="462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26" y="474"/>
                  </a:lnTo>
                  <a:lnTo>
                    <a:pt x="426" y="474"/>
                  </a:lnTo>
                  <a:lnTo>
                    <a:pt x="426" y="480"/>
                  </a:lnTo>
                  <a:lnTo>
                    <a:pt x="426" y="480"/>
                  </a:lnTo>
                  <a:lnTo>
                    <a:pt x="426" y="480"/>
                  </a:lnTo>
                  <a:lnTo>
                    <a:pt x="432" y="486"/>
                  </a:lnTo>
                  <a:lnTo>
                    <a:pt x="432" y="486"/>
                  </a:lnTo>
                  <a:lnTo>
                    <a:pt x="432" y="492"/>
                  </a:lnTo>
                  <a:lnTo>
                    <a:pt x="432" y="492"/>
                  </a:lnTo>
                  <a:lnTo>
                    <a:pt x="432" y="498"/>
                  </a:lnTo>
                  <a:lnTo>
                    <a:pt x="432" y="498"/>
                  </a:lnTo>
                  <a:lnTo>
                    <a:pt x="432" y="504"/>
                  </a:lnTo>
                  <a:lnTo>
                    <a:pt x="432" y="504"/>
                  </a:lnTo>
                  <a:lnTo>
                    <a:pt x="432" y="504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2" y="522"/>
                  </a:lnTo>
                  <a:lnTo>
                    <a:pt x="432" y="522"/>
                  </a:lnTo>
                  <a:lnTo>
                    <a:pt x="432" y="522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34"/>
                  </a:lnTo>
                  <a:lnTo>
                    <a:pt x="432" y="534"/>
                  </a:lnTo>
                  <a:lnTo>
                    <a:pt x="438" y="534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6"/>
                  </a:lnTo>
                  <a:lnTo>
                    <a:pt x="438" y="546"/>
                  </a:lnTo>
                  <a:lnTo>
                    <a:pt x="438" y="546"/>
                  </a:lnTo>
                  <a:lnTo>
                    <a:pt x="438" y="552"/>
                  </a:lnTo>
                  <a:lnTo>
                    <a:pt x="438" y="552"/>
                  </a:lnTo>
                  <a:lnTo>
                    <a:pt x="438" y="552"/>
                  </a:lnTo>
                  <a:lnTo>
                    <a:pt x="438" y="558"/>
                  </a:lnTo>
                  <a:lnTo>
                    <a:pt x="438" y="558"/>
                  </a:lnTo>
                  <a:lnTo>
                    <a:pt x="438" y="558"/>
                  </a:lnTo>
                  <a:lnTo>
                    <a:pt x="438" y="564"/>
                  </a:lnTo>
                  <a:lnTo>
                    <a:pt x="438" y="564"/>
                  </a:lnTo>
                  <a:lnTo>
                    <a:pt x="438" y="564"/>
                  </a:lnTo>
                  <a:lnTo>
                    <a:pt x="438" y="570"/>
                  </a:lnTo>
                  <a:lnTo>
                    <a:pt x="438" y="570"/>
                  </a:lnTo>
                  <a:lnTo>
                    <a:pt x="438" y="576"/>
                  </a:lnTo>
                  <a:lnTo>
                    <a:pt x="438" y="576"/>
                  </a:lnTo>
                  <a:lnTo>
                    <a:pt x="438" y="576"/>
                  </a:lnTo>
                  <a:lnTo>
                    <a:pt x="444" y="582"/>
                  </a:lnTo>
                  <a:lnTo>
                    <a:pt x="444" y="582"/>
                  </a:lnTo>
                  <a:lnTo>
                    <a:pt x="444" y="588"/>
                  </a:lnTo>
                  <a:lnTo>
                    <a:pt x="444" y="588"/>
                  </a:lnTo>
                  <a:lnTo>
                    <a:pt x="444" y="588"/>
                  </a:lnTo>
                  <a:lnTo>
                    <a:pt x="444" y="594"/>
                  </a:lnTo>
                  <a:lnTo>
                    <a:pt x="444" y="594"/>
                  </a:lnTo>
                  <a:lnTo>
                    <a:pt x="444" y="594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6"/>
                  </a:lnTo>
                  <a:lnTo>
                    <a:pt x="444" y="606"/>
                  </a:lnTo>
                  <a:lnTo>
                    <a:pt x="444" y="606"/>
                  </a:lnTo>
                  <a:lnTo>
                    <a:pt x="444" y="612"/>
                  </a:lnTo>
                  <a:lnTo>
                    <a:pt x="444" y="612"/>
                  </a:lnTo>
                  <a:lnTo>
                    <a:pt x="444" y="612"/>
                  </a:lnTo>
                  <a:lnTo>
                    <a:pt x="444" y="618"/>
                  </a:lnTo>
                  <a:lnTo>
                    <a:pt x="444" y="618"/>
                  </a:lnTo>
                  <a:lnTo>
                    <a:pt x="444" y="618"/>
                  </a:lnTo>
                  <a:lnTo>
                    <a:pt x="444" y="624"/>
                  </a:lnTo>
                  <a:lnTo>
                    <a:pt x="450" y="624"/>
                  </a:lnTo>
                  <a:lnTo>
                    <a:pt x="450" y="624"/>
                  </a:lnTo>
                  <a:lnTo>
                    <a:pt x="450" y="624"/>
                  </a:lnTo>
                  <a:lnTo>
                    <a:pt x="450" y="630"/>
                  </a:lnTo>
                  <a:lnTo>
                    <a:pt x="450" y="630"/>
                  </a:lnTo>
                  <a:lnTo>
                    <a:pt x="450" y="630"/>
                  </a:lnTo>
                  <a:lnTo>
                    <a:pt x="450" y="636"/>
                  </a:lnTo>
                  <a:lnTo>
                    <a:pt x="450" y="636"/>
                  </a:lnTo>
                  <a:lnTo>
                    <a:pt x="450" y="636"/>
                  </a:lnTo>
                  <a:lnTo>
                    <a:pt x="450" y="636"/>
                  </a:lnTo>
                  <a:lnTo>
                    <a:pt x="450" y="642"/>
                  </a:lnTo>
                  <a:lnTo>
                    <a:pt x="450" y="642"/>
                  </a:lnTo>
                  <a:lnTo>
                    <a:pt x="450" y="642"/>
                  </a:lnTo>
                  <a:lnTo>
                    <a:pt x="450" y="648"/>
                  </a:lnTo>
                  <a:lnTo>
                    <a:pt x="450" y="648"/>
                  </a:lnTo>
                  <a:lnTo>
                    <a:pt x="450" y="648"/>
                  </a:lnTo>
                  <a:lnTo>
                    <a:pt x="450" y="648"/>
                  </a:lnTo>
                  <a:lnTo>
                    <a:pt x="450" y="654"/>
                  </a:lnTo>
                  <a:lnTo>
                    <a:pt x="450" y="654"/>
                  </a:lnTo>
                  <a:lnTo>
                    <a:pt x="450" y="654"/>
                  </a:lnTo>
                  <a:lnTo>
                    <a:pt x="450" y="654"/>
                  </a:lnTo>
                  <a:lnTo>
                    <a:pt x="456" y="660"/>
                  </a:lnTo>
                  <a:lnTo>
                    <a:pt x="456" y="660"/>
                  </a:lnTo>
                  <a:lnTo>
                    <a:pt x="456" y="660"/>
                  </a:lnTo>
                  <a:lnTo>
                    <a:pt x="456" y="660"/>
                  </a:lnTo>
                  <a:lnTo>
                    <a:pt x="456" y="666"/>
                  </a:lnTo>
                  <a:lnTo>
                    <a:pt x="456" y="666"/>
                  </a:lnTo>
                  <a:lnTo>
                    <a:pt x="456" y="666"/>
                  </a:lnTo>
                  <a:lnTo>
                    <a:pt x="456" y="666"/>
                  </a:lnTo>
                  <a:lnTo>
                    <a:pt x="456" y="666"/>
                  </a:lnTo>
                  <a:lnTo>
                    <a:pt x="456" y="672"/>
                  </a:lnTo>
                  <a:lnTo>
                    <a:pt x="456" y="672"/>
                  </a:lnTo>
                  <a:lnTo>
                    <a:pt x="456" y="672"/>
                  </a:lnTo>
                  <a:lnTo>
                    <a:pt x="456" y="672"/>
                  </a:lnTo>
                  <a:lnTo>
                    <a:pt x="456" y="678"/>
                  </a:lnTo>
                  <a:lnTo>
                    <a:pt x="456" y="678"/>
                  </a:lnTo>
                  <a:lnTo>
                    <a:pt x="456" y="678"/>
                  </a:lnTo>
                  <a:lnTo>
                    <a:pt x="456" y="678"/>
                  </a:lnTo>
                  <a:lnTo>
                    <a:pt x="456" y="684"/>
                  </a:lnTo>
                  <a:lnTo>
                    <a:pt x="456" y="684"/>
                  </a:lnTo>
                  <a:lnTo>
                    <a:pt x="456" y="684"/>
                  </a:lnTo>
                  <a:lnTo>
                    <a:pt x="456" y="684"/>
                  </a:lnTo>
                  <a:lnTo>
                    <a:pt x="462" y="684"/>
                  </a:lnTo>
                  <a:lnTo>
                    <a:pt x="462" y="690"/>
                  </a:lnTo>
                  <a:lnTo>
                    <a:pt x="462" y="690"/>
                  </a:lnTo>
                  <a:lnTo>
                    <a:pt x="462" y="690"/>
                  </a:lnTo>
                  <a:lnTo>
                    <a:pt x="462" y="690"/>
                  </a:lnTo>
                  <a:lnTo>
                    <a:pt x="462" y="690"/>
                  </a:lnTo>
                  <a:lnTo>
                    <a:pt x="462" y="696"/>
                  </a:lnTo>
                  <a:lnTo>
                    <a:pt x="462" y="696"/>
                  </a:lnTo>
                  <a:lnTo>
                    <a:pt x="462" y="696"/>
                  </a:lnTo>
                  <a:lnTo>
                    <a:pt x="462" y="696"/>
                  </a:lnTo>
                  <a:lnTo>
                    <a:pt x="462" y="696"/>
                  </a:lnTo>
                  <a:lnTo>
                    <a:pt x="462" y="702"/>
                  </a:lnTo>
                  <a:lnTo>
                    <a:pt x="462" y="702"/>
                  </a:lnTo>
                  <a:lnTo>
                    <a:pt x="462" y="702"/>
                  </a:lnTo>
                  <a:lnTo>
                    <a:pt x="462" y="702"/>
                  </a:lnTo>
                  <a:lnTo>
                    <a:pt x="462" y="702"/>
                  </a:lnTo>
                  <a:lnTo>
                    <a:pt x="462" y="702"/>
                  </a:lnTo>
                  <a:lnTo>
                    <a:pt x="462" y="708"/>
                  </a:lnTo>
                  <a:lnTo>
                    <a:pt x="462" y="708"/>
                  </a:lnTo>
                  <a:lnTo>
                    <a:pt x="462" y="708"/>
                  </a:lnTo>
                  <a:lnTo>
                    <a:pt x="462" y="708"/>
                  </a:lnTo>
                  <a:lnTo>
                    <a:pt x="468" y="708"/>
                  </a:lnTo>
                  <a:lnTo>
                    <a:pt x="468" y="708"/>
                  </a:lnTo>
                  <a:lnTo>
                    <a:pt x="468" y="714"/>
                  </a:lnTo>
                  <a:lnTo>
                    <a:pt x="468" y="714"/>
                  </a:lnTo>
                  <a:lnTo>
                    <a:pt x="468" y="714"/>
                  </a:lnTo>
                  <a:lnTo>
                    <a:pt x="468" y="714"/>
                  </a:lnTo>
                  <a:lnTo>
                    <a:pt x="468" y="714"/>
                  </a:lnTo>
                  <a:lnTo>
                    <a:pt x="468" y="714"/>
                  </a:lnTo>
                  <a:lnTo>
                    <a:pt x="468" y="714"/>
                  </a:lnTo>
                  <a:lnTo>
                    <a:pt x="468" y="714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32"/>
                  </a:lnTo>
                  <a:lnTo>
                    <a:pt x="474" y="732"/>
                  </a:lnTo>
                  <a:lnTo>
                    <a:pt x="474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2" y="732"/>
                  </a:lnTo>
                  <a:lnTo>
                    <a:pt x="498" y="732"/>
                  </a:lnTo>
                  <a:lnTo>
                    <a:pt x="498" y="732"/>
                  </a:lnTo>
                  <a:lnTo>
                    <a:pt x="498" y="732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498" y="726"/>
                  </a:lnTo>
                  <a:lnTo>
                    <a:pt x="504" y="720"/>
                  </a:lnTo>
                  <a:lnTo>
                    <a:pt x="504" y="720"/>
                  </a:lnTo>
                  <a:lnTo>
                    <a:pt x="504" y="720"/>
                  </a:lnTo>
                  <a:lnTo>
                    <a:pt x="504" y="720"/>
                  </a:lnTo>
                  <a:lnTo>
                    <a:pt x="504" y="720"/>
                  </a:lnTo>
                  <a:lnTo>
                    <a:pt x="504" y="720"/>
                  </a:lnTo>
                  <a:lnTo>
                    <a:pt x="504" y="720"/>
                  </a:lnTo>
                  <a:lnTo>
                    <a:pt x="504" y="720"/>
                  </a:lnTo>
                  <a:lnTo>
                    <a:pt x="504" y="720"/>
                  </a:lnTo>
                  <a:lnTo>
                    <a:pt x="504" y="720"/>
                  </a:lnTo>
                  <a:lnTo>
                    <a:pt x="504" y="720"/>
                  </a:lnTo>
                  <a:lnTo>
                    <a:pt x="504" y="720"/>
                  </a:lnTo>
                  <a:lnTo>
                    <a:pt x="504" y="714"/>
                  </a:lnTo>
                  <a:lnTo>
                    <a:pt x="504" y="714"/>
                  </a:lnTo>
                  <a:lnTo>
                    <a:pt x="504" y="714"/>
                  </a:lnTo>
                  <a:lnTo>
                    <a:pt x="504" y="714"/>
                  </a:lnTo>
                  <a:lnTo>
                    <a:pt x="504" y="714"/>
                  </a:lnTo>
                  <a:lnTo>
                    <a:pt x="504" y="714"/>
                  </a:lnTo>
                  <a:lnTo>
                    <a:pt x="504" y="714"/>
                  </a:lnTo>
                  <a:lnTo>
                    <a:pt x="504" y="714"/>
                  </a:lnTo>
                  <a:lnTo>
                    <a:pt x="504" y="714"/>
                  </a:lnTo>
                  <a:lnTo>
                    <a:pt x="510" y="714"/>
                  </a:lnTo>
                  <a:lnTo>
                    <a:pt x="510" y="708"/>
                  </a:lnTo>
                  <a:lnTo>
                    <a:pt x="510" y="708"/>
                  </a:lnTo>
                  <a:lnTo>
                    <a:pt x="510" y="708"/>
                  </a:lnTo>
                  <a:lnTo>
                    <a:pt x="510" y="708"/>
                  </a:lnTo>
                  <a:lnTo>
                    <a:pt x="510" y="708"/>
                  </a:lnTo>
                  <a:lnTo>
                    <a:pt x="510" y="708"/>
                  </a:lnTo>
                  <a:lnTo>
                    <a:pt x="510" y="708"/>
                  </a:lnTo>
                  <a:lnTo>
                    <a:pt x="510" y="708"/>
                  </a:lnTo>
                  <a:lnTo>
                    <a:pt x="510" y="708"/>
                  </a:lnTo>
                  <a:lnTo>
                    <a:pt x="510" y="708"/>
                  </a:lnTo>
                  <a:lnTo>
                    <a:pt x="510" y="702"/>
                  </a:lnTo>
                  <a:lnTo>
                    <a:pt x="510" y="702"/>
                  </a:lnTo>
                  <a:lnTo>
                    <a:pt x="510" y="702"/>
                  </a:lnTo>
                  <a:lnTo>
                    <a:pt x="510" y="702"/>
                  </a:lnTo>
                  <a:lnTo>
                    <a:pt x="510" y="702"/>
                  </a:lnTo>
                  <a:lnTo>
                    <a:pt x="510" y="702"/>
                  </a:lnTo>
                  <a:lnTo>
                    <a:pt x="510" y="702"/>
                  </a:lnTo>
                  <a:lnTo>
                    <a:pt x="510" y="702"/>
                  </a:lnTo>
                  <a:lnTo>
                    <a:pt x="510" y="696"/>
                  </a:lnTo>
                  <a:lnTo>
                    <a:pt x="510" y="696"/>
                  </a:lnTo>
                  <a:lnTo>
                    <a:pt x="516" y="696"/>
                  </a:lnTo>
                  <a:lnTo>
                    <a:pt x="516" y="696"/>
                  </a:lnTo>
                  <a:lnTo>
                    <a:pt x="516" y="696"/>
                  </a:lnTo>
                  <a:lnTo>
                    <a:pt x="516" y="696"/>
                  </a:lnTo>
                  <a:lnTo>
                    <a:pt x="516" y="696"/>
                  </a:lnTo>
                  <a:lnTo>
                    <a:pt x="516" y="696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78"/>
                  </a:lnTo>
                  <a:lnTo>
                    <a:pt x="522" y="678"/>
                  </a:lnTo>
                  <a:lnTo>
                    <a:pt x="522" y="678"/>
                  </a:lnTo>
                  <a:lnTo>
                    <a:pt x="522" y="678"/>
                  </a:lnTo>
                  <a:lnTo>
                    <a:pt x="522" y="678"/>
                  </a:lnTo>
                  <a:lnTo>
                    <a:pt x="522" y="678"/>
                  </a:lnTo>
                  <a:lnTo>
                    <a:pt x="522" y="672"/>
                  </a:lnTo>
                  <a:lnTo>
                    <a:pt x="522" y="672"/>
                  </a:lnTo>
                  <a:lnTo>
                    <a:pt x="522" y="672"/>
                  </a:lnTo>
                  <a:lnTo>
                    <a:pt x="522" y="672"/>
                  </a:lnTo>
                  <a:lnTo>
                    <a:pt x="522" y="672"/>
                  </a:lnTo>
                  <a:lnTo>
                    <a:pt x="522" y="672"/>
                  </a:lnTo>
                  <a:lnTo>
                    <a:pt x="522" y="666"/>
                  </a:lnTo>
                  <a:lnTo>
                    <a:pt x="522" y="666"/>
                  </a:lnTo>
                  <a:lnTo>
                    <a:pt x="522" y="666"/>
                  </a:lnTo>
                  <a:lnTo>
                    <a:pt x="522" y="666"/>
                  </a:lnTo>
                  <a:lnTo>
                    <a:pt x="522" y="666"/>
                  </a:lnTo>
                  <a:lnTo>
                    <a:pt x="522" y="666"/>
                  </a:lnTo>
                  <a:lnTo>
                    <a:pt x="522" y="660"/>
                  </a:lnTo>
                  <a:lnTo>
                    <a:pt x="522" y="660"/>
                  </a:lnTo>
                  <a:lnTo>
                    <a:pt x="522" y="660"/>
                  </a:lnTo>
                  <a:lnTo>
                    <a:pt x="522" y="660"/>
                  </a:lnTo>
                  <a:lnTo>
                    <a:pt x="522" y="660"/>
                  </a:lnTo>
                  <a:lnTo>
                    <a:pt x="528" y="660"/>
                  </a:lnTo>
                  <a:lnTo>
                    <a:pt x="528" y="654"/>
                  </a:lnTo>
                  <a:lnTo>
                    <a:pt x="528" y="654"/>
                  </a:lnTo>
                  <a:lnTo>
                    <a:pt x="528" y="654"/>
                  </a:lnTo>
                  <a:lnTo>
                    <a:pt x="528" y="654"/>
                  </a:lnTo>
                  <a:lnTo>
                    <a:pt x="528" y="654"/>
                  </a:lnTo>
                  <a:lnTo>
                    <a:pt x="528" y="648"/>
                  </a:lnTo>
                  <a:lnTo>
                    <a:pt x="528" y="648"/>
                  </a:lnTo>
                  <a:lnTo>
                    <a:pt x="528" y="648"/>
                  </a:lnTo>
                  <a:lnTo>
                    <a:pt x="528" y="648"/>
                  </a:lnTo>
                  <a:lnTo>
                    <a:pt x="528" y="642"/>
                  </a:lnTo>
                  <a:lnTo>
                    <a:pt x="528" y="642"/>
                  </a:lnTo>
                  <a:lnTo>
                    <a:pt x="528" y="642"/>
                  </a:lnTo>
                  <a:lnTo>
                    <a:pt x="528" y="642"/>
                  </a:lnTo>
                  <a:lnTo>
                    <a:pt x="528" y="642"/>
                  </a:lnTo>
                  <a:lnTo>
                    <a:pt x="528" y="642"/>
                  </a:lnTo>
                  <a:lnTo>
                    <a:pt x="528" y="636"/>
                  </a:lnTo>
                  <a:lnTo>
                    <a:pt x="528" y="636"/>
                  </a:lnTo>
                  <a:lnTo>
                    <a:pt x="528" y="636"/>
                  </a:lnTo>
                  <a:lnTo>
                    <a:pt x="528" y="636"/>
                  </a:lnTo>
                  <a:lnTo>
                    <a:pt x="534" y="630"/>
                  </a:lnTo>
                  <a:lnTo>
                    <a:pt x="534" y="630"/>
                  </a:lnTo>
                  <a:lnTo>
                    <a:pt x="534" y="630"/>
                  </a:lnTo>
                  <a:lnTo>
                    <a:pt x="534" y="630"/>
                  </a:lnTo>
                  <a:lnTo>
                    <a:pt x="534" y="630"/>
                  </a:lnTo>
                  <a:lnTo>
                    <a:pt x="534" y="624"/>
                  </a:lnTo>
                  <a:lnTo>
                    <a:pt x="534" y="624"/>
                  </a:lnTo>
                  <a:lnTo>
                    <a:pt x="534" y="624"/>
                  </a:lnTo>
                  <a:lnTo>
                    <a:pt x="534" y="624"/>
                  </a:lnTo>
                  <a:lnTo>
                    <a:pt x="534" y="624"/>
                  </a:lnTo>
                  <a:lnTo>
                    <a:pt x="534" y="618"/>
                  </a:lnTo>
                  <a:lnTo>
                    <a:pt x="534" y="618"/>
                  </a:lnTo>
                  <a:lnTo>
                    <a:pt x="534" y="618"/>
                  </a:lnTo>
                  <a:lnTo>
                    <a:pt x="534" y="618"/>
                  </a:lnTo>
                  <a:lnTo>
                    <a:pt x="534" y="612"/>
                  </a:lnTo>
                  <a:lnTo>
                    <a:pt x="534" y="612"/>
                  </a:lnTo>
                  <a:lnTo>
                    <a:pt x="534" y="612"/>
                  </a:lnTo>
                  <a:lnTo>
                    <a:pt x="534" y="612"/>
                  </a:lnTo>
                  <a:lnTo>
                    <a:pt x="534" y="612"/>
                  </a:lnTo>
                  <a:lnTo>
                    <a:pt x="534" y="606"/>
                  </a:lnTo>
                  <a:lnTo>
                    <a:pt x="534" y="606"/>
                  </a:lnTo>
                  <a:lnTo>
                    <a:pt x="534" y="606"/>
                  </a:lnTo>
                  <a:lnTo>
                    <a:pt x="540" y="606"/>
                  </a:lnTo>
                  <a:lnTo>
                    <a:pt x="540" y="600"/>
                  </a:lnTo>
                  <a:lnTo>
                    <a:pt x="540" y="600"/>
                  </a:lnTo>
                  <a:lnTo>
                    <a:pt x="540" y="600"/>
                  </a:lnTo>
                  <a:lnTo>
                    <a:pt x="540" y="600"/>
                  </a:lnTo>
                  <a:lnTo>
                    <a:pt x="540" y="594"/>
                  </a:lnTo>
                  <a:lnTo>
                    <a:pt x="540" y="594"/>
                  </a:lnTo>
                  <a:lnTo>
                    <a:pt x="540" y="594"/>
                  </a:lnTo>
                  <a:lnTo>
                    <a:pt x="540" y="594"/>
                  </a:lnTo>
                  <a:lnTo>
                    <a:pt x="540" y="588"/>
                  </a:lnTo>
                  <a:lnTo>
                    <a:pt x="540" y="588"/>
                  </a:lnTo>
                  <a:lnTo>
                    <a:pt x="540" y="588"/>
                  </a:lnTo>
                  <a:lnTo>
                    <a:pt x="540" y="588"/>
                  </a:lnTo>
                  <a:lnTo>
                    <a:pt x="540" y="582"/>
                  </a:lnTo>
                  <a:lnTo>
                    <a:pt x="540" y="582"/>
                  </a:lnTo>
                  <a:lnTo>
                    <a:pt x="540" y="582"/>
                  </a:lnTo>
                  <a:lnTo>
                    <a:pt x="540" y="582"/>
                  </a:lnTo>
                  <a:lnTo>
                    <a:pt x="540" y="576"/>
                  </a:lnTo>
                  <a:lnTo>
                    <a:pt x="540" y="576"/>
                  </a:lnTo>
                  <a:lnTo>
                    <a:pt x="540" y="576"/>
                  </a:lnTo>
                  <a:lnTo>
                    <a:pt x="540" y="576"/>
                  </a:lnTo>
                  <a:lnTo>
                    <a:pt x="546" y="570"/>
                  </a:lnTo>
                  <a:lnTo>
                    <a:pt x="546" y="570"/>
                  </a:lnTo>
                  <a:lnTo>
                    <a:pt x="546" y="570"/>
                  </a:lnTo>
                  <a:lnTo>
                    <a:pt x="546" y="570"/>
                  </a:lnTo>
                  <a:lnTo>
                    <a:pt x="546" y="564"/>
                  </a:lnTo>
                  <a:lnTo>
                    <a:pt x="546" y="564"/>
                  </a:lnTo>
                  <a:lnTo>
                    <a:pt x="546" y="564"/>
                  </a:lnTo>
                  <a:lnTo>
                    <a:pt x="546" y="564"/>
                  </a:lnTo>
                  <a:lnTo>
                    <a:pt x="546" y="558"/>
                  </a:lnTo>
                  <a:lnTo>
                    <a:pt x="546" y="558"/>
                  </a:lnTo>
                  <a:lnTo>
                    <a:pt x="546" y="558"/>
                  </a:lnTo>
                  <a:lnTo>
                    <a:pt x="546" y="558"/>
                  </a:lnTo>
                  <a:lnTo>
                    <a:pt x="546" y="558"/>
                  </a:lnTo>
                  <a:lnTo>
                    <a:pt x="546" y="558"/>
                  </a:lnTo>
                  <a:lnTo>
                    <a:pt x="546" y="558"/>
                  </a:lnTo>
                  <a:lnTo>
                    <a:pt x="546" y="558"/>
                  </a:lnTo>
                  <a:lnTo>
                    <a:pt x="546" y="558"/>
                  </a:lnTo>
                  <a:lnTo>
                    <a:pt x="546" y="558"/>
                  </a:lnTo>
                  <a:lnTo>
                    <a:pt x="546" y="558"/>
                  </a:lnTo>
                  <a:lnTo>
                    <a:pt x="546" y="558"/>
                  </a:lnTo>
                  <a:lnTo>
                    <a:pt x="552" y="558"/>
                  </a:lnTo>
                  <a:lnTo>
                    <a:pt x="552" y="558"/>
                  </a:lnTo>
                  <a:lnTo>
                    <a:pt x="552" y="558"/>
                  </a:lnTo>
                  <a:lnTo>
                    <a:pt x="552" y="558"/>
                  </a:lnTo>
                  <a:lnTo>
                    <a:pt x="552" y="558"/>
                  </a:lnTo>
                  <a:lnTo>
                    <a:pt x="552" y="558"/>
                  </a:lnTo>
                  <a:lnTo>
                    <a:pt x="552" y="564"/>
                  </a:lnTo>
                  <a:lnTo>
                    <a:pt x="552" y="564"/>
                  </a:lnTo>
                  <a:lnTo>
                    <a:pt x="552" y="564"/>
                  </a:lnTo>
                  <a:lnTo>
                    <a:pt x="552" y="564"/>
                  </a:lnTo>
                  <a:lnTo>
                    <a:pt x="552" y="570"/>
                  </a:lnTo>
                  <a:lnTo>
                    <a:pt x="552" y="570"/>
                  </a:lnTo>
                  <a:lnTo>
                    <a:pt x="552" y="570"/>
                  </a:lnTo>
                  <a:lnTo>
                    <a:pt x="552" y="570"/>
                  </a:lnTo>
                  <a:lnTo>
                    <a:pt x="552" y="576"/>
                  </a:lnTo>
                  <a:lnTo>
                    <a:pt x="552" y="576"/>
                  </a:lnTo>
                  <a:lnTo>
                    <a:pt x="552" y="576"/>
                  </a:lnTo>
                  <a:lnTo>
                    <a:pt x="552" y="576"/>
                  </a:lnTo>
                  <a:lnTo>
                    <a:pt x="552" y="582"/>
                  </a:lnTo>
                  <a:lnTo>
                    <a:pt x="552" y="582"/>
                  </a:lnTo>
                  <a:lnTo>
                    <a:pt x="552" y="582"/>
                  </a:lnTo>
                  <a:lnTo>
                    <a:pt x="552" y="582"/>
                  </a:lnTo>
                  <a:lnTo>
                    <a:pt x="558" y="588"/>
                  </a:lnTo>
                  <a:lnTo>
                    <a:pt x="558" y="588"/>
                  </a:lnTo>
                  <a:lnTo>
                    <a:pt x="558" y="588"/>
                  </a:lnTo>
                  <a:lnTo>
                    <a:pt x="558" y="588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600"/>
                  </a:lnTo>
                  <a:lnTo>
                    <a:pt x="558" y="600"/>
                  </a:lnTo>
                  <a:lnTo>
                    <a:pt x="558" y="600"/>
                  </a:lnTo>
                  <a:lnTo>
                    <a:pt x="558" y="600"/>
                  </a:lnTo>
                  <a:lnTo>
                    <a:pt x="558" y="606"/>
                  </a:lnTo>
                  <a:lnTo>
                    <a:pt x="558" y="606"/>
                  </a:lnTo>
                  <a:lnTo>
                    <a:pt x="558" y="606"/>
                  </a:lnTo>
                  <a:lnTo>
                    <a:pt x="558" y="606"/>
                  </a:lnTo>
                  <a:lnTo>
                    <a:pt x="558" y="612"/>
                  </a:lnTo>
                  <a:lnTo>
                    <a:pt x="558" y="612"/>
                  </a:lnTo>
                  <a:lnTo>
                    <a:pt x="558" y="612"/>
                  </a:lnTo>
                  <a:lnTo>
                    <a:pt x="558" y="612"/>
                  </a:lnTo>
                  <a:lnTo>
                    <a:pt x="558" y="612"/>
                  </a:lnTo>
                  <a:lnTo>
                    <a:pt x="564" y="618"/>
                  </a:lnTo>
                  <a:lnTo>
                    <a:pt x="564" y="618"/>
                  </a:lnTo>
                  <a:lnTo>
                    <a:pt x="564" y="618"/>
                  </a:lnTo>
                  <a:lnTo>
                    <a:pt x="564" y="618"/>
                  </a:lnTo>
                  <a:lnTo>
                    <a:pt x="564" y="624"/>
                  </a:lnTo>
                  <a:lnTo>
                    <a:pt x="564" y="624"/>
                  </a:lnTo>
                  <a:lnTo>
                    <a:pt x="564" y="624"/>
                  </a:lnTo>
                  <a:lnTo>
                    <a:pt x="564" y="624"/>
                  </a:lnTo>
                  <a:lnTo>
                    <a:pt x="564" y="624"/>
                  </a:lnTo>
                  <a:lnTo>
                    <a:pt x="564" y="630"/>
                  </a:lnTo>
                  <a:lnTo>
                    <a:pt x="564" y="630"/>
                  </a:lnTo>
                  <a:lnTo>
                    <a:pt x="564" y="630"/>
                  </a:lnTo>
                  <a:lnTo>
                    <a:pt x="564" y="630"/>
                  </a:lnTo>
                  <a:lnTo>
                    <a:pt x="564" y="636"/>
                  </a:lnTo>
                  <a:lnTo>
                    <a:pt x="564" y="636"/>
                  </a:lnTo>
                  <a:lnTo>
                    <a:pt x="564" y="636"/>
                  </a:lnTo>
                  <a:lnTo>
                    <a:pt x="564" y="636"/>
                  </a:lnTo>
                  <a:lnTo>
                    <a:pt x="564" y="642"/>
                  </a:lnTo>
                  <a:lnTo>
                    <a:pt x="564" y="642"/>
                  </a:lnTo>
                  <a:lnTo>
                    <a:pt x="564" y="642"/>
                  </a:lnTo>
                  <a:lnTo>
                    <a:pt x="570" y="642"/>
                  </a:lnTo>
                  <a:lnTo>
                    <a:pt x="570" y="642"/>
                  </a:lnTo>
                  <a:lnTo>
                    <a:pt x="570" y="642"/>
                  </a:lnTo>
                  <a:lnTo>
                    <a:pt x="570" y="648"/>
                  </a:lnTo>
                  <a:lnTo>
                    <a:pt x="570" y="648"/>
                  </a:lnTo>
                  <a:lnTo>
                    <a:pt x="570" y="648"/>
                  </a:lnTo>
                  <a:lnTo>
                    <a:pt x="570" y="648"/>
                  </a:lnTo>
                  <a:lnTo>
                    <a:pt x="570" y="648"/>
                  </a:lnTo>
                  <a:lnTo>
                    <a:pt x="570" y="654"/>
                  </a:lnTo>
                  <a:lnTo>
                    <a:pt x="570" y="654"/>
                  </a:lnTo>
                  <a:lnTo>
                    <a:pt x="570" y="654"/>
                  </a:lnTo>
                  <a:lnTo>
                    <a:pt x="570" y="654"/>
                  </a:lnTo>
                  <a:lnTo>
                    <a:pt x="570" y="654"/>
                  </a:lnTo>
                  <a:lnTo>
                    <a:pt x="570" y="660"/>
                  </a:lnTo>
                  <a:lnTo>
                    <a:pt x="570" y="660"/>
                  </a:lnTo>
                  <a:lnTo>
                    <a:pt x="570" y="660"/>
                  </a:lnTo>
                  <a:lnTo>
                    <a:pt x="570" y="660"/>
                  </a:lnTo>
                  <a:lnTo>
                    <a:pt x="570" y="660"/>
                  </a:lnTo>
                  <a:lnTo>
                    <a:pt x="570" y="660"/>
                  </a:lnTo>
                  <a:lnTo>
                    <a:pt x="570" y="666"/>
                  </a:lnTo>
                  <a:lnTo>
                    <a:pt x="570" y="666"/>
                  </a:lnTo>
                  <a:lnTo>
                    <a:pt x="570" y="666"/>
                  </a:lnTo>
                  <a:lnTo>
                    <a:pt x="576" y="666"/>
                  </a:lnTo>
                  <a:lnTo>
                    <a:pt x="576" y="666"/>
                  </a:lnTo>
                  <a:lnTo>
                    <a:pt x="576" y="666"/>
                  </a:lnTo>
                  <a:lnTo>
                    <a:pt x="576" y="672"/>
                  </a:lnTo>
                  <a:lnTo>
                    <a:pt x="576" y="672"/>
                  </a:lnTo>
                  <a:lnTo>
                    <a:pt x="576" y="672"/>
                  </a:lnTo>
                  <a:lnTo>
                    <a:pt x="576" y="672"/>
                  </a:lnTo>
                  <a:lnTo>
                    <a:pt x="576" y="672"/>
                  </a:lnTo>
                  <a:lnTo>
                    <a:pt x="576" y="672"/>
                  </a:lnTo>
                  <a:lnTo>
                    <a:pt x="576" y="678"/>
                  </a:lnTo>
                  <a:lnTo>
                    <a:pt x="576" y="678"/>
                  </a:lnTo>
                  <a:lnTo>
                    <a:pt x="576" y="678"/>
                  </a:lnTo>
                  <a:lnTo>
                    <a:pt x="576" y="678"/>
                  </a:lnTo>
                  <a:lnTo>
                    <a:pt x="576" y="678"/>
                  </a:lnTo>
                  <a:lnTo>
                    <a:pt x="576" y="678"/>
                  </a:lnTo>
                  <a:lnTo>
                    <a:pt x="576" y="684"/>
                  </a:lnTo>
                  <a:lnTo>
                    <a:pt x="576" y="684"/>
                  </a:lnTo>
                  <a:lnTo>
                    <a:pt x="576" y="684"/>
                  </a:lnTo>
                  <a:lnTo>
                    <a:pt x="576" y="684"/>
                  </a:lnTo>
                  <a:lnTo>
                    <a:pt x="576" y="684"/>
                  </a:lnTo>
                  <a:lnTo>
                    <a:pt x="576" y="684"/>
                  </a:lnTo>
                  <a:lnTo>
                    <a:pt x="582" y="684"/>
                  </a:lnTo>
                  <a:lnTo>
                    <a:pt x="582" y="690"/>
                  </a:lnTo>
                  <a:lnTo>
                    <a:pt x="582" y="690"/>
                  </a:lnTo>
                  <a:lnTo>
                    <a:pt x="582" y="690"/>
                  </a:lnTo>
                  <a:lnTo>
                    <a:pt x="582" y="690"/>
                  </a:lnTo>
                  <a:lnTo>
                    <a:pt x="582" y="690"/>
                  </a:lnTo>
                  <a:lnTo>
                    <a:pt x="582" y="690"/>
                  </a:lnTo>
                  <a:lnTo>
                    <a:pt x="582" y="690"/>
                  </a:lnTo>
                  <a:lnTo>
                    <a:pt x="582" y="696"/>
                  </a:lnTo>
                  <a:lnTo>
                    <a:pt x="582" y="696"/>
                  </a:lnTo>
                  <a:lnTo>
                    <a:pt x="582" y="696"/>
                  </a:lnTo>
                  <a:lnTo>
                    <a:pt x="582" y="696"/>
                  </a:lnTo>
                  <a:lnTo>
                    <a:pt x="582" y="696"/>
                  </a:lnTo>
                  <a:lnTo>
                    <a:pt x="582" y="696"/>
                  </a:lnTo>
                  <a:lnTo>
                    <a:pt x="582" y="696"/>
                  </a:lnTo>
                  <a:lnTo>
                    <a:pt x="582" y="696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88" y="702"/>
                  </a:lnTo>
                  <a:lnTo>
                    <a:pt x="588" y="702"/>
                  </a:lnTo>
                  <a:lnTo>
                    <a:pt x="588" y="702"/>
                  </a:lnTo>
                  <a:lnTo>
                    <a:pt x="588" y="708"/>
                  </a:lnTo>
                  <a:lnTo>
                    <a:pt x="588" y="708"/>
                  </a:lnTo>
                  <a:lnTo>
                    <a:pt x="588" y="708"/>
                  </a:lnTo>
                  <a:lnTo>
                    <a:pt x="588" y="708"/>
                  </a:lnTo>
                  <a:lnTo>
                    <a:pt x="588" y="708"/>
                  </a:lnTo>
                  <a:lnTo>
                    <a:pt x="588" y="708"/>
                  </a:lnTo>
                  <a:lnTo>
                    <a:pt x="588" y="708"/>
                  </a:lnTo>
                  <a:lnTo>
                    <a:pt x="588" y="708"/>
                  </a:lnTo>
                  <a:lnTo>
                    <a:pt x="588" y="708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94" y="714"/>
                  </a:lnTo>
                  <a:lnTo>
                    <a:pt x="594" y="714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6"/>
                  </a:lnTo>
                  <a:lnTo>
                    <a:pt x="594" y="726"/>
                  </a:lnTo>
                  <a:lnTo>
                    <a:pt x="594" y="726"/>
                  </a:lnTo>
                  <a:lnTo>
                    <a:pt x="594" y="726"/>
                  </a:lnTo>
                  <a:lnTo>
                    <a:pt x="594" y="726"/>
                  </a:lnTo>
                  <a:lnTo>
                    <a:pt x="594" y="726"/>
                  </a:lnTo>
                  <a:lnTo>
                    <a:pt x="594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32"/>
                  </a:lnTo>
                  <a:lnTo>
                    <a:pt x="600" y="732"/>
                  </a:lnTo>
                  <a:lnTo>
                    <a:pt x="600" y="732"/>
                  </a:lnTo>
                  <a:lnTo>
                    <a:pt x="600" y="732"/>
                  </a:lnTo>
                  <a:lnTo>
                    <a:pt x="600" y="732"/>
                  </a:lnTo>
                  <a:lnTo>
                    <a:pt x="600" y="732"/>
                  </a:lnTo>
                  <a:lnTo>
                    <a:pt x="600" y="732"/>
                  </a:lnTo>
                  <a:lnTo>
                    <a:pt x="600" y="732"/>
                  </a:lnTo>
                  <a:lnTo>
                    <a:pt x="600" y="732"/>
                  </a:lnTo>
                  <a:lnTo>
                    <a:pt x="600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32"/>
                  </a:lnTo>
                  <a:lnTo>
                    <a:pt x="618" y="726"/>
                  </a:lnTo>
                  <a:lnTo>
                    <a:pt x="618" y="726"/>
                  </a:lnTo>
                  <a:lnTo>
                    <a:pt x="618" y="726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6"/>
                  </a:lnTo>
                  <a:lnTo>
                    <a:pt x="624" y="720"/>
                  </a:lnTo>
                  <a:lnTo>
                    <a:pt x="624" y="720"/>
                  </a:lnTo>
                  <a:lnTo>
                    <a:pt x="624" y="720"/>
                  </a:lnTo>
                  <a:lnTo>
                    <a:pt x="624" y="720"/>
                  </a:lnTo>
                  <a:lnTo>
                    <a:pt x="624" y="720"/>
                  </a:lnTo>
                  <a:lnTo>
                    <a:pt x="624" y="720"/>
                  </a:lnTo>
                  <a:lnTo>
                    <a:pt x="624" y="720"/>
                  </a:lnTo>
                  <a:lnTo>
                    <a:pt x="630" y="720"/>
                  </a:lnTo>
                  <a:lnTo>
                    <a:pt x="630" y="720"/>
                  </a:lnTo>
                  <a:lnTo>
                    <a:pt x="630" y="720"/>
                  </a:lnTo>
                  <a:lnTo>
                    <a:pt x="630" y="720"/>
                  </a:lnTo>
                  <a:lnTo>
                    <a:pt x="630" y="714"/>
                  </a:lnTo>
                  <a:lnTo>
                    <a:pt x="630" y="714"/>
                  </a:lnTo>
                  <a:lnTo>
                    <a:pt x="630" y="714"/>
                  </a:lnTo>
                  <a:lnTo>
                    <a:pt x="630" y="714"/>
                  </a:lnTo>
                  <a:lnTo>
                    <a:pt x="630" y="714"/>
                  </a:lnTo>
                  <a:lnTo>
                    <a:pt x="630" y="714"/>
                  </a:lnTo>
                  <a:lnTo>
                    <a:pt x="630" y="714"/>
                  </a:lnTo>
                  <a:lnTo>
                    <a:pt x="630" y="714"/>
                  </a:lnTo>
                  <a:lnTo>
                    <a:pt x="630" y="708"/>
                  </a:lnTo>
                  <a:lnTo>
                    <a:pt x="630" y="708"/>
                  </a:lnTo>
                  <a:lnTo>
                    <a:pt x="630" y="708"/>
                  </a:lnTo>
                  <a:lnTo>
                    <a:pt x="630" y="708"/>
                  </a:lnTo>
                  <a:lnTo>
                    <a:pt x="630" y="708"/>
                  </a:lnTo>
                  <a:lnTo>
                    <a:pt x="630" y="708"/>
                  </a:lnTo>
                  <a:lnTo>
                    <a:pt x="630" y="702"/>
                  </a:lnTo>
                  <a:lnTo>
                    <a:pt x="630" y="702"/>
                  </a:lnTo>
                  <a:lnTo>
                    <a:pt x="630" y="702"/>
                  </a:lnTo>
                  <a:lnTo>
                    <a:pt x="636" y="702"/>
                  </a:lnTo>
                  <a:lnTo>
                    <a:pt x="636" y="702"/>
                  </a:lnTo>
                  <a:lnTo>
                    <a:pt x="636" y="696"/>
                  </a:lnTo>
                  <a:lnTo>
                    <a:pt x="636" y="696"/>
                  </a:lnTo>
                  <a:lnTo>
                    <a:pt x="636" y="696"/>
                  </a:lnTo>
                  <a:lnTo>
                    <a:pt x="636" y="696"/>
                  </a:lnTo>
                  <a:lnTo>
                    <a:pt x="636" y="696"/>
                  </a:lnTo>
                  <a:lnTo>
                    <a:pt x="636" y="690"/>
                  </a:lnTo>
                  <a:lnTo>
                    <a:pt x="636" y="690"/>
                  </a:lnTo>
                  <a:lnTo>
                    <a:pt x="636" y="690"/>
                  </a:lnTo>
                  <a:lnTo>
                    <a:pt x="636" y="690"/>
                  </a:lnTo>
                  <a:lnTo>
                    <a:pt x="636" y="690"/>
                  </a:lnTo>
                  <a:lnTo>
                    <a:pt x="636" y="690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78"/>
                  </a:lnTo>
                  <a:lnTo>
                    <a:pt x="636" y="678"/>
                  </a:lnTo>
                  <a:lnTo>
                    <a:pt x="636" y="678"/>
                  </a:lnTo>
                  <a:lnTo>
                    <a:pt x="642" y="678"/>
                  </a:lnTo>
                  <a:lnTo>
                    <a:pt x="642" y="672"/>
                  </a:lnTo>
                  <a:lnTo>
                    <a:pt x="642" y="672"/>
                  </a:lnTo>
                  <a:lnTo>
                    <a:pt x="642" y="672"/>
                  </a:lnTo>
                  <a:lnTo>
                    <a:pt x="642" y="672"/>
                  </a:lnTo>
                  <a:lnTo>
                    <a:pt x="642" y="666"/>
                  </a:lnTo>
                  <a:lnTo>
                    <a:pt x="642" y="666"/>
                  </a:lnTo>
                  <a:lnTo>
                    <a:pt x="642" y="666"/>
                  </a:lnTo>
                  <a:lnTo>
                    <a:pt x="642" y="666"/>
                  </a:lnTo>
                  <a:lnTo>
                    <a:pt x="642" y="666"/>
                  </a:lnTo>
                  <a:lnTo>
                    <a:pt x="642" y="660"/>
                  </a:lnTo>
                  <a:lnTo>
                    <a:pt x="642" y="660"/>
                  </a:lnTo>
                  <a:lnTo>
                    <a:pt x="642" y="660"/>
                  </a:lnTo>
                  <a:lnTo>
                    <a:pt x="642" y="660"/>
                  </a:lnTo>
                  <a:lnTo>
                    <a:pt x="642" y="654"/>
                  </a:lnTo>
                  <a:lnTo>
                    <a:pt x="642" y="654"/>
                  </a:lnTo>
                  <a:lnTo>
                    <a:pt x="642" y="654"/>
                  </a:lnTo>
                  <a:lnTo>
                    <a:pt x="642" y="654"/>
                  </a:lnTo>
                  <a:lnTo>
                    <a:pt x="642" y="648"/>
                  </a:lnTo>
                  <a:lnTo>
                    <a:pt x="642" y="648"/>
                  </a:lnTo>
                  <a:lnTo>
                    <a:pt x="642" y="648"/>
                  </a:lnTo>
                  <a:lnTo>
                    <a:pt x="648" y="648"/>
                  </a:lnTo>
                  <a:lnTo>
                    <a:pt x="648" y="642"/>
                  </a:lnTo>
                  <a:lnTo>
                    <a:pt x="648" y="642"/>
                  </a:lnTo>
                  <a:lnTo>
                    <a:pt x="648" y="642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48" y="630"/>
                  </a:lnTo>
                  <a:lnTo>
                    <a:pt x="648" y="630"/>
                  </a:lnTo>
                  <a:lnTo>
                    <a:pt x="648" y="630"/>
                  </a:lnTo>
                  <a:lnTo>
                    <a:pt x="648" y="624"/>
                  </a:lnTo>
                  <a:lnTo>
                    <a:pt x="648" y="624"/>
                  </a:lnTo>
                  <a:lnTo>
                    <a:pt x="648" y="624"/>
                  </a:lnTo>
                  <a:lnTo>
                    <a:pt x="648" y="624"/>
                  </a:lnTo>
                  <a:lnTo>
                    <a:pt x="648" y="618"/>
                  </a:lnTo>
                  <a:lnTo>
                    <a:pt x="648" y="618"/>
                  </a:lnTo>
                  <a:lnTo>
                    <a:pt x="648" y="618"/>
                  </a:lnTo>
                  <a:lnTo>
                    <a:pt x="648" y="612"/>
                  </a:lnTo>
                  <a:lnTo>
                    <a:pt x="648" y="612"/>
                  </a:lnTo>
                  <a:lnTo>
                    <a:pt x="648" y="612"/>
                  </a:lnTo>
                  <a:lnTo>
                    <a:pt x="648" y="606"/>
                  </a:lnTo>
                  <a:lnTo>
                    <a:pt x="654" y="606"/>
                  </a:lnTo>
                  <a:lnTo>
                    <a:pt x="654" y="606"/>
                  </a:lnTo>
                  <a:lnTo>
                    <a:pt x="654" y="600"/>
                  </a:lnTo>
                  <a:lnTo>
                    <a:pt x="654" y="600"/>
                  </a:lnTo>
                  <a:lnTo>
                    <a:pt x="654" y="600"/>
                  </a:lnTo>
                  <a:lnTo>
                    <a:pt x="654" y="594"/>
                  </a:lnTo>
                  <a:lnTo>
                    <a:pt x="654" y="594"/>
                  </a:lnTo>
                  <a:lnTo>
                    <a:pt x="654" y="594"/>
                  </a:lnTo>
                  <a:lnTo>
                    <a:pt x="654" y="588"/>
                  </a:lnTo>
                  <a:lnTo>
                    <a:pt x="654" y="588"/>
                  </a:lnTo>
                  <a:lnTo>
                    <a:pt x="654" y="588"/>
                  </a:lnTo>
                  <a:lnTo>
                    <a:pt x="654" y="582"/>
                  </a:lnTo>
                  <a:lnTo>
                    <a:pt x="654" y="582"/>
                  </a:lnTo>
                  <a:lnTo>
                    <a:pt x="654" y="582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54" y="570"/>
                  </a:lnTo>
                  <a:lnTo>
                    <a:pt x="654" y="570"/>
                  </a:lnTo>
                  <a:lnTo>
                    <a:pt x="654" y="564"/>
                  </a:lnTo>
                  <a:lnTo>
                    <a:pt x="660" y="564"/>
                  </a:lnTo>
                  <a:lnTo>
                    <a:pt x="660" y="564"/>
                  </a:lnTo>
                  <a:lnTo>
                    <a:pt x="660" y="558"/>
                  </a:lnTo>
                  <a:lnTo>
                    <a:pt x="660" y="558"/>
                  </a:lnTo>
                  <a:lnTo>
                    <a:pt x="660" y="558"/>
                  </a:lnTo>
                  <a:lnTo>
                    <a:pt x="660" y="552"/>
                  </a:lnTo>
                  <a:lnTo>
                    <a:pt x="660" y="552"/>
                  </a:lnTo>
                  <a:lnTo>
                    <a:pt x="660" y="552"/>
                  </a:lnTo>
                  <a:lnTo>
                    <a:pt x="660" y="546"/>
                  </a:lnTo>
                  <a:lnTo>
                    <a:pt x="660" y="546"/>
                  </a:lnTo>
                  <a:lnTo>
                    <a:pt x="660" y="546"/>
                  </a:lnTo>
                  <a:lnTo>
                    <a:pt x="660" y="540"/>
                  </a:lnTo>
                  <a:lnTo>
                    <a:pt x="660" y="540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34"/>
                  </a:lnTo>
                  <a:lnTo>
                    <a:pt x="660" y="528"/>
                  </a:lnTo>
                  <a:lnTo>
                    <a:pt x="660" y="528"/>
                  </a:lnTo>
                  <a:lnTo>
                    <a:pt x="660" y="522"/>
                  </a:lnTo>
                  <a:lnTo>
                    <a:pt x="660" y="522"/>
                  </a:lnTo>
                  <a:lnTo>
                    <a:pt x="660" y="522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0"/>
                  </a:lnTo>
                  <a:lnTo>
                    <a:pt x="666" y="510"/>
                  </a:lnTo>
                  <a:lnTo>
                    <a:pt x="666" y="504"/>
                  </a:lnTo>
                  <a:lnTo>
                    <a:pt x="666" y="504"/>
                  </a:lnTo>
                  <a:lnTo>
                    <a:pt x="666" y="504"/>
                  </a:lnTo>
                  <a:lnTo>
                    <a:pt x="666" y="498"/>
                  </a:lnTo>
                  <a:lnTo>
                    <a:pt x="666" y="492"/>
                  </a:lnTo>
                  <a:lnTo>
                    <a:pt x="666" y="492"/>
                  </a:lnTo>
                  <a:lnTo>
                    <a:pt x="666" y="492"/>
                  </a:lnTo>
                  <a:lnTo>
                    <a:pt x="666" y="486"/>
                  </a:lnTo>
                  <a:lnTo>
                    <a:pt x="666" y="486"/>
                  </a:lnTo>
                  <a:lnTo>
                    <a:pt x="666" y="480"/>
                  </a:lnTo>
                  <a:lnTo>
                    <a:pt x="666" y="480"/>
                  </a:lnTo>
                  <a:lnTo>
                    <a:pt x="666" y="480"/>
                  </a:lnTo>
                  <a:lnTo>
                    <a:pt x="666" y="474"/>
                  </a:lnTo>
                  <a:lnTo>
                    <a:pt x="666" y="474"/>
                  </a:lnTo>
                  <a:lnTo>
                    <a:pt x="666" y="468"/>
                  </a:lnTo>
                  <a:lnTo>
                    <a:pt x="666" y="468"/>
                  </a:lnTo>
                  <a:lnTo>
                    <a:pt x="666" y="462"/>
                  </a:lnTo>
                  <a:lnTo>
                    <a:pt x="672" y="462"/>
                  </a:lnTo>
                  <a:lnTo>
                    <a:pt x="672" y="456"/>
                  </a:lnTo>
                  <a:lnTo>
                    <a:pt x="672" y="456"/>
                  </a:lnTo>
                  <a:lnTo>
                    <a:pt x="672" y="450"/>
                  </a:lnTo>
                  <a:lnTo>
                    <a:pt x="672" y="450"/>
                  </a:lnTo>
                  <a:lnTo>
                    <a:pt x="672" y="444"/>
                  </a:lnTo>
                  <a:lnTo>
                    <a:pt x="672" y="444"/>
                  </a:lnTo>
                  <a:lnTo>
                    <a:pt x="672" y="444"/>
                  </a:lnTo>
                  <a:lnTo>
                    <a:pt x="672" y="438"/>
                  </a:lnTo>
                  <a:lnTo>
                    <a:pt x="672" y="438"/>
                  </a:lnTo>
                  <a:lnTo>
                    <a:pt x="672" y="432"/>
                  </a:lnTo>
                  <a:lnTo>
                    <a:pt x="672" y="432"/>
                  </a:lnTo>
                  <a:lnTo>
                    <a:pt x="672" y="426"/>
                  </a:lnTo>
                  <a:lnTo>
                    <a:pt x="672" y="426"/>
                  </a:lnTo>
                  <a:lnTo>
                    <a:pt x="672" y="420"/>
                  </a:lnTo>
                  <a:lnTo>
                    <a:pt x="672" y="420"/>
                  </a:lnTo>
                  <a:lnTo>
                    <a:pt x="672" y="414"/>
                  </a:lnTo>
                  <a:lnTo>
                    <a:pt x="672" y="414"/>
                  </a:lnTo>
                  <a:lnTo>
                    <a:pt x="672" y="408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78" y="402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0"/>
                  </a:lnTo>
                  <a:lnTo>
                    <a:pt x="678" y="390"/>
                  </a:lnTo>
                  <a:lnTo>
                    <a:pt x="678" y="384"/>
                  </a:lnTo>
                  <a:lnTo>
                    <a:pt x="678" y="384"/>
                  </a:lnTo>
                  <a:lnTo>
                    <a:pt x="678" y="378"/>
                  </a:lnTo>
                  <a:lnTo>
                    <a:pt x="678" y="378"/>
                  </a:lnTo>
                  <a:lnTo>
                    <a:pt x="678" y="372"/>
                  </a:lnTo>
                  <a:lnTo>
                    <a:pt x="678" y="366"/>
                  </a:lnTo>
                  <a:lnTo>
                    <a:pt x="678" y="366"/>
                  </a:lnTo>
                  <a:lnTo>
                    <a:pt x="678" y="360"/>
                  </a:lnTo>
                  <a:lnTo>
                    <a:pt x="678" y="360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48"/>
                  </a:lnTo>
                  <a:lnTo>
                    <a:pt x="678" y="348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84" y="336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18"/>
                  </a:lnTo>
                  <a:lnTo>
                    <a:pt x="684" y="318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06"/>
                  </a:lnTo>
                  <a:lnTo>
                    <a:pt x="684" y="300"/>
                  </a:lnTo>
                  <a:lnTo>
                    <a:pt x="684" y="300"/>
                  </a:lnTo>
                  <a:lnTo>
                    <a:pt x="684" y="294"/>
                  </a:lnTo>
                  <a:lnTo>
                    <a:pt x="684" y="294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76"/>
                  </a:lnTo>
                  <a:lnTo>
                    <a:pt x="684" y="270"/>
                  </a:lnTo>
                  <a:lnTo>
                    <a:pt x="684" y="270"/>
                  </a:lnTo>
                  <a:lnTo>
                    <a:pt x="684" y="264"/>
                  </a:lnTo>
                  <a:lnTo>
                    <a:pt x="690" y="264"/>
                  </a:lnTo>
                  <a:lnTo>
                    <a:pt x="690" y="258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34"/>
                  </a:lnTo>
                  <a:lnTo>
                    <a:pt x="690" y="228"/>
                  </a:lnTo>
                  <a:lnTo>
                    <a:pt x="690" y="228"/>
                  </a:lnTo>
                  <a:lnTo>
                    <a:pt x="690" y="222"/>
                  </a:lnTo>
                  <a:lnTo>
                    <a:pt x="690" y="222"/>
                  </a:lnTo>
                  <a:lnTo>
                    <a:pt x="690" y="216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04"/>
                  </a:lnTo>
                  <a:lnTo>
                    <a:pt x="690" y="204"/>
                  </a:lnTo>
                  <a:lnTo>
                    <a:pt x="690" y="198"/>
                  </a:lnTo>
                  <a:lnTo>
                    <a:pt x="690" y="192"/>
                  </a:lnTo>
                  <a:lnTo>
                    <a:pt x="690" y="192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68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0"/>
                  </a:lnTo>
                  <a:lnTo>
                    <a:pt x="696" y="144"/>
                  </a:lnTo>
                  <a:lnTo>
                    <a:pt x="696" y="138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26"/>
                  </a:lnTo>
                  <a:lnTo>
                    <a:pt x="696" y="126"/>
                  </a:lnTo>
                  <a:lnTo>
                    <a:pt x="696" y="120"/>
                  </a:lnTo>
                  <a:lnTo>
                    <a:pt x="696" y="114"/>
                  </a:lnTo>
                  <a:lnTo>
                    <a:pt x="696" y="114"/>
                  </a:lnTo>
                  <a:lnTo>
                    <a:pt x="696" y="108"/>
                  </a:lnTo>
                  <a:lnTo>
                    <a:pt x="702" y="102"/>
                  </a:lnTo>
                  <a:lnTo>
                    <a:pt x="702" y="102"/>
                  </a:lnTo>
                  <a:lnTo>
                    <a:pt x="702" y="96"/>
                  </a:lnTo>
                  <a:lnTo>
                    <a:pt x="702" y="90"/>
                  </a:lnTo>
                  <a:lnTo>
                    <a:pt x="702" y="84"/>
                  </a:lnTo>
                  <a:lnTo>
                    <a:pt x="702" y="84"/>
                  </a:lnTo>
                  <a:lnTo>
                    <a:pt x="702" y="78"/>
                  </a:lnTo>
                  <a:lnTo>
                    <a:pt x="702" y="72"/>
                  </a:lnTo>
                  <a:lnTo>
                    <a:pt x="702" y="72"/>
                  </a:lnTo>
                  <a:lnTo>
                    <a:pt x="702" y="66"/>
                  </a:lnTo>
                  <a:lnTo>
                    <a:pt x="702" y="60"/>
                  </a:lnTo>
                  <a:lnTo>
                    <a:pt x="702" y="54"/>
                  </a:lnTo>
                  <a:lnTo>
                    <a:pt x="702" y="54"/>
                  </a:lnTo>
                  <a:lnTo>
                    <a:pt x="702" y="48"/>
                  </a:lnTo>
                  <a:lnTo>
                    <a:pt x="702" y="42"/>
                  </a:lnTo>
                  <a:lnTo>
                    <a:pt x="702" y="42"/>
                  </a:lnTo>
                  <a:lnTo>
                    <a:pt x="702" y="36"/>
                  </a:lnTo>
                  <a:lnTo>
                    <a:pt x="702" y="30"/>
                  </a:lnTo>
                  <a:lnTo>
                    <a:pt x="702" y="24"/>
                  </a:lnTo>
                  <a:lnTo>
                    <a:pt x="702" y="24"/>
                  </a:lnTo>
                  <a:lnTo>
                    <a:pt x="702" y="18"/>
                  </a:lnTo>
                  <a:lnTo>
                    <a:pt x="708" y="18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08" y="6"/>
                  </a:lnTo>
                  <a:lnTo>
                    <a:pt x="708" y="6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6"/>
                  </a:lnTo>
                  <a:lnTo>
                    <a:pt x="708" y="6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08" y="18"/>
                  </a:lnTo>
                  <a:lnTo>
                    <a:pt x="714" y="18"/>
                  </a:lnTo>
                  <a:lnTo>
                    <a:pt x="714" y="24"/>
                  </a:lnTo>
                  <a:lnTo>
                    <a:pt x="714" y="24"/>
                  </a:lnTo>
                  <a:lnTo>
                    <a:pt x="714" y="30"/>
                  </a:lnTo>
                  <a:lnTo>
                    <a:pt x="714" y="36"/>
                  </a:lnTo>
                  <a:lnTo>
                    <a:pt x="714" y="42"/>
                  </a:lnTo>
                  <a:lnTo>
                    <a:pt x="714" y="42"/>
                  </a:lnTo>
                  <a:lnTo>
                    <a:pt x="714" y="48"/>
                  </a:lnTo>
                  <a:lnTo>
                    <a:pt x="714" y="54"/>
                  </a:lnTo>
                  <a:lnTo>
                    <a:pt x="714" y="54"/>
                  </a:lnTo>
                  <a:lnTo>
                    <a:pt x="714" y="60"/>
                  </a:lnTo>
                  <a:lnTo>
                    <a:pt x="714" y="66"/>
                  </a:lnTo>
                  <a:lnTo>
                    <a:pt x="714" y="72"/>
                  </a:lnTo>
                  <a:lnTo>
                    <a:pt x="714" y="72"/>
                  </a:lnTo>
                  <a:lnTo>
                    <a:pt x="714" y="78"/>
                  </a:lnTo>
                  <a:lnTo>
                    <a:pt x="714" y="84"/>
                  </a:lnTo>
                  <a:lnTo>
                    <a:pt x="714" y="84"/>
                  </a:lnTo>
                  <a:lnTo>
                    <a:pt x="714" y="90"/>
                  </a:lnTo>
                  <a:lnTo>
                    <a:pt x="714" y="96"/>
                  </a:lnTo>
                  <a:lnTo>
                    <a:pt x="714" y="102"/>
                  </a:lnTo>
                  <a:lnTo>
                    <a:pt x="714" y="102"/>
                  </a:lnTo>
                  <a:lnTo>
                    <a:pt x="720" y="108"/>
                  </a:lnTo>
                  <a:lnTo>
                    <a:pt x="720" y="114"/>
                  </a:lnTo>
                  <a:lnTo>
                    <a:pt x="720" y="114"/>
                  </a:lnTo>
                  <a:lnTo>
                    <a:pt x="720" y="120"/>
                  </a:lnTo>
                  <a:lnTo>
                    <a:pt x="720" y="126"/>
                  </a:lnTo>
                  <a:lnTo>
                    <a:pt x="720" y="126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8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56"/>
                  </a:lnTo>
                  <a:lnTo>
                    <a:pt x="720" y="156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8"/>
                  </a:lnTo>
                  <a:lnTo>
                    <a:pt x="720" y="174"/>
                  </a:lnTo>
                  <a:lnTo>
                    <a:pt x="720" y="174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6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8"/>
                  </a:lnTo>
                  <a:lnTo>
                    <a:pt x="726" y="204"/>
                  </a:lnTo>
                  <a:lnTo>
                    <a:pt x="726" y="204"/>
                  </a:lnTo>
                  <a:lnTo>
                    <a:pt x="726" y="210"/>
                  </a:lnTo>
                  <a:lnTo>
                    <a:pt x="726" y="210"/>
                  </a:lnTo>
                  <a:lnTo>
                    <a:pt x="726" y="216"/>
                  </a:lnTo>
                  <a:lnTo>
                    <a:pt x="726" y="222"/>
                  </a:lnTo>
                  <a:lnTo>
                    <a:pt x="726" y="222"/>
                  </a:lnTo>
                  <a:lnTo>
                    <a:pt x="726" y="228"/>
                  </a:lnTo>
                  <a:lnTo>
                    <a:pt x="726" y="228"/>
                  </a:lnTo>
                  <a:lnTo>
                    <a:pt x="726" y="234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52"/>
                  </a:lnTo>
                  <a:lnTo>
                    <a:pt x="726" y="252"/>
                  </a:lnTo>
                  <a:lnTo>
                    <a:pt x="726" y="258"/>
                  </a:lnTo>
                  <a:lnTo>
                    <a:pt x="726" y="264"/>
                  </a:lnTo>
                  <a:lnTo>
                    <a:pt x="732" y="264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6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300"/>
                  </a:lnTo>
                  <a:lnTo>
                    <a:pt x="732" y="300"/>
                  </a:lnTo>
                  <a:lnTo>
                    <a:pt x="732" y="306"/>
                  </a:lnTo>
                  <a:lnTo>
                    <a:pt x="732" y="312"/>
                  </a:lnTo>
                  <a:lnTo>
                    <a:pt x="732" y="312"/>
                  </a:lnTo>
                  <a:lnTo>
                    <a:pt x="732" y="318"/>
                  </a:lnTo>
                  <a:lnTo>
                    <a:pt x="732" y="318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30"/>
                  </a:lnTo>
                  <a:lnTo>
                    <a:pt x="732" y="330"/>
                  </a:lnTo>
                  <a:lnTo>
                    <a:pt x="732" y="336"/>
                  </a:lnTo>
                  <a:lnTo>
                    <a:pt x="738" y="342"/>
                  </a:lnTo>
                  <a:lnTo>
                    <a:pt x="738" y="342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54"/>
                  </a:lnTo>
                  <a:lnTo>
                    <a:pt x="738" y="354"/>
                  </a:lnTo>
                  <a:lnTo>
                    <a:pt x="738" y="360"/>
                  </a:lnTo>
                  <a:lnTo>
                    <a:pt x="738" y="360"/>
                  </a:lnTo>
                  <a:lnTo>
                    <a:pt x="738" y="366"/>
                  </a:lnTo>
                  <a:lnTo>
                    <a:pt x="738" y="366"/>
                  </a:lnTo>
                  <a:lnTo>
                    <a:pt x="738" y="372"/>
                  </a:lnTo>
                  <a:lnTo>
                    <a:pt x="738" y="372"/>
                  </a:lnTo>
                  <a:lnTo>
                    <a:pt x="738" y="378"/>
                  </a:lnTo>
                  <a:lnTo>
                    <a:pt x="738" y="384"/>
                  </a:lnTo>
                  <a:lnTo>
                    <a:pt x="738" y="384"/>
                  </a:lnTo>
                  <a:lnTo>
                    <a:pt x="738" y="390"/>
                  </a:lnTo>
                  <a:lnTo>
                    <a:pt x="738" y="390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402"/>
                  </a:lnTo>
                  <a:lnTo>
                    <a:pt x="744" y="402"/>
                  </a:lnTo>
                  <a:lnTo>
                    <a:pt x="744" y="408"/>
                  </a:lnTo>
                  <a:lnTo>
                    <a:pt x="744" y="408"/>
                  </a:lnTo>
                  <a:lnTo>
                    <a:pt x="744" y="414"/>
                  </a:lnTo>
                  <a:lnTo>
                    <a:pt x="744" y="414"/>
                  </a:lnTo>
                  <a:lnTo>
                    <a:pt x="744" y="420"/>
                  </a:lnTo>
                  <a:lnTo>
                    <a:pt x="744" y="420"/>
                  </a:lnTo>
                  <a:lnTo>
                    <a:pt x="744" y="426"/>
                  </a:lnTo>
                  <a:lnTo>
                    <a:pt x="744" y="426"/>
                  </a:lnTo>
                  <a:lnTo>
                    <a:pt x="744" y="432"/>
                  </a:lnTo>
                  <a:lnTo>
                    <a:pt x="744" y="432"/>
                  </a:lnTo>
                  <a:lnTo>
                    <a:pt x="744" y="438"/>
                  </a:lnTo>
                  <a:lnTo>
                    <a:pt x="744" y="438"/>
                  </a:lnTo>
                  <a:lnTo>
                    <a:pt x="744" y="444"/>
                  </a:lnTo>
                  <a:lnTo>
                    <a:pt x="744" y="444"/>
                  </a:lnTo>
                  <a:lnTo>
                    <a:pt x="744" y="444"/>
                  </a:lnTo>
                  <a:lnTo>
                    <a:pt x="744" y="450"/>
                  </a:lnTo>
                  <a:lnTo>
                    <a:pt x="744" y="450"/>
                  </a:lnTo>
                  <a:lnTo>
                    <a:pt x="744" y="456"/>
                  </a:lnTo>
                  <a:lnTo>
                    <a:pt x="744" y="456"/>
                  </a:lnTo>
                  <a:lnTo>
                    <a:pt x="744" y="462"/>
                  </a:lnTo>
                  <a:lnTo>
                    <a:pt x="750" y="462"/>
                  </a:lnTo>
                  <a:lnTo>
                    <a:pt x="750" y="468"/>
                  </a:lnTo>
                  <a:lnTo>
                    <a:pt x="750" y="468"/>
                  </a:lnTo>
                  <a:lnTo>
                    <a:pt x="750" y="474"/>
                  </a:lnTo>
                  <a:lnTo>
                    <a:pt x="750" y="474"/>
                  </a:lnTo>
                  <a:lnTo>
                    <a:pt x="750" y="480"/>
                  </a:lnTo>
                  <a:lnTo>
                    <a:pt x="750" y="480"/>
                  </a:lnTo>
                  <a:lnTo>
                    <a:pt x="750" y="480"/>
                  </a:lnTo>
                  <a:lnTo>
                    <a:pt x="750" y="486"/>
                  </a:lnTo>
                  <a:lnTo>
                    <a:pt x="750" y="486"/>
                  </a:lnTo>
                  <a:lnTo>
                    <a:pt x="750" y="492"/>
                  </a:lnTo>
                  <a:lnTo>
                    <a:pt x="750" y="492"/>
                  </a:lnTo>
                  <a:lnTo>
                    <a:pt x="750" y="492"/>
                  </a:lnTo>
                  <a:lnTo>
                    <a:pt x="750" y="498"/>
                  </a:lnTo>
                  <a:lnTo>
                    <a:pt x="750" y="504"/>
                  </a:lnTo>
                  <a:lnTo>
                    <a:pt x="750" y="504"/>
                  </a:lnTo>
                  <a:lnTo>
                    <a:pt x="750" y="504"/>
                  </a:lnTo>
                  <a:lnTo>
                    <a:pt x="750" y="510"/>
                  </a:lnTo>
                  <a:lnTo>
                    <a:pt x="750" y="510"/>
                  </a:lnTo>
                  <a:lnTo>
                    <a:pt x="750" y="516"/>
                  </a:lnTo>
                  <a:lnTo>
                    <a:pt x="750" y="516"/>
                  </a:lnTo>
                  <a:lnTo>
                    <a:pt x="750" y="516"/>
                  </a:lnTo>
                  <a:lnTo>
                    <a:pt x="756" y="522"/>
                  </a:lnTo>
                  <a:lnTo>
                    <a:pt x="756" y="522"/>
                  </a:lnTo>
                  <a:lnTo>
                    <a:pt x="756" y="522"/>
                  </a:lnTo>
                  <a:lnTo>
                    <a:pt x="756" y="528"/>
                  </a:lnTo>
                  <a:lnTo>
                    <a:pt x="756" y="528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40"/>
                  </a:lnTo>
                  <a:lnTo>
                    <a:pt x="756" y="540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6" y="552"/>
                  </a:lnTo>
                  <a:lnTo>
                    <a:pt x="756" y="552"/>
                  </a:lnTo>
                  <a:lnTo>
                    <a:pt x="756" y="552"/>
                  </a:lnTo>
                  <a:lnTo>
                    <a:pt x="756" y="558"/>
                  </a:lnTo>
                  <a:lnTo>
                    <a:pt x="756" y="558"/>
                  </a:lnTo>
                  <a:lnTo>
                    <a:pt x="756" y="558"/>
                  </a:lnTo>
                  <a:lnTo>
                    <a:pt x="756" y="564"/>
                  </a:lnTo>
                  <a:lnTo>
                    <a:pt x="756" y="564"/>
                  </a:lnTo>
                  <a:lnTo>
                    <a:pt x="762" y="564"/>
                  </a:lnTo>
                  <a:lnTo>
                    <a:pt x="762" y="570"/>
                  </a:lnTo>
                  <a:lnTo>
                    <a:pt x="762" y="570"/>
                  </a:lnTo>
                  <a:lnTo>
                    <a:pt x="762" y="576"/>
                  </a:lnTo>
                  <a:lnTo>
                    <a:pt x="762" y="576"/>
                  </a:lnTo>
                  <a:lnTo>
                    <a:pt x="762" y="576"/>
                  </a:lnTo>
                  <a:lnTo>
                    <a:pt x="762" y="582"/>
                  </a:lnTo>
                  <a:lnTo>
                    <a:pt x="762" y="582"/>
                  </a:lnTo>
                  <a:lnTo>
                    <a:pt x="762" y="582"/>
                  </a:lnTo>
                  <a:lnTo>
                    <a:pt x="762" y="588"/>
                  </a:lnTo>
                  <a:lnTo>
                    <a:pt x="762" y="588"/>
                  </a:lnTo>
                  <a:lnTo>
                    <a:pt x="762" y="588"/>
                  </a:lnTo>
                  <a:lnTo>
                    <a:pt x="762" y="594"/>
                  </a:lnTo>
                  <a:lnTo>
                    <a:pt x="762" y="594"/>
                  </a:lnTo>
                  <a:lnTo>
                    <a:pt x="762" y="594"/>
                  </a:lnTo>
                  <a:lnTo>
                    <a:pt x="762" y="600"/>
                  </a:lnTo>
                  <a:lnTo>
                    <a:pt x="762" y="600"/>
                  </a:lnTo>
                  <a:lnTo>
                    <a:pt x="762" y="600"/>
                  </a:lnTo>
                  <a:lnTo>
                    <a:pt x="762" y="600"/>
                  </a:lnTo>
                  <a:lnTo>
                    <a:pt x="762" y="606"/>
                  </a:lnTo>
                  <a:lnTo>
                    <a:pt x="768" y="606"/>
                  </a:lnTo>
                  <a:lnTo>
                    <a:pt x="768" y="612"/>
                  </a:lnTo>
                  <a:lnTo>
                    <a:pt x="768" y="612"/>
                  </a:lnTo>
                  <a:lnTo>
                    <a:pt x="768" y="612"/>
                  </a:lnTo>
                  <a:lnTo>
                    <a:pt x="768" y="618"/>
                  </a:lnTo>
                  <a:lnTo>
                    <a:pt x="768" y="618"/>
                  </a:lnTo>
                  <a:lnTo>
                    <a:pt x="768" y="618"/>
                  </a:lnTo>
                  <a:lnTo>
                    <a:pt x="768" y="624"/>
                  </a:lnTo>
                  <a:lnTo>
                    <a:pt x="768" y="624"/>
                  </a:lnTo>
                  <a:lnTo>
                    <a:pt x="768" y="624"/>
                  </a:lnTo>
                  <a:lnTo>
                    <a:pt x="768" y="624"/>
                  </a:lnTo>
                  <a:lnTo>
                    <a:pt x="768" y="630"/>
                  </a:lnTo>
                  <a:lnTo>
                    <a:pt x="768" y="630"/>
                  </a:lnTo>
                  <a:lnTo>
                    <a:pt x="768" y="630"/>
                  </a:lnTo>
                  <a:lnTo>
                    <a:pt x="768" y="636"/>
                  </a:lnTo>
                  <a:lnTo>
                    <a:pt x="768" y="636"/>
                  </a:lnTo>
                  <a:lnTo>
                    <a:pt x="768" y="636"/>
                  </a:lnTo>
                  <a:lnTo>
                    <a:pt x="768" y="636"/>
                  </a:lnTo>
                  <a:lnTo>
                    <a:pt x="768" y="642"/>
                  </a:lnTo>
                  <a:lnTo>
                    <a:pt x="768" y="642"/>
                  </a:lnTo>
                  <a:lnTo>
                    <a:pt x="768" y="642"/>
                  </a:lnTo>
                  <a:lnTo>
                    <a:pt x="768" y="648"/>
                  </a:lnTo>
                  <a:lnTo>
                    <a:pt x="774" y="648"/>
                  </a:lnTo>
                  <a:lnTo>
                    <a:pt x="774" y="648"/>
                  </a:lnTo>
                  <a:lnTo>
                    <a:pt x="774" y="648"/>
                  </a:lnTo>
                  <a:lnTo>
                    <a:pt x="774" y="654"/>
                  </a:lnTo>
                  <a:lnTo>
                    <a:pt x="774" y="654"/>
                  </a:lnTo>
                  <a:lnTo>
                    <a:pt x="774" y="654"/>
                  </a:lnTo>
                  <a:lnTo>
                    <a:pt x="774" y="654"/>
                  </a:lnTo>
                  <a:lnTo>
                    <a:pt x="774" y="660"/>
                  </a:lnTo>
                  <a:lnTo>
                    <a:pt x="774" y="660"/>
                  </a:lnTo>
                  <a:lnTo>
                    <a:pt x="774" y="660"/>
                  </a:lnTo>
                  <a:lnTo>
                    <a:pt x="774" y="660"/>
                  </a:lnTo>
                  <a:lnTo>
                    <a:pt x="774" y="666"/>
                  </a:lnTo>
                  <a:lnTo>
                    <a:pt x="774" y="666"/>
                  </a:lnTo>
                  <a:lnTo>
                    <a:pt x="774" y="666"/>
                  </a:lnTo>
                  <a:lnTo>
                    <a:pt x="774" y="666"/>
                  </a:lnTo>
                  <a:lnTo>
                    <a:pt x="774" y="666"/>
                  </a:lnTo>
                  <a:lnTo>
                    <a:pt x="774" y="672"/>
                  </a:lnTo>
                  <a:lnTo>
                    <a:pt x="774" y="672"/>
                  </a:lnTo>
                  <a:lnTo>
                    <a:pt x="774" y="672"/>
                  </a:lnTo>
                  <a:lnTo>
                    <a:pt x="774" y="672"/>
                  </a:lnTo>
                  <a:lnTo>
                    <a:pt x="774" y="678"/>
                  </a:lnTo>
                  <a:lnTo>
                    <a:pt x="780" y="678"/>
                  </a:lnTo>
                  <a:lnTo>
                    <a:pt x="780" y="678"/>
                  </a:lnTo>
                  <a:lnTo>
                    <a:pt x="780" y="678"/>
                  </a:lnTo>
                  <a:lnTo>
                    <a:pt x="780" y="684"/>
                  </a:lnTo>
                  <a:lnTo>
                    <a:pt x="780" y="684"/>
                  </a:lnTo>
                  <a:lnTo>
                    <a:pt x="780" y="684"/>
                  </a:lnTo>
                  <a:lnTo>
                    <a:pt x="780" y="684"/>
                  </a:lnTo>
                  <a:lnTo>
                    <a:pt x="780" y="684"/>
                  </a:lnTo>
                  <a:lnTo>
                    <a:pt x="780" y="690"/>
                  </a:lnTo>
                  <a:lnTo>
                    <a:pt x="780" y="690"/>
                  </a:lnTo>
                  <a:lnTo>
                    <a:pt x="780" y="690"/>
                  </a:lnTo>
                  <a:lnTo>
                    <a:pt x="780" y="690"/>
                  </a:lnTo>
                  <a:lnTo>
                    <a:pt x="780" y="690"/>
                  </a:lnTo>
                  <a:lnTo>
                    <a:pt x="780" y="690"/>
                  </a:lnTo>
                  <a:lnTo>
                    <a:pt x="780" y="696"/>
                  </a:lnTo>
                  <a:lnTo>
                    <a:pt x="780" y="696"/>
                  </a:lnTo>
                  <a:lnTo>
                    <a:pt x="780" y="696"/>
                  </a:lnTo>
                  <a:lnTo>
                    <a:pt x="780" y="696"/>
                  </a:lnTo>
                  <a:lnTo>
                    <a:pt x="780" y="696"/>
                  </a:lnTo>
                  <a:lnTo>
                    <a:pt x="780" y="702"/>
                  </a:lnTo>
                  <a:lnTo>
                    <a:pt x="780" y="702"/>
                  </a:lnTo>
                  <a:lnTo>
                    <a:pt x="780" y="702"/>
                  </a:lnTo>
                  <a:lnTo>
                    <a:pt x="786" y="702"/>
                  </a:lnTo>
                  <a:lnTo>
                    <a:pt x="786" y="702"/>
                  </a:lnTo>
                  <a:lnTo>
                    <a:pt x="786" y="708"/>
                  </a:lnTo>
                  <a:lnTo>
                    <a:pt x="786" y="708"/>
                  </a:lnTo>
                  <a:lnTo>
                    <a:pt x="786" y="708"/>
                  </a:lnTo>
                  <a:lnTo>
                    <a:pt x="786" y="708"/>
                  </a:lnTo>
                  <a:lnTo>
                    <a:pt x="786" y="708"/>
                  </a:lnTo>
                  <a:lnTo>
                    <a:pt x="786" y="708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6" y="720"/>
                  </a:lnTo>
                  <a:lnTo>
                    <a:pt x="786" y="720"/>
                  </a:lnTo>
                  <a:lnTo>
                    <a:pt x="786" y="720"/>
                  </a:lnTo>
                  <a:lnTo>
                    <a:pt x="786" y="720"/>
                  </a:lnTo>
                  <a:lnTo>
                    <a:pt x="792" y="720"/>
                  </a:lnTo>
                  <a:lnTo>
                    <a:pt x="792" y="720"/>
                  </a:lnTo>
                  <a:lnTo>
                    <a:pt x="792" y="720"/>
                  </a:lnTo>
                  <a:lnTo>
                    <a:pt x="792" y="720"/>
                  </a:lnTo>
                  <a:lnTo>
                    <a:pt x="792" y="720"/>
                  </a:lnTo>
                  <a:lnTo>
                    <a:pt x="792" y="720"/>
                  </a:lnTo>
                  <a:lnTo>
                    <a:pt x="792" y="720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2" y="726"/>
                  </a:lnTo>
                  <a:lnTo>
                    <a:pt x="798" y="726"/>
                  </a:lnTo>
                  <a:lnTo>
                    <a:pt x="798" y="726"/>
                  </a:lnTo>
                  <a:lnTo>
                    <a:pt x="798" y="726"/>
                  </a:lnTo>
                  <a:lnTo>
                    <a:pt x="798" y="726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798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04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0" y="732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22" y="726"/>
                  </a:lnTo>
                  <a:lnTo>
                    <a:pt x="822" y="726"/>
                  </a:lnTo>
                  <a:lnTo>
                    <a:pt x="822" y="726"/>
                  </a:lnTo>
                  <a:lnTo>
                    <a:pt x="822" y="726"/>
                  </a:lnTo>
                  <a:lnTo>
                    <a:pt x="822" y="726"/>
                  </a:lnTo>
                  <a:lnTo>
                    <a:pt x="822" y="726"/>
                  </a:lnTo>
                  <a:lnTo>
                    <a:pt x="822" y="726"/>
                  </a:lnTo>
                  <a:lnTo>
                    <a:pt x="822" y="720"/>
                  </a:lnTo>
                  <a:lnTo>
                    <a:pt x="822" y="720"/>
                  </a:lnTo>
                  <a:lnTo>
                    <a:pt x="822" y="720"/>
                  </a:lnTo>
                  <a:lnTo>
                    <a:pt x="822" y="720"/>
                  </a:lnTo>
                  <a:lnTo>
                    <a:pt x="822" y="720"/>
                  </a:lnTo>
                  <a:lnTo>
                    <a:pt x="822" y="720"/>
                  </a:lnTo>
                  <a:lnTo>
                    <a:pt x="822" y="720"/>
                  </a:lnTo>
                  <a:lnTo>
                    <a:pt x="822" y="720"/>
                  </a:lnTo>
                  <a:lnTo>
                    <a:pt x="822" y="720"/>
                  </a:lnTo>
                  <a:lnTo>
                    <a:pt x="822" y="720"/>
                  </a:lnTo>
                  <a:lnTo>
                    <a:pt x="822" y="720"/>
                  </a:lnTo>
                  <a:lnTo>
                    <a:pt x="822" y="720"/>
                  </a:lnTo>
                  <a:lnTo>
                    <a:pt x="822" y="714"/>
                  </a:lnTo>
                  <a:lnTo>
                    <a:pt x="822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08"/>
                  </a:lnTo>
                  <a:lnTo>
                    <a:pt x="828" y="708"/>
                  </a:lnTo>
                  <a:lnTo>
                    <a:pt x="828" y="708"/>
                  </a:lnTo>
                  <a:lnTo>
                    <a:pt x="828" y="708"/>
                  </a:lnTo>
                  <a:lnTo>
                    <a:pt x="828" y="708"/>
                  </a:lnTo>
                  <a:lnTo>
                    <a:pt x="828" y="708"/>
                  </a:lnTo>
                  <a:lnTo>
                    <a:pt x="828" y="708"/>
                  </a:lnTo>
                  <a:lnTo>
                    <a:pt x="828" y="708"/>
                  </a:lnTo>
                  <a:lnTo>
                    <a:pt x="828" y="708"/>
                  </a:lnTo>
                  <a:lnTo>
                    <a:pt x="828" y="702"/>
                  </a:lnTo>
                  <a:lnTo>
                    <a:pt x="828" y="702"/>
                  </a:lnTo>
                  <a:lnTo>
                    <a:pt x="828" y="702"/>
                  </a:lnTo>
                  <a:lnTo>
                    <a:pt x="834" y="702"/>
                  </a:lnTo>
                  <a:lnTo>
                    <a:pt x="834" y="702"/>
                  </a:lnTo>
                  <a:lnTo>
                    <a:pt x="834" y="702"/>
                  </a:lnTo>
                  <a:lnTo>
                    <a:pt x="834" y="702"/>
                  </a:lnTo>
                  <a:lnTo>
                    <a:pt x="834" y="702"/>
                  </a:lnTo>
                  <a:lnTo>
                    <a:pt x="834" y="696"/>
                  </a:lnTo>
                  <a:lnTo>
                    <a:pt x="834" y="696"/>
                  </a:lnTo>
                  <a:lnTo>
                    <a:pt x="834" y="696"/>
                  </a:lnTo>
                  <a:lnTo>
                    <a:pt x="834" y="696"/>
                  </a:lnTo>
                  <a:lnTo>
                    <a:pt x="834" y="696"/>
                  </a:lnTo>
                  <a:lnTo>
                    <a:pt x="834" y="696"/>
                  </a:lnTo>
                  <a:lnTo>
                    <a:pt x="834" y="696"/>
                  </a:lnTo>
                  <a:lnTo>
                    <a:pt x="834" y="696"/>
                  </a:lnTo>
                  <a:lnTo>
                    <a:pt x="834" y="690"/>
                  </a:lnTo>
                  <a:lnTo>
                    <a:pt x="834" y="690"/>
                  </a:lnTo>
                  <a:lnTo>
                    <a:pt x="834" y="690"/>
                  </a:lnTo>
                  <a:lnTo>
                    <a:pt x="834" y="690"/>
                  </a:lnTo>
                  <a:lnTo>
                    <a:pt x="834" y="690"/>
                  </a:lnTo>
                  <a:lnTo>
                    <a:pt x="834" y="690"/>
                  </a:lnTo>
                  <a:lnTo>
                    <a:pt x="834" y="690"/>
                  </a:lnTo>
                  <a:lnTo>
                    <a:pt x="834" y="684"/>
                  </a:lnTo>
                  <a:lnTo>
                    <a:pt x="840" y="684"/>
                  </a:lnTo>
                  <a:lnTo>
                    <a:pt x="840" y="684"/>
                  </a:lnTo>
                  <a:lnTo>
                    <a:pt x="840" y="684"/>
                  </a:lnTo>
                  <a:lnTo>
                    <a:pt x="840" y="684"/>
                  </a:lnTo>
                  <a:lnTo>
                    <a:pt x="840" y="684"/>
                  </a:lnTo>
                  <a:lnTo>
                    <a:pt x="840" y="684"/>
                  </a:lnTo>
                  <a:lnTo>
                    <a:pt x="840" y="678"/>
                  </a:lnTo>
                  <a:lnTo>
                    <a:pt x="840" y="678"/>
                  </a:lnTo>
                  <a:lnTo>
                    <a:pt x="840" y="678"/>
                  </a:lnTo>
                  <a:lnTo>
                    <a:pt x="840" y="678"/>
                  </a:lnTo>
                  <a:lnTo>
                    <a:pt x="840" y="678"/>
                  </a:lnTo>
                  <a:lnTo>
                    <a:pt x="840" y="678"/>
                  </a:lnTo>
                  <a:lnTo>
                    <a:pt x="840" y="672"/>
                  </a:lnTo>
                  <a:lnTo>
                    <a:pt x="840" y="672"/>
                  </a:lnTo>
                  <a:lnTo>
                    <a:pt x="840" y="672"/>
                  </a:lnTo>
                  <a:lnTo>
                    <a:pt x="840" y="672"/>
                  </a:lnTo>
                  <a:lnTo>
                    <a:pt x="840" y="672"/>
                  </a:lnTo>
                  <a:lnTo>
                    <a:pt x="840" y="672"/>
                  </a:lnTo>
                  <a:lnTo>
                    <a:pt x="840" y="666"/>
                  </a:lnTo>
                  <a:lnTo>
                    <a:pt x="840" y="666"/>
                  </a:lnTo>
                  <a:lnTo>
                    <a:pt x="840" y="666"/>
                  </a:lnTo>
                  <a:lnTo>
                    <a:pt x="846" y="666"/>
                  </a:lnTo>
                  <a:lnTo>
                    <a:pt x="846" y="666"/>
                  </a:lnTo>
                  <a:lnTo>
                    <a:pt x="846" y="666"/>
                  </a:lnTo>
                  <a:lnTo>
                    <a:pt x="846" y="660"/>
                  </a:lnTo>
                  <a:lnTo>
                    <a:pt x="846" y="660"/>
                  </a:lnTo>
                  <a:lnTo>
                    <a:pt x="846" y="660"/>
                  </a:lnTo>
                  <a:lnTo>
                    <a:pt x="846" y="660"/>
                  </a:lnTo>
                  <a:lnTo>
                    <a:pt x="846" y="660"/>
                  </a:lnTo>
                  <a:lnTo>
                    <a:pt x="846" y="660"/>
                  </a:lnTo>
                  <a:lnTo>
                    <a:pt x="846" y="654"/>
                  </a:lnTo>
                  <a:lnTo>
                    <a:pt x="846" y="654"/>
                  </a:lnTo>
                  <a:lnTo>
                    <a:pt x="846" y="654"/>
                  </a:lnTo>
                  <a:lnTo>
                    <a:pt x="846" y="654"/>
                  </a:lnTo>
                  <a:lnTo>
                    <a:pt x="846" y="654"/>
                  </a:lnTo>
                  <a:lnTo>
                    <a:pt x="846" y="648"/>
                  </a:lnTo>
                  <a:lnTo>
                    <a:pt x="846" y="648"/>
                  </a:lnTo>
                  <a:lnTo>
                    <a:pt x="846" y="648"/>
                  </a:lnTo>
                  <a:lnTo>
                    <a:pt x="846" y="648"/>
                  </a:lnTo>
                  <a:lnTo>
                    <a:pt x="846" y="648"/>
                  </a:lnTo>
                  <a:lnTo>
                    <a:pt x="846" y="642"/>
                  </a:lnTo>
                  <a:lnTo>
                    <a:pt x="846" y="642"/>
                  </a:lnTo>
                  <a:lnTo>
                    <a:pt x="846" y="642"/>
                  </a:lnTo>
                  <a:lnTo>
                    <a:pt x="852" y="642"/>
                  </a:lnTo>
                  <a:lnTo>
                    <a:pt x="852" y="642"/>
                  </a:lnTo>
                  <a:lnTo>
                    <a:pt x="852" y="642"/>
                  </a:lnTo>
                  <a:lnTo>
                    <a:pt x="852" y="636"/>
                  </a:lnTo>
                  <a:lnTo>
                    <a:pt x="852" y="636"/>
                  </a:lnTo>
                  <a:lnTo>
                    <a:pt x="852" y="636"/>
                  </a:lnTo>
                  <a:lnTo>
                    <a:pt x="852" y="636"/>
                  </a:lnTo>
                  <a:lnTo>
                    <a:pt x="852" y="630"/>
                  </a:lnTo>
                  <a:lnTo>
                    <a:pt x="852" y="630"/>
                  </a:lnTo>
                  <a:lnTo>
                    <a:pt x="852" y="630"/>
                  </a:lnTo>
                  <a:lnTo>
                    <a:pt x="852" y="630"/>
                  </a:lnTo>
                  <a:lnTo>
                    <a:pt x="852" y="624"/>
                  </a:lnTo>
                  <a:lnTo>
                    <a:pt x="852" y="624"/>
                  </a:lnTo>
                  <a:lnTo>
                    <a:pt x="852" y="624"/>
                  </a:lnTo>
                  <a:lnTo>
                    <a:pt x="852" y="624"/>
                  </a:lnTo>
                  <a:lnTo>
                    <a:pt x="852" y="624"/>
                  </a:lnTo>
                  <a:lnTo>
                    <a:pt x="852" y="618"/>
                  </a:lnTo>
                  <a:lnTo>
                    <a:pt x="852" y="618"/>
                  </a:lnTo>
                  <a:lnTo>
                    <a:pt x="852" y="618"/>
                  </a:lnTo>
                  <a:lnTo>
                    <a:pt x="852" y="618"/>
                  </a:lnTo>
                  <a:lnTo>
                    <a:pt x="858" y="612"/>
                  </a:lnTo>
                  <a:lnTo>
                    <a:pt x="858" y="612"/>
                  </a:lnTo>
                  <a:lnTo>
                    <a:pt x="858" y="612"/>
                  </a:lnTo>
                  <a:lnTo>
                    <a:pt x="858" y="612"/>
                  </a:lnTo>
                  <a:lnTo>
                    <a:pt x="858" y="612"/>
                  </a:lnTo>
                  <a:lnTo>
                    <a:pt x="858" y="606"/>
                  </a:lnTo>
                  <a:lnTo>
                    <a:pt x="858" y="606"/>
                  </a:lnTo>
                  <a:lnTo>
                    <a:pt x="858" y="606"/>
                  </a:lnTo>
                  <a:lnTo>
                    <a:pt x="858" y="606"/>
                  </a:lnTo>
                  <a:lnTo>
                    <a:pt x="858" y="600"/>
                  </a:lnTo>
                  <a:lnTo>
                    <a:pt x="858" y="600"/>
                  </a:lnTo>
                  <a:lnTo>
                    <a:pt x="858" y="600"/>
                  </a:lnTo>
                  <a:lnTo>
                    <a:pt x="858" y="600"/>
                  </a:lnTo>
                  <a:lnTo>
                    <a:pt x="858" y="600"/>
                  </a:lnTo>
                  <a:lnTo>
                    <a:pt x="858" y="594"/>
                  </a:lnTo>
                  <a:lnTo>
                    <a:pt x="858" y="594"/>
                  </a:lnTo>
                  <a:lnTo>
                    <a:pt x="858" y="594"/>
                  </a:lnTo>
                  <a:lnTo>
                    <a:pt x="858" y="588"/>
                  </a:lnTo>
                  <a:lnTo>
                    <a:pt x="858" y="588"/>
                  </a:lnTo>
                  <a:lnTo>
                    <a:pt x="858" y="588"/>
                  </a:lnTo>
                  <a:lnTo>
                    <a:pt x="858" y="588"/>
                  </a:lnTo>
                  <a:lnTo>
                    <a:pt x="864" y="582"/>
                  </a:lnTo>
                  <a:lnTo>
                    <a:pt x="864" y="582"/>
                  </a:lnTo>
                  <a:lnTo>
                    <a:pt x="864" y="582"/>
                  </a:lnTo>
                  <a:lnTo>
                    <a:pt x="864" y="582"/>
                  </a:lnTo>
                  <a:lnTo>
                    <a:pt x="864" y="576"/>
                  </a:lnTo>
                  <a:lnTo>
                    <a:pt x="864" y="576"/>
                  </a:lnTo>
                  <a:lnTo>
                    <a:pt x="864" y="576"/>
                  </a:lnTo>
                  <a:lnTo>
                    <a:pt x="864" y="576"/>
                  </a:lnTo>
                  <a:lnTo>
                    <a:pt x="864" y="570"/>
                  </a:lnTo>
                  <a:lnTo>
                    <a:pt x="864" y="570"/>
                  </a:lnTo>
                  <a:lnTo>
                    <a:pt x="864" y="570"/>
                  </a:lnTo>
                  <a:lnTo>
                    <a:pt x="864" y="570"/>
                  </a:lnTo>
                  <a:lnTo>
                    <a:pt x="864" y="564"/>
                  </a:lnTo>
                  <a:lnTo>
                    <a:pt x="864" y="564"/>
                  </a:lnTo>
                  <a:lnTo>
                    <a:pt x="864" y="564"/>
                  </a:lnTo>
                  <a:lnTo>
                    <a:pt x="864" y="564"/>
                  </a:lnTo>
                  <a:lnTo>
                    <a:pt x="864" y="558"/>
                  </a:lnTo>
                  <a:lnTo>
                    <a:pt x="864" y="558"/>
                  </a:lnTo>
                  <a:lnTo>
                    <a:pt x="864" y="558"/>
                  </a:lnTo>
                  <a:lnTo>
                    <a:pt x="864" y="558"/>
                  </a:lnTo>
                  <a:lnTo>
                    <a:pt x="864" y="558"/>
                  </a:lnTo>
                  <a:lnTo>
                    <a:pt x="864" y="558"/>
                  </a:lnTo>
                  <a:lnTo>
                    <a:pt x="870" y="558"/>
                  </a:lnTo>
                  <a:lnTo>
                    <a:pt x="870" y="558"/>
                  </a:lnTo>
                  <a:lnTo>
                    <a:pt x="870" y="558"/>
                  </a:lnTo>
                  <a:lnTo>
                    <a:pt x="870" y="558"/>
                  </a:lnTo>
                  <a:lnTo>
                    <a:pt x="870" y="558"/>
                  </a:lnTo>
                  <a:lnTo>
                    <a:pt x="870" y="558"/>
                  </a:lnTo>
                  <a:lnTo>
                    <a:pt x="870" y="558"/>
                  </a:lnTo>
                  <a:lnTo>
                    <a:pt x="870" y="558"/>
                  </a:lnTo>
                  <a:lnTo>
                    <a:pt x="870" y="558"/>
                  </a:lnTo>
                  <a:lnTo>
                    <a:pt x="870" y="558"/>
                  </a:lnTo>
                  <a:lnTo>
                    <a:pt x="870" y="558"/>
                  </a:lnTo>
                  <a:lnTo>
                    <a:pt x="870" y="558"/>
                  </a:lnTo>
                  <a:lnTo>
                    <a:pt x="870" y="564"/>
                  </a:lnTo>
                  <a:lnTo>
                    <a:pt x="870" y="564"/>
                  </a:lnTo>
                  <a:lnTo>
                    <a:pt x="870" y="564"/>
                  </a:lnTo>
                  <a:lnTo>
                    <a:pt x="870" y="564"/>
                  </a:lnTo>
                  <a:lnTo>
                    <a:pt x="870" y="570"/>
                  </a:lnTo>
                  <a:lnTo>
                    <a:pt x="870" y="570"/>
                  </a:lnTo>
                  <a:lnTo>
                    <a:pt x="870" y="570"/>
                  </a:lnTo>
                  <a:lnTo>
                    <a:pt x="870" y="570"/>
                  </a:lnTo>
                  <a:lnTo>
                    <a:pt x="876" y="576"/>
                  </a:lnTo>
                  <a:lnTo>
                    <a:pt x="876" y="576"/>
                  </a:lnTo>
                  <a:lnTo>
                    <a:pt x="876" y="576"/>
                  </a:lnTo>
                  <a:lnTo>
                    <a:pt x="876" y="576"/>
                  </a:lnTo>
                  <a:lnTo>
                    <a:pt x="876" y="582"/>
                  </a:lnTo>
                  <a:lnTo>
                    <a:pt x="876" y="582"/>
                  </a:lnTo>
                  <a:lnTo>
                    <a:pt x="876" y="582"/>
                  </a:lnTo>
                  <a:lnTo>
                    <a:pt x="876" y="582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94"/>
                  </a:lnTo>
                  <a:lnTo>
                    <a:pt x="876" y="594"/>
                  </a:lnTo>
                  <a:lnTo>
                    <a:pt x="876" y="594"/>
                  </a:lnTo>
                  <a:lnTo>
                    <a:pt x="876" y="594"/>
                  </a:lnTo>
                  <a:lnTo>
                    <a:pt x="876" y="600"/>
                  </a:lnTo>
                  <a:lnTo>
                    <a:pt x="876" y="600"/>
                  </a:lnTo>
                  <a:lnTo>
                    <a:pt x="876" y="600"/>
                  </a:lnTo>
                  <a:lnTo>
                    <a:pt x="876" y="600"/>
                  </a:lnTo>
                  <a:lnTo>
                    <a:pt x="876" y="606"/>
                  </a:lnTo>
                  <a:lnTo>
                    <a:pt x="882" y="606"/>
                  </a:lnTo>
                  <a:lnTo>
                    <a:pt x="882" y="606"/>
                  </a:lnTo>
                  <a:lnTo>
                    <a:pt x="882" y="606"/>
                  </a:lnTo>
                  <a:lnTo>
                    <a:pt x="882" y="612"/>
                  </a:lnTo>
                  <a:lnTo>
                    <a:pt x="882" y="612"/>
                  </a:lnTo>
                  <a:lnTo>
                    <a:pt x="882" y="612"/>
                  </a:lnTo>
                  <a:lnTo>
                    <a:pt x="882" y="612"/>
                  </a:lnTo>
                  <a:lnTo>
                    <a:pt x="882" y="612"/>
                  </a:lnTo>
                  <a:lnTo>
                    <a:pt x="882" y="618"/>
                  </a:lnTo>
                  <a:lnTo>
                    <a:pt x="882" y="618"/>
                  </a:lnTo>
                  <a:lnTo>
                    <a:pt x="882" y="618"/>
                  </a:lnTo>
                  <a:lnTo>
                    <a:pt x="882" y="618"/>
                  </a:lnTo>
                  <a:lnTo>
                    <a:pt x="882" y="624"/>
                  </a:lnTo>
                  <a:lnTo>
                    <a:pt x="882" y="624"/>
                  </a:lnTo>
                  <a:lnTo>
                    <a:pt x="882" y="624"/>
                  </a:lnTo>
                  <a:lnTo>
                    <a:pt x="882" y="624"/>
                  </a:lnTo>
                  <a:lnTo>
                    <a:pt x="882" y="624"/>
                  </a:lnTo>
                  <a:lnTo>
                    <a:pt x="882" y="630"/>
                  </a:lnTo>
                  <a:lnTo>
                    <a:pt x="882" y="630"/>
                  </a:lnTo>
                  <a:lnTo>
                    <a:pt x="882" y="630"/>
                  </a:lnTo>
                  <a:lnTo>
                    <a:pt x="882" y="630"/>
                  </a:lnTo>
                  <a:lnTo>
                    <a:pt x="882" y="630"/>
                  </a:lnTo>
                  <a:lnTo>
                    <a:pt x="888" y="636"/>
                  </a:lnTo>
                  <a:lnTo>
                    <a:pt x="888" y="636"/>
                  </a:lnTo>
                  <a:lnTo>
                    <a:pt x="888" y="636"/>
                  </a:lnTo>
                  <a:lnTo>
                    <a:pt x="888" y="636"/>
                  </a:lnTo>
                  <a:lnTo>
                    <a:pt x="888" y="642"/>
                  </a:lnTo>
                  <a:lnTo>
                    <a:pt x="888" y="642"/>
                  </a:lnTo>
                  <a:lnTo>
                    <a:pt x="888" y="642"/>
                  </a:lnTo>
                  <a:lnTo>
                    <a:pt x="888" y="642"/>
                  </a:lnTo>
                  <a:lnTo>
                    <a:pt x="888" y="642"/>
                  </a:lnTo>
                  <a:lnTo>
                    <a:pt x="888" y="642"/>
                  </a:lnTo>
                  <a:lnTo>
                    <a:pt x="888" y="648"/>
                  </a:lnTo>
                  <a:lnTo>
                    <a:pt x="888" y="648"/>
                  </a:lnTo>
                  <a:lnTo>
                    <a:pt x="888" y="648"/>
                  </a:lnTo>
                  <a:lnTo>
                    <a:pt x="888" y="648"/>
                  </a:lnTo>
                  <a:lnTo>
                    <a:pt x="888" y="654"/>
                  </a:lnTo>
                  <a:lnTo>
                    <a:pt x="888" y="654"/>
                  </a:lnTo>
                  <a:lnTo>
                    <a:pt x="888" y="654"/>
                  </a:lnTo>
                  <a:lnTo>
                    <a:pt x="888" y="654"/>
                  </a:lnTo>
                  <a:lnTo>
                    <a:pt x="888" y="654"/>
                  </a:lnTo>
                  <a:lnTo>
                    <a:pt x="888" y="660"/>
                  </a:lnTo>
                  <a:lnTo>
                    <a:pt x="894" y="660"/>
                  </a:lnTo>
                  <a:lnTo>
                    <a:pt x="894" y="660"/>
                  </a:lnTo>
                  <a:lnTo>
                    <a:pt x="894" y="660"/>
                  </a:lnTo>
                  <a:lnTo>
                    <a:pt x="894" y="660"/>
                  </a:lnTo>
                  <a:lnTo>
                    <a:pt x="894" y="660"/>
                  </a:lnTo>
                  <a:lnTo>
                    <a:pt x="894" y="666"/>
                  </a:lnTo>
                  <a:lnTo>
                    <a:pt x="894" y="666"/>
                  </a:lnTo>
                  <a:lnTo>
                    <a:pt x="894" y="666"/>
                  </a:lnTo>
                  <a:lnTo>
                    <a:pt x="894" y="666"/>
                  </a:lnTo>
                  <a:lnTo>
                    <a:pt x="894" y="666"/>
                  </a:lnTo>
                  <a:lnTo>
                    <a:pt x="894" y="666"/>
                  </a:lnTo>
                  <a:lnTo>
                    <a:pt x="894" y="672"/>
                  </a:lnTo>
                  <a:lnTo>
                    <a:pt x="894" y="672"/>
                  </a:lnTo>
                  <a:lnTo>
                    <a:pt x="894" y="672"/>
                  </a:lnTo>
                  <a:lnTo>
                    <a:pt x="894" y="672"/>
                  </a:lnTo>
                  <a:lnTo>
                    <a:pt x="894" y="672"/>
                  </a:lnTo>
                  <a:lnTo>
                    <a:pt x="894" y="672"/>
                  </a:lnTo>
                  <a:lnTo>
                    <a:pt x="894" y="678"/>
                  </a:lnTo>
                  <a:lnTo>
                    <a:pt x="894" y="678"/>
                  </a:lnTo>
                  <a:lnTo>
                    <a:pt x="894" y="678"/>
                  </a:lnTo>
                  <a:lnTo>
                    <a:pt x="894" y="678"/>
                  </a:lnTo>
                  <a:lnTo>
                    <a:pt x="894" y="678"/>
                  </a:lnTo>
                  <a:lnTo>
                    <a:pt x="900" y="678"/>
                  </a:lnTo>
                  <a:lnTo>
                    <a:pt x="900" y="684"/>
                  </a:lnTo>
                  <a:lnTo>
                    <a:pt x="900" y="684"/>
                  </a:lnTo>
                  <a:lnTo>
                    <a:pt x="900" y="684"/>
                  </a:lnTo>
                  <a:lnTo>
                    <a:pt x="900" y="684"/>
                  </a:lnTo>
                  <a:lnTo>
                    <a:pt x="900" y="684"/>
                  </a:lnTo>
                  <a:lnTo>
                    <a:pt x="900" y="684"/>
                  </a:lnTo>
                  <a:lnTo>
                    <a:pt x="900" y="684"/>
                  </a:lnTo>
                  <a:lnTo>
                    <a:pt x="900" y="690"/>
                  </a:lnTo>
                  <a:lnTo>
                    <a:pt x="900" y="690"/>
                  </a:lnTo>
                  <a:lnTo>
                    <a:pt x="900" y="690"/>
                  </a:lnTo>
                  <a:lnTo>
                    <a:pt x="900" y="690"/>
                  </a:lnTo>
                  <a:lnTo>
                    <a:pt x="900" y="690"/>
                  </a:lnTo>
                  <a:lnTo>
                    <a:pt x="900" y="690"/>
                  </a:lnTo>
                  <a:lnTo>
                    <a:pt x="900" y="690"/>
                  </a:lnTo>
                  <a:lnTo>
                    <a:pt x="900" y="696"/>
                  </a:lnTo>
                  <a:lnTo>
                    <a:pt x="900" y="696"/>
                  </a:lnTo>
                  <a:lnTo>
                    <a:pt x="900" y="696"/>
                  </a:lnTo>
                  <a:lnTo>
                    <a:pt x="900" y="696"/>
                  </a:lnTo>
                  <a:lnTo>
                    <a:pt x="900" y="696"/>
                  </a:lnTo>
                  <a:lnTo>
                    <a:pt x="900" y="696"/>
                  </a:lnTo>
                  <a:lnTo>
                    <a:pt x="906" y="696"/>
                  </a:lnTo>
                  <a:lnTo>
                    <a:pt x="906" y="696"/>
                  </a:lnTo>
                  <a:lnTo>
                    <a:pt x="906" y="702"/>
                  </a:lnTo>
                  <a:lnTo>
                    <a:pt x="906" y="702"/>
                  </a:lnTo>
                  <a:lnTo>
                    <a:pt x="906" y="702"/>
                  </a:lnTo>
                  <a:lnTo>
                    <a:pt x="906" y="702"/>
                  </a:lnTo>
                  <a:lnTo>
                    <a:pt x="906" y="702"/>
                  </a:lnTo>
                  <a:lnTo>
                    <a:pt x="906" y="702"/>
                  </a:lnTo>
                  <a:lnTo>
                    <a:pt x="906" y="702"/>
                  </a:lnTo>
                  <a:lnTo>
                    <a:pt x="906" y="702"/>
                  </a:lnTo>
                  <a:lnTo>
                    <a:pt x="906" y="708"/>
                  </a:lnTo>
                  <a:lnTo>
                    <a:pt x="906" y="708"/>
                  </a:lnTo>
                  <a:lnTo>
                    <a:pt x="906" y="708"/>
                  </a:lnTo>
                  <a:lnTo>
                    <a:pt x="906" y="708"/>
                  </a:lnTo>
                  <a:lnTo>
                    <a:pt x="906" y="708"/>
                  </a:lnTo>
                  <a:lnTo>
                    <a:pt x="906" y="708"/>
                  </a:lnTo>
                  <a:lnTo>
                    <a:pt x="906" y="708"/>
                  </a:lnTo>
                  <a:lnTo>
                    <a:pt x="906" y="708"/>
                  </a:lnTo>
                  <a:lnTo>
                    <a:pt x="906" y="708"/>
                  </a:lnTo>
                  <a:lnTo>
                    <a:pt x="906" y="708"/>
                  </a:lnTo>
                  <a:lnTo>
                    <a:pt x="906" y="714"/>
                  </a:lnTo>
                  <a:lnTo>
                    <a:pt x="912" y="714"/>
                  </a:lnTo>
                  <a:lnTo>
                    <a:pt x="912" y="714"/>
                  </a:lnTo>
                  <a:lnTo>
                    <a:pt x="912" y="714"/>
                  </a:lnTo>
                  <a:lnTo>
                    <a:pt x="912" y="714"/>
                  </a:lnTo>
                  <a:lnTo>
                    <a:pt x="912" y="714"/>
                  </a:lnTo>
                  <a:lnTo>
                    <a:pt x="912" y="714"/>
                  </a:lnTo>
                  <a:lnTo>
                    <a:pt x="912" y="714"/>
                  </a:lnTo>
                  <a:lnTo>
                    <a:pt x="912" y="714"/>
                  </a:lnTo>
                  <a:lnTo>
                    <a:pt x="912" y="714"/>
                  </a:lnTo>
                  <a:lnTo>
                    <a:pt x="912" y="720"/>
                  </a:lnTo>
                  <a:lnTo>
                    <a:pt x="912" y="720"/>
                  </a:lnTo>
                  <a:lnTo>
                    <a:pt x="912" y="720"/>
                  </a:lnTo>
                  <a:lnTo>
                    <a:pt x="912" y="720"/>
                  </a:lnTo>
                  <a:lnTo>
                    <a:pt x="912" y="720"/>
                  </a:lnTo>
                  <a:lnTo>
                    <a:pt x="912" y="720"/>
                  </a:lnTo>
                  <a:lnTo>
                    <a:pt x="912" y="720"/>
                  </a:lnTo>
                  <a:lnTo>
                    <a:pt x="912" y="720"/>
                  </a:lnTo>
                  <a:lnTo>
                    <a:pt x="912" y="720"/>
                  </a:lnTo>
                  <a:lnTo>
                    <a:pt x="912" y="720"/>
                  </a:lnTo>
                  <a:lnTo>
                    <a:pt x="912" y="720"/>
                  </a:lnTo>
                  <a:lnTo>
                    <a:pt x="912" y="720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26"/>
                  </a:lnTo>
                  <a:lnTo>
                    <a:pt x="918" y="732"/>
                  </a:lnTo>
                  <a:lnTo>
                    <a:pt x="918" y="732"/>
                  </a:lnTo>
                  <a:lnTo>
                    <a:pt x="918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24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0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36" y="732"/>
                  </a:lnTo>
                  <a:lnTo>
                    <a:pt x="942" y="732"/>
                  </a:lnTo>
                  <a:lnTo>
                    <a:pt x="942" y="732"/>
                  </a:lnTo>
                  <a:lnTo>
                    <a:pt x="942" y="732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2" y="726"/>
                  </a:lnTo>
                  <a:lnTo>
                    <a:pt x="948" y="720"/>
                  </a:lnTo>
                  <a:lnTo>
                    <a:pt x="948" y="720"/>
                  </a:lnTo>
                  <a:lnTo>
                    <a:pt x="948" y="720"/>
                  </a:lnTo>
                  <a:lnTo>
                    <a:pt x="948" y="720"/>
                  </a:lnTo>
                  <a:lnTo>
                    <a:pt x="948" y="720"/>
                  </a:lnTo>
                  <a:lnTo>
                    <a:pt x="948" y="720"/>
                  </a:lnTo>
                  <a:lnTo>
                    <a:pt x="948" y="720"/>
                  </a:lnTo>
                  <a:lnTo>
                    <a:pt x="948" y="720"/>
                  </a:lnTo>
                  <a:lnTo>
                    <a:pt x="948" y="720"/>
                  </a:lnTo>
                  <a:lnTo>
                    <a:pt x="948" y="720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48" y="714"/>
                  </a:lnTo>
                  <a:lnTo>
                    <a:pt x="948" y="714"/>
                  </a:lnTo>
                  <a:lnTo>
                    <a:pt x="948" y="714"/>
                  </a:lnTo>
                  <a:lnTo>
                    <a:pt x="948" y="714"/>
                  </a:lnTo>
                  <a:lnTo>
                    <a:pt x="948" y="714"/>
                  </a:lnTo>
                  <a:lnTo>
                    <a:pt x="948" y="714"/>
                  </a:lnTo>
                  <a:lnTo>
                    <a:pt x="948" y="714"/>
                  </a:lnTo>
                  <a:lnTo>
                    <a:pt x="948" y="708"/>
                  </a:lnTo>
                  <a:lnTo>
                    <a:pt x="948" y="708"/>
                  </a:lnTo>
                  <a:lnTo>
                    <a:pt x="954" y="708"/>
                  </a:lnTo>
                  <a:lnTo>
                    <a:pt x="954" y="708"/>
                  </a:lnTo>
                  <a:lnTo>
                    <a:pt x="954" y="708"/>
                  </a:lnTo>
                  <a:lnTo>
                    <a:pt x="954" y="708"/>
                  </a:lnTo>
                  <a:lnTo>
                    <a:pt x="954" y="702"/>
                  </a:lnTo>
                  <a:lnTo>
                    <a:pt x="954" y="702"/>
                  </a:lnTo>
                  <a:lnTo>
                    <a:pt x="954" y="702"/>
                  </a:lnTo>
                  <a:lnTo>
                    <a:pt x="954" y="702"/>
                  </a:lnTo>
                  <a:lnTo>
                    <a:pt x="954" y="702"/>
                  </a:lnTo>
                  <a:lnTo>
                    <a:pt x="954" y="702"/>
                  </a:lnTo>
                  <a:lnTo>
                    <a:pt x="954" y="696"/>
                  </a:lnTo>
                  <a:lnTo>
                    <a:pt x="954" y="696"/>
                  </a:lnTo>
                  <a:lnTo>
                    <a:pt x="954" y="696"/>
                  </a:lnTo>
                  <a:lnTo>
                    <a:pt x="954" y="696"/>
                  </a:lnTo>
                  <a:lnTo>
                    <a:pt x="954" y="696"/>
                  </a:lnTo>
                  <a:lnTo>
                    <a:pt x="954" y="690"/>
                  </a:lnTo>
                  <a:lnTo>
                    <a:pt x="954" y="690"/>
                  </a:lnTo>
                  <a:lnTo>
                    <a:pt x="954" y="690"/>
                  </a:lnTo>
                  <a:lnTo>
                    <a:pt x="954" y="690"/>
                  </a:lnTo>
                  <a:lnTo>
                    <a:pt x="954" y="690"/>
                  </a:lnTo>
                  <a:lnTo>
                    <a:pt x="954" y="684"/>
                  </a:lnTo>
                  <a:lnTo>
                    <a:pt x="960" y="684"/>
                  </a:lnTo>
                  <a:lnTo>
                    <a:pt x="960" y="684"/>
                  </a:lnTo>
                  <a:lnTo>
                    <a:pt x="960" y="684"/>
                  </a:lnTo>
                  <a:lnTo>
                    <a:pt x="960" y="684"/>
                  </a:lnTo>
                  <a:lnTo>
                    <a:pt x="960" y="678"/>
                  </a:lnTo>
                  <a:lnTo>
                    <a:pt x="960" y="678"/>
                  </a:lnTo>
                  <a:lnTo>
                    <a:pt x="960" y="678"/>
                  </a:lnTo>
                  <a:lnTo>
                    <a:pt x="960" y="678"/>
                  </a:lnTo>
                  <a:lnTo>
                    <a:pt x="960" y="672"/>
                  </a:lnTo>
                  <a:lnTo>
                    <a:pt x="960" y="672"/>
                  </a:lnTo>
                  <a:lnTo>
                    <a:pt x="960" y="672"/>
                  </a:lnTo>
                  <a:lnTo>
                    <a:pt x="960" y="672"/>
                  </a:lnTo>
                  <a:lnTo>
                    <a:pt x="960" y="666"/>
                  </a:lnTo>
                  <a:lnTo>
                    <a:pt x="960" y="666"/>
                  </a:lnTo>
                  <a:lnTo>
                    <a:pt x="960" y="666"/>
                  </a:lnTo>
                  <a:lnTo>
                    <a:pt x="960" y="666"/>
                  </a:lnTo>
                  <a:lnTo>
                    <a:pt x="960" y="666"/>
                  </a:lnTo>
                  <a:lnTo>
                    <a:pt x="960" y="660"/>
                  </a:lnTo>
                  <a:lnTo>
                    <a:pt x="960" y="660"/>
                  </a:lnTo>
                  <a:lnTo>
                    <a:pt x="960" y="660"/>
                  </a:lnTo>
                  <a:lnTo>
                    <a:pt x="960" y="660"/>
                  </a:lnTo>
                  <a:lnTo>
                    <a:pt x="966" y="654"/>
                  </a:lnTo>
                  <a:lnTo>
                    <a:pt x="966" y="654"/>
                  </a:lnTo>
                  <a:lnTo>
                    <a:pt x="966" y="654"/>
                  </a:lnTo>
                  <a:lnTo>
                    <a:pt x="966" y="654"/>
                  </a:lnTo>
                  <a:lnTo>
                    <a:pt x="966" y="648"/>
                  </a:lnTo>
                  <a:lnTo>
                    <a:pt x="966" y="648"/>
                  </a:lnTo>
                  <a:lnTo>
                    <a:pt x="966" y="648"/>
                  </a:lnTo>
                  <a:lnTo>
                    <a:pt x="966" y="648"/>
                  </a:lnTo>
                  <a:lnTo>
                    <a:pt x="966" y="642"/>
                  </a:lnTo>
                  <a:lnTo>
                    <a:pt x="966" y="642"/>
                  </a:lnTo>
                  <a:lnTo>
                    <a:pt x="966" y="642"/>
                  </a:lnTo>
                  <a:lnTo>
                    <a:pt x="966" y="636"/>
                  </a:lnTo>
                  <a:lnTo>
                    <a:pt x="966" y="636"/>
                  </a:lnTo>
                  <a:lnTo>
                    <a:pt x="966" y="636"/>
                  </a:lnTo>
                  <a:lnTo>
                    <a:pt x="966" y="636"/>
                  </a:lnTo>
                  <a:lnTo>
                    <a:pt x="966" y="630"/>
                  </a:lnTo>
                  <a:lnTo>
                    <a:pt x="966" y="630"/>
                  </a:lnTo>
                  <a:lnTo>
                    <a:pt x="966" y="630"/>
                  </a:lnTo>
                  <a:lnTo>
                    <a:pt x="966" y="624"/>
                  </a:lnTo>
                  <a:lnTo>
                    <a:pt x="966" y="624"/>
                  </a:lnTo>
                  <a:lnTo>
                    <a:pt x="966" y="624"/>
                  </a:lnTo>
                  <a:lnTo>
                    <a:pt x="972" y="624"/>
                  </a:lnTo>
                  <a:lnTo>
                    <a:pt x="972" y="618"/>
                  </a:lnTo>
                  <a:lnTo>
                    <a:pt x="972" y="618"/>
                  </a:lnTo>
                  <a:lnTo>
                    <a:pt x="972" y="618"/>
                  </a:lnTo>
                  <a:lnTo>
                    <a:pt x="972" y="612"/>
                  </a:lnTo>
                  <a:lnTo>
                    <a:pt x="972" y="612"/>
                  </a:lnTo>
                  <a:lnTo>
                    <a:pt x="972" y="612"/>
                  </a:lnTo>
                  <a:lnTo>
                    <a:pt x="972" y="606"/>
                  </a:lnTo>
                  <a:lnTo>
                    <a:pt x="972" y="606"/>
                  </a:lnTo>
                  <a:lnTo>
                    <a:pt x="972" y="606"/>
                  </a:lnTo>
                  <a:lnTo>
                    <a:pt x="972" y="600"/>
                  </a:lnTo>
                  <a:lnTo>
                    <a:pt x="972" y="600"/>
                  </a:lnTo>
                  <a:lnTo>
                    <a:pt x="972" y="600"/>
                  </a:lnTo>
                  <a:lnTo>
                    <a:pt x="972" y="600"/>
                  </a:lnTo>
                  <a:lnTo>
                    <a:pt x="972" y="594"/>
                  </a:lnTo>
                  <a:lnTo>
                    <a:pt x="972" y="594"/>
                  </a:lnTo>
                  <a:lnTo>
                    <a:pt x="972" y="594"/>
                  </a:lnTo>
                  <a:lnTo>
                    <a:pt x="972" y="588"/>
                  </a:lnTo>
                  <a:lnTo>
                    <a:pt x="972" y="588"/>
                  </a:lnTo>
                  <a:lnTo>
                    <a:pt x="972" y="588"/>
                  </a:lnTo>
                  <a:lnTo>
                    <a:pt x="972" y="582"/>
                  </a:lnTo>
                  <a:lnTo>
                    <a:pt x="972" y="582"/>
                  </a:lnTo>
                  <a:lnTo>
                    <a:pt x="978" y="582"/>
                  </a:lnTo>
                  <a:lnTo>
                    <a:pt x="978" y="576"/>
                  </a:lnTo>
                  <a:lnTo>
                    <a:pt x="978" y="576"/>
                  </a:lnTo>
                  <a:lnTo>
                    <a:pt x="978" y="570"/>
                  </a:lnTo>
                  <a:lnTo>
                    <a:pt x="978" y="570"/>
                  </a:lnTo>
                  <a:lnTo>
                    <a:pt x="978" y="564"/>
                  </a:lnTo>
                  <a:lnTo>
                    <a:pt x="978" y="564"/>
                  </a:lnTo>
                  <a:lnTo>
                    <a:pt x="978" y="564"/>
                  </a:lnTo>
                  <a:lnTo>
                    <a:pt x="978" y="558"/>
                  </a:lnTo>
                  <a:lnTo>
                    <a:pt x="978" y="558"/>
                  </a:lnTo>
                  <a:lnTo>
                    <a:pt x="978" y="558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78" y="546"/>
                  </a:lnTo>
                  <a:lnTo>
                    <a:pt x="978" y="546"/>
                  </a:lnTo>
                  <a:lnTo>
                    <a:pt x="978" y="546"/>
                  </a:lnTo>
                  <a:lnTo>
                    <a:pt x="978" y="540"/>
                  </a:lnTo>
                  <a:lnTo>
                    <a:pt x="978" y="540"/>
                  </a:lnTo>
                  <a:lnTo>
                    <a:pt x="978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28"/>
                  </a:lnTo>
                  <a:lnTo>
                    <a:pt x="984" y="528"/>
                  </a:lnTo>
                  <a:lnTo>
                    <a:pt x="984" y="522"/>
                  </a:lnTo>
                  <a:lnTo>
                    <a:pt x="984" y="522"/>
                  </a:lnTo>
                  <a:lnTo>
                    <a:pt x="984" y="522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0"/>
                  </a:lnTo>
                  <a:lnTo>
                    <a:pt x="984" y="510"/>
                  </a:lnTo>
                  <a:lnTo>
                    <a:pt x="984" y="504"/>
                  </a:lnTo>
                  <a:lnTo>
                    <a:pt x="984" y="504"/>
                  </a:lnTo>
                  <a:lnTo>
                    <a:pt x="984" y="504"/>
                  </a:lnTo>
                  <a:lnTo>
                    <a:pt x="984" y="498"/>
                  </a:lnTo>
                  <a:lnTo>
                    <a:pt x="984" y="498"/>
                  </a:lnTo>
                  <a:lnTo>
                    <a:pt x="984" y="492"/>
                  </a:lnTo>
                  <a:lnTo>
                    <a:pt x="984" y="492"/>
                  </a:lnTo>
                  <a:lnTo>
                    <a:pt x="984" y="486"/>
                  </a:lnTo>
                  <a:lnTo>
                    <a:pt x="984" y="486"/>
                  </a:lnTo>
                  <a:lnTo>
                    <a:pt x="990" y="480"/>
                  </a:lnTo>
                  <a:lnTo>
                    <a:pt x="990" y="480"/>
                  </a:lnTo>
                  <a:lnTo>
                    <a:pt x="990" y="480"/>
                  </a:lnTo>
                  <a:lnTo>
                    <a:pt x="990" y="474"/>
                  </a:lnTo>
                  <a:lnTo>
                    <a:pt x="990" y="474"/>
                  </a:lnTo>
                  <a:lnTo>
                    <a:pt x="990" y="468"/>
                  </a:lnTo>
                  <a:lnTo>
                    <a:pt x="990" y="468"/>
                  </a:lnTo>
                  <a:lnTo>
                    <a:pt x="990" y="462"/>
                  </a:lnTo>
                  <a:lnTo>
                    <a:pt x="990" y="462"/>
                  </a:lnTo>
                  <a:lnTo>
                    <a:pt x="990" y="462"/>
                  </a:lnTo>
                  <a:lnTo>
                    <a:pt x="990" y="456"/>
                  </a:lnTo>
                  <a:lnTo>
                    <a:pt x="990" y="450"/>
                  </a:lnTo>
                  <a:lnTo>
                    <a:pt x="990" y="450"/>
                  </a:lnTo>
                  <a:lnTo>
                    <a:pt x="990" y="444"/>
                  </a:lnTo>
                  <a:lnTo>
                    <a:pt x="990" y="444"/>
                  </a:lnTo>
                  <a:lnTo>
                    <a:pt x="990" y="444"/>
                  </a:lnTo>
                  <a:lnTo>
                    <a:pt x="990" y="438"/>
                  </a:lnTo>
                  <a:lnTo>
                    <a:pt x="990" y="438"/>
                  </a:lnTo>
                  <a:lnTo>
                    <a:pt x="990" y="432"/>
                  </a:lnTo>
                  <a:lnTo>
                    <a:pt x="990" y="432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6" y="420"/>
                  </a:lnTo>
                  <a:lnTo>
                    <a:pt x="996" y="420"/>
                  </a:lnTo>
                  <a:lnTo>
                    <a:pt x="996" y="414"/>
                  </a:lnTo>
                  <a:lnTo>
                    <a:pt x="996" y="414"/>
                  </a:lnTo>
                  <a:lnTo>
                    <a:pt x="996" y="408"/>
                  </a:lnTo>
                  <a:lnTo>
                    <a:pt x="996" y="408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996" y="396"/>
                  </a:lnTo>
                  <a:lnTo>
                    <a:pt x="996" y="396"/>
                  </a:lnTo>
                  <a:lnTo>
                    <a:pt x="996" y="390"/>
                  </a:lnTo>
                  <a:lnTo>
                    <a:pt x="996" y="390"/>
                  </a:lnTo>
                  <a:lnTo>
                    <a:pt x="996" y="384"/>
                  </a:lnTo>
                  <a:lnTo>
                    <a:pt x="996" y="384"/>
                  </a:lnTo>
                  <a:lnTo>
                    <a:pt x="996" y="378"/>
                  </a:lnTo>
                  <a:lnTo>
                    <a:pt x="996" y="378"/>
                  </a:lnTo>
                  <a:lnTo>
                    <a:pt x="996" y="372"/>
                  </a:lnTo>
                  <a:lnTo>
                    <a:pt x="996" y="372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996" y="360"/>
                  </a:lnTo>
                  <a:lnTo>
                    <a:pt x="1002" y="360"/>
                  </a:lnTo>
                  <a:lnTo>
                    <a:pt x="1002" y="354"/>
                  </a:lnTo>
                  <a:lnTo>
                    <a:pt x="1002" y="354"/>
                  </a:lnTo>
                  <a:lnTo>
                    <a:pt x="1002" y="348"/>
                  </a:lnTo>
                  <a:lnTo>
                    <a:pt x="1002" y="348"/>
                  </a:lnTo>
                  <a:lnTo>
                    <a:pt x="1002" y="342"/>
                  </a:lnTo>
                  <a:lnTo>
                    <a:pt x="1002" y="342"/>
                  </a:lnTo>
                  <a:lnTo>
                    <a:pt x="1002" y="336"/>
                  </a:lnTo>
                  <a:lnTo>
                    <a:pt x="1002" y="330"/>
                  </a:lnTo>
                  <a:lnTo>
                    <a:pt x="1002" y="324"/>
                  </a:lnTo>
                  <a:lnTo>
                    <a:pt x="1002" y="324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06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294"/>
                  </a:lnTo>
                  <a:lnTo>
                    <a:pt x="1002" y="294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2"/>
                  </a:lnTo>
                  <a:lnTo>
                    <a:pt x="1008" y="282"/>
                  </a:lnTo>
                  <a:lnTo>
                    <a:pt x="1008" y="276"/>
                  </a:lnTo>
                  <a:lnTo>
                    <a:pt x="1008" y="270"/>
                  </a:lnTo>
                  <a:lnTo>
                    <a:pt x="1008" y="270"/>
                  </a:lnTo>
                  <a:lnTo>
                    <a:pt x="1008" y="264"/>
                  </a:lnTo>
                  <a:lnTo>
                    <a:pt x="1008" y="264"/>
                  </a:lnTo>
                  <a:lnTo>
                    <a:pt x="1008" y="258"/>
                  </a:lnTo>
                  <a:lnTo>
                    <a:pt x="1008" y="252"/>
                  </a:lnTo>
                  <a:lnTo>
                    <a:pt x="1008" y="252"/>
                  </a:lnTo>
                  <a:lnTo>
                    <a:pt x="1008" y="246"/>
                  </a:lnTo>
                  <a:lnTo>
                    <a:pt x="1008" y="246"/>
                  </a:lnTo>
                  <a:lnTo>
                    <a:pt x="1008" y="240"/>
                  </a:lnTo>
                  <a:lnTo>
                    <a:pt x="1008" y="240"/>
                  </a:lnTo>
                  <a:lnTo>
                    <a:pt x="1008" y="234"/>
                  </a:lnTo>
                  <a:lnTo>
                    <a:pt x="1008" y="228"/>
                  </a:lnTo>
                  <a:lnTo>
                    <a:pt x="1008" y="228"/>
                  </a:lnTo>
                  <a:lnTo>
                    <a:pt x="1008" y="222"/>
                  </a:lnTo>
                  <a:lnTo>
                    <a:pt x="1008" y="222"/>
                  </a:lnTo>
                  <a:lnTo>
                    <a:pt x="1008" y="216"/>
                  </a:lnTo>
                  <a:lnTo>
                    <a:pt x="1014" y="210"/>
                  </a:lnTo>
                  <a:lnTo>
                    <a:pt x="1014" y="210"/>
                  </a:lnTo>
                  <a:lnTo>
                    <a:pt x="1014" y="204"/>
                  </a:lnTo>
                  <a:lnTo>
                    <a:pt x="1014" y="204"/>
                  </a:lnTo>
                  <a:lnTo>
                    <a:pt x="1014" y="198"/>
                  </a:lnTo>
                  <a:lnTo>
                    <a:pt x="1014" y="192"/>
                  </a:lnTo>
                  <a:lnTo>
                    <a:pt x="1014" y="192"/>
                  </a:lnTo>
                  <a:lnTo>
                    <a:pt x="1014" y="186"/>
                  </a:lnTo>
                  <a:lnTo>
                    <a:pt x="1014" y="180"/>
                  </a:lnTo>
                  <a:lnTo>
                    <a:pt x="1014" y="180"/>
                  </a:lnTo>
                  <a:lnTo>
                    <a:pt x="1014" y="174"/>
                  </a:lnTo>
                  <a:lnTo>
                    <a:pt x="1014" y="174"/>
                  </a:lnTo>
                  <a:lnTo>
                    <a:pt x="1014" y="168"/>
                  </a:lnTo>
                  <a:lnTo>
                    <a:pt x="1014" y="162"/>
                  </a:lnTo>
                  <a:lnTo>
                    <a:pt x="1014" y="162"/>
                  </a:lnTo>
                  <a:lnTo>
                    <a:pt x="1014" y="156"/>
                  </a:lnTo>
                  <a:lnTo>
                    <a:pt x="1014" y="156"/>
                  </a:lnTo>
                  <a:lnTo>
                    <a:pt x="1014" y="150"/>
                  </a:lnTo>
                  <a:lnTo>
                    <a:pt x="1014" y="144"/>
                  </a:lnTo>
                  <a:lnTo>
                    <a:pt x="1014" y="144"/>
                  </a:lnTo>
                  <a:lnTo>
                    <a:pt x="1014" y="138"/>
                  </a:lnTo>
                  <a:lnTo>
                    <a:pt x="1020" y="132"/>
                  </a:lnTo>
                  <a:lnTo>
                    <a:pt x="1020" y="126"/>
                  </a:lnTo>
                  <a:lnTo>
                    <a:pt x="1020" y="126"/>
                  </a:lnTo>
                  <a:lnTo>
                    <a:pt x="1020" y="120"/>
                  </a:lnTo>
                  <a:lnTo>
                    <a:pt x="1020" y="114"/>
                  </a:lnTo>
                  <a:lnTo>
                    <a:pt x="1020" y="114"/>
                  </a:lnTo>
                  <a:lnTo>
                    <a:pt x="1020" y="108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96"/>
                  </a:lnTo>
                  <a:lnTo>
                    <a:pt x="1020" y="90"/>
                  </a:lnTo>
                  <a:lnTo>
                    <a:pt x="1020" y="90"/>
                  </a:lnTo>
                  <a:lnTo>
                    <a:pt x="1020" y="84"/>
                  </a:lnTo>
                  <a:lnTo>
                    <a:pt x="1020" y="78"/>
                  </a:lnTo>
                  <a:lnTo>
                    <a:pt x="1020" y="72"/>
                  </a:lnTo>
                  <a:lnTo>
                    <a:pt x="1020" y="72"/>
                  </a:lnTo>
                  <a:lnTo>
                    <a:pt x="1020" y="66"/>
                  </a:lnTo>
                  <a:lnTo>
                    <a:pt x="1020" y="60"/>
                  </a:lnTo>
                  <a:lnTo>
                    <a:pt x="1020" y="54"/>
                  </a:lnTo>
                  <a:lnTo>
                    <a:pt x="1020" y="54"/>
                  </a:lnTo>
                  <a:lnTo>
                    <a:pt x="1026" y="48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36"/>
                  </a:lnTo>
                  <a:lnTo>
                    <a:pt x="1026" y="30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18"/>
                  </a:lnTo>
                  <a:lnTo>
                    <a:pt x="1026" y="18"/>
                  </a:lnTo>
                  <a:lnTo>
                    <a:pt x="1026" y="12"/>
                  </a:lnTo>
                  <a:lnTo>
                    <a:pt x="1026" y="12"/>
                  </a:lnTo>
                  <a:lnTo>
                    <a:pt x="1026" y="6"/>
                  </a:lnTo>
                  <a:lnTo>
                    <a:pt x="1026" y="6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6"/>
                  </a:lnTo>
                  <a:lnTo>
                    <a:pt x="1032" y="6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30"/>
                  </a:lnTo>
                  <a:lnTo>
                    <a:pt x="1032" y="36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8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60"/>
                  </a:lnTo>
                  <a:lnTo>
                    <a:pt x="1032" y="66"/>
                  </a:lnTo>
                  <a:lnTo>
                    <a:pt x="1032" y="72"/>
                  </a:lnTo>
                  <a:lnTo>
                    <a:pt x="1032" y="72"/>
                  </a:lnTo>
                  <a:lnTo>
                    <a:pt x="1038" y="78"/>
                  </a:lnTo>
                  <a:lnTo>
                    <a:pt x="1038" y="84"/>
                  </a:lnTo>
                  <a:lnTo>
                    <a:pt x="1038" y="84"/>
                  </a:lnTo>
                  <a:lnTo>
                    <a:pt x="1038" y="90"/>
                  </a:lnTo>
                  <a:lnTo>
                    <a:pt x="1038" y="90"/>
                  </a:lnTo>
                  <a:lnTo>
                    <a:pt x="1038" y="96"/>
                  </a:lnTo>
                  <a:lnTo>
                    <a:pt x="1038" y="102"/>
                  </a:lnTo>
                  <a:lnTo>
                    <a:pt x="1038" y="108"/>
                  </a:lnTo>
                  <a:lnTo>
                    <a:pt x="1038" y="114"/>
                  </a:lnTo>
                  <a:lnTo>
                    <a:pt x="1038" y="114"/>
                  </a:lnTo>
                  <a:lnTo>
                    <a:pt x="1038" y="120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38" y="138"/>
                  </a:lnTo>
                  <a:lnTo>
                    <a:pt x="1038" y="144"/>
                  </a:lnTo>
                  <a:lnTo>
                    <a:pt x="1038" y="144"/>
                  </a:lnTo>
                  <a:lnTo>
                    <a:pt x="1038" y="150"/>
                  </a:lnTo>
                  <a:lnTo>
                    <a:pt x="1038" y="156"/>
                  </a:lnTo>
                  <a:lnTo>
                    <a:pt x="1038" y="162"/>
                  </a:lnTo>
                  <a:lnTo>
                    <a:pt x="1044" y="162"/>
                  </a:lnTo>
                  <a:lnTo>
                    <a:pt x="1044" y="168"/>
                  </a:lnTo>
                  <a:lnTo>
                    <a:pt x="1044" y="174"/>
                  </a:lnTo>
                  <a:lnTo>
                    <a:pt x="1044" y="174"/>
                  </a:lnTo>
                  <a:lnTo>
                    <a:pt x="1044" y="180"/>
                  </a:lnTo>
                  <a:lnTo>
                    <a:pt x="1044" y="180"/>
                  </a:lnTo>
                  <a:lnTo>
                    <a:pt x="1044" y="186"/>
                  </a:lnTo>
                  <a:lnTo>
                    <a:pt x="1044" y="192"/>
                  </a:lnTo>
                  <a:lnTo>
                    <a:pt x="1044" y="192"/>
                  </a:lnTo>
                  <a:lnTo>
                    <a:pt x="1044" y="198"/>
                  </a:lnTo>
                  <a:lnTo>
                    <a:pt x="1044" y="204"/>
                  </a:lnTo>
                  <a:lnTo>
                    <a:pt x="1044" y="204"/>
                  </a:lnTo>
                  <a:lnTo>
                    <a:pt x="1044" y="210"/>
                  </a:lnTo>
                  <a:lnTo>
                    <a:pt x="1044" y="210"/>
                  </a:lnTo>
                  <a:lnTo>
                    <a:pt x="1044" y="216"/>
                  </a:lnTo>
                  <a:lnTo>
                    <a:pt x="1044" y="222"/>
                  </a:lnTo>
                  <a:lnTo>
                    <a:pt x="1044" y="222"/>
                  </a:lnTo>
                  <a:lnTo>
                    <a:pt x="1044" y="228"/>
                  </a:lnTo>
                  <a:lnTo>
                    <a:pt x="1044" y="228"/>
                  </a:lnTo>
                  <a:lnTo>
                    <a:pt x="1044" y="234"/>
                  </a:lnTo>
                  <a:lnTo>
                    <a:pt x="1044" y="240"/>
                  </a:lnTo>
                  <a:lnTo>
                    <a:pt x="1050" y="240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0" y="252"/>
                  </a:lnTo>
                  <a:lnTo>
                    <a:pt x="1050" y="252"/>
                  </a:lnTo>
                  <a:lnTo>
                    <a:pt x="1050" y="258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50" y="270"/>
                  </a:lnTo>
                  <a:lnTo>
                    <a:pt x="1050" y="270"/>
                  </a:lnTo>
                  <a:lnTo>
                    <a:pt x="1050" y="276"/>
                  </a:lnTo>
                  <a:lnTo>
                    <a:pt x="1050" y="282"/>
                  </a:lnTo>
                  <a:lnTo>
                    <a:pt x="1050" y="282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94"/>
                  </a:lnTo>
                  <a:lnTo>
                    <a:pt x="1050" y="294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6"/>
                  </a:lnTo>
                  <a:lnTo>
                    <a:pt x="1050" y="312"/>
                  </a:lnTo>
                  <a:lnTo>
                    <a:pt x="1056" y="312"/>
                  </a:lnTo>
                  <a:lnTo>
                    <a:pt x="1056" y="318"/>
                  </a:lnTo>
                  <a:lnTo>
                    <a:pt x="1056" y="318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30"/>
                  </a:lnTo>
                  <a:lnTo>
                    <a:pt x="1056" y="330"/>
                  </a:lnTo>
                  <a:lnTo>
                    <a:pt x="1056" y="336"/>
                  </a:lnTo>
                  <a:lnTo>
                    <a:pt x="1056" y="342"/>
                  </a:lnTo>
                  <a:lnTo>
                    <a:pt x="1056" y="342"/>
                  </a:lnTo>
                  <a:lnTo>
                    <a:pt x="1056" y="348"/>
                  </a:lnTo>
                  <a:lnTo>
                    <a:pt x="1056" y="348"/>
                  </a:lnTo>
                  <a:lnTo>
                    <a:pt x="1056" y="354"/>
                  </a:lnTo>
                  <a:lnTo>
                    <a:pt x="1056" y="354"/>
                  </a:lnTo>
                  <a:lnTo>
                    <a:pt x="1056" y="360"/>
                  </a:lnTo>
                  <a:lnTo>
                    <a:pt x="1056" y="360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72"/>
                  </a:lnTo>
                  <a:lnTo>
                    <a:pt x="1056" y="372"/>
                  </a:lnTo>
                  <a:lnTo>
                    <a:pt x="1056" y="378"/>
                  </a:lnTo>
                  <a:lnTo>
                    <a:pt x="1056" y="378"/>
                  </a:lnTo>
                  <a:lnTo>
                    <a:pt x="1062" y="384"/>
                  </a:lnTo>
                  <a:lnTo>
                    <a:pt x="1062" y="384"/>
                  </a:lnTo>
                  <a:lnTo>
                    <a:pt x="1062" y="390"/>
                  </a:lnTo>
                  <a:lnTo>
                    <a:pt x="1062" y="390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402"/>
                  </a:lnTo>
                  <a:lnTo>
                    <a:pt x="1062" y="402"/>
                  </a:lnTo>
                  <a:lnTo>
                    <a:pt x="1062" y="408"/>
                  </a:lnTo>
                  <a:lnTo>
                    <a:pt x="1062" y="408"/>
                  </a:lnTo>
                  <a:lnTo>
                    <a:pt x="1062" y="414"/>
                  </a:lnTo>
                  <a:lnTo>
                    <a:pt x="1062" y="414"/>
                  </a:lnTo>
                  <a:lnTo>
                    <a:pt x="1062" y="420"/>
                  </a:lnTo>
                  <a:lnTo>
                    <a:pt x="1062" y="426"/>
                  </a:lnTo>
                  <a:lnTo>
                    <a:pt x="1062" y="426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2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68" y="462"/>
                  </a:lnTo>
                  <a:lnTo>
                    <a:pt x="1068" y="462"/>
                  </a:lnTo>
                  <a:lnTo>
                    <a:pt x="1068" y="462"/>
                  </a:lnTo>
                  <a:lnTo>
                    <a:pt x="1068" y="468"/>
                  </a:lnTo>
                  <a:lnTo>
                    <a:pt x="1068" y="474"/>
                  </a:lnTo>
                  <a:lnTo>
                    <a:pt x="1068" y="474"/>
                  </a:lnTo>
                  <a:lnTo>
                    <a:pt x="1068" y="480"/>
                  </a:lnTo>
                  <a:lnTo>
                    <a:pt x="1068" y="480"/>
                  </a:lnTo>
                  <a:lnTo>
                    <a:pt x="1068" y="480"/>
                  </a:lnTo>
                  <a:lnTo>
                    <a:pt x="1068" y="486"/>
                  </a:lnTo>
                  <a:lnTo>
                    <a:pt x="1068" y="486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6"/>
                  </a:lnTo>
                  <a:lnTo>
                    <a:pt x="1074" y="516"/>
                  </a:lnTo>
                  <a:lnTo>
                    <a:pt x="1074" y="516"/>
                  </a:lnTo>
                  <a:lnTo>
                    <a:pt x="1074" y="522"/>
                  </a:lnTo>
                  <a:lnTo>
                    <a:pt x="1074" y="522"/>
                  </a:lnTo>
                  <a:lnTo>
                    <a:pt x="1074" y="522"/>
                  </a:lnTo>
                  <a:lnTo>
                    <a:pt x="1074" y="528"/>
                  </a:lnTo>
                  <a:lnTo>
                    <a:pt x="1074" y="528"/>
                  </a:lnTo>
                  <a:lnTo>
                    <a:pt x="1074" y="534"/>
                  </a:lnTo>
                  <a:lnTo>
                    <a:pt x="1074" y="534"/>
                  </a:lnTo>
                  <a:lnTo>
                    <a:pt x="1074" y="534"/>
                  </a:lnTo>
                  <a:lnTo>
                    <a:pt x="1074" y="540"/>
                  </a:lnTo>
                  <a:lnTo>
                    <a:pt x="1074" y="540"/>
                  </a:lnTo>
                  <a:lnTo>
                    <a:pt x="1074" y="546"/>
                  </a:lnTo>
                  <a:lnTo>
                    <a:pt x="1074" y="546"/>
                  </a:lnTo>
                  <a:lnTo>
                    <a:pt x="1074" y="546"/>
                  </a:lnTo>
                  <a:lnTo>
                    <a:pt x="1074" y="552"/>
                  </a:lnTo>
                  <a:lnTo>
                    <a:pt x="1080" y="552"/>
                  </a:lnTo>
                  <a:lnTo>
                    <a:pt x="1080" y="552"/>
                  </a:lnTo>
                  <a:lnTo>
                    <a:pt x="1080" y="558"/>
                  </a:lnTo>
                  <a:lnTo>
                    <a:pt x="1080" y="558"/>
                  </a:lnTo>
                  <a:lnTo>
                    <a:pt x="1080" y="558"/>
                  </a:lnTo>
                  <a:lnTo>
                    <a:pt x="1080" y="564"/>
                  </a:lnTo>
                  <a:lnTo>
                    <a:pt x="1080" y="564"/>
                  </a:lnTo>
                  <a:lnTo>
                    <a:pt x="1080" y="564"/>
                  </a:lnTo>
                  <a:lnTo>
                    <a:pt x="1080" y="570"/>
                  </a:lnTo>
                  <a:lnTo>
                    <a:pt x="1080" y="570"/>
                  </a:lnTo>
                  <a:lnTo>
                    <a:pt x="1080" y="576"/>
                  </a:lnTo>
                  <a:lnTo>
                    <a:pt x="1080" y="576"/>
                  </a:lnTo>
                  <a:lnTo>
                    <a:pt x="1080" y="576"/>
                  </a:lnTo>
                  <a:lnTo>
                    <a:pt x="1080" y="582"/>
                  </a:lnTo>
                  <a:lnTo>
                    <a:pt x="1080" y="582"/>
                  </a:lnTo>
                  <a:lnTo>
                    <a:pt x="1080" y="582"/>
                  </a:lnTo>
                  <a:lnTo>
                    <a:pt x="1080" y="588"/>
                  </a:lnTo>
                  <a:lnTo>
                    <a:pt x="1080" y="588"/>
                  </a:lnTo>
                  <a:lnTo>
                    <a:pt x="1080" y="588"/>
                  </a:lnTo>
                  <a:lnTo>
                    <a:pt x="1080" y="594"/>
                  </a:lnTo>
                  <a:lnTo>
                    <a:pt x="1080" y="594"/>
                  </a:lnTo>
                  <a:lnTo>
                    <a:pt x="1086" y="594"/>
                  </a:lnTo>
                  <a:lnTo>
                    <a:pt x="1086" y="600"/>
                  </a:lnTo>
                  <a:lnTo>
                    <a:pt x="1086" y="600"/>
                  </a:lnTo>
                  <a:lnTo>
                    <a:pt x="1086" y="600"/>
                  </a:lnTo>
                  <a:lnTo>
                    <a:pt x="1086" y="600"/>
                  </a:lnTo>
                  <a:lnTo>
                    <a:pt x="1086" y="606"/>
                  </a:lnTo>
                  <a:lnTo>
                    <a:pt x="1086" y="606"/>
                  </a:lnTo>
                  <a:lnTo>
                    <a:pt x="1086" y="606"/>
                  </a:lnTo>
                  <a:lnTo>
                    <a:pt x="1086" y="612"/>
                  </a:lnTo>
                  <a:lnTo>
                    <a:pt x="1086" y="612"/>
                  </a:lnTo>
                  <a:lnTo>
                    <a:pt x="1086" y="612"/>
                  </a:lnTo>
                  <a:lnTo>
                    <a:pt x="1086" y="618"/>
                  </a:lnTo>
                  <a:lnTo>
                    <a:pt x="1086" y="618"/>
                  </a:lnTo>
                  <a:lnTo>
                    <a:pt x="1086" y="618"/>
                  </a:lnTo>
                  <a:lnTo>
                    <a:pt x="1086" y="624"/>
                  </a:lnTo>
                  <a:lnTo>
                    <a:pt x="1086" y="624"/>
                  </a:lnTo>
                  <a:lnTo>
                    <a:pt x="1086" y="624"/>
                  </a:lnTo>
                  <a:lnTo>
                    <a:pt x="1086" y="624"/>
                  </a:lnTo>
                  <a:lnTo>
                    <a:pt x="1086" y="630"/>
                  </a:lnTo>
                  <a:lnTo>
                    <a:pt x="1086" y="630"/>
                  </a:lnTo>
                  <a:lnTo>
                    <a:pt x="1092" y="636"/>
                  </a:lnTo>
                  <a:lnTo>
                    <a:pt x="1092" y="636"/>
                  </a:lnTo>
                  <a:lnTo>
                    <a:pt x="1092" y="636"/>
                  </a:lnTo>
                  <a:lnTo>
                    <a:pt x="1092" y="636"/>
                  </a:lnTo>
                  <a:lnTo>
                    <a:pt x="1092" y="642"/>
                  </a:lnTo>
                  <a:lnTo>
                    <a:pt x="1092" y="642"/>
                  </a:lnTo>
                  <a:lnTo>
                    <a:pt x="1092" y="642"/>
                  </a:lnTo>
                  <a:lnTo>
                    <a:pt x="1092" y="648"/>
                  </a:lnTo>
                  <a:lnTo>
                    <a:pt x="1092" y="648"/>
                  </a:lnTo>
                  <a:lnTo>
                    <a:pt x="1092" y="648"/>
                  </a:lnTo>
                  <a:lnTo>
                    <a:pt x="1092" y="648"/>
                  </a:lnTo>
                  <a:lnTo>
                    <a:pt x="1092" y="654"/>
                  </a:lnTo>
                  <a:lnTo>
                    <a:pt x="1092" y="654"/>
                  </a:lnTo>
                  <a:lnTo>
                    <a:pt x="1092" y="654"/>
                  </a:lnTo>
                  <a:lnTo>
                    <a:pt x="1092" y="654"/>
                  </a:lnTo>
                  <a:lnTo>
                    <a:pt x="1092" y="660"/>
                  </a:lnTo>
                  <a:lnTo>
                    <a:pt x="1092" y="660"/>
                  </a:lnTo>
                  <a:lnTo>
                    <a:pt x="1092" y="660"/>
                  </a:lnTo>
                  <a:lnTo>
                    <a:pt x="1092" y="660"/>
                  </a:lnTo>
                  <a:lnTo>
                    <a:pt x="1092" y="666"/>
                  </a:lnTo>
                  <a:lnTo>
                    <a:pt x="1092" y="666"/>
                  </a:lnTo>
                  <a:lnTo>
                    <a:pt x="1092" y="666"/>
                  </a:lnTo>
                  <a:lnTo>
                    <a:pt x="1098" y="666"/>
                  </a:lnTo>
                  <a:lnTo>
                    <a:pt x="1098" y="666"/>
                  </a:lnTo>
                  <a:lnTo>
                    <a:pt x="1098" y="672"/>
                  </a:lnTo>
                  <a:lnTo>
                    <a:pt x="1098" y="672"/>
                  </a:lnTo>
                  <a:lnTo>
                    <a:pt x="1098" y="672"/>
                  </a:lnTo>
                  <a:lnTo>
                    <a:pt x="1098" y="672"/>
                  </a:lnTo>
                  <a:lnTo>
                    <a:pt x="1098" y="678"/>
                  </a:lnTo>
                  <a:lnTo>
                    <a:pt x="1098" y="678"/>
                  </a:lnTo>
                  <a:lnTo>
                    <a:pt x="1098" y="678"/>
                  </a:lnTo>
                  <a:lnTo>
                    <a:pt x="1098" y="678"/>
                  </a:lnTo>
                  <a:lnTo>
                    <a:pt x="1098" y="678"/>
                  </a:lnTo>
                  <a:lnTo>
                    <a:pt x="1098" y="684"/>
                  </a:lnTo>
                  <a:lnTo>
                    <a:pt x="1098" y="684"/>
                  </a:lnTo>
                  <a:lnTo>
                    <a:pt x="1098" y="684"/>
                  </a:lnTo>
                  <a:lnTo>
                    <a:pt x="1098" y="684"/>
                  </a:lnTo>
                  <a:lnTo>
                    <a:pt x="1098" y="690"/>
                  </a:lnTo>
                  <a:lnTo>
                    <a:pt x="1098" y="690"/>
                  </a:lnTo>
                  <a:lnTo>
                    <a:pt x="1098" y="690"/>
                  </a:lnTo>
                  <a:lnTo>
                    <a:pt x="1098" y="690"/>
                  </a:lnTo>
                  <a:lnTo>
                    <a:pt x="1098" y="690"/>
                  </a:lnTo>
                  <a:lnTo>
                    <a:pt x="1098" y="690"/>
                  </a:lnTo>
                  <a:lnTo>
                    <a:pt x="1104" y="696"/>
                  </a:lnTo>
                  <a:lnTo>
                    <a:pt x="1104" y="696"/>
                  </a:lnTo>
                  <a:lnTo>
                    <a:pt x="1104" y="696"/>
                  </a:lnTo>
                  <a:lnTo>
                    <a:pt x="1104" y="696"/>
                  </a:lnTo>
                  <a:lnTo>
                    <a:pt x="1104" y="696"/>
                  </a:lnTo>
                  <a:lnTo>
                    <a:pt x="1104" y="702"/>
                  </a:lnTo>
                  <a:lnTo>
                    <a:pt x="1104" y="702"/>
                  </a:lnTo>
                  <a:lnTo>
                    <a:pt x="1104" y="702"/>
                  </a:lnTo>
                  <a:lnTo>
                    <a:pt x="1104" y="702"/>
                  </a:lnTo>
                  <a:lnTo>
                    <a:pt x="1104" y="702"/>
                  </a:lnTo>
                  <a:lnTo>
                    <a:pt x="1104" y="702"/>
                  </a:lnTo>
                  <a:lnTo>
                    <a:pt x="1104" y="708"/>
                  </a:lnTo>
                  <a:lnTo>
                    <a:pt x="1104" y="708"/>
                  </a:lnTo>
                  <a:lnTo>
                    <a:pt x="1104" y="708"/>
                  </a:lnTo>
                  <a:lnTo>
                    <a:pt x="1104" y="708"/>
                  </a:lnTo>
                  <a:lnTo>
                    <a:pt x="1104" y="708"/>
                  </a:lnTo>
                  <a:lnTo>
                    <a:pt x="1104" y="708"/>
                  </a:lnTo>
                  <a:lnTo>
                    <a:pt x="1104" y="714"/>
                  </a:lnTo>
                  <a:lnTo>
                    <a:pt x="1104" y="714"/>
                  </a:lnTo>
                  <a:lnTo>
                    <a:pt x="1104" y="714"/>
                  </a:lnTo>
                  <a:lnTo>
                    <a:pt x="1104" y="714"/>
                  </a:lnTo>
                  <a:lnTo>
                    <a:pt x="1110" y="714"/>
                  </a:lnTo>
                  <a:lnTo>
                    <a:pt x="1110" y="714"/>
                  </a:lnTo>
                  <a:lnTo>
                    <a:pt x="1110" y="714"/>
                  </a:lnTo>
                  <a:lnTo>
                    <a:pt x="1110" y="720"/>
                  </a:lnTo>
                  <a:lnTo>
                    <a:pt x="1110" y="720"/>
                  </a:lnTo>
                  <a:lnTo>
                    <a:pt x="1110" y="720"/>
                  </a:lnTo>
                  <a:lnTo>
                    <a:pt x="1110" y="720"/>
                  </a:lnTo>
                  <a:lnTo>
                    <a:pt x="1110" y="720"/>
                  </a:lnTo>
                  <a:lnTo>
                    <a:pt x="1110" y="720"/>
                  </a:lnTo>
                  <a:lnTo>
                    <a:pt x="1110" y="720"/>
                  </a:lnTo>
                  <a:lnTo>
                    <a:pt x="1110" y="720"/>
                  </a:lnTo>
                  <a:lnTo>
                    <a:pt x="1110" y="720"/>
                  </a:lnTo>
                  <a:lnTo>
                    <a:pt x="1110" y="720"/>
                  </a:lnTo>
                  <a:lnTo>
                    <a:pt x="1110" y="720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6" y="726"/>
                  </a:lnTo>
                  <a:lnTo>
                    <a:pt x="1116" y="726"/>
                  </a:lnTo>
                  <a:lnTo>
                    <a:pt x="1116" y="726"/>
                  </a:lnTo>
                  <a:lnTo>
                    <a:pt x="1116" y="726"/>
                  </a:lnTo>
                  <a:lnTo>
                    <a:pt x="1116" y="726"/>
                  </a:lnTo>
                  <a:lnTo>
                    <a:pt x="1116" y="726"/>
                  </a:lnTo>
                  <a:lnTo>
                    <a:pt x="1116" y="726"/>
                  </a:lnTo>
                  <a:lnTo>
                    <a:pt x="1116" y="726"/>
                  </a:lnTo>
                  <a:lnTo>
                    <a:pt x="1116" y="726"/>
                  </a:lnTo>
                  <a:lnTo>
                    <a:pt x="1116" y="726"/>
                  </a:lnTo>
                  <a:lnTo>
                    <a:pt x="1116" y="726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2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28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32"/>
                  </a:lnTo>
                  <a:lnTo>
                    <a:pt x="1134" y="726"/>
                  </a:lnTo>
                  <a:lnTo>
                    <a:pt x="1134" y="726"/>
                  </a:lnTo>
                  <a:lnTo>
                    <a:pt x="1134" y="726"/>
                  </a:lnTo>
                  <a:lnTo>
                    <a:pt x="1134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6"/>
                  </a:lnTo>
                  <a:lnTo>
                    <a:pt x="1140" y="720"/>
                  </a:lnTo>
                  <a:lnTo>
                    <a:pt x="1140" y="720"/>
                  </a:lnTo>
                  <a:lnTo>
                    <a:pt x="1140" y="720"/>
                  </a:lnTo>
                  <a:lnTo>
                    <a:pt x="1140" y="720"/>
                  </a:lnTo>
                  <a:lnTo>
                    <a:pt x="1140" y="720"/>
                  </a:lnTo>
                  <a:lnTo>
                    <a:pt x="1140" y="720"/>
                  </a:lnTo>
                  <a:lnTo>
                    <a:pt x="1140" y="720"/>
                  </a:lnTo>
                  <a:lnTo>
                    <a:pt x="1146" y="720"/>
                  </a:lnTo>
                  <a:lnTo>
                    <a:pt x="1146" y="720"/>
                  </a:lnTo>
                  <a:lnTo>
                    <a:pt x="1146" y="720"/>
                  </a:lnTo>
                  <a:lnTo>
                    <a:pt x="1146" y="720"/>
                  </a:lnTo>
                  <a:lnTo>
                    <a:pt x="1146" y="720"/>
                  </a:lnTo>
                  <a:lnTo>
                    <a:pt x="1146" y="714"/>
                  </a:lnTo>
                  <a:lnTo>
                    <a:pt x="1146" y="714"/>
                  </a:lnTo>
                  <a:lnTo>
                    <a:pt x="1146" y="714"/>
                  </a:lnTo>
                  <a:lnTo>
                    <a:pt x="1146" y="714"/>
                  </a:lnTo>
                  <a:lnTo>
                    <a:pt x="1146" y="714"/>
                  </a:lnTo>
                  <a:lnTo>
                    <a:pt x="1146" y="714"/>
                  </a:lnTo>
                  <a:lnTo>
                    <a:pt x="1146" y="714"/>
                  </a:lnTo>
                  <a:lnTo>
                    <a:pt x="1146" y="714"/>
                  </a:lnTo>
                  <a:lnTo>
                    <a:pt x="1146" y="714"/>
                  </a:lnTo>
                  <a:lnTo>
                    <a:pt x="1146" y="714"/>
                  </a:lnTo>
                  <a:lnTo>
                    <a:pt x="1146" y="714"/>
                  </a:lnTo>
                  <a:lnTo>
                    <a:pt x="1146" y="708"/>
                  </a:lnTo>
                  <a:lnTo>
                    <a:pt x="1146" y="708"/>
                  </a:lnTo>
                  <a:lnTo>
                    <a:pt x="1146" y="708"/>
                  </a:lnTo>
                  <a:lnTo>
                    <a:pt x="1146" y="708"/>
                  </a:lnTo>
                  <a:lnTo>
                    <a:pt x="1146" y="708"/>
                  </a:lnTo>
                  <a:lnTo>
                    <a:pt x="1152" y="708"/>
                  </a:lnTo>
                  <a:lnTo>
                    <a:pt x="1152" y="708"/>
                  </a:lnTo>
                  <a:lnTo>
                    <a:pt x="1152" y="708"/>
                  </a:lnTo>
                  <a:lnTo>
                    <a:pt x="1152" y="708"/>
                  </a:lnTo>
                  <a:lnTo>
                    <a:pt x="1152" y="702"/>
                  </a:lnTo>
                  <a:lnTo>
                    <a:pt x="1152" y="702"/>
                  </a:lnTo>
                  <a:lnTo>
                    <a:pt x="1152" y="702"/>
                  </a:lnTo>
                  <a:lnTo>
                    <a:pt x="1152" y="702"/>
                  </a:lnTo>
                  <a:lnTo>
                    <a:pt x="1152" y="702"/>
                  </a:lnTo>
                  <a:lnTo>
                    <a:pt x="1152" y="702"/>
                  </a:lnTo>
                  <a:lnTo>
                    <a:pt x="1152" y="702"/>
                  </a:lnTo>
                  <a:lnTo>
                    <a:pt x="1152" y="702"/>
                  </a:lnTo>
                  <a:lnTo>
                    <a:pt x="1152" y="702"/>
                  </a:lnTo>
                  <a:lnTo>
                    <a:pt x="1152" y="696"/>
                  </a:lnTo>
                  <a:lnTo>
                    <a:pt x="1152" y="696"/>
                  </a:lnTo>
                  <a:lnTo>
                    <a:pt x="1152" y="696"/>
                  </a:lnTo>
                  <a:lnTo>
                    <a:pt x="1152" y="696"/>
                  </a:lnTo>
                  <a:lnTo>
                    <a:pt x="1152" y="696"/>
                  </a:lnTo>
                  <a:lnTo>
                    <a:pt x="1152" y="696"/>
                  </a:lnTo>
                  <a:lnTo>
                    <a:pt x="1152" y="696"/>
                  </a:lnTo>
                  <a:lnTo>
                    <a:pt x="1152" y="690"/>
                  </a:lnTo>
                  <a:lnTo>
                    <a:pt x="1158" y="690"/>
                  </a:lnTo>
                  <a:lnTo>
                    <a:pt x="1158" y="690"/>
                  </a:lnTo>
                  <a:lnTo>
                    <a:pt x="1158" y="690"/>
                  </a:lnTo>
                  <a:lnTo>
                    <a:pt x="1158" y="690"/>
                  </a:lnTo>
                  <a:lnTo>
                    <a:pt x="1158" y="690"/>
                  </a:lnTo>
                  <a:lnTo>
                    <a:pt x="1158" y="690"/>
                  </a:lnTo>
                  <a:lnTo>
                    <a:pt x="1158" y="684"/>
                  </a:lnTo>
                  <a:lnTo>
                    <a:pt x="1158" y="684"/>
                  </a:lnTo>
                  <a:lnTo>
                    <a:pt x="1158" y="684"/>
                  </a:lnTo>
                  <a:lnTo>
                    <a:pt x="1158" y="684"/>
                  </a:lnTo>
                  <a:lnTo>
                    <a:pt x="1158" y="684"/>
                  </a:lnTo>
                  <a:lnTo>
                    <a:pt x="1158" y="684"/>
                  </a:lnTo>
                  <a:lnTo>
                    <a:pt x="1158" y="684"/>
                  </a:lnTo>
                  <a:lnTo>
                    <a:pt x="1158" y="678"/>
                  </a:lnTo>
                  <a:lnTo>
                    <a:pt x="1158" y="678"/>
                  </a:lnTo>
                  <a:lnTo>
                    <a:pt x="1158" y="678"/>
                  </a:lnTo>
                  <a:lnTo>
                    <a:pt x="1158" y="678"/>
                  </a:lnTo>
                  <a:lnTo>
                    <a:pt x="1158" y="678"/>
                  </a:lnTo>
                  <a:lnTo>
                    <a:pt x="1158" y="678"/>
                  </a:lnTo>
                  <a:lnTo>
                    <a:pt x="1158" y="672"/>
                  </a:lnTo>
                  <a:lnTo>
                    <a:pt x="1158" y="672"/>
                  </a:lnTo>
                  <a:lnTo>
                    <a:pt x="1164" y="672"/>
                  </a:lnTo>
                  <a:lnTo>
                    <a:pt x="1164" y="672"/>
                  </a:lnTo>
                  <a:lnTo>
                    <a:pt x="1164" y="672"/>
                  </a:lnTo>
                  <a:lnTo>
                    <a:pt x="1164" y="672"/>
                  </a:lnTo>
                  <a:lnTo>
                    <a:pt x="1164" y="666"/>
                  </a:lnTo>
                  <a:lnTo>
                    <a:pt x="1164" y="666"/>
                  </a:lnTo>
                  <a:lnTo>
                    <a:pt x="1164" y="666"/>
                  </a:lnTo>
                  <a:lnTo>
                    <a:pt x="1164" y="666"/>
                  </a:lnTo>
                  <a:lnTo>
                    <a:pt x="1164" y="666"/>
                  </a:lnTo>
                  <a:lnTo>
                    <a:pt x="1164" y="666"/>
                  </a:lnTo>
                  <a:lnTo>
                    <a:pt x="1164" y="660"/>
                  </a:lnTo>
                  <a:lnTo>
                    <a:pt x="1164" y="660"/>
                  </a:lnTo>
                  <a:lnTo>
                    <a:pt x="1164" y="660"/>
                  </a:lnTo>
                  <a:lnTo>
                    <a:pt x="1164" y="660"/>
                  </a:lnTo>
                  <a:lnTo>
                    <a:pt x="1164" y="660"/>
                  </a:lnTo>
                  <a:lnTo>
                    <a:pt x="1164" y="660"/>
                  </a:lnTo>
                  <a:lnTo>
                    <a:pt x="1164" y="654"/>
                  </a:lnTo>
                  <a:lnTo>
                    <a:pt x="1164" y="654"/>
                  </a:lnTo>
                  <a:lnTo>
                    <a:pt x="1164" y="654"/>
                  </a:lnTo>
                  <a:lnTo>
                    <a:pt x="1164" y="654"/>
                  </a:lnTo>
                  <a:lnTo>
                    <a:pt x="1164" y="654"/>
                  </a:lnTo>
                  <a:lnTo>
                    <a:pt x="1170" y="648"/>
                  </a:lnTo>
                  <a:lnTo>
                    <a:pt x="1170" y="648"/>
                  </a:lnTo>
                  <a:lnTo>
                    <a:pt x="1170" y="648"/>
                  </a:lnTo>
                  <a:lnTo>
                    <a:pt x="1170" y="648"/>
                  </a:lnTo>
                  <a:lnTo>
                    <a:pt x="1170" y="648"/>
                  </a:lnTo>
                  <a:lnTo>
                    <a:pt x="1170" y="642"/>
                  </a:lnTo>
                  <a:lnTo>
                    <a:pt x="1170" y="642"/>
                  </a:lnTo>
                  <a:lnTo>
                    <a:pt x="1170" y="642"/>
                  </a:lnTo>
                  <a:lnTo>
                    <a:pt x="1170" y="642"/>
                  </a:lnTo>
                  <a:lnTo>
                    <a:pt x="1170" y="642"/>
                  </a:lnTo>
                  <a:lnTo>
                    <a:pt x="1170" y="642"/>
                  </a:lnTo>
                  <a:lnTo>
                    <a:pt x="1170" y="636"/>
                  </a:lnTo>
                  <a:lnTo>
                    <a:pt x="1170" y="636"/>
                  </a:lnTo>
                  <a:lnTo>
                    <a:pt x="1170" y="636"/>
                  </a:lnTo>
                  <a:lnTo>
                    <a:pt x="1170" y="636"/>
                  </a:lnTo>
                  <a:lnTo>
                    <a:pt x="1170" y="630"/>
                  </a:lnTo>
                  <a:lnTo>
                    <a:pt x="1170" y="630"/>
                  </a:lnTo>
                  <a:lnTo>
                    <a:pt x="1170" y="630"/>
                  </a:lnTo>
                  <a:lnTo>
                    <a:pt x="1170" y="630"/>
                  </a:lnTo>
                  <a:lnTo>
                    <a:pt x="1170" y="630"/>
                  </a:lnTo>
                  <a:lnTo>
                    <a:pt x="1170" y="624"/>
                  </a:lnTo>
                  <a:lnTo>
                    <a:pt x="1170" y="624"/>
                  </a:lnTo>
                  <a:lnTo>
                    <a:pt x="1176" y="624"/>
                  </a:lnTo>
                  <a:lnTo>
                    <a:pt x="1176" y="624"/>
                  </a:lnTo>
                  <a:lnTo>
                    <a:pt x="1176" y="624"/>
                  </a:lnTo>
                  <a:lnTo>
                    <a:pt x="1176" y="618"/>
                  </a:lnTo>
                  <a:lnTo>
                    <a:pt x="1176" y="618"/>
                  </a:lnTo>
                  <a:lnTo>
                    <a:pt x="1176" y="618"/>
                  </a:lnTo>
                  <a:lnTo>
                    <a:pt x="1176" y="618"/>
                  </a:lnTo>
                  <a:lnTo>
                    <a:pt x="1176" y="612"/>
                  </a:lnTo>
                  <a:lnTo>
                    <a:pt x="1176" y="612"/>
                  </a:lnTo>
                  <a:lnTo>
                    <a:pt x="1176" y="612"/>
                  </a:lnTo>
                  <a:lnTo>
                    <a:pt x="1176" y="612"/>
                  </a:lnTo>
                  <a:lnTo>
                    <a:pt x="1176" y="606"/>
                  </a:lnTo>
                  <a:lnTo>
                    <a:pt x="1176" y="606"/>
                  </a:lnTo>
                  <a:lnTo>
                    <a:pt x="1176" y="606"/>
                  </a:lnTo>
                  <a:lnTo>
                    <a:pt x="1176" y="606"/>
                  </a:lnTo>
                  <a:lnTo>
                    <a:pt x="1176" y="600"/>
                  </a:lnTo>
                  <a:lnTo>
                    <a:pt x="1176" y="600"/>
                  </a:lnTo>
                  <a:lnTo>
                    <a:pt x="1176" y="600"/>
                  </a:lnTo>
                  <a:lnTo>
                    <a:pt x="1176" y="600"/>
                  </a:lnTo>
                  <a:lnTo>
                    <a:pt x="1176" y="600"/>
                  </a:lnTo>
                  <a:lnTo>
                    <a:pt x="1176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2"/>
                  </a:lnTo>
                  <a:lnTo>
                    <a:pt x="1182" y="582"/>
                  </a:lnTo>
                  <a:lnTo>
                    <a:pt x="1182" y="582"/>
                  </a:lnTo>
                  <a:lnTo>
                    <a:pt x="1182" y="582"/>
                  </a:lnTo>
                  <a:lnTo>
                    <a:pt x="1182" y="576"/>
                  </a:lnTo>
                  <a:lnTo>
                    <a:pt x="1182" y="576"/>
                  </a:lnTo>
                  <a:lnTo>
                    <a:pt x="1182" y="576"/>
                  </a:lnTo>
                  <a:lnTo>
                    <a:pt x="1182" y="576"/>
                  </a:lnTo>
                  <a:lnTo>
                    <a:pt x="1182" y="570"/>
                  </a:lnTo>
                  <a:lnTo>
                    <a:pt x="1182" y="570"/>
                  </a:lnTo>
                  <a:lnTo>
                    <a:pt x="1182" y="570"/>
                  </a:lnTo>
                  <a:lnTo>
                    <a:pt x="1182" y="570"/>
                  </a:lnTo>
                  <a:lnTo>
                    <a:pt x="1182" y="564"/>
                  </a:lnTo>
                  <a:lnTo>
                    <a:pt x="1182" y="564"/>
                  </a:lnTo>
                  <a:lnTo>
                    <a:pt x="1182" y="564"/>
                  </a:lnTo>
                  <a:lnTo>
                    <a:pt x="1188" y="564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88" y="552"/>
                  </a:lnTo>
                  <a:lnTo>
                    <a:pt x="1188" y="552"/>
                  </a:lnTo>
                  <a:lnTo>
                    <a:pt x="1188" y="552"/>
                  </a:lnTo>
                  <a:lnTo>
                    <a:pt x="1188" y="552"/>
                  </a:lnTo>
                  <a:lnTo>
                    <a:pt x="1188" y="552"/>
                  </a:lnTo>
                  <a:lnTo>
                    <a:pt x="1188" y="552"/>
                  </a:lnTo>
                  <a:lnTo>
                    <a:pt x="1188" y="552"/>
                  </a:lnTo>
                  <a:lnTo>
                    <a:pt x="1188" y="552"/>
                  </a:lnTo>
                  <a:lnTo>
                    <a:pt x="1188" y="552"/>
                  </a:lnTo>
                  <a:lnTo>
                    <a:pt x="1188" y="552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64"/>
                  </a:lnTo>
                  <a:lnTo>
                    <a:pt x="1194" y="564"/>
                  </a:lnTo>
                  <a:lnTo>
                    <a:pt x="1194" y="564"/>
                  </a:lnTo>
                  <a:lnTo>
                    <a:pt x="1194" y="564"/>
                  </a:lnTo>
                  <a:lnTo>
                    <a:pt x="1194" y="564"/>
                  </a:lnTo>
                  <a:lnTo>
                    <a:pt x="1194" y="570"/>
                  </a:lnTo>
                  <a:lnTo>
                    <a:pt x="1194" y="570"/>
                  </a:lnTo>
                  <a:lnTo>
                    <a:pt x="1194" y="570"/>
                  </a:lnTo>
                  <a:lnTo>
                    <a:pt x="1194" y="570"/>
                  </a:lnTo>
                  <a:lnTo>
                    <a:pt x="1194" y="576"/>
                  </a:lnTo>
                  <a:lnTo>
                    <a:pt x="1194" y="576"/>
                  </a:lnTo>
                  <a:lnTo>
                    <a:pt x="1194" y="576"/>
                  </a:lnTo>
                  <a:lnTo>
                    <a:pt x="1194" y="576"/>
                  </a:lnTo>
                  <a:lnTo>
                    <a:pt x="1194" y="576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200" y="582"/>
                  </a:lnTo>
                  <a:lnTo>
                    <a:pt x="1200" y="588"/>
                  </a:lnTo>
                  <a:lnTo>
                    <a:pt x="1200" y="588"/>
                  </a:lnTo>
                  <a:lnTo>
                    <a:pt x="1200" y="588"/>
                  </a:lnTo>
                  <a:lnTo>
                    <a:pt x="1200" y="588"/>
                  </a:lnTo>
                  <a:lnTo>
                    <a:pt x="1200" y="588"/>
                  </a:lnTo>
                  <a:lnTo>
                    <a:pt x="1200" y="594"/>
                  </a:lnTo>
                  <a:lnTo>
                    <a:pt x="1200" y="594"/>
                  </a:lnTo>
                  <a:lnTo>
                    <a:pt x="1200" y="594"/>
                  </a:lnTo>
                  <a:lnTo>
                    <a:pt x="1200" y="594"/>
                  </a:lnTo>
                  <a:lnTo>
                    <a:pt x="1200" y="594"/>
                  </a:lnTo>
                  <a:lnTo>
                    <a:pt x="1200" y="594"/>
                  </a:lnTo>
                  <a:lnTo>
                    <a:pt x="1200" y="600"/>
                  </a:lnTo>
                  <a:lnTo>
                    <a:pt x="1200" y="600"/>
                  </a:lnTo>
                  <a:lnTo>
                    <a:pt x="1200" y="600"/>
                  </a:lnTo>
                  <a:lnTo>
                    <a:pt x="1200" y="600"/>
                  </a:lnTo>
                  <a:lnTo>
                    <a:pt x="1200" y="600"/>
                  </a:lnTo>
                  <a:lnTo>
                    <a:pt x="1200" y="600"/>
                  </a:lnTo>
                  <a:lnTo>
                    <a:pt x="1200" y="606"/>
                  </a:lnTo>
                  <a:lnTo>
                    <a:pt x="1200" y="606"/>
                  </a:lnTo>
                  <a:lnTo>
                    <a:pt x="1200" y="606"/>
                  </a:lnTo>
                  <a:lnTo>
                    <a:pt x="1206" y="606"/>
                  </a:lnTo>
                  <a:lnTo>
                    <a:pt x="1206" y="606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06" y="618"/>
                  </a:lnTo>
                  <a:lnTo>
                    <a:pt x="1206" y="618"/>
                  </a:lnTo>
                  <a:lnTo>
                    <a:pt x="1206" y="618"/>
                  </a:lnTo>
                  <a:lnTo>
                    <a:pt x="1206" y="618"/>
                  </a:lnTo>
                  <a:lnTo>
                    <a:pt x="1206" y="618"/>
                  </a:lnTo>
                  <a:lnTo>
                    <a:pt x="1206" y="618"/>
                  </a:lnTo>
                  <a:lnTo>
                    <a:pt x="1206" y="618"/>
                  </a:lnTo>
                  <a:lnTo>
                    <a:pt x="1206" y="624"/>
                  </a:lnTo>
                  <a:lnTo>
                    <a:pt x="1206" y="624"/>
                  </a:lnTo>
                  <a:lnTo>
                    <a:pt x="1206" y="624"/>
                  </a:lnTo>
                  <a:lnTo>
                    <a:pt x="1206" y="624"/>
                  </a:lnTo>
                  <a:lnTo>
                    <a:pt x="1206" y="624"/>
                  </a:lnTo>
                  <a:lnTo>
                    <a:pt x="1206" y="624"/>
                  </a:lnTo>
                  <a:lnTo>
                    <a:pt x="1212" y="630"/>
                  </a:lnTo>
                  <a:lnTo>
                    <a:pt x="1212" y="630"/>
                  </a:lnTo>
                  <a:lnTo>
                    <a:pt x="1212" y="630"/>
                  </a:lnTo>
                  <a:lnTo>
                    <a:pt x="1212" y="630"/>
                  </a:lnTo>
                  <a:lnTo>
                    <a:pt x="1212" y="630"/>
                  </a:lnTo>
                  <a:lnTo>
                    <a:pt x="1212" y="630"/>
                  </a:lnTo>
                  <a:lnTo>
                    <a:pt x="1212" y="636"/>
                  </a:lnTo>
                  <a:lnTo>
                    <a:pt x="1212" y="636"/>
                  </a:lnTo>
                  <a:lnTo>
                    <a:pt x="1212" y="636"/>
                  </a:lnTo>
                  <a:lnTo>
                    <a:pt x="1212" y="636"/>
                  </a:lnTo>
                  <a:lnTo>
                    <a:pt x="1212" y="636"/>
                  </a:lnTo>
                  <a:lnTo>
                    <a:pt x="1212" y="636"/>
                  </a:lnTo>
                  <a:lnTo>
                    <a:pt x="1212" y="642"/>
                  </a:lnTo>
                  <a:lnTo>
                    <a:pt x="1212" y="642"/>
                  </a:lnTo>
                  <a:lnTo>
                    <a:pt x="1212" y="642"/>
                  </a:lnTo>
                  <a:lnTo>
                    <a:pt x="1212" y="642"/>
                  </a:lnTo>
                  <a:lnTo>
                    <a:pt x="1212" y="642"/>
                  </a:lnTo>
                  <a:lnTo>
                    <a:pt x="1212" y="642"/>
                  </a:lnTo>
                  <a:lnTo>
                    <a:pt x="1212" y="642"/>
                  </a:lnTo>
                  <a:lnTo>
                    <a:pt x="1212" y="648"/>
                  </a:lnTo>
                  <a:lnTo>
                    <a:pt x="1218" y="648"/>
                  </a:lnTo>
                  <a:lnTo>
                    <a:pt x="1218" y="648"/>
                  </a:lnTo>
                  <a:lnTo>
                    <a:pt x="1218" y="648"/>
                  </a:lnTo>
                  <a:lnTo>
                    <a:pt x="1218" y="648"/>
                  </a:lnTo>
                  <a:lnTo>
                    <a:pt x="1218" y="648"/>
                  </a:lnTo>
                  <a:lnTo>
                    <a:pt x="1218" y="648"/>
                  </a:lnTo>
                  <a:lnTo>
                    <a:pt x="1218" y="654"/>
                  </a:lnTo>
                  <a:lnTo>
                    <a:pt x="1218" y="654"/>
                  </a:lnTo>
                  <a:lnTo>
                    <a:pt x="1218" y="654"/>
                  </a:lnTo>
                  <a:lnTo>
                    <a:pt x="1218" y="654"/>
                  </a:lnTo>
                  <a:lnTo>
                    <a:pt x="1218" y="654"/>
                  </a:lnTo>
                  <a:lnTo>
                    <a:pt x="1218" y="654"/>
                  </a:lnTo>
                  <a:lnTo>
                    <a:pt x="1218" y="654"/>
                  </a:lnTo>
                  <a:lnTo>
                    <a:pt x="1218" y="654"/>
                  </a:lnTo>
                  <a:lnTo>
                    <a:pt x="1218" y="660"/>
                  </a:lnTo>
                  <a:lnTo>
                    <a:pt x="1218" y="660"/>
                  </a:lnTo>
                  <a:lnTo>
                    <a:pt x="1218" y="660"/>
                  </a:lnTo>
                  <a:lnTo>
                    <a:pt x="1218" y="660"/>
                  </a:lnTo>
                  <a:lnTo>
                    <a:pt x="1218" y="660"/>
                  </a:lnTo>
                  <a:lnTo>
                    <a:pt x="1218" y="660"/>
                  </a:lnTo>
                  <a:lnTo>
                    <a:pt x="1218" y="660"/>
                  </a:lnTo>
                  <a:lnTo>
                    <a:pt x="1218" y="666"/>
                  </a:lnTo>
                  <a:lnTo>
                    <a:pt x="1224" y="666"/>
                  </a:lnTo>
                  <a:lnTo>
                    <a:pt x="1224" y="666"/>
                  </a:lnTo>
                  <a:lnTo>
                    <a:pt x="1224" y="666"/>
                  </a:lnTo>
                  <a:lnTo>
                    <a:pt x="1224" y="666"/>
                  </a:lnTo>
                  <a:lnTo>
                    <a:pt x="1224" y="666"/>
                  </a:lnTo>
                  <a:lnTo>
                    <a:pt x="1224" y="666"/>
                  </a:lnTo>
                  <a:lnTo>
                    <a:pt x="1224" y="666"/>
                  </a:lnTo>
                  <a:lnTo>
                    <a:pt x="1224" y="666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2"/>
                  </a:lnTo>
                  <a:lnTo>
                    <a:pt x="1224" y="678"/>
                  </a:lnTo>
                  <a:lnTo>
                    <a:pt x="1224" y="678"/>
                  </a:lnTo>
                  <a:lnTo>
                    <a:pt x="1224" y="678"/>
                  </a:lnTo>
                  <a:lnTo>
                    <a:pt x="1224" y="678"/>
                  </a:lnTo>
                  <a:lnTo>
                    <a:pt x="1230" y="678"/>
                  </a:lnTo>
                  <a:lnTo>
                    <a:pt x="1230" y="678"/>
                  </a:lnTo>
                  <a:lnTo>
                    <a:pt x="1230" y="678"/>
                  </a:lnTo>
                  <a:lnTo>
                    <a:pt x="1230" y="678"/>
                  </a:lnTo>
                  <a:lnTo>
                    <a:pt x="1230" y="678"/>
                  </a:lnTo>
                  <a:lnTo>
                    <a:pt x="1230" y="684"/>
                  </a:lnTo>
                  <a:lnTo>
                    <a:pt x="1230" y="684"/>
                  </a:lnTo>
                  <a:lnTo>
                    <a:pt x="1230" y="684"/>
                  </a:lnTo>
                  <a:lnTo>
                    <a:pt x="1230" y="684"/>
                  </a:lnTo>
                  <a:lnTo>
                    <a:pt x="1230" y="684"/>
                  </a:lnTo>
                  <a:lnTo>
                    <a:pt x="1230" y="684"/>
                  </a:lnTo>
                  <a:lnTo>
                    <a:pt x="1230" y="684"/>
                  </a:lnTo>
                  <a:lnTo>
                    <a:pt x="1230" y="684"/>
                  </a:lnTo>
                  <a:lnTo>
                    <a:pt x="1230" y="684"/>
                  </a:lnTo>
                  <a:lnTo>
                    <a:pt x="1230" y="684"/>
                  </a:lnTo>
                  <a:lnTo>
                    <a:pt x="1230" y="690"/>
                  </a:lnTo>
                  <a:lnTo>
                    <a:pt x="1230" y="690"/>
                  </a:lnTo>
                  <a:lnTo>
                    <a:pt x="1230" y="690"/>
                  </a:lnTo>
                  <a:lnTo>
                    <a:pt x="1230" y="690"/>
                  </a:lnTo>
                  <a:lnTo>
                    <a:pt x="1230" y="690"/>
                  </a:lnTo>
                  <a:lnTo>
                    <a:pt x="1230" y="690"/>
                  </a:lnTo>
                  <a:lnTo>
                    <a:pt x="1236" y="690"/>
                  </a:lnTo>
                  <a:lnTo>
                    <a:pt x="1236" y="690"/>
                  </a:lnTo>
                  <a:lnTo>
                    <a:pt x="1236" y="690"/>
                  </a:lnTo>
                  <a:lnTo>
                    <a:pt x="1236" y="690"/>
                  </a:lnTo>
                  <a:lnTo>
                    <a:pt x="1236" y="690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696"/>
                  </a:lnTo>
                  <a:lnTo>
                    <a:pt x="1236" y="702"/>
                  </a:lnTo>
                  <a:lnTo>
                    <a:pt x="1236" y="702"/>
                  </a:lnTo>
                  <a:lnTo>
                    <a:pt x="1236" y="702"/>
                  </a:lnTo>
                  <a:lnTo>
                    <a:pt x="1242" y="702"/>
                  </a:lnTo>
                  <a:lnTo>
                    <a:pt x="1242" y="702"/>
                  </a:lnTo>
                  <a:lnTo>
                    <a:pt x="1242" y="702"/>
                  </a:lnTo>
                  <a:lnTo>
                    <a:pt x="1242" y="702"/>
                  </a:lnTo>
                  <a:lnTo>
                    <a:pt x="1242" y="702"/>
                  </a:lnTo>
                  <a:lnTo>
                    <a:pt x="1242" y="702"/>
                  </a:lnTo>
                  <a:lnTo>
                    <a:pt x="1242" y="702"/>
                  </a:lnTo>
                  <a:lnTo>
                    <a:pt x="1242" y="702"/>
                  </a:lnTo>
                  <a:lnTo>
                    <a:pt x="1242" y="702"/>
                  </a:lnTo>
                  <a:lnTo>
                    <a:pt x="1242" y="702"/>
                  </a:lnTo>
                  <a:lnTo>
                    <a:pt x="1242" y="702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2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08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14"/>
                  </a:lnTo>
                  <a:lnTo>
                    <a:pt x="1254" y="720"/>
                  </a:lnTo>
                  <a:lnTo>
                    <a:pt x="1254" y="720"/>
                  </a:lnTo>
                  <a:lnTo>
                    <a:pt x="1254" y="720"/>
                  </a:lnTo>
                  <a:lnTo>
                    <a:pt x="1254" y="720"/>
                  </a:lnTo>
                  <a:lnTo>
                    <a:pt x="1254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0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20"/>
                  </a:lnTo>
                  <a:lnTo>
                    <a:pt x="1266" y="714"/>
                  </a:lnTo>
                  <a:lnTo>
                    <a:pt x="1266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08"/>
                  </a:lnTo>
                  <a:lnTo>
                    <a:pt x="1272" y="708"/>
                  </a:lnTo>
                  <a:lnTo>
                    <a:pt x="1272" y="708"/>
                  </a:lnTo>
                  <a:lnTo>
                    <a:pt x="1272" y="708"/>
                  </a:lnTo>
                  <a:lnTo>
                    <a:pt x="1272" y="708"/>
                  </a:lnTo>
                  <a:lnTo>
                    <a:pt x="1272" y="708"/>
                  </a:lnTo>
                  <a:lnTo>
                    <a:pt x="1272" y="708"/>
                  </a:lnTo>
                  <a:lnTo>
                    <a:pt x="1272" y="708"/>
                  </a:lnTo>
                  <a:lnTo>
                    <a:pt x="1278" y="708"/>
                  </a:lnTo>
                  <a:lnTo>
                    <a:pt x="1278" y="708"/>
                  </a:lnTo>
                  <a:lnTo>
                    <a:pt x="1278" y="708"/>
                  </a:lnTo>
                  <a:lnTo>
                    <a:pt x="1278" y="702"/>
                  </a:lnTo>
                  <a:lnTo>
                    <a:pt x="1278" y="702"/>
                  </a:lnTo>
                  <a:lnTo>
                    <a:pt x="1278" y="702"/>
                  </a:lnTo>
                  <a:lnTo>
                    <a:pt x="1278" y="702"/>
                  </a:lnTo>
                  <a:lnTo>
                    <a:pt x="1278" y="702"/>
                  </a:lnTo>
                  <a:lnTo>
                    <a:pt x="1278" y="702"/>
                  </a:lnTo>
                  <a:lnTo>
                    <a:pt x="1278" y="702"/>
                  </a:lnTo>
                  <a:lnTo>
                    <a:pt x="1278" y="702"/>
                  </a:lnTo>
                  <a:lnTo>
                    <a:pt x="1278" y="702"/>
                  </a:lnTo>
                  <a:lnTo>
                    <a:pt x="1278" y="702"/>
                  </a:lnTo>
                  <a:lnTo>
                    <a:pt x="1278" y="696"/>
                  </a:lnTo>
                  <a:lnTo>
                    <a:pt x="1278" y="696"/>
                  </a:lnTo>
                  <a:lnTo>
                    <a:pt x="1278" y="696"/>
                  </a:lnTo>
                  <a:lnTo>
                    <a:pt x="1278" y="696"/>
                  </a:lnTo>
                  <a:lnTo>
                    <a:pt x="1278" y="696"/>
                  </a:lnTo>
                  <a:lnTo>
                    <a:pt x="1278" y="696"/>
                  </a:lnTo>
                  <a:lnTo>
                    <a:pt x="1278" y="696"/>
                  </a:lnTo>
                  <a:lnTo>
                    <a:pt x="1278" y="696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78"/>
                  </a:lnTo>
                  <a:lnTo>
                    <a:pt x="1284" y="678"/>
                  </a:lnTo>
                  <a:lnTo>
                    <a:pt x="1284" y="678"/>
                  </a:lnTo>
                  <a:lnTo>
                    <a:pt x="1284" y="678"/>
                  </a:lnTo>
                  <a:lnTo>
                    <a:pt x="1284" y="678"/>
                  </a:lnTo>
                  <a:lnTo>
                    <a:pt x="1290" y="678"/>
                  </a:lnTo>
                  <a:lnTo>
                    <a:pt x="1290" y="678"/>
                  </a:lnTo>
                  <a:lnTo>
                    <a:pt x="1290" y="672"/>
                  </a:lnTo>
                  <a:lnTo>
                    <a:pt x="1290" y="672"/>
                  </a:lnTo>
                  <a:lnTo>
                    <a:pt x="1290" y="672"/>
                  </a:lnTo>
                  <a:lnTo>
                    <a:pt x="1290" y="672"/>
                  </a:lnTo>
                  <a:lnTo>
                    <a:pt x="1290" y="672"/>
                  </a:lnTo>
                  <a:lnTo>
                    <a:pt x="1290" y="672"/>
                  </a:lnTo>
                  <a:lnTo>
                    <a:pt x="1290" y="672"/>
                  </a:lnTo>
                  <a:lnTo>
                    <a:pt x="1290" y="666"/>
                  </a:lnTo>
                  <a:lnTo>
                    <a:pt x="1290" y="666"/>
                  </a:lnTo>
                  <a:lnTo>
                    <a:pt x="1290" y="666"/>
                  </a:lnTo>
                  <a:lnTo>
                    <a:pt x="1290" y="666"/>
                  </a:lnTo>
                  <a:lnTo>
                    <a:pt x="1290" y="666"/>
                  </a:lnTo>
                  <a:lnTo>
                    <a:pt x="1290" y="666"/>
                  </a:lnTo>
                  <a:lnTo>
                    <a:pt x="1290" y="660"/>
                  </a:lnTo>
                  <a:lnTo>
                    <a:pt x="1290" y="660"/>
                  </a:lnTo>
                  <a:lnTo>
                    <a:pt x="1290" y="660"/>
                  </a:lnTo>
                  <a:lnTo>
                    <a:pt x="1290" y="660"/>
                  </a:lnTo>
                  <a:lnTo>
                    <a:pt x="1290" y="660"/>
                  </a:lnTo>
                  <a:lnTo>
                    <a:pt x="1290" y="660"/>
                  </a:lnTo>
                  <a:lnTo>
                    <a:pt x="1296" y="660"/>
                  </a:lnTo>
                  <a:lnTo>
                    <a:pt x="1296" y="654"/>
                  </a:lnTo>
                  <a:lnTo>
                    <a:pt x="1296" y="654"/>
                  </a:lnTo>
                  <a:lnTo>
                    <a:pt x="1296" y="654"/>
                  </a:lnTo>
                  <a:lnTo>
                    <a:pt x="1296" y="654"/>
                  </a:lnTo>
                  <a:lnTo>
                    <a:pt x="1296" y="654"/>
                  </a:lnTo>
                  <a:lnTo>
                    <a:pt x="1296" y="654"/>
                  </a:lnTo>
                  <a:lnTo>
                    <a:pt x="1296" y="648"/>
                  </a:lnTo>
                  <a:lnTo>
                    <a:pt x="1296" y="648"/>
                  </a:lnTo>
                  <a:lnTo>
                    <a:pt x="1296" y="648"/>
                  </a:lnTo>
                  <a:lnTo>
                    <a:pt x="1296" y="648"/>
                  </a:lnTo>
                  <a:lnTo>
                    <a:pt x="1296" y="648"/>
                  </a:lnTo>
                  <a:lnTo>
                    <a:pt x="1296" y="642"/>
                  </a:lnTo>
                  <a:lnTo>
                    <a:pt x="1296" y="642"/>
                  </a:lnTo>
                  <a:lnTo>
                    <a:pt x="1296" y="642"/>
                  </a:lnTo>
                  <a:lnTo>
                    <a:pt x="1296" y="642"/>
                  </a:lnTo>
                  <a:lnTo>
                    <a:pt x="1296" y="642"/>
                  </a:lnTo>
                  <a:lnTo>
                    <a:pt x="1296" y="642"/>
                  </a:lnTo>
                  <a:lnTo>
                    <a:pt x="1296" y="636"/>
                  </a:lnTo>
                  <a:lnTo>
                    <a:pt x="1296" y="636"/>
                  </a:lnTo>
                  <a:lnTo>
                    <a:pt x="1296" y="636"/>
                  </a:lnTo>
                  <a:lnTo>
                    <a:pt x="1296" y="636"/>
                  </a:lnTo>
                  <a:lnTo>
                    <a:pt x="1302" y="630"/>
                  </a:lnTo>
                  <a:lnTo>
                    <a:pt x="1302" y="630"/>
                  </a:lnTo>
                  <a:lnTo>
                    <a:pt x="1302" y="630"/>
                  </a:lnTo>
                  <a:lnTo>
                    <a:pt x="1302" y="630"/>
                  </a:lnTo>
                  <a:lnTo>
                    <a:pt x="1302" y="630"/>
                  </a:lnTo>
                  <a:lnTo>
                    <a:pt x="1302" y="630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18"/>
                  </a:lnTo>
                  <a:lnTo>
                    <a:pt x="1302" y="618"/>
                  </a:lnTo>
                  <a:lnTo>
                    <a:pt x="1302" y="618"/>
                  </a:lnTo>
                  <a:lnTo>
                    <a:pt x="1302" y="618"/>
                  </a:lnTo>
                  <a:lnTo>
                    <a:pt x="1302" y="618"/>
                  </a:lnTo>
                  <a:lnTo>
                    <a:pt x="1302" y="612"/>
                  </a:lnTo>
                  <a:lnTo>
                    <a:pt x="1302" y="612"/>
                  </a:lnTo>
                  <a:lnTo>
                    <a:pt x="1302" y="612"/>
                  </a:lnTo>
                  <a:lnTo>
                    <a:pt x="1302" y="612"/>
                  </a:lnTo>
                  <a:lnTo>
                    <a:pt x="1308" y="612"/>
                  </a:lnTo>
                  <a:lnTo>
                    <a:pt x="1308" y="606"/>
                  </a:lnTo>
                  <a:lnTo>
                    <a:pt x="1308" y="606"/>
                  </a:lnTo>
                  <a:lnTo>
                    <a:pt x="1308" y="606"/>
                  </a:lnTo>
                  <a:lnTo>
                    <a:pt x="1308" y="606"/>
                  </a:lnTo>
                  <a:lnTo>
                    <a:pt x="1308" y="606"/>
                  </a:lnTo>
                  <a:lnTo>
                    <a:pt x="1308" y="600"/>
                  </a:lnTo>
                  <a:lnTo>
                    <a:pt x="1308" y="600"/>
                  </a:lnTo>
                  <a:lnTo>
                    <a:pt x="1308" y="600"/>
                  </a:lnTo>
                  <a:lnTo>
                    <a:pt x="1308" y="600"/>
                  </a:lnTo>
                  <a:lnTo>
                    <a:pt x="1308" y="594"/>
                  </a:lnTo>
                  <a:lnTo>
                    <a:pt x="1308" y="594"/>
                  </a:lnTo>
                  <a:lnTo>
                    <a:pt x="1308" y="594"/>
                  </a:lnTo>
                  <a:lnTo>
                    <a:pt x="1308" y="594"/>
                  </a:lnTo>
                  <a:lnTo>
                    <a:pt x="1308" y="594"/>
                  </a:lnTo>
                  <a:lnTo>
                    <a:pt x="1308" y="588"/>
                  </a:lnTo>
                  <a:lnTo>
                    <a:pt x="1308" y="588"/>
                  </a:lnTo>
                  <a:lnTo>
                    <a:pt x="1308" y="588"/>
                  </a:lnTo>
                  <a:lnTo>
                    <a:pt x="1308" y="588"/>
                  </a:lnTo>
                  <a:lnTo>
                    <a:pt x="1308" y="582"/>
                  </a:lnTo>
                  <a:lnTo>
                    <a:pt x="1308" y="582"/>
                  </a:lnTo>
                  <a:lnTo>
                    <a:pt x="1314" y="582"/>
                  </a:lnTo>
                  <a:lnTo>
                    <a:pt x="1314" y="582"/>
                  </a:lnTo>
                  <a:lnTo>
                    <a:pt x="1314" y="576"/>
                  </a:lnTo>
                  <a:lnTo>
                    <a:pt x="1314" y="576"/>
                  </a:lnTo>
                  <a:lnTo>
                    <a:pt x="1314" y="576"/>
                  </a:lnTo>
                  <a:lnTo>
                    <a:pt x="1314" y="576"/>
                  </a:lnTo>
                  <a:lnTo>
                    <a:pt x="1314" y="570"/>
                  </a:lnTo>
                  <a:lnTo>
                    <a:pt x="1314" y="570"/>
                  </a:lnTo>
                  <a:lnTo>
                    <a:pt x="1314" y="570"/>
                  </a:lnTo>
                  <a:lnTo>
                    <a:pt x="1314" y="570"/>
                  </a:lnTo>
                  <a:lnTo>
                    <a:pt x="1314" y="564"/>
                  </a:lnTo>
                  <a:lnTo>
                    <a:pt x="1314" y="564"/>
                  </a:lnTo>
                  <a:lnTo>
                    <a:pt x="1314" y="564"/>
                  </a:lnTo>
                  <a:lnTo>
                    <a:pt x="1314" y="564"/>
                  </a:lnTo>
                  <a:lnTo>
                    <a:pt x="1314" y="558"/>
                  </a:lnTo>
                  <a:lnTo>
                    <a:pt x="1314" y="558"/>
                  </a:lnTo>
                  <a:lnTo>
                    <a:pt x="1314" y="558"/>
                  </a:lnTo>
                  <a:lnTo>
                    <a:pt x="1314" y="558"/>
                  </a:lnTo>
                  <a:lnTo>
                    <a:pt x="1314" y="552"/>
                  </a:lnTo>
                  <a:lnTo>
                    <a:pt x="1314" y="552"/>
                  </a:lnTo>
                  <a:lnTo>
                    <a:pt x="1314" y="552"/>
                  </a:lnTo>
                  <a:lnTo>
                    <a:pt x="1314" y="552"/>
                  </a:lnTo>
                  <a:lnTo>
                    <a:pt x="1320" y="546"/>
                  </a:lnTo>
                  <a:lnTo>
                    <a:pt x="1320" y="546"/>
                  </a:lnTo>
                  <a:lnTo>
                    <a:pt x="1320" y="546"/>
                  </a:lnTo>
                  <a:lnTo>
                    <a:pt x="1320" y="546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40"/>
                  </a:lnTo>
                  <a:lnTo>
                    <a:pt x="1320" y="534"/>
                  </a:lnTo>
                  <a:lnTo>
                    <a:pt x="1320" y="534"/>
                  </a:lnTo>
                  <a:lnTo>
                    <a:pt x="1320" y="534"/>
                  </a:lnTo>
                  <a:lnTo>
                    <a:pt x="1320" y="534"/>
                  </a:lnTo>
                  <a:lnTo>
                    <a:pt x="1320" y="528"/>
                  </a:lnTo>
                  <a:lnTo>
                    <a:pt x="1320" y="528"/>
                  </a:lnTo>
                  <a:lnTo>
                    <a:pt x="1320" y="528"/>
                  </a:lnTo>
                  <a:lnTo>
                    <a:pt x="1320" y="528"/>
                  </a:lnTo>
                  <a:lnTo>
                    <a:pt x="1320" y="522"/>
                  </a:lnTo>
                  <a:lnTo>
                    <a:pt x="1320" y="522"/>
                  </a:lnTo>
                  <a:lnTo>
                    <a:pt x="1320" y="522"/>
                  </a:lnTo>
                  <a:lnTo>
                    <a:pt x="1320" y="516"/>
                  </a:lnTo>
                  <a:lnTo>
                    <a:pt x="1320" y="516"/>
                  </a:lnTo>
                  <a:lnTo>
                    <a:pt x="1320" y="516"/>
                  </a:lnTo>
                  <a:lnTo>
                    <a:pt x="1326" y="516"/>
                  </a:lnTo>
                  <a:lnTo>
                    <a:pt x="1326" y="510"/>
                  </a:lnTo>
                  <a:lnTo>
                    <a:pt x="1326" y="510"/>
                  </a:lnTo>
                  <a:lnTo>
                    <a:pt x="1326" y="510"/>
                  </a:lnTo>
                  <a:lnTo>
                    <a:pt x="1326" y="504"/>
                  </a:lnTo>
                  <a:lnTo>
                    <a:pt x="1326" y="504"/>
                  </a:lnTo>
                  <a:lnTo>
                    <a:pt x="1326" y="504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2"/>
                  </a:lnTo>
                  <a:lnTo>
                    <a:pt x="1326" y="492"/>
                  </a:lnTo>
                  <a:lnTo>
                    <a:pt x="1326" y="492"/>
                  </a:lnTo>
                  <a:lnTo>
                    <a:pt x="1326" y="492"/>
                  </a:lnTo>
                  <a:lnTo>
                    <a:pt x="1326" y="486"/>
                  </a:lnTo>
                  <a:lnTo>
                    <a:pt x="1326" y="486"/>
                  </a:lnTo>
                  <a:lnTo>
                    <a:pt x="1326" y="486"/>
                  </a:lnTo>
                  <a:lnTo>
                    <a:pt x="1326" y="480"/>
                  </a:lnTo>
                  <a:lnTo>
                    <a:pt x="1326" y="480"/>
                  </a:lnTo>
                  <a:lnTo>
                    <a:pt x="1326" y="480"/>
                  </a:lnTo>
                  <a:lnTo>
                    <a:pt x="1332" y="474"/>
                  </a:lnTo>
                  <a:lnTo>
                    <a:pt x="1332" y="474"/>
                  </a:lnTo>
                  <a:lnTo>
                    <a:pt x="1332" y="474"/>
                  </a:lnTo>
                  <a:lnTo>
                    <a:pt x="1332" y="474"/>
                  </a:lnTo>
                  <a:lnTo>
                    <a:pt x="1332" y="468"/>
                  </a:lnTo>
                  <a:lnTo>
                    <a:pt x="1332" y="468"/>
                  </a:lnTo>
                  <a:lnTo>
                    <a:pt x="1332" y="468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0"/>
                  </a:lnTo>
                  <a:lnTo>
                    <a:pt x="1332" y="450"/>
                  </a:lnTo>
                  <a:lnTo>
                    <a:pt x="1332" y="450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38"/>
                  </a:lnTo>
                  <a:lnTo>
                    <a:pt x="1332" y="438"/>
                  </a:lnTo>
                  <a:lnTo>
                    <a:pt x="1338" y="438"/>
                  </a:lnTo>
                  <a:lnTo>
                    <a:pt x="1338" y="432"/>
                  </a:lnTo>
                  <a:lnTo>
                    <a:pt x="1338" y="432"/>
                  </a:lnTo>
                  <a:lnTo>
                    <a:pt x="1338" y="432"/>
                  </a:lnTo>
                  <a:lnTo>
                    <a:pt x="1338" y="426"/>
                  </a:lnTo>
                  <a:lnTo>
                    <a:pt x="1338" y="426"/>
                  </a:lnTo>
                  <a:lnTo>
                    <a:pt x="1338" y="426"/>
                  </a:lnTo>
                  <a:lnTo>
                    <a:pt x="1338" y="420"/>
                  </a:lnTo>
                  <a:lnTo>
                    <a:pt x="1338" y="420"/>
                  </a:lnTo>
                  <a:lnTo>
                    <a:pt x="1338" y="420"/>
                  </a:lnTo>
                  <a:lnTo>
                    <a:pt x="1338" y="414"/>
                  </a:lnTo>
                  <a:lnTo>
                    <a:pt x="1338" y="414"/>
                  </a:lnTo>
                  <a:lnTo>
                    <a:pt x="1338" y="408"/>
                  </a:lnTo>
                  <a:lnTo>
                    <a:pt x="1338" y="408"/>
                  </a:lnTo>
                  <a:lnTo>
                    <a:pt x="1338" y="408"/>
                  </a:lnTo>
                  <a:lnTo>
                    <a:pt x="1338" y="402"/>
                  </a:lnTo>
                  <a:lnTo>
                    <a:pt x="1338" y="402"/>
                  </a:lnTo>
                  <a:lnTo>
                    <a:pt x="1338" y="402"/>
                  </a:lnTo>
                  <a:lnTo>
                    <a:pt x="1338" y="396"/>
                  </a:lnTo>
                  <a:lnTo>
                    <a:pt x="1338" y="396"/>
                  </a:lnTo>
                  <a:lnTo>
                    <a:pt x="1338" y="396"/>
                  </a:lnTo>
                  <a:lnTo>
                    <a:pt x="1344" y="390"/>
                  </a:lnTo>
                  <a:lnTo>
                    <a:pt x="1344" y="390"/>
                  </a:lnTo>
                  <a:lnTo>
                    <a:pt x="1344" y="390"/>
                  </a:lnTo>
                  <a:lnTo>
                    <a:pt x="1344" y="384"/>
                  </a:lnTo>
                  <a:lnTo>
                    <a:pt x="1344" y="384"/>
                  </a:lnTo>
                  <a:lnTo>
                    <a:pt x="1344" y="384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2"/>
                  </a:lnTo>
                  <a:lnTo>
                    <a:pt x="1344" y="372"/>
                  </a:lnTo>
                  <a:lnTo>
                    <a:pt x="1344" y="366"/>
                  </a:lnTo>
                  <a:lnTo>
                    <a:pt x="1344" y="366"/>
                  </a:lnTo>
                  <a:lnTo>
                    <a:pt x="1344" y="360"/>
                  </a:lnTo>
                  <a:lnTo>
                    <a:pt x="1344" y="360"/>
                  </a:lnTo>
                  <a:lnTo>
                    <a:pt x="1344" y="360"/>
                  </a:lnTo>
                  <a:lnTo>
                    <a:pt x="1344" y="360"/>
                  </a:lnTo>
                  <a:lnTo>
                    <a:pt x="1344" y="360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50" y="354"/>
                  </a:lnTo>
                  <a:lnTo>
                    <a:pt x="1350" y="354"/>
                  </a:lnTo>
                  <a:lnTo>
                    <a:pt x="1350" y="354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6"/>
                  </a:lnTo>
                  <a:lnTo>
                    <a:pt x="1350" y="366"/>
                  </a:lnTo>
                  <a:lnTo>
                    <a:pt x="1350" y="366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8"/>
                  </a:lnTo>
                  <a:lnTo>
                    <a:pt x="1350" y="378"/>
                  </a:lnTo>
                  <a:lnTo>
                    <a:pt x="1350" y="384"/>
                  </a:lnTo>
                  <a:lnTo>
                    <a:pt x="1350" y="384"/>
                  </a:lnTo>
                  <a:lnTo>
                    <a:pt x="1350" y="390"/>
                  </a:lnTo>
                  <a:lnTo>
                    <a:pt x="1350" y="390"/>
                  </a:lnTo>
                  <a:lnTo>
                    <a:pt x="1350" y="396"/>
                  </a:lnTo>
                  <a:lnTo>
                    <a:pt x="1350" y="402"/>
                  </a:lnTo>
                  <a:lnTo>
                    <a:pt x="1356" y="402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14"/>
                  </a:lnTo>
                  <a:lnTo>
                    <a:pt x="1356" y="414"/>
                  </a:lnTo>
                  <a:lnTo>
                    <a:pt x="1356" y="420"/>
                  </a:lnTo>
                  <a:lnTo>
                    <a:pt x="1356" y="426"/>
                  </a:lnTo>
                  <a:lnTo>
                    <a:pt x="1356" y="426"/>
                  </a:lnTo>
                  <a:lnTo>
                    <a:pt x="1356" y="432"/>
                  </a:lnTo>
                  <a:lnTo>
                    <a:pt x="1356" y="432"/>
                  </a:lnTo>
                  <a:lnTo>
                    <a:pt x="1356" y="438"/>
                  </a:lnTo>
                  <a:lnTo>
                    <a:pt x="1356" y="438"/>
                  </a:lnTo>
                  <a:lnTo>
                    <a:pt x="1356" y="444"/>
                  </a:lnTo>
                  <a:lnTo>
                    <a:pt x="1356" y="444"/>
                  </a:lnTo>
                  <a:lnTo>
                    <a:pt x="1356" y="450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62"/>
                  </a:lnTo>
                  <a:lnTo>
                    <a:pt x="1356" y="462"/>
                  </a:lnTo>
                  <a:lnTo>
                    <a:pt x="1356" y="468"/>
                  </a:lnTo>
                  <a:lnTo>
                    <a:pt x="1356" y="468"/>
                  </a:lnTo>
                  <a:lnTo>
                    <a:pt x="1362" y="474"/>
                  </a:lnTo>
                  <a:lnTo>
                    <a:pt x="1362" y="474"/>
                  </a:lnTo>
                  <a:lnTo>
                    <a:pt x="1362" y="480"/>
                  </a:lnTo>
                  <a:lnTo>
                    <a:pt x="1362" y="480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8"/>
                  </a:lnTo>
                  <a:lnTo>
                    <a:pt x="1362" y="498"/>
                  </a:lnTo>
                  <a:lnTo>
                    <a:pt x="1362" y="504"/>
                  </a:lnTo>
                  <a:lnTo>
                    <a:pt x="1362" y="510"/>
                  </a:lnTo>
                  <a:lnTo>
                    <a:pt x="1362" y="510"/>
                  </a:lnTo>
                  <a:lnTo>
                    <a:pt x="1362" y="510"/>
                  </a:lnTo>
                  <a:lnTo>
                    <a:pt x="1362" y="516"/>
                  </a:lnTo>
                  <a:lnTo>
                    <a:pt x="1362" y="516"/>
                  </a:lnTo>
                  <a:lnTo>
                    <a:pt x="1362" y="522"/>
                  </a:lnTo>
                  <a:lnTo>
                    <a:pt x="1362" y="522"/>
                  </a:lnTo>
                  <a:lnTo>
                    <a:pt x="1362" y="528"/>
                  </a:lnTo>
                  <a:lnTo>
                    <a:pt x="1362" y="528"/>
                  </a:lnTo>
                  <a:lnTo>
                    <a:pt x="1362" y="534"/>
                  </a:lnTo>
                  <a:lnTo>
                    <a:pt x="1368" y="534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0"/>
                  </a:lnTo>
                  <a:lnTo>
                    <a:pt x="1368" y="546"/>
                  </a:lnTo>
                  <a:lnTo>
                    <a:pt x="1368" y="546"/>
                  </a:lnTo>
                  <a:lnTo>
                    <a:pt x="1368" y="552"/>
                  </a:lnTo>
                  <a:lnTo>
                    <a:pt x="1368" y="552"/>
                  </a:lnTo>
                  <a:lnTo>
                    <a:pt x="1368" y="558"/>
                  </a:lnTo>
                  <a:lnTo>
                    <a:pt x="1368" y="558"/>
                  </a:lnTo>
                  <a:lnTo>
                    <a:pt x="1368" y="558"/>
                  </a:lnTo>
                  <a:lnTo>
                    <a:pt x="1368" y="564"/>
                  </a:lnTo>
                  <a:lnTo>
                    <a:pt x="1368" y="564"/>
                  </a:lnTo>
                  <a:lnTo>
                    <a:pt x="1368" y="570"/>
                  </a:lnTo>
                  <a:lnTo>
                    <a:pt x="1368" y="570"/>
                  </a:lnTo>
                  <a:lnTo>
                    <a:pt x="1368" y="576"/>
                  </a:lnTo>
                  <a:lnTo>
                    <a:pt x="1368" y="576"/>
                  </a:lnTo>
                  <a:lnTo>
                    <a:pt x="1368" y="576"/>
                  </a:lnTo>
                  <a:lnTo>
                    <a:pt x="1368" y="582"/>
                  </a:lnTo>
                  <a:lnTo>
                    <a:pt x="1368" y="582"/>
                  </a:lnTo>
                  <a:lnTo>
                    <a:pt x="1368" y="588"/>
                  </a:lnTo>
                  <a:lnTo>
                    <a:pt x="1374" y="588"/>
                  </a:lnTo>
                  <a:lnTo>
                    <a:pt x="1374" y="588"/>
                  </a:lnTo>
                  <a:lnTo>
                    <a:pt x="1374" y="594"/>
                  </a:lnTo>
                  <a:lnTo>
                    <a:pt x="1374" y="594"/>
                  </a:lnTo>
                  <a:lnTo>
                    <a:pt x="1374" y="600"/>
                  </a:lnTo>
                  <a:lnTo>
                    <a:pt x="1374" y="600"/>
                  </a:lnTo>
                  <a:lnTo>
                    <a:pt x="1374" y="600"/>
                  </a:lnTo>
                  <a:lnTo>
                    <a:pt x="1374" y="606"/>
                  </a:lnTo>
                  <a:lnTo>
                    <a:pt x="1374" y="606"/>
                  </a:lnTo>
                  <a:lnTo>
                    <a:pt x="1374" y="606"/>
                  </a:lnTo>
                  <a:lnTo>
                    <a:pt x="1374" y="612"/>
                  </a:lnTo>
                  <a:lnTo>
                    <a:pt x="1374" y="612"/>
                  </a:lnTo>
                  <a:lnTo>
                    <a:pt x="1374" y="612"/>
                  </a:lnTo>
                  <a:lnTo>
                    <a:pt x="1374" y="618"/>
                  </a:lnTo>
                  <a:lnTo>
                    <a:pt x="1374" y="618"/>
                  </a:lnTo>
                  <a:lnTo>
                    <a:pt x="1374" y="624"/>
                  </a:lnTo>
                  <a:lnTo>
                    <a:pt x="1374" y="624"/>
                  </a:lnTo>
                  <a:lnTo>
                    <a:pt x="1374" y="624"/>
                  </a:lnTo>
                  <a:lnTo>
                    <a:pt x="1374" y="630"/>
                  </a:lnTo>
                  <a:lnTo>
                    <a:pt x="1374" y="630"/>
                  </a:lnTo>
                  <a:lnTo>
                    <a:pt x="1374" y="630"/>
                  </a:lnTo>
                  <a:lnTo>
                    <a:pt x="1380" y="636"/>
                  </a:lnTo>
                  <a:lnTo>
                    <a:pt x="1380" y="636"/>
                  </a:lnTo>
                  <a:lnTo>
                    <a:pt x="1380" y="636"/>
                  </a:lnTo>
                  <a:lnTo>
                    <a:pt x="1380" y="642"/>
                  </a:lnTo>
                  <a:lnTo>
                    <a:pt x="1380" y="642"/>
                  </a:lnTo>
                  <a:lnTo>
                    <a:pt x="1380" y="642"/>
                  </a:lnTo>
                  <a:lnTo>
                    <a:pt x="1380" y="648"/>
                  </a:lnTo>
                  <a:lnTo>
                    <a:pt x="1380" y="648"/>
                  </a:lnTo>
                  <a:lnTo>
                    <a:pt x="1380" y="648"/>
                  </a:lnTo>
                  <a:lnTo>
                    <a:pt x="1380" y="648"/>
                  </a:lnTo>
                  <a:lnTo>
                    <a:pt x="1380" y="654"/>
                  </a:lnTo>
                  <a:lnTo>
                    <a:pt x="1380" y="654"/>
                  </a:lnTo>
                  <a:lnTo>
                    <a:pt x="1380" y="654"/>
                  </a:lnTo>
                  <a:lnTo>
                    <a:pt x="1380" y="660"/>
                  </a:lnTo>
                  <a:lnTo>
                    <a:pt x="1380" y="660"/>
                  </a:lnTo>
                  <a:lnTo>
                    <a:pt x="1380" y="660"/>
                  </a:lnTo>
                  <a:lnTo>
                    <a:pt x="1380" y="666"/>
                  </a:lnTo>
                  <a:lnTo>
                    <a:pt x="1380" y="666"/>
                  </a:lnTo>
                  <a:lnTo>
                    <a:pt x="1380" y="666"/>
                  </a:lnTo>
                  <a:lnTo>
                    <a:pt x="1380" y="666"/>
                  </a:lnTo>
                  <a:lnTo>
                    <a:pt x="1380" y="672"/>
                  </a:lnTo>
                  <a:lnTo>
                    <a:pt x="1380" y="672"/>
                  </a:lnTo>
                  <a:lnTo>
                    <a:pt x="1386" y="672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86" y="684"/>
                  </a:lnTo>
                  <a:lnTo>
                    <a:pt x="1386" y="684"/>
                  </a:lnTo>
                  <a:lnTo>
                    <a:pt x="1386" y="684"/>
                  </a:lnTo>
                  <a:lnTo>
                    <a:pt x="1386" y="684"/>
                  </a:lnTo>
                  <a:lnTo>
                    <a:pt x="1386" y="690"/>
                  </a:lnTo>
                  <a:lnTo>
                    <a:pt x="1386" y="690"/>
                  </a:lnTo>
                  <a:lnTo>
                    <a:pt x="1386" y="690"/>
                  </a:lnTo>
                  <a:lnTo>
                    <a:pt x="1386" y="690"/>
                  </a:lnTo>
                  <a:lnTo>
                    <a:pt x="1386" y="696"/>
                  </a:lnTo>
                  <a:lnTo>
                    <a:pt x="1386" y="696"/>
                  </a:lnTo>
                  <a:lnTo>
                    <a:pt x="1386" y="696"/>
                  </a:lnTo>
                  <a:lnTo>
                    <a:pt x="1386" y="696"/>
                  </a:lnTo>
                  <a:lnTo>
                    <a:pt x="1386" y="702"/>
                  </a:lnTo>
                  <a:lnTo>
                    <a:pt x="1386" y="702"/>
                  </a:lnTo>
                  <a:lnTo>
                    <a:pt x="1386" y="702"/>
                  </a:lnTo>
                  <a:lnTo>
                    <a:pt x="1392" y="702"/>
                  </a:lnTo>
                  <a:lnTo>
                    <a:pt x="1392" y="702"/>
                  </a:lnTo>
                  <a:lnTo>
                    <a:pt x="1392" y="708"/>
                  </a:lnTo>
                  <a:lnTo>
                    <a:pt x="1392" y="708"/>
                  </a:lnTo>
                  <a:lnTo>
                    <a:pt x="1392" y="708"/>
                  </a:lnTo>
                  <a:lnTo>
                    <a:pt x="1392" y="708"/>
                  </a:lnTo>
                  <a:lnTo>
                    <a:pt x="1392" y="708"/>
                  </a:lnTo>
                  <a:lnTo>
                    <a:pt x="1392" y="714"/>
                  </a:lnTo>
                  <a:lnTo>
                    <a:pt x="1392" y="714"/>
                  </a:lnTo>
                  <a:lnTo>
                    <a:pt x="1392" y="714"/>
                  </a:lnTo>
                  <a:lnTo>
                    <a:pt x="1392" y="714"/>
                  </a:lnTo>
                  <a:lnTo>
                    <a:pt x="1392" y="714"/>
                  </a:lnTo>
                  <a:lnTo>
                    <a:pt x="1392" y="720"/>
                  </a:lnTo>
                  <a:lnTo>
                    <a:pt x="1392" y="720"/>
                  </a:lnTo>
                  <a:lnTo>
                    <a:pt x="1392" y="720"/>
                  </a:lnTo>
                  <a:lnTo>
                    <a:pt x="1392" y="720"/>
                  </a:lnTo>
                  <a:lnTo>
                    <a:pt x="1392" y="720"/>
                  </a:lnTo>
                  <a:lnTo>
                    <a:pt x="1392" y="720"/>
                  </a:lnTo>
                  <a:lnTo>
                    <a:pt x="1392" y="726"/>
                  </a:lnTo>
                  <a:lnTo>
                    <a:pt x="1392" y="726"/>
                  </a:lnTo>
                  <a:lnTo>
                    <a:pt x="1392" y="726"/>
                  </a:lnTo>
                  <a:lnTo>
                    <a:pt x="1398" y="726"/>
                  </a:lnTo>
                  <a:lnTo>
                    <a:pt x="1398" y="726"/>
                  </a:lnTo>
                  <a:lnTo>
                    <a:pt x="1398" y="726"/>
                  </a:lnTo>
                  <a:lnTo>
                    <a:pt x="1398" y="726"/>
                  </a:lnTo>
                  <a:lnTo>
                    <a:pt x="1398" y="732"/>
                  </a:lnTo>
                  <a:lnTo>
                    <a:pt x="1398" y="732"/>
                  </a:lnTo>
                  <a:lnTo>
                    <a:pt x="1398" y="732"/>
                  </a:lnTo>
                  <a:lnTo>
                    <a:pt x="1398" y="732"/>
                  </a:lnTo>
                  <a:lnTo>
                    <a:pt x="1398" y="732"/>
                  </a:lnTo>
                  <a:lnTo>
                    <a:pt x="1398" y="732"/>
                  </a:lnTo>
                  <a:lnTo>
                    <a:pt x="1398" y="732"/>
                  </a:lnTo>
                  <a:lnTo>
                    <a:pt x="1398" y="732"/>
                  </a:lnTo>
                  <a:lnTo>
                    <a:pt x="1398" y="732"/>
                  </a:lnTo>
                  <a:lnTo>
                    <a:pt x="1398" y="738"/>
                  </a:lnTo>
                  <a:lnTo>
                    <a:pt x="1398" y="738"/>
                  </a:lnTo>
                  <a:lnTo>
                    <a:pt x="1398" y="738"/>
                  </a:lnTo>
                  <a:lnTo>
                    <a:pt x="1398" y="738"/>
                  </a:lnTo>
                  <a:lnTo>
                    <a:pt x="1398" y="738"/>
                  </a:lnTo>
                  <a:lnTo>
                    <a:pt x="1398" y="738"/>
                  </a:lnTo>
                  <a:lnTo>
                    <a:pt x="1398" y="738"/>
                  </a:lnTo>
                  <a:lnTo>
                    <a:pt x="1398" y="738"/>
                  </a:lnTo>
                  <a:lnTo>
                    <a:pt x="1398" y="738"/>
                  </a:lnTo>
                  <a:lnTo>
                    <a:pt x="1404" y="738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44"/>
                  </a:lnTo>
                  <a:lnTo>
                    <a:pt x="1404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50"/>
                  </a:lnTo>
                  <a:lnTo>
                    <a:pt x="1410" y="744"/>
                  </a:lnTo>
                  <a:lnTo>
                    <a:pt x="1410" y="744"/>
                  </a:lnTo>
                  <a:lnTo>
                    <a:pt x="1410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44"/>
                  </a:lnTo>
                  <a:lnTo>
                    <a:pt x="1416" y="738"/>
                  </a:lnTo>
                  <a:lnTo>
                    <a:pt x="1416" y="738"/>
                  </a:lnTo>
                  <a:lnTo>
                    <a:pt x="1416" y="738"/>
                  </a:lnTo>
                  <a:lnTo>
                    <a:pt x="1416" y="738"/>
                  </a:lnTo>
                  <a:lnTo>
                    <a:pt x="1416" y="738"/>
                  </a:lnTo>
                  <a:lnTo>
                    <a:pt x="1416" y="738"/>
                  </a:lnTo>
                  <a:lnTo>
                    <a:pt x="1416" y="738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4" name="Freeform 316"/>
            <p:cNvSpPr>
              <a:spLocks/>
            </p:cNvSpPr>
            <p:nvPr/>
          </p:nvSpPr>
          <p:spPr bwMode="auto">
            <a:xfrm>
              <a:off x="3282393" y="4892246"/>
              <a:ext cx="2247900" cy="704850"/>
            </a:xfrm>
            <a:custGeom>
              <a:avLst/>
              <a:gdLst/>
              <a:ahLst/>
              <a:cxnLst>
                <a:cxn ang="0">
                  <a:pos x="18" y="174"/>
                </a:cxn>
                <a:cxn ang="0">
                  <a:pos x="42" y="312"/>
                </a:cxn>
                <a:cxn ang="0">
                  <a:pos x="66" y="420"/>
                </a:cxn>
                <a:cxn ang="0">
                  <a:pos x="84" y="390"/>
                </a:cxn>
                <a:cxn ang="0">
                  <a:pos x="108" y="318"/>
                </a:cxn>
                <a:cxn ang="0">
                  <a:pos x="132" y="228"/>
                </a:cxn>
                <a:cxn ang="0">
                  <a:pos x="156" y="186"/>
                </a:cxn>
                <a:cxn ang="0">
                  <a:pos x="174" y="288"/>
                </a:cxn>
                <a:cxn ang="0">
                  <a:pos x="198" y="372"/>
                </a:cxn>
                <a:cxn ang="0">
                  <a:pos x="222" y="432"/>
                </a:cxn>
                <a:cxn ang="0">
                  <a:pos x="246" y="396"/>
                </a:cxn>
                <a:cxn ang="0">
                  <a:pos x="264" y="300"/>
                </a:cxn>
                <a:cxn ang="0">
                  <a:pos x="288" y="180"/>
                </a:cxn>
                <a:cxn ang="0">
                  <a:pos x="312" y="72"/>
                </a:cxn>
                <a:cxn ang="0">
                  <a:pos x="336" y="186"/>
                </a:cxn>
                <a:cxn ang="0">
                  <a:pos x="354" y="288"/>
                </a:cxn>
                <a:cxn ang="0">
                  <a:pos x="378" y="372"/>
                </a:cxn>
                <a:cxn ang="0">
                  <a:pos x="402" y="354"/>
                </a:cxn>
                <a:cxn ang="0">
                  <a:pos x="426" y="270"/>
                </a:cxn>
                <a:cxn ang="0">
                  <a:pos x="444" y="168"/>
                </a:cxn>
                <a:cxn ang="0">
                  <a:pos x="468" y="66"/>
                </a:cxn>
                <a:cxn ang="0">
                  <a:pos x="492" y="204"/>
                </a:cxn>
                <a:cxn ang="0">
                  <a:pos x="516" y="324"/>
                </a:cxn>
                <a:cxn ang="0">
                  <a:pos x="534" y="414"/>
                </a:cxn>
                <a:cxn ang="0">
                  <a:pos x="558" y="414"/>
                </a:cxn>
                <a:cxn ang="0">
                  <a:pos x="582" y="330"/>
                </a:cxn>
                <a:cxn ang="0">
                  <a:pos x="606" y="210"/>
                </a:cxn>
                <a:cxn ang="0">
                  <a:pos x="624" y="72"/>
                </a:cxn>
                <a:cxn ang="0">
                  <a:pos x="648" y="162"/>
                </a:cxn>
                <a:cxn ang="0">
                  <a:pos x="672" y="264"/>
                </a:cxn>
                <a:cxn ang="0">
                  <a:pos x="696" y="354"/>
                </a:cxn>
                <a:cxn ang="0">
                  <a:pos x="714" y="372"/>
                </a:cxn>
                <a:cxn ang="0">
                  <a:pos x="738" y="294"/>
                </a:cxn>
                <a:cxn ang="0">
                  <a:pos x="762" y="192"/>
                </a:cxn>
                <a:cxn ang="0">
                  <a:pos x="786" y="78"/>
                </a:cxn>
                <a:cxn ang="0">
                  <a:pos x="804" y="174"/>
                </a:cxn>
                <a:cxn ang="0">
                  <a:pos x="828" y="294"/>
                </a:cxn>
                <a:cxn ang="0">
                  <a:pos x="852" y="396"/>
                </a:cxn>
                <a:cxn ang="0">
                  <a:pos x="876" y="432"/>
                </a:cxn>
                <a:cxn ang="0">
                  <a:pos x="894" y="354"/>
                </a:cxn>
                <a:cxn ang="0">
                  <a:pos x="918" y="240"/>
                </a:cxn>
                <a:cxn ang="0">
                  <a:pos x="942" y="102"/>
                </a:cxn>
                <a:cxn ang="0">
                  <a:pos x="966" y="132"/>
                </a:cxn>
                <a:cxn ang="0">
                  <a:pos x="984" y="240"/>
                </a:cxn>
                <a:cxn ang="0">
                  <a:pos x="1008" y="336"/>
                </a:cxn>
                <a:cxn ang="0">
                  <a:pos x="1032" y="390"/>
                </a:cxn>
                <a:cxn ang="0">
                  <a:pos x="1056" y="312"/>
                </a:cxn>
                <a:cxn ang="0">
                  <a:pos x="1074" y="216"/>
                </a:cxn>
                <a:cxn ang="0">
                  <a:pos x="1098" y="108"/>
                </a:cxn>
                <a:cxn ang="0">
                  <a:pos x="1122" y="138"/>
                </a:cxn>
                <a:cxn ang="0">
                  <a:pos x="1140" y="270"/>
                </a:cxn>
                <a:cxn ang="0">
                  <a:pos x="1164" y="372"/>
                </a:cxn>
                <a:cxn ang="0">
                  <a:pos x="1188" y="444"/>
                </a:cxn>
                <a:cxn ang="0">
                  <a:pos x="1212" y="396"/>
                </a:cxn>
                <a:cxn ang="0">
                  <a:pos x="1230" y="318"/>
                </a:cxn>
                <a:cxn ang="0">
                  <a:pos x="1254" y="222"/>
                </a:cxn>
                <a:cxn ang="0">
                  <a:pos x="1278" y="198"/>
                </a:cxn>
                <a:cxn ang="0">
                  <a:pos x="1302" y="294"/>
                </a:cxn>
                <a:cxn ang="0">
                  <a:pos x="1320" y="366"/>
                </a:cxn>
                <a:cxn ang="0">
                  <a:pos x="1344" y="426"/>
                </a:cxn>
                <a:cxn ang="0">
                  <a:pos x="1368" y="348"/>
                </a:cxn>
                <a:cxn ang="0">
                  <a:pos x="1392" y="216"/>
                </a:cxn>
                <a:cxn ang="0">
                  <a:pos x="1410" y="48"/>
                </a:cxn>
              </a:cxnLst>
              <a:rect l="0" t="0" r="r" b="b"/>
              <a:pathLst>
                <a:path w="1416" h="444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50"/>
                  </a:lnTo>
                  <a:lnTo>
                    <a:pt x="18" y="150"/>
                  </a:lnTo>
                  <a:lnTo>
                    <a:pt x="18" y="150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24" y="192"/>
                  </a:lnTo>
                  <a:lnTo>
                    <a:pt x="24" y="192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30" y="228"/>
                  </a:lnTo>
                  <a:lnTo>
                    <a:pt x="30" y="228"/>
                  </a:lnTo>
                  <a:lnTo>
                    <a:pt x="30" y="228"/>
                  </a:lnTo>
                  <a:lnTo>
                    <a:pt x="30" y="228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0" y="258"/>
                  </a:lnTo>
                  <a:lnTo>
                    <a:pt x="30" y="258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36" y="282"/>
                  </a:lnTo>
                  <a:lnTo>
                    <a:pt x="36" y="282"/>
                  </a:lnTo>
                  <a:lnTo>
                    <a:pt x="36" y="282"/>
                  </a:lnTo>
                  <a:lnTo>
                    <a:pt x="36" y="282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8"/>
                  </a:lnTo>
                  <a:lnTo>
                    <a:pt x="42" y="318"/>
                  </a:lnTo>
                  <a:lnTo>
                    <a:pt x="42" y="318"/>
                  </a:lnTo>
                  <a:lnTo>
                    <a:pt x="42" y="318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54" y="360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8"/>
                  </a:lnTo>
                  <a:lnTo>
                    <a:pt x="54" y="378"/>
                  </a:lnTo>
                  <a:lnTo>
                    <a:pt x="54" y="378"/>
                  </a:lnTo>
                  <a:lnTo>
                    <a:pt x="54" y="384"/>
                  </a:lnTo>
                  <a:lnTo>
                    <a:pt x="54" y="384"/>
                  </a:lnTo>
                  <a:lnTo>
                    <a:pt x="54" y="384"/>
                  </a:lnTo>
                  <a:lnTo>
                    <a:pt x="54" y="384"/>
                  </a:lnTo>
                  <a:lnTo>
                    <a:pt x="54" y="384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0"/>
                  </a:lnTo>
                  <a:lnTo>
                    <a:pt x="84" y="390"/>
                  </a:lnTo>
                  <a:lnTo>
                    <a:pt x="84" y="390"/>
                  </a:lnTo>
                  <a:lnTo>
                    <a:pt x="84" y="390"/>
                  </a:lnTo>
                  <a:lnTo>
                    <a:pt x="84" y="390"/>
                  </a:lnTo>
                  <a:lnTo>
                    <a:pt x="84" y="390"/>
                  </a:lnTo>
                  <a:lnTo>
                    <a:pt x="84" y="390"/>
                  </a:lnTo>
                  <a:lnTo>
                    <a:pt x="84" y="390"/>
                  </a:lnTo>
                  <a:lnTo>
                    <a:pt x="84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2"/>
                  </a:lnTo>
                  <a:lnTo>
                    <a:pt x="90" y="372"/>
                  </a:lnTo>
                  <a:lnTo>
                    <a:pt x="90" y="372"/>
                  </a:lnTo>
                  <a:lnTo>
                    <a:pt x="90" y="372"/>
                  </a:lnTo>
                  <a:lnTo>
                    <a:pt x="90" y="372"/>
                  </a:lnTo>
                  <a:lnTo>
                    <a:pt x="90" y="372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0"/>
                  </a:lnTo>
                  <a:lnTo>
                    <a:pt x="102" y="330"/>
                  </a:lnTo>
                  <a:lnTo>
                    <a:pt x="102" y="330"/>
                  </a:lnTo>
                  <a:lnTo>
                    <a:pt x="108" y="330"/>
                  </a:lnTo>
                  <a:lnTo>
                    <a:pt x="108" y="330"/>
                  </a:lnTo>
                  <a:lnTo>
                    <a:pt x="108" y="330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294"/>
                  </a:lnTo>
                  <a:lnTo>
                    <a:pt x="114" y="294"/>
                  </a:lnTo>
                  <a:lnTo>
                    <a:pt x="114" y="294"/>
                  </a:lnTo>
                  <a:lnTo>
                    <a:pt x="114" y="294"/>
                  </a:lnTo>
                  <a:lnTo>
                    <a:pt x="114" y="294"/>
                  </a:lnTo>
                  <a:lnTo>
                    <a:pt x="114" y="294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20" y="288"/>
                  </a:lnTo>
                  <a:lnTo>
                    <a:pt x="120" y="288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0" y="276"/>
                  </a:lnTo>
                  <a:lnTo>
                    <a:pt x="120" y="276"/>
                  </a:lnTo>
                  <a:lnTo>
                    <a:pt x="120" y="276"/>
                  </a:lnTo>
                  <a:lnTo>
                    <a:pt x="120" y="276"/>
                  </a:lnTo>
                  <a:lnTo>
                    <a:pt x="120" y="276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20" y="264"/>
                  </a:lnTo>
                  <a:lnTo>
                    <a:pt x="120" y="264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6" y="240"/>
                  </a:lnTo>
                  <a:lnTo>
                    <a:pt x="126" y="240"/>
                  </a:lnTo>
                  <a:lnTo>
                    <a:pt x="132" y="240"/>
                  </a:lnTo>
                  <a:lnTo>
                    <a:pt x="132" y="240"/>
                  </a:lnTo>
                  <a:lnTo>
                    <a:pt x="132" y="240"/>
                  </a:lnTo>
                  <a:lnTo>
                    <a:pt x="132" y="234"/>
                  </a:lnTo>
                  <a:lnTo>
                    <a:pt x="132" y="234"/>
                  </a:lnTo>
                  <a:lnTo>
                    <a:pt x="132" y="234"/>
                  </a:lnTo>
                  <a:lnTo>
                    <a:pt x="132" y="234"/>
                  </a:lnTo>
                  <a:lnTo>
                    <a:pt x="132" y="234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38" y="216"/>
                  </a:lnTo>
                  <a:lnTo>
                    <a:pt x="138" y="216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04"/>
                  </a:lnTo>
                  <a:lnTo>
                    <a:pt x="138" y="204"/>
                  </a:lnTo>
                  <a:lnTo>
                    <a:pt x="138" y="204"/>
                  </a:lnTo>
                  <a:lnTo>
                    <a:pt x="138" y="204"/>
                  </a:lnTo>
                  <a:lnTo>
                    <a:pt x="138" y="204"/>
                  </a:lnTo>
                  <a:lnTo>
                    <a:pt x="138" y="198"/>
                  </a:lnTo>
                  <a:lnTo>
                    <a:pt x="138" y="198"/>
                  </a:lnTo>
                  <a:lnTo>
                    <a:pt x="138" y="198"/>
                  </a:lnTo>
                  <a:lnTo>
                    <a:pt x="138" y="198"/>
                  </a:lnTo>
                  <a:lnTo>
                    <a:pt x="138" y="198"/>
                  </a:lnTo>
                  <a:lnTo>
                    <a:pt x="138" y="198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68"/>
                  </a:lnTo>
                  <a:lnTo>
                    <a:pt x="150" y="174"/>
                  </a:lnTo>
                  <a:lnTo>
                    <a:pt x="150" y="174"/>
                  </a:lnTo>
                  <a:lnTo>
                    <a:pt x="150" y="174"/>
                  </a:lnTo>
                  <a:lnTo>
                    <a:pt x="150" y="174"/>
                  </a:lnTo>
                  <a:lnTo>
                    <a:pt x="150" y="174"/>
                  </a:lnTo>
                  <a:lnTo>
                    <a:pt x="150" y="180"/>
                  </a:lnTo>
                  <a:lnTo>
                    <a:pt x="150" y="180"/>
                  </a:lnTo>
                  <a:lnTo>
                    <a:pt x="150" y="180"/>
                  </a:lnTo>
                  <a:lnTo>
                    <a:pt x="150" y="180"/>
                  </a:lnTo>
                  <a:lnTo>
                    <a:pt x="150" y="180"/>
                  </a:lnTo>
                  <a:lnTo>
                    <a:pt x="156" y="186"/>
                  </a:lnTo>
                  <a:lnTo>
                    <a:pt x="156" y="186"/>
                  </a:lnTo>
                  <a:lnTo>
                    <a:pt x="156" y="186"/>
                  </a:lnTo>
                  <a:lnTo>
                    <a:pt x="156" y="186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62" y="210"/>
                  </a:lnTo>
                  <a:lnTo>
                    <a:pt x="162" y="216"/>
                  </a:lnTo>
                  <a:lnTo>
                    <a:pt x="162" y="216"/>
                  </a:lnTo>
                  <a:lnTo>
                    <a:pt x="162" y="216"/>
                  </a:lnTo>
                  <a:lnTo>
                    <a:pt x="162" y="216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62" y="228"/>
                  </a:lnTo>
                  <a:lnTo>
                    <a:pt x="162" y="228"/>
                  </a:lnTo>
                  <a:lnTo>
                    <a:pt x="162" y="228"/>
                  </a:lnTo>
                  <a:lnTo>
                    <a:pt x="162" y="228"/>
                  </a:lnTo>
                  <a:lnTo>
                    <a:pt x="162" y="228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64"/>
                  </a:lnTo>
                  <a:lnTo>
                    <a:pt x="168" y="264"/>
                  </a:lnTo>
                  <a:lnTo>
                    <a:pt x="168" y="264"/>
                  </a:lnTo>
                  <a:lnTo>
                    <a:pt x="168" y="264"/>
                  </a:lnTo>
                  <a:lnTo>
                    <a:pt x="168" y="264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8"/>
                  </a:lnTo>
                  <a:lnTo>
                    <a:pt x="174" y="288"/>
                  </a:lnTo>
                  <a:lnTo>
                    <a:pt x="174" y="288"/>
                  </a:lnTo>
                  <a:lnTo>
                    <a:pt x="174" y="288"/>
                  </a:lnTo>
                  <a:lnTo>
                    <a:pt x="174" y="288"/>
                  </a:lnTo>
                  <a:lnTo>
                    <a:pt x="174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300"/>
                  </a:lnTo>
                  <a:lnTo>
                    <a:pt x="180" y="300"/>
                  </a:lnTo>
                  <a:lnTo>
                    <a:pt x="180" y="300"/>
                  </a:lnTo>
                  <a:lnTo>
                    <a:pt x="180" y="300"/>
                  </a:lnTo>
                  <a:lnTo>
                    <a:pt x="180" y="300"/>
                  </a:lnTo>
                  <a:lnTo>
                    <a:pt x="180" y="306"/>
                  </a:lnTo>
                  <a:lnTo>
                    <a:pt x="180" y="306"/>
                  </a:lnTo>
                  <a:lnTo>
                    <a:pt x="180" y="306"/>
                  </a:lnTo>
                  <a:lnTo>
                    <a:pt x="180" y="306"/>
                  </a:lnTo>
                  <a:lnTo>
                    <a:pt x="180" y="306"/>
                  </a:lnTo>
                  <a:lnTo>
                    <a:pt x="180" y="306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8"/>
                  </a:lnTo>
                  <a:lnTo>
                    <a:pt x="186" y="318"/>
                  </a:lnTo>
                  <a:lnTo>
                    <a:pt x="186" y="318"/>
                  </a:lnTo>
                  <a:lnTo>
                    <a:pt x="186" y="318"/>
                  </a:lnTo>
                  <a:lnTo>
                    <a:pt x="186" y="318"/>
                  </a:lnTo>
                  <a:lnTo>
                    <a:pt x="186" y="318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6"/>
                  </a:lnTo>
                  <a:lnTo>
                    <a:pt x="186" y="336"/>
                  </a:lnTo>
                  <a:lnTo>
                    <a:pt x="186" y="336"/>
                  </a:lnTo>
                  <a:lnTo>
                    <a:pt x="186" y="336"/>
                  </a:lnTo>
                  <a:lnTo>
                    <a:pt x="186" y="336"/>
                  </a:lnTo>
                  <a:lnTo>
                    <a:pt x="192" y="336"/>
                  </a:lnTo>
                  <a:lnTo>
                    <a:pt x="192" y="342"/>
                  </a:lnTo>
                  <a:lnTo>
                    <a:pt x="192" y="342"/>
                  </a:lnTo>
                  <a:lnTo>
                    <a:pt x="192" y="342"/>
                  </a:lnTo>
                  <a:lnTo>
                    <a:pt x="192" y="342"/>
                  </a:lnTo>
                  <a:lnTo>
                    <a:pt x="192" y="342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2" y="360"/>
                  </a:lnTo>
                  <a:lnTo>
                    <a:pt x="192" y="360"/>
                  </a:lnTo>
                  <a:lnTo>
                    <a:pt x="198" y="360"/>
                  </a:lnTo>
                  <a:lnTo>
                    <a:pt x="198" y="360"/>
                  </a:lnTo>
                  <a:lnTo>
                    <a:pt x="198" y="360"/>
                  </a:lnTo>
                  <a:lnTo>
                    <a:pt x="198" y="360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198" y="378"/>
                  </a:lnTo>
                  <a:lnTo>
                    <a:pt x="198" y="378"/>
                  </a:lnTo>
                  <a:lnTo>
                    <a:pt x="198" y="378"/>
                  </a:lnTo>
                  <a:lnTo>
                    <a:pt x="198" y="378"/>
                  </a:lnTo>
                  <a:lnTo>
                    <a:pt x="198" y="378"/>
                  </a:lnTo>
                  <a:lnTo>
                    <a:pt x="204" y="378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90"/>
                  </a:lnTo>
                  <a:lnTo>
                    <a:pt x="204" y="390"/>
                  </a:lnTo>
                  <a:lnTo>
                    <a:pt x="204" y="390"/>
                  </a:lnTo>
                  <a:lnTo>
                    <a:pt x="204" y="390"/>
                  </a:lnTo>
                  <a:lnTo>
                    <a:pt x="204" y="390"/>
                  </a:lnTo>
                  <a:lnTo>
                    <a:pt x="204" y="390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10" y="396"/>
                  </a:lnTo>
                  <a:lnTo>
                    <a:pt x="210" y="402"/>
                  </a:lnTo>
                  <a:lnTo>
                    <a:pt x="210" y="402"/>
                  </a:lnTo>
                  <a:lnTo>
                    <a:pt x="210" y="402"/>
                  </a:lnTo>
                  <a:lnTo>
                    <a:pt x="210" y="402"/>
                  </a:lnTo>
                  <a:lnTo>
                    <a:pt x="210" y="402"/>
                  </a:lnTo>
                  <a:lnTo>
                    <a:pt x="210" y="402"/>
                  </a:lnTo>
                  <a:lnTo>
                    <a:pt x="210" y="402"/>
                  </a:lnTo>
                  <a:lnTo>
                    <a:pt x="210" y="402"/>
                  </a:lnTo>
                  <a:lnTo>
                    <a:pt x="210" y="408"/>
                  </a:lnTo>
                  <a:lnTo>
                    <a:pt x="210" y="408"/>
                  </a:lnTo>
                  <a:lnTo>
                    <a:pt x="210" y="408"/>
                  </a:lnTo>
                  <a:lnTo>
                    <a:pt x="210" y="408"/>
                  </a:lnTo>
                  <a:lnTo>
                    <a:pt x="210" y="408"/>
                  </a:lnTo>
                  <a:lnTo>
                    <a:pt x="210" y="408"/>
                  </a:lnTo>
                  <a:lnTo>
                    <a:pt x="210" y="408"/>
                  </a:lnTo>
                  <a:lnTo>
                    <a:pt x="210" y="408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20"/>
                  </a:lnTo>
                  <a:lnTo>
                    <a:pt x="216" y="420"/>
                  </a:lnTo>
                  <a:lnTo>
                    <a:pt x="216" y="420"/>
                  </a:lnTo>
                  <a:lnTo>
                    <a:pt x="216" y="420"/>
                  </a:lnTo>
                  <a:lnTo>
                    <a:pt x="216" y="420"/>
                  </a:lnTo>
                  <a:lnTo>
                    <a:pt x="216" y="420"/>
                  </a:lnTo>
                  <a:lnTo>
                    <a:pt x="216" y="420"/>
                  </a:lnTo>
                  <a:lnTo>
                    <a:pt x="216" y="420"/>
                  </a:lnTo>
                  <a:lnTo>
                    <a:pt x="216" y="420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2"/>
                  </a:lnTo>
                  <a:lnTo>
                    <a:pt x="234" y="432"/>
                  </a:lnTo>
                  <a:lnTo>
                    <a:pt x="234" y="432"/>
                  </a:lnTo>
                  <a:lnTo>
                    <a:pt x="234" y="432"/>
                  </a:lnTo>
                  <a:lnTo>
                    <a:pt x="234" y="432"/>
                  </a:lnTo>
                  <a:lnTo>
                    <a:pt x="234" y="432"/>
                  </a:lnTo>
                  <a:lnTo>
                    <a:pt x="234" y="432"/>
                  </a:lnTo>
                  <a:lnTo>
                    <a:pt x="234" y="432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40" y="420"/>
                  </a:lnTo>
                  <a:lnTo>
                    <a:pt x="240" y="420"/>
                  </a:lnTo>
                  <a:lnTo>
                    <a:pt x="240" y="420"/>
                  </a:lnTo>
                  <a:lnTo>
                    <a:pt x="240" y="420"/>
                  </a:lnTo>
                  <a:lnTo>
                    <a:pt x="240" y="420"/>
                  </a:lnTo>
                  <a:lnTo>
                    <a:pt x="240" y="420"/>
                  </a:lnTo>
                  <a:lnTo>
                    <a:pt x="240" y="414"/>
                  </a:lnTo>
                  <a:lnTo>
                    <a:pt x="240" y="414"/>
                  </a:lnTo>
                  <a:lnTo>
                    <a:pt x="240" y="414"/>
                  </a:lnTo>
                  <a:lnTo>
                    <a:pt x="240" y="414"/>
                  </a:lnTo>
                  <a:lnTo>
                    <a:pt x="240" y="414"/>
                  </a:lnTo>
                  <a:lnTo>
                    <a:pt x="240" y="414"/>
                  </a:lnTo>
                  <a:lnTo>
                    <a:pt x="240" y="414"/>
                  </a:lnTo>
                  <a:lnTo>
                    <a:pt x="240" y="408"/>
                  </a:lnTo>
                  <a:lnTo>
                    <a:pt x="240" y="408"/>
                  </a:lnTo>
                  <a:lnTo>
                    <a:pt x="240" y="408"/>
                  </a:lnTo>
                  <a:lnTo>
                    <a:pt x="240" y="408"/>
                  </a:lnTo>
                  <a:lnTo>
                    <a:pt x="240" y="408"/>
                  </a:lnTo>
                  <a:lnTo>
                    <a:pt x="240" y="402"/>
                  </a:lnTo>
                  <a:lnTo>
                    <a:pt x="240" y="402"/>
                  </a:lnTo>
                  <a:lnTo>
                    <a:pt x="240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0"/>
                  </a:lnTo>
                  <a:lnTo>
                    <a:pt x="246" y="390"/>
                  </a:lnTo>
                  <a:lnTo>
                    <a:pt x="246" y="390"/>
                  </a:lnTo>
                  <a:lnTo>
                    <a:pt x="246" y="390"/>
                  </a:lnTo>
                  <a:lnTo>
                    <a:pt x="246" y="390"/>
                  </a:lnTo>
                  <a:lnTo>
                    <a:pt x="246" y="390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72"/>
                  </a:lnTo>
                  <a:lnTo>
                    <a:pt x="252" y="372"/>
                  </a:lnTo>
                  <a:lnTo>
                    <a:pt x="252" y="372"/>
                  </a:lnTo>
                  <a:lnTo>
                    <a:pt x="252" y="372"/>
                  </a:lnTo>
                  <a:lnTo>
                    <a:pt x="252" y="372"/>
                  </a:lnTo>
                  <a:lnTo>
                    <a:pt x="252" y="366"/>
                  </a:lnTo>
                  <a:lnTo>
                    <a:pt x="252" y="366"/>
                  </a:lnTo>
                  <a:lnTo>
                    <a:pt x="252" y="366"/>
                  </a:lnTo>
                  <a:lnTo>
                    <a:pt x="252" y="366"/>
                  </a:lnTo>
                  <a:lnTo>
                    <a:pt x="252" y="366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2" y="360"/>
                  </a:lnTo>
                  <a:lnTo>
                    <a:pt x="252" y="354"/>
                  </a:lnTo>
                  <a:lnTo>
                    <a:pt x="252" y="354"/>
                  </a:lnTo>
                  <a:lnTo>
                    <a:pt x="258" y="354"/>
                  </a:lnTo>
                  <a:lnTo>
                    <a:pt x="258" y="354"/>
                  </a:lnTo>
                  <a:lnTo>
                    <a:pt x="258" y="354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2"/>
                  </a:lnTo>
                  <a:lnTo>
                    <a:pt x="258" y="342"/>
                  </a:lnTo>
                  <a:lnTo>
                    <a:pt x="258" y="342"/>
                  </a:lnTo>
                  <a:lnTo>
                    <a:pt x="258" y="342"/>
                  </a:lnTo>
                  <a:lnTo>
                    <a:pt x="258" y="342"/>
                  </a:lnTo>
                  <a:lnTo>
                    <a:pt x="258" y="336"/>
                  </a:lnTo>
                  <a:lnTo>
                    <a:pt x="258" y="336"/>
                  </a:lnTo>
                  <a:lnTo>
                    <a:pt x="258" y="336"/>
                  </a:lnTo>
                  <a:lnTo>
                    <a:pt x="258" y="336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58" y="330"/>
                  </a:lnTo>
                  <a:lnTo>
                    <a:pt x="258" y="330"/>
                  </a:lnTo>
                  <a:lnTo>
                    <a:pt x="264" y="330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2"/>
                  </a:lnTo>
                  <a:lnTo>
                    <a:pt x="264" y="312"/>
                  </a:lnTo>
                  <a:lnTo>
                    <a:pt x="264" y="312"/>
                  </a:lnTo>
                  <a:lnTo>
                    <a:pt x="264" y="312"/>
                  </a:lnTo>
                  <a:lnTo>
                    <a:pt x="264" y="312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0"/>
                  </a:lnTo>
                  <a:lnTo>
                    <a:pt x="264" y="300"/>
                  </a:lnTo>
                  <a:lnTo>
                    <a:pt x="270" y="300"/>
                  </a:lnTo>
                  <a:lnTo>
                    <a:pt x="270" y="300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88"/>
                  </a:lnTo>
                  <a:lnTo>
                    <a:pt x="270" y="288"/>
                  </a:lnTo>
                  <a:lnTo>
                    <a:pt x="270" y="288"/>
                  </a:lnTo>
                  <a:lnTo>
                    <a:pt x="270" y="288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0" y="270"/>
                  </a:lnTo>
                  <a:lnTo>
                    <a:pt x="270" y="270"/>
                  </a:lnTo>
                  <a:lnTo>
                    <a:pt x="276" y="270"/>
                  </a:lnTo>
                  <a:lnTo>
                    <a:pt x="276" y="264"/>
                  </a:lnTo>
                  <a:lnTo>
                    <a:pt x="276" y="264"/>
                  </a:lnTo>
                  <a:lnTo>
                    <a:pt x="276" y="264"/>
                  </a:lnTo>
                  <a:lnTo>
                    <a:pt x="276" y="264"/>
                  </a:lnTo>
                  <a:lnTo>
                    <a:pt x="276" y="258"/>
                  </a:lnTo>
                  <a:lnTo>
                    <a:pt x="276" y="258"/>
                  </a:lnTo>
                  <a:lnTo>
                    <a:pt x="276" y="258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6" y="252"/>
                  </a:lnTo>
                  <a:lnTo>
                    <a:pt x="276" y="252"/>
                  </a:lnTo>
                  <a:lnTo>
                    <a:pt x="276" y="252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6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04"/>
                  </a:lnTo>
                  <a:lnTo>
                    <a:pt x="282" y="204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288" y="192"/>
                  </a:lnTo>
                  <a:lnTo>
                    <a:pt x="288" y="192"/>
                  </a:lnTo>
                  <a:lnTo>
                    <a:pt x="288" y="186"/>
                  </a:lnTo>
                  <a:lnTo>
                    <a:pt x="288" y="186"/>
                  </a:lnTo>
                  <a:lnTo>
                    <a:pt x="288" y="186"/>
                  </a:lnTo>
                  <a:lnTo>
                    <a:pt x="288" y="186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74"/>
                  </a:lnTo>
                  <a:lnTo>
                    <a:pt x="288" y="174"/>
                  </a:lnTo>
                  <a:lnTo>
                    <a:pt x="288" y="174"/>
                  </a:lnTo>
                  <a:lnTo>
                    <a:pt x="288" y="174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6"/>
                  </a:lnTo>
                  <a:lnTo>
                    <a:pt x="300" y="126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300" y="108"/>
                  </a:lnTo>
                  <a:lnTo>
                    <a:pt x="300" y="108"/>
                  </a:lnTo>
                  <a:lnTo>
                    <a:pt x="300" y="108"/>
                  </a:lnTo>
                  <a:lnTo>
                    <a:pt x="300" y="108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96"/>
                  </a:lnTo>
                  <a:lnTo>
                    <a:pt x="300" y="96"/>
                  </a:lnTo>
                  <a:lnTo>
                    <a:pt x="300" y="96"/>
                  </a:lnTo>
                  <a:lnTo>
                    <a:pt x="300" y="90"/>
                  </a:lnTo>
                  <a:lnTo>
                    <a:pt x="300" y="90"/>
                  </a:lnTo>
                  <a:lnTo>
                    <a:pt x="300" y="90"/>
                  </a:lnTo>
                  <a:lnTo>
                    <a:pt x="306" y="90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8" y="96"/>
                  </a:lnTo>
                  <a:lnTo>
                    <a:pt x="318" y="96"/>
                  </a:lnTo>
                  <a:lnTo>
                    <a:pt x="318" y="96"/>
                  </a:lnTo>
                  <a:lnTo>
                    <a:pt x="318" y="96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38"/>
                  </a:lnTo>
                  <a:lnTo>
                    <a:pt x="324" y="138"/>
                  </a:lnTo>
                  <a:lnTo>
                    <a:pt x="324" y="138"/>
                  </a:lnTo>
                  <a:lnTo>
                    <a:pt x="324" y="138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324" y="150"/>
                  </a:lnTo>
                  <a:lnTo>
                    <a:pt x="324" y="150"/>
                  </a:lnTo>
                  <a:lnTo>
                    <a:pt x="324" y="150"/>
                  </a:lnTo>
                  <a:lnTo>
                    <a:pt x="324" y="150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30" y="174"/>
                  </a:lnTo>
                  <a:lnTo>
                    <a:pt x="330" y="174"/>
                  </a:lnTo>
                  <a:lnTo>
                    <a:pt x="330" y="174"/>
                  </a:lnTo>
                  <a:lnTo>
                    <a:pt x="330" y="174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98"/>
                  </a:lnTo>
                  <a:lnTo>
                    <a:pt x="336" y="198"/>
                  </a:lnTo>
                  <a:lnTo>
                    <a:pt x="336" y="198"/>
                  </a:lnTo>
                  <a:lnTo>
                    <a:pt x="336" y="198"/>
                  </a:lnTo>
                  <a:lnTo>
                    <a:pt x="336" y="198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10"/>
                  </a:lnTo>
                  <a:lnTo>
                    <a:pt x="336" y="210"/>
                  </a:lnTo>
                  <a:lnTo>
                    <a:pt x="336" y="210"/>
                  </a:lnTo>
                  <a:lnTo>
                    <a:pt x="336" y="210"/>
                  </a:lnTo>
                  <a:lnTo>
                    <a:pt x="342" y="210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22"/>
                  </a:lnTo>
                  <a:lnTo>
                    <a:pt x="342" y="222"/>
                  </a:lnTo>
                  <a:lnTo>
                    <a:pt x="342" y="222"/>
                  </a:lnTo>
                  <a:lnTo>
                    <a:pt x="342" y="222"/>
                  </a:lnTo>
                  <a:lnTo>
                    <a:pt x="342" y="228"/>
                  </a:lnTo>
                  <a:lnTo>
                    <a:pt x="342" y="228"/>
                  </a:lnTo>
                  <a:lnTo>
                    <a:pt x="342" y="228"/>
                  </a:lnTo>
                  <a:lnTo>
                    <a:pt x="342" y="228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34"/>
                  </a:lnTo>
                  <a:lnTo>
                    <a:pt x="342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6"/>
                  </a:lnTo>
                  <a:lnTo>
                    <a:pt x="348" y="246"/>
                  </a:lnTo>
                  <a:lnTo>
                    <a:pt x="348" y="246"/>
                  </a:lnTo>
                  <a:lnTo>
                    <a:pt x="348" y="246"/>
                  </a:lnTo>
                  <a:lnTo>
                    <a:pt x="348" y="246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64"/>
                  </a:lnTo>
                  <a:lnTo>
                    <a:pt x="348" y="264"/>
                  </a:lnTo>
                  <a:lnTo>
                    <a:pt x="348" y="264"/>
                  </a:lnTo>
                  <a:lnTo>
                    <a:pt x="348" y="264"/>
                  </a:lnTo>
                  <a:lnTo>
                    <a:pt x="354" y="264"/>
                  </a:lnTo>
                  <a:lnTo>
                    <a:pt x="354" y="270"/>
                  </a:lnTo>
                  <a:lnTo>
                    <a:pt x="354" y="270"/>
                  </a:lnTo>
                  <a:lnTo>
                    <a:pt x="354" y="270"/>
                  </a:lnTo>
                  <a:lnTo>
                    <a:pt x="354" y="270"/>
                  </a:lnTo>
                  <a:lnTo>
                    <a:pt x="354" y="270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82"/>
                  </a:lnTo>
                  <a:lnTo>
                    <a:pt x="354" y="282"/>
                  </a:lnTo>
                  <a:lnTo>
                    <a:pt x="354" y="282"/>
                  </a:lnTo>
                  <a:lnTo>
                    <a:pt x="354" y="282"/>
                  </a:lnTo>
                  <a:lnTo>
                    <a:pt x="354" y="282"/>
                  </a:lnTo>
                  <a:lnTo>
                    <a:pt x="354" y="288"/>
                  </a:lnTo>
                  <a:lnTo>
                    <a:pt x="354" y="288"/>
                  </a:lnTo>
                  <a:lnTo>
                    <a:pt x="354" y="288"/>
                  </a:lnTo>
                  <a:lnTo>
                    <a:pt x="354" y="288"/>
                  </a:lnTo>
                  <a:lnTo>
                    <a:pt x="354" y="288"/>
                  </a:lnTo>
                  <a:lnTo>
                    <a:pt x="360" y="294"/>
                  </a:lnTo>
                  <a:lnTo>
                    <a:pt x="360" y="294"/>
                  </a:lnTo>
                  <a:lnTo>
                    <a:pt x="360" y="294"/>
                  </a:lnTo>
                  <a:lnTo>
                    <a:pt x="360" y="294"/>
                  </a:lnTo>
                  <a:lnTo>
                    <a:pt x="360" y="294"/>
                  </a:lnTo>
                  <a:lnTo>
                    <a:pt x="360" y="300"/>
                  </a:lnTo>
                  <a:lnTo>
                    <a:pt x="360" y="300"/>
                  </a:lnTo>
                  <a:lnTo>
                    <a:pt x="360" y="300"/>
                  </a:lnTo>
                  <a:lnTo>
                    <a:pt x="360" y="300"/>
                  </a:lnTo>
                  <a:lnTo>
                    <a:pt x="360" y="300"/>
                  </a:lnTo>
                  <a:lnTo>
                    <a:pt x="360" y="300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24"/>
                  </a:lnTo>
                  <a:lnTo>
                    <a:pt x="366" y="324"/>
                  </a:lnTo>
                  <a:lnTo>
                    <a:pt x="366" y="324"/>
                  </a:lnTo>
                  <a:lnTo>
                    <a:pt x="366" y="324"/>
                  </a:lnTo>
                  <a:lnTo>
                    <a:pt x="366" y="324"/>
                  </a:lnTo>
                  <a:lnTo>
                    <a:pt x="366" y="324"/>
                  </a:lnTo>
                  <a:lnTo>
                    <a:pt x="366" y="330"/>
                  </a:lnTo>
                  <a:lnTo>
                    <a:pt x="366" y="330"/>
                  </a:lnTo>
                  <a:lnTo>
                    <a:pt x="366" y="330"/>
                  </a:lnTo>
                  <a:lnTo>
                    <a:pt x="366" y="330"/>
                  </a:lnTo>
                  <a:lnTo>
                    <a:pt x="366" y="330"/>
                  </a:lnTo>
                  <a:lnTo>
                    <a:pt x="366" y="330"/>
                  </a:lnTo>
                  <a:lnTo>
                    <a:pt x="366" y="336"/>
                  </a:lnTo>
                  <a:lnTo>
                    <a:pt x="366" y="336"/>
                  </a:lnTo>
                  <a:lnTo>
                    <a:pt x="366" y="336"/>
                  </a:lnTo>
                  <a:lnTo>
                    <a:pt x="366" y="336"/>
                  </a:lnTo>
                  <a:lnTo>
                    <a:pt x="372" y="336"/>
                  </a:lnTo>
                  <a:lnTo>
                    <a:pt x="372" y="336"/>
                  </a:lnTo>
                  <a:lnTo>
                    <a:pt x="372" y="342"/>
                  </a:lnTo>
                  <a:lnTo>
                    <a:pt x="372" y="342"/>
                  </a:lnTo>
                  <a:lnTo>
                    <a:pt x="372" y="342"/>
                  </a:lnTo>
                  <a:lnTo>
                    <a:pt x="372" y="342"/>
                  </a:lnTo>
                  <a:lnTo>
                    <a:pt x="372" y="342"/>
                  </a:lnTo>
                  <a:lnTo>
                    <a:pt x="372" y="342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78"/>
                  </a:lnTo>
                  <a:lnTo>
                    <a:pt x="378" y="378"/>
                  </a:lnTo>
                  <a:lnTo>
                    <a:pt x="378" y="378"/>
                  </a:lnTo>
                  <a:lnTo>
                    <a:pt x="384" y="378"/>
                  </a:lnTo>
                  <a:lnTo>
                    <a:pt x="384" y="378"/>
                  </a:lnTo>
                  <a:lnTo>
                    <a:pt x="384" y="378"/>
                  </a:lnTo>
                  <a:lnTo>
                    <a:pt x="384" y="378"/>
                  </a:lnTo>
                  <a:lnTo>
                    <a:pt x="384" y="384"/>
                  </a:lnTo>
                  <a:lnTo>
                    <a:pt x="384" y="384"/>
                  </a:lnTo>
                  <a:lnTo>
                    <a:pt x="384" y="384"/>
                  </a:lnTo>
                  <a:lnTo>
                    <a:pt x="384" y="384"/>
                  </a:lnTo>
                  <a:lnTo>
                    <a:pt x="384" y="384"/>
                  </a:lnTo>
                  <a:lnTo>
                    <a:pt x="384" y="384"/>
                  </a:lnTo>
                  <a:lnTo>
                    <a:pt x="384" y="384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90" y="390"/>
                  </a:lnTo>
                  <a:lnTo>
                    <a:pt x="390" y="396"/>
                  </a:lnTo>
                  <a:lnTo>
                    <a:pt x="390" y="396"/>
                  </a:lnTo>
                  <a:lnTo>
                    <a:pt x="390" y="396"/>
                  </a:lnTo>
                  <a:lnTo>
                    <a:pt x="390" y="396"/>
                  </a:lnTo>
                  <a:lnTo>
                    <a:pt x="390" y="396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84"/>
                  </a:lnTo>
                  <a:lnTo>
                    <a:pt x="390" y="384"/>
                  </a:lnTo>
                  <a:lnTo>
                    <a:pt x="390" y="384"/>
                  </a:lnTo>
                  <a:lnTo>
                    <a:pt x="390" y="384"/>
                  </a:lnTo>
                  <a:lnTo>
                    <a:pt x="390" y="384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396" y="378"/>
                  </a:lnTo>
                  <a:lnTo>
                    <a:pt x="396" y="378"/>
                  </a:lnTo>
                  <a:lnTo>
                    <a:pt x="396" y="378"/>
                  </a:lnTo>
                  <a:lnTo>
                    <a:pt x="396" y="378"/>
                  </a:lnTo>
                  <a:lnTo>
                    <a:pt x="396" y="378"/>
                  </a:lnTo>
                  <a:lnTo>
                    <a:pt x="396" y="378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66"/>
                  </a:lnTo>
                  <a:lnTo>
                    <a:pt x="396" y="366"/>
                  </a:lnTo>
                  <a:lnTo>
                    <a:pt x="396" y="366"/>
                  </a:lnTo>
                  <a:lnTo>
                    <a:pt x="396" y="366"/>
                  </a:lnTo>
                  <a:lnTo>
                    <a:pt x="396" y="366"/>
                  </a:lnTo>
                  <a:lnTo>
                    <a:pt x="402" y="360"/>
                  </a:lnTo>
                  <a:lnTo>
                    <a:pt x="402" y="360"/>
                  </a:lnTo>
                  <a:lnTo>
                    <a:pt x="402" y="360"/>
                  </a:lnTo>
                  <a:lnTo>
                    <a:pt x="402" y="360"/>
                  </a:lnTo>
                  <a:lnTo>
                    <a:pt x="402" y="360"/>
                  </a:lnTo>
                  <a:lnTo>
                    <a:pt x="402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02" y="354"/>
                  </a:lnTo>
                  <a:lnTo>
                    <a:pt x="402" y="354"/>
                  </a:lnTo>
                  <a:lnTo>
                    <a:pt x="402" y="354"/>
                  </a:lnTo>
                  <a:lnTo>
                    <a:pt x="402" y="354"/>
                  </a:lnTo>
                  <a:lnTo>
                    <a:pt x="402" y="354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2" y="342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24"/>
                  </a:lnTo>
                  <a:lnTo>
                    <a:pt x="408" y="324"/>
                  </a:lnTo>
                  <a:lnTo>
                    <a:pt x="408" y="324"/>
                  </a:lnTo>
                  <a:lnTo>
                    <a:pt x="408" y="324"/>
                  </a:lnTo>
                  <a:lnTo>
                    <a:pt x="408" y="324"/>
                  </a:lnTo>
                  <a:lnTo>
                    <a:pt x="414" y="324"/>
                  </a:lnTo>
                  <a:lnTo>
                    <a:pt x="414" y="318"/>
                  </a:lnTo>
                  <a:lnTo>
                    <a:pt x="414" y="318"/>
                  </a:lnTo>
                  <a:lnTo>
                    <a:pt x="414" y="318"/>
                  </a:lnTo>
                  <a:lnTo>
                    <a:pt x="414" y="318"/>
                  </a:lnTo>
                  <a:lnTo>
                    <a:pt x="414" y="318"/>
                  </a:lnTo>
                  <a:lnTo>
                    <a:pt x="414" y="312"/>
                  </a:lnTo>
                  <a:lnTo>
                    <a:pt x="414" y="312"/>
                  </a:lnTo>
                  <a:lnTo>
                    <a:pt x="414" y="312"/>
                  </a:lnTo>
                  <a:lnTo>
                    <a:pt x="414" y="312"/>
                  </a:lnTo>
                  <a:lnTo>
                    <a:pt x="414" y="312"/>
                  </a:lnTo>
                  <a:lnTo>
                    <a:pt x="414" y="312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20" y="300"/>
                  </a:lnTo>
                  <a:lnTo>
                    <a:pt x="420" y="300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88"/>
                  </a:lnTo>
                  <a:lnTo>
                    <a:pt x="420" y="288"/>
                  </a:lnTo>
                  <a:lnTo>
                    <a:pt x="420" y="288"/>
                  </a:lnTo>
                  <a:lnTo>
                    <a:pt x="420" y="288"/>
                  </a:lnTo>
                  <a:lnTo>
                    <a:pt x="420" y="288"/>
                  </a:lnTo>
                  <a:lnTo>
                    <a:pt x="420" y="282"/>
                  </a:lnTo>
                  <a:lnTo>
                    <a:pt x="420" y="282"/>
                  </a:lnTo>
                  <a:lnTo>
                    <a:pt x="420" y="282"/>
                  </a:lnTo>
                  <a:lnTo>
                    <a:pt x="420" y="282"/>
                  </a:lnTo>
                  <a:lnTo>
                    <a:pt x="420" y="282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6" y="276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6" y="258"/>
                  </a:lnTo>
                  <a:lnTo>
                    <a:pt x="426" y="258"/>
                  </a:lnTo>
                  <a:lnTo>
                    <a:pt x="426" y="258"/>
                  </a:lnTo>
                  <a:lnTo>
                    <a:pt x="426" y="258"/>
                  </a:lnTo>
                  <a:lnTo>
                    <a:pt x="426" y="258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46"/>
                  </a:lnTo>
                  <a:lnTo>
                    <a:pt x="432" y="246"/>
                  </a:lnTo>
                  <a:lnTo>
                    <a:pt x="432" y="246"/>
                  </a:lnTo>
                  <a:lnTo>
                    <a:pt x="432" y="246"/>
                  </a:lnTo>
                  <a:lnTo>
                    <a:pt x="432" y="240"/>
                  </a:lnTo>
                  <a:lnTo>
                    <a:pt x="432" y="240"/>
                  </a:lnTo>
                  <a:lnTo>
                    <a:pt x="432" y="240"/>
                  </a:lnTo>
                  <a:lnTo>
                    <a:pt x="432" y="240"/>
                  </a:lnTo>
                  <a:lnTo>
                    <a:pt x="432" y="240"/>
                  </a:lnTo>
                  <a:lnTo>
                    <a:pt x="432" y="234"/>
                  </a:lnTo>
                  <a:lnTo>
                    <a:pt x="432" y="234"/>
                  </a:lnTo>
                  <a:lnTo>
                    <a:pt x="432" y="234"/>
                  </a:lnTo>
                  <a:lnTo>
                    <a:pt x="432" y="234"/>
                  </a:lnTo>
                  <a:lnTo>
                    <a:pt x="432" y="234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8" y="222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04"/>
                  </a:lnTo>
                  <a:lnTo>
                    <a:pt x="438" y="204"/>
                  </a:lnTo>
                  <a:lnTo>
                    <a:pt x="438" y="204"/>
                  </a:lnTo>
                  <a:lnTo>
                    <a:pt x="438" y="204"/>
                  </a:lnTo>
                  <a:lnTo>
                    <a:pt x="438" y="198"/>
                  </a:lnTo>
                  <a:lnTo>
                    <a:pt x="438" y="198"/>
                  </a:lnTo>
                  <a:lnTo>
                    <a:pt x="438" y="198"/>
                  </a:lnTo>
                  <a:lnTo>
                    <a:pt x="438" y="198"/>
                  </a:lnTo>
                  <a:lnTo>
                    <a:pt x="438" y="198"/>
                  </a:lnTo>
                  <a:lnTo>
                    <a:pt x="444" y="192"/>
                  </a:lnTo>
                  <a:lnTo>
                    <a:pt x="444" y="192"/>
                  </a:lnTo>
                  <a:lnTo>
                    <a:pt x="444" y="192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4" y="180"/>
                  </a:lnTo>
                  <a:lnTo>
                    <a:pt x="444" y="180"/>
                  </a:lnTo>
                  <a:lnTo>
                    <a:pt x="444" y="180"/>
                  </a:lnTo>
                  <a:lnTo>
                    <a:pt x="444" y="180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68"/>
                  </a:lnTo>
                  <a:lnTo>
                    <a:pt x="444" y="168"/>
                  </a:lnTo>
                  <a:lnTo>
                    <a:pt x="444" y="168"/>
                  </a:lnTo>
                  <a:lnTo>
                    <a:pt x="444" y="168"/>
                  </a:lnTo>
                  <a:lnTo>
                    <a:pt x="444" y="162"/>
                  </a:lnTo>
                  <a:lnTo>
                    <a:pt x="450" y="162"/>
                  </a:lnTo>
                  <a:lnTo>
                    <a:pt x="450" y="162"/>
                  </a:lnTo>
                  <a:lnTo>
                    <a:pt x="450" y="162"/>
                  </a:lnTo>
                  <a:lnTo>
                    <a:pt x="450" y="156"/>
                  </a:lnTo>
                  <a:lnTo>
                    <a:pt x="450" y="156"/>
                  </a:lnTo>
                  <a:lnTo>
                    <a:pt x="450" y="156"/>
                  </a:lnTo>
                  <a:lnTo>
                    <a:pt x="450" y="156"/>
                  </a:lnTo>
                  <a:lnTo>
                    <a:pt x="450" y="156"/>
                  </a:lnTo>
                  <a:lnTo>
                    <a:pt x="450" y="150"/>
                  </a:lnTo>
                  <a:lnTo>
                    <a:pt x="450" y="150"/>
                  </a:lnTo>
                  <a:lnTo>
                    <a:pt x="450" y="150"/>
                  </a:lnTo>
                  <a:lnTo>
                    <a:pt x="450" y="150"/>
                  </a:lnTo>
                  <a:lnTo>
                    <a:pt x="450" y="144"/>
                  </a:lnTo>
                  <a:lnTo>
                    <a:pt x="450" y="144"/>
                  </a:lnTo>
                  <a:lnTo>
                    <a:pt x="450" y="144"/>
                  </a:lnTo>
                  <a:lnTo>
                    <a:pt x="450" y="144"/>
                  </a:lnTo>
                  <a:lnTo>
                    <a:pt x="450" y="138"/>
                  </a:lnTo>
                  <a:lnTo>
                    <a:pt x="450" y="138"/>
                  </a:lnTo>
                  <a:lnTo>
                    <a:pt x="450" y="138"/>
                  </a:lnTo>
                  <a:lnTo>
                    <a:pt x="450" y="138"/>
                  </a:lnTo>
                  <a:lnTo>
                    <a:pt x="450" y="132"/>
                  </a:lnTo>
                  <a:lnTo>
                    <a:pt x="456" y="132"/>
                  </a:lnTo>
                  <a:lnTo>
                    <a:pt x="456" y="132"/>
                  </a:lnTo>
                  <a:lnTo>
                    <a:pt x="456" y="132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0"/>
                  </a:lnTo>
                  <a:lnTo>
                    <a:pt x="456" y="120"/>
                  </a:lnTo>
                  <a:lnTo>
                    <a:pt x="456" y="120"/>
                  </a:lnTo>
                  <a:lnTo>
                    <a:pt x="456" y="120"/>
                  </a:lnTo>
                  <a:lnTo>
                    <a:pt x="456" y="120"/>
                  </a:lnTo>
                  <a:lnTo>
                    <a:pt x="456" y="114"/>
                  </a:lnTo>
                  <a:lnTo>
                    <a:pt x="456" y="114"/>
                  </a:lnTo>
                  <a:lnTo>
                    <a:pt x="456" y="114"/>
                  </a:lnTo>
                  <a:lnTo>
                    <a:pt x="456" y="108"/>
                  </a:lnTo>
                  <a:lnTo>
                    <a:pt x="456" y="108"/>
                  </a:lnTo>
                  <a:lnTo>
                    <a:pt x="456" y="108"/>
                  </a:lnTo>
                  <a:lnTo>
                    <a:pt x="456" y="108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62" y="84"/>
                  </a:lnTo>
                  <a:lnTo>
                    <a:pt x="462" y="84"/>
                  </a:lnTo>
                  <a:lnTo>
                    <a:pt x="462" y="84"/>
                  </a:lnTo>
                  <a:lnTo>
                    <a:pt x="462" y="84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72"/>
                  </a:lnTo>
                  <a:lnTo>
                    <a:pt x="462" y="72"/>
                  </a:lnTo>
                  <a:lnTo>
                    <a:pt x="462" y="72"/>
                  </a:lnTo>
                  <a:lnTo>
                    <a:pt x="468" y="72"/>
                  </a:lnTo>
                  <a:lnTo>
                    <a:pt x="468" y="72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72"/>
                  </a:lnTo>
                  <a:lnTo>
                    <a:pt x="468" y="72"/>
                  </a:lnTo>
                  <a:lnTo>
                    <a:pt x="468" y="72"/>
                  </a:lnTo>
                  <a:lnTo>
                    <a:pt x="468" y="72"/>
                  </a:lnTo>
                  <a:lnTo>
                    <a:pt x="468" y="72"/>
                  </a:lnTo>
                  <a:lnTo>
                    <a:pt x="474" y="78"/>
                  </a:lnTo>
                  <a:lnTo>
                    <a:pt x="474" y="78"/>
                  </a:lnTo>
                  <a:lnTo>
                    <a:pt x="474" y="78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474" y="90"/>
                  </a:lnTo>
                  <a:lnTo>
                    <a:pt x="474" y="90"/>
                  </a:lnTo>
                  <a:lnTo>
                    <a:pt x="474" y="90"/>
                  </a:lnTo>
                  <a:lnTo>
                    <a:pt x="474" y="90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8"/>
                  </a:lnTo>
                  <a:lnTo>
                    <a:pt x="474" y="108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74" y="114"/>
                  </a:lnTo>
                  <a:lnTo>
                    <a:pt x="480" y="114"/>
                  </a:lnTo>
                  <a:lnTo>
                    <a:pt x="480" y="120"/>
                  </a:lnTo>
                  <a:lnTo>
                    <a:pt x="480" y="120"/>
                  </a:lnTo>
                  <a:lnTo>
                    <a:pt x="480" y="120"/>
                  </a:lnTo>
                  <a:lnTo>
                    <a:pt x="480" y="120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0" y="144"/>
                  </a:lnTo>
                  <a:lnTo>
                    <a:pt x="480" y="144"/>
                  </a:lnTo>
                  <a:lnTo>
                    <a:pt x="480" y="144"/>
                  </a:lnTo>
                  <a:lnTo>
                    <a:pt x="480" y="144"/>
                  </a:lnTo>
                  <a:lnTo>
                    <a:pt x="480" y="150"/>
                  </a:lnTo>
                  <a:lnTo>
                    <a:pt x="480" y="150"/>
                  </a:lnTo>
                  <a:lnTo>
                    <a:pt x="480" y="150"/>
                  </a:lnTo>
                  <a:lnTo>
                    <a:pt x="486" y="156"/>
                  </a:lnTo>
                  <a:lnTo>
                    <a:pt x="486" y="156"/>
                  </a:lnTo>
                  <a:lnTo>
                    <a:pt x="486" y="156"/>
                  </a:lnTo>
                  <a:lnTo>
                    <a:pt x="486" y="162"/>
                  </a:lnTo>
                  <a:lnTo>
                    <a:pt x="486" y="162"/>
                  </a:lnTo>
                  <a:lnTo>
                    <a:pt x="486" y="162"/>
                  </a:lnTo>
                  <a:lnTo>
                    <a:pt x="486" y="162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86" y="168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86" y="180"/>
                  </a:lnTo>
                  <a:lnTo>
                    <a:pt x="486" y="180"/>
                  </a:lnTo>
                  <a:lnTo>
                    <a:pt x="486" y="180"/>
                  </a:lnTo>
                  <a:lnTo>
                    <a:pt x="486" y="186"/>
                  </a:lnTo>
                  <a:lnTo>
                    <a:pt x="486" y="186"/>
                  </a:lnTo>
                  <a:lnTo>
                    <a:pt x="486" y="186"/>
                  </a:lnTo>
                  <a:lnTo>
                    <a:pt x="486" y="186"/>
                  </a:lnTo>
                  <a:lnTo>
                    <a:pt x="486" y="192"/>
                  </a:lnTo>
                  <a:lnTo>
                    <a:pt x="492" y="192"/>
                  </a:lnTo>
                  <a:lnTo>
                    <a:pt x="492" y="192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6"/>
                  </a:lnTo>
                  <a:lnTo>
                    <a:pt x="492" y="216"/>
                  </a:lnTo>
                  <a:lnTo>
                    <a:pt x="492" y="216"/>
                  </a:lnTo>
                  <a:lnTo>
                    <a:pt x="492" y="216"/>
                  </a:lnTo>
                  <a:lnTo>
                    <a:pt x="492" y="222"/>
                  </a:lnTo>
                  <a:lnTo>
                    <a:pt x="492" y="222"/>
                  </a:lnTo>
                  <a:lnTo>
                    <a:pt x="492" y="222"/>
                  </a:lnTo>
                  <a:lnTo>
                    <a:pt x="492" y="222"/>
                  </a:lnTo>
                  <a:lnTo>
                    <a:pt x="498" y="228"/>
                  </a:lnTo>
                  <a:lnTo>
                    <a:pt x="498" y="228"/>
                  </a:lnTo>
                  <a:lnTo>
                    <a:pt x="498" y="228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40"/>
                  </a:lnTo>
                  <a:lnTo>
                    <a:pt x="498" y="240"/>
                  </a:lnTo>
                  <a:lnTo>
                    <a:pt x="498" y="240"/>
                  </a:lnTo>
                  <a:lnTo>
                    <a:pt x="498" y="240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52"/>
                  </a:lnTo>
                  <a:lnTo>
                    <a:pt x="498" y="252"/>
                  </a:lnTo>
                  <a:lnTo>
                    <a:pt x="498" y="252"/>
                  </a:lnTo>
                  <a:lnTo>
                    <a:pt x="498" y="252"/>
                  </a:lnTo>
                  <a:lnTo>
                    <a:pt x="498" y="258"/>
                  </a:lnTo>
                  <a:lnTo>
                    <a:pt x="498" y="258"/>
                  </a:lnTo>
                  <a:lnTo>
                    <a:pt x="504" y="258"/>
                  </a:lnTo>
                  <a:lnTo>
                    <a:pt x="504" y="258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82"/>
                  </a:lnTo>
                  <a:lnTo>
                    <a:pt x="504" y="282"/>
                  </a:lnTo>
                  <a:lnTo>
                    <a:pt x="504" y="282"/>
                  </a:lnTo>
                  <a:lnTo>
                    <a:pt x="504" y="282"/>
                  </a:lnTo>
                  <a:lnTo>
                    <a:pt x="504" y="288"/>
                  </a:lnTo>
                  <a:lnTo>
                    <a:pt x="504" y="288"/>
                  </a:lnTo>
                  <a:lnTo>
                    <a:pt x="504" y="288"/>
                  </a:lnTo>
                  <a:lnTo>
                    <a:pt x="510" y="288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300"/>
                  </a:lnTo>
                  <a:lnTo>
                    <a:pt x="510" y="300"/>
                  </a:lnTo>
                  <a:lnTo>
                    <a:pt x="510" y="300"/>
                  </a:lnTo>
                  <a:lnTo>
                    <a:pt x="510" y="300"/>
                  </a:lnTo>
                  <a:lnTo>
                    <a:pt x="510" y="306"/>
                  </a:lnTo>
                  <a:lnTo>
                    <a:pt x="510" y="306"/>
                  </a:lnTo>
                  <a:lnTo>
                    <a:pt x="510" y="306"/>
                  </a:lnTo>
                  <a:lnTo>
                    <a:pt x="510" y="306"/>
                  </a:lnTo>
                  <a:lnTo>
                    <a:pt x="510" y="306"/>
                  </a:lnTo>
                  <a:lnTo>
                    <a:pt x="510" y="312"/>
                  </a:lnTo>
                  <a:lnTo>
                    <a:pt x="510" y="312"/>
                  </a:lnTo>
                  <a:lnTo>
                    <a:pt x="510" y="312"/>
                  </a:lnTo>
                  <a:lnTo>
                    <a:pt x="510" y="312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16" y="318"/>
                  </a:lnTo>
                  <a:lnTo>
                    <a:pt x="516" y="324"/>
                  </a:lnTo>
                  <a:lnTo>
                    <a:pt x="516" y="324"/>
                  </a:lnTo>
                  <a:lnTo>
                    <a:pt x="516" y="324"/>
                  </a:lnTo>
                  <a:lnTo>
                    <a:pt x="516" y="324"/>
                  </a:lnTo>
                  <a:lnTo>
                    <a:pt x="516" y="324"/>
                  </a:lnTo>
                  <a:lnTo>
                    <a:pt x="516" y="330"/>
                  </a:lnTo>
                  <a:lnTo>
                    <a:pt x="516" y="330"/>
                  </a:lnTo>
                  <a:lnTo>
                    <a:pt x="516" y="330"/>
                  </a:lnTo>
                  <a:lnTo>
                    <a:pt x="516" y="330"/>
                  </a:lnTo>
                  <a:lnTo>
                    <a:pt x="516" y="336"/>
                  </a:lnTo>
                  <a:lnTo>
                    <a:pt x="516" y="336"/>
                  </a:lnTo>
                  <a:lnTo>
                    <a:pt x="516" y="336"/>
                  </a:lnTo>
                  <a:lnTo>
                    <a:pt x="516" y="336"/>
                  </a:lnTo>
                  <a:lnTo>
                    <a:pt x="516" y="336"/>
                  </a:lnTo>
                  <a:lnTo>
                    <a:pt x="516" y="342"/>
                  </a:lnTo>
                  <a:lnTo>
                    <a:pt x="516" y="342"/>
                  </a:lnTo>
                  <a:lnTo>
                    <a:pt x="516" y="342"/>
                  </a:lnTo>
                  <a:lnTo>
                    <a:pt x="516" y="342"/>
                  </a:lnTo>
                  <a:lnTo>
                    <a:pt x="516" y="342"/>
                  </a:lnTo>
                  <a:lnTo>
                    <a:pt x="516" y="348"/>
                  </a:lnTo>
                  <a:lnTo>
                    <a:pt x="522" y="348"/>
                  </a:lnTo>
                  <a:lnTo>
                    <a:pt x="522" y="348"/>
                  </a:lnTo>
                  <a:lnTo>
                    <a:pt x="522" y="348"/>
                  </a:lnTo>
                  <a:lnTo>
                    <a:pt x="522" y="348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60"/>
                  </a:lnTo>
                  <a:lnTo>
                    <a:pt x="522" y="360"/>
                  </a:lnTo>
                  <a:lnTo>
                    <a:pt x="522" y="360"/>
                  </a:lnTo>
                  <a:lnTo>
                    <a:pt x="522" y="360"/>
                  </a:lnTo>
                  <a:lnTo>
                    <a:pt x="522" y="360"/>
                  </a:lnTo>
                  <a:lnTo>
                    <a:pt x="522" y="366"/>
                  </a:lnTo>
                  <a:lnTo>
                    <a:pt x="522" y="366"/>
                  </a:lnTo>
                  <a:lnTo>
                    <a:pt x="522" y="366"/>
                  </a:lnTo>
                  <a:lnTo>
                    <a:pt x="522" y="366"/>
                  </a:lnTo>
                  <a:lnTo>
                    <a:pt x="522" y="366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8" y="372"/>
                  </a:lnTo>
                  <a:lnTo>
                    <a:pt x="528" y="372"/>
                  </a:lnTo>
                  <a:lnTo>
                    <a:pt x="528" y="378"/>
                  </a:lnTo>
                  <a:lnTo>
                    <a:pt x="528" y="378"/>
                  </a:lnTo>
                  <a:lnTo>
                    <a:pt x="528" y="378"/>
                  </a:lnTo>
                  <a:lnTo>
                    <a:pt x="528" y="378"/>
                  </a:lnTo>
                  <a:lnTo>
                    <a:pt x="528" y="378"/>
                  </a:lnTo>
                  <a:lnTo>
                    <a:pt x="528" y="378"/>
                  </a:lnTo>
                  <a:lnTo>
                    <a:pt x="528" y="384"/>
                  </a:lnTo>
                  <a:lnTo>
                    <a:pt x="528" y="384"/>
                  </a:lnTo>
                  <a:lnTo>
                    <a:pt x="528" y="384"/>
                  </a:lnTo>
                  <a:lnTo>
                    <a:pt x="528" y="384"/>
                  </a:lnTo>
                  <a:lnTo>
                    <a:pt x="528" y="390"/>
                  </a:lnTo>
                  <a:lnTo>
                    <a:pt x="528" y="390"/>
                  </a:lnTo>
                  <a:lnTo>
                    <a:pt x="528" y="390"/>
                  </a:lnTo>
                  <a:lnTo>
                    <a:pt x="528" y="390"/>
                  </a:lnTo>
                  <a:lnTo>
                    <a:pt x="528" y="390"/>
                  </a:lnTo>
                  <a:lnTo>
                    <a:pt x="528" y="390"/>
                  </a:lnTo>
                  <a:lnTo>
                    <a:pt x="528" y="396"/>
                  </a:lnTo>
                  <a:lnTo>
                    <a:pt x="528" y="396"/>
                  </a:lnTo>
                  <a:lnTo>
                    <a:pt x="534" y="396"/>
                  </a:lnTo>
                  <a:lnTo>
                    <a:pt x="534" y="396"/>
                  </a:lnTo>
                  <a:lnTo>
                    <a:pt x="534" y="396"/>
                  </a:lnTo>
                  <a:lnTo>
                    <a:pt x="534" y="396"/>
                  </a:lnTo>
                  <a:lnTo>
                    <a:pt x="534" y="402"/>
                  </a:lnTo>
                  <a:lnTo>
                    <a:pt x="534" y="402"/>
                  </a:lnTo>
                  <a:lnTo>
                    <a:pt x="534" y="402"/>
                  </a:lnTo>
                  <a:lnTo>
                    <a:pt x="534" y="402"/>
                  </a:lnTo>
                  <a:lnTo>
                    <a:pt x="534" y="402"/>
                  </a:lnTo>
                  <a:lnTo>
                    <a:pt x="534" y="402"/>
                  </a:lnTo>
                  <a:lnTo>
                    <a:pt x="534" y="408"/>
                  </a:lnTo>
                  <a:lnTo>
                    <a:pt x="534" y="408"/>
                  </a:lnTo>
                  <a:lnTo>
                    <a:pt x="534" y="408"/>
                  </a:lnTo>
                  <a:lnTo>
                    <a:pt x="534" y="408"/>
                  </a:lnTo>
                  <a:lnTo>
                    <a:pt x="534" y="408"/>
                  </a:lnTo>
                  <a:lnTo>
                    <a:pt x="534" y="408"/>
                  </a:lnTo>
                  <a:lnTo>
                    <a:pt x="534" y="414"/>
                  </a:lnTo>
                  <a:lnTo>
                    <a:pt x="534" y="414"/>
                  </a:lnTo>
                  <a:lnTo>
                    <a:pt x="534" y="414"/>
                  </a:lnTo>
                  <a:lnTo>
                    <a:pt x="534" y="414"/>
                  </a:lnTo>
                  <a:lnTo>
                    <a:pt x="534" y="414"/>
                  </a:lnTo>
                  <a:lnTo>
                    <a:pt x="534" y="414"/>
                  </a:lnTo>
                  <a:lnTo>
                    <a:pt x="540" y="414"/>
                  </a:lnTo>
                  <a:lnTo>
                    <a:pt x="540" y="420"/>
                  </a:lnTo>
                  <a:lnTo>
                    <a:pt x="540" y="420"/>
                  </a:lnTo>
                  <a:lnTo>
                    <a:pt x="540" y="420"/>
                  </a:lnTo>
                  <a:lnTo>
                    <a:pt x="540" y="420"/>
                  </a:lnTo>
                  <a:lnTo>
                    <a:pt x="540" y="420"/>
                  </a:lnTo>
                  <a:lnTo>
                    <a:pt x="540" y="420"/>
                  </a:lnTo>
                  <a:lnTo>
                    <a:pt x="540" y="426"/>
                  </a:lnTo>
                  <a:lnTo>
                    <a:pt x="540" y="426"/>
                  </a:lnTo>
                  <a:lnTo>
                    <a:pt x="540" y="426"/>
                  </a:lnTo>
                  <a:lnTo>
                    <a:pt x="540" y="426"/>
                  </a:lnTo>
                  <a:lnTo>
                    <a:pt x="540" y="426"/>
                  </a:lnTo>
                  <a:lnTo>
                    <a:pt x="540" y="426"/>
                  </a:lnTo>
                  <a:lnTo>
                    <a:pt x="540" y="426"/>
                  </a:lnTo>
                  <a:lnTo>
                    <a:pt x="540" y="432"/>
                  </a:lnTo>
                  <a:lnTo>
                    <a:pt x="540" y="432"/>
                  </a:lnTo>
                  <a:lnTo>
                    <a:pt x="540" y="432"/>
                  </a:lnTo>
                  <a:lnTo>
                    <a:pt x="540" y="432"/>
                  </a:lnTo>
                  <a:lnTo>
                    <a:pt x="540" y="432"/>
                  </a:lnTo>
                  <a:lnTo>
                    <a:pt x="540" y="432"/>
                  </a:lnTo>
                  <a:lnTo>
                    <a:pt x="540" y="432"/>
                  </a:lnTo>
                  <a:lnTo>
                    <a:pt x="546" y="432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52" y="444"/>
                  </a:lnTo>
                  <a:lnTo>
                    <a:pt x="552" y="444"/>
                  </a:lnTo>
                  <a:lnTo>
                    <a:pt x="552" y="444"/>
                  </a:lnTo>
                  <a:lnTo>
                    <a:pt x="552" y="444"/>
                  </a:lnTo>
                  <a:lnTo>
                    <a:pt x="552" y="444"/>
                  </a:lnTo>
                  <a:lnTo>
                    <a:pt x="552" y="438"/>
                  </a:lnTo>
                  <a:lnTo>
                    <a:pt x="552" y="438"/>
                  </a:lnTo>
                  <a:lnTo>
                    <a:pt x="552" y="438"/>
                  </a:lnTo>
                  <a:lnTo>
                    <a:pt x="552" y="438"/>
                  </a:lnTo>
                  <a:lnTo>
                    <a:pt x="552" y="438"/>
                  </a:lnTo>
                  <a:lnTo>
                    <a:pt x="552" y="438"/>
                  </a:lnTo>
                  <a:lnTo>
                    <a:pt x="552" y="438"/>
                  </a:lnTo>
                  <a:lnTo>
                    <a:pt x="552" y="438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14"/>
                  </a:lnTo>
                  <a:lnTo>
                    <a:pt x="558" y="414"/>
                  </a:lnTo>
                  <a:lnTo>
                    <a:pt x="558" y="414"/>
                  </a:lnTo>
                  <a:lnTo>
                    <a:pt x="558" y="414"/>
                  </a:lnTo>
                  <a:lnTo>
                    <a:pt x="558" y="414"/>
                  </a:lnTo>
                  <a:lnTo>
                    <a:pt x="558" y="414"/>
                  </a:lnTo>
                  <a:lnTo>
                    <a:pt x="558" y="414"/>
                  </a:lnTo>
                  <a:lnTo>
                    <a:pt x="558" y="408"/>
                  </a:lnTo>
                  <a:lnTo>
                    <a:pt x="558" y="408"/>
                  </a:lnTo>
                  <a:lnTo>
                    <a:pt x="564" y="408"/>
                  </a:lnTo>
                  <a:lnTo>
                    <a:pt x="564" y="408"/>
                  </a:lnTo>
                  <a:lnTo>
                    <a:pt x="564" y="408"/>
                  </a:lnTo>
                  <a:lnTo>
                    <a:pt x="564" y="408"/>
                  </a:lnTo>
                  <a:lnTo>
                    <a:pt x="564" y="402"/>
                  </a:lnTo>
                  <a:lnTo>
                    <a:pt x="564" y="402"/>
                  </a:lnTo>
                  <a:lnTo>
                    <a:pt x="564" y="402"/>
                  </a:lnTo>
                  <a:lnTo>
                    <a:pt x="564" y="402"/>
                  </a:lnTo>
                  <a:lnTo>
                    <a:pt x="564" y="402"/>
                  </a:lnTo>
                  <a:lnTo>
                    <a:pt x="564" y="402"/>
                  </a:lnTo>
                  <a:lnTo>
                    <a:pt x="564" y="396"/>
                  </a:lnTo>
                  <a:lnTo>
                    <a:pt x="564" y="396"/>
                  </a:lnTo>
                  <a:lnTo>
                    <a:pt x="564" y="396"/>
                  </a:lnTo>
                  <a:lnTo>
                    <a:pt x="564" y="396"/>
                  </a:lnTo>
                  <a:lnTo>
                    <a:pt x="564" y="396"/>
                  </a:lnTo>
                  <a:lnTo>
                    <a:pt x="564" y="390"/>
                  </a:lnTo>
                  <a:lnTo>
                    <a:pt x="564" y="390"/>
                  </a:lnTo>
                  <a:lnTo>
                    <a:pt x="564" y="390"/>
                  </a:lnTo>
                  <a:lnTo>
                    <a:pt x="564" y="390"/>
                  </a:lnTo>
                  <a:lnTo>
                    <a:pt x="564" y="390"/>
                  </a:lnTo>
                  <a:lnTo>
                    <a:pt x="570" y="390"/>
                  </a:lnTo>
                  <a:lnTo>
                    <a:pt x="570" y="384"/>
                  </a:lnTo>
                  <a:lnTo>
                    <a:pt x="570" y="384"/>
                  </a:lnTo>
                  <a:lnTo>
                    <a:pt x="570" y="384"/>
                  </a:lnTo>
                  <a:lnTo>
                    <a:pt x="570" y="384"/>
                  </a:lnTo>
                  <a:lnTo>
                    <a:pt x="570" y="384"/>
                  </a:lnTo>
                  <a:lnTo>
                    <a:pt x="570" y="378"/>
                  </a:lnTo>
                  <a:lnTo>
                    <a:pt x="570" y="378"/>
                  </a:lnTo>
                  <a:lnTo>
                    <a:pt x="570" y="378"/>
                  </a:lnTo>
                  <a:lnTo>
                    <a:pt x="570" y="378"/>
                  </a:lnTo>
                  <a:lnTo>
                    <a:pt x="570" y="378"/>
                  </a:lnTo>
                  <a:lnTo>
                    <a:pt x="570" y="378"/>
                  </a:lnTo>
                  <a:lnTo>
                    <a:pt x="570" y="372"/>
                  </a:lnTo>
                  <a:lnTo>
                    <a:pt x="570" y="372"/>
                  </a:lnTo>
                  <a:lnTo>
                    <a:pt x="570" y="372"/>
                  </a:lnTo>
                  <a:lnTo>
                    <a:pt x="570" y="372"/>
                  </a:lnTo>
                  <a:lnTo>
                    <a:pt x="570" y="372"/>
                  </a:lnTo>
                  <a:lnTo>
                    <a:pt x="570" y="366"/>
                  </a:lnTo>
                  <a:lnTo>
                    <a:pt x="570" y="366"/>
                  </a:lnTo>
                  <a:lnTo>
                    <a:pt x="570" y="366"/>
                  </a:lnTo>
                  <a:lnTo>
                    <a:pt x="570" y="366"/>
                  </a:lnTo>
                  <a:lnTo>
                    <a:pt x="570" y="366"/>
                  </a:lnTo>
                  <a:lnTo>
                    <a:pt x="576" y="360"/>
                  </a:lnTo>
                  <a:lnTo>
                    <a:pt x="576" y="360"/>
                  </a:lnTo>
                  <a:lnTo>
                    <a:pt x="576" y="360"/>
                  </a:lnTo>
                  <a:lnTo>
                    <a:pt x="576" y="360"/>
                  </a:lnTo>
                  <a:lnTo>
                    <a:pt x="576" y="360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2"/>
                  </a:lnTo>
                  <a:lnTo>
                    <a:pt x="576" y="342"/>
                  </a:lnTo>
                  <a:lnTo>
                    <a:pt x="576" y="342"/>
                  </a:lnTo>
                  <a:lnTo>
                    <a:pt x="576" y="342"/>
                  </a:lnTo>
                  <a:lnTo>
                    <a:pt x="576" y="342"/>
                  </a:lnTo>
                  <a:lnTo>
                    <a:pt x="576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0"/>
                  </a:lnTo>
                  <a:lnTo>
                    <a:pt x="582" y="330"/>
                  </a:lnTo>
                  <a:lnTo>
                    <a:pt x="582" y="330"/>
                  </a:lnTo>
                  <a:lnTo>
                    <a:pt x="582" y="330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8" y="306"/>
                  </a:lnTo>
                  <a:lnTo>
                    <a:pt x="588" y="306"/>
                  </a:lnTo>
                  <a:lnTo>
                    <a:pt x="588" y="306"/>
                  </a:lnTo>
                  <a:lnTo>
                    <a:pt x="588" y="306"/>
                  </a:lnTo>
                  <a:lnTo>
                    <a:pt x="588" y="306"/>
                  </a:lnTo>
                  <a:lnTo>
                    <a:pt x="588" y="300"/>
                  </a:lnTo>
                  <a:lnTo>
                    <a:pt x="588" y="300"/>
                  </a:lnTo>
                  <a:lnTo>
                    <a:pt x="588" y="300"/>
                  </a:lnTo>
                  <a:lnTo>
                    <a:pt x="588" y="300"/>
                  </a:lnTo>
                  <a:lnTo>
                    <a:pt x="588" y="294"/>
                  </a:lnTo>
                  <a:lnTo>
                    <a:pt x="588" y="294"/>
                  </a:lnTo>
                  <a:lnTo>
                    <a:pt x="588" y="294"/>
                  </a:lnTo>
                  <a:lnTo>
                    <a:pt x="588" y="294"/>
                  </a:lnTo>
                  <a:lnTo>
                    <a:pt x="588" y="288"/>
                  </a:lnTo>
                  <a:lnTo>
                    <a:pt x="588" y="288"/>
                  </a:lnTo>
                  <a:lnTo>
                    <a:pt x="588" y="288"/>
                  </a:lnTo>
                  <a:lnTo>
                    <a:pt x="588" y="288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94" y="276"/>
                  </a:lnTo>
                  <a:lnTo>
                    <a:pt x="594" y="276"/>
                  </a:lnTo>
                  <a:lnTo>
                    <a:pt x="594" y="276"/>
                  </a:lnTo>
                  <a:lnTo>
                    <a:pt x="594" y="276"/>
                  </a:lnTo>
                  <a:lnTo>
                    <a:pt x="594" y="276"/>
                  </a:lnTo>
                  <a:lnTo>
                    <a:pt x="594" y="270"/>
                  </a:lnTo>
                  <a:lnTo>
                    <a:pt x="594" y="270"/>
                  </a:lnTo>
                  <a:lnTo>
                    <a:pt x="594" y="270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594" y="258"/>
                  </a:lnTo>
                  <a:lnTo>
                    <a:pt x="594" y="258"/>
                  </a:lnTo>
                  <a:lnTo>
                    <a:pt x="594" y="258"/>
                  </a:lnTo>
                  <a:lnTo>
                    <a:pt x="594" y="258"/>
                  </a:lnTo>
                  <a:lnTo>
                    <a:pt x="594" y="252"/>
                  </a:lnTo>
                  <a:lnTo>
                    <a:pt x="594" y="252"/>
                  </a:lnTo>
                  <a:lnTo>
                    <a:pt x="594" y="252"/>
                  </a:lnTo>
                  <a:lnTo>
                    <a:pt x="594" y="252"/>
                  </a:lnTo>
                  <a:lnTo>
                    <a:pt x="594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600" y="216"/>
                  </a:lnTo>
                  <a:lnTo>
                    <a:pt x="600" y="216"/>
                  </a:lnTo>
                  <a:lnTo>
                    <a:pt x="606" y="216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04"/>
                  </a:lnTo>
                  <a:lnTo>
                    <a:pt x="606" y="204"/>
                  </a:lnTo>
                  <a:lnTo>
                    <a:pt x="606" y="204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2"/>
                  </a:lnTo>
                  <a:lnTo>
                    <a:pt x="606" y="192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06" y="186"/>
                  </a:lnTo>
                  <a:lnTo>
                    <a:pt x="606" y="186"/>
                  </a:lnTo>
                  <a:lnTo>
                    <a:pt x="606" y="186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68"/>
                  </a:lnTo>
                  <a:lnTo>
                    <a:pt x="612" y="168"/>
                  </a:lnTo>
                  <a:lnTo>
                    <a:pt x="612" y="168"/>
                  </a:lnTo>
                  <a:lnTo>
                    <a:pt x="612" y="162"/>
                  </a:lnTo>
                  <a:lnTo>
                    <a:pt x="612" y="162"/>
                  </a:lnTo>
                  <a:lnTo>
                    <a:pt x="612" y="162"/>
                  </a:lnTo>
                  <a:lnTo>
                    <a:pt x="612" y="162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0"/>
                  </a:lnTo>
                  <a:lnTo>
                    <a:pt x="612" y="150"/>
                  </a:lnTo>
                  <a:lnTo>
                    <a:pt x="612" y="150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2" y="144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8"/>
                  </a:lnTo>
                  <a:lnTo>
                    <a:pt x="618" y="132"/>
                  </a:lnTo>
                  <a:lnTo>
                    <a:pt x="618" y="132"/>
                  </a:lnTo>
                  <a:lnTo>
                    <a:pt x="618" y="132"/>
                  </a:lnTo>
                  <a:lnTo>
                    <a:pt x="618" y="132"/>
                  </a:lnTo>
                  <a:lnTo>
                    <a:pt x="618" y="126"/>
                  </a:lnTo>
                  <a:lnTo>
                    <a:pt x="618" y="126"/>
                  </a:lnTo>
                  <a:lnTo>
                    <a:pt x="618" y="126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8" y="108"/>
                  </a:lnTo>
                  <a:lnTo>
                    <a:pt x="618" y="108"/>
                  </a:lnTo>
                  <a:lnTo>
                    <a:pt x="618" y="108"/>
                  </a:lnTo>
                  <a:lnTo>
                    <a:pt x="618" y="108"/>
                  </a:lnTo>
                  <a:lnTo>
                    <a:pt x="618" y="102"/>
                  </a:lnTo>
                  <a:lnTo>
                    <a:pt x="618" y="102"/>
                  </a:lnTo>
                  <a:lnTo>
                    <a:pt x="624" y="102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90"/>
                  </a:lnTo>
                  <a:lnTo>
                    <a:pt x="624" y="90"/>
                  </a:lnTo>
                  <a:lnTo>
                    <a:pt x="624" y="90"/>
                  </a:lnTo>
                  <a:lnTo>
                    <a:pt x="624" y="90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66"/>
                  </a:lnTo>
                  <a:lnTo>
                    <a:pt x="624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14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20"/>
                  </a:lnTo>
                  <a:lnTo>
                    <a:pt x="642" y="120"/>
                  </a:lnTo>
                  <a:lnTo>
                    <a:pt x="642" y="120"/>
                  </a:lnTo>
                  <a:lnTo>
                    <a:pt x="642" y="120"/>
                  </a:lnTo>
                  <a:lnTo>
                    <a:pt x="642" y="120"/>
                  </a:lnTo>
                  <a:lnTo>
                    <a:pt x="642" y="126"/>
                  </a:lnTo>
                  <a:lnTo>
                    <a:pt x="642" y="126"/>
                  </a:lnTo>
                  <a:lnTo>
                    <a:pt x="642" y="126"/>
                  </a:lnTo>
                  <a:lnTo>
                    <a:pt x="642" y="126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2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38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50"/>
                  </a:lnTo>
                  <a:lnTo>
                    <a:pt x="648" y="150"/>
                  </a:lnTo>
                  <a:lnTo>
                    <a:pt x="648" y="150"/>
                  </a:lnTo>
                  <a:lnTo>
                    <a:pt x="648" y="150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80"/>
                  </a:lnTo>
                  <a:lnTo>
                    <a:pt x="654" y="180"/>
                  </a:lnTo>
                  <a:lnTo>
                    <a:pt x="654" y="180"/>
                  </a:lnTo>
                  <a:lnTo>
                    <a:pt x="654" y="186"/>
                  </a:lnTo>
                  <a:lnTo>
                    <a:pt x="654" y="186"/>
                  </a:lnTo>
                  <a:lnTo>
                    <a:pt x="654" y="186"/>
                  </a:lnTo>
                  <a:lnTo>
                    <a:pt x="654" y="186"/>
                  </a:lnTo>
                  <a:lnTo>
                    <a:pt x="654" y="186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8"/>
                  </a:lnTo>
                  <a:lnTo>
                    <a:pt x="654" y="198"/>
                  </a:lnTo>
                  <a:lnTo>
                    <a:pt x="654" y="198"/>
                  </a:lnTo>
                  <a:lnTo>
                    <a:pt x="654" y="198"/>
                  </a:lnTo>
                  <a:lnTo>
                    <a:pt x="654" y="198"/>
                  </a:lnTo>
                  <a:lnTo>
                    <a:pt x="654" y="204"/>
                  </a:lnTo>
                  <a:lnTo>
                    <a:pt x="660" y="204"/>
                  </a:lnTo>
                  <a:lnTo>
                    <a:pt x="660" y="204"/>
                  </a:lnTo>
                  <a:lnTo>
                    <a:pt x="660" y="204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8"/>
                  </a:lnTo>
                  <a:lnTo>
                    <a:pt x="660" y="228"/>
                  </a:lnTo>
                  <a:lnTo>
                    <a:pt x="660" y="228"/>
                  </a:lnTo>
                  <a:lnTo>
                    <a:pt x="660" y="228"/>
                  </a:lnTo>
                  <a:lnTo>
                    <a:pt x="666" y="228"/>
                  </a:lnTo>
                  <a:lnTo>
                    <a:pt x="666" y="234"/>
                  </a:lnTo>
                  <a:lnTo>
                    <a:pt x="666" y="234"/>
                  </a:lnTo>
                  <a:lnTo>
                    <a:pt x="666" y="234"/>
                  </a:lnTo>
                  <a:lnTo>
                    <a:pt x="666" y="234"/>
                  </a:lnTo>
                  <a:lnTo>
                    <a:pt x="666" y="234"/>
                  </a:lnTo>
                  <a:lnTo>
                    <a:pt x="666" y="240"/>
                  </a:lnTo>
                  <a:lnTo>
                    <a:pt x="666" y="240"/>
                  </a:lnTo>
                  <a:lnTo>
                    <a:pt x="666" y="240"/>
                  </a:lnTo>
                  <a:lnTo>
                    <a:pt x="666" y="240"/>
                  </a:lnTo>
                  <a:lnTo>
                    <a:pt x="666" y="246"/>
                  </a:lnTo>
                  <a:lnTo>
                    <a:pt x="666" y="246"/>
                  </a:lnTo>
                  <a:lnTo>
                    <a:pt x="666" y="246"/>
                  </a:lnTo>
                  <a:lnTo>
                    <a:pt x="666" y="246"/>
                  </a:lnTo>
                  <a:lnTo>
                    <a:pt x="666" y="246"/>
                  </a:lnTo>
                  <a:lnTo>
                    <a:pt x="666" y="252"/>
                  </a:lnTo>
                  <a:lnTo>
                    <a:pt x="666" y="252"/>
                  </a:lnTo>
                  <a:lnTo>
                    <a:pt x="666" y="252"/>
                  </a:lnTo>
                  <a:lnTo>
                    <a:pt x="666" y="252"/>
                  </a:lnTo>
                  <a:lnTo>
                    <a:pt x="666" y="252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72" y="282"/>
                  </a:lnTo>
                  <a:lnTo>
                    <a:pt x="672" y="282"/>
                  </a:lnTo>
                  <a:lnTo>
                    <a:pt x="672" y="282"/>
                  </a:lnTo>
                  <a:lnTo>
                    <a:pt x="678" y="282"/>
                  </a:lnTo>
                  <a:lnTo>
                    <a:pt x="678" y="282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300"/>
                  </a:lnTo>
                  <a:lnTo>
                    <a:pt x="678" y="300"/>
                  </a:lnTo>
                  <a:lnTo>
                    <a:pt x="678" y="300"/>
                  </a:lnTo>
                  <a:lnTo>
                    <a:pt x="678" y="300"/>
                  </a:lnTo>
                  <a:lnTo>
                    <a:pt x="678" y="300"/>
                  </a:lnTo>
                  <a:lnTo>
                    <a:pt x="678" y="300"/>
                  </a:lnTo>
                  <a:lnTo>
                    <a:pt x="678" y="306"/>
                  </a:lnTo>
                  <a:lnTo>
                    <a:pt x="678" y="306"/>
                  </a:lnTo>
                  <a:lnTo>
                    <a:pt x="678" y="306"/>
                  </a:lnTo>
                  <a:lnTo>
                    <a:pt x="684" y="306"/>
                  </a:lnTo>
                  <a:lnTo>
                    <a:pt x="684" y="306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8"/>
                  </a:lnTo>
                  <a:lnTo>
                    <a:pt x="684" y="318"/>
                  </a:lnTo>
                  <a:lnTo>
                    <a:pt x="684" y="318"/>
                  </a:lnTo>
                  <a:lnTo>
                    <a:pt x="684" y="318"/>
                  </a:lnTo>
                  <a:lnTo>
                    <a:pt x="684" y="318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696" y="360"/>
                  </a:lnTo>
                  <a:lnTo>
                    <a:pt x="696" y="360"/>
                  </a:lnTo>
                  <a:lnTo>
                    <a:pt x="696" y="360"/>
                  </a:lnTo>
                  <a:lnTo>
                    <a:pt x="696" y="360"/>
                  </a:lnTo>
                  <a:lnTo>
                    <a:pt x="696" y="360"/>
                  </a:lnTo>
                  <a:lnTo>
                    <a:pt x="696" y="360"/>
                  </a:lnTo>
                  <a:lnTo>
                    <a:pt x="696" y="366"/>
                  </a:lnTo>
                  <a:lnTo>
                    <a:pt x="696" y="366"/>
                  </a:lnTo>
                  <a:lnTo>
                    <a:pt x="696" y="366"/>
                  </a:lnTo>
                  <a:lnTo>
                    <a:pt x="696" y="366"/>
                  </a:lnTo>
                  <a:lnTo>
                    <a:pt x="696" y="366"/>
                  </a:lnTo>
                  <a:lnTo>
                    <a:pt x="696" y="366"/>
                  </a:lnTo>
                  <a:lnTo>
                    <a:pt x="696" y="372"/>
                  </a:lnTo>
                  <a:lnTo>
                    <a:pt x="696" y="372"/>
                  </a:lnTo>
                  <a:lnTo>
                    <a:pt x="696" y="372"/>
                  </a:lnTo>
                  <a:lnTo>
                    <a:pt x="702" y="372"/>
                  </a:lnTo>
                  <a:lnTo>
                    <a:pt x="702" y="372"/>
                  </a:lnTo>
                  <a:lnTo>
                    <a:pt x="702" y="372"/>
                  </a:lnTo>
                  <a:lnTo>
                    <a:pt x="702" y="372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84"/>
                  </a:lnTo>
                  <a:lnTo>
                    <a:pt x="702" y="384"/>
                  </a:lnTo>
                  <a:lnTo>
                    <a:pt x="702" y="384"/>
                  </a:lnTo>
                  <a:lnTo>
                    <a:pt x="702" y="384"/>
                  </a:lnTo>
                  <a:lnTo>
                    <a:pt x="702" y="384"/>
                  </a:lnTo>
                  <a:lnTo>
                    <a:pt x="702" y="384"/>
                  </a:lnTo>
                  <a:lnTo>
                    <a:pt x="702" y="384"/>
                  </a:lnTo>
                  <a:lnTo>
                    <a:pt x="702" y="390"/>
                  </a:lnTo>
                  <a:lnTo>
                    <a:pt x="702" y="390"/>
                  </a:lnTo>
                  <a:lnTo>
                    <a:pt x="702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14" y="390"/>
                  </a:lnTo>
                  <a:lnTo>
                    <a:pt x="714" y="390"/>
                  </a:lnTo>
                  <a:lnTo>
                    <a:pt x="714" y="390"/>
                  </a:lnTo>
                  <a:lnTo>
                    <a:pt x="714" y="384"/>
                  </a:lnTo>
                  <a:lnTo>
                    <a:pt x="714" y="384"/>
                  </a:lnTo>
                  <a:lnTo>
                    <a:pt x="714" y="384"/>
                  </a:lnTo>
                  <a:lnTo>
                    <a:pt x="714" y="384"/>
                  </a:lnTo>
                  <a:lnTo>
                    <a:pt x="714" y="384"/>
                  </a:lnTo>
                  <a:lnTo>
                    <a:pt x="714" y="384"/>
                  </a:lnTo>
                  <a:lnTo>
                    <a:pt x="714" y="384"/>
                  </a:lnTo>
                  <a:lnTo>
                    <a:pt x="714" y="378"/>
                  </a:lnTo>
                  <a:lnTo>
                    <a:pt x="714" y="378"/>
                  </a:lnTo>
                  <a:lnTo>
                    <a:pt x="714" y="378"/>
                  </a:lnTo>
                  <a:lnTo>
                    <a:pt x="714" y="378"/>
                  </a:lnTo>
                  <a:lnTo>
                    <a:pt x="714" y="378"/>
                  </a:lnTo>
                  <a:lnTo>
                    <a:pt x="714" y="378"/>
                  </a:lnTo>
                  <a:lnTo>
                    <a:pt x="714" y="378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0"/>
                  </a:lnTo>
                  <a:lnTo>
                    <a:pt x="720" y="360"/>
                  </a:lnTo>
                  <a:lnTo>
                    <a:pt x="720" y="360"/>
                  </a:lnTo>
                  <a:lnTo>
                    <a:pt x="720" y="360"/>
                  </a:lnTo>
                  <a:lnTo>
                    <a:pt x="720" y="360"/>
                  </a:lnTo>
                  <a:lnTo>
                    <a:pt x="720" y="360"/>
                  </a:lnTo>
                  <a:lnTo>
                    <a:pt x="720" y="354"/>
                  </a:lnTo>
                  <a:lnTo>
                    <a:pt x="720" y="354"/>
                  </a:lnTo>
                  <a:lnTo>
                    <a:pt x="720" y="354"/>
                  </a:lnTo>
                  <a:lnTo>
                    <a:pt x="720" y="354"/>
                  </a:lnTo>
                  <a:lnTo>
                    <a:pt x="720" y="354"/>
                  </a:lnTo>
                  <a:lnTo>
                    <a:pt x="720" y="354"/>
                  </a:lnTo>
                  <a:lnTo>
                    <a:pt x="726" y="348"/>
                  </a:lnTo>
                  <a:lnTo>
                    <a:pt x="726" y="348"/>
                  </a:lnTo>
                  <a:lnTo>
                    <a:pt x="726" y="348"/>
                  </a:lnTo>
                  <a:lnTo>
                    <a:pt x="726" y="348"/>
                  </a:lnTo>
                  <a:lnTo>
                    <a:pt x="726" y="348"/>
                  </a:lnTo>
                  <a:lnTo>
                    <a:pt x="726" y="348"/>
                  </a:lnTo>
                  <a:lnTo>
                    <a:pt x="726" y="342"/>
                  </a:lnTo>
                  <a:lnTo>
                    <a:pt x="726" y="342"/>
                  </a:lnTo>
                  <a:lnTo>
                    <a:pt x="726" y="342"/>
                  </a:lnTo>
                  <a:lnTo>
                    <a:pt x="726" y="342"/>
                  </a:lnTo>
                  <a:lnTo>
                    <a:pt x="726" y="342"/>
                  </a:lnTo>
                  <a:lnTo>
                    <a:pt x="726" y="342"/>
                  </a:lnTo>
                  <a:lnTo>
                    <a:pt x="726" y="336"/>
                  </a:lnTo>
                  <a:lnTo>
                    <a:pt x="726" y="336"/>
                  </a:lnTo>
                  <a:lnTo>
                    <a:pt x="726" y="336"/>
                  </a:lnTo>
                  <a:lnTo>
                    <a:pt x="726" y="336"/>
                  </a:lnTo>
                  <a:lnTo>
                    <a:pt x="726" y="336"/>
                  </a:lnTo>
                  <a:lnTo>
                    <a:pt x="726" y="336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32" y="330"/>
                  </a:lnTo>
                  <a:lnTo>
                    <a:pt x="732" y="330"/>
                  </a:lnTo>
                  <a:lnTo>
                    <a:pt x="732" y="330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18"/>
                  </a:lnTo>
                  <a:lnTo>
                    <a:pt x="732" y="318"/>
                  </a:lnTo>
                  <a:lnTo>
                    <a:pt x="732" y="318"/>
                  </a:lnTo>
                  <a:lnTo>
                    <a:pt x="732" y="318"/>
                  </a:lnTo>
                  <a:lnTo>
                    <a:pt x="732" y="318"/>
                  </a:lnTo>
                  <a:lnTo>
                    <a:pt x="732" y="312"/>
                  </a:lnTo>
                  <a:lnTo>
                    <a:pt x="732" y="312"/>
                  </a:lnTo>
                  <a:lnTo>
                    <a:pt x="732" y="312"/>
                  </a:lnTo>
                  <a:lnTo>
                    <a:pt x="732" y="312"/>
                  </a:lnTo>
                  <a:lnTo>
                    <a:pt x="732" y="312"/>
                  </a:lnTo>
                  <a:lnTo>
                    <a:pt x="732" y="312"/>
                  </a:lnTo>
                  <a:lnTo>
                    <a:pt x="732" y="306"/>
                  </a:lnTo>
                  <a:lnTo>
                    <a:pt x="732" y="306"/>
                  </a:lnTo>
                  <a:lnTo>
                    <a:pt x="738" y="306"/>
                  </a:lnTo>
                  <a:lnTo>
                    <a:pt x="738" y="306"/>
                  </a:lnTo>
                  <a:lnTo>
                    <a:pt x="738" y="306"/>
                  </a:lnTo>
                  <a:lnTo>
                    <a:pt x="738" y="300"/>
                  </a:lnTo>
                  <a:lnTo>
                    <a:pt x="738" y="300"/>
                  </a:lnTo>
                  <a:lnTo>
                    <a:pt x="738" y="300"/>
                  </a:lnTo>
                  <a:lnTo>
                    <a:pt x="738" y="300"/>
                  </a:lnTo>
                  <a:lnTo>
                    <a:pt x="738" y="300"/>
                  </a:lnTo>
                  <a:lnTo>
                    <a:pt x="738" y="300"/>
                  </a:lnTo>
                  <a:lnTo>
                    <a:pt x="738" y="294"/>
                  </a:lnTo>
                  <a:lnTo>
                    <a:pt x="738" y="294"/>
                  </a:lnTo>
                  <a:lnTo>
                    <a:pt x="738" y="294"/>
                  </a:lnTo>
                  <a:lnTo>
                    <a:pt x="738" y="294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2"/>
                  </a:lnTo>
                  <a:lnTo>
                    <a:pt x="738" y="282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0"/>
                  </a:lnTo>
                  <a:lnTo>
                    <a:pt x="744" y="270"/>
                  </a:lnTo>
                  <a:lnTo>
                    <a:pt x="744" y="270"/>
                  </a:lnTo>
                  <a:lnTo>
                    <a:pt x="744" y="270"/>
                  </a:lnTo>
                  <a:lnTo>
                    <a:pt x="744" y="270"/>
                  </a:lnTo>
                  <a:lnTo>
                    <a:pt x="744" y="264"/>
                  </a:lnTo>
                  <a:lnTo>
                    <a:pt x="744" y="264"/>
                  </a:lnTo>
                  <a:lnTo>
                    <a:pt x="744" y="264"/>
                  </a:lnTo>
                  <a:lnTo>
                    <a:pt x="744" y="264"/>
                  </a:lnTo>
                  <a:lnTo>
                    <a:pt x="744" y="264"/>
                  </a:lnTo>
                  <a:lnTo>
                    <a:pt x="744" y="258"/>
                  </a:lnTo>
                  <a:lnTo>
                    <a:pt x="744" y="258"/>
                  </a:lnTo>
                  <a:lnTo>
                    <a:pt x="744" y="258"/>
                  </a:lnTo>
                  <a:lnTo>
                    <a:pt x="750" y="258"/>
                  </a:lnTo>
                  <a:lnTo>
                    <a:pt x="750" y="258"/>
                  </a:lnTo>
                  <a:lnTo>
                    <a:pt x="750" y="252"/>
                  </a:lnTo>
                  <a:lnTo>
                    <a:pt x="750" y="252"/>
                  </a:lnTo>
                  <a:lnTo>
                    <a:pt x="750" y="252"/>
                  </a:lnTo>
                  <a:lnTo>
                    <a:pt x="750" y="252"/>
                  </a:lnTo>
                  <a:lnTo>
                    <a:pt x="750" y="252"/>
                  </a:lnTo>
                  <a:lnTo>
                    <a:pt x="750" y="246"/>
                  </a:lnTo>
                  <a:lnTo>
                    <a:pt x="750" y="246"/>
                  </a:lnTo>
                  <a:lnTo>
                    <a:pt x="750" y="246"/>
                  </a:lnTo>
                  <a:lnTo>
                    <a:pt x="750" y="246"/>
                  </a:lnTo>
                  <a:lnTo>
                    <a:pt x="750" y="246"/>
                  </a:lnTo>
                  <a:lnTo>
                    <a:pt x="750" y="240"/>
                  </a:lnTo>
                  <a:lnTo>
                    <a:pt x="750" y="240"/>
                  </a:lnTo>
                  <a:lnTo>
                    <a:pt x="750" y="240"/>
                  </a:lnTo>
                  <a:lnTo>
                    <a:pt x="750" y="240"/>
                  </a:lnTo>
                  <a:lnTo>
                    <a:pt x="750" y="234"/>
                  </a:lnTo>
                  <a:lnTo>
                    <a:pt x="750" y="234"/>
                  </a:lnTo>
                  <a:lnTo>
                    <a:pt x="750" y="234"/>
                  </a:lnTo>
                  <a:lnTo>
                    <a:pt x="750" y="234"/>
                  </a:lnTo>
                  <a:lnTo>
                    <a:pt x="750" y="234"/>
                  </a:lnTo>
                  <a:lnTo>
                    <a:pt x="750" y="228"/>
                  </a:lnTo>
                  <a:lnTo>
                    <a:pt x="756" y="228"/>
                  </a:lnTo>
                  <a:lnTo>
                    <a:pt x="756" y="228"/>
                  </a:lnTo>
                  <a:lnTo>
                    <a:pt x="756" y="228"/>
                  </a:lnTo>
                  <a:lnTo>
                    <a:pt x="756" y="228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16"/>
                  </a:lnTo>
                  <a:lnTo>
                    <a:pt x="756" y="216"/>
                  </a:lnTo>
                  <a:lnTo>
                    <a:pt x="756" y="216"/>
                  </a:lnTo>
                  <a:lnTo>
                    <a:pt x="756" y="216"/>
                  </a:lnTo>
                  <a:lnTo>
                    <a:pt x="756" y="216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62" y="204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68"/>
                  </a:lnTo>
                  <a:lnTo>
                    <a:pt x="768" y="168"/>
                  </a:lnTo>
                  <a:lnTo>
                    <a:pt x="768" y="168"/>
                  </a:lnTo>
                  <a:lnTo>
                    <a:pt x="768" y="168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56"/>
                  </a:lnTo>
                  <a:lnTo>
                    <a:pt x="768" y="156"/>
                  </a:lnTo>
                  <a:lnTo>
                    <a:pt x="768" y="156"/>
                  </a:lnTo>
                  <a:lnTo>
                    <a:pt x="768" y="156"/>
                  </a:lnTo>
                  <a:lnTo>
                    <a:pt x="768" y="156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44"/>
                  </a:lnTo>
                  <a:lnTo>
                    <a:pt x="768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8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0"/>
                  </a:lnTo>
                  <a:lnTo>
                    <a:pt x="774" y="120"/>
                  </a:lnTo>
                  <a:lnTo>
                    <a:pt x="774" y="120"/>
                  </a:lnTo>
                  <a:lnTo>
                    <a:pt x="774" y="120"/>
                  </a:lnTo>
                  <a:lnTo>
                    <a:pt x="774" y="120"/>
                  </a:lnTo>
                  <a:lnTo>
                    <a:pt x="774" y="114"/>
                  </a:lnTo>
                  <a:lnTo>
                    <a:pt x="774" y="114"/>
                  </a:lnTo>
                  <a:lnTo>
                    <a:pt x="780" y="114"/>
                  </a:lnTo>
                  <a:lnTo>
                    <a:pt x="780" y="114"/>
                  </a:lnTo>
                  <a:lnTo>
                    <a:pt x="780" y="108"/>
                  </a:lnTo>
                  <a:lnTo>
                    <a:pt x="780" y="108"/>
                  </a:lnTo>
                  <a:lnTo>
                    <a:pt x="780" y="108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90"/>
                  </a:lnTo>
                  <a:lnTo>
                    <a:pt x="780" y="84"/>
                  </a:lnTo>
                  <a:lnTo>
                    <a:pt x="780" y="84"/>
                  </a:lnTo>
                  <a:lnTo>
                    <a:pt x="780" y="84"/>
                  </a:lnTo>
                  <a:lnTo>
                    <a:pt x="780" y="84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8"/>
                  </a:lnTo>
                  <a:lnTo>
                    <a:pt x="792" y="78"/>
                  </a:lnTo>
                  <a:lnTo>
                    <a:pt x="792" y="78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84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6"/>
                  </a:lnTo>
                  <a:lnTo>
                    <a:pt x="792" y="96"/>
                  </a:lnTo>
                  <a:lnTo>
                    <a:pt x="792" y="96"/>
                  </a:lnTo>
                  <a:lnTo>
                    <a:pt x="792" y="102"/>
                  </a:lnTo>
                  <a:lnTo>
                    <a:pt x="798" y="102"/>
                  </a:lnTo>
                  <a:lnTo>
                    <a:pt x="798" y="102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08"/>
                  </a:lnTo>
                  <a:lnTo>
                    <a:pt x="798" y="114"/>
                  </a:lnTo>
                  <a:lnTo>
                    <a:pt x="798" y="114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6"/>
                  </a:lnTo>
                  <a:lnTo>
                    <a:pt x="798" y="126"/>
                  </a:lnTo>
                  <a:lnTo>
                    <a:pt x="798" y="126"/>
                  </a:lnTo>
                  <a:lnTo>
                    <a:pt x="798" y="132"/>
                  </a:lnTo>
                  <a:lnTo>
                    <a:pt x="798" y="132"/>
                  </a:lnTo>
                  <a:lnTo>
                    <a:pt x="798" y="132"/>
                  </a:lnTo>
                  <a:lnTo>
                    <a:pt x="798" y="132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50"/>
                  </a:lnTo>
                  <a:lnTo>
                    <a:pt x="804" y="150"/>
                  </a:lnTo>
                  <a:lnTo>
                    <a:pt x="804" y="150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62"/>
                  </a:lnTo>
                  <a:lnTo>
                    <a:pt x="804" y="162"/>
                  </a:lnTo>
                  <a:lnTo>
                    <a:pt x="804" y="162"/>
                  </a:lnTo>
                  <a:lnTo>
                    <a:pt x="804" y="162"/>
                  </a:lnTo>
                  <a:lnTo>
                    <a:pt x="804" y="168"/>
                  </a:lnTo>
                  <a:lnTo>
                    <a:pt x="804" y="168"/>
                  </a:lnTo>
                  <a:lnTo>
                    <a:pt x="804" y="168"/>
                  </a:lnTo>
                  <a:lnTo>
                    <a:pt x="804" y="174"/>
                  </a:lnTo>
                  <a:lnTo>
                    <a:pt x="804" y="174"/>
                  </a:lnTo>
                  <a:lnTo>
                    <a:pt x="804" y="174"/>
                  </a:lnTo>
                  <a:lnTo>
                    <a:pt x="804" y="174"/>
                  </a:lnTo>
                  <a:lnTo>
                    <a:pt x="810" y="180"/>
                  </a:lnTo>
                  <a:lnTo>
                    <a:pt x="810" y="180"/>
                  </a:lnTo>
                  <a:lnTo>
                    <a:pt x="810" y="180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204"/>
                  </a:lnTo>
                  <a:lnTo>
                    <a:pt x="810" y="204"/>
                  </a:lnTo>
                  <a:lnTo>
                    <a:pt x="810" y="204"/>
                  </a:lnTo>
                  <a:lnTo>
                    <a:pt x="810" y="210"/>
                  </a:lnTo>
                  <a:lnTo>
                    <a:pt x="810" y="210"/>
                  </a:lnTo>
                  <a:lnTo>
                    <a:pt x="810" y="210"/>
                  </a:lnTo>
                  <a:lnTo>
                    <a:pt x="810" y="210"/>
                  </a:lnTo>
                  <a:lnTo>
                    <a:pt x="810" y="216"/>
                  </a:lnTo>
                  <a:lnTo>
                    <a:pt x="816" y="216"/>
                  </a:lnTo>
                  <a:lnTo>
                    <a:pt x="816" y="216"/>
                  </a:lnTo>
                  <a:lnTo>
                    <a:pt x="816" y="216"/>
                  </a:lnTo>
                  <a:lnTo>
                    <a:pt x="816" y="222"/>
                  </a:lnTo>
                  <a:lnTo>
                    <a:pt x="816" y="222"/>
                  </a:lnTo>
                  <a:lnTo>
                    <a:pt x="816" y="222"/>
                  </a:lnTo>
                  <a:lnTo>
                    <a:pt x="816" y="222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28"/>
                  </a:lnTo>
                  <a:lnTo>
                    <a:pt x="816" y="234"/>
                  </a:lnTo>
                  <a:lnTo>
                    <a:pt x="816" y="234"/>
                  </a:lnTo>
                  <a:lnTo>
                    <a:pt x="816" y="234"/>
                  </a:lnTo>
                  <a:lnTo>
                    <a:pt x="816" y="234"/>
                  </a:lnTo>
                  <a:lnTo>
                    <a:pt x="816" y="240"/>
                  </a:lnTo>
                  <a:lnTo>
                    <a:pt x="816" y="240"/>
                  </a:lnTo>
                  <a:lnTo>
                    <a:pt x="816" y="240"/>
                  </a:lnTo>
                  <a:lnTo>
                    <a:pt x="816" y="240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22" y="246"/>
                  </a:lnTo>
                  <a:lnTo>
                    <a:pt x="822" y="252"/>
                  </a:lnTo>
                  <a:lnTo>
                    <a:pt x="822" y="252"/>
                  </a:lnTo>
                  <a:lnTo>
                    <a:pt x="822" y="252"/>
                  </a:lnTo>
                  <a:lnTo>
                    <a:pt x="822" y="252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64"/>
                  </a:lnTo>
                  <a:lnTo>
                    <a:pt x="822" y="264"/>
                  </a:lnTo>
                  <a:lnTo>
                    <a:pt x="822" y="264"/>
                  </a:lnTo>
                  <a:lnTo>
                    <a:pt x="822" y="264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6"/>
                  </a:lnTo>
                  <a:lnTo>
                    <a:pt x="822" y="276"/>
                  </a:lnTo>
                  <a:lnTo>
                    <a:pt x="822" y="276"/>
                  </a:lnTo>
                  <a:lnTo>
                    <a:pt x="822" y="276"/>
                  </a:lnTo>
                  <a:lnTo>
                    <a:pt x="822" y="276"/>
                  </a:lnTo>
                  <a:lnTo>
                    <a:pt x="828" y="282"/>
                  </a:lnTo>
                  <a:lnTo>
                    <a:pt x="828" y="282"/>
                  </a:lnTo>
                  <a:lnTo>
                    <a:pt x="828" y="282"/>
                  </a:lnTo>
                  <a:lnTo>
                    <a:pt x="828" y="282"/>
                  </a:lnTo>
                  <a:lnTo>
                    <a:pt x="828" y="288"/>
                  </a:lnTo>
                  <a:lnTo>
                    <a:pt x="828" y="288"/>
                  </a:lnTo>
                  <a:lnTo>
                    <a:pt x="828" y="288"/>
                  </a:lnTo>
                  <a:lnTo>
                    <a:pt x="828" y="288"/>
                  </a:lnTo>
                  <a:lnTo>
                    <a:pt x="828" y="294"/>
                  </a:lnTo>
                  <a:lnTo>
                    <a:pt x="828" y="294"/>
                  </a:lnTo>
                  <a:lnTo>
                    <a:pt x="828" y="294"/>
                  </a:lnTo>
                  <a:lnTo>
                    <a:pt x="828" y="294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8"/>
                  </a:lnTo>
                  <a:lnTo>
                    <a:pt x="834" y="318"/>
                  </a:lnTo>
                  <a:lnTo>
                    <a:pt x="834" y="318"/>
                  </a:lnTo>
                  <a:lnTo>
                    <a:pt x="834" y="318"/>
                  </a:lnTo>
                  <a:lnTo>
                    <a:pt x="834" y="324"/>
                  </a:lnTo>
                  <a:lnTo>
                    <a:pt x="834" y="324"/>
                  </a:lnTo>
                  <a:lnTo>
                    <a:pt x="834" y="324"/>
                  </a:lnTo>
                  <a:lnTo>
                    <a:pt x="834" y="324"/>
                  </a:lnTo>
                  <a:lnTo>
                    <a:pt x="834" y="324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6"/>
                  </a:lnTo>
                  <a:lnTo>
                    <a:pt x="834" y="336"/>
                  </a:lnTo>
                  <a:lnTo>
                    <a:pt x="834" y="336"/>
                  </a:lnTo>
                  <a:lnTo>
                    <a:pt x="834" y="336"/>
                  </a:lnTo>
                  <a:lnTo>
                    <a:pt x="840" y="336"/>
                  </a:lnTo>
                  <a:lnTo>
                    <a:pt x="840" y="342"/>
                  </a:lnTo>
                  <a:lnTo>
                    <a:pt x="840" y="342"/>
                  </a:lnTo>
                  <a:lnTo>
                    <a:pt x="840" y="342"/>
                  </a:lnTo>
                  <a:lnTo>
                    <a:pt x="840" y="342"/>
                  </a:lnTo>
                  <a:lnTo>
                    <a:pt x="840" y="342"/>
                  </a:lnTo>
                  <a:lnTo>
                    <a:pt x="840" y="348"/>
                  </a:lnTo>
                  <a:lnTo>
                    <a:pt x="840" y="348"/>
                  </a:lnTo>
                  <a:lnTo>
                    <a:pt x="840" y="348"/>
                  </a:lnTo>
                  <a:lnTo>
                    <a:pt x="840" y="348"/>
                  </a:lnTo>
                  <a:lnTo>
                    <a:pt x="840" y="348"/>
                  </a:lnTo>
                  <a:lnTo>
                    <a:pt x="840" y="354"/>
                  </a:lnTo>
                  <a:lnTo>
                    <a:pt x="840" y="354"/>
                  </a:lnTo>
                  <a:lnTo>
                    <a:pt x="840" y="354"/>
                  </a:lnTo>
                  <a:lnTo>
                    <a:pt x="840" y="354"/>
                  </a:lnTo>
                  <a:lnTo>
                    <a:pt x="840" y="354"/>
                  </a:lnTo>
                  <a:lnTo>
                    <a:pt x="840" y="360"/>
                  </a:lnTo>
                  <a:lnTo>
                    <a:pt x="840" y="360"/>
                  </a:lnTo>
                  <a:lnTo>
                    <a:pt x="840" y="360"/>
                  </a:lnTo>
                  <a:lnTo>
                    <a:pt x="840" y="360"/>
                  </a:lnTo>
                  <a:lnTo>
                    <a:pt x="840" y="360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8"/>
                  </a:lnTo>
                  <a:lnTo>
                    <a:pt x="846" y="378"/>
                  </a:lnTo>
                  <a:lnTo>
                    <a:pt x="846" y="378"/>
                  </a:lnTo>
                  <a:lnTo>
                    <a:pt x="846" y="378"/>
                  </a:lnTo>
                  <a:lnTo>
                    <a:pt x="846" y="378"/>
                  </a:lnTo>
                  <a:lnTo>
                    <a:pt x="846" y="378"/>
                  </a:lnTo>
                  <a:lnTo>
                    <a:pt x="846" y="384"/>
                  </a:lnTo>
                  <a:lnTo>
                    <a:pt x="846" y="384"/>
                  </a:lnTo>
                  <a:lnTo>
                    <a:pt x="846" y="384"/>
                  </a:lnTo>
                  <a:lnTo>
                    <a:pt x="846" y="384"/>
                  </a:lnTo>
                  <a:lnTo>
                    <a:pt x="846" y="384"/>
                  </a:lnTo>
                  <a:lnTo>
                    <a:pt x="846" y="390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402"/>
                  </a:lnTo>
                  <a:lnTo>
                    <a:pt x="852" y="402"/>
                  </a:lnTo>
                  <a:lnTo>
                    <a:pt x="852" y="402"/>
                  </a:lnTo>
                  <a:lnTo>
                    <a:pt x="852" y="402"/>
                  </a:lnTo>
                  <a:lnTo>
                    <a:pt x="852" y="402"/>
                  </a:lnTo>
                  <a:lnTo>
                    <a:pt x="852" y="402"/>
                  </a:lnTo>
                  <a:lnTo>
                    <a:pt x="852" y="408"/>
                  </a:lnTo>
                  <a:lnTo>
                    <a:pt x="852" y="408"/>
                  </a:lnTo>
                  <a:lnTo>
                    <a:pt x="852" y="408"/>
                  </a:lnTo>
                  <a:lnTo>
                    <a:pt x="852" y="408"/>
                  </a:lnTo>
                  <a:lnTo>
                    <a:pt x="858" y="408"/>
                  </a:lnTo>
                  <a:lnTo>
                    <a:pt x="858" y="408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58" y="420"/>
                  </a:lnTo>
                  <a:lnTo>
                    <a:pt x="858" y="420"/>
                  </a:lnTo>
                  <a:lnTo>
                    <a:pt x="858" y="420"/>
                  </a:lnTo>
                  <a:lnTo>
                    <a:pt x="858" y="420"/>
                  </a:lnTo>
                  <a:lnTo>
                    <a:pt x="858" y="420"/>
                  </a:lnTo>
                  <a:lnTo>
                    <a:pt x="858" y="420"/>
                  </a:lnTo>
                  <a:lnTo>
                    <a:pt x="858" y="426"/>
                  </a:lnTo>
                  <a:lnTo>
                    <a:pt x="858" y="426"/>
                  </a:lnTo>
                  <a:lnTo>
                    <a:pt x="858" y="426"/>
                  </a:lnTo>
                  <a:lnTo>
                    <a:pt x="858" y="426"/>
                  </a:lnTo>
                  <a:lnTo>
                    <a:pt x="858" y="426"/>
                  </a:lnTo>
                  <a:lnTo>
                    <a:pt x="858" y="426"/>
                  </a:lnTo>
                  <a:lnTo>
                    <a:pt x="864" y="426"/>
                  </a:lnTo>
                  <a:lnTo>
                    <a:pt x="864" y="432"/>
                  </a:lnTo>
                  <a:lnTo>
                    <a:pt x="864" y="432"/>
                  </a:lnTo>
                  <a:lnTo>
                    <a:pt x="864" y="432"/>
                  </a:lnTo>
                  <a:lnTo>
                    <a:pt x="864" y="432"/>
                  </a:lnTo>
                  <a:lnTo>
                    <a:pt x="864" y="432"/>
                  </a:lnTo>
                  <a:lnTo>
                    <a:pt x="864" y="432"/>
                  </a:lnTo>
                  <a:lnTo>
                    <a:pt x="864" y="432"/>
                  </a:lnTo>
                  <a:lnTo>
                    <a:pt x="864" y="432"/>
                  </a:lnTo>
                  <a:lnTo>
                    <a:pt x="864" y="438"/>
                  </a:lnTo>
                  <a:lnTo>
                    <a:pt x="864" y="438"/>
                  </a:lnTo>
                  <a:lnTo>
                    <a:pt x="864" y="438"/>
                  </a:lnTo>
                  <a:lnTo>
                    <a:pt x="864" y="438"/>
                  </a:lnTo>
                  <a:lnTo>
                    <a:pt x="864" y="438"/>
                  </a:lnTo>
                  <a:lnTo>
                    <a:pt x="864" y="438"/>
                  </a:lnTo>
                  <a:lnTo>
                    <a:pt x="864" y="438"/>
                  </a:lnTo>
                  <a:lnTo>
                    <a:pt x="864" y="438"/>
                  </a:lnTo>
                  <a:lnTo>
                    <a:pt x="864" y="444"/>
                  </a:lnTo>
                  <a:lnTo>
                    <a:pt x="864" y="444"/>
                  </a:lnTo>
                  <a:lnTo>
                    <a:pt x="864" y="444"/>
                  </a:lnTo>
                  <a:lnTo>
                    <a:pt x="864" y="444"/>
                  </a:lnTo>
                  <a:lnTo>
                    <a:pt x="864" y="444"/>
                  </a:lnTo>
                  <a:lnTo>
                    <a:pt x="870" y="444"/>
                  </a:lnTo>
                  <a:lnTo>
                    <a:pt x="870" y="444"/>
                  </a:lnTo>
                  <a:lnTo>
                    <a:pt x="870" y="444"/>
                  </a:lnTo>
                  <a:lnTo>
                    <a:pt x="870" y="444"/>
                  </a:lnTo>
                  <a:lnTo>
                    <a:pt x="870" y="444"/>
                  </a:lnTo>
                  <a:lnTo>
                    <a:pt x="870" y="444"/>
                  </a:lnTo>
                  <a:lnTo>
                    <a:pt x="870" y="444"/>
                  </a:lnTo>
                  <a:lnTo>
                    <a:pt x="870" y="444"/>
                  </a:lnTo>
                  <a:lnTo>
                    <a:pt x="870" y="444"/>
                  </a:lnTo>
                  <a:lnTo>
                    <a:pt x="870" y="444"/>
                  </a:lnTo>
                  <a:lnTo>
                    <a:pt x="870" y="444"/>
                  </a:lnTo>
                  <a:lnTo>
                    <a:pt x="870" y="438"/>
                  </a:lnTo>
                  <a:lnTo>
                    <a:pt x="870" y="438"/>
                  </a:lnTo>
                  <a:lnTo>
                    <a:pt x="870" y="438"/>
                  </a:lnTo>
                  <a:lnTo>
                    <a:pt x="870" y="438"/>
                  </a:lnTo>
                  <a:lnTo>
                    <a:pt x="870" y="438"/>
                  </a:lnTo>
                  <a:lnTo>
                    <a:pt x="870" y="438"/>
                  </a:lnTo>
                  <a:lnTo>
                    <a:pt x="870" y="438"/>
                  </a:lnTo>
                  <a:lnTo>
                    <a:pt x="870" y="438"/>
                  </a:lnTo>
                  <a:lnTo>
                    <a:pt x="870" y="432"/>
                  </a:lnTo>
                  <a:lnTo>
                    <a:pt x="876" y="432"/>
                  </a:lnTo>
                  <a:lnTo>
                    <a:pt x="876" y="432"/>
                  </a:lnTo>
                  <a:lnTo>
                    <a:pt x="876" y="432"/>
                  </a:lnTo>
                  <a:lnTo>
                    <a:pt x="876" y="432"/>
                  </a:lnTo>
                  <a:lnTo>
                    <a:pt x="876" y="432"/>
                  </a:lnTo>
                  <a:lnTo>
                    <a:pt x="876" y="432"/>
                  </a:lnTo>
                  <a:lnTo>
                    <a:pt x="876" y="432"/>
                  </a:lnTo>
                  <a:lnTo>
                    <a:pt x="876" y="426"/>
                  </a:lnTo>
                  <a:lnTo>
                    <a:pt x="876" y="426"/>
                  </a:lnTo>
                  <a:lnTo>
                    <a:pt x="876" y="426"/>
                  </a:lnTo>
                  <a:lnTo>
                    <a:pt x="876" y="426"/>
                  </a:lnTo>
                  <a:lnTo>
                    <a:pt x="876" y="426"/>
                  </a:lnTo>
                  <a:lnTo>
                    <a:pt x="876" y="426"/>
                  </a:lnTo>
                  <a:lnTo>
                    <a:pt x="876" y="426"/>
                  </a:lnTo>
                  <a:lnTo>
                    <a:pt x="876" y="420"/>
                  </a:lnTo>
                  <a:lnTo>
                    <a:pt x="876" y="420"/>
                  </a:lnTo>
                  <a:lnTo>
                    <a:pt x="876" y="420"/>
                  </a:lnTo>
                  <a:lnTo>
                    <a:pt x="876" y="420"/>
                  </a:lnTo>
                  <a:lnTo>
                    <a:pt x="876" y="420"/>
                  </a:lnTo>
                  <a:lnTo>
                    <a:pt x="876" y="420"/>
                  </a:lnTo>
                  <a:lnTo>
                    <a:pt x="876" y="414"/>
                  </a:lnTo>
                  <a:lnTo>
                    <a:pt x="882" y="414"/>
                  </a:lnTo>
                  <a:lnTo>
                    <a:pt x="882" y="414"/>
                  </a:lnTo>
                  <a:lnTo>
                    <a:pt x="882" y="414"/>
                  </a:lnTo>
                  <a:lnTo>
                    <a:pt x="882" y="414"/>
                  </a:lnTo>
                  <a:lnTo>
                    <a:pt x="882" y="414"/>
                  </a:lnTo>
                  <a:lnTo>
                    <a:pt x="882" y="414"/>
                  </a:lnTo>
                  <a:lnTo>
                    <a:pt x="882" y="408"/>
                  </a:lnTo>
                  <a:lnTo>
                    <a:pt x="882" y="408"/>
                  </a:lnTo>
                  <a:lnTo>
                    <a:pt x="882" y="408"/>
                  </a:lnTo>
                  <a:lnTo>
                    <a:pt x="882" y="408"/>
                  </a:lnTo>
                  <a:lnTo>
                    <a:pt x="882" y="408"/>
                  </a:lnTo>
                  <a:lnTo>
                    <a:pt x="882" y="408"/>
                  </a:lnTo>
                  <a:lnTo>
                    <a:pt x="882" y="402"/>
                  </a:lnTo>
                  <a:lnTo>
                    <a:pt x="882" y="402"/>
                  </a:lnTo>
                  <a:lnTo>
                    <a:pt x="882" y="402"/>
                  </a:lnTo>
                  <a:lnTo>
                    <a:pt x="882" y="402"/>
                  </a:lnTo>
                  <a:lnTo>
                    <a:pt x="882" y="402"/>
                  </a:lnTo>
                  <a:lnTo>
                    <a:pt x="882" y="402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0"/>
                  </a:lnTo>
                  <a:lnTo>
                    <a:pt x="888" y="390"/>
                  </a:lnTo>
                  <a:lnTo>
                    <a:pt x="888" y="390"/>
                  </a:lnTo>
                  <a:lnTo>
                    <a:pt x="888" y="390"/>
                  </a:lnTo>
                  <a:lnTo>
                    <a:pt x="888" y="390"/>
                  </a:lnTo>
                  <a:lnTo>
                    <a:pt x="888" y="390"/>
                  </a:lnTo>
                  <a:lnTo>
                    <a:pt x="888" y="384"/>
                  </a:lnTo>
                  <a:lnTo>
                    <a:pt x="888" y="384"/>
                  </a:lnTo>
                  <a:lnTo>
                    <a:pt x="888" y="384"/>
                  </a:lnTo>
                  <a:lnTo>
                    <a:pt x="888" y="384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88" y="372"/>
                  </a:lnTo>
                  <a:lnTo>
                    <a:pt x="888" y="372"/>
                  </a:lnTo>
                  <a:lnTo>
                    <a:pt x="894" y="372"/>
                  </a:lnTo>
                  <a:lnTo>
                    <a:pt x="894" y="372"/>
                  </a:lnTo>
                  <a:lnTo>
                    <a:pt x="894" y="372"/>
                  </a:lnTo>
                  <a:lnTo>
                    <a:pt x="894" y="366"/>
                  </a:lnTo>
                  <a:lnTo>
                    <a:pt x="894" y="366"/>
                  </a:lnTo>
                  <a:lnTo>
                    <a:pt x="894" y="366"/>
                  </a:lnTo>
                  <a:lnTo>
                    <a:pt x="894" y="366"/>
                  </a:lnTo>
                  <a:lnTo>
                    <a:pt x="894" y="366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48"/>
                  </a:lnTo>
                  <a:lnTo>
                    <a:pt x="894" y="348"/>
                  </a:lnTo>
                  <a:lnTo>
                    <a:pt x="894" y="348"/>
                  </a:lnTo>
                  <a:lnTo>
                    <a:pt x="894" y="348"/>
                  </a:lnTo>
                  <a:lnTo>
                    <a:pt x="900" y="348"/>
                  </a:lnTo>
                  <a:lnTo>
                    <a:pt x="900" y="342"/>
                  </a:lnTo>
                  <a:lnTo>
                    <a:pt x="900" y="342"/>
                  </a:lnTo>
                  <a:lnTo>
                    <a:pt x="900" y="342"/>
                  </a:lnTo>
                  <a:lnTo>
                    <a:pt x="900" y="342"/>
                  </a:lnTo>
                  <a:lnTo>
                    <a:pt x="900" y="342"/>
                  </a:lnTo>
                  <a:lnTo>
                    <a:pt x="900" y="336"/>
                  </a:lnTo>
                  <a:lnTo>
                    <a:pt x="900" y="336"/>
                  </a:lnTo>
                  <a:lnTo>
                    <a:pt x="900" y="336"/>
                  </a:lnTo>
                  <a:lnTo>
                    <a:pt x="900" y="336"/>
                  </a:lnTo>
                  <a:lnTo>
                    <a:pt x="900" y="336"/>
                  </a:lnTo>
                  <a:lnTo>
                    <a:pt x="900" y="330"/>
                  </a:lnTo>
                  <a:lnTo>
                    <a:pt x="900" y="330"/>
                  </a:lnTo>
                  <a:lnTo>
                    <a:pt x="900" y="330"/>
                  </a:lnTo>
                  <a:lnTo>
                    <a:pt x="900" y="330"/>
                  </a:lnTo>
                  <a:lnTo>
                    <a:pt x="900" y="324"/>
                  </a:lnTo>
                  <a:lnTo>
                    <a:pt x="900" y="324"/>
                  </a:lnTo>
                  <a:lnTo>
                    <a:pt x="900" y="324"/>
                  </a:lnTo>
                  <a:lnTo>
                    <a:pt x="900" y="324"/>
                  </a:lnTo>
                  <a:lnTo>
                    <a:pt x="900" y="324"/>
                  </a:lnTo>
                  <a:lnTo>
                    <a:pt x="900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2"/>
                  </a:lnTo>
                  <a:lnTo>
                    <a:pt x="906" y="312"/>
                  </a:lnTo>
                  <a:lnTo>
                    <a:pt x="906" y="312"/>
                  </a:lnTo>
                  <a:lnTo>
                    <a:pt x="906" y="312"/>
                  </a:lnTo>
                  <a:lnTo>
                    <a:pt x="906" y="306"/>
                  </a:lnTo>
                  <a:lnTo>
                    <a:pt x="906" y="306"/>
                  </a:lnTo>
                  <a:lnTo>
                    <a:pt x="906" y="306"/>
                  </a:lnTo>
                  <a:lnTo>
                    <a:pt x="906" y="306"/>
                  </a:lnTo>
                  <a:lnTo>
                    <a:pt x="906" y="306"/>
                  </a:lnTo>
                  <a:lnTo>
                    <a:pt x="906" y="300"/>
                  </a:lnTo>
                  <a:lnTo>
                    <a:pt x="906" y="300"/>
                  </a:lnTo>
                  <a:lnTo>
                    <a:pt x="906" y="300"/>
                  </a:lnTo>
                  <a:lnTo>
                    <a:pt x="906" y="300"/>
                  </a:lnTo>
                  <a:lnTo>
                    <a:pt x="906" y="294"/>
                  </a:lnTo>
                  <a:lnTo>
                    <a:pt x="906" y="294"/>
                  </a:lnTo>
                  <a:lnTo>
                    <a:pt x="906" y="294"/>
                  </a:lnTo>
                  <a:lnTo>
                    <a:pt x="906" y="294"/>
                  </a:lnTo>
                  <a:lnTo>
                    <a:pt x="906" y="294"/>
                  </a:lnTo>
                  <a:lnTo>
                    <a:pt x="912" y="288"/>
                  </a:lnTo>
                  <a:lnTo>
                    <a:pt x="912" y="288"/>
                  </a:lnTo>
                  <a:lnTo>
                    <a:pt x="912" y="288"/>
                  </a:lnTo>
                  <a:lnTo>
                    <a:pt x="912" y="282"/>
                  </a:lnTo>
                  <a:lnTo>
                    <a:pt x="912" y="282"/>
                  </a:lnTo>
                  <a:lnTo>
                    <a:pt x="912" y="282"/>
                  </a:lnTo>
                  <a:lnTo>
                    <a:pt x="912" y="282"/>
                  </a:lnTo>
                  <a:lnTo>
                    <a:pt x="912" y="276"/>
                  </a:lnTo>
                  <a:lnTo>
                    <a:pt x="912" y="276"/>
                  </a:lnTo>
                  <a:lnTo>
                    <a:pt x="912" y="276"/>
                  </a:lnTo>
                  <a:lnTo>
                    <a:pt x="912" y="276"/>
                  </a:lnTo>
                  <a:lnTo>
                    <a:pt x="912" y="276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70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58"/>
                  </a:lnTo>
                  <a:lnTo>
                    <a:pt x="912" y="258"/>
                  </a:lnTo>
                  <a:lnTo>
                    <a:pt x="918" y="258"/>
                  </a:lnTo>
                  <a:lnTo>
                    <a:pt x="918" y="258"/>
                  </a:lnTo>
                  <a:lnTo>
                    <a:pt x="918" y="252"/>
                  </a:lnTo>
                  <a:lnTo>
                    <a:pt x="918" y="252"/>
                  </a:lnTo>
                  <a:lnTo>
                    <a:pt x="918" y="252"/>
                  </a:lnTo>
                  <a:lnTo>
                    <a:pt x="918" y="252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0"/>
                  </a:lnTo>
                  <a:lnTo>
                    <a:pt x="918" y="240"/>
                  </a:lnTo>
                  <a:lnTo>
                    <a:pt x="918" y="240"/>
                  </a:lnTo>
                  <a:lnTo>
                    <a:pt x="918" y="240"/>
                  </a:lnTo>
                  <a:lnTo>
                    <a:pt x="918" y="234"/>
                  </a:lnTo>
                  <a:lnTo>
                    <a:pt x="918" y="234"/>
                  </a:lnTo>
                  <a:lnTo>
                    <a:pt x="918" y="234"/>
                  </a:lnTo>
                  <a:lnTo>
                    <a:pt x="918" y="234"/>
                  </a:lnTo>
                  <a:lnTo>
                    <a:pt x="918" y="228"/>
                  </a:lnTo>
                  <a:lnTo>
                    <a:pt x="918" y="228"/>
                  </a:lnTo>
                  <a:lnTo>
                    <a:pt x="918" y="228"/>
                  </a:lnTo>
                  <a:lnTo>
                    <a:pt x="924" y="222"/>
                  </a:lnTo>
                  <a:lnTo>
                    <a:pt x="924" y="222"/>
                  </a:lnTo>
                  <a:lnTo>
                    <a:pt x="924" y="222"/>
                  </a:lnTo>
                  <a:lnTo>
                    <a:pt x="924" y="222"/>
                  </a:lnTo>
                  <a:lnTo>
                    <a:pt x="924" y="216"/>
                  </a:lnTo>
                  <a:lnTo>
                    <a:pt x="924" y="216"/>
                  </a:lnTo>
                  <a:lnTo>
                    <a:pt x="924" y="216"/>
                  </a:lnTo>
                  <a:lnTo>
                    <a:pt x="924" y="216"/>
                  </a:lnTo>
                  <a:lnTo>
                    <a:pt x="924" y="210"/>
                  </a:lnTo>
                  <a:lnTo>
                    <a:pt x="924" y="210"/>
                  </a:lnTo>
                  <a:lnTo>
                    <a:pt x="924" y="210"/>
                  </a:lnTo>
                  <a:lnTo>
                    <a:pt x="924" y="210"/>
                  </a:lnTo>
                  <a:lnTo>
                    <a:pt x="924" y="204"/>
                  </a:lnTo>
                  <a:lnTo>
                    <a:pt x="924" y="204"/>
                  </a:lnTo>
                  <a:lnTo>
                    <a:pt x="924" y="204"/>
                  </a:lnTo>
                  <a:lnTo>
                    <a:pt x="924" y="198"/>
                  </a:lnTo>
                  <a:lnTo>
                    <a:pt x="924" y="198"/>
                  </a:lnTo>
                  <a:lnTo>
                    <a:pt x="924" y="198"/>
                  </a:lnTo>
                  <a:lnTo>
                    <a:pt x="924" y="198"/>
                  </a:lnTo>
                  <a:lnTo>
                    <a:pt x="924" y="192"/>
                  </a:lnTo>
                  <a:lnTo>
                    <a:pt x="924" y="192"/>
                  </a:lnTo>
                  <a:lnTo>
                    <a:pt x="930" y="192"/>
                  </a:lnTo>
                  <a:lnTo>
                    <a:pt x="930" y="186"/>
                  </a:lnTo>
                  <a:lnTo>
                    <a:pt x="930" y="186"/>
                  </a:lnTo>
                  <a:lnTo>
                    <a:pt x="930" y="186"/>
                  </a:lnTo>
                  <a:lnTo>
                    <a:pt x="930" y="186"/>
                  </a:lnTo>
                  <a:lnTo>
                    <a:pt x="930" y="180"/>
                  </a:lnTo>
                  <a:lnTo>
                    <a:pt x="930" y="180"/>
                  </a:lnTo>
                  <a:lnTo>
                    <a:pt x="930" y="180"/>
                  </a:lnTo>
                  <a:lnTo>
                    <a:pt x="930" y="174"/>
                  </a:lnTo>
                  <a:lnTo>
                    <a:pt x="930" y="174"/>
                  </a:lnTo>
                  <a:lnTo>
                    <a:pt x="930" y="174"/>
                  </a:lnTo>
                  <a:lnTo>
                    <a:pt x="930" y="174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56"/>
                  </a:lnTo>
                  <a:lnTo>
                    <a:pt x="930" y="156"/>
                  </a:lnTo>
                  <a:lnTo>
                    <a:pt x="930" y="156"/>
                  </a:lnTo>
                  <a:lnTo>
                    <a:pt x="936" y="150"/>
                  </a:lnTo>
                  <a:lnTo>
                    <a:pt x="936" y="150"/>
                  </a:lnTo>
                  <a:lnTo>
                    <a:pt x="936" y="150"/>
                  </a:lnTo>
                  <a:lnTo>
                    <a:pt x="936" y="144"/>
                  </a:lnTo>
                  <a:lnTo>
                    <a:pt x="936" y="144"/>
                  </a:lnTo>
                  <a:lnTo>
                    <a:pt x="936" y="144"/>
                  </a:lnTo>
                  <a:lnTo>
                    <a:pt x="936" y="144"/>
                  </a:lnTo>
                  <a:lnTo>
                    <a:pt x="936" y="138"/>
                  </a:lnTo>
                  <a:lnTo>
                    <a:pt x="936" y="138"/>
                  </a:lnTo>
                  <a:lnTo>
                    <a:pt x="936" y="132"/>
                  </a:lnTo>
                  <a:lnTo>
                    <a:pt x="936" y="132"/>
                  </a:lnTo>
                  <a:lnTo>
                    <a:pt x="936" y="132"/>
                  </a:lnTo>
                  <a:lnTo>
                    <a:pt x="936" y="132"/>
                  </a:lnTo>
                  <a:lnTo>
                    <a:pt x="936" y="126"/>
                  </a:lnTo>
                  <a:lnTo>
                    <a:pt x="936" y="126"/>
                  </a:lnTo>
                  <a:lnTo>
                    <a:pt x="936" y="126"/>
                  </a:lnTo>
                  <a:lnTo>
                    <a:pt x="936" y="120"/>
                  </a:lnTo>
                  <a:lnTo>
                    <a:pt x="936" y="120"/>
                  </a:lnTo>
                  <a:lnTo>
                    <a:pt x="936" y="120"/>
                  </a:lnTo>
                  <a:lnTo>
                    <a:pt x="936" y="120"/>
                  </a:lnTo>
                  <a:lnTo>
                    <a:pt x="936" y="114"/>
                  </a:lnTo>
                  <a:lnTo>
                    <a:pt x="942" y="114"/>
                  </a:lnTo>
                  <a:lnTo>
                    <a:pt x="942" y="114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2"/>
                  </a:lnTo>
                  <a:lnTo>
                    <a:pt x="942" y="102"/>
                  </a:lnTo>
                  <a:lnTo>
                    <a:pt x="942" y="102"/>
                  </a:lnTo>
                  <a:lnTo>
                    <a:pt x="942" y="96"/>
                  </a:lnTo>
                  <a:lnTo>
                    <a:pt x="942" y="96"/>
                  </a:lnTo>
                  <a:lnTo>
                    <a:pt x="942" y="96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78"/>
                  </a:lnTo>
                  <a:lnTo>
                    <a:pt x="942" y="78"/>
                  </a:lnTo>
                  <a:lnTo>
                    <a:pt x="942" y="78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54" y="72"/>
                  </a:lnTo>
                  <a:lnTo>
                    <a:pt x="954" y="72"/>
                  </a:lnTo>
                  <a:lnTo>
                    <a:pt x="954" y="72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84"/>
                  </a:lnTo>
                  <a:lnTo>
                    <a:pt x="954" y="84"/>
                  </a:lnTo>
                  <a:lnTo>
                    <a:pt x="954" y="84"/>
                  </a:lnTo>
                  <a:lnTo>
                    <a:pt x="954" y="84"/>
                  </a:lnTo>
                  <a:lnTo>
                    <a:pt x="954" y="90"/>
                  </a:lnTo>
                  <a:lnTo>
                    <a:pt x="954" y="90"/>
                  </a:lnTo>
                  <a:lnTo>
                    <a:pt x="954" y="90"/>
                  </a:lnTo>
                  <a:lnTo>
                    <a:pt x="954" y="90"/>
                  </a:lnTo>
                  <a:lnTo>
                    <a:pt x="954" y="96"/>
                  </a:lnTo>
                  <a:lnTo>
                    <a:pt x="954" y="96"/>
                  </a:lnTo>
                  <a:lnTo>
                    <a:pt x="954" y="96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60" y="102"/>
                  </a:lnTo>
                  <a:lnTo>
                    <a:pt x="960" y="102"/>
                  </a:lnTo>
                  <a:lnTo>
                    <a:pt x="960" y="108"/>
                  </a:lnTo>
                  <a:lnTo>
                    <a:pt x="960" y="108"/>
                  </a:lnTo>
                  <a:lnTo>
                    <a:pt x="960" y="108"/>
                  </a:lnTo>
                  <a:lnTo>
                    <a:pt x="960" y="108"/>
                  </a:lnTo>
                  <a:lnTo>
                    <a:pt x="960" y="114"/>
                  </a:lnTo>
                  <a:lnTo>
                    <a:pt x="960" y="114"/>
                  </a:lnTo>
                  <a:lnTo>
                    <a:pt x="960" y="114"/>
                  </a:lnTo>
                  <a:lnTo>
                    <a:pt x="960" y="120"/>
                  </a:lnTo>
                  <a:lnTo>
                    <a:pt x="960" y="120"/>
                  </a:lnTo>
                  <a:lnTo>
                    <a:pt x="960" y="120"/>
                  </a:lnTo>
                  <a:lnTo>
                    <a:pt x="960" y="120"/>
                  </a:lnTo>
                  <a:lnTo>
                    <a:pt x="960" y="120"/>
                  </a:lnTo>
                  <a:lnTo>
                    <a:pt x="960" y="126"/>
                  </a:lnTo>
                  <a:lnTo>
                    <a:pt x="960" y="126"/>
                  </a:lnTo>
                  <a:lnTo>
                    <a:pt x="960" y="126"/>
                  </a:lnTo>
                  <a:lnTo>
                    <a:pt x="960" y="126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6" y="132"/>
                  </a:lnTo>
                  <a:lnTo>
                    <a:pt x="966" y="138"/>
                  </a:lnTo>
                  <a:lnTo>
                    <a:pt x="966" y="138"/>
                  </a:lnTo>
                  <a:lnTo>
                    <a:pt x="966" y="138"/>
                  </a:lnTo>
                  <a:lnTo>
                    <a:pt x="966" y="138"/>
                  </a:lnTo>
                  <a:lnTo>
                    <a:pt x="966" y="144"/>
                  </a:lnTo>
                  <a:lnTo>
                    <a:pt x="966" y="144"/>
                  </a:lnTo>
                  <a:lnTo>
                    <a:pt x="966" y="144"/>
                  </a:lnTo>
                  <a:lnTo>
                    <a:pt x="966" y="144"/>
                  </a:lnTo>
                  <a:lnTo>
                    <a:pt x="966" y="150"/>
                  </a:lnTo>
                  <a:lnTo>
                    <a:pt x="966" y="150"/>
                  </a:lnTo>
                  <a:lnTo>
                    <a:pt x="966" y="150"/>
                  </a:lnTo>
                  <a:lnTo>
                    <a:pt x="966" y="150"/>
                  </a:lnTo>
                  <a:lnTo>
                    <a:pt x="966" y="156"/>
                  </a:lnTo>
                  <a:lnTo>
                    <a:pt x="966" y="156"/>
                  </a:lnTo>
                  <a:lnTo>
                    <a:pt x="966" y="156"/>
                  </a:lnTo>
                  <a:lnTo>
                    <a:pt x="966" y="156"/>
                  </a:lnTo>
                  <a:lnTo>
                    <a:pt x="966" y="156"/>
                  </a:lnTo>
                  <a:lnTo>
                    <a:pt x="966" y="162"/>
                  </a:lnTo>
                  <a:lnTo>
                    <a:pt x="966" y="162"/>
                  </a:lnTo>
                  <a:lnTo>
                    <a:pt x="966" y="162"/>
                  </a:lnTo>
                  <a:lnTo>
                    <a:pt x="972" y="162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72" y="174"/>
                  </a:lnTo>
                  <a:lnTo>
                    <a:pt x="972" y="174"/>
                  </a:lnTo>
                  <a:lnTo>
                    <a:pt x="972" y="174"/>
                  </a:lnTo>
                  <a:lnTo>
                    <a:pt x="972" y="174"/>
                  </a:lnTo>
                  <a:lnTo>
                    <a:pt x="972" y="180"/>
                  </a:lnTo>
                  <a:lnTo>
                    <a:pt x="972" y="180"/>
                  </a:lnTo>
                  <a:lnTo>
                    <a:pt x="972" y="180"/>
                  </a:lnTo>
                  <a:lnTo>
                    <a:pt x="972" y="180"/>
                  </a:lnTo>
                  <a:lnTo>
                    <a:pt x="972" y="186"/>
                  </a:lnTo>
                  <a:lnTo>
                    <a:pt x="972" y="186"/>
                  </a:lnTo>
                  <a:lnTo>
                    <a:pt x="972" y="186"/>
                  </a:lnTo>
                  <a:lnTo>
                    <a:pt x="972" y="186"/>
                  </a:lnTo>
                  <a:lnTo>
                    <a:pt x="972" y="186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8" y="192"/>
                  </a:lnTo>
                  <a:lnTo>
                    <a:pt x="978" y="198"/>
                  </a:lnTo>
                  <a:lnTo>
                    <a:pt x="978" y="198"/>
                  </a:lnTo>
                  <a:lnTo>
                    <a:pt x="978" y="198"/>
                  </a:lnTo>
                  <a:lnTo>
                    <a:pt x="978" y="198"/>
                  </a:lnTo>
                  <a:lnTo>
                    <a:pt x="978" y="204"/>
                  </a:lnTo>
                  <a:lnTo>
                    <a:pt x="978" y="204"/>
                  </a:lnTo>
                  <a:lnTo>
                    <a:pt x="978" y="204"/>
                  </a:lnTo>
                  <a:lnTo>
                    <a:pt x="978" y="204"/>
                  </a:lnTo>
                  <a:lnTo>
                    <a:pt x="978" y="210"/>
                  </a:lnTo>
                  <a:lnTo>
                    <a:pt x="978" y="210"/>
                  </a:lnTo>
                  <a:lnTo>
                    <a:pt x="978" y="210"/>
                  </a:lnTo>
                  <a:lnTo>
                    <a:pt x="978" y="210"/>
                  </a:lnTo>
                  <a:lnTo>
                    <a:pt x="978" y="210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22"/>
                  </a:lnTo>
                  <a:lnTo>
                    <a:pt x="984" y="222"/>
                  </a:lnTo>
                  <a:lnTo>
                    <a:pt x="984" y="222"/>
                  </a:lnTo>
                  <a:lnTo>
                    <a:pt x="984" y="222"/>
                  </a:lnTo>
                  <a:lnTo>
                    <a:pt x="984" y="228"/>
                  </a:lnTo>
                  <a:lnTo>
                    <a:pt x="984" y="228"/>
                  </a:lnTo>
                  <a:lnTo>
                    <a:pt x="984" y="228"/>
                  </a:lnTo>
                  <a:lnTo>
                    <a:pt x="984" y="228"/>
                  </a:lnTo>
                  <a:lnTo>
                    <a:pt x="984" y="228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90" y="246"/>
                  </a:lnTo>
                  <a:lnTo>
                    <a:pt x="990" y="252"/>
                  </a:lnTo>
                  <a:lnTo>
                    <a:pt x="990" y="252"/>
                  </a:lnTo>
                  <a:lnTo>
                    <a:pt x="990" y="252"/>
                  </a:lnTo>
                  <a:lnTo>
                    <a:pt x="990" y="252"/>
                  </a:lnTo>
                  <a:lnTo>
                    <a:pt x="990" y="252"/>
                  </a:lnTo>
                  <a:lnTo>
                    <a:pt x="990" y="258"/>
                  </a:lnTo>
                  <a:lnTo>
                    <a:pt x="990" y="258"/>
                  </a:lnTo>
                  <a:lnTo>
                    <a:pt x="990" y="258"/>
                  </a:lnTo>
                  <a:lnTo>
                    <a:pt x="990" y="258"/>
                  </a:lnTo>
                  <a:lnTo>
                    <a:pt x="990" y="258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14" y="342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14" y="366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84"/>
                  </a:lnTo>
                  <a:lnTo>
                    <a:pt x="1020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0"/>
                  </a:lnTo>
                  <a:lnTo>
                    <a:pt x="1032" y="390"/>
                  </a:lnTo>
                  <a:lnTo>
                    <a:pt x="1032" y="390"/>
                  </a:lnTo>
                  <a:lnTo>
                    <a:pt x="1032" y="390"/>
                  </a:lnTo>
                  <a:lnTo>
                    <a:pt x="1032" y="390"/>
                  </a:lnTo>
                  <a:lnTo>
                    <a:pt x="1032" y="390"/>
                  </a:lnTo>
                  <a:lnTo>
                    <a:pt x="1032" y="390"/>
                  </a:lnTo>
                  <a:lnTo>
                    <a:pt x="1032" y="390"/>
                  </a:lnTo>
                  <a:lnTo>
                    <a:pt x="1032" y="390"/>
                  </a:lnTo>
                  <a:lnTo>
                    <a:pt x="1032" y="390"/>
                  </a:lnTo>
                  <a:lnTo>
                    <a:pt x="1032" y="390"/>
                  </a:lnTo>
                  <a:lnTo>
                    <a:pt x="1032" y="384"/>
                  </a:lnTo>
                  <a:lnTo>
                    <a:pt x="1032" y="384"/>
                  </a:lnTo>
                  <a:lnTo>
                    <a:pt x="1032" y="384"/>
                  </a:lnTo>
                  <a:lnTo>
                    <a:pt x="1032" y="384"/>
                  </a:lnTo>
                  <a:lnTo>
                    <a:pt x="1032" y="384"/>
                  </a:lnTo>
                  <a:lnTo>
                    <a:pt x="1032" y="384"/>
                  </a:lnTo>
                  <a:lnTo>
                    <a:pt x="1032" y="384"/>
                  </a:lnTo>
                  <a:lnTo>
                    <a:pt x="1032" y="378"/>
                  </a:lnTo>
                  <a:lnTo>
                    <a:pt x="1032" y="378"/>
                  </a:lnTo>
                  <a:lnTo>
                    <a:pt x="1032" y="378"/>
                  </a:lnTo>
                  <a:lnTo>
                    <a:pt x="1032" y="378"/>
                  </a:lnTo>
                  <a:lnTo>
                    <a:pt x="1038" y="378"/>
                  </a:lnTo>
                  <a:lnTo>
                    <a:pt x="1038" y="378"/>
                  </a:lnTo>
                  <a:lnTo>
                    <a:pt x="1038" y="378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66"/>
                  </a:lnTo>
                  <a:lnTo>
                    <a:pt x="1038" y="366"/>
                  </a:lnTo>
                  <a:lnTo>
                    <a:pt x="1038" y="366"/>
                  </a:lnTo>
                  <a:lnTo>
                    <a:pt x="1038" y="366"/>
                  </a:lnTo>
                  <a:lnTo>
                    <a:pt x="1038" y="366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38" y="360"/>
                  </a:lnTo>
                  <a:lnTo>
                    <a:pt x="1038" y="360"/>
                  </a:lnTo>
                  <a:lnTo>
                    <a:pt x="1038" y="360"/>
                  </a:lnTo>
                  <a:lnTo>
                    <a:pt x="1038" y="360"/>
                  </a:lnTo>
                  <a:lnTo>
                    <a:pt x="1044" y="360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54"/>
                  </a:lnTo>
                  <a:lnTo>
                    <a:pt x="1044" y="348"/>
                  </a:lnTo>
                  <a:lnTo>
                    <a:pt x="1044" y="348"/>
                  </a:lnTo>
                  <a:lnTo>
                    <a:pt x="1044" y="348"/>
                  </a:lnTo>
                  <a:lnTo>
                    <a:pt x="1044" y="348"/>
                  </a:lnTo>
                  <a:lnTo>
                    <a:pt x="1044" y="348"/>
                  </a:lnTo>
                  <a:lnTo>
                    <a:pt x="1044" y="348"/>
                  </a:lnTo>
                  <a:lnTo>
                    <a:pt x="1044" y="342"/>
                  </a:lnTo>
                  <a:lnTo>
                    <a:pt x="1044" y="342"/>
                  </a:lnTo>
                  <a:lnTo>
                    <a:pt x="1044" y="342"/>
                  </a:lnTo>
                  <a:lnTo>
                    <a:pt x="1044" y="342"/>
                  </a:lnTo>
                  <a:lnTo>
                    <a:pt x="1044" y="342"/>
                  </a:lnTo>
                  <a:lnTo>
                    <a:pt x="1044" y="342"/>
                  </a:lnTo>
                  <a:lnTo>
                    <a:pt x="1044" y="336"/>
                  </a:lnTo>
                  <a:lnTo>
                    <a:pt x="1044" y="336"/>
                  </a:lnTo>
                  <a:lnTo>
                    <a:pt x="1050" y="336"/>
                  </a:lnTo>
                  <a:lnTo>
                    <a:pt x="1050" y="336"/>
                  </a:lnTo>
                  <a:lnTo>
                    <a:pt x="1050" y="336"/>
                  </a:lnTo>
                  <a:lnTo>
                    <a:pt x="1050" y="336"/>
                  </a:lnTo>
                  <a:lnTo>
                    <a:pt x="1050" y="330"/>
                  </a:lnTo>
                  <a:lnTo>
                    <a:pt x="1050" y="330"/>
                  </a:lnTo>
                  <a:lnTo>
                    <a:pt x="1050" y="330"/>
                  </a:lnTo>
                  <a:lnTo>
                    <a:pt x="1050" y="330"/>
                  </a:lnTo>
                  <a:lnTo>
                    <a:pt x="1050" y="330"/>
                  </a:lnTo>
                  <a:lnTo>
                    <a:pt x="1050" y="330"/>
                  </a:lnTo>
                  <a:lnTo>
                    <a:pt x="1050" y="324"/>
                  </a:lnTo>
                  <a:lnTo>
                    <a:pt x="1050" y="324"/>
                  </a:lnTo>
                  <a:lnTo>
                    <a:pt x="1050" y="324"/>
                  </a:lnTo>
                  <a:lnTo>
                    <a:pt x="1050" y="324"/>
                  </a:lnTo>
                  <a:lnTo>
                    <a:pt x="1050" y="324"/>
                  </a:lnTo>
                  <a:lnTo>
                    <a:pt x="1050" y="324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294"/>
                  </a:lnTo>
                  <a:lnTo>
                    <a:pt x="1056" y="294"/>
                  </a:lnTo>
                  <a:lnTo>
                    <a:pt x="1056" y="294"/>
                  </a:lnTo>
                  <a:lnTo>
                    <a:pt x="1056" y="294"/>
                  </a:lnTo>
                  <a:lnTo>
                    <a:pt x="1056" y="294"/>
                  </a:lnTo>
                  <a:lnTo>
                    <a:pt x="1062" y="288"/>
                  </a:lnTo>
                  <a:lnTo>
                    <a:pt x="1062" y="288"/>
                  </a:lnTo>
                  <a:lnTo>
                    <a:pt x="1062" y="288"/>
                  </a:lnTo>
                  <a:lnTo>
                    <a:pt x="1062" y="288"/>
                  </a:lnTo>
                  <a:lnTo>
                    <a:pt x="1062" y="288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62" y="276"/>
                  </a:lnTo>
                  <a:lnTo>
                    <a:pt x="1062" y="276"/>
                  </a:lnTo>
                  <a:lnTo>
                    <a:pt x="1062" y="276"/>
                  </a:lnTo>
                  <a:lnTo>
                    <a:pt x="1062" y="276"/>
                  </a:lnTo>
                  <a:lnTo>
                    <a:pt x="1062" y="270"/>
                  </a:lnTo>
                  <a:lnTo>
                    <a:pt x="1062" y="270"/>
                  </a:lnTo>
                  <a:lnTo>
                    <a:pt x="1062" y="270"/>
                  </a:lnTo>
                  <a:lnTo>
                    <a:pt x="1062" y="270"/>
                  </a:lnTo>
                  <a:lnTo>
                    <a:pt x="1062" y="270"/>
                  </a:lnTo>
                  <a:lnTo>
                    <a:pt x="1062" y="264"/>
                  </a:lnTo>
                  <a:lnTo>
                    <a:pt x="1068" y="264"/>
                  </a:lnTo>
                  <a:lnTo>
                    <a:pt x="1068" y="264"/>
                  </a:lnTo>
                  <a:lnTo>
                    <a:pt x="1068" y="264"/>
                  </a:lnTo>
                  <a:lnTo>
                    <a:pt x="1068" y="264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8"/>
                  </a:lnTo>
                  <a:lnTo>
                    <a:pt x="1068" y="252"/>
                  </a:lnTo>
                  <a:lnTo>
                    <a:pt x="1068" y="252"/>
                  </a:lnTo>
                  <a:lnTo>
                    <a:pt x="1068" y="252"/>
                  </a:lnTo>
                  <a:lnTo>
                    <a:pt x="1068" y="252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0"/>
                  </a:lnTo>
                  <a:lnTo>
                    <a:pt x="1068" y="240"/>
                  </a:lnTo>
                  <a:lnTo>
                    <a:pt x="1068" y="240"/>
                  </a:lnTo>
                  <a:lnTo>
                    <a:pt x="1074" y="240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28"/>
                  </a:lnTo>
                  <a:lnTo>
                    <a:pt x="1074" y="228"/>
                  </a:lnTo>
                  <a:lnTo>
                    <a:pt x="1074" y="228"/>
                  </a:lnTo>
                  <a:lnTo>
                    <a:pt x="1074" y="228"/>
                  </a:lnTo>
                  <a:lnTo>
                    <a:pt x="1074" y="228"/>
                  </a:lnTo>
                  <a:lnTo>
                    <a:pt x="1074" y="222"/>
                  </a:lnTo>
                  <a:lnTo>
                    <a:pt x="1074" y="222"/>
                  </a:lnTo>
                  <a:lnTo>
                    <a:pt x="1074" y="222"/>
                  </a:lnTo>
                  <a:lnTo>
                    <a:pt x="1074" y="222"/>
                  </a:lnTo>
                  <a:lnTo>
                    <a:pt x="1074" y="216"/>
                  </a:lnTo>
                  <a:lnTo>
                    <a:pt x="1074" y="216"/>
                  </a:lnTo>
                  <a:lnTo>
                    <a:pt x="1074" y="216"/>
                  </a:lnTo>
                  <a:lnTo>
                    <a:pt x="1074" y="216"/>
                  </a:lnTo>
                  <a:lnTo>
                    <a:pt x="1074" y="216"/>
                  </a:lnTo>
                  <a:lnTo>
                    <a:pt x="1074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04"/>
                  </a:lnTo>
                  <a:lnTo>
                    <a:pt x="1080" y="204"/>
                  </a:lnTo>
                  <a:lnTo>
                    <a:pt x="1080" y="204"/>
                  </a:lnTo>
                  <a:lnTo>
                    <a:pt x="1080" y="204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2"/>
                  </a:lnTo>
                  <a:lnTo>
                    <a:pt x="1080" y="192"/>
                  </a:lnTo>
                  <a:lnTo>
                    <a:pt x="1080" y="192"/>
                  </a:lnTo>
                  <a:lnTo>
                    <a:pt x="1080" y="192"/>
                  </a:lnTo>
                  <a:lnTo>
                    <a:pt x="1080" y="186"/>
                  </a:lnTo>
                  <a:lnTo>
                    <a:pt x="1080" y="186"/>
                  </a:lnTo>
                  <a:lnTo>
                    <a:pt x="1080" y="186"/>
                  </a:lnTo>
                  <a:lnTo>
                    <a:pt x="1080" y="186"/>
                  </a:lnTo>
                  <a:lnTo>
                    <a:pt x="1086" y="186"/>
                  </a:lnTo>
                  <a:lnTo>
                    <a:pt x="1086" y="180"/>
                  </a:lnTo>
                  <a:lnTo>
                    <a:pt x="1086" y="180"/>
                  </a:lnTo>
                  <a:lnTo>
                    <a:pt x="1086" y="180"/>
                  </a:lnTo>
                  <a:lnTo>
                    <a:pt x="1086" y="180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68"/>
                  </a:lnTo>
                  <a:lnTo>
                    <a:pt x="1086" y="168"/>
                  </a:lnTo>
                  <a:lnTo>
                    <a:pt x="1086" y="168"/>
                  </a:lnTo>
                  <a:lnTo>
                    <a:pt x="1086" y="168"/>
                  </a:lnTo>
                  <a:lnTo>
                    <a:pt x="1086" y="162"/>
                  </a:lnTo>
                  <a:lnTo>
                    <a:pt x="1086" y="162"/>
                  </a:lnTo>
                  <a:lnTo>
                    <a:pt x="1086" y="162"/>
                  </a:lnTo>
                  <a:lnTo>
                    <a:pt x="1086" y="162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92" y="156"/>
                  </a:lnTo>
                  <a:lnTo>
                    <a:pt x="1092" y="156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50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2"/>
                  </a:lnTo>
                  <a:lnTo>
                    <a:pt x="1092" y="132"/>
                  </a:lnTo>
                  <a:lnTo>
                    <a:pt x="1092" y="132"/>
                  </a:lnTo>
                  <a:lnTo>
                    <a:pt x="1092" y="132"/>
                  </a:lnTo>
                  <a:lnTo>
                    <a:pt x="1092" y="126"/>
                  </a:lnTo>
                  <a:lnTo>
                    <a:pt x="1092" y="126"/>
                  </a:lnTo>
                  <a:lnTo>
                    <a:pt x="1092" y="126"/>
                  </a:lnTo>
                  <a:lnTo>
                    <a:pt x="1092" y="126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098" y="114"/>
                  </a:lnTo>
                  <a:lnTo>
                    <a:pt x="1098" y="114"/>
                  </a:lnTo>
                  <a:lnTo>
                    <a:pt x="1098" y="114"/>
                  </a:lnTo>
                  <a:lnTo>
                    <a:pt x="1098" y="114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8"/>
                  </a:lnTo>
                  <a:lnTo>
                    <a:pt x="1098" y="102"/>
                  </a:lnTo>
                  <a:lnTo>
                    <a:pt x="1098" y="102"/>
                  </a:lnTo>
                  <a:lnTo>
                    <a:pt x="1098" y="102"/>
                  </a:lnTo>
                  <a:lnTo>
                    <a:pt x="1098" y="102"/>
                  </a:lnTo>
                  <a:lnTo>
                    <a:pt x="1098" y="102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098" y="96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84"/>
                  </a:lnTo>
                  <a:lnTo>
                    <a:pt x="1104" y="84"/>
                  </a:lnTo>
                  <a:lnTo>
                    <a:pt x="1104" y="84"/>
                  </a:lnTo>
                  <a:lnTo>
                    <a:pt x="1104" y="84"/>
                  </a:lnTo>
                  <a:lnTo>
                    <a:pt x="1104" y="78"/>
                  </a:lnTo>
                  <a:lnTo>
                    <a:pt x="1104" y="78"/>
                  </a:lnTo>
                  <a:lnTo>
                    <a:pt x="1104" y="78"/>
                  </a:lnTo>
                  <a:lnTo>
                    <a:pt x="1104" y="78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04" y="72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04" y="66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2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84"/>
                  </a:lnTo>
                  <a:lnTo>
                    <a:pt x="1110" y="84"/>
                  </a:lnTo>
                  <a:lnTo>
                    <a:pt x="1110" y="84"/>
                  </a:lnTo>
                  <a:lnTo>
                    <a:pt x="1110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14"/>
                  </a:lnTo>
                  <a:lnTo>
                    <a:pt x="1116" y="114"/>
                  </a:lnTo>
                  <a:lnTo>
                    <a:pt x="1116" y="114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6"/>
                  </a:lnTo>
                  <a:lnTo>
                    <a:pt x="1116" y="126"/>
                  </a:lnTo>
                  <a:lnTo>
                    <a:pt x="1122" y="126"/>
                  </a:lnTo>
                  <a:lnTo>
                    <a:pt x="1122" y="132"/>
                  </a:lnTo>
                  <a:lnTo>
                    <a:pt x="1122" y="132"/>
                  </a:lnTo>
                  <a:lnTo>
                    <a:pt x="1122" y="132"/>
                  </a:lnTo>
                  <a:lnTo>
                    <a:pt x="1122" y="132"/>
                  </a:lnTo>
                  <a:lnTo>
                    <a:pt x="1122" y="138"/>
                  </a:lnTo>
                  <a:lnTo>
                    <a:pt x="1122" y="138"/>
                  </a:lnTo>
                  <a:lnTo>
                    <a:pt x="1122" y="138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44"/>
                  </a:lnTo>
                  <a:lnTo>
                    <a:pt x="1122" y="150"/>
                  </a:lnTo>
                  <a:lnTo>
                    <a:pt x="1122" y="150"/>
                  </a:lnTo>
                  <a:lnTo>
                    <a:pt x="1122" y="150"/>
                  </a:lnTo>
                  <a:lnTo>
                    <a:pt x="1122" y="156"/>
                  </a:lnTo>
                  <a:lnTo>
                    <a:pt x="1122" y="156"/>
                  </a:lnTo>
                  <a:lnTo>
                    <a:pt x="1122" y="156"/>
                  </a:lnTo>
                  <a:lnTo>
                    <a:pt x="1122" y="162"/>
                  </a:lnTo>
                  <a:lnTo>
                    <a:pt x="1122" y="162"/>
                  </a:lnTo>
                  <a:lnTo>
                    <a:pt x="1122" y="162"/>
                  </a:lnTo>
                  <a:lnTo>
                    <a:pt x="1122" y="162"/>
                  </a:lnTo>
                  <a:lnTo>
                    <a:pt x="1128" y="168"/>
                  </a:lnTo>
                  <a:lnTo>
                    <a:pt x="1128" y="168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8" y="180"/>
                  </a:lnTo>
                  <a:lnTo>
                    <a:pt x="1128" y="180"/>
                  </a:lnTo>
                  <a:lnTo>
                    <a:pt x="1128" y="180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28" y="192"/>
                  </a:lnTo>
                  <a:lnTo>
                    <a:pt x="1128" y="192"/>
                  </a:lnTo>
                  <a:lnTo>
                    <a:pt x="1128" y="192"/>
                  </a:lnTo>
                  <a:lnTo>
                    <a:pt x="1128" y="198"/>
                  </a:lnTo>
                  <a:lnTo>
                    <a:pt x="1128" y="198"/>
                  </a:lnTo>
                  <a:lnTo>
                    <a:pt x="1128" y="198"/>
                  </a:lnTo>
                  <a:lnTo>
                    <a:pt x="1128" y="198"/>
                  </a:lnTo>
                  <a:lnTo>
                    <a:pt x="1134" y="204"/>
                  </a:lnTo>
                  <a:lnTo>
                    <a:pt x="1134" y="204"/>
                  </a:lnTo>
                  <a:lnTo>
                    <a:pt x="1134" y="204"/>
                  </a:lnTo>
                  <a:lnTo>
                    <a:pt x="1134" y="210"/>
                  </a:lnTo>
                  <a:lnTo>
                    <a:pt x="1134" y="210"/>
                  </a:lnTo>
                  <a:lnTo>
                    <a:pt x="1134" y="210"/>
                  </a:lnTo>
                  <a:lnTo>
                    <a:pt x="1134" y="210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8"/>
                  </a:lnTo>
                  <a:lnTo>
                    <a:pt x="1134" y="228"/>
                  </a:lnTo>
                  <a:lnTo>
                    <a:pt x="1134" y="228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34" y="234"/>
                  </a:lnTo>
                  <a:lnTo>
                    <a:pt x="1140" y="240"/>
                  </a:lnTo>
                  <a:lnTo>
                    <a:pt x="1140" y="240"/>
                  </a:lnTo>
                  <a:lnTo>
                    <a:pt x="1140" y="240"/>
                  </a:lnTo>
                  <a:lnTo>
                    <a:pt x="1140" y="240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64"/>
                  </a:lnTo>
                  <a:lnTo>
                    <a:pt x="1140" y="264"/>
                  </a:lnTo>
                  <a:lnTo>
                    <a:pt x="1140" y="264"/>
                  </a:lnTo>
                  <a:lnTo>
                    <a:pt x="1140" y="264"/>
                  </a:lnTo>
                  <a:lnTo>
                    <a:pt x="1140" y="270"/>
                  </a:lnTo>
                  <a:lnTo>
                    <a:pt x="1146" y="270"/>
                  </a:lnTo>
                  <a:lnTo>
                    <a:pt x="1146" y="270"/>
                  </a:lnTo>
                  <a:lnTo>
                    <a:pt x="1146" y="270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46" y="282"/>
                  </a:lnTo>
                  <a:lnTo>
                    <a:pt x="1146" y="282"/>
                  </a:lnTo>
                  <a:lnTo>
                    <a:pt x="1146" y="282"/>
                  </a:lnTo>
                  <a:lnTo>
                    <a:pt x="1146" y="282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94"/>
                  </a:lnTo>
                  <a:lnTo>
                    <a:pt x="1146" y="294"/>
                  </a:lnTo>
                  <a:lnTo>
                    <a:pt x="1146" y="294"/>
                  </a:lnTo>
                  <a:lnTo>
                    <a:pt x="1146" y="294"/>
                  </a:lnTo>
                  <a:lnTo>
                    <a:pt x="1146" y="300"/>
                  </a:lnTo>
                  <a:lnTo>
                    <a:pt x="1146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6"/>
                  </a:lnTo>
                  <a:lnTo>
                    <a:pt x="1152" y="306"/>
                  </a:lnTo>
                  <a:lnTo>
                    <a:pt x="1152" y="306"/>
                  </a:lnTo>
                  <a:lnTo>
                    <a:pt x="1152" y="306"/>
                  </a:lnTo>
                  <a:lnTo>
                    <a:pt x="1152" y="306"/>
                  </a:lnTo>
                  <a:lnTo>
                    <a:pt x="1152" y="312"/>
                  </a:lnTo>
                  <a:lnTo>
                    <a:pt x="1152" y="312"/>
                  </a:lnTo>
                  <a:lnTo>
                    <a:pt x="1152" y="312"/>
                  </a:lnTo>
                  <a:lnTo>
                    <a:pt x="1152" y="312"/>
                  </a:lnTo>
                  <a:lnTo>
                    <a:pt x="1152" y="312"/>
                  </a:lnTo>
                  <a:lnTo>
                    <a:pt x="1152" y="318"/>
                  </a:lnTo>
                  <a:lnTo>
                    <a:pt x="1152" y="318"/>
                  </a:lnTo>
                  <a:lnTo>
                    <a:pt x="1152" y="318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30"/>
                  </a:lnTo>
                  <a:lnTo>
                    <a:pt x="1158" y="330"/>
                  </a:lnTo>
                  <a:lnTo>
                    <a:pt x="1158" y="330"/>
                  </a:lnTo>
                  <a:lnTo>
                    <a:pt x="1158" y="330"/>
                  </a:lnTo>
                  <a:lnTo>
                    <a:pt x="1158" y="336"/>
                  </a:lnTo>
                  <a:lnTo>
                    <a:pt x="1158" y="336"/>
                  </a:lnTo>
                  <a:lnTo>
                    <a:pt x="1158" y="336"/>
                  </a:lnTo>
                  <a:lnTo>
                    <a:pt x="1158" y="336"/>
                  </a:lnTo>
                  <a:lnTo>
                    <a:pt x="1158" y="336"/>
                  </a:lnTo>
                  <a:lnTo>
                    <a:pt x="1158" y="342"/>
                  </a:lnTo>
                  <a:lnTo>
                    <a:pt x="1158" y="342"/>
                  </a:lnTo>
                  <a:lnTo>
                    <a:pt x="1158" y="342"/>
                  </a:lnTo>
                  <a:lnTo>
                    <a:pt x="1158" y="342"/>
                  </a:lnTo>
                  <a:lnTo>
                    <a:pt x="1158" y="342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64" y="354"/>
                  </a:lnTo>
                  <a:lnTo>
                    <a:pt x="1164" y="354"/>
                  </a:lnTo>
                  <a:lnTo>
                    <a:pt x="1164" y="360"/>
                  </a:lnTo>
                  <a:lnTo>
                    <a:pt x="1164" y="360"/>
                  </a:lnTo>
                  <a:lnTo>
                    <a:pt x="1164" y="360"/>
                  </a:lnTo>
                  <a:lnTo>
                    <a:pt x="1164" y="360"/>
                  </a:lnTo>
                  <a:lnTo>
                    <a:pt x="1164" y="360"/>
                  </a:lnTo>
                  <a:lnTo>
                    <a:pt x="1164" y="366"/>
                  </a:lnTo>
                  <a:lnTo>
                    <a:pt x="1164" y="366"/>
                  </a:lnTo>
                  <a:lnTo>
                    <a:pt x="1164" y="366"/>
                  </a:lnTo>
                  <a:lnTo>
                    <a:pt x="1164" y="366"/>
                  </a:lnTo>
                  <a:lnTo>
                    <a:pt x="1164" y="366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70" y="378"/>
                  </a:lnTo>
                  <a:lnTo>
                    <a:pt x="1170" y="378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170" y="396"/>
                  </a:lnTo>
                  <a:lnTo>
                    <a:pt x="1170" y="396"/>
                  </a:lnTo>
                  <a:lnTo>
                    <a:pt x="1170" y="396"/>
                  </a:lnTo>
                  <a:lnTo>
                    <a:pt x="1170" y="396"/>
                  </a:lnTo>
                  <a:lnTo>
                    <a:pt x="1170" y="396"/>
                  </a:lnTo>
                  <a:lnTo>
                    <a:pt x="1170" y="396"/>
                  </a:lnTo>
                  <a:lnTo>
                    <a:pt x="1170" y="402"/>
                  </a:lnTo>
                  <a:lnTo>
                    <a:pt x="1170" y="402"/>
                  </a:lnTo>
                  <a:lnTo>
                    <a:pt x="1170" y="402"/>
                  </a:lnTo>
                  <a:lnTo>
                    <a:pt x="1176" y="402"/>
                  </a:lnTo>
                  <a:lnTo>
                    <a:pt x="1176" y="402"/>
                  </a:lnTo>
                  <a:lnTo>
                    <a:pt x="1176" y="402"/>
                  </a:lnTo>
                  <a:lnTo>
                    <a:pt x="1176" y="408"/>
                  </a:lnTo>
                  <a:lnTo>
                    <a:pt x="1176" y="408"/>
                  </a:lnTo>
                  <a:lnTo>
                    <a:pt x="1176" y="408"/>
                  </a:lnTo>
                  <a:lnTo>
                    <a:pt x="1176" y="408"/>
                  </a:lnTo>
                  <a:lnTo>
                    <a:pt x="1176" y="408"/>
                  </a:lnTo>
                  <a:lnTo>
                    <a:pt x="1176" y="414"/>
                  </a:lnTo>
                  <a:lnTo>
                    <a:pt x="1176" y="414"/>
                  </a:lnTo>
                  <a:lnTo>
                    <a:pt x="1176" y="414"/>
                  </a:lnTo>
                  <a:lnTo>
                    <a:pt x="1176" y="414"/>
                  </a:lnTo>
                  <a:lnTo>
                    <a:pt x="1176" y="414"/>
                  </a:lnTo>
                  <a:lnTo>
                    <a:pt x="1176" y="414"/>
                  </a:lnTo>
                  <a:lnTo>
                    <a:pt x="1176" y="414"/>
                  </a:lnTo>
                  <a:lnTo>
                    <a:pt x="1176" y="420"/>
                  </a:lnTo>
                  <a:lnTo>
                    <a:pt x="1176" y="420"/>
                  </a:lnTo>
                  <a:lnTo>
                    <a:pt x="1176" y="420"/>
                  </a:lnTo>
                  <a:lnTo>
                    <a:pt x="1176" y="420"/>
                  </a:lnTo>
                  <a:lnTo>
                    <a:pt x="1176" y="420"/>
                  </a:lnTo>
                  <a:lnTo>
                    <a:pt x="1176" y="420"/>
                  </a:lnTo>
                  <a:lnTo>
                    <a:pt x="1182" y="420"/>
                  </a:lnTo>
                  <a:lnTo>
                    <a:pt x="1182" y="426"/>
                  </a:lnTo>
                  <a:lnTo>
                    <a:pt x="1182" y="426"/>
                  </a:lnTo>
                  <a:lnTo>
                    <a:pt x="1182" y="426"/>
                  </a:lnTo>
                  <a:lnTo>
                    <a:pt x="1182" y="426"/>
                  </a:lnTo>
                  <a:lnTo>
                    <a:pt x="1182" y="426"/>
                  </a:lnTo>
                  <a:lnTo>
                    <a:pt x="1182" y="426"/>
                  </a:lnTo>
                  <a:lnTo>
                    <a:pt x="1182" y="432"/>
                  </a:lnTo>
                  <a:lnTo>
                    <a:pt x="1182" y="432"/>
                  </a:lnTo>
                  <a:lnTo>
                    <a:pt x="1182" y="432"/>
                  </a:lnTo>
                  <a:lnTo>
                    <a:pt x="1182" y="432"/>
                  </a:lnTo>
                  <a:lnTo>
                    <a:pt x="1182" y="432"/>
                  </a:lnTo>
                  <a:lnTo>
                    <a:pt x="1182" y="432"/>
                  </a:lnTo>
                  <a:lnTo>
                    <a:pt x="1182" y="432"/>
                  </a:lnTo>
                  <a:lnTo>
                    <a:pt x="1182" y="432"/>
                  </a:lnTo>
                  <a:lnTo>
                    <a:pt x="1182" y="438"/>
                  </a:lnTo>
                  <a:lnTo>
                    <a:pt x="1182" y="438"/>
                  </a:lnTo>
                  <a:lnTo>
                    <a:pt x="1182" y="438"/>
                  </a:lnTo>
                  <a:lnTo>
                    <a:pt x="1182" y="438"/>
                  </a:lnTo>
                  <a:lnTo>
                    <a:pt x="1182" y="438"/>
                  </a:lnTo>
                  <a:lnTo>
                    <a:pt x="1182" y="438"/>
                  </a:lnTo>
                  <a:lnTo>
                    <a:pt x="1188" y="438"/>
                  </a:lnTo>
                  <a:lnTo>
                    <a:pt x="1188" y="438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88" y="444"/>
                  </a:lnTo>
                  <a:lnTo>
                    <a:pt x="1194" y="444"/>
                  </a:lnTo>
                  <a:lnTo>
                    <a:pt x="1194" y="444"/>
                  </a:lnTo>
                  <a:lnTo>
                    <a:pt x="1194" y="438"/>
                  </a:lnTo>
                  <a:lnTo>
                    <a:pt x="1194" y="438"/>
                  </a:lnTo>
                  <a:lnTo>
                    <a:pt x="1194" y="438"/>
                  </a:lnTo>
                  <a:lnTo>
                    <a:pt x="1194" y="438"/>
                  </a:lnTo>
                  <a:lnTo>
                    <a:pt x="1194" y="438"/>
                  </a:lnTo>
                  <a:lnTo>
                    <a:pt x="1194" y="438"/>
                  </a:lnTo>
                  <a:lnTo>
                    <a:pt x="1194" y="438"/>
                  </a:lnTo>
                  <a:lnTo>
                    <a:pt x="1194" y="438"/>
                  </a:lnTo>
                  <a:lnTo>
                    <a:pt x="1194" y="438"/>
                  </a:lnTo>
                  <a:lnTo>
                    <a:pt x="1194" y="432"/>
                  </a:lnTo>
                  <a:lnTo>
                    <a:pt x="1194" y="432"/>
                  </a:lnTo>
                  <a:lnTo>
                    <a:pt x="1194" y="432"/>
                  </a:lnTo>
                  <a:lnTo>
                    <a:pt x="1194" y="432"/>
                  </a:lnTo>
                  <a:lnTo>
                    <a:pt x="1194" y="432"/>
                  </a:lnTo>
                  <a:lnTo>
                    <a:pt x="1194" y="432"/>
                  </a:lnTo>
                  <a:lnTo>
                    <a:pt x="1194" y="432"/>
                  </a:lnTo>
                  <a:lnTo>
                    <a:pt x="1194" y="432"/>
                  </a:lnTo>
                  <a:lnTo>
                    <a:pt x="1194" y="432"/>
                  </a:lnTo>
                  <a:lnTo>
                    <a:pt x="1194" y="432"/>
                  </a:lnTo>
                  <a:lnTo>
                    <a:pt x="1200" y="426"/>
                  </a:lnTo>
                  <a:lnTo>
                    <a:pt x="1200" y="426"/>
                  </a:lnTo>
                  <a:lnTo>
                    <a:pt x="1200" y="426"/>
                  </a:lnTo>
                  <a:lnTo>
                    <a:pt x="1200" y="426"/>
                  </a:lnTo>
                  <a:lnTo>
                    <a:pt x="1200" y="426"/>
                  </a:lnTo>
                  <a:lnTo>
                    <a:pt x="1200" y="426"/>
                  </a:lnTo>
                  <a:lnTo>
                    <a:pt x="1200" y="426"/>
                  </a:lnTo>
                  <a:lnTo>
                    <a:pt x="1200" y="426"/>
                  </a:lnTo>
                  <a:lnTo>
                    <a:pt x="1200" y="420"/>
                  </a:lnTo>
                  <a:lnTo>
                    <a:pt x="1200" y="420"/>
                  </a:lnTo>
                  <a:lnTo>
                    <a:pt x="1200" y="420"/>
                  </a:lnTo>
                  <a:lnTo>
                    <a:pt x="1200" y="420"/>
                  </a:lnTo>
                  <a:lnTo>
                    <a:pt x="1200" y="420"/>
                  </a:lnTo>
                  <a:lnTo>
                    <a:pt x="1200" y="420"/>
                  </a:lnTo>
                  <a:lnTo>
                    <a:pt x="1200" y="420"/>
                  </a:lnTo>
                  <a:lnTo>
                    <a:pt x="1200" y="420"/>
                  </a:lnTo>
                  <a:lnTo>
                    <a:pt x="1200" y="420"/>
                  </a:lnTo>
                  <a:lnTo>
                    <a:pt x="1200" y="414"/>
                  </a:lnTo>
                  <a:lnTo>
                    <a:pt x="1200" y="414"/>
                  </a:lnTo>
                  <a:lnTo>
                    <a:pt x="1200" y="414"/>
                  </a:lnTo>
                  <a:lnTo>
                    <a:pt x="1200" y="414"/>
                  </a:lnTo>
                  <a:lnTo>
                    <a:pt x="1206" y="414"/>
                  </a:lnTo>
                  <a:lnTo>
                    <a:pt x="1206" y="414"/>
                  </a:lnTo>
                  <a:lnTo>
                    <a:pt x="1206" y="414"/>
                  </a:lnTo>
                  <a:lnTo>
                    <a:pt x="1206" y="414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2"/>
                  </a:lnTo>
                  <a:lnTo>
                    <a:pt x="1206" y="402"/>
                  </a:lnTo>
                  <a:lnTo>
                    <a:pt x="1206" y="402"/>
                  </a:lnTo>
                  <a:lnTo>
                    <a:pt x="1206" y="402"/>
                  </a:lnTo>
                  <a:lnTo>
                    <a:pt x="1206" y="402"/>
                  </a:lnTo>
                  <a:lnTo>
                    <a:pt x="1206" y="402"/>
                  </a:lnTo>
                  <a:lnTo>
                    <a:pt x="1206" y="402"/>
                  </a:lnTo>
                  <a:lnTo>
                    <a:pt x="1206" y="402"/>
                  </a:lnTo>
                  <a:lnTo>
                    <a:pt x="1206" y="396"/>
                  </a:lnTo>
                  <a:lnTo>
                    <a:pt x="1212" y="396"/>
                  </a:lnTo>
                  <a:lnTo>
                    <a:pt x="1212" y="396"/>
                  </a:lnTo>
                  <a:lnTo>
                    <a:pt x="1212" y="396"/>
                  </a:lnTo>
                  <a:lnTo>
                    <a:pt x="1212" y="396"/>
                  </a:lnTo>
                  <a:lnTo>
                    <a:pt x="1212" y="396"/>
                  </a:lnTo>
                  <a:lnTo>
                    <a:pt x="1212" y="396"/>
                  </a:lnTo>
                  <a:lnTo>
                    <a:pt x="1212" y="390"/>
                  </a:lnTo>
                  <a:lnTo>
                    <a:pt x="1212" y="390"/>
                  </a:lnTo>
                  <a:lnTo>
                    <a:pt x="1212" y="390"/>
                  </a:lnTo>
                  <a:lnTo>
                    <a:pt x="1212" y="390"/>
                  </a:lnTo>
                  <a:lnTo>
                    <a:pt x="1212" y="390"/>
                  </a:lnTo>
                  <a:lnTo>
                    <a:pt x="1212" y="390"/>
                  </a:lnTo>
                  <a:lnTo>
                    <a:pt x="1212" y="384"/>
                  </a:lnTo>
                  <a:lnTo>
                    <a:pt x="1212" y="384"/>
                  </a:lnTo>
                  <a:lnTo>
                    <a:pt x="1212" y="384"/>
                  </a:lnTo>
                  <a:lnTo>
                    <a:pt x="1212" y="384"/>
                  </a:lnTo>
                  <a:lnTo>
                    <a:pt x="1212" y="384"/>
                  </a:lnTo>
                  <a:lnTo>
                    <a:pt x="1212" y="384"/>
                  </a:lnTo>
                  <a:lnTo>
                    <a:pt x="1212" y="384"/>
                  </a:lnTo>
                  <a:lnTo>
                    <a:pt x="1212" y="378"/>
                  </a:lnTo>
                  <a:lnTo>
                    <a:pt x="1218" y="378"/>
                  </a:lnTo>
                  <a:lnTo>
                    <a:pt x="1218" y="378"/>
                  </a:lnTo>
                  <a:lnTo>
                    <a:pt x="1218" y="378"/>
                  </a:lnTo>
                  <a:lnTo>
                    <a:pt x="1218" y="378"/>
                  </a:lnTo>
                  <a:lnTo>
                    <a:pt x="1218" y="378"/>
                  </a:lnTo>
                  <a:lnTo>
                    <a:pt x="1218" y="372"/>
                  </a:lnTo>
                  <a:lnTo>
                    <a:pt x="1218" y="372"/>
                  </a:lnTo>
                  <a:lnTo>
                    <a:pt x="1218" y="372"/>
                  </a:lnTo>
                  <a:lnTo>
                    <a:pt x="1218" y="372"/>
                  </a:lnTo>
                  <a:lnTo>
                    <a:pt x="1218" y="372"/>
                  </a:lnTo>
                  <a:lnTo>
                    <a:pt x="1218" y="372"/>
                  </a:lnTo>
                  <a:lnTo>
                    <a:pt x="1218" y="372"/>
                  </a:lnTo>
                  <a:lnTo>
                    <a:pt x="1218" y="366"/>
                  </a:lnTo>
                  <a:lnTo>
                    <a:pt x="1218" y="366"/>
                  </a:lnTo>
                  <a:lnTo>
                    <a:pt x="1218" y="366"/>
                  </a:lnTo>
                  <a:lnTo>
                    <a:pt x="1218" y="366"/>
                  </a:lnTo>
                  <a:lnTo>
                    <a:pt x="1218" y="366"/>
                  </a:lnTo>
                  <a:lnTo>
                    <a:pt x="1218" y="366"/>
                  </a:lnTo>
                  <a:lnTo>
                    <a:pt x="1218" y="360"/>
                  </a:lnTo>
                  <a:lnTo>
                    <a:pt x="1218" y="360"/>
                  </a:lnTo>
                  <a:lnTo>
                    <a:pt x="1218" y="360"/>
                  </a:lnTo>
                  <a:lnTo>
                    <a:pt x="1218" y="360"/>
                  </a:lnTo>
                  <a:lnTo>
                    <a:pt x="1224" y="360"/>
                  </a:lnTo>
                  <a:lnTo>
                    <a:pt x="1224" y="360"/>
                  </a:lnTo>
                  <a:lnTo>
                    <a:pt x="1224" y="354"/>
                  </a:lnTo>
                  <a:lnTo>
                    <a:pt x="1224" y="354"/>
                  </a:lnTo>
                  <a:lnTo>
                    <a:pt x="1224" y="354"/>
                  </a:lnTo>
                  <a:lnTo>
                    <a:pt x="1224" y="354"/>
                  </a:lnTo>
                  <a:lnTo>
                    <a:pt x="1224" y="354"/>
                  </a:lnTo>
                  <a:lnTo>
                    <a:pt x="1224" y="354"/>
                  </a:lnTo>
                  <a:lnTo>
                    <a:pt x="1224" y="354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36"/>
                  </a:lnTo>
                  <a:lnTo>
                    <a:pt x="1230" y="336"/>
                  </a:lnTo>
                  <a:lnTo>
                    <a:pt x="1230" y="336"/>
                  </a:lnTo>
                  <a:lnTo>
                    <a:pt x="1230" y="336"/>
                  </a:lnTo>
                  <a:lnTo>
                    <a:pt x="1230" y="336"/>
                  </a:lnTo>
                  <a:lnTo>
                    <a:pt x="1230" y="336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18"/>
                  </a:lnTo>
                  <a:lnTo>
                    <a:pt x="1230" y="318"/>
                  </a:lnTo>
                  <a:lnTo>
                    <a:pt x="1230" y="318"/>
                  </a:lnTo>
                  <a:lnTo>
                    <a:pt x="1230" y="318"/>
                  </a:lnTo>
                  <a:lnTo>
                    <a:pt x="1230" y="318"/>
                  </a:lnTo>
                  <a:lnTo>
                    <a:pt x="1236" y="318"/>
                  </a:lnTo>
                  <a:lnTo>
                    <a:pt x="1236" y="312"/>
                  </a:lnTo>
                  <a:lnTo>
                    <a:pt x="1236" y="312"/>
                  </a:lnTo>
                  <a:lnTo>
                    <a:pt x="1236" y="312"/>
                  </a:lnTo>
                  <a:lnTo>
                    <a:pt x="1236" y="312"/>
                  </a:lnTo>
                  <a:lnTo>
                    <a:pt x="1236" y="312"/>
                  </a:lnTo>
                  <a:lnTo>
                    <a:pt x="1236" y="306"/>
                  </a:lnTo>
                  <a:lnTo>
                    <a:pt x="1236" y="306"/>
                  </a:lnTo>
                  <a:lnTo>
                    <a:pt x="1236" y="306"/>
                  </a:lnTo>
                  <a:lnTo>
                    <a:pt x="1236" y="306"/>
                  </a:lnTo>
                  <a:lnTo>
                    <a:pt x="1236" y="306"/>
                  </a:lnTo>
                  <a:lnTo>
                    <a:pt x="1236" y="306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42" y="294"/>
                  </a:lnTo>
                  <a:lnTo>
                    <a:pt x="1242" y="288"/>
                  </a:lnTo>
                  <a:lnTo>
                    <a:pt x="1242" y="288"/>
                  </a:lnTo>
                  <a:lnTo>
                    <a:pt x="1242" y="288"/>
                  </a:lnTo>
                  <a:lnTo>
                    <a:pt x="1242" y="288"/>
                  </a:lnTo>
                  <a:lnTo>
                    <a:pt x="1242" y="288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0"/>
                  </a:lnTo>
                  <a:lnTo>
                    <a:pt x="1242" y="270"/>
                  </a:lnTo>
                  <a:lnTo>
                    <a:pt x="1242" y="270"/>
                  </a:lnTo>
                  <a:lnTo>
                    <a:pt x="1242" y="270"/>
                  </a:lnTo>
                  <a:lnTo>
                    <a:pt x="1242" y="270"/>
                  </a:lnTo>
                  <a:lnTo>
                    <a:pt x="1248" y="264"/>
                  </a:lnTo>
                  <a:lnTo>
                    <a:pt x="1248" y="264"/>
                  </a:lnTo>
                  <a:lnTo>
                    <a:pt x="1248" y="264"/>
                  </a:lnTo>
                  <a:lnTo>
                    <a:pt x="1248" y="264"/>
                  </a:lnTo>
                  <a:lnTo>
                    <a:pt x="1248" y="264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2"/>
                  </a:lnTo>
                  <a:lnTo>
                    <a:pt x="1248" y="252"/>
                  </a:lnTo>
                  <a:lnTo>
                    <a:pt x="1248" y="252"/>
                  </a:lnTo>
                  <a:lnTo>
                    <a:pt x="1248" y="252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54" y="240"/>
                  </a:lnTo>
                  <a:lnTo>
                    <a:pt x="1254" y="240"/>
                  </a:lnTo>
                  <a:lnTo>
                    <a:pt x="1254" y="240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2"/>
                  </a:lnTo>
                  <a:lnTo>
                    <a:pt x="1254" y="222"/>
                  </a:lnTo>
                  <a:lnTo>
                    <a:pt x="1254" y="222"/>
                  </a:lnTo>
                  <a:lnTo>
                    <a:pt x="1254" y="222"/>
                  </a:lnTo>
                  <a:lnTo>
                    <a:pt x="1254" y="216"/>
                  </a:lnTo>
                  <a:lnTo>
                    <a:pt x="1254" y="216"/>
                  </a:lnTo>
                  <a:lnTo>
                    <a:pt x="1254" y="216"/>
                  </a:lnTo>
                  <a:lnTo>
                    <a:pt x="1254" y="216"/>
                  </a:lnTo>
                  <a:lnTo>
                    <a:pt x="1254" y="210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198"/>
                  </a:lnTo>
                  <a:lnTo>
                    <a:pt x="1260" y="198"/>
                  </a:lnTo>
                  <a:lnTo>
                    <a:pt x="1260" y="198"/>
                  </a:lnTo>
                  <a:lnTo>
                    <a:pt x="1260" y="198"/>
                  </a:lnTo>
                  <a:lnTo>
                    <a:pt x="1260" y="192"/>
                  </a:lnTo>
                  <a:lnTo>
                    <a:pt x="1260" y="192"/>
                  </a:lnTo>
                  <a:lnTo>
                    <a:pt x="1260" y="192"/>
                  </a:lnTo>
                  <a:lnTo>
                    <a:pt x="1260" y="192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6" y="180"/>
                  </a:lnTo>
                  <a:lnTo>
                    <a:pt x="1266" y="180"/>
                  </a:lnTo>
                  <a:lnTo>
                    <a:pt x="1266" y="180"/>
                  </a:lnTo>
                  <a:lnTo>
                    <a:pt x="1266" y="180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6" y="174"/>
                  </a:lnTo>
                  <a:lnTo>
                    <a:pt x="1266" y="174"/>
                  </a:lnTo>
                  <a:lnTo>
                    <a:pt x="1266" y="174"/>
                  </a:lnTo>
                  <a:lnTo>
                    <a:pt x="1266" y="174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74"/>
                  </a:lnTo>
                  <a:lnTo>
                    <a:pt x="1272" y="174"/>
                  </a:lnTo>
                  <a:lnTo>
                    <a:pt x="1272" y="174"/>
                  </a:lnTo>
                  <a:lnTo>
                    <a:pt x="1272" y="174"/>
                  </a:lnTo>
                  <a:lnTo>
                    <a:pt x="1272" y="174"/>
                  </a:lnTo>
                  <a:lnTo>
                    <a:pt x="1272" y="180"/>
                  </a:lnTo>
                  <a:lnTo>
                    <a:pt x="1272" y="180"/>
                  </a:lnTo>
                  <a:lnTo>
                    <a:pt x="1272" y="180"/>
                  </a:lnTo>
                  <a:lnTo>
                    <a:pt x="1272" y="180"/>
                  </a:lnTo>
                  <a:lnTo>
                    <a:pt x="1272" y="180"/>
                  </a:lnTo>
                  <a:lnTo>
                    <a:pt x="1272" y="186"/>
                  </a:lnTo>
                  <a:lnTo>
                    <a:pt x="1272" y="186"/>
                  </a:lnTo>
                  <a:lnTo>
                    <a:pt x="1272" y="186"/>
                  </a:lnTo>
                  <a:lnTo>
                    <a:pt x="1272" y="186"/>
                  </a:lnTo>
                  <a:lnTo>
                    <a:pt x="1278" y="192"/>
                  </a:lnTo>
                  <a:lnTo>
                    <a:pt x="1278" y="192"/>
                  </a:lnTo>
                  <a:lnTo>
                    <a:pt x="1278" y="192"/>
                  </a:lnTo>
                  <a:lnTo>
                    <a:pt x="1278" y="192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16"/>
                  </a:lnTo>
                  <a:lnTo>
                    <a:pt x="1284" y="222"/>
                  </a:lnTo>
                  <a:lnTo>
                    <a:pt x="1284" y="222"/>
                  </a:lnTo>
                  <a:lnTo>
                    <a:pt x="1284" y="222"/>
                  </a:lnTo>
                  <a:lnTo>
                    <a:pt x="1284" y="222"/>
                  </a:lnTo>
                  <a:lnTo>
                    <a:pt x="1284" y="222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0" y="258"/>
                  </a:lnTo>
                  <a:lnTo>
                    <a:pt x="1290" y="258"/>
                  </a:lnTo>
                  <a:lnTo>
                    <a:pt x="1290" y="258"/>
                  </a:lnTo>
                  <a:lnTo>
                    <a:pt x="1290" y="258"/>
                  </a:lnTo>
                  <a:lnTo>
                    <a:pt x="1290" y="258"/>
                  </a:lnTo>
                  <a:lnTo>
                    <a:pt x="1290" y="264"/>
                  </a:lnTo>
                  <a:lnTo>
                    <a:pt x="1290" y="264"/>
                  </a:lnTo>
                  <a:lnTo>
                    <a:pt x="1290" y="264"/>
                  </a:lnTo>
                  <a:lnTo>
                    <a:pt x="1296" y="264"/>
                  </a:lnTo>
                  <a:lnTo>
                    <a:pt x="1296" y="264"/>
                  </a:lnTo>
                  <a:lnTo>
                    <a:pt x="1296" y="264"/>
                  </a:lnTo>
                  <a:lnTo>
                    <a:pt x="1296" y="270"/>
                  </a:lnTo>
                  <a:lnTo>
                    <a:pt x="1296" y="270"/>
                  </a:lnTo>
                  <a:lnTo>
                    <a:pt x="1296" y="270"/>
                  </a:lnTo>
                  <a:lnTo>
                    <a:pt x="1296" y="270"/>
                  </a:lnTo>
                  <a:lnTo>
                    <a:pt x="1296" y="270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82"/>
                  </a:lnTo>
                  <a:lnTo>
                    <a:pt x="1296" y="282"/>
                  </a:lnTo>
                  <a:lnTo>
                    <a:pt x="1296" y="282"/>
                  </a:lnTo>
                  <a:lnTo>
                    <a:pt x="1296" y="282"/>
                  </a:lnTo>
                  <a:lnTo>
                    <a:pt x="1296" y="282"/>
                  </a:lnTo>
                  <a:lnTo>
                    <a:pt x="1296" y="288"/>
                  </a:lnTo>
                  <a:lnTo>
                    <a:pt x="1296" y="288"/>
                  </a:lnTo>
                  <a:lnTo>
                    <a:pt x="1296" y="288"/>
                  </a:lnTo>
                  <a:lnTo>
                    <a:pt x="1302" y="288"/>
                  </a:lnTo>
                  <a:lnTo>
                    <a:pt x="1302" y="288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2" y="300"/>
                  </a:lnTo>
                  <a:lnTo>
                    <a:pt x="1302" y="300"/>
                  </a:lnTo>
                  <a:lnTo>
                    <a:pt x="1302" y="300"/>
                  </a:lnTo>
                  <a:lnTo>
                    <a:pt x="1302" y="300"/>
                  </a:lnTo>
                  <a:lnTo>
                    <a:pt x="1302" y="300"/>
                  </a:lnTo>
                  <a:lnTo>
                    <a:pt x="1302" y="300"/>
                  </a:lnTo>
                  <a:lnTo>
                    <a:pt x="1302" y="306"/>
                  </a:lnTo>
                  <a:lnTo>
                    <a:pt x="1302" y="306"/>
                  </a:lnTo>
                  <a:lnTo>
                    <a:pt x="1302" y="306"/>
                  </a:lnTo>
                  <a:lnTo>
                    <a:pt x="1302" y="306"/>
                  </a:lnTo>
                  <a:lnTo>
                    <a:pt x="1302" y="306"/>
                  </a:lnTo>
                  <a:lnTo>
                    <a:pt x="1302" y="306"/>
                  </a:lnTo>
                  <a:lnTo>
                    <a:pt x="1308" y="312"/>
                  </a:lnTo>
                  <a:lnTo>
                    <a:pt x="1308" y="312"/>
                  </a:lnTo>
                  <a:lnTo>
                    <a:pt x="1308" y="312"/>
                  </a:lnTo>
                  <a:lnTo>
                    <a:pt x="1308" y="312"/>
                  </a:lnTo>
                  <a:lnTo>
                    <a:pt x="1308" y="312"/>
                  </a:lnTo>
                  <a:lnTo>
                    <a:pt x="1308" y="312"/>
                  </a:lnTo>
                  <a:lnTo>
                    <a:pt x="1308" y="318"/>
                  </a:lnTo>
                  <a:lnTo>
                    <a:pt x="1308" y="318"/>
                  </a:lnTo>
                  <a:lnTo>
                    <a:pt x="1308" y="318"/>
                  </a:lnTo>
                  <a:lnTo>
                    <a:pt x="1308" y="318"/>
                  </a:lnTo>
                  <a:lnTo>
                    <a:pt x="1308" y="318"/>
                  </a:lnTo>
                  <a:lnTo>
                    <a:pt x="1308" y="318"/>
                  </a:lnTo>
                  <a:lnTo>
                    <a:pt x="1308" y="324"/>
                  </a:lnTo>
                  <a:lnTo>
                    <a:pt x="1308" y="324"/>
                  </a:lnTo>
                  <a:lnTo>
                    <a:pt x="1308" y="324"/>
                  </a:lnTo>
                  <a:lnTo>
                    <a:pt x="1308" y="324"/>
                  </a:lnTo>
                  <a:lnTo>
                    <a:pt x="1308" y="324"/>
                  </a:lnTo>
                  <a:lnTo>
                    <a:pt x="1308" y="324"/>
                  </a:lnTo>
                  <a:lnTo>
                    <a:pt x="1308" y="330"/>
                  </a:lnTo>
                  <a:lnTo>
                    <a:pt x="1308" y="330"/>
                  </a:lnTo>
                  <a:lnTo>
                    <a:pt x="1308" y="330"/>
                  </a:lnTo>
                  <a:lnTo>
                    <a:pt x="1314" y="330"/>
                  </a:lnTo>
                  <a:lnTo>
                    <a:pt x="1314" y="330"/>
                  </a:lnTo>
                  <a:lnTo>
                    <a:pt x="1314" y="330"/>
                  </a:lnTo>
                  <a:lnTo>
                    <a:pt x="1314" y="336"/>
                  </a:lnTo>
                  <a:lnTo>
                    <a:pt x="1314" y="336"/>
                  </a:lnTo>
                  <a:lnTo>
                    <a:pt x="1314" y="336"/>
                  </a:lnTo>
                  <a:lnTo>
                    <a:pt x="1314" y="336"/>
                  </a:lnTo>
                  <a:lnTo>
                    <a:pt x="1314" y="336"/>
                  </a:lnTo>
                  <a:lnTo>
                    <a:pt x="1314" y="336"/>
                  </a:lnTo>
                  <a:lnTo>
                    <a:pt x="1314" y="336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20" y="354"/>
                  </a:lnTo>
                  <a:lnTo>
                    <a:pt x="1320" y="354"/>
                  </a:lnTo>
                  <a:lnTo>
                    <a:pt x="1320" y="354"/>
                  </a:lnTo>
                  <a:lnTo>
                    <a:pt x="1320" y="354"/>
                  </a:lnTo>
                  <a:lnTo>
                    <a:pt x="1320" y="354"/>
                  </a:lnTo>
                  <a:lnTo>
                    <a:pt x="1320" y="354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6"/>
                  </a:lnTo>
                  <a:lnTo>
                    <a:pt x="1320" y="366"/>
                  </a:lnTo>
                  <a:lnTo>
                    <a:pt x="1320" y="366"/>
                  </a:lnTo>
                  <a:lnTo>
                    <a:pt x="1320" y="366"/>
                  </a:lnTo>
                  <a:lnTo>
                    <a:pt x="1320" y="366"/>
                  </a:lnTo>
                  <a:lnTo>
                    <a:pt x="1320" y="366"/>
                  </a:lnTo>
                  <a:lnTo>
                    <a:pt x="1320" y="366"/>
                  </a:lnTo>
                  <a:lnTo>
                    <a:pt x="1326" y="372"/>
                  </a:lnTo>
                  <a:lnTo>
                    <a:pt x="1326" y="372"/>
                  </a:lnTo>
                  <a:lnTo>
                    <a:pt x="1326" y="372"/>
                  </a:lnTo>
                  <a:lnTo>
                    <a:pt x="1326" y="372"/>
                  </a:lnTo>
                  <a:lnTo>
                    <a:pt x="1326" y="372"/>
                  </a:lnTo>
                  <a:lnTo>
                    <a:pt x="1326" y="372"/>
                  </a:lnTo>
                  <a:lnTo>
                    <a:pt x="1326" y="372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84"/>
                  </a:lnTo>
                  <a:lnTo>
                    <a:pt x="1326" y="384"/>
                  </a:lnTo>
                  <a:lnTo>
                    <a:pt x="1326" y="384"/>
                  </a:lnTo>
                  <a:lnTo>
                    <a:pt x="1326" y="384"/>
                  </a:lnTo>
                  <a:lnTo>
                    <a:pt x="1326" y="384"/>
                  </a:lnTo>
                  <a:lnTo>
                    <a:pt x="1326" y="384"/>
                  </a:lnTo>
                  <a:lnTo>
                    <a:pt x="1332" y="384"/>
                  </a:lnTo>
                  <a:lnTo>
                    <a:pt x="1332" y="390"/>
                  </a:lnTo>
                  <a:lnTo>
                    <a:pt x="1332" y="390"/>
                  </a:lnTo>
                  <a:lnTo>
                    <a:pt x="1332" y="390"/>
                  </a:lnTo>
                  <a:lnTo>
                    <a:pt x="1332" y="390"/>
                  </a:lnTo>
                  <a:lnTo>
                    <a:pt x="1332" y="390"/>
                  </a:lnTo>
                  <a:lnTo>
                    <a:pt x="1332" y="390"/>
                  </a:lnTo>
                  <a:lnTo>
                    <a:pt x="1332" y="390"/>
                  </a:lnTo>
                  <a:lnTo>
                    <a:pt x="1332" y="390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402"/>
                  </a:lnTo>
                  <a:lnTo>
                    <a:pt x="1332" y="402"/>
                  </a:lnTo>
                  <a:lnTo>
                    <a:pt x="1332" y="402"/>
                  </a:lnTo>
                  <a:lnTo>
                    <a:pt x="1332" y="402"/>
                  </a:lnTo>
                  <a:lnTo>
                    <a:pt x="1338" y="402"/>
                  </a:lnTo>
                  <a:lnTo>
                    <a:pt x="1338" y="402"/>
                  </a:lnTo>
                  <a:lnTo>
                    <a:pt x="1338" y="402"/>
                  </a:lnTo>
                  <a:lnTo>
                    <a:pt x="1338" y="402"/>
                  </a:lnTo>
                  <a:lnTo>
                    <a:pt x="1338" y="402"/>
                  </a:lnTo>
                  <a:lnTo>
                    <a:pt x="1338" y="408"/>
                  </a:lnTo>
                  <a:lnTo>
                    <a:pt x="1338" y="408"/>
                  </a:lnTo>
                  <a:lnTo>
                    <a:pt x="1338" y="408"/>
                  </a:lnTo>
                  <a:lnTo>
                    <a:pt x="1338" y="408"/>
                  </a:lnTo>
                  <a:lnTo>
                    <a:pt x="1338" y="408"/>
                  </a:lnTo>
                  <a:lnTo>
                    <a:pt x="1338" y="408"/>
                  </a:lnTo>
                  <a:lnTo>
                    <a:pt x="1338" y="408"/>
                  </a:lnTo>
                  <a:lnTo>
                    <a:pt x="1338" y="408"/>
                  </a:lnTo>
                  <a:lnTo>
                    <a:pt x="1338" y="414"/>
                  </a:lnTo>
                  <a:lnTo>
                    <a:pt x="1338" y="414"/>
                  </a:lnTo>
                  <a:lnTo>
                    <a:pt x="1338" y="414"/>
                  </a:lnTo>
                  <a:lnTo>
                    <a:pt x="1338" y="414"/>
                  </a:lnTo>
                  <a:lnTo>
                    <a:pt x="1338" y="414"/>
                  </a:lnTo>
                  <a:lnTo>
                    <a:pt x="1338" y="414"/>
                  </a:lnTo>
                  <a:lnTo>
                    <a:pt x="1338" y="414"/>
                  </a:lnTo>
                  <a:lnTo>
                    <a:pt x="1338" y="414"/>
                  </a:lnTo>
                  <a:lnTo>
                    <a:pt x="1344" y="414"/>
                  </a:lnTo>
                  <a:lnTo>
                    <a:pt x="1344" y="420"/>
                  </a:lnTo>
                  <a:lnTo>
                    <a:pt x="1344" y="420"/>
                  </a:lnTo>
                  <a:lnTo>
                    <a:pt x="1344" y="420"/>
                  </a:lnTo>
                  <a:lnTo>
                    <a:pt x="1344" y="420"/>
                  </a:lnTo>
                  <a:lnTo>
                    <a:pt x="1344" y="420"/>
                  </a:lnTo>
                  <a:lnTo>
                    <a:pt x="1344" y="420"/>
                  </a:lnTo>
                  <a:lnTo>
                    <a:pt x="1344" y="420"/>
                  </a:lnTo>
                  <a:lnTo>
                    <a:pt x="1344" y="420"/>
                  </a:lnTo>
                  <a:lnTo>
                    <a:pt x="1344" y="420"/>
                  </a:lnTo>
                  <a:lnTo>
                    <a:pt x="1344" y="426"/>
                  </a:lnTo>
                  <a:lnTo>
                    <a:pt x="1344" y="426"/>
                  </a:lnTo>
                  <a:lnTo>
                    <a:pt x="1344" y="426"/>
                  </a:lnTo>
                  <a:lnTo>
                    <a:pt x="1344" y="426"/>
                  </a:lnTo>
                  <a:lnTo>
                    <a:pt x="1344" y="426"/>
                  </a:lnTo>
                  <a:lnTo>
                    <a:pt x="1344" y="426"/>
                  </a:lnTo>
                  <a:lnTo>
                    <a:pt x="1344" y="426"/>
                  </a:lnTo>
                  <a:lnTo>
                    <a:pt x="1344" y="426"/>
                  </a:lnTo>
                  <a:lnTo>
                    <a:pt x="1344" y="426"/>
                  </a:lnTo>
                  <a:lnTo>
                    <a:pt x="1344" y="426"/>
                  </a:lnTo>
                  <a:lnTo>
                    <a:pt x="1344" y="426"/>
                  </a:lnTo>
                  <a:lnTo>
                    <a:pt x="1350" y="426"/>
                  </a:lnTo>
                  <a:lnTo>
                    <a:pt x="1350" y="426"/>
                  </a:lnTo>
                  <a:lnTo>
                    <a:pt x="1350" y="426"/>
                  </a:lnTo>
                  <a:lnTo>
                    <a:pt x="1350" y="426"/>
                  </a:lnTo>
                  <a:lnTo>
                    <a:pt x="1350" y="426"/>
                  </a:lnTo>
                  <a:lnTo>
                    <a:pt x="1350" y="426"/>
                  </a:lnTo>
                  <a:lnTo>
                    <a:pt x="1350" y="426"/>
                  </a:lnTo>
                  <a:lnTo>
                    <a:pt x="1350" y="426"/>
                  </a:lnTo>
                  <a:lnTo>
                    <a:pt x="1350" y="426"/>
                  </a:lnTo>
                  <a:lnTo>
                    <a:pt x="1350" y="426"/>
                  </a:lnTo>
                  <a:lnTo>
                    <a:pt x="1350" y="426"/>
                  </a:lnTo>
                  <a:lnTo>
                    <a:pt x="1350" y="420"/>
                  </a:lnTo>
                  <a:lnTo>
                    <a:pt x="1350" y="420"/>
                  </a:lnTo>
                  <a:lnTo>
                    <a:pt x="1350" y="420"/>
                  </a:lnTo>
                  <a:lnTo>
                    <a:pt x="1350" y="420"/>
                  </a:lnTo>
                  <a:lnTo>
                    <a:pt x="1350" y="420"/>
                  </a:lnTo>
                  <a:lnTo>
                    <a:pt x="1350" y="420"/>
                  </a:lnTo>
                  <a:lnTo>
                    <a:pt x="1350" y="420"/>
                  </a:lnTo>
                  <a:lnTo>
                    <a:pt x="1350" y="414"/>
                  </a:lnTo>
                  <a:lnTo>
                    <a:pt x="1350" y="414"/>
                  </a:lnTo>
                  <a:lnTo>
                    <a:pt x="1350" y="414"/>
                  </a:lnTo>
                  <a:lnTo>
                    <a:pt x="1356" y="414"/>
                  </a:lnTo>
                  <a:lnTo>
                    <a:pt x="1356" y="414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2"/>
                  </a:lnTo>
                  <a:lnTo>
                    <a:pt x="1356" y="402"/>
                  </a:lnTo>
                  <a:lnTo>
                    <a:pt x="1356" y="402"/>
                  </a:lnTo>
                  <a:lnTo>
                    <a:pt x="1356" y="402"/>
                  </a:lnTo>
                  <a:lnTo>
                    <a:pt x="1356" y="402"/>
                  </a:lnTo>
                  <a:lnTo>
                    <a:pt x="1356" y="396"/>
                  </a:lnTo>
                  <a:lnTo>
                    <a:pt x="1356" y="396"/>
                  </a:lnTo>
                  <a:lnTo>
                    <a:pt x="1356" y="396"/>
                  </a:lnTo>
                  <a:lnTo>
                    <a:pt x="1356" y="396"/>
                  </a:lnTo>
                  <a:lnTo>
                    <a:pt x="1356" y="390"/>
                  </a:lnTo>
                  <a:lnTo>
                    <a:pt x="1356" y="390"/>
                  </a:lnTo>
                  <a:lnTo>
                    <a:pt x="1356" y="390"/>
                  </a:lnTo>
                  <a:lnTo>
                    <a:pt x="1356" y="390"/>
                  </a:lnTo>
                  <a:lnTo>
                    <a:pt x="1362" y="390"/>
                  </a:lnTo>
                  <a:lnTo>
                    <a:pt x="1362" y="390"/>
                  </a:lnTo>
                  <a:lnTo>
                    <a:pt x="1362" y="384"/>
                  </a:lnTo>
                  <a:lnTo>
                    <a:pt x="1362" y="384"/>
                  </a:lnTo>
                  <a:lnTo>
                    <a:pt x="1362" y="384"/>
                  </a:lnTo>
                  <a:lnTo>
                    <a:pt x="1362" y="384"/>
                  </a:lnTo>
                  <a:lnTo>
                    <a:pt x="1362" y="384"/>
                  </a:lnTo>
                  <a:lnTo>
                    <a:pt x="1362" y="378"/>
                  </a:lnTo>
                  <a:lnTo>
                    <a:pt x="1362" y="378"/>
                  </a:lnTo>
                  <a:lnTo>
                    <a:pt x="1362" y="378"/>
                  </a:lnTo>
                  <a:lnTo>
                    <a:pt x="1362" y="378"/>
                  </a:lnTo>
                  <a:lnTo>
                    <a:pt x="1362" y="372"/>
                  </a:lnTo>
                  <a:lnTo>
                    <a:pt x="1362" y="372"/>
                  </a:lnTo>
                  <a:lnTo>
                    <a:pt x="1362" y="372"/>
                  </a:lnTo>
                  <a:lnTo>
                    <a:pt x="1362" y="372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0"/>
                  </a:lnTo>
                  <a:lnTo>
                    <a:pt x="1368" y="360"/>
                  </a:lnTo>
                  <a:lnTo>
                    <a:pt x="1368" y="360"/>
                  </a:lnTo>
                  <a:lnTo>
                    <a:pt x="1368" y="360"/>
                  </a:lnTo>
                  <a:lnTo>
                    <a:pt x="1368" y="354"/>
                  </a:lnTo>
                  <a:lnTo>
                    <a:pt x="1368" y="354"/>
                  </a:lnTo>
                  <a:lnTo>
                    <a:pt x="1368" y="354"/>
                  </a:lnTo>
                  <a:lnTo>
                    <a:pt x="1368" y="354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36"/>
                  </a:lnTo>
                  <a:lnTo>
                    <a:pt x="1368" y="336"/>
                  </a:lnTo>
                  <a:lnTo>
                    <a:pt x="1368" y="336"/>
                  </a:lnTo>
                  <a:lnTo>
                    <a:pt x="1368" y="336"/>
                  </a:lnTo>
                  <a:lnTo>
                    <a:pt x="1368" y="330"/>
                  </a:lnTo>
                  <a:lnTo>
                    <a:pt x="1374" y="330"/>
                  </a:lnTo>
                  <a:lnTo>
                    <a:pt x="1374" y="330"/>
                  </a:lnTo>
                  <a:lnTo>
                    <a:pt x="1374" y="330"/>
                  </a:lnTo>
                  <a:lnTo>
                    <a:pt x="1374" y="324"/>
                  </a:lnTo>
                  <a:lnTo>
                    <a:pt x="1374" y="324"/>
                  </a:lnTo>
                  <a:lnTo>
                    <a:pt x="1374" y="324"/>
                  </a:lnTo>
                  <a:lnTo>
                    <a:pt x="1374" y="324"/>
                  </a:lnTo>
                  <a:lnTo>
                    <a:pt x="1374" y="318"/>
                  </a:lnTo>
                  <a:lnTo>
                    <a:pt x="1374" y="318"/>
                  </a:lnTo>
                  <a:lnTo>
                    <a:pt x="1374" y="318"/>
                  </a:lnTo>
                  <a:lnTo>
                    <a:pt x="1374" y="318"/>
                  </a:lnTo>
                  <a:lnTo>
                    <a:pt x="1374" y="312"/>
                  </a:lnTo>
                  <a:lnTo>
                    <a:pt x="1374" y="312"/>
                  </a:lnTo>
                  <a:lnTo>
                    <a:pt x="1374" y="312"/>
                  </a:lnTo>
                  <a:lnTo>
                    <a:pt x="1374" y="312"/>
                  </a:lnTo>
                  <a:lnTo>
                    <a:pt x="1374" y="306"/>
                  </a:lnTo>
                  <a:lnTo>
                    <a:pt x="1374" y="306"/>
                  </a:lnTo>
                  <a:lnTo>
                    <a:pt x="1374" y="306"/>
                  </a:lnTo>
                  <a:lnTo>
                    <a:pt x="1374" y="300"/>
                  </a:lnTo>
                  <a:lnTo>
                    <a:pt x="1374" y="300"/>
                  </a:lnTo>
                  <a:lnTo>
                    <a:pt x="1374" y="300"/>
                  </a:lnTo>
                  <a:lnTo>
                    <a:pt x="1380" y="300"/>
                  </a:lnTo>
                  <a:lnTo>
                    <a:pt x="1380" y="294"/>
                  </a:lnTo>
                  <a:lnTo>
                    <a:pt x="1380" y="294"/>
                  </a:lnTo>
                  <a:lnTo>
                    <a:pt x="1380" y="294"/>
                  </a:lnTo>
                  <a:lnTo>
                    <a:pt x="1380" y="294"/>
                  </a:lnTo>
                  <a:lnTo>
                    <a:pt x="1380" y="288"/>
                  </a:lnTo>
                  <a:lnTo>
                    <a:pt x="1380" y="288"/>
                  </a:lnTo>
                  <a:lnTo>
                    <a:pt x="1380" y="288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0" y="276"/>
                  </a:lnTo>
                  <a:lnTo>
                    <a:pt x="1380" y="270"/>
                  </a:lnTo>
                  <a:lnTo>
                    <a:pt x="1380" y="270"/>
                  </a:lnTo>
                  <a:lnTo>
                    <a:pt x="1380" y="270"/>
                  </a:lnTo>
                  <a:lnTo>
                    <a:pt x="1380" y="270"/>
                  </a:lnTo>
                  <a:lnTo>
                    <a:pt x="1380" y="264"/>
                  </a:lnTo>
                  <a:lnTo>
                    <a:pt x="1380" y="264"/>
                  </a:lnTo>
                  <a:lnTo>
                    <a:pt x="1380" y="264"/>
                  </a:lnTo>
                  <a:lnTo>
                    <a:pt x="1386" y="258"/>
                  </a:lnTo>
                  <a:lnTo>
                    <a:pt x="1386" y="258"/>
                  </a:lnTo>
                  <a:lnTo>
                    <a:pt x="1386" y="258"/>
                  </a:lnTo>
                  <a:lnTo>
                    <a:pt x="1386" y="252"/>
                  </a:lnTo>
                  <a:lnTo>
                    <a:pt x="1386" y="252"/>
                  </a:lnTo>
                  <a:lnTo>
                    <a:pt x="1386" y="252"/>
                  </a:lnTo>
                  <a:lnTo>
                    <a:pt x="1386" y="252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0"/>
                  </a:lnTo>
                  <a:lnTo>
                    <a:pt x="1386" y="240"/>
                  </a:lnTo>
                  <a:lnTo>
                    <a:pt x="1386" y="240"/>
                  </a:lnTo>
                  <a:lnTo>
                    <a:pt x="1386" y="240"/>
                  </a:lnTo>
                  <a:lnTo>
                    <a:pt x="1386" y="234"/>
                  </a:lnTo>
                  <a:lnTo>
                    <a:pt x="1386" y="234"/>
                  </a:lnTo>
                  <a:lnTo>
                    <a:pt x="1386" y="234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92" y="222"/>
                  </a:lnTo>
                  <a:lnTo>
                    <a:pt x="1392" y="222"/>
                  </a:lnTo>
                  <a:lnTo>
                    <a:pt x="1392" y="222"/>
                  </a:lnTo>
                  <a:lnTo>
                    <a:pt x="1392" y="216"/>
                  </a:lnTo>
                  <a:lnTo>
                    <a:pt x="1392" y="216"/>
                  </a:lnTo>
                  <a:lnTo>
                    <a:pt x="1392" y="216"/>
                  </a:lnTo>
                  <a:lnTo>
                    <a:pt x="1392" y="210"/>
                  </a:lnTo>
                  <a:lnTo>
                    <a:pt x="1392" y="210"/>
                  </a:lnTo>
                  <a:lnTo>
                    <a:pt x="1392" y="210"/>
                  </a:lnTo>
                  <a:lnTo>
                    <a:pt x="1392" y="210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86"/>
                  </a:lnTo>
                  <a:lnTo>
                    <a:pt x="1392" y="186"/>
                  </a:lnTo>
                  <a:lnTo>
                    <a:pt x="1392" y="186"/>
                  </a:lnTo>
                  <a:lnTo>
                    <a:pt x="1398" y="186"/>
                  </a:lnTo>
                  <a:lnTo>
                    <a:pt x="1398" y="180"/>
                  </a:lnTo>
                  <a:lnTo>
                    <a:pt x="1398" y="180"/>
                  </a:lnTo>
                  <a:lnTo>
                    <a:pt x="1398" y="180"/>
                  </a:lnTo>
                  <a:lnTo>
                    <a:pt x="1398" y="174"/>
                  </a:lnTo>
                  <a:lnTo>
                    <a:pt x="1398" y="174"/>
                  </a:lnTo>
                  <a:lnTo>
                    <a:pt x="1398" y="174"/>
                  </a:lnTo>
                  <a:lnTo>
                    <a:pt x="1398" y="168"/>
                  </a:lnTo>
                  <a:lnTo>
                    <a:pt x="1398" y="168"/>
                  </a:lnTo>
                  <a:lnTo>
                    <a:pt x="1398" y="168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398" y="156"/>
                  </a:lnTo>
                  <a:lnTo>
                    <a:pt x="1398" y="156"/>
                  </a:lnTo>
                  <a:lnTo>
                    <a:pt x="1398" y="156"/>
                  </a:lnTo>
                  <a:lnTo>
                    <a:pt x="1398" y="150"/>
                  </a:lnTo>
                  <a:lnTo>
                    <a:pt x="1398" y="150"/>
                  </a:lnTo>
                  <a:lnTo>
                    <a:pt x="1398" y="150"/>
                  </a:lnTo>
                  <a:lnTo>
                    <a:pt x="1398" y="144"/>
                  </a:lnTo>
                  <a:lnTo>
                    <a:pt x="1398" y="144"/>
                  </a:lnTo>
                  <a:lnTo>
                    <a:pt x="1398" y="144"/>
                  </a:lnTo>
                  <a:lnTo>
                    <a:pt x="1404" y="138"/>
                  </a:lnTo>
                  <a:lnTo>
                    <a:pt x="1404" y="138"/>
                  </a:lnTo>
                  <a:lnTo>
                    <a:pt x="1404" y="138"/>
                  </a:lnTo>
                  <a:lnTo>
                    <a:pt x="1404" y="132"/>
                  </a:lnTo>
                  <a:lnTo>
                    <a:pt x="1404" y="132"/>
                  </a:lnTo>
                  <a:lnTo>
                    <a:pt x="1404" y="132"/>
                  </a:lnTo>
                  <a:lnTo>
                    <a:pt x="1404" y="126"/>
                  </a:lnTo>
                  <a:lnTo>
                    <a:pt x="1404" y="126"/>
                  </a:lnTo>
                  <a:lnTo>
                    <a:pt x="1404" y="126"/>
                  </a:lnTo>
                  <a:lnTo>
                    <a:pt x="1404" y="120"/>
                  </a:lnTo>
                  <a:lnTo>
                    <a:pt x="1404" y="120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14"/>
                  </a:lnTo>
                  <a:lnTo>
                    <a:pt x="1404" y="108"/>
                  </a:lnTo>
                  <a:lnTo>
                    <a:pt x="1404" y="108"/>
                  </a:lnTo>
                  <a:lnTo>
                    <a:pt x="1404" y="108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96"/>
                  </a:lnTo>
                  <a:lnTo>
                    <a:pt x="1410" y="96"/>
                  </a:lnTo>
                  <a:lnTo>
                    <a:pt x="1410" y="96"/>
                  </a:lnTo>
                  <a:lnTo>
                    <a:pt x="1410" y="90"/>
                  </a:lnTo>
                  <a:lnTo>
                    <a:pt x="1410" y="90"/>
                  </a:lnTo>
                  <a:lnTo>
                    <a:pt x="1410" y="84"/>
                  </a:lnTo>
                  <a:lnTo>
                    <a:pt x="1410" y="84"/>
                  </a:lnTo>
                  <a:lnTo>
                    <a:pt x="1410" y="84"/>
                  </a:lnTo>
                  <a:lnTo>
                    <a:pt x="1410" y="78"/>
                  </a:lnTo>
                  <a:lnTo>
                    <a:pt x="1410" y="78"/>
                  </a:lnTo>
                  <a:lnTo>
                    <a:pt x="1410" y="78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66"/>
                  </a:lnTo>
                  <a:lnTo>
                    <a:pt x="1410" y="66"/>
                  </a:lnTo>
                  <a:lnTo>
                    <a:pt x="1410" y="60"/>
                  </a:lnTo>
                  <a:lnTo>
                    <a:pt x="1410" y="60"/>
                  </a:lnTo>
                  <a:lnTo>
                    <a:pt x="1410" y="60"/>
                  </a:lnTo>
                  <a:lnTo>
                    <a:pt x="1410" y="54"/>
                  </a:lnTo>
                  <a:lnTo>
                    <a:pt x="1410" y="48"/>
                  </a:lnTo>
                  <a:lnTo>
                    <a:pt x="1416" y="48"/>
                  </a:lnTo>
                  <a:lnTo>
                    <a:pt x="1416" y="48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24"/>
                  </a:lnTo>
                  <a:lnTo>
                    <a:pt x="1416" y="24"/>
                  </a:lnTo>
                  <a:lnTo>
                    <a:pt x="1416" y="24"/>
                  </a:lnTo>
                  <a:lnTo>
                    <a:pt x="1416" y="18"/>
                  </a:lnTo>
                  <a:lnTo>
                    <a:pt x="1416" y="18"/>
                  </a:lnTo>
                  <a:lnTo>
                    <a:pt x="1416" y="18"/>
                  </a:lnTo>
                  <a:lnTo>
                    <a:pt x="1416" y="12"/>
                  </a:lnTo>
                  <a:lnTo>
                    <a:pt x="1416" y="12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0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6" name="Freeform 318"/>
            <p:cNvSpPr>
              <a:spLocks/>
            </p:cNvSpPr>
            <p:nvPr/>
          </p:nvSpPr>
          <p:spPr bwMode="auto">
            <a:xfrm>
              <a:off x="3282393" y="4111196"/>
              <a:ext cx="2247900" cy="1190625"/>
            </a:xfrm>
            <a:custGeom>
              <a:avLst/>
              <a:gdLst/>
              <a:ahLst/>
              <a:cxnLst>
                <a:cxn ang="0">
                  <a:pos x="18" y="318"/>
                </a:cxn>
                <a:cxn ang="0">
                  <a:pos x="42" y="336"/>
                </a:cxn>
                <a:cxn ang="0">
                  <a:pos x="66" y="372"/>
                </a:cxn>
                <a:cxn ang="0">
                  <a:pos x="84" y="378"/>
                </a:cxn>
                <a:cxn ang="0">
                  <a:pos x="108" y="390"/>
                </a:cxn>
                <a:cxn ang="0">
                  <a:pos x="132" y="414"/>
                </a:cxn>
                <a:cxn ang="0">
                  <a:pos x="156" y="456"/>
                </a:cxn>
                <a:cxn ang="0">
                  <a:pos x="174" y="534"/>
                </a:cxn>
                <a:cxn ang="0">
                  <a:pos x="198" y="624"/>
                </a:cxn>
                <a:cxn ang="0">
                  <a:pos x="222" y="732"/>
                </a:cxn>
                <a:cxn ang="0">
                  <a:pos x="246" y="660"/>
                </a:cxn>
                <a:cxn ang="0">
                  <a:pos x="264" y="528"/>
                </a:cxn>
                <a:cxn ang="0">
                  <a:pos x="288" y="408"/>
                </a:cxn>
                <a:cxn ang="0">
                  <a:pos x="312" y="294"/>
                </a:cxn>
                <a:cxn ang="0">
                  <a:pos x="336" y="192"/>
                </a:cxn>
                <a:cxn ang="0">
                  <a:pos x="354" y="102"/>
                </a:cxn>
                <a:cxn ang="0">
                  <a:pos x="378" y="24"/>
                </a:cxn>
                <a:cxn ang="0">
                  <a:pos x="402" y="36"/>
                </a:cxn>
                <a:cxn ang="0">
                  <a:pos x="426" y="120"/>
                </a:cxn>
                <a:cxn ang="0">
                  <a:pos x="444" y="210"/>
                </a:cxn>
                <a:cxn ang="0">
                  <a:pos x="468" y="318"/>
                </a:cxn>
                <a:cxn ang="0">
                  <a:pos x="492" y="426"/>
                </a:cxn>
                <a:cxn ang="0">
                  <a:pos x="516" y="552"/>
                </a:cxn>
                <a:cxn ang="0">
                  <a:pos x="534" y="684"/>
                </a:cxn>
                <a:cxn ang="0">
                  <a:pos x="558" y="696"/>
                </a:cxn>
                <a:cxn ang="0">
                  <a:pos x="582" y="558"/>
                </a:cxn>
                <a:cxn ang="0">
                  <a:pos x="606" y="432"/>
                </a:cxn>
                <a:cxn ang="0">
                  <a:pos x="624" y="324"/>
                </a:cxn>
                <a:cxn ang="0">
                  <a:pos x="648" y="216"/>
                </a:cxn>
                <a:cxn ang="0">
                  <a:pos x="672" y="120"/>
                </a:cxn>
                <a:cxn ang="0">
                  <a:pos x="696" y="42"/>
                </a:cxn>
                <a:cxn ang="0">
                  <a:pos x="714" y="18"/>
                </a:cxn>
                <a:cxn ang="0">
                  <a:pos x="738" y="96"/>
                </a:cxn>
                <a:cxn ang="0">
                  <a:pos x="762" y="186"/>
                </a:cxn>
                <a:cxn ang="0">
                  <a:pos x="786" y="294"/>
                </a:cxn>
                <a:cxn ang="0">
                  <a:pos x="804" y="402"/>
                </a:cxn>
                <a:cxn ang="0">
                  <a:pos x="828" y="522"/>
                </a:cxn>
                <a:cxn ang="0">
                  <a:pos x="852" y="654"/>
                </a:cxn>
                <a:cxn ang="0">
                  <a:pos x="876" y="726"/>
                </a:cxn>
                <a:cxn ang="0">
                  <a:pos x="894" y="588"/>
                </a:cxn>
                <a:cxn ang="0">
                  <a:pos x="918" y="462"/>
                </a:cxn>
                <a:cxn ang="0">
                  <a:pos x="942" y="348"/>
                </a:cxn>
                <a:cxn ang="0">
                  <a:pos x="966" y="240"/>
                </a:cxn>
                <a:cxn ang="0">
                  <a:pos x="984" y="144"/>
                </a:cxn>
                <a:cxn ang="0">
                  <a:pos x="1008" y="60"/>
                </a:cxn>
                <a:cxn ang="0">
                  <a:pos x="1032" y="0"/>
                </a:cxn>
                <a:cxn ang="0">
                  <a:pos x="1056" y="78"/>
                </a:cxn>
                <a:cxn ang="0">
                  <a:pos x="1074" y="162"/>
                </a:cxn>
                <a:cxn ang="0">
                  <a:pos x="1098" y="264"/>
                </a:cxn>
                <a:cxn ang="0">
                  <a:pos x="1122" y="372"/>
                </a:cxn>
                <a:cxn ang="0">
                  <a:pos x="1140" y="486"/>
                </a:cxn>
                <a:cxn ang="0">
                  <a:pos x="1164" y="618"/>
                </a:cxn>
                <a:cxn ang="0">
                  <a:pos x="1188" y="750"/>
                </a:cxn>
                <a:cxn ang="0">
                  <a:pos x="1212" y="654"/>
                </a:cxn>
                <a:cxn ang="0">
                  <a:pos x="1230" y="564"/>
                </a:cxn>
                <a:cxn ang="0">
                  <a:pos x="1254" y="480"/>
                </a:cxn>
                <a:cxn ang="0">
                  <a:pos x="1278" y="420"/>
                </a:cxn>
                <a:cxn ang="0">
                  <a:pos x="1302" y="396"/>
                </a:cxn>
                <a:cxn ang="0">
                  <a:pos x="1320" y="378"/>
                </a:cxn>
                <a:cxn ang="0">
                  <a:pos x="1344" y="378"/>
                </a:cxn>
                <a:cxn ang="0">
                  <a:pos x="1368" y="348"/>
                </a:cxn>
                <a:cxn ang="0">
                  <a:pos x="1392" y="324"/>
                </a:cxn>
                <a:cxn ang="0">
                  <a:pos x="1410" y="312"/>
                </a:cxn>
              </a:cxnLst>
              <a:rect l="0" t="0" r="r" b="b"/>
              <a:pathLst>
                <a:path w="1416" h="750">
                  <a:moveTo>
                    <a:pt x="0" y="312"/>
                  </a:move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24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54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60" y="360"/>
                  </a:lnTo>
                  <a:lnTo>
                    <a:pt x="60" y="360"/>
                  </a:lnTo>
                  <a:lnTo>
                    <a:pt x="60" y="360"/>
                  </a:lnTo>
                  <a:lnTo>
                    <a:pt x="60" y="360"/>
                  </a:lnTo>
                  <a:lnTo>
                    <a:pt x="60" y="360"/>
                  </a:lnTo>
                  <a:lnTo>
                    <a:pt x="60" y="360"/>
                  </a:lnTo>
                  <a:lnTo>
                    <a:pt x="60" y="360"/>
                  </a:lnTo>
                  <a:lnTo>
                    <a:pt x="60" y="360"/>
                  </a:lnTo>
                  <a:lnTo>
                    <a:pt x="60" y="360"/>
                  </a:lnTo>
                  <a:lnTo>
                    <a:pt x="60" y="366"/>
                  </a:lnTo>
                  <a:lnTo>
                    <a:pt x="60" y="366"/>
                  </a:lnTo>
                  <a:lnTo>
                    <a:pt x="60" y="366"/>
                  </a:lnTo>
                  <a:lnTo>
                    <a:pt x="60" y="366"/>
                  </a:lnTo>
                  <a:lnTo>
                    <a:pt x="60" y="366"/>
                  </a:lnTo>
                  <a:lnTo>
                    <a:pt x="60" y="366"/>
                  </a:lnTo>
                  <a:lnTo>
                    <a:pt x="60" y="366"/>
                  </a:lnTo>
                  <a:lnTo>
                    <a:pt x="60" y="366"/>
                  </a:lnTo>
                  <a:lnTo>
                    <a:pt x="60" y="366"/>
                  </a:lnTo>
                  <a:lnTo>
                    <a:pt x="60" y="366"/>
                  </a:lnTo>
                  <a:lnTo>
                    <a:pt x="60" y="366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0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08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396"/>
                  </a:lnTo>
                  <a:lnTo>
                    <a:pt x="120" y="402"/>
                  </a:lnTo>
                  <a:lnTo>
                    <a:pt x="120" y="402"/>
                  </a:lnTo>
                  <a:lnTo>
                    <a:pt x="120" y="402"/>
                  </a:lnTo>
                  <a:lnTo>
                    <a:pt x="120" y="402"/>
                  </a:lnTo>
                  <a:lnTo>
                    <a:pt x="120" y="402"/>
                  </a:lnTo>
                  <a:lnTo>
                    <a:pt x="120" y="402"/>
                  </a:lnTo>
                  <a:lnTo>
                    <a:pt x="120" y="402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32" y="408"/>
                  </a:lnTo>
                  <a:lnTo>
                    <a:pt x="132" y="408"/>
                  </a:lnTo>
                  <a:lnTo>
                    <a:pt x="132" y="408"/>
                  </a:lnTo>
                  <a:lnTo>
                    <a:pt x="132" y="408"/>
                  </a:lnTo>
                  <a:lnTo>
                    <a:pt x="132" y="408"/>
                  </a:lnTo>
                  <a:lnTo>
                    <a:pt x="132" y="408"/>
                  </a:lnTo>
                  <a:lnTo>
                    <a:pt x="132" y="408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2" y="414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38"/>
                  </a:lnTo>
                  <a:lnTo>
                    <a:pt x="144" y="438"/>
                  </a:lnTo>
                  <a:lnTo>
                    <a:pt x="144" y="438"/>
                  </a:lnTo>
                  <a:lnTo>
                    <a:pt x="150" y="438"/>
                  </a:lnTo>
                  <a:lnTo>
                    <a:pt x="150" y="438"/>
                  </a:lnTo>
                  <a:lnTo>
                    <a:pt x="150" y="438"/>
                  </a:lnTo>
                  <a:lnTo>
                    <a:pt x="150" y="438"/>
                  </a:lnTo>
                  <a:lnTo>
                    <a:pt x="150" y="438"/>
                  </a:lnTo>
                  <a:lnTo>
                    <a:pt x="150" y="438"/>
                  </a:lnTo>
                  <a:lnTo>
                    <a:pt x="150" y="438"/>
                  </a:lnTo>
                  <a:lnTo>
                    <a:pt x="150" y="444"/>
                  </a:lnTo>
                  <a:lnTo>
                    <a:pt x="150" y="444"/>
                  </a:lnTo>
                  <a:lnTo>
                    <a:pt x="150" y="444"/>
                  </a:lnTo>
                  <a:lnTo>
                    <a:pt x="150" y="444"/>
                  </a:lnTo>
                  <a:lnTo>
                    <a:pt x="150" y="444"/>
                  </a:lnTo>
                  <a:lnTo>
                    <a:pt x="150" y="444"/>
                  </a:lnTo>
                  <a:lnTo>
                    <a:pt x="150" y="444"/>
                  </a:lnTo>
                  <a:lnTo>
                    <a:pt x="150" y="450"/>
                  </a:lnTo>
                  <a:lnTo>
                    <a:pt x="150" y="450"/>
                  </a:lnTo>
                  <a:lnTo>
                    <a:pt x="150" y="450"/>
                  </a:lnTo>
                  <a:lnTo>
                    <a:pt x="150" y="450"/>
                  </a:lnTo>
                  <a:lnTo>
                    <a:pt x="150" y="450"/>
                  </a:lnTo>
                  <a:lnTo>
                    <a:pt x="150" y="450"/>
                  </a:lnTo>
                  <a:lnTo>
                    <a:pt x="150" y="450"/>
                  </a:lnTo>
                  <a:lnTo>
                    <a:pt x="150" y="456"/>
                  </a:lnTo>
                  <a:lnTo>
                    <a:pt x="156" y="456"/>
                  </a:lnTo>
                  <a:lnTo>
                    <a:pt x="156" y="456"/>
                  </a:lnTo>
                  <a:lnTo>
                    <a:pt x="156" y="456"/>
                  </a:lnTo>
                  <a:lnTo>
                    <a:pt x="156" y="456"/>
                  </a:lnTo>
                  <a:lnTo>
                    <a:pt x="156" y="456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56" y="474"/>
                  </a:lnTo>
                  <a:lnTo>
                    <a:pt x="162" y="474"/>
                  </a:lnTo>
                  <a:lnTo>
                    <a:pt x="162" y="474"/>
                  </a:lnTo>
                  <a:lnTo>
                    <a:pt x="162" y="474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86"/>
                  </a:lnTo>
                  <a:lnTo>
                    <a:pt x="162" y="486"/>
                  </a:lnTo>
                  <a:lnTo>
                    <a:pt x="162" y="486"/>
                  </a:lnTo>
                  <a:lnTo>
                    <a:pt x="162" y="486"/>
                  </a:lnTo>
                  <a:lnTo>
                    <a:pt x="162" y="486"/>
                  </a:lnTo>
                  <a:lnTo>
                    <a:pt x="162" y="486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8" y="492"/>
                  </a:lnTo>
                  <a:lnTo>
                    <a:pt x="168" y="498"/>
                  </a:lnTo>
                  <a:lnTo>
                    <a:pt x="168" y="498"/>
                  </a:lnTo>
                  <a:lnTo>
                    <a:pt x="168" y="498"/>
                  </a:lnTo>
                  <a:lnTo>
                    <a:pt x="168" y="498"/>
                  </a:lnTo>
                  <a:lnTo>
                    <a:pt x="168" y="498"/>
                  </a:lnTo>
                  <a:lnTo>
                    <a:pt x="168" y="498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10"/>
                  </a:lnTo>
                  <a:lnTo>
                    <a:pt x="168" y="510"/>
                  </a:lnTo>
                  <a:lnTo>
                    <a:pt x="168" y="510"/>
                  </a:lnTo>
                  <a:lnTo>
                    <a:pt x="168" y="510"/>
                  </a:lnTo>
                  <a:lnTo>
                    <a:pt x="168" y="510"/>
                  </a:lnTo>
                  <a:lnTo>
                    <a:pt x="168" y="510"/>
                  </a:lnTo>
                  <a:lnTo>
                    <a:pt x="168" y="516"/>
                  </a:lnTo>
                  <a:lnTo>
                    <a:pt x="168" y="516"/>
                  </a:lnTo>
                  <a:lnTo>
                    <a:pt x="174" y="516"/>
                  </a:lnTo>
                  <a:lnTo>
                    <a:pt x="174" y="516"/>
                  </a:lnTo>
                  <a:lnTo>
                    <a:pt x="174" y="516"/>
                  </a:lnTo>
                  <a:lnTo>
                    <a:pt x="174" y="516"/>
                  </a:lnTo>
                  <a:lnTo>
                    <a:pt x="174" y="522"/>
                  </a:lnTo>
                  <a:lnTo>
                    <a:pt x="174" y="522"/>
                  </a:lnTo>
                  <a:lnTo>
                    <a:pt x="174" y="522"/>
                  </a:lnTo>
                  <a:lnTo>
                    <a:pt x="174" y="522"/>
                  </a:lnTo>
                  <a:lnTo>
                    <a:pt x="174" y="522"/>
                  </a:lnTo>
                  <a:lnTo>
                    <a:pt x="174" y="522"/>
                  </a:lnTo>
                  <a:lnTo>
                    <a:pt x="174" y="528"/>
                  </a:lnTo>
                  <a:lnTo>
                    <a:pt x="174" y="528"/>
                  </a:lnTo>
                  <a:lnTo>
                    <a:pt x="174" y="528"/>
                  </a:lnTo>
                  <a:lnTo>
                    <a:pt x="174" y="528"/>
                  </a:lnTo>
                  <a:lnTo>
                    <a:pt x="174" y="528"/>
                  </a:lnTo>
                  <a:lnTo>
                    <a:pt x="174" y="528"/>
                  </a:lnTo>
                  <a:lnTo>
                    <a:pt x="174" y="534"/>
                  </a:lnTo>
                  <a:lnTo>
                    <a:pt x="174" y="534"/>
                  </a:lnTo>
                  <a:lnTo>
                    <a:pt x="174" y="534"/>
                  </a:lnTo>
                  <a:lnTo>
                    <a:pt x="174" y="534"/>
                  </a:lnTo>
                  <a:lnTo>
                    <a:pt x="174" y="534"/>
                  </a:lnTo>
                  <a:lnTo>
                    <a:pt x="180" y="540"/>
                  </a:lnTo>
                  <a:lnTo>
                    <a:pt x="180" y="540"/>
                  </a:lnTo>
                  <a:lnTo>
                    <a:pt x="180" y="540"/>
                  </a:lnTo>
                  <a:lnTo>
                    <a:pt x="180" y="540"/>
                  </a:lnTo>
                  <a:lnTo>
                    <a:pt x="180" y="540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0" y="546"/>
                  </a:lnTo>
                  <a:lnTo>
                    <a:pt x="180" y="552"/>
                  </a:lnTo>
                  <a:lnTo>
                    <a:pt x="180" y="552"/>
                  </a:lnTo>
                  <a:lnTo>
                    <a:pt x="180" y="552"/>
                  </a:lnTo>
                  <a:lnTo>
                    <a:pt x="180" y="552"/>
                  </a:lnTo>
                  <a:lnTo>
                    <a:pt x="180" y="552"/>
                  </a:lnTo>
                  <a:lnTo>
                    <a:pt x="180" y="552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6" y="564"/>
                  </a:lnTo>
                  <a:lnTo>
                    <a:pt x="186" y="564"/>
                  </a:lnTo>
                  <a:lnTo>
                    <a:pt x="186" y="564"/>
                  </a:lnTo>
                  <a:lnTo>
                    <a:pt x="186" y="564"/>
                  </a:lnTo>
                  <a:lnTo>
                    <a:pt x="186" y="564"/>
                  </a:lnTo>
                  <a:lnTo>
                    <a:pt x="186" y="564"/>
                  </a:lnTo>
                  <a:lnTo>
                    <a:pt x="186" y="570"/>
                  </a:lnTo>
                  <a:lnTo>
                    <a:pt x="186" y="570"/>
                  </a:lnTo>
                  <a:lnTo>
                    <a:pt x="186" y="570"/>
                  </a:lnTo>
                  <a:lnTo>
                    <a:pt x="186" y="570"/>
                  </a:lnTo>
                  <a:lnTo>
                    <a:pt x="186" y="570"/>
                  </a:lnTo>
                  <a:lnTo>
                    <a:pt x="186" y="576"/>
                  </a:lnTo>
                  <a:lnTo>
                    <a:pt x="186" y="576"/>
                  </a:lnTo>
                  <a:lnTo>
                    <a:pt x="186" y="576"/>
                  </a:lnTo>
                  <a:lnTo>
                    <a:pt x="186" y="576"/>
                  </a:lnTo>
                  <a:lnTo>
                    <a:pt x="186" y="576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92" y="588"/>
                  </a:lnTo>
                  <a:lnTo>
                    <a:pt x="192" y="588"/>
                  </a:lnTo>
                  <a:lnTo>
                    <a:pt x="192" y="588"/>
                  </a:lnTo>
                  <a:lnTo>
                    <a:pt x="192" y="588"/>
                  </a:lnTo>
                  <a:lnTo>
                    <a:pt x="192" y="588"/>
                  </a:lnTo>
                  <a:lnTo>
                    <a:pt x="192" y="594"/>
                  </a:lnTo>
                  <a:lnTo>
                    <a:pt x="192" y="594"/>
                  </a:lnTo>
                  <a:lnTo>
                    <a:pt x="192" y="594"/>
                  </a:lnTo>
                  <a:lnTo>
                    <a:pt x="192" y="594"/>
                  </a:lnTo>
                  <a:lnTo>
                    <a:pt x="192" y="594"/>
                  </a:lnTo>
                  <a:lnTo>
                    <a:pt x="192" y="600"/>
                  </a:lnTo>
                  <a:lnTo>
                    <a:pt x="192" y="600"/>
                  </a:lnTo>
                  <a:lnTo>
                    <a:pt x="192" y="600"/>
                  </a:lnTo>
                  <a:lnTo>
                    <a:pt x="192" y="600"/>
                  </a:lnTo>
                  <a:lnTo>
                    <a:pt x="192" y="600"/>
                  </a:lnTo>
                  <a:lnTo>
                    <a:pt x="192" y="600"/>
                  </a:lnTo>
                  <a:lnTo>
                    <a:pt x="192" y="606"/>
                  </a:lnTo>
                  <a:lnTo>
                    <a:pt x="192" y="606"/>
                  </a:lnTo>
                  <a:lnTo>
                    <a:pt x="192" y="606"/>
                  </a:lnTo>
                  <a:lnTo>
                    <a:pt x="192" y="606"/>
                  </a:lnTo>
                  <a:lnTo>
                    <a:pt x="192" y="606"/>
                  </a:lnTo>
                  <a:lnTo>
                    <a:pt x="198" y="612"/>
                  </a:lnTo>
                  <a:lnTo>
                    <a:pt x="198" y="612"/>
                  </a:lnTo>
                  <a:lnTo>
                    <a:pt x="198" y="612"/>
                  </a:lnTo>
                  <a:lnTo>
                    <a:pt x="198" y="612"/>
                  </a:lnTo>
                  <a:lnTo>
                    <a:pt x="198" y="612"/>
                  </a:lnTo>
                  <a:lnTo>
                    <a:pt x="198" y="618"/>
                  </a:lnTo>
                  <a:lnTo>
                    <a:pt x="198" y="618"/>
                  </a:lnTo>
                  <a:lnTo>
                    <a:pt x="198" y="618"/>
                  </a:lnTo>
                  <a:lnTo>
                    <a:pt x="198" y="618"/>
                  </a:lnTo>
                  <a:lnTo>
                    <a:pt x="198" y="618"/>
                  </a:lnTo>
                  <a:lnTo>
                    <a:pt x="198" y="624"/>
                  </a:lnTo>
                  <a:lnTo>
                    <a:pt x="198" y="624"/>
                  </a:lnTo>
                  <a:lnTo>
                    <a:pt x="198" y="624"/>
                  </a:lnTo>
                  <a:lnTo>
                    <a:pt x="198" y="624"/>
                  </a:lnTo>
                  <a:lnTo>
                    <a:pt x="198" y="624"/>
                  </a:lnTo>
                  <a:lnTo>
                    <a:pt x="198" y="630"/>
                  </a:lnTo>
                  <a:lnTo>
                    <a:pt x="198" y="630"/>
                  </a:lnTo>
                  <a:lnTo>
                    <a:pt x="198" y="630"/>
                  </a:lnTo>
                  <a:lnTo>
                    <a:pt x="198" y="630"/>
                  </a:lnTo>
                  <a:lnTo>
                    <a:pt x="198" y="630"/>
                  </a:lnTo>
                  <a:lnTo>
                    <a:pt x="198" y="636"/>
                  </a:lnTo>
                  <a:lnTo>
                    <a:pt x="198" y="636"/>
                  </a:lnTo>
                  <a:lnTo>
                    <a:pt x="204" y="636"/>
                  </a:lnTo>
                  <a:lnTo>
                    <a:pt x="204" y="636"/>
                  </a:lnTo>
                  <a:lnTo>
                    <a:pt x="204" y="636"/>
                  </a:lnTo>
                  <a:lnTo>
                    <a:pt x="204" y="642"/>
                  </a:lnTo>
                  <a:lnTo>
                    <a:pt x="204" y="642"/>
                  </a:lnTo>
                  <a:lnTo>
                    <a:pt x="204" y="642"/>
                  </a:lnTo>
                  <a:lnTo>
                    <a:pt x="204" y="642"/>
                  </a:lnTo>
                  <a:lnTo>
                    <a:pt x="204" y="648"/>
                  </a:lnTo>
                  <a:lnTo>
                    <a:pt x="204" y="648"/>
                  </a:lnTo>
                  <a:lnTo>
                    <a:pt x="204" y="648"/>
                  </a:lnTo>
                  <a:lnTo>
                    <a:pt x="204" y="648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60"/>
                  </a:lnTo>
                  <a:lnTo>
                    <a:pt x="204" y="660"/>
                  </a:lnTo>
                  <a:lnTo>
                    <a:pt x="204" y="660"/>
                  </a:lnTo>
                  <a:lnTo>
                    <a:pt x="204" y="660"/>
                  </a:lnTo>
                  <a:lnTo>
                    <a:pt x="210" y="660"/>
                  </a:lnTo>
                  <a:lnTo>
                    <a:pt x="210" y="666"/>
                  </a:lnTo>
                  <a:lnTo>
                    <a:pt x="210" y="666"/>
                  </a:lnTo>
                  <a:lnTo>
                    <a:pt x="210" y="666"/>
                  </a:lnTo>
                  <a:lnTo>
                    <a:pt x="210" y="666"/>
                  </a:lnTo>
                  <a:lnTo>
                    <a:pt x="210" y="672"/>
                  </a:lnTo>
                  <a:lnTo>
                    <a:pt x="210" y="672"/>
                  </a:lnTo>
                  <a:lnTo>
                    <a:pt x="210" y="672"/>
                  </a:lnTo>
                  <a:lnTo>
                    <a:pt x="210" y="672"/>
                  </a:lnTo>
                  <a:lnTo>
                    <a:pt x="210" y="672"/>
                  </a:lnTo>
                  <a:lnTo>
                    <a:pt x="210" y="678"/>
                  </a:lnTo>
                  <a:lnTo>
                    <a:pt x="210" y="678"/>
                  </a:lnTo>
                  <a:lnTo>
                    <a:pt x="210" y="678"/>
                  </a:lnTo>
                  <a:lnTo>
                    <a:pt x="210" y="678"/>
                  </a:lnTo>
                  <a:lnTo>
                    <a:pt x="210" y="678"/>
                  </a:lnTo>
                  <a:lnTo>
                    <a:pt x="210" y="684"/>
                  </a:lnTo>
                  <a:lnTo>
                    <a:pt x="210" y="684"/>
                  </a:lnTo>
                  <a:lnTo>
                    <a:pt x="210" y="684"/>
                  </a:lnTo>
                  <a:lnTo>
                    <a:pt x="210" y="684"/>
                  </a:lnTo>
                  <a:lnTo>
                    <a:pt x="210" y="690"/>
                  </a:lnTo>
                  <a:lnTo>
                    <a:pt x="210" y="690"/>
                  </a:lnTo>
                  <a:lnTo>
                    <a:pt x="216" y="690"/>
                  </a:lnTo>
                  <a:lnTo>
                    <a:pt x="216" y="690"/>
                  </a:lnTo>
                  <a:lnTo>
                    <a:pt x="216" y="690"/>
                  </a:lnTo>
                  <a:lnTo>
                    <a:pt x="216" y="696"/>
                  </a:lnTo>
                  <a:lnTo>
                    <a:pt x="216" y="696"/>
                  </a:lnTo>
                  <a:lnTo>
                    <a:pt x="216" y="696"/>
                  </a:lnTo>
                  <a:lnTo>
                    <a:pt x="216" y="696"/>
                  </a:lnTo>
                  <a:lnTo>
                    <a:pt x="216" y="702"/>
                  </a:lnTo>
                  <a:lnTo>
                    <a:pt x="216" y="702"/>
                  </a:lnTo>
                  <a:lnTo>
                    <a:pt x="216" y="702"/>
                  </a:lnTo>
                  <a:lnTo>
                    <a:pt x="216" y="702"/>
                  </a:lnTo>
                  <a:lnTo>
                    <a:pt x="216" y="702"/>
                  </a:lnTo>
                  <a:lnTo>
                    <a:pt x="216" y="708"/>
                  </a:lnTo>
                  <a:lnTo>
                    <a:pt x="216" y="708"/>
                  </a:lnTo>
                  <a:lnTo>
                    <a:pt x="216" y="708"/>
                  </a:lnTo>
                  <a:lnTo>
                    <a:pt x="216" y="708"/>
                  </a:lnTo>
                  <a:lnTo>
                    <a:pt x="216" y="714"/>
                  </a:lnTo>
                  <a:lnTo>
                    <a:pt x="216" y="714"/>
                  </a:lnTo>
                  <a:lnTo>
                    <a:pt x="216" y="714"/>
                  </a:lnTo>
                  <a:lnTo>
                    <a:pt x="216" y="714"/>
                  </a:lnTo>
                  <a:lnTo>
                    <a:pt x="216" y="720"/>
                  </a:lnTo>
                  <a:lnTo>
                    <a:pt x="222" y="720"/>
                  </a:lnTo>
                  <a:lnTo>
                    <a:pt x="222" y="720"/>
                  </a:lnTo>
                  <a:lnTo>
                    <a:pt x="222" y="720"/>
                  </a:lnTo>
                  <a:lnTo>
                    <a:pt x="222" y="720"/>
                  </a:lnTo>
                  <a:lnTo>
                    <a:pt x="222" y="726"/>
                  </a:lnTo>
                  <a:lnTo>
                    <a:pt x="222" y="726"/>
                  </a:lnTo>
                  <a:lnTo>
                    <a:pt x="222" y="726"/>
                  </a:lnTo>
                  <a:lnTo>
                    <a:pt x="222" y="726"/>
                  </a:lnTo>
                  <a:lnTo>
                    <a:pt x="222" y="732"/>
                  </a:lnTo>
                  <a:lnTo>
                    <a:pt x="222" y="732"/>
                  </a:lnTo>
                  <a:lnTo>
                    <a:pt x="222" y="732"/>
                  </a:lnTo>
                  <a:lnTo>
                    <a:pt x="222" y="732"/>
                  </a:lnTo>
                  <a:lnTo>
                    <a:pt x="222" y="732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44"/>
                  </a:lnTo>
                  <a:lnTo>
                    <a:pt x="222" y="744"/>
                  </a:lnTo>
                  <a:lnTo>
                    <a:pt x="222" y="744"/>
                  </a:lnTo>
                  <a:lnTo>
                    <a:pt x="222" y="744"/>
                  </a:lnTo>
                  <a:lnTo>
                    <a:pt x="222" y="744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50"/>
                  </a:lnTo>
                  <a:lnTo>
                    <a:pt x="228" y="744"/>
                  </a:lnTo>
                  <a:lnTo>
                    <a:pt x="228" y="744"/>
                  </a:lnTo>
                  <a:lnTo>
                    <a:pt x="228" y="744"/>
                  </a:lnTo>
                  <a:lnTo>
                    <a:pt x="234" y="744"/>
                  </a:lnTo>
                  <a:lnTo>
                    <a:pt x="234" y="738"/>
                  </a:lnTo>
                  <a:lnTo>
                    <a:pt x="234" y="738"/>
                  </a:lnTo>
                  <a:lnTo>
                    <a:pt x="234" y="738"/>
                  </a:lnTo>
                  <a:lnTo>
                    <a:pt x="234" y="738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0"/>
                  </a:lnTo>
                  <a:lnTo>
                    <a:pt x="234" y="720"/>
                  </a:lnTo>
                  <a:lnTo>
                    <a:pt x="234" y="720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4" y="708"/>
                  </a:lnTo>
                  <a:lnTo>
                    <a:pt x="234" y="708"/>
                  </a:lnTo>
                  <a:lnTo>
                    <a:pt x="234" y="708"/>
                  </a:lnTo>
                  <a:lnTo>
                    <a:pt x="240" y="702"/>
                  </a:lnTo>
                  <a:lnTo>
                    <a:pt x="240" y="702"/>
                  </a:lnTo>
                  <a:lnTo>
                    <a:pt x="240" y="702"/>
                  </a:lnTo>
                  <a:lnTo>
                    <a:pt x="240" y="696"/>
                  </a:lnTo>
                  <a:lnTo>
                    <a:pt x="240" y="696"/>
                  </a:lnTo>
                  <a:lnTo>
                    <a:pt x="240" y="696"/>
                  </a:lnTo>
                  <a:lnTo>
                    <a:pt x="240" y="696"/>
                  </a:lnTo>
                  <a:lnTo>
                    <a:pt x="240" y="690"/>
                  </a:lnTo>
                  <a:lnTo>
                    <a:pt x="240" y="690"/>
                  </a:lnTo>
                  <a:lnTo>
                    <a:pt x="240" y="690"/>
                  </a:lnTo>
                  <a:lnTo>
                    <a:pt x="240" y="684"/>
                  </a:lnTo>
                  <a:lnTo>
                    <a:pt x="240" y="684"/>
                  </a:lnTo>
                  <a:lnTo>
                    <a:pt x="240" y="684"/>
                  </a:lnTo>
                  <a:lnTo>
                    <a:pt x="240" y="684"/>
                  </a:lnTo>
                  <a:lnTo>
                    <a:pt x="240" y="678"/>
                  </a:lnTo>
                  <a:lnTo>
                    <a:pt x="240" y="678"/>
                  </a:lnTo>
                  <a:lnTo>
                    <a:pt x="240" y="672"/>
                  </a:lnTo>
                  <a:lnTo>
                    <a:pt x="240" y="672"/>
                  </a:lnTo>
                  <a:lnTo>
                    <a:pt x="240" y="672"/>
                  </a:lnTo>
                  <a:lnTo>
                    <a:pt x="240" y="666"/>
                  </a:lnTo>
                  <a:lnTo>
                    <a:pt x="240" y="666"/>
                  </a:lnTo>
                  <a:lnTo>
                    <a:pt x="246" y="666"/>
                  </a:lnTo>
                  <a:lnTo>
                    <a:pt x="246" y="666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54"/>
                  </a:lnTo>
                  <a:lnTo>
                    <a:pt x="246" y="654"/>
                  </a:lnTo>
                  <a:lnTo>
                    <a:pt x="246" y="654"/>
                  </a:lnTo>
                  <a:lnTo>
                    <a:pt x="246" y="654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2"/>
                  </a:lnTo>
                  <a:lnTo>
                    <a:pt x="246" y="642"/>
                  </a:lnTo>
                  <a:lnTo>
                    <a:pt x="246" y="642"/>
                  </a:lnTo>
                  <a:lnTo>
                    <a:pt x="246" y="642"/>
                  </a:lnTo>
                  <a:lnTo>
                    <a:pt x="246" y="636"/>
                  </a:lnTo>
                  <a:lnTo>
                    <a:pt x="246" y="636"/>
                  </a:lnTo>
                  <a:lnTo>
                    <a:pt x="246" y="636"/>
                  </a:lnTo>
                  <a:lnTo>
                    <a:pt x="246" y="630"/>
                  </a:lnTo>
                  <a:lnTo>
                    <a:pt x="246" y="630"/>
                  </a:lnTo>
                  <a:lnTo>
                    <a:pt x="246" y="630"/>
                  </a:lnTo>
                  <a:lnTo>
                    <a:pt x="252" y="630"/>
                  </a:lnTo>
                  <a:lnTo>
                    <a:pt x="252" y="624"/>
                  </a:lnTo>
                  <a:lnTo>
                    <a:pt x="252" y="624"/>
                  </a:lnTo>
                  <a:lnTo>
                    <a:pt x="252" y="624"/>
                  </a:lnTo>
                  <a:lnTo>
                    <a:pt x="252" y="618"/>
                  </a:lnTo>
                  <a:lnTo>
                    <a:pt x="252" y="618"/>
                  </a:lnTo>
                  <a:lnTo>
                    <a:pt x="252" y="618"/>
                  </a:lnTo>
                  <a:lnTo>
                    <a:pt x="252" y="618"/>
                  </a:lnTo>
                  <a:lnTo>
                    <a:pt x="252" y="612"/>
                  </a:lnTo>
                  <a:lnTo>
                    <a:pt x="252" y="612"/>
                  </a:lnTo>
                  <a:lnTo>
                    <a:pt x="252" y="612"/>
                  </a:lnTo>
                  <a:lnTo>
                    <a:pt x="252" y="606"/>
                  </a:lnTo>
                  <a:lnTo>
                    <a:pt x="252" y="606"/>
                  </a:lnTo>
                  <a:lnTo>
                    <a:pt x="252" y="606"/>
                  </a:lnTo>
                  <a:lnTo>
                    <a:pt x="252" y="606"/>
                  </a:lnTo>
                  <a:lnTo>
                    <a:pt x="252" y="600"/>
                  </a:lnTo>
                  <a:lnTo>
                    <a:pt x="252" y="600"/>
                  </a:lnTo>
                  <a:lnTo>
                    <a:pt x="252" y="600"/>
                  </a:lnTo>
                  <a:lnTo>
                    <a:pt x="252" y="594"/>
                  </a:lnTo>
                  <a:lnTo>
                    <a:pt x="252" y="594"/>
                  </a:lnTo>
                  <a:lnTo>
                    <a:pt x="252" y="594"/>
                  </a:lnTo>
                  <a:lnTo>
                    <a:pt x="258" y="594"/>
                  </a:lnTo>
                  <a:lnTo>
                    <a:pt x="258" y="588"/>
                  </a:lnTo>
                  <a:lnTo>
                    <a:pt x="258" y="588"/>
                  </a:lnTo>
                  <a:lnTo>
                    <a:pt x="258" y="588"/>
                  </a:lnTo>
                  <a:lnTo>
                    <a:pt x="258" y="588"/>
                  </a:lnTo>
                  <a:lnTo>
                    <a:pt x="258" y="582"/>
                  </a:lnTo>
                  <a:lnTo>
                    <a:pt x="258" y="582"/>
                  </a:lnTo>
                  <a:lnTo>
                    <a:pt x="258" y="582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64"/>
                  </a:lnTo>
                  <a:lnTo>
                    <a:pt x="258" y="564"/>
                  </a:lnTo>
                  <a:lnTo>
                    <a:pt x="258" y="564"/>
                  </a:lnTo>
                  <a:lnTo>
                    <a:pt x="258" y="564"/>
                  </a:lnTo>
                  <a:lnTo>
                    <a:pt x="258" y="558"/>
                  </a:lnTo>
                  <a:lnTo>
                    <a:pt x="258" y="558"/>
                  </a:lnTo>
                  <a:lnTo>
                    <a:pt x="264" y="558"/>
                  </a:lnTo>
                  <a:lnTo>
                    <a:pt x="264" y="558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64" y="552"/>
                  </a:lnTo>
                  <a:lnTo>
                    <a:pt x="264" y="546"/>
                  </a:lnTo>
                  <a:lnTo>
                    <a:pt x="264" y="546"/>
                  </a:lnTo>
                  <a:lnTo>
                    <a:pt x="264" y="546"/>
                  </a:lnTo>
                  <a:lnTo>
                    <a:pt x="264" y="540"/>
                  </a:lnTo>
                  <a:lnTo>
                    <a:pt x="264" y="540"/>
                  </a:lnTo>
                  <a:lnTo>
                    <a:pt x="264" y="540"/>
                  </a:lnTo>
                  <a:lnTo>
                    <a:pt x="264" y="534"/>
                  </a:lnTo>
                  <a:lnTo>
                    <a:pt x="264" y="534"/>
                  </a:lnTo>
                  <a:lnTo>
                    <a:pt x="264" y="534"/>
                  </a:lnTo>
                  <a:lnTo>
                    <a:pt x="264" y="534"/>
                  </a:lnTo>
                  <a:lnTo>
                    <a:pt x="264" y="528"/>
                  </a:lnTo>
                  <a:lnTo>
                    <a:pt x="264" y="528"/>
                  </a:lnTo>
                  <a:lnTo>
                    <a:pt x="264" y="528"/>
                  </a:lnTo>
                  <a:lnTo>
                    <a:pt x="264" y="528"/>
                  </a:lnTo>
                  <a:lnTo>
                    <a:pt x="264" y="522"/>
                  </a:lnTo>
                  <a:lnTo>
                    <a:pt x="270" y="522"/>
                  </a:lnTo>
                  <a:lnTo>
                    <a:pt x="270" y="522"/>
                  </a:lnTo>
                  <a:lnTo>
                    <a:pt x="270" y="522"/>
                  </a:lnTo>
                  <a:lnTo>
                    <a:pt x="270" y="516"/>
                  </a:lnTo>
                  <a:lnTo>
                    <a:pt x="270" y="516"/>
                  </a:lnTo>
                  <a:lnTo>
                    <a:pt x="270" y="516"/>
                  </a:lnTo>
                  <a:lnTo>
                    <a:pt x="270" y="516"/>
                  </a:lnTo>
                  <a:lnTo>
                    <a:pt x="270" y="510"/>
                  </a:lnTo>
                  <a:lnTo>
                    <a:pt x="270" y="510"/>
                  </a:lnTo>
                  <a:lnTo>
                    <a:pt x="270" y="510"/>
                  </a:lnTo>
                  <a:lnTo>
                    <a:pt x="270" y="510"/>
                  </a:lnTo>
                  <a:lnTo>
                    <a:pt x="270" y="504"/>
                  </a:lnTo>
                  <a:lnTo>
                    <a:pt x="270" y="504"/>
                  </a:lnTo>
                  <a:lnTo>
                    <a:pt x="270" y="504"/>
                  </a:lnTo>
                  <a:lnTo>
                    <a:pt x="270" y="498"/>
                  </a:lnTo>
                  <a:lnTo>
                    <a:pt x="270" y="498"/>
                  </a:lnTo>
                  <a:lnTo>
                    <a:pt x="270" y="498"/>
                  </a:lnTo>
                  <a:lnTo>
                    <a:pt x="270" y="492"/>
                  </a:lnTo>
                  <a:lnTo>
                    <a:pt x="270" y="492"/>
                  </a:lnTo>
                  <a:lnTo>
                    <a:pt x="270" y="492"/>
                  </a:lnTo>
                  <a:lnTo>
                    <a:pt x="270" y="492"/>
                  </a:lnTo>
                  <a:lnTo>
                    <a:pt x="276" y="486"/>
                  </a:lnTo>
                  <a:lnTo>
                    <a:pt x="276" y="486"/>
                  </a:lnTo>
                  <a:lnTo>
                    <a:pt x="276" y="486"/>
                  </a:lnTo>
                  <a:lnTo>
                    <a:pt x="276" y="486"/>
                  </a:lnTo>
                  <a:lnTo>
                    <a:pt x="276" y="480"/>
                  </a:lnTo>
                  <a:lnTo>
                    <a:pt x="276" y="480"/>
                  </a:lnTo>
                  <a:lnTo>
                    <a:pt x="276" y="480"/>
                  </a:lnTo>
                  <a:lnTo>
                    <a:pt x="276" y="480"/>
                  </a:lnTo>
                  <a:lnTo>
                    <a:pt x="276" y="474"/>
                  </a:lnTo>
                  <a:lnTo>
                    <a:pt x="276" y="474"/>
                  </a:lnTo>
                  <a:lnTo>
                    <a:pt x="276" y="474"/>
                  </a:lnTo>
                  <a:lnTo>
                    <a:pt x="276" y="474"/>
                  </a:lnTo>
                  <a:lnTo>
                    <a:pt x="276" y="468"/>
                  </a:lnTo>
                  <a:lnTo>
                    <a:pt x="276" y="468"/>
                  </a:lnTo>
                  <a:lnTo>
                    <a:pt x="276" y="468"/>
                  </a:lnTo>
                  <a:lnTo>
                    <a:pt x="276" y="468"/>
                  </a:lnTo>
                  <a:lnTo>
                    <a:pt x="276" y="462"/>
                  </a:lnTo>
                  <a:lnTo>
                    <a:pt x="276" y="462"/>
                  </a:lnTo>
                  <a:lnTo>
                    <a:pt x="276" y="462"/>
                  </a:lnTo>
                  <a:lnTo>
                    <a:pt x="276" y="462"/>
                  </a:lnTo>
                  <a:lnTo>
                    <a:pt x="276" y="456"/>
                  </a:lnTo>
                  <a:lnTo>
                    <a:pt x="282" y="456"/>
                  </a:lnTo>
                  <a:lnTo>
                    <a:pt x="282" y="456"/>
                  </a:lnTo>
                  <a:lnTo>
                    <a:pt x="282" y="456"/>
                  </a:lnTo>
                  <a:lnTo>
                    <a:pt x="282" y="450"/>
                  </a:lnTo>
                  <a:lnTo>
                    <a:pt x="282" y="450"/>
                  </a:lnTo>
                  <a:lnTo>
                    <a:pt x="282" y="450"/>
                  </a:lnTo>
                  <a:lnTo>
                    <a:pt x="282" y="450"/>
                  </a:lnTo>
                  <a:lnTo>
                    <a:pt x="282" y="444"/>
                  </a:lnTo>
                  <a:lnTo>
                    <a:pt x="282" y="444"/>
                  </a:lnTo>
                  <a:lnTo>
                    <a:pt x="282" y="444"/>
                  </a:lnTo>
                  <a:lnTo>
                    <a:pt x="282" y="444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32"/>
                  </a:lnTo>
                  <a:lnTo>
                    <a:pt x="282" y="426"/>
                  </a:lnTo>
                  <a:lnTo>
                    <a:pt x="282" y="426"/>
                  </a:lnTo>
                  <a:lnTo>
                    <a:pt x="282" y="426"/>
                  </a:lnTo>
                  <a:lnTo>
                    <a:pt x="288" y="426"/>
                  </a:lnTo>
                  <a:lnTo>
                    <a:pt x="288" y="420"/>
                  </a:lnTo>
                  <a:lnTo>
                    <a:pt x="288" y="420"/>
                  </a:lnTo>
                  <a:lnTo>
                    <a:pt x="288" y="420"/>
                  </a:lnTo>
                  <a:lnTo>
                    <a:pt x="288" y="420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08"/>
                  </a:lnTo>
                  <a:lnTo>
                    <a:pt x="288" y="408"/>
                  </a:lnTo>
                  <a:lnTo>
                    <a:pt x="288" y="408"/>
                  </a:lnTo>
                  <a:lnTo>
                    <a:pt x="288" y="408"/>
                  </a:lnTo>
                  <a:lnTo>
                    <a:pt x="288" y="402"/>
                  </a:lnTo>
                  <a:lnTo>
                    <a:pt x="288" y="402"/>
                  </a:lnTo>
                  <a:lnTo>
                    <a:pt x="288" y="402"/>
                  </a:lnTo>
                  <a:lnTo>
                    <a:pt x="288" y="402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94" y="396"/>
                  </a:lnTo>
                  <a:lnTo>
                    <a:pt x="294" y="390"/>
                  </a:lnTo>
                  <a:lnTo>
                    <a:pt x="294" y="390"/>
                  </a:lnTo>
                  <a:lnTo>
                    <a:pt x="294" y="390"/>
                  </a:lnTo>
                  <a:lnTo>
                    <a:pt x="294" y="390"/>
                  </a:lnTo>
                  <a:lnTo>
                    <a:pt x="294" y="390"/>
                  </a:lnTo>
                  <a:lnTo>
                    <a:pt x="294" y="384"/>
                  </a:lnTo>
                  <a:lnTo>
                    <a:pt x="294" y="384"/>
                  </a:lnTo>
                  <a:lnTo>
                    <a:pt x="294" y="384"/>
                  </a:lnTo>
                  <a:lnTo>
                    <a:pt x="294" y="384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2"/>
                  </a:lnTo>
                  <a:lnTo>
                    <a:pt x="294" y="372"/>
                  </a:lnTo>
                  <a:lnTo>
                    <a:pt x="294" y="372"/>
                  </a:lnTo>
                  <a:lnTo>
                    <a:pt x="294" y="372"/>
                  </a:lnTo>
                  <a:lnTo>
                    <a:pt x="294" y="366"/>
                  </a:lnTo>
                  <a:lnTo>
                    <a:pt x="294" y="366"/>
                  </a:lnTo>
                  <a:lnTo>
                    <a:pt x="294" y="366"/>
                  </a:lnTo>
                  <a:lnTo>
                    <a:pt x="300" y="366"/>
                  </a:lnTo>
                  <a:lnTo>
                    <a:pt x="300" y="366"/>
                  </a:lnTo>
                  <a:lnTo>
                    <a:pt x="300" y="360"/>
                  </a:lnTo>
                  <a:lnTo>
                    <a:pt x="300" y="360"/>
                  </a:lnTo>
                  <a:lnTo>
                    <a:pt x="300" y="360"/>
                  </a:lnTo>
                  <a:lnTo>
                    <a:pt x="300" y="360"/>
                  </a:lnTo>
                  <a:lnTo>
                    <a:pt x="300" y="354"/>
                  </a:lnTo>
                  <a:lnTo>
                    <a:pt x="300" y="354"/>
                  </a:lnTo>
                  <a:lnTo>
                    <a:pt x="300" y="354"/>
                  </a:lnTo>
                  <a:lnTo>
                    <a:pt x="300" y="354"/>
                  </a:lnTo>
                  <a:lnTo>
                    <a:pt x="300" y="348"/>
                  </a:lnTo>
                  <a:lnTo>
                    <a:pt x="300" y="348"/>
                  </a:lnTo>
                  <a:lnTo>
                    <a:pt x="300" y="348"/>
                  </a:lnTo>
                  <a:lnTo>
                    <a:pt x="300" y="348"/>
                  </a:lnTo>
                  <a:lnTo>
                    <a:pt x="300" y="348"/>
                  </a:lnTo>
                  <a:lnTo>
                    <a:pt x="300" y="342"/>
                  </a:lnTo>
                  <a:lnTo>
                    <a:pt x="300" y="342"/>
                  </a:lnTo>
                  <a:lnTo>
                    <a:pt x="300" y="342"/>
                  </a:lnTo>
                  <a:lnTo>
                    <a:pt x="300" y="342"/>
                  </a:lnTo>
                  <a:lnTo>
                    <a:pt x="300" y="336"/>
                  </a:lnTo>
                  <a:lnTo>
                    <a:pt x="300" y="336"/>
                  </a:lnTo>
                  <a:lnTo>
                    <a:pt x="306" y="336"/>
                  </a:lnTo>
                  <a:lnTo>
                    <a:pt x="306" y="336"/>
                  </a:lnTo>
                  <a:lnTo>
                    <a:pt x="306" y="336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24"/>
                  </a:lnTo>
                  <a:lnTo>
                    <a:pt x="306" y="324"/>
                  </a:lnTo>
                  <a:lnTo>
                    <a:pt x="306" y="324"/>
                  </a:lnTo>
                  <a:lnTo>
                    <a:pt x="306" y="324"/>
                  </a:lnTo>
                  <a:lnTo>
                    <a:pt x="306" y="324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2"/>
                  </a:lnTo>
                  <a:lnTo>
                    <a:pt x="306" y="312"/>
                  </a:lnTo>
                  <a:lnTo>
                    <a:pt x="306" y="312"/>
                  </a:lnTo>
                  <a:lnTo>
                    <a:pt x="306" y="312"/>
                  </a:lnTo>
                  <a:lnTo>
                    <a:pt x="306" y="312"/>
                  </a:lnTo>
                  <a:lnTo>
                    <a:pt x="312" y="306"/>
                  </a:lnTo>
                  <a:lnTo>
                    <a:pt x="312" y="306"/>
                  </a:lnTo>
                  <a:lnTo>
                    <a:pt x="312" y="306"/>
                  </a:lnTo>
                  <a:lnTo>
                    <a:pt x="312" y="300"/>
                  </a:lnTo>
                  <a:lnTo>
                    <a:pt x="312" y="300"/>
                  </a:lnTo>
                  <a:lnTo>
                    <a:pt x="312" y="300"/>
                  </a:lnTo>
                  <a:lnTo>
                    <a:pt x="312" y="300"/>
                  </a:lnTo>
                  <a:lnTo>
                    <a:pt x="312" y="300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88"/>
                  </a:lnTo>
                  <a:lnTo>
                    <a:pt x="312" y="288"/>
                  </a:lnTo>
                  <a:lnTo>
                    <a:pt x="312" y="288"/>
                  </a:lnTo>
                  <a:lnTo>
                    <a:pt x="312" y="288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6"/>
                  </a:lnTo>
                  <a:lnTo>
                    <a:pt x="318" y="270"/>
                  </a:lnTo>
                  <a:lnTo>
                    <a:pt x="318" y="270"/>
                  </a:lnTo>
                  <a:lnTo>
                    <a:pt x="318" y="270"/>
                  </a:lnTo>
                  <a:lnTo>
                    <a:pt x="318" y="270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2"/>
                  </a:lnTo>
                  <a:lnTo>
                    <a:pt x="318" y="252"/>
                  </a:lnTo>
                  <a:lnTo>
                    <a:pt x="318" y="252"/>
                  </a:lnTo>
                  <a:lnTo>
                    <a:pt x="324" y="252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0"/>
                  </a:lnTo>
                  <a:lnTo>
                    <a:pt x="324" y="240"/>
                  </a:lnTo>
                  <a:lnTo>
                    <a:pt x="324" y="240"/>
                  </a:lnTo>
                  <a:lnTo>
                    <a:pt x="324" y="240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28"/>
                  </a:lnTo>
                  <a:lnTo>
                    <a:pt x="324" y="228"/>
                  </a:lnTo>
                  <a:lnTo>
                    <a:pt x="324" y="228"/>
                  </a:lnTo>
                  <a:lnTo>
                    <a:pt x="324" y="228"/>
                  </a:lnTo>
                  <a:lnTo>
                    <a:pt x="324" y="222"/>
                  </a:lnTo>
                  <a:lnTo>
                    <a:pt x="324" y="222"/>
                  </a:lnTo>
                  <a:lnTo>
                    <a:pt x="324" y="222"/>
                  </a:lnTo>
                  <a:lnTo>
                    <a:pt x="330" y="222"/>
                  </a:lnTo>
                  <a:lnTo>
                    <a:pt x="330" y="222"/>
                  </a:lnTo>
                  <a:lnTo>
                    <a:pt x="330" y="216"/>
                  </a:lnTo>
                  <a:lnTo>
                    <a:pt x="330" y="216"/>
                  </a:lnTo>
                  <a:lnTo>
                    <a:pt x="330" y="216"/>
                  </a:lnTo>
                  <a:lnTo>
                    <a:pt x="330" y="216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04"/>
                  </a:lnTo>
                  <a:lnTo>
                    <a:pt x="330" y="204"/>
                  </a:lnTo>
                  <a:lnTo>
                    <a:pt x="330" y="204"/>
                  </a:lnTo>
                  <a:lnTo>
                    <a:pt x="330" y="204"/>
                  </a:lnTo>
                  <a:lnTo>
                    <a:pt x="330" y="198"/>
                  </a:lnTo>
                  <a:lnTo>
                    <a:pt x="330" y="198"/>
                  </a:lnTo>
                  <a:lnTo>
                    <a:pt x="330" y="198"/>
                  </a:lnTo>
                  <a:lnTo>
                    <a:pt x="330" y="198"/>
                  </a:lnTo>
                  <a:lnTo>
                    <a:pt x="330" y="198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74"/>
                  </a:lnTo>
                  <a:lnTo>
                    <a:pt x="336" y="174"/>
                  </a:lnTo>
                  <a:lnTo>
                    <a:pt x="336" y="174"/>
                  </a:lnTo>
                  <a:lnTo>
                    <a:pt x="336" y="174"/>
                  </a:lnTo>
                  <a:lnTo>
                    <a:pt x="336" y="174"/>
                  </a:lnTo>
                  <a:lnTo>
                    <a:pt x="336" y="168"/>
                  </a:lnTo>
                  <a:lnTo>
                    <a:pt x="342" y="168"/>
                  </a:lnTo>
                  <a:lnTo>
                    <a:pt x="342" y="168"/>
                  </a:lnTo>
                  <a:lnTo>
                    <a:pt x="342" y="168"/>
                  </a:lnTo>
                  <a:lnTo>
                    <a:pt x="342" y="168"/>
                  </a:lnTo>
                  <a:lnTo>
                    <a:pt x="342" y="168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0"/>
                  </a:lnTo>
                  <a:lnTo>
                    <a:pt x="342" y="150"/>
                  </a:lnTo>
                  <a:lnTo>
                    <a:pt x="342" y="150"/>
                  </a:lnTo>
                  <a:lnTo>
                    <a:pt x="342" y="150"/>
                  </a:lnTo>
                  <a:lnTo>
                    <a:pt x="342" y="150"/>
                  </a:lnTo>
                  <a:lnTo>
                    <a:pt x="342" y="150"/>
                  </a:lnTo>
                  <a:lnTo>
                    <a:pt x="348" y="144"/>
                  </a:lnTo>
                  <a:lnTo>
                    <a:pt x="348" y="144"/>
                  </a:lnTo>
                  <a:lnTo>
                    <a:pt x="348" y="144"/>
                  </a:lnTo>
                  <a:lnTo>
                    <a:pt x="348" y="144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2"/>
                  </a:lnTo>
                  <a:lnTo>
                    <a:pt x="348" y="132"/>
                  </a:lnTo>
                  <a:lnTo>
                    <a:pt x="348" y="132"/>
                  </a:lnTo>
                  <a:lnTo>
                    <a:pt x="348" y="132"/>
                  </a:lnTo>
                  <a:lnTo>
                    <a:pt x="348" y="132"/>
                  </a:lnTo>
                  <a:lnTo>
                    <a:pt x="348" y="126"/>
                  </a:lnTo>
                  <a:lnTo>
                    <a:pt x="348" y="126"/>
                  </a:lnTo>
                  <a:lnTo>
                    <a:pt x="348" y="126"/>
                  </a:lnTo>
                  <a:lnTo>
                    <a:pt x="348" y="126"/>
                  </a:lnTo>
                  <a:lnTo>
                    <a:pt x="348" y="126"/>
                  </a:lnTo>
                  <a:lnTo>
                    <a:pt x="348" y="120"/>
                  </a:lnTo>
                  <a:lnTo>
                    <a:pt x="348" y="120"/>
                  </a:lnTo>
                  <a:lnTo>
                    <a:pt x="354" y="120"/>
                  </a:lnTo>
                  <a:lnTo>
                    <a:pt x="354" y="120"/>
                  </a:lnTo>
                  <a:lnTo>
                    <a:pt x="354" y="120"/>
                  </a:lnTo>
                  <a:lnTo>
                    <a:pt x="354" y="120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14"/>
                  </a:lnTo>
                  <a:lnTo>
                    <a:pt x="354" y="108"/>
                  </a:lnTo>
                  <a:lnTo>
                    <a:pt x="354" y="108"/>
                  </a:lnTo>
                  <a:lnTo>
                    <a:pt x="354" y="108"/>
                  </a:lnTo>
                  <a:lnTo>
                    <a:pt x="354" y="108"/>
                  </a:lnTo>
                  <a:lnTo>
                    <a:pt x="354" y="108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54"/>
                  </a:lnTo>
                  <a:lnTo>
                    <a:pt x="366" y="54"/>
                  </a:lnTo>
                  <a:lnTo>
                    <a:pt x="366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24"/>
                  </a:lnTo>
                  <a:lnTo>
                    <a:pt x="378" y="24"/>
                  </a:lnTo>
                  <a:lnTo>
                    <a:pt x="378" y="24"/>
                  </a:lnTo>
                  <a:lnTo>
                    <a:pt x="378" y="24"/>
                  </a:lnTo>
                  <a:lnTo>
                    <a:pt x="378" y="24"/>
                  </a:lnTo>
                  <a:lnTo>
                    <a:pt x="378" y="24"/>
                  </a:lnTo>
                  <a:lnTo>
                    <a:pt x="378" y="24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84" y="18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84" y="6"/>
                  </a:lnTo>
                  <a:lnTo>
                    <a:pt x="384" y="6"/>
                  </a:lnTo>
                  <a:lnTo>
                    <a:pt x="384" y="6"/>
                  </a:lnTo>
                  <a:lnTo>
                    <a:pt x="384" y="6"/>
                  </a:lnTo>
                  <a:lnTo>
                    <a:pt x="384" y="6"/>
                  </a:lnTo>
                  <a:lnTo>
                    <a:pt x="384" y="6"/>
                  </a:lnTo>
                  <a:lnTo>
                    <a:pt x="384" y="6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6"/>
                  </a:lnTo>
                  <a:lnTo>
                    <a:pt x="390" y="6"/>
                  </a:lnTo>
                  <a:lnTo>
                    <a:pt x="390" y="6"/>
                  </a:lnTo>
                  <a:lnTo>
                    <a:pt x="390" y="6"/>
                  </a:lnTo>
                  <a:lnTo>
                    <a:pt x="390" y="6"/>
                  </a:lnTo>
                  <a:lnTo>
                    <a:pt x="390" y="6"/>
                  </a:lnTo>
                  <a:lnTo>
                    <a:pt x="390" y="6"/>
                  </a:lnTo>
                  <a:lnTo>
                    <a:pt x="390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8"/>
                  </a:lnTo>
                  <a:lnTo>
                    <a:pt x="402" y="48"/>
                  </a:lnTo>
                  <a:lnTo>
                    <a:pt x="402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54"/>
                  </a:lnTo>
                  <a:lnTo>
                    <a:pt x="408" y="54"/>
                  </a:lnTo>
                  <a:lnTo>
                    <a:pt x="408" y="54"/>
                  </a:lnTo>
                  <a:lnTo>
                    <a:pt x="408" y="54"/>
                  </a:lnTo>
                  <a:lnTo>
                    <a:pt x="408" y="54"/>
                  </a:lnTo>
                  <a:lnTo>
                    <a:pt x="408" y="54"/>
                  </a:lnTo>
                  <a:lnTo>
                    <a:pt x="408" y="54"/>
                  </a:lnTo>
                  <a:lnTo>
                    <a:pt x="408" y="60"/>
                  </a:lnTo>
                  <a:lnTo>
                    <a:pt x="408" y="60"/>
                  </a:lnTo>
                  <a:lnTo>
                    <a:pt x="408" y="60"/>
                  </a:lnTo>
                  <a:lnTo>
                    <a:pt x="408" y="60"/>
                  </a:lnTo>
                  <a:lnTo>
                    <a:pt x="408" y="60"/>
                  </a:lnTo>
                  <a:lnTo>
                    <a:pt x="408" y="60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14" y="72"/>
                  </a:lnTo>
                  <a:lnTo>
                    <a:pt x="414" y="72"/>
                  </a:lnTo>
                  <a:lnTo>
                    <a:pt x="414" y="72"/>
                  </a:lnTo>
                  <a:lnTo>
                    <a:pt x="414" y="72"/>
                  </a:lnTo>
                  <a:lnTo>
                    <a:pt x="414" y="72"/>
                  </a:lnTo>
                  <a:lnTo>
                    <a:pt x="414" y="72"/>
                  </a:lnTo>
                  <a:lnTo>
                    <a:pt x="414" y="78"/>
                  </a:lnTo>
                  <a:lnTo>
                    <a:pt x="414" y="78"/>
                  </a:lnTo>
                  <a:lnTo>
                    <a:pt x="414" y="78"/>
                  </a:lnTo>
                  <a:lnTo>
                    <a:pt x="414" y="78"/>
                  </a:lnTo>
                  <a:lnTo>
                    <a:pt x="414" y="78"/>
                  </a:lnTo>
                  <a:lnTo>
                    <a:pt x="414" y="78"/>
                  </a:lnTo>
                  <a:lnTo>
                    <a:pt x="414" y="84"/>
                  </a:lnTo>
                  <a:lnTo>
                    <a:pt x="414" y="84"/>
                  </a:lnTo>
                  <a:lnTo>
                    <a:pt x="414" y="84"/>
                  </a:lnTo>
                  <a:lnTo>
                    <a:pt x="414" y="84"/>
                  </a:lnTo>
                  <a:lnTo>
                    <a:pt x="414" y="84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20" y="90"/>
                  </a:lnTo>
                  <a:lnTo>
                    <a:pt x="420" y="90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14"/>
                  </a:lnTo>
                  <a:lnTo>
                    <a:pt x="420" y="114"/>
                  </a:lnTo>
                  <a:lnTo>
                    <a:pt x="426" y="114"/>
                  </a:lnTo>
                  <a:lnTo>
                    <a:pt x="426" y="114"/>
                  </a:lnTo>
                  <a:lnTo>
                    <a:pt x="426" y="114"/>
                  </a:lnTo>
                  <a:lnTo>
                    <a:pt x="426" y="120"/>
                  </a:lnTo>
                  <a:lnTo>
                    <a:pt x="426" y="120"/>
                  </a:lnTo>
                  <a:lnTo>
                    <a:pt x="426" y="120"/>
                  </a:lnTo>
                  <a:lnTo>
                    <a:pt x="426" y="120"/>
                  </a:lnTo>
                  <a:lnTo>
                    <a:pt x="426" y="120"/>
                  </a:lnTo>
                  <a:lnTo>
                    <a:pt x="426" y="120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26"/>
                  </a:lnTo>
                  <a:lnTo>
                    <a:pt x="426" y="132"/>
                  </a:lnTo>
                  <a:lnTo>
                    <a:pt x="426" y="132"/>
                  </a:lnTo>
                  <a:lnTo>
                    <a:pt x="426" y="132"/>
                  </a:lnTo>
                  <a:lnTo>
                    <a:pt x="426" y="132"/>
                  </a:lnTo>
                  <a:lnTo>
                    <a:pt x="426" y="132"/>
                  </a:lnTo>
                  <a:lnTo>
                    <a:pt x="426" y="132"/>
                  </a:lnTo>
                  <a:lnTo>
                    <a:pt x="426" y="138"/>
                  </a:lnTo>
                  <a:lnTo>
                    <a:pt x="426" y="138"/>
                  </a:lnTo>
                  <a:lnTo>
                    <a:pt x="426" y="138"/>
                  </a:lnTo>
                  <a:lnTo>
                    <a:pt x="432" y="138"/>
                  </a:lnTo>
                  <a:lnTo>
                    <a:pt x="432" y="138"/>
                  </a:lnTo>
                  <a:lnTo>
                    <a:pt x="432" y="138"/>
                  </a:lnTo>
                  <a:lnTo>
                    <a:pt x="432" y="144"/>
                  </a:lnTo>
                  <a:lnTo>
                    <a:pt x="432" y="144"/>
                  </a:lnTo>
                  <a:lnTo>
                    <a:pt x="432" y="144"/>
                  </a:lnTo>
                  <a:lnTo>
                    <a:pt x="432" y="144"/>
                  </a:lnTo>
                  <a:lnTo>
                    <a:pt x="432" y="150"/>
                  </a:lnTo>
                  <a:lnTo>
                    <a:pt x="432" y="150"/>
                  </a:lnTo>
                  <a:lnTo>
                    <a:pt x="432" y="150"/>
                  </a:lnTo>
                  <a:lnTo>
                    <a:pt x="432" y="150"/>
                  </a:lnTo>
                  <a:lnTo>
                    <a:pt x="432" y="150"/>
                  </a:lnTo>
                  <a:lnTo>
                    <a:pt x="432" y="150"/>
                  </a:lnTo>
                  <a:lnTo>
                    <a:pt x="432" y="156"/>
                  </a:lnTo>
                  <a:lnTo>
                    <a:pt x="432" y="156"/>
                  </a:lnTo>
                  <a:lnTo>
                    <a:pt x="432" y="156"/>
                  </a:lnTo>
                  <a:lnTo>
                    <a:pt x="432" y="156"/>
                  </a:lnTo>
                  <a:lnTo>
                    <a:pt x="432" y="156"/>
                  </a:lnTo>
                  <a:lnTo>
                    <a:pt x="432" y="162"/>
                  </a:lnTo>
                  <a:lnTo>
                    <a:pt x="432" y="162"/>
                  </a:lnTo>
                  <a:lnTo>
                    <a:pt x="432" y="162"/>
                  </a:lnTo>
                  <a:lnTo>
                    <a:pt x="438" y="162"/>
                  </a:lnTo>
                  <a:lnTo>
                    <a:pt x="438" y="162"/>
                  </a:lnTo>
                  <a:lnTo>
                    <a:pt x="438" y="168"/>
                  </a:lnTo>
                  <a:lnTo>
                    <a:pt x="438" y="168"/>
                  </a:lnTo>
                  <a:lnTo>
                    <a:pt x="438" y="168"/>
                  </a:lnTo>
                  <a:lnTo>
                    <a:pt x="438" y="168"/>
                  </a:lnTo>
                  <a:lnTo>
                    <a:pt x="438" y="168"/>
                  </a:lnTo>
                  <a:lnTo>
                    <a:pt x="438" y="168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74"/>
                  </a:lnTo>
                  <a:lnTo>
                    <a:pt x="438" y="180"/>
                  </a:lnTo>
                  <a:lnTo>
                    <a:pt x="438" y="180"/>
                  </a:lnTo>
                  <a:lnTo>
                    <a:pt x="438" y="180"/>
                  </a:lnTo>
                  <a:lnTo>
                    <a:pt x="438" y="180"/>
                  </a:lnTo>
                  <a:lnTo>
                    <a:pt x="438" y="180"/>
                  </a:lnTo>
                  <a:lnTo>
                    <a:pt x="438" y="186"/>
                  </a:lnTo>
                  <a:lnTo>
                    <a:pt x="438" y="186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4" y="192"/>
                  </a:lnTo>
                  <a:lnTo>
                    <a:pt x="444" y="192"/>
                  </a:lnTo>
                  <a:lnTo>
                    <a:pt x="444" y="192"/>
                  </a:lnTo>
                  <a:lnTo>
                    <a:pt x="444" y="192"/>
                  </a:lnTo>
                  <a:lnTo>
                    <a:pt x="444" y="192"/>
                  </a:lnTo>
                  <a:lnTo>
                    <a:pt x="444" y="198"/>
                  </a:lnTo>
                  <a:lnTo>
                    <a:pt x="444" y="198"/>
                  </a:lnTo>
                  <a:lnTo>
                    <a:pt x="444" y="198"/>
                  </a:lnTo>
                  <a:lnTo>
                    <a:pt x="444" y="198"/>
                  </a:lnTo>
                  <a:lnTo>
                    <a:pt x="444" y="198"/>
                  </a:lnTo>
                  <a:lnTo>
                    <a:pt x="444" y="204"/>
                  </a:lnTo>
                  <a:lnTo>
                    <a:pt x="444" y="204"/>
                  </a:lnTo>
                  <a:lnTo>
                    <a:pt x="444" y="204"/>
                  </a:lnTo>
                  <a:lnTo>
                    <a:pt x="444" y="204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6"/>
                  </a:lnTo>
                  <a:lnTo>
                    <a:pt x="450" y="216"/>
                  </a:lnTo>
                  <a:lnTo>
                    <a:pt x="450" y="216"/>
                  </a:lnTo>
                  <a:lnTo>
                    <a:pt x="450" y="216"/>
                  </a:lnTo>
                  <a:lnTo>
                    <a:pt x="450" y="216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8"/>
                  </a:lnTo>
                  <a:lnTo>
                    <a:pt x="450" y="228"/>
                  </a:lnTo>
                  <a:lnTo>
                    <a:pt x="450" y="228"/>
                  </a:lnTo>
                  <a:lnTo>
                    <a:pt x="450" y="228"/>
                  </a:lnTo>
                  <a:lnTo>
                    <a:pt x="450" y="234"/>
                  </a:lnTo>
                  <a:lnTo>
                    <a:pt x="450" y="234"/>
                  </a:lnTo>
                  <a:lnTo>
                    <a:pt x="450" y="234"/>
                  </a:lnTo>
                  <a:lnTo>
                    <a:pt x="450" y="234"/>
                  </a:lnTo>
                  <a:lnTo>
                    <a:pt x="450" y="234"/>
                  </a:lnTo>
                  <a:lnTo>
                    <a:pt x="450" y="240"/>
                  </a:lnTo>
                  <a:lnTo>
                    <a:pt x="450" y="240"/>
                  </a:lnTo>
                  <a:lnTo>
                    <a:pt x="450" y="240"/>
                  </a:lnTo>
                  <a:lnTo>
                    <a:pt x="456" y="240"/>
                  </a:lnTo>
                  <a:lnTo>
                    <a:pt x="456" y="246"/>
                  </a:lnTo>
                  <a:lnTo>
                    <a:pt x="456" y="246"/>
                  </a:lnTo>
                  <a:lnTo>
                    <a:pt x="456" y="246"/>
                  </a:lnTo>
                  <a:lnTo>
                    <a:pt x="456" y="246"/>
                  </a:lnTo>
                  <a:lnTo>
                    <a:pt x="456" y="246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70"/>
                  </a:lnTo>
                  <a:lnTo>
                    <a:pt x="456" y="270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2" y="276"/>
                  </a:lnTo>
                  <a:lnTo>
                    <a:pt x="462" y="276"/>
                  </a:lnTo>
                  <a:lnTo>
                    <a:pt x="462" y="276"/>
                  </a:lnTo>
                  <a:lnTo>
                    <a:pt x="462" y="276"/>
                  </a:lnTo>
                  <a:lnTo>
                    <a:pt x="462" y="282"/>
                  </a:lnTo>
                  <a:lnTo>
                    <a:pt x="462" y="282"/>
                  </a:lnTo>
                  <a:lnTo>
                    <a:pt x="462" y="282"/>
                  </a:lnTo>
                  <a:lnTo>
                    <a:pt x="462" y="282"/>
                  </a:lnTo>
                  <a:lnTo>
                    <a:pt x="462" y="282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8" y="300"/>
                  </a:lnTo>
                  <a:lnTo>
                    <a:pt x="468" y="300"/>
                  </a:lnTo>
                  <a:lnTo>
                    <a:pt x="468" y="300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8" y="324"/>
                  </a:lnTo>
                  <a:lnTo>
                    <a:pt x="468" y="324"/>
                  </a:lnTo>
                  <a:lnTo>
                    <a:pt x="468" y="324"/>
                  </a:lnTo>
                  <a:lnTo>
                    <a:pt x="468" y="324"/>
                  </a:lnTo>
                  <a:lnTo>
                    <a:pt x="468" y="324"/>
                  </a:lnTo>
                  <a:lnTo>
                    <a:pt x="474" y="330"/>
                  </a:lnTo>
                  <a:lnTo>
                    <a:pt x="474" y="330"/>
                  </a:lnTo>
                  <a:lnTo>
                    <a:pt x="474" y="330"/>
                  </a:lnTo>
                  <a:lnTo>
                    <a:pt x="474" y="330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74" y="336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80" y="354"/>
                  </a:lnTo>
                  <a:lnTo>
                    <a:pt x="480" y="360"/>
                  </a:lnTo>
                  <a:lnTo>
                    <a:pt x="480" y="360"/>
                  </a:lnTo>
                  <a:lnTo>
                    <a:pt x="480" y="360"/>
                  </a:lnTo>
                  <a:lnTo>
                    <a:pt x="480" y="360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72"/>
                  </a:lnTo>
                  <a:lnTo>
                    <a:pt x="480" y="372"/>
                  </a:lnTo>
                  <a:lnTo>
                    <a:pt x="480" y="372"/>
                  </a:lnTo>
                  <a:lnTo>
                    <a:pt x="480" y="378"/>
                  </a:lnTo>
                  <a:lnTo>
                    <a:pt x="480" y="378"/>
                  </a:lnTo>
                  <a:lnTo>
                    <a:pt x="480" y="378"/>
                  </a:lnTo>
                  <a:lnTo>
                    <a:pt x="480" y="378"/>
                  </a:lnTo>
                  <a:lnTo>
                    <a:pt x="480" y="378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6" y="384"/>
                  </a:lnTo>
                  <a:lnTo>
                    <a:pt x="486" y="390"/>
                  </a:lnTo>
                  <a:lnTo>
                    <a:pt x="486" y="390"/>
                  </a:lnTo>
                  <a:lnTo>
                    <a:pt x="486" y="390"/>
                  </a:lnTo>
                  <a:lnTo>
                    <a:pt x="486" y="390"/>
                  </a:lnTo>
                  <a:lnTo>
                    <a:pt x="486" y="390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402"/>
                  </a:lnTo>
                  <a:lnTo>
                    <a:pt x="486" y="402"/>
                  </a:lnTo>
                  <a:lnTo>
                    <a:pt x="486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6" y="408"/>
                  </a:lnTo>
                  <a:lnTo>
                    <a:pt x="486" y="408"/>
                  </a:lnTo>
                  <a:lnTo>
                    <a:pt x="486" y="408"/>
                  </a:lnTo>
                  <a:lnTo>
                    <a:pt x="486" y="414"/>
                  </a:lnTo>
                  <a:lnTo>
                    <a:pt x="486" y="414"/>
                  </a:lnTo>
                  <a:lnTo>
                    <a:pt x="486" y="414"/>
                  </a:lnTo>
                  <a:lnTo>
                    <a:pt x="486" y="414"/>
                  </a:lnTo>
                  <a:lnTo>
                    <a:pt x="492" y="414"/>
                  </a:lnTo>
                  <a:lnTo>
                    <a:pt x="492" y="420"/>
                  </a:lnTo>
                  <a:lnTo>
                    <a:pt x="492" y="420"/>
                  </a:lnTo>
                  <a:lnTo>
                    <a:pt x="492" y="420"/>
                  </a:lnTo>
                  <a:lnTo>
                    <a:pt x="492" y="420"/>
                  </a:lnTo>
                  <a:lnTo>
                    <a:pt x="492" y="426"/>
                  </a:lnTo>
                  <a:lnTo>
                    <a:pt x="492" y="426"/>
                  </a:lnTo>
                  <a:lnTo>
                    <a:pt x="492" y="426"/>
                  </a:lnTo>
                  <a:lnTo>
                    <a:pt x="492" y="426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2" y="438"/>
                  </a:lnTo>
                  <a:lnTo>
                    <a:pt x="492" y="438"/>
                  </a:lnTo>
                  <a:lnTo>
                    <a:pt x="492" y="438"/>
                  </a:lnTo>
                  <a:lnTo>
                    <a:pt x="492" y="438"/>
                  </a:lnTo>
                  <a:lnTo>
                    <a:pt x="492" y="444"/>
                  </a:lnTo>
                  <a:lnTo>
                    <a:pt x="492" y="444"/>
                  </a:lnTo>
                  <a:lnTo>
                    <a:pt x="492" y="444"/>
                  </a:lnTo>
                  <a:lnTo>
                    <a:pt x="492" y="444"/>
                  </a:lnTo>
                  <a:lnTo>
                    <a:pt x="498" y="450"/>
                  </a:lnTo>
                  <a:lnTo>
                    <a:pt x="498" y="450"/>
                  </a:lnTo>
                  <a:lnTo>
                    <a:pt x="498" y="450"/>
                  </a:lnTo>
                  <a:lnTo>
                    <a:pt x="498" y="450"/>
                  </a:lnTo>
                  <a:lnTo>
                    <a:pt x="498" y="456"/>
                  </a:lnTo>
                  <a:lnTo>
                    <a:pt x="498" y="456"/>
                  </a:lnTo>
                  <a:lnTo>
                    <a:pt x="498" y="456"/>
                  </a:lnTo>
                  <a:lnTo>
                    <a:pt x="498" y="456"/>
                  </a:lnTo>
                  <a:lnTo>
                    <a:pt x="498" y="462"/>
                  </a:lnTo>
                  <a:lnTo>
                    <a:pt x="498" y="462"/>
                  </a:lnTo>
                  <a:lnTo>
                    <a:pt x="498" y="462"/>
                  </a:lnTo>
                  <a:lnTo>
                    <a:pt x="498" y="462"/>
                  </a:lnTo>
                  <a:lnTo>
                    <a:pt x="498" y="468"/>
                  </a:lnTo>
                  <a:lnTo>
                    <a:pt x="498" y="468"/>
                  </a:lnTo>
                  <a:lnTo>
                    <a:pt x="498" y="468"/>
                  </a:lnTo>
                  <a:lnTo>
                    <a:pt x="498" y="468"/>
                  </a:lnTo>
                  <a:lnTo>
                    <a:pt x="498" y="474"/>
                  </a:lnTo>
                  <a:lnTo>
                    <a:pt x="498" y="474"/>
                  </a:lnTo>
                  <a:lnTo>
                    <a:pt x="498" y="474"/>
                  </a:lnTo>
                  <a:lnTo>
                    <a:pt x="498" y="474"/>
                  </a:lnTo>
                  <a:lnTo>
                    <a:pt x="498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6"/>
                  </a:lnTo>
                  <a:lnTo>
                    <a:pt x="504" y="486"/>
                  </a:lnTo>
                  <a:lnTo>
                    <a:pt x="504" y="486"/>
                  </a:lnTo>
                  <a:lnTo>
                    <a:pt x="504" y="492"/>
                  </a:lnTo>
                  <a:lnTo>
                    <a:pt x="504" y="492"/>
                  </a:lnTo>
                  <a:lnTo>
                    <a:pt x="504" y="492"/>
                  </a:lnTo>
                  <a:lnTo>
                    <a:pt x="504" y="492"/>
                  </a:lnTo>
                  <a:lnTo>
                    <a:pt x="504" y="498"/>
                  </a:lnTo>
                  <a:lnTo>
                    <a:pt x="504" y="498"/>
                  </a:lnTo>
                  <a:lnTo>
                    <a:pt x="504" y="498"/>
                  </a:lnTo>
                  <a:lnTo>
                    <a:pt x="504" y="498"/>
                  </a:lnTo>
                  <a:lnTo>
                    <a:pt x="504" y="504"/>
                  </a:lnTo>
                  <a:lnTo>
                    <a:pt x="504" y="504"/>
                  </a:lnTo>
                  <a:lnTo>
                    <a:pt x="504" y="504"/>
                  </a:lnTo>
                  <a:lnTo>
                    <a:pt x="504" y="510"/>
                  </a:lnTo>
                  <a:lnTo>
                    <a:pt x="504" y="510"/>
                  </a:lnTo>
                  <a:lnTo>
                    <a:pt x="504" y="510"/>
                  </a:lnTo>
                  <a:lnTo>
                    <a:pt x="504" y="510"/>
                  </a:lnTo>
                  <a:lnTo>
                    <a:pt x="510" y="516"/>
                  </a:lnTo>
                  <a:lnTo>
                    <a:pt x="510" y="516"/>
                  </a:lnTo>
                  <a:lnTo>
                    <a:pt x="510" y="516"/>
                  </a:lnTo>
                  <a:lnTo>
                    <a:pt x="510" y="516"/>
                  </a:lnTo>
                  <a:lnTo>
                    <a:pt x="510" y="522"/>
                  </a:lnTo>
                  <a:lnTo>
                    <a:pt x="510" y="522"/>
                  </a:lnTo>
                  <a:lnTo>
                    <a:pt x="510" y="522"/>
                  </a:lnTo>
                  <a:lnTo>
                    <a:pt x="510" y="522"/>
                  </a:lnTo>
                  <a:lnTo>
                    <a:pt x="510" y="528"/>
                  </a:lnTo>
                  <a:lnTo>
                    <a:pt x="510" y="528"/>
                  </a:lnTo>
                  <a:lnTo>
                    <a:pt x="510" y="528"/>
                  </a:lnTo>
                  <a:lnTo>
                    <a:pt x="510" y="528"/>
                  </a:lnTo>
                  <a:lnTo>
                    <a:pt x="510" y="534"/>
                  </a:lnTo>
                  <a:lnTo>
                    <a:pt x="510" y="534"/>
                  </a:lnTo>
                  <a:lnTo>
                    <a:pt x="510" y="534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6"/>
                  </a:lnTo>
                  <a:lnTo>
                    <a:pt x="510" y="546"/>
                  </a:lnTo>
                  <a:lnTo>
                    <a:pt x="516" y="546"/>
                  </a:lnTo>
                  <a:lnTo>
                    <a:pt x="516" y="552"/>
                  </a:lnTo>
                  <a:lnTo>
                    <a:pt x="516" y="552"/>
                  </a:lnTo>
                  <a:lnTo>
                    <a:pt x="516" y="552"/>
                  </a:lnTo>
                  <a:lnTo>
                    <a:pt x="516" y="552"/>
                  </a:lnTo>
                  <a:lnTo>
                    <a:pt x="516" y="558"/>
                  </a:lnTo>
                  <a:lnTo>
                    <a:pt x="516" y="558"/>
                  </a:lnTo>
                  <a:lnTo>
                    <a:pt x="516" y="558"/>
                  </a:lnTo>
                  <a:lnTo>
                    <a:pt x="516" y="558"/>
                  </a:lnTo>
                  <a:lnTo>
                    <a:pt x="516" y="564"/>
                  </a:lnTo>
                  <a:lnTo>
                    <a:pt x="516" y="564"/>
                  </a:lnTo>
                  <a:lnTo>
                    <a:pt x="516" y="564"/>
                  </a:lnTo>
                  <a:lnTo>
                    <a:pt x="516" y="564"/>
                  </a:lnTo>
                  <a:lnTo>
                    <a:pt x="516" y="570"/>
                  </a:lnTo>
                  <a:lnTo>
                    <a:pt x="516" y="570"/>
                  </a:lnTo>
                  <a:lnTo>
                    <a:pt x="516" y="570"/>
                  </a:lnTo>
                  <a:lnTo>
                    <a:pt x="516" y="576"/>
                  </a:lnTo>
                  <a:lnTo>
                    <a:pt x="516" y="576"/>
                  </a:lnTo>
                  <a:lnTo>
                    <a:pt x="516" y="576"/>
                  </a:lnTo>
                  <a:lnTo>
                    <a:pt x="516" y="576"/>
                  </a:lnTo>
                  <a:lnTo>
                    <a:pt x="516" y="582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22" y="588"/>
                  </a:lnTo>
                  <a:lnTo>
                    <a:pt x="522" y="588"/>
                  </a:lnTo>
                  <a:lnTo>
                    <a:pt x="522" y="588"/>
                  </a:lnTo>
                  <a:lnTo>
                    <a:pt x="522" y="588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2" y="600"/>
                  </a:lnTo>
                  <a:lnTo>
                    <a:pt x="522" y="600"/>
                  </a:lnTo>
                  <a:lnTo>
                    <a:pt x="522" y="600"/>
                  </a:lnTo>
                  <a:lnTo>
                    <a:pt x="522" y="606"/>
                  </a:lnTo>
                  <a:lnTo>
                    <a:pt x="522" y="606"/>
                  </a:lnTo>
                  <a:lnTo>
                    <a:pt x="522" y="606"/>
                  </a:lnTo>
                  <a:lnTo>
                    <a:pt x="522" y="606"/>
                  </a:lnTo>
                  <a:lnTo>
                    <a:pt x="522" y="612"/>
                  </a:lnTo>
                  <a:lnTo>
                    <a:pt x="522" y="612"/>
                  </a:lnTo>
                  <a:lnTo>
                    <a:pt x="522" y="612"/>
                  </a:lnTo>
                  <a:lnTo>
                    <a:pt x="522" y="618"/>
                  </a:lnTo>
                  <a:lnTo>
                    <a:pt x="522" y="618"/>
                  </a:lnTo>
                  <a:lnTo>
                    <a:pt x="528" y="618"/>
                  </a:lnTo>
                  <a:lnTo>
                    <a:pt x="528" y="618"/>
                  </a:lnTo>
                  <a:lnTo>
                    <a:pt x="528" y="624"/>
                  </a:lnTo>
                  <a:lnTo>
                    <a:pt x="528" y="624"/>
                  </a:lnTo>
                  <a:lnTo>
                    <a:pt x="528" y="624"/>
                  </a:lnTo>
                  <a:lnTo>
                    <a:pt x="528" y="630"/>
                  </a:lnTo>
                  <a:lnTo>
                    <a:pt x="528" y="630"/>
                  </a:lnTo>
                  <a:lnTo>
                    <a:pt x="528" y="630"/>
                  </a:lnTo>
                  <a:lnTo>
                    <a:pt x="528" y="630"/>
                  </a:lnTo>
                  <a:lnTo>
                    <a:pt x="528" y="636"/>
                  </a:lnTo>
                  <a:lnTo>
                    <a:pt x="528" y="636"/>
                  </a:lnTo>
                  <a:lnTo>
                    <a:pt x="528" y="642"/>
                  </a:lnTo>
                  <a:lnTo>
                    <a:pt x="528" y="642"/>
                  </a:lnTo>
                  <a:lnTo>
                    <a:pt x="528" y="642"/>
                  </a:lnTo>
                  <a:lnTo>
                    <a:pt x="528" y="642"/>
                  </a:lnTo>
                  <a:lnTo>
                    <a:pt x="528" y="648"/>
                  </a:lnTo>
                  <a:lnTo>
                    <a:pt x="528" y="648"/>
                  </a:lnTo>
                  <a:lnTo>
                    <a:pt x="528" y="648"/>
                  </a:lnTo>
                  <a:lnTo>
                    <a:pt x="528" y="654"/>
                  </a:lnTo>
                  <a:lnTo>
                    <a:pt x="528" y="654"/>
                  </a:lnTo>
                  <a:lnTo>
                    <a:pt x="534" y="654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34" y="660"/>
                  </a:lnTo>
                  <a:lnTo>
                    <a:pt x="534" y="660"/>
                  </a:lnTo>
                  <a:lnTo>
                    <a:pt x="534" y="666"/>
                  </a:lnTo>
                  <a:lnTo>
                    <a:pt x="534" y="666"/>
                  </a:lnTo>
                  <a:lnTo>
                    <a:pt x="534" y="666"/>
                  </a:lnTo>
                  <a:lnTo>
                    <a:pt x="534" y="666"/>
                  </a:lnTo>
                  <a:lnTo>
                    <a:pt x="534" y="672"/>
                  </a:lnTo>
                  <a:lnTo>
                    <a:pt x="534" y="672"/>
                  </a:lnTo>
                  <a:lnTo>
                    <a:pt x="534" y="672"/>
                  </a:lnTo>
                  <a:lnTo>
                    <a:pt x="534" y="678"/>
                  </a:lnTo>
                  <a:lnTo>
                    <a:pt x="534" y="678"/>
                  </a:lnTo>
                  <a:lnTo>
                    <a:pt x="534" y="678"/>
                  </a:lnTo>
                  <a:lnTo>
                    <a:pt x="534" y="684"/>
                  </a:lnTo>
                  <a:lnTo>
                    <a:pt x="534" y="684"/>
                  </a:lnTo>
                  <a:lnTo>
                    <a:pt x="534" y="684"/>
                  </a:lnTo>
                  <a:lnTo>
                    <a:pt x="534" y="684"/>
                  </a:lnTo>
                  <a:lnTo>
                    <a:pt x="534" y="690"/>
                  </a:lnTo>
                  <a:lnTo>
                    <a:pt x="534" y="690"/>
                  </a:lnTo>
                  <a:lnTo>
                    <a:pt x="534" y="690"/>
                  </a:lnTo>
                  <a:lnTo>
                    <a:pt x="540" y="696"/>
                  </a:lnTo>
                  <a:lnTo>
                    <a:pt x="540" y="696"/>
                  </a:lnTo>
                  <a:lnTo>
                    <a:pt x="540" y="696"/>
                  </a:lnTo>
                  <a:lnTo>
                    <a:pt x="540" y="702"/>
                  </a:lnTo>
                  <a:lnTo>
                    <a:pt x="540" y="702"/>
                  </a:lnTo>
                  <a:lnTo>
                    <a:pt x="540" y="702"/>
                  </a:lnTo>
                  <a:lnTo>
                    <a:pt x="540" y="708"/>
                  </a:lnTo>
                  <a:lnTo>
                    <a:pt x="540" y="708"/>
                  </a:lnTo>
                  <a:lnTo>
                    <a:pt x="540" y="708"/>
                  </a:lnTo>
                  <a:lnTo>
                    <a:pt x="540" y="708"/>
                  </a:lnTo>
                  <a:lnTo>
                    <a:pt x="540" y="714"/>
                  </a:lnTo>
                  <a:lnTo>
                    <a:pt x="540" y="714"/>
                  </a:lnTo>
                  <a:lnTo>
                    <a:pt x="540" y="714"/>
                  </a:lnTo>
                  <a:lnTo>
                    <a:pt x="540" y="714"/>
                  </a:lnTo>
                  <a:lnTo>
                    <a:pt x="540" y="720"/>
                  </a:lnTo>
                  <a:lnTo>
                    <a:pt x="540" y="720"/>
                  </a:lnTo>
                  <a:lnTo>
                    <a:pt x="540" y="720"/>
                  </a:lnTo>
                  <a:lnTo>
                    <a:pt x="540" y="726"/>
                  </a:lnTo>
                  <a:lnTo>
                    <a:pt x="540" y="726"/>
                  </a:lnTo>
                  <a:lnTo>
                    <a:pt x="540" y="726"/>
                  </a:lnTo>
                  <a:lnTo>
                    <a:pt x="540" y="732"/>
                  </a:lnTo>
                  <a:lnTo>
                    <a:pt x="546" y="732"/>
                  </a:lnTo>
                  <a:lnTo>
                    <a:pt x="546" y="732"/>
                  </a:lnTo>
                  <a:lnTo>
                    <a:pt x="546" y="738"/>
                  </a:lnTo>
                  <a:lnTo>
                    <a:pt x="546" y="738"/>
                  </a:lnTo>
                  <a:lnTo>
                    <a:pt x="546" y="738"/>
                  </a:lnTo>
                  <a:lnTo>
                    <a:pt x="546" y="738"/>
                  </a:lnTo>
                  <a:lnTo>
                    <a:pt x="546" y="744"/>
                  </a:lnTo>
                  <a:lnTo>
                    <a:pt x="546" y="744"/>
                  </a:lnTo>
                  <a:lnTo>
                    <a:pt x="546" y="744"/>
                  </a:lnTo>
                  <a:lnTo>
                    <a:pt x="546" y="744"/>
                  </a:lnTo>
                  <a:lnTo>
                    <a:pt x="546" y="744"/>
                  </a:lnTo>
                  <a:lnTo>
                    <a:pt x="546" y="750"/>
                  </a:lnTo>
                  <a:lnTo>
                    <a:pt x="546" y="750"/>
                  </a:lnTo>
                  <a:lnTo>
                    <a:pt x="546" y="750"/>
                  </a:lnTo>
                  <a:lnTo>
                    <a:pt x="546" y="750"/>
                  </a:lnTo>
                  <a:lnTo>
                    <a:pt x="546" y="750"/>
                  </a:lnTo>
                  <a:lnTo>
                    <a:pt x="546" y="750"/>
                  </a:lnTo>
                  <a:lnTo>
                    <a:pt x="546" y="750"/>
                  </a:lnTo>
                  <a:lnTo>
                    <a:pt x="546" y="750"/>
                  </a:lnTo>
                  <a:lnTo>
                    <a:pt x="546" y="750"/>
                  </a:lnTo>
                  <a:lnTo>
                    <a:pt x="552" y="750"/>
                  </a:lnTo>
                  <a:lnTo>
                    <a:pt x="552" y="750"/>
                  </a:lnTo>
                  <a:lnTo>
                    <a:pt x="552" y="750"/>
                  </a:lnTo>
                  <a:lnTo>
                    <a:pt x="552" y="744"/>
                  </a:lnTo>
                  <a:lnTo>
                    <a:pt x="552" y="744"/>
                  </a:lnTo>
                  <a:lnTo>
                    <a:pt x="552" y="744"/>
                  </a:lnTo>
                  <a:lnTo>
                    <a:pt x="552" y="744"/>
                  </a:lnTo>
                  <a:lnTo>
                    <a:pt x="552" y="744"/>
                  </a:lnTo>
                  <a:lnTo>
                    <a:pt x="552" y="738"/>
                  </a:lnTo>
                  <a:lnTo>
                    <a:pt x="552" y="738"/>
                  </a:lnTo>
                  <a:lnTo>
                    <a:pt x="552" y="738"/>
                  </a:lnTo>
                  <a:lnTo>
                    <a:pt x="552" y="738"/>
                  </a:lnTo>
                  <a:lnTo>
                    <a:pt x="552" y="732"/>
                  </a:lnTo>
                  <a:lnTo>
                    <a:pt x="552" y="732"/>
                  </a:lnTo>
                  <a:lnTo>
                    <a:pt x="552" y="732"/>
                  </a:lnTo>
                  <a:lnTo>
                    <a:pt x="552" y="726"/>
                  </a:lnTo>
                  <a:lnTo>
                    <a:pt x="552" y="726"/>
                  </a:lnTo>
                  <a:lnTo>
                    <a:pt x="552" y="726"/>
                  </a:lnTo>
                  <a:lnTo>
                    <a:pt x="552" y="720"/>
                  </a:lnTo>
                  <a:lnTo>
                    <a:pt x="552" y="720"/>
                  </a:lnTo>
                  <a:lnTo>
                    <a:pt x="552" y="720"/>
                  </a:lnTo>
                  <a:lnTo>
                    <a:pt x="552" y="714"/>
                  </a:lnTo>
                  <a:lnTo>
                    <a:pt x="558" y="714"/>
                  </a:lnTo>
                  <a:lnTo>
                    <a:pt x="558" y="714"/>
                  </a:lnTo>
                  <a:lnTo>
                    <a:pt x="558" y="714"/>
                  </a:lnTo>
                  <a:lnTo>
                    <a:pt x="558" y="708"/>
                  </a:lnTo>
                  <a:lnTo>
                    <a:pt x="558" y="708"/>
                  </a:lnTo>
                  <a:lnTo>
                    <a:pt x="558" y="708"/>
                  </a:lnTo>
                  <a:lnTo>
                    <a:pt x="558" y="708"/>
                  </a:lnTo>
                  <a:lnTo>
                    <a:pt x="558" y="702"/>
                  </a:lnTo>
                  <a:lnTo>
                    <a:pt x="558" y="702"/>
                  </a:lnTo>
                  <a:lnTo>
                    <a:pt x="558" y="696"/>
                  </a:lnTo>
                  <a:lnTo>
                    <a:pt x="558" y="696"/>
                  </a:lnTo>
                  <a:lnTo>
                    <a:pt x="558" y="696"/>
                  </a:lnTo>
                  <a:lnTo>
                    <a:pt x="558" y="696"/>
                  </a:lnTo>
                  <a:lnTo>
                    <a:pt x="558" y="690"/>
                  </a:lnTo>
                  <a:lnTo>
                    <a:pt x="558" y="690"/>
                  </a:lnTo>
                  <a:lnTo>
                    <a:pt x="558" y="690"/>
                  </a:lnTo>
                  <a:lnTo>
                    <a:pt x="558" y="684"/>
                  </a:lnTo>
                  <a:lnTo>
                    <a:pt x="558" y="684"/>
                  </a:lnTo>
                  <a:lnTo>
                    <a:pt x="558" y="684"/>
                  </a:lnTo>
                  <a:lnTo>
                    <a:pt x="558" y="684"/>
                  </a:lnTo>
                  <a:lnTo>
                    <a:pt x="558" y="678"/>
                  </a:lnTo>
                  <a:lnTo>
                    <a:pt x="564" y="678"/>
                  </a:lnTo>
                  <a:lnTo>
                    <a:pt x="564" y="678"/>
                  </a:lnTo>
                  <a:lnTo>
                    <a:pt x="564" y="672"/>
                  </a:lnTo>
                  <a:lnTo>
                    <a:pt x="564" y="672"/>
                  </a:lnTo>
                  <a:lnTo>
                    <a:pt x="564" y="672"/>
                  </a:lnTo>
                  <a:lnTo>
                    <a:pt x="564" y="666"/>
                  </a:lnTo>
                  <a:lnTo>
                    <a:pt x="564" y="666"/>
                  </a:lnTo>
                  <a:lnTo>
                    <a:pt x="564" y="666"/>
                  </a:lnTo>
                  <a:lnTo>
                    <a:pt x="564" y="666"/>
                  </a:lnTo>
                  <a:lnTo>
                    <a:pt x="564" y="660"/>
                  </a:lnTo>
                  <a:lnTo>
                    <a:pt x="564" y="660"/>
                  </a:lnTo>
                  <a:lnTo>
                    <a:pt x="564" y="660"/>
                  </a:lnTo>
                  <a:lnTo>
                    <a:pt x="564" y="654"/>
                  </a:lnTo>
                  <a:lnTo>
                    <a:pt x="564" y="654"/>
                  </a:lnTo>
                  <a:lnTo>
                    <a:pt x="564" y="654"/>
                  </a:lnTo>
                  <a:lnTo>
                    <a:pt x="564" y="648"/>
                  </a:lnTo>
                  <a:lnTo>
                    <a:pt x="564" y="648"/>
                  </a:lnTo>
                  <a:lnTo>
                    <a:pt x="564" y="648"/>
                  </a:lnTo>
                  <a:lnTo>
                    <a:pt x="564" y="642"/>
                  </a:lnTo>
                  <a:lnTo>
                    <a:pt x="564" y="642"/>
                  </a:lnTo>
                  <a:lnTo>
                    <a:pt x="570" y="642"/>
                  </a:lnTo>
                  <a:lnTo>
                    <a:pt x="570" y="642"/>
                  </a:lnTo>
                  <a:lnTo>
                    <a:pt x="570" y="636"/>
                  </a:lnTo>
                  <a:lnTo>
                    <a:pt x="570" y="636"/>
                  </a:lnTo>
                  <a:lnTo>
                    <a:pt x="570" y="636"/>
                  </a:lnTo>
                  <a:lnTo>
                    <a:pt x="570" y="630"/>
                  </a:lnTo>
                  <a:lnTo>
                    <a:pt x="570" y="630"/>
                  </a:lnTo>
                  <a:lnTo>
                    <a:pt x="570" y="630"/>
                  </a:lnTo>
                  <a:lnTo>
                    <a:pt x="570" y="630"/>
                  </a:lnTo>
                  <a:lnTo>
                    <a:pt x="570" y="624"/>
                  </a:lnTo>
                  <a:lnTo>
                    <a:pt x="570" y="624"/>
                  </a:lnTo>
                  <a:lnTo>
                    <a:pt x="570" y="624"/>
                  </a:lnTo>
                  <a:lnTo>
                    <a:pt x="570" y="618"/>
                  </a:lnTo>
                  <a:lnTo>
                    <a:pt x="570" y="618"/>
                  </a:lnTo>
                  <a:lnTo>
                    <a:pt x="570" y="618"/>
                  </a:lnTo>
                  <a:lnTo>
                    <a:pt x="570" y="618"/>
                  </a:lnTo>
                  <a:lnTo>
                    <a:pt x="570" y="612"/>
                  </a:lnTo>
                  <a:lnTo>
                    <a:pt x="570" y="612"/>
                  </a:lnTo>
                  <a:lnTo>
                    <a:pt x="570" y="612"/>
                  </a:lnTo>
                  <a:lnTo>
                    <a:pt x="570" y="606"/>
                  </a:lnTo>
                  <a:lnTo>
                    <a:pt x="570" y="606"/>
                  </a:lnTo>
                  <a:lnTo>
                    <a:pt x="570" y="606"/>
                  </a:lnTo>
                  <a:lnTo>
                    <a:pt x="576" y="606"/>
                  </a:lnTo>
                  <a:lnTo>
                    <a:pt x="576" y="600"/>
                  </a:lnTo>
                  <a:lnTo>
                    <a:pt x="576" y="600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76" y="594"/>
                  </a:lnTo>
                  <a:lnTo>
                    <a:pt x="576" y="594"/>
                  </a:lnTo>
                  <a:lnTo>
                    <a:pt x="576" y="594"/>
                  </a:lnTo>
                  <a:lnTo>
                    <a:pt x="576" y="588"/>
                  </a:lnTo>
                  <a:lnTo>
                    <a:pt x="576" y="588"/>
                  </a:lnTo>
                  <a:lnTo>
                    <a:pt x="576" y="588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6" y="582"/>
                  </a:lnTo>
                  <a:lnTo>
                    <a:pt x="576" y="582"/>
                  </a:lnTo>
                  <a:lnTo>
                    <a:pt x="576" y="576"/>
                  </a:lnTo>
                  <a:lnTo>
                    <a:pt x="576" y="576"/>
                  </a:lnTo>
                  <a:lnTo>
                    <a:pt x="576" y="576"/>
                  </a:lnTo>
                  <a:lnTo>
                    <a:pt x="576" y="576"/>
                  </a:lnTo>
                  <a:lnTo>
                    <a:pt x="576" y="57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582" y="564"/>
                  </a:lnTo>
                  <a:lnTo>
                    <a:pt x="582" y="564"/>
                  </a:lnTo>
                  <a:lnTo>
                    <a:pt x="582" y="564"/>
                  </a:lnTo>
                  <a:lnTo>
                    <a:pt x="582" y="564"/>
                  </a:lnTo>
                  <a:lnTo>
                    <a:pt x="582" y="558"/>
                  </a:lnTo>
                  <a:lnTo>
                    <a:pt x="582" y="558"/>
                  </a:lnTo>
                  <a:lnTo>
                    <a:pt x="582" y="558"/>
                  </a:lnTo>
                  <a:lnTo>
                    <a:pt x="582" y="558"/>
                  </a:lnTo>
                  <a:lnTo>
                    <a:pt x="582" y="552"/>
                  </a:lnTo>
                  <a:lnTo>
                    <a:pt x="582" y="552"/>
                  </a:lnTo>
                  <a:lnTo>
                    <a:pt x="582" y="552"/>
                  </a:lnTo>
                  <a:lnTo>
                    <a:pt x="582" y="552"/>
                  </a:lnTo>
                  <a:lnTo>
                    <a:pt x="582" y="546"/>
                  </a:lnTo>
                  <a:lnTo>
                    <a:pt x="582" y="546"/>
                  </a:lnTo>
                  <a:lnTo>
                    <a:pt x="582" y="546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8" y="534"/>
                  </a:lnTo>
                  <a:lnTo>
                    <a:pt x="588" y="534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2"/>
                  </a:lnTo>
                  <a:lnTo>
                    <a:pt x="588" y="522"/>
                  </a:lnTo>
                  <a:lnTo>
                    <a:pt x="588" y="522"/>
                  </a:lnTo>
                  <a:lnTo>
                    <a:pt x="588" y="522"/>
                  </a:lnTo>
                  <a:lnTo>
                    <a:pt x="588" y="516"/>
                  </a:lnTo>
                  <a:lnTo>
                    <a:pt x="588" y="516"/>
                  </a:lnTo>
                  <a:lnTo>
                    <a:pt x="588" y="516"/>
                  </a:lnTo>
                  <a:lnTo>
                    <a:pt x="588" y="516"/>
                  </a:lnTo>
                  <a:lnTo>
                    <a:pt x="588" y="510"/>
                  </a:lnTo>
                  <a:lnTo>
                    <a:pt x="588" y="510"/>
                  </a:lnTo>
                  <a:lnTo>
                    <a:pt x="588" y="510"/>
                  </a:lnTo>
                  <a:lnTo>
                    <a:pt x="588" y="510"/>
                  </a:lnTo>
                  <a:lnTo>
                    <a:pt x="588" y="504"/>
                  </a:lnTo>
                  <a:lnTo>
                    <a:pt x="588" y="504"/>
                  </a:lnTo>
                  <a:lnTo>
                    <a:pt x="588" y="504"/>
                  </a:lnTo>
                  <a:lnTo>
                    <a:pt x="594" y="498"/>
                  </a:lnTo>
                  <a:lnTo>
                    <a:pt x="594" y="498"/>
                  </a:lnTo>
                  <a:lnTo>
                    <a:pt x="594" y="498"/>
                  </a:lnTo>
                  <a:lnTo>
                    <a:pt x="594" y="498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86"/>
                  </a:lnTo>
                  <a:lnTo>
                    <a:pt x="594" y="486"/>
                  </a:lnTo>
                  <a:lnTo>
                    <a:pt x="594" y="486"/>
                  </a:lnTo>
                  <a:lnTo>
                    <a:pt x="594" y="486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594" y="474"/>
                  </a:lnTo>
                  <a:lnTo>
                    <a:pt x="594" y="474"/>
                  </a:lnTo>
                  <a:lnTo>
                    <a:pt x="594" y="474"/>
                  </a:lnTo>
                  <a:lnTo>
                    <a:pt x="594" y="474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600" y="468"/>
                  </a:lnTo>
                  <a:lnTo>
                    <a:pt x="600" y="468"/>
                  </a:lnTo>
                  <a:lnTo>
                    <a:pt x="600" y="462"/>
                  </a:lnTo>
                  <a:lnTo>
                    <a:pt x="600" y="462"/>
                  </a:lnTo>
                  <a:lnTo>
                    <a:pt x="600" y="462"/>
                  </a:lnTo>
                  <a:lnTo>
                    <a:pt x="600" y="462"/>
                  </a:lnTo>
                  <a:lnTo>
                    <a:pt x="600" y="456"/>
                  </a:lnTo>
                  <a:lnTo>
                    <a:pt x="600" y="456"/>
                  </a:lnTo>
                  <a:lnTo>
                    <a:pt x="600" y="456"/>
                  </a:lnTo>
                  <a:lnTo>
                    <a:pt x="600" y="456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44"/>
                  </a:lnTo>
                  <a:lnTo>
                    <a:pt x="600" y="444"/>
                  </a:lnTo>
                  <a:lnTo>
                    <a:pt x="600" y="444"/>
                  </a:lnTo>
                  <a:lnTo>
                    <a:pt x="600" y="444"/>
                  </a:lnTo>
                  <a:lnTo>
                    <a:pt x="600" y="438"/>
                  </a:lnTo>
                  <a:lnTo>
                    <a:pt x="600" y="438"/>
                  </a:lnTo>
                  <a:lnTo>
                    <a:pt x="600" y="438"/>
                  </a:lnTo>
                  <a:lnTo>
                    <a:pt x="606" y="438"/>
                  </a:lnTo>
                  <a:lnTo>
                    <a:pt x="606" y="432"/>
                  </a:lnTo>
                  <a:lnTo>
                    <a:pt x="606" y="432"/>
                  </a:lnTo>
                  <a:lnTo>
                    <a:pt x="606" y="432"/>
                  </a:lnTo>
                  <a:lnTo>
                    <a:pt x="606" y="432"/>
                  </a:lnTo>
                  <a:lnTo>
                    <a:pt x="606" y="426"/>
                  </a:lnTo>
                  <a:lnTo>
                    <a:pt x="606" y="426"/>
                  </a:lnTo>
                  <a:lnTo>
                    <a:pt x="606" y="426"/>
                  </a:lnTo>
                  <a:lnTo>
                    <a:pt x="606" y="426"/>
                  </a:lnTo>
                  <a:lnTo>
                    <a:pt x="606" y="420"/>
                  </a:lnTo>
                  <a:lnTo>
                    <a:pt x="606" y="420"/>
                  </a:lnTo>
                  <a:lnTo>
                    <a:pt x="606" y="420"/>
                  </a:lnTo>
                  <a:lnTo>
                    <a:pt x="606" y="420"/>
                  </a:lnTo>
                  <a:lnTo>
                    <a:pt x="606" y="414"/>
                  </a:lnTo>
                  <a:lnTo>
                    <a:pt x="606" y="414"/>
                  </a:lnTo>
                  <a:lnTo>
                    <a:pt x="606" y="414"/>
                  </a:lnTo>
                  <a:lnTo>
                    <a:pt x="606" y="414"/>
                  </a:lnTo>
                  <a:lnTo>
                    <a:pt x="606" y="414"/>
                  </a:lnTo>
                  <a:lnTo>
                    <a:pt x="606" y="408"/>
                  </a:lnTo>
                  <a:lnTo>
                    <a:pt x="606" y="408"/>
                  </a:lnTo>
                  <a:lnTo>
                    <a:pt x="606" y="408"/>
                  </a:lnTo>
                  <a:lnTo>
                    <a:pt x="606" y="408"/>
                  </a:lnTo>
                  <a:lnTo>
                    <a:pt x="612" y="402"/>
                  </a:lnTo>
                  <a:lnTo>
                    <a:pt x="612" y="402"/>
                  </a:lnTo>
                  <a:lnTo>
                    <a:pt x="612" y="402"/>
                  </a:lnTo>
                  <a:lnTo>
                    <a:pt x="612" y="402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0"/>
                  </a:lnTo>
                  <a:lnTo>
                    <a:pt x="612" y="390"/>
                  </a:lnTo>
                  <a:lnTo>
                    <a:pt x="612" y="390"/>
                  </a:lnTo>
                  <a:lnTo>
                    <a:pt x="612" y="390"/>
                  </a:lnTo>
                  <a:lnTo>
                    <a:pt x="612" y="390"/>
                  </a:lnTo>
                  <a:lnTo>
                    <a:pt x="612" y="384"/>
                  </a:lnTo>
                  <a:lnTo>
                    <a:pt x="612" y="384"/>
                  </a:lnTo>
                  <a:lnTo>
                    <a:pt x="612" y="384"/>
                  </a:lnTo>
                  <a:lnTo>
                    <a:pt x="612" y="384"/>
                  </a:lnTo>
                  <a:lnTo>
                    <a:pt x="612" y="378"/>
                  </a:lnTo>
                  <a:lnTo>
                    <a:pt x="612" y="378"/>
                  </a:lnTo>
                  <a:lnTo>
                    <a:pt x="612" y="378"/>
                  </a:lnTo>
                  <a:lnTo>
                    <a:pt x="618" y="378"/>
                  </a:lnTo>
                  <a:lnTo>
                    <a:pt x="618" y="372"/>
                  </a:lnTo>
                  <a:lnTo>
                    <a:pt x="618" y="372"/>
                  </a:lnTo>
                  <a:lnTo>
                    <a:pt x="618" y="372"/>
                  </a:lnTo>
                  <a:lnTo>
                    <a:pt x="618" y="372"/>
                  </a:lnTo>
                  <a:lnTo>
                    <a:pt x="618" y="366"/>
                  </a:lnTo>
                  <a:lnTo>
                    <a:pt x="618" y="366"/>
                  </a:lnTo>
                  <a:lnTo>
                    <a:pt x="618" y="366"/>
                  </a:lnTo>
                  <a:lnTo>
                    <a:pt x="618" y="366"/>
                  </a:lnTo>
                  <a:lnTo>
                    <a:pt x="618" y="366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54"/>
                  </a:lnTo>
                  <a:lnTo>
                    <a:pt x="618" y="354"/>
                  </a:lnTo>
                  <a:lnTo>
                    <a:pt x="618" y="354"/>
                  </a:lnTo>
                  <a:lnTo>
                    <a:pt x="618" y="354"/>
                  </a:lnTo>
                  <a:lnTo>
                    <a:pt x="618" y="348"/>
                  </a:lnTo>
                  <a:lnTo>
                    <a:pt x="618" y="348"/>
                  </a:lnTo>
                  <a:lnTo>
                    <a:pt x="618" y="348"/>
                  </a:lnTo>
                  <a:lnTo>
                    <a:pt x="618" y="348"/>
                  </a:lnTo>
                  <a:lnTo>
                    <a:pt x="624" y="348"/>
                  </a:lnTo>
                  <a:lnTo>
                    <a:pt x="624" y="342"/>
                  </a:lnTo>
                  <a:lnTo>
                    <a:pt x="624" y="342"/>
                  </a:lnTo>
                  <a:lnTo>
                    <a:pt x="624" y="342"/>
                  </a:lnTo>
                  <a:lnTo>
                    <a:pt x="624" y="342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0"/>
                  </a:lnTo>
                  <a:lnTo>
                    <a:pt x="624" y="330"/>
                  </a:lnTo>
                  <a:lnTo>
                    <a:pt x="624" y="330"/>
                  </a:lnTo>
                  <a:lnTo>
                    <a:pt x="624" y="330"/>
                  </a:lnTo>
                  <a:lnTo>
                    <a:pt x="624" y="324"/>
                  </a:lnTo>
                  <a:lnTo>
                    <a:pt x="624" y="324"/>
                  </a:lnTo>
                  <a:lnTo>
                    <a:pt x="624" y="324"/>
                  </a:lnTo>
                  <a:lnTo>
                    <a:pt x="624" y="324"/>
                  </a:lnTo>
                  <a:lnTo>
                    <a:pt x="624" y="324"/>
                  </a:lnTo>
                  <a:lnTo>
                    <a:pt x="624" y="318"/>
                  </a:lnTo>
                  <a:lnTo>
                    <a:pt x="624" y="318"/>
                  </a:lnTo>
                  <a:lnTo>
                    <a:pt x="630" y="318"/>
                  </a:lnTo>
                  <a:lnTo>
                    <a:pt x="630" y="318"/>
                  </a:lnTo>
                  <a:lnTo>
                    <a:pt x="630" y="312"/>
                  </a:lnTo>
                  <a:lnTo>
                    <a:pt x="630" y="312"/>
                  </a:lnTo>
                  <a:lnTo>
                    <a:pt x="630" y="312"/>
                  </a:lnTo>
                  <a:lnTo>
                    <a:pt x="630" y="312"/>
                  </a:lnTo>
                  <a:lnTo>
                    <a:pt x="630" y="312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30" y="300"/>
                  </a:lnTo>
                  <a:lnTo>
                    <a:pt x="630" y="300"/>
                  </a:lnTo>
                  <a:lnTo>
                    <a:pt x="630" y="300"/>
                  </a:lnTo>
                  <a:lnTo>
                    <a:pt x="630" y="300"/>
                  </a:lnTo>
                  <a:lnTo>
                    <a:pt x="630" y="300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2"/>
                  </a:lnTo>
                  <a:lnTo>
                    <a:pt x="636" y="282"/>
                  </a:lnTo>
                  <a:lnTo>
                    <a:pt x="636" y="282"/>
                  </a:lnTo>
                  <a:lnTo>
                    <a:pt x="636" y="282"/>
                  </a:lnTo>
                  <a:lnTo>
                    <a:pt x="636" y="282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64"/>
                  </a:lnTo>
                  <a:lnTo>
                    <a:pt x="636" y="264"/>
                  </a:lnTo>
                  <a:lnTo>
                    <a:pt x="636" y="264"/>
                  </a:lnTo>
                  <a:lnTo>
                    <a:pt x="636" y="264"/>
                  </a:lnTo>
                  <a:lnTo>
                    <a:pt x="636" y="258"/>
                  </a:lnTo>
                  <a:lnTo>
                    <a:pt x="642" y="258"/>
                  </a:lnTo>
                  <a:lnTo>
                    <a:pt x="642" y="258"/>
                  </a:lnTo>
                  <a:lnTo>
                    <a:pt x="642" y="258"/>
                  </a:lnTo>
                  <a:lnTo>
                    <a:pt x="642" y="258"/>
                  </a:lnTo>
                  <a:lnTo>
                    <a:pt x="642" y="252"/>
                  </a:lnTo>
                  <a:lnTo>
                    <a:pt x="642" y="252"/>
                  </a:lnTo>
                  <a:lnTo>
                    <a:pt x="642" y="252"/>
                  </a:lnTo>
                  <a:lnTo>
                    <a:pt x="642" y="252"/>
                  </a:lnTo>
                  <a:lnTo>
                    <a:pt x="642" y="246"/>
                  </a:lnTo>
                  <a:lnTo>
                    <a:pt x="642" y="246"/>
                  </a:lnTo>
                  <a:lnTo>
                    <a:pt x="642" y="246"/>
                  </a:lnTo>
                  <a:lnTo>
                    <a:pt x="642" y="246"/>
                  </a:lnTo>
                  <a:lnTo>
                    <a:pt x="642" y="246"/>
                  </a:lnTo>
                  <a:lnTo>
                    <a:pt x="642" y="240"/>
                  </a:lnTo>
                  <a:lnTo>
                    <a:pt x="642" y="240"/>
                  </a:lnTo>
                  <a:lnTo>
                    <a:pt x="642" y="240"/>
                  </a:lnTo>
                  <a:lnTo>
                    <a:pt x="642" y="240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8" y="234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54" y="204"/>
                  </a:lnTo>
                  <a:lnTo>
                    <a:pt x="654" y="204"/>
                  </a:lnTo>
                  <a:lnTo>
                    <a:pt x="654" y="198"/>
                  </a:lnTo>
                  <a:lnTo>
                    <a:pt x="654" y="198"/>
                  </a:lnTo>
                  <a:lnTo>
                    <a:pt x="654" y="198"/>
                  </a:lnTo>
                  <a:lnTo>
                    <a:pt x="654" y="198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86"/>
                  </a:lnTo>
                  <a:lnTo>
                    <a:pt x="654" y="186"/>
                  </a:lnTo>
                  <a:lnTo>
                    <a:pt x="654" y="186"/>
                  </a:lnTo>
                  <a:lnTo>
                    <a:pt x="654" y="186"/>
                  </a:lnTo>
                  <a:lnTo>
                    <a:pt x="654" y="186"/>
                  </a:lnTo>
                  <a:lnTo>
                    <a:pt x="654" y="180"/>
                  </a:lnTo>
                  <a:lnTo>
                    <a:pt x="654" y="180"/>
                  </a:lnTo>
                  <a:lnTo>
                    <a:pt x="654" y="180"/>
                  </a:lnTo>
                  <a:lnTo>
                    <a:pt x="654" y="180"/>
                  </a:lnTo>
                  <a:lnTo>
                    <a:pt x="660" y="180"/>
                  </a:lnTo>
                  <a:lnTo>
                    <a:pt x="660" y="174"/>
                  </a:lnTo>
                  <a:lnTo>
                    <a:pt x="660" y="174"/>
                  </a:lnTo>
                  <a:lnTo>
                    <a:pt x="660" y="174"/>
                  </a:lnTo>
                  <a:lnTo>
                    <a:pt x="660" y="174"/>
                  </a:lnTo>
                  <a:lnTo>
                    <a:pt x="660" y="174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2"/>
                  </a:lnTo>
                  <a:lnTo>
                    <a:pt x="660" y="162"/>
                  </a:lnTo>
                  <a:lnTo>
                    <a:pt x="660" y="162"/>
                  </a:lnTo>
                  <a:lnTo>
                    <a:pt x="660" y="162"/>
                  </a:lnTo>
                  <a:lnTo>
                    <a:pt x="660" y="162"/>
                  </a:lnTo>
                  <a:lnTo>
                    <a:pt x="660" y="156"/>
                  </a:lnTo>
                  <a:lnTo>
                    <a:pt x="660" y="156"/>
                  </a:lnTo>
                  <a:lnTo>
                    <a:pt x="660" y="156"/>
                  </a:lnTo>
                  <a:lnTo>
                    <a:pt x="660" y="156"/>
                  </a:lnTo>
                  <a:lnTo>
                    <a:pt x="666" y="156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6" y="144"/>
                  </a:lnTo>
                  <a:lnTo>
                    <a:pt x="666" y="144"/>
                  </a:lnTo>
                  <a:lnTo>
                    <a:pt x="666" y="144"/>
                  </a:lnTo>
                  <a:lnTo>
                    <a:pt x="666" y="144"/>
                  </a:lnTo>
                  <a:lnTo>
                    <a:pt x="666" y="138"/>
                  </a:lnTo>
                  <a:lnTo>
                    <a:pt x="666" y="138"/>
                  </a:lnTo>
                  <a:lnTo>
                    <a:pt x="666" y="138"/>
                  </a:lnTo>
                  <a:lnTo>
                    <a:pt x="666" y="138"/>
                  </a:lnTo>
                  <a:lnTo>
                    <a:pt x="666" y="138"/>
                  </a:lnTo>
                  <a:lnTo>
                    <a:pt x="666" y="138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72" y="132"/>
                  </a:lnTo>
                  <a:lnTo>
                    <a:pt x="672" y="126"/>
                  </a:lnTo>
                  <a:lnTo>
                    <a:pt x="672" y="126"/>
                  </a:lnTo>
                  <a:lnTo>
                    <a:pt x="672" y="126"/>
                  </a:lnTo>
                  <a:lnTo>
                    <a:pt x="672" y="126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08"/>
                  </a:lnTo>
                  <a:lnTo>
                    <a:pt x="672" y="108"/>
                  </a:lnTo>
                  <a:lnTo>
                    <a:pt x="672" y="108"/>
                  </a:lnTo>
                  <a:lnTo>
                    <a:pt x="672" y="108"/>
                  </a:lnTo>
                  <a:lnTo>
                    <a:pt x="672" y="108"/>
                  </a:lnTo>
                  <a:lnTo>
                    <a:pt x="678" y="108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102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0"/>
                  </a:lnTo>
                  <a:lnTo>
                    <a:pt x="678" y="90"/>
                  </a:lnTo>
                  <a:lnTo>
                    <a:pt x="678" y="90"/>
                  </a:lnTo>
                  <a:lnTo>
                    <a:pt x="678" y="90"/>
                  </a:lnTo>
                  <a:lnTo>
                    <a:pt x="678" y="90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78" y="84"/>
                  </a:lnTo>
                  <a:lnTo>
                    <a:pt x="684" y="84"/>
                  </a:lnTo>
                  <a:lnTo>
                    <a:pt x="684" y="84"/>
                  </a:lnTo>
                  <a:lnTo>
                    <a:pt x="684" y="78"/>
                  </a:lnTo>
                  <a:lnTo>
                    <a:pt x="684" y="78"/>
                  </a:lnTo>
                  <a:lnTo>
                    <a:pt x="684" y="78"/>
                  </a:lnTo>
                  <a:lnTo>
                    <a:pt x="684" y="78"/>
                  </a:lnTo>
                  <a:lnTo>
                    <a:pt x="684" y="78"/>
                  </a:lnTo>
                  <a:lnTo>
                    <a:pt x="684" y="78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84" y="60"/>
                  </a:lnTo>
                  <a:lnTo>
                    <a:pt x="684" y="60"/>
                  </a:lnTo>
                  <a:lnTo>
                    <a:pt x="690" y="60"/>
                  </a:lnTo>
                  <a:lnTo>
                    <a:pt x="690" y="60"/>
                  </a:lnTo>
                  <a:lnTo>
                    <a:pt x="690" y="60"/>
                  </a:lnTo>
                  <a:lnTo>
                    <a:pt x="690" y="60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0" y="48"/>
                  </a:lnTo>
                  <a:lnTo>
                    <a:pt x="690" y="48"/>
                  </a:lnTo>
                  <a:lnTo>
                    <a:pt x="690" y="48"/>
                  </a:lnTo>
                  <a:lnTo>
                    <a:pt x="690" y="48"/>
                  </a:lnTo>
                  <a:lnTo>
                    <a:pt x="690" y="48"/>
                  </a:lnTo>
                  <a:lnTo>
                    <a:pt x="690" y="48"/>
                  </a:lnTo>
                  <a:lnTo>
                    <a:pt x="690" y="42"/>
                  </a:lnTo>
                  <a:lnTo>
                    <a:pt x="690" y="42"/>
                  </a:lnTo>
                  <a:lnTo>
                    <a:pt x="690" y="42"/>
                  </a:lnTo>
                  <a:lnTo>
                    <a:pt x="690" y="42"/>
                  </a:lnTo>
                  <a:lnTo>
                    <a:pt x="696" y="42"/>
                  </a:lnTo>
                  <a:lnTo>
                    <a:pt x="696" y="42"/>
                  </a:lnTo>
                  <a:lnTo>
                    <a:pt x="696" y="42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6" y="24"/>
                  </a:lnTo>
                  <a:lnTo>
                    <a:pt x="696" y="24"/>
                  </a:lnTo>
                  <a:lnTo>
                    <a:pt x="696" y="24"/>
                  </a:lnTo>
                  <a:lnTo>
                    <a:pt x="696" y="24"/>
                  </a:lnTo>
                  <a:lnTo>
                    <a:pt x="696" y="24"/>
                  </a:lnTo>
                  <a:lnTo>
                    <a:pt x="702" y="24"/>
                  </a:lnTo>
                  <a:lnTo>
                    <a:pt x="702" y="24"/>
                  </a:lnTo>
                  <a:lnTo>
                    <a:pt x="702" y="18"/>
                  </a:lnTo>
                  <a:lnTo>
                    <a:pt x="702" y="18"/>
                  </a:lnTo>
                  <a:lnTo>
                    <a:pt x="702" y="18"/>
                  </a:lnTo>
                  <a:lnTo>
                    <a:pt x="702" y="18"/>
                  </a:lnTo>
                  <a:lnTo>
                    <a:pt x="702" y="18"/>
                  </a:lnTo>
                  <a:lnTo>
                    <a:pt x="702" y="18"/>
                  </a:lnTo>
                  <a:lnTo>
                    <a:pt x="702" y="12"/>
                  </a:lnTo>
                  <a:lnTo>
                    <a:pt x="702" y="12"/>
                  </a:lnTo>
                  <a:lnTo>
                    <a:pt x="702" y="12"/>
                  </a:lnTo>
                  <a:lnTo>
                    <a:pt x="702" y="12"/>
                  </a:lnTo>
                  <a:lnTo>
                    <a:pt x="702" y="12"/>
                  </a:lnTo>
                  <a:lnTo>
                    <a:pt x="702" y="12"/>
                  </a:lnTo>
                  <a:lnTo>
                    <a:pt x="702" y="6"/>
                  </a:lnTo>
                  <a:lnTo>
                    <a:pt x="702" y="6"/>
                  </a:lnTo>
                  <a:lnTo>
                    <a:pt x="702" y="6"/>
                  </a:lnTo>
                  <a:lnTo>
                    <a:pt x="702" y="6"/>
                  </a:lnTo>
                  <a:lnTo>
                    <a:pt x="702" y="6"/>
                  </a:lnTo>
                  <a:lnTo>
                    <a:pt x="702" y="6"/>
                  </a:lnTo>
                  <a:lnTo>
                    <a:pt x="702" y="6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6"/>
                  </a:lnTo>
                  <a:lnTo>
                    <a:pt x="714" y="6"/>
                  </a:lnTo>
                  <a:lnTo>
                    <a:pt x="714" y="6"/>
                  </a:lnTo>
                  <a:lnTo>
                    <a:pt x="714" y="6"/>
                  </a:lnTo>
                  <a:lnTo>
                    <a:pt x="714" y="6"/>
                  </a:lnTo>
                  <a:lnTo>
                    <a:pt x="714" y="6"/>
                  </a:lnTo>
                  <a:lnTo>
                    <a:pt x="714" y="6"/>
                  </a:lnTo>
                  <a:lnTo>
                    <a:pt x="714" y="12"/>
                  </a:lnTo>
                  <a:lnTo>
                    <a:pt x="714" y="12"/>
                  </a:lnTo>
                  <a:lnTo>
                    <a:pt x="714" y="12"/>
                  </a:lnTo>
                  <a:lnTo>
                    <a:pt x="714" y="12"/>
                  </a:lnTo>
                  <a:lnTo>
                    <a:pt x="714" y="12"/>
                  </a:lnTo>
                  <a:lnTo>
                    <a:pt x="714" y="12"/>
                  </a:lnTo>
                  <a:lnTo>
                    <a:pt x="714" y="18"/>
                  </a:lnTo>
                  <a:lnTo>
                    <a:pt x="714" y="18"/>
                  </a:lnTo>
                  <a:lnTo>
                    <a:pt x="714" y="18"/>
                  </a:lnTo>
                  <a:lnTo>
                    <a:pt x="714" y="18"/>
                  </a:lnTo>
                  <a:lnTo>
                    <a:pt x="714" y="18"/>
                  </a:lnTo>
                  <a:lnTo>
                    <a:pt x="714" y="18"/>
                  </a:lnTo>
                  <a:lnTo>
                    <a:pt x="714" y="24"/>
                  </a:lnTo>
                  <a:lnTo>
                    <a:pt x="714" y="24"/>
                  </a:lnTo>
                  <a:lnTo>
                    <a:pt x="720" y="24"/>
                  </a:lnTo>
                  <a:lnTo>
                    <a:pt x="720" y="24"/>
                  </a:lnTo>
                  <a:lnTo>
                    <a:pt x="720" y="24"/>
                  </a:lnTo>
                  <a:lnTo>
                    <a:pt x="720" y="24"/>
                  </a:lnTo>
                  <a:lnTo>
                    <a:pt x="720" y="24"/>
                  </a:lnTo>
                  <a:lnTo>
                    <a:pt x="720" y="30"/>
                  </a:lnTo>
                  <a:lnTo>
                    <a:pt x="720" y="30"/>
                  </a:lnTo>
                  <a:lnTo>
                    <a:pt x="720" y="30"/>
                  </a:lnTo>
                  <a:lnTo>
                    <a:pt x="720" y="30"/>
                  </a:lnTo>
                  <a:lnTo>
                    <a:pt x="720" y="30"/>
                  </a:lnTo>
                  <a:lnTo>
                    <a:pt x="720" y="30"/>
                  </a:lnTo>
                  <a:lnTo>
                    <a:pt x="720" y="36"/>
                  </a:lnTo>
                  <a:lnTo>
                    <a:pt x="720" y="36"/>
                  </a:lnTo>
                  <a:lnTo>
                    <a:pt x="720" y="36"/>
                  </a:lnTo>
                  <a:lnTo>
                    <a:pt x="720" y="36"/>
                  </a:lnTo>
                  <a:lnTo>
                    <a:pt x="720" y="36"/>
                  </a:lnTo>
                  <a:lnTo>
                    <a:pt x="720" y="36"/>
                  </a:lnTo>
                  <a:lnTo>
                    <a:pt x="720" y="36"/>
                  </a:lnTo>
                  <a:lnTo>
                    <a:pt x="720" y="42"/>
                  </a:lnTo>
                  <a:lnTo>
                    <a:pt x="720" y="42"/>
                  </a:lnTo>
                  <a:lnTo>
                    <a:pt x="720" y="42"/>
                  </a:lnTo>
                  <a:lnTo>
                    <a:pt x="726" y="42"/>
                  </a:lnTo>
                  <a:lnTo>
                    <a:pt x="726" y="42"/>
                  </a:lnTo>
                  <a:lnTo>
                    <a:pt x="726" y="42"/>
                  </a:lnTo>
                  <a:lnTo>
                    <a:pt x="726" y="42"/>
                  </a:lnTo>
                  <a:lnTo>
                    <a:pt x="726" y="48"/>
                  </a:lnTo>
                  <a:lnTo>
                    <a:pt x="726" y="48"/>
                  </a:lnTo>
                  <a:lnTo>
                    <a:pt x="726" y="48"/>
                  </a:lnTo>
                  <a:lnTo>
                    <a:pt x="726" y="48"/>
                  </a:lnTo>
                  <a:lnTo>
                    <a:pt x="726" y="48"/>
                  </a:lnTo>
                  <a:lnTo>
                    <a:pt x="726" y="48"/>
                  </a:lnTo>
                  <a:lnTo>
                    <a:pt x="726" y="54"/>
                  </a:lnTo>
                  <a:lnTo>
                    <a:pt x="726" y="54"/>
                  </a:lnTo>
                  <a:lnTo>
                    <a:pt x="726" y="54"/>
                  </a:lnTo>
                  <a:lnTo>
                    <a:pt x="726" y="54"/>
                  </a:lnTo>
                  <a:lnTo>
                    <a:pt x="726" y="54"/>
                  </a:lnTo>
                  <a:lnTo>
                    <a:pt x="726" y="54"/>
                  </a:lnTo>
                  <a:lnTo>
                    <a:pt x="726" y="54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2" y="66"/>
                  </a:lnTo>
                  <a:lnTo>
                    <a:pt x="732" y="66"/>
                  </a:lnTo>
                  <a:lnTo>
                    <a:pt x="732" y="66"/>
                  </a:lnTo>
                  <a:lnTo>
                    <a:pt x="732" y="66"/>
                  </a:lnTo>
                  <a:lnTo>
                    <a:pt x="732" y="66"/>
                  </a:lnTo>
                  <a:lnTo>
                    <a:pt x="732" y="66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8"/>
                  </a:lnTo>
                  <a:lnTo>
                    <a:pt x="732" y="78"/>
                  </a:lnTo>
                  <a:lnTo>
                    <a:pt x="732" y="78"/>
                  </a:lnTo>
                  <a:lnTo>
                    <a:pt x="732" y="78"/>
                  </a:lnTo>
                  <a:lnTo>
                    <a:pt x="732" y="78"/>
                  </a:lnTo>
                  <a:lnTo>
                    <a:pt x="732" y="78"/>
                  </a:lnTo>
                  <a:lnTo>
                    <a:pt x="732" y="84"/>
                  </a:lnTo>
                  <a:lnTo>
                    <a:pt x="732" y="84"/>
                  </a:lnTo>
                  <a:lnTo>
                    <a:pt x="738" y="84"/>
                  </a:lnTo>
                  <a:lnTo>
                    <a:pt x="738" y="84"/>
                  </a:lnTo>
                  <a:lnTo>
                    <a:pt x="738" y="84"/>
                  </a:lnTo>
                  <a:lnTo>
                    <a:pt x="738" y="84"/>
                  </a:lnTo>
                  <a:lnTo>
                    <a:pt x="738" y="90"/>
                  </a:lnTo>
                  <a:lnTo>
                    <a:pt x="738" y="90"/>
                  </a:lnTo>
                  <a:lnTo>
                    <a:pt x="738" y="90"/>
                  </a:lnTo>
                  <a:lnTo>
                    <a:pt x="738" y="90"/>
                  </a:lnTo>
                  <a:lnTo>
                    <a:pt x="738" y="90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8"/>
                  </a:lnTo>
                  <a:lnTo>
                    <a:pt x="744" y="108"/>
                  </a:lnTo>
                  <a:lnTo>
                    <a:pt x="744" y="108"/>
                  </a:lnTo>
                  <a:lnTo>
                    <a:pt x="744" y="108"/>
                  </a:lnTo>
                  <a:lnTo>
                    <a:pt x="744" y="108"/>
                  </a:lnTo>
                  <a:lnTo>
                    <a:pt x="744" y="108"/>
                  </a:lnTo>
                  <a:lnTo>
                    <a:pt x="744" y="114"/>
                  </a:lnTo>
                  <a:lnTo>
                    <a:pt x="744" y="114"/>
                  </a:lnTo>
                  <a:lnTo>
                    <a:pt x="744" y="114"/>
                  </a:lnTo>
                  <a:lnTo>
                    <a:pt x="744" y="114"/>
                  </a:lnTo>
                  <a:lnTo>
                    <a:pt x="744" y="114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50" y="132"/>
                  </a:lnTo>
                  <a:lnTo>
                    <a:pt x="750" y="132"/>
                  </a:lnTo>
                  <a:lnTo>
                    <a:pt x="750" y="132"/>
                  </a:lnTo>
                  <a:lnTo>
                    <a:pt x="750" y="132"/>
                  </a:lnTo>
                  <a:lnTo>
                    <a:pt x="750" y="132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62"/>
                  </a:lnTo>
                  <a:lnTo>
                    <a:pt x="756" y="162"/>
                  </a:lnTo>
                  <a:lnTo>
                    <a:pt x="756" y="162"/>
                  </a:lnTo>
                  <a:lnTo>
                    <a:pt x="756" y="162"/>
                  </a:lnTo>
                  <a:lnTo>
                    <a:pt x="756" y="162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204"/>
                  </a:lnTo>
                  <a:lnTo>
                    <a:pt x="768" y="204"/>
                  </a:lnTo>
                  <a:lnTo>
                    <a:pt x="768" y="204"/>
                  </a:lnTo>
                  <a:lnTo>
                    <a:pt x="768" y="210"/>
                  </a:lnTo>
                  <a:lnTo>
                    <a:pt x="768" y="210"/>
                  </a:lnTo>
                  <a:lnTo>
                    <a:pt x="768" y="210"/>
                  </a:lnTo>
                  <a:lnTo>
                    <a:pt x="768" y="210"/>
                  </a:lnTo>
                  <a:lnTo>
                    <a:pt x="768" y="210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22"/>
                  </a:lnTo>
                  <a:lnTo>
                    <a:pt x="768" y="222"/>
                  </a:lnTo>
                  <a:lnTo>
                    <a:pt x="768" y="222"/>
                  </a:lnTo>
                  <a:lnTo>
                    <a:pt x="768" y="222"/>
                  </a:lnTo>
                  <a:lnTo>
                    <a:pt x="768" y="222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8" y="234"/>
                  </a:lnTo>
                  <a:lnTo>
                    <a:pt x="774" y="234"/>
                  </a:lnTo>
                  <a:lnTo>
                    <a:pt x="774" y="234"/>
                  </a:lnTo>
                  <a:lnTo>
                    <a:pt x="774" y="234"/>
                  </a:lnTo>
                  <a:lnTo>
                    <a:pt x="774" y="234"/>
                  </a:lnTo>
                  <a:lnTo>
                    <a:pt x="774" y="240"/>
                  </a:lnTo>
                  <a:lnTo>
                    <a:pt x="774" y="240"/>
                  </a:lnTo>
                  <a:lnTo>
                    <a:pt x="774" y="240"/>
                  </a:lnTo>
                  <a:lnTo>
                    <a:pt x="774" y="240"/>
                  </a:lnTo>
                  <a:lnTo>
                    <a:pt x="774" y="246"/>
                  </a:lnTo>
                  <a:lnTo>
                    <a:pt x="774" y="246"/>
                  </a:lnTo>
                  <a:lnTo>
                    <a:pt x="774" y="246"/>
                  </a:lnTo>
                  <a:lnTo>
                    <a:pt x="774" y="246"/>
                  </a:lnTo>
                  <a:lnTo>
                    <a:pt x="774" y="246"/>
                  </a:lnTo>
                  <a:lnTo>
                    <a:pt x="774" y="252"/>
                  </a:lnTo>
                  <a:lnTo>
                    <a:pt x="774" y="252"/>
                  </a:lnTo>
                  <a:lnTo>
                    <a:pt x="774" y="252"/>
                  </a:lnTo>
                  <a:lnTo>
                    <a:pt x="774" y="252"/>
                  </a:lnTo>
                  <a:lnTo>
                    <a:pt x="774" y="258"/>
                  </a:lnTo>
                  <a:lnTo>
                    <a:pt x="774" y="258"/>
                  </a:lnTo>
                  <a:lnTo>
                    <a:pt x="774" y="258"/>
                  </a:lnTo>
                  <a:lnTo>
                    <a:pt x="774" y="258"/>
                  </a:lnTo>
                  <a:lnTo>
                    <a:pt x="780" y="258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0" y="276"/>
                  </a:lnTo>
                  <a:lnTo>
                    <a:pt x="780" y="276"/>
                  </a:lnTo>
                  <a:lnTo>
                    <a:pt x="780" y="276"/>
                  </a:lnTo>
                  <a:lnTo>
                    <a:pt x="780" y="276"/>
                  </a:lnTo>
                  <a:lnTo>
                    <a:pt x="780" y="276"/>
                  </a:lnTo>
                  <a:lnTo>
                    <a:pt x="780" y="282"/>
                  </a:lnTo>
                  <a:lnTo>
                    <a:pt x="780" y="282"/>
                  </a:lnTo>
                  <a:lnTo>
                    <a:pt x="780" y="282"/>
                  </a:lnTo>
                  <a:lnTo>
                    <a:pt x="780" y="282"/>
                  </a:lnTo>
                  <a:lnTo>
                    <a:pt x="780" y="282"/>
                  </a:lnTo>
                  <a:lnTo>
                    <a:pt x="780" y="288"/>
                  </a:lnTo>
                  <a:lnTo>
                    <a:pt x="780" y="288"/>
                  </a:lnTo>
                  <a:lnTo>
                    <a:pt x="780" y="288"/>
                  </a:lnTo>
                  <a:lnTo>
                    <a:pt x="786" y="294"/>
                  </a:lnTo>
                  <a:lnTo>
                    <a:pt x="786" y="294"/>
                  </a:lnTo>
                  <a:lnTo>
                    <a:pt x="786" y="294"/>
                  </a:lnTo>
                  <a:lnTo>
                    <a:pt x="786" y="294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12"/>
                  </a:lnTo>
                  <a:lnTo>
                    <a:pt x="786" y="312"/>
                  </a:lnTo>
                  <a:lnTo>
                    <a:pt x="786" y="312"/>
                  </a:lnTo>
                  <a:lnTo>
                    <a:pt x="786" y="312"/>
                  </a:lnTo>
                  <a:lnTo>
                    <a:pt x="786" y="312"/>
                  </a:lnTo>
                  <a:lnTo>
                    <a:pt x="786" y="318"/>
                  </a:lnTo>
                  <a:lnTo>
                    <a:pt x="786" y="318"/>
                  </a:lnTo>
                  <a:lnTo>
                    <a:pt x="792" y="318"/>
                  </a:lnTo>
                  <a:lnTo>
                    <a:pt x="792" y="318"/>
                  </a:lnTo>
                  <a:lnTo>
                    <a:pt x="792" y="324"/>
                  </a:lnTo>
                  <a:lnTo>
                    <a:pt x="792" y="324"/>
                  </a:lnTo>
                  <a:lnTo>
                    <a:pt x="792" y="324"/>
                  </a:lnTo>
                  <a:lnTo>
                    <a:pt x="792" y="324"/>
                  </a:lnTo>
                  <a:lnTo>
                    <a:pt x="792" y="324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2" y="342"/>
                  </a:lnTo>
                  <a:lnTo>
                    <a:pt x="792" y="342"/>
                  </a:lnTo>
                  <a:lnTo>
                    <a:pt x="792" y="342"/>
                  </a:lnTo>
                  <a:lnTo>
                    <a:pt x="792" y="342"/>
                  </a:lnTo>
                  <a:lnTo>
                    <a:pt x="792" y="348"/>
                  </a:lnTo>
                  <a:lnTo>
                    <a:pt x="798" y="348"/>
                  </a:lnTo>
                  <a:lnTo>
                    <a:pt x="798" y="348"/>
                  </a:lnTo>
                  <a:lnTo>
                    <a:pt x="798" y="348"/>
                  </a:lnTo>
                  <a:lnTo>
                    <a:pt x="798" y="348"/>
                  </a:lnTo>
                  <a:lnTo>
                    <a:pt x="798" y="354"/>
                  </a:lnTo>
                  <a:lnTo>
                    <a:pt x="798" y="354"/>
                  </a:lnTo>
                  <a:lnTo>
                    <a:pt x="798" y="354"/>
                  </a:lnTo>
                  <a:lnTo>
                    <a:pt x="798" y="354"/>
                  </a:lnTo>
                  <a:lnTo>
                    <a:pt x="798" y="360"/>
                  </a:lnTo>
                  <a:lnTo>
                    <a:pt x="798" y="360"/>
                  </a:lnTo>
                  <a:lnTo>
                    <a:pt x="798" y="360"/>
                  </a:lnTo>
                  <a:lnTo>
                    <a:pt x="798" y="360"/>
                  </a:lnTo>
                  <a:lnTo>
                    <a:pt x="798" y="366"/>
                  </a:lnTo>
                  <a:lnTo>
                    <a:pt x="798" y="366"/>
                  </a:lnTo>
                  <a:lnTo>
                    <a:pt x="798" y="366"/>
                  </a:lnTo>
                  <a:lnTo>
                    <a:pt x="798" y="366"/>
                  </a:lnTo>
                  <a:lnTo>
                    <a:pt x="798" y="366"/>
                  </a:lnTo>
                  <a:lnTo>
                    <a:pt x="798" y="372"/>
                  </a:lnTo>
                  <a:lnTo>
                    <a:pt x="798" y="372"/>
                  </a:lnTo>
                  <a:lnTo>
                    <a:pt x="798" y="372"/>
                  </a:lnTo>
                  <a:lnTo>
                    <a:pt x="798" y="372"/>
                  </a:lnTo>
                  <a:lnTo>
                    <a:pt x="798" y="378"/>
                  </a:lnTo>
                  <a:lnTo>
                    <a:pt x="804" y="378"/>
                  </a:lnTo>
                  <a:lnTo>
                    <a:pt x="804" y="378"/>
                  </a:lnTo>
                  <a:lnTo>
                    <a:pt x="804" y="378"/>
                  </a:lnTo>
                  <a:lnTo>
                    <a:pt x="804" y="384"/>
                  </a:lnTo>
                  <a:lnTo>
                    <a:pt x="804" y="384"/>
                  </a:lnTo>
                  <a:lnTo>
                    <a:pt x="804" y="384"/>
                  </a:lnTo>
                  <a:lnTo>
                    <a:pt x="804" y="384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6"/>
                  </a:lnTo>
                  <a:lnTo>
                    <a:pt x="804" y="396"/>
                  </a:lnTo>
                  <a:lnTo>
                    <a:pt x="804" y="396"/>
                  </a:lnTo>
                  <a:lnTo>
                    <a:pt x="804" y="396"/>
                  </a:lnTo>
                  <a:lnTo>
                    <a:pt x="804" y="402"/>
                  </a:lnTo>
                  <a:lnTo>
                    <a:pt x="804" y="402"/>
                  </a:lnTo>
                  <a:lnTo>
                    <a:pt x="804" y="402"/>
                  </a:lnTo>
                  <a:lnTo>
                    <a:pt x="804" y="402"/>
                  </a:lnTo>
                  <a:lnTo>
                    <a:pt x="810" y="408"/>
                  </a:lnTo>
                  <a:lnTo>
                    <a:pt x="810" y="408"/>
                  </a:lnTo>
                  <a:lnTo>
                    <a:pt x="810" y="408"/>
                  </a:lnTo>
                  <a:lnTo>
                    <a:pt x="810" y="408"/>
                  </a:lnTo>
                  <a:lnTo>
                    <a:pt x="810" y="414"/>
                  </a:lnTo>
                  <a:lnTo>
                    <a:pt x="810" y="414"/>
                  </a:lnTo>
                  <a:lnTo>
                    <a:pt x="810" y="414"/>
                  </a:lnTo>
                  <a:lnTo>
                    <a:pt x="810" y="414"/>
                  </a:lnTo>
                  <a:lnTo>
                    <a:pt x="810" y="414"/>
                  </a:lnTo>
                  <a:lnTo>
                    <a:pt x="810" y="420"/>
                  </a:lnTo>
                  <a:lnTo>
                    <a:pt x="810" y="420"/>
                  </a:lnTo>
                  <a:lnTo>
                    <a:pt x="810" y="420"/>
                  </a:lnTo>
                  <a:lnTo>
                    <a:pt x="810" y="420"/>
                  </a:lnTo>
                  <a:lnTo>
                    <a:pt x="810" y="426"/>
                  </a:lnTo>
                  <a:lnTo>
                    <a:pt x="810" y="426"/>
                  </a:lnTo>
                  <a:lnTo>
                    <a:pt x="810" y="426"/>
                  </a:lnTo>
                  <a:lnTo>
                    <a:pt x="810" y="426"/>
                  </a:lnTo>
                  <a:lnTo>
                    <a:pt x="810" y="432"/>
                  </a:lnTo>
                  <a:lnTo>
                    <a:pt x="810" y="432"/>
                  </a:lnTo>
                  <a:lnTo>
                    <a:pt x="810" y="432"/>
                  </a:lnTo>
                  <a:lnTo>
                    <a:pt x="810" y="432"/>
                  </a:lnTo>
                  <a:lnTo>
                    <a:pt x="810" y="438"/>
                  </a:lnTo>
                  <a:lnTo>
                    <a:pt x="816" y="438"/>
                  </a:lnTo>
                  <a:lnTo>
                    <a:pt x="816" y="438"/>
                  </a:lnTo>
                  <a:lnTo>
                    <a:pt x="816" y="438"/>
                  </a:lnTo>
                  <a:lnTo>
                    <a:pt x="816" y="444"/>
                  </a:lnTo>
                  <a:lnTo>
                    <a:pt x="816" y="444"/>
                  </a:lnTo>
                  <a:lnTo>
                    <a:pt x="816" y="444"/>
                  </a:lnTo>
                  <a:lnTo>
                    <a:pt x="816" y="444"/>
                  </a:lnTo>
                  <a:lnTo>
                    <a:pt x="816" y="450"/>
                  </a:lnTo>
                  <a:lnTo>
                    <a:pt x="816" y="450"/>
                  </a:lnTo>
                  <a:lnTo>
                    <a:pt x="816" y="450"/>
                  </a:lnTo>
                  <a:lnTo>
                    <a:pt x="816" y="450"/>
                  </a:lnTo>
                  <a:lnTo>
                    <a:pt x="816" y="456"/>
                  </a:lnTo>
                  <a:lnTo>
                    <a:pt x="816" y="456"/>
                  </a:lnTo>
                  <a:lnTo>
                    <a:pt x="816" y="456"/>
                  </a:lnTo>
                  <a:lnTo>
                    <a:pt x="816" y="456"/>
                  </a:lnTo>
                  <a:lnTo>
                    <a:pt x="816" y="462"/>
                  </a:lnTo>
                  <a:lnTo>
                    <a:pt x="816" y="462"/>
                  </a:lnTo>
                  <a:lnTo>
                    <a:pt x="816" y="462"/>
                  </a:lnTo>
                  <a:lnTo>
                    <a:pt x="816" y="462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22" y="468"/>
                  </a:lnTo>
                  <a:lnTo>
                    <a:pt x="822" y="468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92"/>
                  </a:lnTo>
                  <a:lnTo>
                    <a:pt x="822" y="492"/>
                  </a:lnTo>
                  <a:lnTo>
                    <a:pt x="822" y="492"/>
                  </a:lnTo>
                  <a:lnTo>
                    <a:pt x="822" y="498"/>
                  </a:lnTo>
                  <a:lnTo>
                    <a:pt x="822" y="498"/>
                  </a:lnTo>
                  <a:lnTo>
                    <a:pt x="822" y="498"/>
                  </a:lnTo>
                  <a:lnTo>
                    <a:pt x="822" y="498"/>
                  </a:lnTo>
                  <a:lnTo>
                    <a:pt x="828" y="504"/>
                  </a:lnTo>
                  <a:lnTo>
                    <a:pt x="828" y="504"/>
                  </a:lnTo>
                  <a:lnTo>
                    <a:pt x="828" y="504"/>
                  </a:lnTo>
                  <a:lnTo>
                    <a:pt x="828" y="510"/>
                  </a:lnTo>
                  <a:lnTo>
                    <a:pt x="828" y="510"/>
                  </a:lnTo>
                  <a:lnTo>
                    <a:pt x="828" y="510"/>
                  </a:lnTo>
                  <a:lnTo>
                    <a:pt x="828" y="510"/>
                  </a:lnTo>
                  <a:lnTo>
                    <a:pt x="828" y="516"/>
                  </a:lnTo>
                  <a:lnTo>
                    <a:pt x="828" y="516"/>
                  </a:lnTo>
                  <a:lnTo>
                    <a:pt x="828" y="516"/>
                  </a:lnTo>
                  <a:lnTo>
                    <a:pt x="828" y="516"/>
                  </a:lnTo>
                  <a:lnTo>
                    <a:pt x="828" y="522"/>
                  </a:lnTo>
                  <a:lnTo>
                    <a:pt x="828" y="522"/>
                  </a:lnTo>
                  <a:lnTo>
                    <a:pt x="828" y="522"/>
                  </a:lnTo>
                  <a:lnTo>
                    <a:pt x="828" y="522"/>
                  </a:lnTo>
                  <a:lnTo>
                    <a:pt x="828" y="528"/>
                  </a:lnTo>
                  <a:lnTo>
                    <a:pt x="828" y="528"/>
                  </a:lnTo>
                  <a:lnTo>
                    <a:pt x="828" y="528"/>
                  </a:lnTo>
                  <a:lnTo>
                    <a:pt x="828" y="528"/>
                  </a:lnTo>
                  <a:lnTo>
                    <a:pt x="828" y="534"/>
                  </a:lnTo>
                  <a:lnTo>
                    <a:pt x="828" y="534"/>
                  </a:lnTo>
                  <a:lnTo>
                    <a:pt x="834" y="534"/>
                  </a:lnTo>
                  <a:lnTo>
                    <a:pt x="834" y="534"/>
                  </a:lnTo>
                  <a:lnTo>
                    <a:pt x="834" y="540"/>
                  </a:lnTo>
                  <a:lnTo>
                    <a:pt x="834" y="540"/>
                  </a:lnTo>
                  <a:lnTo>
                    <a:pt x="834" y="540"/>
                  </a:lnTo>
                  <a:lnTo>
                    <a:pt x="834" y="546"/>
                  </a:lnTo>
                  <a:lnTo>
                    <a:pt x="834" y="546"/>
                  </a:lnTo>
                  <a:lnTo>
                    <a:pt x="834" y="546"/>
                  </a:lnTo>
                  <a:lnTo>
                    <a:pt x="834" y="552"/>
                  </a:lnTo>
                  <a:lnTo>
                    <a:pt x="834" y="552"/>
                  </a:lnTo>
                  <a:lnTo>
                    <a:pt x="834" y="552"/>
                  </a:lnTo>
                  <a:lnTo>
                    <a:pt x="834" y="552"/>
                  </a:lnTo>
                  <a:lnTo>
                    <a:pt x="834" y="558"/>
                  </a:lnTo>
                  <a:lnTo>
                    <a:pt x="834" y="558"/>
                  </a:lnTo>
                  <a:lnTo>
                    <a:pt x="834" y="558"/>
                  </a:lnTo>
                  <a:lnTo>
                    <a:pt x="834" y="558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34" y="570"/>
                  </a:lnTo>
                  <a:lnTo>
                    <a:pt x="840" y="570"/>
                  </a:lnTo>
                  <a:lnTo>
                    <a:pt x="840" y="570"/>
                  </a:lnTo>
                  <a:lnTo>
                    <a:pt x="840" y="576"/>
                  </a:lnTo>
                  <a:lnTo>
                    <a:pt x="840" y="576"/>
                  </a:lnTo>
                  <a:lnTo>
                    <a:pt x="840" y="576"/>
                  </a:lnTo>
                  <a:lnTo>
                    <a:pt x="840" y="576"/>
                  </a:lnTo>
                  <a:lnTo>
                    <a:pt x="840" y="582"/>
                  </a:lnTo>
                  <a:lnTo>
                    <a:pt x="840" y="582"/>
                  </a:lnTo>
                  <a:lnTo>
                    <a:pt x="840" y="582"/>
                  </a:lnTo>
                  <a:lnTo>
                    <a:pt x="840" y="588"/>
                  </a:lnTo>
                  <a:lnTo>
                    <a:pt x="840" y="588"/>
                  </a:lnTo>
                  <a:lnTo>
                    <a:pt x="840" y="588"/>
                  </a:lnTo>
                  <a:lnTo>
                    <a:pt x="840" y="588"/>
                  </a:lnTo>
                  <a:lnTo>
                    <a:pt x="840" y="594"/>
                  </a:lnTo>
                  <a:lnTo>
                    <a:pt x="840" y="594"/>
                  </a:lnTo>
                  <a:lnTo>
                    <a:pt x="840" y="594"/>
                  </a:lnTo>
                  <a:lnTo>
                    <a:pt x="840" y="594"/>
                  </a:lnTo>
                  <a:lnTo>
                    <a:pt x="840" y="600"/>
                  </a:lnTo>
                  <a:lnTo>
                    <a:pt x="840" y="600"/>
                  </a:lnTo>
                  <a:lnTo>
                    <a:pt x="840" y="600"/>
                  </a:lnTo>
                  <a:lnTo>
                    <a:pt x="840" y="606"/>
                  </a:lnTo>
                  <a:lnTo>
                    <a:pt x="846" y="606"/>
                  </a:lnTo>
                  <a:lnTo>
                    <a:pt x="846" y="606"/>
                  </a:lnTo>
                  <a:lnTo>
                    <a:pt x="846" y="606"/>
                  </a:lnTo>
                  <a:lnTo>
                    <a:pt x="846" y="612"/>
                  </a:lnTo>
                  <a:lnTo>
                    <a:pt x="846" y="612"/>
                  </a:lnTo>
                  <a:lnTo>
                    <a:pt x="846" y="612"/>
                  </a:lnTo>
                  <a:lnTo>
                    <a:pt x="846" y="618"/>
                  </a:lnTo>
                  <a:lnTo>
                    <a:pt x="846" y="618"/>
                  </a:lnTo>
                  <a:lnTo>
                    <a:pt x="846" y="618"/>
                  </a:lnTo>
                  <a:lnTo>
                    <a:pt x="846" y="618"/>
                  </a:lnTo>
                  <a:lnTo>
                    <a:pt x="846" y="624"/>
                  </a:lnTo>
                  <a:lnTo>
                    <a:pt x="846" y="624"/>
                  </a:lnTo>
                  <a:lnTo>
                    <a:pt x="846" y="624"/>
                  </a:lnTo>
                  <a:lnTo>
                    <a:pt x="846" y="630"/>
                  </a:lnTo>
                  <a:lnTo>
                    <a:pt x="846" y="630"/>
                  </a:lnTo>
                  <a:lnTo>
                    <a:pt x="846" y="630"/>
                  </a:lnTo>
                  <a:lnTo>
                    <a:pt x="846" y="630"/>
                  </a:lnTo>
                  <a:lnTo>
                    <a:pt x="846" y="636"/>
                  </a:lnTo>
                  <a:lnTo>
                    <a:pt x="846" y="636"/>
                  </a:lnTo>
                  <a:lnTo>
                    <a:pt x="846" y="636"/>
                  </a:lnTo>
                  <a:lnTo>
                    <a:pt x="846" y="642"/>
                  </a:lnTo>
                  <a:lnTo>
                    <a:pt x="846" y="642"/>
                  </a:lnTo>
                  <a:lnTo>
                    <a:pt x="852" y="642"/>
                  </a:lnTo>
                  <a:lnTo>
                    <a:pt x="852" y="642"/>
                  </a:lnTo>
                  <a:lnTo>
                    <a:pt x="852" y="648"/>
                  </a:lnTo>
                  <a:lnTo>
                    <a:pt x="852" y="648"/>
                  </a:lnTo>
                  <a:lnTo>
                    <a:pt x="852" y="648"/>
                  </a:lnTo>
                  <a:lnTo>
                    <a:pt x="852" y="654"/>
                  </a:lnTo>
                  <a:lnTo>
                    <a:pt x="852" y="654"/>
                  </a:lnTo>
                  <a:lnTo>
                    <a:pt x="852" y="654"/>
                  </a:lnTo>
                  <a:lnTo>
                    <a:pt x="852" y="660"/>
                  </a:lnTo>
                  <a:lnTo>
                    <a:pt x="852" y="660"/>
                  </a:lnTo>
                  <a:lnTo>
                    <a:pt x="852" y="660"/>
                  </a:lnTo>
                  <a:lnTo>
                    <a:pt x="852" y="666"/>
                  </a:lnTo>
                  <a:lnTo>
                    <a:pt x="852" y="666"/>
                  </a:lnTo>
                  <a:lnTo>
                    <a:pt x="852" y="666"/>
                  </a:lnTo>
                  <a:lnTo>
                    <a:pt x="852" y="666"/>
                  </a:lnTo>
                  <a:lnTo>
                    <a:pt x="852" y="672"/>
                  </a:lnTo>
                  <a:lnTo>
                    <a:pt x="852" y="672"/>
                  </a:lnTo>
                  <a:lnTo>
                    <a:pt x="852" y="672"/>
                  </a:lnTo>
                  <a:lnTo>
                    <a:pt x="852" y="678"/>
                  </a:lnTo>
                  <a:lnTo>
                    <a:pt x="852" y="678"/>
                  </a:lnTo>
                  <a:lnTo>
                    <a:pt x="858" y="678"/>
                  </a:lnTo>
                  <a:lnTo>
                    <a:pt x="858" y="684"/>
                  </a:lnTo>
                  <a:lnTo>
                    <a:pt x="858" y="684"/>
                  </a:lnTo>
                  <a:lnTo>
                    <a:pt x="858" y="684"/>
                  </a:lnTo>
                  <a:lnTo>
                    <a:pt x="858" y="684"/>
                  </a:lnTo>
                  <a:lnTo>
                    <a:pt x="858" y="690"/>
                  </a:lnTo>
                  <a:lnTo>
                    <a:pt x="858" y="690"/>
                  </a:lnTo>
                  <a:lnTo>
                    <a:pt x="858" y="690"/>
                  </a:lnTo>
                  <a:lnTo>
                    <a:pt x="858" y="696"/>
                  </a:lnTo>
                  <a:lnTo>
                    <a:pt x="858" y="696"/>
                  </a:lnTo>
                  <a:lnTo>
                    <a:pt x="858" y="696"/>
                  </a:lnTo>
                  <a:lnTo>
                    <a:pt x="858" y="696"/>
                  </a:lnTo>
                  <a:lnTo>
                    <a:pt x="858" y="702"/>
                  </a:lnTo>
                  <a:lnTo>
                    <a:pt x="858" y="702"/>
                  </a:lnTo>
                  <a:lnTo>
                    <a:pt x="858" y="708"/>
                  </a:lnTo>
                  <a:lnTo>
                    <a:pt x="858" y="708"/>
                  </a:lnTo>
                  <a:lnTo>
                    <a:pt x="858" y="708"/>
                  </a:lnTo>
                  <a:lnTo>
                    <a:pt x="858" y="708"/>
                  </a:lnTo>
                  <a:lnTo>
                    <a:pt x="858" y="714"/>
                  </a:lnTo>
                  <a:lnTo>
                    <a:pt x="858" y="714"/>
                  </a:lnTo>
                  <a:lnTo>
                    <a:pt x="858" y="714"/>
                  </a:lnTo>
                  <a:lnTo>
                    <a:pt x="864" y="714"/>
                  </a:lnTo>
                  <a:lnTo>
                    <a:pt x="864" y="720"/>
                  </a:lnTo>
                  <a:lnTo>
                    <a:pt x="864" y="720"/>
                  </a:lnTo>
                  <a:lnTo>
                    <a:pt x="864" y="720"/>
                  </a:lnTo>
                  <a:lnTo>
                    <a:pt x="864" y="726"/>
                  </a:lnTo>
                  <a:lnTo>
                    <a:pt x="864" y="726"/>
                  </a:lnTo>
                  <a:lnTo>
                    <a:pt x="864" y="726"/>
                  </a:lnTo>
                  <a:lnTo>
                    <a:pt x="864" y="732"/>
                  </a:lnTo>
                  <a:lnTo>
                    <a:pt x="864" y="732"/>
                  </a:lnTo>
                  <a:lnTo>
                    <a:pt x="864" y="732"/>
                  </a:lnTo>
                  <a:lnTo>
                    <a:pt x="864" y="732"/>
                  </a:lnTo>
                  <a:lnTo>
                    <a:pt x="864" y="738"/>
                  </a:lnTo>
                  <a:lnTo>
                    <a:pt x="864" y="738"/>
                  </a:lnTo>
                  <a:lnTo>
                    <a:pt x="864" y="738"/>
                  </a:lnTo>
                  <a:lnTo>
                    <a:pt x="864" y="744"/>
                  </a:lnTo>
                  <a:lnTo>
                    <a:pt x="864" y="744"/>
                  </a:lnTo>
                  <a:lnTo>
                    <a:pt x="864" y="744"/>
                  </a:lnTo>
                  <a:lnTo>
                    <a:pt x="864" y="744"/>
                  </a:lnTo>
                  <a:lnTo>
                    <a:pt x="864" y="744"/>
                  </a:lnTo>
                  <a:lnTo>
                    <a:pt x="864" y="750"/>
                  </a:lnTo>
                  <a:lnTo>
                    <a:pt x="864" y="750"/>
                  </a:lnTo>
                  <a:lnTo>
                    <a:pt x="864" y="750"/>
                  </a:lnTo>
                  <a:lnTo>
                    <a:pt x="870" y="750"/>
                  </a:lnTo>
                  <a:lnTo>
                    <a:pt x="870" y="750"/>
                  </a:lnTo>
                  <a:lnTo>
                    <a:pt x="870" y="750"/>
                  </a:lnTo>
                  <a:lnTo>
                    <a:pt x="870" y="750"/>
                  </a:lnTo>
                  <a:lnTo>
                    <a:pt x="870" y="750"/>
                  </a:lnTo>
                  <a:lnTo>
                    <a:pt x="870" y="750"/>
                  </a:lnTo>
                  <a:lnTo>
                    <a:pt x="870" y="750"/>
                  </a:lnTo>
                  <a:lnTo>
                    <a:pt x="870" y="750"/>
                  </a:lnTo>
                  <a:lnTo>
                    <a:pt x="870" y="750"/>
                  </a:lnTo>
                  <a:lnTo>
                    <a:pt x="870" y="750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0" y="738"/>
                  </a:lnTo>
                  <a:lnTo>
                    <a:pt x="870" y="738"/>
                  </a:lnTo>
                  <a:lnTo>
                    <a:pt x="870" y="738"/>
                  </a:lnTo>
                  <a:lnTo>
                    <a:pt x="870" y="732"/>
                  </a:lnTo>
                  <a:lnTo>
                    <a:pt x="870" y="732"/>
                  </a:lnTo>
                  <a:lnTo>
                    <a:pt x="870" y="732"/>
                  </a:lnTo>
                  <a:lnTo>
                    <a:pt x="876" y="732"/>
                  </a:lnTo>
                  <a:lnTo>
                    <a:pt x="876" y="726"/>
                  </a:lnTo>
                  <a:lnTo>
                    <a:pt x="876" y="726"/>
                  </a:lnTo>
                  <a:lnTo>
                    <a:pt x="876" y="726"/>
                  </a:lnTo>
                  <a:lnTo>
                    <a:pt x="876" y="720"/>
                  </a:lnTo>
                  <a:lnTo>
                    <a:pt x="876" y="720"/>
                  </a:lnTo>
                  <a:lnTo>
                    <a:pt x="876" y="720"/>
                  </a:lnTo>
                  <a:lnTo>
                    <a:pt x="876" y="714"/>
                  </a:lnTo>
                  <a:lnTo>
                    <a:pt x="876" y="714"/>
                  </a:lnTo>
                  <a:lnTo>
                    <a:pt x="876" y="714"/>
                  </a:lnTo>
                  <a:lnTo>
                    <a:pt x="876" y="714"/>
                  </a:lnTo>
                  <a:lnTo>
                    <a:pt x="876" y="708"/>
                  </a:lnTo>
                  <a:lnTo>
                    <a:pt x="876" y="708"/>
                  </a:lnTo>
                  <a:lnTo>
                    <a:pt x="876" y="708"/>
                  </a:lnTo>
                  <a:lnTo>
                    <a:pt x="876" y="708"/>
                  </a:lnTo>
                  <a:lnTo>
                    <a:pt x="876" y="702"/>
                  </a:lnTo>
                  <a:lnTo>
                    <a:pt x="876" y="702"/>
                  </a:lnTo>
                  <a:lnTo>
                    <a:pt x="876" y="702"/>
                  </a:lnTo>
                  <a:lnTo>
                    <a:pt x="876" y="696"/>
                  </a:lnTo>
                  <a:lnTo>
                    <a:pt x="876" y="696"/>
                  </a:lnTo>
                  <a:lnTo>
                    <a:pt x="876" y="696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84"/>
                  </a:lnTo>
                  <a:lnTo>
                    <a:pt x="882" y="684"/>
                  </a:lnTo>
                  <a:lnTo>
                    <a:pt x="882" y="684"/>
                  </a:lnTo>
                  <a:lnTo>
                    <a:pt x="882" y="684"/>
                  </a:lnTo>
                  <a:lnTo>
                    <a:pt x="882" y="678"/>
                  </a:lnTo>
                  <a:lnTo>
                    <a:pt x="882" y="678"/>
                  </a:lnTo>
                  <a:lnTo>
                    <a:pt x="882" y="678"/>
                  </a:lnTo>
                  <a:lnTo>
                    <a:pt x="882" y="672"/>
                  </a:lnTo>
                  <a:lnTo>
                    <a:pt x="882" y="672"/>
                  </a:lnTo>
                  <a:lnTo>
                    <a:pt x="882" y="672"/>
                  </a:lnTo>
                  <a:lnTo>
                    <a:pt x="882" y="666"/>
                  </a:lnTo>
                  <a:lnTo>
                    <a:pt x="882" y="666"/>
                  </a:lnTo>
                  <a:lnTo>
                    <a:pt x="882" y="666"/>
                  </a:lnTo>
                  <a:lnTo>
                    <a:pt x="882" y="666"/>
                  </a:lnTo>
                  <a:lnTo>
                    <a:pt x="882" y="660"/>
                  </a:lnTo>
                  <a:lnTo>
                    <a:pt x="882" y="660"/>
                  </a:lnTo>
                  <a:lnTo>
                    <a:pt x="882" y="660"/>
                  </a:lnTo>
                  <a:lnTo>
                    <a:pt x="882" y="654"/>
                  </a:lnTo>
                  <a:lnTo>
                    <a:pt x="882" y="654"/>
                  </a:lnTo>
                  <a:lnTo>
                    <a:pt x="888" y="654"/>
                  </a:lnTo>
                  <a:lnTo>
                    <a:pt x="888" y="654"/>
                  </a:lnTo>
                  <a:lnTo>
                    <a:pt x="888" y="648"/>
                  </a:lnTo>
                  <a:lnTo>
                    <a:pt x="888" y="648"/>
                  </a:lnTo>
                  <a:lnTo>
                    <a:pt x="888" y="648"/>
                  </a:lnTo>
                  <a:lnTo>
                    <a:pt x="888" y="642"/>
                  </a:lnTo>
                  <a:lnTo>
                    <a:pt x="888" y="642"/>
                  </a:lnTo>
                  <a:lnTo>
                    <a:pt x="888" y="642"/>
                  </a:lnTo>
                  <a:lnTo>
                    <a:pt x="888" y="642"/>
                  </a:lnTo>
                  <a:lnTo>
                    <a:pt x="888" y="636"/>
                  </a:lnTo>
                  <a:lnTo>
                    <a:pt x="888" y="636"/>
                  </a:lnTo>
                  <a:lnTo>
                    <a:pt x="888" y="636"/>
                  </a:lnTo>
                  <a:lnTo>
                    <a:pt x="888" y="630"/>
                  </a:lnTo>
                  <a:lnTo>
                    <a:pt x="888" y="630"/>
                  </a:lnTo>
                  <a:lnTo>
                    <a:pt x="888" y="630"/>
                  </a:lnTo>
                  <a:lnTo>
                    <a:pt x="888" y="624"/>
                  </a:lnTo>
                  <a:lnTo>
                    <a:pt x="888" y="624"/>
                  </a:lnTo>
                  <a:lnTo>
                    <a:pt x="888" y="624"/>
                  </a:lnTo>
                  <a:lnTo>
                    <a:pt x="888" y="618"/>
                  </a:lnTo>
                  <a:lnTo>
                    <a:pt x="888" y="618"/>
                  </a:lnTo>
                  <a:lnTo>
                    <a:pt x="894" y="618"/>
                  </a:lnTo>
                  <a:lnTo>
                    <a:pt x="894" y="618"/>
                  </a:lnTo>
                  <a:lnTo>
                    <a:pt x="894" y="612"/>
                  </a:lnTo>
                  <a:lnTo>
                    <a:pt x="894" y="612"/>
                  </a:lnTo>
                  <a:lnTo>
                    <a:pt x="894" y="612"/>
                  </a:lnTo>
                  <a:lnTo>
                    <a:pt x="894" y="606"/>
                  </a:lnTo>
                  <a:lnTo>
                    <a:pt x="894" y="606"/>
                  </a:lnTo>
                  <a:lnTo>
                    <a:pt x="894" y="606"/>
                  </a:lnTo>
                  <a:lnTo>
                    <a:pt x="894" y="606"/>
                  </a:lnTo>
                  <a:lnTo>
                    <a:pt x="894" y="600"/>
                  </a:lnTo>
                  <a:lnTo>
                    <a:pt x="894" y="600"/>
                  </a:lnTo>
                  <a:lnTo>
                    <a:pt x="894" y="600"/>
                  </a:lnTo>
                  <a:lnTo>
                    <a:pt x="894" y="594"/>
                  </a:lnTo>
                  <a:lnTo>
                    <a:pt x="894" y="594"/>
                  </a:lnTo>
                  <a:lnTo>
                    <a:pt x="894" y="594"/>
                  </a:lnTo>
                  <a:lnTo>
                    <a:pt x="894" y="594"/>
                  </a:lnTo>
                  <a:lnTo>
                    <a:pt x="894" y="588"/>
                  </a:lnTo>
                  <a:lnTo>
                    <a:pt x="894" y="588"/>
                  </a:lnTo>
                  <a:lnTo>
                    <a:pt x="894" y="588"/>
                  </a:lnTo>
                  <a:lnTo>
                    <a:pt x="894" y="588"/>
                  </a:lnTo>
                  <a:lnTo>
                    <a:pt x="894" y="582"/>
                  </a:lnTo>
                  <a:lnTo>
                    <a:pt x="894" y="582"/>
                  </a:lnTo>
                  <a:lnTo>
                    <a:pt x="900" y="582"/>
                  </a:lnTo>
                  <a:lnTo>
                    <a:pt x="900" y="576"/>
                  </a:lnTo>
                  <a:lnTo>
                    <a:pt x="900" y="576"/>
                  </a:lnTo>
                  <a:lnTo>
                    <a:pt x="900" y="576"/>
                  </a:lnTo>
                  <a:lnTo>
                    <a:pt x="900" y="576"/>
                  </a:lnTo>
                  <a:lnTo>
                    <a:pt x="900" y="570"/>
                  </a:lnTo>
                  <a:lnTo>
                    <a:pt x="900" y="570"/>
                  </a:lnTo>
                  <a:lnTo>
                    <a:pt x="900" y="570"/>
                  </a:lnTo>
                  <a:lnTo>
                    <a:pt x="900" y="564"/>
                  </a:lnTo>
                  <a:lnTo>
                    <a:pt x="900" y="564"/>
                  </a:lnTo>
                  <a:lnTo>
                    <a:pt x="900" y="564"/>
                  </a:lnTo>
                  <a:lnTo>
                    <a:pt x="900" y="564"/>
                  </a:lnTo>
                  <a:lnTo>
                    <a:pt x="900" y="558"/>
                  </a:lnTo>
                  <a:lnTo>
                    <a:pt x="900" y="558"/>
                  </a:lnTo>
                  <a:lnTo>
                    <a:pt x="900" y="558"/>
                  </a:lnTo>
                  <a:lnTo>
                    <a:pt x="900" y="558"/>
                  </a:lnTo>
                  <a:lnTo>
                    <a:pt x="900" y="552"/>
                  </a:lnTo>
                  <a:lnTo>
                    <a:pt x="900" y="552"/>
                  </a:lnTo>
                  <a:lnTo>
                    <a:pt x="900" y="552"/>
                  </a:lnTo>
                  <a:lnTo>
                    <a:pt x="900" y="552"/>
                  </a:lnTo>
                  <a:lnTo>
                    <a:pt x="900" y="546"/>
                  </a:lnTo>
                  <a:lnTo>
                    <a:pt x="906" y="546"/>
                  </a:lnTo>
                  <a:lnTo>
                    <a:pt x="906" y="546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906" y="534"/>
                  </a:lnTo>
                  <a:lnTo>
                    <a:pt x="906" y="534"/>
                  </a:lnTo>
                  <a:lnTo>
                    <a:pt x="906" y="528"/>
                  </a:lnTo>
                  <a:lnTo>
                    <a:pt x="906" y="528"/>
                  </a:lnTo>
                  <a:lnTo>
                    <a:pt x="906" y="528"/>
                  </a:lnTo>
                  <a:lnTo>
                    <a:pt x="906" y="528"/>
                  </a:lnTo>
                  <a:lnTo>
                    <a:pt x="906" y="522"/>
                  </a:lnTo>
                  <a:lnTo>
                    <a:pt x="906" y="522"/>
                  </a:lnTo>
                  <a:lnTo>
                    <a:pt x="906" y="522"/>
                  </a:lnTo>
                  <a:lnTo>
                    <a:pt x="906" y="522"/>
                  </a:lnTo>
                  <a:lnTo>
                    <a:pt x="906" y="516"/>
                  </a:lnTo>
                  <a:lnTo>
                    <a:pt x="906" y="516"/>
                  </a:lnTo>
                  <a:lnTo>
                    <a:pt x="906" y="516"/>
                  </a:lnTo>
                  <a:lnTo>
                    <a:pt x="906" y="516"/>
                  </a:lnTo>
                  <a:lnTo>
                    <a:pt x="912" y="510"/>
                  </a:lnTo>
                  <a:lnTo>
                    <a:pt x="912" y="510"/>
                  </a:lnTo>
                  <a:lnTo>
                    <a:pt x="912" y="510"/>
                  </a:lnTo>
                  <a:lnTo>
                    <a:pt x="912" y="510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498"/>
                  </a:lnTo>
                  <a:lnTo>
                    <a:pt x="912" y="498"/>
                  </a:lnTo>
                  <a:lnTo>
                    <a:pt x="912" y="498"/>
                  </a:lnTo>
                  <a:lnTo>
                    <a:pt x="912" y="498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2" y="486"/>
                  </a:lnTo>
                  <a:lnTo>
                    <a:pt x="912" y="486"/>
                  </a:lnTo>
                  <a:lnTo>
                    <a:pt x="912" y="486"/>
                  </a:lnTo>
                  <a:lnTo>
                    <a:pt x="912" y="486"/>
                  </a:lnTo>
                  <a:lnTo>
                    <a:pt x="912" y="480"/>
                  </a:lnTo>
                  <a:lnTo>
                    <a:pt x="912" y="480"/>
                  </a:lnTo>
                  <a:lnTo>
                    <a:pt x="918" y="480"/>
                  </a:lnTo>
                  <a:lnTo>
                    <a:pt x="918" y="474"/>
                  </a:lnTo>
                  <a:lnTo>
                    <a:pt x="918" y="474"/>
                  </a:lnTo>
                  <a:lnTo>
                    <a:pt x="918" y="474"/>
                  </a:lnTo>
                  <a:lnTo>
                    <a:pt x="918" y="474"/>
                  </a:lnTo>
                  <a:lnTo>
                    <a:pt x="918" y="468"/>
                  </a:lnTo>
                  <a:lnTo>
                    <a:pt x="918" y="468"/>
                  </a:lnTo>
                  <a:lnTo>
                    <a:pt x="918" y="468"/>
                  </a:lnTo>
                  <a:lnTo>
                    <a:pt x="918" y="468"/>
                  </a:lnTo>
                  <a:lnTo>
                    <a:pt x="918" y="462"/>
                  </a:lnTo>
                  <a:lnTo>
                    <a:pt x="918" y="462"/>
                  </a:lnTo>
                  <a:lnTo>
                    <a:pt x="918" y="462"/>
                  </a:lnTo>
                  <a:lnTo>
                    <a:pt x="918" y="462"/>
                  </a:lnTo>
                  <a:lnTo>
                    <a:pt x="918" y="456"/>
                  </a:lnTo>
                  <a:lnTo>
                    <a:pt x="918" y="456"/>
                  </a:lnTo>
                  <a:lnTo>
                    <a:pt x="918" y="456"/>
                  </a:lnTo>
                  <a:lnTo>
                    <a:pt x="918" y="456"/>
                  </a:lnTo>
                  <a:lnTo>
                    <a:pt x="918" y="450"/>
                  </a:lnTo>
                  <a:lnTo>
                    <a:pt x="918" y="450"/>
                  </a:lnTo>
                  <a:lnTo>
                    <a:pt x="918" y="450"/>
                  </a:lnTo>
                  <a:lnTo>
                    <a:pt x="918" y="450"/>
                  </a:lnTo>
                  <a:lnTo>
                    <a:pt x="924" y="444"/>
                  </a:lnTo>
                  <a:lnTo>
                    <a:pt x="924" y="444"/>
                  </a:lnTo>
                  <a:lnTo>
                    <a:pt x="924" y="444"/>
                  </a:lnTo>
                  <a:lnTo>
                    <a:pt x="924" y="444"/>
                  </a:lnTo>
                  <a:lnTo>
                    <a:pt x="924" y="438"/>
                  </a:lnTo>
                  <a:lnTo>
                    <a:pt x="924" y="438"/>
                  </a:lnTo>
                  <a:lnTo>
                    <a:pt x="924" y="438"/>
                  </a:lnTo>
                  <a:lnTo>
                    <a:pt x="924" y="438"/>
                  </a:lnTo>
                  <a:lnTo>
                    <a:pt x="924" y="432"/>
                  </a:lnTo>
                  <a:lnTo>
                    <a:pt x="924" y="432"/>
                  </a:lnTo>
                  <a:lnTo>
                    <a:pt x="924" y="432"/>
                  </a:lnTo>
                  <a:lnTo>
                    <a:pt x="924" y="432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6"/>
                  </a:lnTo>
                  <a:lnTo>
                    <a:pt x="924" y="420"/>
                  </a:lnTo>
                  <a:lnTo>
                    <a:pt x="924" y="420"/>
                  </a:lnTo>
                  <a:lnTo>
                    <a:pt x="924" y="420"/>
                  </a:lnTo>
                  <a:lnTo>
                    <a:pt x="924" y="420"/>
                  </a:lnTo>
                  <a:lnTo>
                    <a:pt x="924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08"/>
                  </a:lnTo>
                  <a:lnTo>
                    <a:pt x="930" y="408"/>
                  </a:lnTo>
                  <a:lnTo>
                    <a:pt x="930" y="408"/>
                  </a:lnTo>
                  <a:lnTo>
                    <a:pt x="930" y="408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396"/>
                  </a:lnTo>
                  <a:lnTo>
                    <a:pt x="930" y="396"/>
                  </a:lnTo>
                  <a:lnTo>
                    <a:pt x="930" y="396"/>
                  </a:lnTo>
                  <a:lnTo>
                    <a:pt x="930" y="396"/>
                  </a:lnTo>
                  <a:lnTo>
                    <a:pt x="930" y="390"/>
                  </a:lnTo>
                  <a:lnTo>
                    <a:pt x="930" y="390"/>
                  </a:lnTo>
                  <a:lnTo>
                    <a:pt x="930" y="390"/>
                  </a:lnTo>
                  <a:lnTo>
                    <a:pt x="930" y="390"/>
                  </a:lnTo>
                  <a:lnTo>
                    <a:pt x="930" y="390"/>
                  </a:lnTo>
                  <a:lnTo>
                    <a:pt x="930" y="384"/>
                  </a:lnTo>
                  <a:lnTo>
                    <a:pt x="936" y="384"/>
                  </a:lnTo>
                  <a:lnTo>
                    <a:pt x="936" y="384"/>
                  </a:lnTo>
                  <a:lnTo>
                    <a:pt x="936" y="384"/>
                  </a:lnTo>
                  <a:lnTo>
                    <a:pt x="936" y="378"/>
                  </a:lnTo>
                  <a:lnTo>
                    <a:pt x="936" y="378"/>
                  </a:lnTo>
                  <a:lnTo>
                    <a:pt x="936" y="378"/>
                  </a:lnTo>
                  <a:lnTo>
                    <a:pt x="936" y="378"/>
                  </a:lnTo>
                  <a:lnTo>
                    <a:pt x="936" y="378"/>
                  </a:lnTo>
                  <a:lnTo>
                    <a:pt x="936" y="372"/>
                  </a:lnTo>
                  <a:lnTo>
                    <a:pt x="936" y="372"/>
                  </a:lnTo>
                  <a:lnTo>
                    <a:pt x="936" y="372"/>
                  </a:lnTo>
                  <a:lnTo>
                    <a:pt x="936" y="366"/>
                  </a:lnTo>
                  <a:lnTo>
                    <a:pt x="936" y="366"/>
                  </a:lnTo>
                  <a:lnTo>
                    <a:pt x="936" y="366"/>
                  </a:lnTo>
                  <a:lnTo>
                    <a:pt x="936" y="366"/>
                  </a:lnTo>
                  <a:lnTo>
                    <a:pt x="936" y="366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54"/>
                  </a:lnTo>
                  <a:lnTo>
                    <a:pt x="942" y="354"/>
                  </a:lnTo>
                  <a:lnTo>
                    <a:pt x="942" y="354"/>
                  </a:lnTo>
                  <a:lnTo>
                    <a:pt x="942" y="354"/>
                  </a:lnTo>
                  <a:lnTo>
                    <a:pt x="942" y="348"/>
                  </a:lnTo>
                  <a:lnTo>
                    <a:pt x="942" y="348"/>
                  </a:lnTo>
                  <a:lnTo>
                    <a:pt x="942" y="348"/>
                  </a:lnTo>
                  <a:lnTo>
                    <a:pt x="942" y="348"/>
                  </a:lnTo>
                  <a:lnTo>
                    <a:pt x="942" y="348"/>
                  </a:lnTo>
                  <a:lnTo>
                    <a:pt x="942" y="342"/>
                  </a:lnTo>
                  <a:lnTo>
                    <a:pt x="942" y="342"/>
                  </a:lnTo>
                  <a:lnTo>
                    <a:pt x="942" y="342"/>
                  </a:lnTo>
                  <a:lnTo>
                    <a:pt x="942" y="342"/>
                  </a:lnTo>
                  <a:lnTo>
                    <a:pt x="942" y="336"/>
                  </a:lnTo>
                  <a:lnTo>
                    <a:pt x="942" y="336"/>
                  </a:lnTo>
                  <a:lnTo>
                    <a:pt x="942" y="336"/>
                  </a:lnTo>
                  <a:lnTo>
                    <a:pt x="942" y="336"/>
                  </a:lnTo>
                  <a:lnTo>
                    <a:pt x="942" y="336"/>
                  </a:lnTo>
                  <a:lnTo>
                    <a:pt x="942" y="330"/>
                  </a:lnTo>
                  <a:lnTo>
                    <a:pt x="942" y="330"/>
                  </a:lnTo>
                  <a:lnTo>
                    <a:pt x="942" y="330"/>
                  </a:lnTo>
                  <a:lnTo>
                    <a:pt x="942" y="330"/>
                  </a:lnTo>
                  <a:lnTo>
                    <a:pt x="948" y="324"/>
                  </a:lnTo>
                  <a:lnTo>
                    <a:pt x="948" y="324"/>
                  </a:lnTo>
                  <a:lnTo>
                    <a:pt x="948" y="324"/>
                  </a:lnTo>
                  <a:lnTo>
                    <a:pt x="948" y="324"/>
                  </a:lnTo>
                  <a:lnTo>
                    <a:pt x="948" y="324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2"/>
                  </a:lnTo>
                  <a:lnTo>
                    <a:pt x="948" y="312"/>
                  </a:lnTo>
                  <a:lnTo>
                    <a:pt x="948" y="312"/>
                  </a:lnTo>
                  <a:lnTo>
                    <a:pt x="948" y="312"/>
                  </a:lnTo>
                  <a:lnTo>
                    <a:pt x="948" y="312"/>
                  </a:lnTo>
                  <a:lnTo>
                    <a:pt x="948" y="306"/>
                  </a:lnTo>
                  <a:lnTo>
                    <a:pt x="948" y="306"/>
                  </a:lnTo>
                  <a:lnTo>
                    <a:pt x="948" y="306"/>
                  </a:lnTo>
                  <a:lnTo>
                    <a:pt x="948" y="306"/>
                  </a:lnTo>
                  <a:lnTo>
                    <a:pt x="948" y="300"/>
                  </a:lnTo>
                  <a:lnTo>
                    <a:pt x="948" y="300"/>
                  </a:lnTo>
                  <a:lnTo>
                    <a:pt x="948" y="300"/>
                  </a:lnTo>
                  <a:lnTo>
                    <a:pt x="954" y="300"/>
                  </a:lnTo>
                  <a:lnTo>
                    <a:pt x="954" y="300"/>
                  </a:lnTo>
                  <a:lnTo>
                    <a:pt x="954" y="294"/>
                  </a:lnTo>
                  <a:lnTo>
                    <a:pt x="954" y="294"/>
                  </a:lnTo>
                  <a:lnTo>
                    <a:pt x="954" y="294"/>
                  </a:lnTo>
                  <a:lnTo>
                    <a:pt x="954" y="294"/>
                  </a:lnTo>
                  <a:lnTo>
                    <a:pt x="954" y="288"/>
                  </a:lnTo>
                  <a:lnTo>
                    <a:pt x="954" y="288"/>
                  </a:lnTo>
                  <a:lnTo>
                    <a:pt x="954" y="288"/>
                  </a:lnTo>
                  <a:lnTo>
                    <a:pt x="954" y="288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6"/>
                  </a:lnTo>
                  <a:lnTo>
                    <a:pt x="954" y="270"/>
                  </a:lnTo>
                  <a:lnTo>
                    <a:pt x="954" y="270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52"/>
                  </a:lnTo>
                  <a:lnTo>
                    <a:pt x="960" y="252"/>
                  </a:lnTo>
                  <a:lnTo>
                    <a:pt x="960" y="252"/>
                  </a:lnTo>
                  <a:lnTo>
                    <a:pt x="960" y="252"/>
                  </a:lnTo>
                  <a:lnTo>
                    <a:pt x="960" y="246"/>
                  </a:lnTo>
                  <a:lnTo>
                    <a:pt x="960" y="246"/>
                  </a:lnTo>
                  <a:lnTo>
                    <a:pt x="960" y="246"/>
                  </a:lnTo>
                  <a:lnTo>
                    <a:pt x="960" y="246"/>
                  </a:lnTo>
                  <a:lnTo>
                    <a:pt x="960" y="246"/>
                  </a:lnTo>
                  <a:lnTo>
                    <a:pt x="960" y="240"/>
                  </a:lnTo>
                  <a:lnTo>
                    <a:pt x="966" y="240"/>
                  </a:lnTo>
                  <a:lnTo>
                    <a:pt x="966" y="240"/>
                  </a:lnTo>
                  <a:lnTo>
                    <a:pt x="966" y="240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66" y="228"/>
                  </a:lnTo>
                  <a:lnTo>
                    <a:pt x="966" y="228"/>
                  </a:lnTo>
                  <a:lnTo>
                    <a:pt x="966" y="228"/>
                  </a:lnTo>
                  <a:lnTo>
                    <a:pt x="966" y="228"/>
                  </a:lnTo>
                  <a:lnTo>
                    <a:pt x="966" y="222"/>
                  </a:lnTo>
                  <a:lnTo>
                    <a:pt x="966" y="222"/>
                  </a:lnTo>
                  <a:lnTo>
                    <a:pt x="966" y="222"/>
                  </a:lnTo>
                  <a:lnTo>
                    <a:pt x="966" y="222"/>
                  </a:lnTo>
                  <a:lnTo>
                    <a:pt x="966" y="222"/>
                  </a:lnTo>
                  <a:lnTo>
                    <a:pt x="966" y="216"/>
                  </a:lnTo>
                  <a:lnTo>
                    <a:pt x="966" y="216"/>
                  </a:lnTo>
                  <a:lnTo>
                    <a:pt x="966" y="216"/>
                  </a:lnTo>
                  <a:lnTo>
                    <a:pt x="966" y="216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2" y="204"/>
                  </a:lnTo>
                  <a:lnTo>
                    <a:pt x="972" y="204"/>
                  </a:lnTo>
                  <a:lnTo>
                    <a:pt x="972" y="204"/>
                  </a:lnTo>
                  <a:lnTo>
                    <a:pt x="972" y="204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86"/>
                  </a:lnTo>
                  <a:lnTo>
                    <a:pt x="972" y="186"/>
                  </a:lnTo>
                  <a:lnTo>
                    <a:pt x="978" y="186"/>
                  </a:lnTo>
                  <a:lnTo>
                    <a:pt x="978" y="186"/>
                  </a:lnTo>
                  <a:lnTo>
                    <a:pt x="978" y="180"/>
                  </a:lnTo>
                  <a:lnTo>
                    <a:pt x="978" y="180"/>
                  </a:lnTo>
                  <a:lnTo>
                    <a:pt x="978" y="180"/>
                  </a:lnTo>
                  <a:lnTo>
                    <a:pt x="978" y="180"/>
                  </a:lnTo>
                  <a:lnTo>
                    <a:pt x="978" y="180"/>
                  </a:lnTo>
                  <a:lnTo>
                    <a:pt x="978" y="174"/>
                  </a:lnTo>
                  <a:lnTo>
                    <a:pt x="978" y="174"/>
                  </a:lnTo>
                  <a:lnTo>
                    <a:pt x="978" y="174"/>
                  </a:lnTo>
                  <a:lnTo>
                    <a:pt x="978" y="174"/>
                  </a:lnTo>
                  <a:lnTo>
                    <a:pt x="978" y="174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8"/>
                  </a:lnTo>
                  <a:lnTo>
                    <a:pt x="978" y="162"/>
                  </a:lnTo>
                  <a:lnTo>
                    <a:pt x="978" y="162"/>
                  </a:lnTo>
                  <a:lnTo>
                    <a:pt x="984" y="162"/>
                  </a:lnTo>
                  <a:lnTo>
                    <a:pt x="984" y="162"/>
                  </a:lnTo>
                  <a:lnTo>
                    <a:pt x="984" y="162"/>
                  </a:lnTo>
                  <a:lnTo>
                    <a:pt x="984" y="156"/>
                  </a:lnTo>
                  <a:lnTo>
                    <a:pt x="984" y="156"/>
                  </a:lnTo>
                  <a:lnTo>
                    <a:pt x="984" y="156"/>
                  </a:lnTo>
                  <a:lnTo>
                    <a:pt x="984" y="156"/>
                  </a:lnTo>
                  <a:lnTo>
                    <a:pt x="984" y="156"/>
                  </a:lnTo>
                  <a:lnTo>
                    <a:pt x="984" y="150"/>
                  </a:lnTo>
                  <a:lnTo>
                    <a:pt x="984" y="150"/>
                  </a:lnTo>
                  <a:lnTo>
                    <a:pt x="984" y="150"/>
                  </a:lnTo>
                  <a:lnTo>
                    <a:pt x="984" y="150"/>
                  </a:lnTo>
                  <a:lnTo>
                    <a:pt x="984" y="150"/>
                  </a:lnTo>
                  <a:lnTo>
                    <a:pt x="984" y="150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4" y="138"/>
                  </a:lnTo>
                  <a:lnTo>
                    <a:pt x="984" y="138"/>
                  </a:lnTo>
                  <a:lnTo>
                    <a:pt x="990" y="138"/>
                  </a:lnTo>
                  <a:lnTo>
                    <a:pt x="990" y="138"/>
                  </a:lnTo>
                  <a:lnTo>
                    <a:pt x="990" y="138"/>
                  </a:lnTo>
                  <a:lnTo>
                    <a:pt x="990" y="132"/>
                  </a:lnTo>
                  <a:lnTo>
                    <a:pt x="990" y="132"/>
                  </a:lnTo>
                  <a:lnTo>
                    <a:pt x="990" y="132"/>
                  </a:lnTo>
                  <a:lnTo>
                    <a:pt x="990" y="132"/>
                  </a:lnTo>
                  <a:lnTo>
                    <a:pt x="990" y="132"/>
                  </a:lnTo>
                  <a:lnTo>
                    <a:pt x="990" y="132"/>
                  </a:lnTo>
                  <a:lnTo>
                    <a:pt x="990" y="126"/>
                  </a:lnTo>
                  <a:lnTo>
                    <a:pt x="990" y="126"/>
                  </a:lnTo>
                  <a:lnTo>
                    <a:pt x="990" y="126"/>
                  </a:lnTo>
                  <a:lnTo>
                    <a:pt x="990" y="126"/>
                  </a:lnTo>
                  <a:lnTo>
                    <a:pt x="990" y="120"/>
                  </a:lnTo>
                  <a:lnTo>
                    <a:pt x="990" y="120"/>
                  </a:lnTo>
                  <a:lnTo>
                    <a:pt x="990" y="120"/>
                  </a:lnTo>
                  <a:lnTo>
                    <a:pt x="990" y="120"/>
                  </a:lnTo>
                  <a:lnTo>
                    <a:pt x="990" y="120"/>
                  </a:lnTo>
                  <a:lnTo>
                    <a:pt x="990" y="120"/>
                  </a:lnTo>
                  <a:lnTo>
                    <a:pt x="990" y="114"/>
                  </a:lnTo>
                  <a:lnTo>
                    <a:pt x="990" y="114"/>
                  </a:lnTo>
                  <a:lnTo>
                    <a:pt x="990" y="114"/>
                  </a:lnTo>
                  <a:lnTo>
                    <a:pt x="996" y="114"/>
                  </a:lnTo>
                  <a:lnTo>
                    <a:pt x="996" y="114"/>
                  </a:lnTo>
                  <a:lnTo>
                    <a:pt x="996" y="108"/>
                  </a:lnTo>
                  <a:lnTo>
                    <a:pt x="996" y="108"/>
                  </a:lnTo>
                  <a:lnTo>
                    <a:pt x="996" y="108"/>
                  </a:lnTo>
                  <a:lnTo>
                    <a:pt x="996" y="108"/>
                  </a:lnTo>
                  <a:lnTo>
                    <a:pt x="996" y="108"/>
                  </a:lnTo>
                  <a:lnTo>
                    <a:pt x="996" y="108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96"/>
                  </a:lnTo>
                  <a:lnTo>
                    <a:pt x="996" y="96"/>
                  </a:lnTo>
                  <a:lnTo>
                    <a:pt x="996" y="96"/>
                  </a:lnTo>
                  <a:lnTo>
                    <a:pt x="996" y="96"/>
                  </a:lnTo>
                  <a:lnTo>
                    <a:pt x="996" y="96"/>
                  </a:lnTo>
                  <a:lnTo>
                    <a:pt x="996" y="96"/>
                  </a:lnTo>
                  <a:lnTo>
                    <a:pt x="996" y="90"/>
                  </a:lnTo>
                  <a:lnTo>
                    <a:pt x="996" y="90"/>
                  </a:lnTo>
                  <a:lnTo>
                    <a:pt x="1002" y="90"/>
                  </a:lnTo>
                  <a:lnTo>
                    <a:pt x="1002" y="90"/>
                  </a:lnTo>
                  <a:lnTo>
                    <a:pt x="1002" y="90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2"/>
                  </a:lnTo>
                  <a:lnTo>
                    <a:pt x="1002" y="72"/>
                  </a:lnTo>
                  <a:lnTo>
                    <a:pt x="1002" y="72"/>
                  </a:lnTo>
                  <a:lnTo>
                    <a:pt x="1002" y="72"/>
                  </a:lnTo>
                  <a:lnTo>
                    <a:pt x="1002" y="72"/>
                  </a:lnTo>
                  <a:lnTo>
                    <a:pt x="1002" y="72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0" y="12"/>
                  </a:lnTo>
                  <a:lnTo>
                    <a:pt x="1026" y="12"/>
                  </a:lnTo>
                  <a:lnTo>
                    <a:pt x="1026" y="6"/>
                  </a:lnTo>
                  <a:lnTo>
                    <a:pt x="1026" y="6"/>
                  </a:lnTo>
                  <a:lnTo>
                    <a:pt x="1026" y="6"/>
                  </a:lnTo>
                  <a:lnTo>
                    <a:pt x="1026" y="6"/>
                  </a:lnTo>
                  <a:lnTo>
                    <a:pt x="1026" y="6"/>
                  </a:lnTo>
                  <a:lnTo>
                    <a:pt x="1026" y="6"/>
                  </a:lnTo>
                  <a:lnTo>
                    <a:pt x="1026" y="6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6"/>
                  </a:lnTo>
                  <a:lnTo>
                    <a:pt x="1032" y="6"/>
                  </a:lnTo>
                  <a:lnTo>
                    <a:pt x="1032" y="6"/>
                  </a:lnTo>
                  <a:lnTo>
                    <a:pt x="1032" y="6"/>
                  </a:lnTo>
                  <a:lnTo>
                    <a:pt x="1032" y="6"/>
                  </a:lnTo>
                  <a:lnTo>
                    <a:pt x="1032" y="6"/>
                  </a:lnTo>
                  <a:lnTo>
                    <a:pt x="1032" y="6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2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50" y="54"/>
                  </a:lnTo>
                  <a:lnTo>
                    <a:pt x="1050" y="54"/>
                  </a:lnTo>
                  <a:lnTo>
                    <a:pt x="1050" y="54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6" y="90"/>
                  </a:lnTo>
                  <a:lnTo>
                    <a:pt x="1056" y="90"/>
                  </a:lnTo>
                  <a:lnTo>
                    <a:pt x="1056" y="90"/>
                  </a:lnTo>
                  <a:lnTo>
                    <a:pt x="1056" y="90"/>
                  </a:lnTo>
                  <a:lnTo>
                    <a:pt x="1056" y="90"/>
                  </a:lnTo>
                  <a:lnTo>
                    <a:pt x="1056" y="96"/>
                  </a:lnTo>
                  <a:lnTo>
                    <a:pt x="1056" y="96"/>
                  </a:lnTo>
                  <a:lnTo>
                    <a:pt x="1056" y="96"/>
                  </a:lnTo>
                  <a:lnTo>
                    <a:pt x="1056" y="96"/>
                  </a:lnTo>
                  <a:lnTo>
                    <a:pt x="1056" y="96"/>
                  </a:lnTo>
                  <a:lnTo>
                    <a:pt x="1062" y="96"/>
                  </a:lnTo>
                  <a:lnTo>
                    <a:pt x="1062" y="102"/>
                  </a:lnTo>
                  <a:lnTo>
                    <a:pt x="1062" y="102"/>
                  </a:lnTo>
                  <a:lnTo>
                    <a:pt x="1062" y="102"/>
                  </a:lnTo>
                  <a:lnTo>
                    <a:pt x="1062" y="102"/>
                  </a:lnTo>
                  <a:lnTo>
                    <a:pt x="1062" y="102"/>
                  </a:lnTo>
                  <a:lnTo>
                    <a:pt x="1062" y="108"/>
                  </a:lnTo>
                  <a:lnTo>
                    <a:pt x="1062" y="108"/>
                  </a:lnTo>
                  <a:lnTo>
                    <a:pt x="1062" y="108"/>
                  </a:lnTo>
                  <a:lnTo>
                    <a:pt x="1062" y="108"/>
                  </a:lnTo>
                  <a:lnTo>
                    <a:pt x="1062" y="108"/>
                  </a:lnTo>
                  <a:lnTo>
                    <a:pt x="1062" y="108"/>
                  </a:lnTo>
                  <a:lnTo>
                    <a:pt x="1062" y="114"/>
                  </a:lnTo>
                  <a:lnTo>
                    <a:pt x="1062" y="114"/>
                  </a:lnTo>
                  <a:lnTo>
                    <a:pt x="1062" y="114"/>
                  </a:lnTo>
                  <a:lnTo>
                    <a:pt x="1062" y="114"/>
                  </a:lnTo>
                  <a:lnTo>
                    <a:pt x="1062" y="120"/>
                  </a:lnTo>
                  <a:lnTo>
                    <a:pt x="1062" y="120"/>
                  </a:lnTo>
                  <a:lnTo>
                    <a:pt x="1062" y="120"/>
                  </a:lnTo>
                  <a:lnTo>
                    <a:pt x="1062" y="120"/>
                  </a:lnTo>
                  <a:lnTo>
                    <a:pt x="1068" y="120"/>
                  </a:lnTo>
                  <a:lnTo>
                    <a:pt x="1068" y="120"/>
                  </a:lnTo>
                  <a:lnTo>
                    <a:pt x="1068" y="126"/>
                  </a:lnTo>
                  <a:lnTo>
                    <a:pt x="1068" y="126"/>
                  </a:lnTo>
                  <a:lnTo>
                    <a:pt x="1068" y="126"/>
                  </a:lnTo>
                  <a:lnTo>
                    <a:pt x="1068" y="126"/>
                  </a:lnTo>
                  <a:lnTo>
                    <a:pt x="1068" y="126"/>
                  </a:lnTo>
                  <a:lnTo>
                    <a:pt x="1068" y="132"/>
                  </a:lnTo>
                  <a:lnTo>
                    <a:pt x="1068" y="132"/>
                  </a:lnTo>
                  <a:lnTo>
                    <a:pt x="1068" y="132"/>
                  </a:lnTo>
                  <a:lnTo>
                    <a:pt x="1068" y="132"/>
                  </a:lnTo>
                  <a:lnTo>
                    <a:pt x="1068" y="132"/>
                  </a:lnTo>
                  <a:lnTo>
                    <a:pt x="1068" y="138"/>
                  </a:lnTo>
                  <a:lnTo>
                    <a:pt x="1068" y="138"/>
                  </a:lnTo>
                  <a:lnTo>
                    <a:pt x="1068" y="138"/>
                  </a:lnTo>
                  <a:lnTo>
                    <a:pt x="1068" y="138"/>
                  </a:lnTo>
                  <a:lnTo>
                    <a:pt x="1068" y="138"/>
                  </a:lnTo>
                  <a:lnTo>
                    <a:pt x="1068" y="138"/>
                  </a:lnTo>
                  <a:lnTo>
                    <a:pt x="1068" y="144"/>
                  </a:lnTo>
                  <a:lnTo>
                    <a:pt x="1068" y="144"/>
                  </a:lnTo>
                  <a:lnTo>
                    <a:pt x="1068" y="144"/>
                  </a:lnTo>
                  <a:lnTo>
                    <a:pt x="1068" y="144"/>
                  </a:lnTo>
                  <a:lnTo>
                    <a:pt x="1074" y="144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0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80" y="168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6"/>
                  </a:lnTo>
                  <a:lnTo>
                    <a:pt x="1080" y="186"/>
                  </a:lnTo>
                  <a:lnTo>
                    <a:pt x="1080" y="186"/>
                  </a:lnTo>
                  <a:lnTo>
                    <a:pt x="1080" y="186"/>
                  </a:lnTo>
                  <a:lnTo>
                    <a:pt x="1080" y="186"/>
                  </a:lnTo>
                  <a:lnTo>
                    <a:pt x="1080" y="192"/>
                  </a:lnTo>
                  <a:lnTo>
                    <a:pt x="1080" y="192"/>
                  </a:lnTo>
                  <a:lnTo>
                    <a:pt x="1080" y="192"/>
                  </a:lnTo>
                  <a:lnTo>
                    <a:pt x="1080" y="192"/>
                  </a:lnTo>
                  <a:lnTo>
                    <a:pt x="1080" y="192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86" y="198"/>
                  </a:lnTo>
                  <a:lnTo>
                    <a:pt x="1086" y="204"/>
                  </a:lnTo>
                  <a:lnTo>
                    <a:pt x="1086" y="204"/>
                  </a:lnTo>
                  <a:lnTo>
                    <a:pt x="1086" y="204"/>
                  </a:lnTo>
                  <a:lnTo>
                    <a:pt x="1086" y="204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86" y="210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34"/>
                  </a:lnTo>
                  <a:lnTo>
                    <a:pt x="1092" y="240"/>
                  </a:lnTo>
                  <a:lnTo>
                    <a:pt x="1092" y="240"/>
                  </a:lnTo>
                  <a:lnTo>
                    <a:pt x="1092" y="240"/>
                  </a:lnTo>
                  <a:lnTo>
                    <a:pt x="1092" y="240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46"/>
                  </a:lnTo>
                  <a:lnTo>
                    <a:pt x="1092" y="252"/>
                  </a:lnTo>
                  <a:lnTo>
                    <a:pt x="1098" y="252"/>
                  </a:lnTo>
                  <a:lnTo>
                    <a:pt x="1098" y="252"/>
                  </a:lnTo>
                  <a:lnTo>
                    <a:pt x="1098" y="252"/>
                  </a:lnTo>
                  <a:lnTo>
                    <a:pt x="1098" y="258"/>
                  </a:lnTo>
                  <a:lnTo>
                    <a:pt x="1098" y="258"/>
                  </a:lnTo>
                  <a:lnTo>
                    <a:pt x="1098" y="258"/>
                  </a:lnTo>
                  <a:lnTo>
                    <a:pt x="1098" y="258"/>
                  </a:lnTo>
                  <a:lnTo>
                    <a:pt x="1098" y="258"/>
                  </a:lnTo>
                  <a:lnTo>
                    <a:pt x="1098" y="264"/>
                  </a:lnTo>
                  <a:lnTo>
                    <a:pt x="1098" y="264"/>
                  </a:lnTo>
                  <a:lnTo>
                    <a:pt x="1098" y="264"/>
                  </a:lnTo>
                  <a:lnTo>
                    <a:pt x="1098" y="264"/>
                  </a:lnTo>
                  <a:lnTo>
                    <a:pt x="1098" y="270"/>
                  </a:lnTo>
                  <a:lnTo>
                    <a:pt x="1098" y="270"/>
                  </a:lnTo>
                  <a:lnTo>
                    <a:pt x="1098" y="270"/>
                  </a:lnTo>
                  <a:lnTo>
                    <a:pt x="1098" y="270"/>
                  </a:lnTo>
                  <a:lnTo>
                    <a:pt x="1098" y="276"/>
                  </a:lnTo>
                  <a:lnTo>
                    <a:pt x="1098" y="276"/>
                  </a:lnTo>
                  <a:lnTo>
                    <a:pt x="1098" y="276"/>
                  </a:lnTo>
                  <a:lnTo>
                    <a:pt x="1098" y="276"/>
                  </a:lnTo>
                  <a:lnTo>
                    <a:pt x="1098" y="276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8"/>
                  </a:lnTo>
                  <a:lnTo>
                    <a:pt x="1104" y="288"/>
                  </a:lnTo>
                  <a:lnTo>
                    <a:pt x="1104" y="288"/>
                  </a:lnTo>
                  <a:lnTo>
                    <a:pt x="1104" y="288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300"/>
                  </a:lnTo>
                  <a:lnTo>
                    <a:pt x="1104" y="300"/>
                  </a:lnTo>
                  <a:lnTo>
                    <a:pt x="1104" y="300"/>
                  </a:lnTo>
                  <a:lnTo>
                    <a:pt x="1104" y="300"/>
                  </a:lnTo>
                  <a:lnTo>
                    <a:pt x="1104" y="300"/>
                  </a:lnTo>
                  <a:lnTo>
                    <a:pt x="1104" y="306"/>
                  </a:lnTo>
                  <a:lnTo>
                    <a:pt x="1104" y="306"/>
                  </a:lnTo>
                  <a:lnTo>
                    <a:pt x="1104" y="306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18"/>
                  </a:lnTo>
                  <a:lnTo>
                    <a:pt x="1110" y="318"/>
                  </a:lnTo>
                  <a:lnTo>
                    <a:pt x="1110" y="318"/>
                  </a:lnTo>
                  <a:lnTo>
                    <a:pt x="1110" y="318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6"/>
                  </a:lnTo>
                  <a:lnTo>
                    <a:pt x="1110" y="336"/>
                  </a:lnTo>
                  <a:lnTo>
                    <a:pt x="1110" y="336"/>
                  </a:lnTo>
                  <a:lnTo>
                    <a:pt x="1116" y="336"/>
                  </a:lnTo>
                  <a:lnTo>
                    <a:pt x="1116" y="336"/>
                  </a:lnTo>
                  <a:lnTo>
                    <a:pt x="1116" y="342"/>
                  </a:lnTo>
                  <a:lnTo>
                    <a:pt x="1116" y="342"/>
                  </a:lnTo>
                  <a:lnTo>
                    <a:pt x="1116" y="342"/>
                  </a:lnTo>
                  <a:lnTo>
                    <a:pt x="1116" y="342"/>
                  </a:lnTo>
                  <a:lnTo>
                    <a:pt x="1116" y="348"/>
                  </a:lnTo>
                  <a:lnTo>
                    <a:pt x="1116" y="348"/>
                  </a:lnTo>
                  <a:lnTo>
                    <a:pt x="1116" y="348"/>
                  </a:lnTo>
                  <a:lnTo>
                    <a:pt x="1116" y="348"/>
                  </a:lnTo>
                  <a:lnTo>
                    <a:pt x="1116" y="348"/>
                  </a:lnTo>
                  <a:lnTo>
                    <a:pt x="1116" y="354"/>
                  </a:lnTo>
                  <a:lnTo>
                    <a:pt x="1116" y="354"/>
                  </a:lnTo>
                  <a:lnTo>
                    <a:pt x="1116" y="354"/>
                  </a:lnTo>
                  <a:lnTo>
                    <a:pt x="1116" y="354"/>
                  </a:lnTo>
                  <a:lnTo>
                    <a:pt x="1116" y="354"/>
                  </a:lnTo>
                  <a:lnTo>
                    <a:pt x="1116" y="360"/>
                  </a:lnTo>
                  <a:lnTo>
                    <a:pt x="1116" y="360"/>
                  </a:lnTo>
                  <a:lnTo>
                    <a:pt x="1116" y="360"/>
                  </a:lnTo>
                  <a:lnTo>
                    <a:pt x="1116" y="366"/>
                  </a:lnTo>
                  <a:lnTo>
                    <a:pt x="1116" y="366"/>
                  </a:lnTo>
                  <a:lnTo>
                    <a:pt x="1122" y="366"/>
                  </a:lnTo>
                  <a:lnTo>
                    <a:pt x="1122" y="366"/>
                  </a:lnTo>
                  <a:lnTo>
                    <a:pt x="1122" y="366"/>
                  </a:lnTo>
                  <a:lnTo>
                    <a:pt x="1122" y="372"/>
                  </a:lnTo>
                  <a:lnTo>
                    <a:pt x="1122" y="372"/>
                  </a:lnTo>
                  <a:lnTo>
                    <a:pt x="1122" y="372"/>
                  </a:lnTo>
                  <a:lnTo>
                    <a:pt x="1122" y="372"/>
                  </a:lnTo>
                  <a:lnTo>
                    <a:pt x="1122" y="378"/>
                  </a:lnTo>
                  <a:lnTo>
                    <a:pt x="1122" y="378"/>
                  </a:lnTo>
                  <a:lnTo>
                    <a:pt x="1122" y="378"/>
                  </a:lnTo>
                  <a:lnTo>
                    <a:pt x="1122" y="378"/>
                  </a:lnTo>
                  <a:lnTo>
                    <a:pt x="1122" y="378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6"/>
                  </a:lnTo>
                  <a:lnTo>
                    <a:pt x="1128" y="396"/>
                  </a:lnTo>
                  <a:lnTo>
                    <a:pt x="1128" y="396"/>
                  </a:lnTo>
                  <a:lnTo>
                    <a:pt x="1128" y="402"/>
                  </a:lnTo>
                  <a:lnTo>
                    <a:pt x="1128" y="402"/>
                  </a:lnTo>
                  <a:lnTo>
                    <a:pt x="1128" y="402"/>
                  </a:lnTo>
                  <a:lnTo>
                    <a:pt x="1128" y="402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14"/>
                  </a:lnTo>
                  <a:lnTo>
                    <a:pt x="1128" y="414"/>
                  </a:lnTo>
                  <a:lnTo>
                    <a:pt x="1128" y="414"/>
                  </a:lnTo>
                  <a:lnTo>
                    <a:pt x="1128" y="414"/>
                  </a:lnTo>
                  <a:lnTo>
                    <a:pt x="1128" y="414"/>
                  </a:lnTo>
                  <a:lnTo>
                    <a:pt x="1128" y="420"/>
                  </a:lnTo>
                  <a:lnTo>
                    <a:pt x="1128" y="420"/>
                  </a:lnTo>
                  <a:lnTo>
                    <a:pt x="1128" y="420"/>
                  </a:lnTo>
                  <a:lnTo>
                    <a:pt x="1128" y="420"/>
                  </a:lnTo>
                  <a:lnTo>
                    <a:pt x="1128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32"/>
                  </a:lnTo>
                  <a:lnTo>
                    <a:pt x="1134" y="432"/>
                  </a:lnTo>
                  <a:lnTo>
                    <a:pt x="1134" y="432"/>
                  </a:lnTo>
                  <a:lnTo>
                    <a:pt x="1134" y="432"/>
                  </a:lnTo>
                  <a:lnTo>
                    <a:pt x="1134" y="438"/>
                  </a:lnTo>
                  <a:lnTo>
                    <a:pt x="1134" y="438"/>
                  </a:lnTo>
                  <a:lnTo>
                    <a:pt x="1134" y="438"/>
                  </a:lnTo>
                  <a:lnTo>
                    <a:pt x="1134" y="438"/>
                  </a:lnTo>
                  <a:lnTo>
                    <a:pt x="1134" y="444"/>
                  </a:lnTo>
                  <a:lnTo>
                    <a:pt x="1134" y="444"/>
                  </a:lnTo>
                  <a:lnTo>
                    <a:pt x="1134" y="444"/>
                  </a:lnTo>
                  <a:lnTo>
                    <a:pt x="1134" y="444"/>
                  </a:lnTo>
                  <a:lnTo>
                    <a:pt x="1134" y="450"/>
                  </a:lnTo>
                  <a:lnTo>
                    <a:pt x="1134" y="450"/>
                  </a:lnTo>
                  <a:lnTo>
                    <a:pt x="1134" y="450"/>
                  </a:lnTo>
                  <a:lnTo>
                    <a:pt x="1134" y="450"/>
                  </a:lnTo>
                  <a:lnTo>
                    <a:pt x="1134" y="456"/>
                  </a:lnTo>
                  <a:lnTo>
                    <a:pt x="1134" y="456"/>
                  </a:lnTo>
                  <a:lnTo>
                    <a:pt x="1134" y="456"/>
                  </a:lnTo>
                  <a:lnTo>
                    <a:pt x="1140" y="456"/>
                  </a:lnTo>
                  <a:lnTo>
                    <a:pt x="1140" y="462"/>
                  </a:lnTo>
                  <a:lnTo>
                    <a:pt x="1140" y="462"/>
                  </a:lnTo>
                  <a:lnTo>
                    <a:pt x="1140" y="462"/>
                  </a:lnTo>
                  <a:lnTo>
                    <a:pt x="1140" y="462"/>
                  </a:lnTo>
                  <a:lnTo>
                    <a:pt x="1140" y="468"/>
                  </a:lnTo>
                  <a:lnTo>
                    <a:pt x="1140" y="468"/>
                  </a:lnTo>
                  <a:lnTo>
                    <a:pt x="1140" y="468"/>
                  </a:lnTo>
                  <a:lnTo>
                    <a:pt x="1140" y="468"/>
                  </a:lnTo>
                  <a:lnTo>
                    <a:pt x="1140" y="474"/>
                  </a:lnTo>
                  <a:lnTo>
                    <a:pt x="1140" y="474"/>
                  </a:lnTo>
                  <a:lnTo>
                    <a:pt x="1140" y="474"/>
                  </a:lnTo>
                  <a:lnTo>
                    <a:pt x="1140" y="474"/>
                  </a:lnTo>
                  <a:lnTo>
                    <a:pt x="1140" y="480"/>
                  </a:lnTo>
                  <a:lnTo>
                    <a:pt x="1140" y="480"/>
                  </a:lnTo>
                  <a:lnTo>
                    <a:pt x="1140" y="480"/>
                  </a:lnTo>
                  <a:lnTo>
                    <a:pt x="1140" y="480"/>
                  </a:lnTo>
                  <a:lnTo>
                    <a:pt x="1140" y="486"/>
                  </a:lnTo>
                  <a:lnTo>
                    <a:pt x="1140" y="486"/>
                  </a:lnTo>
                  <a:lnTo>
                    <a:pt x="1140" y="486"/>
                  </a:lnTo>
                  <a:lnTo>
                    <a:pt x="1140" y="486"/>
                  </a:lnTo>
                  <a:lnTo>
                    <a:pt x="1146" y="492"/>
                  </a:lnTo>
                  <a:lnTo>
                    <a:pt x="1146" y="492"/>
                  </a:lnTo>
                  <a:lnTo>
                    <a:pt x="1146" y="492"/>
                  </a:lnTo>
                  <a:lnTo>
                    <a:pt x="1146" y="492"/>
                  </a:lnTo>
                  <a:lnTo>
                    <a:pt x="1146" y="498"/>
                  </a:lnTo>
                  <a:lnTo>
                    <a:pt x="1146" y="498"/>
                  </a:lnTo>
                  <a:lnTo>
                    <a:pt x="1146" y="498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04"/>
                  </a:lnTo>
                  <a:lnTo>
                    <a:pt x="1146" y="510"/>
                  </a:lnTo>
                  <a:lnTo>
                    <a:pt x="1146" y="510"/>
                  </a:lnTo>
                  <a:lnTo>
                    <a:pt x="1146" y="510"/>
                  </a:lnTo>
                  <a:lnTo>
                    <a:pt x="1146" y="510"/>
                  </a:lnTo>
                  <a:lnTo>
                    <a:pt x="1146" y="516"/>
                  </a:lnTo>
                  <a:lnTo>
                    <a:pt x="1146" y="516"/>
                  </a:lnTo>
                  <a:lnTo>
                    <a:pt x="1146" y="516"/>
                  </a:lnTo>
                  <a:lnTo>
                    <a:pt x="1146" y="516"/>
                  </a:lnTo>
                  <a:lnTo>
                    <a:pt x="1146" y="516"/>
                  </a:lnTo>
                  <a:lnTo>
                    <a:pt x="1146" y="522"/>
                  </a:lnTo>
                  <a:lnTo>
                    <a:pt x="1146" y="522"/>
                  </a:lnTo>
                  <a:lnTo>
                    <a:pt x="1152" y="522"/>
                  </a:lnTo>
                  <a:lnTo>
                    <a:pt x="1152" y="528"/>
                  </a:lnTo>
                  <a:lnTo>
                    <a:pt x="1152" y="528"/>
                  </a:lnTo>
                  <a:lnTo>
                    <a:pt x="1152" y="528"/>
                  </a:lnTo>
                  <a:lnTo>
                    <a:pt x="1152" y="528"/>
                  </a:lnTo>
                  <a:lnTo>
                    <a:pt x="1152" y="534"/>
                  </a:lnTo>
                  <a:lnTo>
                    <a:pt x="1152" y="534"/>
                  </a:lnTo>
                  <a:lnTo>
                    <a:pt x="1152" y="534"/>
                  </a:lnTo>
                  <a:lnTo>
                    <a:pt x="1152" y="534"/>
                  </a:lnTo>
                  <a:lnTo>
                    <a:pt x="1152" y="540"/>
                  </a:lnTo>
                  <a:lnTo>
                    <a:pt x="1152" y="540"/>
                  </a:lnTo>
                  <a:lnTo>
                    <a:pt x="1152" y="540"/>
                  </a:lnTo>
                  <a:lnTo>
                    <a:pt x="1152" y="540"/>
                  </a:lnTo>
                  <a:lnTo>
                    <a:pt x="1152" y="546"/>
                  </a:lnTo>
                  <a:lnTo>
                    <a:pt x="1152" y="546"/>
                  </a:lnTo>
                  <a:lnTo>
                    <a:pt x="1152" y="552"/>
                  </a:lnTo>
                  <a:lnTo>
                    <a:pt x="1152" y="552"/>
                  </a:lnTo>
                  <a:lnTo>
                    <a:pt x="1152" y="552"/>
                  </a:lnTo>
                  <a:lnTo>
                    <a:pt x="1152" y="552"/>
                  </a:lnTo>
                  <a:lnTo>
                    <a:pt x="1152" y="558"/>
                  </a:lnTo>
                  <a:lnTo>
                    <a:pt x="1152" y="558"/>
                  </a:lnTo>
                  <a:lnTo>
                    <a:pt x="1158" y="558"/>
                  </a:lnTo>
                  <a:lnTo>
                    <a:pt x="1158" y="558"/>
                  </a:lnTo>
                  <a:lnTo>
                    <a:pt x="1158" y="564"/>
                  </a:lnTo>
                  <a:lnTo>
                    <a:pt x="1158" y="564"/>
                  </a:lnTo>
                  <a:lnTo>
                    <a:pt x="1158" y="564"/>
                  </a:lnTo>
                  <a:lnTo>
                    <a:pt x="1158" y="564"/>
                  </a:lnTo>
                  <a:lnTo>
                    <a:pt x="1158" y="570"/>
                  </a:lnTo>
                  <a:lnTo>
                    <a:pt x="1158" y="570"/>
                  </a:lnTo>
                  <a:lnTo>
                    <a:pt x="1158" y="570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82"/>
                  </a:lnTo>
                  <a:lnTo>
                    <a:pt x="1158" y="582"/>
                  </a:lnTo>
                  <a:lnTo>
                    <a:pt x="1158" y="582"/>
                  </a:lnTo>
                  <a:lnTo>
                    <a:pt x="1158" y="588"/>
                  </a:lnTo>
                  <a:lnTo>
                    <a:pt x="1158" y="588"/>
                  </a:lnTo>
                  <a:lnTo>
                    <a:pt x="1158" y="588"/>
                  </a:lnTo>
                  <a:lnTo>
                    <a:pt x="1158" y="588"/>
                  </a:lnTo>
                  <a:lnTo>
                    <a:pt x="1158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600"/>
                  </a:lnTo>
                  <a:lnTo>
                    <a:pt x="1164" y="600"/>
                  </a:lnTo>
                  <a:lnTo>
                    <a:pt x="1164" y="600"/>
                  </a:lnTo>
                  <a:lnTo>
                    <a:pt x="1164" y="606"/>
                  </a:lnTo>
                  <a:lnTo>
                    <a:pt x="1164" y="606"/>
                  </a:lnTo>
                  <a:lnTo>
                    <a:pt x="1164" y="606"/>
                  </a:lnTo>
                  <a:lnTo>
                    <a:pt x="1164" y="606"/>
                  </a:lnTo>
                  <a:lnTo>
                    <a:pt x="1164" y="612"/>
                  </a:lnTo>
                  <a:lnTo>
                    <a:pt x="1164" y="612"/>
                  </a:lnTo>
                  <a:lnTo>
                    <a:pt x="1164" y="612"/>
                  </a:lnTo>
                  <a:lnTo>
                    <a:pt x="1164" y="618"/>
                  </a:lnTo>
                  <a:lnTo>
                    <a:pt x="1164" y="618"/>
                  </a:lnTo>
                  <a:lnTo>
                    <a:pt x="1164" y="618"/>
                  </a:lnTo>
                  <a:lnTo>
                    <a:pt x="1164" y="618"/>
                  </a:lnTo>
                  <a:lnTo>
                    <a:pt x="1164" y="624"/>
                  </a:lnTo>
                  <a:lnTo>
                    <a:pt x="1164" y="624"/>
                  </a:lnTo>
                  <a:lnTo>
                    <a:pt x="1164" y="624"/>
                  </a:lnTo>
                  <a:lnTo>
                    <a:pt x="1164" y="630"/>
                  </a:lnTo>
                  <a:lnTo>
                    <a:pt x="1170" y="630"/>
                  </a:lnTo>
                  <a:lnTo>
                    <a:pt x="1170" y="630"/>
                  </a:lnTo>
                  <a:lnTo>
                    <a:pt x="1170" y="630"/>
                  </a:lnTo>
                  <a:lnTo>
                    <a:pt x="1170" y="636"/>
                  </a:lnTo>
                  <a:lnTo>
                    <a:pt x="1170" y="636"/>
                  </a:lnTo>
                  <a:lnTo>
                    <a:pt x="1170" y="636"/>
                  </a:lnTo>
                  <a:lnTo>
                    <a:pt x="1170" y="642"/>
                  </a:lnTo>
                  <a:lnTo>
                    <a:pt x="1170" y="642"/>
                  </a:lnTo>
                  <a:lnTo>
                    <a:pt x="1170" y="642"/>
                  </a:lnTo>
                  <a:lnTo>
                    <a:pt x="1170" y="642"/>
                  </a:lnTo>
                  <a:lnTo>
                    <a:pt x="1170" y="648"/>
                  </a:lnTo>
                  <a:lnTo>
                    <a:pt x="1170" y="648"/>
                  </a:lnTo>
                  <a:lnTo>
                    <a:pt x="1170" y="648"/>
                  </a:lnTo>
                  <a:lnTo>
                    <a:pt x="1170" y="654"/>
                  </a:lnTo>
                  <a:lnTo>
                    <a:pt x="1170" y="654"/>
                  </a:lnTo>
                  <a:lnTo>
                    <a:pt x="1170" y="654"/>
                  </a:lnTo>
                  <a:lnTo>
                    <a:pt x="1170" y="654"/>
                  </a:lnTo>
                  <a:lnTo>
                    <a:pt x="1170" y="660"/>
                  </a:lnTo>
                  <a:lnTo>
                    <a:pt x="1170" y="660"/>
                  </a:lnTo>
                  <a:lnTo>
                    <a:pt x="1170" y="660"/>
                  </a:lnTo>
                  <a:lnTo>
                    <a:pt x="1170" y="666"/>
                  </a:lnTo>
                  <a:lnTo>
                    <a:pt x="1170" y="666"/>
                  </a:lnTo>
                  <a:lnTo>
                    <a:pt x="1176" y="666"/>
                  </a:lnTo>
                  <a:lnTo>
                    <a:pt x="1176" y="666"/>
                  </a:lnTo>
                  <a:lnTo>
                    <a:pt x="1176" y="672"/>
                  </a:lnTo>
                  <a:lnTo>
                    <a:pt x="1176" y="672"/>
                  </a:lnTo>
                  <a:lnTo>
                    <a:pt x="1176" y="672"/>
                  </a:lnTo>
                  <a:lnTo>
                    <a:pt x="1176" y="678"/>
                  </a:lnTo>
                  <a:lnTo>
                    <a:pt x="1176" y="678"/>
                  </a:lnTo>
                  <a:lnTo>
                    <a:pt x="1176" y="684"/>
                  </a:lnTo>
                  <a:lnTo>
                    <a:pt x="1176" y="684"/>
                  </a:lnTo>
                  <a:lnTo>
                    <a:pt x="1176" y="684"/>
                  </a:lnTo>
                  <a:lnTo>
                    <a:pt x="1176" y="684"/>
                  </a:lnTo>
                  <a:lnTo>
                    <a:pt x="1176" y="690"/>
                  </a:lnTo>
                  <a:lnTo>
                    <a:pt x="1176" y="690"/>
                  </a:lnTo>
                  <a:lnTo>
                    <a:pt x="1176" y="690"/>
                  </a:lnTo>
                  <a:lnTo>
                    <a:pt x="1176" y="696"/>
                  </a:lnTo>
                  <a:lnTo>
                    <a:pt x="1176" y="696"/>
                  </a:lnTo>
                  <a:lnTo>
                    <a:pt x="1176" y="696"/>
                  </a:lnTo>
                  <a:lnTo>
                    <a:pt x="1176" y="696"/>
                  </a:lnTo>
                  <a:lnTo>
                    <a:pt x="1176" y="702"/>
                  </a:lnTo>
                  <a:lnTo>
                    <a:pt x="1176" y="702"/>
                  </a:lnTo>
                  <a:lnTo>
                    <a:pt x="1176" y="702"/>
                  </a:lnTo>
                  <a:lnTo>
                    <a:pt x="1182" y="708"/>
                  </a:lnTo>
                  <a:lnTo>
                    <a:pt x="1182" y="708"/>
                  </a:lnTo>
                  <a:lnTo>
                    <a:pt x="1182" y="708"/>
                  </a:lnTo>
                  <a:lnTo>
                    <a:pt x="1182" y="714"/>
                  </a:lnTo>
                  <a:lnTo>
                    <a:pt x="1182" y="714"/>
                  </a:lnTo>
                  <a:lnTo>
                    <a:pt x="1182" y="714"/>
                  </a:lnTo>
                  <a:lnTo>
                    <a:pt x="1182" y="714"/>
                  </a:lnTo>
                  <a:lnTo>
                    <a:pt x="1182" y="720"/>
                  </a:lnTo>
                  <a:lnTo>
                    <a:pt x="1182" y="720"/>
                  </a:lnTo>
                  <a:lnTo>
                    <a:pt x="1182" y="720"/>
                  </a:lnTo>
                  <a:lnTo>
                    <a:pt x="1182" y="726"/>
                  </a:lnTo>
                  <a:lnTo>
                    <a:pt x="1182" y="726"/>
                  </a:lnTo>
                  <a:lnTo>
                    <a:pt x="1182" y="726"/>
                  </a:lnTo>
                  <a:lnTo>
                    <a:pt x="1182" y="732"/>
                  </a:lnTo>
                  <a:lnTo>
                    <a:pt x="1182" y="732"/>
                  </a:lnTo>
                  <a:lnTo>
                    <a:pt x="1182" y="732"/>
                  </a:lnTo>
                  <a:lnTo>
                    <a:pt x="1182" y="732"/>
                  </a:lnTo>
                  <a:lnTo>
                    <a:pt x="1182" y="738"/>
                  </a:lnTo>
                  <a:lnTo>
                    <a:pt x="1182" y="738"/>
                  </a:lnTo>
                  <a:lnTo>
                    <a:pt x="1182" y="738"/>
                  </a:lnTo>
                  <a:lnTo>
                    <a:pt x="1182" y="744"/>
                  </a:lnTo>
                  <a:lnTo>
                    <a:pt x="1188" y="744"/>
                  </a:lnTo>
                  <a:lnTo>
                    <a:pt x="1188" y="744"/>
                  </a:lnTo>
                  <a:lnTo>
                    <a:pt x="1188" y="744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94" y="744"/>
                  </a:lnTo>
                  <a:lnTo>
                    <a:pt x="1194" y="744"/>
                  </a:lnTo>
                  <a:lnTo>
                    <a:pt x="1194" y="744"/>
                  </a:lnTo>
                  <a:lnTo>
                    <a:pt x="1194" y="744"/>
                  </a:lnTo>
                  <a:lnTo>
                    <a:pt x="1194" y="744"/>
                  </a:lnTo>
                  <a:lnTo>
                    <a:pt x="1194" y="738"/>
                  </a:lnTo>
                  <a:lnTo>
                    <a:pt x="1194" y="738"/>
                  </a:lnTo>
                  <a:lnTo>
                    <a:pt x="1194" y="738"/>
                  </a:lnTo>
                  <a:lnTo>
                    <a:pt x="1194" y="732"/>
                  </a:lnTo>
                  <a:lnTo>
                    <a:pt x="1194" y="732"/>
                  </a:lnTo>
                  <a:lnTo>
                    <a:pt x="1194" y="732"/>
                  </a:lnTo>
                  <a:lnTo>
                    <a:pt x="1194" y="732"/>
                  </a:lnTo>
                  <a:lnTo>
                    <a:pt x="1194" y="732"/>
                  </a:lnTo>
                  <a:lnTo>
                    <a:pt x="1194" y="726"/>
                  </a:lnTo>
                  <a:lnTo>
                    <a:pt x="1194" y="726"/>
                  </a:lnTo>
                  <a:lnTo>
                    <a:pt x="1194" y="726"/>
                  </a:lnTo>
                  <a:lnTo>
                    <a:pt x="1194" y="726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200" y="720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08"/>
                  </a:lnTo>
                  <a:lnTo>
                    <a:pt x="1200" y="708"/>
                  </a:lnTo>
                  <a:lnTo>
                    <a:pt x="1200" y="708"/>
                  </a:lnTo>
                  <a:lnTo>
                    <a:pt x="1200" y="702"/>
                  </a:lnTo>
                  <a:lnTo>
                    <a:pt x="1200" y="702"/>
                  </a:lnTo>
                  <a:lnTo>
                    <a:pt x="1200" y="702"/>
                  </a:lnTo>
                  <a:lnTo>
                    <a:pt x="1200" y="702"/>
                  </a:lnTo>
                  <a:lnTo>
                    <a:pt x="1200" y="702"/>
                  </a:lnTo>
                  <a:lnTo>
                    <a:pt x="1200" y="696"/>
                  </a:lnTo>
                  <a:lnTo>
                    <a:pt x="1200" y="696"/>
                  </a:lnTo>
                  <a:lnTo>
                    <a:pt x="1200" y="696"/>
                  </a:lnTo>
                  <a:lnTo>
                    <a:pt x="1200" y="696"/>
                  </a:lnTo>
                  <a:lnTo>
                    <a:pt x="1200" y="690"/>
                  </a:lnTo>
                  <a:lnTo>
                    <a:pt x="1200" y="690"/>
                  </a:lnTo>
                  <a:lnTo>
                    <a:pt x="1200" y="690"/>
                  </a:lnTo>
                  <a:lnTo>
                    <a:pt x="1206" y="690"/>
                  </a:lnTo>
                  <a:lnTo>
                    <a:pt x="1206" y="690"/>
                  </a:lnTo>
                  <a:lnTo>
                    <a:pt x="1206" y="684"/>
                  </a:lnTo>
                  <a:lnTo>
                    <a:pt x="1206" y="684"/>
                  </a:lnTo>
                  <a:lnTo>
                    <a:pt x="1206" y="684"/>
                  </a:lnTo>
                  <a:lnTo>
                    <a:pt x="1206" y="684"/>
                  </a:lnTo>
                  <a:lnTo>
                    <a:pt x="1206" y="678"/>
                  </a:lnTo>
                  <a:lnTo>
                    <a:pt x="1206" y="678"/>
                  </a:lnTo>
                  <a:lnTo>
                    <a:pt x="1206" y="678"/>
                  </a:lnTo>
                  <a:lnTo>
                    <a:pt x="1206" y="678"/>
                  </a:lnTo>
                  <a:lnTo>
                    <a:pt x="1206" y="678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6" y="666"/>
                  </a:lnTo>
                  <a:lnTo>
                    <a:pt x="1206" y="666"/>
                  </a:lnTo>
                  <a:lnTo>
                    <a:pt x="1206" y="666"/>
                  </a:lnTo>
                  <a:lnTo>
                    <a:pt x="1206" y="666"/>
                  </a:lnTo>
                  <a:lnTo>
                    <a:pt x="1206" y="660"/>
                  </a:lnTo>
                  <a:lnTo>
                    <a:pt x="1212" y="660"/>
                  </a:lnTo>
                  <a:lnTo>
                    <a:pt x="1212" y="660"/>
                  </a:lnTo>
                  <a:lnTo>
                    <a:pt x="1212" y="660"/>
                  </a:lnTo>
                  <a:lnTo>
                    <a:pt x="1212" y="660"/>
                  </a:lnTo>
                  <a:lnTo>
                    <a:pt x="1212" y="654"/>
                  </a:lnTo>
                  <a:lnTo>
                    <a:pt x="1212" y="654"/>
                  </a:lnTo>
                  <a:lnTo>
                    <a:pt x="1212" y="654"/>
                  </a:lnTo>
                  <a:lnTo>
                    <a:pt x="1212" y="654"/>
                  </a:lnTo>
                  <a:lnTo>
                    <a:pt x="1212" y="654"/>
                  </a:lnTo>
                  <a:lnTo>
                    <a:pt x="1212" y="648"/>
                  </a:lnTo>
                  <a:lnTo>
                    <a:pt x="1212" y="648"/>
                  </a:lnTo>
                  <a:lnTo>
                    <a:pt x="1212" y="648"/>
                  </a:lnTo>
                  <a:lnTo>
                    <a:pt x="1212" y="648"/>
                  </a:lnTo>
                  <a:lnTo>
                    <a:pt x="1212" y="642"/>
                  </a:lnTo>
                  <a:lnTo>
                    <a:pt x="1212" y="642"/>
                  </a:lnTo>
                  <a:lnTo>
                    <a:pt x="1212" y="642"/>
                  </a:lnTo>
                  <a:lnTo>
                    <a:pt x="1212" y="642"/>
                  </a:lnTo>
                  <a:lnTo>
                    <a:pt x="1212" y="636"/>
                  </a:lnTo>
                  <a:lnTo>
                    <a:pt x="1212" y="636"/>
                  </a:lnTo>
                  <a:lnTo>
                    <a:pt x="1212" y="636"/>
                  </a:lnTo>
                  <a:lnTo>
                    <a:pt x="1218" y="636"/>
                  </a:lnTo>
                  <a:lnTo>
                    <a:pt x="1218" y="636"/>
                  </a:lnTo>
                  <a:lnTo>
                    <a:pt x="1218" y="630"/>
                  </a:lnTo>
                  <a:lnTo>
                    <a:pt x="1218" y="630"/>
                  </a:lnTo>
                  <a:lnTo>
                    <a:pt x="1218" y="630"/>
                  </a:lnTo>
                  <a:lnTo>
                    <a:pt x="1218" y="630"/>
                  </a:lnTo>
                  <a:lnTo>
                    <a:pt x="1218" y="630"/>
                  </a:lnTo>
                  <a:lnTo>
                    <a:pt x="1218" y="624"/>
                  </a:lnTo>
                  <a:lnTo>
                    <a:pt x="1218" y="624"/>
                  </a:lnTo>
                  <a:lnTo>
                    <a:pt x="1218" y="624"/>
                  </a:lnTo>
                  <a:lnTo>
                    <a:pt x="1218" y="624"/>
                  </a:lnTo>
                  <a:lnTo>
                    <a:pt x="1218" y="624"/>
                  </a:lnTo>
                  <a:lnTo>
                    <a:pt x="1218" y="618"/>
                  </a:lnTo>
                  <a:lnTo>
                    <a:pt x="1218" y="618"/>
                  </a:lnTo>
                  <a:lnTo>
                    <a:pt x="1218" y="618"/>
                  </a:lnTo>
                  <a:lnTo>
                    <a:pt x="1218" y="618"/>
                  </a:lnTo>
                  <a:lnTo>
                    <a:pt x="1218" y="618"/>
                  </a:lnTo>
                  <a:lnTo>
                    <a:pt x="1218" y="612"/>
                  </a:lnTo>
                  <a:lnTo>
                    <a:pt x="1218" y="612"/>
                  </a:lnTo>
                  <a:lnTo>
                    <a:pt x="1218" y="612"/>
                  </a:lnTo>
                  <a:lnTo>
                    <a:pt x="1218" y="612"/>
                  </a:lnTo>
                  <a:lnTo>
                    <a:pt x="1218" y="612"/>
                  </a:lnTo>
                  <a:lnTo>
                    <a:pt x="1224" y="606"/>
                  </a:lnTo>
                  <a:lnTo>
                    <a:pt x="1224" y="606"/>
                  </a:lnTo>
                  <a:lnTo>
                    <a:pt x="1224" y="606"/>
                  </a:lnTo>
                  <a:lnTo>
                    <a:pt x="1224" y="606"/>
                  </a:lnTo>
                  <a:lnTo>
                    <a:pt x="1224" y="606"/>
                  </a:lnTo>
                  <a:lnTo>
                    <a:pt x="1224" y="600"/>
                  </a:lnTo>
                  <a:lnTo>
                    <a:pt x="1224" y="600"/>
                  </a:lnTo>
                  <a:lnTo>
                    <a:pt x="1224" y="600"/>
                  </a:lnTo>
                  <a:lnTo>
                    <a:pt x="1224" y="600"/>
                  </a:lnTo>
                  <a:lnTo>
                    <a:pt x="1224" y="600"/>
                  </a:lnTo>
                  <a:lnTo>
                    <a:pt x="1224" y="600"/>
                  </a:lnTo>
                  <a:lnTo>
                    <a:pt x="1224" y="594"/>
                  </a:lnTo>
                  <a:lnTo>
                    <a:pt x="1224" y="594"/>
                  </a:lnTo>
                  <a:lnTo>
                    <a:pt x="1224" y="594"/>
                  </a:lnTo>
                  <a:lnTo>
                    <a:pt x="1224" y="594"/>
                  </a:lnTo>
                  <a:lnTo>
                    <a:pt x="1224" y="594"/>
                  </a:lnTo>
                  <a:lnTo>
                    <a:pt x="1224" y="588"/>
                  </a:lnTo>
                  <a:lnTo>
                    <a:pt x="1224" y="588"/>
                  </a:lnTo>
                  <a:lnTo>
                    <a:pt x="1224" y="588"/>
                  </a:lnTo>
                  <a:lnTo>
                    <a:pt x="1224" y="588"/>
                  </a:lnTo>
                  <a:lnTo>
                    <a:pt x="1224" y="588"/>
                  </a:lnTo>
                  <a:lnTo>
                    <a:pt x="1230" y="582"/>
                  </a:lnTo>
                  <a:lnTo>
                    <a:pt x="1230" y="582"/>
                  </a:lnTo>
                  <a:lnTo>
                    <a:pt x="1230" y="582"/>
                  </a:lnTo>
                  <a:lnTo>
                    <a:pt x="1230" y="582"/>
                  </a:lnTo>
                  <a:lnTo>
                    <a:pt x="1230" y="582"/>
                  </a:lnTo>
                  <a:lnTo>
                    <a:pt x="1230" y="576"/>
                  </a:lnTo>
                  <a:lnTo>
                    <a:pt x="1230" y="576"/>
                  </a:lnTo>
                  <a:lnTo>
                    <a:pt x="1230" y="576"/>
                  </a:lnTo>
                  <a:lnTo>
                    <a:pt x="1230" y="576"/>
                  </a:lnTo>
                  <a:lnTo>
                    <a:pt x="1230" y="576"/>
                  </a:lnTo>
                  <a:lnTo>
                    <a:pt x="1230" y="570"/>
                  </a:lnTo>
                  <a:lnTo>
                    <a:pt x="1230" y="570"/>
                  </a:lnTo>
                  <a:lnTo>
                    <a:pt x="1230" y="570"/>
                  </a:lnTo>
                  <a:lnTo>
                    <a:pt x="1230" y="570"/>
                  </a:lnTo>
                  <a:lnTo>
                    <a:pt x="1230" y="570"/>
                  </a:lnTo>
                  <a:lnTo>
                    <a:pt x="1230" y="564"/>
                  </a:lnTo>
                  <a:lnTo>
                    <a:pt x="1230" y="564"/>
                  </a:lnTo>
                  <a:lnTo>
                    <a:pt x="1230" y="564"/>
                  </a:lnTo>
                  <a:lnTo>
                    <a:pt x="1230" y="564"/>
                  </a:lnTo>
                  <a:lnTo>
                    <a:pt x="1230" y="564"/>
                  </a:lnTo>
                  <a:lnTo>
                    <a:pt x="1230" y="564"/>
                  </a:lnTo>
                  <a:lnTo>
                    <a:pt x="1236" y="558"/>
                  </a:lnTo>
                  <a:lnTo>
                    <a:pt x="1236" y="558"/>
                  </a:lnTo>
                  <a:lnTo>
                    <a:pt x="1236" y="558"/>
                  </a:lnTo>
                  <a:lnTo>
                    <a:pt x="1236" y="558"/>
                  </a:lnTo>
                  <a:lnTo>
                    <a:pt x="1236" y="558"/>
                  </a:lnTo>
                  <a:lnTo>
                    <a:pt x="1236" y="552"/>
                  </a:lnTo>
                  <a:lnTo>
                    <a:pt x="1236" y="552"/>
                  </a:lnTo>
                  <a:lnTo>
                    <a:pt x="1236" y="552"/>
                  </a:lnTo>
                  <a:lnTo>
                    <a:pt x="1236" y="552"/>
                  </a:lnTo>
                  <a:lnTo>
                    <a:pt x="1236" y="552"/>
                  </a:lnTo>
                  <a:lnTo>
                    <a:pt x="1236" y="552"/>
                  </a:lnTo>
                  <a:lnTo>
                    <a:pt x="1236" y="546"/>
                  </a:lnTo>
                  <a:lnTo>
                    <a:pt x="1236" y="546"/>
                  </a:lnTo>
                  <a:lnTo>
                    <a:pt x="1236" y="546"/>
                  </a:lnTo>
                  <a:lnTo>
                    <a:pt x="1236" y="546"/>
                  </a:lnTo>
                  <a:lnTo>
                    <a:pt x="1236" y="546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2"/>
                  </a:lnTo>
                  <a:lnTo>
                    <a:pt x="1242" y="522"/>
                  </a:lnTo>
                  <a:lnTo>
                    <a:pt x="1242" y="522"/>
                  </a:lnTo>
                  <a:lnTo>
                    <a:pt x="1242" y="522"/>
                  </a:lnTo>
                  <a:lnTo>
                    <a:pt x="1242" y="522"/>
                  </a:lnTo>
                  <a:lnTo>
                    <a:pt x="1242" y="522"/>
                  </a:lnTo>
                  <a:lnTo>
                    <a:pt x="1242" y="516"/>
                  </a:lnTo>
                  <a:lnTo>
                    <a:pt x="1242" y="516"/>
                  </a:lnTo>
                  <a:lnTo>
                    <a:pt x="1242" y="516"/>
                  </a:lnTo>
                  <a:lnTo>
                    <a:pt x="1242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0"/>
                  </a:lnTo>
                  <a:lnTo>
                    <a:pt x="1248" y="510"/>
                  </a:lnTo>
                  <a:lnTo>
                    <a:pt x="1248" y="510"/>
                  </a:lnTo>
                  <a:lnTo>
                    <a:pt x="1248" y="510"/>
                  </a:lnTo>
                  <a:lnTo>
                    <a:pt x="1248" y="510"/>
                  </a:lnTo>
                  <a:lnTo>
                    <a:pt x="1248" y="510"/>
                  </a:lnTo>
                  <a:lnTo>
                    <a:pt x="1248" y="504"/>
                  </a:lnTo>
                  <a:lnTo>
                    <a:pt x="1248" y="504"/>
                  </a:lnTo>
                  <a:lnTo>
                    <a:pt x="1248" y="504"/>
                  </a:lnTo>
                  <a:lnTo>
                    <a:pt x="1248" y="504"/>
                  </a:lnTo>
                  <a:lnTo>
                    <a:pt x="1248" y="504"/>
                  </a:lnTo>
                  <a:lnTo>
                    <a:pt x="1248" y="504"/>
                  </a:lnTo>
                  <a:lnTo>
                    <a:pt x="1248" y="498"/>
                  </a:lnTo>
                  <a:lnTo>
                    <a:pt x="1248" y="498"/>
                  </a:lnTo>
                  <a:lnTo>
                    <a:pt x="1248" y="498"/>
                  </a:lnTo>
                  <a:lnTo>
                    <a:pt x="1248" y="498"/>
                  </a:lnTo>
                  <a:lnTo>
                    <a:pt x="1248" y="498"/>
                  </a:lnTo>
                  <a:lnTo>
                    <a:pt x="1248" y="498"/>
                  </a:lnTo>
                  <a:lnTo>
                    <a:pt x="1248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0"/>
                  </a:lnTo>
                  <a:lnTo>
                    <a:pt x="1254" y="480"/>
                  </a:lnTo>
                  <a:lnTo>
                    <a:pt x="1254" y="480"/>
                  </a:lnTo>
                  <a:lnTo>
                    <a:pt x="1254" y="480"/>
                  </a:lnTo>
                  <a:lnTo>
                    <a:pt x="1254" y="480"/>
                  </a:lnTo>
                  <a:lnTo>
                    <a:pt x="1254" y="480"/>
                  </a:lnTo>
                  <a:lnTo>
                    <a:pt x="1254" y="480"/>
                  </a:lnTo>
                  <a:lnTo>
                    <a:pt x="1254" y="474"/>
                  </a:lnTo>
                  <a:lnTo>
                    <a:pt x="1254" y="474"/>
                  </a:lnTo>
                  <a:lnTo>
                    <a:pt x="1254" y="474"/>
                  </a:lnTo>
                  <a:lnTo>
                    <a:pt x="1260" y="474"/>
                  </a:lnTo>
                  <a:lnTo>
                    <a:pt x="1260" y="474"/>
                  </a:lnTo>
                  <a:lnTo>
                    <a:pt x="1260" y="474"/>
                  </a:lnTo>
                  <a:lnTo>
                    <a:pt x="1260" y="468"/>
                  </a:lnTo>
                  <a:lnTo>
                    <a:pt x="1260" y="468"/>
                  </a:lnTo>
                  <a:lnTo>
                    <a:pt x="1260" y="468"/>
                  </a:lnTo>
                  <a:lnTo>
                    <a:pt x="1260" y="468"/>
                  </a:lnTo>
                  <a:lnTo>
                    <a:pt x="1260" y="468"/>
                  </a:lnTo>
                  <a:lnTo>
                    <a:pt x="1260" y="468"/>
                  </a:lnTo>
                  <a:lnTo>
                    <a:pt x="1260" y="468"/>
                  </a:lnTo>
                  <a:lnTo>
                    <a:pt x="1260" y="462"/>
                  </a:lnTo>
                  <a:lnTo>
                    <a:pt x="1260" y="462"/>
                  </a:lnTo>
                  <a:lnTo>
                    <a:pt x="1260" y="462"/>
                  </a:lnTo>
                  <a:lnTo>
                    <a:pt x="1260" y="462"/>
                  </a:lnTo>
                  <a:lnTo>
                    <a:pt x="1260" y="462"/>
                  </a:lnTo>
                  <a:lnTo>
                    <a:pt x="1260" y="462"/>
                  </a:lnTo>
                  <a:lnTo>
                    <a:pt x="1260" y="456"/>
                  </a:lnTo>
                  <a:lnTo>
                    <a:pt x="1260" y="456"/>
                  </a:lnTo>
                  <a:lnTo>
                    <a:pt x="1260" y="456"/>
                  </a:lnTo>
                  <a:lnTo>
                    <a:pt x="1260" y="456"/>
                  </a:lnTo>
                  <a:lnTo>
                    <a:pt x="1260" y="456"/>
                  </a:lnTo>
                  <a:lnTo>
                    <a:pt x="1266" y="456"/>
                  </a:lnTo>
                  <a:lnTo>
                    <a:pt x="1266" y="450"/>
                  </a:lnTo>
                  <a:lnTo>
                    <a:pt x="1266" y="450"/>
                  </a:lnTo>
                  <a:lnTo>
                    <a:pt x="1266" y="450"/>
                  </a:lnTo>
                  <a:lnTo>
                    <a:pt x="1266" y="450"/>
                  </a:lnTo>
                  <a:lnTo>
                    <a:pt x="1266" y="450"/>
                  </a:lnTo>
                  <a:lnTo>
                    <a:pt x="1266" y="450"/>
                  </a:lnTo>
                  <a:lnTo>
                    <a:pt x="1266" y="450"/>
                  </a:lnTo>
                  <a:lnTo>
                    <a:pt x="1266" y="444"/>
                  </a:lnTo>
                  <a:lnTo>
                    <a:pt x="1266" y="444"/>
                  </a:lnTo>
                  <a:lnTo>
                    <a:pt x="1266" y="444"/>
                  </a:lnTo>
                  <a:lnTo>
                    <a:pt x="1266" y="444"/>
                  </a:lnTo>
                  <a:lnTo>
                    <a:pt x="1266" y="444"/>
                  </a:lnTo>
                  <a:lnTo>
                    <a:pt x="1266" y="444"/>
                  </a:lnTo>
                  <a:lnTo>
                    <a:pt x="1266" y="444"/>
                  </a:lnTo>
                  <a:lnTo>
                    <a:pt x="1266" y="438"/>
                  </a:lnTo>
                  <a:lnTo>
                    <a:pt x="1266" y="438"/>
                  </a:lnTo>
                  <a:lnTo>
                    <a:pt x="1266" y="438"/>
                  </a:lnTo>
                  <a:lnTo>
                    <a:pt x="1266" y="438"/>
                  </a:lnTo>
                  <a:lnTo>
                    <a:pt x="1266" y="438"/>
                  </a:lnTo>
                  <a:lnTo>
                    <a:pt x="1266" y="438"/>
                  </a:lnTo>
                  <a:lnTo>
                    <a:pt x="1266" y="438"/>
                  </a:lnTo>
                  <a:lnTo>
                    <a:pt x="1272" y="438"/>
                  </a:lnTo>
                  <a:lnTo>
                    <a:pt x="1272" y="438"/>
                  </a:lnTo>
                  <a:lnTo>
                    <a:pt x="1272" y="438"/>
                  </a:lnTo>
                  <a:lnTo>
                    <a:pt x="1272" y="432"/>
                  </a:lnTo>
                  <a:lnTo>
                    <a:pt x="1272" y="432"/>
                  </a:lnTo>
                  <a:lnTo>
                    <a:pt x="1272" y="432"/>
                  </a:lnTo>
                  <a:lnTo>
                    <a:pt x="1272" y="432"/>
                  </a:lnTo>
                  <a:lnTo>
                    <a:pt x="1272" y="432"/>
                  </a:lnTo>
                  <a:lnTo>
                    <a:pt x="1272" y="432"/>
                  </a:lnTo>
                  <a:lnTo>
                    <a:pt x="1272" y="432"/>
                  </a:lnTo>
                  <a:lnTo>
                    <a:pt x="1272" y="432"/>
                  </a:lnTo>
                  <a:lnTo>
                    <a:pt x="1272" y="432"/>
                  </a:lnTo>
                  <a:lnTo>
                    <a:pt x="1272" y="432"/>
                  </a:lnTo>
                  <a:lnTo>
                    <a:pt x="1272" y="432"/>
                  </a:lnTo>
                  <a:lnTo>
                    <a:pt x="1272" y="432"/>
                  </a:lnTo>
                  <a:lnTo>
                    <a:pt x="1272" y="426"/>
                  </a:lnTo>
                  <a:lnTo>
                    <a:pt x="1272" y="426"/>
                  </a:lnTo>
                  <a:lnTo>
                    <a:pt x="1272" y="426"/>
                  </a:lnTo>
                  <a:lnTo>
                    <a:pt x="1272" y="426"/>
                  </a:lnTo>
                  <a:lnTo>
                    <a:pt x="1272" y="426"/>
                  </a:lnTo>
                  <a:lnTo>
                    <a:pt x="1272" y="426"/>
                  </a:lnTo>
                  <a:lnTo>
                    <a:pt x="1278" y="426"/>
                  </a:lnTo>
                  <a:lnTo>
                    <a:pt x="1278" y="426"/>
                  </a:lnTo>
                  <a:lnTo>
                    <a:pt x="1278" y="426"/>
                  </a:lnTo>
                  <a:lnTo>
                    <a:pt x="1278" y="426"/>
                  </a:lnTo>
                  <a:lnTo>
                    <a:pt x="1278" y="426"/>
                  </a:lnTo>
                  <a:lnTo>
                    <a:pt x="1278" y="426"/>
                  </a:lnTo>
                  <a:lnTo>
                    <a:pt x="1278" y="426"/>
                  </a:lnTo>
                  <a:lnTo>
                    <a:pt x="1278" y="426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78" y="420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6" y="402"/>
                  </a:lnTo>
                  <a:lnTo>
                    <a:pt x="1296" y="402"/>
                  </a:lnTo>
                  <a:lnTo>
                    <a:pt x="1296" y="402"/>
                  </a:lnTo>
                  <a:lnTo>
                    <a:pt x="1296" y="402"/>
                  </a:lnTo>
                  <a:lnTo>
                    <a:pt x="1296" y="402"/>
                  </a:lnTo>
                  <a:lnTo>
                    <a:pt x="1296" y="402"/>
                  </a:lnTo>
                  <a:lnTo>
                    <a:pt x="1296" y="402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14" y="384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0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38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44" y="378"/>
                  </a:lnTo>
                  <a:lnTo>
                    <a:pt x="1350" y="378"/>
                  </a:lnTo>
                  <a:lnTo>
                    <a:pt x="1350" y="378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72"/>
                  </a:lnTo>
                  <a:lnTo>
                    <a:pt x="1350" y="366"/>
                  </a:lnTo>
                  <a:lnTo>
                    <a:pt x="1350" y="366"/>
                  </a:lnTo>
                  <a:lnTo>
                    <a:pt x="1356" y="366"/>
                  </a:lnTo>
                  <a:lnTo>
                    <a:pt x="1356" y="366"/>
                  </a:lnTo>
                  <a:lnTo>
                    <a:pt x="1356" y="366"/>
                  </a:lnTo>
                  <a:lnTo>
                    <a:pt x="1356" y="366"/>
                  </a:lnTo>
                  <a:lnTo>
                    <a:pt x="1356" y="366"/>
                  </a:lnTo>
                  <a:lnTo>
                    <a:pt x="1356" y="366"/>
                  </a:lnTo>
                  <a:lnTo>
                    <a:pt x="1356" y="366"/>
                  </a:lnTo>
                  <a:lnTo>
                    <a:pt x="1356" y="366"/>
                  </a:lnTo>
                  <a:lnTo>
                    <a:pt x="1356" y="366"/>
                  </a:lnTo>
                  <a:lnTo>
                    <a:pt x="1356" y="366"/>
                  </a:lnTo>
                  <a:lnTo>
                    <a:pt x="1356" y="366"/>
                  </a:lnTo>
                  <a:lnTo>
                    <a:pt x="1356" y="366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48"/>
                  </a:lnTo>
                  <a:lnTo>
                    <a:pt x="1362" y="348"/>
                  </a:lnTo>
                  <a:lnTo>
                    <a:pt x="1362" y="348"/>
                  </a:lnTo>
                  <a:lnTo>
                    <a:pt x="1362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8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74" y="342"/>
                  </a:lnTo>
                  <a:lnTo>
                    <a:pt x="1374" y="342"/>
                  </a:lnTo>
                  <a:lnTo>
                    <a:pt x="1374" y="342"/>
                  </a:lnTo>
                  <a:lnTo>
                    <a:pt x="1374" y="342"/>
                  </a:lnTo>
                  <a:lnTo>
                    <a:pt x="1374" y="342"/>
                  </a:lnTo>
                  <a:lnTo>
                    <a:pt x="1374" y="342"/>
                  </a:lnTo>
                  <a:lnTo>
                    <a:pt x="1374" y="342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80" y="336"/>
                  </a:lnTo>
                  <a:lnTo>
                    <a:pt x="1380" y="336"/>
                  </a:lnTo>
                  <a:lnTo>
                    <a:pt x="1380" y="336"/>
                  </a:lnTo>
                  <a:lnTo>
                    <a:pt x="1380" y="336"/>
                  </a:lnTo>
                  <a:lnTo>
                    <a:pt x="1380" y="336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0" y="330"/>
                  </a:lnTo>
                  <a:lnTo>
                    <a:pt x="1386" y="330"/>
                  </a:lnTo>
                  <a:lnTo>
                    <a:pt x="1386" y="330"/>
                  </a:lnTo>
                  <a:lnTo>
                    <a:pt x="1386" y="330"/>
                  </a:lnTo>
                  <a:lnTo>
                    <a:pt x="1386" y="330"/>
                  </a:lnTo>
                  <a:lnTo>
                    <a:pt x="1386" y="330"/>
                  </a:lnTo>
                  <a:lnTo>
                    <a:pt x="1386" y="330"/>
                  </a:lnTo>
                  <a:lnTo>
                    <a:pt x="1386" y="330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86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18"/>
                  </a:lnTo>
                  <a:lnTo>
                    <a:pt x="1392" y="318"/>
                  </a:lnTo>
                  <a:lnTo>
                    <a:pt x="1392" y="318"/>
                  </a:lnTo>
                  <a:lnTo>
                    <a:pt x="1392" y="318"/>
                  </a:lnTo>
                  <a:lnTo>
                    <a:pt x="1392" y="318"/>
                  </a:lnTo>
                  <a:lnTo>
                    <a:pt x="1392" y="318"/>
                  </a:lnTo>
                  <a:lnTo>
                    <a:pt x="1392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404" y="318"/>
                  </a:lnTo>
                  <a:lnTo>
                    <a:pt x="1404" y="318"/>
                  </a:lnTo>
                  <a:lnTo>
                    <a:pt x="1404" y="318"/>
                  </a:lnTo>
                  <a:lnTo>
                    <a:pt x="1404" y="318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2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8" name="Freeform 320"/>
            <p:cNvSpPr>
              <a:spLocks/>
            </p:cNvSpPr>
            <p:nvPr/>
          </p:nvSpPr>
          <p:spPr bwMode="auto">
            <a:xfrm>
              <a:off x="3282393" y="4606496"/>
              <a:ext cx="2247900" cy="158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2" y="0"/>
                </a:cxn>
                <a:cxn ang="0">
                  <a:pos x="66" y="0"/>
                </a:cxn>
                <a:cxn ang="0">
                  <a:pos x="84" y="0"/>
                </a:cxn>
                <a:cxn ang="0">
                  <a:pos x="108" y="0"/>
                </a:cxn>
                <a:cxn ang="0">
                  <a:pos x="132" y="0"/>
                </a:cxn>
                <a:cxn ang="0">
                  <a:pos x="156" y="0"/>
                </a:cxn>
                <a:cxn ang="0">
                  <a:pos x="174" y="0"/>
                </a:cxn>
                <a:cxn ang="0">
                  <a:pos x="198" y="0"/>
                </a:cxn>
                <a:cxn ang="0">
                  <a:pos x="222" y="0"/>
                </a:cxn>
                <a:cxn ang="0">
                  <a:pos x="246" y="0"/>
                </a:cxn>
                <a:cxn ang="0">
                  <a:pos x="264" y="0"/>
                </a:cxn>
                <a:cxn ang="0">
                  <a:pos x="288" y="0"/>
                </a:cxn>
                <a:cxn ang="0">
                  <a:pos x="312" y="0"/>
                </a:cxn>
                <a:cxn ang="0">
                  <a:pos x="336" y="0"/>
                </a:cxn>
                <a:cxn ang="0">
                  <a:pos x="354" y="0"/>
                </a:cxn>
                <a:cxn ang="0">
                  <a:pos x="378" y="0"/>
                </a:cxn>
                <a:cxn ang="0">
                  <a:pos x="402" y="0"/>
                </a:cxn>
                <a:cxn ang="0">
                  <a:pos x="426" y="0"/>
                </a:cxn>
                <a:cxn ang="0">
                  <a:pos x="444" y="0"/>
                </a:cxn>
                <a:cxn ang="0">
                  <a:pos x="468" y="0"/>
                </a:cxn>
                <a:cxn ang="0">
                  <a:pos x="492" y="0"/>
                </a:cxn>
                <a:cxn ang="0">
                  <a:pos x="516" y="0"/>
                </a:cxn>
                <a:cxn ang="0">
                  <a:pos x="534" y="0"/>
                </a:cxn>
                <a:cxn ang="0">
                  <a:pos x="558" y="0"/>
                </a:cxn>
                <a:cxn ang="0">
                  <a:pos x="582" y="0"/>
                </a:cxn>
                <a:cxn ang="0">
                  <a:pos x="606" y="0"/>
                </a:cxn>
                <a:cxn ang="0">
                  <a:pos x="624" y="0"/>
                </a:cxn>
                <a:cxn ang="0">
                  <a:pos x="648" y="0"/>
                </a:cxn>
                <a:cxn ang="0">
                  <a:pos x="672" y="0"/>
                </a:cxn>
                <a:cxn ang="0">
                  <a:pos x="696" y="0"/>
                </a:cxn>
                <a:cxn ang="0">
                  <a:pos x="714" y="0"/>
                </a:cxn>
                <a:cxn ang="0">
                  <a:pos x="738" y="0"/>
                </a:cxn>
                <a:cxn ang="0">
                  <a:pos x="762" y="0"/>
                </a:cxn>
                <a:cxn ang="0">
                  <a:pos x="786" y="0"/>
                </a:cxn>
                <a:cxn ang="0">
                  <a:pos x="804" y="0"/>
                </a:cxn>
                <a:cxn ang="0">
                  <a:pos x="828" y="0"/>
                </a:cxn>
                <a:cxn ang="0">
                  <a:pos x="852" y="0"/>
                </a:cxn>
                <a:cxn ang="0">
                  <a:pos x="876" y="0"/>
                </a:cxn>
                <a:cxn ang="0">
                  <a:pos x="894" y="0"/>
                </a:cxn>
                <a:cxn ang="0">
                  <a:pos x="918" y="0"/>
                </a:cxn>
                <a:cxn ang="0">
                  <a:pos x="942" y="0"/>
                </a:cxn>
                <a:cxn ang="0">
                  <a:pos x="966" y="0"/>
                </a:cxn>
                <a:cxn ang="0">
                  <a:pos x="984" y="0"/>
                </a:cxn>
                <a:cxn ang="0">
                  <a:pos x="1008" y="0"/>
                </a:cxn>
                <a:cxn ang="0">
                  <a:pos x="1032" y="0"/>
                </a:cxn>
                <a:cxn ang="0">
                  <a:pos x="1056" y="0"/>
                </a:cxn>
                <a:cxn ang="0">
                  <a:pos x="1074" y="0"/>
                </a:cxn>
                <a:cxn ang="0">
                  <a:pos x="1098" y="0"/>
                </a:cxn>
                <a:cxn ang="0">
                  <a:pos x="1122" y="0"/>
                </a:cxn>
                <a:cxn ang="0">
                  <a:pos x="1140" y="0"/>
                </a:cxn>
                <a:cxn ang="0">
                  <a:pos x="1164" y="0"/>
                </a:cxn>
                <a:cxn ang="0">
                  <a:pos x="1188" y="0"/>
                </a:cxn>
                <a:cxn ang="0">
                  <a:pos x="1212" y="0"/>
                </a:cxn>
                <a:cxn ang="0">
                  <a:pos x="1230" y="0"/>
                </a:cxn>
                <a:cxn ang="0">
                  <a:pos x="1254" y="0"/>
                </a:cxn>
                <a:cxn ang="0">
                  <a:pos x="1278" y="0"/>
                </a:cxn>
                <a:cxn ang="0">
                  <a:pos x="1302" y="0"/>
                </a:cxn>
                <a:cxn ang="0">
                  <a:pos x="1320" y="0"/>
                </a:cxn>
                <a:cxn ang="0">
                  <a:pos x="1344" y="0"/>
                </a:cxn>
                <a:cxn ang="0">
                  <a:pos x="1368" y="0"/>
                </a:cxn>
                <a:cxn ang="0">
                  <a:pos x="1392" y="0"/>
                </a:cxn>
                <a:cxn ang="0">
                  <a:pos x="1410" y="0"/>
                </a:cxn>
              </a:cxnLst>
              <a:rect l="0" t="0" r="r" b="b"/>
              <a:pathLst>
                <a:path w="141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10" name="Rectangle 322"/>
            <p:cNvSpPr>
              <a:spLocks noChangeArrowheads="1"/>
            </p:cNvSpPr>
            <p:nvPr/>
          </p:nvSpPr>
          <p:spPr bwMode="auto">
            <a:xfrm>
              <a:off x="32823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11" name="Rectangle 323"/>
            <p:cNvSpPr>
              <a:spLocks noChangeArrowheads="1"/>
            </p:cNvSpPr>
            <p:nvPr/>
          </p:nvSpPr>
          <p:spPr bwMode="auto">
            <a:xfrm>
              <a:off x="3320493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12" name="Rectangle 324"/>
            <p:cNvSpPr>
              <a:spLocks noChangeArrowheads="1"/>
            </p:cNvSpPr>
            <p:nvPr/>
          </p:nvSpPr>
          <p:spPr bwMode="auto">
            <a:xfrm>
              <a:off x="3330018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13" name="Rectangle 325"/>
            <p:cNvSpPr>
              <a:spLocks noChangeArrowheads="1"/>
            </p:cNvSpPr>
            <p:nvPr/>
          </p:nvSpPr>
          <p:spPr bwMode="auto">
            <a:xfrm>
              <a:off x="3387168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14" name="Rectangle 326"/>
            <p:cNvSpPr>
              <a:spLocks noChangeArrowheads="1"/>
            </p:cNvSpPr>
            <p:nvPr/>
          </p:nvSpPr>
          <p:spPr bwMode="auto">
            <a:xfrm>
              <a:off x="3415743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15" name="Rectangle 327"/>
            <p:cNvSpPr>
              <a:spLocks noChangeArrowheads="1"/>
            </p:cNvSpPr>
            <p:nvPr/>
          </p:nvSpPr>
          <p:spPr bwMode="auto">
            <a:xfrm>
              <a:off x="3453843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16" name="Rectangle 328"/>
            <p:cNvSpPr>
              <a:spLocks noChangeArrowheads="1"/>
            </p:cNvSpPr>
            <p:nvPr/>
          </p:nvSpPr>
          <p:spPr bwMode="auto">
            <a:xfrm>
              <a:off x="3463368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17" name="Rectangle 329"/>
            <p:cNvSpPr>
              <a:spLocks noChangeArrowheads="1"/>
            </p:cNvSpPr>
            <p:nvPr/>
          </p:nvSpPr>
          <p:spPr bwMode="auto">
            <a:xfrm>
              <a:off x="3510993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18" name="Rectangle 330"/>
            <p:cNvSpPr>
              <a:spLocks noChangeArrowheads="1"/>
            </p:cNvSpPr>
            <p:nvPr/>
          </p:nvSpPr>
          <p:spPr bwMode="auto">
            <a:xfrm>
              <a:off x="3539568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19" name="Rectangle 331"/>
            <p:cNvSpPr>
              <a:spLocks noChangeArrowheads="1"/>
            </p:cNvSpPr>
            <p:nvPr/>
          </p:nvSpPr>
          <p:spPr bwMode="auto">
            <a:xfrm>
              <a:off x="3577668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20" name="Rectangle 332"/>
            <p:cNvSpPr>
              <a:spLocks noChangeArrowheads="1"/>
            </p:cNvSpPr>
            <p:nvPr/>
          </p:nvSpPr>
          <p:spPr bwMode="auto">
            <a:xfrm>
              <a:off x="35871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21" name="Rectangle 333"/>
            <p:cNvSpPr>
              <a:spLocks noChangeArrowheads="1"/>
            </p:cNvSpPr>
            <p:nvPr/>
          </p:nvSpPr>
          <p:spPr bwMode="auto">
            <a:xfrm>
              <a:off x="3634818" y="5901896"/>
              <a:ext cx="19050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22" name="Rectangle 334"/>
            <p:cNvSpPr>
              <a:spLocks noChangeArrowheads="1"/>
            </p:cNvSpPr>
            <p:nvPr/>
          </p:nvSpPr>
          <p:spPr bwMode="auto">
            <a:xfrm>
              <a:off x="36633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23" name="Rectangle 335"/>
            <p:cNvSpPr>
              <a:spLocks noChangeArrowheads="1"/>
            </p:cNvSpPr>
            <p:nvPr/>
          </p:nvSpPr>
          <p:spPr bwMode="auto">
            <a:xfrm>
              <a:off x="3711018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24" name="Rectangle 336"/>
            <p:cNvSpPr>
              <a:spLocks noChangeArrowheads="1"/>
            </p:cNvSpPr>
            <p:nvPr/>
          </p:nvSpPr>
          <p:spPr bwMode="auto">
            <a:xfrm>
              <a:off x="3711018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25" name="Rectangle 337"/>
            <p:cNvSpPr>
              <a:spLocks noChangeArrowheads="1"/>
            </p:cNvSpPr>
            <p:nvPr/>
          </p:nvSpPr>
          <p:spPr bwMode="auto">
            <a:xfrm>
              <a:off x="3768168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26" name="Rectangle 338"/>
            <p:cNvSpPr>
              <a:spLocks noChangeArrowheads="1"/>
            </p:cNvSpPr>
            <p:nvPr/>
          </p:nvSpPr>
          <p:spPr bwMode="auto">
            <a:xfrm>
              <a:off x="3796743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27" name="Rectangle 339"/>
            <p:cNvSpPr>
              <a:spLocks noChangeArrowheads="1"/>
            </p:cNvSpPr>
            <p:nvPr/>
          </p:nvSpPr>
          <p:spPr bwMode="auto">
            <a:xfrm>
              <a:off x="3834843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28" name="Rectangle 340"/>
            <p:cNvSpPr>
              <a:spLocks noChangeArrowheads="1"/>
            </p:cNvSpPr>
            <p:nvPr/>
          </p:nvSpPr>
          <p:spPr bwMode="auto">
            <a:xfrm>
              <a:off x="3844368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29" name="Rectangle 341"/>
            <p:cNvSpPr>
              <a:spLocks noChangeArrowheads="1"/>
            </p:cNvSpPr>
            <p:nvPr/>
          </p:nvSpPr>
          <p:spPr bwMode="auto">
            <a:xfrm>
              <a:off x="3891993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30" name="Rectangle 342"/>
            <p:cNvSpPr>
              <a:spLocks noChangeArrowheads="1"/>
            </p:cNvSpPr>
            <p:nvPr/>
          </p:nvSpPr>
          <p:spPr bwMode="auto">
            <a:xfrm>
              <a:off x="3920568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31" name="Rectangle 343"/>
            <p:cNvSpPr>
              <a:spLocks noChangeArrowheads="1"/>
            </p:cNvSpPr>
            <p:nvPr/>
          </p:nvSpPr>
          <p:spPr bwMode="auto">
            <a:xfrm>
              <a:off x="3958668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32" name="Rectangle 344"/>
            <p:cNvSpPr>
              <a:spLocks noChangeArrowheads="1"/>
            </p:cNvSpPr>
            <p:nvPr/>
          </p:nvSpPr>
          <p:spPr bwMode="auto">
            <a:xfrm>
              <a:off x="39681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33" name="Rectangle 345"/>
            <p:cNvSpPr>
              <a:spLocks noChangeArrowheads="1"/>
            </p:cNvSpPr>
            <p:nvPr/>
          </p:nvSpPr>
          <p:spPr bwMode="auto">
            <a:xfrm>
              <a:off x="4015818" y="5901896"/>
              <a:ext cx="19050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34" name="Rectangle 346"/>
            <p:cNvSpPr>
              <a:spLocks noChangeArrowheads="1"/>
            </p:cNvSpPr>
            <p:nvPr/>
          </p:nvSpPr>
          <p:spPr bwMode="auto">
            <a:xfrm>
              <a:off x="40443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35" name="Rectangle 347"/>
            <p:cNvSpPr>
              <a:spLocks noChangeArrowheads="1"/>
            </p:cNvSpPr>
            <p:nvPr/>
          </p:nvSpPr>
          <p:spPr bwMode="auto">
            <a:xfrm>
              <a:off x="4092018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36" name="Rectangle 348"/>
            <p:cNvSpPr>
              <a:spLocks noChangeArrowheads="1"/>
            </p:cNvSpPr>
            <p:nvPr/>
          </p:nvSpPr>
          <p:spPr bwMode="auto">
            <a:xfrm>
              <a:off x="4092018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37" name="Rectangle 349"/>
            <p:cNvSpPr>
              <a:spLocks noChangeArrowheads="1"/>
            </p:cNvSpPr>
            <p:nvPr/>
          </p:nvSpPr>
          <p:spPr bwMode="auto">
            <a:xfrm>
              <a:off x="4149168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38" name="Rectangle 350"/>
            <p:cNvSpPr>
              <a:spLocks noChangeArrowheads="1"/>
            </p:cNvSpPr>
            <p:nvPr/>
          </p:nvSpPr>
          <p:spPr bwMode="auto">
            <a:xfrm>
              <a:off x="4177743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39" name="Rectangle 351"/>
            <p:cNvSpPr>
              <a:spLocks noChangeArrowheads="1"/>
            </p:cNvSpPr>
            <p:nvPr/>
          </p:nvSpPr>
          <p:spPr bwMode="auto">
            <a:xfrm>
              <a:off x="4215843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40" name="Rectangle 352"/>
            <p:cNvSpPr>
              <a:spLocks noChangeArrowheads="1"/>
            </p:cNvSpPr>
            <p:nvPr/>
          </p:nvSpPr>
          <p:spPr bwMode="auto">
            <a:xfrm>
              <a:off x="4225368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41" name="Rectangle 353"/>
            <p:cNvSpPr>
              <a:spLocks noChangeArrowheads="1"/>
            </p:cNvSpPr>
            <p:nvPr/>
          </p:nvSpPr>
          <p:spPr bwMode="auto">
            <a:xfrm>
              <a:off x="4272993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42" name="Rectangle 354"/>
            <p:cNvSpPr>
              <a:spLocks noChangeArrowheads="1"/>
            </p:cNvSpPr>
            <p:nvPr/>
          </p:nvSpPr>
          <p:spPr bwMode="auto">
            <a:xfrm>
              <a:off x="4301568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43" name="Rectangle 355"/>
            <p:cNvSpPr>
              <a:spLocks noChangeArrowheads="1"/>
            </p:cNvSpPr>
            <p:nvPr/>
          </p:nvSpPr>
          <p:spPr bwMode="auto">
            <a:xfrm>
              <a:off x="4339668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44" name="Rectangle 356"/>
            <p:cNvSpPr>
              <a:spLocks noChangeArrowheads="1"/>
            </p:cNvSpPr>
            <p:nvPr/>
          </p:nvSpPr>
          <p:spPr bwMode="auto">
            <a:xfrm>
              <a:off x="43491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45" name="Rectangle 357"/>
            <p:cNvSpPr>
              <a:spLocks noChangeArrowheads="1"/>
            </p:cNvSpPr>
            <p:nvPr/>
          </p:nvSpPr>
          <p:spPr bwMode="auto">
            <a:xfrm>
              <a:off x="4396818" y="5901896"/>
              <a:ext cx="19050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46" name="Rectangle 358"/>
            <p:cNvSpPr>
              <a:spLocks noChangeArrowheads="1"/>
            </p:cNvSpPr>
            <p:nvPr/>
          </p:nvSpPr>
          <p:spPr bwMode="auto">
            <a:xfrm>
              <a:off x="44253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47" name="Rectangle 359"/>
            <p:cNvSpPr>
              <a:spLocks noChangeArrowheads="1"/>
            </p:cNvSpPr>
            <p:nvPr/>
          </p:nvSpPr>
          <p:spPr bwMode="auto">
            <a:xfrm>
              <a:off x="4473018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48" name="Rectangle 360"/>
            <p:cNvSpPr>
              <a:spLocks noChangeArrowheads="1"/>
            </p:cNvSpPr>
            <p:nvPr/>
          </p:nvSpPr>
          <p:spPr bwMode="auto">
            <a:xfrm>
              <a:off x="4473018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49" name="Rectangle 361"/>
            <p:cNvSpPr>
              <a:spLocks noChangeArrowheads="1"/>
            </p:cNvSpPr>
            <p:nvPr/>
          </p:nvSpPr>
          <p:spPr bwMode="auto">
            <a:xfrm>
              <a:off x="4530168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50" name="Rectangle 362"/>
            <p:cNvSpPr>
              <a:spLocks noChangeArrowheads="1"/>
            </p:cNvSpPr>
            <p:nvPr/>
          </p:nvSpPr>
          <p:spPr bwMode="auto">
            <a:xfrm>
              <a:off x="4558743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51" name="Rectangle 363"/>
            <p:cNvSpPr>
              <a:spLocks noChangeArrowheads="1"/>
            </p:cNvSpPr>
            <p:nvPr/>
          </p:nvSpPr>
          <p:spPr bwMode="auto">
            <a:xfrm>
              <a:off x="4596843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52" name="Rectangle 364"/>
            <p:cNvSpPr>
              <a:spLocks noChangeArrowheads="1"/>
            </p:cNvSpPr>
            <p:nvPr/>
          </p:nvSpPr>
          <p:spPr bwMode="auto">
            <a:xfrm>
              <a:off x="4606368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53" name="Rectangle 365"/>
            <p:cNvSpPr>
              <a:spLocks noChangeArrowheads="1"/>
            </p:cNvSpPr>
            <p:nvPr/>
          </p:nvSpPr>
          <p:spPr bwMode="auto">
            <a:xfrm>
              <a:off x="4653993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54" name="Rectangle 366"/>
            <p:cNvSpPr>
              <a:spLocks noChangeArrowheads="1"/>
            </p:cNvSpPr>
            <p:nvPr/>
          </p:nvSpPr>
          <p:spPr bwMode="auto">
            <a:xfrm>
              <a:off x="4682568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55" name="Rectangle 367"/>
            <p:cNvSpPr>
              <a:spLocks noChangeArrowheads="1"/>
            </p:cNvSpPr>
            <p:nvPr/>
          </p:nvSpPr>
          <p:spPr bwMode="auto">
            <a:xfrm>
              <a:off x="4720668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56" name="Rectangle 368"/>
            <p:cNvSpPr>
              <a:spLocks noChangeArrowheads="1"/>
            </p:cNvSpPr>
            <p:nvPr/>
          </p:nvSpPr>
          <p:spPr bwMode="auto">
            <a:xfrm>
              <a:off x="47301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57" name="Rectangle 369"/>
            <p:cNvSpPr>
              <a:spLocks noChangeArrowheads="1"/>
            </p:cNvSpPr>
            <p:nvPr/>
          </p:nvSpPr>
          <p:spPr bwMode="auto">
            <a:xfrm>
              <a:off x="4777818" y="5901896"/>
              <a:ext cx="19050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58" name="Rectangle 370"/>
            <p:cNvSpPr>
              <a:spLocks noChangeArrowheads="1"/>
            </p:cNvSpPr>
            <p:nvPr/>
          </p:nvSpPr>
          <p:spPr bwMode="auto">
            <a:xfrm>
              <a:off x="48063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59" name="Rectangle 371"/>
            <p:cNvSpPr>
              <a:spLocks noChangeArrowheads="1"/>
            </p:cNvSpPr>
            <p:nvPr/>
          </p:nvSpPr>
          <p:spPr bwMode="auto">
            <a:xfrm>
              <a:off x="4854018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60" name="Rectangle 372"/>
            <p:cNvSpPr>
              <a:spLocks noChangeArrowheads="1"/>
            </p:cNvSpPr>
            <p:nvPr/>
          </p:nvSpPr>
          <p:spPr bwMode="auto">
            <a:xfrm>
              <a:off x="4854018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61" name="Rectangle 373"/>
            <p:cNvSpPr>
              <a:spLocks noChangeArrowheads="1"/>
            </p:cNvSpPr>
            <p:nvPr/>
          </p:nvSpPr>
          <p:spPr bwMode="auto">
            <a:xfrm>
              <a:off x="4911168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62" name="Rectangle 374"/>
            <p:cNvSpPr>
              <a:spLocks noChangeArrowheads="1"/>
            </p:cNvSpPr>
            <p:nvPr/>
          </p:nvSpPr>
          <p:spPr bwMode="auto">
            <a:xfrm>
              <a:off x="4939743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63" name="Rectangle 375"/>
            <p:cNvSpPr>
              <a:spLocks noChangeArrowheads="1"/>
            </p:cNvSpPr>
            <p:nvPr/>
          </p:nvSpPr>
          <p:spPr bwMode="auto">
            <a:xfrm>
              <a:off x="4977843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64" name="Rectangle 376"/>
            <p:cNvSpPr>
              <a:spLocks noChangeArrowheads="1"/>
            </p:cNvSpPr>
            <p:nvPr/>
          </p:nvSpPr>
          <p:spPr bwMode="auto">
            <a:xfrm>
              <a:off x="4987368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65" name="Rectangle 377"/>
            <p:cNvSpPr>
              <a:spLocks noChangeArrowheads="1"/>
            </p:cNvSpPr>
            <p:nvPr/>
          </p:nvSpPr>
          <p:spPr bwMode="auto">
            <a:xfrm>
              <a:off x="5034993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66" name="Rectangle 378"/>
            <p:cNvSpPr>
              <a:spLocks noChangeArrowheads="1"/>
            </p:cNvSpPr>
            <p:nvPr/>
          </p:nvSpPr>
          <p:spPr bwMode="auto">
            <a:xfrm>
              <a:off x="5063568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67" name="Rectangle 379"/>
            <p:cNvSpPr>
              <a:spLocks noChangeArrowheads="1"/>
            </p:cNvSpPr>
            <p:nvPr/>
          </p:nvSpPr>
          <p:spPr bwMode="auto">
            <a:xfrm>
              <a:off x="5101668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68" name="Rectangle 380"/>
            <p:cNvSpPr>
              <a:spLocks noChangeArrowheads="1"/>
            </p:cNvSpPr>
            <p:nvPr/>
          </p:nvSpPr>
          <p:spPr bwMode="auto">
            <a:xfrm>
              <a:off x="51111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69" name="Rectangle 381"/>
            <p:cNvSpPr>
              <a:spLocks noChangeArrowheads="1"/>
            </p:cNvSpPr>
            <p:nvPr/>
          </p:nvSpPr>
          <p:spPr bwMode="auto">
            <a:xfrm>
              <a:off x="5158818" y="5901896"/>
              <a:ext cx="19050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70" name="Rectangle 382"/>
            <p:cNvSpPr>
              <a:spLocks noChangeArrowheads="1"/>
            </p:cNvSpPr>
            <p:nvPr/>
          </p:nvSpPr>
          <p:spPr bwMode="auto">
            <a:xfrm>
              <a:off x="51873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71" name="Rectangle 383"/>
            <p:cNvSpPr>
              <a:spLocks noChangeArrowheads="1"/>
            </p:cNvSpPr>
            <p:nvPr/>
          </p:nvSpPr>
          <p:spPr bwMode="auto">
            <a:xfrm>
              <a:off x="5235018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72" name="Rectangle 384"/>
            <p:cNvSpPr>
              <a:spLocks noChangeArrowheads="1"/>
            </p:cNvSpPr>
            <p:nvPr/>
          </p:nvSpPr>
          <p:spPr bwMode="auto">
            <a:xfrm>
              <a:off x="5244543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73" name="Rectangle 385"/>
            <p:cNvSpPr>
              <a:spLocks noChangeArrowheads="1"/>
            </p:cNvSpPr>
            <p:nvPr/>
          </p:nvSpPr>
          <p:spPr bwMode="auto">
            <a:xfrm>
              <a:off x="5292168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74" name="Rectangle 386"/>
            <p:cNvSpPr>
              <a:spLocks noChangeArrowheads="1"/>
            </p:cNvSpPr>
            <p:nvPr/>
          </p:nvSpPr>
          <p:spPr bwMode="auto">
            <a:xfrm>
              <a:off x="5320743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75" name="Rectangle 387"/>
            <p:cNvSpPr>
              <a:spLocks noChangeArrowheads="1"/>
            </p:cNvSpPr>
            <p:nvPr/>
          </p:nvSpPr>
          <p:spPr bwMode="auto">
            <a:xfrm>
              <a:off x="5358843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76" name="Rectangle 388"/>
            <p:cNvSpPr>
              <a:spLocks noChangeArrowheads="1"/>
            </p:cNvSpPr>
            <p:nvPr/>
          </p:nvSpPr>
          <p:spPr bwMode="auto">
            <a:xfrm>
              <a:off x="5368368" y="5920946"/>
              <a:ext cx="28575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77" name="Rectangle 389"/>
            <p:cNvSpPr>
              <a:spLocks noChangeArrowheads="1"/>
            </p:cNvSpPr>
            <p:nvPr/>
          </p:nvSpPr>
          <p:spPr bwMode="auto">
            <a:xfrm>
              <a:off x="5415993" y="5901896"/>
              <a:ext cx="9525" cy="66675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78" name="Rectangle 390"/>
            <p:cNvSpPr>
              <a:spLocks noChangeArrowheads="1"/>
            </p:cNvSpPr>
            <p:nvPr/>
          </p:nvSpPr>
          <p:spPr bwMode="auto">
            <a:xfrm>
              <a:off x="5444568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79" name="Rectangle 391"/>
            <p:cNvSpPr>
              <a:spLocks noChangeArrowheads="1"/>
            </p:cNvSpPr>
            <p:nvPr/>
          </p:nvSpPr>
          <p:spPr bwMode="auto">
            <a:xfrm>
              <a:off x="5482668" y="5939996"/>
              <a:ext cx="9525" cy="28575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0" name="Rectangle 392"/>
            <p:cNvSpPr>
              <a:spLocks noChangeArrowheads="1"/>
            </p:cNvSpPr>
            <p:nvPr/>
          </p:nvSpPr>
          <p:spPr bwMode="auto">
            <a:xfrm>
              <a:off x="5492193" y="5920946"/>
              <a:ext cx="38100" cy="47625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374635" y="4752900"/>
            <a:ext cx="1655471" cy="750868"/>
            <a:chOff x="3374635" y="4752900"/>
            <a:chExt cx="1655471" cy="750868"/>
          </a:xfrm>
        </p:grpSpPr>
        <p:sp>
          <p:nvSpPr>
            <p:cNvPr id="376" name="Rectangle 8"/>
            <p:cNvSpPr>
              <a:spLocks noChangeArrowheads="1"/>
            </p:cNvSpPr>
            <p:nvPr/>
          </p:nvSpPr>
          <p:spPr bwMode="auto">
            <a:xfrm>
              <a:off x="3465575" y="4838278"/>
              <a:ext cx="1527735" cy="597599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Aft>
                  <a:spcPts val="600"/>
                </a:spcAft>
                <a:buFont typeface="Symbol" pitchFamily="18" charset="2"/>
                <a:buChar char="b"/>
              </a:pPr>
              <a:r>
                <a:rPr lang="en-US" sz="1400" baseline="-25000" dirty="0" smtClean="0">
                  <a:solidFill>
                    <a:srgbClr val="800080"/>
                  </a:solidFill>
                </a:rPr>
                <a:t>x/</a:t>
              </a:r>
              <a:r>
                <a:rPr lang="en-US" sz="1400" baseline="-25000" dirty="0" err="1" smtClean="0">
                  <a:solidFill>
                    <a:srgbClr val="800080"/>
                  </a:solidFill>
                </a:rPr>
                <a:t>y</a:t>
              </a:r>
              <a:r>
                <a:rPr lang="en-US" sz="1400" baseline="30000" dirty="0" err="1" smtClean="0">
                  <a:solidFill>
                    <a:srgbClr val="800080"/>
                  </a:solidFill>
                </a:rPr>
                <a:t>max</a:t>
              </a:r>
              <a:r>
                <a:rPr lang="en-US" sz="1400" baseline="-25000" dirty="0" smtClean="0">
                  <a:solidFill>
                    <a:srgbClr val="800080"/>
                  </a:solidFill>
                </a:rPr>
                <a:t> </a:t>
              </a:r>
              <a:r>
                <a:rPr lang="en-US" sz="1400" dirty="0" smtClean="0">
                  <a:solidFill>
                    <a:srgbClr val="800080"/>
                  </a:solidFill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</a:rPr>
                <a:t>38/28 </a:t>
              </a:r>
              <a:r>
                <a:rPr lang="en-US" sz="1400" dirty="0" smtClean="0">
                  <a:solidFill>
                    <a:srgbClr val="800080"/>
                  </a:solidFill>
                </a:rPr>
                <a:t>m</a:t>
              </a:r>
            </a:p>
            <a:p>
              <a:pPr>
                <a:spcAft>
                  <a:spcPts val="600"/>
                </a:spcAft>
              </a:pPr>
              <a:r>
                <a:rPr lang="en-US" sz="1400" dirty="0" smtClean="0">
                  <a:solidFill>
                    <a:srgbClr val="800080"/>
                  </a:solidFill>
                  <a:latin typeface="Symbol" pitchFamily="18" charset="2"/>
                </a:rPr>
                <a:t>x</a:t>
              </a:r>
              <a:r>
                <a:rPr lang="en-US" sz="1400" baseline="-25000" dirty="0" smtClean="0">
                  <a:solidFill>
                    <a:srgbClr val="800080"/>
                  </a:solidFill>
                </a:rPr>
                <a:t>x/y</a:t>
              </a:r>
              <a:r>
                <a:rPr lang="en-US" sz="1400" dirty="0" smtClean="0">
                  <a:solidFill>
                    <a:srgbClr val="800080"/>
                  </a:solidFill>
                </a:rPr>
                <a:t> </a:t>
              </a:r>
              <a:r>
                <a:rPr lang="en-US" sz="1400" dirty="0" smtClean="0">
                  <a:solidFill>
                    <a:srgbClr val="800080"/>
                  </a:solidFill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</a:rPr>
                <a:t>-16/-12</a:t>
              </a:r>
              <a:endParaRPr lang="en-US" sz="1400" dirty="0" smtClean="0">
                <a:solidFill>
                  <a:srgbClr val="800080"/>
                </a:solidFill>
              </a:endParaRPr>
            </a:p>
          </p:txBody>
        </p:sp>
        <p:sp>
          <p:nvSpPr>
            <p:cNvPr id="377" name="Rectangle 35"/>
            <p:cNvSpPr>
              <a:spLocks noChangeArrowheads="1"/>
            </p:cNvSpPr>
            <p:nvPr/>
          </p:nvSpPr>
          <p:spPr bwMode="auto">
            <a:xfrm>
              <a:off x="3374635" y="4752900"/>
              <a:ext cx="1655471" cy="750868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13011885"/>
      </p:ext>
    </p:extLst>
  </p:cSld>
  <p:clrMapOvr>
    <a:masterClrMapping/>
  </p:clrMapOvr>
  <p:transition xmlns:p14="http://schemas.microsoft.com/office/powerpoint/2010/main">
    <p:cut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Rectangle 5"/>
          <p:cNvSpPr>
            <a:spLocks noChangeArrowheads="1"/>
          </p:cNvSpPr>
          <p:nvPr/>
        </p:nvSpPr>
        <p:spPr bwMode="auto">
          <a:xfrm>
            <a:off x="276225" y="5214755"/>
            <a:ext cx="1108527" cy="523220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400" dirty="0" smtClean="0">
                <a:solidFill>
                  <a:srgbClr val="7030A0"/>
                </a:solidFill>
              </a:rPr>
              <a:t>P. McIntyre</a:t>
            </a:r>
          </a:p>
          <a:p>
            <a:pPr algn="ctr"/>
            <a:r>
              <a:rPr lang="en-US" sz="1400" dirty="0" smtClean="0">
                <a:solidFill>
                  <a:srgbClr val="7030A0"/>
                </a:solidFill>
              </a:rPr>
              <a:t>Texas A&amp;M</a:t>
            </a:r>
            <a:endParaRPr lang="en-US" sz="1400" dirty="0">
              <a:solidFill>
                <a:srgbClr val="7030A0"/>
              </a:solidFill>
            </a:endParaRPr>
          </a:p>
        </p:txBody>
      </p:sp>
      <p:pic>
        <p:nvPicPr>
          <p:cNvPr id="250951" name="Picture 7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927236">
            <a:off x="1061485" y="3881356"/>
            <a:ext cx="2692062" cy="9747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3" name="Text Box 40"/>
          <p:cNvSpPr txBox="1">
            <a:spLocks noChangeArrowheads="1"/>
          </p:cNvSpPr>
          <p:nvPr/>
        </p:nvSpPr>
        <p:spPr bwMode="auto">
          <a:xfrm>
            <a:off x="4685311" y="3704647"/>
            <a:ext cx="2124278" cy="1767150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200" b="1" dirty="0" smtClean="0">
                <a:solidFill>
                  <a:srgbClr val="800080"/>
                </a:solidFill>
                <a:cs typeface="Arial" pitchFamily="34" charset="0"/>
              </a:rPr>
              <a:t>Bend:</a:t>
            </a:r>
            <a:endParaRPr lang="en-US" sz="12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200" baseline="-25000" dirty="0" smtClean="0">
                <a:solidFill>
                  <a:srgbClr val="800080"/>
                </a:solidFill>
                <a:cs typeface="Arial" pitchFamily="34" charset="0"/>
              </a:rPr>
              <a:t>b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 = 120 cm (magnetic length)</a:t>
            </a:r>
          </a:p>
          <a:p>
            <a:pPr>
              <a:spcBef>
                <a:spcPts val="600"/>
              </a:spcBef>
            </a:pP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Lead ends: 2</a:t>
            </a:r>
            <a:r>
              <a:rPr lang="en-US" sz="1200" dirty="0" smtClean="0">
                <a:solidFill>
                  <a:srgbClr val="800080"/>
                </a:solidFill>
                <a:latin typeface="Arial"/>
                <a:cs typeface="Arial"/>
              </a:rPr>
              <a:t>×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22 cm</a:t>
            </a:r>
            <a:endParaRPr lang="en-US" sz="12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B = 2.73 Tesla</a:t>
            </a:r>
            <a:endParaRPr lang="de-DE" sz="12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de-DE" sz="1200" dirty="0" smtClean="0">
                <a:solidFill>
                  <a:srgbClr val="800080"/>
                </a:solidFill>
                <a:cs typeface="Arial" pitchFamily="34" charset="0"/>
              </a:rPr>
              <a:t>bend ang. = 7.08 </a:t>
            </a:r>
            <a:r>
              <a:rPr lang="de-DE" sz="1200" dirty="0">
                <a:solidFill>
                  <a:srgbClr val="800080"/>
                </a:solidFill>
                <a:cs typeface="Arial" pitchFamily="34" charset="0"/>
              </a:rPr>
              <a:t>deg</a:t>
            </a:r>
            <a:r>
              <a:rPr lang="de-DE" sz="1200" dirty="0" smtClean="0">
                <a:solidFill>
                  <a:srgbClr val="800080"/>
                </a:solidFill>
                <a:cs typeface="Arial" pitchFamily="34" charset="0"/>
              </a:rPr>
              <a:t>.</a:t>
            </a:r>
          </a:p>
          <a:p>
            <a:pPr>
              <a:spcBef>
                <a:spcPts val="600"/>
              </a:spcBef>
            </a:pPr>
            <a:r>
              <a:rPr lang="de-DE" sz="1200" dirty="0" smtClean="0">
                <a:solidFill>
                  <a:srgbClr val="800080"/>
                </a:solidFill>
                <a:cs typeface="Arial" pitchFamily="34" charset="0"/>
              </a:rPr>
              <a:t>Sagitta =1.8 cm</a:t>
            </a:r>
            <a:endParaRPr lang="de-DE" sz="1200" dirty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256" name="Text Box 40"/>
          <p:cNvSpPr txBox="1">
            <a:spLocks noChangeArrowheads="1"/>
          </p:cNvSpPr>
          <p:nvPr/>
        </p:nvSpPr>
        <p:spPr bwMode="auto">
          <a:xfrm>
            <a:off x="5075279" y="5517931"/>
            <a:ext cx="1410624" cy="797654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200" b="1" dirty="0" err="1" smtClean="0">
                <a:solidFill>
                  <a:srgbClr val="800080"/>
                </a:solidFill>
                <a:cs typeface="Arial" pitchFamily="34" charset="0"/>
              </a:rPr>
              <a:t>Sextupole</a:t>
            </a:r>
            <a:r>
              <a:rPr lang="en-US" sz="1200" b="1" dirty="0" smtClean="0">
                <a:solidFill>
                  <a:srgbClr val="800080"/>
                </a:solidFill>
                <a:cs typeface="Arial" pitchFamily="34" charset="0"/>
              </a:rPr>
              <a:t>:</a:t>
            </a:r>
            <a:endParaRPr lang="en-US" sz="12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200" baseline="-25000" dirty="0" smtClean="0">
                <a:solidFill>
                  <a:srgbClr val="800080"/>
                </a:solidFill>
                <a:cs typeface="Arial" pitchFamily="34" charset="0"/>
              </a:rPr>
              <a:t>s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 = 10 cm</a:t>
            </a:r>
          </a:p>
          <a:p>
            <a:pPr>
              <a:spcBef>
                <a:spcPts val="600"/>
              </a:spcBef>
            </a:pP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S = 750 Tesla/m</a:t>
            </a:r>
            <a:r>
              <a:rPr lang="en-US" sz="1200" baseline="30000" dirty="0" smtClean="0">
                <a:solidFill>
                  <a:srgbClr val="800080"/>
                </a:solidFill>
                <a:cs typeface="Arial" pitchFamily="34" charset="0"/>
              </a:rPr>
              <a:t>2</a:t>
            </a:r>
            <a:endParaRPr lang="de-DE" sz="1200" baseline="30000" dirty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191" name="Group 190"/>
          <p:cNvGrpSpPr/>
          <p:nvPr/>
        </p:nvGrpSpPr>
        <p:grpSpPr>
          <a:xfrm>
            <a:off x="980453" y="885825"/>
            <a:ext cx="7267575" cy="3326438"/>
            <a:chOff x="980453" y="885825"/>
            <a:chExt cx="7267575" cy="3326438"/>
          </a:xfrm>
        </p:grpSpPr>
        <p:grpSp>
          <p:nvGrpSpPr>
            <p:cNvPr id="475141" name="Group 5"/>
            <p:cNvGrpSpPr>
              <a:grpSpLocks noChangeAspect="1"/>
            </p:cNvGrpSpPr>
            <p:nvPr/>
          </p:nvGrpSpPr>
          <p:grpSpPr bwMode="auto">
            <a:xfrm>
              <a:off x="1052513" y="885825"/>
              <a:ext cx="7100887" cy="2600325"/>
              <a:chOff x="681" y="468"/>
              <a:chExt cx="4473" cy="1638"/>
            </a:xfrm>
          </p:grpSpPr>
          <p:sp>
            <p:nvSpPr>
              <p:cNvPr id="475140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681" y="468"/>
                <a:ext cx="4437" cy="16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42" name="Rectangle 6"/>
              <p:cNvSpPr>
                <a:spLocks noChangeArrowheads="1"/>
              </p:cNvSpPr>
              <p:nvPr/>
            </p:nvSpPr>
            <p:spPr bwMode="auto">
              <a:xfrm>
                <a:off x="681" y="468"/>
                <a:ext cx="4437" cy="1638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43" name="Rectangle 7"/>
              <p:cNvSpPr>
                <a:spLocks noChangeArrowheads="1"/>
              </p:cNvSpPr>
              <p:nvPr/>
            </p:nvSpPr>
            <p:spPr bwMode="auto">
              <a:xfrm>
                <a:off x="752" y="612"/>
                <a:ext cx="4295" cy="1344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47" name="Rectangle 11"/>
              <p:cNvSpPr>
                <a:spLocks noChangeArrowheads="1"/>
              </p:cNvSpPr>
              <p:nvPr/>
            </p:nvSpPr>
            <p:spPr bwMode="auto">
              <a:xfrm>
                <a:off x="800" y="546"/>
                <a:ext cx="48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5148" name="Rectangle 12"/>
              <p:cNvSpPr>
                <a:spLocks noChangeArrowheads="1"/>
              </p:cNvSpPr>
              <p:nvPr/>
            </p:nvSpPr>
            <p:spPr bwMode="auto">
              <a:xfrm rot="16200000">
                <a:off x="672" y="572"/>
                <a:ext cx="11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5149" name="Rectangle 13"/>
              <p:cNvSpPr>
                <a:spLocks noChangeArrowheads="1"/>
              </p:cNvSpPr>
              <p:nvPr/>
            </p:nvSpPr>
            <p:spPr bwMode="auto">
              <a:xfrm rot="16200000">
                <a:off x="693" y="1872"/>
                <a:ext cx="7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5150" name="Rectangle 14"/>
              <p:cNvSpPr>
                <a:spLocks noChangeArrowheads="1"/>
              </p:cNvSpPr>
              <p:nvPr/>
            </p:nvSpPr>
            <p:spPr bwMode="auto">
              <a:xfrm rot="16200000">
                <a:off x="5064" y="557"/>
                <a:ext cx="7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3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5151" name="Rectangle 15"/>
              <p:cNvSpPr>
                <a:spLocks noChangeArrowheads="1"/>
              </p:cNvSpPr>
              <p:nvPr/>
            </p:nvSpPr>
            <p:spPr bwMode="auto">
              <a:xfrm rot="16200000">
                <a:off x="5052" y="1859"/>
                <a:ext cx="101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-3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5152" name="Rectangle 16"/>
              <p:cNvSpPr>
                <a:spLocks noChangeArrowheads="1"/>
              </p:cNvSpPr>
              <p:nvPr/>
            </p:nvSpPr>
            <p:spPr bwMode="auto">
              <a:xfrm rot="16200000">
                <a:off x="461" y="1159"/>
                <a:ext cx="54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5153" name="Rectangle 17"/>
              <p:cNvSpPr>
                <a:spLocks noChangeArrowheads="1"/>
              </p:cNvSpPr>
              <p:nvPr/>
            </p:nvSpPr>
            <p:spPr bwMode="auto">
              <a:xfrm rot="16200000">
                <a:off x="4850" y="1177"/>
                <a:ext cx="5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475154" name="Line 18"/>
              <p:cNvSpPr>
                <a:spLocks noChangeShapeType="1"/>
              </p:cNvSpPr>
              <p:nvPr/>
            </p:nvSpPr>
            <p:spPr bwMode="auto">
              <a:xfrm flipH="1">
                <a:off x="5017" y="74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55" name="Line 19"/>
              <p:cNvSpPr>
                <a:spLocks noChangeShapeType="1"/>
              </p:cNvSpPr>
              <p:nvPr/>
            </p:nvSpPr>
            <p:spPr bwMode="auto">
              <a:xfrm>
                <a:off x="752" y="74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56" name="Line 20"/>
              <p:cNvSpPr>
                <a:spLocks noChangeShapeType="1"/>
              </p:cNvSpPr>
              <p:nvPr/>
            </p:nvSpPr>
            <p:spPr bwMode="auto">
              <a:xfrm flipV="1">
                <a:off x="1181" y="193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57" name="Line 21"/>
              <p:cNvSpPr>
                <a:spLocks noChangeShapeType="1"/>
              </p:cNvSpPr>
              <p:nvPr/>
            </p:nvSpPr>
            <p:spPr bwMode="auto">
              <a:xfrm>
                <a:off x="1181" y="61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58" name="Line 22"/>
              <p:cNvSpPr>
                <a:spLocks noChangeShapeType="1"/>
              </p:cNvSpPr>
              <p:nvPr/>
            </p:nvSpPr>
            <p:spPr bwMode="auto">
              <a:xfrm flipH="1">
                <a:off x="5017" y="88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59" name="Line 23"/>
              <p:cNvSpPr>
                <a:spLocks noChangeShapeType="1"/>
              </p:cNvSpPr>
              <p:nvPr/>
            </p:nvSpPr>
            <p:spPr bwMode="auto">
              <a:xfrm>
                <a:off x="752" y="88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60" name="Line 24"/>
              <p:cNvSpPr>
                <a:spLocks noChangeShapeType="1"/>
              </p:cNvSpPr>
              <p:nvPr/>
            </p:nvSpPr>
            <p:spPr bwMode="auto">
              <a:xfrm flipV="1">
                <a:off x="1610" y="193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61" name="Line 25"/>
              <p:cNvSpPr>
                <a:spLocks noChangeShapeType="1"/>
              </p:cNvSpPr>
              <p:nvPr/>
            </p:nvSpPr>
            <p:spPr bwMode="auto">
              <a:xfrm>
                <a:off x="1610" y="61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62" name="Line 26"/>
              <p:cNvSpPr>
                <a:spLocks noChangeShapeType="1"/>
              </p:cNvSpPr>
              <p:nvPr/>
            </p:nvSpPr>
            <p:spPr bwMode="auto">
              <a:xfrm flipH="1">
                <a:off x="5017" y="101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63" name="Line 27"/>
              <p:cNvSpPr>
                <a:spLocks noChangeShapeType="1"/>
              </p:cNvSpPr>
              <p:nvPr/>
            </p:nvSpPr>
            <p:spPr bwMode="auto">
              <a:xfrm>
                <a:off x="752" y="101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64" name="Line 28"/>
              <p:cNvSpPr>
                <a:spLocks noChangeShapeType="1"/>
              </p:cNvSpPr>
              <p:nvPr/>
            </p:nvSpPr>
            <p:spPr bwMode="auto">
              <a:xfrm flipV="1">
                <a:off x="2039" y="193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65" name="Line 29"/>
              <p:cNvSpPr>
                <a:spLocks noChangeShapeType="1"/>
              </p:cNvSpPr>
              <p:nvPr/>
            </p:nvSpPr>
            <p:spPr bwMode="auto">
              <a:xfrm>
                <a:off x="2039" y="61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66" name="Line 30"/>
              <p:cNvSpPr>
                <a:spLocks noChangeShapeType="1"/>
              </p:cNvSpPr>
              <p:nvPr/>
            </p:nvSpPr>
            <p:spPr bwMode="auto">
              <a:xfrm flipH="1">
                <a:off x="5017" y="115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67" name="Line 31"/>
              <p:cNvSpPr>
                <a:spLocks noChangeShapeType="1"/>
              </p:cNvSpPr>
              <p:nvPr/>
            </p:nvSpPr>
            <p:spPr bwMode="auto">
              <a:xfrm>
                <a:off x="752" y="115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68" name="Line 32"/>
              <p:cNvSpPr>
                <a:spLocks noChangeShapeType="1"/>
              </p:cNvSpPr>
              <p:nvPr/>
            </p:nvSpPr>
            <p:spPr bwMode="auto">
              <a:xfrm flipV="1">
                <a:off x="2468" y="193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69" name="Line 33"/>
              <p:cNvSpPr>
                <a:spLocks noChangeShapeType="1"/>
              </p:cNvSpPr>
              <p:nvPr/>
            </p:nvSpPr>
            <p:spPr bwMode="auto">
              <a:xfrm>
                <a:off x="2468" y="61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70" name="Line 34"/>
              <p:cNvSpPr>
                <a:spLocks noChangeShapeType="1"/>
              </p:cNvSpPr>
              <p:nvPr/>
            </p:nvSpPr>
            <p:spPr bwMode="auto">
              <a:xfrm flipH="1">
                <a:off x="5017" y="128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71" name="Line 35"/>
              <p:cNvSpPr>
                <a:spLocks noChangeShapeType="1"/>
              </p:cNvSpPr>
              <p:nvPr/>
            </p:nvSpPr>
            <p:spPr bwMode="auto">
              <a:xfrm>
                <a:off x="752" y="128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72" name="Line 36"/>
              <p:cNvSpPr>
                <a:spLocks noChangeShapeType="1"/>
              </p:cNvSpPr>
              <p:nvPr/>
            </p:nvSpPr>
            <p:spPr bwMode="auto">
              <a:xfrm flipV="1">
                <a:off x="2897" y="193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73" name="Line 37"/>
              <p:cNvSpPr>
                <a:spLocks noChangeShapeType="1"/>
              </p:cNvSpPr>
              <p:nvPr/>
            </p:nvSpPr>
            <p:spPr bwMode="auto">
              <a:xfrm>
                <a:off x="2897" y="61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74" name="Line 38"/>
              <p:cNvSpPr>
                <a:spLocks noChangeShapeType="1"/>
              </p:cNvSpPr>
              <p:nvPr/>
            </p:nvSpPr>
            <p:spPr bwMode="auto">
              <a:xfrm flipH="1">
                <a:off x="5017" y="142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75" name="Line 39"/>
              <p:cNvSpPr>
                <a:spLocks noChangeShapeType="1"/>
              </p:cNvSpPr>
              <p:nvPr/>
            </p:nvSpPr>
            <p:spPr bwMode="auto">
              <a:xfrm>
                <a:off x="752" y="142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76" name="Line 40"/>
              <p:cNvSpPr>
                <a:spLocks noChangeShapeType="1"/>
              </p:cNvSpPr>
              <p:nvPr/>
            </p:nvSpPr>
            <p:spPr bwMode="auto">
              <a:xfrm flipV="1">
                <a:off x="3325" y="193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77" name="Line 41"/>
              <p:cNvSpPr>
                <a:spLocks noChangeShapeType="1"/>
              </p:cNvSpPr>
              <p:nvPr/>
            </p:nvSpPr>
            <p:spPr bwMode="auto">
              <a:xfrm>
                <a:off x="3325" y="61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78" name="Line 42"/>
              <p:cNvSpPr>
                <a:spLocks noChangeShapeType="1"/>
              </p:cNvSpPr>
              <p:nvPr/>
            </p:nvSpPr>
            <p:spPr bwMode="auto">
              <a:xfrm flipH="1">
                <a:off x="5017" y="155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79" name="Line 43"/>
              <p:cNvSpPr>
                <a:spLocks noChangeShapeType="1"/>
              </p:cNvSpPr>
              <p:nvPr/>
            </p:nvSpPr>
            <p:spPr bwMode="auto">
              <a:xfrm>
                <a:off x="752" y="155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80" name="Line 44"/>
              <p:cNvSpPr>
                <a:spLocks noChangeShapeType="1"/>
              </p:cNvSpPr>
              <p:nvPr/>
            </p:nvSpPr>
            <p:spPr bwMode="auto">
              <a:xfrm flipV="1">
                <a:off x="3754" y="193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81" name="Line 45"/>
              <p:cNvSpPr>
                <a:spLocks noChangeShapeType="1"/>
              </p:cNvSpPr>
              <p:nvPr/>
            </p:nvSpPr>
            <p:spPr bwMode="auto">
              <a:xfrm>
                <a:off x="3754" y="61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82" name="Line 46"/>
              <p:cNvSpPr>
                <a:spLocks noChangeShapeType="1"/>
              </p:cNvSpPr>
              <p:nvPr/>
            </p:nvSpPr>
            <p:spPr bwMode="auto">
              <a:xfrm flipH="1">
                <a:off x="5017" y="16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83" name="Line 47"/>
              <p:cNvSpPr>
                <a:spLocks noChangeShapeType="1"/>
              </p:cNvSpPr>
              <p:nvPr/>
            </p:nvSpPr>
            <p:spPr bwMode="auto">
              <a:xfrm>
                <a:off x="752" y="169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84" name="Line 48"/>
              <p:cNvSpPr>
                <a:spLocks noChangeShapeType="1"/>
              </p:cNvSpPr>
              <p:nvPr/>
            </p:nvSpPr>
            <p:spPr bwMode="auto">
              <a:xfrm flipV="1">
                <a:off x="4183" y="193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85" name="Line 49"/>
              <p:cNvSpPr>
                <a:spLocks noChangeShapeType="1"/>
              </p:cNvSpPr>
              <p:nvPr/>
            </p:nvSpPr>
            <p:spPr bwMode="auto">
              <a:xfrm>
                <a:off x="4183" y="61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86" name="Line 50"/>
              <p:cNvSpPr>
                <a:spLocks noChangeShapeType="1"/>
              </p:cNvSpPr>
              <p:nvPr/>
            </p:nvSpPr>
            <p:spPr bwMode="auto">
              <a:xfrm flipH="1">
                <a:off x="5017" y="18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87" name="Line 51"/>
              <p:cNvSpPr>
                <a:spLocks noChangeShapeType="1"/>
              </p:cNvSpPr>
              <p:nvPr/>
            </p:nvSpPr>
            <p:spPr bwMode="auto">
              <a:xfrm>
                <a:off x="752" y="182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88" name="Line 52"/>
              <p:cNvSpPr>
                <a:spLocks noChangeShapeType="1"/>
              </p:cNvSpPr>
              <p:nvPr/>
            </p:nvSpPr>
            <p:spPr bwMode="auto">
              <a:xfrm flipV="1">
                <a:off x="4612" y="193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89" name="Line 53"/>
              <p:cNvSpPr>
                <a:spLocks noChangeShapeType="1"/>
              </p:cNvSpPr>
              <p:nvPr/>
            </p:nvSpPr>
            <p:spPr bwMode="auto">
              <a:xfrm>
                <a:off x="4612" y="612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90" name="Freeform 54"/>
              <p:cNvSpPr>
                <a:spLocks/>
              </p:cNvSpPr>
              <p:nvPr/>
            </p:nvSpPr>
            <p:spPr bwMode="auto">
              <a:xfrm>
                <a:off x="752" y="948"/>
                <a:ext cx="4295" cy="972"/>
              </a:xfrm>
              <a:custGeom>
                <a:avLst/>
                <a:gdLst/>
                <a:ahLst/>
                <a:cxnLst>
                  <a:cxn ang="0">
                    <a:pos x="0" y="318"/>
                  </a:cxn>
                  <a:cxn ang="0">
                    <a:pos x="0" y="480"/>
                  </a:cxn>
                  <a:cxn ang="0">
                    <a:pos x="0" y="618"/>
                  </a:cxn>
                  <a:cxn ang="0">
                    <a:pos x="0" y="732"/>
                  </a:cxn>
                  <a:cxn ang="0">
                    <a:pos x="0" y="828"/>
                  </a:cxn>
                  <a:cxn ang="0">
                    <a:pos x="0" y="900"/>
                  </a:cxn>
                  <a:cxn ang="0">
                    <a:pos x="0" y="948"/>
                  </a:cxn>
                  <a:cxn ang="0">
                    <a:pos x="0" y="966"/>
                  </a:cxn>
                  <a:cxn ang="0">
                    <a:pos x="0" y="972"/>
                  </a:cxn>
                  <a:cxn ang="0">
                    <a:pos x="0" y="960"/>
                  </a:cxn>
                  <a:cxn ang="0">
                    <a:pos x="0" y="942"/>
                  </a:cxn>
                  <a:cxn ang="0">
                    <a:pos x="0" y="900"/>
                  </a:cxn>
                  <a:cxn ang="0">
                    <a:pos x="0" y="852"/>
                  </a:cxn>
                  <a:cxn ang="0">
                    <a:pos x="0" y="792"/>
                  </a:cxn>
                  <a:cxn ang="0">
                    <a:pos x="0" y="738"/>
                  </a:cxn>
                  <a:cxn ang="0">
                    <a:pos x="0" y="804"/>
                  </a:cxn>
                  <a:cxn ang="0">
                    <a:pos x="0" y="864"/>
                  </a:cxn>
                  <a:cxn ang="0">
                    <a:pos x="0" y="912"/>
                  </a:cxn>
                  <a:cxn ang="0">
                    <a:pos x="0" y="942"/>
                  </a:cxn>
                  <a:cxn ang="0">
                    <a:pos x="0" y="966"/>
                  </a:cxn>
                  <a:cxn ang="0">
                    <a:pos x="0" y="972"/>
                  </a:cxn>
                  <a:cxn ang="0">
                    <a:pos x="0" y="966"/>
                  </a:cxn>
                  <a:cxn ang="0">
                    <a:pos x="0" y="942"/>
                  </a:cxn>
                  <a:cxn ang="0">
                    <a:pos x="0" y="894"/>
                  </a:cxn>
                  <a:cxn ang="0">
                    <a:pos x="263" y="816"/>
                  </a:cxn>
                  <a:cxn ang="0">
                    <a:pos x="531" y="720"/>
                  </a:cxn>
                  <a:cxn ang="0">
                    <a:pos x="804" y="600"/>
                  </a:cxn>
                  <a:cxn ang="0">
                    <a:pos x="1072" y="456"/>
                  </a:cxn>
                  <a:cxn ang="0">
                    <a:pos x="1346" y="294"/>
                  </a:cxn>
                  <a:cxn ang="0">
                    <a:pos x="1614" y="114"/>
                  </a:cxn>
                  <a:cxn ang="0">
                    <a:pos x="1888" y="18"/>
                  </a:cxn>
                  <a:cxn ang="0">
                    <a:pos x="2156" y="210"/>
                  </a:cxn>
                  <a:cxn ang="0">
                    <a:pos x="2424" y="384"/>
                  </a:cxn>
                  <a:cxn ang="0">
                    <a:pos x="2692" y="534"/>
                  </a:cxn>
                  <a:cxn ang="0">
                    <a:pos x="2966" y="666"/>
                  </a:cxn>
                  <a:cxn ang="0">
                    <a:pos x="3240" y="774"/>
                  </a:cxn>
                  <a:cxn ang="0">
                    <a:pos x="3508" y="858"/>
                  </a:cxn>
                  <a:cxn ang="0">
                    <a:pos x="3776" y="924"/>
                  </a:cxn>
                  <a:cxn ang="0">
                    <a:pos x="4050" y="960"/>
                  </a:cxn>
                  <a:cxn ang="0">
                    <a:pos x="4295" y="972"/>
                  </a:cxn>
                  <a:cxn ang="0">
                    <a:pos x="4295" y="972"/>
                  </a:cxn>
                  <a:cxn ang="0">
                    <a:pos x="4295" y="954"/>
                  </a:cxn>
                  <a:cxn ang="0">
                    <a:pos x="4295" y="930"/>
                  </a:cxn>
                  <a:cxn ang="0">
                    <a:pos x="4295" y="888"/>
                  </a:cxn>
                  <a:cxn ang="0">
                    <a:pos x="4295" y="834"/>
                  </a:cxn>
                  <a:cxn ang="0">
                    <a:pos x="4295" y="762"/>
                  </a:cxn>
                  <a:cxn ang="0">
                    <a:pos x="4295" y="756"/>
                  </a:cxn>
                  <a:cxn ang="0">
                    <a:pos x="4295" y="822"/>
                  </a:cxn>
                  <a:cxn ang="0">
                    <a:pos x="4295" y="882"/>
                  </a:cxn>
                  <a:cxn ang="0">
                    <a:pos x="4295" y="924"/>
                  </a:cxn>
                  <a:cxn ang="0">
                    <a:pos x="4295" y="954"/>
                  </a:cxn>
                  <a:cxn ang="0">
                    <a:pos x="4295" y="966"/>
                  </a:cxn>
                  <a:cxn ang="0">
                    <a:pos x="4295" y="972"/>
                  </a:cxn>
                  <a:cxn ang="0">
                    <a:pos x="4295" y="960"/>
                  </a:cxn>
                  <a:cxn ang="0">
                    <a:pos x="4295" y="930"/>
                  </a:cxn>
                  <a:cxn ang="0">
                    <a:pos x="4295" y="864"/>
                  </a:cxn>
                  <a:cxn ang="0">
                    <a:pos x="4295" y="786"/>
                  </a:cxn>
                  <a:cxn ang="0">
                    <a:pos x="4295" y="678"/>
                  </a:cxn>
                  <a:cxn ang="0">
                    <a:pos x="4295" y="552"/>
                  </a:cxn>
                  <a:cxn ang="0">
                    <a:pos x="4295" y="402"/>
                  </a:cxn>
                  <a:cxn ang="0">
                    <a:pos x="4295" y="234"/>
                  </a:cxn>
                  <a:cxn ang="0">
                    <a:pos x="4295" y="42"/>
                  </a:cxn>
                  <a:cxn ang="0">
                    <a:pos x="4295" y="90"/>
                  </a:cxn>
                </a:cxnLst>
                <a:rect l="0" t="0" r="r" b="b"/>
                <a:pathLst>
                  <a:path w="4295" h="972">
                    <a:moveTo>
                      <a:pt x="0" y="144"/>
                    </a:moveTo>
                    <a:lnTo>
                      <a:pt x="0" y="150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6" y="888"/>
                    </a:lnTo>
                    <a:lnTo>
                      <a:pt x="6" y="888"/>
                    </a:lnTo>
                    <a:lnTo>
                      <a:pt x="12" y="888"/>
                    </a:lnTo>
                    <a:lnTo>
                      <a:pt x="18" y="888"/>
                    </a:lnTo>
                    <a:lnTo>
                      <a:pt x="18" y="882"/>
                    </a:lnTo>
                    <a:lnTo>
                      <a:pt x="24" y="882"/>
                    </a:lnTo>
                    <a:lnTo>
                      <a:pt x="24" y="882"/>
                    </a:lnTo>
                    <a:lnTo>
                      <a:pt x="30" y="882"/>
                    </a:lnTo>
                    <a:lnTo>
                      <a:pt x="36" y="882"/>
                    </a:lnTo>
                    <a:lnTo>
                      <a:pt x="42" y="882"/>
                    </a:lnTo>
                    <a:lnTo>
                      <a:pt x="42" y="876"/>
                    </a:lnTo>
                    <a:lnTo>
                      <a:pt x="48" y="876"/>
                    </a:lnTo>
                    <a:lnTo>
                      <a:pt x="48" y="876"/>
                    </a:lnTo>
                    <a:lnTo>
                      <a:pt x="54" y="876"/>
                    </a:lnTo>
                    <a:lnTo>
                      <a:pt x="54" y="876"/>
                    </a:lnTo>
                    <a:lnTo>
                      <a:pt x="60" y="876"/>
                    </a:lnTo>
                    <a:lnTo>
                      <a:pt x="66" y="876"/>
                    </a:lnTo>
                    <a:lnTo>
                      <a:pt x="66" y="870"/>
                    </a:lnTo>
                    <a:lnTo>
                      <a:pt x="72" y="870"/>
                    </a:lnTo>
                    <a:lnTo>
                      <a:pt x="72" y="870"/>
                    </a:lnTo>
                    <a:lnTo>
                      <a:pt x="78" y="870"/>
                    </a:lnTo>
                    <a:lnTo>
                      <a:pt x="78" y="870"/>
                    </a:lnTo>
                    <a:lnTo>
                      <a:pt x="84" y="870"/>
                    </a:lnTo>
                    <a:lnTo>
                      <a:pt x="90" y="870"/>
                    </a:lnTo>
                    <a:lnTo>
                      <a:pt x="90" y="864"/>
                    </a:lnTo>
                    <a:lnTo>
                      <a:pt x="96" y="864"/>
                    </a:lnTo>
                    <a:lnTo>
                      <a:pt x="96" y="864"/>
                    </a:lnTo>
                    <a:lnTo>
                      <a:pt x="102" y="864"/>
                    </a:lnTo>
                    <a:lnTo>
                      <a:pt x="102" y="864"/>
                    </a:lnTo>
                    <a:lnTo>
                      <a:pt x="108" y="864"/>
                    </a:lnTo>
                    <a:lnTo>
                      <a:pt x="114" y="858"/>
                    </a:lnTo>
                    <a:lnTo>
                      <a:pt x="114" y="858"/>
                    </a:lnTo>
                    <a:lnTo>
                      <a:pt x="120" y="858"/>
                    </a:lnTo>
                    <a:lnTo>
                      <a:pt x="120" y="858"/>
                    </a:lnTo>
                    <a:lnTo>
                      <a:pt x="126" y="858"/>
                    </a:lnTo>
                    <a:lnTo>
                      <a:pt x="126" y="858"/>
                    </a:lnTo>
                    <a:lnTo>
                      <a:pt x="131" y="852"/>
                    </a:lnTo>
                    <a:lnTo>
                      <a:pt x="137" y="852"/>
                    </a:lnTo>
                    <a:lnTo>
                      <a:pt x="137" y="852"/>
                    </a:lnTo>
                    <a:lnTo>
                      <a:pt x="143" y="852"/>
                    </a:lnTo>
                    <a:lnTo>
                      <a:pt x="143" y="852"/>
                    </a:lnTo>
                    <a:lnTo>
                      <a:pt x="149" y="852"/>
                    </a:lnTo>
                    <a:lnTo>
                      <a:pt x="149" y="852"/>
                    </a:lnTo>
                    <a:lnTo>
                      <a:pt x="155" y="846"/>
                    </a:lnTo>
                    <a:lnTo>
                      <a:pt x="161" y="846"/>
                    </a:lnTo>
                    <a:lnTo>
                      <a:pt x="161" y="846"/>
                    </a:lnTo>
                    <a:lnTo>
                      <a:pt x="167" y="846"/>
                    </a:lnTo>
                    <a:lnTo>
                      <a:pt x="167" y="846"/>
                    </a:lnTo>
                    <a:lnTo>
                      <a:pt x="173" y="846"/>
                    </a:lnTo>
                    <a:lnTo>
                      <a:pt x="173" y="840"/>
                    </a:lnTo>
                    <a:lnTo>
                      <a:pt x="179" y="840"/>
                    </a:lnTo>
                    <a:lnTo>
                      <a:pt x="185" y="840"/>
                    </a:lnTo>
                    <a:lnTo>
                      <a:pt x="185" y="840"/>
                    </a:lnTo>
                    <a:lnTo>
                      <a:pt x="191" y="840"/>
                    </a:lnTo>
                    <a:lnTo>
                      <a:pt x="191" y="840"/>
                    </a:lnTo>
                    <a:lnTo>
                      <a:pt x="197" y="834"/>
                    </a:lnTo>
                    <a:lnTo>
                      <a:pt x="197" y="834"/>
                    </a:lnTo>
                    <a:lnTo>
                      <a:pt x="203" y="834"/>
                    </a:lnTo>
                    <a:lnTo>
                      <a:pt x="209" y="834"/>
                    </a:lnTo>
                    <a:lnTo>
                      <a:pt x="209" y="834"/>
                    </a:lnTo>
                    <a:lnTo>
                      <a:pt x="215" y="834"/>
                    </a:lnTo>
                    <a:lnTo>
                      <a:pt x="215" y="828"/>
                    </a:lnTo>
                    <a:lnTo>
                      <a:pt x="221" y="828"/>
                    </a:lnTo>
                    <a:lnTo>
                      <a:pt x="221" y="828"/>
                    </a:lnTo>
                    <a:lnTo>
                      <a:pt x="227" y="828"/>
                    </a:lnTo>
                    <a:lnTo>
                      <a:pt x="233" y="828"/>
                    </a:lnTo>
                    <a:lnTo>
                      <a:pt x="233" y="822"/>
                    </a:lnTo>
                    <a:lnTo>
                      <a:pt x="239" y="822"/>
                    </a:lnTo>
                    <a:lnTo>
                      <a:pt x="239" y="822"/>
                    </a:lnTo>
                    <a:lnTo>
                      <a:pt x="245" y="822"/>
                    </a:lnTo>
                    <a:lnTo>
                      <a:pt x="245" y="822"/>
                    </a:lnTo>
                    <a:lnTo>
                      <a:pt x="251" y="822"/>
                    </a:lnTo>
                    <a:lnTo>
                      <a:pt x="257" y="816"/>
                    </a:lnTo>
                    <a:lnTo>
                      <a:pt x="257" y="816"/>
                    </a:lnTo>
                    <a:lnTo>
                      <a:pt x="263" y="816"/>
                    </a:lnTo>
                    <a:lnTo>
                      <a:pt x="263" y="816"/>
                    </a:lnTo>
                    <a:lnTo>
                      <a:pt x="268" y="816"/>
                    </a:lnTo>
                    <a:lnTo>
                      <a:pt x="268" y="810"/>
                    </a:lnTo>
                    <a:lnTo>
                      <a:pt x="274" y="810"/>
                    </a:lnTo>
                    <a:lnTo>
                      <a:pt x="280" y="810"/>
                    </a:lnTo>
                    <a:lnTo>
                      <a:pt x="280" y="810"/>
                    </a:lnTo>
                    <a:lnTo>
                      <a:pt x="286" y="810"/>
                    </a:lnTo>
                    <a:lnTo>
                      <a:pt x="286" y="810"/>
                    </a:lnTo>
                    <a:lnTo>
                      <a:pt x="292" y="804"/>
                    </a:lnTo>
                    <a:lnTo>
                      <a:pt x="292" y="804"/>
                    </a:lnTo>
                    <a:lnTo>
                      <a:pt x="298" y="804"/>
                    </a:lnTo>
                    <a:lnTo>
                      <a:pt x="304" y="804"/>
                    </a:lnTo>
                    <a:lnTo>
                      <a:pt x="304" y="804"/>
                    </a:lnTo>
                    <a:lnTo>
                      <a:pt x="310" y="798"/>
                    </a:lnTo>
                    <a:lnTo>
                      <a:pt x="310" y="798"/>
                    </a:lnTo>
                    <a:lnTo>
                      <a:pt x="316" y="798"/>
                    </a:lnTo>
                    <a:lnTo>
                      <a:pt x="316" y="798"/>
                    </a:lnTo>
                    <a:lnTo>
                      <a:pt x="322" y="798"/>
                    </a:lnTo>
                    <a:lnTo>
                      <a:pt x="328" y="792"/>
                    </a:lnTo>
                    <a:lnTo>
                      <a:pt x="328" y="792"/>
                    </a:lnTo>
                    <a:lnTo>
                      <a:pt x="334" y="792"/>
                    </a:lnTo>
                    <a:lnTo>
                      <a:pt x="334" y="792"/>
                    </a:lnTo>
                    <a:lnTo>
                      <a:pt x="340" y="792"/>
                    </a:lnTo>
                    <a:lnTo>
                      <a:pt x="340" y="792"/>
                    </a:lnTo>
                    <a:lnTo>
                      <a:pt x="346" y="786"/>
                    </a:lnTo>
                    <a:lnTo>
                      <a:pt x="352" y="786"/>
                    </a:lnTo>
                    <a:lnTo>
                      <a:pt x="352" y="786"/>
                    </a:lnTo>
                    <a:lnTo>
                      <a:pt x="358" y="786"/>
                    </a:lnTo>
                    <a:lnTo>
                      <a:pt x="358" y="786"/>
                    </a:lnTo>
                    <a:lnTo>
                      <a:pt x="364" y="780"/>
                    </a:lnTo>
                    <a:lnTo>
                      <a:pt x="364" y="780"/>
                    </a:lnTo>
                    <a:lnTo>
                      <a:pt x="370" y="780"/>
                    </a:lnTo>
                    <a:lnTo>
                      <a:pt x="376" y="780"/>
                    </a:lnTo>
                    <a:lnTo>
                      <a:pt x="376" y="780"/>
                    </a:lnTo>
                    <a:lnTo>
                      <a:pt x="382" y="774"/>
                    </a:lnTo>
                    <a:lnTo>
                      <a:pt x="382" y="774"/>
                    </a:lnTo>
                    <a:lnTo>
                      <a:pt x="388" y="774"/>
                    </a:lnTo>
                    <a:lnTo>
                      <a:pt x="388" y="774"/>
                    </a:lnTo>
                    <a:lnTo>
                      <a:pt x="394" y="774"/>
                    </a:lnTo>
                    <a:lnTo>
                      <a:pt x="400" y="768"/>
                    </a:lnTo>
                    <a:lnTo>
                      <a:pt x="400" y="768"/>
                    </a:lnTo>
                    <a:lnTo>
                      <a:pt x="405" y="768"/>
                    </a:lnTo>
                    <a:lnTo>
                      <a:pt x="405" y="768"/>
                    </a:lnTo>
                    <a:lnTo>
                      <a:pt x="411" y="768"/>
                    </a:lnTo>
                    <a:lnTo>
                      <a:pt x="411" y="762"/>
                    </a:lnTo>
                    <a:lnTo>
                      <a:pt x="417" y="762"/>
                    </a:lnTo>
                    <a:lnTo>
                      <a:pt x="423" y="762"/>
                    </a:lnTo>
                    <a:lnTo>
                      <a:pt x="423" y="762"/>
                    </a:lnTo>
                    <a:lnTo>
                      <a:pt x="429" y="756"/>
                    </a:lnTo>
                    <a:lnTo>
                      <a:pt x="429" y="756"/>
                    </a:lnTo>
                    <a:lnTo>
                      <a:pt x="435" y="756"/>
                    </a:lnTo>
                    <a:lnTo>
                      <a:pt x="435" y="756"/>
                    </a:lnTo>
                    <a:lnTo>
                      <a:pt x="441" y="756"/>
                    </a:lnTo>
                    <a:lnTo>
                      <a:pt x="447" y="750"/>
                    </a:lnTo>
                    <a:lnTo>
                      <a:pt x="447" y="750"/>
                    </a:lnTo>
                    <a:lnTo>
                      <a:pt x="453" y="750"/>
                    </a:lnTo>
                    <a:lnTo>
                      <a:pt x="453" y="750"/>
                    </a:lnTo>
                    <a:lnTo>
                      <a:pt x="459" y="750"/>
                    </a:lnTo>
                    <a:lnTo>
                      <a:pt x="459" y="744"/>
                    </a:lnTo>
                    <a:lnTo>
                      <a:pt x="465" y="744"/>
                    </a:lnTo>
                    <a:lnTo>
                      <a:pt x="471" y="744"/>
                    </a:lnTo>
                    <a:lnTo>
                      <a:pt x="471" y="744"/>
                    </a:lnTo>
                    <a:lnTo>
                      <a:pt x="477" y="744"/>
                    </a:lnTo>
                    <a:lnTo>
                      <a:pt x="477" y="738"/>
                    </a:lnTo>
                    <a:lnTo>
                      <a:pt x="483" y="738"/>
                    </a:lnTo>
                    <a:lnTo>
                      <a:pt x="483" y="738"/>
                    </a:lnTo>
                    <a:lnTo>
                      <a:pt x="489" y="738"/>
                    </a:lnTo>
                    <a:lnTo>
                      <a:pt x="495" y="732"/>
                    </a:lnTo>
                    <a:lnTo>
                      <a:pt x="495" y="732"/>
                    </a:lnTo>
                    <a:lnTo>
                      <a:pt x="501" y="732"/>
                    </a:lnTo>
                    <a:lnTo>
                      <a:pt x="501" y="732"/>
                    </a:lnTo>
                    <a:lnTo>
                      <a:pt x="507" y="732"/>
                    </a:lnTo>
                    <a:lnTo>
                      <a:pt x="507" y="726"/>
                    </a:lnTo>
                    <a:lnTo>
                      <a:pt x="513" y="726"/>
                    </a:lnTo>
                    <a:lnTo>
                      <a:pt x="519" y="726"/>
                    </a:lnTo>
                    <a:lnTo>
                      <a:pt x="519" y="726"/>
                    </a:lnTo>
                    <a:lnTo>
                      <a:pt x="525" y="720"/>
                    </a:lnTo>
                    <a:lnTo>
                      <a:pt x="525" y="720"/>
                    </a:lnTo>
                    <a:lnTo>
                      <a:pt x="531" y="720"/>
                    </a:lnTo>
                    <a:lnTo>
                      <a:pt x="531" y="720"/>
                    </a:lnTo>
                    <a:lnTo>
                      <a:pt x="536" y="720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8" y="714"/>
                    </a:lnTo>
                    <a:lnTo>
                      <a:pt x="548" y="714"/>
                    </a:lnTo>
                    <a:lnTo>
                      <a:pt x="554" y="708"/>
                    </a:lnTo>
                    <a:lnTo>
                      <a:pt x="554" y="708"/>
                    </a:lnTo>
                    <a:lnTo>
                      <a:pt x="560" y="708"/>
                    </a:lnTo>
                    <a:lnTo>
                      <a:pt x="566" y="708"/>
                    </a:lnTo>
                    <a:lnTo>
                      <a:pt x="566" y="708"/>
                    </a:lnTo>
                    <a:lnTo>
                      <a:pt x="572" y="702"/>
                    </a:lnTo>
                    <a:lnTo>
                      <a:pt x="572" y="702"/>
                    </a:lnTo>
                    <a:lnTo>
                      <a:pt x="578" y="702"/>
                    </a:lnTo>
                    <a:lnTo>
                      <a:pt x="578" y="702"/>
                    </a:lnTo>
                    <a:lnTo>
                      <a:pt x="584" y="696"/>
                    </a:lnTo>
                    <a:lnTo>
                      <a:pt x="590" y="696"/>
                    </a:lnTo>
                    <a:lnTo>
                      <a:pt x="590" y="696"/>
                    </a:lnTo>
                    <a:lnTo>
                      <a:pt x="596" y="696"/>
                    </a:lnTo>
                    <a:lnTo>
                      <a:pt x="596" y="690"/>
                    </a:lnTo>
                    <a:lnTo>
                      <a:pt x="602" y="690"/>
                    </a:lnTo>
                    <a:lnTo>
                      <a:pt x="602" y="690"/>
                    </a:lnTo>
                    <a:lnTo>
                      <a:pt x="608" y="690"/>
                    </a:lnTo>
                    <a:lnTo>
                      <a:pt x="614" y="690"/>
                    </a:lnTo>
                    <a:lnTo>
                      <a:pt x="614" y="684"/>
                    </a:lnTo>
                    <a:lnTo>
                      <a:pt x="620" y="684"/>
                    </a:lnTo>
                    <a:lnTo>
                      <a:pt x="620" y="684"/>
                    </a:lnTo>
                    <a:lnTo>
                      <a:pt x="626" y="684"/>
                    </a:lnTo>
                    <a:lnTo>
                      <a:pt x="626" y="678"/>
                    </a:lnTo>
                    <a:lnTo>
                      <a:pt x="632" y="678"/>
                    </a:lnTo>
                    <a:lnTo>
                      <a:pt x="638" y="678"/>
                    </a:lnTo>
                    <a:lnTo>
                      <a:pt x="638" y="678"/>
                    </a:lnTo>
                    <a:lnTo>
                      <a:pt x="644" y="672"/>
                    </a:lnTo>
                    <a:lnTo>
                      <a:pt x="644" y="672"/>
                    </a:lnTo>
                    <a:lnTo>
                      <a:pt x="650" y="672"/>
                    </a:lnTo>
                    <a:lnTo>
                      <a:pt x="650" y="672"/>
                    </a:lnTo>
                    <a:lnTo>
                      <a:pt x="656" y="666"/>
                    </a:lnTo>
                    <a:lnTo>
                      <a:pt x="662" y="666"/>
                    </a:lnTo>
                    <a:lnTo>
                      <a:pt x="668" y="666"/>
                    </a:lnTo>
                    <a:lnTo>
                      <a:pt x="668" y="660"/>
                    </a:lnTo>
                    <a:lnTo>
                      <a:pt x="673" y="660"/>
                    </a:lnTo>
                    <a:lnTo>
                      <a:pt x="673" y="660"/>
                    </a:lnTo>
                    <a:lnTo>
                      <a:pt x="679" y="660"/>
                    </a:lnTo>
                    <a:lnTo>
                      <a:pt x="679" y="654"/>
                    </a:lnTo>
                    <a:lnTo>
                      <a:pt x="685" y="654"/>
                    </a:lnTo>
                    <a:lnTo>
                      <a:pt x="691" y="654"/>
                    </a:lnTo>
                    <a:lnTo>
                      <a:pt x="691" y="654"/>
                    </a:lnTo>
                    <a:lnTo>
                      <a:pt x="697" y="648"/>
                    </a:lnTo>
                    <a:lnTo>
                      <a:pt x="697" y="648"/>
                    </a:lnTo>
                    <a:lnTo>
                      <a:pt x="703" y="648"/>
                    </a:lnTo>
                    <a:lnTo>
                      <a:pt x="703" y="648"/>
                    </a:lnTo>
                    <a:lnTo>
                      <a:pt x="709" y="642"/>
                    </a:lnTo>
                    <a:lnTo>
                      <a:pt x="715" y="642"/>
                    </a:lnTo>
                    <a:lnTo>
                      <a:pt x="715" y="642"/>
                    </a:lnTo>
                    <a:lnTo>
                      <a:pt x="721" y="642"/>
                    </a:lnTo>
                    <a:lnTo>
                      <a:pt x="721" y="636"/>
                    </a:lnTo>
                    <a:lnTo>
                      <a:pt x="727" y="636"/>
                    </a:lnTo>
                    <a:lnTo>
                      <a:pt x="727" y="636"/>
                    </a:lnTo>
                    <a:lnTo>
                      <a:pt x="733" y="636"/>
                    </a:lnTo>
                    <a:lnTo>
                      <a:pt x="733" y="630"/>
                    </a:lnTo>
                    <a:lnTo>
                      <a:pt x="739" y="630"/>
                    </a:lnTo>
                    <a:lnTo>
                      <a:pt x="739" y="630"/>
                    </a:lnTo>
                    <a:lnTo>
                      <a:pt x="745" y="630"/>
                    </a:lnTo>
                    <a:lnTo>
                      <a:pt x="751" y="624"/>
                    </a:lnTo>
                    <a:lnTo>
                      <a:pt x="751" y="624"/>
                    </a:lnTo>
                    <a:lnTo>
                      <a:pt x="757" y="624"/>
                    </a:lnTo>
                    <a:lnTo>
                      <a:pt x="757" y="624"/>
                    </a:lnTo>
                    <a:lnTo>
                      <a:pt x="763" y="618"/>
                    </a:lnTo>
                    <a:lnTo>
                      <a:pt x="769" y="618"/>
                    </a:lnTo>
                    <a:lnTo>
                      <a:pt x="769" y="618"/>
                    </a:lnTo>
                    <a:lnTo>
                      <a:pt x="775" y="612"/>
                    </a:lnTo>
                    <a:lnTo>
                      <a:pt x="781" y="612"/>
                    </a:lnTo>
                    <a:lnTo>
                      <a:pt x="781" y="612"/>
                    </a:lnTo>
                    <a:lnTo>
                      <a:pt x="787" y="612"/>
                    </a:lnTo>
                    <a:lnTo>
                      <a:pt x="787" y="606"/>
                    </a:lnTo>
                    <a:lnTo>
                      <a:pt x="793" y="606"/>
                    </a:lnTo>
                    <a:lnTo>
                      <a:pt x="793" y="606"/>
                    </a:lnTo>
                    <a:lnTo>
                      <a:pt x="799" y="606"/>
                    </a:lnTo>
                    <a:lnTo>
                      <a:pt x="799" y="600"/>
                    </a:lnTo>
                    <a:lnTo>
                      <a:pt x="804" y="600"/>
                    </a:lnTo>
                    <a:lnTo>
                      <a:pt x="810" y="600"/>
                    </a:lnTo>
                    <a:lnTo>
                      <a:pt x="810" y="594"/>
                    </a:lnTo>
                    <a:lnTo>
                      <a:pt x="816" y="594"/>
                    </a:lnTo>
                    <a:lnTo>
                      <a:pt x="816" y="594"/>
                    </a:lnTo>
                    <a:lnTo>
                      <a:pt x="822" y="594"/>
                    </a:lnTo>
                    <a:lnTo>
                      <a:pt x="822" y="588"/>
                    </a:lnTo>
                    <a:lnTo>
                      <a:pt x="828" y="588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40" y="582"/>
                    </a:lnTo>
                    <a:lnTo>
                      <a:pt x="840" y="582"/>
                    </a:lnTo>
                    <a:lnTo>
                      <a:pt x="846" y="582"/>
                    </a:lnTo>
                    <a:lnTo>
                      <a:pt x="846" y="576"/>
                    </a:lnTo>
                    <a:lnTo>
                      <a:pt x="852" y="576"/>
                    </a:lnTo>
                    <a:lnTo>
                      <a:pt x="852" y="576"/>
                    </a:lnTo>
                    <a:lnTo>
                      <a:pt x="858" y="576"/>
                    </a:lnTo>
                    <a:lnTo>
                      <a:pt x="864" y="570"/>
                    </a:lnTo>
                    <a:lnTo>
                      <a:pt x="864" y="570"/>
                    </a:lnTo>
                    <a:lnTo>
                      <a:pt x="870" y="570"/>
                    </a:lnTo>
                    <a:lnTo>
                      <a:pt x="870" y="564"/>
                    </a:lnTo>
                    <a:lnTo>
                      <a:pt x="876" y="564"/>
                    </a:lnTo>
                    <a:lnTo>
                      <a:pt x="876" y="564"/>
                    </a:lnTo>
                    <a:lnTo>
                      <a:pt x="882" y="564"/>
                    </a:lnTo>
                    <a:lnTo>
                      <a:pt x="888" y="558"/>
                    </a:lnTo>
                    <a:lnTo>
                      <a:pt x="888" y="558"/>
                    </a:lnTo>
                    <a:lnTo>
                      <a:pt x="894" y="558"/>
                    </a:lnTo>
                    <a:lnTo>
                      <a:pt x="894" y="552"/>
                    </a:lnTo>
                    <a:lnTo>
                      <a:pt x="900" y="552"/>
                    </a:lnTo>
                    <a:lnTo>
                      <a:pt x="900" y="552"/>
                    </a:lnTo>
                    <a:lnTo>
                      <a:pt x="906" y="552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8" y="546"/>
                    </a:lnTo>
                    <a:lnTo>
                      <a:pt x="918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30" y="534"/>
                    </a:lnTo>
                    <a:lnTo>
                      <a:pt x="936" y="534"/>
                    </a:lnTo>
                    <a:lnTo>
                      <a:pt x="936" y="534"/>
                    </a:lnTo>
                    <a:lnTo>
                      <a:pt x="941" y="534"/>
                    </a:lnTo>
                    <a:lnTo>
                      <a:pt x="941" y="528"/>
                    </a:lnTo>
                    <a:lnTo>
                      <a:pt x="947" y="528"/>
                    </a:lnTo>
                    <a:lnTo>
                      <a:pt x="947" y="528"/>
                    </a:lnTo>
                    <a:lnTo>
                      <a:pt x="953" y="522"/>
                    </a:lnTo>
                    <a:lnTo>
                      <a:pt x="959" y="522"/>
                    </a:lnTo>
                    <a:lnTo>
                      <a:pt x="959" y="522"/>
                    </a:lnTo>
                    <a:lnTo>
                      <a:pt x="965" y="516"/>
                    </a:lnTo>
                    <a:lnTo>
                      <a:pt x="965" y="516"/>
                    </a:lnTo>
                    <a:lnTo>
                      <a:pt x="971" y="516"/>
                    </a:lnTo>
                    <a:lnTo>
                      <a:pt x="971" y="516"/>
                    </a:lnTo>
                    <a:lnTo>
                      <a:pt x="977" y="510"/>
                    </a:lnTo>
                    <a:lnTo>
                      <a:pt x="983" y="510"/>
                    </a:lnTo>
                    <a:lnTo>
                      <a:pt x="983" y="510"/>
                    </a:lnTo>
                    <a:lnTo>
                      <a:pt x="989" y="504"/>
                    </a:lnTo>
                    <a:lnTo>
                      <a:pt x="989" y="504"/>
                    </a:lnTo>
                    <a:lnTo>
                      <a:pt x="995" y="504"/>
                    </a:lnTo>
                    <a:lnTo>
                      <a:pt x="995" y="498"/>
                    </a:lnTo>
                    <a:lnTo>
                      <a:pt x="1001" y="498"/>
                    </a:lnTo>
                    <a:lnTo>
                      <a:pt x="1007" y="498"/>
                    </a:lnTo>
                    <a:lnTo>
                      <a:pt x="1007" y="492"/>
                    </a:lnTo>
                    <a:lnTo>
                      <a:pt x="1013" y="492"/>
                    </a:lnTo>
                    <a:lnTo>
                      <a:pt x="1013" y="492"/>
                    </a:lnTo>
                    <a:lnTo>
                      <a:pt x="1019" y="492"/>
                    </a:lnTo>
                    <a:lnTo>
                      <a:pt x="1019" y="486"/>
                    </a:lnTo>
                    <a:lnTo>
                      <a:pt x="1025" y="486"/>
                    </a:lnTo>
                    <a:lnTo>
                      <a:pt x="1031" y="486"/>
                    </a:lnTo>
                    <a:lnTo>
                      <a:pt x="1031" y="480"/>
                    </a:lnTo>
                    <a:lnTo>
                      <a:pt x="1037" y="480"/>
                    </a:lnTo>
                    <a:lnTo>
                      <a:pt x="1037" y="480"/>
                    </a:lnTo>
                    <a:lnTo>
                      <a:pt x="1043" y="474"/>
                    </a:lnTo>
                    <a:lnTo>
                      <a:pt x="1043" y="474"/>
                    </a:lnTo>
                    <a:lnTo>
                      <a:pt x="1049" y="474"/>
                    </a:lnTo>
                    <a:lnTo>
                      <a:pt x="1055" y="468"/>
                    </a:lnTo>
                    <a:lnTo>
                      <a:pt x="1055" y="468"/>
                    </a:lnTo>
                    <a:lnTo>
                      <a:pt x="1061" y="468"/>
                    </a:lnTo>
                    <a:lnTo>
                      <a:pt x="1061" y="462"/>
                    </a:lnTo>
                    <a:lnTo>
                      <a:pt x="1067" y="462"/>
                    </a:lnTo>
                    <a:lnTo>
                      <a:pt x="1067" y="462"/>
                    </a:lnTo>
                    <a:lnTo>
                      <a:pt x="1072" y="456"/>
                    </a:lnTo>
                    <a:lnTo>
                      <a:pt x="1078" y="456"/>
                    </a:lnTo>
                    <a:lnTo>
                      <a:pt x="1078" y="456"/>
                    </a:lnTo>
                    <a:lnTo>
                      <a:pt x="1084" y="450"/>
                    </a:lnTo>
                    <a:lnTo>
                      <a:pt x="1090" y="450"/>
                    </a:lnTo>
                    <a:lnTo>
                      <a:pt x="1090" y="444"/>
                    </a:lnTo>
                    <a:lnTo>
                      <a:pt x="1096" y="444"/>
                    </a:lnTo>
                    <a:lnTo>
                      <a:pt x="1102" y="444"/>
                    </a:lnTo>
                    <a:lnTo>
                      <a:pt x="1102" y="444"/>
                    </a:lnTo>
                    <a:lnTo>
                      <a:pt x="1108" y="438"/>
                    </a:lnTo>
                    <a:lnTo>
                      <a:pt x="1108" y="438"/>
                    </a:lnTo>
                    <a:lnTo>
                      <a:pt x="1114" y="438"/>
                    </a:lnTo>
                    <a:lnTo>
                      <a:pt x="1114" y="432"/>
                    </a:lnTo>
                    <a:lnTo>
                      <a:pt x="1120" y="432"/>
                    </a:lnTo>
                    <a:lnTo>
                      <a:pt x="1126" y="432"/>
                    </a:lnTo>
                    <a:lnTo>
                      <a:pt x="1126" y="426"/>
                    </a:lnTo>
                    <a:lnTo>
                      <a:pt x="1132" y="426"/>
                    </a:lnTo>
                    <a:lnTo>
                      <a:pt x="1132" y="426"/>
                    </a:lnTo>
                    <a:lnTo>
                      <a:pt x="1138" y="420"/>
                    </a:lnTo>
                    <a:lnTo>
                      <a:pt x="1138" y="420"/>
                    </a:lnTo>
                    <a:lnTo>
                      <a:pt x="1144" y="420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6" y="414"/>
                    </a:lnTo>
                    <a:lnTo>
                      <a:pt x="1156" y="408"/>
                    </a:lnTo>
                    <a:lnTo>
                      <a:pt x="1162" y="408"/>
                    </a:lnTo>
                    <a:lnTo>
                      <a:pt x="1162" y="408"/>
                    </a:lnTo>
                    <a:lnTo>
                      <a:pt x="1168" y="402"/>
                    </a:lnTo>
                    <a:lnTo>
                      <a:pt x="1174" y="402"/>
                    </a:lnTo>
                    <a:lnTo>
                      <a:pt x="1174" y="402"/>
                    </a:lnTo>
                    <a:lnTo>
                      <a:pt x="1180" y="396"/>
                    </a:lnTo>
                    <a:lnTo>
                      <a:pt x="1180" y="396"/>
                    </a:lnTo>
                    <a:lnTo>
                      <a:pt x="1186" y="396"/>
                    </a:lnTo>
                    <a:lnTo>
                      <a:pt x="1186" y="390"/>
                    </a:lnTo>
                    <a:lnTo>
                      <a:pt x="1192" y="390"/>
                    </a:lnTo>
                    <a:lnTo>
                      <a:pt x="1198" y="390"/>
                    </a:lnTo>
                    <a:lnTo>
                      <a:pt x="1198" y="384"/>
                    </a:lnTo>
                    <a:lnTo>
                      <a:pt x="1204" y="384"/>
                    </a:lnTo>
                    <a:lnTo>
                      <a:pt x="1204" y="384"/>
                    </a:lnTo>
                    <a:lnTo>
                      <a:pt x="1209" y="378"/>
                    </a:lnTo>
                    <a:lnTo>
                      <a:pt x="1209" y="378"/>
                    </a:lnTo>
                    <a:lnTo>
                      <a:pt x="1215" y="372"/>
                    </a:lnTo>
                    <a:lnTo>
                      <a:pt x="1221" y="372"/>
                    </a:lnTo>
                    <a:lnTo>
                      <a:pt x="1221" y="372"/>
                    </a:lnTo>
                    <a:lnTo>
                      <a:pt x="1227" y="366"/>
                    </a:lnTo>
                    <a:lnTo>
                      <a:pt x="1227" y="366"/>
                    </a:lnTo>
                    <a:lnTo>
                      <a:pt x="1233" y="366"/>
                    </a:lnTo>
                    <a:lnTo>
                      <a:pt x="1233" y="360"/>
                    </a:lnTo>
                    <a:lnTo>
                      <a:pt x="1239" y="360"/>
                    </a:lnTo>
                    <a:lnTo>
                      <a:pt x="1245" y="360"/>
                    </a:lnTo>
                    <a:lnTo>
                      <a:pt x="1245" y="354"/>
                    </a:lnTo>
                    <a:lnTo>
                      <a:pt x="1251" y="354"/>
                    </a:lnTo>
                    <a:lnTo>
                      <a:pt x="1251" y="354"/>
                    </a:lnTo>
                    <a:lnTo>
                      <a:pt x="1257" y="348"/>
                    </a:lnTo>
                    <a:lnTo>
                      <a:pt x="1257" y="348"/>
                    </a:lnTo>
                    <a:lnTo>
                      <a:pt x="1263" y="348"/>
                    </a:lnTo>
                    <a:lnTo>
                      <a:pt x="1269" y="342"/>
                    </a:lnTo>
                    <a:lnTo>
                      <a:pt x="1269" y="342"/>
                    </a:lnTo>
                    <a:lnTo>
                      <a:pt x="1275" y="342"/>
                    </a:lnTo>
                    <a:lnTo>
                      <a:pt x="1275" y="336"/>
                    </a:lnTo>
                    <a:lnTo>
                      <a:pt x="1281" y="336"/>
                    </a:lnTo>
                    <a:lnTo>
                      <a:pt x="1281" y="336"/>
                    </a:lnTo>
                    <a:lnTo>
                      <a:pt x="1287" y="330"/>
                    </a:lnTo>
                    <a:lnTo>
                      <a:pt x="1293" y="330"/>
                    </a:lnTo>
                    <a:lnTo>
                      <a:pt x="1293" y="330"/>
                    </a:lnTo>
                    <a:lnTo>
                      <a:pt x="1299" y="324"/>
                    </a:lnTo>
                    <a:lnTo>
                      <a:pt x="1299" y="324"/>
                    </a:lnTo>
                    <a:lnTo>
                      <a:pt x="1305" y="318"/>
                    </a:lnTo>
                    <a:lnTo>
                      <a:pt x="1305" y="318"/>
                    </a:lnTo>
                    <a:lnTo>
                      <a:pt x="1311" y="318"/>
                    </a:lnTo>
                    <a:lnTo>
                      <a:pt x="1317" y="312"/>
                    </a:lnTo>
                    <a:lnTo>
                      <a:pt x="1317" y="312"/>
                    </a:lnTo>
                    <a:lnTo>
                      <a:pt x="1323" y="312"/>
                    </a:lnTo>
                    <a:lnTo>
                      <a:pt x="1323" y="306"/>
                    </a:lnTo>
                    <a:lnTo>
                      <a:pt x="1329" y="306"/>
                    </a:lnTo>
                    <a:lnTo>
                      <a:pt x="1329" y="306"/>
                    </a:lnTo>
                    <a:lnTo>
                      <a:pt x="1335" y="300"/>
                    </a:lnTo>
                    <a:lnTo>
                      <a:pt x="1341" y="300"/>
                    </a:lnTo>
                    <a:lnTo>
                      <a:pt x="1341" y="300"/>
                    </a:lnTo>
                    <a:lnTo>
                      <a:pt x="1346" y="294"/>
                    </a:lnTo>
                    <a:lnTo>
                      <a:pt x="1346" y="294"/>
                    </a:lnTo>
                    <a:lnTo>
                      <a:pt x="1352" y="288"/>
                    </a:lnTo>
                    <a:lnTo>
                      <a:pt x="1352" y="288"/>
                    </a:lnTo>
                    <a:lnTo>
                      <a:pt x="1358" y="288"/>
                    </a:lnTo>
                    <a:lnTo>
                      <a:pt x="1364" y="282"/>
                    </a:lnTo>
                    <a:lnTo>
                      <a:pt x="1364" y="282"/>
                    </a:lnTo>
                    <a:lnTo>
                      <a:pt x="1370" y="282"/>
                    </a:lnTo>
                    <a:lnTo>
                      <a:pt x="1370" y="276"/>
                    </a:lnTo>
                    <a:lnTo>
                      <a:pt x="1376" y="276"/>
                    </a:lnTo>
                    <a:lnTo>
                      <a:pt x="1376" y="276"/>
                    </a:lnTo>
                    <a:lnTo>
                      <a:pt x="1382" y="270"/>
                    </a:lnTo>
                    <a:lnTo>
                      <a:pt x="1388" y="270"/>
                    </a:lnTo>
                    <a:lnTo>
                      <a:pt x="1388" y="264"/>
                    </a:lnTo>
                    <a:lnTo>
                      <a:pt x="1394" y="264"/>
                    </a:lnTo>
                    <a:lnTo>
                      <a:pt x="1394" y="264"/>
                    </a:lnTo>
                    <a:lnTo>
                      <a:pt x="1400" y="258"/>
                    </a:lnTo>
                    <a:lnTo>
                      <a:pt x="1406" y="258"/>
                    </a:lnTo>
                    <a:lnTo>
                      <a:pt x="1406" y="258"/>
                    </a:lnTo>
                    <a:lnTo>
                      <a:pt x="1412" y="252"/>
                    </a:lnTo>
                    <a:lnTo>
                      <a:pt x="1412" y="252"/>
                    </a:lnTo>
                    <a:lnTo>
                      <a:pt x="1418" y="252"/>
                    </a:lnTo>
                    <a:lnTo>
                      <a:pt x="1418" y="246"/>
                    </a:lnTo>
                    <a:lnTo>
                      <a:pt x="1424" y="246"/>
                    </a:lnTo>
                    <a:lnTo>
                      <a:pt x="1430" y="240"/>
                    </a:lnTo>
                    <a:lnTo>
                      <a:pt x="1430" y="240"/>
                    </a:lnTo>
                    <a:lnTo>
                      <a:pt x="1436" y="240"/>
                    </a:lnTo>
                    <a:lnTo>
                      <a:pt x="1436" y="234"/>
                    </a:lnTo>
                    <a:lnTo>
                      <a:pt x="1442" y="234"/>
                    </a:lnTo>
                    <a:lnTo>
                      <a:pt x="1442" y="234"/>
                    </a:lnTo>
                    <a:lnTo>
                      <a:pt x="1448" y="228"/>
                    </a:lnTo>
                    <a:lnTo>
                      <a:pt x="1454" y="228"/>
                    </a:lnTo>
                    <a:lnTo>
                      <a:pt x="1454" y="222"/>
                    </a:lnTo>
                    <a:lnTo>
                      <a:pt x="1460" y="222"/>
                    </a:lnTo>
                    <a:lnTo>
                      <a:pt x="1460" y="222"/>
                    </a:lnTo>
                    <a:lnTo>
                      <a:pt x="1466" y="216"/>
                    </a:lnTo>
                    <a:lnTo>
                      <a:pt x="1466" y="216"/>
                    </a:lnTo>
                    <a:lnTo>
                      <a:pt x="1472" y="216"/>
                    </a:lnTo>
                    <a:lnTo>
                      <a:pt x="1472" y="210"/>
                    </a:lnTo>
                    <a:lnTo>
                      <a:pt x="1477" y="210"/>
                    </a:lnTo>
                    <a:lnTo>
                      <a:pt x="1483" y="204"/>
                    </a:lnTo>
                    <a:lnTo>
                      <a:pt x="1483" y="204"/>
                    </a:lnTo>
                    <a:lnTo>
                      <a:pt x="1489" y="204"/>
                    </a:lnTo>
                    <a:lnTo>
                      <a:pt x="1489" y="198"/>
                    </a:lnTo>
                    <a:lnTo>
                      <a:pt x="1495" y="198"/>
                    </a:lnTo>
                    <a:lnTo>
                      <a:pt x="1495" y="198"/>
                    </a:lnTo>
                    <a:lnTo>
                      <a:pt x="1501" y="192"/>
                    </a:lnTo>
                    <a:lnTo>
                      <a:pt x="1507" y="192"/>
                    </a:lnTo>
                    <a:lnTo>
                      <a:pt x="1507" y="186"/>
                    </a:lnTo>
                    <a:lnTo>
                      <a:pt x="1513" y="186"/>
                    </a:lnTo>
                    <a:lnTo>
                      <a:pt x="1513" y="186"/>
                    </a:lnTo>
                    <a:lnTo>
                      <a:pt x="1519" y="180"/>
                    </a:lnTo>
                    <a:lnTo>
                      <a:pt x="1519" y="180"/>
                    </a:lnTo>
                    <a:lnTo>
                      <a:pt x="1525" y="174"/>
                    </a:lnTo>
                    <a:lnTo>
                      <a:pt x="1525" y="174"/>
                    </a:lnTo>
                    <a:lnTo>
                      <a:pt x="1531" y="174"/>
                    </a:lnTo>
                    <a:lnTo>
                      <a:pt x="1537" y="168"/>
                    </a:lnTo>
                    <a:lnTo>
                      <a:pt x="1537" y="168"/>
                    </a:lnTo>
                    <a:lnTo>
                      <a:pt x="1543" y="162"/>
                    </a:lnTo>
                    <a:lnTo>
                      <a:pt x="1543" y="162"/>
                    </a:lnTo>
                    <a:lnTo>
                      <a:pt x="1549" y="162"/>
                    </a:lnTo>
                    <a:lnTo>
                      <a:pt x="1549" y="156"/>
                    </a:lnTo>
                    <a:lnTo>
                      <a:pt x="1561" y="156"/>
                    </a:lnTo>
                    <a:lnTo>
                      <a:pt x="1561" y="150"/>
                    </a:lnTo>
                    <a:lnTo>
                      <a:pt x="1567" y="150"/>
                    </a:lnTo>
                    <a:lnTo>
                      <a:pt x="1567" y="144"/>
                    </a:lnTo>
                    <a:lnTo>
                      <a:pt x="1573" y="144"/>
                    </a:lnTo>
                    <a:lnTo>
                      <a:pt x="1573" y="144"/>
                    </a:lnTo>
                    <a:lnTo>
                      <a:pt x="1579" y="138"/>
                    </a:lnTo>
                    <a:lnTo>
                      <a:pt x="1579" y="138"/>
                    </a:lnTo>
                    <a:lnTo>
                      <a:pt x="1585" y="132"/>
                    </a:lnTo>
                    <a:lnTo>
                      <a:pt x="1591" y="132"/>
                    </a:lnTo>
                    <a:lnTo>
                      <a:pt x="1591" y="132"/>
                    </a:lnTo>
                    <a:lnTo>
                      <a:pt x="1597" y="126"/>
                    </a:lnTo>
                    <a:lnTo>
                      <a:pt x="1597" y="126"/>
                    </a:lnTo>
                    <a:lnTo>
                      <a:pt x="1603" y="120"/>
                    </a:lnTo>
                    <a:lnTo>
                      <a:pt x="1603" y="120"/>
                    </a:lnTo>
                    <a:lnTo>
                      <a:pt x="1609" y="120"/>
                    </a:lnTo>
                    <a:lnTo>
                      <a:pt x="1609" y="114"/>
                    </a:lnTo>
                    <a:lnTo>
                      <a:pt x="1614" y="114"/>
                    </a:lnTo>
                    <a:lnTo>
                      <a:pt x="1614" y="108"/>
                    </a:lnTo>
                    <a:lnTo>
                      <a:pt x="1620" y="108"/>
                    </a:lnTo>
                    <a:lnTo>
                      <a:pt x="1626" y="108"/>
                    </a:lnTo>
                    <a:lnTo>
                      <a:pt x="1626" y="102"/>
                    </a:lnTo>
                    <a:lnTo>
                      <a:pt x="1632" y="102"/>
                    </a:lnTo>
                    <a:lnTo>
                      <a:pt x="1632" y="96"/>
                    </a:lnTo>
                    <a:lnTo>
                      <a:pt x="1638" y="96"/>
                    </a:lnTo>
                    <a:lnTo>
                      <a:pt x="1638" y="96"/>
                    </a:lnTo>
                    <a:lnTo>
                      <a:pt x="1644" y="90"/>
                    </a:lnTo>
                    <a:lnTo>
                      <a:pt x="1650" y="90"/>
                    </a:lnTo>
                    <a:lnTo>
                      <a:pt x="1656" y="84"/>
                    </a:lnTo>
                    <a:lnTo>
                      <a:pt x="1656" y="84"/>
                    </a:lnTo>
                    <a:lnTo>
                      <a:pt x="1662" y="78"/>
                    </a:lnTo>
                    <a:lnTo>
                      <a:pt x="1662" y="78"/>
                    </a:lnTo>
                    <a:lnTo>
                      <a:pt x="1668" y="72"/>
                    </a:lnTo>
                    <a:lnTo>
                      <a:pt x="1668" y="72"/>
                    </a:lnTo>
                    <a:lnTo>
                      <a:pt x="1674" y="66"/>
                    </a:lnTo>
                    <a:lnTo>
                      <a:pt x="1680" y="66"/>
                    </a:lnTo>
                    <a:lnTo>
                      <a:pt x="1680" y="66"/>
                    </a:lnTo>
                    <a:lnTo>
                      <a:pt x="1686" y="60"/>
                    </a:lnTo>
                    <a:lnTo>
                      <a:pt x="1686" y="60"/>
                    </a:lnTo>
                    <a:lnTo>
                      <a:pt x="1692" y="54"/>
                    </a:lnTo>
                    <a:lnTo>
                      <a:pt x="1692" y="54"/>
                    </a:lnTo>
                    <a:lnTo>
                      <a:pt x="1698" y="54"/>
                    </a:lnTo>
                    <a:lnTo>
                      <a:pt x="1704" y="48"/>
                    </a:lnTo>
                    <a:lnTo>
                      <a:pt x="1704" y="48"/>
                    </a:lnTo>
                    <a:lnTo>
                      <a:pt x="1710" y="42"/>
                    </a:lnTo>
                    <a:lnTo>
                      <a:pt x="1710" y="42"/>
                    </a:lnTo>
                    <a:lnTo>
                      <a:pt x="1716" y="36"/>
                    </a:lnTo>
                    <a:lnTo>
                      <a:pt x="1716" y="36"/>
                    </a:lnTo>
                    <a:lnTo>
                      <a:pt x="1722" y="36"/>
                    </a:lnTo>
                    <a:lnTo>
                      <a:pt x="1728" y="30"/>
                    </a:lnTo>
                    <a:lnTo>
                      <a:pt x="1728" y="30"/>
                    </a:lnTo>
                    <a:lnTo>
                      <a:pt x="1734" y="24"/>
                    </a:lnTo>
                    <a:lnTo>
                      <a:pt x="1734" y="24"/>
                    </a:lnTo>
                    <a:lnTo>
                      <a:pt x="1740" y="24"/>
                    </a:lnTo>
                    <a:lnTo>
                      <a:pt x="1740" y="18"/>
                    </a:lnTo>
                    <a:lnTo>
                      <a:pt x="1745" y="18"/>
                    </a:lnTo>
                    <a:lnTo>
                      <a:pt x="1745" y="18"/>
                    </a:lnTo>
                    <a:lnTo>
                      <a:pt x="1751" y="18"/>
                    </a:lnTo>
                    <a:lnTo>
                      <a:pt x="1757" y="12"/>
                    </a:lnTo>
                    <a:lnTo>
                      <a:pt x="1757" y="12"/>
                    </a:lnTo>
                    <a:lnTo>
                      <a:pt x="1763" y="12"/>
                    </a:lnTo>
                    <a:lnTo>
                      <a:pt x="1763" y="6"/>
                    </a:lnTo>
                    <a:lnTo>
                      <a:pt x="1769" y="6"/>
                    </a:lnTo>
                    <a:lnTo>
                      <a:pt x="1769" y="6"/>
                    </a:lnTo>
                    <a:lnTo>
                      <a:pt x="1775" y="6"/>
                    </a:lnTo>
                    <a:lnTo>
                      <a:pt x="1781" y="6"/>
                    </a:lnTo>
                    <a:lnTo>
                      <a:pt x="1781" y="6"/>
                    </a:lnTo>
                    <a:lnTo>
                      <a:pt x="1787" y="0"/>
                    </a:lnTo>
                    <a:lnTo>
                      <a:pt x="1787" y="0"/>
                    </a:lnTo>
                    <a:lnTo>
                      <a:pt x="1793" y="0"/>
                    </a:lnTo>
                    <a:lnTo>
                      <a:pt x="1793" y="0"/>
                    </a:lnTo>
                    <a:lnTo>
                      <a:pt x="1799" y="0"/>
                    </a:lnTo>
                    <a:lnTo>
                      <a:pt x="1805" y="0"/>
                    </a:lnTo>
                    <a:lnTo>
                      <a:pt x="1805" y="0"/>
                    </a:lnTo>
                    <a:lnTo>
                      <a:pt x="1811" y="0"/>
                    </a:lnTo>
                    <a:lnTo>
                      <a:pt x="1811" y="0"/>
                    </a:lnTo>
                    <a:lnTo>
                      <a:pt x="1817" y="0"/>
                    </a:lnTo>
                    <a:lnTo>
                      <a:pt x="1817" y="0"/>
                    </a:lnTo>
                    <a:lnTo>
                      <a:pt x="1823" y="0"/>
                    </a:lnTo>
                    <a:lnTo>
                      <a:pt x="1823" y="0"/>
                    </a:lnTo>
                    <a:lnTo>
                      <a:pt x="1829" y="0"/>
                    </a:lnTo>
                    <a:lnTo>
                      <a:pt x="1835" y="0"/>
                    </a:lnTo>
                    <a:lnTo>
                      <a:pt x="1835" y="0"/>
                    </a:lnTo>
                    <a:lnTo>
                      <a:pt x="1841" y="0"/>
                    </a:lnTo>
                    <a:lnTo>
                      <a:pt x="1841" y="0"/>
                    </a:lnTo>
                    <a:lnTo>
                      <a:pt x="1847" y="0"/>
                    </a:lnTo>
                    <a:lnTo>
                      <a:pt x="1847" y="6"/>
                    </a:lnTo>
                    <a:lnTo>
                      <a:pt x="1853" y="6"/>
                    </a:lnTo>
                    <a:lnTo>
                      <a:pt x="1859" y="6"/>
                    </a:lnTo>
                    <a:lnTo>
                      <a:pt x="1865" y="6"/>
                    </a:lnTo>
                    <a:lnTo>
                      <a:pt x="1865" y="6"/>
                    </a:lnTo>
                    <a:lnTo>
                      <a:pt x="1871" y="12"/>
                    </a:lnTo>
                    <a:lnTo>
                      <a:pt x="1871" y="12"/>
                    </a:lnTo>
                    <a:lnTo>
                      <a:pt x="1877" y="12"/>
                    </a:lnTo>
                    <a:lnTo>
                      <a:pt x="1882" y="18"/>
                    </a:lnTo>
                    <a:lnTo>
                      <a:pt x="1882" y="18"/>
                    </a:lnTo>
                    <a:lnTo>
                      <a:pt x="1888" y="18"/>
                    </a:lnTo>
                    <a:lnTo>
                      <a:pt x="1888" y="18"/>
                    </a:lnTo>
                    <a:lnTo>
                      <a:pt x="1894" y="24"/>
                    </a:lnTo>
                    <a:lnTo>
                      <a:pt x="1894" y="24"/>
                    </a:lnTo>
                    <a:lnTo>
                      <a:pt x="1900" y="24"/>
                    </a:lnTo>
                    <a:lnTo>
                      <a:pt x="1900" y="30"/>
                    </a:lnTo>
                    <a:lnTo>
                      <a:pt x="1906" y="30"/>
                    </a:lnTo>
                    <a:lnTo>
                      <a:pt x="1912" y="36"/>
                    </a:lnTo>
                    <a:lnTo>
                      <a:pt x="1912" y="36"/>
                    </a:lnTo>
                    <a:lnTo>
                      <a:pt x="1918" y="36"/>
                    </a:lnTo>
                    <a:lnTo>
                      <a:pt x="1918" y="42"/>
                    </a:lnTo>
                    <a:lnTo>
                      <a:pt x="1924" y="42"/>
                    </a:lnTo>
                    <a:lnTo>
                      <a:pt x="1924" y="48"/>
                    </a:lnTo>
                    <a:lnTo>
                      <a:pt x="1930" y="48"/>
                    </a:lnTo>
                    <a:lnTo>
                      <a:pt x="1936" y="54"/>
                    </a:lnTo>
                    <a:lnTo>
                      <a:pt x="1936" y="54"/>
                    </a:lnTo>
                    <a:lnTo>
                      <a:pt x="1942" y="54"/>
                    </a:lnTo>
                    <a:lnTo>
                      <a:pt x="1942" y="60"/>
                    </a:lnTo>
                    <a:lnTo>
                      <a:pt x="1948" y="60"/>
                    </a:lnTo>
                    <a:lnTo>
                      <a:pt x="1948" y="66"/>
                    </a:lnTo>
                    <a:lnTo>
                      <a:pt x="1954" y="66"/>
                    </a:lnTo>
                    <a:lnTo>
                      <a:pt x="1960" y="66"/>
                    </a:lnTo>
                    <a:lnTo>
                      <a:pt x="1960" y="72"/>
                    </a:lnTo>
                    <a:lnTo>
                      <a:pt x="1966" y="72"/>
                    </a:lnTo>
                    <a:lnTo>
                      <a:pt x="1966" y="78"/>
                    </a:lnTo>
                    <a:lnTo>
                      <a:pt x="1972" y="78"/>
                    </a:lnTo>
                    <a:lnTo>
                      <a:pt x="1972" y="84"/>
                    </a:lnTo>
                    <a:lnTo>
                      <a:pt x="1978" y="84"/>
                    </a:lnTo>
                    <a:lnTo>
                      <a:pt x="1978" y="84"/>
                    </a:lnTo>
                    <a:lnTo>
                      <a:pt x="1984" y="90"/>
                    </a:lnTo>
                    <a:lnTo>
                      <a:pt x="1990" y="90"/>
                    </a:lnTo>
                    <a:lnTo>
                      <a:pt x="1990" y="96"/>
                    </a:lnTo>
                    <a:lnTo>
                      <a:pt x="1996" y="96"/>
                    </a:lnTo>
                    <a:lnTo>
                      <a:pt x="1996" y="96"/>
                    </a:lnTo>
                    <a:lnTo>
                      <a:pt x="2002" y="102"/>
                    </a:lnTo>
                    <a:lnTo>
                      <a:pt x="2002" y="102"/>
                    </a:lnTo>
                    <a:lnTo>
                      <a:pt x="2008" y="108"/>
                    </a:lnTo>
                    <a:lnTo>
                      <a:pt x="2013" y="108"/>
                    </a:lnTo>
                    <a:lnTo>
                      <a:pt x="2013" y="108"/>
                    </a:lnTo>
                    <a:lnTo>
                      <a:pt x="2019" y="114"/>
                    </a:lnTo>
                    <a:lnTo>
                      <a:pt x="2019" y="114"/>
                    </a:lnTo>
                    <a:lnTo>
                      <a:pt x="2025" y="120"/>
                    </a:lnTo>
                    <a:lnTo>
                      <a:pt x="2031" y="120"/>
                    </a:lnTo>
                    <a:lnTo>
                      <a:pt x="2031" y="126"/>
                    </a:lnTo>
                    <a:lnTo>
                      <a:pt x="2037" y="126"/>
                    </a:lnTo>
                    <a:lnTo>
                      <a:pt x="2037" y="132"/>
                    </a:lnTo>
                    <a:lnTo>
                      <a:pt x="2043" y="132"/>
                    </a:lnTo>
                    <a:lnTo>
                      <a:pt x="2049" y="132"/>
                    </a:lnTo>
                    <a:lnTo>
                      <a:pt x="2049" y="138"/>
                    </a:lnTo>
                    <a:lnTo>
                      <a:pt x="2055" y="138"/>
                    </a:lnTo>
                    <a:lnTo>
                      <a:pt x="2055" y="144"/>
                    </a:lnTo>
                    <a:lnTo>
                      <a:pt x="2061" y="144"/>
                    </a:lnTo>
                    <a:lnTo>
                      <a:pt x="2061" y="144"/>
                    </a:lnTo>
                    <a:lnTo>
                      <a:pt x="2067" y="150"/>
                    </a:lnTo>
                    <a:lnTo>
                      <a:pt x="2067" y="150"/>
                    </a:lnTo>
                    <a:lnTo>
                      <a:pt x="2073" y="156"/>
                    </a:lnTo>
                    <a:lnTo>
                      <a:pt x="2079" y="156"/>
                    </a:lnTo>
                    <a:lnTo>
                      <a:pt x="2079" y="156"/>
                    </a:lnTo>
                    <a:lnTo>
                      <a:pt x="2085" y="162"/>
                    </a:lnTo>
                    <a:lnTo>
                      <a:pt x="2085" y="162"/>
                    </a:lnTo>
                    <a:lnTo>
                      <a:pt x="2091" y="162"/>
                    </a:lnTo>
                    <a:lnTo>
                      <a:pt x="2091" y="168"/>
                    </a:lnTo>
                    <a:lnTo>
                      <a:pt x="2097" y="168"/>
                    </a:lnTo>
                    <a:lnTo>
                      <a:pt x="2103" y="174"/>
                    </a:lnTo>
                    <a:lnTo>
                      <a:pt x="2103" y="174"/>
                    </a:lnTo>
                    <a:lnTo>
                      <a:pt x="2109" y="174"/>
                    </a:lnTo>
                    <a:lnTo>
                      <a:pt x="2109" y="180"/>
                    </a:lnTo>
                    <a:lnTo>
                      <a:pt x="2115" y="180"/>
                    </a:lnTo>
                    <a:lnTo>
                      <a:pt x="2115" y="186"/>
                    </a:lnTo>
                    <a:lnTo>
                      <a:pt x="2121" y="186"/>
                    </a:lnTo>
                    <a:lnTo>
                      <a:pt x="2121" y="186"/>
                    </a:lnTo>
                    <a:lnTo>
                      <a:pt x="2127" y="192"/>
                    </a:lnTo>
                    <a:lnTo>
                      <a:pt x="2133" y="192"/>
                    </a:lnTo>
                    <a:lnTo>
                      <a:pt x="2133" y="198"/>
                    </a:lnTo>
                    <a:lnTo>
                      <a:pt x="2139" y="198"/>
                    </a:lnTo>
                    <a:lnTo>
                      <a:pt x="2139" y="198"/>
                    </a:lnTo>
                    <a:lnTo>
                      <a:pt x="2145" y="204"/>
                    </a:lnTo>
                    <a:lnTo>
                      <a:pt x="2150" y="204"/>
                    </a:lnTo>
                    <a:lnTo>
                      <a:pt x="2156" y="210"/>
                    </a:lnTo>
                    <a:lnTo>
                      <a:pt x="2156" y="210"/>
                    </a:lnTo>
                    <a:lnTo>
                      <a:pt x="2162" y="216"/>
                    </a:lnTo>
                    <a:lnTo>
                      <a:pt x="2162" y="216"/>
                    </a:lnTo>
                    <a:lnTo>
                      <a:pt x="2168" y="216"/>
                    </a:lnTo>
                    <a:lnTo>
                      <a:pt x="2168" y="222"/>
                    </a:lnTo>
                    <a:lnTo>
                      <a:pt x="2174" y="222"/>
                    </a:lnTo>
                    <a:lnTo>
                      <a:pt x="2174" y="222"/>
                    </a:lnTo>
                    <a:lnTo>
                      <a:pt x="2180" y="228"/>
                    </a:lnTo>
                    <a:lnTo>
                      <a:pt x="2186" y="228"/>
                    </a:lnTo>
                    <a:lnTo>
                      <a:pt x="2186" y="234"/>
                    </a:lnTo>
                    <a:lnTo>
                      <a:pt x="2192" y="234"/>
                    </a:lnTo>
                    <a:lnTo>
                      <a:pt x="2192" y="234"/>
                    </a:lnTo>
                    <a:lnTo>
                      <a:pt x="2198" y="240"/>
                    </a:lnTo>
                    <a:lnTo>
                      <a:pt x="2198" y="240"/>
                    </a:lnTo>
                    <a:lnTo>
                      <a:pt x="2204" y="240"/>
                    </a:lnTo>
                    <a:lnTo>
                      <a:pt x="2210" y="246"/>
                    </a:lnTo>
                    <a:lnTo>
                      <a:pt x="2210" y="246"/>
                    </a:lnTo>
                    <a:lnTo>
                      <a:pt x="2216" y="252"/>
                    </a:lnTo>
                    <a:lnTo>
                      <a:pt x="2216" y="252"/>
                    </a:lnTo>
                    <a:lnTo>
                      <a:pt x="2222" y="252"/>
                    </a:lnTo>
                    <a:lnTo>
                      <a:pt x="2228" y="258"/>
                    </a:lnTo>
                    <a:lnTo>
                      <a:pt x="2228" y="258"/>
                    </a:lnTo>
                    <a:lnTo>
                      <a:pt x="2234" y="258"/>
                    </a:lnTo>
                    <a:lnTo>
                      <a:pt x="2234" y="264"/>
                    </a:lnTo>
                    <a:lnTo>
                      <a:pt x="2240" y="264"/>
                    </a:lnTo>
                    <a:lnTo>
                      <a:pt x="2240" y="264"/>
                    </a:lnTo>
                    <a:lnTo>
                      <a:pt x="2246" y="270"/>
                    </a:lnTo>
                    <a:lnTo>
                      <a:pt x="2252" y="270"/>
                    </a:lnTo>
                    <a:lnTo>
                      <a:pt x="2252" y="276"/>
                    </a:lnTo>
                    <a:lnTo>
                      <a:pt x="2258" y="276"/>
                    </a:lnTo>
                    <a:lnTo>
                      <a:pt x="2258" y="276"/>
                    </a:lnTo>
                    <a:lnTo>
                      <a:pt x="2264" y="282"/>
                    </a:lnTo>
                    <a:lnTo>
                      <a:pt x="2264" y="282"/>
                    </a:lnTo>
                    <a:lnTo>
                      <a:pt x="2270" y="282"/>
                    </a:lnTo>
                    <a:lnTo>
                      <a:pt x="2276" y="288"/>
                    </a:lnTo>
                    <a:lnTo>
                      <a:pt x="2276" y="288"/>
                    </a:lnTo>
                    <a:lnTo>
                      <a:pt x="2282" y="288"/>
                    </a:lnTo>
                    <a:lnTo>
                      <a:pt x="2282" y="294"/>
                    </a:lnTo>
                    <a:lnTo>
                      <a:pt x="2287" y="294"/>
                    </a:lnTo>
                    <a:lnTo>
                      <a:pt x="2287" y="300"/>
                    </a:lnTo>
                    <a:lnTo>
                      <a:pt x="2293" y="300"/>
                    </a:lnTo>
                    <a:lnTo>
                      <a:pt x="2299" y="300"/>
                    </a:lnTo>
                    <a:lnTo>
                      <a:pt x="2299" y="306"/>
                    </a:lnTo>
                    <a:lnTo>
                      <a:pt x="2305" y="306"/>
                    </a:lnTo>
                    <a:lnTo>
                      <a:pt x="2305" y="306"/>
                    </a:lnTo>
                    <a:lnTo>
                      <a:pt x="2311" y="312"/>
                    </a:lnTo>
                    <a:lnTo>
                      <a:pt x="2311" y="312"/>
                    </a:lnTo>
                    <a:lnTo>
                      <a:pt x="2317" y="312"/>
                    </a:lnTo>
                    <a:lnTo>
                      <a:pt x="2323" y="318"/>
                    </a:lnTo>
                    <a:lnTo>
                      <a:pt x="2323" y="318"/>
                    </a:lnTo>
                    <a:lnTo>
                      <a:pt x="2329" y="318"/>
                    </a:lnTo>
                    <a:lnTo>
                      <a:pt x="2329" y="324"/>
                    </a:lnTo>
                    <a:lnTo>
                      <a:pt x="2335" y="324"/>
                    </a:lnTo>
                    <a:lnTo>
                      <a:pt x="2335" y="330"/>
                    </a:lnTo>
                    <a:lnTo>
                      <a:pt x="2341" y="330"/>
                    </a:lnTo>
                    <a:lnTo>
                      <a:pt x="2347" y="330"/>
                    </a:lnTo>
                    <a:lnTo>
                      <a:pt x="2347" y="336"/>
                    </a:lnTo>
                    <a:lnTo>
                      <a:pt x="2353" y="336"/>
                    </a:lnTo>
                    <a:lnTo>
                      <a:pt x="2353" y="336"/>
                    </a:lnTo>
                    <a:lnTo>
                      <a:pt x="2359" y="342"/>
                    </a:lnTo>
                    <a:lnTo>
                      <a:pt x="2359" y="342"/>
                    </a:lnTo>
                    <a:lnTo>
                      <a:pt x="2365" y="342"/>
                    </a:lnTo>
                    <a:lnTo>
                      <a:pt x="2371" y="348"/>
                    </a:lnTo>
                    <a:lnTo>
                      <a:pt x="2371" y="348"/>
                    </a:lnTo>
                    <a:lnTo>
                      <a:pt x="2377" y="348"/>
                    </a:lnTo>
                    <a:lnTo>
                      <a:pt x="2377" y="354"/>
                    </a:lnTo>
                    <a:lnTo>
                      <a:pt x="2383" y="354"/>
                    </a:lnTo>
                    <a:lnTo>
                      <a:pt x="2383" y="354"/>
                    </a:lnTo>
                    <a:lnTo>
                      <a:pt x="2389" y="360"/>
                    </a:lnTo>
                    <a:lnTo>
                      <a:pt x="2395" y="360"/>
                    </a:lnTo>
                    <a:lnTo>
                      <a:pt x="2395" y="360"/>
                    </a:lnTo>
                    <a:lnTo>
                      <a:pt x="2401" y="366"/>
                    </a:lnTo>
                    <a:lnTo>
                      <a:pt x="2401" y="366"/>
                    </a:lnTo>
                    <a:lnTo>
                      <a:pt x="2407" y="366"/>
                    </a:lnTo>
                    <a:lnTo>
                      <a:pt x="2407" y="372"/>
                    </a:lnTo>
                    <a:lnTo>
                      <a:pt x="2413" y="372"/>
                    </a:lnTo>
                    <a:lnTo>
                      <a:pt x="2418" y="372"/>
                    </a:lnTo>
                    <a:lnTo>
                      <a:pt x="2418" y="378"/>
                    </a:lnTo>
                    <a:lnTo>
                      <a:pt x="2424" y="378"/>
                    </a:lnTo>
                    <a:lnTo>
                      <a:pt x="2424" y="384"/>
                    </a:lnTo>
                    <a:lnTo>
                      <a:pt x="2430" y="384"/>
                    </a:lnTo>
                    <a:lnTo>
                      <a:pt x="2430" y="384"/>
                    </a:lnTo>
                    <a:lnTo>
                      <a:pt x="2436" y="390"/>
                    </a:lnTo>
                    <a:lnTo>
                      <a:pt x="2442" y="390"/>
                    </a:lnTo>
                    <a:lnTo>
                      <a:pt x="2442" y="390"/>
                    </a:lnTo>
                    <a:lnTo>
                      <a:pt x="2448" y="396"/>
                    </a:lnTo>
                    <a:lnTo>
                      <a:pt x="2448" y="396"/>
                    </a:lnTo>
                    <a:lnTo>
                      <a:pt x="2454" y="396"/>
                    </a:lnTo>
                    <a:lnTo>
                      <a:pt x="2454" y="402"/>
                    </a:lnTo>
                    <a:lnTo>
                      <a:pt x="2460" y="402"/>
                    </a:lnTo>
                    <a:lnTo>
                      <a:pt x="2466" y="402"/>
                    </a:lnTo>
                    <a:lnTo>
                      <a:pt x="2466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8" y="414"/>
                    </a:lnTo>
                    <a:lnTo>
                      <a:pt x="2478" y="414"/>
                    </a:lnTo>
                    <a:lnTo>
                      <a:pt x="2484" y="414"/>
                    </a:lnTo>
                    <a:lnTo>
                      <a:pt x="2490" y="420"/>
                    </a:lnTo>
                    <a:lnTo>
                      <a:pt x="2490" y="420"/>
                    </a:lnTo>
                    <a:lnTo>
                      <a:pt x="2496" y="420"/>
                    </a:lnTo>
                    <a:lnTo>
                      <a:pt x="2496" y="426"/>
                    </a:lnTo>
                    <a:lnTo>
                      <a:pt x="2502" y="426"/>
                    </a:lnTo>
                    <a:lnTo>
                      <a:pt x="2502" y="426"/>
                    </a:lnTo>
                    <a:lnTo>
                      <a:pt x="2508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6" y="438"/>
                    </a:lnTo>
                    <a:lnTo>
                      <a:pt x="2526" y="444"/>
                    </a:lnTo>
                    <a:lnTo>
                      <a:pt x="2532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44" y="450"/>
                    </a:lnTo>
                    <a:lnTo>
                      <a:pt x="2544" y="450"/>
                    </a:lnTo>
                    <a:lnTo>
                      <a:pt x="2550" y="450"/>
                    </a:lnTo>
                    <a:lnTo>
                      <a:pt x="2550" y="456"/>
                    </a:lnTo>
                    <a:lnTo>
                      <a:pt x="2555" y="456"/>
                    </a:lnTo>
                    <a:lnTo>
                      <a:pt x="2561" y="456"/>
                    </a:lnTo>
                    <a:lnTo>
                      <a:pt x="2561" y="462"/>
                    </a:lnTo>
                    <a:lnTo>
                      <a:pt x="2567" y="462"/>
                    </a:lnTo>
                    <a:lnTo>
                      <a:pt x="2567" y="462"/>
                    </a:lnTo>
                    <a:lnTo>
                      <a:pt x="2573" y="468"/>
                    </a:lnTo>
                    <a:lnTo>
                      <a:pt x="2573" y="468"/>
                    </a:lnTo>
                    <a:lnTo>
                      <a:pt x="2579" y="468"/>
                    </a:lnTo>
                    <a:lnTo>
                      <a:pt x="2585" y="474"/>
                    </a:lnTo>
                    <a:lnTo>
                      <a:pt x="2585" y="474"/>
                    </a:lnTo>
                    <a:lnTo>
                      <a:pt x="2591" y="474"/>
                    </a:lnTo>
                    <a:lnTo>
                      <a:pt x="2591" y="480"/>
                    </a:lnTo>
                    <a:lnTo>
                      <a:pt x="2597" y="480"/>
                    </a:lnTo>
                    <a:lnTo>
                      <a:pt x="2597" y="480"/>
                    </a:lnTo>
                    <a:lnTo>
                      <a:pt x="2603" y="486"/>
                    </a:lnTo>
                    <a:lnTo>
                      <a:pt x="2609" y="486"/>
                    </a:lnTo>
                    <a:lnTo>
                      <a:pt x="2609" y="486"/>
                    </a:lnTo>
                    <a:lnTo>
                      <a:pt x="2615" y="492"/>
                    </a:lnTo>
                    <a:lnTo>
                      <a:pt x="2615" y="492"/>
                    </a:lnTo>
                    <a:lnTo>
                      <a:pt x="2621" y="492"/>
                    </a:lnTo>
                    <a:lnTo>
                      <a:pt x="2621" y="492"/>
                    </a:lnTo>
                    <a:lnTo>
                      <a:pt x="2627" y="498"/>
                    </a:lnTo>
                    <a:lnTo>
                      <a:pt x="2633" y="498"/>
                    </a:lnTo>
                    <a:lnTo>
                      <a:pt x="2633" y="498"/>
                    </a:lnTo>
                    <a:lnTo>
                      <a:pt x="2639" y="504"/>
                    </a:lnTo>
                    <a:lnTo>
                      <a:pt x="2639" y="504"/>
                    </a:lnTo>
                    <a:lnTo>
                      <a:pt x="2645" y="504"/>
                    </a:lnTo>
                    <a:lnTo>
                      <a:pt x="2645" y="510"/>
                    </a:lnTo>
                    <a:lnTo>
                      <a:pt x="2651" y="510"/>
                    </a:lnTo>
                    <a:lnTo>
                      <a:pt x="2657" y="510"/>
                    </a:lnTo>
                    <a:lnTo>
                      <a:pt x="2657" y="516"/>
                    </a:lnTo>
                    <a:lnTo>
                      <a:pt x="2663" y="516"/>
                    </a:lnTo>
                    <a:lnTo>
                      <a:pt x="2663" y="516"/>
                    </a:lnTo>
                    <a:lnTo>
                      <a:pt x="2669" y="516"/>
                    </a:lnTo>
                    <a:lnTo>
                      <a:pt x="2669" y="522"/>
                    </a:lnTo>
                    <a:lnTo>
                      <a:pt x="2675" y="522"/>
                    </a:lnTo>
                    <a:lnTo>
                      <a:pt x="2681" y="522"/>
                    </a:lnTo>
                    <a:lnTo>
                      <a:pt x="2681" y="528"/>
                    </a:lnTo>
                    <a:lnTo>
                      <a:pt x="2686" y="528"/>
                    </a:lnTo>
                    <a:lnTo>
                      <a:pt x="2686" y="528"/>
                    </a:lnTo>
                    <a:lnTo>
                      <a:pt x="2692" y="534"/>
                    </a:lnTo>
                    <a:lnTo>
                      <a:pt x="2692" y="534"/>
                    </a:lnTo>
                    <a:lnTo>
                      <a:pt x="2698" y="534"/>
                    </a:lnTo>
                    <a:lnTo>
                      <a:pt x="2704" y="534"/>
                    </a:lnTo>
                    <a:lnTo>
                      <a:pt x="2704" y="540"/>
                    </a:lnTo>
                    <a:lnTo>
                      <a:pt x="2710" y="540"/>
                    </a:lnTo>
                    <a:lnTo>
                      <a:pt x="2710" y="540"/>
                    </a:lnTo>
                    <a:lnTo>
                      <a:pt x="2716" y="546"/>
                    </a:lnTo>
                    <a:lnTo>
                      <a:pt x="2716" y="546"/>
                    </a:lnTo>
                    <a:lnTo>
                      <a:pt x="2722" y="546"/>
                    </a:lnTo>
                    <a:lnTo>
                      <a:pt x="2728" y="552"/>
                    </a:lnTo>
                    <a:lnTo>
                      <a:pt x="2728" y="552"/>
                    </a:lnTo>
                    <a:lnTo>
                      <a:pt x="2734" y="552"/>
                    </a:lnTo>
                    <a:lnTo>
                      <a:pt x="2734" y="552"/>
                    </a:lnTo>
                    <a:lnTo>
                      <a:pt x="2740" y="558"/>
                    </a:lnTo>
                    <a:lnTo>
                      <a:pt x="2740" y="558"/>
                    </a:lnTo>
                    <a:lnTo>
                      <a:pt x="2746" y="558"/>
                    </a:lnTo>
                    <a:lnTo>
                      <a:pt x="2752" y="564"/>
                    </a:lnTo>
                    <a:lnTo>
                      <a:pt x="2752" y="564"/>
                    </a:lnTo>
                    <a:lnTo>
                      <a:pt x="2758" y="564"/>
                    </a:lnTo>
                    <a:lnTo>
                      <a:pt x="2758" y="564"/>
                    </a:lnTo>
                    <a:lnTo>
                      <a:pt x="2764" y="570"/>
                    </a:lnTo>
                    <a:lnTo>
                      <a:pt x="2764" y="570"/>
                    </a:lnTo>
                    <a:lnTo>
                      <a:pt x="2770" y="570"/>
                    </a:lnTo>
                    <a:lnTo>
                      <a:pt x="2776" y="576"/>
                    </a:lnTo>
                    <a:lnTo>
                      <a:pt x="2782" y="576"/>
                    </a:lnTo>
                    <a:lnTo>
                      <a:pt x="2782" y="576"/>
                    </a:lnTo>
                    <a:lnTo>
                      <a:pt x="2788" y="582"/>
                    </a:lnTo>
                    <a:lnTo>
                      <a:pt x="2788" y="582"/>
                    </a:lnTo>
                    <a:lnTo>
                      <a:pt x="2794" y="582"/>
                    </a:lnTo>
                    <a:lnTo>
                      <a:pt x="2794" y="588"/>
                    </a:lnTo>
                    <a:lnTo>
                      <a:pt x="2800" y="588"/>
                    </a:lnTo>
                    <a:lnTo>
                      <a:pt x="2806" y="588"/>
                    </a:lnTo>
                    <a:lnTo>
                      <a:pt x="2806" y="588"/>
                    </a:lnTo>
                    <a:lnTo>
                      <a:pt x="2812" y="594"/>
                    </a:lnTo>
                    <a:lnTo>
                      <a:pt x="2812" y="594"/>
                    </a:lnTo>
                    <a:lnTo>
                      <a:pt x="2818" y="594"/>
                    </a:lnTo>
                    <a:lnTo>
                      <a:pt x="2818" y="594"/>
                    </a:lnTo>
                    <a:lnTo>
                      <a:pt x="2823" y="600"/>
                    </a:lnTo>
                    <a:lnTo>
                      <a:pt x="2829" y="600"/>
                    </a:lnTo>
                    <a:lnTo>
                      <a:pt x="2829" y="600"/>
                    </a:lnTo>
                    <a:lnTo>
                      <a:pt x="2835" y="606"/>
                    </a:lnTo>
                    <a:lnTo>
                      <a:pt x="2835" y="606"/>
                    </a:lnTo>
                    <a:lnTo>
                      <a:pt x="2841" y="606"/>
                    </a:lnTo>
                    <a:lnTo>
                      <a:pt x="2841" y="606"/>
                    </a:lnTo>
                    <a:lnTo>
                      <a:pt x="2847" y="612"/>
                    </a:lnTo>
                    <a:lnTo>
                      <a:pt x="2847" y="612"/>
                    </a:lnTo>
                    <a:lnTo>
                      <a:pt x="2853" y="612"/>
                    </a:lnTo>
                    <a:lnTo>
                      <a:pt x="2859" y="612"/>
                    </a:lnTo>
                    <a:lnTo>
                      <a:pt x="2859" y="618"/>
                    </a:lnTo>
                    <a:lnTo>
                      <a:pt x="2865" y="618"/>
                    </a:lnTo>
                    <a:lnTo>
                      <a:pt x="2865" y="618"/>
                    </a:lnTo>
                    <a:lnTo>
                      <a:pt x="2871" y="618"/>
                    </a:lnTo>
                    <a:lnTo>
                      <a:pt x="2871" y="624"/>
                    </a:lnTo>
                    <a:lnTo>
                      <a:pt x="2877" y="624"/>
                    </a:lnTo>
                    <a:lnTo>
                      <a:pt x="2877" y="624"/>
                    </a:lnTo>
                    <a:lnTo>
                      <a:pt x="2883" y="624"/>
                    </a:lnTo>
                    <a:lnTo>
                      <a:pt x="2889" y="630"/>
                    </a:lnTo>
                    <a:lnTo>
                      <a:pt x="2889" y="630"/>
                    </a:lnTo>
                    <a:lnTo>
                      <a:pt x="2895" y="630"/>
                    </a:lnTo>
                    <a:lnTo>
                      <a:pt x="2901" y="636"/>
                    </a:lnTo>
                    <a:lnTo>
                      <a:pt x="2901" y="636"/>
                    </a:lnTo>
                    <a:lnTo>
                      <a:pt x="2907" y="636"/>
                    </a:lnTo>
                    <a:lnTo>
                      <a:pt x="2907" y="636"/>
                    </a:lnTo>
                    <a:lnTo>
                      <a:pt x="2913" y="642"/>
                    </a:lnTo>
                    <a:lnTo>
                      <a:pt x="2919" y="642"/>
                    </a:lnTo>
                    <a:lnTo>
                      <a:pt x="2919" y="642"/>
                    </a:lnTo>
                    <a:lnTo>
                      <a:pt x="2925" y="642"/>
                    </a:lnTo>
                    <a:lnTo>
                      <a:pt x="2925" y="648"/>
                    </a:lnTo>
                    <a:lnTo>
                      <a:pt x="2931" y="648"/>
                    </a:lnTo>
                    <a:lnTo>
                      <a:pt x="2931" y="648"/>
                    </a:lnTo>
                    <a:lnTo>
                      <a:pt x="2937" y="648"/>
                    </a:lnTo>
                    <a:lnTo>
                      <a:pt x="2937" y="654"/>
                    </a:lnTo>
                    <a:lnTo>
                      <a:pt x="2943" y="654"/>
                    </a:lnTo>
                    <a:lnTo>
                      <a:pt x="2949" y="654"/>
                    </a:lnTo>
                    <a:lnTo>
                      <a:pt x="2949" y="654"/>
                    </a:lnTo>
                    <a:lnTo>
                      <a:pt x="2954" y="660"/>
                    </a:lnTo>
                    <a:lnTo>
                      <a:pt x="2954" y="660"/>
                    </a:lnTo>
                    <a:lnTo>
                      <a:pt x="2960" y="660"/>
                    </a:lnTo>
                    <a:lnTo>
                      <a:pt x="2960" y="660"/>
                    </a:lnTo>
                    <a:lnTo>
                      <a:pt x="2966" y="666"/>
                    </a:lnTo>
                    <a:lnTo>
                      <a:pt x="2972" y="666"/>
                    </a:lnTo>
                    <a:lnTo>
                      <a:pt x="2972" y="666"/>
                    </a:lnTo>
                    <a:lnTo>
                      <a:pt x="2978" y="666"/>
                    </a:lnTo>
                    <a:lnTo>
                      <a:pt x="2978" y="672"/>
                    </a:lnTo>
                    <a:lnTo>
                      <a:pt x="2984" y="672"/>
                    </a:lnTo>
                    <a:lnTo>
                      <a:pt x="2984" y="672"/>
                    </a:lnTo>
                    <a:lnTo>
                      <a:pt x="2990" y="672"/>
                    </a:lnTo>
                    <a:lnTo>
                      <a:pt x="2990" y="678"/>
                    </a:lnTo>
                    <a:lnTo>
                      <a:pt x="2996" y="678"/>
                    </a:lnTo>
                    <a:lnTo>
                      <a:pt x="3002" y="678"/>
                    </a:lnTo>
                    <a:lnTo>
                      <a:pt x="3002" y="678"/>
                    </a:lnTo>
                    <a:lnTo>
                      <a:pt x="3008" y="684"/>
                    </a:lnTo>
                    <a:lnTo>
                      <a:pt x="3008" y="684"/>
                    </a:lnTo>
                    <a:lnTo>
                      <a:pt x="3014" y="684"/>
                    </a:lnTo>
                    <a:lnTo>
                      <a:pt x="3014" y="684"/>
                    </a:lnTo>
                    <a:lnTo>
                      <a:pt x="3020" y="690"/>
                    </a:lnTo>
                    <a:lnTo>
                      <a:pt x="3026" y="690"/>
                    </a:lnTo>
                    <a:lnTo>
                      <a:pt x="3026" y="690"/>
                    </a:lnTo>
                    <a:lnTo>
                      <a:pt x="3032" y="690"/>
                    </a:lnTo>
                    <a:lnTo>
                      <a:pt x="3032" y="690"/>
                    </a:lnTo>
                    <a:lnTo>
                      <a:pt x="3038" y="696"/>
                    </a:lnTo>
                    <a:lnTo>
                      <a:pt x="3038" y="696"/>
                    </a:lnTo>
                    <a:lnTo>
                      <a:pt x="3044" y="696"/>
                    </a:lnTo>
                    <a:lnTo>
                      <a:pt x="3050" y="696"/>
                    </a:lnTo>
                    <a:lnTo>
                      <a:pt x="3050" y="702"/>
                    </a:lnTo>
                    <a:lnTo>
                      <a:pt x="3056" y="702"/>
                    </a:lnTo>
                    <a:lnTo>
                      <a:pt x="3056" y="702"/>
                    </a:lnTo>
                    <a:lnTo>
                      <a:pt x="3062" y="702"/>
                    </a:lnTo>
                    <a:lnTo>
                      <a:pt x="3062" y="708"/>
                    </a:lnTo>
                    <a:lnTo>
                      <a:pt x="3068" y="708"/>
                    </a:lnTo>
                    <a:lnTo>
                      <a:pt x="3074" y="708"/>
                    </a:lnTo>
                    <a:lnTo>
                      <a:pt x="3074" y="708"/>
                    </a:lnTo>
                    <a:lnTo>
                      <a:pt x="3080" y="708"/>
                    </a:lnTo>
                    <a:lnTo>
                      <a:pt x="3080" y="714"/>
                    </a:lnTo>
                    <a:lnTo>
                      <a:pt x="3086" y="714"/>
                    </a:lnTo>
                    <a:lnTo>
                      <a:pt x="3086" y="714"/>
                    </a:lnTo>
                    <a:lnTo>
                      <a:pt x="3091" y="714"/>
                    </a:lnTo>
                    <a:lnTo>
                      <a:pt x="3097" y="720"/>
                    </a:lnTo>
                    <a:lnTo>
                      <a:pt x="3097" y="720"/>
                    </a:lnTo>
                    <a:lnTo>
                      <a:pt x="3103" y="720"/>
                    </a:lnTo>
                    <a:lnTo>
                      <a:pt x="3103" y="720"/>
                    </a:lnTo>
                    <a:lnTo>
                      <a:pt x="3109" y="720"/>
                    </a:lnTo>
                    <a:lnTo>
                      <a:pt x="3109" y="726"/>
                    </a:lnTo>
                    <a:lnTo>
                      <a:pt x="3115" y="726"/>
                    </a:lnTo>
                    <a:lnTo>
                      <a:pt x="3121" y="726"/>
                    </a:lnTo>
                    <a:lnTo>
                      <a:pt x="3121" y="726"/>
                    </a:lnTo>
                    <a:lnTo>
                      <a:pt x="3127" y="732"/>
                    </a:lnTo>
                    <a:lnTo>
                      <a:pt x="3133" y="732"/>
                    </a:lnTo>
                    <a:lnTo>
                      <a:pt x="3133" y="732"/>
                    </a:lnTo>
                    <a:lnTo>
                      <a:pt x="3139" y="732"/>
                    </a:lnTo>
                    <a:lnTo>
                      <a:pt x="3145" y="738"/>
                    </a:lnTo>
                    <a:lnTo>
                      <a:pt x="3145" y="738"/>
                    </a:lnTo>
                    <a:lnTo>
                      <a:pt x="3151" y="738"/>
                    </a:lnTo>
                    <a:lnTo>
                      <a:pt x="3151" y="738"/>
                    </a:lnTo>
                    <a:lnTo>
                      <a:pt x="3157" y="744"/>
                    </a:lnTo>
                    <a:lnTo>
                      <a:pt x="3157" y="744"/>
                    </a:lnTo>
                    <a:lnTo>
                      <a:pt x="3163" y="744"/>
                    </a:lnTo>
                    <a:lnTo>
                      <a:pt x="3169" y="744"/>
                    </a:lnTo>
                    <a:lnTo>
                      <a:pt x="3169" y="744"/>
                    </a:lnTo>
                    <a:lnTo>
                      <a:pt x="3175" y="750"/>
                    </a:lnTo>
                    <a:lnTo>
                      <a:pt x="3175" y="750"/>
                    </a:lnTo>
                    <a:lnTo>
                      <a:pt x="3181" y="750"/>
                    </a:lnTo>
                    <a:lnTo>
                      <a:pt x="3181" y="750"/>
                    </a:lnTo>
                    <a:lnTo>
                      <a:pt x="3187" y="750"/>
                    </a:lnTo>
                    <a:lnTo>
                      <a:pt x="3193" y="756"/>
                    </a:lnTo>
                    <a:lnTo>
                      <a:pt x="3193" y="756"/>
                    </a:lnTo>
                    <a:lnTo>
                      <a:pt x="3199" y="756"/>
                    </a:lnTo>
                    <a:lnTo>
                      <a:pt x="3199" y="756"/>
                    </a:lnTo>
                    <a:lnTo>
                      <a:pt x="3205" y="756"/>
                    </a:lnTo>
                    <a:lnTo>
                      <a:pt x="3205" y="762"/>
                    </a:lnTo>
                    <a:lnTo>
                      <a:pt x="3211" y="762"/>
                    </a:lnTo>
                    <a:lnTo>
                      <a:pt x="3217" y="762"/>
                    </a:lnTo>
                    <a:lnTo>
                      <a:pt x="3217" y="762"/>
                    </a:lnTo>
                    <a:lnTo>
                      <a:pt x="3223" y="768"/>
                    </a:lnTo>
                    <a:lnTo>
                      <a:pt x="3223" y="768"/>
                    </a:lnTo>
                    <a:lnTo>
                      <a:pt x="3228" y="768"/>
                    </a:lnTo>
                    <a:lnTo>
                      <a:pt x="3228" y="768"/>
                    </a:lnTo>
                    <a:lnTo>
                      <a:pt x="3234" y="768"/>
                    </a:lnTo>
                    <a:lnTo>
                      <a:pt x="3240" y="774"/>
                    </a:lnTo>
                    <a:lnTo>
                      <a:pt x="3240" y="774"/>
                    </a:lnTo>
                    <a:lnTo>
                      <a:pt x="3246" y="774"/>
                    </a:lnTo>
                    <a:lnTo>
                      <a:pt x="3246" y="774"/>
                    </a:lnTo>
                    <a:lnTo>
                      <a:pt x="3252" y="774"/>
                    </a:lnTo>
                    <a:lnTo>
                      <a:pt x="3252" y="780"/>
                    </a:lnTo>
                    <a:lnTo>
                      <a:pt x="3258" y="780"/>
                    </a:lnTo>
                    <a:lnTo>
                      <a:pt x="3264" y="780"/>
                    </a:lnTo>
                    <a:lnTo>
                      <a:pt x="3264" y="780"/>
                    </a:lnTo>
                    <a:lnTo>
                      <a:pt x="3270" y="780"/>
                    </a:lnTo>
                    <a:lnTo>
                      <a:pt x="3270" y="786"/>
                    </a:lnTo>
                    <a:lnTo>
                      <a:pt x="3276" y="786"/>
                    </a:lnTo>
                    <a:lnTo>
                      <a:pt x="3276" y="786"/>
                    </a:lnTo>
                    <a:lnTo>
                      <a:pt x="3282" y="786"/>
                    </a:lnTo>
                    <a:lnTo>
                      <a:pt x="3288" y="786"/>
                    </a:lnTo>
                    <a:lnTo>
                      <a:pt x="3288" y="792"/>
                    </a:lnTo>
                    <a:lnTo>
                      <a:pt x="3294" y="792"/>
                    </a:lnTo>
                    <a:lnTo>
                      <a:pt x="3294" y="792"/>
                    </a:lnTo>
                    <a:lnTo>
                      <a:pt x="3300" y="792"/>
                    </a:lnTo>
                    <a:lnTo>
                      <a:pt x="3300" y="792"/>
                    </a:lnTo>
                    <a:lnTo>
                      <a:pt x="3306" y="792"/>
                    </a:lnTo>
                    <a:lnTo>
                      <a:pt x="3312" y="798"/>
                    </a:lnTo>
                    <a:lnTo>
                      <a:pt x="3312" y="798"/>
                    </a:lnTo>
                    <a:lnTo>
                      <a:pt x="3318" y="798"/>
                    </a:lnTo>
                    <a:lnTo>
                      <a:pt x="3318" y="798"/>
                    </a:lnTo>
                    <a:lnTo>
                      <a:pt x="3324" y="798"/>
                    </a:lnTo>
                    <a:lnTo>
                      <a:pt x="3324" y="804"/>
                    </a:lnTo>
                    <a:lnTo>
                      <a:pt x="3330" y="804"/>
                    </a:lnTo>
                    <a:lnTo>
                      <a:pt x="3336" y="804"/>
                    </a:lnTo>
                    <a:lnTo>
                      <a:pt x="3336" y="804"/>
                    </a:lnTo>
                    <a:lnTo>
                      <a:pt x="3342" y="804"/>
                    </a:lnTo>
                    <a:lnTo>
                      <a:pt x="3342" y="810"/>
                    </a:lnTo>
                    <a:lnTo>
                      <a:pt x="3348" y="810"/>
                    </a:lnTo>
                    <a:lnTo>
                      <a:pt x="3348" y="810"/>
                    </a:lnTo>
                    <a:lnTo>
                      <a:pt x="3354" y="810"/>
                    </a:lnTo>
                    <a:lnTo>
                      <a:pt x="3359" y="810"/>
                    </a:lnTo>
                    <a:lnTo>
                      <a:pt x="3359" y="810"/>
                    </a:lnTo>
                    <a:lnTo>
                      <a:pt x="3365" y="816"/>
                    </a:lnTo>
                    <a:lnTo>
                      <a:pt x="3365" y="816"/>
                    </a:lnTo>
                    <a:lnTo>
                      <a:pt x="3371" y="816"/>
                    </a:lnTo>
                    <a:lnTo>
                      <a:pt x="3371" y="816"/>
                    </a:lnTo>
                    <a:lnTo>
                      <a:pt x="3377" y="816"/>
                    </a:lnTo>
                    <a:lnTo>
                      <a:pt x="3383" y="822"/>
                    </a:lnTo>
                    <a:lnTo>
                      <a:pt x="3383" y="822"/>
                    </a:lnTo>
                    <a:lnTo>
                      <a:pt x="3389" y="822"/>
                    </a:lnTo>
                    <a:lnTo>
                      <a:pt x="3389" y="822"/>
                    </a:lnTo>
                    <a:lnTo>
                      <a:pt x="3395" y="822"/>
                    </a:lnTo>
                    <a:lnTo>
                      <a:pt x="3395" y="822"/>
                    </a:lnTo>
                    <a:lnTo>
                      <a:pt x="3401" y="828"/>
                    </a:lnTo>
                    <a:lnTo>
                      <a:pt x="3407" y="828"/>
                    </a:lnTo>
                    <a:lnTo>
                      <a:pt x="3407" y="828"/>
                    </a:lnTo>
                    <a:lnTo>
                      <a:pt x="3413" y="828"/>
                    </a:lnTo>
                    <a:lnTo>
                      <a:pt x="3413" y="828"/>
                    </a:lnTo>
                    <a:lnTo>
                      <a:pt x="3419" y="834"/>
                    </a:lnTo>
                    <a:lnTo>
                      <a:pt x="3419" y="834"/>
                    </a:lnTo>
                    <a:lnTo>
                      <a:pt x="3425" y="834"/>
                    </a:lnTo>
                    <a:lnTo>
                      <a:pt x="3431" y="834"/>
                    </a:lnTo>
                    <a:lnTo>
                      <a:pt x="3431" y="834"/>
                    </a:lnTo>
                    <a:lnTo>
                      <a:pt x="3437" y="834"/>
                    </a:lnTo>
                    <a:lnTo>
                      <a:pt x="3437" y="840"/>
                    </a:lnTo>
                    <a:lnTo>
                      <a:pt x="3443" y="840"/>
                    </a:lnTo>
                    <a:lnTo>
                      <a:pt x="3443" y="840"/>
                    </a:lnTo>
                    <a:lnTo>
                      <a:pt x="3449" y="840"/>
                    </a:lnTo>
                    <a:lnTo>
                      <a:pt x="3455" y="840"/>
                    </a:lnTo>
                    <a:lnTo>
                      <a:pt x="3455" y="840"/>
                    </a:lnTo>
                    <a:lnTo>
                      <a:pt x="3461" y="846"/>
                    </a:lnTo>
                    <a:lnTo>
                      <a:pt x="3461" y="846"/>
                    </a:lnTo>
                    <a:lnTo>
                      <a:pt x="3467" y="846"/>
                    </a:lnTo>
                    <a:lnTo>
                      <a:pt x="3467" y="846"/>
                    </a:lnTo>
                    <a:lnTo>
                      <a:pt x="3473" y="846"/>
                    </a:lnTo>
                    <a:lnTo>
                      <a:pt x="3479" y="846"/>
                    </a:lnTo>
                    <a:lnTo>
                      <a:pt x="3479" y="852"/>
                    </a:lnTo>
                    <a:lnTo>
                      <a:pt x="3485" y="852"/>
                    </a:lnTo>
                    <a:lnTo>
                      <a:pt x="3485" y="852"/>
                    </a:lnTo>
                    <a:lnTo>
                      <a:pt x="3491" y="852"/>
                    </a:lnTo>
                    <a:lnTo>
                      <a:pt x="3491" y="852"/>
                    </a:lnTo>
                    <a:lnTo>
                      <a:pt x="3496" y="852"/>
                    </a:lnTo>
                    <a:lnTo>
                      <a:pt x="3502" y="852"/>
                    </a:lnTo>
                    <a:lnTo>
                      <a:pt x="3502" y="858"/>
                    </a:lnTo>
                    <a:lnTo>
                      <a:pt x="3508" y="858"/>
                    </a:lnTo>
                    <a:lnTo>
                      <a:pt x="3508" y="858"/>
                    </a:lnTo>
                    <a:lnTo>
                      <a:pt x="3514" y="858"/>
                    </a:lnTo>
                    <a:lnTo>
                      <a:pt x="3514" y="858"/>
                    </a:lnTo>
                    <a:lnTo>
                      <a:pt x="3520" y="858"/>
                    </a:lnTo>
                    <a:lnTo>
                      <a:pt x="3526" y="864"/>
                    </a:lnTo>
                    <a:lnTo>
                      <a:pt x="3526" y="864"/>
                    </a:lnTo>
                    <a:lnTo>
                      <a:pt x="3532" y="864"/>
                    </a:lnTo>
                    <a:lnTo>
                      <a:pt x="3532" y="864"/>
                    </a:lnTo>
                    <a:lnTo>
                      <a:pt x="3538" y="864"/>
                    </a:lnTo>
                    <a:lnTo>
                      <a:pt x="3538" y="864"/>
                    </a:lnTo>
                    <a:lnTo>
                      <a:pt x="3544" y="870"/>
                    </a:lnTo>
                    <a:lnTo>
                      <a:pt x="3550" y="870"/>
                    </a:lnTo>
                    <a:lnTo>
                      <a:pt x="3550" y="870"/>
                    </a:lnTo>
                    <a:lnTo>
                      <a:pt x="3556" y="870"/>
                    </a:lnTo>
                    <a:lnTo>
                      <a:pt x="3556" y="870"/>
                    </a:lnTo>
                    <a:lnTo>
                      <a:pt x="3562" y="870"/>
                    </a:lnTo>
                    <a:lnTo>
                      <a:pt x="3562" y="870"/>
                    </a:lnTo>
                    <a:lnTo>
                      <a:pt x="3568" y="876"/>
                    </a:lnTo>
                    <a:lnTo>
                      <a:pt x="3574" y="876"/>
                    </a:lnTo>
                    <a:lnTo>
                      <a:pt x="3574" y="876"/>
                    </a:lnTo>
                    <a:lnTo>
                      <a:pt x="3580" y="876"/>
                    </a:lnTo>
                    <a:lnTo>
                      <a:pt x="3580" y="876"/>
                    </a:lnTo>
                    <a:lnTo>
                      <a:pt x="3586" y="876"/>
                    </a:lnTo>
                    <a:lnTo>
                      <a:pt x="3586" y="876"/>
                    </a:lnTo>
                    <a:lnTo>
                      <a:pt x="3592" y="882"/>
                    </a:lnTo>
                    <a:lnTo>
                      <a:pt x="3598" y="882"/>
                    </a:lnTo>
                    <a:lnTo>
                      <a:pt x="3598" y="882"/>
                    </a:lnTo>
                    <a:lnTo>
                      <a:pt x="3604" y="882"/>
                    </a:lnTo>
                    <a:lnTo>
                      <a:pt x="3604" y="882"/>
                    </a:lnTo>
                    <a:lnTo>
                      <a:pt x="3610" y="882"/>
                    </a:lnTo>
                    <a:lnTo>
                      <a:pt x="3610" y="882"/>
                    </a:lnTo>
                    <a:lnTo>
                      <a:pt x="3616" y="888"/>
                    </a:lnTo>
                    <a:lnTo>
                      <a:pt x="3622" y="888"/>
                    </a:lnTo>
                    <a:lnTo>
                      <a:pt x="3622" y="888"/>
                    </a:lnTo>
                    <a:lnTo>
                      <a:pt x="3627" y="888"/>
                    </a:lnTo>
                    <a:lnTo>
                      <a:pt x="3627" y="888"/>
                    </a:lnTo>
                    <a:lnTo>
                      <a:pt x="3633" y="888"/>
                    </a:lnTo>
                    <a:lnTo>
                      <a:pt x="3633" y="888"/>
                    </a:lnTo>
                    <a:lnTo>
                      <a:pt x="3639" y="894"/>
                    </a:lnTo>
                    <a:lnTo>
                      <a:pt x="3645" y="894"/>
                    </a:lnTo>
                    <a:lnTo>
                      <a:pt x="3645" y="894"/>
                    </a:lnTo>
                    <a:lnTo>
                      <a:pt x="3651" y="894"/>
                    </a:lnTo>
                    <a:lnTo>
                      <a:pt x="3651" y="894"/>
                    </a:lnTo>
                    <a:lnTo>
                      <a:pt x="3657" y="894"/>
                    </a:lnTo>
                    <a:lnTo>
                      <a:pt x="3657" y="894"/>
                    </a:lnTo>
                    <a:lnTo>
                      <a:pt x="3663" y="894"/>
                    </a:lnTo>
                    <a:lnTo>
                      <a:pt x="3663" y="900"/>
                    </a:lnTo>
                    <a:lnTo>
                      <a:pt x="3675" y="900"/>
                    </a:lnTo>
                    <a:lnTo>
                      <a:pt x="3675" y="900"/>
                    </a:lnTo>
                    <a:lnTo>
                      <a:pt x="3681" y="900"/>
                    </a:lnTo>
                    <a:lnTo>
                      <a:pt x="3681" y="900"/>
                    </a:lnTo>
                    <a:lnTo>
                      <a:pt x="3687" y="900"/>
                    </a:lnTo>
                    <a:lnTo>
                      <a:pt x="3687" y="900"/>
                    </a:lnTo>
                    <a:lnTo>
                      <a:pt x="3693" y="906"/>
                    </a:lnTo>
                    <a:lnTo>
                      <a:pt x="3699" y="906"/>
                    </a:lnTo>
                    <a:lnTo>
                      <a:pt x="3699" y="906"/>
                    </a:lnTo>
                    <a:lnTo>
                      <a:pt x="3705" y="906"/>
                    </a:lnTo>
                    <a:lnTo>
                      <a:pt x="3705" y="906"/>
                    </a:lnTo>
                    <a:lnTo>
                      <a:pt x="3711" y="906"/>
                    </a:lnTo>
                    <a:lnTo>
                      <a:pt x="3711" y="906"/>
                    </a:lnTo>
                    <a:lnTo>
                      <a:pt x="3717" y="906"/>
                    </a:lnTo>
                    <a:lnTo>
                      <a:pt x="3717" y="912"/>
                    </a:lnTo>
                    <a:lnTo>
                      <a:pt x="3723" y="912"/>
                    </a:lnTo>
                    <a:lnTo>
                      <a:pt x="3729" y="912"/>
                    </a:lnTo>
                    <a:lnTo>
                      <a:pt x="3729" y="912"/>
                    </a:lnTo>
                    <a:lnTo>
                      <a:pt x="3735" y="912"/>
                    </a:lnTo>
                    <a:lnTo>
                      <a:pt x="3735" y="912"/>
                    </a:lnTo>
                    <a:lnTo>
                      <a:pt x="3741" y="912"/>
                    </a:lnTo>
                    <a:lnTo>
                      <a:pt x="3741" y="912"/>
                    </a:lnTo>
                    <a:lnTo>
                      <a:pt x="3747" y="912"/>
                    </a:lnTo>
                    <a:lnTo>
                      <a:pt x="3747" y="918"/>
                    </a:lnTo>
                    <a:lnTo>
                      <a:pt x="3753" y="918"/>
                    </a:lnTo>
                    <a:lnTo>
                      <a:pt x="3753" y="918"/>
                    </a:lnTo>
                    <a:lnTo>
                      <a:pt x="3759" y="918"/>
                    </a:lnTo>
                    <a:lnTo>
                      <a:pt x="3764" y="918"/>
                    </a:lnTo>
                    <a:lnTo>
                      <a:pt x="3770" y="918"/>
                    </a:lnTo>
                    <a:lnTo>
                      <a:pt x="3770" y="918"/>
                    </a:lnTo>
                    <a:lnTo>
                      <a:pt x="3776" y="918"/>
                    </a:lnTo>
                    <a:lnTo>
                      <a:pt x="3776" y="924"/>
                    </a:lnTo>
                    <a:lnTo>
                      <a:pt x="3782" y="924"/>
                    </a:lnTo>
                    <a:lnTo>
                      <a:pt x="3788" y="924"/>
                    </a:lnTo>
                    <a:lnTo>
                      <a:pt x="3788" y="924"/>
                    </a:lnTo>
                    <a:lnTo>
                      <a:pt x="3794" y="924"/>
                    </a:lnTo>
                    <a:lnTo>
                      <a:pt x="3794" y="924"/>
                    </a:lnTo>
                    <a:lnTo>
                      <a:pt x="3800" y="924"/>
                    </a:lnTo>
                    <a:lnTo>
                      <a:pt x="3800" y="924"/>
                    </a:lnTo>
                    <a:lnTo>
                      <a:pt x="3806" y="924"/>
                    </a:lnTo>
                    <a:lnTo>
                      <a:pt x="3806" y="930"/>
                    </a:lnTo>
                    <a:lnTo>
                      <a:pt x="3812" y="930"/>
                    </a:lnTo>
                    <a:lnTo>
                      <a:pt x="3818" y="930"/>
                    </a:lnTo>
                    <a:lnTo>
                      <a:pt x="3818" y="930"/>
                    </a:lnTo>
                    <a:lnTo>
                      <a:pt x="3824" y="930"/>
                    </a:lnTo>
                    <a:lnTo>
                      <a:pt x="3824" y="930"/>
                    </a:lnTo>
                    <a:lnTo>
                      <a:pt x="3830" y="930"/>
                    </a:lnTo>
                    <a:lnTo>
                      <a:pt x="3830" y="930"/>
                    </a:lnTo>
                    <a:lnTo>
                      <a:pt x="3836" y="930"/>
                    </a:lnTo>
                    <a:lnTo>
                      <a:pt x="3842" y="930"/>
                    </a:lnTo>
                    <a:lnTo>
                      <a:pt x="3842" y="936"/>
                    </a:lnTo>
                    <a:lnTo>
                      <a:pt x="3848" y="936"/>
                    </a:lnTo>
                    <a:lnTo>
                      <a:pt x="3848" y="936"/>
                    </a:lnTo>
                    <a:lnTo>
                      <a:pt x="3854" y="936"/>
                    </a:lnTo>
                    <a:lnTo>
                      <a:pt x="3854" y="936"/>
                    </a:lnTo>
                    <a:lnTo>
                      <a:pt x="3860" y="936"/>
                    </a:lnTo>
                    <a:lnTo>
                      <a:pt x="3866" y="936"/>
                    </a:lnTo>
                    <a:lnTo>
                      <a:pt x="3866" y="936"/>
                    </a:lnTo>
                    <a:lnTo>
                      <a:pt x="3872" y="936"/>
                    </a:lnTo>
                    <a:lnTo>
                      <a:pt x="3872" y="936"/>
                    </a:lnTo>
                    <a:lnTo>
                      <a:pt x="3878" y="936"/>
                    </a:lnTo>
                    <a:lnTo>
                      <a:pt x="3878" y="942"/>
                    </a:lnTo>
                    <a:lnTo>
                      <a:pt x="3884" y="942"/>
                    </a:lnTo>
                    <a:lnTo>
                      <a:pt x="3884" y="942"/>
                    </a:lnTo>
                    <a:lnTo>
                      <a:pt x="3890" y="942"/>
                    </a:lnTo>
                    <a:lnTo>
                      <a:pt x="3895" y="942"/>
                    </a:lnTo>
                    <a:lnTo>
                      <a:pt x="3895" y="942"/>
                    </a:lnTo>
                    <a:lnTo>
                      <a:pt x="3901" y="942"/>
                    </a:lnTo>
                    <a:lnTo>
                      <a:pt x="3901" y="942"/>
                    </a:lnTo>
                    <a:lnTo>
                      <a:pt x="3907" y="942"/>
                    </a:lnTo>
                    <a:lnTo>
                      <a:pt x="3907" y="942"/>
                    </a:lnTo>
                    <a:lnTo>
                      <a:pt x="3913" y="942"/>
                    </a:lnTo>
                    <a:lnTo>
                      <a:pt x="3919" y="942"/>
                    </a:lnTo>
                    <a:lnTo>
                      <a:pt x="3919" y="948"/>
                    </a:lnTo>
                    <a:lnTo>
                      <a:pt x="3925" y="948"/>
                    </a:lnTo>
                    <a:lnTo>
                      <a:pt x="3925" y="948"/>
                    </a:lnTo>
                    <a:lnTo>
                      <a:pt x="3931" y="948"/>
                    </a:lnTo>
                    <a:lnTo>
                      <a:pt x="3931" y="948"/>
                    </a:lnTo>
                    <a:lnTo>
                      <a:pt x="3937" y="948"/>
                    </a:lnTo>
                    <a:lnTo>
                      <a:pt x="3943" y="948"/>
                    </a:lnTo>
                    <a:lnTo>
                      <a:pt x="3943" y="948"/>
                    </a:lnTo>
                    <a:lnTo>
                      <a:pt x="3949" y="948"/>
                    </a:lnTo>
                    <a:lnTo>
                      <a:pt x="3949" y="948"/>
                    </a:lnTo>
                    <a:lnTo>
                      <a:pt x="3955" y="948"/>
                    </a:lnTo>
                    <a:lnTo>
                      <a:pt x="3955" y="948"/>
                    </a:lnTo>
                    <a:lnTo>
                      <a:pt x="3961" y="948"/>
                    </a:lnTo>
                    <a:lnTo>
                      <a:pt x="3961" y="948"/>
                    </a:lnTo>
                    <a:lnTo>
                      <a:pt x="3967" y="954"/>
                    </a:lnTo>
                    <a:lnTo>
                      <a:pt x="3973" y="954"/>
                    </a:lnTo>
                    <a:lnTo>
                      <a:pt x="3979" y="954"/>
                    </a:lnTo>
                    <a:lnTo>
                      <a:pt x="3979" y="954"/>
                    </a:lnTo>
                    <a:lnTo>
                      <a:pt x="3985" y="954"/>
                    </a:lnTo>
                    <a:lnTo>
                      <a:pt x="3985" y="954"/>
                    </a:lnTo>
                    <a:lnTo>
                      <a:pt x="3991" y="954"/>
                    </a:lnTo>
                    <a:lnTo>
                      <a:pt x="3997" y="954"/>
                    </a:lnTo>
                    <a:lnTo>
                      <a:pt x="3997" y="954"/>
                    </a:lnTo>
                    <a:lnTo>
                      <a:pt x="4003" y="954"/>
                    </a:lnTo>
                    <a:lnTo>
                      <a:pt x="4003" y="954"/>
                    </a:lnTo>
                    <a:lnTo>
                      <a:pt x="4009" y="954"/>
                    </a:lnTo>
                    <a:lnTo>
                      <a:pt x="4009" y="954"/>
                    </a:lnTo>
                    <a:lnTo>
                      <a:pt x="4015" y="954"/>
                    </a:lnTo>
                    <a:lnTo>
                      <a:pt x="4021" y="954"/>
                    </a:lnTo>
                    <a:lnTo>
                      <a:pt x="4021" y="954"/>
                    </a:lnTo>
                    <a:lnTo>
                      <a:pt x="4027" y="954"/>
                    </a:lnTo>
                    <a:lnTo>
                      <a:pt x="4027" y="954"/>
                    </a:lnTo>
                    <a:lnTo>
                      <a:pt x="4032" y="954"/>
                    </a:lnTo>
                    <a:lnTo>
                      <a:pt x="4032" y="960"/>
                    </a:lnTo>
                    <a:lnTo>
                      <a:pt x="4038" y="960"/>
                    </a:lnTo>
                    <a:lnTo>
                      <a:pt x="4038" y="960"/>
                    </a:lnTo>
                    <a:lnTo>
                      <a:pt x="4044" y="960"/>
                    </a:lnTo>
                    <a:lnTo>
                      <a:pt x="4050" y="960"/>
                    </a:lnTo>
                    <a:lnTo>
                      <a:pt x="4050" y="960"/>
                    </a:lnTo>
                    <a:lnTo>
                      <a:pt x="4056" y="960"/>
                    </a:lnTo>
                    <a:lnTo>
                      <a:pt x="4056" y="960"/>
                    </a:lnTo>
                    <a:lnTo>
                      <a:pt x="4062" y="960"/>
                    </a:lnTo>
                    <a:lnTo>
                      <a:pt x="4062" y="960"/>
                    </a:lnTo>
                    <a:lnTo>
                      <a:pt x="4068" y="960"/>
                    </a:lnTo>
                    <a:lnTo>
                      <a:pt x="4074" y="960"/>
                    </a:lnTo>
                    <a:lnTo>
                      <a:pt x="4074" y="960"/>
                    </a:lnTo>
                    <a:lnTo>
                      <a:pt x="4080" y="960"/>
                    </a:lnTo>
                    <a:lnTo>
                      <a:pt x="4080" y="960"/>
                    </a:lnTo>
                    <a:lnTo>
                      <a:pt x="4086" y="960"/>
                    </a:lnTo>
                    <a:lnTo>
                      <a:pt x="4086" y="960"/>
                    </a:lnTo>
                    <a:lnTo>
                      <a:pt x="4092" y="960"/>
                    </a:lnTo>
                    <a:lnTo>
                      <a:pt x="4098" y="960"/>
                    </a:lnTo>
                    <a:lnTo>
                      <a:pt x="4098" y="960"/>
                    </a:lnTo>
                    <a:lnTo>
                      <a:pt x="4104" y="960"/>
                    </a:lnTo>
                    <a:lnTo>
                      <a:pt x="4104" y="960"/>
                    </a:lnTo>
                    <a:lnTo>
                      <a:pt x="4110" y="960"/>
                    </a:lnTo>
                    <a:lnTo>
                      <a:pt x="4110" y="960"/>
                    </a:lnTo>
                    <a:lnTo>
                      <a:pt x="4116" y="960"/>
                    </a:lnTo>
                    <a:lnTo>
                      <a:pt x="4116" y="960"/>
                    </a:lnTo>
                    <a:lnTo>
                      <a:pt x="4122" y="960"/>
                    </a:lnTo>
                    <a:lnTo>
                      <a:pt x="4128" y="966"/>
                    </a:lnTo>
                    <a:lnTo>
                      <a:pt x="4128" y="966"/>
                    </a:lnTo>
                    <a:lnTo>
                      <a:pt x="4134" y="966"/>
                    </a:lnTo>
                    <a:lnTo>
                      <a:pt x="4134" y="966"/>
                    </a:lnTo>
                    <a:lnTo>
                      <a:pt x="4140" y="966"/>
                    </a:lnTo>
                    <a:lnTo>
                      <a:pt x="4140" y="966"/>
                    </a:lnTo>
                    <a:lnTo>
                      <a:pt x="4146" y="966"/>
                    </a:lnTo>
                    <a:lnTo>
                      <a:pt x="4152" y="966"/>
                    </a:lnTo>
                    <a:lnTo>
                      <a:pt x="4152" y="966"/>
                    </a:lnTo>
                    <a:lnTo>
                      <a:pt x="4158" y="966"/>
                    </a:lnTo>
                    <a:lnTo>
                      <a:pt x="4164" y="966"/>
                    </a:lnTo>
                    <a:lnTo>
                      <a:pt x="4164" y="966"/>
                    </a:lnTo>
                    <a:lnTo>
                      <a:pt x="4169" y="966"/>
                    </a:lnTo>
                    <a:lnTo>
                      <a:pt x="4169" y="966"/>
                    </a:lnTo>
                    <a:lnTo>
                      <a:pt x="4175" y="966"/>
                    </a:lnTo>
                    <a:lnTo>
                      <a:pt x="4175" y="966"/>
                    </a:lnTo>
                    <a:lnTo>
                      <a:pt x="4181" y="966"/>
                    </a:lnTo>
                    <a:lnTo>
                      <a:pt x="4187" y="966"/>
                    </a:lnTo>
                    <a:lnTo>
                      <a:pt x="4187" y="966"/>
                    </a:lnTo>
                    <a:lnTo>
                      <a:pt x="4193" y="966"/>
                    </a:lnTo>
                    <a:lnTo>
                      <a:pt x="4193" y="966"/>
                    </a:lnTo>
                    <a:lnTo>
                      <a:pt x="4199" y="966"/>
                    </a:lnTo>
                    <a:lnTo>
                      <a:pt x="4199" y="966"/>
                    </a:lnTo>
                    <a:lnTo>
                      <a:pt x="4205" y="966"/>
                    </a:lnTo>
                    <a:lnTo>
                      <a:pt x="4205" y="966"/>
                    </a:lnTo>
                    <a:lnTo>
                      <a:pt x="4211" y="966"/>
                    </a:lnTo>
                    <a:lnTo>
                      <a:pt x="4217" y="966"/>
                    </a:lnTo>
                    <a:lnTo>
                      <a:pt x="4217" y="966"/>
                    </a:lnTo>
                    <a:lnTo>
                      <a:pt x="4223" y="966"/>
                    </a:lnTo>
                    <a:lnTo>
                      <a:pt x="4223" y="966"/>
                    </a:lnTo>
                    <a:lnTo>
                      <a:pt x="4229" y="966"/>
                    </a:lnTo>
                    <a:lnTo>
                      <a:pt x="4229" y="966"/>
                    </a:lnTo>
                    <a:lnTo>
                      <a:pt x="4235" y="966"/>
                    </a:lnTo>
                    <a:lnTo>
                      <a:pt x="4235" y="966"/>
                    </a:lnTo>
                    <a:lnTo>
                      <a:pt x="4241" y="966"/>
                    </a:lnTo>
                    <a:lnTo>
                      <a:pt x="4247" y="966"/>
                    </a:lnTo>
                    <a:lnTo>
                      <a:pt x="4247" y="966"/>
                    </a:lnTo>
                    <a:lnTo>
                      <a:pt x="4253" y="966"/>
                    </a:lnTo>
                    <a:lnTo>
                      <a:pt x="4253" y="966"/>
                    </a:lnTo>
                    <a:lnTo>
                      <a:pt x="4259" y="972"/>
                    </a:lnTo>
                    <a:lnTo>
                      <a:pt x="4259" y="972"/>
                    </a:lnTo>
                    <a:lnTo>
                      <a:pt x="4271" y="972"/>
                    </a:lnTo>
                    <a:lnTo>
                      <a:pt x="4271" y="972"/>
                    </a:lnTo>
                    <a:lnTo>
                      <a:pt x="4277" y="972"/>
                    </a:lnTo>
                    <a:lnTo>
                      <a:pt x="4277" y="972"/>
                    </a:lnTo>
                    <a:lnTo>
                      <a:pt x="4283" y="972"/>
                    </a:lnTo>
                    <a:lnTo>
                      <a:pt x="4283" y="972"/>
                    </a:lnTo>
                    <a:lnTo>
                      <a:pt x="4289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2"/>
                    </a:lnTo>
                    <a:lnTo>
                      <a:pt x="4295" y="732"/>
                    </a:lnTo>
                    <a:lnTo>
                      <a:pt x="4295" y="732"/>
                    </a:lnTo>
                    <a:lnTo>
                      <a:pt x="4295" y="732"/>
                    </a:lnTo>
                    <a:lnTo>
                      <a:pt x="4295" y="732"/>
                    </a:lnTo>
                    <a:lnTo>
                      <a:pt x="4295" y="726"/>
                    </a:lnTo>
                    <a:lnTo>
                      <a:pt x="4295" y="726"/>
                    </a:lnTo>
                    <a:lnTo>
                      <a:pt x="4295" y="726"/>
                    </a:lnTo>
                    <a:lnTo>
                      <a:pt x="4295" y="726"/>
                    </a:lnTo>
                    <a:lnTo>
                      <a:pt x="4295" y="720"/>
                    </a:lnTo>
                    <a:lnTo>
                      <a:pt x="4295" y="720"/>
                    </a:lnTo>
                    <a:lnTo>
                      <a:pt x="4295" y="720"/>
                    </a:lnTo>
                    <a:lnTo>
                      <a:pt x="4295" y="720"/>
                    </a:lnTo>
                    <a:lnTo>
                      <a:pt x="4295" y="720"/>
                    </a:lnTo>
                    <a:lnTo>
                      <a:pt x="4295" y="714"/>
                    </a:lnTo>
                    <a:lnTo>
                      <a:pt x="4295" y="714"/>
                    </a:lnTo>
                    <a:lnTo>
                      <a:pt x="4295" y="714"/>
                    </a:lnTo>
                    <a:lnTo>
                      <a:pt x="4295" y="714"/>
                    </a:lnTo>
                    <a:lnTo>
                      <a:pt x="4295" y="708"/>
                    </a:lnTo>
                    <a:lnTo>
                      <a:pt x="4295" y="708"/>
                    </a:lnTo>
                    <a:lnTo>
                      <a:pt x="4295" y="708"/>
                    </a:lnTo>
                    <a:lnTo>
                      <a:pt x="4295" y="708"/>
                    </a:lnTo>
                    <a:lnTo>
                      <a:pt x="4295" y="708"/>
                    </a:lnTo>
                    <a:lnTo>
                      <a:pt x="4295" y="702"/>
                    </a:lnTo>
                    <a:lnTo>
                      <a:pt x="4295" y="702"/>
                    </a:lnTo>
                    <a:lnTo>
                      <a:pt x="4295" y="702"/>
                    </a:lnTo>
                    <a:lnTo>
                      <a:pt x="4295" y="702"/>
                    </a:lnTo>
                    <a:lnTo>
                      <a:pt x="4295" y="696"/>
                    </a:lnTo>
                    <a:lnTo>
                      <a:pt x="4295" y="696"/>
                    </a:lnTo>
                    <a:lnTo>
                      <a:pt x="4295" y="696"/>
                    </a:lnTo>
                    <a:lnTo>
                      <a:pt x="4295" y="696"/>
                    </a:lnTo>
                    <a:lnTo>
                      <a:pt x="4295" y="690"/>
                    </a:lnTo>
                    <a:lnTo>
                      <a:pt x="4295" y="690"/>
                    </a:lnTo>
                    <a:lnTo>
                      <a:pt x="4295" y="690"/>
                    </a:lnTo>
                    <a:lnTo>
                      <a:pt x="4295" y="690"/>
                    </a:lnTo>
                    <a:lnTo>
                      <a:pt x="4295" y="690"/>
                    </a:lnTo>
                    <a:lnTo>
                      <a:pt x="4295" y="684"/>
                    </a:lnTo>
                    <a:lnTo>
                      <a:pt x="4295" y="684"/>
                    </a:lnTo>
                    <a:lnTo>
                      <a:pt x="4295" y="684"/>
                    </a:lnTo>
                    <a:lnTo>
                      <a:pt x="4295" y="684"/>
                    </a:lnTo>
                    <a:lnTo>
                      <a:pt x="4295" y="678"/>
                    </a:lnTo>
                    <a:lnTo>
                      <a:pt x="4295" y="678"/>
                    </a:lnTo>
                    <a:lnTo>
                      <a:pt x="4295" y="678"/>
                    </a:lnTo>
                    <a:lnTo>
                      <a:pt x="4295" y="678"/>
                    </a:lnTo>
                    <a:lnTo>
                      <a:pt x="4295" y="672"/>
                    </a:lnTo>
                    <a:lnTo>
                      <a:pt x="4295" y="672"/>
                    </a:lnTo>
                    <a:lnTo>
                      <a:pt x="4295" y="672"/>
                    </a:lnTo>
                    <a:lnTo>
                      <a:pt x="4295" y="672"/>
                    </a:lnTo>
                    <a:lnTo>
                      <a:pt x="4295" y="666"/>
                    </a:lnTo>
                    <a:lnTo>
                      <a:pt x="4295" y="666"/>
                    </a:lnTo>
                    <a:lnTo>
                      <a:pt x="4295" y="666"/>
                    </a:lnTo>
                    <a:lnTo>
                      <a:pt x="4295" y="666"/>
                    </a:lnTo>
                    <a:lnTo>
                      <a:pt x="4295" y="660"/>
                    </a:lnTo>
                    <a:lnTo>
                      <a:pt x="4295" y="660"/>
                    </a:lnTo>
                    <a:lnTo>
                      <a:pt x="4295" y="660"/>
                    </a:lnTo>
                    <a:lnTo>
                      <a:pt x="4295" y="660"/>
                    </a:lnTo>
                    <a:lnTo>
                      <a:pt x="4295" y="654"/>
                    </a:lnTo>
                    <a:lnTo>
                      <a:pt x="4295" y="654"/>
                    </a:lnTo>
                    <a:lnTo>
                      <a:pt x="4295" y="654"/>
                    </a:lnTo>
                    <a:lnTo>
                      <a:pt x="4295" y="654"/>
                    </a:lnTo>
                    <a:lnTo>
                      <a:pt x="4295" y="648"/>
                    </a:lnTo>
                    <a:lnTo>
                      <a:pt x="4295" y="648"/>
                    </a:lnTo>
                    <a:lnTo>
                      <a:pt x="4295" y="648"/>
                    </a:lnTo>
                    <a:lnTo>
                      <a:pt x="4295" y="648"/>
                    </a:lnTo>
                    <a:lnTo>
                      <a:pt x="4295" y="642"/>
                    </a:lnTo>
                    <a:lnTo>
                      <a:pt x="4295" y="642"/>
                    </a:lnTo>
                    <a:lnTo>
                      <a:pt x="4295" y="642"/>
                    </a:lnTo>
                    <a:lnTo>
                      <a:pt x="4295" y="642"/>
                    </a:lnTo>
                    <a:lnTo>
                      <a:pt x="4295" y="636"/>
                    </a:lnTo>
                    <a:lnTo>
                      <a:pt x="4295" y="636"/>
                    </a:lnTo>
                    <a:lnTo>
                      <a:pt x="4295" y="636"/>
                    </a:lnTo>
                    <a:lnTo>
                      <a:pt x="4295" y="630"/>
                    </a:lnTo>
                    <a:lnTo>
                      <a:pt x="4295" y="630"/>
                    </a:lnTo>
                    <a:lnTo>
                      <a:pt x="4295" y="630"/>
                    </a:lnTo>
                    <a:lnTo>
                      <a:pt x="4295" y="630"/>
                    </a:lnTo>
                    <a:lnTo>
                      <a:pt x="4295" y="624"/>
                    </a:lnTo>
                    <a:lnTo>
                      <a:pt x="4295" y="624"/>
                    </a:lnTo>
                    <a:lnTo>
                      <a:pt x="4295" y="624"/>
                    </a:lnTo>
                    <a:lnTo>
                      <a:pt x="4295" y="624"/>
                    </a:lnTo>
                    <a:lnTo>
                      <a:pt x="4295" y="618"/>
                    </a:lnTo>
                    <a:lnTo>
                      <a:pt x="4295" y="618"/>
                    </a:lnTo>
                    <a:lnTo>
                      <a:pt x="4295" y="618"/>
                    </a:lnTo>
                    <a:lnTo>
                      <a:pt x="4295" y="618"/>
                    </a:lnTo>
                    <a:lnTo>
                      <a:pt x="4295" y="612"/>
                    </a:lnTo>
                    <a:lnTo>
                      <a:pt x="4295" y="612"/>
                    </a:lnTo>
                    <a:lnTo>
                      <a:pt x="4295" y="612"/>
                    </a:lnTo>
                    <a:lnTo>
                      <a:pt x="4295" y="612"/>
                    </a:lnTo>
                    <a:lnTo>
                      <a:pt x="4295" y="606"/>
                    </a:lnTo>
                    <a:lnTo>
                      <a:pt x="4295" y="606"/>
                    </a:lnTo>
                    <a:lnTo>
                      <a:pt x="4295" y="606"/>
                    </a:lnTo>
                    <a:lnTo>
                      <a:pt x="4295" y="606"/>
                    </a:lnTo>
                    <a:lnTo>
                      <a:pt x="4295" y="600"/>
                    </a:lnTo>
                    <a:lnTo>
                      <a:pt x="4295" y="600"/>
                    </a:lnTo>
                    <a:lnTo>
                      <a:pt x="4295" y="600"/>
                    </a:lnTo>
                    <a:lnTo>
                      <a:pt x="4295" y="594"/>
                    </a:lnTo>
                    <a:lnTo>
                      <a:pt x="4295" y="594"/>
                    </a:lnTo>
                    <a:lnTo>
                      <a:pt x="4295" y="594"/>
                    </a:lnTo>
                    <a:lnTo>
                      <a:pt x="4295" y="594"/>
                    </a:lnTo>
                    <a:lnTo>
                      <a:pt x="4295" y="588"/>
                    </a:lnTo>
                    <a:lnTo>
                      <a:pt x="4295" y="588"/>
                    </a:lnTo>
                    <a:lnTo>
                      <a:pt x="4295" y="588"/>
                    </a:lnTo>
                    <a:lnTo>
                      <a:pt x="4295" y="588"/>
                    </a:lnTo>
                    <a:lnTo>
                      <a:pt x="4295" y="582"/>
                    </a:lnTo>
                    <a:lnTo>
                      <a:pt x="4295" y="582"/>
                    </a:lnTo>
                    <a:lnTo>
                      <a:pt x="4295" y="576"/>
                    </a:lnTo>
                    <a:lnTo>
                      <a:pt x="4295" y="576"/>
                    </a:lnTo>
                    <a:lnTo>
                      <a:pt x="4295" y="576"/>
                    </a:lnTo>
                    <a:lnTo>
                      <a:pt x="4295" y="576"/>
                    </a:lnTo>
                    <a:lnTo>
                      <a:pt x="4295" y="570"/>
                    </a:lnTo>
                    <a:lnTo>
                      <a:pt x="4295" y="570"/>
                    </a:lnTo>
                    <a:lnTo>
                      <a:pt x="4295" y="570"/>
                    </a:lnTo>
                    <a:lnTo>
                      <a:pt x="4295" y="564"/>
                    </a:lnTo>
                    <a:lnTo>
                      <a:pt x="4295" y="564"/>
                    </a:lnTo>
                    <a:lnTo>
                      <a:pt x="4295" y="564"/>
                    </a:lnTo>
                    <a:lnTo>
                      <a:pt x="4295" y="564"/>
                    </a:lnTo>
                    <a:lnTo>
                      <a:pt x="4295" y="558"/>
                    </a:lnTo>
                    <a:lnTo>
                      <a:pt x="4295" y="558"/>
                    </a:lnTo>
                    <a:lnTo>
                      <a:pt x="4295" y="558"/>
                    </a:lnTo>
                    <a:lnTo>
                      <a:pt x="4295" y="552"/>
                    </a:lnTo>
                    <a:lnTo>
                      <a:pt x="4295" y="552"/>
                    </a:lnTo>
                    <a:lnTo>
                      <a:pt x="4295" y="552"/>
                    </a:lnTo>
                    <a:lnTo>
                      <a:pt x="4295" y="552"/>
                    </a:lnTo>
                    <a:lnTo>
                      <a:pt x="4295" y="546"/>
                    </a:lnTo>
                    <a:lnTo>
                      <a:pt x="4295" y="546"/>
                    </a:lnTo>
                    <a:lnTo>
                      <a:pt x="4295" y="546"/>
                    </a:lnTo>
                    <a:lnTo>
                      <a:pt x="4295" y="540"/>
                    </a:lnTo>
                    <a:lnTo>
                      <a:pt x="4295" y="540"/>
                    </a:lnTo>
                    <a:lnTo>
                      <a:pt x="4295" y="540"/>
                    </a:lnTo>
                    <a:lnTo>
                      <a:pt x="4295" y="534"/>
                    </a:lnTo>
                    <a:lnTo>
                      <a:pt x="4295" y="534"/>
                    </a:lnTo>
                    <a:lnTo>
                      <a:pt x="4295" y="534"/>
                    </a:lnTo>
                    <a:lnTo>
                      <a:pt x="4295" y="534"/>
                    </a:lnTo>
                    <a:lnTo>
                      <a:pt x="4295" y="528"/>
                    </a:lnTo>
                    <a:lnTo>
                      <a:pt x="4295" y="528"/>
                    </a:lnTo>
                    <a:lnTo>
                      <a:pt x="4295" y="528"/>
                    </a:lnTo>
                    <a:lnTo>
                      <a:pt x="4295" y="522"/>
                    </a:lnTo>
                    <a:lnTo>
                      <a:pt x="4295" y="522"/>
                    </a:lnTo>
                    <a:lnTo>
                      <a:pt x="4295" y="522"/>
                    </a:lnTo>
                    <a:lnTo>
                      <a:pt x="4295" y="516"/>
                    </a:lnTo>
                    <a:lnTo>
                      <a:pt x="4295" y="516"/>
                    </a:lnTo>
                    <a:lnTo>
                      <a:pt x="4295" y="516"/>
                    </a:lnTo>
                    <a:lnTo>
                      <a:pt x="4295" y="516"/>
                    </a:lnTo>
                    <a:lnTo>
                      <a:pt x="4295" y="510"/>
                    </a:lnTo>
                    <a:lnTo>
                      <a:pt x="4295" y="510"/>
                    </a:lnTo>
                    <a:lnTo>
                      <a:pt x="4295" y="510"/>
                    </a:lnTo>
                    <a:lnTo>
                      <a:pt x="4295" y="504"/>
                    </a:lnTo>
                    <a:lnTo>
                      <a:pt x="4295" y="504"/>
                    </a:lnTo>
                    <a:lnTo>
                      <a:pt x="4295" y="504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26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0"/>
                    </a:lnTo>
                    <a:lnTo>
                      <a:pt x="4295" y="30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30"/>
                    </a:lnTo>
                    <a:lnTo>
                      <a:pt x="4295" y="30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72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44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92" name="Freeform 56"/>
              <p:cNvSpPr>
                <a:spLocks/>
              </p:cNvSpPr>
              <p:nvPr/>
            </p:nvSpPr>
            <p:spPr bwMode="auto">
              <a:xfrm>
                <a:off x="752" y="1338"/>
                <a:ext cx="4295" cy="498"/>
              </a:xfrm>
              <a:custGeom>
                <a:avLst/>
                <a:gdLst/>
                <a:ahLst/>
                <a:cxnLst>
                  <a:cxn ang="0">
                    <a:pos x="0" y="360"/>
                  </a:cxn>
                  <a:cxn ang="0">
                    <a:pos x="0" y="306"/>
                  </a:cxn>
                  <a:cxn ang="0">
                    <a:pos x="0" y="252"/>
                  </a:cxn>
                  <a:cxn ang="0">
                    <a:pos x="0" y="192"/>
                  </a:cxn>
                  <a:cxn ang="0">
                    <a:pos x="0" y="126"/>
                  </a:cxn>
                  <a:cxn ang="0">
                    <a:pos x="0" y="54"/>
                  </a:cxn>
                  <a:cxn ang="0">
                    <a:pos x="0" y="0"/>
                  </a:cxn>
                  <a:cxn ang="0">
                    <a:pos x="0" y="72"/>
                  </a:cxn>
                  <a:cxn ang="0">
                    <a:pos x="0" y="156"/>
                  </a:cxn>
                  <a:cxn ang="0">
                    <a:pos x="0" y="234"/>
                  </a:cxn>
                  <a:cxn ang="0">
                    <a:pos x="0" y="306"/>
                  </a:cxn>
                  <a:cxn ang="0">
                    <a:pos x="0" y="366"/>
                  </a:cxn>
                  <a:cxn ang="0">
                    <a:pos x="0" y="426"/>
                  </a:cxn>
                  <a:cxn ang="0">
                    <a:pos x="0" y="468"/>
                  </a:cxn>
                  <a:cxn ang="0">
                    <a:pos x="0" y="498"/>
                  </a:cxn>
                  <a:cxn ang="0">
                    <a:pos x="0" y="462"/>
                  </a:cxn>
                  <a:cxn ang="0">
                    <a:pos x="0" y="414"/>
                  </a:cxn>
                  <a:cxn ang="0">
                    <a:pos x="0" y="360"/>
                  </a:cxn>
                  <a:cxn ang="0">
                    <a:pos x="0" y="294"/>
                  </a:cxn>
                  <a:cxn ang="0">
                    <a:pos x="0" y="222"/>
                  </a:cxn>
                  <a:cxn ang="0">
                    <a:pos x="0" y="144"/>
                  </a:cxn>
                  <a:cxn ang="0">
                    <a:pos x="0" y="60"/>
                  </a:cxn>
                  <a:cxn ang="0">
                    <a:pos x="0" y="0"/>
                  </a:cxn>
                  <a:cxn ang="0">
                    <a:pos x="0" y="66"/>
                  </a:cxn>
                  <a:cxn ang="0">
                    <a:pos x="263" y="138"/>
                  </a:cxn>
                  <a:cxn ang="0">
                    <a:pos x="531" y="198"/>
                  </a:cxn>
                  <a:cxn ang="0">
                    <a:pos x="804" y="258"/>
                  </a:cxn>
                  <a:cxn ang="0">
                    <a:pos x="1072" y="312"/>
                  </a:cxn>
                  <a:cxn ang="0">
                    <a:pos x="1346" y="366"/>
                  </a:cxn>
                  <a:cxn ang="0">
                    <a:pos x="1614" y="408"/>
                  </a:cxn>
                  <a:cxn ang="0">
                    <a:pos x="1888" y="426"/>
                  </a:cxn>
                  <a:cxn ang="0">
                    <a:pos x="2156" y="384"/>
                  </a:cxn>
                  <a:cxn ang="0">
                    <a:pos x="2424" y="342"/>
                  </a:cxn>
                  <a:cxn ang="0">
                    <a:pos x="2692" y="288"/>
                  </a:cxn>
                  <a:cxn ang="0">
                    <a:pos x="2966" y="228"/>
                  </a:cxn>
                  <a:cxn ang="0">
                    <a:pos x="3240" y="168"/>
                  </a:cxn>
                  <a:cxn ang="0">
                    <a:pos x="3508" y="102"/>
                  </a:cxn>
                  <a:cxn ang="0">
                    <a:pos x="3776" y="30"/>
                  </a:cxn>
                  <a:cxn ang="0">
                    <a:pos x="4050" y="18"/>
                  </a:cxn>
                  <a:cxn ang="0">
                    <a:pos x="4295" y="102"/>
                  </a:cxn>
                  <a:cxn ang="0">
                    <a:pos x="4295" y="186"/>
                  </a:cxn>
                  <a:cxn ang="0">
                    <a:pos x="4295" y="258"/>
                  </a:cxn>
                  <a:cxn ang="0">
                    <a:pos x="4295" y="330"/>
                  </a:cxn>
                  <a:cxn ang="0">
                    <a:pos x="4295" y="390"/>
                  </a:cxn>
                  <a:cxn ang="0">
                    <a:pos x="4295" y="438"/>
                  </a:cxn>
                  <a:cxn ang="0">
                    <a:pos x="4295" y="486"/>
                  </a:cxn>
                  <a:cxn ang="0">
                    <a:pos x="4295" y="492"/>
                  </a:cxn>
                  <a:cxn ang="0">
                    <a:pos x="4295" y="444"/>
                  </a:cxn>
                  <a:cxn ang="0">
                    <a:pos x="4295" y="396"/>
                  </a:cxn>
                  <a:cxn ang="0">
                    <a:pos x="4295" y="336"/>
                  </a:cxn>
                  <a:cxn ang="0">
                    <a:pos x="4295" y="270"/>
                  </a:cxn>
                  <a:cxn ang="0">
                    <a:pos x="4295" y="198"/>
                  </a:cxn>
                  <a:cxn ang="0">
                    <a:pos x="4295" y="114"/>
                  </a:cxn>
                  <a:cxn ang="0">
                    <a:pos x="4295" y="30"/>
                  </a:cxn>
                  <a:cxn ang="0">
                    <a:pos x="4295" y="24"/>
                  </a:cxn>
                  <a:cxn ang="0">
                    <a:pos x="4295" y="90"/>
                  </a:cxn>
                  <a:cxn ang="0">
                    <a:pos x="4295" y="156"/>
                  </a:cxn>
                  <a:cxn ang="0">
                    <a:pos x="4295" y="222"/>
                  </a:cxn>
                  <a:cxn ang="0">
                    <a:pos x="4295" y="282"/>
                  </a:cxn>
                  <a:cxn ang="0">
                    <a:pos x="4295" y="336"/>
                  </a:cxn>
                  <a:cxn ang="0">
                    <a:pos x="4295" y="384"/>
                  </a:cxn>
                  <a:cxn ang="0">
                    <a:pos x="4295" y="426"/>
                  </a:cxn>
                  <a:cxn ang="0">
                    <a:pos x="4295" y="414"/>
                  </a:cxn>
                </a:cxnLst>
                <a:rect l="0" t="0" r="r" b="b"/>
                <a:pathLst>
                  <a:path w="4295" h="498">
                    <a:moveTo>
                      <a:pt x="0" y="402"/>
                    </a:move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6" y="72"/>
                    </a:lnTo>
                    <a:lnTo>
                      <a:pt x="12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4" y="72"/>
                    </a:lnTo>
                    <a:lnTo>
                      <a:pt x="24" y="78"/>
                    </a:lnTo>
                    <a:lnTo>
                      <a:pt x="30" y="78"/>
                    </a:lnTo>
                    <a:lnTo>
                      <a:pt x="36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8" y="78"/>
                    </a:lnTo>
                    <a:lnTo>
                      <a:pt x="48" y="84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60" y="84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84" y="90"/>
                    </a:lnTo>
                    <a:lnTo>
                      <a:pt x="90" y="90"/>
                    </a:lnTo>
                    <a:lnTo>
                      <a:pt x="90" y="90"/>
                    </a:lnTo>
                    <a:lnTo>
                      <a:pt x="96" y="96"/>
                    </a:lnTo>
                    <a:lnTo>
                      <a:pt x="96" y="96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8" y="96"/>
                    </a:lnTo>
                    <a:lnTo>
                      <a:pt x="114" y="96"/>
                    </a:lnTo>
                    <a:lnTo>
                      <a:pt x="114" y="96"/>
                    </a:lnTo>
                    <a:lnTo>
                      <a:pt x="120" y="102"/>
                    </a:lnTo>
                    <a:lnTo>
                      <a:pt x="120" y="102"/>
                    </a:lnTo>
                    <a:lnTo>
                      <a:pt x="126" y="102"/>
                    </a:lnTo>
                    <a:lnTo>
                      <a:pt x="126" y="102"/>
                    </a:lnTo>
                    <a:lnTo>
                      <a:pt x="131" y="102"/>
                    </a:lnTo>
                    <a:lnTo>
                      <a:pt x="137" y="102"/>
                    </a:lnTo>
                    <a:lnTo>
                      <a:pt x="137" y="102"/>
                    </a:lnTo>
                    <a:lnTo>
                      <a:pt x="143" y="108"/>
                    </a:lnTo>
                    <a:lnTo>
                      <a:pt x="143" y="108"/>
                    </a:lnTo>
                    <a:lnTo>
                      <a:pt x="149" y="108"/>
                    </a:lnTo>
                    <a:lnTo>
                      <a:pt x="149" y="108"/>
                    </a:lnTo>
                    <a:lnTo>
                      <a:pt x="155" y="108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7" y="114"/>
                    </a:lnTo>
                    <a:lnTo>
                      <a:pt x="167" y="114"/>
                    </a:lnTo>
                    <a:lnTo>
                      <a:pt x="173" y="114"/>
                    </a:lnTo>
                    <a:lnTo>
                      <a:pt x="173" y="114"/>
                    </a:lnTo>
                    <a:lnTo>
                      <a:pt x="179" y="114"/>
                    </a:lnTo>
                    <a:lnTo>
                      <a:pt x="185" y="114"/>
                    </a:lnTo>
                    <a:lnTo>
                      <a:pt x="185" y="114"/>
                    </a:lnTo>
                    <a:lnTo>
                      <a:pt x="191" y="120"/>
                    </a:lnTo>
                    <a:lnTo>
                      <a:pt x="191" y="120"/>
                    </a:lnTo>
                    <a:lnTo>
                      <a:pt x="197" y="120"/>
                    </a:lnTo>
                    <a:lnTo>
                      <a:pt x="197" y="120"/>
                    </a:lnTo>
                    <a:lnTo>
                      <a:pt x="203" y="120"/>
                    </a:lnTo>
                    <a:lnTo>
                      <a:pt x="209" y="120"/>
                    </a:lnTo>
                    <a:lnTo>
                      <a:pt x="209" y="120"/>
                    </a:lnTo>
                    <a:lnTo>
                      <a:pt x="215" y="126"/>
                    </a:lnTo>
                    <a:lnTo>
                      <a:pt x="215" y="126"/>
                    </a:lnTo>
                    <a:lnTo>
                      <a:pt x="221" y="126"/>
                    </a:lnTo>
                    <a:lnTo>
                      <a:pt x="221" y="126"/>
                    </a:lnTo>
                    <a:lnTo>
                      <a:pt x="227" y="126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45" y="132"/>
                    </a:lnTo>
                    <a:lnTo>
                      <a:pt x="245" y="132"/>
                    </a:lnTo>
                    <a:lnTo>
                      <a:pt x="251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63" y="138"/>
                    </a:lnTo>
                    <a:lnTo>
                      <a:pt x="263" y="138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74" y="138"/>
                    </a:lnTo>
                    <a:lnTo>
                      <a:pt x="280" y="138"/>
                    </a:lnTo>
                    <a:lnTo>
                      <a:pt x="280" y="138"/>
                    </a:lnTo>
                    <a:lnTo>
                      <a:pt x="286" y="138"/>
                    </a:lnTo>
                    <a:lnTo>
                      <a:pt x="286" y="144"/>
                    </a:lnTo>
                    <a:lnTo>
                      <a:pt x="292" y="144"/>
                    </a:lnTo>
                    <a:lnTo>
                      <a:pt x="292" y="144"/>
                    </a:lnTo>
                    <a:lnTo>
                      <a:pt x="298" y="144"/>
                    </a:lnTo>
                    <a:lnTo>
                      <a:pt x="304" y="144"/>
                    </a:lnTo>
                    <a:lnTo>
                      <a:pt x="304" y="144"/>
                    </a:lnTo>
                    <a:lnTo>
                      <a:pt x="310" y="144"/>
                    </a:lnTo>
                    <a:lnTo>
                      <a:pt x="310" y="150"/>
                    </a:lnTo>
                    <a:lnTo>
                      <a:pt x="316" y="150"/>
                    </a:lnTo>
                    <a:lnTo>
                      <a:pt x="316" y="150"/>
                    </a:lnTo>
                    <a:lnTo>
                      <a:pt x="322" y="150"/>
                    </a:lnTo>
                    <a:lnTo>
                      <a:pt x="328" y="150"/>
                    </a:lnTo>
                    <a:lnTo>
                      <a:pt x="328" y="150"/>
                    </a:lnTo>
                    <a:lnTo>
                      <a:pt x="334" y="150"/>
                    </a:lnTo>
                    <a:lnTo>
                      <a:pt x="334" y="156"/>
                    </a:lnTo>
                    <a:lnTo>
                      <a:pt x="340" y="156"/>
                    </a:lnTo>
                    <a:lnTo>
                      <a:pt x="340" y="156"/>
                    </a:lnTo>
                    <a:lnTo>
                      <a:pt x="346" y="156"/>
                    </a:lnTo>
                    <a:lnTo>
                      <a:pt x="352" y="156"/>
                    </a:lnTo>
                    <a:lnTo>
                      <a:pt x="352" y="156"/>
                    </a:lnTo>
                    <a:lnTo>
                      <a:pt x="358" y="156"/>
                    </a:lnTo>
                    <a:lnTo>
                      <a:pt x="358" y="156"/>
                    </a:lnTo>
                    <a:lnTo>
                      <a:pt x="364" y="162"/>
                    </a:lnTo>
                    <a:lnTo>
                      <a:pt x="364" y="162"/>
                    </a:lnTo>
                    <a:lnTo>
                      <a:pt x="370" y="162"/>
                    </a:lnTo>
                    <a:lnTo>
                      <a:pt x="376" y="162"/>
                    </a:lnTo>
                    <a:lnTo>
                      <a:pt x="376" y="162"/>
                    </a:lnTo>
                    <a:lnTo>
                      <a:pt x="382" y="162"/>
                    </a:lnTo>
                    <a:lnTo>
                      <a:pt x="382" y="162"/>
                    </a:lnTo>
                    <a:lnTo>
                      <a:pt x="388" y="168"/>
                    </a:lnTo>
                    <a:lnTo>
                      <a:pt x="388" y="168"/>
                    </a:lnTo>
                    <a:lnTo>
                      <a:pt x="394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5" y="168"/>
                    </a:lnTo>
                    <a:lnTo>
                      <a:pt x="405" y="168"/>
                    </a:lnTo>
                    <a:lnTo>
                      <a:pt x="411" y="168"/>
                    </a:lnTo>
                    <a:lnTo>
                      <a:pt x="411" y="174"/>
                    </a:lnTo>
                    <a:lnTo>
                      <a:pt x="417" y="174"/>
                    </a:lnTo>
                    <a:lnTo>
                      <a:pt x="423" y="174"/>
                    </a:lnTo>
                    <a:lnTo>
                      <a:pt x="423" y="174"/>
                    </a:lnTo>
                    <a:lnTo>
                      <a:pt x="429" y="174"/>
                    </a:lnTo>
                    <a:lnTo>
                      <a:pt x="429" y="174"/>
                    </a:lnTo>
                    <a:lnTo>
                      <a:pt x="435" y="174"/>
                    </a:lnTo>
                    <a:lnTo>
                      <a:pt x="435" y="180"/>
                    </a:lnTo>
                    <a:lnTo>
                      <a:pt x="441" y="180"/>
                    </a:lnTo>
                    <a:lnTo>
                      <a:pt x="447" y="180"/>
                    </a:lnTo>
                    <a:lnTo>
                      <a:pt x="447" y="180"/>
                    </a:lnTo>
                    <a:lnTo>
                      <a:pt x="453" y="180"/>
                    </a:lnTo>
                    <a:lnTo>
                      <a:pt x="453" y="180"/>
                    </a:lnTo>
                    <a:lnTo>
                      <a:pt x="459" y="180"/>
                    </a:lnTo>
                    <a:lnTo>
                      <a:pt x="459" y="180"/>
                    </a:lnTo>
                    <a:lnTo>
                      <a:pt x="465" y="186"/>
                    </a:lnTo>
                    <a:lnTo>
                      <a:pt x="471" y="186"/>
                    </a:lnTo>
                    <a:lnTo>
                      <a:pt x="471" y="186"/>
                    </a:lnTo>
                    <a:lnTo>
                      <a:pt x="477" y="186"/>
                    </a:lnTo>
                    <a:lnTo>
                      <a:pt x="477" y="186"/>
                    </a:lnTo>
                    <a:lnTo>
                      <a:pt x="483" y="186"/>
                    </a:lnTo>
                    <a:lnTo>
                      <a:pt x="483" y="186"/>
                    </a:lnTo>
                    <a:lnTo>
                      <a:pt x="489" y="186"/>
                    </a:lnTo>
                    <a:lnTo>
                      <a:pt x="495" y="192"/>
                    </a:lnTo>
                    <a:lnTo>
                      <a:pt x="495" y="192"/>
                    </a:lnTo>
                    <a:lnTo>
                      <a:pt x="501" y="192"/>
                    </a:lnTo>
                    <a:lnTo>
                      <a:pt x="501" y="192"/>
                    </a:lnTo>
                    <a:lnTo>
                      <a:pt x="507" y="192"/>
                    </a:lnTo>
                    <a:lnTo>
                      <a:pt x="507" y="192"/>
                    </a:lnTo>
                    <a:lnTo>
                      <a:pt x="513" y="192"/>
                    </a:lnTo>
                    <a:lnTo>
                      <a:pt x="519" y="198"/>
                    </a:lnTo>
                    <a:lnTo>
                      <a:pt x="519" y="198"/>
                    </a:lnTo>
                    <a:lnTo>
                      <a:pt x="525" y="198"/>
                    </a:lnTo>
                    <a:lnTo>
                      <a:pt x="525" y="198"/>
                    </a:lnTo>
                    <a:lnTo>
                      <a:pt x="531" y="198"/>
                    </a:lnTo>
                    <a:lnTo>
                      <a:pt x="531" y="198"/>
                    </a:lnTo>
                    <a:lnTo>
                      <a:pt x="536" y="198"/>
                    </a:lnTo>
                    <a:lnTo>
                      <a:pt x="542" y="198"/>
                    </a:lnTo>
                    <a:lnTo>
                      <a:pt x="542" y="204"/>
                    </a:lnTo>
                    <a:lnTo>
                      <a:pt x="548" y="204"/>
                    </a:lnTo>
                    <a:lnTo>
                      <a:pt x="548" y="204"/>
                    </a:lnTo>
                    <a:lnTo>
                      <a:pt x="554" y="204"/>
                    </a:lnTo>
                    <a:lnTo>
                      <a:pt x="554" y="204"/>
                    </a:lnTo>
                    <a:lnTo>
                      <a:pt x="560" y="204"/>
                    </a:lnTo>
                    <a:lnTo>
                      <a:pt x="566" y="204"/>
                    </a:lnTo>
                    <a:lnTo>
                      <a:pt x="566" y="204"/>
                    </a:lnTo>
                    <a:lnTo>
                      <a:pt x="572" y="210"/>
                    </a:lnTo>
                    <a:lnTo>
                      <a:pt x="572" y="210"/>
                    </a:lnTo>
                    <a:lnTo>
                      <a:pt x="578" y="210"/>
                    </a:lnTo>
                    <a:lnTo>
                      <a:pt x="578" y="210"/>
                    </a:lnTo>
                    <a:lnTo>
                      <a:pt x="584" y="210"/>
                    </a:lnTo>
                    <a:lnTo>
                      <a:pt x="590" y="210"/>
                    </a:lnTo>
                    <a:lnTo>
                      <a:pt x="590" y="210"/>
                    </a:lnTo>
                    <a:lnTo>
                      <a:pt x="596" y="210"/>
                    </a:lnTo>
                    <a:lnTo>
                      <a:pt x="596" y="216"/>
                    </a:lnTo>
                    <a:lnTo>
                      <a:pt x="602" y="216"/>
                    </a:lnTo>
                    <a:lnTo>
                      <a:pt x="602" y="216"/>
                    </a:lnTo>
                    <a:lnTo>
                      <a:pt x="608" y="216"/>
                    </a:lnTo>
                    <a:lnTo>
                      <a:pt x="614" y="216"/>
                    </a:lnTo>
                    <a:lnTo>
                      <a:pt x="614" y="216"/>
                    </a:lnTo>
                    <a:lnTo>
                      <a:pt x="620" y="216"/>
                    </a:lnTo>
                    <a:lnTo>
                      <a:pt x="620" y="216"/>
                    </a:lnTo>
                    <a:lnTo>
                      <a:pt x="626" y="222"/>
                    </a:lnTo>
                    <a:lnTo>
                      <a:pt x="626" y="222"/>
                    </a:lnTo>
                    <a:lnTo>
                      <a:pt x="632" y="222"/>
                    </a:lnTo>
                    <a:lnTo>
                      <a:pt x="638" y="222"/>
                    </a:lnTo>
                    <a:lnTo>
                      <a:pt x="638" y="222"/>
                    </a:lnTo>
                    <a:lnTo>
                      <a:pt x="644" y="222"/>
                    </a:lnTo>
                    <a:lnTo>
                      <a:pt x="644" y="222"/>
                    </a:lnTo>
                    <a:lnTo>
                      <a:pt x="650" y="222"/>
                    </a:lnTo>
                    <a:lnTo>
                      <a:pt x="650" y="228"/>
                    </a:lnTo>
                    <a:lnTo>
                      <a:pt x="656" y="228"/>
                    </a:lnTo>
                    <a:lnTo>
                      <a:pt x="662" y="228"/>
                    </a:lnTo>
                    <a:lnTo>
                      <a:pt x="668" y="228"/>
                    </a:lnTo>
                    <a:lnTo>
                      <a:pt x="668" y="228"/>
                    </a:lnTo>
                    <a:lnTo>
                      <a:pt x="673" y="228"/>
                    </a:lnTo>
                    <a:lnTo>
                      <a:pt x="673" y="228"/>
                    </a:lnTo>
                    <a:lnTo>
                      <a:pt x="679" y="234"/>
                    </a:lnTo>
                    <a:lnTo>
                      <a:pt x="679" y="234"/>
                    </a:lnTo>
                    <a:lnTo>
                      <a:pt x="685" y="234"/>
                    </a:lnTo>
                    <a:lnTo>
                      <a:pt x="691" y="234"/>
                    </a:lnTo>
                    <a:lnTo>
                      <a:pt x="691" y="234"/>
                    </a:lnTo>
                    <a:lnTo>
                      <a:pt x="697" y="234"/>
                    </a:lnTo>
                    <a:lnTo>
                      <a:pt x="697" y="234"/>
                    </a:lnTo>
                    <a:lnTo>
                      <a:pt x="703" y="234"/>
                    </a:lnTo>
                    <a:lnTo>
                      <a:pt x="703" y="240"/>
                    </a:lnTo>
                    <a:lnTo>
                      <a:pt x="709" y="240"/>
                    </a:lnTo>
                    <a:lnTo>
                      <a:pt x="715" y="240"/>
                    </a:lnTo>
                    <a:lnTo>
                      <a:pt x="715" y="240"/>
                    </a:lnTo>
                    <a:lnTo>
                      <a:pt x="721" y="240"/>
                    </a:lnTo>
                    <a:lnTo>
                      <a:pt x="721" y="240"/>
                    </a:lnTo>
                    <a:lnTo>
                      <a:pt x="727" y="240"/>
                    </a:lnTo>
                    <a:lnTo>
                      <a:pt x="727" y="240"/>
                    </a:lnTo>
                    <a:lnTo>
                      <a:pt x="733" y="246"/>
                    </a:lnTo>
                    <a:lnTo>
                      <a:pt x="733" y="246"/>
                    </a:lnTo>
                    <a:lnTo>
                      <a:pt x="739" y="246"/>
                    </a:lnTo>
                    <a:lnTo>
                      <a:pt x="739" y="246"/>
                    </a:lnTo>
                    <a:lnTo>
                      <a:pt x="745" y="246"/>
                    </a:lnTo>
                    <a:lnTo>
                      <a:pt x="751" y="246"/>
                    </a:lnTo>
                    <a:lnTo>
                      <a:pt x="751" y="246"/>
                    </a:lnTo>
                    <a:lnTo>
                      <a:pt x="757" y="246"/>
                    </a:lnTo>
                    <a:lnTo>
                      <a:pt x="757" y="246"/>
                    </a:lnTo>
                    <a:lnTo>
                      <a:pt x="763" y="252"/>
                    </a:lnTo>
                    <a:lnTo>
                      <a:pt x="769" y="252"/>
                    </a:lnTo>
                    <a:lnTo>
                      <a:pt x="769" y="252"/>
                    </a:lnTo>
                    <a:lnTo>
                      <a:pt x="775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7" y="252"/>
                    </a:lnTo>
                    <a:lnTo>
                      <a:pt x="787" y="258"/>
                    </a:lnTo>
                    <a:lnTo>
                      <a:pt x="793" y="258"/>
                    </a:lnTo>
                    <a:lnTo>
                      <a:pt x="793" y="258"/>
                    </a:lnTo>
                    <a:lnTo>
                      <a:pt x="799" y="258"/>
                    </a:lnTo>
                    <a:lnTo>
                      <a:pt x="799" y="258"/>
                    </a:lnTo>
                    <a:lnTo>
                      <a:pt x="804" y="258"/>
                    </a:lnTo>
                    <a:lnTo>
                      <a:pt x="810" y="258"/>
                    </a:lnTo>
                    <a:lnTo>
                      <a:pt x="810" y="258"/>
                    </a:lnTo>
                    <a:lnTo>
                      <a:pt x="816" y="258"/>
                    </a:lnTo>
                    <a:lnTo>
                      <a:pt x="816" y="264"/>
                    </a:lnTo>
                    <a:lnTo>
                      <a:pt x="822" y="264"/>
                    </a:lnTo>
                    <a:lnTo>
                      <a:pt x="822" y="264"/>
                    </a:lnTo>
                    <a:lnTo>
                      <a:pt x="828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6" y="270"/>
                    </a:lnTo>
                    <a:lnTo>
                      <a:pt x="846" y="270"/>
                    </a:lnTo>
                    <a:lnTo>
                      <a:pt x="852" y="270"/>
                    </a:lnTo>
                    <a:lnTo>
                      <a:pt x="852" y="270"/>
                    </a:lnTo>
                    <a:lnTo>
                      <a:pt x="858" y="270"/>
                    </a:lnTo>
                    <a:lnTo>
                      <a:pt x="864" y="270"/>
                    </a:lnTo>
                    <a:lnTo>
                      <a:pt x="864" y="270"/>
                    </a:lnTo>
                    <a:lnTo>
                      <a:pt x="870" y="270"/>
                    </a:lnTo>
                    <a:lnTo>
                      <a:pt x="870" y="270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82" y="276"/>
                    </a:lnTo>
                    <a:lnTo>
                      <a:pt x="888" y="276"/>
                    </a:lnTo>
                    <a:lnTo>
                      <a:pt x="888" y="276"/>
                    </a:lnTo>
                    <a:lnTo>
                      <a:pt x="894" y="276"/>
                    </a:lnTo>
                    <a:lnTo>
                      <a:pt x="894" y="276"/>
                    </a:lnTo>
                    <a:lnTo>
                      <a:pt x="900" y="276"/>
                    </a:lnTo>
                    <a:lnTo>
                      <a:pt x="900" y="282"/>
                    </a:lnTo>
                    <a:lnTo>
                      <a:pt x="906" y="282"/>
                    </a:lnTo>
                    <a:lnTo>
                      <a:pt x="912" y="282"/>
                    </a:lnTo>
                    <a:lnTo>
                      <a:pt x="912" y="282"/>
                    </a:lnTo>
                    <a:lnTo>
                      <a:pt x="918" y="282"/>
                    </a:lnTo>
                    <a:lnTo>
                      <a:pt x="918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30" y="288"/>
                    </a:lnTo>
                    <a:lnTo>
                      <a:pt x="936" y="288"/>
                    </a:lnTo>
                    <a:lnTo>
                      <a:pt x="936" y="288"/>
                    </a:lnTo>
                    <a:lnTo>
                      <a:pt x="941" y="288"/>
                    </a:lnTo>
                    <a:lnTo>
                      <a:pt x="941" y="288"/>
                    </a:lnTo>
                    <a:lnTo>
                      <a:pt x="947" y="288"/>
                    </a:lnTo>
                    <a:lnTo>
                      <a:pt x="947" y="288"/>
                    </a:lnTo>
                    <a:lnTo>
                      <a:pt x="953" y="288"/>
                    </a:lnTo>
                    <a:lnTo>
                      <a:pt x="959" y="288"/>
                    </a:lnTo>
                    <a:lnTo>
                      <a:pt x="959" y="294"/>
                    </a:lnTo>
                    <a:lnTo>
                      <a:pt x="965" y="294"/>
                    </a:lnTo>
                    <a:lnTo>
                      <a:pt x="965" y="294"/>
                    </a:lnTo>
                    <a:lnTo>
                      <a:pt x="971" y="294"/>
                    </a:lnTo>
                    <a:lnTo>
                      <a:pt x="971" y="294"/>
                    </a:lnTo>
                    <a:lnTo>
                      <a:pt x="977" y="294"/>
                    </a:lnTo>
                    <a:lnTo>
                      <a:pt x="983" y="294"/>
                    </a:lnTo>
                    <a:lnTo>
                      <a:pt x="983" y="294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95" y="300"/>
                    </a:lnTo>
                    <a:lnTo>
                      <a:pt x="995" y="300"/>
                    </a:lnTo>
                    <a:lnTo>
                      <a:pt x="1001" y="300"/>
                    </a:lnTo>
                    <a:lnTo>
                      <a:pt x="1007" y="300"/>
                    </a:lnTo>
                    <a:lnTo>
                      <a:pt x="1007" y="300"/>
                    </a:lnTo>
                    <a:lnTo>
                      <a:pt x="1013" y="300"/>
                    </a:lnTo>
                    <a:lnTo>
                      <a:pt x="1013" y="300"/>
                    </a:lnTo>
                    <a:lnTo>
                      <a:pt x="1019" y="306"/>
                    </a:lnTo>
                    <a:lnTo>
                      <a:pt x="1019" y="306"/>
                    </a:lnTo>
                    <a:lnTo>
                      <a:pt x="1025" y="306"/>
                    </a:lnTo>
                    <a:lnTo>
                      <a:pt x="1031" y="306"/>
                    </a:lnTo>
                    <a:lnTo>
                      <a:pt x="1031" y="306"/>
                    </a:lnTo>
                    <a:lnTo>
                      <a:pt x="1037" y="306"/>
                    </a:lnTo>
                    <a:lnTo>
                      <a:pt x="1037" y="306"/>
                    </a:lnTo>
                    <a:lnTo>
                      <a:pt x="1043" y="306"/>
                    </a:lnTo>
                    <a:lnTo>
                      <a:pt x="1043" y="306"/>
                    </a:lnTo>
                    <a:lnTo>
                      <a:pt x="1049" y="312"/>
                    </a:lnTo>
                    <a:lnTo>
                      <a:pt x="1055" y="312"/>
                    </a:lnTo>
                    <a:lnTo>
                      <a:pt x="1055" y="312"/>
                    </a:lnTo>
                    <a:lnTo>
                      <a:pt x="1061" y="312"/>
                    </a:lnTo>
                    <a:lnTo>
                      <a:pt x="1061" y="312"/>
                    </a:lnTo>
                    <a:lnTo>
                      <a:pt x="1067" y="312"/>
                    </a:lnTo>
                    <a:lnTo>
                      <a:pt x="1067" y="312"/>
                    </a:lnTo>
                    <a:lnTo>
                      <a:pt x="1072" y="312"/>
                    </a:lnTo>
                    <a:lnTo>
                      <a:pt x="1078" y="312"/>
                    </a:lnTo>
                    <a:lnTo>
                      <a:pt x="1078" y="318"/>
                    </a:lnTo>
                    <a:lnTo>
                      <a:pt x="1084" y="318"/>
                    </a:lnTo>
                    <a:lnTo>
                      <a:pt x="1090" y="318"/>
                    </a:lnTo>
                    <a:lnTo>
                      <a:pt x="1090" y="318"/>
                    </a:lnTo>
                    <a:lnTo>
                      <a:pt x="1096" y="318"/>
                    </a:lnTo>
                    <a:lnTo>
                      <a:pt x="1102" y="318"/>
                    </a:lnTo>
                    <a:lnTo>
                      <a:pt x="1102" y="318"/>
                    </a:lnTo>
                    <a:lnTo>
                      <a:pt x="1108" y="318"/>
                    </a:lnTo>
                    <a:lnTo>
                      <a:pt x="1108" y="324"/>
                    </a:lnTo>
                    <a:lnTo>
                      <a:pt x="1114" y="324"/>
                    </a:lnTo>
                    <a:lnTo>
                      <a:pt x="1114" y="324"/>
                    </a:lnTo>
                    <a:lnTo>
                      <a:pt x="1120" y="324"/>
                    </a:lnTo>
                    <a:lnTo>
                      <a:pt x="1126" y="324"/>
                    </a:lnTo>
                    <a:lnTo>
                      <a:pt x="1126" y="324"/>
                    </a:lnTo>
                    <a:lnTo>
                      <a:pt x="1132" y="324"/>
                    </a:lnTo>
                    <a:lnTo>
                      <a:pt x="1132" y="324"/>
                    </a:lnTo>
                    <a:lnTo>
                      <a:pt x="1138" y="324"/>
                    </a:lnTo>
                    <a:lnTo>
                      <a:pt x="1138" y="330"/>
                    </a:lnTo>
                    <a:lnTo>
                      <a:pt x="1144" y="330"/>
                    </a:lnTo>
                    <a:lnTo>
                      <a:pt x="1150" y="330"/>
                    </a:lnTo>
                    <a:lnTo>
                      <a:pt x="1150" y="330"/>
                    </a:lnTo>
                    <a:lnTo>
                      <a:pt x="1156" y="330"/>
                    </a:lnTo>
                    <a:lnTo>
                      <a:pt x="1156" y="330"/>
                    </a:lnTo>
                    <a:lnTo>
                      <a:pt x="1162" y="330"/>
                    </a:lnTo>
                    <a:lnTo>
                      <a:pt x="1162" y="330"/>
                    </a:lnTo>
                    <a:lnTo>
                      <a:pt x="1168" y="330"/>
                    </a:lnTo>
                    <a:lnTo>
                      <a:pt x="1174" y="336"/>
                    </a:lnTo>
                    <a:lnTo>
                      <a:pt x="1174" y="336"/>
                    </a:lnTo>
                    <a:lnTo>
                      <a:pt x="1180" y="336"/>
                    </a:lnTo>
                    <a:lnTo>
                      <a:pt x="1180" y="336"/>
                    </a:lnTo>
                    <a:lnTo>
                      <a:pt x="1186" y="336"/>
                    </a:lnTo>
                    <a:lnTo>
                      <a:pt x="1186" y="336"/>
                    </a:lnTo>
                    <a:lnTo>
                      <a:pt x="1192" y="336"/>
                    </a:lnTo>
                    <a:lnTo>
                      <a:pt x="1198" y="336"/>
                    </a:lnTo>
                    <a:lnTo>
                      <a:pt x="1198" y="336"/>
                    </a:lnTo>
                    <a:lnTo>
                      <a:pt x="1204" y="342"/>
                    </a:lnTo>
                    <a:lnTo>
                      <a:pt x="1204" y="342"/>
                    </a:lnTo>
                    <a:lnTo>
                      <a:pt x="1209" y="342"/>
                    </a:lnTo>
                    <a:lnTo>
                      <a:pt x="1209" y="342"/>
                    </a:lnTo>
                    <a:lnTo>
                      <a:pt x="1215" y="342"/>
                    </a:lnTo>
                    <a:lnTo>
                      <a:pt x="1221" y="342"/>
                    </a:lnTo>
                    <a:lnTo>
                      <a:pt x="1221" y="342"/>
                    </a:lnTo>
                    <a:lnTo>
                      <a:pt x="1227" y="342"/>
                    </a:lnTo>
                    <a:lnTo>
                      <a:pt x="1227" y="342"/>
                    </a:lnTo>
                    <a:lnTo>
                      <a:pt x="1233" y="342"/>
                    </a:lnTo>
                    <a:lnTo>
                      <a:pt x="1233" y="348"/>
                    </a:lnTo>
                    <a:lnTo>
                      <a:pt x="1239" y="348"/>
                    </a:lnTo>
                    <a:lnTo>
                      <a:pt x="1245" y="348"/>
                    </a:lnTo>
                    <a:lnTo>
                      <a:pt x="1245" y="348"/>
                    </a:lnTo>
                    <a:lnTo>
                      <a:pt x="1251" y="348"/>
                    </a:lnTo>
                    <a:lnTo>
                      <a:pt x="1251" y="348"/>
                    </a:lnTo>
                    <a:lnTo>
                      <a:pt x="1257" y="348"/>
                    </a:lnTo>
                    <a:lnTo>
                      <a:pt x="1257" y="348"/>
                    </a:lnTo>
                    <a:lnTo>
                      <a:pt x="1263" y="348"/>
                    </a:lnTo>
                    <a:lnTo>
                      <a:pt x="1269" y="354"/>
                    </a:lnTo>
                    <a:lnTo>
                      <a:pt x="1269" y="354"/>
                    </a:lnTo>
                    <a:lnTo>
                      <a:pt x="1275" y="354"/>
                    </a:lnTo>
                    <a:lnTo>
                      <a:pt x="1275" y="354"/>
                    </a:lnTo>
                    <a:lnTo>
                      <a:pt x="1281" y="354"/>
                    </a:lnTo>
                    <a:lnTo>
                      <a:pt x="1281" y="354"/>
                    </a:lnTo>
                    <a:lnTo>
                      <a:pt x="1287" y="354"/>
                    </a:lnTo>
                    <a:lnTo>
                      <a:pt x="1293" y="354"/>
                    </a:lnTo>
                    <a:lnTo>
                      <a:pt x="1293" y="354"/>
                    </a:lnTo>
                    <a:lnTo>
                      <a:pt x="1299" y="354"/>
                    </a:lnTo>
                    <a:lnTo>
                      <a:pt x="1299" y="360"/>
                    </a:lnTo>
                    <a:lnTo>
                      <a:pt x="1305" y="360"/>
                    </a:lnTo>
                    <a:lnTo>
                      <a:pt x="1305" y="360"/>
                    </a:lnTo>
                    <a:lnTo>
                      <a:pt x="1311" y="360"/>
                    </a:lnTo>
                    <a:lnTo>
                      <a:pt x="1317" y="360"/>
                    </a:lnTo>
                    <a:lnTo>
                      <a:pt x="1317" y="360"/>
                    </a:lnTo>
                    <a:lnTo>
                      <a:pt x="1323" y="360"/>
                    </a:lnTo>
                    <a:lnTo>
                      <a:pt x="1323" y="360"/>
                    </a:lnTo>
                    <a:lnTo>
                      <a:pt x="1329" y="360"/>
                    </a:lnTo>
                    <a:lnTo>
                      <a:pt x="1329" y="360"/>
                    </a:lnTo>
                    <a:lnTo>
                      <a:pt x="1335" y="366"/>
                    </a:lnTo>
                    <a:lnTo>
                      <a:pt x="1341" y="366"/>
                    </a:lnTo>
                    <a:lnTo>
                      <a:pt x="1341" y="366"/>
                    </a:lnTo>
                    <a:lnTo>
                      <a:pt x="1346" y="366"/>
                    </a:lnTo>
                    <a:lnTo>
                      <a:pt x="1346" y="366"/>
                    </a:lnTo>
                    <a:lnTo>
                      <a:pt x="1352" y="366"/>
                    </a:lnTo>
                    <a:lnTo>
                      <a:pt x="1352" y="366"/>
                    </a:lnTo>
                    <a:lnTo>
                      <a:pt x="1358" y="366"/>
                    </a:lnTo>
                    <a:lnTo>
                      <a:pt x="1364" y="366"/>
                    </a:lnTo>
                    <a:lnTo>
                      <a:pt x="1364" y="366"/>
                    </a:lnTo>
                    <a:lnTo>
                      <a:pt x="1370" y="372"/>
                    </a:lnTo>
                    <a:lnTo>
                      <a:pt x="1370" y="372"/>
                    </a:lnTo>
                    <a:lnTo>
                      <a:pt x="1376" y="372"/>
                    </a:lnTo>
                    <a:lnTo>
                      <a:pt x="1376" y="372"/>
                    </a:lnTo>
                    <a:lnTo>
                      <a:pt x="1382" y="372"/>
                    </a:lnTo>
                    <a:lnTo>
                      <a:pt x="1388" y="372"/>
                    </a:lnTo>
                    <a:lnTo>
                      <a:pt x="1388" y="372"/>
                    </a:lnTo>
                    <a:lnTo>
                      <a:pt x="1394" y="372"/>
                    </a:lnTo>
                    <a:lnTo>
                      <a:pt x="1394" y="372"/>
                    </a:lnTo>
                    <a:lnTo>
                      <a:pt x="1400" y="372"/>
                    </a:lnTo>
                    <a:lnTo>
                      <a:pt x="1406" y="378"/>
                    </a:lnTo>
                    <a:lnTo>
                      <a:pt x="1406" y="378"/>
                    </a:lnTo>
                    <a:lnTo>
                      <a:pt x="1412" y="378"/>
                    </a:lnTo>
                    <a:lnTo>
                      <a:pt x="1412" y="378"/>
                    </a:lnTo>
                    <a:lnTo>
                      <a:pt x="1418" y="378"/>
                    </a:lnTo>
                    <a:lnTo>
                      <a:pt x="1418" y="378"/>
                    </a:lnTo>
                    <a:lnTo>
                      <a:pt x="1424" y="378"/>
                    </a:lnTo>
                    <a:lnTo>
                      <a:pt x="1430" y="378"/>
                    </a:lnTo>
                    <a:lnTo>
                      <a:pt x="1430" y="378"/>
                    </a:lnTo>
                    <a:lnTo>
                      <a:pt x="1436" y="378"/>
                    </a:lnTo>
                    <a:lnTo>
                      <a:pt x="1436" y="378"/>
                    </a:lnTo>
                    <a:lnTo>
                      <a:pt x="1442" y="384"/>
                    </a:lnTo>
                    <a:lnTo>
                      <a:pt x="1442" y="384"/>
                    </a:lnTo>
                    <a:lnTo>
                      <a:pt x="1448" y="384"/>
                    </a:lnTo>
                    <a:lnTo>
                      <a:pt x="1454" y="384"/>
                    </a:lnTo>
                    <a:lnTo>
                      <a:pt x="1454" y="384"/>
                    </a:lnTo>
                    <a:lnTo>
                      <a:pt x="1460" y="384"/>
                    </a:lnTo>
                    <a:lnTo>
                      <a:pt x="1460" y="384"/>
                    </a:lnTo>
                    <a:lnTo>
                      <a:pt x="1466" y="384"/>
                    </a:lnTo>
                    <a:lnTo>
                      <a:pt x="1466" y="384"/>
                    </a:lnTo>
                    <a:lnTo>
                      <a:pt x="1472" y="384"/>
                    </a:lnTo>
                    <a:lnTo>
                      <a:pt x="1472" y="384"/>
                    </a:lnTo>
                    <a:lnTo>
                      <a:pt x="1477" y="390"/>
                    </a:lnTo>
                    <a:lnTo>
                      <a:pt x="1483" y="390"/>
                    </a:lnTo>
                    <a:lnTo>
                      <a:pt x="1483" y="390"/>
                    </a:lnTo>
                    <a:lnTo>
                      <a:pt x="1489" y="390"/>
                    </a:lnTo>
                    <a:lnTo>
                      <a:pt x="1489" y="390"/>
                    </a:lnTo>
                    <a:lnTo>
                      <a:pt x="1495" y="390"/>
                    </a:lnTo>
                    <a:lnTo>
                      <a:pt x="1495" y="390"/>
                    </a:lnTo>
                    <a:lnTo>
                      <a:pt x="1501" y="390"/>
                    </a:lnTo>
                    <a:lnTo>
                      <a:pt x="1507" y="390"/>
                    </a:lnTo>
                    <a:lnTo>
                      <a:pt x="1507" y="390"/>
                    </a:lnTo>
                    <a:lnTo>
                      <a:pt x="1513" y="396"/>
                    </a:lnTo>
                    <a:lnTo>
                      <a:pt x="1513" y="396"/>
                    </a:lnTo>
                    <a:lnTo>
                      <a:pt x="1519" y="396"/>
                    </a:lnTo>
                    <a:lnTo>
                      <a:pt x="1519" y="396"/>
                    </a:lnTo>
                    <a:lnTo>
                      <a:pt x="1525" y="396"/>
                    </a:lnTo>
                    <a:lnTo>
                      <a:pt x="1525" y="396"/>
                    </a:lnTo>
                    <a:lnTo>
                      <a:pt x="1531" y="396"/>
                    </a:lnTo>
                    <a:lnTo>
                      <a:pt x="1537" y="396"/>
                    </a:lnTo>
                    <a:lnTo>
                      <a:pt x="1537" y="396"/>
                    </a:lnTo>
                    <a:lnTo>
                      <a:pt x="1543" y="396"/>
                    </a:lnTo>
                    <a:lnTo>
                      <a:pt x="1543" y="396"/>
                    </a:lnTo>
                    <a:lnTo>
                      <a:pt x="1549" y="402"/>
                    </a:lnTo>
                    <a:lnTo>
                      <a:pt x="1549" y="402"/>
                    </a:lnTo>
                    <a:lnTo>
                      <a:pt x="1561" y="402"/>
                    </a:lnTo>
                    <a:lnTo>
                      <a:pt x="1561" y="402"/>
                    </a:lnTo>
                    <a:lnTo>
                      <a:pt x="1567" y="402"/>
                    </a:lnTo>
                    <a:lnTo>
                      <a:pt x="1567" y="402"/>
                    </a:lnTo>
                    <a:lnTo>
                      <a:pt x="1573" y="402"/>
                    </a:lnTo>
                    <a:lnTo>
                      <a:pt x="1573" y="402"/>
                    </a:lnTo>
                    <a:lnTo>
                      <a:pt x="1579" y="402"/>
                    </a:lnTo>
                    <a:lnTo>
                      <a:pt x="1579" y="402"/>
                    </a:lnTo>
                    <a:lnTo>
                      <a:pt x="1585" y="408"/>
                    </a:lnTo>
                    <a:lnTo>
                      <a:pt x="1591" y="408"/>
                    </a:lnTo>
                    <a:lnTo>
                      <a:pt x="1591" y="408"/>
                    </a:lnTo>
                    <a:lnTo>
                      <a:pt x="1597" y="408"/>
                    </a:lnTo>
                    <a:lnTo>
                      <a:pt x="1597" y="408"/>
                    </a:lnTo>
                    <a:lnTo>
                      <a:pt x="1603" y="408"/>
                    </a:lnTo>
                    <a:lnTo>
                      <a:pt x="1603" y="408"/>
                    </a:lnTo>
                    <a:lnTo>
                      <a:pt x="1609" y="408"/>
                    </a:lnTo>
                    <a:lnTo>
                      <a:pt x="1609" y="408"/>
                    </a:lnTo>
                    <a:lnTo>
                      <a:pt x="1614" y="408"/>
                    </a:lnTo>
                    <a:lnTo>
                      <a:pt x="1614" y="408"/>
                    </a:lnTo>
                    <a:lnTo>
                      <a:pt x="1620" y="408"/>
                    </a:lnTo>
                    <a:lnTo>
                      <a:pt x="1626" y="414"/>
                    </a:lnTo>
                    <a:lnTo>
                      <a:pt x="1626" y="414"/>
                    </a:lnTo>
                    <a:lnTo>
                      <a:pt x="1632" y="414"/>
                    </a:lnTo>
                    <a:lnTo>
                      <a:pt x="1632" y="414"/>
                    </a:lnTo>
                    <a:lnTo>
                      <a:pt x="1638" y="414"/>
                    </a:lnTo>
                    <a:lnTo>
                      <a:pt x="1638" y="414"/>
                    </a:lnTo>
                    <a:lnTo>
                      <a:pt x="1644" y="414"/>
                    </a:lnTo>
                    <a:lnTo>
                      <a:pt x="1650" y="414"/>
                    </a:lnTo>
                    <a:lnTo>
                      <a:pt x="1656" y="414"/>
                    </a:lnTo>
                    <a:lnTo>
                      <a:pt x="1656" y="414"/>
                    </a:lnTo>
                    <a:lnTo>
                      <a:pt x="1662" y="414"/>
                    </a:lnTo>
                    <a:lnTo>
                      <a:pt x="1662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74" y="420"/>
                    </a:lnTo>
                    <a:lnTo>
                      <a:pt x="1680" y="420"/>
                    </a:lnTo>
                    <a:lnTo>
                      <a:pt x="1680" y="420"/>
                    </a:lnTo>
                    <a:lnTo>
                      <a:pt x="1686" y="420"/>
                    </a:lnTo>
                    <a:lnTo>
                      <a:pt x="1686" y="420"/>
                    </a:lnTo>
                    <a:lnTo>
                      <a:pt x="1692" y="420"/>
                    </a:lnTo>
                    <a:lnTo>
                      <a:pt x="1692" y="420"/>
                    </a:lnTo>
                    <a:lnTo>
                      <a:pt x="1698" y="420"/>
                    </a:lnTo>
                    <a:lnTo>
                      <a:pt x="1704" y="426"/>
                    </a:lnTo>
                    <a:lnTo>
                      <a:pt x="1704" y="426"/>
                    </a:lnTo>
                    <a:lnTo>
                      <a:pt x="1710" y="426"/>
                    </a:lnTo>
                    <a:lnTo>
                      <a:pt x="1710" y="426"/>
                    </a:lnTo>
                    <a:lnTo>
                      <a:pt x="1716" y="426"/>
                    </a:lnTo>
                    <a:lnTo>
                      <a:pt x="1716" y="426"/>
                    </a:lnTo>
                    <a:lnTo>
                      <a:pt x="1722" y="426"/>
                    </a:lnTo>
                    <a:lnTo>
                      <a:pt x="1728" y="426"/>
                    </a:lnTo>
                    <a:lnTo>
                      <a:pt x="1728" y="426"/>
                    </a:lnTo>
                    <a:lnTo>
                      <a:pt x="1734" y="426"/>
                    </a:lnTo>
                    <a:lnTo>
                      <a:pt x="1734" y="426"/>
                    </a:lnTo>
                    <a:lnTo>
                      <a:pt x="1740" y="426"/>
                    </a:lnTo>
                    <a:lnTo>
                      <a:pt x="1740" y="426"/>
                    </a:lnTo>
                    <a:lnTo>
                      <a:pt x="1745" y="426"/>
                    </a:lnTo>
                    <a:lnTo>
                      <a:pt x="1745" y="432"/>
                    </a:lnTo>
                    <a:lnTo>
                      <a:pt x="1751" y="432"/>
                    </a:lnTo>
                    <a:lnTo>
                      <a:pt x="1757" y="432"/>
                    </a:lnTo>
                    <a:lnTo>
                      <a:pt x="1757" y="432"/>
                    </a:lnTo>
                    <a:lnTo>
                      <a:pt x="1763" y="432"/>
                    </a:lnTo>
                    <a:lnTo>
                      <a:pt x="1763" y="432"/>
                    </a:lnTo>
                    <a:lnTo>
                      <a:pt x="1769" y="432"/>
                    </a:lnTo>
                    <a:lnTo>
                      <a:pt x="1769" y="432"/>
                    </a:lnTo>
                    <a:lnTo>
                      <a:pt x="1775" y="432"/>
                    </a:lnTo>
                    <a:lnTo>
                      <a:pt x="1781" y="432"/>
                    </a:lnTo>
                    <a:lnTo>
                      <a:pt x="1781" y="432"/>
                    </a:lnTo>
                    <a:lnTo>
                      <a:pt x="1787" y="432"/>
                    </a:lnTo>
                    <a:lnTo>
                      <a:pt x="1787" y="432"/>
                    </a:lnTo>
                    <a:lnTo>
                      <a:pt x="1793" y="432"/>
                    </a:lnTo>
                    <a:lnTo>
                      <a:pt x="1793" y="432"/>
                    </a:lnTo>
                    <a:lnTo>
                      <a:pt x="1799" y="432"/>
                    </a:lnTo>
                    <a:lnTo>
                      <a:pt x="1805" y="432"/>
                    </a:lnTo>
                    <a:lnTo>
                      <a:pt x="1805" y="432"/>
                    </a:lnTo>
                    <a:lnTo>
                      <a:pt x="1811" y="432"/>
                    </a:lnTo>
                    <a:lnTo>
                      <a:pt x="1811" y="432"/>
                    </a:lnTo>
                    <a:lnTo>
                      <a:pt x="1817" y="432"/>
                    </a:lnTo>
                    <a:lnTo>
                      <a:pt x="1817" y="432"/>
                    </a:lnTo>
                    <a:lnTo>
                      <a:pt x="1823" y="432"/>
                    </a:lnTo>
                    <a:lnTo>
                      <a:pt x="1823" y="432"/>
                    </a:lnTo>
                    <a:lnTo>
                      <a:pt x="1829" y="432"/>
                    </a:lnTo>
                    <a:lnTo>
                      <a:pt x="1835" y="432"/>
                    </a:lnTo>
                    <a:lnTo>
                      <a:pt x="1835" y="432"/>
                    </a:lnTo>
                    <a:lnTo>
                      <a:pt x="1841" y="432"/>
                    </a:lnTo>
                    <a:lnTo>
                      <a:pt x="1841" y="432"/>
                    </a:lnTo>
                    <a:lnTo>
                      <a:pt x="1847" y="432"/>
                    </a:lnTo>
                    <a:lnTo>
                      <a:pt x="1847" y="432"/>
                    </a:lnTo>
                    <a:lnTo>
                      <a:pt x="1853" y="432"/>
                    </a:lnTo>
                    <a:lnTo>
                      <a:pt x="1859" y="432"/>
                    </a:lnTo>
                    <a:lnTo>
                      <a:pt x="1865" y="432"/>
                    </a:lnTo>
                    <a:lnTo>
                      <a:pt x="1865" y="432"/>
                    </a:lnTo>
                    <a:lnTo>
                      <a:pt x="1871" y="432"/>
                    </a:lnTo>
                    <a:lnTo>
                      <a:pt x="1871" y="432"/>
                    </a:lnTo>
                    <a:lnTo>
                      <a:pt x="1877" y="432"/>
                    </a:lnTo>
                    <a:lnTo>
                      <a:pt x="1882" y="432"/>
                    </a:lnTo>
                    <a:lnTo>
                      <a:pt x="1882" y="432"/>
                    </a:lnTo>
                    <a:lnTo>
                      <a:pt x="1888" y="426"/>
                    </a:lnTo>
                    <a:lnTo>
                      <a:pt x="1888" y="426"/>
                    </a:lnTo>
                    <a:lnTo>
                      <a:pt x="1894" y="426"/>
                    </a:lnTo>
                    <a:lnTo>
                      <a:pt x="1894" y="426"/>
                    </a:lnTo>
                    <a:lnTo>
                      <a:pt x="1900" y="426"/>
                    </a:lnTo>
                    <a:lnTo>
                      <a:pt x="1900" y="426"/>
                    </a:lnTo>
                    <a:lnTo>
                      <a:pt x="1906" y="426"/>
                    </a:lnTo>
                    <a:lnTo>
                      <a:pt x="1912" y="426"/>
                    </a:lnTo>
                    <a:lnTo>
                      <a:pt x="1912" y="426"/>
                    </a:lnTo>
                    <a:lnTo>
                      <a:pt x="1918" y="426"/>
                    </a:lnTo>
                    <a:lnTo>
                      <a:pt x="1918" y="426"/>
                    </a:lnTo>
                    <a:lnTo>
                      <a:pt x="1924" y="426"/>
                    </a:lnTo>
                    <a:lnTo>
                      <a:pt x="1924" y="426"/>
                    </a:lnTo>
                    <a:lnTo>
                      <a:pt x="1930" y="426"/>
                    </a:lnTo>
                    <a:lnTo>
                      <a:pt x="1936" y="420"/>
                    </a:lnTo>
                    <a:lnTo>
                      <a:pt x="1936" y="420"/>
                    </a:lnTo>
                    <a:lnTo>
                      <a:pt x="1942" y="420"/>
                    </a:lnTo>
                    <a:lnTo>
                      <a:pt x="1942" y="420"/>
                    </a:lnTo>
                    <a:lnTo>
                      <a:pt x="1948" y="420"/>
                    </a:lnTo>
                    <a:lnTo>
                      <a:pt x="1948" y="420"/>
                    </a:lnTo>
                    <a:lnTo>
                      <a:pt x="1954" y="420"/>
                    </a:lnTo>
                    <a:lnTo>
                      <a:pt x="1960" y="420"/>
                    </a:lnTo>
                    <a:lnTo>
                      <a:pt x="1960" y="420"/>
                    </a:lnTo>
                    <a:lnTo>
                      <a:pt x="1966" y="420"/>
                    </a:lnTo>
                    <a:lnTo>
                      <a:pt x="1966" y="420"/>
                    </a:lnTo>
                    <a:lnTo>
                      <a:pt x="1972" y="414"/>
                    </a:lnTo>
                    <a:lnTo>
                      <a:pt x="1972" y="414"/>
                    </a:lnTo>
                    <a:lnTo>
                      <a:pt x="1978" y="414"/>
                    </a:lnTo>
                    <a:lnTo>
                      <a:pt x="1978" y="414"/>
                    </a:lnTo>
                    <a:lnTo>
                      <a:pt x="1984" y="414"/>
                    </a:lnTo>
                    <a:lnTo>
                      <a:pt x="1990" y="414"/>
                    </a:lnTo>
                    <a:lnTo>
                      <a:pt x="1990" y="414"/>
                    </a:lnTo>
                    <a:lnTo>
                      <a:pt x="1996" y="414"/>
                    </a:lnTo>
                    <a:lnTo>
                      <a:pt x="1996" y="414"/>
                    </a:lnTo>
                    <a:lnTo>
                      <a:pt x="2002" y="414"/>
                    </a:lnTo>
                    <a:lnTo>
                      <a:pt x="2002" y="414"/>
                    </a:lnTo>
                    <a:lnTo>
                      <a:pt x="2008" y="414"/>
                    </a:lnTo>
                    <a:lnTo>
                      <a:pt x="2013" y="408"/>
                    </a:lnTo>
                    <a:lnTo>
                      <a:pt x="2013" y="408"/>
                    </a:lnTo>
                    <a:lnTo>
                      <a:pt x="2019" y="408"/>
                    </a:lnTo>
                    <a:lnTo>
                      <a:pt x="2019" y="408"/>
                    </a:lnTo>
                    <a:lnTo>
                      <a:pt x="2025" y="408"/>
                    </a:lnTo>
                    <a:lnTo>
                      <a:pt x="2031" y="408"/>
                    </a:lnTo>
                    <a:lnTo>
                      <a:pt x="2031" y="408"/>
                    </a:lnTo>
                    <a:lnTo>
                      <a:pt x="2037" y="408"/>
                    </a:lnTo>
                    <a:lnTo>
                      <a:pt x="2037" y="408"/>
                    </a:lnTo>
                    <a:lnTo>
                      <a:pt x="2043" y="408"/>
                    </a:lnTo>
                    <a:lnTo>
                      <a:pt x="2049" y="408"/>
                    </a:lnTo>
                    <a:lnTo>
                      <a:pt x="2049" y="402"/>
                    </a:lnTo>
                    <a:lnTo>
                      <a:pt x="2055" y="402"/>
                    </a:lnTo>
                    <a:lnTo>
                      <a:pt x="2055" y="402"/>
                    </a:lnTo>
                    <a:lnTo>
                      <a:pt x="2061" y="402"/>
                    </a:lnTo>
                    <a:lnTo>
                      <a:pt x="2061" y="402"/>
                    </a:lnTo>
                    <a:lnTo>
                      <a:pt x="2067" y="402"/>
                    </a:lnTo>
                    <a:lnTo>
                      <a:pt x="2067" y="402"/>
                    </a:lnTo>
                    <a:lnTo>
                      <a:pt x="2073" y="402"/>
                    </a:lnTo>
                    <a:lnTo>
                      <a:pt x="2079" y="402"/>
                    </a:lnTo>
                    <a:lnTo>
                      <a:pt x="2079" y="402"/>
                    </a:lnTo>
                    <a:lnTo>
                      <a:pt x="2085" y="402"/>
                    </a:lnTo>
                    <a:lnTo>
                      <a:pt x="2085" y="396"/>
                    </a:lnTo>
                    <a:lnTo>
                      <a:pt x="2091" y="396"/>
                    </a:lnTo>
                    <a:lnTo>
                      <a:pt x="2091" y="396"/>
                    </a:lnTo>
                    <a:lnTo>
                      <a:pt x="2097" y="396"/>
                    </a:lnTo>
                    <a:lnTo>
                      <a:pt x="2103" y="396"/>
                    </a:lnTo>
                    <a:lnTo>
                      <a:pt x="2103" y="396"/>
                    </a:lnTo>
                    <a:lnTo>
                      <a:pt x="2109" y="396"/>
                    </a:lnTo>
                    <a:lnTo>
                      <a:pt x="2109" y="396"/>
                    </a:lnTo>
                    <a:lnTo>
                      <a:pt x="2115" y="396"/>
                    </a:lnTo>
                    <a:lnTo>
                      <a:pt x="2115" y="396"/>
                    </a:lnTo>
                    <a:lnTo>
                      <a:pt x="2121" y="396"/>
                    </a:lnTo>
                    <a:lnTo>
                      <a:pt x="2121" y="390"/>
                    </a:lnTo>
                    <a:lnTo>
                      <a:pt x="2127" y="390"/>
                    </a:lnTo>
                    <a:lnTo>
                      <a:pt x="2133" y="390"/>
                    </a:lnTo>
                    <a:lnTo>
                      <a:pt x="2133" y="390"/>
                    </a:lnTo>
                    <a:lnTo>
                      <a:pt x="2139" y="390"/>
                    </a:lnTo>
                    <a:lnTo>
                      <a:pt x="2139" y="390"/>
                    </a:lnTo>
                    <a:lnTo>
                      <a:pt x="2145" y="390"/>
                    </a:lnTo>
                    <a:lnTo>
                      <a:pt x="2150" y="390"/>
                    </a:lnTo>
                    <a:lnTo>
                      <a:pt x="2156" y="390"/>
                    </a:lnTo>
                    <a:lnTo>
                      <a:pt x="2156" y="384"/>
                    </a:lnTo>
                    <a:lnTo>
                      <a:pt x="2162" y="384"/>
                    </a:lnTo>
                    <a:lnTo>
                      <a:pt x="2162" y="384"/>
                    </a:lnTo>
                    <a:lnTo>
                      <a:pt x="2168" y="384"/>
                    </a:lnTo>
                    <a:lnTo>
                      <a:pt x="2168" y="384"/>
                    </a:lnTo>
                    <a:lnTo>
                      <a:pt x="2174" y="384"/>
                    </a:lnTo>
                    <a:lnTo>
                      <a:pt x="2174" y="384"/>
                    </a:lnTo>
                    <a:lnTo>
                      <a:pt x="2180" y="384"/>
                    </a:lnTo>
                    <a:lnTo>
                      <a:pt x="2186" y="384"/>
                    </a:lnTo>
                    <a:lnTo>
                      <a:pt x="2186" y="384"/>
                    </a:lnTo>
                    <a:lnTo>
                      <a:pt x="2192" y="384"/>
                    </a:lnTo>
                    <a:lnTo>
                      <a:pt x="2192" y="378"/>
                    </a:lnTo>
                    <a:lnTo>
                      <a:pt x="2198" y="378"/>
                    </a:lnTo>
                    <a:lnTo>
                      <a:pt x="2198" y="378"/>
                    </a:lnTo>
                    <a:lnTo>
                      <a:pt x="2204" y="378"/>
                    </a:lnTo>
                    <a:lnTo>
                      <a:pt x="2210" y="378"/>
                    </a:lnTo>
                    <a:lnTo>
                      <a:pt x="2210" y="378"/>
                    </a:lnTo>
                    <a:lnTo>
                      <a:pt x="2216" y="378"/>
                    </a:lnTo>
                    <a:lnTo>
                      <a:pt x="2216" y="378"/>
                    </a:lnTo>
                    <a:lnTo>
                      <a:pt x="2222" y="378"/>
                    </a:lnTo>
                    <a:lnTo>
                      <a:pt x="2228" y="378"/>
                    </a:lnTo>
                    <a:lnTo>
                      <a:pt x="2228" y="378"/>
                    </a:lnTo>
                    <a:lnTo>
                      <a:pt x="2234" y="372"/>
                    </a:lnTo>
                    <a:lnTo>
                      <a:pt x="2234" y="372"/>
                    </a:lnTo>
                    <a:lnTo>
                      <a:pt x="2240" y="372"/>
                    </a:lnTo>
                    <a:lnTo>
                      <a:pt x="2240" y="372"/>
                    </a:lnTo>
                    <a:lnTo>
                      <a:pt x="2246" y="372"/>
                    </a:lnTo>
                    <a:lnTo>
                      <a:pt x="2252" y="372"/>
                    </a:lnTo>
                    <a:lnTo>
                      <a:pt x="2252" y="372"/>
                    </a:lnTo>
                    <a:lnTo>
                      <a:pt x="2258" y="372"/>
                    </a:lnTo>
                    <a:lnTo>
                      <a:pt x="2258" y="372"/>
                    </a:lnTo>
                    <a:lnTo>
                      <a:pt x="2264" y="372"/>
                    </a:lnTo>
                    <a:lnTo>
                      <a:pt x="2264" y="366"/>
                    </a:lnTo>
                    <a:lnTo>
                      <a:pt x="2270" y="366"/>
                    </a:lnTo>
                    <a:lnTo>
                      <a:pt x="2276" y="366"/>
                    </a:lnTo>
                    <a:lnTo>
                      <a:pt x="2276" y="366"/>
                    </a:lnTo>
                    <a:lnTo>
                      <a:pt x="2282" y="366"/>
                    </a:lnTo>
                    <a:lnTo>
                      <a:pt x="2282" y="366"/>
                    </a:lnTo>
                    <a:lnTo>
                      <a:pt x="2287" y="366"/>
                    </a:lnTo>
                    <a:lnTo>
                      <a:pt x="2287" y="366"/>
                    </a:lnTo>
                    <a:lnTo>
                      <a:pt x="2293" y="366"/>
                    </a:lnTo>
                    <a:lnTo>
                      <a:pt x="2299" y="366"/>
                    </a:lnTo>
                    <a:lnTo>
                      <a:pt x="2299" y="360"/>
                    </a:lnTo>
                    <a:lnTo>
                      <a:pt x="2305" y="360"/>
                    </a:lnTo>
                    <a:lnTo>
                      <a:pt x="2305" y="360"/>
                    </a:lnTo>
                    <a:lnTo>
                      <a:pt x="2311" y="360"/>
                    </a:lnTo>
                    <a:lnTo>
                      <a:pt x="2311" y="360"/>
                    </a:lnTo>
                    <a:lnTo>
                      <a:pt x="2317" y="360"/>
                    </a:lnTo>
                    <a:lnTo>
                      <a:pt x="2323" y="360"/>
                    </a:lnTo>
                    <a:lnTo>
                      <a:pt x="2323" y="360"/>
                    </a:lnTo>
                    <a:lnTo>
                      <a:pt x="2329" y="360"/>
                    </a:lnTo>
                    <a:lnTo>
                      <a:pt x="2329" y="360"/>
                    </a:lnTo>
                    <a:lnTo>
                      <a:pt x="2335" y="354"/>
                    </a:lnTo>
                    <a:lnTo>
                      <a:pt x="2335" y="354"/>
                    </a:lnTo>
                    <a:lnTo>
                      <a:pt x="2341" y="354"/>
                    </a:lnTo>
                    <a:lnTo>
                      <a:pt x="2347" y="354"/>
                    </a:lnTo>
                    <a:lnTo>
                      <a:pt x="2347" y="354"/>
                    </a:lnTo>
                    <a:lnTo>
                      <a:pt x="2353" y="354"/>
                    </a:lnTo>
                    <a:lnTo>
                      <a:pt x="2353" y="354"/>
                    </a:lnTo>
                    <a:lnTo>
                      <a:pt x="2359" y="354"/>
                    </a:lnTo>
                    <a:lnTo>
                      <a:pt x="2359" y="354"/>
                    </a:lnTo>
                    <a:lnTo>
                      <a:pt x="2365" y="354"/>
                    </a:lnTo>
                    <a:lnTo>
                      <a:pt x="2371" y="348"/>
                    </a:lnTo>
                    <a:lnTo>
                      <a:pt x="2371" y="348"/>
                    </a:lnTo>
                    <a:lnTo>
                      <a:pt x="2377" y="348"/>
                    </a:lnTo>
                    <a:lnTo>
                      <a:pt x="2377" y="348"/>
                    </a:lnTo>
                    <a:lnTo>
                      <a:pt x="2383" y="348"/>
                    </a:lnTo>
                    <a:lnTo>
                      <a:pt x="2383" y="348"/>
                    </a:lnTo>
                    <a:lnTo>
                      <a:pt x="2389" y="348"/>
                    </a:lnTo>
                    <a:lnTo>
                      <a:pt x="2395" y="348"/>
                    </a:lnTo>
                    <a:lnTo>
                      <a:pt x="2395" y="348"/>
                    </a:lnTo>
                    <a:lnTo>
                      <a:pt x="2401" y="342"/>
                    </a:lnTo>
                    <a:lnTo>
                      <a:pt x="2401" y="342"/>
                    </a:lnTo>
                    <a:lnTo>
                      <a:pt x="2407" y="342"/>
                    </a:lnTo>
                    <a:lnTo>
                      <a:pt x="2407" y="342"/>
                    </a:lnTo>
                    <a:lnTo>
                      <a:pt x="2413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24" y="342"/>
                    </a:lnTo>
                    <a:lnTo>
                      <a:pt x="2424" y="342"/>
                    </a:lnTo>
                    <a:lnTo>
                      <a:pt x="2430" y="342"/>
                    </a:lnTo>
                    <a:lnTo>
                      <a:pt x="2430" y="336"/>
                    </a:lnTo>
                    <a:lnTo>
                      <a:pt x="2436" y="336"/>
                    </a:lnTo>
                    <a:lnTo>
                      <a:pt x="2442" y="336"/>
                    </a:lnTo>
                    <a:lnTo>
                      <a:pt x="2442" y="336"/>
                    </a:lnTo>
                    <a:lnTo>
                      <a:pt x="2448" y="336"/>
                    </a:lnTo>
                    <a:lnTo>
                      <a:pt x="2448" y="336"/>
                    </a:lnTo>
                    <a:lnTo>
                      <a:pt x="2454" y="336"/>
                    </a:lnTo>
                    <a:lnTo>
                      <a:pt x="2454" y="336"/>
                    </a:lnTo>
                    <a:lnTo>
                      <a:pt x="2460" y="336"/>
                    </a:lnTo>
                    <a:lnTo>
                      <a:pt x="2466" y="330"/>
                    </a:lnTo>
                    <a:lnTo>
                      <a:pt x="2466" y="330"/>
                    </a:lnTo>
                    <a:lnTo>
                      <a:pt x="2472" y="330"/>
                    </a:lnTo>
                    <a:lnTo>
                      <a:pt x="2472" y="330"/>
                    </a:lnTo>
                    <a:lnTo>
                      <a:pt x="2478" y="330"/>
                    </a:lnTo>
                    <a:lnTo>
                      <a:pt x="2478" y="330"/>
                    </a:lnTo>
                    <a:lnTo>
                      <a:pt x="2484" y="330"/>
                    </a:lnTo>
                    <a:lnTo>
                      <a:pt x="2490" y="330"/>
                    </a:lnTo>
                    <a:lnTo>
                      <a:pt x="2490" y="330"/>
                    </a:lnTo>
                    <a:lnTo>
                      <a:pt x="2496" y="324"/>
                    </a:lnTo>
                    <a:lnTo>
                      <a:pt x="2496" y="324"/>
                    </a:lnTo>
                    <a:lnTo>
                      <a:pt x="2502" y="324"/>
                    </a:lnTo>
                    <a:lnTo>
                      <a:pt x="2502" y="324"/>
                    </a:lnTo>
                    <a:lnTo>
                      <a:pt x="2508" y="324"/>
                    </a:lnTo>
                    <a:lnTo>
                      <a:pt x="2514" y="324"/>
                    </a:lnTo>
                    <a:lnTo>
                      <a:pt x="2514" y="324"/>
                    </a:lnTo>
                    <a:lnTo>
                      <a:pt x="2520" y="324"/>
                    </a:lnTo>
                    <a:lnTo>
                      <a:pt x="2520" y="324"/>
                    </a:lnTo>
                    <a:lnTo>
                      <a:pt x="2526" y="318"/>
                    </a:lnTo>
                    <a:lnTo>
                      <a:pt x="2526" y="318"/>
                    </a:lnTo>
                    <a:lnTo>
                      <a:pt x="2532" y="318"/>
                    </a:lnTo>
                    <a:lnTo>
                      <a:pt x="2538" y="318"/>
                    </a:lnTo>
                    <a:lnTo>
                      <a:pt x="2538" y="318"/>
                    </a:lnTo>
                    <a:lnTo>
                      <a:pt x="2544" y="318"/>
                    </a:lnTo>
                    <a:lnTo>
                      <a:pt x="2544" y="318"/>
                    </a:lnTo>
                    <a:lnTo>
                      <a:pt x="2550" y="318"/>
                    </a:lnTo>
                    <a:lnTo>
                      <a:pt x="2550" y="318"/>
                    </a:lnTo>
                    <a:lnTo>
                      <a:pt x="2555" y="312"/>
                    </a:lnTo>
                    <a:lnTo>
                      <a:pt x="2561" y="312"/>
                    </a:lnTo>
                    <a:lnTo>
                      <a:pt x="2561" y="312"/>
                    </a:lnTo>
                    <a:lnTo>
                      <a:pt x="2567" y="312"/>
                    </a:lnTo>
                    <a:lnTo>
                      <a:pt x="2567" y="312"/>
                    </a:lnTo>
                    <a:lnTo>
                      <a:pt x="2573" y="312"/>
                    </a:lnTo>
                    <a:lnTo>
                      <a:pt x="2573" y="312"/>
                    </a:lnTo>
                    <a:lnTo>
                      <a:pt x="2579" y="312"/>
                    </a:lnTo>
                    <a:lnTo>
                      <a:pt x="2585" y="312"/>
                    </a:lnTo>
                    <a:lnTo>
                      <a:pt x="2585" y="306"/>
                    </a:lnTo>
                    <a:lnTo>
                      <a:pt x="2591" y="306"/>
                    </a:lnTo>
                    <a:lnTo>
                      <a:pt x="2591" y="306"/>
                    </a:lnTo>
                    <a:lnTo>
                      <a:pt x="2597" y="306"/>
                    </a:lnTo>
                    <a:lnTo>
                      <a:pt x="2597" y="306"/>
                    </a:lnTo>
                    <a:lnTo>
                      <a:pt x="2603" y="306"/>
                    </a:lnTo>
                    <a:lnTo>
                      <a:pt x="2609" y="306"/>
                    </a:lnTo>
                    <a:lnTo>
                      <a:pt x="2609" y="306"/>
                    </a:lnTo>
                    <a:lnTo>
                      <a:pt x="2615" y="306"/>
                    </a:lnTo>
                    <a:lnTo>
                      <a:pt x="2615" y="300"/>
                    </a:lnTo>
                    <a:lnTo>
                      <a:pt x="2621" y="300"/>
                    </a:lnTo>
                    <a:lnTo>
                      <a:pt x="2621" y="300"/>
                    </a:lnTo>
                    <a:lnTo>
                      <a:pt x="2627" y="300"/>
                    </a:lnTo>
                    <a:lnTo>
                      <a:pt x="2633" y="300"/>
                    </a:lnTo>
                    <a:lnTo>
                      <a:pt x="2633" y="300"/>
                    </a:lnTo>
                    <a:lnTo>
                      <a:pt x="2639" y="300"/>
                    </a:lnTo>
                    <a:lnTo>
                      <a:pt x="2639" y="300"/>
                    </a:lnTo>
                    <a:lnTo>
                      <a:pt x="2645" y="300"/>
                    </a:lnTo>
                    <a:lnTo>
                      <a:pt x="2645" y="294"/>
                    </a:lnTo>
                    <a:lnTo>
                      <a:pt x="2651" y="294"/>
                    </a:lnTo>
                    <a:lnTo>
                      <a:pt x="2657" y="294"/>
                    </a:lnTo>
                    <a:lnTo>
                      <a:pt x="2657" y="294"/>
                    </a:lnTo>
                    <a:lnTo>
                      <a:pt x="2663" y="294"/>
                    </a:lnTo>
                    <a:lnTo>
                      <a:pt x="2663" y="294"/>
                    </a:lnTo>
                    <a:lnTo>
                      <a:pt x="2669" y="294"/>
                    </a:lnTo>
                    <a:lnTo>
                      <a:pt x="2669" y="294"/>
                    </a:lnTo>
                    <a:lnTo>
                      <a:pt x="2675" y="288"/>
                    </a:lnTo>
                    <a:lnTo>
                      <a:pt x="2681" y="288"/>
                    </a:lnTo>
                    <a:lnTo>
                      <a:pt x="2681" y="288"/>
                    </a:lnTo>
                    <a:lnTo>
                      <a:pt x="2686" y="288"/>
                    </a:lnTo>
                    <a:lnTo>
                      <a:pt x="2686" y="288"/>
                    </a:lnTo>
                    <a:lnTo>
                      <a:pt x="2692" y="288"/>
                    </a:lnTo>
                    <a:lnTo>
                      <a:pt x="2692" y="288"/>
                    </a:lnTo>
                    <a:lnTo>
                      <a:pt x="2698" y="288"/>
                    </a:lnTo>
                    <a:lnTo>
                      <a:pt x="2704" y="288"/>
                    </a:lnTo>
                    <a:lnTo>
                      <a:pt x="2704" y="282"/>
                    </a:lnTo>
                    <a:lnTo>
                      <a:pt x="2710" y="282"/>
                    </a:lnTo>
                    <a:lnTo>
                      <a:pt x="2710" y="282"/>
                    </a:lnTo>
                    <a:lnTo>
                      <a:pt x="2716" y="282"/>
                    </a:lnTo>
                    <a:lnTo>
                      <a:pt x="2716" y="282"/>
                    </a:lnTo>
                    <a:lnTo>
                      <a:pt x="2722" y="282"/>
                    </a:lnTo>
                    <a:lnTo>
                      <a:pt x="2728" y="282"/>
                    </a:lnTo>
                    <a:lnTo>
                      <a:pt x="2728" y="282"/>
                    </a:lnTo>
                    <a:lnTo>
                      <a:pt x="2734" y="276"/>
                    </a:lnTo>
                    <a:lnTo>
                      <a:pt x="2734" y="276"/>
                    </a:lnTo>
                    <a:lnTo>
                      <a:pt x="2740" y="276"/>
                    </a:lnTo>
                    <a:lnTo>
                      <a:pt x="2740" y="276"/>
                    </a:lnTo>
                    <a:lnTo>
                      <a:pt x="2746" y="276"/>
                    </a:lnTo>
                    <a:lnTo>
                      <a:pt x="2752" y="276"/>
                    </a:lnTo>
                    <a:lnTo>
                      <a:pt x="2752" y="276"/>
                    </a:lnTo>
                    <a:lnTo>
                      <a:pt x="2758" y="276"/>
                    </a:lnTo>
                    <a:lnTo>
                      <a:pt x="2758" y="270"/>
                    </a:lnTo>
                    <a:lnTo>
                      <a:pt x="2764" y="270"/>
                    </a:lnTo>
                    <a:lnTo>
                      <a:pt x="2764" y="270"/>
                    </a:lnTo>
                    <a:lnTo>
                      <a:pt x="2770" y="270"/>
                    </a:lnTo>
                    <a:lnTo>
                      <a:pt x="2776" y="270"/>
                    </a:lnTo>
                    <a:lnTo>
                      <a:pt x="2782" y="270"/>
                    </a:lnTo>
                    <a:lnTo>
                      <a:pt x="2782" y="270"/>
                    </a:lnTo>
                    <a:lnTo>
                      <a:pt x="2788" y="270"/>
                    </a:lnTo>
                    <a:lnTo>
                      <a:pt x="2788" y="264"/>
                    </a:lnTo>
                    <a:lnTo>
                      <a:pt x="2794" y="264"/>
                    </a:lnTo>
                    <a:lnTo>
                      <a:pt x="2794" y="264"/>
                    </a:lnTo>
                    <a:lnTo>
                      <a:pt x="2800" y="264"/>
                    </a:lnTo>
                    <a:lnTo>
                      <a:pt x="2806" y="264"/>
                    </a:lnTo>
                    <a:lnTo>
                      <a:pt x="2806" y="264"/>
                    </a:lnTo>
                    <a:lnTo>
                      <a:pt x="2812" y="264"/>
                    </a:lnTo>
                    <a:lnTo>
                      <a:pt x="2812" y="264"/>
                    </a:lnTo>
                    <a:lnTo>
                      <a:pt x="2818" y="258"/>
                    </a:lnTo>
                    <a:lnTo>
                      <a:pt x="2818" y="258"/>
                    </a:lnTo>
                    <a:lnTo>
                      <a:pt x="2823" y="258"/>
                    </a:lnTo>
                    <a:lnTo>
                      <a:pt x="2829" y="258"/>
                    </a:lnTo>
                    <a:lnTo>
                      <a:pt x="2829" y="258"/>
                    </a:lnTo>
                    <a:lnTo>
                      <a:pt x="2835" y="258"/>
                    </a:lnTo>
                    <a:lnTo>
                      <a:pt x="2835" y="258"/>
                    </a:lnTo>
                    <a:lnTo>
                      <a:pt x="2841" y="258"/>
                    </a:lnTo>
                    <a:lnTo>
                      <a:pt x="2841" y="258"/>
                    </a:lnTo>
                    <a:lnTo>
                      <a:pt x="2847" y="252"/>
                    </a:lnTo>
                    <a:lnTo>
                      <a:pt x="2847" y="252"/>
                    </a:lnTo>
                    <a:lnTo>
                      <a:pt x="2853" y="252"/>
                    </a:lnTo>
                    <a:lnTo>
                      <a:pt x="2859" y="252"/>
                    </a:lnTo>
                    <a:lnTo>
                      <a:pt x="2859" y="252"/>
                    </a:lnTo>
                    <a:lnTo>
                      <a:pt x="2865" y="252"/>
                    </a:lnTo>
                    <a:lnTo>
                      <a:pt x="2865" y="252"/>
                    </a:lnTo>
                    <a:lnTo>
                      <a:pt x="2871" y="252"/>
                    </a:lnTo>
                    <a:lnTo>
                      <a:pt x="2871" y="246"/>
                    </a:lnTo>
                    <a:lnTo>
                      <a:pt x="2877" y="246"/>
                    </a:lnTo>
                    <a:lnTo>
                      <a:pt x="2877" y="246"/>
                    </a:lnTo>
                    <a:lnTo>
                      <a:pt x="2883" y="246"/>
                    </a:lnTo>
                    <a:lnTo>
                      <a:pt x="2889" y="246"/>
                    </a:lnTo>
                    <a:lnTo>
                      <a:pt x="2889" y="246"/>
                    </a:lnTo>
                    <a:lnTo>
                      <a:pt x="2895" y="246"/>
                    </a:lnTo>
                    <a:lnTo>
                      <a:pt x="2901" y="246"/>
                    </a:lnTo>
                    <a:lnTo>
                      <a:pt x="2901" y="240"/>
                    </a:lnTo>
                    <a:lnTo>
                      <a:pt x="2907" y="240"/>
                    </a:lnTo>
                    <a:lnTo>
                      <a:pt x="2907" y="240"/>
                    </a:lnTo>
                    <a:lnTo>
                      <a:pt x="2913" y="240"/>
                    </a:lnTo>
                    <a:lnTo>
                      <a:pt x="2919" y="240"/>
                    </a:lnTo>
                    <a:lnTo>
                      <a:pt x="2919" y="240"/>
                    </a:lnTo>
                    <a:lnTo>
                      <a:pt x="2925" y="240"/>
                    </a:lnTo>
                    <a:lnTo>
                      <a:pt x="2925" y="240"/>
                    </a:lnTo>
                    <a:lnTo>
                      <a:pt x="2931" y="234"/>
                    </a:lnTo>
                    <a:lnTo>
                      <a:pt x="2931" y="234"/>
                    </a:lnTo>
                    <a:lnTo>
                      <a:pt x="2937" y="234"/>
                    </a:lnTo>
                    <a:lnTo>
                      <a:pt x="2937" y="234"/>
                    </a:lnTo>
                    <a:lnTo>
                      <a:pt x="2943" y="234"/>
                    </a:lnTo>
                    <a:lnTo>
                      <a:pt x="2949" y="234"/>
                    </a:lnTo>
                    <a:lnTo>
                      <a:pt x="2949" y="234"/>
                    </a:lnTo>
                    <a:lnTo>
                      <a:pt x="2954" y="234"/>
                    </a:lnTo>
                    <a:lnTo>
                      <a:pt x="2954" y="228"/>
                    </a:lnTo>
                    <a:lnTo>
                      <a:pt x="2960" y="228"/>
                    </a:lnTo>
                    <a:lnTo>
                      <a:pt x="2960" y="228"/>
                    </a:lnTo>
                    <a:lnTo>
                      <a:pt x="2966" y="228"/>
                    </a:lnTo>
                    <a:lnTo>
                      <a:pt x="2972" y="228"/>
                    </a:lnTo>
                    <a:lnTo>
                      <a:pt x="2972" y="228"/>
                    </a:lnTo>
                    <a:lnTo>
                      <a:pt x="2978" y="228"/>
                    </a:lnTo>
                    <a:lnTo>
                      <a:pt x="2978" y="228"/>
                    </a:lnTo>
                    <a:lnTo>
                      <a:pt x="2984" y="222"/>
                    </a:lnTo>
                    <a:lnTo>
                      <a:pt x="2984" y="222"/>
                    </a:lnTo>
                    <a:lnTo>
                      <a:pt x="2990" y="222"/>
                    </a:lnTo>
                    <a:lnTo>
                      <a:pt x="2990" y="222"/>
                    </a:lnTo>
                    <a:lnTo>
                      <a:pt x="2996" y="222"/>
                    </a:lnTo>
                    <a:lnTo>
                      <a:pt x="3002" y="222"/>
                    </a:lnTo>
                    <a:lnTo>
                      <a:pt x="3002" y="222"/>
                    </a:lnTo>
                    <a:lnTo>
                      <a:pt x="3008" y="222"/>
                    </a:lnTo>
                    <a:lnTo>
                      <a:pt x="3008" y="216"/>
                    </a:lnTo>
                    <a:lnTo>
                      <a:pt x="3014" y="216"/>
                    </a:lnTo>
                    <a:lnTo>
                      <a:pt x="3014" y="216"/>
                    </a:lnTo>
                    <a:lnTo>
                      <a:pt x="3020" y="216"/>
                    </a:lnTo>
                    <a:lnTo>
                      <a:pt x="3026" y="216"/>
                    </a:lnTo>
                    <a:lnTo>
                      <a:pt x="3026" y="216"/>
                    </a:lnTo>
                    <a:lnTo>
                      <a:pt x="3032" y="216"/>
                    </a:lnTo>
                    <a:lnTo>
                      <a:pt x="3032" y="216"/>
                    </a:lnTo>
                    <a:lnTo>
                      <a:pt x="3038" y="210"/>
                    </a:lnTo>
                    <a:lnTo>
                      <a:pt x="3038" y="210"/>
                    </a:lnTo>
                    <a:lnTo>
                      <a:pt x="3044" y="210"/>
                    </a:lnTo>
                    <a:lnTo>
                      <a:pt x="3050" y="210"/>
                    </a:lnTo>
                    <a:lnTo>
                      <a:pt x="3050" y="210"/>
                    </a:lnTo>
                    <a:lnTo>
                      <a:pt x="3056" y="210"/>
                    </a:lnTo>
                    <a:lnTo>
                      <a:pt x="3056" y="210"/>
                    </a:lnTo>
                    <a:lnTo>
                      <a:pt x="3062" y="210"/>
                    </a:lnTo>
                    <a:lnTo>
                      <a:pt x="3062" y="204"/>
                    </a:lnTo>
                    <a:lnTo>
                      <a:pt x="3068" y="204"/>
                    </a:lnTo>
                    <a:lnTo>
                      <a:pt x="3074" y="204"/>
                    </a:lnTo>
                    <a:lnTo>
                      <a:pt x="3074" y="204"/>
                    </a:lnTo>
                    <a:lnTo>
                      <a:pt x="3080" y="204"/>
                    </a:lnTo>
                    <a:lnTo>
                      <a:pt x="3080" y="204"/>
                    </a:lnTo>
                    <a:lnTo>
                      <a:pt x="3086" y="204"/>
                    </a:lnTo>
                    <a:lnTo>
                      <a:pt x="3086" y="204"/>
                    </a:lnTo>
                    <a:lnTo>
                      <a:pt x="3091" y="198"/>
                    </a:lnTo>
                    <a:lnTo>
                      <a:pt x="3097" y="198"/>
                    </a:lnTo>
                    <a:lnTo>
                      <a:pt x="3097" y="198"/>
                    </a:lnTo>
                    <a:lnTo>
                      <a:pt x="3103" y="198"/>
                    </a:lnTo>
                    <a:lnTo>
                      <a:pt x="3103" y="198"/>
                    </a:lnTo>
                    <a:lnTo>
                      <a:pt x="3109" y="198"/>
                    </a:lnTo>
                    <a:lnTo>
                      <a:pt x="3109" y="198"/>
                    </a:lnTo>
                    <a:lnTo>
                      <a:pt x="3115" y="198"/>
                    </a:lnTo>
                    <a:lnTo>
                      <a:pt x="3121" y="192"/>
                    </a:lnTo>
                    <a:lnTo>
                      <a:pt x="3121" y="192"/>
                    </a:lnTo>
                    <a:lnTo>
                      <a:pt x="3127" y="192"/>
                    </a:lnTo>
                    <a:lnTo>
                      <a:pt x="3133" y="192"/>
                    </a:lnTo>
                    <a:lnTo>
                      <a:pt x="3133" y="192"/>
                    </a:lnTo>
                    <a:lnTo>
                      <a:pt x="3139" y="192"/>
                    </a:lnTo>
                    <a:lnTo>
                      <a:pt x="3145" y="186"/>
                    </a:lnTo>
                    <a:lnTo>
                      <a:pt x="3145" y="186"/>
                    </a:lnTo>
                    <a:lnTo>
                      <a:pt x="3151" y="186"/>
                    </a:lnTo>
                    <a:lnTo>
                      <a:pt x="3151" y="186"/>
                    </a:lnTo>
                    <a:lnTo>
                      <a:pt x="3157" y="186"/>
                    </a:lnTo>
                    <a:lnTo>
                      <a:pt x="3157" y="186"/>
                    </a:lnTo>
                    <a:lnTo>
                      <a:pt x="3163" y="186"/>
                    </a:lnTo>
                    <a:lnTo>
                      <a:pt x="3169" y="186"/>
                    </a:lnTo>
                    <a:lnTo>
                      <a:pt x="3169" y="180"/>
                    </a:lnTo>
                    <a:lnTo>
                      <a:pt x="3175" y="180"/>
                    </a:lnTo>
                    <a:lnTo>
                      <a:pt x="3175" y="180"/>
                    </a:lnTo>
                    <a:lnTo>
                      <a:pt x="3181" y="180"/>
                    </a:lnTo>
                    <a:lnTo>
                      <a:pt x="3181" y="180"/>
                    </a:lnTo>
                    <a:lnTo>
                      <a:pt x="3187" y="180"/>
                    </a:lnTo>
                    <a:lnTo>
                      <a:pt x="3193" y="180"/>
                    </a:lnTo>
                    <a:lnTo>
                      <a:pt x="3193" y="180"/>
                    </a:lnTo>
                    <a:lnTo>
                      <a:pt x="3199" y="174"/>
                    </a:lnTo>
                    <a:lnTo>
                      <a:pt x="3199" y="174"/>
                    </a:lnTo>
                    <a:lnTo>
                      <a:pt x="3205" y="174"/>
                    </a:lnTo>
                    <a:lnTo>
                      <a:pt x="3205" y="174"/>
                    </a:lnTo>
                    <a:lnTo>
                      <a:pt x="3211" y="174"/>
                    </a:lnTo>
                    <a:lnTo>
                      <a:pt x="3217" y="174"/>
                    </a:lnTo>
                    <a:lnTo>
                      <a:pt x="3217" y="174"/>
                    </a:lnTo>
                    <a:lnTo>
                      <a:pt x="3223" y="168"/>
                    </a:lnTo>
                    <a:lnTo>
                      <a:pt x="3223" y="168"/>
                    </a:lnTo>
                    <a:lnTo>
                      <a:pt x="3228" y="168"/>
                    </a:lnTo>
                    <a:lnTo>
                      <a:pt x="3228" y="168"/>
                    </a:lnTo>
                    <a:lnTo>
                      <a:pt x="3234" y="168"/>
                    </a:lnTo>
                    <a:lnTo>
                      <a:pt x="3240" y="168"/>
                    </a:lnTo>
                    <a:lnTo>
                      <a:pt x="3240" y="168"/>
                    </a:lnTo>
                    <a:lnTo>
                      <a:pt x="3246" y="168"/>
                    </a:lnTo>
                    <a:lnTo>
                      <a:pt x="3246" y="162"/>
                    </a:lnTo>
                    <a:lnTo>
                      <a:pt x="3252" y="162"/>
                    </a:lnTo>
                    <a:lnTo>
                      <a:pt x="3252" y="162"/>
                    </a:lnTo>
                    <a:lnTo>
                      <a:pt x="3258" y="162"/>
                    </a:lnTo>
                    <a:lnTo>
                      <a:pt x="3264" y="162"/>
                    </a:lnTo>
                    <a:lnTo>
                      <a:pt x="3264" y="162"/>
                    </a:lnTo>
                    <a:lnTo>
                      <a:pt x="3270" y="162"/>
                    </a:lnTo>
                    <a:lnTo>
                      <a:pt x="3270" y="156"/>
                    </a:lnTo>
                    <a:lnTo>
                      <a:pt x="3276" y="156"/>
                    </a:lnTo>
                    <a:lnTo>
                      <a:pt x="3276" y="156"/>
                    </a:lnTo>
                    <a:lnTo>
                      <a:pt x="3282" y="156"/>
                    </a:lnTo>
                    <a:lnTo>
                      <a:pt x="3288" y="156"/>
                    </a:lnTo>
                    <a:lnTo>
                      <a:pt x="3288" y="156"/>
                    </a:lnTo>
                    <a:lnTo>
                      <a:pt x="3294" y="156"/>
                    </a:lnTo>
                    <a:lnTo>
                      <a:pt x="3294" y="156"/>
                    </a:lnTo>
                    <a:lnTo>
                      <a:pt x="3300" y="150"/>
                    </a:lnTo>
                    <a:lnTo>
                      <a:pt x="3300" y="150"/>
                    </a:lnTo>
                    <a:lnTo>
                      <a:pt x="3306" y="150"/>
                    </a:lnTo>
                    <a:lnTo>
                      <a:pt x="3312" y="150"/>
                    </a:lnTo>
                    <a:lnTo>
                      <a:pt x="3312" y="150"/>
                    </a:lnTo>
                    <a:lnTo>
                      <a:pt x="3318" y="150"/>
                    </a:lnTo>
                    <a:lnTo>
                      <a:pt x="3318" y="150"/>
                    </a:lnTo>
                    <a:lnTo>
                      <a:pt x="3324" y="144"/>
                    </a:lnTo>
                    <a:lnTo>
                      <a:pt x="3324" y="144"/>
                    </a:lnTo>
                    <a:lnTo>
                      <a:pt x="3330" y="144"/>
                    </a:lnTo>
                    <a:lnTo>
                      <a:pt x="3336" y="144"/>
                    </a:lnTo>
                    <a:lnTo>
                      <a:pt x="3336" y="144"/>
                    </a:lnTo>
                    <a:lnTo>
                      <a:pt x="3342" y="144"/>
                    </a:lnTo>
                    <a:lnTo>
                      <a:pt x="3342" y="144"/>
                    </a:lnTo>
                    <a:lnTo>
                      <a:pt x="3348" y="138"/>
                    </a:lnTo>
                    <a:lnTo>
                      <a:pt x="3348" y="138"/>
                    </a:lnTo>
                    <a:lnTo>
                      <a:pt x="3354" y="138"/>
                    </a:lnTo>
                    <a:lnTo>
                      <a:pt x="3359" y="138"/>
                    </a:lnTo>
                    <a:lnTo>
                      <a:pt x="3359" y="138"/>
                    </a:lnTo>
                    <a:lnTo>
                      <a:pt x="3365" y="138"/>
                    </a:lnTo>
                    <a:lnTo>
                      <a:pt x="3365" y="138"/>
                    </a:lnTo>
                    <a:lnTo>
                      <a:pt x="3371" y="138"/>
                    </a:lnTo>
                    <a:lnTo>
                      <a:pt x="3371" y="132"/>
                    </a:lnTo>
                    <a:lnTo>
                      <a:pt x="3377" y="132"/>
                    </a:lnTo>
                    <a:lnTo>
                      <a:pt x="3383" y="132"/>
                    </a:lnTo>
                    <a:lnTo>
                      <a:pt x="3383" y="132"/>
                    </a:lnTo>
                    <a:lnTo>
                      <a:pt x="3389" y="132"/>
                    </a:lnTo>
                    <a:lnTo>
                      <a:pt x="3389" y="132"/>
                    </a:lnTo>
                    <a:lnTo>
                      <a:pt x="3395" y="132"/>
                    </a:lnTo>
                    <a:lnTo>
                      <a:pt x="3395" y="126"/>
                    </a:lnTo>
                    <a:lnTo>
                      <a:pt x="3401" y="126"/>
                    </a:lnTo>
                    <a:lnTo>
                      <a:pt x="3407" y="126"/>
                    </a:lnTo>
                    <a:lnTo>
                      <a:pt x="3407" y="126"/>
                    </a:lnTo>
                    <a:lnTo>
                      <a:pt x="3413" y="126"/>
                    </a:lnTo>
                    <a:lnTo>
                      <a:pt x="3413" y="126"/>
                    </a:lnTo>
                    <a:lnTo>
                      <a:pt x="3419" y="126"/>
                    </a:lnTo>
                    <a:lnTo>
                      <a:pt x="3419" y="120"/>
                    </a:lnTo>
                    <a:lnTo>
                      <a:pt x="3425" y="120"/>
                    </a:lnTo>
                    <a:lnTo>
                      <a:pt x="3431" y="120"/>
                    </a:lnTo>
                    <a:lnTo>
                      <a:pt x="3431" y="120"/>
                    </a:lnTo>
                    <a:lnTo>
                      <a:pt x="3437" y="120"/>
                    </a:lnTo>
                    <a:lnTo>
                      <a:pt x="3437" y="120"/>
                    </a:lnTo>
                    <a:lnTo>
                      <a:pt x="3443" y="120"/>
                    </a:lnTo>
                    <a:lnTo>
                      <a:pt x="3443" y="114"/>
                    </a:lnTo>
                    <a:lnTo>
                      <a:pt x="3449" y="114"/>
                    </a:lnTo>
                    <a:lnTo>
                      <a:pt x="3455" y="114"/>
                    </a:lnTo>
                    <a:lnTo>
                      <a:pt x="3455" y="114"/>
                    </a:lnTo>
                    <a:lnTo>
                      <a:pt x="3461" y="114"/>
                    </a:lnTo>
                    <a:lnTo>
                      <a:pt x="3461" y="114"/>
                    </a:lnTo>
                    <a:lnTo>
                      <a:pt x="3467" y="114"/>
                    </a:lnTo>
                    <a:lnTo>
                      <a:pt x="3467" y="108"/>
                    </a:lnTo>
                    <a:lnTo>
                      <a:pt x="3473" y="108"/>
                    </a:lnTo>
                    <a:lnTo>
                      <a:pt x="3479" y="108"/>
                    </a:lnTo>
                    <a:lnTo>
                      <a:pt x="3479" y="108"/>
                    </a:lnTo>
                    <a:lnTo>
                      <a:pt x="3485" y="108"/>
                    </a:lnTo>
                    <a:lnTo>
                      <a:pt x="3485" y="108"/>
                    </a:lnTo>
                    <a:lnTo>
                      <a:pt x="3491" y="108"/>
                    </a:lnTo>
                    <a:lnTo>
                      <a:pt x="3491" y="102"/>
                    </a:lnTo>
                    <a:lnTo>
                      <a:pt x="3496" y="102"/>
                    </a:lnTo>
                    <a:lnTo>
                      <a:pt x="3502" y="102"/>
                    </a:lnTo>
                    <a:lnTo>
                      <a:pt x="3502" y="102"/>
                    </a:lnTo>
                    <a:lnTo>
                      <a:pt x="3508" y="102"/>
                    </a:lnTo>
                    <a:lnTo>
                      <a:pt x="3508" y="102"/>
                    </a:lnTo>
                    <a:lnTo>
                      <a:pt x="3514" y="102"/>
                    </a:lnTo>
                    <a:lnTo>
                      <a:pt x="3514" y="96"/>
                    </a:lnTo>
                    <a:lnTo>
                      <a:pt x="3520" y="96"/>
                    </a:lnTo>
                    <a:lnTo>
                      <a:pt x="3526" y="96"/>
                    </a:lnTo>
                    <a:lnTo>
                      <a:pt x="3526" y="96"/>
                    </a:lnTo>
                    <a:lnTo>
                      <a:pt x="3532" y="96"/>
                    </a:lnTo>
                    <a:lnTo>
                      <a:pt x="3532" y="96"/>
                    </a:lnTo>
                    <a:lnTo>
                      <a:pt x="3538" y="96"/>
                    </a:lnTo>
                    <a:lnTo>
                      <a:pt x="3538" y="90"/>
                    </a:lnTo>
                    <a:lnTo>
                      <a:pt x="3544" y="90"/>
                    </a:lnTo>
                    <a:lnTo>
                      <a:pt x="3550" y="90"/>
                    </a:lnTo>
                    <a:lnTo>
                      <a:pt x="3550" y="90"/>
                    </a:lnTo>
                    <a:lnTo>
                      <a:pt x="3556" y="90"/>
                    </a:lnTo>
                    <a:lnTo>
                      <a:pt x="3556" y="90"/>
                    </a:lnTo>
                    <a:lnTo>
                      <a:pt x="3562" y="90"/>
                    </a:lnTo>
                    <a:lnTo>
                      <a:pt x="3562" y="84"/>
                    </a:lnTo>
                    <a:lnTo>
                      <a:pt x="3568" y="84"/>
                    </a:lnTo>
                    <a:lnTo>
                      <a:pt x="3574" y="84"/>
                    </a:lnTo>
                    <a:lnTo>
                      <a:pt x="3574" y="84"/>
                    </a:lnTo>
                    <a:lnTo>
                      <a:pt x="3580" y="84"/>
                    </a:lnTo>
                    <a:lnTo>
                      <a:pt x="3580" y="84"/>
                    </a:lnTo>
                    <a:lnTo>
                      <a:pt x="3586" y="78"/>
                    </a:lnTo>
                    <a:lnTo>
                      <a:pt x="3586" y="78"/>
                    </a:lnTo>
                    <a:lnTo>
                      <a:pt x="3592" y="78"/>
                    </a:lnTo>
                    <a:lnTo>
                      <a:pt x="3598" y="78"/>
                    </a:lnTo>
                    <a:lnTo>
                      <a:pt x="3598" y="78"/>
                    </a:lnTo>
                    <a:lnTo>
                      <a:pt x="3604" y="78"/>
                    </a:lnTo>
                    <a:lnTo>
                      <a:pt x="3604" y="78"/>
                    </a:lnTo>
                    <a:lnTo>
                      <a:pt x="3610" y="72"/>
                    </a:lnTo>
                    <a:lnTo>
                      <a:pt x="3610" y="72"/>
                    </a:lnTo>
                    <a:lnTo>
                      <a:pt x="3616" y="72"/>
                    </a:lnTo>
                    <a:lnTo>
                      <a:pt x="3622" y="72"/>
                    </a:lnTo>
                    <a:lnTo>
                      <a:pt x="3622" y="72"/>
                    </a:lnTo>
                    <a:lnTo>
                      <a:pt x="3627" y="72"/>
                    </a:lnTo>
                    <a:lnTo>
                      <a:pt x="3627" y="72"/>
                    </a:lnTo>
                    <a:lnTo>
                      <a:pt x="3633" y="66"/>
                    </a:lnTo>
                    <a:lnTo>
                      <a:pt x="3633" y="66"/>
                    </a:lnTo>
                    <a:lnTo>
                      <a:pt x="3639" y="66"/>
                    </a:lnTo>
                    <a:lnTo>
                      <a:pt x="3645" y="66"/>
                    </a:lnTo>
                    <a:lnTo>
                      <a:pt x="3645" y="66"/>
                    </a:lnTo>
                    <a:lnTo>
                      <a:pt x="3651" y="66"/>
                    </a:lnTo>
                    <a:lnTo>
                      <a:pt x="3651" y="66"/>
                    </a:lnTo>
                    <a:lnTo>
                      <a:pt x="3657" y="60"/>
                    </a:lnTo>
                    <a:lnTo>
                      <a:pt x="3657" y="60"/>
                    </a:lnTo>
                    <a:lnTo>
                      <a:pt x="3663" y="60"/>
                    </a:lnTo>
                    <a:lnTo>
                      <a:pt x="3663" y="60"/>
                    </a:lnTo>
                    <a:lnTo>
                      <a:pt x="3675" y="60"/>
                    </a:lnTo>
                    <a:lnTo>
                      <a:pt x="3675" y="60"/>
                    </a:lnTo>
                    <a:lnTo>
                      <a:pt x="3681" y="54"/>
                    </a:lnTo>
                    <a:lnTo>
                      <a:pt x="3681" y="54"/>
                    </a:lnTo>
                    <a:lnTo>
                      <a:pt x="3687" y="54"/>
                    </a:lnTo>
                    <a:lnTo>
                      <a:pt x="3687" y="54"/>
                    </a:lnTo>
                    <a:lnTo>
                      <a:pt x="3693" y="54"/>
                    </a:lnTo>
                    <a:lnTo>
                      <a:pt x="3699" y="54"/>
                    </a:lnTo>
                    <a:lnTo>
                      <a:pt x="3699" y="54"/>
                    </a:lnTo>
                    <a:lnTo>
                      <a:pt x="3705" y="48"/>
                    </a:lnTo>
                    <a:lnTo>
                      <a:pt x="3705" y="48"/>
                    </a:lnTo>
                    <a:lnTo>
                      <a:pt x="3711" y="48"/>
                    </a:lnTo>
                    <a:lnTo>
                      <a:pt x="3711" y="48"/>
                    </a:lnTo>
                    <a:lnTo>
                      <a:pt x="3717" y="48"/>
                    </a:lnTo>
                    <a:lnTo>
                      <a:pt x="3717" y="48"/>
                    </a:lnTo>
                    <a:lnTo>
                      <a:pt x="3723" y="48"/>
                    </a:lnTo>
                    <a:lnTo>
                      <a:pt x="3729" y="48"/>
                    </a:lnTo>
                    <a:lnTo>
                      <a:pt x="3729" y="42"/>
                    </a:lnTo>
                    <a:lnTo>
                      <a:pt x="3735" y="42"/>
                    </a:lnTo>
                    <a:lnTo>
                      <a:pt x="3735" y="42"/>
                    </a:lnTo>
                    <a:lnTo>
                      <a:pt x="3741" y="42"/>
                    </a:lnTo>
                    <a:lnTo>
                      <a:pt x="3741" y="42"/>
                    </a:lnTo>
                    <a:lnTo>
                      <a:pt x="3747" y="42"/>
                    </a:lnTo>
                    <a:lnTo>
                      <a:pt x="3747" y="42"/>
                    </a:lnTo>
                    <a:lnTo>
                      <a:pt x="3753" y="36"/>
                    </a:lnTo>
                    <a:lnTo>
                      <a:pt x="3753" y="36"/>
                    </a:lnTo>
                    <a:lnTo>
                      <a:pt x="3759" y="36"/>
                    </a:lnTo>
                    <a:lnTo>
                      <a:pt x="3764" y="36"/>
                    </a:lnTo>
                    <a:lnTo>
                      <a:pt x="3770" y="36"/>
                    </a:lnTo>
                    <a:lnTo>
                      <a:pt x="3770" y="36"/>
                    </a:lnTo>
                    <a:lnTo>
                      <a:pt x="3776" y="30"/>
                    </a:lnTo>
                    <a:lnTo>
                      <a:pt x="3776" y="30"/>
                    </a:lnTo>
                    <a:lnTo>
                      <a:pt x="3782" y="30"/>
                    </a:lnTo>
                    <a:lnTo>
                      <a:pt x="3788" y="30"/>
                    </a:lnTo>
                    <a:lnTo>
                      <a:pt x="3788" y="30"/>
                    </a:lnTo>
                    <a:lnTo>
                      <a:pt x="3794" y="30"/>
                    </a:lnTo>
                    <a:lnTo>
                      <a:pt x="3794" y="24"/>
                    </a:lnTo>
                    <a:lnTo>
                      <a:pt x="3800" y="24"/>
                    </a:lnTo>
                    <a:lnTo>
                      <a:pt x="3800" y="24"/>
                    </a:lnTo>
                    <a:lnTo>
                      <a:pt x="3806" y="24"/>
                    </a:lnTo>
                    <a:lnTo>
                      <a:pt x="3806" y="24"/>
                    </a:lnTo>
                    <a:lnTo>
                      <a:pt x="3812" y="24"/>
                    </a:lnTo>
                    <a:lnTo>
                      <a:pt x="3818" y="24"/>
                    </a:lnTo>
                    <a:lnTo>
                      <a:pt x="3818" y="18"/>
                    </a:lnTo>
                    <a:lnTo>
                      <a:pt x="3824" y="18"/>
                    </a:lnTo>
                    <a:lnTo>
                      <a:pt x="3824" y="18"/>
                    </a:lnTo>
                    <a:lnTo>
                      <a:pt x="3830" y="18"/>
                    </a:lnTo>
                    <a:lnTo>
                      <a:pt x="3830" y="18"/>
                    </a:lnTo>
                    <a:lnTo>
                      <a:pt x="3836" y="18"/>
                    </a:lnTo>
                    <a:lnTo>
                      <a:pt x="3842" y="18"/>
                    </a:lnTo>
                    <a:lnTo>
                      <a:pt x="3842" y="12"/>
                    </a:lnTo>
                    <a:lnTo>
                      <a:pt x="3848" y="12"/>
                    </a:lnTo>
                    <a:lnTo>
                      <a:pt x="3848" y="12"/>
                    </a:lnTo>
                    <a:lnTo>
                      <a:pt x="3854" y="12"/>
                    </a:lnTo>
                    <a:lnTo>
                      <a:pt x="3854" y="12"/>
                    </a:lnTo>
                    <a:lnTo>
                      <a:pt x="3860" y="12"/>
                    </a:lnTo>
                    <a:lnTo>
                      <a:pt x="3866" y="12"/>
                    </a:lnTo>
                    <a:lnTo>
                      <a:pt x="3866" y="6"/>
                    </a:lnTo>
                    <a:lnTo>
                      <a:pt x="3872" y="6"/>
                    </a:lnTo>
                    <a:lnTo>
                      <a:pt x="3872" y="6"/>
                    </a:lnTo>
                    <a:lnTo>
                      <a:pt x="3878" y="6"/>
                    </a:lnTo>
                    <a:lnTo>
                      <a:pt x="3878" y="6"/>
                    </a:lnTo>
                    <a:lnTo>
                      <a:pt x="3884" y="6"/>
                    </a:lnTo>
                    <a:lnTo>
                      <a:pt x="3884" y="6"/>
                    </a:lnTo>
                    <a:lnTo>
                      <a:pt x="3890" y="6"/>
                    </a:lnTo>
                    <a:lnTo>
                      <a:pt x="3895" y="6"/>
                    </a:lnTo>
                    <a:lnTo>
                      <a:pt x="3895" y="0"/>
                    </a:lnTo>
                    <a:lnTo>
                      <a:pt x="3901" y="0"/>
                    </a:lnTo>
                    <a:lnTo>
                      <a:pt x="3901" y="0"/>
                    </a:lnTo>
                    <a:lnTo>
                      <a:pt x="3907" y="0"/>
                    </a:lnTo>
                    <a:lnTo>
                      <a:pt x="3907" y="0"/>
                    </a:lnTo>
                    <a:lnTo>
                      <a:pt x="3913" y="0"/>
                    </a:lnTo>
                    <a:lnTo>
                      <a:pt x="3919" y="0"/>
                    </a:lnTo>
                    <a:lnTo>
                      <a:pt x="3919" y="0"/>
                    </a:lnTo>
                    <a:lnTo>
                      <a:pt x="3925" y="0"/>
                    </a:lnTo>
                    <a:lnTo>
                      <a:pt x="3925" y="0"/>
                    </a:lnTo>
                    <a:lnTo>
                      <a:pt x="3931" y="0"/>
                    </a:lnTo>
                    <a:lnTo>
                      <a:pt x="3931" y="0"/>
                    </a:lnTo>
                    <a:lnTo>
                      <a:pt x="3937" y="0"/>
                    </a:lnTo>
                    <a:lnTo>
                      <a:pt x="3943" y="0"/>
                    </a:lnTo>
                    <a:lnTo>
                      <a:pt x="3943" y="0"/>
                    </a:lnTo>
                    <a:lnTo>
                      <a:pt x="3949" y="0"/>
                    </a:lnTo>
                    <a:lnTo>
                      <a:pt x="3949" y="0"/>
                    </a:lnTo>
                    <a:lnTo>
                      <a:pt x="3955" y="0"/>
                    </a:lnTo>
                    <a:lnTo>
                      <a:pt x="3955" y="0"/>
                    </a:lnTo>
                    <a:lnTo>
                      <a:pt x="3961" y="0"/>
                    </a:lnTo>
                    <a:lnTo>
                      <a:pt x="3961" y="0"/>
                    </a:lnTo>
                    <a:lnTo>
                      <a:pt x="3967" y="0"/>
                    </a:lnTo>
                    <a:lnTo>
                      <a:pt x="3973" y="0"/>
                    </a:lnTo>
                    <a:lnTo>
                      <a:pt x="3979" y="0"/>
                    </a:lnTo>
                    <a:lnTo>
                      <a:pt x="3979" y="0"/>
                    </a:lnTo>
                    <a:lnTo>
                      <a:pt x="3985" y="0"/>
                    </a:lnTo>
                    <a:lnTo>
                      <a:pt x="3985" y="0"/>
                    </a:lnTo>
                    <a:lnTo>
                      <a:pt x="3991" y="6"/>
                    </a:lnTo>
                    <a:lnTo>
                      <a:pt x="3997" y="6"/>
                    </a:lnTo>
                    <a:lnTo>
                      <a:pt x="3997" y="6"/>
                    </a:lnTo>
                    <a:lnTo>
                      <a:pt x="4003" y="6"/>
                    </a:lnTo>
                    <a:lnTo>
                      <a:pt x="4003" y="6"/>
                    </a:lnTo>
                    <a:lnTo>
                      <a:pt x="4009" y="6"/>
                    </a:lnTo>
                    <a:lnTo>
                      <a:pt x="4009" y="6"/>
                    </a:lnTo>
                    <a:lnTo>
                      <a:pt x="4015" y="6"/>
                    </a:lnTo>
                    <a:lnTo>
                      <a:pt x="4021" y="6"/>
                    </a:lnTo>
                    <a:lnTo>
                      <a:pt x="4021" y="12"/>
                    </a:lnTo>
                    <a:lnTo>
                      <a:pt x="4027" y="12"/>
                    </a:lnTo>
                    <a:lnTo>
                      <a:pt x="4027" y="12"/>
                    </a:lnTo>
                    <a:lnTo>
                      <a:pt x="4032" y="12"/>
                    </a:lnTo>
                    <a:lnTo>
                      <a:pt x="4032" y="12"/>
                    </a:lnTo>
                    <a:lnTo>
                      <a:pt x="4038" y="12"/>
                    </a:lnTo>
                    <a:lnTo>
                      <a:pt x="4038" y="12"/>
                    </a:lnTo>
                    <a:lnTo>
                      <a:pt x="4044" y="18"/>
                    </a:lnTo>
                    <a:lnTo>
                      <a:pt x="4050" y="18"/>
                    </a:lnTo>
                    <a:lnTo>
                      <a:pt x="4050" y="18"/>
                    </a:lnTo>
                    <a:lnTo>
                      <a:pt x="4056" y="18"/>
                    </a:lnTo>
                    <a:lnTo>
                      <a:pt x="4056" y="18"/>
                    </a:lnTo>
                    <a:lnTo>
                      <a:pt x="4062" y="24"/>
                    </a:lnTo>
                    <a:lnTo>
                      <a:pt x="4062" y="24"/>
                    </a:lnTo>
                    <a:lnTo>
                      <a:pt x="4068" y="24"/>
                    </a:lnTo>
                    <a:lnTo>
                      <a:pt x="4074" y="24"/>
                    </a:lnTo>
                    <a:lnTo>
                      <a:pt x="4074" y="24"/>
                    </a:lnTo>
                    <a:lnTo>
                      <a:pt x="4080" y="24"/>
                    </a:lnTo>
                    <a:lnTo>
                      <a:pt x="4080" y="30"/>
                    </a:lnTo>
                    <a:lnTo>
                      <a:pt x="4086" y="30"/>
                    </a:lnTo>
                    <a:lnTo>
                      <a:pt x="4086" y="30"/>
                    </a:lnTo>
                    <a:lnTo>
                      <a:pt x="4092" y="30"/>
                    </a:lnTo>
                    <a:lnTo>
                      <a:pt x="4098" y="30"/>
                    </a:lnTo>
                    <a:lnTo>
                      <a:pt x="4098" y="36"/>
                    </a:lnTo>
                    <a:lnTo>
                      <a:pt x="4104" y="36"/>
                    </a:lnTo>
                    <a:lnTo>
                      <a:pt x="4104" y="36"/>
                    </a:lnTo>
                    <a:lnTo>
                      <a:pt x="4110" y="36"/>
                    </a:lnTo>
                    <a:lnTo>
                      <a:pt x="4110" y="36"/>
                    </a:lnTo>
                    <a:lnTo>
                      <a:pt x="4116" y="42"/>
                    </a:lnTo>
                    <a:lnTo>
                      <a:pt x="4116" y="42"/>
                    </a:lnTo>
                    <a:lnTo>
                      <a:pt x="4122" y="42"/>
                    </a:lnTo>
                    <a:lnTo>
                      <a:pt x="4128" y="42"/>
                    </a:lnTo>
                    <a:lnTo>
                      <a:pt x="4128" y="42"/>
                    </a:lnTo>
                    <a:lnTo>
                      <a:pt x="4134" y="42"/>
                    </a:lnTo>
                    <a:lnTo>
                      <a:pt x="4134" y="48"/>
                    </a:lnTo>
                    <a:lnTo>
                      <a:pt x="4140" y="48"/>
                    </a:lnTo>
                    <a:lnTo>
                      <a:pt x="4140" y="48"/>
                    </a:lnTo>
                    <a:lnTo>
                      <a:pt x="4146" y="48"/>
                    </a:lnTo>
                    <a:lnTo>
                      <a:pt x="4152" y="48"/>
                    </a:lnTo>
                    <a:lnTo>
                      <a:pt x="4152" y="54"/>
                    </a:lnTo>
                    <a:lnTo>
                      <a:pt x="4158" y="54"/>
                    </a:lnTo>
                    <a:lnTo>
                      <a:pt x="4164" y="54"/>
                    </a:lnTo>
                    <a:lnTo>
                      <a:pt x="4164" y="54"/>
                    </a:lnTo>
                    <a:lnTo>
                      <a:pt x="4169" y="54"/>
                    </a:lnTo>
                    <a:lnTo>
                      <a:pt x="4169" y="60"/>
                    </a:lnTo>
                    <a:lnTo>
                      <a:pt x="4175" y="60"/>
                    </a:lnTo>
                    <a:lnTo>
                      <a:pt x="4175" y="60"/>
                    </a:lnTo>
                    <a:lnTo>
                      <a:pt x="4181" y="60"/>
                    </a:lnTo>
                    <a:lnTo>
                      <a:pt x="4187" y="60"/>
                    </a:lnTo>
                    <a:lnTo>
                      <a:pt x="4187" y="60"/>
                    </a:lnTo>
                    <a:lnTo>
                      <a:pt x="4193" y="66"/>
                    </a:lnTo>
                    <a:lnTo>
                      <a:pt x="4193" y="66"/>
                    </a:lnTo>
                    <a:lnTo>
                      <a:pt x="4199" y="66"/>
                    </a:lnTo>
                    <a:lnTo>
                      <a:pt x="4199" y="66"/>
                    </a:lnTo>
                    <a:lnTo>
                      <a:pt x="4205" y="66"/>
                    </a:lnTo>
                    <a:lnTo>
                      <a:pt x="4205" y="66"/>
                    </a:lnTo>
                    <a:lnTo>
                      <a:pt x="4211" y="72"/>
                    </a:lnTo>
                    <a:lnTo>
                      <a:pt x="4217" y="72"/>
                    </a:lnTo>
                    <a:lnTo>
                      <a:pt x="4217" y="72"/>
                    </a:lnTo>
                    <a:lnTo>
                      <a:pt x="4223" y="72"/>
                    </a:lnTo>
                    <a:lnTo>
                      <a:pt x="4223" y="72"/>
                    </a:lnTo>
                    <a:lnTo>
                      <a:pt x="4229" y="78"/>
                    </a:lnTo>
                    <a:lnTo>
                      <a:pt x="4229" y="78"/>
                    </a:lnTo>
                    <a:lnTo>
                      <a:pt x="4235" y="78"/>
                    </a:lnTo>
                    <a:lnTo>
                      <a:pt x="4235" y="78"/>
                    </a:lnTo>
                    <a:lnTo>
                      <a:pt x="4241" y="78"/>
                    </a:lnTo>
                    <a:lnTo>
                      <a:pt x="4247" y="78"/>
                    </a:lnTo>
                    <a:lnTo>
                      <a:pt x="4247" y="84"/>
                    </a:lnTo>
                    <a:lnTo>
                      <a:pt x="4253" y="84"/>
                    </a:lnTo>
                    <a:lnTo>
                      <a:pt x="4253" y="84"/>
                    </a:lnTo>
                    <a:lnTo>
                      <a:pt x="4259" y="84"/>
                    </a:lnTo>
                    <a:lnTo>
                      <a:pt x="4259" y="84"/>
                    </a:lnTo>
                    <a:lnTo>
                      <a:pt x="4271" y="90"/>
                    </a:lnTo>
                    <a:lnTo>
                      <a:pt x="4271" y="90"/>
                    </a:lnTo>
                    <a:lnTo>
                      <a:pt x="4277" y="90"/>
                    </a:lnTo>
                    <a:lnTo>
                      <a:pt x="4277" y="90"/>
                    </a:lnTo>
                    <a:lnTo>
                      <a:pt x="4283" y="90"/>
                    </a:lnTo>
                    <a:lnTo>
                      <a:pt x="4283" y="96"/>
                    </a:lnTo>
                    <a:lnTo>
                      <a:pt x="4289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0"/>
                    </a:lnTo>
                    <a:lnTo>
                      <a:pt x="4295" y="30"/>
                    </a:lnTo>
                    <a:lnTo>
                      <a:pt x="4295" y="30"/>
                    </a:lnTo>
                    <a:lnTo>
                      <a:pt x="4295" y="30"/>
                    </a:lnTo>
                    <a:lnTo>
                      <a:pt x="4295" y="30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30"/>
                    </a:lnTo>
                    <a:lnTo>
                      <a:pt x="4295" y="30"/>
                    </a:lnTo>
                    <a:lnTo>
                      <a:pt x="4295" y="30"/>
                    </a:lnTo>
                    <a:lnTo>
                      <a:pt x="4295" y="30"/>
                    </a:lnTo>
                    <a:lnTo>
                      <a:pt x="4295" y="30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94" name="Freeform 58"/>
              <p:cNvSpPr>
                <a:spLocks/>
              </p:cNvSpPr>
              <p:nvPr/>
            </p:nvSpPr>
            <p:spPr bwMode="auto">
              <a:xfrm>
                <a:off x="752" y="612"/>
                <a:ext cx="4295" cy="1344"/>
              </a:xfrm>
              <a:custGeom>
                <a:avLst/>
                <a:gdLst/>
                <a:ahLst/>
                <a:cxnLst>
                  <a:cxn ang="0">
                    <a:pos x="0" y="1158"/>
                  </a:cxn>
                  <a:cxn ang="0">
                    <a:pos x="0" y="1104"/>
                  </a:cxn>
                  <a:cxn ang="0">
                    <a:pos x="0" y="1056"/>
                  </a:cxn>
                  <a:cxn ang="0">
                    <a:pos x="0" y="1014"/>
                  </a:cxn>
                  <a:cxn ang="0">
                    <a:pos x="0" y="972"/>
                  </a:cxn>
                  <a:cxn ang="0">
                    <a:pos x="0" y="942"/>
                  </a:cxn>
                  <a:cxn ang="0">
                    <a:pos x="0" y="912"/>
                  </a:cxn>
                  <a:cxn ang="0">
                    <a:pos x="0" y="912"/>
                  </a:cxn>
                  <a:cxn ang="0">
                    <a:pos x="0" y="918"/>
                  </a:cxn>
                  <a:cxn ang="0">
                    <a:pos x="0" y="930"/>
                  </a:cxn>
                  <a:cxn ang="0">
                    <a:pos x="0" y="942"/>
                  </a:cxn>
                  <a:cxn ang="0">
                    <a:pos x="0" y="966"/>
                  </a:cxn>
                  <a:cxn ang="0">
                    <a:pos x="0" y="990"/>
                  </a:cxn>
                  <a:cxn ang="0">
                    <a:pos x="0" y="1020"/>
                  </a:cxn>
                  <a:cxn ang="0">
                    <a:pos x="0" y="1038"/>
                  </a:cxn>
                  <a:cxn ang="0">
                    <a:pos x="0" y="966"/>
                  </a:cxn>
                  <a:cxn ang="0">
                    <a:pos x="0" y="894"/>
                  </a:cxn>
                  <a:cxn ang="0">
                    <a:pos x="0" y="828"/>
                  </a:cxn>
                  <a:cxn ang="0">
                    <a:pos x="0" y="762"/>
                  </a:cxn>
                  <a:cxn ang="0">
                    <a:pos x="0" y="702"/>
                  </a:cxn>
                  <a:cxn ang="0">
                    <a:pos x="0" y="648"/>
                  </a:cxn>
                  <a:cxn ang="0">
                    <a:pos x="0" y="600"/>
                  </a:cxn>
                  <a:cxn ang="0">
                    <a:pos x="0" y="552"/>
                  </a:cxn>
                  <a:cxn ang="0">
                    <a:pos x="0" y="492"/>
                  </a:cxn>
                  <a:cxn ang="0">
                    <a:pos x="263" y="438"/>
                  </a:cxn>
                  <a:cxn ang="0">
                    <a:pos x="531" y="384"/>
                  </a:cxn>
                  <a:cxn ang="0">
                    <a:pos x="804" y="342"/>
                  </a:cxn>
                  <a:cxn ang="0">
                    <a:pos x="1072" y="294"/>
                  </a:cxn>
                  <a:cxn ang="0">
                    <a:pos x="1346" y="258"/>
                  </a:cxn>
                  <a:cxn ang="0">
                    <a:pos x="1614" y="228"/>
                  </a:cxn>
                  <a:cxn ang="0">
                    <a:pos x="1888" y="222"/>
                  </a:cxn>
                  <a:cxn ang="0">
                    <a:pos x="2156" y="288"/>
                  </a:cxn>
                  <a:cxn ang="0">
                    <a:pos x="2424" y="354"/>
                  </a:cxn>
                  <a:cxn ang="0">
                    <a:pos x="2692" y="426"/>
                  </a:cxn>
                  <a:cxn ang="0">
                    <a:pos x="2966" y="510"/>
                  </a:cxn>
                  <a:cxn ang="0">
                    <a:pos x="3240" y="588"/>
                  </a:cxn>
                  <a:cxn ang="0">
                    <a:pos x="3508" y="678"/>
                  </a:cxn>
                  <a:cxn ang="0">
                    <a:pos x="3776" y="774"/>
                  </a:cxn>
                  <a:cxn ang="0">
                    <a:pos x="4050" y="876"/>
                  </a:cxn>
                  <a:cxn ang="0">
                    <a:pos x="4295" y="990"/>
                  </a:cxn>
                  <a:cxn ang="0">
                    <a:pos x="4295" y="1110"/>
                  </a:cxn>
                  <a:cxn ang="0">
                    <a:pos x="4295" y="1236"/>
                  </a:cxn>
                  <a:cxn ang="0">
                    <a:pos x="4295" y="1344"/>
                  </a:cxn>
                  <a:cxn ang="0">
                    <a:pos x="4295" y="1344"/>
                  </a:cxn>
                  <a:cxn ang="0">
                    <a:pos x="4295" y="1344"/>
                  </a:cxn>
                  <a:cxn ang="0">
                    <a:pos x="4295" y="1344"/>
                  </a:cxn>
                  <a:cxn ang="0">
                    <a:pos x="4295" y="1344"/>
                  </a:cxn>
                  <a:cxn ang="0">
                    <a:pos x="4295" y="1344"/>
                  </a:cxn>
                  <a:cxn ang="0">
                    <a:pos x="4295" y="1344"/>
                  </a:cxn>
                  <a:cxn ang="0">
                    <a:pos x="4295" y="1200"/>
                  </a:cxn>
                  <a:cxn ang="0">
                    <a:pos x="4295" y="1014"/>
                  </a:cxn>
                  <a:cxn ang="0">
                    <a:pos x="4295" y="834"/>
                  </a:cxn>
                  <a:cxn ang="0">
                    <a:pos x="4295" y="660"/>
                  </a:cxn>
                  <a:cxn ang="0">
                    <a:pos x="4295" y="486"/>
                  </a:cxn>
                  <a:cxn ang="0">
                    <a:pos x="4295" y="300"/>
                  </a:cxn>
                  <a:cxn ang="0">
                    <a:pos x="4295" y="9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</a:cxnLst>
                <a:rect l="0" t="0" r="r" b="b"/>
                <a:pathLst>
                  <a:path w="4295" h="1344">
                    <a:moveTo>
                      <a:pt x="0" y="1218"/>
                    </a:moveTo>
                    <a:lnTo>
                      <a:pt x="0" y="1212"/>
                    </a:lnTo>
                    <a:lnTo>
                      <a:pt x="0" y="1212"/>
                    </a:lnTo>
                    <a:lnTo>
                      <a:pt x="0" y="1212"/>
                    </a:lnTo>
                    <a:lnTo>
                      <a:pt x="0" y="1212"/>
                    </a:lnTo>
                    <a:lnTo>
                      <a:pt x="0" y="1212"/>
                    </a:lnTo>
                    <a:lnTo>
                      <a:pt x="0" y="1212"/>
                    </a:lnTo>
                    <a:lnTo>
                      <a:pt x="0" y="1212"/>
                    </a:lnTo>
                    <a:lnTo>
                      <a:pt x="0" y="1206"/>
                    </a:lnTo>
                    <a:lnTo>
                      <a:pt x="0" y="1206"/>
                    </a:lnTo>
                    <a:lnTo>
                      <a:pt x="0" y="1206"/>
                    </a:lnTo>
                    <a:lnTo>
                      <a:pt x="0" y="1206"/>
                    </a:lnTo>
                    <a:lnTo>
                      <a:pt x="0" y="1206"/>
                    </a:lnTo>
                    <a:lnTo>
                      <a:pt x="0" y="1206"/>
                    </a:lnTo>
                    <a:lnTo>
                      <a:pt x="0" y="1206"/>
                    </a:lnTo>
                    <a:lnTo>
                      <a:pt x="0" y="1206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0" y="1200"/>
                    </a:lnTo>
                    <a:lnTo>
                      <a:pt x="0" y="1194"/>
                    </a:lnTo>
                    <a:lnTo>
                      <a:pt x="0" y="1194"/>
                    </a:lnTo>
                    <a:lnTo>
                      <a:pt x="0" y="1194"/>
                    </a:lnTo>
                    <a:lnTo>
                      <a:pt x="0" y="1194"/>
                    </a:lnTo>
                    <a:lnTo>
                      <a:pt x="0" y="1194"/>
                    </a:lnTo>
                    <a:lnTo>
                      <a:pt x="0" y="1194"/>
                    </a:lnTo>
                    <a:lnTo>
                      <a:pt x="0" y="1194"/>
                    </a:lnTo>
                    <a:lnTo>
                      <a:pt x="0" y="1194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0" y="1182"/>
                    </a:lnTo>
                    <a:lnTo>
                      <a:pt x="0" y="1182"/>
                    </a:lnTo>
                    <a:lnTo>
                      <a:pt x="0" y="1182"/>
                    </a:lnTo>
                    <a:lnTo>
                      <a:pt x="0" y="1182"/>
                    </a:lnTo>
                    <a:lnTo>
                      <a:pt x="0" y="1182"/>
                    </a:lnTo>
                    <a:lnTo>
                      <a:pt x="0" y="1182"/>
                    </a:lnTo>
                    <a:lnTo>
                      <a:pt x="0" y="1182"/>
                    </a:lnTo>
                    <a:lnTo>
                      <a:pt x="0" y="1182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0" y="1170"/>
                    </a:lnTo>
                    <a:lnTo>
                      <a:pt x="0" y="1170"/>
                    </a:lnTo>
                    <a:lnTo>
                      <a:pt x="0" y="1170"/>
                    </a:lnTo>
                    <a:lnTo>
                      <a:pt x="0" y="1170"/>
                    </a:lnTo>
                    <a:lnTo>
                      <a:pt x="0" y="1170"/>
                    </a:lnTo>
                    <a:lnTo>
                      <a:pt x="0" y="1170"/>
                    </a:lnTo>
                    <a:lnTo>
                      <a:pt x="0" y="1170"/>
                    </a:lnTo>
                    <a:lnTo>
                      <a:pt x="0" y="1170"/>
                    </a:lnTo>
                    <a:lnTo>
                      <a:pt x="0" y="1170"/>
                    </a:lnTo>
                    <a:lnTo>
                      <a:pt x="0" y="1164"/>
                    </a:lnTo>
                    <a:lnTo>
                      <a:pt x="0" y="1164"/>
                    </a:lnTo>
                    <a:lnTo>
                      <a:pt x="0" y="1164"/>
                    </a:lnTo>
                    <a:lnTo>
                      <a:pt x="0" y="1164"/>
                    </a:lnTo>
                    <a:lnTo>
                      <a:pt x="0" y="1164"/>
                    </a:lnTo>
                    <a:lnTo>
                      <a:pt x="0" y="1164"/>
                    </a:lnTo>
                    <a:lnTo>
                      <a:pt x="0" y="1164"/>
                    </a:lnTo>
                    <a:lnTo>
                      <a:pt x="0" y="1164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6" y="492"/>
                    </a:lnTo>
                    <a:lnTo>
                      <a:pt x="6" y="492"/>
                    </a:lnTo>
                    <a:lnTo>
                      <a:pt x="12" y="492"/>
                    </a:lnTo>
                    <a:lnTo>
                      <a:pt x="18" y="486"/>
                    </a:lnTo>
                    <a:lnTo>
                      <a:pt x="18" y="486"/>
                    </a:lnTo>
                    <a:lnTo>
                      <a:pt x="24" y="486"/>
                    </a:lnTo>
                    <a:lnTo>
                      <a:pt x="24" y="486"/>
                    </a:lnTo>
                    <a:lnTo>
                      <a:pt x="30" y="486"/>
                    </a:lnTo>
                    <a:lnTo>
                      <a:pt x="36" y="486"/>
                    </a:lnTo>
                    <a:lnTo>
                      <a:pt x="42" y="486"/>
                    </a:lnTo>
                    <a:lnTo>
                      <a:pt x="42" y="480"/>
                    </a:lnTo>
                    <a:lnTo>
                      <a:pt x="48" y="480"/>
                    </a:lnTo>
                    <a:lnTo>
                      <a:pt x="48" y="480"/>
                    </a:lnTo>
                    <a:lnTo>
                      <a:pt x="54" y="480"/>
                    </a:lnTo>
                    <a:lnTo>
                      <a:pt x="54" y="480"/>
                    </a:lnTo>
                    <a:lnTo>
                      <a:pt x="60" y="480"/>
                    </a:lnTo>
                    <a:lnTo>
                      <a:pt x="66" y="480"/>
                    </a:lnTo>
                    <a:lnTo>
                      <a:pt x="66" y="480"/>
                    </a:lnTo>
                    <a:lnTo>
                      <a:pt x="72" y="474"/>
                    </a:lnTo>
                    <a:lnTo>
                      <a:pt x="72" y="474"/>
                    </a:lnTo>
                    <a:lnTo>
                      <a:pt x="78" y="474"/>
                    </a:lnTo>
                    <a:lnTo>
                      <a:pt x="78" y="474"/>
                    </a:lnTo>
                    <a:lnTo>
                      <a:pt x="84" y="474"/>
                    </a:lnTo>
                    <a:lnTo>
                      <a:pt x="90" y="474"/>
                    </a:lnTo>
                    <a:lnTo>
                      <a:pt x="90" y="474"/>
                    </a:lnTo>
                    <a:lnTo>
                      <a:pt x="96" y="474"/>
                    </a:lnTo>
                    <a:lnTo>
                      <a:pt x="96" y="468"/>
                    </a:lnTo>
                    <a:lnTo>
                      <a:pt x="102" y="468"/>
                    </a:lnTo>
                    <a:lnTo>
                      <a:pt x="102" y="468"/>
                    </a:lnTo>
                    <a:lnTo>
                      <a:pt x="108" y="468"/>
                    </a:lnTo>
                    <a:lnTo>
                      <a:pt x="114" y="468"/>
                    </a:lnTo>
                    <a:lnTo>
                      <a:pt x="114" y="468"/>
                    </a:lnTo>
                    <a:lnTo>
                      <a:pt x="120" y="468"/>
                    </a:lnTo>
                    <a:lnTo>
                      <a:pt x="120" y="468"/>
                    </a:lnTo>
                    <a:lnTo>
                      <a:pt x="126" y="462"/>
                    </a:lnTo>
                    <a:lnTo>
                      <a:pt x="126" y="462"/>
                    </a:lnTo>
                    <a:lnTo>
                      <a:pt x="131" y="462"/>
                    </a:lnTo>
                    <a:lnTo>
                      <a:pt x="137" y="462"/>
                    </a:lnTo>
                    <a:lnTo>
                      <a:pt x="137" y="462"/>
                    </a:lnTo>
                    <a:lnTo>
                      <a:pt x="143" y="462"/>
                    </a:lnTo>
                    <a:lnTo>
                      <a:pt x="143" y="462"/>
                    </a:lnTo>
                    <a:lnTo>
                      <a:pt x="149" y="462"/>
                    </a:lnTo>
                    <a:lnTo>
                      <a:pt x="149" y="456"/>
                    </a:lnTo>
                    <a:lnTo>
                      <a:pt x="155" y="456"/>
                    </a:lnTo>
                    <a:lnTo>
                      <a:pt x="161" y="456"/>
                    </a:lnTo>
                    <a:lnTo>
                      <a:pt x="161" y="456"/>
                    </a:lnTo>
                    <a:lnTo>
                      <a:pt x="167" y="456"/>
                    </a:lnTo>
                    <a:lnTo>
                      <a:pt x="167" y="456"/>
                    </a:lnTo>
                    <a:lnTo>
                      <a:pt x="173" y="456"/>
                    </a:lnTo>
                    <a:lnTo>
                      <a:pt x="173" y="456"/>
                    </a:lnTo>
                    <a:lnTo>
                      <a:pt x="179" y="450"/>
                    </a:lnTo>
                    <a:lnTo>
                      <a:pt x="185" y="450"/>
                    </a:lnTo>
                    <a:lnTo>
                      <a:pt x="185" y="450"/>
                    </a:lnTo>
                    <a:lnTo>
                      <a:pt x="191" y="450"/>
                    </a:lnTo>
                    <a:lnTo>
                      <a:pt x="191" y="450"/>
                    </a:lnTo>
                    <a:lnTo>
                      <a:pt x="197" y="450"/>
                    </a:lnTo>
                    <a:lnTo>
                      <a:pt x="197" y="450"/>
                    </a:lnTo>
                    <a:lnTo>
                      <a:pt x="203" y="450"/>
                    </a:lnTo>
                    <a:lnTo>
                      <a:pt x="209" y="450"/>
                    </a:lnTo>
                    <a:lnTo>
                      <a:pt x="209" y="444"/>
                    </a:lnTo>
                    <a:lnTo>
                      <a:pt x="215" y="444"/>
                    </a:lnTo>
                    <a:lnTo>
                      <a:pt x="215" y="444"/>
                    </a:lnTo>
                    <a:lnTo>
                      <a:pt x="221" y="444"/>
                    </a:lnTo>
                    <a:lnTo>
                      <a:pt x="221" y="444"/>
                    </a:lnTo>
                    <a:lnTo>
                      <a:pt x="227" y="444"/>
                    </a:lnTo>
                    <a:lnTo>
                      <a:pt x="233" y="444"/>
                    </a:lnTo>
                    <a:lnTo>
                      <a:pt x="233" y="444"/>
                    </a:lnTo>
                    <a:lnTo>
                      <a:pt x="239" y="438"/>
                    </a:lnTo>
                    <a:lnTo>
                      <a:pt x="239" y="438"/>
                    </a:lnTo>
                    <a:lnTo>
                      <a:pt x="245" y="438"/>
                    </a:lnTo>
                    <a:lnTo>
                      <a:pt x="245" y="438"/>
                    </a:lnTo>
                    <a:lnTo>
                      <a:pt x="251" y="438"/>
                    </a:lnTo>
                    <a:lnTo>
                      <a:pt x="257" y="438"/>
                    </a:lnTo>
                    <a:lnTo>
                      <a:pt x="257" y="438"/>
                    </a:lnTo>
                    <a:lnTo>
                      <a:pt x="263" y="438"/>
                    </a:lnTo>
                    <a:lnTo>
                      <a:pt x="263" y="438"/>
                    </a:lnTo>
                    <a:lnTo>
                      <a:pt x="268" y="432"/>
                    </a:lnTo>
                    <a:lnTo>
                      <a:pt x="268" y="432"/>
                    </a:lnTo>
                    <a:lnTo>
                      <a:pt x="274" y="432"/>
                    </a:lnTo>
                    <a:lnTo>
                      <a:pt x="280" y="432"/>
                    </a:lnTo>
                    <a:lnTo>
                      <a:pt x="280" y="432"/>
                    </a:lnTo>
                    <a:lnTo>
                      <a:pt x="286" y="432"/>
                    </a:lnTo>
                    <a:lnTo>
                      <a:pt x="286" y="432"/>
                    </a:lnTo>
                    <a:lnTo>
                      <a:pt x="292" y="432"/>
                    </a:lnTo>
                    <a:lnTo>
                      <a:pt x="292" y="432"/>
                    </a:lnTo>
                    <a:lnTo>
                      <a:pt x="298" y="426"/>
                    </a:lnTo>
                    <a:lnTo>
                      <a:pt x="304" y="426"/>
                    </a:lnTo>
                    <a:lnTo>
                      <a:pt x="304" y="426"/>
                    </a:lnTo>
                    <a:lnTo>
                      <a:pt x="310" y="426"/>
                    </a:lnTo>
                    <a:lnTo>
                      <a:pt x="310" y="426"/>
                    </a:lnTo>
                    <a:lnTo>
                      <a:pt x="316" y="426"/>
                    </a:lnTo>
                    <a:lnTo>
                      <a:pt x="316" y="426"/>
                    </a:lnTo>
                    <a:lnTo>
                      <a:pt x="322" y="426"/>
                    </a:lnTo>
                    <a:lnTo>
                      <a:pt x="328" y="426"/>
                    </a:lnTo>
                    <a:lnTo>
                      <a:pt x="328" y="420"/>
                    </a:lnTo>
                    <a:lnTo>
                      <a:pt x="334" y="420"/>
                    </a:lnTo>
                    <a:lnTo>
                      <a:pt x="334" y="420"/>
                    </a:lnTo>
                    <a:lnTo>
                      <a:pt x="340" y="420"/>
                    </a:lnTo>
                    <a:lnTo>
                      <a:pt x="340" y="420"/>
                    </a:lnTo>
                    <a:lnTo>
                      <a:pt x="346" y="420"/>
                    </a:lnTo>
                    <a:lnTo>
                      <a:pt x="352" y="420"/>
                    </a:lnTo>
                    <a:lnTo>
                      <a:pt x="352" y="420"/>
                    </a:lnTo>
                    <a:lnTo>
                      <a:pt x="358" y="420"/>
                    </a:lnTo>
                    <a:lnTo>
                      <a:pt x="358" y="414"/>
                    </a:lnTo>
                    <a:lnTo>
                      <a:pt x="364" y="414"/>
                    </a:lnTo>
                    <a:lnTo>
                      <a:pt x="364" y="414"/>
                    </a:lnTo>
                    <a:lnTo>
                      <a:pt x="370" y="414"/>
                    </a:lnTo>
                    <a:lnTo>
                      <a:pt x="376" y="414"/>
                    </a:lnTo>
                    <a:lnTo>
                      <a:pt x="376" y="414"/>
                    </a:lnTo>
                    <a:lnTo>
                      <a:pt x="382" y="414"/>
                    </a:lnTo>
                    <a:lnTo>
                      <a:pt x="382" y="414"/>
                    </a:lnTo>
                    <a:lnTo>
                      <a:pt x="388" y="414"/>
                    </a:lnTo>
                    <a:lnTo>
                      <a:pt x="388" y="408"/>
                    </a:lnTo>
                    <a:lnTo>
                      <a:pt x="394" y="408"/>
                    </a:lnTo>
                    <a:lnTo>
                      <a:pt x="400" y="408"/>
                    </a:lnTo>
                    <a:lnTo>
                      <a:pt x="400" y="408"/>
                    </a:lnTo>
                    <a:lnTo>
                      <a:pt x="405" y="408"/>
                    </a:lnTo>
                    <a:lnTo>
                      <a:pt x="405" y="408"/>
                    </a:lnTo>
                    <a:lnTo>
                      <a:pt x="411" y="408"/>
                    </a:lnTo>
                    <a:lnTo>
                      <a:pt x="411" y="408"/>
                    </a:lnTo>
                    <a:lnTo>
                      <a:pt x="417" y="408"/>
                    </a:lnTo>
                    <a:lnTo>
                      <a:pt x="423" y="408"/>
                    </a:lnTo>
                    <a:lnTo>
                      <a:pt x="423" y="402"/>
                    </a:lnTo>
                    <a:lnTo>
                      <a:pt x="429" y="402"/>
                    </a:lnTo>
                    <a:lnTo>
                      <a:pt x="429" y="402"/>
                    </a:lnTo>
                    <a:lnTo>
                      <a:pt x="435" y="402"/>
                    </a:lnTo>
                    <a:lnTo>
                      <a:pt x="435" y="402"/>
                    </a:lnTo>
                    <a:lnTo>
                      <a:pt x="441" y="402"/>
                    </a:lnTo>
                    <a:lnTo>
                      <a:pt x="447" y="402"/>
                    </a:lnTo>
                    <a:lnTo>
                      <a:pt x="447" y="402"/>
                    </a:lnTo>
                    <a:lnTo>
                      <a:pt x="453" y="402"/>
                    </a:lnTo>
                    <a:lnTo>
                      <a:pt x="453" y="396"/>
                    </a:lnTo>
                    <a:lnTo>
                      <a:pt x="459" y="396"/>
                    </a:lnTo>
                    <a:lnTo>
                      <a:pt x="459" y="396"/>
                    </a:lnTo>
                    <a:lnTo>
                      <a:pt x="465" y="396"/>
                    </a:lnTo>
                    <a:lnTo>
                      <a:pt x="471" y="396"/>
                    </a:lnTo>
                    <a:lnTo>
                      <a:pt x="471" y="396"/>
                    </a:lnTo>
                    <a:lnTo>
                      <a:pt x="477" y="396"/>
                    </a:lnTo>
                    <a:lnTo>
                      <a:pt x="477" y="396"/>
                    </a:lnTo>
                    <a:lnTo>
                      <a:pt x="483" y="396"/>
                    </a:lnTo>
                    <a:lnTo>
                      <a:pt x="483" y="396"/>
                    </a:lnTo>
                    <a:lnTo>
                      <a:pt x="489" y="390"/>
                    </a:lnTo>
                    <a:lnTo>
                      <a:pt x="495" y="390"/>
                    </a:lnTo>
                    <a:lnTo>
                      <a:pt x="495" y="390"/>
                    </a:lnTo>
                    <a:lnTo>
                      <a:pt x="501" y="390"/>
                    </a:lnTo>
                    <a:lnTo>
                      <a:pt x="501" y="390"/>
                    </a:lnTo>
                    <a:lnTo>
                      <a:pt x="507" y="390"/>
                    </a:lnTo>
                    <a:lnTo>
                      <a:pt x="507" y="390"/>
                    </a:lnTo>
                    <a:lnTo>
                      <a:pt x="513" y="390"/>
                    </a:lnTo>
                    <a:lnTo>
                      <a:pt x="519" y="390"/>
                    </a:lnTo>
                    <a:lnTo>
                      <a:pt x="519" y="390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31" y="384"/>
                    </a:lnTo>
                    <a:lnTo>
                      <a:pt x="531" y="384"/>
                    </a:lnTo>
                    <a:lnTo>
                      <a:pt x="536" y="384"/>
                    </a:lnTo>
                    <a:lnTo>
                      <a:pt x="542" y="384"/>
                    </a:lnTo>
                    <a:lnTo>
                      <a:pt x="542" y="384"/>
                    </a:lnTo>
                    <a:lnTo>
                      <a:pt x="548" y="384"/>
                    </a:lnTo>
                    <a:lnTo>
                      <a:pt x="548" y="384"/>
                    </a:lnTo>
                    <a:lnTo>
                      <a:pt x="554" y="384"/>
                    </a:lnTo>
                    <a:lnTo>
                      <a:pt x="554" y="384"/>
                    </a:lnTo>
                    <a:lnTo>
                      <a:pt x="560" y="378"/>
                    </a:lnTo>
                    <a:lnTo>
                      <a:pt x="566" y="378"/>
                    </a:lnTo>
                    <a:lnTo>
                      <a:pt x="566" y="378"/>
                    </a:lnTo>
                    <a:lnTo>
                      <a:pt x="572" y="378"/>
                    </a:lnTo>
                    <a:lnTo>
                      <a:pt x="572" y="378"/>
                    </a:lnTo>
                    <a:lnTo>
                      <a:pt x="578" y="378"/>
                    </a:lnTo>
                    <a:lnTo>
                      <a:pt x="578" y="378"/>
                    </a:lnTo>
                    <a:lnTo>
                      <a:pt x="584" y="378"/>
                    </a:lnTo>
                    <a:lnTo>
                      <a:pt x="590" y="378"/>
                    </a:lnTo>
                    <a:lnTo>
                      <a:pt x="590" y="378"/>
                    </a:lnTo>
                    <a:lnTo>
                      <a:pt x="596" y="372"/>
                    </a:lnTo>
                    <a:lnTo>
                      <a:pt x="596" y="372"/>
                    </a:lnTo>
                    <a:lnTo>
                      <a:pt x="602" y="372"/>
                    </a:lnTo>
                    <a:lnTo>
                      <a:pt x="602" y="372"/>
                    </a:lnTo>
                    <a:lnTo>
                      <a:pt x="608" y="372"/>
                    </a:lnTo>
                    <a:lnTo>
                      <a:pt x="614" y="372"/>
                    </a:lnTo>
                    <a:lnTo>
                      <a:pt x="614" y="372"/>
                    </a:lnTo>
                    <a:lnTo>
                      <a:pt x="620" y="372"/>
                    </a:lnTo>
                    <a:lnTo>
                      <a:pt x="620" y="372"/>
                    </a:lnTo>
                    <a:lnTo>
                      <a:pt x="626" y="372"/>
                    </a:lnTo>
                    <a:lnTo>
                      <a:pt x="626" y="372"/>
                    </a:lnTo>
                    <a:lnTo>
                      <a:pt x="632" y="366"/>
                    </a:lnTo>
                    <a:lnTo>
                      <a:pt x="638" y="366"/>
                    </a:lnTo>
                    <a:lnTo>
                      <a:pt x="638" y="366"/>
                    </a:lnTo>
                    <a:lnTo>
                      <a:pt x="644" y="366"/>
                    </a:lnTo>
                    <a:lnTo>
                      <a:pt x="644" y="366"/>
                    </a:lnTo>
                    <a:lnTo>
                      <a:pt x="650" y="366"/>
                    </a:lnTo>
                    <a:lnTo>
                      <a:pt x="650" y="366"/>
                    </a:lnTo>
                    <a:lnTo>
                      <a:pt x="656" y="366"/>
                    </a:lnTo>
                    <a:lnTo>
                      <a:pt x="662" y="366"/>
                    </a:lnTo>
                    <a:lnTo>
                      <a:pt x="668" y="360"/>
                    </a:lnTo>
                    <a:lnTo>
                      <a:pt x="668" y="360"/>
                    </a:lnTo>
                    <a:lnTo>
                      <a:pt x="673" y="360"/>
                    </a:lnTo>
                    <a:lnTo>
                      <a:pt x="673" y="360"/>
                    </a:lnTo>
                    <a:lnTo>
                      <a:pt x="679" y="360"/>
                    </a:lnTo>
                    <a:lnTo>
                      <a:pt x="679" y="360"/>
                    </a:lnTo>
                    <a:lnTo>
                      <a:pt x="685" y="360"/>
                    </a:lnTo>
                    <a:lnTo>
                      <a:pt x="691" y="360"/>
                    </a:lnTo>
                    <a:lnTo>
                      <a:pt x="691" y="360"/>
                    </a:lnTo>
                    <a:lnTo>
                      <a:pt x="697" y="360"/>
                    </a:lnTo>
                    <a:lnTo>
                      <a:pt x="697" y="360"/>
                    </a:lnTo>
                    <a:lnTo>
                      <a:pt x="703" y="354"/>
                    </a:lnTo>
                    <a:lnTo>
                      <a:pt x="703" y="354"/>
                    </a:lnTo>
                    <a:lnTo>
                      <a:pt x="709" y="354"/>
                    </a:lnTo>
                    <a:lnTo>
                      <a:pt x="715" y="354"/>
                    </a:lnTo>
                    <a:lnTo>
                      <a:pt x="715" y="354"/>
                    </a:lnTo>
                    <a:lnTo>
                      <a:pt x="721" y="354"/>
                    </a:lnTo>
                    <a:lnTo>
                      <a:pt x="721" y="354"/>
                    </a:lnTo>
                    <a:lnTo>
                      <a:pt x="727" y="354"/>
                    </a:lnTo>
                    <a:lnTo>
                      <a:pt x="727" y="354"/>
                    </a:lnTo>
                    <a:lnTo>
                      <a:pt x="733" y="354"/>
                    </a:lnTo>
                    <a:lnTo>
                      <a:pt x="733" y="354"/>
                    </a:lnTo>
                    <a:lnTo>
                      <a:pt x="739" y="348"/>
                    </a:lnTo>
                    <a:lnTo>
                      <a:pt x="739" y="348"/>
                    </a:lnTo>
                    <a:lnTo>
                      <a:pt x="745" y="348"/>
                    </a:lnTo>
                    <a:lnTo>
                      <a:pt x="751" y="348"/>
                    </a:lnTo>
                    <a:lnTo>
                      <a:pt x="751" y="348"/>
                    </a:lnTo>
                    <a:lnTo>
                      <a:pt x="757" y="348"/>
                    </a:lnTo>
                    <a:lnTo>
                      <a:pt x="757" y="348"/>
                    </a:lnTo>
                    <a:lnTo>
                      <a:pt x="763" y="348"/>
                    </a:lnTo>
                    <a:lnTo>
                      <a:pt x="769" y="348"/>
                    </a:lnTo>
                    <a:lnTo>
                      <a:pt x="769" y="348"/>
                    </a:lnTo>
                    <a:lnTo>
                      <a:pt x="775" y="342"/>
                    </a:lnTo>
                    <a:lnTo>
                      <a:pt x="781" y="342"/>
                    </a:lnTo>
                    <a:lnTo>
                      <a:pt x="781" y="342"/>
                    </a:lnTo>
                    <a:lnTo>
                      <a:pt x="787" y="342"/>
                    </a:lnTo>
                    <a:lnTo>
                      <a:pt x="787" y="342"/>
                    </a:lnTo>
                    <a:lnTo>
                      <a:pt x="793" y="342"/>
                    </a:lnTo>
                    <a:lnTo>
                      <a:pt x="793" y="342"/>
                    </a:lnTo>
                    <a:lnTo>
                      <a:pt x="799" y="342"/>
                    </a:lnTo>
                    <a:lnTo>
                      <a:pt x="799" y="342"/>
                    </a:lnTo>
                    <a:lnTo>
                      <a:pt x="804" y="342"/>
                    </a:lnTo>
                    <a:lnTo>
                      <a:pt x="810" y="342"/>
                    </a:lnTo>
                    <a:lnTo>
                      <a:pt x="810" y="336"/>
                    </a:lnTo>
                    <a:lnTo>
                      <a:pt x="816" y="336"/>
                    </a:lnTo>
                    <a:lnTo>
                      <a:pt x="816" y="336"/>
                    </a:lnTo>
                    <a:lnTo>
                      <a:pt x="822" y="336"/>
                    </a:lnTo>
                    <a:lnTo>
                      <a:pt x="822" y="336"/>
                    </a:lnTo>
                    <a:lnTo>
                      <a:pt x="828" y="336"/>
                    </a:lnTo>
                    <a:lnTo>
                      <a:pt x="834" y="336"/>
                    </a:lnTo>
                    <a:lnTo>
                      <a:pt x="834" y="336"/>
                    </a:lnTo>
                    <a:lnTo>
                      <a:pt x="840" y="336"/>
                    </a:lnTo>
                    <a:lnTo>
                      <a:pt x="840" y="336"/>
                    </a:lnTo>
                    <a:lnTo>
                      <a:pt x="846" y="330"/>
                    </a:lnTo>
                    <a:lnTo>
                      <a:pt x="846" y="330"/>
                    </a:lnTo>
                    <a:lnTo>
                      <a:pt x="852" y="330"/>
                    </a:lnTo>
                    <a:lnTo>
                      <a:pt x="852" y="330"/>
                    </a:lnTo>
                    <a:lnTo>
                      <a:pt x="858" y="330"/>
                    </a:lnTo>
                    <a:lnTo>
                      <a:pt x="864" y="330"/>
                    </a:lnTo>
                    <a:lnTo>
                      <a:pt x="864" y="330"/>
                    </a:lnTo>
                    <a:lnTo>
                      <a:pt x="870" y="330"/>
                    </a:lnTo>
                    <a:lnTo>
                      <a:pt x="870" y="330"/>
                    </a:lnTo>
                    <a:lnTo>
                      <a:pt x="876" y="330"/>
                    </a:lnTo>
                    <a:lnTo>
                      <a:pt x="876" y="330"/>
                    </a:lnTo>
                    <a:lnTo>
                      <a:pt x="882" y="324"/>
                    </a:lnTo>
                    <a:lnTo>
                      <a:pt x="888" y="324"/>
                    </a:lnTo>
                    <a:lnTo>
                      <a:pt x="888" y="324"/>
                    </a:lnTo>
                    <a:lnTo>
                      <a:pt x="894" y="324"/>
                    </a:lnTo>
                    <a:lnTo>
                      <a:pt x="894" y="324"/>
                    </a:lnTo>
                    <a:lnTo>
                      <a:pt x="900" y="324"/>
                    </a:lnTo>
                    <a:lnTo>
                      <a:pt x="900" y="324"/>
                    </a:lnTo>
                    <a:lnTo>
                      <a:pt x="906" y="324"/>
                    </a:lnTo>
                    <a:lnTo>
                      <a:pt x="912" y="324"/>
                    </a:lnTo>
                    <a:lnTo>
                      <a:pt x="912" y="324"/>
                    </a:lnTo>
                    <a:lnTo>
                      <a:pt x="918" y="318"/>
                    </a:lnTo>
                    <a:lnTo>
                      <a:pt x="918" y="318"/>
                    </a:lnTo>
                    <a:lnTo>
                      <a:pt x="924" y="318"/>
                    </a:lnTo>
                    <a:lnTo>
                      <a:pt x="924" y="318"/>
                    </a:lnTo>
                    <a:lnTo>
                      <a:pt x="930" y="318"/>
                    </a:lnTo>
                    <a:lnTo>
                      <a:pt x="936" y="318"/>
                    </a:lnTo>
                    <a:lnTo>
                      <a:pt x="936" y="318"/>
                    </a:lnTo>
                    <a:lnTo>
                      <a:pt x="941" y="318"/>
                    </a:lnTo>
                    <a:lnTo>
                      <a:pt x="941" y="318"/>
                    </a:lnTo>
                    <a:lnTo>
                      <a:pt x="947" y="318"/>
                    </a:lnTo>
                    <a:lnTo>
                      <a:pt x="947" y="318"/>
                    </a:lnTo>
                    <a:lnTo>
                      <a:pt x="953" y="312"/>
                    </a:lnTo>
                    <a:lnTo>
                      <a:pt x="959" y="312"/>
                    </a:lnTo>
                    <a:lnTo>
                      <a:pt x="959" y="312"/>
                    </a:lnTo>
                    <a:lnTo>
                      <a:pt x="965" y="312"/>
                    </a:lnTo>
                    <a:lnTo>
                      <a:pt x="965" y="312"/>
                    </a:lnTo>
                    <a:lnTo>
                      <a:pt x="971" y="312"/>
                    </a:lnTo>
                    <a:lnTo>
                      <a:pt x="971" y="312"/>
                    </a:lnTo>
                    <a:lnTo>
                      <a:pt x="977" y="312"/>
                    </a:lnTo>
                    <a:lnTo>
                      <a:pt x="983" y="312"/>
                    </a:lnTo>
                    <a:lnTo>
                      <a:pt x="983" y="312"/>
                    </a:lnTo>
                    <a:lnTo>
                      <a:pt x="989" y="312"/>
                    </a:lnTo>
                    <a:lnTo>
                      <a:pt x="989" y="306"/>
                    </a:lnTo>
                    <a:lnTo>
                      <a:pt x="995" y="306"/>
                    </a:lnTo>
                    <a:lnTo>
                      <a:pt x="995" y="306"/>
                    </a:lnTo>
                    <a:lnTo>
                      <a:pt x="1001" y="306"/>
                    </a:lnTo>
                    <a:lnTo>
                      <a:pt x="1007" y="306"/>
                    </a:lnTo>
                    <a:lnTo>
                      <a:pt x="1007" y="306"/>
                    </a:lnTo>
                    <a:lnTo>
                      <a:pt x="1013" y="306"/>
                    </a:lnTo>
                    <a:lnTo>
                      <a:pt x="1013" y="306"/>
                    </a:lnTo>
                    <a:lnTo>
                      <a:pt x="1019" y="306"/>
                    </a:lnTo>
                    <a:lnTo>
                      <a:pt x="1019" y="306"/>
                    </a:lnTo>
                    <a:lnTo>
                      <a:pt x="1025" y="306"/>
                    </a:lnTo>
                    <a:lnTo>
                      <a:pt x="1031" y="300"/>
                    </a:lnTo>
                    <a:lnTo>
                      <a:pt x="1031" y="300"/>
                    </a:lnTo>
                    <a:lnTo>
                      <a:pt x="1037" y="300"/>
                    </a:lnTo>
                    <a:lnTo>
                      <a:pt x="1037" y="300"/>
                    </a:lnTo>
                    <a:lnTo>
                      <a:pt x="1043" y="300"/>
                    </a:lnTo>
                    <a:lnTo>
                      <a:pt x="1043" y="300"/>
                    </a:lnTo>
                    <a:lnTo>
                      <a:pt x="1049" y="300"/>
                    </a:lnTo>
                    <a:lnTo>
                      <a:pt x="1055" y="300"/>
                    </a:lnTo>
                    <a:lnTo>
                      <a:pt x="1055" y="300"/>
                    </a:lnTo>
                    <a:lnTo>
                      <a:pt x="1061" y="300"/>
                    </a:lnTo>
                    <a:lnTo>
                      <a:pt x="1061" y="300"/>
                    </a:lnTo>
                    <a:lnTo>
                      <a:pt x="1067" y="300"/>
                    </a:lnTo>
                    <a:lnTo>
                      <a:pt x="1067" y="294"/>
                    </a:lnTo>
                    <a:lnTo>
                      <a:pt x="1072" y="294"/>
                    </a:lnTo>
                    <a:lnTo>
                      <a:pt x="1078" y="294"/>
                    </a:lnTo>
                    <a:lnTo>
                      <a:pt x="1078" y="294"/>
                    </a:lnTo>
                    <a:lnTo>
                      <a:pt x="1084" y="294"/>
                    </a:lnTo>
                    <a:lnTo>
                      <a:pt x="1090" y="294"/>
                    </a:lnTo>
                    <a:lnTo>
                      <a:pt x="1090" y="294"/>
                    </a:lnTo>
                    <a:lnTo>
                      <a:pt x="1096" y="294"/>
                    </a:lnTo>
                    <a:lnTo>
                      <a:pt x="1102" y="294"/>
                    </a:lnTo>
                    <a:lnTo>
                      <a:pt x="1102" y="294"/>
                    </a:lnTo>
                    <a:lnTo>
                      <a:pt x="1108" y="294"/>
                    </a:lnTo>
                    <a:lnTo>
                      <a:pt x="1108" y="288"/>
                    </a:lnTo>
                    <a:lnTo>
                      <a:pt x="1114" y="288"/>
                    </a:lnTo>
                    <a:lnTo>
                      <a:pt x="1114" y="288"/>
                    </a:lnTo>
                    <a:lnTo>
                      <a:pt x="1120" y="288"/>
                    </a:lnTo>
                    <a:lnTo>
                      <a:pt x="1126" y="288"/>
                    </a:lnTo>
                    <a:lnTo>
                      <a:pt x="1126" y="288"/>
                    </a:lnTo>
                    <a:lnTo>
                      <a:pt x="1132" y="288"/>
                    </a:lnTo>
                    <a:lnTo>
                      <a:pt x="1132" y="288"/>
                    </a:lnTo>
                    <a:lnTo>
                      <a:pt x="1138" y="288"/>
                    </a:lnTo>
                    <a:lnTo>
                      <a:pt x="1138" y="288"/>
                    </a:lnTo>
                    <a:lnTo>
                      <a:pt x="1144" y="288"/>
                    </a:lnTo>
                    <a:lnTo>
                      <a:pt x="1150" y="288"/>
                    </a:lnTo>
                    <a:lnTo>
                      <a:pt x="1150" y="282"/>
                    </a:lnTo>
                    <a:lnTo>
                      <a:pt x="1156" y="282"/>
                    </a:lnTo>
                    <a:lnTo>
                      <a:pt x="1156" y="282"/>
                    </a:lnTo>
                    <a:lnTo>
                      <a:pt x="1162" y="282"/>
                    </a:lnTo>
                    <a:lnTo>
                      <a:pt x="1162" y="282"/>
                    </a:lnTo>
                    <a:lnTo>
                      <a:pt x="1168" y="282"/>
                    </a:lnTo>
                    <a:lnTo>
                      <a:pt x="1174" y="282"/>
                    </a:lnTo>
                    <a:lnTo>
                      <a:pt x="1174" y="282"/>
                    </a:lnTo>
                    <a:lnTo>
                      <a:pt x="1180" y="282"/>
                    </a:lnTo>
                    <a:lnTo>
                      <a:pt x="1180" y="282"/>
                    </a:lnTo>
                    <a:lnTo>
                      <a:pt x="1186" y="282"/>
                    </a:lnTo>
                    <a:lnTo>
                      <a:pt x="1186" y="282"/>
                    </a:lnTo>
                    <a:lnTo>
                      <a:pt x="1192" y="282"/>
                    </a:lnTo>
                    <a:lnTo>
                      <a:pt x="1198" y="276"/>
                    </a:lnTo>
                    <a:lnTo>
                      <a:pt x="1198" y="276"/>
                    </a:lnTo>
                    <a:lnTo>
                      <a:pt x="1204" y="276"/>
                    </a:lnTo>
                    <a:lnTo>
                      <a:pt x="1204" y="276"/>
                    </a:lnTo>
                    <a:lnTo>
                      <a:pt x="1209" y="276"/>
                    </a:lnTo>
                    <a:lnTo>
                      <a:pt x="1209" y="276"/>
                    </a:lnTo>
                    <a:lnTo>
                      <a:pt x="1215" y="276"/>
                    </a:lnTo>
                    <a:lnTo>
                      <a:pt x="1221" y="276"/>
                    </a:lnTo>
                    <a:lnTo>
                      <a:pt x="1221" y="276"/>
                    </a:lnTo>
                    <a:lnTo>
                      <a:pt x="1227" y="276"/>
                    </a:lnTo>
                    <a:lnTo>
                      <a:pt x="1227" y="276"/>
                    </a:lnTo>
                    <a:lnTo>
                      <a:pt x="1233" y="276"/>
                    </a:lnTo>
                    <a:lnTo>
                      <a:pt x="1233" y="276"/>
                    </a:lnTo>
                    <a:lnTo>
                      <a:pt x="1239" y="270"/>
                    </a:lnTo>
                    <a:lnTo>
                      <a:pt x="1245" y="270"/>
                    </a:lnTo>
                    <a:lnTo>
                      <a:pt x="1245" y="270"/>
                    </a:lnTo>
                    <a:lnTo>
                      <a:pt x="1251" y="270"/>
                    </a:lnTo>
                    <a:lnTo>
                      <a:pt x="1251" y="270"/>
                    </a:lnTo>
                    <a:lnTo>
                      <a:pt x="1257" y="270"/>
                    </a:lnTo>
                    <a:lnTo>
                      <a:pt x="1257" y="270"/>
                    </a:lnTo>
                    <a:lnTo>
                      <a:pt x="1263" y="270"/>
                    </a:lnTo>
                    <a:lnTo>
                      <a:pt x="1269" y="270"/>
                    </a:lnTo>
                    <a:lnTo>
                      <a:pt x="1269" y="270"/>
                    </a:lnTo>
                    <a:lnTo>
                      <a:pt x="1275" y="270"/>
                    </a:lnTo>
                    <a:lnTo>
                      <a:pt x="1275" y="270"/>
                    </a:lnTo>
                    <a:lnTo>
                      <a:pt x="1281" y="270"/>
                    </a:lnTo>
                    <a:lnTo>
                      <a:pt x="1281" y="270"/>
                    </a:lnTo>
                    <a:lnTo>
                      <a:pt x="1287" y="264"/>
                    </a:lnTo>
                    <a:lnTo>
                      <a:pt x="1293" y="264"/>
                    </a:lnTo>
                    <a:lnTo>
                      <a:pt x="1293" y="264"/>
                    </a:lnTo>
                    <a:lnTo>
                      <a:pt x="1299" y="264"/>
                    </a:lnTo>
                    <a:lnTo>
                      <a:pt x="1299" y="264"/>
                    </a:lnTo>
                    <a:lnTo>
                      <a:pt x="1305" y="264"/>
                    </a:lnTo>
                    <a:lnTo>
                      <a:pt x="1305" y="264"/>
                    </a:lnTo>
                    <a:lnTo>
                      <a:pt x="1311" y="264"/>
                    </a:lnTo>
                    <a:lnTo>
                      <a:pt x="1317" y="264"/>
                    </a:lnTo>
                    <a:lnTo>
                      <a:pt x="1317" y="264"/>
                    </a:lnTo>
                    <a:lnTo>
                      <a:pt x="1323" y="264"/>
                    </a:lnTo>
                    <a:lnTo>
                      <a:pt x="1323" y="264"/>
                    </a:lnTo>
                    <a:lnTo>
                      <a:pt x="1329" y="264"/>
                    </a:lnTo>
                    <a:lnTo>
                      <a:pt x="1329" y="264"/>
                    </a:lnTo>
                    <a:lnTo>
                      <a:pt x="1335" y="258"/>
                    </a:lnTo>
                    <a:lnTo>
                      <a:pt x="1341" y="258"/>
                    </a:lnTo>
                    <a:lnTo>
                      <a:pt x="1341" y="258"/>
                    </a:lnTo>
                    <a:lnTo>
                      <a:pt x="1346" y="258"/>
                    </a:lnTo>
                    <a:lnTo>
                      <a:pt x="1346" y="258"/>
                    </a:lnTo>
                    <a:lnTo>
                      <a:pt x="1352" y="258"/>
                    </a:lnTo>
                    <a:lnTo>
                      <a:pt x="1352" y="258"/>
                    </a:lnTo>
                    <a:lnTo>
                      <a:pt x="1358" y="258"/>
                    </a:lnTo>
                    <a:lnTo>
                      <a:pt x="1364" y="258"/>
                    </a:lnTo>
                    <a:lnTo>
                      <a:pt x="1364" y="258"/>
                    </a:lnTo>
                    <a:lnTo>
                      <a:pt x="1370" y="258"/>
                    </a:lnTo>
                    <a:lnTo>
                      <a:pt x="1370" y="258"/>
                    </a:lnTo>
                    <a:lnTo>
                      <a:pt x="1376" y="258"/>
                    </a:lnTo>
                    <a:lnTo>
                      <a:pt x="1376" y="258"/>
                    </a:lnTo>
                    <a:lnTo>
                      <a:pt x="1382" y="258"/>
                    </a:lnTo>
                    <a:lnTo>
                      <a:pt x="1388" y="252"/>
                    </a:lnTo>
                    <a:lnTo>
                      <a:pt x="1388" y="252"/>
                    </a:lnTo>
                    <a:lnTo>
                      <a:pt x="1394" y="252"/>
                    </a:lnTo>
                    <a:lnTo>
                      <a:pt x="1394" y="252"/>
                    </a:lnTo>
                    <a:lnTo>
                      <a:pt x="1400" y="252"/>
                    </a:lnTo>
                    <a:lnTo>
                      <a:pt x="1406" y="252"/>
                    </a:lnTo>
                    <a:lnTo>
                      <a:pt x="1406" y="252"/>
                    </a:lnTo>
                    <a:lnTo>
                      <a:pt x="1412" y="252"/>
                    </a:lnTo>
                    <a:lnTo>
                      <a:pt x="1412" y="252"/>
                    </a:lnTo>
                    <a:lnTo>
                      <a:pt x="1418" y="252"/>
                    </a:lnTo>
                    <a:lnTo>
                      <a:pt x="1418" y="252"/>
                    </a:lnTo>
                    <a:lnTo>
                      <a:pt x="1424" y="252"/>
                    </a:lnTo>
                    <a:lnTo>
                      <a:pt x="1430" y="252"/>
                    </a:lnTo>
                    <a:lnTo>
                      <a:pt x="1430" y="252"/>
                    </a:lnTo>
                    <a:lnTo>
                      <a:pt x="1436" y="252"/>
                    </a:lnTo>
                    <a:lnTo>
                      <a:pt x="1436" y="252"/>
                    </a:lnTo>
                    <a:lnTo>
                      <a:pt x="1442" y="246"/>
                    </a:lnTo>
                    <a:lnTo>
                      <a:pt x="1442" y="246"/>
                    </a:lnTo>
                    <a:lnTo>
                      <a:pt x="1448" y="246"/>
                    </a:lnTo>
                    <a:lnTo>
                      <a:pt x="1454" y="246"/>
                    </a:lnTo>
                    <a:lnTo>
                      <a:pt x="1454" y="246"/>
                    </a:lnTo>
                    <a:lnTo>
                      <a:pt x="1460" y="246"/>
                    </a:lnTo>
                    <a:lnTo>
                      <a:pt x="1460" y="246"/>
                    </a:lnTo>
                    <a:lnTo>
                      <a:pt x="1466" y="246"/>
                    </a:lnTo>
                    <a:lnTo>
                      <a:pt x="1466" y="246"/>
                    </a:lnTo>
                    <a:lnTo>
                      <a:pt x="1472" y="246"/>
                    </a:lnTo>
                    <a:lnTo>
                      <a:pt x="1472" y="246"/>
                    </a:lnTo>
                    <a:lnTo>
                      <a:pt x="1477" y="246"/>
                    </a:lnTo>
                    <a:lnTo>
                      <a:pt x="1483" y="246"/>
                    </a:lnTo>
                    <a:lnTo>
                      <a:pt x="1483" y="246"/>
                    </a:lnTo>
                    <a:lnTo>
                      <a:pt x="1489" y="246"/>
                    </a:lnTo>
                    <a:lnTo>
                      <a:pt x="1489" y="246"/>
                    </a:lnTo>
                    <a:lnTo>
                      <a:pt x="1495" y="240"/>
                    </a:lnTo>
                    <a:lnTo>
                      <a:pt x="1495" y="240"/>
                    </a:lnTo>
                    <a:lnTo>
                      <a:pt x="1501" y="240"/>
                    </a:lnTo>
                    <a:lnTo>
                      <a:pt x="1507" y="240"/>
                    </a:lnTo>
                    <a:lnTo>
                      <a:pt x="1507" y="240"/>
                    </a:lnTo>
                    <a:lnTo>
                      <a:pt x="1513" y="240"/>
                    </a:lnTo>
                    <a:lnTo>
                      <a:pt x="1513" y="240"/>
                    </a:lnTo>
                    <a:lnTo>
                      <a:pt x="1519" y="240"/>
                    </a:lnTo>
                    <a:lnTo>
                      <a:pt x="1519" y="240"/>
                    </a:lnTo>
                    <a:lnTo>
                      <a:pt x="1525" y="240"/>
                    </a:lnTo>
                    <a:lnTo>
                      <a:pt x="1525" y="240"/>
                    </a:lnTo>
                    <a:lnTo>
                      <a:pt x="1531" y="240"/>
                    </a:lnTo>
                    <a:lnTo>
                      <a:pt x="1537" y="240"/>
                    </a:lnTo>
                    <a:lnTo>
                      <a:pt x="1537" y="240"/>
                    </a:lnTo>
                    <a:lnTo>
                      <a:pt x="1543" y="240"/>
                    </a:lnTo>
                    <a:lnTo>
                      <a:pt x="1543" y="240"/>
                    </a:lnTo>
                    <a:lnTo>
                      <a:pt x="1549" y="234"/>
                    </a:lnTo>
                    <a:lnTo>
                      <a:pt x="1549" y="234"/>
                    </a:lnTo>
                    <a:lnTo>
                      <a:pt x="1561" y="234"/>
                    </a:lnTo>
                    <a:lnTo>
                      <a:pt x="1561" y="234"/>
                    </a:lnTo>
                    <a:lnTo>
                      <a:pt x="1567" y="234"/>
                    </a:lnTo>
                    <a:lnTo>
                      <a:pt x="1567" y="234"/>
                    </a:lnTo>
                    <a:lnTo>
                      <a:pt x="1573" y="234"/>
                    </a:lnTo>
                    <a:lnTo>
                      <a:pt x="1573" y="234"/>
                    </a:lnTo>
                    <a:lnTo>
                      <a:pt x="1579" y="234"/>
                    </a:lnTo>
                    <a:lnTo>
                      <a:pt x="1579" y="234"/>
                    </a:lnTo>
                    <a:lnTo>
                      <a:pt x="1585" y="234"/>
                    </a:lnTo>
                    <a:lnTo>
                      <a:pt x="1591" y="234"/>
                    </a:lnTo>
                    <a:lnTo>
                      <a:pt x="1591" y="234"/>
                    </a:lnTo>
                    <a:lnTo>
                      <a:pt x="1597" y="234"/>
                    </a:lnTo>
                    <a:lnTo>
                      <a:pt x="1597" y="234"/>
                    </a:lnTo>
                    <a:lnTo>
                      <a:pt x="1603" y="234"/>
                    </a:lnTo>
                    <a:lnTo>
                      <a:pt x="1603" y="228"/>
                    </a:lnTo>
                    <a:lnTo>
                      <a:pt x="1609" y="228"/>
                    </a:lnTo>
                    <a:lnTo>
                      <a:pt x="1609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20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44" y="228"/>
                    </a:lnTo>
                    <a:lnTo>
                      <a:pt x="1650" y="228"/>
                    </a:lnTo>
                    <a:lnTo>
                      <a:pt x="1656" y="228"/>
                    </a:lnTo>
                    <a:lnTo>
                      <a:pt x="1656" y="222"/>
                    </a:lnTo>
                    <a:lnTo>
                      <a:pt x="1662" y="222"/>
                    </a:lnTo>
                    <a:lnTo>
                      <a:pt x="1662" y="222"/>
                    </a:lnTo>
                    <a:lnTo>
                      <a:pt x="1668" y="222"/>
                    </a:lnTo>
                    <a:lnTo>
                      <a:pt x="1668" y="222"/>
                    </a:lnTo>
                    <a:lnTo>
                      <a:pt x="1674" y="222"/>
                    </a:lnTo>
                    <a:lnTo>
                      <a:pt x="1680" y="222"/>
                    </a:lnTo>
                    <a:lnTo>
                      <a:pt x="1680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8" y="222"/>
                    </a:lnTo>
                    <a:lnTo>
                      <a:pt x="1704" y="222"/>
                    </a:lnTo>
                    <a:lnTo>
                      <a:pt x="1704" y="222"/>
                    </a:lnTo>
                    <a:lnTo>
                      <a:pt x="1710" y="222"/>
                    </a:lnTo>
                    <a:lnTo>
                      <a:pt x="1710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22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34" y="216"/>
                    </a:lnTo>
                    <a:lnTo>
                      <a:pt x="1734" y="216"/>
                    </a:lnTo>
                    <a:lnTo>
                      <a:pt x="1740" y="216"/>
                    </a:lnTo>
                    <a:lnTo>
                      <a:pt x="1740" y="216"/>
                    </a:lnTo>
                    <a:lnTo>
                      <a:pt x="1745" y="216"/>
                    </a:lnTo>
                    <a:lnTo>
                      <a:pt x="1745" y="216"/>
                    </a:lnTo>
                    <a:lnTo>
                      <a:pt x="1751" y="216"/>
                    </a:lnTo>
                    <a:lnTo>
                      <a:pt x="1757" y="216"/>
                    </a:lnTo>
                    <a:lnTo>
                      <a:pt x="1757" y="216"/>
                    </a:lnTo>
                    <a:lnTo>
                      <a:pt x="1763" y="216"/>
                    </a:lnTo>
                    <a:lnTo>
                      <a:pt x="1763" y="216"/>
                    </a:lnTo>
                    <a:lnTo>
                      <a:pt x="1769" y="216"/>
                    </a:lnTo>
                    <a:lnTo>
                      <a:pt x="1769" y="216"/>
                    </a:lnTo>
                    <a:lnTo>
                      <a:pt x="1775" y="216"/>
                    </a:lnTo>
                    <a:lnTo>
                      <a:pt x="1781" y="216"/>
                    </a:lnTo>
                    <a:lnTo>
                      <a:pt x="1781" y="216"/>
                    </a:lnTo>
                    <a:lnTo>
                      <a:pt x="1787" y="216"/>
                    </a:lnTo>
                    <a:lnTo>
                      <a:pt x="1787" y="216"/>
                    </a:lnTo>
                    <a:lnTo>
                      <a:pt x="1793" y="216"/>
                    </a:lnTo>
                    <a:lnTo>
                      <a:pt x="1793" y="216"/>
                    </a:lnTo>
                    <a:lnTo>
                      <a:pt x="1799" y="216"/>
                    </a:lnTo>
                    <a:lnTo>
                      <a:pt x="1805" y="216"/>
                    </a:lnTo>
                    <a:lnTo>
                      <a:pt x="1805" y="216"/>
                    </a:lnTo>
                    <a:lnTo>
                      <a:pt x="1811" y="216"/>
                    </a:lnTo>
                    <a:lnTo>
                      <a:pt x="1811" y="216"/>
                    </a:lnTo>
                    <a:lnTo>
                      <a:pt x="1817" y="216"/>
                    </a:lnTo>
                    <a:lnTo>
                      <a:pt x="1817" y="216"/>
                    </a:lnTo>
                    <a:lnTo>
                      <a:pt x="1823" y="216"/>
                    </a:lnTo>
                    <a:lnTo>
                      <a:pt x="1823" y="216"/>
                    </a:lnTo>
                    <a:lnTo>
                      <a:pt x="1829" y="216"/>
                    </a:lnTo>
                    <a:lnTo>
                      <a:pt x="1835" y="216"/>
                    </a:lnTo>
                    <a:lnTo>
                      <a:pt x="1835" y="216"/>
                    </a:lnTo>
                    <a:lnTo>
                      <a:pt x="1841" y="216"/>
                    </a:lnTo>
                    <a:lnTo>
                      <a:pt x="1841" y="216"/>
                    </a:lnTo>
                    <a:lnTo>
                      <a:pt x="1847" y="216"/>
                    </a:lnTo>
                    <a:lnTo>
                      <a:pt x="1847" y="222"/>
                    </a:lnTo>
                    <a:lnTo>
                      <a:pt x="1853" y="222"/>
                    </a:lnTo>
                    <a:lnTo>
                      <a:pt x="1859" y="222"/>
                    </a:lnTo>
                    <a:lnTo>
                      <a:pt x="1865" y="222"/>
                    </a:lnTo>
                    <a:lnTo>
                      <a:pt x="1865" y="222"/>
                    </a:lnTo>
                    <a:lnTo>
                      <a:pt x="1871" y="222"/>
                    </a:lnTo>
                    <a:lnTo>
                      <a:pt x="1871" y="222"/>
                    </a:lnTo>
                    <a:lnTo>
                      <a:pt x="1877" y="222"/>
                    </a:lnTo>
                    <a:lnTo>
                      <a:pt x="1882" y="222"/>
                    </a:lnTo>
                    <a:lnTo>
                      <a:pt x="1882" y="222"/>
                    </a:lnTo>
                    <a:lnTo>
                      <a:pt x="1888" y="222"/>
                    </a:lnTo>
                    <a:lnTo>
                      <a:pt x="1888" y="228"/>
                    </a:lnTo>
                    <a:lnTo>
                      <a:pt x="1894" y="228"/>
                    </a:lnTo>
                    <a:lnTo>
                      <a:pt x="1894" y="228"/>
                    </a:lnTo>
                    <a:lnTo>
                      <a:pt x="1900" y="228"/>
                    </a:lnTo>
                    <a:lnTo>
                      <a:pt x="1900" y="228"/>
                    </a:lnTo>
                    <a:lnTo>
                      <a:pt x="1906" y="228"/>
                    </a:lnTo>
                    <a:lnTo>
                      <a:pt x="1912" y="228"/>
                    </a:lnTo>
                    <a:lnTo>
                      <a:pt x="1912" y="228"/>
                    </a:lnTo>
                    <a:lnTo>
                      <a:pt x="1918" y="234"/>
                    </a:lnTo>
                    <a:lnTo>
                      <a:pt x="1918" y="234"/>
                    </a:lnTo>
                    <a:lnTo>
                      <a:pt x="1924" y="234"/>
                    </a:lnTo>
                    <a:lnTo>
                      <a:pt x="1924" y="234"/>
                    </a:lnTo>
                    <a:lnTo>
                      <a:pt x="1930" y="234"/>
                    </a:lnTo>
                    <a:lnTo>
                      <a:pt x="1936" y="234"/>
                    </a:lnTo>
                    <a:lnTo>
                      <a:pt x="1936" y="234"/>
                    </a:lnTo>
                    <a:lnTo>
                      <a:pt x="1942" y="240"/>
                    </a:lnTo>
                    <a:lnTo>
                      <a:pt x="1942" y="240"/>
                    </a:lnTo>
                    <a:lnTo>
                      <a:pt x="1948" y="240"/>
                    </a:lnTo>
                    <a:lnTo>
                      <a:pt x="1948" y="240"/>
                    </a:lnTo>
                    <a:lnTo>
                      <a:pt x="1954" y="240"/>
                    </a:lnTo>
                    <a:lnTo>
                      <a:pt x="1960" y="240"/>
                    </a:lnTo>
                    <a:lnTo>
                      <a:pt x="1960" y="240"/>
                    </a:lnTo>
                    <a:lnTo>
                      <a:pt x="1966" y="240"/>
                    </a:lnTo>
                    <a:lnTo>
                      <a:pt x="1966" y="246"/>
                    </a:lnTo>
                    <a:lnTo>
                      <a:pt x="1972" y="246"/>
                    </a:lnTo>
                    <a:lnTo>
                      <a:pt x="1972" y="246"/>
                    </a:lnTo>
                    <a:lnTo>
                      <a:pt x="1978" y="246"/>
                    </a:lnTo>
                    <a:lnTo>
                      <a:pt x="1978" y="246"/>
                    </a:lnTo>
                    <a:lnTo>
                      <a:pt x="1984" y="246"/>
                    </a:lnTo>
                    <a:lnTo>
                      <a:pt x="1990" y="246"/>
                    </a:lnTo>
                    <a:lnTo>
                      <a:pt x="1990" y="246"/>
                    </a:lnTo>
                    <a:lnTo>
                      <a:pt x="1996" y="252"/>
                    </a:lnTo>
                    <a:lnTo>
                      <a:pt x="1996" y="252"/>
                    </a:lnTo>
                    <a:lnTo>
                      <a:pt x="2002" y="252"/>
                    </a:lnTo>
                    <a:lnTo>
                      <a:pt x="2002" y="252"/>
                    </a:lnTo>
                    <a:lnTo>
                      <a:pt x="2008" y="252"/>
                    </a:lnTo>
                    <a:lnTo>
                      <a:pt x="2013" y="252"/>
                    </a:lnTo>
                    <a:lnTo>
                      <a:pt x="2013" y="252"/>
                    </a:lnTo>
                    <a:lnTo>
                      <a:pt x="2019" y="258"/>
                    </a:lnTo>
                    <a:lnTo>
                      <a:pt x="2019" y="258"/>
                    </a:lnTo>
                    <a:lnTo>
                      <a:pt x="2025" y="258"/>
                    </a:lnTo>
                    <a:lnTo>
                      <a:pt x="2031" y="258"/>
                    </a:lnTo>
                    <a:lnTo>
                      <a:pt x="2031" y="258"/>
                    </a:lnTo>
                    <a:lnTo>
                      <a:pt x="2037" y="258"/>
                    </a:lnTo>
                    <a:lnTo>
                      <a:pt x="2037" y="258"/>
                    </a:lnTo>
                    <a:lnTo>
                      <a:pt x="2043" y="264"/>
                    </a:lnTo>
                    <a:lnTo>
                      <a:pt x="2049" y="264"/>
                    </a:lnTo>
                    <a:lnTo>
                      <a:pt x="2049" y="264"/>
                    </a:lnTo>
                    <a:lnTo>
                      <a:pt x="2055" y="264"/>
                    </a:lnTo>
                    <a:lnTo>
                      <a:pt x="2055" y="264"/>
                    </a:lnTo>
                    <a:lnTo>
                      <a:pt x="2061" y="264"/>
                    </a:lnTo>
                    <a:lnTo>
                      <a:pt x="2061" y="264"/>
                    </a:lnTo>
                    <a:lnTo>
                      <a:pt x="2067" y="264"/>
                    </a:lnTo>
                    <a:lnTo>
                      <a:pt x="2067" y="270"/>
                    </a:lnTo>
                    <a:lnTo>
                      <a:pt x="2073" y="270"/>
                    </a:lnTo>
                    <a:lnTo>
                      <a:pt x="2079" y="270"/>
                    </a:lnTo>
                    <a:lnTo>
                      <a:pt x="2079" y="270"/>
                    </a:lnTo>
                    <a:lnTo>
                      <a:pt x="2085" y="270"/>
                    </a:lnTo>
                    <a:lnTo>
                      <a:pt x="2085" y="270"/>
                    </a:lnTo>
                    <a:lnTo>
                      <a:pt x="2091" y="270"/>
                    </a:lnTo>
                    <a:lnTo>
                      <a:pt x="2091" y="276"/>
                    </a:lnTo>
                    <a:lnTo>
                      <a:pt x="2097" y="276"/>
                    </a:lnTo>
                    <a:lnTo>
                      <a:pt x="2103" y="276"/>
                    </a:lnTo>
                    <a:lnTo>
                      <a:pt x="2103" y="276"/>
                    </a:lnTo>
                    <a:lnTo>
                      <a:pt x="2109" y="276"/>
                    </a:lnTo>
                    <a:lnTo>
                      <a:pt x="2109" y="276"/>
                    </a:lnTo>
                    <a:lnTo>
                      <a:pt x="2115" y="276"/>
                    </a:lnTo>
                    <a:lnTo>
                      <a:pt x="2115" y="276"/>
                    </a:lnTo>
                    <a:lnTo>
                      <a:pt x="2121" y="282"/>
                    </a:lnTo>
                    <a:lnTo>
                      <a:pt x="2121" y="282"/>
                    </a:lnTo>
                    <a:lnTo>
                      <a:pt x="2127" y="282"/>
                    </a:lnTo>
                    <a:lnTo>
                      <a:pt x="2133" y="282"/>
                    </a:lnTo>
                    <a:lnTo>
                      <a:pt x="2133" y="282"/>
                    </a:lnTo>
                    <a:lnTo>
                      <a:pt x="2139" y="282"/>
                    </a:lnTo>
                    <a:lnTo>
                      <a:pt x="2139" y="282"/>
                    </a:lnTo>
                    <a:lnTo>
                      <a:pt x="2145" y="288"/>
                    </a:lnTo>
                    <a:lnTo>
                      <a:pt x="2150" y="288"/>
                    </a:lnTo>
                    <a:lnTo>
                      <a:pt x="2156" y="288"/>
                    </a:lnTo>
                    <a:lnTo>
                      <a:pt x="2156" y="288"/>
                    </a:lnTo>
                    <a:lnTo>
                      <a:pt x="2162" y="288"/>
                    </a:lnTo>
                    <a:lnTo>
                      <a:pt x="2162" y="288"/>
                    </a:lnTo>
                    <a:lnTo>
                      <a:pt x="2168" y="288"/>
                    </a:lnTo>
                    <a:lnTo>
                      <a:pt x="2168" y="294"/>
                    </a:lnTo>
                    <a:lnTo>
                      <a:pt x="2174" y="294"/>
                    </a:lnTo>
                    <a:lnTo>
                      <a:pt x="2174" y="294"/>
                    </a:lnTo>
                    <a:lnTo>
                      <a:pt x="2180" y="294"/>
                    </a:lnTo>
                    <a:lnTo>
                      <a:pt x="2186" y="294"/>
                    </a:lnTo>
                    <a:lnTo>
                      <a:pt x="2186" y="294"/>
                    </a:lnTo>
                    <a:lnTo>
                      <a:pt x="2192" y="294"/>
                    </a:lnTo>
                    <a:lnTo>
                      <a:pt x="2192" y="300"/>
                    </a:lnTo>
                    <a:lnTo>
                      <a:pt x="2198" y="300"/>
                    </a:lnTo>
                    <a:lnTo>
                      <a:pt x="2198" y="300"/>
                    </a:lnTo>
                    <a:lnTo>
                      <a:pt x="2204" y="300"/>
                    </a:lnTo>
                    <a:lnTo>
                      <a:pt x="2210" y="300"/>
                    </a:lnTo>
                    <a:lnTo>
                      <a:pt x="2210" y="300"/>
                    </a:lnTo>
                    <a:lnTo>
                      <a:pt x="2216" y="300"/>
                    </a:lnTo>
                    <a:lnTo>
                      <a:pt x="2216" y="300"/>
                    </a:lnTo>
                    <a:lnTo>
                      <a:pt x="2222" y="306"/>
                    </a:lnTo>
                    <a:lnTo>
                      <a:pt x="2228" y="306"/>
                    </a:lnTo>
                    <a:lnTo>
                      <a:pt x="2228" y="306"/>
                    </a:lnTo>
                    <a:lnTo>
                      <a:pt x="2234" y="306"/>
                    </a:lnTo>
                    <a:lnTo>
                      <a:pt x="2234" y="306"/>
                    </a:lnTo>
                    <a:lnTo>
                      <a:pt x="2240" y="306"/>
                    </a:lnTo>
                    <a:lnTo>
                      <a:pt x="2240" y="306"/>
                    </a:lnTo>
                    <a:lnTo>
                      <a:pt x="2246" y="312"/>
                    </a:lnTo>
                    <a:lnTo>
                      <a:pt x="2252" y="312"/>
                    </a:lnTo>
                    <a:lnTo>
                      <a:pt x="2252" y="312"/>
                    </a:lnTo>
                    <a:lnTo>
                      <a:pt x="2258" y="312"/>
                    </a:lnTo>
                    <a:lnTo>
                      <a:pt x="2258" y="312"/>
                    </a:lnTo>
                    <a:lnTo>
                      <a:pt x="2264" y="312"/>
                    </a:lnTo>
                    <a:lnTo>
                      <a:pt x="2264" y="312"/>
                    </a:lnTo>
                    <a:lnTo>
                      <a:pt x="2270" y="312"/>
                    </a:lnTo>
                    <a:lnTo>
                      <a:pt x="2276" y="318"/>
                    </a:lnTo>
                    <a:lnTo>
                      <a:pt x="2276" y="318"/>
                    </a:lnTo>
                    <a:lnTo>
                      <a:pt x="2282" y="318"/>
                    </a:lnTo>
                    <a:lnTo>
                      <a:pt x="2282" y="318"/>
                    </a:lnTo>
                    <a:lnTo>
                      <a:pt x="2287" y="318"/>
                    </a:lnTo>
                    <a:lnTo>
                      <a:pt x="2287" y="318"/>
                    </a:lnTo>
                    <a:lnTo>
                      <a:pt x="2293" y="318"/>
                    </a:lnTo>
                    <a:lnTo>
                      <a:pt x="2299" y="324"/>
                    </a:lnTo>
                    <a:lnTo>
                      <a:pt x="2299" y="324"/>
                    </a:lnTo>
                    <a:lnTo>
                      <a:pt x="2305" y="324"/>
                    </a:lnTo>
                    <a:lnTo>
                      <a:pt x="2305" y="324"/>
                    </a:lnTo>
                    <a:lnTo>
                      <a:pt x="2311" y="324"/>
                    </a:lnTo>
                    <a:lnTo>
                      <a:pt x="2311" y="324"/>
                    </a:lnTo>
                    <a:lnTo>
                      <a:pt x="2317" y="324"/>
                    </a:lnTo>
                    <a:lnTo>
                      <a:pt x="2323" y="330"/>
                    </a:lnTo>
                    <a:lnTo>
                      <a:pt x="2323" y="330"/>
                    </a:lnTo>
                    <a:lnTo>
                      <a:pt x="2329" y="330"/>
                    </a:lnTo>
                    <a:lnTo>
                      <a:pt x="2329" y="330"/>
                    </a:lnTo>
                    <a:lnTo>
                      <a:pt x="2335" y="330"/>
                    </a:lnTo>
                    <a:lnTo>
                      <a:pt x="2335" y="330"/>
                    </a:lnTo>
                    <a:lnTo>
                      <a:pt x="2341" y="330"/>
                    </a:lnTo>
                    <a:lnTo>
                      <a:pt x="2347" y="336"/>
                    </a:lnTo>
                    <a:lnTo>
                      <a:pt x="2347" y="336"/>
                    </a:lnTo>
                    <a:lnTo>
                      <a:pt x="2353" y="336"/>
                    </a:lnTo>
                    <a:lnTo>
                      <a:pt x="2353" y="336"/>
                    </a:lnTo>
                    <a:lnTo>
                      <a:pt x="2359" y="336"/>
                    </a:lnTo>
                    <a:lnTo>
                      <a:pt x="2359" y="336"/>
                    </a:lnTo>
                    <a:lnTo>
                      <a:pt x="2365" y="336"/>
                    </a:lnTo>
                    <a:lnTo>
                      <a:pt x="2371" y="342"/>
                    </a:lnTo>
                    <a:lnTo>
                      <a:pt x="2371" y="342"/>
                    </a:lnTo>
                    <a:lnTo>
                      <a:pt x="2377" y="342"/>
                    </a:lnTo>
                    <a:lnTo>
                      <a:pt x="2377" y="342"/>
                    </a:lnTo>
                    <a:lnTo>
                      <a:pt x="2383" y="342"/>
                    </a:lnTo>
                    <a:lnTo>
                      <a:pt x="2383" y="342"/>
                    </a:lnTo>
                    <a:lnTo>
                      <a:pt x="2389" y="342"/>
                    </a:lnTo>
                    <a:lnTo>
                      <a:pt x="2395" y="348"/>
                    </a:lnTo>
                    <a:lnTo>
                      <a:pt x="2395" y="348"/>
                    </a:lnTo>
                    <a:lnTo>
                      <a:pt x="2401" y="348"/>
                    </a:lnTo>
                    <a:lnTo>
                      <a:pt x="2401" y="348"/>
                    </a:lnTo>
                    <a:lnTo>
                      <a:pt x="2407" y="348"/>
                    </a:lnTo>
                    <a:lnTo>
                      <a:pt x="2407" y="348"/>
                    </a:lnTo>
                    <a:lnTo>
                      <a:pt x="2413" y="348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24" y="354"/>
                    </a:lnTo>
                    <a:lnTo>
                      <a:pt x="2424" y="354"/>
                    </a:lnTo>
                    <a:lnTo>
                      <a:pt x="2430" y="354"/>
                    </a:lnTo>
                    <a:lnTo>
                      <a:pt x="2430" y="354"/>
                    </a:lnTo>
                    <a:lnTo>
                      <a:pt x="2436" y="360"/>
                    </a:lnTo>
                    <a:lnTo>
                      <a:pt x="2442" y="360"/>
                    </a:lnTo>
                    <a:lnTo>
                      <a:pt x="2442" y="360"/>
                    </a:lnTo>
                    <a:lnTo>
                      <a:pt x="2448" y="360"/>
                    </a:lnTo>
                    <a:lnTo>
                      <a:pt x="2448" y="360"/>
                    </a:lnTo>
                    <a:lnTo>
                      <a:pt x="2454" y="360"/>
                    </a:lnTo>
                    <a:lnTo>
                      <a:pt x="2454" y="360"/>
                    </a:lnTo>
                    <a:lnTo>
                      <a:pt x="2460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72" y="366"/>
                    </a:lnTo>
                    <a:lnTo>
                      <a:pt x="2472" y="366"/>
                    </a:lnTo>
                    <a:lnTo>
                      <a:pt x="2478" y="366"/>
                    </a:lnTo>
                    <a:lnTo>
                      <a:pt x="2478" y="366"/>
                    </a:lnTo>
                    <a:lnTo>
                      <a:pt x="2484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6" y="372"/>
                    </a:lnTo>
                    <a:lnTo>
                      <a:pt x="2496" y="372"/>
                    </a:lnTo>
                    <a:lnTo>
                      <a:pt x="2502" y="372"/>
                    </a:lnTo>
                    <a:lnTo>
                      <a:pt x="2502" y="378"/>
                    </a:lnTo>
                    <a:lnTo>
                      <a:pt x="2508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6" y="378"/>
                    </a:lnTo>
                    <a:lnTo>
                      <a:pt x="2526" y="384"/>
                    </a:lnTo>
                    <a:lnTo>
                      <a:pt x="2532" y="384"/>
                    </a:lnTo>
                    <a:lnTo>
                      <a:pt x="2538" y="384"/>
                    </a:lnTo>
                    <a:lnTo>
                      <a:pt x="2538" y="384"/>
                    </a:lnTo>
                    <a:lnTo>
                      <a:pt x="2544" y="384"/>
                    </a:lnTo>
                    <a:lnTo>
                      <a:pt x="2544" y="384"/>
                    </a:lnTo>
                    <a:lnTo>
                      <a:pt x="2550" y="390"/>
                    </a:lnTo>
                    <a:lnTo>
                      <a:pt x="2550" y="390"/>
                    </a:lnTo>
                    <a:lnTo>
                      <a:pt x="2555" y="390"/>
                    </a:lnTo>
                    <a:lnTo>
                      <a:pt x="2561" y="390"/>
                    </a:lnTo>
                    <a:lnTo>
                      <a:pt x="2561" y="390"/>
                    </a:lnTo>
                    <a:lnTo>
                      <a:pt x="2567" y="390"/>
                    </a:lnTo>
                    <a:lnTo>
                      <a:pt x="2567" y="390"/>
                    </a:lnTo>
                    <a:lnTo>
                      <a:pt x="2573" y="396"/>
                    </a:lnTo>
                    <a:lnTo>
                      <a:pt x="2573" y="396"/>
                    </a:lnTo>
                    <a:lnTo>
                      <a:pt x="2579" y="396"/>
                    </a:lnTo>
                    <a:lnTo>
                      <a:pt x="2585" y="396"/>
                    </a:lnTo>
                    <a:lnTo>
                      <a:pt x="2585" y="396"/>
                    </a:lnTo>
                    <a:lnTo>
                      <a:pt x="2591" y="396"/>
                    </a:lnTo>
                    <a:lnTo>
                      <a:pt x="2591" y="402"/>
                    </a:lnTo>
                    <a:lnTo>
                      <a:pt x="2597" y="402"/>
                    </a:lnTo>
                    <a:lnTo>
                      <a:pt x="2597" y="402"/>
                    </a:lnTo>
                    <a:lnTo>
                      <a:pt x="2603" y="402"/>
                    </a:lnTo>
                    <a:lnTo>
                      <a:pt x="2609" y="402"/>
                    </a:lnTo>
                    <a:lnTo>
                      <a:pt x="2609" y="402"/>
                    </a:lnTo>
                    <a:lnTo>
                      <a:pt x="2615" y="408"/>
                    </a:lnTo>
                    <a:lnTo>
                      <a:pt x="2615" y="408"/>
                    </a:lnTo>
                    <a:lnTo>
                      <a:pt x="2621" y="408"/>
                    </a:lnTo>
                    <a:lnTo>
                      <a:pt x="2621" y="408"/>
                    </a:lnTo>
                    <a:lnTo>
                      <a:pt x="2627" y="408"/>
                    </a:lnTo>
                    <a:lnTo>
                      <a:pt x="2633" y="408"/>
                    </a:lnTo>
                    <a:lnTo>
                      <a:pt x="2633" y="408"/>
                    </a:lnTo>
                    <a:lnTo>
                      <a:pt x="2639" y="414"/>
                    </a:lnTo>
                    <a:lnTo>
                      <a:pt x="2639" y="414"/>
                    </a:lnTo>
                    <a:lnTo>
                      <a:pt x="2645" y="414"/>
                    </a:lnTo>
                    <a:lnTo>
                      <a:pt x="2645" y="414"/>
                    </a:lnTo>
                    <a:lnTo>
                      <a:pt x="2651" y="414"/>
                    </a:lnTo>
                    <a:lnTo>
                      <a:pt x="2657" y="414"/>
                    </a:lnTo>
                    <a:lnTo>
                      <a:pt x="2657" y="420"/>
                    </a:lnTo>
                    <a:lnTo>
                      <a:pt x="2663" y="420"/>
                    </a:lnTo>
                    <a:lnTo>
                      <a:pt x="2663" y="420"/>
                    </a:lnTo>
                    <a:lnTo>
                      <a:pt x="2669" y="420"/>
                    </a:lnTo>
                    <a:lnTo>
                      <a:pt x="2669" y="420"/>
                    </a:lnTo>
                    <a:lnTo>
                      <a:pt x="2675" y="420"/>
                    </a:lnTo>
                    <a:lnTo>
                      <a:pt x="2681" y="426"/>
                    </a:lnTo>
                    <a:lnTo>
                      <a:pt x="2681" y="426"/>
                    </a:lnTo>
                    <a:lnTo>
                      <a:pt x="2686" y="426"/>
                    </a:lnTo>
                    <a:lnTo>
                      <a:pt x="2686" y="426"/>
                    </a:lnTo>
                    <a:lnTo>
                      <a:pt x="2692" y="426"/>
                    </a:lnTo>
                    <a:lnTo>
                      <a:pt x="2692" y="426"/>
                    </a:lnTo>
                    <a:lnTo>
                      <a:pt x="2698" y="432"/>
                    </a:lnTo>
                    <a:lnTo>
                      <a:pt x="2704" y="432"/>
                    </a:lnTo>
                    <a:lnTo>
                      <a:pt x="2704" y="432"/>
                    </a:lnTo>
                    <a:lnTo>
                      <a:pt x="2710" y="432"/>
                    </a:lnTo>
                    <a:lnTo>
                      <a:pt x="2710" y="432"/>
                    </a:lnTo>
                    <a:lnTo>
                      <a:pt x="2716" y="432"/>
                    </a:lnTo>
                    <a:lnTo>
                      <a:pt x="2716" y="438"/>
                    </a:lnTo>
                    <a:lnTo>
                      <a:pt x="2722" y="438"/>
                    </a:lnTo>
                    <a:lnTo>
                      <a:pt x="2728" y="438"/>
                    </a:lnTo>
                    <a:lnTo>
                      <a:pt x="2728" y="438"/>
                    </a:lnTo>
                    <a:lnTo>
                      <a:pt x="2734" y="438"/>
                    </a:lnTo>
                    <a:lnTo>
                      <a:pt x="2734" y="438"/>
                    </a:lnTo>
                    <a:lnTo>
                      <a:pt x="2740" y="444"/>
                    </a:lnTo>
                    <a:lnTo>
                      <a:pt x="2740" y="444"/>
                    </a:lnTo>
                    <a:lnTo>
                      <a:pt x="2746" y="444"/>
                    </a:lnTo>
                    <a:lnTo>
                      <a:pt x="2752" y="444"/>
                    </a:lnTo>
                    <a:lnTo>
                      <a:pt x="2752" y="444"/>
                    </a:lnTo>
                    <a:lnTo>
                      <a:pt x="2758" y="444"/>
                    </a:lnTo>
                    <a:lnTo>
                      <a:pt x="2758" y="450"/>
                    </a:lnTo>
                    <a:lnTo>
                      <a:pt x="2764" y="450"/>
                    </a:lnTo>
                    <a:lnTo>
                      <a:pt x="2764" y="450"/>
                    </a:lnTo>
                    <a:lnTo>
                      <a:pt x="2770" y="450"/>
                    </a:lnTo>
                    <a:lnTo>
                      <a:pt x="2776" y="450"/>
                    </a:lnTo>
                    <a:lnTo>
                      <a:pt x="2782" y="456"/>
                    </a:lnTo>
                    <a:lnTo>
                      <a:pt x="2782" y="456"/>
                    </a:lnTo>
                    <a:lnTo>
                      <a:pt x="2788" y="456"/>
                    </a:lnTo>
                    <a:lnTo>
                      <a:pt x="2788" y="456"/>
                    </a:lnTo>
                    <a:lnTo>
                      <a:pt x="2794" y="456"/>
                    </a:lnTo>
                    <a:lnTo>
                      <a:pt x="2794" y="456"/>
                    </a:lnTo>
                    <a:lnTo>
                      <a:pt x="2800" y="462"/>
                    </a:lnTo>
                    <a:lnTo>
                      <a:pt x="2806" y="462"/>
                    </a:lnTo>
                    <a:lnTo>
                      <a:pt x="2806" y="462"/>
                    </a:lnTo>
                    <a:lnTo>
                      <a:pt x="2812" y="462"/>
                    </a:lnTo>
                    <a:lnTo>
                      <a:pt x="2812" y="462"/>
                    </a:lnTo>
                    <a:lnTo>
                      <a:pt x="2818" y="462"/>
                    </a:lnTo>
                    <a:lnTo>
                      <a:pt x="2818" y="468"/>
                    </a:lnTo>
                    <a:lnTo>
                      <a:pt x="2823" y="468"/>
                    </a:lnTo>
                    <a:lnTo>
                      <a:pt x="2829" y="468"/>
                    </a:lnTo>
                    <a:lnTo>
                      <a:pt x="2829" y="468"/>
                    </a:lnTo>
                    <a:lnTo>
                      <a:pt x="2835" y="468"/>
                    </a:lnTo>
                    <a:lnTo>
                      <a:pt x="2835" y="468"/>
                    </a:lnTo>
                    <a:lnTo>
                      <a:pt x="2841" y="474"/>
                    </a:lnTo>
                    <a:lnTo>
                      <a:pt x="2841" y="474"/>
                    </a:lnTo>
                    <a:lnTo>
                      <a:pt x="2847" y="474"/>
                    </a:lnTo>
                    <a:lnTo>
                      <a:pt x="2847" y="474"/>
                    </a:lnTo>
                    <a:lnTo>
                      <a:pt x="2853" y="474"/>
                    </a:lnTo>
                    <a:lnTo>
                      <a:pt x="2859" y="474"/>
                    </a:lnTo>
                    <a:lnTo>
                      <a:pt x="2859" y="474"/>
                    </a:lnTo>
                    <a:lnTo>
                      <a:pt x="2865" y="480"/>
                    </a:lnTo>
                    <a:lnTo>
                      <a:pt x="2865" y="480"/>
                    </a:lnTo>
                    <a:lnTo>
                      <a:pt x="2871" y="480"/>
                    </a:lnTo>
                    <a:lnTo>
                      <a:pt x="2871" y="480"/>
                    </a:lnTo>
                    <a:lnTo>
                      <a:pt x="2877" y="480"/>
                    </a:lnTo>
                    <a:lnTo>
                      <a:pt x="2877" y="480"/>
                    </a:lnTo>
                    <a:lnTo>
                      <a:pt x="2883" y="486"/>
                    </a:lnTo>
                    <a:lnTo>
                      <a:pt x="2889" y="486"/>
                    </a:lnTo>
                    <a:lnTo>
                      <a:pt x="2889" y="486"/>
                    </a:lnTo>
                    <a:lnTo>
                      <a:pt x="2895" y="486"/>
                    </a:lnTo>
                    <a:lnTo>
                      <a:pt x="2901" y="486"/>
                    </a:lnTo>
                    <a:lnTo>
                      <a:pt x="2901" y="492"/>
                    </a:lnTo>
                    <a:lnTo>
                      <a:pt x="2907" y="492"/>
                    </a:lnTo>
                    <a:lnTo>
                      <a:pt x="2907" y="492"/>
                    </a:lnTo>
                    <a:lnTo>
                      <a:pt x="2913" y="492"/>
                    </a:lnTo>
                    <a:lnTo>
                      <a:pt x="2919" y="492"/>
                    </a:lnTo>
                    <a:lnTo>
                      <a:pt x="2919" y="492"/>
                    </a:lnTo>
                    <a:lnTo>
                      <a:pt x="2925" y="498"/>
                    </a:lnTo>
                    <a:lnTo>
                      <a:pt x="2925" y="498"/>
                    </a:lnTo>
                    <a:lnTo>
                      <a:pt x="2931" y="498"/>
                    </a:lnTo>
                    <a:lnTo>
                      <a:pt x="2931" y="498"/>
                    </a:lnTo>
                    <a:lnTo>
                      <a:pt x="2937" y="498"/>
                    </a:lnTo>
                    <a:lnTo>
                      <a:pt x="2937" y="498"/>
                    </a:lnTo>
                    <a:lnTo>
                      <a:pt x="2943" y="504"/>
                    </a:lnTo>
                    <a:lnTo>
                      <a:pt x="2949" y="504"/>
                    </a:lnTo>
                    <a:lnTo>
                      <a:pt x="2949" y="504"/>
                    </a:lnTo>
                    <a:lnTo>
                      <a:pt x="2954" y="504"/>
                    </a:lnTo>
                    <a:lnTo>
                      <a:pt x="2954" y="504"/>
                    </a:lnTo>
                    <a:lnTo>
                      <a:pt x="2960" y="504"/>
                    </a:lnTo>
                    <a:lnTo>
                      <a:pt x="2960" y="504"/>
                    </a:lnTo>
                    <a:lnTo>
                      <a:pt x="2966" y="510"/>
                    </a:lnTo>
                    <a:lnTo>
                      <a:pt x="2972" y="510"/>
                    </a:lnTo>
                    <a:lnTo>
                      <a:pt x="2972" y="510"/>
                    </a:lnTo>
                    <a:lnTo>
                      <a:pt x="2978" y="510"/>
                    </a:lnTo>
                    <a:lnTo>
                      <a:pt x="2978" y="510"/>
                    </a:lnTo>
                    <a:lnTo>
                      <a:pt x="2984" y="510"/>
                    </a:lnTo>
                    <a:lnTo>
                      <a:pt x="2984" y="516"/>
                    </a:lnTo>
                    <a:lnTo>
                      <a:pt x="2990" y="516"/>
                    </a:lnTo>
                    <a:lnTo>
                      <a:pt x="2990" y="516"/>
                    </a:lnTo>
                    <a:lnTo>
                      <a:pt x="2996" y="516"/>
                    </a:lnTo>
                    <a:lnTo>
                      <a:pt x="3002" y="516"/>
                    </a:lnTo>
                    <a:lnTo>
                      <a:pt x="3002" y="516"/>
                    </a:lnTo>
                    <a:lnTo>
                      <a:pt x="3008" y="522"/>
                    </a:lnTo>
                    <a:lnTo>
                      <a:pt x="3008" y="522"/>
                    </a:lnTo>
                    <a:lnTo>
                      <a:pt x="3014" y="522"/>
                    </a:lnTo>
                    <a:lnTo>
                      <a:pt x="3014" y="522"/>
                    </a:lnTo>
                    <a:lnTo>
                      <a:pt x="3020" y="522"/>
                    </a:lnTo>
                    <a:lnTo>
                      <a:pt x="3026" y="522"/>
                    </a:lnTo>
                    <a:lnTo>
                      <a:pt x="3026" y="528"/>
                    </a:lnTo>
                    <a:lnTo>
                      <a:pt x="3032" y="528"/>
                    </a:lnTo>
                    <a:lnTo>
                      <a:pt x="3032" y="528"/>
                    </a:lnTo>
                    <a:lnTo>
                      <a:pt x="3038" y="528"/>
                    </a:lnTo>
                    <a:lnTo>
                      <a:pt x="3038" y="528"/>
                    </a:lnTo>
                    <a:lnTo>
                      <a:pt x="3044" y="528"/>
                    </a:lnTo>
                    <a:lnTo>
                      <a:pt x="3050" y="534"/>
                    </a:lnTo>
                    <a:lnTo>
                      <a:pt x="3050" y="534"/>
                    </a:lnTo>
                    <a:lnTo>
                      <a:pt x="3056" y="534"/>
                    </a:lnTo>
                    <a:lnTo>
                      <a:pt x="3056" y="534"/>
                    </a:lnTo>
                    <a:lnTo>
                      <a:pt x="3062" y="534"/>
                    </a:lnTo>
                    <a:lnTo>
                      <a:pt x="3062" y="534"/>
                    </a:lnTo>
                    <a:lnTo>
                      <a:pt x="3068" y="540"/>
                    </a:lnTo>
                    <a:lnTo>
                      <a:pt x="3074" y="540"/>
                    </a:lnTo>
                    <a:lnTo>
                      <a:pt x="3074" y="540"/>
                    </a:lnTo>
                    <a:lnTo>
                      <a:pt x="3080" y="540"/>
                    </a:lnTo>
                    <a:lnTo>
                      <a:pt x="3080" y="540"/>
                    </a:lnTo>
                    <a:lnTo>
                      <a:pt x="3086" y="540"/>
                    </a:lnTo>
                    <a:lnTo>
                      <a:pt x="3086" y="546"/>
                    </a:lnTo>
                    <a:lnTo>
                      <a:pt x="3091" y="546"/>
                    </a:lnTo>
                    <a:lnTo>
                      <a:pt x="3097" y="546"/>
                    </a:lnTo>
                    <a:lnTo>
                      <a:pt x="3097" y="546"/>
                    </a:lnTo>
                    <a:lnTo>
                      <a:pt x="3103" y="546"/>
                    </a:lnTo>
                    <a:lnTo>
                      <a:pt x="3103" y="546"/>
                    </a:lnTo>
                    <a:lnTo>
                      <a:pt x="3109" y="552"/>
                    </a:lnTo>
                    <a:lnTo>
                      <a:pt x="3109" y="552"/>
                    </a:lnTo>
                    <a:lnTo>
                      <a:pt x="3115" y="552"/>
                    </a:lnTo>
                    <a:lnTo>
                      <a:pt x="3121" y="552"/>
                    </a:lnTo>
                    <a:lnTo>
                      <a:pt x="3121" y="552"/>
                    </a:lnTo>
                    <a:lnTo>
                      <a:pt x="3127" y="558"/>
                    </a:lnTo>
                    <a:lnTo>
                      <a:pt x="3133" y="558"/>
                    </a:lnTo>
                    <a:lnTo>
                      <a:pt x="3133" y="558"/>
                    </a:lnTo>
                    <a:lnTo>
                      <a:pt x="3139" y="558"/>
                    </a:lnTo>
                    <a:lnTo>
                      <a:pt x="3145" y="558"/>
                    </a:lnTo>
                    <a:lnTo>
                      <a:pt x="3145" y="564"/>
                    </a:lnTo>
                    <a:lnTo>
                      <a:pt x="3151" y="564"/>
                    </a:lnTo>
                    <a:lnTo>
                      <a:pt x="3151" y="564"/>
                    </a:lnTo>
                    <a:lnTo>
                      <a:pt x="3157" y="564"/>
                    </a:lnTo>
                    <a:lnTo>
                      <a:pt x="3157" y="564"/>
                    </a:lnTo>
                    <a:lnTo>
                      <a:pt x="3163" y="564"/>
                    </a:lnTo>
                    <a:lnTo>
                      <a:pt x="3169" y="570"/>
                    </a:lnTo>
                    <a:lnTo>
                      <a:pt x="3169" y="570"/>
                    </a:lnTo>
                    <a:lnTo>
                      <a:pt x="3175" y="570"/>
                    </a:lnTo>
                    <a:lnTo>
                      <a:pt x="3175" y="570"/>
                    </a:lnTo>
                    <a:lnTo>
                      <a:pt x="3181" y="570"/>
                    </a:lnTo>
                    <a:lnTo>
                      <a:pt x="3181" y="570"/>
                    </a:lnTo>
                    <a:lnTo>
                      <a:pt x="3187" y="576"/>
                    </a:lnTo>
                    <a:lnTo>
                      <a:pt x="3193" y="576"/>
                    </a:lnTo>
                    <a:lnTo>
                      <a:pt x="3193" y="576"/>
                    </a:lnTo>
                    <a:lnTo>
                      <a:pt x="3199" y="576"/>
                    </a:lnTo>
                    <a:lnTo>
                      <a:pt x="3199" y="576"/>
                    </a:lnTo>
                    <a:lnTo>
                      <a:pt x="3205" y="582"/>
                    </a:lnTo>
                    <a:lnTo>
                      <a:pt x="3205" y="582"/>
                    </a:lnTo>
                    <a:lnTo>
                      <a:pt x="3211" y="582"/>
                    </a:lnTo>
                    <a:lnTo>
                      <a:pt x="3217" y="582"/>
                    </a:lnTo>
                    <a:lnTo>
                      <a:pt x="3217" y="582"/>
                    </a:lnTo>
                    <a:lnTo>
                      <a:pt x="3223" y="582"/>
                    </a:lnTo>
                    <a:lnTo>
                      <a:pt x="3223" y="588"/>
                    </a:lnTo>
                    <a:lnTo>
                      <a:pt x="3228" y="588"/>
                    </a:lnTo>
                    <a:lnTo>
                      <a:pt x="3228" y="588"/>
                    </a:lnTo>
                    <a:lnTo>
                      <a:pt x="3234" y="588"/>
                    </a:lnTo>
                    <a:lnTo>
                      <a:pt x="3240" y="588"/>
                    </a:lnTo>
                    <a:lnTo>
                      <a:pt x="3240" y="588"/>
                    </a:lnTo>
                    <a:lnTo>
                      <a:pt x="3246" y="594"/>
                    </a:lnTo>
                    <a:lnTo>
                      <a:pt x="3246" y="594"/>
                    </a:lnTo>
                    <a:lnTo>
                      <a:pt x="3252" y="594"/>
                    </a:lnTo>
                    <a:lnTo>
                      <a:pt x="3252" y="594"/>
                    </a:lnTo>
                    <a:lnTo>
                      <a:pt x="3258" y="594"/>
                    </a:lnTo>
                    <a:lnTo>
                      <a:pt x="3264" y="600"/>
                    </a:lnTo>
                    <a:lnTo>
                      <a:pt x="3264" y="600"/>
                    </a:lnTo>
                    <a:lnTo>
                      <a:pt x="3270" y="600"/>
                    </a:lnTo>
                    <a:lnTo>
                      <a:pt x="3270" y="600"/>
                    </a:lnTo>
                    <a:lnTo>
                      <a:pt x="3276" y="600"/>
                    </a:lnTo>
                    <a:lnTo>
                      <a:pt x="3276" y="600"/>
                    </a:lnTo>
                    <a:lnTo>
                      <a:pt x="3282" y="606"/>
                    </a:lnTo>
                    <a:lnTo>
                      <a:pt x="3288" y="606"/>
                    </a:lnTo>
                    <a:lnTo>
                      <a:pt x="3288" y="606"/>
                    </a:lnTo>
                    <a:lnTo>
                      <a:pt x="3294" y="606"/>
                    </a:lnTo>
                    <a:lnTo>
                      <a:pt x="3294" y="606"/>
                    </a:lnTo>
                    <a:lnTo>
                      <a:pt x="3300" y="612"/>
                    </a:lnTo>
                    <a:lnTo>
                      <a:pt x="3300" y="612"/>
                    </a:lnTo>
                    <a:lnTo>
                      <a:pt x="3306" y="612"/>
                    </a:lnTo>
                    <a:lnTo>
                      <a:pt x="3312" y="612"/>
                    </a:lnTo>
                    <a:lnTo>
                      <a:pt x="3312" y="612"/>
                    </a:lnTo>
                    <a:lnTo>
                      <a:pt x="3318" y="612"/>
                    </a:lnTo>
                    <a:lnTo>
                      <a:pt x="3318" y="618"/>
                    </a:lnTo>
                    <a:lnTo>
                      <a:pt x="3324" y="618"/>
                    </a:lnTo>
                    <a:lnTo>
                      <a:pt x="3324" y="618"/>
                    </a:lnTo>
                    <a:lnTo>
                      <a:pt x="3330" y="618"/>
                    </a:lnTo>
                    <a:lnTo>
                      <a:pt x="3336" y="618"/>
                    </a:lnTo>
                    <a:lnTo>
                      <a:pt x="3336" y="624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54" y="624"/>
                    </a:lnTo>
                    <a:lnTo>
                      <a:pt x="3359" y="630"/>
                    </a:lnTo>
                    <a:lnTo>
                      <a:pt x="3359" y="630"/>
                    </a:lnTo>
                    <a:lnTo>
                      <a:pt x="3365" y="630"/>
                    </a:lnTo>
                    <a:lnTo>
                      <a:pt x="3365" y="630"/>
                    </a:lnTo>
                    <a:lnTo>
                      <a:pt x="3371" y="630"/>
                    </a:lnTo>
                    <a:lnTo>
                      <a:pt x="3371" y="636"/>
                    </a:lnTo>
                    <a:lnTo>
                      <a:pt x="3377" y="636"/>
                    </a:lnTo>
                    <a:lnTo>
                      <a:pt x="3383" y="636"/>
                    </a:lnTo>
                    <a:lnTo>
                      <a:pt x="3383" y="636"/>
                    </a:lnTo>
                    <a:lnTo>
                      <a:pt x="3389" y="636"/>
                    </a:lnTo>
                    <a:lnTo>
                      <a:pt x="3389" y="642"/>
                    </a:lnTo>
                    <a:lnTo>
                      <a:pt x="3395" y="642"/>
                    </a:lnTo>
                    <a:lnTo>
                      <a:pt x="3395" y="642"/>
                    </a:lnTo>
                    <a:lnTo>
                      <a:pt x="3401" y="642"/>
                    </a:lnTo>
                    <a:lnTo>
                      <a:pt x="3407" y="642"/>
                    </a:lnTo>
                    <a:lnTo>
                      <a:pt x="3407" y="642"/>
                    </a:lnTo>
                    <a:lnTo>
                      <a:pt x="3413" y="648"/>
                    </a:lnTo>
                    <a:lnTo>
                      <a:pt x="3413" y="648"/>
                    </a:lnTo>
                    <a:lnTo>
                      <a:pt x="3419" y="648"/>
                    </a:lnTo>
                    <a:lnTo>
                      <a:pt x="3419" y="648"/>
                    </a:lnTo>
                    <a:lnTo>
                      <a:pt x="3425" y="648"/>
                    </a:lnTo>
                    <a:lnTo>
                      <a:pt x="3431" y="654"/>
                    </a:lnTo>
                    <a:lnTo>
                      <a:pt x="3431" y="654"/>
                    </a:lnTo>
                    <a:lnTo>
                      <a:pt x="3437" y="654"/>
                    </a:lnTo>
                    <a:lnTo>
                      <a:pt x="3437" y="654"/>
                    </a:lnTo>
                    <a:lnTo>
                      <a:pt x="3443" y="654"/>
                    </a:lnTo>
                    <a:lnTo>
                      <a:pt x="3443" y="660"/>
                    </a:lnTo>
                    <a:lnTo>
                      <a:pt x="3449" y="660"/>
                    </a:lnTo>
                    <a:lnTo>
                      <a:pt x="3455" y="660"/>
                    </a:lnTo>
                    <a:lnTo>
                      <a:pt x="3455" y="660"/>
                    </a:lnTo>
                    <a:lnTo>
                      <a:pt x="3461" y="660"/>
                    </a:lnTo>
                    <a:lnTo>
                      <a:pt x="3461" y="660"/>
                    </a:lnTo>
                    <a:lnTo>
                      <a:pt x="3467" y="666"/>
                    </a:lnTo>
                    <a:lnTo>
                      <a:pt x="3467" y="666"/>
                    </a:lnTo>
                    <a:lnTo>
                      <a:pt x="3473" y="666"/>
                    </a:lnTo>
                    <a:lnTo>
                      <a:pt x="3479" y="666"/>
                    </a:lnTo>
                    <a:lnTo>
                      <a:pt x="3479" y="666"/>
                    </a:lnTo>
                    <a:lnTo>
                      <a:pt x="3485" y="672"/>
                    </a:lnTo>
                    <a:lnTo>
                      <a:pt x="3485" y="672"/>
                    </a:lnTo>
                    <a:lnTo>
                      <a:pt x="3491" y="672"/>
                    </a:lnTo>
                    <a:lnTo>
                      <a:pt x="3491" y="672"/>
                    </a:lnTo>
                    <a:lnTo>
                      <a:pt x="3496" y="672"/>
                    </a:lnTo>
                    <a:lnTo>
                      <a:pt x="3502" y="678"/>
                    </a:lnTo>
                    <a:lnTo>
                      <a:pt x="3502" y="678"/>
                    </a:lnTo>
                    <a:lnTo>
                      <a:pt x="3508" y="678"/>
                    </a:lnTo>
                    <a:lnTo>
                      <a:pt x="3508" y="678"/>
                    </a:lnTo>
                    <a:lnTo>
                      <a:pt x="3514" y="678"/>
                    </a:lnTo>
                    <a:lnTo>
                      <a:pt x="3514" y="684"/>
                    </a:lnTo>
                    <a:lnTo>
                      <a:pt x="3520" y="684"/>
                    </a:lnTo>
                    <a:lnTo>
                      <a:pt x="3526" y="684"/>
                    </a:lnTo>
                    <a:lnTo>
                      <a:pt x="3526" y="684"/>
                    </a:lnTo>
                    <a:lnTo>
                      <a:pt x="3532" y="684"/>
                    </a:lnTo>
                    <a:lnTo>
                      <a:pt x="3532" y="690"/>
                    </a:lnTo>
                    <a:lnTo>
                      <a:pt x="3538" y="690"/>
                    </a:lnTo>
                    <a:lnTo>
                      <a:pt x="3538" y="690"/>
                    </a:lnTo>
                    <a:lnTo>
                      <a:pt x="3544" y="690"/>
                    </a:lnTo>
                    <a:lnTo>
                      <a:pt x="3550" y="690"/>
                    </a:lnTo>
                    <a:lnTo>
                      <a:pt x="3550" y="696"/>
                    </a:lnTo>
                    <a:lnTo>
                      <a:pt x="3556" y="696"/>
                    </a:lnTo>
                    <a:lnTo>
                      <a:pt x="3556" y="696"/>
                    </a:lnTo>
                    <a:lnTo>
                      <a:pt x="3562" y="696"/>
                    </a:lnTo>
                    <a:lnTo>
                      <a:pt x="3562" y="696"/>
                    </a:lnTo>
                    <a:lnTo>
                      <a:pt x="3568" y="696"/>
                    </a:lnTo>
                    <a:lnTo>
                      <a:pt x="3574" y="702"/>
                    </a:lnTo>
                    <a:lnTo>
                      <a:pt x="3574" y="702"/>
                    </a:lnTo>
                    <a:lnTo>
                      <a:pt x="3580" y="702"/>
                    </a:lnTo>
                    <a:lnTo>
                      <a:pt x="3580" y="702"/>
                    </a:lnTo>
                    <a:lnTo>
                      <a:pt x="3586" y="702"/>
                    </a:lnTo>
                    <a:lnTo>
                      <a:pt x="3586" y="708"/>
                    </a:lnTo>
                    <a:lnTo>
                      <a:pt x="3592" y="708"/>
                    </a:lnTo>
                    <a:lnTo>
                      <a:pt x="3598" y="708"/>
                    </a:lnTo>
                    <a:lnTo>
                      <a:pt x="3598" y="708"/>
                    </a:lnTo>
                    <a:lnTo>
                      <a:pt x="3604" y="708"/>
                    </a:lnTo>
                    <a:lnTo>
                      <a:pt x="3604" y="714"/>
                    </a:lnTo>
                    <a:lnTo>
                      <a:pt x="3610" y="714"/>
                    </a:lnTo>
                    <a:lnTo>
                      <a:pt x="3610" y="714"/>
                    </a:lnTo>
                    <a:lnTo>
                      <a:pt x="3616" y="714"/>
                    </a:lnTo>
                    <a:lnTo>
                      <a:pt x="3622" y="714"/>
                    </a:lnTo>
                    <a:lnTo>
                      <a:pt x="3622" y="720"/>
                    </a:lnTo>
                    <a:lnTo>
                      <a:pt x="3627" y="720"/>
                    </a:lnTo>
                    <a:lnTo>
                      <a:pt x="3627" y="720"/>
                    </a:lnTo>
                    <a:lnTo>
                      <a:pt x="3633" y="720"/>
                    </a:lnTo>
                    <a:lnTo>
                      <a:pt x="3633" y="720"/>
                    </a:lnTo>
                    <a:lnTo>
                      <a:pt x="3639" y="726"/>
                    </a:lnTo>
                    <a:lnTo>
                      <a:pt x="3645" y="726"/>
                    </a:lnTo>
                    <a:lnTo>
                      <a:pt x="3645" y="726"/>
                    </a:lnTo>
                    <a:lnTo>
                      <a:pt x="3651" y="726"/>
                    </a:lnTo>
                    <a:lnTo>
                      <a:pt x="3651" y="726"/>
                    </a:lnTo>
                    <a:lnTo>
                      <a:pt x="3657" y="732"/>
                    </a:lnTo>
                    <a:lnTo>
                      <a:pt x="3657" y="732"/>
                    </a:lnTo>
                    <a:lnTo>
                      <a:pt x="3663" y="732"/>
                    </a:lnTo>
                    <a:lnTo>
                      <a:pt x="3663" y="732"/>
                    </a:lnTo>
                    <a:lnTo>
                      <a:pt x="3675" y="738"/>
                    </a:lnTo>
                    <a:lnTo>
                      <a:pt x="3675" y="738"/>
                    </a:lnTo>
                    <a:lnTo>
                      <a:pt x="3681" y="738"/>
                    </a:lnTo>
                    <a:lnTo>
                      <a:pt x="3681" y="738"/>
                    </a:lnTo>
                    <a:lnTo>
                      <a:pt x="3687" y="738"/>
                    </a:lnTo>
                    <a:lnTo>
                      <a:pt x="3687" y="744"/>
                    </a:lnTo>
                    <a:lnTo>
                      <a:pt x="3693" y="744"/>
                    </a:lnTo>
                    <a:lnTo>
                      <a:pt x="3699" y="744"/>
                    </a:lnTo>
                    <a:lnTo>
                      <a:pt x="3699" y="744"/>
                    </a:lnTo>
                    <a:lnTo>
                      <a:pt x="3705" y="744"/>
                    </a:lnTo>
                    <a:lnTo>
                      <a:pt x="3705" y="750"/>
                    </a:lnTo>
                    <a:lnTo>
                      <a:pt x="3711" y="750"/>
                    </a:lnTo>
                    <a:lnTo>
                      <a:pt x="3711" y="750"/>
                    </a:lnTo>
                    <a:lnTo>
                      <a:pt x="3717" y="750"/>
                    </a:lnTo>
                    <a:lnTo>
                      <a:pt x="3717" y="750"/>
                    </a:lnTo>
                    <a:lnTo>
                      <a:pt x="3723" y="750"/>
                    </a:lnTo>
                    <a:lnTo>
                      <a:pt x="3729" y="756"/>
                    </a:lnTo>
                    <a:lnTo>
                      <a:pt x="3729" y="756"/>
                    </a:lnTo>
                    <a:lnTo>
                      <a:pt x="3735" y="756"/>
                    </a:lnTo>
                    <a:lnTo>
                      <a:pt x="3735" y="756"/>
                    </a:lnTo>
                    <a:lnTo>
                      <a:pt x="3741" y="756"/>
                    </a:lnTo>
                    <a:lnTo>
                      <a:pt x="3741" y="762"/>
                    </a:lnTo>
                    <a:lnTo>
                      <a:pt x="3747" y="762"/>
                    </a:lnTo>
                    <a:lnTo>
                      <a:pt x="3747" y="762"/>
                    </a:lnTo>
                    <a:lnTo>
                      <a:pt x="3753" y="762"/>
                    </a:lnTo>
                    <a:lnTo>
                      <a:pt x="3753" y="762"/>
                    </a:lnTo>
                    <a:lnTo>
                      <a:pt x="3759" y="768"/>
                    </a:lnTo>
                    <a:lnTo>
                      <a:pt x="3764" y="768"/>
                    </a:lnTo>
                    <a:lnTo>
                      <a:pt x="3770" y="768"/>
                    </a:lnTo>
                    <a:lnTo>
                      <a:pt x="3770" y="768"/>
                    </a:lnTo>
                    <a:lnTo>
                      <a:pt x="3776" y="774"/>
                    </a:lnTo>
                    <a:lnTo>
                      <a:pt x="3776" y="774"/>
                    </a:lnTo>
                    <a:lnTo>
                      <a:pt x="3782" y="774"/>
                    </a:lnTo>
                    <a:lnTo>
                      <a:pt x="3788" y="774"/>
                    </a:lnTo>
                    <a:lnTo>
                      <a:pt x="3788" y="774"/>
                    </a:lnTo>
                    <a:lnTo>
                      <a:pt x="3794" y="780"/>
                    </a:lnTo>
                    <a:lnTo>
                      <a:pt x="3794" y="780"/>
                    </a:lnTo>
                    <a:lnTo>
                      <a:pt x="3800" y="780"/>
                    </a:lnTo>
                    <a:lnTo>
                      <a:pt x="3800" y="780"/>
                    </a:lnTo>
                    <a:lnTo>
                      <a:pt x="3806" y="780"/>
                    </a:lnTo>
                    <a:lnTo>
                      <a:pt x="3806" y="786"/>
                    </a:lnTo>
                    <a:lnTo>
                      <a:pt x="3812" y="786"/>
                    </a:lnTo>
                    <a:lnTo>
                      <a:pt x="3818" y="786"/>
                    </a:lnTo>
                    <a:lnTo>
                      <a:pt x="3818" y="786"/>
                    </a:lnTo>
                    <a:lnTo>
                      <a:pt x="3824" y="786"/>
                    </a:lnTo>
                    <a:lnTo>
                      <a:pt x="3824" y="786"/>
                    </a:lnTo>
                    <a:lnTo>
                      <a:pt x="3830" y="792"/>
                    </a:lnTo>
                    <a:lnTo>
                      <a:pt x="3830" y="792"/>
                    </a:lnTo>
                    <a:lnTo>
                      <a:pt x="3836" y="792"/>
                    </a:lnTo>
                    <a:lnTo>
                      <a:pt x="3842" y="792"/>
                    </a:lnTo>
                    <a:lnTo>
                      <a:pt x="3842" y="792"/>
                    </a:lnTo>
                    <a:lnTo>
                      <a:pt x="3848" y="798"/>
                    </a:lnTo>
                    <a:lnTo>
                      <a:pt x="3848" y="798"/>
                    </a:lnTo>
                    <a:lnTo>
                      <a:pt x="3854" y="798"/>
                    </a:lnTo>
                    <a:lnTo>
                      <a:pt x="3854" y="798"/>
                    </a:lnTo>
                    <a:lnTo>
                      <a:pt x="3860" y="798"/>
                    </a:lnTo>
                    <a:lnTo>
                      <a:pt x="3866" y="804"/>
                    </a:lnTo>
                    <a:lnTo>
                      <a:pt x="3866" y="804"/>
                    </a:lnTo>
                    <a:lnTo>
                      <a:pt x="3872" y="804"/>
                    </a:lnTo>
                    <a:lnTo>
                      <a:pt x="3872" y="804"/>
                    </a:lnTo>
                    <a:lnTo>
                      <a:pt x="3878" y="804"/>
                    </a:lnTo>
                    <a:lnTo>
                      <a:pt x="3878" y="810"/>
                    </a:lnTo>
                    <a:lnTo>
                      <a:pt x="3884" y="810"/>
                    </a:lnTo>
                    <a:lnTo>
                      <a:pt x="3884" y="810"/>
                    </a:lnTo>
                    <a:lnTo>
                      <a:pt x="3890" y="810"/>
                    </a:lnTo>
                    <a:lnTo>
                      <a:pt x="3895" y="810"/>
                    </a:lnTo>
                    <a:lnTo>
                      <a:pt x="3895" y="816"/>
                    </a:lnTo>
                    <a:lnTo>
                      <a:pt x="3901" y="816"/>
                    </a:lnTo>
                    <a:lnTo>
                      <a:pt x="3901" y="816"/>
                    </a:lnTo>
                    <a:lnTo>
                      <a:pt x="3907" y="816"/>
                    </a:lnTo>
                    <a:lnTo>
                      <a:pt x="3907" y="816"/>
                    </a:lnTo>
                    <a:lnTo>
                      <a:pt x="3913" y="822"/>
                    </a:lnTo>
                    <a:lnTo>
                      <a:pt x="3919" y="822"/>
                    </a:lnTo>
                    <a:lnTo>
                      <a:pt x="3919" y="822"/>
                    </a:lnTo>
                    <a:lnTo>
                      <a:pt x="3925" y="822"/>
                    </a:lnTo>
                    <a:lnTo>
                      <a:pt x="3925" y="828"/>
                    </a:lnTo>
                    <a:lnTo>
                      <a:pt x="3931" y="828"/>
                    </a:lnTo>
                    <a:lnTo>
                      <a:pt x="3931" y="828"/>
                    </a:lnTo>
                    <a:lnTo>
                      <a:pt x="3937" y="828"/>
                    </a:lnTo>
                    <a:lnTo>
                      <a:pt x="3943" y="828"/>
                    </a:lnTo>
                    <a:lnTo>
                      <a:pt x="3943" y="834"/>
                    </a:lnTo>
                    <a:lnTo>
                      <a:pt x="3949" y="834"/>
                    </a:lnTo>
                    <a:lnTo>
                      <a:pt x="3949" y="834"/>
                    </a:lnTo>
                    <a:lnTo>
                      <a:pt x="3955" y="834"/>
                    </a:lnTo>
                    <a:lnTo>
                      <a:pt x="3955" y="834"/>
                    </a:lnTo>
                    <a:lnTo>
                      <a:pt x="3961" y="840"/>
                    </a:lnTo>
                    <a:lnTo>
                      <a:pt x="3961" y="840"/>
                    </a:lnTo>
                    <a:lnTo>
                      <a:pt x="3967" y="840"/>
                    </a:lnTo>
                    <a:lnTo>
                      <a:pt x="3973" y="846"/>
                    </a:lnTo>
                    <a:lnTo>
                      <a:pt x="3979" y="846"/>
                    </a:lnTo>
                    <a:lnTo>
                      <a:pt x="3979" y="846"/>
                    </a:lnTo>
                    <a:lnTo>
                      <a:pt x="3985" y="846"/>
                    </a:lnTo>
                    <a:lnTo>
                      <a:pt x="3985" y="846"/>
                    </a:lnTo>
                    <a:lnTo>
                      <a:pt x="3991" y="852"/>
                    </a:lnTo>
                    <a:lnTo>
                      <a:pt x="3997" y="852"/>
                    </a:lnTo>
                    <a:lnTo>
                      <a:pt x="3997" y="852"/>
                    </a:lnTo>
                    <a:lnTo>
                      <a:pt x="4003" y="852"/>
                    </a:lnTo>
                    <a:lnTo>
                      <a:pt x="4003" y="858"/>
                    </a:lnTo>
                    <a:lnTo>
                      <a:pt x="4009" y="858"/>
                    </a:lnTo>
                    <a:lnTo>
                      <a:pt x="4009" y="858"/>
                    </a:lnTo>
                    <a:lnTo>
                      <a:pt x="4015" y="858"/>
                    </a:lnTo>
                    <a:lnTo>
                      <a:pt x="4021" y="864"/>
                    </a:lnTo>
                    <a:lnTo>
                      <a:pt x="4021" y="864"/>
                    </a:lnTo>
                    <a:lnTo>
                      <a:pt x="4027" y="864"/>
                    </a:lnTo>
                    <a:lnTo>
                      <a:pt x="4027" y="864"/>
                    </a:lnTo>
                    <a:lnTo>
                      <a:pt x="4032" y="864"/>
                    </a:lnTo>
                    <a:lnTo>
                      <a:pt x="4032" y="870"/>
                    </a:lnTo>
                    <a:lnTo>
                      <a:pt x="4038" y="870"/>
                    </a:lnTo>
                    <a:lnTo>
                      <a:pt x="4038" y="870"/>
                    </a:lnTo>
                    <a:lnTo>
                      <a:pt x="4044" y="870"/>
                    </a:lnTo>
                    <a:lnTo>
                      <a:pt x="4050" y="876"/>
                    </a:lnTo>
                    <a:lnTo>
                      <a:pt x="4050" y="876"/>
                    </a:lnTo>
                    <a:lnTo>
                      <a:pt x="4056" y="876"/>
                    </a:lnTo>
                    <a:lnTo>
                      <a:pt x="4056" y="876"/>
                    </a:lnTo>
                    <a:lnTo>
                      <a:pt x="4062" y="882"/>
                    </a:lnTo>
                    <a:lnTo>
                      <a:pt x="4062" y="882"/>
                    </a:lnTo>
                    <a:lnTo>
                      <a:pt x="4068" y="882"/>
                    </a:lnTo>
                    <a:lnTo>
                      <a:pt x="4074" y="882"/>
                    </a:lnTo>
                    <a:lnTo>
                      <a:pt x="4074" y="888"/>
                    </a:lnTo>
                    <a:lnTo>
                      <a:pt x="4080" y="888"/>
                    </a:lnTo>
                    <a:lnTo>
                      <a:pt x="4080" y="888"/>
                    </a:lnTo>
                    <a:lnTo>
                      <a:pt x="4086" y="888"/>
                    </a:lnTo>
                    <a:lnTo>
                      <a:pt x="4086" y="894"/>
                    </a:lnTo>
                    <a:lnTo>
                      <a:pt x="4092" y="894"/>
                    </a:lnTo>
                    <a:lnTo>
                      <a:pt x="4098" y="894"/>
                    </a:lnTo>
                    <a:lnTo>
                      <a:pt x="4098" y="894"/>
                    </a:lnTo>
                    <a:lnTo>
                      <a:pt x="4104" y="900"/>
                    </a:lnTo>
                    <a:lnTo>
                      <a:pt x="4104" y="900"/>
                    </a:lnTo>
                    <a:lnTo>
                      <a:pt x="4110" y="900"/>
                    </a:lnTo>
                    <a:lnTo>
                      <a:pt x="4110" y="900"/>
                    </a:lnTo>
                    <a:lnTo>
                      <a:pt x="4116" y="906"/>
                    </a:lnTo>
                    <a:lnTo>
                      <a:pt x="4116" y="906"/>
                    </a:lnTo>
                    <a:lnTo>
                      <a:pt x="4122" y="906"/>
                    </a:lnTo>
                    <a:lnTo>
                      <a:pt x="4128" y="906"/>
                    </a:lnTo>
                    <a:lnTo>
                      <a:pt x="4128" y="906"/>
                    </a:lnTo>
                    <a:lnTo>
                      <a:pt x="4134" y="912"/>
                    </a:lnTo>
                    <a:lnTo>
                      <a:pt x="4134" y="912"/>
                    </a:lnTo>
                    <a:lnTo>
                      <a:pt x="4140" y="912"/>
                    </a:lnTo>
                    <a:lnTo>
                      <a:pt x="4140" y="912"/>
                    </a:lnTo>
                    <a:lnTo>
                      <a:pt x="4146" y="918"/>
                    </a:lnTo>
                    <a:lnTo>
                      <a:pt x="4152" y="918"/>
                    </a:lnTo>
                    <a:lnTo>
                      <a:pt x="4152" y="918"/>
                    </a:lnTo>
                    <a:lnTo>
                      <a:pt x="4158" y="918"/>
                    </a:lnTo>
                    <a:lnTo>
                      <a:pt x="4164" y="924"/>
                    </a:lnTo>
                    <a:lnTo>
                      <a:pt x="4164" y="924"/>
                    </a:lnTo>
                    <a:lnTo>
                      <a:pt x="4169" y="924"/>
                    </a:lnTo>
                    <a:lnTo>
                      <a:pt x="4169" y="930"/>
                    </a:lnTo>
                    <a:lnTo>
                      <a:pt x="4175" y="930"/>
                    </a:lnTo>
                    <a:lnTo>
                      <a:pt x="4175" y="930"/>
                    </a:lnTo>
                    <a:lnTo>
                      <a:pt x="4181" y="930"/>
                    </a:lnTo>
                    <a:lnTo>
                      <a:pt x="4187" y="936"/>
                    </a:lnTo>
                    <a:lnTo>
                      <a:pt x="4187" y="936"/>
                    </a:lnTo>
                    <a:lnTo>
                      <a:pt x="4193" y="936"/>
                    </a:lnTo>
                    <a:lnTo>
                      <a:pt x="4193" y="936"/>
                    </a:lnTo>
                    <a:lnTo>
                      <a:pt x="4199" y="936"/>
                    </a:lnTo>
                    <a:lnTo>
                      <a:pt x="4199" y="942"/>
                    </a:lnTo>
                    <a:lnTo>
                      <a:pt x="4205" y="942"/>
                    </a:lnTo>
                    <a:lnTo>
                      <a:pt x="4205" y="942"/>
                    </a:lnTo>
                    <a:lnTo>
                      <a:pt x="4211" y="942"/>
                    </a:lnTo>
                    <a:lnTo>
                      <a:pt x="4217" y="948"/>
                    </a:lnTo>
                    <a:lnTo>
                      <a:pt x="4217" y="948"/>
                    </a:lnTo>
                    <a:lnTo>
                      <a:pt x="4223" y="948"/>
                    </a:lnTo>
                    <a:lnTo>
                      <a:pt x="4223" y="948"/>
                    </a:lnTo>
                    <a:lnTo>
                      <a:pt x="4229" y="954"/>
                    </a:lnTo>
                    <a:lnTo>
                      <a:pt x="4229" y="954"/>
                    </a:lnTo>
                    <a:lnTo>
                      <a:pt x="4235" y="954"/>
                    </a:lnTo>
                    <a:lnTo>
                      <a:pt x="4235" y="954"/>
                    </a:lnTo>
                    <a:lnTo>
                      <a:pt x="4241" y="960"/>
                    </a:lnTo>
                    <a:lnTo>
                      <a:pt x="4247" y="960"/>
                    </a:lnTo>
                    <a:lnTo>
                      <a:pt x="4247" y="960"/>
                    </a:lnTo>
                    <a:lnTo>
                      <a:pt x="4253" y="960"/>
                    </a:lnTo>
                    <a:lnTo>
                      <a:pt x="4253" y="966"/>
                    </a:lnTo>
                    <a:lnTo>
                      <a:pt x="4259" y="966"/>
                    </a:lnTo>
                    <a:lnTo>
                      <a:pt x="4259" y="966"/>
                    </a:lnTo>
                    <a:lnTo>
                      <a:pt x="4271" y="972"/>
                    </a:lnTo>
                    <a:lnTo>
                      <a:pt x="4271" y="972"/>
                    </a:lnTo>
                    <a:lnTo>
                      <a:pt x="4277" y="972"/>
                    </a:lnTo>
                    <a:lnTo>
                      <a:pt x="4277" y="972"/>
                    </a:lnTo>
                    <a:lnTo>
                      <a:pt x="4283" y="978"/>
                    </a:lnTo>
                    <a:lnTo>
                      <a:pt x="4283" y="978"/>
                    </a:lnTo>
                    <a:lnTo>
                      <a:pt x="4289" y="978"/>
                    </a:lnTo>
                    <a:lnTo>
                      <a:pt x="4295" y="978"/>
                    </a:lnTo>
                    <a:lnTo>
                      <a:pt x="4295" y="984"/>
                    </a:lnTo>
                    <a:lnTo>
                      <a:pt x="4295" y="984"/>
                    </a:lnTo>
                    <a:lnTo>
                      <a:pt x="4295" y="984"/>
                    </a:lnTo>
                    <a:lnTo>
                      <a:pt x="4295" y="984"/>
                    </a:lnTo>
                    <a:lnTo>
                      <a:pt x="4295" y="984"/>
                    </a:lnTo>
                    <a:lnTo>
                      <a:pt x="4295" y="990"/>
                    </a:lnTo>
                    <a:lnTo>
                      <a:pt x="4295" y="990"/>
                    </a:lnTo>
                    <a:lnTo>
                      <a:pt x="4295" y="990"/>
                    </a:lnTo>
                    <a:lnTo>
                      <a:pt x="4295" y="990"/>
                    </a:lnTo>
                    <a:lnTo>
                      <a:pt x="4295" y="996"/>
                    </a:lnTo>
                    <a:lnTo>
                      <a:pt x="4295" y="996"/>
                    </a:lnTo>
                    <a:lnTo>
                      <a:pt x="4295" y="996"/>
                    </a:lnTo>
                    <a:lnTo>
                      <a:pt x="4295" y="996"/>
                    </a:lnTo>
                    <a:lnTo>
                      <a:pt x="4295" y="1002"/>
                    </a:lnTo>
                    <a:lnTo>
                      <a:pt x="4295" y="1002"/>
                    </a:lnTo>
                    <a:lnTo>
                      <a:pt x="4295" y="1002"/>
                    </a:lnTo>
                    <a:lnTo>
                      <a:pt x="4295" y="1002"/>
                    </a:lnTo>
                    <a:lnTo>
                      <a:pt x="4295" y="1008"/>
                    </a:lnTo>
                    <a:lnTo>
                      <a:pt x="4295" y="1008"/>
                    </a:lnTo>
                    <a:lnTo>
                      <a:pt x="4295" y="1008"/>
                    </a:lnTo>
                    <a:lnTo>
                      <a:pt x="4295" y="1008"/>
                    </a:lnTo>
                    <a:lnTo>
                      <a:pt x="4295" y="1014"/>
                    </a:lnTo>
                    <a:lnTo>
                      <a:pt x="4295" y="1014"/>
                    </a:lnTo>
                    <a:lnTo>
                      <a:pt x="4295" y="1014"/>
                    </a:lnTo>
                    <a:lnTo>
                      <a:pt x="4295" y="1014"/>
                    </a:lnTo>
                    <a:lnTo>
                      <a:pt x="4295" y="1020"/>
                    </a:lnTo>
                    <a:lnTo>
                      <a:pt x="4295" y="1020"/>
                    </a:lnTo>
                    <a:lnTo>
                      <a:pt x="4295" y="1020"/>
                    </a:lnTo>
                    <a:lnTo>
                      <a:pt x="4295" y="1020"/>
                    </a:lnTo>
                    <a:lnTo>
                      <a:pt x="4295" y="1026"/>
                    </a:lnTo>
                    <a:lnTo>
                      <a:pt x="4295" y="1026"/>
                    </a:lnTo>
                    <a:lnTo>
                      <a:pt x="4295" y="1026"/>
                    </a:lnTo>
                    <a:lnTo>
                      <a:pt x="4295" y="1032"/>
                    </a:lnTo>
                    <a:lnTo>
                      <a:pt x="4295" y="1032"/>
                    </a:lnTo>
                    <a:lnTo>
                      <a:pt x="4295" y="1032"/>
                    </a:lnTo>
                    <a:lnTo>
                      <a:pt x="4295" y="1032"/>
                    </a:lnTo>
                    <a:lnTo>
                      <a:pt x="4295" y="1038"/>
                    </a:lnTo>
                    <a:lnTo>
                      <a:pt x="4295" y="1038"/>
                    </a:lnTo>
                    <a:lnTo>
                      <a:pt x="4295" y="1038"/>
                    </a:lnTo>
                    <a:lnTo>
                      <a:pt x="4295" y="1038"/>
                    </a:lnTo>
                    <a:lnTo>
                      <a:pt x="4295" y="1044"/>
                    </a:lnTo>
                    <a:lnTo>
                      <a:pt x="4295" y="1044"/>
                    </a:lnTo>
                    <a:lnTo>
                      <a:pt x="4295" y="1044"/>
                    </a:lnTo>
                    <a:lnTo>
                      <a:pt x="4295" y="1044"/>
                    </a:lnTo>
                    <a:lnTo>
                      <a:pt x="4295" y="1050"/>
                    </a:lnTo>
                    <a:lnTo>
                      <a:pt x="4295" y="1050"/>
                    </a:lnTo>
                    <a:lnTo>
                      <a:pt x="4295" y="1050"/>
                    </a:lnTo>
                    <a:lnTo>
                      <a:pt x="4295" y="1050"/>
                    </a:lnTo>
                    <a:lnTo>
                      <a:pt x="4295" y="1056"/>
                    </a:lnTo>
                    <a:lnTo>
                      <a:pt x="4295" y="1056"/>
                    </a:lnTo>
                    <a:lnTo>
                      <a:pt x="4295" y="1056"/>
                    </a:lnTo>
                    <a:lnTo>
                      <a:pt x="4295" y="1056"/>
                    </a:lnTo>
                    <a:lnTo>
                      <a:pt x="4295" y="1062"/>
                    </a:lnTo>
                    <a:lnTo>
                      <a:pt x="4295" y="1062"/>
                    </a:lnTo>
                    <a:lnTo>
                      <a:pt x="4295" y="1062"/>
                    </a:lnTo>
                    <a:lnTo>
                      <a:pt x="4295" y="1062"/>
                    </a:lnTo>
                    <a:lnTo>
                      <a:pt x="4295" y="1068"/>
                    </a:lnTo>
                    <a:lnTo>
                      <a:pt x="4295" y="1068"/>
                    </a:lnTo>
                    <a:lnTo>
                      <a:pt x="4295" y="1068"/>
                    </a:lnTo>
                    <a:lnTo>
                      <a:pt x="4295" y="1068"/>
                    </a:lnTo>
                    <a:lnTo>
                      <a:pt x="4295" y="1074"/>
                    </a:lnTo>
                    <a:lnTo>
                      <a:pt x="4295" y="1074"/>
                    </a:lnTo>
                    <a:lnTo>
                      <a:pt x="4295" y="1074"/>
                    </a:lnTo>
                    <a:lnTo>
                      <a:pt x="4295" y="1074"/>
                    </a:lnTo>
                    <a:lnTo>
                      <a:pt x="4295" y="1080"/>
                    </a:lnTo>
                    <a:lnTo>
                      <a:pt x="4295" y="1080"/>
                    </a:lnTo>
                    <a:lnTo>
                      <a:pt x="4295" y="1080"/>
                    </a:lnTo>
                    <a:lnTo>
                      <a:pt x="4295" y="1080"/>
                    </a:lnTo>
                    <a:lnTo>
                      <a:pt x="4295" y="1086"/>
                    </a:lnTo>
                    <a:lnTo>
                      <a:pt x="4295" y="1086"/>
                    </a:lnTo>
                    <a:lnTo>
                      <a:pt x="4295" y="1086"/>
                    </a:lnTo>
                    <a:lnTo>
                      <a:pt x="4295" y="1086"/>
                    </a:lnTo>
                    <a:lnTo>
                      <a:pt x="4295" y="1092"/>
                    </a:lnTo>
                    <a:lnTo>
                      <a:pt x="4295" y="1092"/>
                    </a:lnTo>
                    <a:lnTo>
                      <a:pt x="4295" y="1092"/>
                    </a:lnTo>
                    <a:lnTo>
                      <a:pt x="4295" y="1098"/>
                    </a:lnTo>
                    <a:lnTo>
                      <a:pt x="4295" y="1098"/>
                    </a:lnTo>
                    <a:lnTo>
                      <a:pt x="4295" y="1098"/>
                    </a:lnTo>
                    <a:lnTo>
                      <a:pt x="4295" y="1098"/>
                    </a:lnTo>
                    <a:lnTo>
                      <a:pt x="4295" y="1104"/>
                    </a:lnTo>
                    <a:lnTo>
                      <a:pt x="4295" y="1104"/>
                    </a:lnTo>
                    <a:lnTo>
                      <a:pt x="4295" y="1104"/>
                    </a:lnTo>
                    <a:lnTo>
                      <a:pt x="4295" y="1104"/>
                    </a:lnTo>
                    <a:lnTo>
                      <a:pt x="4295" y="1110"/>
                    </a:lnTo>
                    <a:lnTo>
                      <a:pt x="4295" y="1110"/>
                    </a:lnTo>
                    <a:lnTo>
                      <a:pt x="4295" y="1110"/>
                    </a:lnTo>
                    <a:lnTo>
                      <a:pt x="4295" y="1110"/>
                    </a:lnTo>
                    <a:lnTo>
                      <a:pt x="4295" y="1116"/>
                    </a:lnTo>
                    <a:lnTo>
                      <a:pt x="4295" y="1116"/>
                    </a:lnTo>
                    <a:lnTo>
                      <a:pt x="4295" y="1116"/>
                    </a:lnTo>
                    <a:lnTo>
                      <a:pt x="4295" y="1116"/>
                    </a:lnTo>
                    <a:lnTo>
                      <a:pt x="4295" y="1122"/>
                    </a:lnTo>
                    <a:lnTo>
                      <a:pt x="4295" y="1122"/>
                    </a:lnTo>
                    <a:lnTo>
                      <a:pt x="4295" y="1122"/>
                    </a:lnTo>
                    <a:lnTo>
                      <a:pt x="4295" y="1122"/>
                    </a:lnTo>
                    <a:lnTo>
                      <a:pt x="4295" y="1128"/>
                    </a:lnTo>
                    <a:lnTo>
                      <a:pt x="4295" y="1128"/>
                    </a:lnTo>
                    <a:lnTo>
                      <a:pt x="4295" y="1128"/>
                    </a:lnTo>
                    <a:lnTo>
                      <a:pt x="4295" y="1134"/>
                    </a:lnTo>
                    <a:lnTo>
                      <a:pt x="4295" y="1134"/>
                    </a:lnTo>
                    <a:lnTo>
                      <a:pt x="4295" y="1134"/>
                    </a:lnTo>
                    <a:lnTo>
                      <a:pt x="4295" y="1134"/>
                    </a:lnTo>
                    <a:lnTo>
                      <a:pt x="4295" y="1140"/>
                    </a:lnTo>
                    <a:lnTo>
                      <a:pt x="4295" y="1140"/>
                    </a:lnTo>
                    <a:lnTo>
                      <a:pt x="4295" y="1140"/>
                    </a:lnTo>
                    <a:lnTo>
                      <a:pt x="4295" y="1140"/>
                    </a:lnTo>
                    <a:lnTo>
                      <a:pt x="4295" y="1146"/>
                    </a:lnTo>
                    <a:lnTo>
                      <a:pt x="4295" y="1146"/>
                    </a:lnTo>
                    <a:lnTo>
                      <a:pt x="4295" y="1146"/>
                    </a:lnTo>
                    <a:lnTo>
                      <a:pt x="4295" y="1146"/>
                    </a:lnTo>
                    <a:lnTo>
                      <a:pt x="4295" y="1152"/>
                    </a:lnTo>
                    <a:lnTo>
                      <a:pt x="4295" y="1152"/>
                    </a:lnTo>
                    <a:lnTo>
                      <a:pt x="4295" y="1152"/>
                    </a:lnTo>
                    <a:lnTo>
                      <a:pt x="4295" y="1158"/>
                    </a:lnTo>
                    <a:lnTo>
                      <a:pt x="4295" y="1158"/>
                    </a:lnTo>
                    <a:lnTo>
                      <a:pt x="4295" y="1158"/>
                    </a:lnTo>
                    <a:lnTo>
                      <a:pt x="4295" y="1158"/>
                    </a:lnTo>
                    <a:lnTo>
                      <a:pt x="4295" y="1164"/>
                    </a:lnTo>
                    <a:lnTo>
                      <a:pt x="4295" y="1164"/>
                    </a:lnTo>
                    <a:lnTo>
                      <a:pt x="4295" y="1164"/>
                    </a:lnTo>
                    <a:lnTo>
                      <a:pt x="4295" y="1164"/>
                    </a:lnTo>
                    <a:lnTo>
                      <a:pt x="4295" y="1170"/>
                    </a:lnTo>
                    <a:lnTo>
                      <a:pt x="4295" y="1170"/>
                    </a:lnTo>
                    <a:lnTo>
                      <a:pt x="4295" y="1170"/>
                    </a:lnTo>
                    <a:lnTo>
                      <a:pt x="4295" y="1170"/>
                    </a:lnTo>
                    <a:lnTo>
                      <a:pt x="4295" y="1176"/>
                    </a:lnTo>
                    <a:lnTo>
                      <a:pt x="4295" y="1176"/>
                    </a:lnTo>
                    <a:lnTo>
                      <a:pt x="4295" y="1176"/>
                    </a:lnTo>
                    <a:lnTo>
                      <a:pt x="4295" y="1176"/>
                    </a:lnTo>
                    <a:lnTo>
                      <a:pt x="4295" y="1182"/>
                    </a:lnTo>
                    <a:lnTo>
                      <a:pt x="4295" y="1182"/>
                    </a:lnTo>
                    <a:lnTo>
                      <a:pt x="4295" y="1182"/>
                    </a:lnTo>
                    <a:lnTo>
                      <a:pt x="4295" y="1188"/>
                    </a:lnTo>
                    <a:lnTo>
                      <a:pt x="4295" y="1188"/>
                    </a:lnTo>
                    <a:lnTo>
                      <a:pt x="4295" y="1188"/>
                    </a:lnTo>
                    <a:lnTo>
                      <a:pt x="4295" y="1188"/>
                    </a:lnTo>
                    <a:lnTo>
                      <a:pt x="4295" y="1194"/>
                    </a:lnTo>
                    <a:lnTo>
                      <a:pt x="4295" y="1194"/>
                    </a:lnTo>
                    <a:lnTo>
                      <a:pt x="4295" y="1194"/>
                    </a:lnTo>
                    <a:lnTo>
                      <a:pt x="4295" y="1194"/>
                    </a:lnTo>
                    <a:lnTo>
                      <a:pt x="4295" y="1200"/>
                    </a:lnTo>
                    <a:lnTo>
                      <a:pt x="4295" y="1200"/>
                    </a:lnTo>
                    <a:lnTo>
                      <a:pt x="4295" y="1200"/>
                    </a:lnTo>
                    <a:lnTo>
                      <a:pt x="4295" y="1206"/>
                    </a:lnTo>
                    <a:lnTo>
                      <a:pt x="4295" y="1206"/>
                    </a:lnTo>
                    <a:lnTo>
                      <a:pt x="4295" y="1206"/>
                    </a:lnTo>
                    <a:lnTo>
                      <a:pt x="4295" y="1206"/>
                    </a:lnTo>
                    <a:lnTo>
                      <a:pt x="4295" y="1212"/>
                    </a:lnTo>
                    <a:lnTo>
                      <a:pt x="4295" y="1212"/>
                    </a:lnTo>
                    <a:lnTo>
                      <a:pt x="4295" y="1212"/>
                    </a:lnTo>
                    <a:lnTo>
                      <a:pt x="4295" y="1212"/>
                    </a:lnTo>
                    <a:lnTo>
                      <a:pt x="4295" y="1218"/>
                    </a:lnTo>
                    <a:lnTo>
                      <a:pt x="4295" y="1218"/>
                    </a:lnTo>
                    <a:lnTo>
                      <a:pt x="4295" y="1218"/>
                    </a:lnTo>
                    <a:lnTo>
                      <a:pt x="4295" y="1218"/>
                    </a:lnTo>
                    <a:lnTo>
                      <a:pt x="4295" y="1224"/>
                    </a:lnTo>
                    <a:lnTo>
                      <a:pt x="4295" y="1224"/>
                    </a:lnTo>
                    <a:lnTo>
                      <a:pt x="4295" y="1224"/>
                    </a:lnTo>
                    <a:lnTo>
                      <a:pt x="4295" y="1230"/>
                    </a:lnTo>
                    <a:lnTo>
                      <a:pt x="4295" y="1230"/>
                    </a:lnTo>
                    <a:lnTo>
                      <a:pt x="4295" y="1230"/>
                    </a:lnTo>
                    <a:lnTo>
                      <a:pt x="4295" y="1230"/>
                    </a:lnTo>
                    <a:lnTo>
                      <a:pt x="4295" y="1236"/>
                    </a:lnTo>
                    <a:lnTo>
                      <a:pt x="4295" y="1236"/>
                    </a:lnTo>
                    <a:lnTo>
                      <a:pt x="4295" y="1236"/>
                    </a:lnTo>
                    <a:lnTo>
                      <a:pt x="4295" y="1236"/>
                    </a:lnTo>
                    <a:lnTo>
                      <a:pt x="4295" y="1242"/>
                    </a:lnTo>
                    <a:lnTo>
                      <a:pt x="4295" y="1242"/>
                    </a:lnTo>
                    <a:lnTo>
                      <a:pt x="4295" y="1242"/>
                    </a:lnTo>
                    <a:lnTo>
                      <a:pt x="4295" y="1248"/>
                    </a:lnTo>
                    <a:lnTo>
                      <a:pt x="4295" y="1248"/>
                    </a:lnTo>
                    <a:lnTo>
                      <a:pt x="4295" y="1248"/>
                    </a:lnTo>
                    <a:lnTo>
                      <a:pt x="4295" y="1248"/>
                    </a:lnTo>
                    <a:lnTo>
                      <a:pt x="4295" y="1254"/>
                    </a:lnTo>
                    <a:lnTo>
                      <a:pt x="4295" y="1254"/>
                    </a:lnTo>
                    <a:lnTo>
                      <a:pt x="4295" y="1254"/>
                    </a:lnTo>
                    <a:lnTo>
                      <a:pt x="4295" y="1260"/>
                    </a:lnTo>
                    <a:lnTo>
                      <a:pt x="4295" y="1260"/>
                    </a:lnTo>
                    <a:lnTo>
                      <a:pt x="4295" y="1260"/>
                    </a:lnTo>
                    <a:lnTo>
                      <a:pt x="4295" y="1266"/>
                    </a:lnTo>
                    <a:lnTo>
                      <a:pt x="4295" y="1266"/>
                    </a:lnTo>
                    <a:lnTo>
                      <a:pt x="4295" y="1266"/>
                    </a:lnTo>
                    <a:lnTo>
                      <a:pt x="4295" y="1266"/>
                    </a:lnTo>
                    <a:lnTo>
                      <a:pt x="4295" y="1272"/>
                    </a:lnTo>
                    <a:lnTo>
                      <a:pt x="4295" y="1272"/>
                    </a:lnTo>
                    <a:lnTo>
                      <a:pt x="4295" y="1272"/>
                    </a:lnTo>
                    <a:lnTo>
                      <a:pt x="4295" y="1278"/>
                    </a:lnTo>
                    <a:lnTo>
                      <a:pt x="4295" y="1278"/>
                    </a:lnTo>
                    <a:lnTo>
                      <a:pt x="4295" y="1278"/>
                    </a:lnTo>
                    <a:lnTo>
                      <a:pt x="4295" y="1278"/>
                    </a:lnTo>
                    <a:lnTo>
                      <a:pt x="4295" y="1284"/>
                    </a:lnTo>
                    <a:lnTo>
                      <a:pt x="4295" y="1284"/>
                    </a:lnTo>
                    <a:lnTo>
                      <a:pt x="4295" y="1284"/>
                    </a:lnTo>
                    <a:lnTo>
                      <a:pt x="4295" y="1284"/>
                    </a:lnTo>
                    <a:lnTo>
                      <a:pt x="4295" y="1290"/>
                    </a:lnTo>
                    <a:lnTo>
                      <a:pt x="4295" y="1290"/>
                    </a:lnTo>
                    <a:lnTo>
                      <a:pt x="4295" y="1290"/>
                    </a:lnTo>
                    <a:lnTo>
                      <a:pt x="4295" y="1296"/>
                    </a:lnTo>
                    <a:lnTo>
                      <a:pt x="4295" y="1296"/>
                    </a:lnTo>
                    <a:lnTo>
                      <a:pt x="4295" y="1296"/>
                    </a:lnTo>
                    <a:lnTo>
                      <a:pt x="4295" y="1296"/>
                    </a:lnTo>
                    <a:lnTo>
                      <a:pt x="4295" y="1302"/>
                    </a:lnTo>
                    <a:lnTo>
                      <a:pt x="4295" y="1302"/>
                    </a:lnTo>
                    <a:lnTo>
                      <a:pt x="4295" y="1302"/>
                    </a:lnTo>
                    <a:lnTo>
                      <a:pt x="4295" y="1302"/>
                    </a:lnTo>
                    <a:lnTo>
                      <a:pt x="4295" y="1308"/>
                    </a:lnTo>
                    <a:lnTo>
                      <a:pt x="4295" y="1308"/>
                    </a:lnTo>
                    <a:lnTo>
                      <a:pt x="4295" y="1308"/>
                    </a:lnTo>
                    <a:lnTo>
                      <a:pt x="4295" y="1314"/>
                    </a:lnTo>
                    <a:lnTo>
                      <a:pt x="4295" y="1314"/>
                    </a:lnTo>
                    <a:lnTo>
                      <a:pt x="4295" y="1314"/>
                    </a:lnTo>
                    <a:lnTo>
                      <a:pt x="4295" y="1314"/>
                    </a:lnTo>
                    <a:lnTo>
                      <a:pt x="4295" y="1320"/>
                    </a:lnTo>
                    <a:lnTo>
                      <a:pt x="4295" y="1320"/>
                    </a:lnTo>
                    <a:lnTo>
                      <a:pt x="4295" y="1320"/>
                    </a:lnTo>
                    <a:lnTo>
                      <a:pt x="4295" y="1326"/>
                    </a:lnTo>
                    <a:lnTo>
                      <a:pt x="4295" y="1326"/>
                    </a:lnTo>
                    <a:lnTo>
                      <a:pt x="4295" y="1326"/>
                    </a:lnTo>
                    <a:lnTo>
                      <a:pt x="4295" y="1326"/>
                    </a:lnTo>
                    <a:lnTo>
                      <a:pt x="4295" y="1332"/>
                    </a:lnTo>
                    <a:lnTo>
                      <a:pt x="4295" y="1332"/>
                    </a:lnTo>
                    <a:lnTo>
                      <a:pt x="4295" y="1332"/>
                    </a:lnTo>
                    <a:lnTo>
                      <a:pt x="4295" y="1338"/>
                    </a:lnTo>
                    <a:lnTo>
                      <a:pt x="4295" y="1338"/>
                    </a:lnTo>
                    <a:lnTo>
                      <a:pt x="4295" y="1338"/>
                    </a:lnTo>
                    <a:lnTo>
                      <a:pt x="4295" y="1338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44"/>
                    </a:lnTo>
                    <a:lnTo>
                      <a:pt x="4295" y="1338"/>
                    </a:lnTo>
                    <a:lnTo>
                      <a:pt x="4295" y="1338"/>
                    </a:lnTo>
                    <a:lnTo>
                      <a:pt x="4295" y="1332"/>
                    </a:lnTo>
                    <a:lnTo>
                      <a:pt x="4295" y="1332"/>
                    </a:lnTo>
                    <a:lnTo>
                      <a:pt x="4295" y="1332"/>
                    </a:lnTo>
                    <a:lnTo>
                      <a:pt x="4295" y="1326"/>
                    </a:lnTo>
                    <a:lnTo>
                      <a:pt x="4295" y="1326"/>
                    </a:lnTo>
                    <a:lnTo>
                      <a:pt x="4295" y="1320"/>
                    </a:lnTo>
                    <a:lnTo>
                      <a:pt x="4295" y="1320"/>
                    </a:lnTo>
                    <a:lnTo>
                      <a:pt x="4295" y="1320"/>
                    </a:lnTo>
                    <a:lnTo>
                      <a:pt x="4295" y="1314"/>
                    </a:lnTo>
                    <a:lnTo>
                      <a:pt x="4295" y="1314"/>
                    </a:lnTo>
                    <a:lnTo>
                      <a:pt x="4295" y="1308"/>
                    </a:lnTo>
                    <a:lnTo>
                      <a:pt x="4295" y="1308"/>
                    </a:lnTo>
                    <a:lnTo>
                      <a:pt x="4295" y="1308"/>
                    </a:lnTo>
                    <a:lnTo>
                      <a:pt x="4295" y="1302"/>
                    </a:lnTo>
                    <a:lnTo>
                      <a:pt x="4295" y="1302"/>
                    </a:lnTo>
                    <a:lnTo>
                      <a:pt x="4295" y="1296"/>
                    </a:lnTo>
                    <a:lnTo>
                      <a:pt x="4295" y="1296"/>
                    </a:lnTo>
                    <a:lnTo>
                      <a:pt x="4295" y="1296"/>
                    </a:lnTo>
                    <a:lnTo>
                      <a:pt x="4295" y="1290"/>
                    </a:lnTo>
                    <a:lnTo>
                      <a:pt x="4295" y="1290"/>
                    </a:lnTo>
                    <a:lnTo>
                      <a:pt x="4295" y="1284"/>
                    </a:lnTo>
                    <a:lnTo>
                      <a:pt x="4295" y="1284"/>
                    </a:lnTo>
                    <a:lnTo>
                      <a:pt x="4295" y="1284"/>
                    </a:lnTo>
                    <a:lnTo>
                      <a:pt x="4295" y="1278"/>
                    </a:lnTo>
                    <a:lnTo>
                      <a:pt x="4295" y="1278"/>
                    </a:lnTo>
                    <a:lnTo>
                      <a:pt x="4295" y="1272"/>
                    </a:lnTo>
                    <a:lnTo>
                      <a:pt x="4295" y="1272"/>
                    </a:lnTo>
                    <a:lnTo>
                      <a:pt x="4295" y="1272"/>
                    </a:lnTo>
                    <a:lnTo>
                      <a:pt x="4295" y="1266"/>
                    </a:lnTo>
                    <a:lnTo>
                      <a:pt x="4295" y="1260"/>
                    </a:lnTo>
                    <a:lnTo>
                      <a:pt x="4295" y="1260"/>
                    </a:lnTo>
                    <a:lnTo>
                      <a:pt x="4295" y="1260"/>
                    </a:lnTo>
                    <a:lnTo>
                      <a:pt x="4295" y="1254"/>
                    </a:lnTo>
                    <a:lnTo>
                      <a:pt x="4295" y="1254"/>
                    </a:lnTo>
                    <a:lnTo>
                      <a:pt x="4295" y="1248"/>
                    </a:lnTo>
                    <a:lnTo>
                      <a:pt x="4295" y="1248"/>
                    </a:lnTo>
                    <a:lnTo>
                      <a:pt x="4295" y="1248"/>
                    </a:lnTo>
                    <a:lnTo>
                      <a:pt x="4295" y="1242"/>
                    </a:lnTo>
                    <a:lnTo>
                      <a:pt x="4295" y="1242"/>
                    </a:lnTo>
                    <a:lnTo>
                      <a:pt x="4295" y="1236"/>
                    </a:lnTo>
                    <a:lnTo>
                      <a:pt x="4295" y="1236"/>
                    </a:lnTo>
                    <a:lnTo>
                      <a:pt x="4295" y="1236"/>
                    </a:lnTo>
                    <a:lnTo>
                      <a:pt x="4295" y="1230"/>
                    </a:lnTo>
                    <a:lnTo>
                      <a:pt x="4295" y="1230"/>
                    </a:lnTo>
                    <a:lnTo>
                      <a:pt x="4295" y="1224"/>
                    </a:lnTo>
                    <a:lnTo>
                      <a:pt x="4295" y="1224"/>
                    </a:lnTo>
                    <a:lnTo>
                      <a:pt x="4295" y="1224"/>
                    </a:lnTo>
                    <a:lnTo>
                      <a:pt x="4295" y="1218"/>
                    </a:lnTo>
                    <a:lnTo>
                      <a:pt x="4295" y="1218"/>
                    </a:lnTo>
                    <a:lnTo>
                      <a:pt x="4295" y="1212"/>
                    </a:lnTo>
                    <a:lnTo>
                      <a:pt x="4295" y="1212"/>
                    </a:lnTo>
                    <a:lnTo>
                      <a:pt x="4295" y="1212"/>
                    </a:lnTo>
                    <a:lnTo>
                      <a:pt x="4295" y="1206"/>
                    </a:lnTo>
                    <a:lnTo>
                      <a:pt x="4295" y="1206"/>
                    </a:lnTo>
                    <a:lnTo>
                      <a:pt x="4295" y="1200"/>
                    </a:lnTo>
                    <a:lnTo>
                      <a:pt x="4295" y="1200"/>
                    </a:lnTo>
                    <a:lnTo>
                      <a:pt x="4295" y="1200"/>
                    </a:lnTo>
                    <a:lnTo>
                      <a:pt x="4295" y="1194"/>
                    </a:lnTo>
                    <a:lnTo>
                      <a:pt x="4295" y="1194"/>
                    </a:lnTo>
                    <a:lnTo>
                      <a:pt x="4295" y="1188"/>
                    </a:lnTo>
                    <a:lnTo>
                      <a:pt x="4295" y="1188"/>
                    </a:lnTo>
                    <a:lnTo>
                      <a:pt x="4295" y="1188"/>
                    </a:lnTo>
                    <a:lnTo>
                      <a:pt x="4295" y="1182"/>
                    </a:lnTo>
                    <a:lnTo>
                      <a:pt x="4295" y="1182"/>
                    </a:lnTo>
                    <a:lnTo>
                      <a:pt x="4295" y="1182"/>
                    </a:lnTo>
                    <a:lnTo>
                      <a:pt x="4295" y="1176"/>
                    </a:lnTo>
                    <a:lnTo>
                      <a:pt x="4295" y="1176"/>
                    </a:lnTo>
                    <a:lnTo>
                      <a:pt x="4295" y="1170"/>
                    </a:lnTo>
                    <a:lnTo>
                      <a:pt x="4295" y="1170"/>
                    </a:lnTo>
                    <a:lnTo>
                      <a:pt x="4295" y="1170"/>
                    </a:lnTo>
                    <a:lnTo>
                      <a:pt x="4295" y="1164"/>
                    </a:lnTo>
                    <a:lnTo>
                      <a:pt x="4295" y="1164"/>
                    </a:lnTo>
                    <a:lnTo>
                      <a:pt x="4295" y="1158"/>
                    </a:lnTo>
                    <a:lnTo>
                      <a:pt x="4295" y="1158"/>
                    </a:lnTo>
                    <a:lnTo>
                      <a:pt x="4295" y="1158"/>
                    </a:lnTo>
                    <a:lnTo>
                      <a:pt x="4295" y="1152"/>
                    </a:lnTo>
                    <a:lnTo>
                      <a:pt x="4295" y="1152"/>
                    </a:lnTo>
                    <a:lnTo>
                      <a:pt x="4295" y="1152"/>
                    </a:lnTo>
                    <a:lnTo>
                      <a:pt x="4295" y="1146"/>
                    </a:lnTo>
                    <a:lnTo>
                      <a:pt x="4295" y="1146"/>
                    </a:lnTo>
                    <a:lnTo>
                      <a:pt x="4295" y="1140"/>
                    </a:lnTo>
                    <a:lnTo>
                      <a:pt x="4295" y="1140"/>
                    </a:lnTo>
                    <a:lnTo>
                      <a:pt x="4295" y="1140"/>
                    </a:lnTo>
                    <a:lnTo>
                      <a:pt x="4295" y="1134"/>
                    </a:lnTo>
                    <a:lnTo>
                      <a:pt x="4295" y="1134"/>
                    </a:lnTo>
                    <a:lnTo>
                      <a:pt x="4295" y="1128"/>
                    </a:lnTo>
                    <a:lnTo>
                      <a:pt x="4295" y="1128"/>
                    </a:lnTo>
                    <a:lnTo>
                      <a:pt x="4295" y="1128"/>
                    </a:lnTo>
                    <a:lnTo>
                      <a:pt x="4295" y="1122"/>
                    </a:lnTo>
                    <a:lnTo>
                      <a:pt x="4295" y="1122"/>
                    </a:lnTo>
                    <a:lnTo>
                      <a:pt x="4295" y="1122"/>
                    </a:lnTo>
                    <a:lnTo>
                      <a:pt x="4295" y="1116"/>
                    </a:lnTo>
                    <a:lnTo>
                      <a:pt x="4295" y="1116"/>
                    </a:lnTo>
                    <a:lnTo>
                      <a:pt x="4295" y="1110"/>
                    </a:lnTo>
                    <a:lnTo>
                      <a:pt x="4295" y="1110"/>
                    </a:lnTo>
                    <a:lnTo>
                      <a:pt x="4295" y="1104"/>
                    </a:lnTo>
                    <a:lnTo>
                      <a:pt x="4295" y="1104"/>
                    </a:lnTo>
                    <a:lnTo>
                      <a:pt x="4295" y="1104"/>
                    </a:lnTo>
                    <a:lnTo>
                      <a:pt x="4295" y="1098"/>
                    </a:lnTo>
                    <a:lnTo>
                      <a:pt x="4295" y="1098"/>
                    </a:lnTo>
                    <a:lnTo>
                      <a:pt x="4295" y="1092"/>
                    </a:lnTo>
                    <a:lnTo>
                      <a:pt x="4295" y="1092"/>
                    </a:lnTo>
                    <a:lnTo>
                      <a:pt x="4295" y="1092"/>
                    </a:lnTo>
                    <a:lnTo>
                      <a:pt x="4295" y="1086"/>
                    </a:lnTo>
                    <a:lnTo>
                      <a:pt x="4295" y="1086"/>
                    </a:lnTo>
                    <a:lnTo>
                      <a:pt x="4295" y="1086"/>
                    </a:lnTo>
                    <a:lnTo>
                      <a:pt x="4295" y="1080"/>
                    </a:lnTo>
                    <a:lnTo>
                      <a:pt x="4295" y="1080"/>
                    </a:lnTo>
                    <a:lnTo>
                      <a:pt x="4295" y="1074"/>
                    </a:lnTo>
                    <a:lnTo>
                      <a:pt x="4295" y="1074"/>
                    </a:lnTo>
                    <a:lnTo>
                      <a:pt x="4295" y="1074"/>
                    </a:lnTo>
                    <a:lnTo>
                      <a:pt x="4295" y="1068"/>
                    </a:lnTo>
                    <a:lnTo>
                      <a:pt x="4295" y="1068"/>
                    </a:lnTo>
                    <a:lnTo>
                      <a:pt x="4295" y="1062"/>
                    </a:lnTo>
                    <a:lnTo>
                      <a:pt x="4295" y="1062"/>
                    </a:lnTo>
                    <a:lnTo>
                      <a:pt x="4295" y="1062"/>
                    </a:lnTo>
                    <a:lnTo>
                      <a:pt x="4295" y="1056"/>
                    </a:lnTo>
                    <a:lnTo>
                      <a:pt x="4295" y="1056"/>
                    </a:lnTo>
                    <a:lnTo>
                      <a:pt x="4295" y="1056"/>
                    </a:lnTo>
                    <a:lnTo>
                      <a:pt x="4295" y="1050"/>
                    </a:lnTo>
                    <a:lnTo>
                      <a:pt x="4295" y="1050"/>
                    </a:lnTo>
                    <a:lnTo>
                      <a:pt x="4295" y="1044"/>
                    </a:lnTo>
                    <a:lnTo>
                      <a:pt x="4295" y="1044"/>
                    </a:lnTo>
                    <a:lnTo>
                      <a:pt x="4295" y="1044"/>
                    </a:lnTo>
                    <a:lnTo>
                      <a:pt x="4295" y="1038"/>
                    </a:lnTo>
                    <a:lnTo>
                      <a:pt x="4295" y="1038"/>
                    </a:lnTo>
                    <a:lnTo>
                      <a:pt x="4295" y="1032"/>
                    </a:lnTo>
                    <a:lnTo>
                      <a:pt x="4295" y="1032"/>
                    </a:lnTo>
                    <a:lnTo>
                      <a:pt x="4295" y="1032"/>
                    </a:lnTo>
                    <a:lnTo>
                      <a:pt x="4295" y="1026"/>
                    </a:lnTo>
                    <a:lnTo>
                      <a:pt x="4295" y="1020"/>
                    </a:lnTo>
                    <a:lnTo>
                      <a:pt x="4295" y="1020"/>
                    </a:lnTo>
                    <a:lnTo>
                      <a:pt x="4295" y="1020"/>
                    </a:lnTo>
                    <a:lnTo>
                      <a:pt x="4295" y="1014"/>
                    </a:lnTo>
                    <a:lnTo>
                      <a:pt x="4295" y="1014"/>
                    </a:lnTo>
                    <a:lnTo>
                      <a:pt x="4295" y="1014"/>
                    </a:lnTo>
                    <a:lnTo>
                      <a:pt x="4295" y="1008"/>
                    </a:lnTo>
                    <a:lnTo>
                      <a:pt x="4295" y="1008"/>
                    </a:lnTo>
                    <a:lnTo>
                      <a:pt x="4295" y="1002"/>
                    </a:lnTo>
                    <a:lnTo>
                      <a:pt x="4295" y="1002"/>
                    </a:lnTo>
                    <a:lnTo>
                      <a:pt x="4295" y="1002"/>
                    </a:lnTo>
                    <a:lnTo>
                      <a:pt x="4295" y="996"/>
                    </a:lnTo>
                    <a:lnTo>
                      <a:pt x="4295" y="996"/>
                    </a:lnTo>
                    <a:lnTo>
                      <a:pt x="4295" y="990"/>
                    </a:lnTo>
                    <a:lnTo>
                      <a:pt x="4295" y="990"/>
                    </a:lnTo>
                    <a:lnTo>
                      <a:pt x="4295" y="990"/>
                    </a:lnTo>
                    <a:lnTo>
                      <a:pt x="4295" y="984"/>
                    </a:lnTo>
                    <a:lnTo>
                      <a:pt x="4295" y="984"/>
                    </a:lnTo>
                    <a:lnTo>
                      <a:pt x="4295" y="984"/>
                    </a:lnTo>
                    <a:lnTo>
                      <a:pt x="4295" y="978"/>
                    </a:lnTo>
                    <a:lnTo>
                      <a:pt x="4295" y="978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72"/>
                    </a:lnTo>
                    <a:lnTo>
                      <a:pt x="4295" y="966"/>
                    </a:lnTo>
                    <a:lnTo>
                      <a:pt x="4295" y="966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60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54"/>
                    </a:lnTo>
                    <a:lnTo>
                      <a:pt x="4295" y="948"/>
                    </a:lnTo>
                    <a:lnTo>
                      <a:pt x="4295" y="948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42"/>
                    </a:lnTo>
                    <a:lnTo>
                      <a:pt x="4295" y="936"/>
                    </a:lnTo>
                    <a:lnTo>
                      <a:pt x="4295" y="936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30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24"/>
                    </a:lnTo>
                    <a:lnTo>
                      <a:pt x="4295" y="918"/>
                    </a:lnTo>
                    <a:lnTo>
                      <a:pt x="4295" y="918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12"/>
                    </a:lnTo>
                    <a:lnTo>
                      <a:pt x="4295" y="906"/>
                    </a:lnTo>
                    <a:lnTo>
                      <a:pt x="4295" y="906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900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94"/>
                    </a:lnTo>
                    <a:lnTo>
                      <a:pt x="4295" y="888"/>
                    </a:lnTo>
                    <a:lnTo>
                      <a:pt x="4295" y="888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82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6"/>
                    </a:lnTo>
                    <a:lnTo>
                      <a:pt x="4295" y="870"/>
                    </a:lnTo>
                    <a:lnTo>
                      <a:pt x="4295" y="870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64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8"/>
                    </a:lnTo>
                    <a:lnTo>
                      <a:pt x="4295" y="852"/>
                    </a:lnTo>
                    <a:lnTo>
                      <a:pt x="4295" y="852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6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40"/>
                    </a:lnTo>
                    <a:lnTo>
                      <a:pt x="4295" y="834"/>
                    </a:lnTo>
                    <a:lnTo>
                      <a:pt x="4295" y="834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8"/>
                    </a:lnTo>
                    <a:lnTo>
                      <a:pt x="4295" y="822"/>
                    </a:lnTo>
                    <a:lnTo>
                      <a:pt x="4295" y="822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6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10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804"/>
                    </a:lnTo>
                    <a:lnTo>
                      <a:pt x="4295" y="798"/>
                    </a:lnTo>
                    <a:lnTo>
                      <a:pt x="4295" y="798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92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6"/>
                    </a:lnTo>
                    <a:lnTo>
                      <a:pt x="4295" y="780"/>
                    </a:lnTo>
                    <a:lnTo>
                      <a:pt x="4295" y="780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74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8"/>
                    </a:lnTo>
                    <a:lnTo>
                      <a:pt x="4295" y="762"/>
                    </a:lnTo>
                    <a:lnTo>
                      <a:pt x="4295" y="762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6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50"/>
                    </a:lnTo>
                    <a:lnTo>
                      <a:pt x="4295" y="744"/>
                    </a:lnTo>
                    <a:lnTo>
                      <a:pt x="4295" y="744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8"/>
                    </a:lnTo>
                    <a:lnTo>
                      <a:pt x="4295" y="732"/>
                    </a:lnTo>
                    <a:lnTo>
                      <a:pt x="4295" y="732"/>
                    </a:lnTo>
                    <a:lnTo>
                      <a:pt x="4295" y="732"/>
                    </a:lnTo>
                    <a:lnTo>
                      <a:pt x="4295" y="726"/>
                    </a:lnTo>
                    <a:lnTo>
                      <a:pt x="4295" y="726"/>
                    </a:lnTo>
                    <a:lnTo>
                      <a:pt x="4295" y="726"/>
                    </a:lnTo>
                    <a:lnTo>
                      <a:pt x="4295" y="720"/>
                    </a:lnTo>
                    <a:lnTo>
                      <a:pt x="4295" y="720"/>
                    </a:lnTo>
                    <a:lnTo>
                      <a:pt x="4295" y="714"/>
                    </a:lnTo>
                    <a:lnTo>
                      <a:pt x="4295" y="714"/>
                    </a:lnTo>
                    <a:lnTo>
                      <a:pt x="4295" y="714"/>
                    </a:lnTo>
                    <a:lnTo>
                      <a:pt x="4295" y="708"/>
                    </a:lnTo>
                    <a:lnTo>
                      <a:pt x="4295" y="708"/>
                    </a:lnTo>
                    <a:lnTo>
                      <a:pt x="4295" y="708"/>
                    </a:lnTo>
                    <a:lnTo>
                      <a:pt x="4295" y="702"/>
                    </a:lnTo>
                    <a:lnTo>
                      <a:pt x="4295" y="702"/>
                    </a:lnTo>
                    <a:lnTo>
                      <a:pt x="4295" y="702"/>
                    </a:lnTo>
                    <a:lnTo>
                      <a:pt x="4295" y="696"/>
                    </a:lnTo>
                    <a:lnTo>
                      <a:pt x="4295" y="696"/>
                    </a:lnTo>
                    <a:lnTo>
                      <a:pt x="4295" y="690"/>
                    </a:lnTo>
                    <a:lnTo>
                      <a:pt x="4295" y="690"/>
                    </a:lnTo>
                    <a:lnTo>
                      <a:pt x="4295" y="690"/>
                    </a:lnTo>
                    <a:lnTo>
                      <a:pt x="4295" y="684"/>
                    </a:lnTo>
                    <a:lnTo>
                      <a:pt x="4295" y="684"/>
                    </a:lnTo>
                    <a:lnTo>
                      <a:pt x="4295" y="684"/>
                    </a:lnTo>
                    <a:lnTo>
                      <a:pt x="4295" y="678"/>
                    </a:lnTo>
                    <a:lnTo>
                      <a:pt x="4295" y="678"/>
                    </a:lnTo>
                    <a:lnTo>
                      <a:pt x="4295" y="678"/>
                    </a:lnTo>
                    <a:lnTo>
                      <a:pt x="4295" y="672"/>
                    </a:lnTo>
                    <a:lnTo>
                      <a:pt x="4295" y="672"/>
                    </a:lnTo>
                    <a:lnTo>
                      <a:pt x="4295" y="666"/>
                    </a:lnTo>
                    <a:lnTo>
                      <a:pt x="4295" y="666"/>
                    </a:lnTo>
                    <a:lnTo>
                      <a:pt x="4295" y="666"/>
                    </a:lnTo>
                    <a:lnTo>
                      <a:pt x="4295" y="660"/>
                    </a:lnTo>
                    <a:lnTo>
                      <a:pt x="4295" y="660"/>
                    </a:lnTo>
                    <a:lnTo>
                      <a:pt x="4295" y="660"/>
                    </a:lnTo>
                    <a:lnTo>
                      <a:pt x="4295" y="654"/>
                    </a:lnTo>
                    <a:lnTo>
                      <a:pt x="4295" y="654"/>
                    </a:lnTo>
                    <a:lnTo>
                      <a:pt x="4295" y="654"/>
                    </a:lnTo>
                    <a:lnTo>
                      <a:pt x="4295" y="648"/>
                    </a:lnTo>
                    <a:lnTo>
                      <a:pt x="4295" y="648"/>
                    </a:lnTo>
                    <a:lnTo>
                      <a:pt x="4295" y="642"/>
                    </a:lnTo>
                    <a:lnTo>
                      <a:pt x="4295" y="642"/>
                    </a:lnTo>
                    <a:lnTo>
                      <a:pt x="4295" y="642"/>
                    </a:lnTo>
                    <a:lnTo>
                      <a:pt x="4295" y="636"/>
                    </a:lnTo>
                    <a:lnTo>
                      <a:pt x="4295" y="636"/>
                    </a:lnTo>
                    <a:lnTo>
                      <a:pt x="4295" y="636"/>
                    </a:lnTo>
                    <a:lnTo>
                      <a:pt x="4295" y="630"/>
                    </a:lnTo>
                    <a:lnTo>
                      <a:pt x="4295" y="630"/>
                    </a:lnTo>
                    <a:lnTo>
                      <a:pt x="4295" y="630"/>
                    </a:lnTo>
                    <a:lnTo>
                      <a:pt x="4295" y="624"/>
                    </a:lnTo>
                    <a:lnTo>
                      <a:pt x="4295" y="624"/>
                    </a:lnTo>
                    <a:lnTo>
                      <a:pt x="4295" y="624"/>
                    </a:lnTo>
                    <a:lnTo>
                      <a:pt x="4295" y="618"/>
                    </a:lnTo>
                    <a:lnTo>
                      <a:pt x="4295" y="618"/>
                    </a:lnTo>
                    <a:lnTo>
                      <a:pt x="4295" y="612"/>
                    </a:lnTo>
                    <a:lnTo>
                      <a:pt x="4295" y="612"/>
                    </a:lnTo>
                    <a:lnTo>
                      <a:pt x="4295" y="606"/>
                    </a:lnTo>
                    <a:lnTo>
                      <a:pt x="4295" y="606"/>
                    </a:lnTo>
                    <a:lnTo>
                      <a:pt x="4295" y="606"/>
                    </a:lnTo>
                    <a:lnTo>
                      <a:pt x="4295" y="600"/>
                    </a:lnTo>
                    <a:lnTo>
                      <a:pt x="4295" y="600"/>
                    </a:lnTo>
                    <a:lnTo>
                      <a:pt x="4295" y="600"/>
                    </a:lnTo>
                    <a:lnTo>
                      <a:pt x="4295" y="594"/>
                    </a:lnTo>
                    <a:lnTo>
                      <a:pt x="4295" y="594"/>
                    </a:lnTo>
                    <a:lnTo>
                      <a:pt x="4295" y="594"/>
                    </a:lnTo>
                    <a:lnTo>
                      <a:pt x="4295" y="588"/>
                    </a:lnTo>
                    <a:lnTo>
                      <a:pt x="4295" y="588"/>
                    </a:lnTo>
                    <a:lnTo>
                      <a:pt x="4295" y="588"/>
                    </a:lnTo>
                    <a:lnTo>
                      <a:pt x="4295" y="582"/>
                    </a:lnTo>
                    <a:lnTo>
                      <a:pt x="4295" y="582"/>
                    </a:lnTo>
                    <a:lnTo>
                      <a:pt x="4295" y="576"/>
                    </a:lnTo>
                    <a:lnTo>
                      <a:pt x="4295" y="576"/>
                    </a:lnTo>
                    <a:lnTo>
                      <a:pt x="4295" y="576"/>
                    </a:lnTo>
                    <a:lnTo>
                      <a:pt x="4295" y="570"/>
                    </a:lnTo>
                    <a:lnTo>
                      <a:pt x="4295" y="570"/>
                    </a:lnTo>
                    <a:lnTo>
                      <a:pt x="4295" y="570"/>
                    </a:lnTo>
                    <a:lnTo>
                      <a:pt x="4295" y="564"/>
                    </a:lnTo>
                    <a:lnTo>
                      <a:pt x="4295" y="564"/>
                    </a:lnTo>
                    <a:lnTo>
                      <a:pt x="4295" y="564"/>
                    </a:lnTo>
                    <a:lnTo>
                      <a:pt x="4295" y="558"/>
                    </a:lnTo>
                    <a:lnTo>
                      <a:pt x="4295" y="558"/>
                    </a:lnTo>
                    <a:lnTo>
                      <a:pt x="4295" y="558"/>
                    </a:lnTo>
                    <a:lnTo>
                      <a:pt x="4295" y="552"/>
                    </a:lnTo>
                    <a:lnTo>
                      <a:pt x="4295" y="552"/>
                    </a:lnTo>
                    <a:lnTo>
                      <a:pt x="4295" y="552"/>
                    </a:lnTo>
                    <a:lnTo>
                      <a:pt x="4295" y="546"/>
                    </a:lnTo>
                    <a:lnTo>
                      <a:pt x="4295" y="546"/>
                    </a:lnTo>
                    <a:lnTo>
                      <a:pt x="4295" y="546"/>
                    </a:lnTo>
                    <a:lnTo>
                      <a:pt x="4295" y="540"/>
                    </a:lnTo>
                    <a:lnTo>
                      <a:pt x="4295" y="540"/>
                    </a:lnTo>
                    <a:lnTo>
                      <a:pt x="4295" y="534"/>
                    </a:lnTo>
                    <a:lnTo>
                      <a:pt x="4295" y="534"/>
                    </a:lnTo>
                    <a:lnTo>
                      <a:pt x="4295" y="528"/>
                    </a:lnTo>
                    <a:lnTo>
                      <a:pt x="4295" y="528"/>
                    </a:lnTo>
                    <a:lnTo>
                      <a:pt x="4295" y="528"/>
                    </a:lnTo>
                    <a:lnTo>
                      <a:pt x="4295" y="522"/>
                    </a:lnTo>
                    <a:lnTo>
                      <a:pt x="4295" y="522"/>
                    </a:lnTo>
                    <a:lnTo>
                      <a:pt x="4295" y="522"/>
                    </a:lnTo>
                    <a:lnTo>
                      <a:pt x="4295" y="516"/>
                    </a:lnTo>
                    <a:lnTo>
                      <a:pt x="4295" y="516"/>
                    </a:lnTo>
                    <a:lnTo>
                      <a:pt x="4295" y="516"/>
                    </a:lnTo>
                    <a:lnTo>
                      <a:pt x="4295" y="510"/>
                    </a:lnTo>
                    <a:lnTo>
                      <a:pt x="4295" y="510"/>
                    </a:lnTo>
                    <a:lnTo>
                      <a:pt x="4295" y="510"/>
                    </a:lnTo>
                    <a:lnTo>
                      <a:pt x="4295" y="504"/>
                    </a:lnTo>
                    <a:lnTo>
                      <a:pt x="4295" y="504"/>
                    </a:lnTo>
                    <a:lnTo>
                      <a:pt x="4295" y="504"/>
                    </a:lnTo>
                    <a:lnTo>
                      <a:pt x="4295" y="498"/>
                    </a:lnTo>
                    <a:lnTo>
                      <a:pt x="4295" y="498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92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6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80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74"/>
                    </a:lnTo>
                    <a:lnTo>
                      <a:pt x="4295" y="468"/>
                    </a:lnTo>
                    <a:lnTo>
                      <a:pt x="4295" y="468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62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6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50"/>
                    </a:lnTo>
                    <a:lnTo>
                      <a:pt x="4295" y="444"/>
                    </a:lnTo>
                    <a:lnTo>
                      <a:pt x="4295" y="444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8"/>
                    </a:lnTo>
                    <a:lnTo>
                      <a:pt x="4295" y="432"/>
                    </a:lnTo>
                    <a:lnTo>
                      <a:pt x="4295" y="432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6"/>
                    </a:lnTo>
                    <a:lnTo>
                      <a:pt x="4295" y="420"/>
                    </a:lnTo>
                    <a:lnTo>
                      <a:pt x="4295" y="420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14"/>
                    </a:lnTo>
                    <a:lnTo>
                      <a:pt x="4295" y="408"/>
                    </a:lnTo>
                    <a:lnTo>
                      <a:pt x="4295" y="408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402"/>
                    </a:lnTo>
                    <a:lnTo>
                      <a:pt x="4295" y="396"/>
                    </a:lnTo>
                    <a:lnTo>
                      <a:pt x="4295" y="396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90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84"/>
                    </a:lnTo>
                    <a:lnTo>
                      <a:pt x="4295" y="378"/>
                    </a:lnTo>
                    <a:lnTo>
                      <a:pt x="4295" y="378"/>
                    </a:lnTo>
                    <a:lnTo>
                      <a:pt x="4295" y="372"/>
                    </a:lnTo>
                    <a:lnTo>
                      <a:pt x="4295" y="372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6"/>
                    </a:lnTo>
                    <a:lnTo>
                      <a:pt x="4295" y="360"/>
                    </a:lnTo>
                    <a:lnTo>
                      <a:pt x="4295" y="360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54"/>
                    </a:lnTo>
                    <a:lnTo>
                      <a:pt x="4295" y="348"/>
                    </a:lnTo>
                    <a:lnTo>
                      <a:pt x="4295" y="348"/>
                    </a:lnTo>
                    <a:lnTo>
                      <a:pt x="4295" y="342"/>
                    </a:lnTo>
                    <a:lnTo>
                      <a:pt x="4295" y="342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6"/>
                    </a:lnTo>
                    <a:lnTo>
                      <a:pt x="4295" y="330"/>
                    </a:lnTo>
                    <a:lnTo>
                      <a:pt x="4295" y="330"/>
                    </a:lnTo>
                    <a:lnTo>
                      <a:pt x="4295" y="324"/>
                    </a:lnTo>
                    <a:lnTo>
                      <a:pt x="4295" y="324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8"/>
                    </a:lnTo>
                    <a:lnTo>
                      <a:pt x="4295" y="312"/>
                    </a:lnTo>
                    <a:lnTo>
                      <a:pt x="4295" y="312"/>
                    </a:lnTo>
                    <a:lnTo>
                      <a:pt x="4295" y="306"/>
                    </a:lnTo>
                    <a:lnTo>
                      <a:pt x="4295" y="306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300"/>
                    </a:lnTo>
                    <a:lnTo>
                      <a:pt x="4295" y="294"/>
                    </a:lnTo>
                    <a:lnTo>
                      <a:pt x="4295" y="294"/>
                    </a:lnTo>
                    <a:lnTo>
                      <a:pt x="4295" y="288"/>
                    </a:lnTo>
                    <a:lnTo>
                      <a:pt x="4295" y="288"/>
                    </a:lnTo>
                    <a:lnTo>
                      <a:pt x="4295" y="282"/>
                    </a:lnTo>
                    <a:lnTo>
                      <a:pt x="4295" y="282"/>
                    </a:lnTo>
                    <a:lnTo>
                      <a:pt x="4295" y="276"/>
                    </a:lnTo>
                    <a:lnTo>
                      <a:pt x="4295" y="276"/>
                    </a:lnTo>
                    <a:lnTo>
                      <a:pt x="4295" y="270"/>
                    </a:lnTo>
                    <a:lnTo>
                      <a:pt x="4295" y="270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64"/>
                    </a:lnTo>
                    <a:lnTo>
                      <a:pt x="4295" y="258"/>
                    </a:lnTo>
                    <a:lnTo>
                      <a:pt x="4295" y="258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52"/>
                    </a:lnTo>
                    <a:lnTo>
                      <a:pt x="4295" y="246"/>
                    </a:lnTo>
                    <a:lnTo>
                      <a:pt x="4295" y="246"/>
                    </a:lnTo>
                    <a:lnTo>
                      <a:pt x="4295" y="240"/>
                    </a:lnTo>
                    <a:lnTo>
                      <a:pt x="4295" y="240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34"/>
                    </a:lnTo>
                    <a:lnTo>
                      <a:pt x="4295" y="228"/>
                    </a:lnTo>
                    <a:lnTo>
                      <a:pt x="4295" y="228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22"/>
                    </a:lnTo>
                    <a:lnTo>
                      <a:pt x="4295" y="216"/>
                    </a:lnTo>
                    <a:lnTo>
                      <a:pt x="4295" y="216"/>
                    </a:lnTo>
                    <a:lnTo>
                      <a:pt x="4295" y="210"/>
                    </a:lnTo>
                    <a:lnTo>
                      <a:pt x="4295" y="210"/>
                    </a:lnTo>
                    <a:lnTo>
                      <a:pt x="4295" y="204"/>
                    </a:lnTo>
                    <a:lnTo>
                      <a:pt x="4295" y="204"/>
                    </a:lnTo>
                    <a:lnTo>
                      <a:pt x="4295" y="198"/>
                    </a:lnTo>
                    <a:lnTo>
                      <a:pt x="4295" y="198"/>
                    </a:lnTo>
                    <a:lnTo>
                      <a:pt x="4295" y="192"/>
                    </a:lnTo>
                    <a:lnTo>
                      <a:pt x="4295" y="192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6"/>
                    </a:lnTo>
                    <a:lnTo>
                      <a:pt x="4295" y="180"/>
                    </a:lnTo>
                    <a:lnTo>
                      <a:pt x="4295" y="180"/>
                    </a:lnTo>
                    <a:lnTo>
                      <a:pt x="4295" y="174"/>
                    </a:lnTo>
                    <a:lnTo>
                      <a:pt x="4295" y="174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8"/>
                    </a:lnTo>
                    <a:lnTo>
                      <a:pt x="4295" y="162"/>
                    </a:lnTo>
                    <a:lnTo>
                      <a:pt x="4295" y="162"/>
                    </a:lnTo>
                    <a:lnTo>
                      <a:pt x="4295" y="156"/>
                    </a:lnTo>
                    <a:lnTo>
                      <a:pt x="4295" y="156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50"/>
                    </a:lnTo>
                    <a:lnTo>
                      <a:pt x="4295" y="144"/>
                    </a:lnTo>
                    <a:lnTo>
                      <a:pt x="4295" y="144"/>
                    </a:lnTo>
                    <a:lnTo>
                      <a:pt x="4295" y="138"/>
                    </a:lnTo>
                    <a:lnTo>
                      <a:pt x="4295" y="138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32"/>
                    </a:lnTo>
                    <a:lnTo>
                      <a:pt x="4295" y="126"/>
                    </a:lnTo>
                    <a:lnTo>
                      <a:pt x="4295" y="126"/>
                    </a:lnTo>
                    <a:lnTo>
                      <a:pt x="4295" y="120"/>
                    </a:lnTo>
                    <a:lnTo>
                      <a:pt x="4295" y="120"/>
                    </a:lnTo>
                    <a:lnTo>
                      <a:pt x="4295" y="114"/>
                    </a:lnTo>
                    <a:lnTo>
                      <a:pt x="4295" y="114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8"/>
                    </a:lnTo>
                    <a:lnTo>
                      <a:pt x="4295" y="102"/>
                    </a:lnTo>
                    <a:lnTo>
                      <a:pt x="4295" y="102"/>
                    </a:lnTo>
                    <a:lnTo>
                      <a:pt x="4295" y="96"/>
                    </a:lnTo>
                    <a:lnTo>
                      <a:pt x="4295" y="96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90"/>
                    </a:lnTo>
                    <a:lnTo>
                      <a:pt x="4295" y="84"/>
                    </a:lnTo>
                    <a:lnTo>
                      <a:pt x="4295" y="84"/>
                    </a:lnTo>
                    <a:lnTo>
                      <a:pt x="4295" y="78"/>
                    </a:lnTo>
                    <a:lnTo>
                      <a:pt x="4295" y="78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72"/>
                    </a:lnTo>
                    <a:lnTo>
                      <a:pt x="4295" y="66"/>
                    </a:lnTo>
                    <a:lnTo>
                      <a:pt x="4295" y="66"/>
                    </a:lnTo>
                    <a:lnTo>
                      <a:pt x="4295" y="60"/>
                    </a:lnTo>
                    <a:lnTo>
                      <a:pt x="4295" y="60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54"/>
                    </a:lnTo>
                    <a:lnTo>
                      <a:pt x="4295" y="48"/>
                    </a:lnTo>
                    <a:lnTo>
                      <a:pt x="4295" y="48"/>
                    </a:lnTo>
                    <a:lnTo>
                      <a:pt x="4295" y="42"/>
                    </a:lnTo>
                    <a:lnTo>
                      <a:pt x="4295" y="42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6"/>
                    </a:lnTo>
                    <a:lnTo>
                      <a:pt x="4295" y="30"/>
                    </a:lnTo>
                    <a:lnTo>
                      <a:pt x="4295" y="30"/>
                    </a:lnTo>
                    <a:lnTo>
                      <a:pt x="4295" y="24"/>
                    </a:lnTo>
                    <a:lnTo>
                      <a:pt x="4295" y="24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8"/>
                    </a:lnTo>
                    <a:lnTo>
                      <a:pt x="4295" y="12"/>
                    </a:lnTo>
                    <a:lnTo>
                      <a:pt x="4295" y="12"/>
                    </a:lnTo>
                    <a:lnTo>
                      <a:pt x="4295" y="6"/>
                    </a:lnTo>
                    <a:lnTo>
                      <a:pt x="4295" y="6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</a:path>
                </a:pathLst>
              </a:custGeom>
              <a:noFill/>
              <a:ln w="158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96" name="Freeform 60"/>
              <p:cNvSpPr>
                <a:spLocks/>
              </p:cNvSpPr>
              <p:nvPr/>
            </p:nvSpPr>
            <p:spPr bwMode="auto">
              <a:xfrm>
                <a:off x="752" y="1284"/>
                <a:ext cx="429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3" y="0"/>
                  </a:cxn>
                  <a:cxn ang="0">
                    <a:pos x="531" y="0"/>
                  </a:cxn>
                  <a:cxn ang="0">
                    <a:pos x="804" y="0"/>
                  </a:cxn>
                  <a:cxn ang="0">
                    <a:pos x="1072" y="0"/>
                  </a:cxn>
                  <a:cxn ang="0">
                    <a:pos x="1346" y="0"/>
                  </a:cxn>
                  <a:cxn ang="0">
                    <a:pos x="1614" y="0"/>
                  </a:cxn>
                  <a:cxn ang="0">
                    <a:pos x="1888" y="0"/>
                  </a:cxn>
                  <a:cxn ang="0">
                    <a:pos x="2156" y="0"/>
                  </a:cxn>
                  <a:cxn ang="0">
                    <a:pos x="2424" y="0"/>
                  </a:cxn>
                  <a:cxn ang="0">
                    <a:pos x="2692" y="0"/>
                  </a:cxn>
                  <a:cxn ang="0">
                    <a:pos x="2966" y="0"/>
                  </a:cxn>
                  <a:cxn ang="0">
                    <a:pos x="3240" y="0"/>
                  </a:cxn>
                  <a:cxn ang="0">
                    <a:pos x="3508" y="0"/>
                  </a:cxn>
                  <a:cxn ang="0">
                    <a:pos x="3776" y="0"/>
                  </a:cxn>
                  <a:cxn ang="0">
                    <a:pos x="4050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  <a:cxn ang="0">
                    <a:pos x="4295" y="0"/>
                  </a:cxn>
                </a:cxnLst>
                <a:rect l="0" t="0" r="r" b="b"/>
                <a:pathLst>
                  <a:path w="429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1" y="0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49" y="0"/>
                    </a:lnTo>
                    <a:lnTo>
                      <a:pt x="149" y="0"/>
                    </a:lnTo>
                    <a:lnTo>
                      <a:pt x="155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79" y="0"/>
                    </a:lnTo>
                    <a:lnTo>
                      <a:pt x="185" y="0"/>
                    </a:lnTo>
                    <a:lnTo>
                      <a:pt x="185" y="0"/>
                    </a:lnTo>
                    <a:lnTo>
                      <a:pt x="191" y="0"/>
                    </a:lnTo>
                    <a:lnTo>
                      <a:pt x="191" y="0"/>
                    </a:lnTo>
                    <a:lnTo>
                      <a:pt x="197" y="0"/>
                    </a:lnTo>
                    <a:lnTo>
                      <a:pt x="197" y="0"/>
                    </a:lnTo>
                    <a:lnTo>
                      <a:pt x="203" y="0"/>
                    </a:lnTo>
                    <a:lnTo>
                      <a:pt x="209" y="0"/>
                    </a:lnTo>
                    <a:lnTo>
                      <a:pt x="209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27" y="0"/>
                    </a:lnTo>
                    <a:lnTo>
                      <a:pt x="233" y="0"/>
                    </a:lnTo>
                    <a:lnTo>
                      <a:pt x="233" y="0"/>
                    </a:lnTo>
                    <a:lnTo>
                      <a:pt x="239" y="0"/>
                    </a:lnTo>
                    <a:lnTo>
                      <a:pt x="239" y="0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51" y="0"/>
                    </a:lnTo>
                    <a:lnTo>
                      <a:pt x="257" y="0"/>
                    </a:lnTo>
                    <a:lnTo>
                      <a:pt x="257" y="0"/>
                    </a:lnTo>
                    <a:lnTo>
                      <a:pt x="263" y="0"/>
                    </a:lnTo>
                    <a:lnTo>
                      <a:pt x="263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74" y="0"/>
                    </a:lnTo>
                    <a:lnTo>
                      <a:pt x="280" y="0"/>
                    </a:lnTo>
                    <a:lnTo>
                      <a:pt x="280" y="0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292" y="0"/>
                    </a:lnTo>
                    <a:lnTo>
                      <a:pt x="292" y="0"/>
                    </a:lnTo>
                    <a:lnTo>
                      <a:pt x="298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8" y="0"/>
                    </a:lnTo>
                    <a:lnTo>
                      <a:pt x="328" y="0"/>
                    </a:lnTo>
                    <a:lnTo>
                      <a:pt x="334" y="0"/>
                    </a:lnTo>
                    <a:lnTo>
                      <a:pt x="334" y="0"/>
                    </a:lnTo>
                    <a:lnTo>
                      <a:pt x="340" y="0"/>
                    </a:lnTo>
                    <a:lnTo>
                      <a:pt x="340" y="0"/>
                    </a:lnTo>
                    <a:lnTo>
                      <a:pt x="346" y="0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8" y="0"/>
                    </a:lnTo>
                    <a:lnTo>
                      <a:pt x="358" y="0"/>
                    </a:lnTo>
                    <a:lnTo>
                      <a:pt x="364" y="0"/>
                    </a:lnTo>
                    <a:lnTo>
                      <a:pt x="364" y="0"/>
                    </a:lnTo>
                    <a:lnTo>
                      <a:pt x="370" y="0"/>
                    </a:lnTo>
                    <a:lnTo>
                      <a:pt x="376" y="0"/>
                    </a:lnTo>
                    <a:lnTo>
                      <a:pt x="376" y="0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94" y="0"/>
                    </a:lnTo>
                    <a:lnTo>
                      <a:pt x="400" y="0"/>
                    </a:lnTo>
                    <a:lnTo>
                      <a:pt x="40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11" y="0"/>
                    </a:lnTo>
                    <a:lnTo>
                      <a:pt x="411" y="0"/>
                    </a:lnTo>
                    <a:lnTo>
                      <a:pt x="417" y="0"/>
                    </a:lnTo>
                    <a:lnTo>
                      <a:pt x="423" y="0"/>
                    </a:lnTo>
                    <a:lnTo>
                      <a:pt x="423" y="0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35" y="0"/>
                    </a:lnTo>
                    <a:lnTo>
                      <a:pt x="435" y="0"/>
                    </a:lnTo>
                    <a:lnTo>
                      <a:pt x="441" y="0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53" y="0"/>
                    </a:lnTo>
                    <a:lnTo>
                      <a:pt x="453" y="0"/>
                    </a:lnTo>
                    <a:lnTo>
                      <a:pt x="459" y="0"/>
                    </a:lnTo>
                    <a:lnTo>
                      <a:pt x="459" y="0"/>
                    </a:lnTo>
                    <a:lnTo>
                      <a:pt x="465" y="0"/>
                    </a:lnTo>
                    <a:lnTo>
                      <a:pt x="471" y="0"/>
                    </a:lnTo>
                    <a:lnTo>
                      <a:pt x="471" y="0"/>
                    </a:lnTo>
                    <a:lnTo>
                      <a:pt x="477" y="0"/>
                    </a:lnTo>
                    <a:lnTo>
                      <a:pt x="477" y="0"/>
                    </a:lnTo>
                    <a:lnTo>
                      <a:pt x="483" y="0"/>
                    </a:lnTo>
                    <a:lnTo>
                      <a:pt x="483" y="0"/>
                    </a:lnTo>
                    <a:lnTo>
                      <a:pt x="489" y="0"/>
                    </a:lnTo>
                    <a:lnTo>
                      <a:pt x="495" y="0"/>
                    </a:lnTo>
                    <a:lnTo>
                      <a:pt x="495" y="0"/>
                    </a:lnTo>
                    <a:lnTo>
                      <a:pt x="501" y="0"/>
                    </a:lnTo>
                    <a:lnTo>
                      <a:pt x="501" y="0"/>
                    </a:lnTo>
                    <a:lnTo>
                      <a:pt x="507" y="0"/>
                    </a:lnTo>
                    <a:lnTo>
                      <a:pt x="507" y="0"/>
                    </a:lnTo>
                    <a:lnTo>
                      <a:pt x="513" y="0"/>
                    </a:lnTo>
                    <a:lnTo>
                      <a:pt x="519" y="0"/>
                    </a:lnTo>
                    <a:lnTo>
                      <a:pt x="519" y="0"/>
                    </a:lnTo>
                    <a:lnTo>
                      <a:pt x="525" y="0"/>
                    </a:lnTo>
                    <a:lnTo>
                      <a:pt x="525" y="0"/>
                    </a:lnTo>
                    <a:lnTo>
                      <a:pt x="531" y="0"/>
                    </a:lnTo>
                    <a:lnTo>
                      <a:pt x="531" y="0"/>
                    </a:lnTo>
                    <a:lnTo>
                      <a:pt x="536" y="0"/>
                    </a:lnTo>
                    <a:lnTo>
                      <a:pt x="542" y="0"/>
                    </a:lnTo>
                    <a:lnTo>
                      <a:pt x="542" y="0"/>
                    </a:lnTo>
                    <a:lnTo>
                      <a:pt x="548" y="0"/>
                    </a:lnTo>
                    <a:lnTo>
                      <a:pt x="548" y="0"/>
                    </a:lnTo>
                    <a:lnTo>
                      <a:pt x="554" y="0"/>
                    </a:lnTo>
                    <a:lnTo>
                      <a:pt x="554" y="0"/>
                    </a:lnTo>
                    <a:lnTo>
                      <a:pt x="560" y="0"/>
                    </a:lnTo>
                    <a:lnTo>
                      <a:pt x="566" y="0"/>
                    </a:lnTo>
                    <a:lnTo>
                      <a:pt x="566" y="0"/>
                    </a:lnTo>
                    <a:lnTo>
                      <a:pt x="572" y="0"/>
                    </a:lnTo>
                    <a:lnTo>
                      <a:pt x="572" y="0"/>
                    </a:lnTo>
                    <a:lnTo>
                      <a:pt x="578" y="0"/>
                    </a:lnTo>
                    <a:lnTo>
                      <a:pt x="578" y="0"/>
                    </a:lnTo>
                    <a:lnTo>
                      <a:pt x="584" y="0"/>
                    </a:lnTo>
                    <a:lnTo>
                      <a:pt x="590" y="0"/>
                    </a:lnTo>
                    <a:lnTo>
                      <a:pt x="590" y="0"/>
                    </a:lnTo>
                    <a:lnTo>
                      <a:pt x="596" y="0"/>
                    </a:lnTo>
                    <a:lnTo>
                      <a:pt x="596" y="0"/>
                    </a:lnTo>
                    <a:lnTo>
                      <a:pt x="602" y="0"/>
                    </a:lnTo>
                    <a:lnTo>
                      <a:pt x="602" y="0"/>
                    </a:lnTo>
                    <a:lnTo>
                      <a:pt x="608" y="0"/>
                    </a:lnTo>
                    <a:lnTo>
                      <a:pt x="614" y="0"/>
                    </a:lnTo>
                    <a:lnTo>
                      <a:pt x="614" y="0"/>
                    </a:lnTo>
                    <a:lnTo>
                      <a:pt x="620" y="0"/>
                    </a:lnTo>
                    <a:lnTo>
                      <a:pt x="620" y="0"/>
                    </a:lnTo>
                    <a:lnTo>
                      <a:pt x="626" y="0"/>
                    </a:lnTo>
                    <a:lnTo>
                      <a:pt x="626" y="0"/>
                    </a:lnTo>
                    <a:lnTo>
                      <a:pt x="632" y="0"/>
                    </a:lnTo>
                    <a:lnTo>
                      <a:pt x="638" y="0"/>
                    </a:lnTo>
                    <a:lnTo>
                      <a:pt x="638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50" y="0"/>
                    </a:lnTo>
                    <a:lnTo>
                      <a:pt x="650" y="0"/>
                    </a:lnTo>
                    <a:lnTo>
                      <a:pt x="656" y="0"/>
                    </a:lnTo>
                    <a:lnTo>
                      <a:pt x="662" y="0"/>
                    </a:lnTo>
                    <a:lnTo>
                      <a:pt x="668" y="0"/>
                    </a:lnTo>
                    <a:lnTo>
                      <a:pt x="668" y="0"/>
                    </a:lnTo>
                    <a:lnTo>
                      <a:pt x="673" y="0"/>
                    </a:lnTo>
                    <a:lnTo>
                      <a:pt x="673" y="0"/>
                    </a:lnTo>
                    <a:lnTo>
                      <a:pt x="679" y="0"/>
                    </a:lnTo>
                    <a:lnTo>
                      <a:pt x="679" y="0"/>
                    </a:lnTo>
                    <a:lnTo>
                      <a:pt x="685" y="0"/>
                    </a:lnTo>
                    <a:lnTo>
                      <a:pt x="691" y="0"/>
                    </a:lnTo>
                    <a:lnTo>
                      <a:pt x="691" y="0"/>
                    </a:lnTo>
                    <a:lnTo>
                      <a:pt x="697" y="0"/>
                    </a:lnTo>
                    <a:lnTo>
                      <a:pt x="697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709" y="0"/>
                    </a:lnTo>
                    <a:lnTo>
                      <a:pt x="715" y="0"/>
                    </a:lnTo>
                    <a:lnTo>
                      <a:pt x="715" y="0"/>
                    </a:lnTo>
                    <a:lnTo>
                      <a:pt x="721" y="0"/>
                    </a:lnTo>
                    <a:lnTo>
                      <a:pt x="721" y="0"/>
                    </a:lnTo>
                    <a:lnTo>
                      <a:pt x="727" y="0"/>
                    </a:lnTo>
                    <a:lnTo>
                      <a:pt x="727" y="0"/>
                    </a:lnTo>
                    <a:lnTo>
                      <a:pt x="733" y="0"/>
                    </a:lnTo>
                    <a:lnTo>
                      <a:pt x="733" y="0"/>
                    </a:lnTo>
                    <a:lnTo>
                      <a:pt x="739" y="0"/>
                    </a:lnTo>
                    <a:lnTo>
                      <a:pt x="739" y="0"/>
                    </a:lnTo>
                    <a:lnTo>
                      <a:pt x="745" y="0"/>
                    </a:lnTo>
                    <a:lnTo>
                      <a:pt x="751" y="0"/>
                    </a:lnTo>
                    <a:lnTo>
                      <a:pt x="751" y="0"/>
                    </a:lnTo>
                    <a:lnTo>
                      <a:pt x="757" y="0"/>
                    </a:lnTo>
                    <a:lnTo>
                      <a:pt x="757" y="0"/>
                    </a:lnTo>
                    <a:lnTo>
                      <a:pt x="763" y="0"/>
                    </a:lnTo>
                    <a:lnTo>
                      <a:pt x="769" y="0"/>
                    </a:lnTo>
                    <a:lnTo>
                      <a:pt x="769" y="0"/>
                    </a:lnTo>
                    <a:lnTo>
                      <a:pt x="775" y="0"/>
                    </a:lnTo>
                    <a:lnTo>
                      <a:pt x="781" y="0"/>
                    </a:lnTo>
                    <a:lnTo>
                      <a:pt x="781" y="0"/>
                    </a:lnTo>
                    <a:lnTo>
                      <a:pt x="787" y="0"/>
                    </a:lnTo>
                    <a:lnTo>
                      <a:pt x="787" y="0"/>
                    </a:lnTo>
                    <a:lnTo>
                      <a:pt x="793" y="0"/>
                    </a:lnTo>
                    <a:lnTo>
                      <a:pt x="793" y="0"/>
                    </a:lnTo>
                    <a:lnTo>
                      <a:pt x="799" y="0"/>
                    </a:lnTo>
                    <a:lnTo>
                      <a:pt x="799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1" y="0"/>
                    </a:lnTo>
                    <a:lnTo>
                      <a:pt x="941" y="0"/>
                    </a:lnTo>
                    <a:lnTo>
                      <a:pt x="947" y="0"/>
                    </a:lnTo>
                    <a:lnTo>
                      <a:pt x="947" y="0"/>
                    </a:lnTo>
                    <a:lnTo>
                      <a:pt x="953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65" y="0"/>
                    </a:lnTo>
                    <a:lnTo>
                      <a:pt x="965" y="0"/>
                    </a:lnTo>
                    <a:lnTo>
                      <a:pt x="971" y="0"/>
                    </a:lnTo>
                    <a:lnTo>
                      <a:pt x="971" y="0"/>
                    </a:lnTo>
                    <a:lnTo>
                      <a:pt x="977" y="0"/>
                    </a:lnTo>
                    <a:lnTo>
                      <a:pt x="983" y="0"/>
                    </a:lnTo>
                    <a:lnTo>
                      <a:pt x="983" y="0"/>
                    </a:lnTo>
                    <a:lnTo>
                      <a:pt x="989" y="0"/>
                    </a:lnTo>
                    <a:lnTo>
                      <a:pt x="989" y="0"/>
                    </a:lnTo>
                    <a:lnTo>
                      <a:pt x="995" y="0"/>
                    </a:lnTo>
                    <a:lnTo>
                      <a:pt x="995" y="0"/>
                    </a:lnTo>
                    <a:lnTo>
                      <a:pt x="1001" y="0"/>
                    </a:lnTo>
                    <a:lnTo>
                      <a:pt x="1007" y="0"/>
                    </a:lnTo>
                    <a:lnTo>
                      <a:pt x="1007" y="0"/>
                    </a:lnTo>
                    <a:lnTo>
                      <a:pt x="1013" y="0"/>
                    </a:lnTo>
                    <a:lnTo>
                      <a:pt x="1013" y="0"/>
                    </a:lnTo>
                    <a:lnTo>
                      <a:pt x="1019" y="0"/>
                    </a:lnTo>
                    <a:lnTo>
                      <a:pt x="1019" y="0"/>
                    </a:lnTo>
                    <a:lnTo>
                      <a:pt x="1025" y="0"/>
                    </a:lnTo>
                    <a:lnTo>
                      <a:pt x="1031" y="0"/>
                    </a:lnTo>
                    <a:lnTo>
                      <a:pt x="1031" y="0"/>
                    </a:lnTo>
                    <a:lnTo>
                      <a:pt x="1037" y="0"/>
                    </a:lnTo>
                    <a:lnTo>
                      <a:pt x="1037" y="0"/>
                    </a:lnTo>
                    <a:lnTo>
                      <a:pt x="1043" y="0"/>
                    </a:lnTo>
                    <a:lnTo>
                      <a:pt x="1043" y="0"/>
                    </a:lnTo>
                    <a:lnTo>
                      <a:pt x="1049" y="0"/>
                    </a:lnTo>
                    <a:lnTo>
                      <a:pt x="1055" y="0"/>
                    </a:lnTo>
                    <a:lnTo>
                      <a:pt x="1055" y="0"/>
                    </a:lnTo>
                    <a:lnTo>
                      <a:pt x="1061" y="0"/>
                    </a:lnTo>
                    <a:lnTo>
                      <a:pt x="1061" y="0"/>
                    </a:lnTo>
                    <a:lnTo>
                      <a:pt x="1067" y="0"/>
                    </a:lnTo>
                    <a:lnTo>
                      <a:pt x="1067" y="0"/>
                    </a:lnTo>
                    <a:lnTo>
                      <a:pt x="1072" y="0"/>
                    </a:lnTo>
                    <a:lnTo>
                      <a:pt x="1078" y="0"/>
                    </a:lnTo>
                    <a:lnTo>
                      <a:pt x="1078" y="0"/>
                    </a:lnTo>
                    <a:lnTo>
                      <a:pt x="1084" y="0"/>
                    </a:lnTo>
                    <a:lnTo>
                      <a:pt x="1090" y="0"/>
                    </a:lnTo>
                    <a:lnTo>
                      <a:pt x="1090" y="0"/>
                    </a:lnTo>
                    <a:lnTo>
                      <a:pt x="1096" y="0"/>
                    </a:lnTo>
                    <a:lnTo>
                      <a:pt x="1102" y="0"/>
                    </a:lnTo>
                    <a:lnTo>
                      <a:pt x="1102" y="0"/>
                    </a:lnTo>
                    <a:lnTo>
                      <a:pt x="1108" y="0"/>
                    </a:lnTo>
                    <a:lnTo>
                      <a:pt x="1108" y="0"/>
                    </a:lnTo>
                    <a:lnTo>
                      <a:pt x="1114" y="0"/>
                    </a:lnTo>
                    <a:lnTo>
                      <a:pt x="1114" y="0"/>
                    </a:lnTo>
                    <a:lnTo>
                      <a:pt x="1120" y="0"/>
                    </a:lnTo>
                    <a:lnTo>
                      <a:pt x="1126" y="0"/>
                    </a:lnTo>
                    <a:lnTo>
                      <a:pt x="1126" y="0"/>
                    </a:lnTo>
                    <a:lnTo>
                      <a:pt x="1132" y="0"/>
                    </a:lnTo>
                    <a:lnTo>
                      <a:pt x="1132" y="0"/>
                    </a:lnTo>
                    <a:lnTo>
                      <a:pt x="1138" y="0"/>
                    </a:lnTo>
                    <a:lnTo>
                      <a:pt x="1138" y="0"/>
                    </a:lnTo>
                    <a:lnTo>
                      <a:pt x="1144" y="0"/>
                    </a:lnTo>
                    <a:lnTo>
                      <a:pt x="1150" y="0"/>
                    </a:lnTo>
                    <a:lnTo>
                      <a:pt x="1150" y="0"/>
                    </a:lnTo>
                    <a:lnTo>
                      <a:pt x="1156" y="0"/>
                    </a:lnTo>
                    <a:lnTo>
                      <a:pt x="1156" y="0"/>
                    </a:lnTo>
                    <a:lnTo>
                      <a:pt x="1162" y="0"/>
                    </a:lnTo>
                    <a:lnTo>
                      <a:pt x="1162" y="0"/>
                    </a:lnTo>
                    <a:lnTo>
                      <a:pt x="1168" y="0"/>
                    </a:lnTo>
                    <a:lnTo>
                      <a:pt x="1174" y="0"/>
                    </a:lnTo>
                    <a:lnTo>
                      <a:pt x="1174" y="0"/>
                    </a:lnTo>
                    <a:lnTo>
                      <a:pt x="1180" y="0"/>
                    </a:lnTo>
                    <a:lnTo>
                      <a:pt x="1180" y="0"/>
                    </a:lnTo>
                    <a:lnTo>
                      <a:pt x="1186" y="0"/>
                    </a:lnTo>
                    <a:lnTo>
                      <a:pt x="1186" y="0"/>
                    </a:lnTo>
                    <a:lnTo>
                      <a:pt x="1192" y="0"/>
                    </a:lnTo>
                    <a:lnTo>
                      <a:pt x="1198" y="0"/>
                    </a:lnTo>
                    <a:lnTo>
                      <a:pt x="1198" y="0"/>
                    </a:lnTo>
                    <a:lnTo>
                      <a:pt x="1204" y="0"/>
                    </a:lnTo>
                    <a:lnTo>
                      <a:pt x="1204" y="0"/>
                    </a:lnTo>
                    <a:lnTo>
                      <a:pt x="1209" y="0"/>
                    </a:lnTo>
                    <a:lnTo>
                      <a:pt x="1209" y="0"/>
                    </a:lnTo>
                    <a:lnTo>
                      <a:pt x="1215" y="0"/>
                    </a:lnTo>
                    <a:lnTo>
                      <a:pt x="1221" y="0"/>
                    </a:lnTo>
                    <a:lnTo>
                      <a:pt x="1221" y="0"/>
                    </a:lnTo>
                    <a:lnTo>
                      <a:pt x="1227" y="0"/>
                    </a:lnTo>
                    <a:lnTo>
                      <a:pt x="1227" y="0"/>
                    </a:lnTo>
                    <a:lnTo>
                      <a:pt x="1233" y="0"/>
                    </a:lnTo>
                    <a:lnTo>
                      <a:pt x="1233" y="0"/>
                    </a:lnTo>
                    <a:lnTo>
                      <a:pt x="1239" y="0"/>
                    </a:lnTo>
                    <a:lnTo>
                      <a:pt x="1245" y="0"/>
                    </a:lnTo>
                    <a:lnTo>
                      <a:pt x="1245" y="0"/>
                    </a:lnTo>
                    <a:lnTo>
                      <a:pt x="1251" y="0"/>
                    </a:lnTo>
                    <a:lnTo>
                      <a:pt x="1251" y="0"/>
                    </a:lnTo>
                    <a:lnTo>
                      <a:pt x="1257" y="0"/>
                    </a:lnTo>
                    <a:lnTo>
                      <a:pt x="1257" y="0"/>
                    </a:lnTo>
                    <a:lnTo>
                      <a:pt x="1263" y="0"/>
                    </a:lnTo>
                    <a:lnTo>
                      <a:pt x="1269" y="0"/>
                    </a:lnTo>
                    <a:lnTo>
                      <a:pt x="1269" y="0"/>
                    </a:lnTo>
                    <a:lnTo>
                      <a:pt x="1275" y="0"/>
                    </a:lnTo>
                    <a:lnTo>
                      <a:pt x="1275" y="0"/>
                    </a:lnTo>
                    <a:lnTo>
                      <a:pt x="1281" y="0"/>
                    </a:lnTo>
                    <a:lnTo>
                      <a:pt x="1281" y="0"/>
                    </a:lnTo>
                    <a:lnTo>
                      <a:pt x="1287" y="0"/>
                    </a:lnTo>
                    <a:lnTo>
                      <a:pt x="1293" y="0"/>
                    </a:lnTo>
                    <a:lnTo>
                      <a:pt x="1293" y="0"/>
                    </a:lnTo>
                    <a:lnTo>
                      <a:pt x="1299" y="0"/>
                    </a:lnTo>
                    <a:lnTo>
                      <a:pt x="1299" y="0"/>
                    </a:lnTo>
                    <a:lnTo>
                      <a:pt x="1305" y="0"/>
                    </a:lnTo>
                    <a:lnTo>
                      <a:pt x="1305" y="0"/>
                    </a:lnTo>
                    <a:lnTo>
                      <a:pt x="1311" y="0"/>
                    </a:lnTo>
                    <a:lnTo>
                      <a:pt x="1317" y="0"/>
                    </a:lnTo>
                    <a:lnTo>
                      <a:pt x="1317" y="0"/>
                    </a:lnTo>
                    <a:lnTo>
                      <a:pt x="1323" y="0"/>
                    </a:lnTo>
                    <a:lnTo>
                      <a:pt x="1323" y="0"/>
                    </a:lnTo>
                    <a:lnTo>
                      <a:pt x="1329" y="0"/>
                    </a:lnTo>
                    <a:lnTo>
                      <a:pt x="1329" y="0"/>
                    </a:lnTo>
                    <a:lnTo>
                      <a:pt x="1335" y="0"/>
                    </a:lnTo>
                    <a:lnTo>
                      <a:pt x="1341" y="0"/>
                    </a:lnTo>
                    <a:lnTo>
                      <a:pt x="1341" y="0"/>
                    </a:lnTo>
                    <a:lnTo>
                      <a:pt x="1346" y="0"/>
                    </a:lnTo>
                    <a:lnTo>
                      <a:pt x="1346" y="0"/>
                    </a:lnTo>
                    <a:lnTo>
                      <a:pt x="1352" y="0"/>
                    </a:lnTo>
                    <a:lnTo>
                      <a:pt x="1352" y="0"/>
                    </a:lnTo>
                    <a:lnTo>
                      <a:pt x="1358" y="0"/>
                    </a:lnTo>
                    <a:lnTo>
                      <a:pt x="1364" y="0"/>
                    </a:lnTo>
                    <a:lnTo>
                      <a:pt x="1364" y="0"/>
                    </a:lnTo>
                    <a:lnTo>
                      <a:pt x="1370" y="0"/>
                    </a:lnTo>
                    <a:lnTo>
                      <a:pt x="1370" y="0"/>
                    </a:lnTo>
                    <a:lnTo>
                      <a:pt x="1376" y="0"/>
                    </a:lnTo>
                    <a:lnTo>
                      <a:pt x="1376" y="0"/>
                    </a:lnTo>
                    <a:lnTo>
                      <a:pt x="1382" y="0"/>
                    </a:lnTo>
                    <a:lnTo>
                      <a:pt x="1388" y="0"/>
                    </a:lnTo>
                    <a:lnTo>
                      <a:pt x="1388" y="0"/>
                    </a:lnTo>
                    <a:lnTo>
                      <a:pt x="1394" y="0"/>
                    </a:lnTo>
                    <a:lnTo>
                      <a:pt x="1394" y="0"/>
                    </a:lnTo>
                    <a:lnTo>
                      <a:pt x="1400" y="0"/>
                    </a:lnTo>
                    <a:lnTo>
                      <a:pt x="1406" y="0"/>
                    </a:lnTo>
                    <a:lnTo>
                      <a:pt x="1406" y="0"/>
                    </a:lnTo>
                    <a:lnTo>
                      <a:pt x="1412" y="0"/>
                    </a:lnTo>
                    <a:lnTo>
                      <a:pt x="1412" y="0"/>
                    </a:lnTo>
                    <a:lnTo>
                      <a:pt x="1418" y="0"/>
                    </a:lnTo>
                    <a:lnTo>
                      <a:pt x="1418" y="0"/>
                    </a:lnTo>
                    <a:lnTo>
                      <a:pt x="1424" y="0"/>
                    </a:lnTo>
                    <a:lnTo>
                      <a:pt x="1430" y="0"/>
                    </a:lnTo>
                    <a:lnTo>
                      <a:pt x="1430" y="0"/>
                    </a:lnTo>
                    <a:lnTo>
                      <a:pt x="1436" y="0"/>
                    </a:lnTo>
                    <a:lnTo>
                      <a:pt x="1436" y="0"/>
                    </a:lnTo>
                    <a:lnTo>
                      <a:pt x="1442" y="0"/>
                    </a:lnTo>
                    <a:lnTo>
                      <a:pt x="1442" y="0"/>
                    </a:lnTo>
                    <a:lnTo>
                      <a:pt x="1448" y="0"/>
                    </a:lnTo>
                    <a:lnTo>
                      <a:pt x="1454" y="0"/>
                    </a:lnTo>
                    <a:lnTo>
                      <a:pt x="1454" y="0"/>
                    </a:lnTo>
                    <a:lnTo>
                      <a:pt x="1460" y="0"/>
                    </a:lnTo>
                    <a:lnTo>
                      <a:pt x="1460" y="0"/>
                    </a:lnTo>
                    <a:lnTo>
                      <a:pt x="1466" y="0"/>
                    </a:lnTo>
                    <a:lnTo>
                      <a:pt x="1466" y="0"/>
                    </a:lnTo>
                    <a:lnTo>
                      <a:pt x="1472" y="0"/>
                    </a:lnTo>
                    <a:lnTo>
                      <a:pt x="1472" y="0"/>
                    </a:lnTo>
                    <a:lnTo>
                      <a:pt x="1477" y="0"/>
                    </a:lnTo>
                    <a:lnTo>
                      <a:pt x="1483" y="0"/>
                    </a:lnTo>
                    <a:lnTo>
                      <a:pt x="1483" y="0"/>
                    </a:lnTo>
                    <a:lnTo>
                      <a:pt x="1489" y="0"/>
                    </a:lnTo>
                    <a:lnTo>
                      <a:pt x="1489" y="0"/>
                    </a:lnTo>
                    <a:lnTo>
                      <a:pt x="1495" y="0"/>
                    </a:lnTo>
                    <a:lnTo>
                      <a:pt x="1495" y="0"/>
                    </a:lnTo>
                    <a:lnTo>
                      <a:pt x="1501" y="0"/>
                    </a:lnTo>
                    <a:lnTo>
                      <a:pt x="1507" y="0"/>
                    </a:lnTo>
                    <a:lnTo>
                      <a:pt x="1507" y="0"/>
                    </a:lnTo>
                    <a:lnTo>
                      <a:pt x="1513" y="0"/>
                    </a:lnTo>
                    <a:lnTo>
                      <a:pt x="1513" y="0"/>
                    </a:lnTo>
                    <a:lnTo>
                      <a:pt x="1519" y="0"/>
                    </a:lnTo>
                    <a:lnTo>
                      <a:pt x="1519" y="0"/>
                    </a:lnTo>
                    <a:lnTo>
                      <a:pt x="1525" y="0"/>
                    </a:lnTo>
                    <a:lnTo>
                      <a:pt x="1525" y="0"/>
                    </a:lnTo>
                    <a:lnTo>
                      <a:pt x="1531" y="0"/>
                    </a:lnTo>
                    <a:lnTo>
                      <a:pt x="1537" y="0"/>
                    </a:lnTo>
                    <a:lnTo>
                      <a:pt x="1537" y="0"/>
                    </a:lnTo>
                    <a:lnTo>
                      <a:pt x="1543" y="0"/>
                    </a:lnTo>
                    <a:lnTo>
                      <a:pt x="1543" y="0"/>
                    </a:lnTo>
                    <a:lnTo>
                      <a:pt x="1549" y="0"/>
                    </a:lnTo>
                    <a:lnTo>
                      <a:pt x="1549" y="0"/>
                    </a:lnTo>
                    <a:lnTo>
                      <a:pt x="1561" y="0"/>
                    </a:lnTo>
                    <a:lnTo>
                      <a:pt x="1561" y="0"/>
                    </a:lnTo>
                    <a:lnTo>
                      <a:pt x="1567" y="0"/>
                    </a:lnTo>
                    <a:lnTo>
                      <a:pt x="1567" y="0"/>
                    </a:lnTo>
                    <a:lnTo>
                      <a:pt x="1573" y="0"/>
                    </a:lnTo>
                    <a:lnTo>
                      <a:pt x="1573" y="0"/>
                    </a:lnTo>
                    <a:lnTo>
                      <a:pt x="1579" y="0"/>
                    </a:lnTo>
                    <a:lnTo>
                      <a:pt x="1579" y="0"/>
                    </a:lnTo>
                    <a:lnTo>
                      <a:pt x="1585" y="0"/>
                    </a:lnTo>
                    <a:lnTo>
                      <a:pt x="1591" y="0"/>
                    </a:lnTo>
                    <a:lnTo>
                      <a:pt x="1591" y="0"/>
                    </a:lnTo>
                    <a:lnTo>
                      <a:pt x="1597" y="0"/>
                    </a:lnTo>
                    <a:lnTo>
                      <a:pt x="1597" y="0"/>
                    </a:lnTo>
                    <a:lnTo>
                      <a:pt x="1603" y="0"/>
                    </a:lnTo>
                    <a:lnTo>
                      <a:pt x="1603" y="0"/>
                    </a:lnTo>
                    <a:lnTo>
                      <a:pt x="1609" y="0"/>
                    </a:lnTo>
                    <a:lnTo>
                      <a:pt x="1609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5" y="0"/>
                    </a:lnTo>
                    <a:lnTo>
                      <a:pt x="1745" y="0"/>
                    </a:lnTo>
                    <a:lnTo>
                      <a:pt x="1751" y="0"/>
                    </a:lnTo>
                    <a:lnTo>
                      <a:pt x="1757" y="0"/>
                    </a:lnTo>
                    <a:lnTo>
                      <a:pt x="1757" y="0"/>
                    </a:lnTo>
                    <a:lnTo>
                      <a:pt x="1763" y="0"/>
                    </a:lnTo>
                    <a:lnTo>
                      <a:pt x="1763" y="0"/>
                    </a:lnTo>
                    <a:lnTo>
                      <a:pt x="1769" y="0"/>
                    </a:lnTo>
                    <a:lnTo>
                      <a:pt x="1769" y="0"/>
                    </a:lnTo>
                    <a:lnTo>
                      <a:pt x="1775" y="0"/>
                    </a:lnTo>
                    <a:lnTo>
                      <a:pt x="1781" y="0"/>
                    </a:lnTo>
                    <a:lnTo>
                      <a:pt x="1781" y="0"/>
                    </a:lnTo>
                    <a:lnTo>
                      <a:pt x="1787" y="0"/>
                    </a:lnTo>
                    <a:lnTo>
                      <a:pt x="1787" y="0"/>
                    </a:lnTo>
                    <a:lnTo>
                      <a:pt x="1793" y="0"/>
                    </a:lnTo>
                    <a:lnTo>
                      <a:pt x="1793" y="0"/>
                    </a:lnTo>
                    <a:lnTo>
                      <a:pt x="1799" y="0"/>
                    </a:lnTo>
                    <a:lnTo>
                      <a:pt x="1805" y="0"/>
                    </a:lnTo>
                    <a:lnTo>
                      <a:pt x="1805" y="0"/>
                    </a:lnTo>
                    <a:lnTo>
                      <a:pt x="1811" y="0"/>
                    </a:lnTo>
                    <a:lnTo>
                      <a:pt x="1811" y="0"/>
                    </a:lnTo>
                    <a:lnTo>
                      <a:pt x="1817" y="0"/>
                    </a:lnTo>
                    <a:lnTo>
                      <a:pt x="1817" y="0"/>
                    </a:lnTo>
                    <a:lnTo>
                      <a:pt x="1823" y="0"/>
                    </a:lnTo>
                    <a:lnTo>
                      <a:pt x="1823" y="0"/>
                    </a:lnTo>
                    <a:lnTo>
                      <a:pt x="1829" y="0"/>
                    </a:lnTo>
                    <a:lnTo>
                      <a:pt x="1835" y="0"/>
                    </a:lnTo>
                    <a:lnTo>
                      <a:pt x="1835" y="0"/>
                    </a:lnTo>
                    <a:lnTo>
                      <a:pt x="1841" y="0"/>
                    </a:lnTo>
                    <a:lnTo>
                      <a:pt x="1841" y="0"/>
                    </a:lnTo>
                    <a:lnTo>
                      <a:pt x="1847" y="0"/>
                    </a:lnTo>
                    <a:lnTo>
                      <a:pt x="1847" y="0"/>
                    </a:lnTo>
                    <a:lnTo>
                      <a:pt x="1853" y="0"/>
                    </a:lnTo>
                    <a:lnTo>
                      <a:pt x="1859" y="0"/>
                    </a:lnTo>
                    <a:lnTo>
                      <a:pt x="1865" y="0"/>
                    </a:lnTo>
                    <a:lnTo>
                      <a:pt x="1865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7" y="0"/>
                    </a:lnTo>
                    <a:lnTo>
                      <a:pt x="1882" y="0"/>
                    </a:lnTo>
                    <a:lnTo>
                      <a:pt x="1882" y="0"/>
                    </a:lnTo>
                    <a:lnTo>
                      <a:pt x="1888" y="0"/>
                    </a:lnTo>
                    <a:lnTo>
                      <a:pt x="1888" y="0"/>
                    </a:lnTo>
                    <a:lnTo>
                      <a:pt x="1894" y="0"/>
                    </a:lnTo>
                    <a:lnTo>
                      <a:pt x="1894" y="0"/>
                    </a:lnTo>
                    <a:lnTo>
                      <a:pt x="1900" y="0"/>
                    </a:lnTo>
                    <a:lnTo>
                      <a:pt x="1900" y="0"/>
                    </a:lnTo>
                    <a:lnTo>
                      <a:pt x="1906" y="0"/>
                    </a:lnTo>
                    <a:lnTo>
                      <a:pt x="1912" y="0"/>
                    </a:lnTo>
                    <a:lnTo>
                      <a:pt x="1912" y="0"/>
                    </a:lnTo>
                    <a:lnTo>
                      <a:pt x="1918" y="0"/>
                    </a:lnTo>
                    <a:lnTo>
                      <a:pt x="1918" y="0"/>
                    </a:lnTo>
                    <a:lnTo>
                      <a:pt x="1924" y="0"/>
                    </a:lnTo>
                    <a:lnTo>
                      <a:pt x="1924" y="0"/>
                    </a:lnTo>
                    <a:lnTo>
                      <a:pt x="1930" y="0"/>
                    </a:lnTo>
                    <a:lnTo>
                      <a:pt x="1936" y="0"/>
                    </a:lnTo>
                    <a:lnTo>
                      <a:pt x="1936" y="0"/>
                    </a:lnTo>
                    <a:lnTo>
                      <a:pt x="1942" y="0"/>
                    </a:lnTo>
                    <a:lnTo>
                      <a:pt x="1942" y="0"/>
                    </a:lnTo>
                    <a:lnTo>
                      <a:pt x="1948" y="0"/>
                    </a:lnTo>
                    <a:lnTo>
                      <a:pt x="1948" y="0"/>
                    </a:lnTo>
                    <a:lnTo>
                      <a:pt x="1954" y="0"/>
                    </a:lnTo>
                    <a:lnTo>
                      <a:pt x="1960" y="0"/>
                    </a:lnTo>
                    <a:lnTo>
                      <a:pt x="1960" y="0"/>
                    </a:lnTo>
                    <a:lnTo>
                      <a:pt x="1966" y="0"/>
                    </a:lnTo>
                    <a:lnTo>
                      <a:pt x="1966" y="0"/>
                    </a:lnTo>
                    <a:lnTo>
                      <a:pt x="1972" y="0"/>
                    </a:lnTo>
                    <a:lnTo>
                      <a:pt x="1972" y="0"/>
                    </a:lnTo>
                    <a:lnTo>
                      <a:pt x="1978" y="0"/>
                    </a:lnTo>
                    <a:lnTo>
                      <a:pt x="1978" y="0"/>
                    </a:lnTo>
                    <a:lnTo>
                      <a:pt x="1984" y="0"/>
                    </a:lnTo>
                    <a:lnTo>
                      <a:pt x="1990" y="0"/>
                    </a:lnTo>
                    <a:lnTo>
                      <a:pt x="1990" y="0"/>
                    </a:lnTo>
                    <a:lnTo>
                      <a:pt x="1996" y="0"/>
                    </a:lnTo>
                    <a:lnTo>
                      <a:pt x="1996" y="0"/>
                    </a:lnTo>
                    <a:lnTo>
                      <a:pt x="2002" y="0"/>
                    </a:lnTo>
                    <a:lnTo>
                      <a:pt x="2002" y="0"/>
                    </a:lnTo>
                    <a:lnTo>
                      <a:pt x="2008" y="0"/>
                    </a:lnTo>
                    <a:lnTo>
                      <a:pt x="2013" y="0"/>
                    </a:lnTo>
                    <a:lnTo>
                      <a:pt x="2013" y="0"/>
                    </a:lnTo>
                    <a:lnTo>
                      <a:pt x="2019" y="0"/>
                    </a:lnTo>
                    <a:lnTo>
                      <a:pt x="2019" y="0"/>
                    </a:lnTo>
                    <a:lnTo>
                      <a:pt x="2025" y="0"/>
                    </a:lnTo>
                    <a:lnTo>
                      <a:pt x="2031" y="0"/>
                    </a:lnTo>
                    <a:lnTo>
                      <a:pt x="2031" y="0"/>
                    </a:lnTo>
                    <a:lnTo>
                      <a:pt x="2037" y="0"/>
                    </a:lnTo>
                    <a:lnTo>
                      <a:pt x="2037" y="0"/>
                    </a:lnTo>
                    <a:lnTo>
                      <a:pt x="2043" y="0"/>
                    </a:lnTo>
                    <a:lnTo>
                      <a:pt x="2049" y="0"/>
                    </a:lnTo>
                    <a:lnTo>
                      <a:pt x="2049" y="0"/>
                    </a:lnTo>
                    <a:lnTo>
                      <a:pt x="2055" y="0"/>
                    </a:lnTo>
                    <a:lnTo>
                      <a:pt x="2055" y="0"/>
                    </a:lnTo>
                    <a:lnTo>
                      <a:pt x="2061" y="0"/>
                    </a:lnTo>
                    <a:lnTo>
                      <a:pt x="2061" y="0"/>
                    </a:lnTo>
                    <a:lnTo>
                      <a:pt x="2067" y="0"/>
                    </a:lnTo>
                    <a:lnTo>
                      <a:pt x="2067" y="0"/>
                    </a:lnTo>
                    <a:lnTo>
                      <a:pt x="2073" y="0"/>
                    </a:lnTo>
                    <a:lnTo>
                      <a:pt x="2079" y="0"/>
                    </a:lnTo>
                    <a:lnTo>
                      <a:pt x="2079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91" y="0"/>
                    </a:lnTo>
                    <a:lnTo>
                      <a:pt x="2091" y="0"/>
                    </a:lnTo>
                    <a:lnTo>
                      <a:pt x="2097" y="0"/>
                    </a:lnTo>
                    <a:lnTo>
                      <a:pt x="2103" y="0"/>
                    </a:lnTo>
                    <a:lnTo>
                      <a:pt x="2103" y="0"/>
                    </a:lnTo>
                    <a:lnTo>
                      <a:pt x="2109" y="0"/>
                    </a:lnTo>
                    <a:lnTo>
                      <a:pt x="2109" y="0"/>
                    </a:lnTo>
                    <a:lnTo>
                      <a:pt x="2115" y="0"/>
                    </a:lnTo>
                    <a:lnTo>
                      <a:pt x="2115" y="0"/>
                    </a:lnTo>
                    <a:lnTo>
                      <a:pt x="2121" y="0"/>
                    </a:lnTo>
                    <a:lnTo>
                      <a:pt x="2121" y="0"/>
                    </a:lnTo>
                    <a:lnTo>
                      <a:pt x="2127" y="0"/>
                    </a:lnTo>
                    <a:lnTo>
                      <a:pt x="2133" y="0"/>
                    </a:lnTo>
                    <a:lnTo>
                      <a:pt x="2133" y="0"/>
                    </a:lnTo>
                    <a:lnTo>
                      <a:pt x="2139" y="0"/>
                    </a:lnTo>
                    <a:lnTo>
                      <a:pt x="2139" y="0"/>
                    </a:lnTo>
                    <a:lnTo>
                      <a:pt x="2145" y="0"/>
                    </a:lnTo>
                    <a:lnTo>
                      <a:pt x="2150" y="0"/>
                    </a:lnTo>
                    <a:lnTo>
                      <a:pt x="2156" y="0"/>
                    </a:lnTo>
                    <a:lnTo>
                      <a:pt x="2156" y="0"/>
                    </a:lnTo>
                    <a:lnTo>
                      <a:pt x="2162" y="0"/>
                    </a:lnTo>
                    <a:lnTo>
                      <a:pt x="2162" y="0"/>
                    </a:lnTo>
                    <a:lnTo>
                      <a:pt x="2168" y="0"/>
                    </a:lnTo>
                    <a:lnTo>
                      <a:pt x="2168" y="0"/>
                    </a:lnTo>
                    <a:lnTo>
                      <a:pt x="2174" y="0"/>
                    </a:lnTo>
                    <a:lnTo>
                      <a:pt x="2174" y="0"/>
                    </a:lnTo>
                    <a:lnTo>
                      <a:pt x="2180" y="0"/>
                    </a:lnTo>
                    <a:lnTo>
                      <a:pt x="2186" y="0"/>
                    </a:lnTo>
                    <a:lnTo>
                      <a:pt x="2186" y="0"/>
                    </a:lnTo>
                    <a:lnTo>
                      <a:pt x="2192" y="0"/>
                    </a:lnTo>
                    <a:lnTo>
                      <a:pt x="2192" y="0"/>
                    </a:lnTo>
                    <a:lnTo>
                      <a:pt x="2198" y="0"/>
                    </a:lnTo>
                    <a:lnTo>
                      <a:pt x="2198" y="0"/>
                    </a:lnTo>
                    <a:lnTo>
                      <a:pt x="2204" y="0"/>
                    </a:lnTo>
                    <a:lnTo>
                      <a:pt x="2210" y="0"/>
                    </a:lnTo>
                    <a:lnTo>
                      <a:pt x="2210" y="0"/>
                    </a:lnTo>
                    <a:lnTo>
                      <a:pt x="2216" y="0"/>
                    </a:lnTo>
                    <a:lnTo>
                      <a:pt x="2216" y="0"/>
                    </a:lnTo>
                    <a:lnTo>
                      <a:pt x="2222" y="0"/>
                    </a:lnTo>
                    <a:lnTo>
                      <a:pt x="2228" y="0"/>
                    </a:lnTo>
                    <a:lnTo>
                      <a:pt x="2228" y="0"/>
                    </a:lnTo>
                    <a:lnTo>
                      <a:pt x="2234" y="0"/>
                    </a:lnTo>
                    <a:lnTo>
                      <a:pt x="2234" y="0"/>
                    </a:lnTo>
                    <a:lnTo>
                      <a:pt x="2240" y="0"/>
                    </a:lnTo>
                    <a:lnTo>
                      <a:pt x="2240" y="0"/>
                    </a:lnTo>
                    <a:lnTo>
                      <a:pt x="2246" y="0"/>
                    </a:lnTo>
                    <a:lnTo>
                      <a:pt x="2252" y="0"/>
                    </a:lnTo>
                    <a:lnTo>
                      <a:pt x="2252" y="0"/>
                    </a:lnTo>
                    <a:lnTo>
                      <a:pt x="2258" y="0"/>
                    </a:lnTo>
                    <a:lnTo>
                      <a:pt x="2258" y="0"/>
                    </a:lnTo>
                    <a:lnTo>
                      <a:pt x="2264" y="0"/>
                    </a:lnTo>
                    <a:lnTo>
                      <a:pt x="2264" y="0"/>
                    </a:lnTo>
                    <a:lnTo>
                      <a:pt x="2270" y="0"/>
                    </a:lnTo>
                    <a:lnTo>
                      <a:pt x="2276" y="0"/>
                    </a:lnTo>
                    <a:lnTo>
                      <a:pt x="2276" y="0"/>
                    </a:lnTo>
                    <a:lnTo>
                      <a:pt x="2282" y="0"/>
                    </a:lnTo>
                    <a:lnTo>
                      <a:pt x="2282" y="0"/>
                    </a:lnTo>
                    <a:lnTo>
                      <a:pt x="2287" y="0"/>
                    </a:lnTo>
                    <a:lnTo>
                      <a:pt x="2287" y="0"/>
                    </a:lnTo>
                    <a:lnTo>
                      <a:pt x="2293" y="0"/>
                    </a:lnTo>
                    <a:lnTo>
                      <a:pt x="2299" y="0"/>
                    </a:lnTo>
                    <a:lnTo>
                      <a:pt x="2299" y="0"/>
                    </a:lnTo>
                    <a:lnTo>
                      <a:pt x="2305" y="0"/>
                    </a:lnTo>
                    <a:lnTo>
                      <a:pt x="2305" y="0"/>
                    </a:lnTo>
                    <a:lnTo>
                      <a:pt x="2311" y="0"/>
                    </a:lnTo>
                    <a:lnTo>
                      <a:pt x="2311" y="0"/>
                    </a:lnTo>
                    <a:lnTo>
                      <a:pt x="2317" y="0"/>
                    </a:lnTo>
                    <a:lnTo>
                      <a:pt x="2323" y="0"/>
                    </a:lnTo>
                    <a:lnTo>
                      <a:pt x="2323" y="0"/>
                    </a:lnTo>
                    <a:lnTo>
                      <a:pt x="2329" y="0"/>
                    </a:lnTo>
                    <a:lnTo>
                      <a:pt x="2329" y="0"/>
                    </a:lnTo>
                    <a:lnTo>
                      <a:pt x="2335" y="0"/>
                    </a:lnTo>
                    <a:lnTo>
                      <a:pt x="2335" y="0"/>
                    </a:lnTo>
                    <a:lnTo>
                      <a:pt x="2341" y="0"/>
                    </a:lnTo>
                    <a:lnTo>
                      <a:pt x="2347" y="0"/>
                    </a:lnTo>
                    <a:lnTo>
                      <a:pt x="2347" y="0"/>
                    </a:lnTo>
                    <a:lnTo>
                      <a:pt x="2353" y="0"/>
                    </a:lnTo>
                    <a:lnTo>
                      <a:pt x="2353" y="0"/>
                    </a:lnTo>
                    <a:lnTo>
                      <a:pt x="2359" y="0"/>
                    </a:lnTo>
                    <a:lnTo>
                      <a:pt x="2359" y="0"/>
                    </a:lnTo>
                    <a:lnTo>
                      <a:pt x="2365" y="0"/>
                    </a:lnTo>
                    <a:lnTo>
                      <a:pt x="2371" y="0"/>
                    </a:lnTo>
                    <a:lnTo>
                      <a:pt x="2371" y="0"/>
                    </a:lnTo>
                    <a:lnTo>
                      <a:pt x="2377" y="0"/>
                    </a:lnTo>
                    <a:lnTo>
                      <a:pt x="2377" y="0"/>
                    </a:lnTo>
                    <a:lnTo>
                      <a:pt x="2383" y="0"/>
                    </a:lnTo>
                    <a:lnTo>
                      <a:pt x="2383" y="0"/>
                    </a:lnTo>
                    <a:lnTo>
                      <a:pt x="2389" y="0"/>
                    </a:lnTo>
                    <a:lnTo>
                      <a:pt x="2395" y="0"/>
                    </a:lnTo>
                    <a:lnTo>
                      <a:pt x="2395" y="0"/>
                    </a:lnTo>
                    <a:lnTo>
                      <a:pt x="2401" y="0"/>
                    </a:lnTo>
                    <a:lnTo>
                      <a:pt x="2401" y="0"/>
                    </a:lnTo>
                    <a:lnTo>
                      <a:pt x="2407" y="0"/>
                    </a:lnTo>
                    <a:lnTo>
                      <a:pt x="2407" y="0"/>
                    </a:lnTo>
                    <a:lnTo>
                      <a:pt x="2413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5" y="0"/>
                    </a:lnTo>
                    <a:lnTo>
                      <a:pt x="2561" y="0"/>
                    </a:lnTo>
                    <a:lnTo>
                      <a:pt x="2561" y="0"/>
                    </a:lnTo>
                    <a:lnTo>
                      <a:pt x="2567" y="0"/>
                    </a:lnTo>
                    <a:lnTo>
                      <a:pt x="2567" y="0"/>
                    </a:lnTo>
                    <a:lnTo>
                      <a:pt x="2573" y="0"/>
                    </a:lnTo>
                    <a:lnTo>
                      <a:pt x="2573" y="0"/>
                    </a:lnTo>
                    <a:lnTo>
                      <a:pt x="2579" y="0"/>
                    </a:lnTo>
                    <a:lnTo>
                      <a:pt x="2585" y="0"/>
                    </a:lnTo>
                    <a:lnTo>
                      <a:pt x="2585" y="0"/>
                    </a:lnTo>
                    <a:lnTo>
                      <a:pt x="2591" y="0"/>
                    </a:lnTo>
                    <a:lnTo>
                      <a:pt x="2591" y="0"/>
                    </a:lnTo>
                    <a:lnTo>
                      <a:pt x="2597" y="0"/>
                    </a:lnTo>
                    <a:lnTo>
                      <a:pt x="2597" y="0"/>
                    </a:lnTo>
                    <a:lnTo>
                      <a:pt x="2603" y="0"/>
                    </a:lnTo>
                    <a:lnTo>
                      <a:pt x="2609" y="0"/>
                    </a:lnTo>
                    <a:lnTo>
                      <a:pt x="2609" y="0"/>
                    </a:lnTo>
                    <a:lnTo>
                      <a:pt x="2615" y="0"/>
                    </a:lnTo>
                    <a:lnTo>
                      <a:pt x="2615" y="0"/>
                    </a:lnTo>
                    <a:lnTo>
                      <a:pt x="2621" y="0"/>
                    </a:lnTo>
                    <a:lnTo>
                      <a:pt x="2621" y="0"/>
                    </a:lnTo>
                    <a:lnTo>
                      <a:pt x="2627" y="0"/>
                    </a:lnTo>
                    <a:lnTo>
                      <a:pt x="2633" y="0"/>
                    </a:lnTo>
                    <a:lnTo>
                      <a:pt x="2633" y="0"/>
                    </a:lnTo>
                    <a:lnTo>
                      <a:pt x="2639" y="0"/>
                    </a:lnTo>
                    <a:lnTo>
                      <a:pt x="2639" y="0"/>
                    </a:lnTo>
                    <a:lnTo>
                      <a:pt x="2645" y="0"/>
                    </a:lnTo>
                    <a:lnTo>
                      <a:pt x="2645" y="0"/>
                    </a:lnTo>
                    <a:lnTo>
                      <a:pt x="2651" y="0"/>
                    </a:lnTo>
                    <a:lnTo>
                      <a:pt x="2657" y="0"/>
                    </a:lnTo>
                    <a:lnTo>
                      <a:pt x="2657" y="0"/>
                    </a:lnTo>
                    <a:lnTo>
                      <a:pt x="2663" y="0"/>
                    </a:lnTo>
                    <a:lnTo>
                      <a:pt x="2663" y="0"/>
                    </a:lnTo>
                    <a:lnTo>
                      <a:pt x="2669" y="0"/>
                    </a:lnTo>
                    <a:lnTo>
                      <a:pt x="2669" y="0"/>
                    </a:lnTo>
                    <a:lnTo>
                      <a:pt x="2675" y="0"/>
                    </a:lnTo>
                    <a:lnTo>
                      <a:pt x="2681" y="0"/>
                    </a:lnTo>
                    <a:lnTo>
                      <a:pt x="2681" y="0"/>
                    </a:lnTo>
                    <a:lnTo>
                      <a:pt x="2686" y="0"/>
                    </a:lnTo>
                    <a:lnTo>
                      <a:pt x="2686" y="0"/>
                    </a:lnTo>
                    <a:lnTo>
                      <a:pt x="2692" y="0"/>
                    </a:lnTo>
                    <a:lnTo>
                      <a:pt x="2692" y="0"/>
                    </a:lnTo>
                    <a:lnTo>
                      <a:pt x="2698" y="0"/>
                    </a:lnTo>
                    <a:lnTo>
                      <a:pt x="2704" y="0"/>
                    </a:lnTo>
                    <a:lnTo>
                      <a:pt x="2704" y="0"/>
                    </a:lnTo>
                    <a:lnTo>
                      <a:pt x="2710" y="0"/>
                    </a:lnTo>
                    <a:lnTo>
                      <a:pt x="2710" y="0"/>
                    </a:lnTo>
                    <a:lnTo>
                      <a:pt x="2716" y="0"/>
                    </a:lnTo>
                    <a:lnTo>
                      <a:pt x="2716" y="0"/>
                    </a:lnTo>
                    <a:lnTo>
                      <a:pt x="2722" y="0"/>
                    </a:lnTo>
                    <a:lnTo>
                      <a:pt x="2728" y="0"/>
                    </a:lnTo>
                    <a:lnTo>
                      <a:pt x="2728" y="0"/>
                    </a:lnTo>
                    <a:lnTo>
                      <a:pt x="2734" y="0"/>
                    </a:lnTo>
                    <a:lnTo>
                      <a:pt x="2734" y="0"/>
                    </a:lnTo>
                    <a:lnTo>
                      <a:pt x="2740" y="0"/>
                    </a:lnTo>
                    <a:lnTo>
                      <a:pt x="2740" y="0"/>
                    </a:lnTo>
                    <a:lnTo>
                      <a:pt x="2746" y="0"/>
                    </a:lnTo>
                    <a:lnTo>
                      <a:pt x="2752" y="0"/>
                    </a:lnTo>
                    <a:lnTo>
                      <a:pt x="2752" y="0"/>
                    </a:lnTo>
                    <a:lnTo>
                      <a:pt x="2758" y="0"/>
                    </a:lnTo>
                    <a:lnTo>
                      <a:pt x="2758" y="0"/>
                    </a:lnTo>
                    <a:lnTo>
                      <a:pt x="2764" y="0"/>
                    </a:lnTo>
                    <a:lnTo>
                      <a:pt x="2764" y="0"/>
                    </a:lnTo>
                    <a:lnTo>
                      <a:pt x="2770" y="0"/>
                    </a:lnTo>
                    <a:lnTo>
                      <a:pt x="2776" y="0"/>
                    </a:lnTo>
                    <a:lnTo>
                      <a:pt x="2782" y="0"/>
                    </a:lnTo>
                    <a:lnTo>
                      <a:pt x="2782" y="0"/>
                    </a:lnTo>
                    <a:lnTo>
                      <a:pt x="2788" y="0"/>
                    </a:lnTo>
                    <a:lnTo>
                      <a:pt x="2788" y="0"/>
                    </a:lnTo>
                    <a:lnTo>
                      <a:pt x="2794" y="0"/>
                    </a:lnTo>
                    <a:lnTo>
                      <a:pt x="2794" y="0"/>
                    </a:lnTo>
                    <a:lnTo>
                      <a:pt x="2800" y="0"/>
                    </a:lnTo>
                    <a:lnTo>
                      <a:pt x="2806" y="0"/>
                    </a:lnTo>
                    <a:lnTo>
                      <a:pt x="2806" y="0"/>
                    </a:lnTo>
                    <a:lnTo>
                      <a:pt x="2812" y="0"/>
                    </a:lnTo>
                    <a:lnTo>
                      <a:pt x="2812" y="0"/>
                    </a:lnTo>
                    <a:lnTo>
                      <a:pt x="2818" y="0"/>
                    </a:lnTo>
                    <a:lnTo>
                      <a:pt x="2818" y="0"/>
                    </a:lnTo>
                    <a:lnTo>
                      <a:pt x="2823" y="0"/>
                    </a:lnTo>
                    <a:lnTo>
                      <a:pt x="2829" y="0"/>
                    </a:lnTo>
                    <a:lnTo>
                      <a:pt x="2829" y="0"/>
                    </a:lnTo>
                    <a:lnTo>
                      <a:pt x="2835" y="0"/>
                    </a:lnTo>
                    <a:lnTo>
                      <a:pt x="2835" y="0"/>
                    </a:lnTo>
                    <a:lnTo>
                      <a:pt x="2841" y="0"/>
                    </a:lnTo>
                    <a:lnTo>
                      <a:pt x="2841" y="0"/>
                    </a:lnTo>
                    <a:lnTo>
                      <a:pt x="2847" y="0"/>
                    </a:lnTo>
                    <a:lnTo>
                      <a:pt x="2847" y="0"/>
                    </a:lnTo>
                    <a:lnTo>
                      <a:pt x="2853" y="0"/>
                    </a:lnTo>
                    <a:lnTo>
                      <a:pt x="2859" y="0"/>
                    </a:lnTo>
                    <a:lnTo>
                      <a:pt x="2859" y="0"/>
                    </a:lnTo>
                    <a:lnTo>
                      <a:pt x="2865" y="0"/>
                    </a:lnTo>
                    <a:lnTo>
                      <a:pt x="2865" y="0"/>
                    </a:lnTo>
                    <a:lnTo>
                      <a:pt x="2871" y="0"/>
                    </a:lnTo>
                    <a:lnTo>
                      <a:pt x="2871" y="0"/>
                    </a:lnTo>
                    <a:lnTo>
                      <a:pt x="2877" y="0"/>
                    </a:lnTo>
                    <a:lnTo>
                      <a:pt x="2877" y="0"/>
                    </a:lnTo>
                    <a:lnTo>
                      <a:pt x="2883" y="0"/>
                    </a:lnTo>
                    <a:lnTo>
                      <a:pt x="2889" y="0"/>
                    </a:lnTo>
                    <a:lnTo>
                      <a:pt x="2889" y="0"/>
                    </a:lnTo>
                    <a:lnTo>
                      <a:pt x="2895" y="0"/>
                    </a:lnTo>
                    <a:lnTo>
                      <a:pt x="2901" y="0"/>
                    </a:lnTo>
                    <a:lnTo>
                      <a:pt x="2901" y="0"/>
                    </a:lnTo>
                    <a:lnTo>
                      <a:pt x="2907" y="0"/>
                    </a:lnTo>
                    <a:lnTo>
                      <a:pt x="2907" y="0"/>
                    </a:lnTo>
                    <a:lnTo>
                      <a:pt x="2913" y="0"/>
                    </a:lnTo>
                    <a:lnTo>
                      <a:pt x="2919" y="0"/>
                    </a:lnTo>
                    <a:lnTo>
                      <a:pt x="2919" y="0"/>
                    </a:lnTo>
                    <a:lnTo>
                      <a:pt x="2925" y="0"/>
                    </a:lnTo>
                    <a:lnTo>
                      <a:pt x="2925" y="0"/>
                    </a:lnTo>
                    <a:lnTo>
                      <a:pt x="2931" y="0"/>
                    </a:lnTo>
                    <a:lnTo>
                      <a:pt x="2931" y="0"/>
                    </a:lnTo>
                    <a:lnTo>
                      <a:pt x="2937" y="0"/>
                    </a:lnTo>
                    <a:lnTo>
                      <a:pt x="2937" y="0"/>
                    </a:lnTo>
                    <a:lnTo>
                      <a:pt x="2943" y="0"/>
                    </a:lnTo>
                    <a:lnTo>
                      <a:pt x="2949" y="0"/>
                    </a:lnTo>
                    <a:lnTo>
                      <a:pt x="2949" y="0"/>
                    </a:lnTo>
                    <a:lnTo>
                      <a:pt x="2954" y="0"/>
                    </a:lnTo>
                    <a:lnTo>
                      <a:pt x="2954" y="0"/>
                    </a:lnTo>
                    <a:lnTo>
                      <a:pt x="2960" y="0"/>
                    </a:lnTo>
                    <a:lnTo>
                      <a:pt x="2960" y="0"/>
                    </a:lnTo>
                    <a:lnTo>
                      <a:pt x="2966" y="0"/>
                    </a:lnTo>
                    <a:lnTo>
                      <a:pt x="2972" y="0"/>
                    </a:lnTo>
                    <a:lnTo>
                      <a:pt x="2972" y="0"/>
                    </a:lnTo>
                    <a:lnTo>
                      <a:pt x="2978" y="0"/>
                    </a:lnTo>
                    <a:lnTo>
                      <a:pt x="2978" y="0"/>
                    </a:lnTo>
                    <a:lnTo>
                      <a:pt x="2984" y="0"/>
                    </a:lnTo>
                    <a:lnTo>
                      <a:pt x="2984" y="0"/>
                    </a:lnTo>
                    <a:lnTo>
                      <a:pt x="2990" y="0"/>
                    </a:lnTo>
                    <a:lnTo>
                      <a:pt x="2990" y="0"/>
                    </a:lnTo>
                    <a:lnTo>
                      <a:pt x="2996" y="0"/>
                    </a:lnTo>
                    <a:lnTo>
                      <a:pt x="3002" y="0"/>
                    </a:lnTo>
                    <a:lnTo>
                      <a:pt x="3002" y="0"/>
                    </a:lnTo>
                    <a:lnTo>
                      <a:pt x="3008" y="0"/>
                    </a:lnTo>
                    <a:lnTo>
                      <a:pt x="3008" y="0"/>
                    </a:lnTo>
                    <a:lnTo>
                      <a:pt x="3014" y="0"/>
                    </a:lnTo>
                    <a:lnTo>
                      <a:pt x="3014" y="0"/>
                    </a:lnTo>
                    <a:lnTo>
                      <a:pt x="3020" y="0"/>
                    </a:lnTo>
                    <a:lnTo>
                      <a:pt x="3026" y="0"/>
                    </a:lnTo>
                    <a:lnTo>
                      <a:pt x="3026" y="0"/>
                    </a:lnTo>
                    <a:lnTo>
                      <a:pt x="3032" y="0"/>
                    </a:lnTo>
                    <a:lnTo>
                      <a:pt x="3032" y="0"/>
                    </a:lnTo>
                    <a:lnTo>
                      <a:pt x="3038" y="0"/>
                    </a:lnTo>
                    <a:lnTo>
                      <a:pt x="3038" y="0"/>
                    </a:lnTo>
                    <a:lnTo>
                      <a:pt x="3044" y="0"/>
                    </a:lnTo>
                    <a:lnTo>
                      <a:pt x="3050" y="0"/>
                    </a:lnTo>
                    <a:lnTo>
                      <a:pt x="3050" y="0"/>
                    </a:lnTo>
                    <a:lnTo>
                      <a:pt x="3056" y="0"/>
                    </a:lnTo>
                    <a:lnTo>
                      <a:pt x="3056" y="0"/>
                    </a:lnTo>
                    <a:lnTo>
                      <a:pt x="3062" y="0"/>
                    </a:lnTo>
                    <a:lnTo>
                      <a:pt x="3062" y="0"/>
                    </a:lnTo>
                    <a:lnTo>
                      <a:pt x="3068" y="0"/>
                    </a:lnTo>
                    <a:lnTo>
                      <a:pt x="3074" y="0"/>
                    </a:lnTo>
                    <a:lnTo>
                      <a:pt x="3074" y="0"/>
                    </a:lnTo>
                    <a:lnTo>
                      <a:pt x="3080" y="0"/>
                    </a:lnTo>
                    <a:lnTo>
                      <a:pt x="3080" y="0"/>
                    </a:lnTo>
                    <a:lnTo>
                      <a:pt x="3086" y="0"/>
                    </a:lnTo>
                    <a:lnTo>
                      <a:pt x="3086" y="0"/>
                    </a:lnTo>
                    <a:lnTo>
                      <a:pt x="3091" y="0"/>
                    </a:lnTo>
                    <a:lnTo>
                      <a:pt x="3097" y="0"/>
                    </a:lnTo>
                    <a:lnTo>
                      <a:pt x="3097" y="0"/>
                    </a:lnTo>
                    <a:lnTo>
                      <a:pt x="3103" y="0"/>
                    </a:lnTo>
                    <a:lnTo>
                      <a:pt x="3103" y="0"/>
                    </a:lnTo>
                    <a:lnTo>
                      <a:pt x="3109" y="0"/>
                    </a:lnTo>
                    <a:lnTo>
                      <a:pt x="3109" y="0"/>
                    </a:lnTo>
                    <a:lnTo>
                      <a:pt x="3115" y="0"/>
                    </a:lnTo>
                    <a:lnTo>
                      <a:pt x="3121" y="0"/>
                    </a:lnTo>
                    <a:lnTo>
                      <a:pt x="3121" y="0"/>
                    </a:lnTo>
                    <a:lnTo>
                      <a:pt x="3127" y="0"/>
                    </a:lnTo>
                    <a:lnTo>
                      <a:pt x="3133" y="0"/>
                    </a:lnTo>
                    <a:lnTo>
                      <a:pt x="3133" y="0"/>
                    </a:lnTo>
                    <a:lnTo>
                      <a:pt x="3139" y="0"/>
                    </a:lnTo>
                    <a:lnTo>
                      <a:pt x="3145" y="0"/>
                    </a:lnTo>
                    <a:lnTo>
                      <a:pt x="3145" y="0"/>
                    </a:lnTo>
                    <a:lnTo>
                      <a:pt x="3151" y="0"/>
                    </a:lnTo>
                    <a:lnTo>
                      <a:pt x="3151" y="0"/>
                    </a:lnTo>
                    <a:lnTo>
                      <a:pt x="3157" y="0"/>
                    </a:lnTo>
                    <a:lnTo>
                      <a:pt x="3157" y="0"/>
                    </a:lnTo>
                    <a:lnTo>
                      <a:pt x="3163" y="0"/>
                    </a:lnTo>
                    <a:lnTo>
                      <a:pt x="3169" y="0"/>
                    </a:lnTo>
                    <a:lnTo>
                      <a:pt x="3169" y="0"/>
                    </a:lnTo>
                    <a:lnTo>
                      <a:pt x="3175" y="0"/>
                    </a:lnTo>
                    <a:lnTo>
                      <a:pt x="3175" y="0"/>
                    </a:lnTo>
                    <a:lnTo>
                      <a:pt x="3181" y="0"/>
                    </a:lnTo>
                    <a:lnTo>
                      <a:pt x="3181" y="0"/>
                    </a:lnTo>
                    <a:lnTo>
                      <a:pt x="3187" y="0"/>
                    </a:lnTo>
                    <a:lnTo>
                      <a:pt x="3193" y="0"/>
                    </a:lnTo>
                    <a:lnTo>
                      <a:pt x="3193" y="0"/>
                    </a:lnTo>
                    <a:lnTo>
                      <a:pt x="3199" y="0"/>
                    </a:lnTo>
                    <a:lnTo>
                      <a:pt x="3199" y="0"/>
                    </a:lnTo>
                    <a:lnTo>
                      <a:pt x="3205" y="0"/>
                    </a:lnTo>
                    <a:lnTo>
                      <a:pt x="3205" y="0"/>
                    </a:lnTo>
                    <a:lnTo>
                      <a:pt x="3211" y="0"/>
                    </a:lnTo>
                    <a:lnTo>
                      <a:pt x="3217" y="0"/>
                    </a:lnTo>
                    <a:lnTo>
                      <a:pt x="3217" y="0"/>
                    </a:lnTo>
                    <a:lnTo>
                      <a:pt x="3223" y="0"/>
                    </a:lnTo>
                    <a:lnTo>
                      <a:pt x="3223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9" y="0"/>
                    </a:lnTo>
                    <a:lnTo>
                      <a:pt x="3359" y="0"/>
                    </a:lnTo>
                    <a:lnTo>
                      <a:pt x="3365" y="0"/>
                    </a:lnTo>
                    <a:lnTo>
                      <a:pt x="3365" y="0"/>
                    </a:lnTo>
                    <a:lnTo>
                      <a:pt x="3371" y="0"/>
                    </a:lnTo>
                    <a:lnTo>
                      <a:pt x="3371" y="0"/>
                    </a:lnTo>
                    <a:lnTo>
                      <a:pt x="3377" y="0"/>
                    </a:lnTo>
                    <a:lnTo>
                      <a:pt x="3383" y="0"/>
                    </a:lnTo>
                    <a:lnTo>
                      <a:pt x="3383" y="0"/>
                    </a:lnTo>
                    <a:lnTo>
                      <a:pt x="3389" y="0"/>
                    </a:lnTo>
                    <a:lnTo>
                      <a:pt x="3389" y="0"/>
                    </a:lnTo>
                    <a:lnTo>
                      <a:pt x="3395" y="0"/>
                    </a:lnTo>
                    <a:lnTo>
                      <a:pt x="3395" y="0"/>
                    </a:lnTo>
                    <a:lnTo>
                      <a:pt x="3401" y="0"/>
                    </a:lnTo>
                    <a:lnTo>
                      <a:pt x="3407" y="0"/>
                    </a:lnTo>
                    <a:lnTo>
                      <a:pt x="3407" y="0"/>
                    </a:lnTo>
                    <a:lnTo>
                      <a:pt x="3413" y="0"/>
                    </a:lnTo>
                    <a:lnTo>
                      <a:pt x="3413" y="0"/>
                    </a:lnTo>
                    <a:lnTo>
                      <a:pt x="3419" y="0"/>
                    </a:lnTo>
                    <a:lnTo>
                      <a:pt x="3419" y="0"/>
                    </a:lnTo>
                    <a:lnTo>
                      <a:pt x="3425" y="0"/>
                    </a:lnTo>
                    <a:lnTo>
                      <a:pt x="3431" y="0"/>
                    </a:lnTo>
                    <a:lnTo>
                      <a:pt x="3431" y="0"/>
                    </a:lnTo>
                    <a:lnTo>
                      <a:pt x="3437" y="0"/>
                    </a:lnTo>
                    <a:lnTo>
                      <a:pt x="3437" y="0"/>
                    </a:lnTo>
                    <a:lnTo>
                      <a:pt x="3443" y="0"/>
                    </a:lnTo>
                    <a:lnTo>
                      <a:pt x="3443" y="0"/>
                    </a:lnTo>
                    <a:lnTo>
                      <a:pt x="3449" y="0"/>
                    </a:lnTo>
                    <a:lnTo>
                      <a:pt x="3455" y="0"/>
                    </a:lnTo>
                    <a:lnTo>
                      <a:pt x="3455" y="0"/>
                    </a:lnTo>
                    <a:lnTo>
                      <a:pt x="3461" y="0"/>
                    </a:lnTo>
                    <a:lnTo>
                      <a:pt x="3461" y="0"/>
                    </a:lnTo>
                    <a:lnTo>
                      <a:pt x="3467" y="0"/>
                    </a:lnTo>
                    <a:lnTo>
                      <a:pt x="3467" y="0"/>
                    </a:lnTo>
                    <a:lnTo>
                      <a:pt x="3473" y="0"/>
                    </a:lnTo>
                    <a:lnTo>
                      <a:pt x="3479" y="0"/>
                    </a:lnTo>
                    <a:lnTo>
                      <a:pt x="3479" y="0"/>
                    </a:lnTo>
                    <a:lnTo>
                      <a:pt x="3485" y="0"/>
                    </a:lnTo>
                    <a:lnTo>
                      <a:pt x="3485" y="0"/>
                    </a:lnTo>
                    <a:lnTo>
                      <a:pt x="3491" y="0"/>
                    </a:lnTo>
                    <a:lnTo>
                      <a:pt x="3491" y="0"/>
                    </a:lnTo>
                    <a:lnTo>
                      <a:pt x="3496" y="0"/>
                    </a:lnTo>
                    <a:lnTo>
                      <a:pt x="3502" y="0"/>
                    </a:lnTo>
                    <a:lnTo>
                      <a:pt x="3502" y="0"/>
                    </a:lnTo>
                    <a:lnTo>
                      <a:pt x="3508" y="0"/>
                    </a:lnTo>
                    <a:lnTo>
                      <a:pt x="3508" y="0"/>
                    </a:lnTo>
                    <a:lnTo>
                      <a:pt x="3514" y="0"/>
                    </a:lnTo>
                    <a:lnTo>
                      <a:pt x="3514" y="0"/>
                    </a:lnTo>
                    <a:lnTo>
                      <a:pt x="3520" y="0"/>
                    </a:lnTo>
                    <a:lnTo>
                      <a:pt x="3526" y="0"/>
                    </a:lnTo>
                    <a:lnTo>
                      <a:pt x="3526" y="0"/>
                    </a:lnTo>
                    <a:lnTo>
                      <a:pt x="3532" y="0"/>
                    </a:lnTo>
                    <a:lnTo>
                      <a:pt x="3532" y="0"/>
                    </a:lnTo>
                    <a:lnTo>
                      <a:pt x="3538" y="0"/>
                    </a:lnTo>
                    <a:lnTo>
                      <a:pt x="3538" y="0"/>
                    </a:lnTo>
                    <a:lnTo>
                      <a:pt x="3544" y="0"/>
                    </a:lnTo>
                    <a:lnTo>
                      <a:pt x="3550" y="0"/>
                    </a:lnTo>
                    <a:lnTo>
                      <a:pt x="3550" y="0"/>
                    </a:lnTo>
                    <a:lnTo>
                      <a:pt x="3556" y="0"/>
                    </a:lnTo>
                    <a:lnTo>
                      <a:pt x="3556" y="0"/>
                    </a:lnTo>
                    <a:lnTo>
                      <a:pt x="3562" y="0"/>
                    </a:lnTo>
                    <a:lnTo>
                      <a:pt x="3562" y="0"/>
                    </a:lnTo>
                    <a:lnTo>
                      <a:pt x="3568" y="0"/>
                    </a:lnTo>
                    <a:lnTo>
                      <a:pt x="3574" y="0"/>
                    </a:lnTo>
                    <a:lnTo>
                      <a:pt x="3574" y="0"/>
                    </a:lnTo>
                    <a:lnTo>
                      <a:pt x="3580" y="0"/>
                    </a:lnTo>
                    <a:lnTo>
                      <a:pt x="3580" y="0"/>
                    </a:lnTo>
                    <a:lnTo>
                      <a:pt x="3586" y="0"/>
                    </a:lnTo>
                    <a:lnTo>
                      <a:pt x="3586" y="0"/>
                    </a:lnTo>
                    <a:lnTo>
                      <a:pt x="3592" y="0"/>
                    </a:lnTo>
                    <a:lnTo>
                      <a:pt x="3598" y="0"/>
                    </a:lnTo>
                    <a:lnTo>
                      <a:pt x="3598" y="0"/>
                    </a:lnTo>
                    <a:lnTo>
                      <a:pt x="3604" y="0"/>
                    </a:lnTo>
                    <a:lnTo>
                      <a:pt x="3604" y="0"/>
                    </a:lnTo>
                    <a:lnTo>
                      <a:pt x="3610" y="0"/>
                    </a:lnTo>
                    <a:lnTo>
                      <a:pt x="3610" y="0"/>
                    </a:lnTo>
                    <a:lnTo>
                      <a:pt x="3616" y="0"/>
                    </a:lnTo>
                    <a:lnTo>
                      <a:pt x="3622" y="0"/>
                    </a:lnTo>
                    <a:lnTo>
                      <a:pt x="3622" y="0"/>
                    </a:lnTo>
                    <a:lnTo>
                      <a:pt x="3627" y="0"/>
                    </a:lnTo>
                    <a:lnTo>
                      <a:pt x="3627" y="0"/>
                    </a:lnTo>
                    <a:lnTo>
                      <a:pt x="3633" y="0"/>
                    </a:lnTo>
                    <a:lnTo>
                      <a:pt x="3633" y="0"/>
                    </a:lnTo>
                    <a:lnTo>
                      <a:pt x="3639" y="0"/>
                    </a:lnTo>
                    <a:lnTo>
                      <a:pt x="3645" y="0"/>
                    </a:lnTo>
                    <a:lnTo>
                      <a:pt x="3645" y="0"/>
                    </a:lnTo>
                    <a:lnTo>
                      <a:pt x="3651" y="0"/>
                    </a:lnTo>
                    <a:lnTo>
                      <a:pt x="3651" y="0"/>
                    </a:lnTo>
                    <a:lnTo>
                      <a:pt x="3657" y="0"/>
                    </a:lnTo>
                    <a:lnTo>
                      <a:pt x="3657" y="0"/>
                    </a:lnTo>
                    <a:lnTo>
                      <a:pt x="3663" y="0"/>
                    </a:lnTo>
                    <a:lnTo>
                      <a:pt x="3663" y="0"/>
                    </a:lnTo>
                    <a:lnTo>
                      <a:pt x="3675" y="0"/>
                    </a:lnTo>
                    <a:lnTo>
                      <a:pt x="3675" y="0"/>
                    </a:lnTo>
                    <a:lnTo>
                      <a:pt x="3681" y="0"/>
                    </a:lnTo>
                    <a:lnTo>
                      <a:pt x="3681" y="0"/>
                    </a:lnTo>
                    <a:lnTo>
                      <a:pt x="3687" y="0"/>
                    </a:lnTo>
                    <a:lnTo>
                      <a:pt x="3687" y="0"/>
                    </a:lnTo>
                    <a:lnTo>
                      <a:pt x="3693" y="0"/>
                    </a:lnTo>
                    <a:lnTo>
                      <a:pt x="3699" y="0"/>
                    </a:lnTo>
                    <a:lnTo>
                      <a:pt x="3699" y="0"/>
                    </a:lnTo>
                    <a:lnTo>
                      <a:pt x="3705" y="0"/>
                    </a:lnTo>
                    <a:lnTo>
                      <a:pt x="3705" y="0"/>
                    </a:lnTo>
                    <a:lnTo>
                      <a:pt x="3711" y="0"/>
                    </a:lnTo>
                    <a:lnTo>
                      <a:pt x="3711" y="0"/>
                    </a:lnTo>
                    <a:lnTo>
                      <a:pt x="3717" y="0"/>
                    </a:lnTo>
                    <a:lnTo>
                      <a:pt x="3717" y="0"/>
                    </a:lnTo>
                    <a:lnTo>
                      <a:pt x="3723" y="0"/>
                    </a:lnTo>
                    <a:lnTo>
                      <a:pt x="3729" y="0"/>
                    </a:lnTo>
                    <a:lnTo>
                      <a:pt x="3729" y="0"/>
                    </a:lnTo>
                    <a:lnTo>
                      <a:pt x="3735" y="0"/>
                    </a:lnTo>
                    <a:lnTo>
                      <a:pt x="3735" y="0"/>
                    </a:lnTo>
                    <a:lnTo>
                      <a:pt x="3741" y="0"/>
                    </a:lnTo>
                    <a:lnTo>
                      <a:pt x="3741" y="0"/>
                    </a:lnTo>
                    <a:lnTo>
                      <a:pt x="3747" y="0"/>
                    </a:lnTo>
                    <a:lnTo>
                      <a:pt x="3747" y="0"/>
                    </a:lnTo>
                    <a:lnTo>
                      <a:pt x="3753" y="0"/>
                    </a:lnTo>
                    <a:lnTo>
                      <a:pt x="3753" y="0"/>
                    </a:lnTo>
                    <a:lnTo>
                      <a:pt x="3759" y="0"/>
                    </a:lnTo>
                    <a:lnTo>
                      <a:pt x="3764" y="0"/>
                    </a:lnTo>
                    <a:lnTo>
                      <a:pt x="3770" y="0"/>
                    </a:lnTo>
                    <a:lnTo>
                      <a:pt x="3770" y="0"/>
                    </a:lnTo>
                    <a:lnTo>
                      <a:pt x="3776" y="0"/>
                    </a:lnTo>
                    <a:lnTo>
                      <a:pt x="3776" y="0"/>
                    </a:lnTo>
                    <a:lnTo>
                      <a:pt x="3782" y="0"/>
                    </a:lnTo>
                    <a:lnTo>
                      <a:pt x="3788" y="0"/>
                    </a:lnTo>
                    <a:lnTo>
                      <a:pt x="3788" y="0"/>
                    </a:lnTo>
                    <a:lnTo>
                      <a:pt x="3794" y="0"/>
                    </a:lnTo>
                    <a:lnTo>
                      <a:pt x="3794" y="0"/>
                    </a:lnTo>
                    <a:lnTo>
                      <a:pt x="3800" y="0"/>
                    </a:lnTo>
                    <a:lnTo>
                      <a:pt x="3800" y="0"/>
                    </a:lnTo>
                    <a:lnTo>
                      <a:pt x="3806" y="0"/>
                    </a:lnTo>
                    <a:lnTo>
                      <a:pt x="3806" y="0"/>
                    </a:lnTo>
                    <a:lnTo>
                      <a:pt x="3812" y="0"/>
                    </a:lnTo>
                    <a:lnTo>
                      <a:pt x="3818" y="0"/>
                    </a:lnTo>
                    <a:lnTo>
                      <a:pt x="3818" y="0"/>
                    </a:lnTo>
                    <a:lnTo>
                      <a:pt x="3824" y="0"/>
                    </a:lnTo>
                    <a:lnTo>
                      <a:pt x="3824" y="0"/>
                    </a:lnTo>
                    <a:lnTo>
                      <a:pt x="3830" y="0"/>
                    </a:lnTo>
                    <a:lnTo>
                      <a:pt x="3830" y="0"/>
                    </a:lnTo>
                    <a:lnTo>
                      <a:pt x="3836" y="0"/>
                    </a:lnTo>
                    <a:lnTo>
                      <a:pt x="3842" y="0"/>
                    </a:lnTo>
                    <a:lnTo>
                      <a:pt x="3842" y="0"/>
                    </a:lnTo>
                    <a:lnTo>
                      <a:pt x="3848" y="0"/>
                    </a:lnTo>
                    <a:lnTo>
                      <a:pt x="3848" y="0"/>
                    </a:lnTo>
                    <a:lnTo>
                      <a:pt x="3854" y="0"/>
                    </a:lnTo>
                    <a:lnTo>
                      <a:pt x="3854" y="0"/>
                    </a:lnTo>
                    <a:lnTo>
                      <a:pt x="3860" y="0"/>
                    </a:lnTo>
                    <a:lnTo>
                      <a:pt x="3866" y="0"/>
                    </a:lnTo>
                    <a:lnTo>
                      <a:pt x="3866" y="0"/>
                    </a:lnTo>
                    <a:lnTo>
                      <a:pt x="3872" y="0"/>
                    </a:lnTo>
                    <a:lnTo>
                      <a:pt x="3872" y="0"/>
                    </a:lnTo>
                    <a:lnTo>
                      <a:pt x="3878" y="0"/>
                    </a:lnTo>
                    <a:lnTo>
                      <a:pt x="3878" y="0"/>
                    </a:lnTo>
                    <a:lnTo>
                      <a:pt x="3884" y="0"/>
                    </a:lnTo>
                    <a:lnTo>
                      <a:pt x="3884" y="0"/>
                    </a:lnTo>
                    <a:lnTo>
                      <a:pt x="3890" y="0"/>
                    </a:lnTo>
                    <a:lnTo>
                      <a:pt x="3895" y="0"/>
                    </a:lnTo>
                    <a:lnTo>
                      <a:pt x="3895" y="0"/>
                    </a:lnTo>
                    <a:lnTo>
                      <a:pt x="3901" y="0"/>
                    </a:lnTo>
                    <a:lnTo>
                      <a:pt x="3901" y="0"/>
                    </a:lnTo>
                    <a:lnTo>
                      <a:pt x="3907" y="0"/>
                    </a:lnTo>
                    <a:lnTo>
                      <a:pt x="3907" y="0"/>
                    </a:lnTo>
                    <a:lnTo>
                      <a:pt x="3913" y="0"/>
                    </a:lnTo>
                    <a:lnTo>
                      <a:pt x="3919" y="0"/>
                    </a:lnTo>
                    <a:lnTo>
                      <a:pt x="3919" y="0"/>
                    </a:lnTo>
                    <a:lnTo>
                      <a:pt x="3925" y="0"/>
                    </a:lnTo>
                    <a:lnTo>
                      <a:pt x="3925" y="0"/>
                    </a:lnTo>
                    <a:lnTo>
                      <a:pt x="3931" y="0"/>
                    </a:lnTo>
                    <a:lnTo>
                      <a:pt x="3931" y="0"/>
                    </a:lnTo>
                    <a:lnTo>
                      <a:pt x="3937" y="0"/>
                    </a:lnTo>
                    <a:lnTo>
                      <a:pt x="3943" y="0"/>
                    </a:lnTo>
                    <a:lnTo>
                      <a:pt x="3943" y="0"/>
                    </a:lnTo>
                    <a:lnTo>
                      <a:pt x="3949" y="0"/>
                    </a:lnTo>
                    <a:lnTo>
                      <a:pt x="3949" y="0"/>
                    </a:lnTo>
                    <a:lnTo>
                      <a:pt x="3955" y="0"/>
                    </a:lnTo>
                    <a:lnTo>
                      <a:pt x="3955" y="0"/>
                    </a:lnTo>
                    <a:lnTo>
                      <a:pt x="3961" y="0"/>
                    </a:lnTo>
                    <a:lnTo>
                      <a:pt x="3961" y="0"/>
                    </a:lnTo>
                    <a:lnTo>
                      <a:pt x="3967" y="0"/>
                    </a:lnTo>
                    <a:lnTo>
                      <a:pt x="3973" y="0"/>
                    </a:lnTo>
                    <a:lnTo>
                      <a:pt x="3979" y="0"/>
                    </a:lnTo>
                    <a:lnTo>
                      <a:pt x="3979" y="0"/>
                    </a:lnTo>
                    <a:lnTo>
                      <a:pt x="3985" y="0"/>
                    </a:lnTo>
                    <a:lnTo>
                      <a:pt x="3985" y="0"/>
                    </a:lnTo>
                    <a:lnTo>
                      <a:pt x="3991" y="0"/>
                    </a:lnTo>
                    <a:lnTo>
                      <a:pt x="3997" y="0"/>
                    </a:lnTo>
                    <a:lnTo>
                      <a:pt x="3997" y="0"/>
                    </a:lnTo>
                    <a:lnTo>
                      <a:pt x="4003" y="0"/>
                    </a:lnTo>
                    <a:lnTo>
                      <a:pt x="4003" y="0"/>
                    </a:lnTo>
                    <a:lnTo>
                      <a:pt x="4009" y="0"/>
                    </a:lnTo>
                    <a:lnTo>
                      <a:pt x="4009" y="0"/>
                    </a:lnTo>
                    <a:lnTo>
                      <a:pt x="4015" y="0"/>
                    </a:lnTo>
                    <a:lnTo>
                      <a:pt x="4021" y="0"/>
                    </a:lnTo>
                    <a:lnTo>
                      <a:pt x="4021" y="0"/>
                    </a:lnTo>
                    <a:lnTo>
                      <a:pt x="4027" y="0"/>
                    </a:lnTo>
                    <a:lnTo>
                      <a:pt x="4027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9" y="0"/>
                    </a:lnTo>
                    <a:lnTo>
                      <a:pt x="4169" y="0"/>
                    </a:lnTo>
                    <a:lnTo>
                      <a:pt x="4175" y="0"/>
                    </a:lnTo>
                    <a:lnTo>
                      <a:pt x="4175" y="0"/>
                    </a:lnTo>
                    <a:lnTo>
                      <a:pt x="4181" y="0"/>
                    </a:lnTo>
                    <a:lnTo>
                      <a:pt x="4187" y="0"/>
                    </a:lnTo>
                    <a:lnTo>
                      <a:pt x="4187" y="0"/>
                    </a:lnTo>
                    <a:lnTo>
                      <a:pt x="4193" y="0"/>
                    </a:lnTo>
                    <a:lnTo>
                      <a:pt x="4193" y="0"/>
                    </a:lnTo>
                    <a:lnTo>
                      <a:pt x="4199" y="0"/>
                    </a:lnTo>
                    <a:lnTo>
                      <a:pt x="4199" y="0"/>
                    </a:lnTo>
                    <a:lnTo>
                      <a:pt x="4205" y="0"/>
                    </a:lnTo>
                    <a:lnTo>
                      <a:pt x="4205" y="0"/>
                    </a:lnTo>
                    <a:lnTo>
                      <a:pt x="4211" y="0"/>
                    </a:lnTo>
                    <a:lnTo>
                      <a:pt x="4217" y="0"/>
                    </a:lnTo>
                    <a:lnTo>
                      <a:pt x="4217" y="0"/>
                    </a:lnTo>
                    <a:lnTo>
                      <a:pt x="4223" y="0"/>
                    </a:lnTo>
                    <a:lnTo>
                      <a:pt x="4223" y="0"/>
                    </a:lnTo>
                    <a:lnTo>
                      <a:pt x="4229" y="0"/>
                    </a:lnTo>
                    <a:lnTo>
                      <a:pt x="4229" y="0"/>
                    </a:lnTo>
                    <a:lnTo>
                      <a:pt x="4235" y="0"/>
                    </a:lnTo>
                    <a:lnTo>
                      <a:pt x="4235" y="0"/>
                    </a:lnTo>
                    <a:lnTo>
                      <a:pt x="4241" y="0"/>
                    </a:lnTo>
                    <a:lnTo>
                      <a:pt x="4247" y="0"/>
                    </a:lnTo>
                    <a:lnTo>
                      <a:pt x="4247" y="0"/>
                    </a:lnTo>
                    <a:lnTo>
                      <a:pt x="4253" y="0"/>
                    </a:lnTo>
                    <a:lnTo>
                      <a:pt x="4253" y="0"/>
                    </a:lnTo>
                    <a:lnTo>
                      <a:pt x="4259" y="0"/>
                    </a:lnTo>
                    <a:lnTo>
                      <a:pt x="4259" y="0"/>
                    </a:lnTo>
                    <a:lnTo>
                      <a:pt x="4271" y="0"/>
                    </a:lnTo>
                    <a:lnTo>
                      <a:pt x="4271" y="0"/>
                    </a:lnTo>
                    <a:lnTo>
                      <a:pt x="4277" y="0"/>
                    </a:lnTo>
                    <a:lnTo>
                      <a:pt x="4277" y="0"/>
                    </a:lnTo>
                    <a:lnTo>
                      <a:pt x="4283" y="0"/>
                    </a:lnTo>
                    <a:lnTo>
                      <a:pt x="4283" y="0"/>
                    </a:lnTo>
                    <a:lnTo>
                      <a:pt x="4289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  <a:lnTo>
                      <a:pt x="429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265" name="Straight Arrow Connector 264"/>
            <p:cNvCxnSpPr/>
            <p:nvPr/>
          </p:nvCxnSpPr>
          <p:spPr bwMode="auto">
            <a:xfrm flipV="1">
              <a:off x="2384172" y="3499788"/>
              <a:ext cx="143" cy="213910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80008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50885" name="AutoShape 5"/>
            <p:cNvSpPr>
              <a:spLocks noChangeAspect="1" noChangeArrowheads="1" noTextEdit="1"/>
            </p:cNvSpPr>
            <p:nvPr/>
          </p:nvSpPr>
          <p:spPr bwMode="auto">
            <a:xfrm>
              <a:off x="980453" y="890444"/>
              <a:ext cx="6972300" cy="2619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89" name="Rectangle 9"/>
            <p:cNvSpPr>
              <a:spLocks noChangeArrowheads="1"/>
            </p:cNvSpPr>
            <p:nvPr/>
          </p:nvSpPr>
          <p:spPr bwMode="auto">
            <a:xfrm>
              <a:off x="7762253" y="3366944"/>
              <a:ext cx="485775" cy="161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8.76306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90" name="Rectangle 10"/>
            <p:cNvSpPr>
              <a:spLocks noChangeArrowheads="1"/>
            </p:cNvSpPr>
            <p:nvPr/>
          </p:nvSpPr>
          <p:spPr bwMode="auto">
            <a:xfrm>
              <a:off x="1094753" y="3290744"/>
              <a:ext cx="123825" cy="161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92" name="Rectangle 12"/>
            <p:cNvSpPr>
              <a:spLocks noChangeArrowheads="1"/>
            </p:cNvSpPr>
            <p:nvPr/>
          </p:nvSpPr>
          <p:spPr bwMode="auto">
            <a:xfrm>
              <a:off x="1170953" y="1014269"/>
              <a:ext cx="771525" cy="161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936" name="Rectangle 56"/>
            <p:cNvSpPr>
              <a:spLocks noChangeArrowheads="1"/>
            </p:cNvSpPr>
            <p:nvPr/>
          </p:nvSpPr>
          <p:spPr bwMode="auto">
            <a:xfrm>
              <a:off x="1456703" y="3290744"/>
              <a:ext cx="523875" cy="161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938" name="Rectangle 58"/>
            <p:cNvSpPr>
              <a:spLocks noChangeArrowheads="1"/>
            </p:cNvSpPr>
            <p:nvPr/>
          </p:nvSpPr>
          <p:spPr bwMode="auto">
            <a:xfrm>
              <a:off x="2123453" y="3290744"/>
              <a:ext cx="523875" cy="161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940" name="Rectangle 60"/>
            <p:cNvSpPr>
              <a:spLocks noChangeArrowheads="1"/>
            </p:cNvSpPr>
            <p:nvPr/>
          </p:nvSpPr>
          <p:spPr bwMode="auto">
            <a:xfrm>
              <a:off x="2790203" y="3290744"/>
              <a:ext cx="466725" cy="161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942" name="Rectangle 62"/>
            <p:cNvSpPr>
              <a:spLocks noChangeArrowheads="1"/>
            </p:cNvSpPr>
            <p:nvPr/>
          </p:nvSpPr>
          <p:spPr bwMode="auto">
            <a:xfrm>
              <a:off x="3456953" y="3290744"/>
              <a:ext cx="466725" cy="161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943" name="Rectangle 63"/>
            <p:cNvSpPr>
              <a:spLocks noChangeArrowheads="1"/>
            </p:cNvSpPr>
            <p:nvPr/>
          </p:nvSpPr>
          <p:spPr bwMode="auto">
            <a:xfrm>
              <a:off x="1256678" y="3452669"/>
              <a:ext cx="923925" cy="47625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45" name="Rectangle 65"/>
            <p:cNvSpPr>
              <a:spLocks noChangeArrowheads="1"/>
            </p:cNvSpPr>
            <p:nvPr/>
          </p:nvSpPr>
          <p:spPr bwMode="auto">
            <a:xfrm>
              <a:off x="2599703" y="3452669"/>
              <a:ext cx="923925" cy="47625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46" name="Rectangle 66"/>
            <p:cNvSpPr>
              <a:spLocks noChangeArrowheads="1"/>
            </p:cNvSpPr>
            <p:nvPr/>
          </p:nvSpPr>
          <p:spPr bwMode="auto">
            <a:xfrm>
              <a:off x="3915740" y="3433619"/>
              <a:ext cx="304800" cy="6667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47" name="Rectangle 67"/>
            <p:cNvSpPr>
              <a:spLocks noChangeArrowheads="1"/>
            </p:cNvSpPr>
            <p:nvPr/>
          </p:nvSpPr>
          <p:spPr bwMode="auto">
            <a:xfrm>
              <a:off x="4628528" y="3452669"/>
              <a:ext cx="923925" cy="47625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48" name="Rectangle 68"/>
            <p:cNvSpPr>
              <a:spLocks noChangeArrowheads="1"/>
            </p:cNvSpPr>
            <p:nvPr/>
          </p:nvSpPr>
          <p:spPr bwMode="auto">
            <a:xfrm>
              <a:off x="5723903" y="3449494"/>
              <a:ext cx="76200" cy="5873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49" name="Rectangle 69"/>
            <p:cNvSpPr>
              <a:spLocks noChangeArrowheads="1"/>
            </p:cNvSpPr>
            <p:nvPr/>
          </p:nvSpPr>
          <p:spPr bwMode="auto">
            <a:xfrm>
              <a:off x="5971553" y="3452669"/>
              <a:ext cx="923925" cy="47625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50" name="Rectangle 70"/>
            <p:cNvSpPr>
              <a:spLocks noChangeArrowheads="1"/>
            </p:cNvSpPr>
            <p:nvPr/>
          </p:nvSpPr>
          <p:spPr bwMode="auto">
            <a:xfrm>
              <a:off x="7295528" y="3433619"/>
              <a:ext cx="304800" cy="6667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Rectangle 66"/>
            <p:cNvSpPr>
              <a:spLocks noChangeArrowheads="1"/>
            </p:cNvSpPr>
            <p:nvPr/>
          </p:nvSpPr>
          <p:spPr bwMode="auto">
            <a:xfrm>
              <a:off x="3531565" y="3446319"/>
              <a:ext cx="158750" cy="65088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Rectangle 66"/>
            <p:cNvSpPr>
              <a:spLocks noChangeArrowheads="1"/>
            </p:cNvSpPr>
            <p:nvPr/>
          </p:nvSpPr>
          <p:spPr bwMode="auto">
            <a:xfrm>
              <a:off x="2440953" y="3449494"/>
              <a:ext cx="158750" cy="65088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Rectangle 66"/>
            <p:cNvSpPr>
              <a:spLocks noChangeArrowheads="1"/>
            </p:cNvSpPr>
            <p:nvPr/>
          </p:nvSpPr>
          <p:spPr bwMode="auto">
            <a:xfrm>
              <a:off x="2183778" y="3449494"/>
              <a:ext cx="158750" cy="65088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Rectangle 66"/>
            <p:cNvSpPr>
              <a:spLocks noChangeArrowheads="1"/>
            </p:cNvSpPr>
            <p:nvPr/>
          </p:nvSpPr>
          <p:spPr bwMode="auto">
            <a:xfrm>
              <a:off x="1099515" y="3447907"/>
              <a:ext cx="158750" cy="65088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Rectangle 66"/>
            <p:cNvSpPr>
              <a:spLocks noChangeArrowheads="1"/>
            </p:cNvSpPr>
            <p:nvPr/>
          </p:nvSpPr>
          <p:spPr bwMode="auto">
            <a:xfrm>
              <a:off x="4474540" y="3449494"/>
              <a:ext cx="158750" cy="65088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Rectangle 66"/>
            <p:cNvSpPr>
              <a:spLocks noChangeArrowheads="1"/>
            </p:cNvSpPr>
            <p:nvPr/>
          </p:nvSpPr>
          <p:spPr bwMode="auto">
            <a:xfrm>
              <a:off x="5555628" y="3447907"/>
              <a:ext cx="158750" cy="65088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Rectangle 66"/>
            <p:cNvSpPr>
              <a:spLocks noChangeArrowheads="1"/>
            </p:cNvSpPr>
            <p:nvPr/>
          </p:nvSpPr>
          <p:spPr bwMode="auto">
            <a:xfrm>
              <a:off x="5814390" y="3446319"/>
              <a:ext cx="158750" cy="65088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Rectangle 66"/>
            <p:cNvSpPr>
              <a:spLocks noChangeArrowheads="1"/>
            </p:cNvSpPr>
            <p:nvPr/>
          </p:nvSpPr>
          <p:spPr bwMode="auto">
            <a:xfrm>
              <a:off x="6903415" y="3449494"/>
              <a:ext cx="158750" cy="65088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Rectangle 68"/>
            <p:cNvSpPr>
              <a:spLocks noChangeArrowheads="1"/>
            </p:cNvSpPr>
            <p:nvPr/>
          </p:nvSpPr>
          <p:spPr bwMode="auto">
            <a:xfrm>
              <a:off x="2352053" y="3449494"/>
              <a:ext cx="76200" cy="5873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Rectangle 68"/>
            <p:cNvSpPr>
              <a:spLocks noChangeArrowheads="1"/>
            </p:cNvSpPr>
            <p:nvPr/>
          </p:nvSpPr>
          <p:spPr bwMode="auto">
            <a:xfrm>
              <a:off x="3839540" y="3432032"/>
              <a:ext cx="76200" cy="6985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Rectangle 68"/>
            <p:cNvSpPr>
              <a:spLocks noChangeArrowheads="1"/>
            </p:cNvSpPr>
            <p:nvPr/>
          </p:nvSpPr>
          <p:spPr bwMode="auto">
            <a:xfrm>
              <a:off x="4231653" y="3432032"/>
              <a:ext cx="76200" cy="6985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Rectangle 68"/>
            <p:cNvSpPr>
              <a:spLocks noChangeArrowheads="1"/>
            </p:cNvSpPr>
            <p:nvPr/>
          </p:nvSpPr>
          <p:spPr bwMode="auto">
            <a:xfrm>
              <a:off x="7212978" y="3435207"/>
              <a:ext cx="76200" cy="6985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Rectangle 68"/>
            <p:cNvSpPr>
              <a:spLocks noChangeArrowheads="1"/>
            </p:cNvSpPr>
            <p:nvPr/>
          </p:nvSpPr>
          <p:spPr bwMode="auto">
            <a:xfrm>
              <a:off x="7613028" y="3435207"/>
              <a:ext cx="76200" cy="6985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46"/>
            <p:cNvGrpSpPr/>
            <p:nvPr/>
          </p:nvGrpSpPr>
          <p:grpSpPr>
            <a:xfrm>
              <a:off x="1089643" y="3516394"/>
              <a:ext cx="1255259" cy="414854"/>
              <a:chOff x="1089643" y="3516394"/>
              <a:chExt cx="1255259" cy="414854"/>
            </a:xfrm>
          </p:grpSpPr>
          <p:sp>
            <p:nvSpPr>
              <p:cNvPr id="255" name="AutoShape 3"/>
              <p:cNvSpPr>
                <a:spLocks/>
              </p:cNvSpPr>
              <p:nvPr/>
            </p:nvSpPr>
            <p:spPr bwMode="auto">
              <a:xfrm rot="16200000" flipV="1">
                <a:off x="1649475" y="2956562"/>
                <a:ext cx="135595" cy="1255259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44" name="Text Box 9"/>
              <p:cNvSpPr txBox="1">
                <a:spLocks noChangeArrowheads="1"/>
              </p:cNvSpPr>
              <p:nvPr/>
            </p:nvSpPr>
            <p:spPr bwMode="auto">
              <a:xfrm>
                <a:off x="1191169" y="3564481"/>
                <a:ext cx="986282" cy="3667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sz="1200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Bend</a:t>
                </a:r>
                <a:r>
                  <a:rPr lang="en-US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 </a:t>
                </a:r>
                <a:endParaRPr lang="en-US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45" name="Text Box 9"/>
            <p:cNvSpPr txBox="1">
              <a:spLocks noChangeArrowheads="1"/>
            </p:cNvSpPr>
            <p:nvPr/>
          </p:nvSpPr>
          <p:spPr bwMode="auto">
            <a:xfrm>
              <a:off x="1921379" y="3674186"/>
              <a:ext cx="986282" cy="2282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9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Sextupole</a:t>
              </a:r>
              <a:r>
                <a:rPr lang="en-US" sz="9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en-US" sz="9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" name="Group 247"/>
            <p:cNvGrpSpPr/>
            <p:nvPr/>
          </p:nvGrpSpPr>
          <p:grpSpPr>
            <a:xfrm>
              <a:off x="2436934" y="3511719"/>
              <a:ext cx="1255259" cy="414854"/>
              <a:chOff x="1089643" y="3516394"/>
              <a:chExt cx="1255259" cy="414854"/>
            </a:xfrm>
          </p:grpSpPr>
          <p:sp>
            <p:nvSpPr>
              <p:cNvPr id="249" name="AutoShape 3"/>
              <p:cNvSpPr>
                <a:spLocks/>
              </p:cNvSpPr>
              <p:nvPr/>
            </p:nvSpPr>
            <p:spPr bwMode="auto">
              <a:xfrm rot="16200000" flipV="1">
                <a:off x="1649475" y="2956562"/>
                <a:ext cx="135595" cy="1255259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50" name="Text Box 9"/>
              <p:cNvSpPr txBox="1">
                <a:spLocks noChangeArrowheads="1"/>
              </p:cNvSpPr>
              <p:nvPr/>
            </p:nvSpPr>
            <p:spPr bwMode="auto">
              <a:xfrm>
                <a:off x="1191169" y="3564481"/>
                <a:ext cx="986282" cy="3667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sz="1200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Bend</a:t>
                </a:r>
                <a:r>
                  <a:rPr lang="en-US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 </a:t>
                </a:r>
                <a:endParaRPr lang="en-US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5" name="Group 275"/>
            <p:cNvGrpSpPr/>
            <p:nvPr/>
          </p:nvGrpSpPr>
          <p:grpSpPr>
            <a:xfrm>
              <a:off x="6847688" y="3500720"/>
              <a:ext cx="1178762" cy="711543"/>
              <a:chOff x="3465188" y="3500720"/>
              <a:chExt cx="1178762" cy="711543"/>
            </a:xfrm>
          </p:grpSpPr>
          <p:grpSp>
            <p:nvGrpSpPr>
              <p:cNvPr id="6" name="Group 274"/>
              <p:cNvGrpSpPr/>
              <p:nvPr/>
            </p:nvGrpSpPr>
            <p:grpSpPr>
              <a:xfrm>
                <a:off x="3465188" y="3623963"/>
                <a:ext cx="1178762" cy="588300"/>
                <a:chOff x="3451438" y="3623963"/>
                <a:chExt cx="1178762" cy="588300"/>
              </a:xfrm>
            </p:grpSpPr>
            <p:sp>
              <p:nvSpPr>
                <p:cNvPr id="258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451438" y="3623963"/>
                  <a:ext cx="749395" cy="2282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sz="900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Correctors </a:t>
                  </a:r>
                  <a:endParaRPr lang="en-US" sz="900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963450" y="3640363"/>
                  <a:ext cx="666750" cy="2282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sz="900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BPM </a:t>
                  </a:r>
                  <a:endParaRPr lang="en-US" sz="900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3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586812" y="3845496"/>
                  <a:ext cx="986282" cy="3667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sz="1200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Quad</a:t>
                  </a:r>
                  <a:r>
                    <a:rPr lang="en-US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 </a:t>
                  </a:r>
                  <a:endParaRPr lang="en-US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cxnSp>
            <p:nvCxnSpPr>
              <p:cNvPr id="257" name="Straight Arrow Connector 256"/>
              <p:cNvCxnSpPr/>
              <p:nvPr/>
            </p:nvCxnSpPr>
            <p:spPr bwMode="auto">
              <a:xfrm flipV="1">
                <a:off x="3876675" y="3500720"/>
                <a:ext cx="831" cy="194980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cxnSp>
            <p:nvCxnSpPr>
              <p:cNvPr id="269" name="Straight Arrow Connector 268"/>
              <p:cNvCxnSpPr/>
              <p:nvPr/>
            </p:nvCxnSpPr>
            <p:spPr bwMode="auto">
              <a:xfrm flipV="1">
                <a:off x="4273550" y="3500720"/>
                <a:ext cx="831" cy="194980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272" name="AutoShape 3"/>
              <p:cNvSpPr>
                <a:spLocks/>
              </p:cNvSpPr>
              <p:nvPr/>
            </p:nvSpPr>
            <p:spPr bwMode="auto">
              <a:xfrm rot="16200000" flipV="1">
                <a:off x="4042548" y="3696473"/>
                <a:ext cx="80121" cy="375532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</p:grpSp>
      <p:sp>
        <p:nvSpPr>
          <p:cNvPr id="274" name="Text Box 40"/>
          <p:cNvSpPr txBox="1">
            <a:spLocks noChangeArrowheads="1"/>
          </p:cNvSpPr>
          <p:nvPr/>
        </p:nvSpPr>
        <p:spPr bwMode="auto">
          <a:xfrm>
            <a:off x="7199087" y="4391159"/>
            <a:ext cx="1656539" cy="1243930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100" b="1" dirty="0" err="1" smtClean="0">
                <a:solidFill>
                  <a:srgbClr val="800080"/>
                </a:solidFill>
                <a:cs typeface="Arial" pitchFamily="34" charset="0"/>
              </a:rPr>
              <a:t>Quadrupole</a:t>
            </a: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:</a:t>
            </a:r>
            <a:endParaRPr lang="de-DE" sz="1100" b="1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100" dirty="0" err="1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err="1" smtClean="0">
                <a:solidFill>
                  <a:srgbClr val="800080"/>
                </a:solidFill>
                <a:cs typeface="Arial" pitchFamily="34" charset="0"/>
              </a:rPr>
              <a:t>q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40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60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 = 12-58</a:t>
            </a:r>
            <a:r>
              <a:rPr lang="de-DE" sz="1100" b="1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Tesla/m</a:t>
            </a:r>
          </a:p>
          <a:p>
            <a:pPr>
              <a:spcBef>
                <a:spcPts val="60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Correctors (H/V): 10 cm</a:t>
            </a:r>
            <a:r>
              <a:rPr lang="de-DE" sz="1100" b="1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endParaRPr lang="en-US" sz="1100" b="1" dirty="0" smtClean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BPM can: 10 cm</a:t>
            </a:r>
            <a:r>
              <a:rPr lang="de-DE" sz="1100" b="1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endParaRPr lang="en-US" sz="1100" b="1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110" name="Text Box 9"/>
          <p:cNvSpPr txBox="1">
            <a:spLocks noChangeArrowheads="1"/>
          </p:cNvSpPr>
          <p:nvPr/>
        </p:nvSpPr>
        <p:spPr bwMode="auto">
          <a:xfrm>
            <a:off x="1923143" y="5142564"/>
            <a:ext cx="1669143" cy="259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1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Half-cell </a:t>
            </a:r>
            <a:r>
              <a:rPr lang="en-US" sz="1100" dirty="0" err="1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cryomodule</a:t>
            </a:r>
            <a:r>
              <a:rPr lang="en-US" sz="11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11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89" name="Group 188"/>
          <p:cNvGrpSpPr/>
          <p:nvPr/>
        </p:nvGrpSpPr>
        <p:grpSpPr>
          <a:xfrm>
            <a:off x="1008742" y="4165146"/>
            <a:ext cx="3598582" cy="1050093"/>
            <a:chOff x="1008742" y="3984171"/>
            <a:chExt cx="3598582" cy="1050093"/>
          </a:xfrm>
        </p:grpSpPr>
        <p:sp>
          <p:nvSpPr>
            <p:cNvPr id="252" name="AutoShape 3"/>
            <p:cNvSpPr>
              <a:spLocks/>
            </p:cNvSpPr>
            <p:nvPr/>
          </p:nvSpPr>
          <p:spPr bwMode="auto">
            <a:xfrm rot="16200000" flipV="1">
              <a:off x="2304442" y="3257882"/>
              <a:ext cx="179540" cy="2589461"/>
            </a:xfrm>
            <a:prstGeom prst="leftBrace">
              <a:avLst>
                <a:gd name="adj1" fmla="val 163981"/>
                <a:gd name="adj2" fmla="val 50000"/>
              </a:avLst>
            </a:prstGeom>
            <a:noFill/>
            <a:ln w="12699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277" name="Text Box 9"/>
            <p:cNvSpPr txBox="1">
              <a:spLocks noChangeArrowheads="1"/>
            </p:cNvSpPr>
            <p:nvPr/>
          </p:nvSpPr>
          <p:spPr bwMode="auto">
            <a:xfrm>
              <a:off x="1933269" y="4612804"/>
              <a:ext cx="986282" cy="259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Dual-dipole </a:t>
              </a:r>
              <a:endParaRPr lang="en-US" sz="11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" name="Rectangle 66"/>
            <p:cNvSpPr>
              <a:spLocks noChangeArrowheads="1"/>
            </p:cNvSpPr>
            <p:nvPr/>
          </p:nvSpPr>
          <p:spPr bwMode="auto">
            <a:xfrm>
              <a:off x="3923681" y="4173836"/>
              <a:ext cx="304800" cy="6667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68"/>
            <p:cNvSpPr>
              <a:spLocks noChangeArrowheads="1"/>
            </p:cNvSpPr>
            <p:nvPr/>
          </p:nvSpPr>
          <p:spPr bwMode="auto">
            <a:xfrm>
              <a:off x="3846800" y="4172249"/>
              <a:ext cx="76200" cy="6985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68"/>
            <p:cNvSpPr>
              <a:spLocks noChangeArrowheads="1"/>
            </p:cNvSpPr>
            <p:nvPr/>
          </p:nvSpPr>
          <p:spPr bwMode="auto">
            <a:xfrm>
              <a:off x="4239593" y="4172249"/>
              <a:ext cx="76200" cy="6985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Rounded Rectangle 105"/>
            <p:cNvSpPr/>
            <p:nvPr/>
          </p:nvSpPr>
          <p:spPr bwMode="auto">
            <a:xfrm>
              <a:off x="1008742" y="3984171"/>
              <a:ext cx="3367315" cy="413657"/>
            </a:xfrm>
            <a:prstGeom prst="roundRect">
              <a:avLst>
                <a:gd name="adj" fmla="val 28948"/>
              </a:avLst>
            </a:prstGeom>
            <a:noFill/>
            <a:ln w="12699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107" name="Text Box 9"/>
            <p:cNvSpPr txBox="1">
              <a:spLocks noChangeArrowheads="1"/>
            </p:cNvSpPr>
            <p:nvPr/>
          </p:nvSpPr>
          <p:spPr bwMode="auto">
            <a:xfrm>
              <a:off x="3621042" y="4637551"/>
              <a:ext cx="986282" cy="3667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2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Quad</a:t>
              </a:r>
              <a:r>
                <a:rPr lang="en-US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en-US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" name="AutoShape 3"/>
            <p:cNvSpPr>
              <a:spLocks/>
            </p:cNvSpPr>
            <p:nvPr/>
          </p:nvSpPr>
          <p:spPr bwMode="auto">
            <a:xfrm rot="16200000" flipV="1">
              <a:off x="4023031" y="4313318"/>
              <a:ext cx="132736" cy="471714"/>
            </a:xfrm>
            <a:prstGeom prst="leftBrace">
              <a:avLst>
                <a:gd name="adj1" fmla="val 163981"/>
                <a:gd name="adj2" fmla="val 50000"/>
              </a:avLst>
            </a:prstGeom>
            <a:noFill/>
            <a:ln w="12699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09" name="AutoShape 3"/>
            <p:cNvSpPr>
              <a:spLocks/>
            </p:cNvSpPr>
            <p:nvPr/>
          </p:nvSpPr>
          <p:spPr bwMode="auto">
            <a:xfrm rot="16200000" flipV="1">
              <a:off x="2620772" y="3271722"/>
              <a:ext cx="179540" cy="3345543"/>
            </a:xfrm>
            <a:prstGeom prst="leftBrace">
              <a:avLst>
                <a:gd name="adj1" fmla="val 163981"/>
                <a:gd name="adj2" fmla="val 50000"/>
              </a:avLst>
            </a:prstGeom>
            <a:noFill/>
            <a:ln w="12699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grpSp>
          <p:nvGrpSpPr>
            <p:cNvPr id="7" name="Group 117"/>
            <p:cNvGrpSpPr/>
            <p:nvPr/>
          </p:nvGrpSpPr>
          <p:grpSpPr>
            <a:xfrm>
              <a:off x="1099518" y="4172022"/>
              <a:ext cx="2590800" cy="68263"/>
              <a:chOff x="1251915" y="3598719"/>
              <a:chExt cx="2590800" cy="68263"/>
            </a:xfrm>
            <a:effectLst>
              <a:outerShdw blurRad="50800" dist="50800" dir="5400000" algn="ctr" rotWithShape="0">
                <a:srgbClr val="000000">
                  <a:alpha val="0"/>
                </a:srgbClr>
              </a:outerShdw>
            </a:effectLst>
          </p:grpSpPr>
          <p:sp>
            <p:nvSpPr>
              <p:cNvPr id="111" name="Rectangle 63"/>
              <p:cNvSpPr>
                <a:spLocks noChangeArrowheads="1"/>
              </p:cNvSpPr>
              <p:nvPr/>
            </p:nvSpPr>
            <p:spPr bwMode="auto">
              <a:xfrm>
                <a:off x="1409078" y="3605069"/>
                <a:ext cx="923925" cy="4762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Rectangle 65"/>
              <p:cNvSpPr>
                <a:spLocks noChangeArrowheads="1"/>
              </p:cNvSpPr>
              <p:nvPr/>
            </p:nvSpPr>
            <p:spPr bwMode="auto">
              <a:xfrm>
                <a:off x="2752103" y="3605069"/>
                <a:ext cx="923925" cy="4762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Rectangle 66"/>
              <p:cNvSpPr>
                <a:spLocks noChangeArrowheads="1"/>
              </p:cNvSpPr>
              <p:nvPr/>
            </p:nvSpPr>
            <p:spPr bwMode="auto">
              <a:xfrm>
                <a:off x="3683965" y="3598719"/>
                <a:ext cx="158750" cy="65088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Rectangle 66"/>
              <p:cNvSpPr>
                <a:spLocks noChangeArrowheads="1"/>
              </p:cNvSpPr>
              <p:nvPr/>
            </p:nvSpPr>
            <p:spPr bwMode="auto">
              <a:xfrm>
                <a:off x="2593353" y="3601894"/>
                <a:ext cx="158750" cy="65088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Rectangle 66"/>
              <p:cNvSpPr>
                <a:spLocks noChangeArrowheads="1"/>
              </p:cNvSpPr>
              <p:nvPr/>
            </p:nvSpPr>
            <p:spPr bwMode="auto">
              <a:xfrm>
                <a:off x="2336178" y="3601894"/>
                <a:ext cx="158750" cy="65088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Rectangle 66"/>
              <p:cNvSpPr>
                <a:spLocks noChangeArrowheads="1"/>
              </p:cNvSpPr>
              <p:nvPr/>
            </p:nvSpPr>
            <p:spPr bwMode="auto">
              <a:xfrm>
                <a:off x="1251915" y="3600307"/>
                <a:ext cx="158750" cy="65088"/>
              </a:xfrm>
              <a:prstGeom prst="rect">
                <a:avLst/>
              </a:prstGeom>
              <a:solidFill>
                <a:srgbClr val="CBCDFF"/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Rectangle 68"/>
              <p:cNvSpPr>
                <a:spLocks noChangeArrowheads="1"/>
              </p:cNvSpPr>
              <p:nvPr/>
            </p:nvSpPr>
            <p:spPr bwMode="auto">
              <a:xfrm>
                <a:off x="2504453" y="3601894"/>
                <a:ext cx="76200" cy="5873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19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Arc Cell </a:t>
            </a:r>
            <a:r>
              <a:rPr lang="en-US" sz="3200" b="0" dirty="0" smtClean="0">
                <a:solidFill>
                  <a:srgbClr val="00B050"/>
                </a:solidFill>
                <a:latin typeface="Symbol" pitchFamily="18" charset="2"/>
                <a:ea typeface="ＭＳ Ｐゴシック" charset="0"/>
                <a:cs typeface="ＭＳ Ｐゴシック" charset="0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 Super-ferric Magnets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1" name="Text Box 40"/>
          <p:cNvSpPr txBox="1">
            <a:spLocks noChangeArrowheads="1"/>
          </p:cNvSpPr>
          <p:nvPr/>
        </p:nvSpPr>
        <p:spPr bwMode="auto">
          <a:xfrm>
            <a:off x="2061260" y="5606755"/>
            <a:ext cx="1920340" cy="536044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200" b="1" dirty="0" smtClean="0">
                <a:solidFill>
                  <a:srgbClr val="800080"/>
                </a:solidFill>
                <a:cs typeface="Arial" pitchFamily="34" charset="0"/>
              </a:rPr>
              <a:t>Magnet</a:t>
            </a:r>
            <a:r>
              <a:rPr lang="en-US" sz="1200" b="1" dirty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en-US" sz="1200" b="1" dirty="0" smtClean="0">
                <a:solidFill>
                  <a:srgbClr val="800080"/>
                </a:solidFill>
                <a:cs typeface="Arial" pitchFamily="34" charset="0"/>
              </a:rPr>
              <a:t>aperture radius:</a:t>
            </a:r>
            <a:endParaRPr lang="en-US" sz="12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6</a:t>
            </a:r>
            <a:r>
              <a:rPr lang="en-US" sz="1200" dirty="0" smtClean="0">
                <a:solidFill>
                  <a:srgbClr val="800080"/>
                </a:solidFill>
                <a:latin typeface="Symbol" charset="2"/>
                <a:cs typeface="Symbol" charset="2"/>
              </a:rPr>
              <a:t>s</a:t>
            </a:r>
            <a:r>
              <a:rPr lang="en-US" sz="1200" baseline="-25000" dirty="0" smtClean="0">
                <a:solidFill>
                  <a:srgbClr val="800080"/>
                </a:solidFill>
                <a:cs typeface="Arial" pitchFamily="34" charset="0"/>
              </a:rPr>
              <a:t>rms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 = 42 mm</a:t>
            </a:r>
          </a:p>
        </p:txBody>
      </p:sp>
      <p:sp>
        <p:nvSpPr>
          <p:cNvPr id="124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8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12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MEIC Fall Collaboration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Mtg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JLab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Oct. 5, 2015  </a:t>
            </a:r>
          </a:p>
        </p:txBody>
      </p:sp>
    </p:spTree>
    <p:extLst>
      <p:ext uri="{BB962C8B-B14F-4D97-AF65-F5344CB8AC3E}">
        <p14:creationId xmlns:p14="http://schemas.microsoft.com/office/powerpoint/2010/main" val="1434133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" name="Group 7"/>
          <p:cNvGrpSpPr>
            <a:grpSpLocks noChangeAspect="1"/>
          </p:cNvGrpSpPr>
          <p:nvPr/>
        </p:nvGrpSpPr>
        <p:grpSpPr bwMode="auto">
          <a:xfrm>
            <a:off x="908050" y="1087135"/>
            <a:ext cx="7383463" cy="2781300"/>
            <a:chOff x="572" y="762"/>
            <a:chExt cx="4651" cy="1752"/>
          </a:xfrm>
        </p:grpSpPr>
        <p:sp>
          <p:nvSpPr>
            <p:cNvPr id="1030" name="AutoShape 6"/>
            <p:cNvSpPr>
              <a:spLocks noChangeAspect="1" noChangeArrowheads="1" noTextEdit="1"/>
            </p:cNvSpPr>
            <p:nvPr/>
          </p:nvSpPr>
          <p:spPr bwMode="auto">
            <a:xfrm>
              <a:off x="573" y="762"/>
              <a:ext cx="4614" cy="17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Rectangle 8"/>
            <p:cNvSpPr>
              <a:spLocks noChangeArrowheads="1"/>
            </p:cNvSpPr>
            <p:nvPr/>
          </p:nvSpPr>
          <p:spPr bwMode="auto">
            <a:xfrm>
              <a:off x="573" y="762"/>
              <a:ext cx="4614" cy="175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Rectangle 9"/>
            <p:cNvSpPr>
              <a:spLocks noChangeArrowheads="1"/>
            </p:cNvSpPr>
            <p:nvPr/>
          </p:nvSpPr>
          <p:spPr bwMode="auto">
            <a:xfrm>
              <a:off x="645" y="906"/>
              <a:ext cx="4470" cy="145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Rectangle 10"/>
            <p:cNvSpPr>
              <a:spLocks noChangeArrowheads="1"/>
            </p:cNvSpPr>
            <p:nvPr/>
          </p:nvSpPr>
          <p:spPr bwMode="auto">
            <a:xfrm>
              <a:off x="4863" y="2376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35.0522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35" name="Rectangle 11"/>
            <p:cNvSpPr>
              <a:spLocks noChangeArrowheads="1"/>
            </p:cNvSpPr>
            <p:nvPr/>
          </p:nvSpPr>
          <p:spPr bwMode="auto">
            <a:xfrm>
              <a:off x="645" y="2376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37" name="Rectangle 13"/>
            <p:cNvSpPr>
              <a:spLocks noChangeArrowheads="1"/>
            </p:cNvSpPr>
            <p:nvPr/>
          </p:nvSpPr>
          <p:spPr bwMode="auto">
            <a:xfrm>
              <a:off x="693" y="840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38" name="Rectangle 14"/>
            <p:cNvSpPr>
              <a:spLocks noChangeArrowheads="1"/>
            </p:cNvSpPr>
            <p:nvPr/>
          </p:nvSpPr>
          <p:spPr bwMode="auto">
            <a:xfrm rot="16200000">
              <a:off x="585" y="85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39" name="Rectangle 15"/>
            <p:cNvSpPr>
              <a:spLocks noChangeArrowheads="1"/>
            </p:cNvSpPr>
            <p:nvPr/>
          </p:nvSpPr>
          <p:spPr bwMode="auto">
            <a:xfrm rot="16200000">
              <a:off x="584" y="2280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40" name="Rectangle 16"/>
            <p:cNvSpPr>
              <a:spLocks noChangeArrowheads="1"/>
            </p:cNvSpPr>
            <p:nvPr/>
          </p:nvSpPr>
          <p:spPr bwMode="auto">
            <a:xfrm rot="16200000">
              <a:off x="5133" y="851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41" name="Rectangle 17"/>
            <p:cNvSpPr>
              <a:spLocks noChangeArrowheads="1"/>
            </p:cNvSpPr>
            <p:nvPr/>
          </p:nvSpPr>
          <p:spPr bwMode="auto">
            <a:xfrm rot="16200000">
              <a:off x="5133" y="2279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42" name="Rectangle 18"/>
            <p:cNvSpPr>
              <a:spLocks noChangeArrowheads="1"/>
            </p:cNvSpPr>
            <p:nvPr/>
          </p:nvSpPr>
          <p:spPr bwMode="auto">
            <a:xfrm rot="16200000">
              <a:off x="410" y="1554"/>
              <a:ext cx="42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Size_X[cm]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43" name="Rectangle 19"/>
            <p:cNvSpPr>
              <a:spLocks noChangeArrowheads="1"/>
            </p:cNvSpPr>
            <p:nvPr/>
          </p:nvSpPr>
          <p:spPr bwMode="auto">
            <a:xfrm rot="16200000">
              <a:off x="4959" y="1553"/>
              <a:ext cx="42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Size_Y[cm]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44" name="Line 20"/>
            <p:cNvSpPr>
              <a:spLocks noChangeShapeType="1"/>
            </p:cNvSpPr>
            <p:nvPr/>
          </p:nvSpPr>
          <p:spPr bwMode="auto">
            <a:xfrm flipH="1">
              <a:off x="5085" y="105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Line 21"/>
            <p:cNvSpPr>
              <a:spLocks noChangeShapeType="1"/>
            </p:cNvSpPr>
            <p:nvPr/>
          </p:nvSpPr>
          <p:spPr bwMode="auto">
            <a:xfrm>
              <a:off x="645" y="105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Line 22"/>
            <p:cNvSpPr>
              <a:spLocks noChangeShapeType="1"/>
            </p:cNvSpPr>
            <p:nvPr/>
          </p:nvSpPr>
          <p:spPr bwMode="auto">
            <a:xfrm flipV="1">
              <a:off x="1089" y="234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Line 23"/>
            <p:cNvSpPr>
              <a:spLocks noChangeShapeType="1"/>
            </p:cNvSpPr>
            <p:nvPr/>
          </p:nvSpPr>
          <p:spPr bwMode="auto">
            <a:xfrm>
              <a:off x="1089" y="90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Line 24"/>
            <p:cNvSpPr>
              <a:spLocks noChangeShapeType="1"/>
            </p:cNvSpPr>
            <p:nvPr/>
          </p:nvSpPr>
          <p:spPr bwMode="auto">
            <a:xfrm flipH="1">
              <a:off x="5085" y="119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Line 25"/>
            <p:cNvSpPr>
              <a:spLocks noChangeShapeType="1"/>
            </p:cNvSpPr>
            <p:nvPr/>
          </p:nvSpPr>
          <p:spPr bwMode="auto">
            <a:xfrm>
              <a:off x="645" y="119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Line 26"/>
            <p:cNvSpPr>
              <a:spLocks noChangeShapeType="1"/>
            </p:cNvSpPr>
            <p:nvPr/>
          </p:nvSpPr>
          <p:spPr bwMode="auto">
            <a:xfrm flipV="1">
              <a:off x="1539" y="234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Line 27"/>
            <p:cNvSpPr>
              <a:spLocks noChangeShapeType="1"/>
            </p:cNvSpPr>
            <p:nvPr/>
          </p:nvSpPr>
          <p:spPr bwMode="auto">
            <a:xfrm>
              <a:off x="1539" y="90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Line 28"/>
            <p:cNvSpPr>
              <a:spLocks noChangeShapeType="1"/>
            </p:cNvSpPr>
            <p:nvPr/>
          </p:nvSpPr>
          <p:spPr bwMode="auto">
            <a:xfrm flipH="1">
              <a:off x="5085" y="134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Line 29"/>
            <p:cNvSpPr>
              <a:spLocks noChangeShapeType="1"/>
            </p:cNvSpPr>
            <p:nvPr/>
          </p:nvSpPr>
          <p:spPr bwMode="auto">
            <a:xfrm>
              <a:off x="645" y="1344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Line 30"/>
            <p:cNvSpPr>
              <a:spLocks noChangeShapeType="1"/>
            </p:cNvSpPr>
            <p:nvPr/>
          </p:nvSpPr>
          <p:spPr bwMode="auto">
            <a:xfrm flipV="1">
              <a:off x="1983" y="234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Line 31"/>
            <p:cNvSpPr>
              <a:spLocks noChangeShapeType="1"/>
            </p:cNvSpPr>
            <p:nvPr/>
          </p:nvSpPr>
          <p:spPr bwMode="auto">
            <a:xfrm>
              <a:off x="1983" y="90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Line 32"/>
            <p:cNvSpPr>
              <a:spLocks noChangeShapeType="1"/>
            </p:cNvSpPr>
            <p:nvPr/>
          </p:nvSpPr>
          <p:spPr bwMode="auto">
            <a:xfrm flipH="1">
              <a:off x="5085" y="148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Line 33"/>
            <p:cNvSpPr>
              <a:spLocks noChangeShapeType="1"/>
            </p:cNvSpPr>
            <p:nvPr/>
          </p:nvSpPr>
          <p:spPr bwMode="auto">
            <a:xfrm>
              <a:off x="645" y="148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Line 34"/>
            <p:cNvSpPr>
              <a:spLocks noChangeShapeType="1"/>
            </p:cNvSpPr>
            <p:nvPr/>
          </p:nvSpPr>
          <p:spPr bwMode="auto">
            <a:xfrm flipV="1">
              <a:off x="2433" y="234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Line 35"/>
            <p:cNvSpPr>
              <a:spLocks noChangeShapeType="1"/>
            </p:cNvSpPr>
            <p:nvPr/>
          </p:nvSpPr>
          <p:spPr bwMode="auto">
            <a:xfrm>
              <a:off x="2433" y="90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Line 36"/>
            <p:cNvSpPr>
              <a:spLocks noChangeShapeType="1"/>
            </p:cNvSpPr>
            <p:nvPr/>
          </p:nvSpPr>
          <p:spPr bwMode="auto">
            <a:xfrm flipH="1">
              <a:off x="5085" y="163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Line 37"/>
            <p:cNvSpPr>
              <a:spLocks noChangeShapeType="1"/>
            </p:cNvSpPr>
            <p:nvPr/>
          </p:nvSpPr>
          <p:spPr bwMode="auto">
            <a:xfrm>
              <a:off x="645" y="1638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Line 38"/>
            <p:cNvSpPr>
              <a:spLocks noChangeShapeType="1"/>
            </p:cNvSpPr>
            <p:nvPr/>
          </p:nvSpPr>
          <p:spPr bwMode="auto">
            <a:xfrm flipV="1">
              <a:off x="2877" y="234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Line 39"/>
            <p:cNvSpPr>
              <a:spLocks noChangeShapeType="1"/>
            </p:cNvSpPr>
            <p:nvPr/>
          </p:nvSpPr>
          <p:spPr bwMode="auto">
            <a:xfrm>
              <a:off x="2877" y="90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Line 40"/>
            <p:cNvSpPr>
              <a:spLocks noChangeShapeType="1"/>
            </p:cNvSpPr>
            <p:nvPr/>
          </p:nvSpPr>
          <p:spPr bwMode="auto">
            <a:xfrm flipH="1">
              <a:off x="5085" y="178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Line 41"/>
            <p:cNvSpPr>
              <a:spLocks noChangeShapeType="1"/>
            </p:cNvSpPr>
            <p:nvPr/>
          </p:nvSpPr>
          <p:spPr bwMode="auto">
            <a:xfrm>
              <a:off x="645" y="178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Line 42"/>
            <p:cNvSpPr>
              <a:spLocks noChangeShapeType="1"/>
            </p:cNvSpPr>
            <p:nvPr/>
          </p:nvSpPr>
          <p:spPr bwMode="auto">
            <a:xfrm flipV="1">
              <a:off x="3327" y="234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Line 43"/>
            <p:cNvSpPr>
              <a:spLocks noChangeShapeType="1"/>
            </p:cNvSpPr>
            <p:nvPr/>
          </p:nvSpPr>
          <p:spPr bwMode="auto">
            <a:xfrm>
              <a:off x="3327" y="90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Line 44"/>
            <p:cNvSpPr>
              <a:spLocks noChangeShapeType="1"/>
            </p:cNvSpPr>
            <p:nvPr/>
          </p:nvSpPr>
          <p:spPr bwMode="auto">
            <a:xfrm flipH="1">
              <a:off x="5085" y="192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Line 45"/>
            <p:cNvSpPr>
              <a:spLocks noChangeShapeType="1"/>
            </p:cNvSpPr>
            <p:nvPr/>
          </p:nvSpPr>
          <p:spPr bwMode="auto">
            <a:xfrm>
              <a:off x="645" y="192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Line 46"/>
            <p:cNvSpPr>
              <a:spLocks noChangeShapeType="1"/>
            </p:cNvSpPr>
            <p:nvPr/>
          </p:nvSpPr>
          <p:spPr bwMode="auto">
            <a:xfrm flipV="1">
              <a:off x="3771" y="234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Line 47"/>
            <p:cNvSpPr>
              <a:spLocks noChangeShapeType="1"/>
            </p:cNvSpPr>
            <p:nvPr/>
          </p:nvSpPr>
          <p:spPr bwMode="auto">
            <a:xfrm>
              <a:off x="3771" y="90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Line 48"/>
            <p:cNvSpPr>
              <a:spLocks noChangeShapeType="1"/>
            </p:cNvSpPr>
            <p:nvPr/>
          </p:nvSpPr>
          <p:spPr bwMode="auto">
            <a:xfrm flipH="1">
              <a:off x="5085" y="207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Line 49"/>
            <p:cNvSpPr>
              <a:spLocks noChangeShapeType="1"/>
            </p:cNvSpPr>
            <p:nvPr/>
          </p:nvSpPr>
          <p:spPr bwMode="auto">
            <a:xfrm>
              <a:off x="645" y="2076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Line 50"/>
            <p:cNvSpPr>
              <a:spLocks noChangeShapeType="1"/>
            </p:cNvSpPr>
            <p:nvPr/>
          </p:nvSpPr>
          <p:spPr bwMode="auto">
            <a:xfrm flipV="1">
              <a:off x="4221" y="234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Line 51"/>
            <p:cNvSpPr>
              <a:spLocks noChangeShapeType="1"/>
            </p:cNvSpPr>
            <p:nvPr/>
          </p:nvSpPr>
          <p:spPr bwMode="auto">
            <a:xfrm>
              <a:off x="4221" y="90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Line 52"/>
            <p:cNvSpPr>
              <a:spLocks noChangeShapeType="1"/>
            </p:cNvSpPr>
            <p:nvPr/>
          </p:nvSpPr>
          <p:spPr bwMode="auto">
            <a:xfrm flipH="1">
              <a:off x="5085" y="222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Line 53"/>
            <p:cNvSpPr>
              <a:spLocks noChangeShapeType="1"/>
            </p:cNvSpPr>
            <p:nvPr/>
          </p:nvSpPr>
          <p:spPr bwMode="auto">
            <a:xfrm>
              <a:off x="645" y="2220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Line 54"/>
            <p:cNvSpPr>
              <a:spLocks noChangeShapeType="1"/>
            </p:cNvSpPr>
            <p:nvPr/>
          </p:nvSpPr>
          <p:spPr bwMode="auto">
            <a:xfrm flipV="1">
              <a:off x="4665" y="234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Line 55"/>
            <p:cNvSpPr>
              <a:spLocks noChangeShapeType="1"/>
            </p:cNvSpPr>
            <p:nvPr/>
          </p:nvSpPr>
          <p:spPr bwMode="auto">
            <a:xfrm>
              <a:off x="4665" y="906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645" y="1386"/>
              <a:ext cx="4464" cy="798"/>
            </a:xfrm>
            <a:custGeom>
              <a:avLst/>
              <a:gdLst/>
              <a:ahLst/>
              <a:cxnLst>
                <a:cxn ang="0">
                  <a:pos x="66" y="168"/>
                </a:cxn>
                <a:cxn ang="0">
                  <a:pos x="138" y="270"/>
                </a:cxn>
                <a:cxn ang="0">
                  <a:pos x="210" y="372"/>
                </a:cxn>
                <a:cxn ang="0">
                  <a:pos x="282" y="468"/>
                </a:cxn>
                <a:cxn ang="0">
                  <a:pos x="348" y="564"/>
                </a:cxn>
                <a:cxn ang="0">
                  <a:pos x="420" y="660"/>
                </a:cxn>
                <a:cxn ang="0">
                  <a:pos x="492" y="744"/>
                </a:cxn>
                <a:cxn ang="0">
                  <a:pos x="564" y="786"/>
                </a:cxn>
                <a:cxn ang="0">
                  <a:pos x="630" y="798"/>
                </a:cxn>
                <a:cxn ang="0">
                  <a:pos x="702" y="774"/>
                </a:cxn>
                <a:cxn ang="0">
                  <a:pos x="774" y="726"/>
                </a:cxn>
                <a:cxn ang="0">
                  <a:pos x="846" y="666"/>
                </a:cxn>
                <a:cxn ang="0">
                  <a:pos x="918" y="594"/>
                </a:cxn>
                <a:cxn ang="0">
                  <a:pos x="984" y="528"/>
                </a:cxn>
                <a:cxn ang="0">
                  <a:pos x="1056" y="468"/>
                </a:cxn>
                <a:cxn ang="0">
                  <a:pos x="1128" y="534"/>
                </a:cxn>
                <a:cxn ang="0">
                  <a:pos x="1200" y="606"/>
                </a:cxn>
                <a:cxn ang="0">
                  <a:pos x="1266" y="672"/>
                </a:cxn>
                <a:cxn ang="0">
                  <a:pos x="1338" y="732"/>
                </a:cxn>
                <a:cxn ang="0">
                  <a:pos x="1410" y="780"/>
                </a:cxn>
                <a:cxn ang="0">
                  <a:pos x="1482" y="798"/>
                </a:cxn>
                <a:cxn ang="0">
                  <a:pos x="1548" y="780"/>
                </a:cxn>
                <a:cxn ang="0">
                  <a:pos x="1620" y="732"/>
                </a:cxn>
                <a:cxn ang="0">
                  <a:pos x="1692" y="648"/>
                </a:cxn>
                <a:cxn ang="0">
                  <a:pos x="1764" y="552"/>
                </a:cxn>
                <a:cxn ang="0">
                  <a:pos x="1836" y="456"/>
                </a:cxn>
                <a:cxn ang="0">
                  <a:pos x="1902" y="354"/>
                </a:cxn>
                <a:cxn ang="0">
                  <a:pos x="1974" y="258"/>
                </a:cxn>
                <a:cxn ang="0">
                  <a:pos x="2046" y="156"/>
                </a:cxn>
                <a:cxn ang="0">
                  <a:pos x="2118" y="54"/>
                </a:cxn>
                <a:cxn ang="0">
                  <a:pos x="2184" y="12"/>
                </a:cxn>
                <a:cxn ang="0">
                  <a:pos x="2256" y="108"/>
                </a:cxn>
                <a:cxn ang="0">
                  <a:pos x="2328" y="210"/>
                </a:cxn>
                <a:cxn ang="0">
                  <a:pos x="2400" y="306"/>
                </a:cxn>
                <a:cxn ang="0">
                  <a:pos x="2466" y="408"/>
                </a:cxn>
                <a:cxn ang="0">
                  <a:pos x="2538" y="504"/>
                </a:cxn>
                <a:cxn ang="0">
                  <a:pos x="2610" y="600"/>
                </a:cxn>
                <a:cxn ang="0">
                  <a:pos x="2682" y="696"/>
                </a:cxn>
                <a:cxn ang="0">
                  <a:pos x="2754" y="762"/>
                </a:cxn>
                <a:cxn ang="0">
                  <a:pos x="2820" y="792"/>
                </a:cxn>
                <a:cxn ang="0">
                  <a:pos x="2892" y="792"/>
                </a:cxn>
                <a:cxn ang="0">
                  <a:pos x="2964" y="756"/>
                </a:cxn>
                <a:cxn ang="0">
                  <a:pos x="3036" y="708"/>
                </a:cxn>
                <a:cxn ang="0">
                  <a:pos x="3102" y="642"/>
                </a:cxn>
                <a:cxn ang="0">
                  <a:pos x="3174" y="570"/>
                </a:cxn>
                <a:cxn ang="0">
                  <a:pos x="3246" y="498"/>
                </a:cxn>
                <a:cxn ang="0">
                  <a:pos x="3318" y="486"/>
                </a:cxn>
                <a:cxn ang="0">
                  <a:pos x="3390" y="564"/>
                </a:cxn>
                <a:cxn ang="0">
                  <a:pos x="3456" y="630"/>
                </a:cxn>
                <a:cxn ang="0">
                  <a:pos x="3528" y="696"/>
                </a:cxn>
                <a:cxn ang="0">
                  <a:pos x="3600" y="756"/>
                </a:cxn>
                <a:cxn ang="0">
                  <a:pos x="3672" y="792"/>
                </a:cxn>
                <a:cxn ang="0">
                  <a:pos x="3738" y="798"/>
                </a:cxn>
                <a:cxn ang="0">
                  <a:pos x="3810" y="768"/>
                </a:cxn>
                <a:cxn ang="0">
                  <a:pos x="3882" y="702"/>
                </a:cxn>
                <a:cxn ang="0">
                  <a:pos x="3954" y="612"/>
                </a:cxn>
                <a:cxn ang="0">
                  <a:pos x="4020" y="516"/>
                </a:cxn>
                <a:cxn ang="0">
                  <a:pos x="4092" y="420"/>
                </a:cxn>
                <a:cxn ang="0">
                  <a:pos x="4164" y="318"/>
                </a:cxn>
                <a:cxn ang="0">
                  <a:pos x="4236" y="222"/>
                </a:cxn>
                <a:cxn ang="0">
                  <a:pos x="4308" y="120"/>
                </a:cxn>
                <a:cxn ang="0">
                  <a:pos x="4374" y="18"/>
                </a:cxn>
                <a:cxn ang="0">
                  <a:pos x="4446" y="42"/>
                </a:cxn>
              </a:cxnLst>
              <a:rect l="0" t="0" r="r" b="b"/>
              <a:pathLst>
                <a:path w="4464" h="798">
                  <a:moveTo>
                    <a:pt x="0" y="72"/>
                  </a:move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30" y="114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8" y="138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74"/>
                  </a:lnTo>
                  <a:lnTo>
                    <a:pt x="66" y="174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8"/>
                  </a:lnTo>
                  <a:lnTo>
                    <a:pt x="84" y="198"/>
                  </a:lnTo>
                  <a:lnTo>
                    <a:pt x="84" y="198"/>
                  </a:lnTo>
                  <a:lnTo>
                    <a:pt x="90" y="198"/>
                  </a:lnTo>
                  <a:lnTo>
                    <a:pt x="90" y="198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96" y="210"/>
                  </a:lnTo>
                  <a:lnTo>
                    <a:pt x="96" y="210"/>
                  </a:lnTo>
                  <a:lnTo>
                    <a:pt x="96" y="210"/>
                  </a:lnTo>
                  <a:lnTo>
                    <a:pt x="96" y="216"/>
                  </a:lnTo>
                  <a:lnTo>
                    <a:pt x="96" y="216"/>
                  </a:lnTo>
                  <a:lnTo>
                    <a:pt x="96" y="216"/>
                  </a:lnTo>
                  <a:lnTo>
                    <a:pt x="102" y="216"/>
                  </a:lnTo>
                  <a:lnTo>
                    <a:pt x="102" y="216"/>
                  </a:lnTo>
                  <a:lnTo>
                    <a:pt x="102" y="222"/>
                  </a:lnTo>
                  <a:lnTo>
                    <a:pt x="102" y="222"/>
                  </a:lnTo>
                  <a:lnTo>
                    <a:pt x="102" y="222"/>
                  </a:lnTo>
                  <a:lnTo>
                    <a:pt x="108" y="222"/>
                  </a:lnTo>
                  <a:lnTo>
                    <a:pt x="108" y="228"/>
                  </a:lnTo>
                  <a:lnTo>
                    <a:pt x="108" y="228"/>
                  </a:lnTo>
                  <a:lnTo>
                    <a:pt x="108" y="228"/>
                  </a:lnTo>
                  <a:lnTo>
                    <a:pt x="108" y="228"/>
                  </a:lnTo>
                  <a:lnTo>
                    <a:pt x="108" y="228"/>
                  </a:lnTo>
                  <a:lnTo>
                    <a:pt x="108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0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32" y="258"/>
                  </a:lnTo>
                  <a:lnTo>
                    <a:pt x="132" y="258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6"/>
                  </a:lnTo>
                  <a:lnTo>
                    <a:pt x="138" y="276"/>
                  </a:lnTo>
                  <a:lnTo>
                    <a:pt x="144" y="276"/>
                  </a:lnTo>
                  <a:lnTo>
                    <a:pt x="144" y="276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50" y="282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62" y="300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8"/>
                  </a:lnTo>
                  <a:lnTo>
                    <a:pt x="168" y="318"/>
                  </a:lnTo>
                  <a:lnTo>
                    <a:pt x="174" y="318"/>
                  </a:lnTo>
                  <a:lnTo>
                    <a:pt x="174" y="318"/>
                  </a:lnTo>
                  <a:lnTo>
                    <a:pt x="174" y="324"/>
                  </a:lnTo>
                  <a:lnTo>
                    <a:pt x="174" y="324"/>
                  </a:lnTo>
                  <a:lnTo>
                    <a:pt x="174" y="324"/>
                  </a:lnTo>
                  <a:lnTo>
                    <a:pt x="174" y="324"/>
                  </a:lnTo>
                  <a:lnTo>
                    <a:pt x="174" y="324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6" y="336"/>
                  </a:lnTo>
                  <a:lnTo>
                    <a:pt x="186" y="336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86" y="342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54"/>
                  </a:lnTo>
                  <a:lnTo>
                    <a:pt x="192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54"/>
                  </a:lnTo>
                  <a:lnTo>
                    <a:pt x="198" y="360"/>
                  </a:lnTo>
                  <a:lnTo>
                    <a:pt x="198" y="360"/>
                  </a:lnTo>
                  <a:lnTo>
                    <a:pt x="198" y="360"/>
                  </a:lnTo>
                  <a:lnTo>
                    <a:pt x="198" y="360"/>
                  </a:lnTo>
                  <a:lnTo>
                    <a:pt x="204" y="360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10" y="372"/>
                  </a:lnTo>
                  <a:lnTo>
                    <a:pt x="210" y="372"/>
                  </a:lnTo>
                  <a:lnTo>
                    <a:pt x="210" y="372"/>
                  </a:lnTo>
                  <a:lnTo>
                    <a:pt x="210" y="372"/>
                  </a:lnTo>
                  <a:lnTo>
                    <a:pt x="210" y="372"/>
                  </a:lnTo>
                  <a:lnTo>
                    <a:pt x="210" y="378"/>
                  </a:lnTo>
                  <a:lnTo>
                    <a:pt x="210" y="378"/>
                  </a:lnTo>
                  <a:lnTo>
                    <a:pt x="216" y="378"/>
                  </a:lnTo>
                  <a:lnTo>
                    <a:pt x="216" y="378"/>
                  </a:lnTo>
                  <a:lnTo>
                    <a:pt x="216" y="378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22" y="390"/>
                  </a:lnTo>
                  <a:lnTo>
                    <a:pt x="222" y="390"/>
                  </a:lnTo>
                  <a:lnTo>
                    <a:pt x="222" y="390"/>
                  </a:lnTo>
                  <a:lnTo>
                    <a:pt x="222" y="390"/>
                  </a:lnTo>
                  <a:lnTo>
                    <a:pt x="222" y="390"/>
                  </a:lnTo>
                  <a:lnTo>
                    <a:pt x="222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402"/>
                  </a:lnTo>
                  <a:lnTo>
                    <a:pt x="228" y="402"/>
                  </a:lnTo>
                  <a:lnTo>
                    <a:pt x="228" y="402"/>
                  </a:lnTo>
                  <a:lnTo>
                    <a:pt x="234" y="402"/>
                  </a:lnTo>
                  <a:lnTo>
                    <a:pt x="234" y="408"/>
                  </a:lnTo>
                  <a:lnTo>
                    <a:pt x="234" y="408"/>
                  </a:lnTo>
                  <a:lnTo>
                    <a:pt x="234" y="408"/>
                  </a:lnTo>
                  <a:lnTo>
                    <a:pt x="234" y="408"/>
                  </a:lnTo>
                  <a:lnTo>
                    <a:pt x="234" y="408"/>
                  </a:lnTo>
                  <a:lnTo>
                    <a:pt x="240" y="414"/>
                  </a:lnTo>
                  <a:lnTo>
                    <a:pt x="240" y="414"/>
                  </a:lnTo>
                  <a:lnTo>
                    <a:pt x="240" y="414"/>
                  </a:lnTo>
                  <a:lnTo>
                    <a:pt x="240" y="414"/>
                  </a:lnTo>
                  <a:lnTo>
                    <a:pt x="240" y="420"/>
                  </a:lnTo>
                  <a:lnTo>
                    <a:pt x="240" y="420"/>
                  </a:lnTo>
                  <a:lnTo>
                    <a:pt x="240" y="420"/>
                  </a:lnTo>
                  <a:lnTo>
                    <a:pt x="246" y="420"/>
                  </a:lnTo>
                  <a:lnTo>
                    <a:pt x="246" y="420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8"/>
                  </a:lnTo>
                  <a:lnTo>
                    <a:pt x="258" y="438"/>
                  </a:lnTo>
                  <a:lnTo>
                    <a:pt x="258" y="438"/>
                  </a:lnTo>
                  <a:lnTo>
                    <a:pt x="258" y="438"/>
                  </a:lnTo>
                  <a:lnTo>
                    <a:pt x="258" y="438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64" y="450"/>
                  </a:lnTo>
                  <a:lnTo>
                    <a:pt x="264" y="450"/>
                  </a:lnTo>
                  <a:lnTo>
                    <a:pt x="264" y="450"/>
                  </a:lnTo>
                  <a:lnTo>
                    <a:pt x="264" y="450"/>
                  </a:lnTo>
                  <a:lnTo>
                    <a:pt x="264" y="450"/>
                  </a:lnTo>
                  <a:lnTo>
                    <a:pt x="270" y="456"/>
                  </a:lnTo>
                  <a:lnTo>
                    <a:pt x="270" y="456"/>
                  </a:lnTo>
                  <a:lnTo>
                    <a:pt x="270" y="456"/>
                  </a:lnTo>
                  <a:lnTo>
                    <a:pt x="270" y="456"/>
                  </a:lnTo>
                  <a:lnTo>
                    <a:pt x="270" y="456"/>
                  </a:lnTo>
                  <a:lnTo>
                    <a:pt x="270" y="462"/>
                  </a:lnTo>
                  <a:lnTo>
                    <a:pt x="270" y="462"/>
                  </a:lnTo>
                  <a:lnTo>
                    <a:pt x="276" y="462"/>
                  </a:lnTo>
                  <a:lnTo>
                    <a:pt x="276" y="462"/>
                  </a:lnTo>
                  <a:lnTo>
                    <a:pt x="276" y="462"/>
                  </a:lnTo>
                  <a:lnTo>
                    <a:pt x="276" y="468"/>
                  </a:lnTo>
                  <a:lnTo>
                    <a:pt x="276" y="468"/>
                  </a:lnTo>
                  <a:lnTo>
                    <a:pt x="276" y="468"/>
                  </a:lnTo>
                  <a:lnTo>
                    <a:pt x="282" y="468"/>
                  </a:lnTo>
                  <a:lnTo>
                    <a:pt x="282" y="468"/>
                  </a:lnTo>
                  <a:lnTo>
                    <a:pt x="282" y="474"/>
                  </a:lnTo>
                  <a:lnTo>
                    <a:pt x="282" y="474"/>
                  </a:lnTo>
                  <a:lnTo>
                    <a:pt x="282" y="474"/>
                  </a:lnTo>
                  <a:lnTo>
                    <a:pt x="282" y="474"/>
                  </a:lnTo>
                  <a:lnTo>
                    <a:pt x="282" y="474"/>
                  </a:lnTo>
                  <a:lnTo>
                    <a:pt x="288" y="480"/>
                  </a:lnTo>
                  <a:lnTo>
                    <a:pt x="288" y="480"/>
                  </a:lnTo>
                  <a:lnTo>
                    <a:pt x="288" y="480"/>
                  </a:lnTo>
                  <a:lnTo>
                    <a:pt x="288" y="480"/>
                  </a:lnTo>
                  <a:lnTo>
                    <a:pt x="288" y="480"/>
                  </a:lnTo>
                  <a:lnTo>
                    <a:pt x="288" y="486"/>
                  </a:lnTo>
                  <a:lnTo>
                    <a:pt x="288" y="486"/>
                  </a:lnTo>
                  <a:lnTo>
                    <a:pt x="294" y="486"/>
                  </a:lnTo>
                  <a:lnTo>
                    <a:pt x="294" y="486"/>
                  </a:lnTo>
                  <a:lnTo>
                    <a:pt x="294" y="492"/>
                  </a:lnTo>
                  <a:lnTo>
                    <a:pt x="294" y="492"/>
                  </a:lnTo>
                  <a:lnTo>
                    <a:pt x="294" y="492"/>
                  </a:lnTo>
                  <a:lnTo>
                    <a:pt x="294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498"/>
                  </a:lnTo>
                  <a:lnTo>
                    <a:pt x="300" y="498"/>
                  </a:lnTo>
                  <a:lnTo>
                    <a:pt x="300" y="498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510"/>
                  </a:lnTo>
                  <a:lnTo>
                    <a:pt x="306" y="510"/>
                  </a:lnTo>
                  <a:lnTo>
                    <a:pt x="306" y="510"/>
                  </a:lnTo>
                  <a:lnTo>
                    <a:pt x="312" y="510"/>
                  </a:lnTo>
                  <a:lnTo>
                    <a:pt x="312" y="510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22"/>
                  </a:lnTo>
                  <a:lnTo>
                    <a:pt x="318" y="522"/>
                  </a:lnTo>
                  <a:lnTo>
                    <a:pt x="318" y="522"/>
                  </a:lnTo>
                  <a:lnTo>
                    <a:pt x="318" y="522"/>
                  </a:lnTo>
                  <a:lnTo>
                    <a:pt x="318" y="522"/>
                  </a:lnTo>
                  <a:lnTo>
                    <a:pt x="318" y="528"/>
                  </a:lnTo>
                  <a:lnTo>
                    <a:pt x="318" y="528"/>
                  </a:lnTo>
                  <a:lnTo>
                    <a:pt x="324" y="528"/>
                  </a:lnTo>
                  <a:lnTo>
                    <a:pt x="324" y="528"/>
                  </a:lnTo>
                  <a:lnTo>
                    <a:pt x="324" y="528"/>
                  </a:lnTo>
                  <a:lnTo>
                    <a:pt x="324" y="534"/>
                  </a:lnTo>
                  <a:lnTo>
                    <a:pt x="324" y="534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30" y="534"/>
                  </a:lnTo>
                  <a:lnTo>
                    <a:pt x="330" y="540"/>
                  </a:lnTo>
                  <a:lnTo>
                    <a:pt x="330" y="540"/>
                  </a:lnTo>
                  <a:lnTo>
                    <a:pt x="330" y="540"/>
                  </a:lnTo>
                  <a:lnTo>
                    <a:pt x="330" y="540"/>
                  </a:lnTo>
                  <a:lnTo>
                    <a:pt x="330" y="540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52"/>
                  </a:lnTo>
                  <a:lnTo>
                    <a:pt x="336" y="552"/>
                  </a:lnTo>
                  <a:lnTo>
                    <a:pt x="342" y="552"/>
                  </a:lnTo>
                  <a:lnTo>
                    <a:pt x="342" y="552"/>
                  </a:lnTo>
                  <a:lnTo>
                    <a:pt x="342" y="552"/>
                  </a:lnTo>
                  <a:lnTo>
                    <a:pt x="342" y="558"/>
                  </a:lnTo>
                  <a:lnTo>
                    <a:pt x="342" y="558"/>
                  </a:lnTo>
                  <a:lnTo>
                    <a:pt x="342" y="558"/>
                  </a:lnTo>
                  <a:lnTo>
                    <a:pt x="342" y="558"/>
                  </a:lnTo>
                  <a:lnTo>
                    <a:pt x="348" y="558"/>
                  </a:lnTo>
                  <a:lnTo>
                    <a:pt x="348" y="564"/>
                  </a:lnTo>
                  <a:lnTo>
                    <a:pt x="348" y="564"/>
                  </a:lnTo>
                  <a:lnTo>
                    <a:pt x="348" y="564"/>
                  </a:lnTo>
                  <a:lnTo>
                    <a:pt x="348" y="564"/>
                  </a:lnTo>
                  <a:lnTo>
                    <a:pt x="348" y="570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4" y="576"/>
                  </a:lnTo>
                  <a:lnTo>
                    <a:pt x="354" y="576"/>
                  </a:lnTo>
                  <a:lnTo>
                    <a:pt x="354" y="576"/>
                  </a:lnTo>
                  <a:lnTo>
                    <a:pt x="360" y="576"/>
                  </a:lnTo>
                  <a:lnTo>
                    <a:pt x="360" y="576"/>
                  </a:lnTo>
                  <a:lnTo>
                    <a:pt x="360" y="582"/>
                  </a:lnTo>
                  <a:lnTo>
                    <a:pt x="360" y="582"/>
                  </a:lnTo>
                  <a:lnTo>
                    <a:pt x="360" y="582"/>
                  </a:lnTo>
                  <a:lnTo>
                    <a:pt x="360" y="582"/>
                  </a:lnTo>
                  <a:lnTo>
                    <a:pt x="360" y="582"/>
                  </a:lnTo>
                  <a:lnTo>
                    <a:pt x="366" y="588"/>
                  </a:lnTo>
                  <a:lnTo>
                    <a:pt x="366" y="588"/>
                  </a:lnTo>
                  <a:lnTo>
                    <a:pt x="366" y="588"/>
                  </a:lnTo>
                  <a:lnTo>
                    <a:pt x="366" y="588"/>
                  </a:lnTo>
                  <a:lnTo>
                    <a:pt x="366" y="588"/>
                  </a:lnTo>
                  <a:lnTo>
                    <a:pt x="366" y="594"/>
                  </a:lnTo>
                  <a:lnTo>
                    <a:pt x="372" y="594"/>
                  </a:lnTo>
                  <a:lnTo>
                    <a:pt x="372" y="594"/>
                  </a:lnTo>
                  <a:lnTo>
                    <a:pt x="372" y="594"/>
                  </a:lnTo>
                  <a:lnTo>
                    <a:pt x="372" y="594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6"/>
                  </a:lnTo>
                  <a:lnTo>
                    <a:pt x="378" y="606"/>
                  </a:lnTo>
                  <a:lnTo>
                    <a:pt x="378" y="606"/>
                  </a:lnTo>
                  <a:lnTo>
                    <a:pt x="378" y="606"/>
                  </a:lnTo>
                  <a:lnTo>
                    <a:pt x="384" y="612"/>
                  </a:lnTo>
                  <a:lnTo>
                    <a:pt x="384" y="612"/>
                  </a:lnTo>
                  <a:lnTo>
                    <a:pt x="384" y="612"/>
                  </a:lnTo>
                  <a:lnTo>
                    <a:pt x="384" y="612"/>
                  </a:lnTo>
                  <a:lnTo>
                    <a:pt x="384" y="612"/>
                  </a:lnTo>
                  <a:lnTo>
                    <a:pt x="384" y="618"/>
                  </a:lnTo>
                  <a:lnTo>
                    <a:pt x="384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24"/>
                  </a:lnTo>
                  <a:lnTo>
                    <a:pt x="390" y="624"/>
                  </a:lnTo>
                  <a:lnTo>
                    <a:pt x="390" y="624"/>
                  </a:lnTo>
                  <a:lnTo>
                    <a:pt x="396" y="624"/>
                  </a:lnTo>
                  <a:lnTo>
                    <a:pt x="396" y="624"/>
                  </a:lnTo>
                  <a:lnTo>
                    <a:pt x="396" y="630"/>
                  </a:lnTo>
                  <a:lnTo>
                    <a:pt x="396" y="630"/>
                  </a:lnTo>
                  <a:lnTo>
                    <a:pt x="396" y="630"/>
                  </a:lnTo>
                  <a:lnTo>
                    <a:pt x="396" y="630"/>
                  </a:lnTo>
                  <a:lnTo>
                    <a:pt x="396" y="630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42"/>
                  </a:lnTo>
                  <a:lnTo>
                    <a:pt x="408" y="642"/>
                  </a:lnTo>
                  <a:lnTo>
                    <a:pt x="408" y="642"/>
                  </a:lnTo>
                  <a:lnTo>
                    <a:pt x="408" y="642"/>
                  </a:lnTo>
                  <a:lnTo>
                    <a:pt x="408" y="642"/>
                  </a:lnTo>
                  <a:lnTo>
                    <a:pt x="408" y="648"/>
                  </a:lnTo>
                  <a:lnTo>
                    <a:pt x="408" y="648"/>
                  </a:lnTo>
                  <a:lnTo>
                    <a:pt x="408" y="648"/>
                  </a:lnTo>
                  <a:lnTo>
                    <a:pt x="414" y="648"/>
                  </a:lnTo>
                  <a:lnTo>
                    <a:pt x="414" y="648"/>
                  </a:lnTo>
                  <a:lnTo>
                    <a:pt x="414" y="654"/>
                  </a:lnTo>
                  <a:lnTo>
                    <a:pt x="414" y="654"/>
                  </a:lnTo>
                  <a:lnTo>
                    <a:pt x="414" y="654"/>
                  </a:lnTo>
                  <a:lnTo>
                    <a:pt x="414" y="654"/>
                  </a:lnTo>
                  <a:lnTo>
                    <a:pt x="414" y="654"/>
                  </a:lnTo>
                  <a:lnTo>
                    <a:pt x="420" y="660"/>
                  </a:lnTo>
                  <a:lnTo>
                    <a:pt x="420" y="660"/>
                  </a:lnTo>
                  <a:lnTo>
                    <a:pt x="420" y="660"/>
                  </a:lnTo>
                  <a:lnTo>
                    <a:pt x="420" y="660"/>
                  </a:lnTo>
                  <a:lnTo>
                    <a:pt x="420" y="660"/>
                  </a:lnTo>
                  <a:lnTo>
                    <a:pt x="420" y="660"/>
                  </a:lnTo>
                  <a:lnTo>
                    <a:pt x="420" y="666"/>
                  </a:lnTo>
                  <a:lnTo>
                    <a:pt x="426" y="666"/>
                  </a:lnTo>
                  <a:lnTo>
                    <a:pt x="426" y="666"/>
                  </a:lnTo>
                  <a:lnTo>
                    <a:pt x="426" y="666"/>
                  </a:lnTo>
                  <a:lnTo>
                    <a:pt x="426" y="666"/>
                  </a:lnTo>
                  <a:lnTo>
                    <a:pt x="426" y="672"/>
                  </a:lnTo>
                  <a:lnTo>
                    <a:pt x="426" y="672"/>
                  </a:lnTo>
                  <a:lnTo>
                    <a:pt x="432" y="672"/>
                  </a:lnTo>
                  <a:lnTo>
                    <a:pt x="432" y="672"/>
                  </a:lnTo>
                  <a:lnTo>
                    <a:pt x="432" y="672"/>
                  </a:lnTo>
                  <a:lnTo>
                    <a:pt x="432" y="678"/>
                  </a:lnTo>
                  <a:lnTo>
                    <a:pt x="432" y="678"/>
                  </a:lnTo>
                  <a:lnTo>
                    <a:pt x="432" y="678"/>
                  </a:lnTo>
                  <a:lnTo>
                    <a:pt x="438" y="67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38" y="684"/>
                  </a:lnTo>
                  <a:lnTo>
                    <a:pt x="438" y="684"/>
                  </a:lnTo>
                  <a:lnTo>
                    <a:pt x="438" y="684"/>
                  </a:lnTo>
                  <a:lnTo>
                    <a:pt x="438" y="684"/>
                  </a:lnTo>
                  <a:lnTo>
                    <a:pt x="438" y="690"/>
                  </a:lnTo>
                  <a:lnTo>
                    <a:pt x="444" y="690"/>
                  </a:lnTo>
                  <a:lnTo>
                    <a:pt x="444" y="690"/>
                  </a:lnTo>
                  <a:lnTo>
                    <a:pt x="444" y="690"/>
                  </a:lnTo>
                  <a:lnTo>
                    <a:pt x="444" y="690"/>
                  </a:lnTo>
                  <a:lnTo>
                    <a:pt x="444" y="69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0" y="696"/>
                  </a:lnTo>
                  <a:lnTo>
                    <a:pt x="450" y="696"/>
                  </a:lnTo>
                  <a:lnTo>
                    <a:pt x="450" y="696"/>
                  </a:lnTo>
                  <a:lnTo>
                    <a:pt x="450" y="702"/>
                  </a:lnTo>
                  <a:lnTo>
                    <a:pt x="450" y="702"/>
                  </a:lnTo>
                  <a:lnTo>
                    <a:pt x="450" y="702"/>
                  </a:lnTo>
                  <a:lnTo>
                    <a:pt x="456" y="702"/>
                  </a:lnTo>
                  <a:lnTo>
                    <a:pt x="456" y="702"/>
                  </a:lnTo>
                  <a:lnTo>
                    <a:pt x="456" y="702"/>
                  </a:lnTo>
                  <a:lnTo>
                    <a:pt x="456" y="708"/>
                  </a:lnTo>
                  <a:lnTo>
                    <a:pt x="456" y="708"/>
                  </a:lnTo>
                  <a:lnTo>
                    <a:pt x="456" y="708"/>
                  </a:lnTo>
                  <a:lnTo>
                    <a:pt x="456" y="708"/>
                  </a:lnTo>
                  <a:lnTo>
                    <a:pt x="462" y="708"/>
                  </a:lnTo>
                  <a:lnTo>
                    <a:pt x="462" y="714"/>
                  </a:lnTo>
                  <a:lnTo>
                    <a:pt x="462" y="714"/>
                  </a:lnTo>
                  <a:lnTo>
                    <a:pt x="462" y="714"/>
                  </a:lnTo>
                  <a:lnTo>
                    <a:pt x="462" y="714"/>
                  </a:lnTo>
                  <a:lnTo>
                    <a:pt x="462" y="714"/>
                  </a:lnTo>
                  <a:lnTo>
                    <a:pt x="462" y="714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0"/>
                  </a:lnTo>
                  <a:lnTo>
                    <a:pt x="468" y="726"/>
                  </a:lnTo>
                  <a:lnTo>
                    <a:pt x="468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26"/>
                  </a:lnTo>
                  <a:lnTo>
                    <a:pt x="474" y="732"/>
                  </a:lnTo>
                  <a:lnTo>
                    <a:pt x="474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8"/>
                  </a:lnTo>
                  <a:lnTo>
                    <a:pt x="480" y="738"/>
                  </a:lnTo>
                  <a:lnTo>
                    <a:pt x="486" y="738"/>
                  </a:lnTo>
                  <a:lnTo>
                    <a:pt x="486" y="738"/>
                  </a:lnTo>
                  <a:lnTo>
                    <a:pt x="486" y="738"/>
                  </a:lnTo>
                  <a:lnTo>
                    <a:pt x="486" y="738"/>
                  </a:lnTo>
                  <a:lnTo>
                    <a:pt x="486" y="738"/>
                  </a:lnTo>
                  <a:lnTo>
                    <a:pt x="486" y="744"/>
                  </a:lnTo>
                  <a:lnTo>
                    <a:pt x="486" y="744"/>
                  </a:lnTo>
                  <a:lnTo>
                    <a:pt x="492" y="744"/>
                  </a:lnTo>
                  <a:lnTo>
                    <a:pt x="492" y="744"/>
                  </a:lnTo>
                  <a:lnTo>
                    <a:pt x="492" y="744"/>
                  </a:lnTo>
                  <a:lnTo>
                    <a:pt x="492" y="744"/>
                  </a:lnTo>
                  <a:lnTo>
                    <a:pt x="492" y="744"/>
                  </a:lnTo>
                  <a:lnTo>
                    <a:pt x="492" y="750"/>
                  </a:lnTo>
                  <a:lnTo>
                    <a:pt x="492" y="750"/>
                  </a:lnTo>
                  <a:lnTo>
                    <a:pt x="498" y="750"/>
                  </a:lnTo>
                  <a:lnTo>
                    <a:pt x="498" y="750"/>
                  </a:lnTo>
                  <a:lnTo>
                    <a:pt x="498" y="750"/>
                  </a:lnTo>
                  <a:lnTo>
                    <a:pt x="498" y="750"/>
                  </a:lnTo>
                  <a:lnTo>
                    <a:pt x="498" y="750"/>
                  </a:lnTo>
                  <a:lnTo>
                    <a:pt x="498" y="750"/>
                  </a:lnTo>
                  <a:lnTo>
                    <a:pt x="498" y="756"/>
                  </a:lnTo>
                  <a:lnTo>
                    <a:pt x="504" y="756"/>
                  </a:lnTo>
                  <a:lnTo>
                    <a:pt x="504" y="756"/>
                  </a:lnTo>
                  <a:lnTo>
                    <a:pt x="504" y="756"/>
                  </a:lnTo>
                  <a:lnTo>
                    <a:pt x="504" y="756"/>
                  </a:lnTo>
                  <a:lnTo>
                    <a:pt x="504" y="756"/>
                  </a:lnTo>
                  <a:lnTo>
                    <a:pt x="504" y="756"/>
                  </a:lnTo>
                  <a:lnTo>
                    <a:pt x="504" y="756"/>
                  </a:lnTo>
                  <a:lnTo>
                    <a:pt x="510" y="756"/>
                  </a:lnTo>
                  <a:lnTo>
                    <a:pt x="510" y="762"/>
                  </a:lnTo>
                  <a:lnTo>
                    <a:pt x="510" y="762"/>
                  </a:lnTo>
                  <a:lnTo>
                    <a:pt x="510" y="762"/>
                  </a:lnTo>
                  <a:lnTo>
                    <a:pt x="510" y="762"/>
                  </a:lnTo>
                  <a:lnTo>
                    <a:pt x="510" y="762"/>
                  </a:lnTo>
                  <a:lnTo>
                    <a:pt x="516" y="762"/>
                  </a:lnTo>
                  <a:lnTo>
                    <a:pt x="516" y="762"/>
                  </a:lnTo>
                  <a:lnTo>
                    <a:pt x="516" y="762"/>
                  </a:lnTo>
                  <a:lnTo>
                    <a:pt x="516" y="762"/>
                  </a:lnTo>
                  <a:lnTo>
                    <a:pt x="516" y="762"/>
                  </a:lnTo>
                  <a:lnTo>
                    <a:pt x="516" y="768"/>
                  </a:lnTo>
                  <a:lnTo>
                    <a:pt x="516" y="768"/>
                  </a:lnTo>
                  <a:lnTo>
                    <a:pt x="522" y="768"/>
                  </a:lnTo>
                  <a:lnTo>
                    <a:pt x="522" y="768"/>
                  </a:lnTo>
                  <a:lnTo>
                    <a:pt x="522" y="768"/>
                  </a:lnTo>
                  <a:lnTo>
                    <a:pt x="522" y="768"/>
                  </a:lnTo>
                  <a:lnTo>
                    <a:pt x="522" y="768"/>
                  </a:lnTo>
                  <a:lnTo>
                    <a:pt x="522" y="768"/>
                  </a:lnTo>
                  <a:lnTo>
                    <a:pt x="528" y="768"/>
                  </a:lnTo>
                  <a:lnTo>
                    <a:pt x="528" y="768"/>
                  </a:lnTo>
                  <a:lnTo>
                    <a:pt x="528" y="768"/>
                  </a:lnTo>
                  <a:lnTo>
                    <a:pt x="528" y="774"/>
                  </a:lnTo>
                  <a:lnTo>
                    <a:pt x="528" y="774"/>
                  </a:lnTo>
                  <a:lnTo>
                    <a:pt x="528" y="774"/>
                  </a:lnTo>
                  <a:lnTo>
                    <a:pt x="528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34" y="774"/>
                  </a:lnTo>
                  <a:lnTo>
                    <a:pt x="540" y="774"/>
                  </a:lnTo>
                  <a:lnTo>
                    <a:pt x="540" y="780"/>
                  </a:lnTo>
                  <a:lnTo>
                    <a:pt x="540" y="780"/>
                  </a:lnTo>
                  <a:lnTo>
                    <a:pt x="540" y="780"/>
                  </a:lnTo>
                  <a:lnTo>
                    <a:pt x="540" y="780"/>
                  </a:lnTo>
                  <a:lnTo>
                    <a:pt x="540" y="780"/>
                  </a:lnTo>
                  <a:lnTo>
                    <a:pt x="540" y="780"/>
                  </a:lnTo>
                  <a:lnTo>
                    <a:pt x="546" y="780"/>
                  </a:lnTo>
                  <a:lnTo>
                    <a:pt x="546" y="780"/>
                  </a:lnTo>
                  <a:lnTo>
                    <a:pt x="546" y="780"/>
                  </a:lnTo>
                  <a:lnTo>
                    <a:pt x="546" y="780"/>
                  </a:lnTo>
                  <a:lnTo>
                    <a:pt x="546" y="780"/>
                  </a:lnTo>
                  <a:lnTo>
                    <a:pt x="546" y="780"/>
                  </a:lnTo>
                  <a:lnTo>
                    <a:pt x="546" y="780"/>
                  </a:lnTo>
                  <a:lnTo>
                    <a:pt x="552" y="780"/>
                  </a:lnTo>
                  <a:lnTo>
                    <a:pt x="552" y="780"/>
                  </a:lnTo>
                  <a:lnTo>
                    <a:pt x="552" y="786"/>
                  </a:lnTo>
                  <a:lnTo>
                    <a:pt x="552" y="786"/>
                  </a:lnTo>
                  <a:lnTo>
                    <a:pt x="552" y="786"/>
                  </a:lnTo>
                  <a:lnTo>
                    <a:pt x="552" y="786"/>
                  </a:lnTo>
                  <a:lnTo>
                    <a:pt x="558" y="786"/>
                  </a:lnTo>
                  <a:lnTo>
                    <a:pt x="558" y="786"/>
                  </a:lnTo>
                  <a:lnTo>
                    <a:pt x="558" y="786"/>
                  </a:lnTo>
                  <a:lnTo>
                    <a:pt x="558" y="786"/>
                  </a:lnTo>
                  <a:lnTo>
                    <a:pt x="558" y="786"/>
                  </a:lnTo>
                  <a:lnTo>
                    <a:pt x="558" y="786"/>
                  </a:lnTo>
                  <a:lnTo>
                    <a:pt x="564" y="786"/>
                  </a:lnTo>
                  <a:lnTo>
                    <a:pt x="564" y="786"/>
                  </a:lnTo>
                  <a:lnTo>
                    <a:pt x="564" y="786"/>
                  </a:lnTo>
                  <a:lnTo>
                    <a:pt x="564" y="786"/>
                  </a:lnTo>
                  <a:lnTo>
                    <a:pt x="564" y="786"/>
                  </a:lnTo>
                  <a:lnTo>
                    <a:pt x="564" y="786"/>
                  </a:lnTo>
                  <a:lnTo>
                    <a:pt x="564" y="792"/>
                  </a:lnTo>
                  <a:lnTo>
                    <a:pt x="570" y="792"/>
                  </a:lnTo>
                  <a:lnTo>
                    <a:pt x="570" y="792"/>
                  </a:lnTo>
                  <a:lnTo>
                    <a:pt x="570" y="792"/>
                  </a:lnTo>
                  <a:lnTo>
                    <a:pt x="570" y="792"/>
                  </a:lnTo>
                  <a:lnTo>
                    <a:pt x="570" y="792"/>
                  </a:lnTo>
                  <a:lnTo>
                    <a:pt x="570" y="792"/>
                  </a:lnTo>
                  <a:lnTo>
                    <a:pt x="570" y="792"/>
                  </a:lnTo>
                  <a:lnTo>
                    <a:pt x="576" y="792"/>
                  </a:lnTo>
                  <a:lnTo>
                    <a:pt x="576" y="792"/>
                  </a:lnTo>
                  <a:lnTo>
                    <a:pt x="576" y="792"/>
                  </a:lnTo>
                  <a:lnTo>
                    <a:pt x="576" y="792"/>
                  </a:lnTo>
                  <a:lnTo>
                    <a:pt x="576" y="792"/>
                  </a:lnTo>
                  <a:lnTo>
                    <a:pt x="576" y="792"/>
                  </a:lnTo>
                  <a:lnTo>
                    <a:pt x="576" y="792"/>
                  </a:lnTo>
                  <a:lnTo>
                    <a:pt x="582" y="792"/>
                  </a:lnTo>
                  <a:lnTo>
                    <a:pt x="582" y="792"/>
                  </a:lnTo>
                  <a:lnTo>
                    <a:pt x="582" y="792"/>
                  </a:lnTo>
                  <a:lnTo>
                    <a:pt x="582" y="792"/>
                  </a:lnTo>
                  <a:lnTo>
                    <a:pt x="582" y="792"/>
                  </a:lnTo>
                  <a:lnTo>
                    <a:pt x="582" y="792"/>
                  </a:lnTo>
                  <a:lnTo>
                    <a:pt x="582" y="792"/>
                  </a:lnTo>
                  <a:lnTo>
                    <a:pt x="588" y="792"/>
                  </a:lnTo>
                  <a:lnTo>
                    <a:pt x="588" y="792"/>
                  </a:lnTo>
                  <a:lnTo>
                    <a:pt x="588" y="792"/>
                  </a:lnTo>
                  <a:lnTo>
                    <a:pt x="588" y="798"/>
                  </a:lnTo>
                  <a:lnTo>
                    <a:pt x="588" y="798"/>
                  </a:lnTo>
                  <a:lnTo>
                    <a:pt x="588" y="798"/>
                  </a:lnTo>
                  <a:lnTo>
                    <a:pt x="588" y="798"/>
                  </a:lnTo>
                  <a:lnTo>
                    <a:pt x="594" y="798"/>
                  </a:lnTo>
                  <a:lnTo>
                    <a:pt x="594" y="798"/>
                  </a:lnTo>
                  <a:lnTo>
                    <a:pt x="594" y="798"/>
                  </a:lnTo>
                  <a:lnTo>
                    <a:pt x="594" y="798"/>
                  </a:lnTo>
                  <a:lnTo>
                    <a:pt x="594" y="798"/>
                  </a:lnTo>
                  <a:lnTo>
                    <a:pt x="594" y="798"/>
                  </a:lnTo>
                  <a:lnTo>
                    <a:pt x="600" y="798"/>
                  </a:lnTo>
                  <a:lnTo>
                    <a:pt x="600" y="798"/>
                  </a:lnTo>
                  <a:lnTo>
                    <a:pt x="600" y="798"/>
                  </a:lnTo>
                  <a:lnTo>
                    <a:pt x="600" y="798"/>
                  </a:lnTo>
                  <a:lnTo>
                    <a:pt x="600" y="798"/>
                  </a:lnTo>
                  <a:lnTo>
                    <a:pt x="600" y="798"/>
                  </a:lnTo>
                  <a:lnTo>
                    <a:pt x="600" y="798"/>
                  </a:lnTo>
                  <a:lnTo>
                    <a:pt x="606" y="798"/>
                  </a:lnTo>
                  <a:lnTo>
                    <a:pt x="606" y="798"/>
                  </a:lnTo>
                  <a:lnTo>
                    <a:pt x="606" y="798"/>
                  </a:lnTo>
                  <a:lnTo>
                    <a:pt x="606" y="798"/>
                  </a:lnTo>
                  <a:lnTo>
                    <a:pt x="606" y="798"/>
                  </a:lnTo>
                  <a:lnTo>
                    <a:pt x="606" y="798"/>
                  </a:lnTo>
                  <a:lnTo>
                    <a:pt x="606" y="798"/>
                  </a:lnTo>
                  <a:lnTo>
                    <a:pt x="612" y="798"/>
                  </a:lnTo>
                  <a:lnTo>
                    <a:pt x="612" y="798"/>
                  </a:lnTo>
                  <a:lnTo>
                    <a:pt x="612" y="798"/>
                  </a:lnTo>
                  <a:lnTo>
                    <a:pt x="612" y="798"/>
                  </a:lnTo>
                  <a:lnTo>
                    <a:pt x="612" y="798"/>
                  </a:lnTo>
                  <a:lnTo>
                    <a:pt x="612" y="798"/>
                  </a:lnTo>
                  <a:lnTo>
                    <a:pt x="612" y="798"/>
                  </a:lnTo>
                  <a:lnTo>
                    <a:pt x="618" y="798"/>
                  </a:lnTo>
                  <a:lnTo>
                    <a:pt x="618" y="798"/>
                  </a:lnTo>
                  <a:lnTo>
                    <a:pt x="618" y="798"/>
                  </a:lnTo>
                  <a:lnTo>
                    <a:pt x="618" y="798"/>
                  </a:lnTo>
                  <a:lnTo>
                    <a:pt x="618" y="798"/>
                  </a:lnTo>
                  <a:lnTo>
                    <a:pt x="618" y="798"/>
                  </a:lnTo>
                  <a:lnTo>
                    <a:pt x="624" y="798"/>
                  </a:lnTo>
                  <a:lnTo>
                    <a:pt x="624" y="798"/>
                  </a:lnTo>
                  <a:lnTo>
                    <a:pt x="624" y="798"/>
                  </a:lnTo>
                  <a:lnTo>
                    <a:pt x="624" y="798"/>
                  </a:lnTo>
                  <a:lnTo>
                    <a:pt x="624" y="798"/>
                  </a:lnTo>
                  <a:lnTo>
                    <a:pt x="624" y="798"/>
                  </a:lnTo>
                  <a:lnTo>
                    <a:pt x="624" y="798"/>
                  </a:lnTo>
                  <a:lnTo>
                    <a:pt x="630" y="798"/>
                  </a:lnTo>
                  <a:lnTo>
                    <a:pt x="630" y="798"/>
                  </a:lnTo>
                  <a:lnTo>
                    <a:pt x="630" y="798"/>
                  </a:lnTo>
                  <a:lnTo>
                    <a:pt x="630" y="798"/>
                  </a:lnTo>
                  <a:lnTo>
                    <a:pt x="630" y="798"/>
                  </a:lnTo>
                  <a:lnTo>
                    <a:pt x="630" y="798"/>
                  </a:lnTo>
                  <a:lnTo>
                    <a:pt x="630" y="798"/>
                  </a:lnTo>
                  <a:lnTo>
                    <a:pt x="636" y="798"/>
                  </a:lnTo>
                  <a:lnTo>
                    <a:pt x="636" y="798"/>
                  </a:lnTo>
                  <a:lnTo>
                    <a:pt x="636" y="798"/>
                  </a:lnTo>
                  <a:lnTo>
                    <a:pt x="636" y="798"/>
                  </a:lnTo>
                  <a:lnTo>
                    <a:pt x="636" y="798"/>
                  </a:lnTo>
                  <a:lnTo>
                    <a:pt x="642" y="798"/>
                  </a:lnTo>
                  <a:lnTo>
                    <a:pt x="642" y="798"/>
                  </a:lnTo>
                  <a:lnTo>
                    <a:pt x="642" y="798"/>
                  </a:lnTo>
                  <a:lnTo>
                    <a:pt x="642" y="798"/>
                  </a:lnTo>
                  <a:lnTo>
                    <a:pt x="642" y="798"/>
                  </a:lnTo>
                  <a:lnTo>
                    <a:pt x="642" y="798"/>
                  </a:lnTo>
                  <a:lnTo>
                    <a:pt x="642" y="798"/>
                  </a:lnTo>
                  <a:lnTo>
                    <a:pt x="648" y="798"/>
                  </a:lnTo>
                  <a:lnTo>
                    <a:pt x="648" y="792"/>
                  </a:lnTo>
                  <a:lnTo>
                    <a:pt x="648" y="792"/>
                  </a:lnTo>
                  <a:lnTo>
                    <a:pt x="648" y="792"/>
                  </a:lnTo>
                  <a:lnTo>
                    <a:pt x="648" y="792"/>
                  </a:lnTo>
                  <a:lnTo>
                    <a:pt x="648" y="792"/>
                  </a:lnTo>
                  <a:lnTo>
                    <a:pt x="648" y="792"/>
                  </a:lnTo>
                  <a:lnTo>
                    <a:pt x="654" y="792"/>
                  </a:lnTo>
                  <a:lnTo>
                    <a:pt x="654" y="792"/>
                  </a:lnTo>
                  <a:lnTo>
                    <a:pt x="654" y="792"/>
                  </a:lnTo>
                  <a:lnTo>
                    <a:pt x="654" y="792"/>
                  </a:lnTo>
                  <a:lnTo>
                    <a:pt x="654" y="792"/>
                  </a:lnTo>
                  <a:lnTo>
                    <a:pt x="654" y="792"/>
                  </a:lnTo>
                  <a:lnTo>
                    <a:pt x="654" y="792"/>
                  </a:lnTo>
                  <a:lnTo>
                    <a:pt x="660" y="792"/>
                  </a:lnTo>
                  <a:lnTo>
                    <a:pt x="660" y="792"/>
                  </a:lnTo>
                  <a:lnTo>
                    <a:pt x="660" y="792"/>
                  </a:lnTo>
                  <a:lnTo>
                    <a:pt x="660" y="792"/>
                  </a:lnTo>
                  <a:lnTo>
                    <a:pt x="660" y="792"/>
                  </a:lnTo>
                  <a:lnTo>
                    <a:pt x="660" y="792"/>
                  </a:lnTo>
                  <a:lnTo>
                    <a:pt x="666" y="792"/>
                  </a:lnTo>
                  <a:lnTo>
                    <a:pt x="666" y="792"/>
                  </a:lnTo>
                  <a:lnTo>
                    <a:pt x="666" y="792"/>
                  </a:lnTo>
                  <a:lnTo>
                    <a:pt x="666" y="792"/>
                  </a:lnTo>
                  <a:lnTo>
                    <a:pt x="666" y="792"/>
                  </a:lnTo>
                  <a:lnTo>
                    <a:pt x="666" y="792"/>
                  </a:lnTo>
                  <a:lnTo>
                    <a:pt x="666" y="786"/>
                  </a:lnTo>
                  <a:lnTo>
                    <a:pt x="672" y="786"/>
                  </a:lnTo>
                  <a:lnTo>
                    <a:pt x="672" y="786"/>
                  </a:lnTo>
                  <a:lnTo>
                    <a:pt x="672" y="786"/>
                  </a:lnTo>
                  <a:lnTo>
                    <a:pt x="672" y="786"/>
                  </a:lnTo>
                  <a:lnTo>
                    <a:pt x="672" y="786"/>
                  </a:lnTo>
                  <a:lnTo>
                    <a:pt x="672" y="786"/>
                  </a:lnTo>
                  <a:lnTo>
                    <a:pt x="672" y="786"/>
                  </a:lnTo>
                  <a:lnTo>
                    <a:pt x="678" y="786"/>
                  </a:lnTo>
                  <a:lnTo>
                    <a:pt x="678" y="786"/>
                  </a:lnTo>
                  <a:lnTo>
                    <a:pt x="678" y="786"/>
                  </a:lnTo>
                  <a:lnTo>
                    <a:pt x="678" y="786"/>
                  </a:lnTo>
                  <a:lnTo>
                    <a:pt x="678" y="786"/>
                  </a:lnTo>
                  <a:lnTo>
                    <a:pt x="678" y="786"/>
                  </a:lnTo>
                  <a:lnTo>
                    <a:pt x="678" y="786"/>
                  </a:lnTo>
                  <a:lnTo>
                    <a:pt x="684" y="786"/>
                  </a:lnTo>
                  <a:lnTo>
                    <a:pt x="684" y="786"/>
                  </a:lnTo>
                  <a:lnTo>
                    <a:pt x="684" y="780"/>
                  </a:lnTo>
                  <a:lnTo>
                    <a:pt x="684" y="780"/>
                  </a:lnTo>
                  <a:lnTo>
                    <a:pt x="684" y="780"/>
                  </a:lnTo>
                  <a:lnTo>
                    <a:pt x="684" y="780"/>
                  </a:lnTo>
                  <a:lnTo>
                    <a:pt x="690" y="780"/>
                  </a:lnTo>
                  <a:lnTo>
                    <a:pt x="690" y="780"/>
                  </a:lnTo>
                  <a:lnTo>
                    <a:pt x="690" y="780"/>
                  </a:lnTo>
                  <a:lnTo>
                    <a:pt x="690" y="780"/>
                  </a:lnTo>
                  <a:lnTo>
                    <a:pt x="690" y="780"/>
                  </a:lnTo>
                  <a:lnTo>
                    <a:pt x="690" y="780"/>
                  </a:lnTo>
                  <a:lnTo>
                    <a:pt x="690" y="780"/>
                  </a:lnTo>
                  <a:lnTo>
                    <a:pt x="696" y="780"/>
                  </a:lnTo>
                  <a:lnTo>
                    <a:pt x="696" y="780"/>
                  </a:lnTo>
                  <a:lnTo>
                    <a:pt x="696" y="780"/>
                  </a:lnTo>
                  <a:lnTo>
                    <a:pt x="696" y="780"/>
                  </a:lnTo>
                  <a:lnTo>
                    <a:pt x="696" y="774"/>
                  </a:lnTo>
                  <a:lnTo>
                    <a:pt x="696" y="774"/>
                  </a:lnTo>
                  <a:lnTo>
                    <a:pt x="696" y="774"/>
                  </a:lnTo>
                  <a:lnTo>
                    <a:pt x="702" y="774"/>
                  </a:lnTo>
                  <a:lnTo>
                    <a:pt x="702" y="774"/>
                  </a:lnTo>
                  <a:lnTo>
                    <a:pt x="702" y="774"/>
                  </a:lnTo>
                  <a:lnTo>
                    <a:pt x="702" y="774"/>
                  </a:lnTo>
                  <a:lnTo>
                    <a:pt x="702" y="774"/>
                  </a:lnTo>
                  <a:lnTo>
                    <a:pt x="702" y="774"/>
                  </a:lnTo>
                  <a:lnTo>
                    <a:pt x="702" y="774"/>
                  </a:lnTo>
                  <a:lnTo>
                    <a:pt x="708" y="774"/>
                  </a:lnTo>
                  <a:lnTo>
                    <a:pt x="708" y="774"/>
                  </a:lnTo>
                  <a:lnTo>
                    <a:pt x="708" y="774"/>
                  </a:lnTo>
                  <a:lnTo>
                    <a:pt x="708" y="768"/>
                  </a:lnTo>
                  <a:lnTo>
                    <a:pt x="708" y="768"/>
                  </a:lnTo>
                  <a:lnTo>
                    <a:pt x="708" y="768"/>
                  </a:lnTo>
                  <a:lnTo>
                    <a:pt x="714" y="768"/>
                  </a:lnTo>
                  <a:lnTo>
                    <a:pt x="714" y="768"/>
                  </a:lnTo>
                  <a:lnTo>
                    <a:pt x="714" y="768"/>
                  </a:lnTo>
                  <a:lnTo>
                    <a:pt x="714" y="768"/>
                  </a:lnTo>
                  <a:lnTo>
                    <a:pt x="714" y="768"/>
                  </a:lnTo>
                  <a:lnTo>
                    <a:pt x="714" y="768"/>
                  </a:lnTo>
                  <a:lnTo>
                    <a:pt x="714" y="768"/>
                  </a:lnTo>
                  <a:lnTo>
                    <a:pt x="720" y="768"/>
                  </a:lnTo>
                  <a:lnTo>
                    <a:pt x="720" y="762"/>
                  </a:lnTo>
                  <a:lnTo>
                    <a:pt x="720" y="762"/>
                  </a:lnTo>
                  <a:lnTo>
                    <a:pt x="720" y="762"/>
                  </a:lnTo>
                  <a:lnTo>
                    <a:pt x="720" y="762"/>
                  </a:lnTo>
                  <a:lnTo>
                    <a:pt x="720" y="762"/>
                  </a:lnTo>
                  <a:lnTo>
                    <a:pt x="720" y="762"/>
                  </a:lnTo>
                  <a:lnTo>
                    <a:pt x="726" y="762"/>
                  </a:lnTo>
                  <a:lnTo>
                    <a:pt x="726" y="762"/>
                  </a:lnTo>
                  <a:lnTo>
                    <a:pt x="726" y="762"/>
                  </a:lnTo>
                  <a:lnTo>
                    <a:pt x="726" y="762"/>
                  </a:lnTo>
                  <a:lnTo>
                    <a:pt x="726" y="762"/>
                  </a:lnTo>
                  <a:lnTo>
                    <a:pt x="726" y="756"/>
                  </a:lnTo>
                  <a:lnTo>
                    <a:pt x="726" y="756"/>
                  </a:lnTo>
                  <a:lnTo>
                    <a:pt x="732" y="756"/>
                  </a:lnTo>
                  <a:lnTo>
                    <a:pt x="732" y="756"/>
                  </a:lnTo>
                  <a:lnTo>
                    <a:pt x="732" y="756"/>
                  </a:lnTo>
                  <a:lnTo>
                    <a:pt x="732" y="756"/>
                  </a:lnTo>
                  <a:lnTo>
                    <a:pt x="732" y="756"/>
                  </a:lnTo>
                  <a:lnTo>
                    <a:pt x="732" y="756"/>
                  </a:lnTo>
                  <a:lnTo>
                    <a:pt x="738" y="756"/>
                  </a:lnTo>
                  <a:lnTo>
                    <a:pt x="738" y="756"/>
                  </a:lnTo>
                  <a:lnTo>
                    <a:pt x="738" y="756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44" y="750"/>
                  </a:lnTo>
                  <a:lnTo>
                    <a:pt x="744" y="750"/>
                  </a:lnTo>
                  <a:lnTo>
                    <a:pt x="744" y="750"/>
                  </a:lnTo>
                  <a:lnTo>
                    <a:pt x="744" y="750"/>
                  </a:lnTo>
                  <a:lnTo>
                    <a:pt x="744" y="750"/>
                  </a:lnTo>
                  <a:lnTo>
                    <a:pt x="744" y="744"/>
                  </a:lnTo>
                  <a:lnTo>
                    <a:pt x="744" y="744"/>
                  </a:lnTo>
                  <a:lnTo>
                    <a:pt x="750" y="744"/>
                  </a:lnTo>
                  <a:lnTo>
                    <a:pt x="750" y="744"/>
                  </a:lnTo>
                  <a:lnTo>
                    <a:pt x="750" y="744"/>
                  </a:lnTo>
                  <a:lnTo>
                    <a:pt x="750" y="744"/>
                  </a:lnTo>
                  <a:lnTo>
                    <a:pt x="750" y="744"/>
                  </a:lnTo>
                  <a:lnTo>
                    <a:pt x="750" y="744"/>
                  </a:lnTo>
                  <a:lnTo>
                    <a:pt x="750" y="744"/>
                  </a:lnTo>
                  <a:lnTo>
                    <a:pt x="756" y="744"/>
                  </a:lnTo>
                  <a:lnTo>
                    <a:pt x="756" y="738"/>
                  </a:lnTo>
                  <a:lnTo>
                    <a:pt x="756" y="738"/>
                  </a:lnTo>
                  <a:lnTo>
                    <a:pt x="756" y="738"/>
                  </a:lnTo>
                  <a:lnTo>
                    <a:pt x="756" y="738"/>
                  </a:lnTo>
                  <a:lnTo>
                    <a:pt x="756" y="738"/>
                  </a:lnTo>
                  <a:lnTo>
                    <a:pt x="756" y="738"/>
                  </a:lnTo>
                  <a:lnTo>
                    <a:pt x="762" y="738"/>
                  </a:lnTo>
                  <a:lnTo>
                    <a:pt x="762" y="738"/>
                  </a:lnTo>
                  <a:lnTo>
                    <a:pt x="762" y="732"/>
                  </a:lnTo>
                  <a:lnTo>
                    <a:pt x="762" y="732"/>
                  </a:lnTo>
                  <a:lnTo>
                    <a:pt x="762" y="732"/>
                  </a:lnTo>
                  <a:lnTo>
                    <a:pt x="762" y="732"/>
                  </a:lnTo>
                  <a:lnTo>
                    <a:pt x="768" y="732"/>
                  </a:lnTo>
                  <a:lnTo>
                    <a:pt x="768" y="732"/>
                  </a:lnTo>
                  <a:lnTo>
                    <a:pt x="768" y="732"/>
                  </a:lnTo>
                  <a:lnTo>
                    <a:pt x="768" y="732"/>
                  </a:lnTo>
                  <a:lnTo>
                    <a:pt x="768" y="732"/>
                  </a:lnTo>
                  <a:lnTo>
                    <a:pt x="768" y="726"/>
                  </a:lnTo>
                  <a:lnTo>
                    <a:pt x="768" y="726"/>
                  </a:lnTo>
                  <a:lnTo>
                    <a:pt x="774" y="726"/>
                  </a:lnTo>
                  <a:lnTo>
                    <a:pt x="774" y="726"/>
                  </a:lnTo>
                  <a:lnTo>
                    <a:pt x="774" y="726"/>
                  </a:lnTo>
                  <a:lnTo>
                    <a:pt x="774" y="726"/>
                  </a:lnTo>
                  <a:lnTo>
                    <a:pt x="774" y="726"/>
                  </a:lnTo>
                  <a:lnTo>
                    <a:pt x="774" y="726"/>
                  </a:lnTo>
                  <a:lnTo>
                    <a:pt x="774" y="726"/>
                  </a:lnTo>
                  <a:lnTo>
                    <a:pt x="780" y="720"/>
                  </a:lnTo>
                  <a:lnTo>
                    <a:pt x="780" y="720"/>
                  </a:lnTo>
                  <a:lnTo>
                    <a:pt x="780" y="720"/>
                  </a:lnTo>
                  <a:lnTo>
                    <a:pt x="780" y="720"/>
                  </a:lnTo>
                  <a:lnTo>
                    <a:pt x="780" y="720"/>
                  </a:lnTo>
                  <a:lnTo>
                    <a:pt x="780" y="720"/>
                  </a:lnTo>
                  <a:lnTo>
                    <a:pt x="780" y="720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92" y="714"/>
                  </a:lnTo>
                  <a:lnTo>
                    <a:pt x="792" y="714"/>
                  </a:lnTo>
                  <a:lnTo>
                    <a:pt x="792" y="714"/>
                  </a:lnTo>
                  <a:lnTo>
                    <a:pt x="792" y="714"/>
                  </a:lnTo>
                  <a:lnTo>
                    <a:pt x="792" y="708"/>
                  </a:lnTo>
                  <a:lnTo>
                    <a:pt x="792" y="708"/>
                  </a:lnTo>
                  <a:lnTo>
                    <a:pt x="792" y="708"/>
                  </a:lnTo>
                  <a:lnTo>
                    <a:pt x="798" y="708"/>
                  </a:lnTo>
                  <a:lnTo>
                    <a:pt x="798" y="708"/>
                  </a:lnTo>
                  <a:lnTo>
                    <a:pt x="798" y="708"/>
                  </a:lnTo>
                  <a:lnTo>
                    <a:pt x="798" y="708"/>
                  </a:lnTo>
                  <a:lnTo>
                    <a:pt x="798" y="708"/>
                  </a:lnTo>
                  <a:lnTo>
                    <a:pt x="798" y="702"/>
                  </a:lnTo>
                  <a:lnTo>
                    <a:pt x="798" y="702"/>
                  </a:lnTo>
                  <a:lnTo>
                    <a:pt x="804" y="702"/>
                  </a:lnTo>
                  <a:lnTo>
                    <a:pt x="804" y="702"/>
                  </a:lnTo>
                  <a:lnTo>
                    <a:pt x="804" y="702"/>
                  </a:lnTo>
                  <a:lnTo>
                    <a:pt x="804" y="702"/>
                  </a:lnTo>
                  <a:lnTo>
                    <a:pt x="804" y="702"/>
                  </a:lnTo>
                  <a:lnTo>
                    <a:pt x="804" y="702"/>
                  </a:lnTo>
                  <a:lnTo>
                    <a:pt x="804" y="696"/>
                  </a:lnTo>
                  <a:lnTo>
                    <a:pt x="810" y="696"/>
                  </a:lnTo>
                  <a:lnTo>
                    <a:pt x="810" y="696"/>
                  </a:lnTo>
                  <a:lnTo>
                    <a:pt x="810" y="696"/>
                  </a:lnTo>
                  <a:lnTo>
                    <a:pt x="810" y="696"/>
                  </a:lnTo>
                  <a:lnTo>
                    <a:pt x="810" y="696"/>
                  </a:lnTo>
                  <a:lnTo>
                    <a:pt x="810" y="696"/>
                  </a:lnTo>
                  <a:lnTo>
                    <a:pt x="810" y="690"/>
                  </a:lnTo>
                  <a:lnTo>
                    <a:pt x="816" y="690"/>
                  </a:lnTo>
                  <a:lnTo>
                    <a:pt x="816" y="690"/>
                  </a:lnTo>
                  <a:lnTo>
                    <a:pt x="816" y="690"/>
                  </a:lnTo>
                  <a:lnTo>
                    <a:pt x="816" y="690"/>
                  </a:lnTo>
                  <a:lnTo>
                    <a:pt x="816" y="690"/>
                  </a:lnTo>
                  <a:lnTo>
                    <a:pt x="816" y="690"/>
                  </a:lnTo>
                  <a:lnTo>
                    <a:pt x="822" y="690"/>
                  </a:lnTo>
                  <a:lnTo>
                    <a:pt x="822" y="684"/>
                  </a:lnTo>
                  <a:lnTo>
                    <a:pt x="822" y="684"/>
                  </a:lnTo>
                  <a:lnTo>
                    <a:pt x="822" y="684"/>
                  </a:lnTo>
                  <a:lnTo>
                    <a:pt x="822" y="684"/>
                  </a:lnTo>
                  <a:lnTo>
                    <a:pt x="822" y="684"/>
                  </a:lnTo>
                  <a:lnTo>
                    <a:pt x="822" y="684"/>
                  </a:lnTo>
                  <a:lnTo>
                    <a:pt x="828" y="684"/>
                  </a:lnTo>
                  <a:lnTo>
                    <a:pt x="828" y="678"/>
                  </a:lnTo>
                  <a:lnTo>
                    <a:pt x="828" y="678"/>
                  </a:lnTo>
                  <a:lnTo>
                    <a:pt x="828" y="678"/>
                  </a:lnTo>
                  <a:lnTo>
                    <a:pt x="828" y="678"/>
                  </a:lnTo>
                  <a:lnTo>
                    <a:pt x="828" y="678"/>
                  </a:lnTo>
                  <a:lnTo>
                    <a:pt x="828" y="678"/>
                  </a:lnTo>
                  <a:lnTo>
                    <a:pt x="834" y="678"/>
                  </a:lnTo>
                  <a:lnTo>
                    <a:pt x="834" y="678"/>
                  </a:lnTo>
                  <a:lnTo>
                    <a:pt x="834" y="672"/>
                  </a:lnTo>
                  <a:lnTo>
                    <a:pt x="834" y="672"/>
                  </a:lnTo>
                  <a:lnTo>
                    <a:pt x="834" y="672"/>
                  </a:lnTo>
                  <a:lnTo>
                    <a:pt x="834" y="672"/>
                  </a:lnTo>
                  <a:lnTo>
                    <a:pt x="834" y="672"/>
                  </a:lnTo>
                  <a:lnTo>
                    <a:pt x="840" y="672"/>
                  </a:lnTo>
                  <a:lnTo>
                    <a:pt x="840" y="672"/>
                  </a:lnTo>
                  <a:lnTo>
                    <a:pt x="840" y="666"/>
                  </a:lnTo>
                  <a:lnTo>
                    <a:pt x="840" y="666"/>
                  </a:lnTo>
                  <a:lnTo>
                    <a:pt x="840" y="666"/>
                  </a:lnTo>
                  <a:lnTo>
                    <a:pt x="840" y="666"/>
                  </a:lnTo>
                  <a:lnTo>
                    <a:pt x="846" y="666"/>
                  </a:lnTo>
                  <a:lnTo>
                    <a:pt x="846" y="666"/>
                  </a:lnTo>
                  <a:lnTo>
                    <a:pt x="846" y="666"/>
                  </a:lnTo>
                  <a:lnTo>
                    <a:pt x="846" y="660"/>
                  </a:lnTo>
                  <a:lnTo>
                    <a:pt x="846" y="660"/>
                  </a:lnTo>
                  <a:lnTo>
                    <a:pt x="846" y="660"/>
                  </a:lnTo>
                  <a:lnTo>
                    <a:pt x="846" y="660"/>
                  </a:lnTo>
                  <a:lnTo>
                    <a:pt x="852" y="660"/>
                  </a:lnTo>
                  <a:lnTo>
                    <a:pt x="852" y="660"/>
                  </a:lnTo>
                  <a:lnTo>
                    <a:pt x="852" y="660"/>
                  </a:lnTo>
                  <a:lnTo>
                    <a:pt x="852" y="654"/>
                  </a:lnTo>
                  <a:lnTo>
                    <a:pt x="852" y="654"/>
                  </a:lnTo>
                  <a:lnTo>
                    <a:pt x="852" y="654"/>
                  </a:lnTo>
                  <a:lnTo>
                    <a:pt x="852" y="654"/>
                  </a:lnTo>
                  <a:lnTo>
                    <a:pt x="858" y="654"/>
                  </a:lnTo>
                  <a:lnTo>
                    <a:pt x="858" y="654"/>
                  </a:lnTo>
                  <a:lnTo>
                    <a:pt x="858" y="654"/>
                  </a:lnTo>
                  <a:lnTo>
                    <a:pt x="858" y="654"/>
                  </a:lnTo>
                  <a:lnTo>
                    <a:pt x="858" y="648"/>
                  </a:lnTo>
                  <a:lnTo>
                    <a:pt x="858" y="648"/>
                  </a:lnTo>
                  <a:lnTo>
                    <a:pt x="858" y="648"/>
                  </a:lnTo>
                  <a:lnTo>
                    <a:pt x="864" y="648"/>
                  </a:lnTo>
                  <a:lnTo>
                    <a:pt x="864" y="648"/>
                  </a:lnTo>
                  <a:lnTo>
                    <a:pt x="864" y="648"/>
                  </a:lnTo>
                  <a:lnTo>
                    <a:pt x="864" y="648"/>
                  </a:lnTo>
                  <a:lnTo>
                    <a:pt x="864" y="642"/>
                  </a:lnTo>
                  <a:lnTo>
                    <a:pt x="864" y="642"/>
                  </a:lnTo>
                  <a:lnTo>
                    <a:pt x="870" y="642"/>
                  </a:lnTo>
                  <a:lnTo>
                    <a:pt x="870" y="642"/>
                  </a:lnTo>
                  <a:lnTo>
                    <a:pt x="870" y="642"/>
                  </a:lnTo>
                  <a:lnTo>
                    <a:pt x="870" y="642"/>
                  </a:lnTo>
                  <a:lnTo>
                    <a:pt x="870" y="642"/>
                  </a:lnTo>
                  <a:lnTo>
                    <a:pt x="870" y="636"/>
                  </a:lnTo>
                  <a:lnTo>
                    <a:pt x="870" y="636"/>
                  </a:lnTo>
                  <a:lnTo>
                    <a:pt x="876" y="636"/>
                  </a:lnTo>
                  <a:lnTo>
                    <a:pt x="876" y="636"/>
                  </a:lnTo>
                  <a:lnTo>
                    <a:pt x="876" y="636"/>
                  </a:lnTo>
                  <a:lnTo>
                    <a:pt x="876" y="636"/>
                  </a:lnTo>
                  <a:lnTo>
                    <a:pt x="876" y="636"/>
                  </a:lnTo>
                  <a:lnTo>
                    <a:pt x="876" y="630"/>
                  </a:lnTo>
                  <a:lnTo>
                    <a:pt x="876" y="630"/>
                  </a:lnTo>
                  <a:lnTo>
                    <a:pt x="882" y="630"/>
                  </a:lnTo>
                  <a:lnTo>
                    <a:pt x="882" y="630"/>
                  </a:lnTo>
                  <a:lnTo>
                    <a:pt x="882" y="630"/>
                  </a:lnTo>
                  <a:lnTo>
                    <a:pt x="882" y="630"/>
                  </a:lnTo>
                  <a:lnTo>
                    <a:pt x="882" y="630"/>
                  </a:lnTo>
                  <a:lnTo>
                    <a:pt x="882" y="624"/>
                  </a:lnTo>
                  <a:lnTo>
                    <a:pt x="888" y="624"/>
                  </a:lnTo>
                  <a:lnTo>
                    <a:pt x="888" y="624"/>
                  </a:lnTo>
                  <a:lnTo>
                    <a:pt x="888" y="624"/>
                  </a:lnTo>
                  <a:lnTo>
                    <a:pt x="888" y="624"/>
                  </a:lnTo>
                  <a:lnTo>
                    <a:pt x="888" y="624"/>
                  </a:lnTo>
                  <a:lnTo>
                    <a:pt x="888" y="624"/>
                  </a:lnTo>
                  <a:lnTo>
                    <a:pt x="888" y="618"/>
                  </a:lnTo>
                  <a:lnTo>
                    <a:pt x="894" y="618"/>
                  </a:lnTo>
                  <a:lnTo>
                    <a:pt x="894" y="618"/>
                  </a:lnTo>
                  <a:lnTo>
                    <a:pt x="894" y="618"/>
                  </a:lnTo>
                  <a:lnTo>
                    <a:pt x="894" y="618"/>
                  </a:lnTo>
                  <a:lnTo>
                    <a:pt x="894" y="618"/>
                  </a:lnTo>
                  <a:lnTo>
                    <a:pt x="894" y="618"/>
                  </a:lnTo>
                  <a:lnTo>
                    <a:pt x="894" y="612"/>
                  </a:lnTo>
                  <a:lnTo>
                    <a:pt x="900" y="612"/>
                  </a:lnTo>
                  <a:lnTo>
                    <a:pt x="900" y="612"/>
                  </a:lnTo>
                  <a:lnTo>
                    <a:pt x="900" y="612"/>
                  </a:lnTo>
                  <a:lnTo>
                    <a:pt x="900" y="612"/>
                  </a:lnTo>
                  <a:lnTo>
                    <a:pt x="900" y="612"/>
                  </a:lnTo>
                  <a:lnTo>
                    <a:pt x="900" y="606"/>
                  </a:lnTo>
                  <a:lnTo>
                    <a:pt x="900" y="606"/>
                  </a:lnTo>
                  <a:lnTo>
                    <a:pt x="906" y="606"/>
                  </a:lnTo>
                  <a:lnTo>
                    <a:pt x="906" y="606"/>
                  </a:lnTo>
                  <a:lnTo>
                    <a:pt x="906" y="606"/>
                  </a:lnTo>
                  <a:lnTo>
                    <a:pt x="906" y="606"/>
                  </a:lnTo>
                  <a:lnTo>
                    <a:pt x="906" y="606"/>
                  </a:lnTo>
                  <a:lnTo>
                    <a:pt x="906" y="600"/>
                  </a:lnTo>
                  <a:lnTo>
                    <a:pt x="912" y="600"/>
                  </a:lnTo>
                  <a:lnTo>
                    <a:pt x="912" y="600"/>
                  </a:lnTo>
                  <a:lnTo>
                    <a:pt x="912" y="600"/>
                  </a:lnTo>
                  <a:lnTo>
                    <a:pt x="912" y="600"/>
                  </a:lnTo>
                  <a:lnTo>
                    <a:pt x="912" y="600"/>
                  </a:lnTo>
                  <a:lnTo>
                    <a:pt x="912" y="594"/>
                  </a:lnTo>
                  <a:lnTo>
                    <a:pt x="918" y="594"/>
                  </a:lnTo>
                  <a:lnTo>
                    <a:pt x="918" y="594"/>
                  </a:lnTo>
                  <a:lnTo>
                    <a:pt x="918" y="594"/>
                  </a:lnTo>
                  <a:lnTo>
                    <a:pt x="918" y="594"/>
                  </a:lnTo>
                  <a:lnTo>
                    <a:pt x="918" y="594"/>
                  </a:lnTo>
                  <a:lnTo>
                    <a:pt x="918" y="594"/>
                  </a:lnTo>
                  <a:lnTo>
                    <a:pt x="918" y="588"/>
                  </a:lnTo>
                  <a:lnTo>
                    <a:pt x="924" y="588"/>
                  </a:lnTo>
                  <a:lnTo>
                    <a:pt x="924" y="588"/>
                  </a:lnTo>
                  <a:lnTo>
                    <a:pt x="924" y="588"/>
                  </a:lnTo>
                  <a:lnTo>
                    <a:pt x="924" y="588"/>
                  </a:lnTo>
                  <a:lnTo>
                    <a:pt x="924" y="588"/>
                  </a:lnTo>
                  <a:lnTo>
                    <a:pt x="924" y="588"/>
                  </a:lnTo>
                  <a:lnTo>
                    <a:pt x="924" y="582"/>
                  </a:lnTo>
                  <a:lnTo>
                    <a:pt x="930" y="582"/>
                  </a:lnTo>
                  <a:lnTo>
                    <a:pt x="930" y="582"/>
                  </a:lnTo>
                  <a:lnTo>
                    <a:pt x="930" y="582"/>
                  </a:lnTo>
                  <a:lnTo>
                    <a:pt x="930" y="582"/>
                  </a:lnTo>
                  <a:lnTo>
                    <a:pt x="930" y="582"/>
                  </a:lnTo>
                  <a:lnTo>
                    <a:pt x="930" y="582"/>
                  </a:lnTo>
                  <a:lnTo>
                    <a:pt x="936" y="576"/>
                  </a:lnTo>
                  <a:lnTo>
                    <a:pt x="936" y="576"/>
                  </a:lnTo>
                  <a:lnTo>
                    <a:pt x="936" y="576"/>
                  </a:lnTo>
                  <a:lnTo>
                    <a:pt x="936" y="576"/>
                  </a:lnTo>
                  <a:lnTo>
                    <a:pt x="936" y="576"/>
                  </a:lnTo>
                  <a:lnTo>
                    <a:pt x="936" y="576"/>
                  </a:lnTo>
                  <a:lnTo>
                    <a:pt x="936" y="570"/>
                  </a:lnTo>
                  <a:lnTo>
                    <a:pt x="942" y="570"/>
                  </a:lnTo>
                  <a:lnTo>
                    <a:pt x="942" y="570"/>
                  </a:lnTo>
                  <a:lnTo>
                    <a:pt x="942" y="570"/>
                  </a:lnTo>
                  <a:lnTo>
                    <a:pt x="942" y="570"/>
                  </a:lnTo>
                  <a:lnTo>
                    <a:pt x="942" y="570"/>
                  </a:lnTo>
                  <a:lnTo>
                    <a:pt x="942" y="570"/>
                  </a:lnTo>
                  <a:lnTo>
                    <a:pt x="942" y="564"/>
                  </a:lnTo>
                  <a:lnTo>
                    <a:pt x="948" y="564"/>
                  </a:lnTo>
                  <a:lnTo>
                    <a:pt x="948" y="564"/>
                  </a:lnTo>
                  <a:lnTo>
                    <a:pt x="948" y="564"/>
                  </a:lnTo>
                  <a:lnTo>
                    <a:pt x="948" y="564"/>
                  </a:lnTo>
                  <a:lnTo>
                    <a:pt x="948" y="564"/>
                  </a:lnTo>
                  <a:lnTo>
                    <a:pt x="948" y="564"/>
                  </a:lnTo>
                  <a:lnTo>
                    <a:pt x="948" y="558"/>
                  </a:lnTo>
                  <a:lnTo>
                    <a:pt x="954" y="558"/>
                  </a:lnTo>
                  <a:lnTo>
                    <a:pt x="954" y="558"/>
                  </a:lnTo>
                  <a:lnTo>
                    <a:pt x="954" y="558"/>
                  </a:lnTo>
                  <a:lnTo>
                    <a:pt x="954" y="558"/>
                  </a:lnTo>
                  <a:lnTo>
                    <a:pt x="954" y="558"/>
                  </a:lnTo>
                  <a:lnTo>
                    <a:pt x="954" y="558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0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28"/>
                  </a:lnTo>
                  <a:lnTo>
                    <a:pt x="978" y="528"/>
                  </a:lnTo>
                  <a:lnTo>
                    <a:pt x="984" y="528"/>
                  </a:lnTo>
                  <a:lnTo>
                    <a:pt x="984" y="528"/>
                  </a:lnTo>
                  <a:lnTo>
                    <a:pt x="984" y="528"/>
                  </a:lnTo>
                  <a:lnTo>
                    <a:pt x="984" y="528"/>
                  </a:lnTo>
                  <a:lnTo>
                    <a:pt x="984" y="528"/>
                  </a:lnTo>
                  <a:lnTo>
                    <a:pt x="984" y="522"/>
                  </a:lnTo>
                  <a:lnTo>
                    <a:pt x="984" y="522"/>
                  </a:lnTo>
                  <a:lnTo>
                    <a:pt x="990" y="522"/>
                  </a:lnTo>
                  <a:lnTo>
                    <a:pt x="990" y="522"/>
                  </a:lnTo>
                  <a:lnTo>
                    <a:pt x="990" y="522"/>
                  </a:lnTo>
                  <a:lnTo>
                    <a:pt x="990" y="522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6" y="516"/>
                  </a:lnTo>
                  <a:lnTo>
                    <a:pt x="996" y="516"/>
                  </a:lnTo>
                  <a:lnTo>
                    <a:pt x="996" y="516"/>
                  </a:lnTo>
                  <a:lnTo>
                    <a:pt x="996" y="516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1002" y="510"/>
                  </a:lnTo>
                  <a:lnTo>
                    <a:pt x="1002" y="510"/>
                  </a:lnTo>
                  <a:lnTo>
                    <a:pt x="1002" y="510"/>
                  </a:lnTo>
                  <a:lnTo>
                    <a:pt x="1002" y="510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8" y="504"/>
                  </a:lnTo>
                  <a:lnTo>
                    <a:pt x="1008" y="504"/>
                  </a:lnTo>
                  <a:lnTo>
                    <a:pt x="1008" y="504"/>
                  </a:lnTo>
                  <a:lnTo>
                    <a:pt x="1008" y="504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14" y="498"/>
                  </a:lnTo>
                  <a:lnTo>
                    <a:pt x="1014" y="498"/>
                  </a:lnTo>
                  <a:lnTo>
                    <a:pt x="1014" y="498"/>
                  </a:lnTo>
                  <a:lnTo>
                    <a:pt x="1014" y="498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74"/>
                  </a:lnTo>
                  <a:lnTo>
                    <a:pt x="1032" y="474"/>
                  </a:lnTo>
                  <a:lnTo>
                    <a:pt x="1032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44" y="474"/>
                  </a:lnTo>
                  <a:lnTo>
                    <a:pt x="1044" y="474"/>
                  </a:lnTo>
                  <a:lnTo>
                    <a:pt x="1044" y="474"/>
                  </a:lnTo>
                  <a:lnTo>
                    <a:pt x="1044" y="474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50" y="468"/>
                  </a:lnTo>
                  <a:lnTo>
                    <a:pt x="1050" y="468"/>
                  </a:lnTo>
                  <a:lnTo>
                    <a:pt x="1050" y="468"/>
                  </a:lnTo>
                  <a:lnTo>
                    <a:pt x="1050" y="468"/>
                  </a:lnTo>
                  <a:lnTo>
                    <a:pt x="1050" y="468"/>
                  </a:lnTo>
                  <a:lnTo>
                    <a:pt x="1050" y="468"/>
                  </a:lnTo>
                  <a:lnTo>
                    <a:pt x="1050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62" y="474"/>
                  </a:lnTo>
                  <a:lnTo>
                    <a:pt x="1062" y="474"/>
                  </a:lnTo>
                  <a:lnTo>
                    <a:pt x="1062" y="474"/>
                  </a:lnTo>
                  <a:lnTo>
                    <a:pt x="1062" y="474"/>
                  </a:lnTo>
                  <a:lnTo>
                    <a:pt x="1062" y="474"/>
                  </a:lnTo>
                  <a:lnTo>
                    <a:pt x="1062" y="474"/>
                  </a:lnTo>
                  <a:lnTo>
                    <a:pt x="1062" y="474"/>
                  </a:lnTo>
                  <a:lnTo>
                    <a:pt x="1068" y="474"/>
                  </a:lnTo>
                  <a:lnTo>
                    <a:pt x="1068" y="474"/>
                  </a:lnTo>
                  <a:lnTo>
                    <a:pt x="1068" y="474"/>
                  </a:lnTo>
                  <a:lnTo>
                    <a:pt x="1068" y="474"/>
                  </a:lnTo>
                  <a:lnTo>
                    <a:pt x="1068" y="480"/>
                  </a:lnTo>
                  <a:lnTo>
                    <a:pt x="1068" y="480"/>
                  </a:lnTo>
                  <a:lnTo>
                    <a:pt x="1068" y="480"/>
                  </a:lnTo>
                  <a:lnTo>
                    <a:pt x="1074" y="480"/>
                  </a:lnTo>
                  <a:lnTo>
                    <a:pt x="1074" y="480"/>
                  </a:lnTo>
                  <a:lnTo>
                    <a:pt x="1074" y="480"/>
                  </a:lnTo>
                  <a:lnTo>
                    <a:pt x="1074" y="480"/>
                  </a:lnTo>
                  <a:lnTo>
                    <a:pt x="1074" y="486"/>
                  </a:lnTo>
                  <a:lnTo>
                    <a:pt x="1080" y="486"/>
                  </a:lnTo>
                  <a:lnTo>
                    <a:pt x="1080" y="486"/>
                  </a:lnTo>
                  <a:lnTo>
                    <a:pt x="1080" y="486"/>
                  </a:lnTo>
                  <a:lnTo>
                    <a:pt x="1080" y="486"/>
                  </a:lnTo>
                  <a:lnTo>
                    <a:pt x="1080" y="486"/>
                  </a:lnTo>
                  <a:lnTo>
                    <a:pt x="1080" y="486"/>
                  </a:lnTo>
                  <a:lnTo>
                    <a:pt x="1080" y="492"/>
                  </a:lnTo>
                  <a:lnTo>
                    <a:pt x="1086" y="492"/>
                  </a:lnTo>
                  <a:lnTo>
                    <a:pt x="1086" y="492"/>
                  </a:lnTo>
                  <a:lnTo>
                    <a:pt x="1086" y="492"/>
                  </a:lnTo>
                  <a:lnTo>
                    <a:pt x="1086" y="492"/>
                  </a:lnTo>
                  <a:lnTo>
                    <a:pt x="1086" y="492"/>
                  </a:lnTo>
                  <a:lnTo>
                    <a:pt x="1086" y="498"/>
                  </a:lnTo>
                  <a:lnTo>
                    <a:pt x="1086" y="498"/>
                  </a:lnTo>
                  <a:lnTo>
                    <a:pt x="1092" y="498"/>
                  </a:lnTo>
                  <a:lnTo>
                    <a:pt x="1092" y="498"/>
                  </a:lnTo>
                  <a:lnTo>
                    <a:pt x="1092" y="498"/>
                  </a:lnTo>
                  <a:lnTo>
                    <a:pt x="1092" y="498"/>
                  </a:lnTo>
                  <a:lnTo>
                    <a:pt x="1092" y="498"/>
                  </a:lnTo>
                  <a:lnTo>
                    <a:pt x="1092" y="504"/>
                  </a:lnTo>
                  <a:lnTo>
                    <a:pt x="1092" y="504"/>
                  </a:lnTo>
                  <a:lnTo>
                    <a:pt x="1098" y="504"/>
                  </a:lnTo>
                  <a:lnTo>
                    <a:pt x="1098" y="504"/>
                  </a:lnTo>
                  <a:lnTo>
                    <a:pt x="1098" y="504"/>
                  </a:lnTo>
                  <a:lnTo>
                    <a:pt x="1098" y="504"/>
                  </a:lnTo>
                  <a:lnTo>
                    <a:pt x="1098" y="510"/>
                  </a:lnTo>
                  <a:lnTo>
                    <a:pt x="1098" y="510"/>
                  </a:lnTo>
                  <a:lnTo>
                    <a:pt x="1098" y="510"/>
                  </a:lnTo>
                  <a:lnTo>
                    <a:pt x="1104" y="510"/>
                  </a:lnTo>
                  <a:lnTo>
                    <a:pt x="1104" y="510"/>
                  </a:lnTo>
                  <a:lnTo>
                    <a:pt x="1104" y="510"/>
                  </a:lnTo>
                  <a:lnTo>
                    <a:pt x="1104" y="510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22"/>
                  </a:lnTo>
                  <a:lnTo>
                    <a:pt x="1110" y="522"/>
                  </a:lnTo>
                  <a:lnTo>
                    <a:pt x="1110" y="522"/>
                  </a:lnTo>
                  <a:lnTo>
                    <a:pt x="1116" y="522"/>
                  </a:lnTo>
                  <a:lnTo>
                    <a:pt x="1116" y="522"/>
                  </a:lnTo>
                  <a:lnTo>
                    <a:pt x="1116" y="522"/>
                  </a:lnTo>
                  <a:lnTo>
                    <a:pt x="1116" y="528"/>
                  </a:lnTo>
                  <a:lnTo>
                    <a:pt x="1116" y="528"/>
                  </a:lnTo>
                  <a:lnTo>
                    <a:pt x="1116" y="528"/>
                  </a:lnTo>
                  <a:lnTo>
                    <a:pt x="1116" y="528"/>
                  </a:lnTo>
                  <a:lnTo>
                    <a:pt x="1122" y="528"/>
                  </a:lnTo>
                  <a:lnTo>
                    <a:pt x="1122" y="528"/>
                  </a:lnTo>
                  <a:lnTo>
                    <a:pt x="1122" y="528"/>
                  </a:lnTo>
                  <a:lnTo>
                    <a:pt x="1122" y="534"/>
                  </a:lnTo>
                  <a:lnTo>
                    <a:pt x="1122" y="534"/>
                  </a:lnTo>
                  <a:lnTo>
                    <a:pt x="1122" y="534"/>
                  </a:lnTo>
                  <a:lnTo>
                    <a:pt x="1128" y="534"/>
                  </a:lnTo>
                  <a:lnTo>
                    <a:pt x="1128" y="534"/>
                  </a:lnTo>
                  <a:lnTo>
                    <a:pt x="1128" y="534"/>
                  </a:lnTo>
                  <a:lnTo>
                    <a:pt x="1128" y="540"/>
                  </a:lnTo>
                  <a:lnTo>
                    <a:pt x="1128" y="540"/>
                  </a:lnTo>
                  <a:lnTo>
                    <a:pt x="1128" y="540"/>
                  </a:lnTo>
                  <a:lnTo>
                    <a:pt x="1128" y="540"/>
                  </a:lnTo>
                  <a:lnTo>
                    <a:pt x="1134" y="540"/>
                  </a:lnTo>
                  <a:lnTo>
                    <a:pt x="1134" y="540"/>
                  </a:lnTo>
                  <a:lnTo>
                    <a:pt x="1134" y="540"/>
                  </a:lnTo>
                  <a:lnTo>
                    <a:pt x="1134" y="546"/>
                  </a:lnTo>
                  <a:lnTo>
                    <a:pt x="1134" y="546"/>
                  </a:lnTo>
                  <a:lnTo>
                    <a:pt x="1134" y="546"/>
                  </a:lnTo>
                  <a:lnTo>
                    <a:pt x="1134" y="546"/>
                  </a:lnTo>
                  <a:lnTo>
                    <a:pt x="1140" y="546"/>
                  </a:lnTo>
                  <a:lnTo>
                    <a:pt x="1140" y="546"/>
                  </a:lnTo>
                  <a:lnTo>
                    <a:pt x="1140" y="546"/>
                  </a:lnTo>
                  <a:lnTo>
                    <a:pt x="1140" y="552"/>
                  </a:lnTo>
                  <a:lnTo>
                    <a:pt x="1140" y="552"/>
                  </a:lnTo>
                  <a:lnTo>
                    <a:pt x="1140" y="552"/>
                  </a:lnTo>
                  <a:lnTo>
                    <a:pt x="1140" y="552"/>
                  </a:lnTo>
                  <a:lnTo>
                    <a:pt x="1146" y="552"/>
                  </a:lnTo>
                  <a:lnTo>
                    <a:pt x="1146" y="552"/>
                  </a:lnTo>
                  <a:lnTo>
                    <a:pt x="1146" y="558"/>
                  </a:lnTo>
                  <a:lnTo>
                    <a:pt x="1146" y="558"/>
                  </a:lnTo>
                  <a:lnTo>
                    <a:pt x="1146" y="558"/>
                  </a:lnTo>
                  <a:lnTo>
                    <a:pt x="1146" y="558"/>
                  </a:lnTo>
                  <a:lnTo>
                    <a:pt x="1146" y="558"/>
                  </a:lnTo>
                  <a:lnTo>
                    <a:pt x="1152" y="558"/>
                  </a:lnTo>
                  <a:lnTo>
                    <a:pt x="1152" y="558"/>
                  </a:lnTo>
                  <a:lnTo>
                    <a:pt x="1152" y="564"/>
                  </a:lnTo>
                  <a:lnTo>
                    <a:pt x="1152" y="564"/>
                  </a:lnTo>
                  <a:lnTo>
                    <a:pt x="1152" y="564"/>
                  </a:lnTo>
                  <a:lnTo>
                    <a:pt x="1152" y="564"/>
                  </a:lnTo>
                  <a:lnTo>
                    <a:pt x="1158" y="564"/>
                  </a:lnTo>
                  <a:lnTo>
                    <a:pt x="1158" y="564"/>
                  </a:lnTo>
                  <a:lnTo>
                    <a:pt x="1158" y="564"/>
                  </a:lnTo>
                  <a:lnTo>
                    <a:pt x="1158" y="570"/>
                  </a:lnTo>
                  <a:lnTo>
                    <a:pt x="1158" y="570"/>
                  </a:lnTo>
                  <a:lnTo>
                    <a:pt x="1158" y="570"/>
                  </a:lnTo>
                  <a:lnTo>
                    <a:pt x="1158" y="570"/>
                  </a:lnTo>
                  <a:lnTo>
                    <a:pt x="1164" y="570"/>
                  </a:lnTo>
                  <a:lnTo>
                    <a:pt x="1164" y="570"/>
                  </a:lnTo>
                  <a:lnTo>
                    <a:pt x="1164" y="570"/>
                  </a:lnTo>
                  <a:lnTo>
                    <a:pt x="1164" y="576"/>
                  </a:lnTo>
                  <a:lnTo>
                    <a:pt x="1164" y="576"/>
                  </a:lnTo>
                  <a:lnTo>
                    <a:pt x="1164" y="576"/>
                  </a:lnTo>
                  <a:lnTo>
                    <a:pt x="1164" y="576"/>
                  </a:lnTo>
                  <a:lnTo>
                    <a:pt x="1170" y="576"/>
                  </a:lnTo>
                  <a:lnTo>
                    <a:pt x="1170" y="582"/>
                  </a:lnTo>
                  <a:lnTo>
                    <a:pt x="1170" y="582"/>
                  </a:lnTo>
                  <a:lnTo>
                    <a:pt x="1170" y="582"/>
                  </a:lnTo>
                  <a:lnTo>
                    <a:pt x="1170" y="582"/>
                  </a:lnTo>
                  <a:lnTo>
                    <a:pt x="1170" y="582"/>
                  </a:lnTo>
                  <a:lnTo>
                    <a:pt x="1176" y="582"/>
                  </a:lnTo>
                  <a:lnTo>
                    <a:pt x="1176" y="582"/>
                  </a:lnTo>
                  <a:lnTo>
                    <a:pt x="1176" y="588"/>
                  </a:lnTo>
                  <a:lnTo>
                    <a:pt x="1176" y="588"/>
                  </a:lnTo>
                  <a:lnTo>
                    <a:pt x="1176" y="588"/>
                  </a:lnTo>
                  <a:lnTo>
                    <a:pt x="1176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94"/>
                  </a:lnTo>
                  <a:lnTo>
                    <a:pt x="1188" y="594"/>
                  </a:lnTo>
                  <a:lnTo>
                    <a:pt x="1188" y="600"/>
                  </a:lnTo>
                  <a:lnTo>
                    <a:pt x="1188" y="600"/>
                  </a:lnTo>
                  <a:lnTo>
                    <a:pt x="1188" y="600"/>
                  </a:lnTo>
                  <a:lnTo>
                    <a:pt x="1188" y="600"/>
                  </a:lnTo>
                  <a:lnTo>
                    <a:pt x="1194" y="600"/>
                  </a:lnTo>
                  <a:lnTo>
                    <a:pt x="1194" y="600"/>
                  </a:lnTo>
                  <a:lnTo>
                    <a:pt x="1194" y="600"/>
                  </a:lnTo>
                  <a:lnTo>
                    <a:pt x="1194" y="606"/>
                  </a:lnTo>
                  <a:lnTo>
                    <a:pt x="1194" y="606"/>
                  </a:lnTo>
                  <a:lnTo>
                    <a:pt x="1194" y="606"/>
                  </a:lnTo>
                  <a:lnTo>
                    <a:pt x="1194" y="606"/>
                  </a:lnTo>
                  <a:lnTo>
                    <a:pt x="1200" y="606"/>
                  </a:lnTo>
                  <a:lnTo>
                    <a:pt x="1200" y="606"/>
                  </a:lnTo>
                  <a:lnTo>
                    <a:pt x="1200" y="606"/>
                  </a:lnTo>
                  <a:lnTo>
                    <a:pt x="1200" y="612"/>
                  </a:lnTo>
                  <a:lnTo>
                    <a:pt x="1200" y="612"/>
                  </a:lnTo>
                  <a:lnTo>
                    <a:pt x="1200" y="612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06" y="612"/>
                  </a:lnTo>
                  <a:lnTo>
                    <a:pt x="1206" y="618"/>
                  </a:lnTo>
                  <a:lnTo>
                    <a:pt x="1206" y="618"/>
                  </a:lnTo>
                  <a:lnTo>
                    <a:pt x="1206" y="618"/>
                  </a:lnTo>
                  <a:lnTo>
                    <a:pt x="1206" y="618"/>
                  </a:lnTo>
                  <a:lnTo>
                    <a:pt x="1212" y="618"/>
                  </a:lnTo>
                  <a:lnTo>
                    <a:pt x="1212" y="618"/>
                  </a:lnTo>
                  <a:lnTo>
                    <a:pt x="1212" y="618"/>
                  </a:lnTo>
                  <a:lnTo>
                    <a:pt x="1212" y="624"/>
                  </a:lnTo>
                  <a:lnTo>
                    <a:pt x="1212" y="624"/>
                  </a:lnTo>
                  <a:lnTo>
                    <a:pt x="1212" y="624"/>
                  </a:lnTo>
                  <a:lnTo>
                    <a:pt x="1212" y="624"/>
                  </a:lnTo>
                  <a:lnTo>
                    <a:pt x="1218" y="624"/>
                  </a:lnTo>
                  <a:lnTo>
                    <a:pt x="1218" y="624"/>
                  </a:lnTo>
                  <a:lnTo>
                    <a:pt x="1218" y="624"/>
                  </a:lnTo>
                  <a:lnTo>
                    <a:pt x="1218" y="630"/>
                  </a:lnTo>
                  <a:lnTo>
                    <a:pt x="1218" y="630"/>
                  </a:lnTo>
                  <a:lnTo>
                    <a:pt x="1218" y="630"/>
                  </a:lnTo>
                  <a:lnTo>
                    <a:pt x="1218" y="630"/>
                  </a:lnTo>
                  <a:lnTo>
                    <a:pt x="1224" y="630"/>
                  </a:lnTo>
                  <a:lnTo>
                    <a:pt x="1224" y="630"/>
                  </a:lnTo>
                  <a:lnTo>
                    <a:pt x="1224" y="630"/>
                  </a:lnTo>
                  <a:lnTo>
                    <a:pt x="1224" y="636"/>
                  </a:lnTo>
                  <a:lnTo>
                    <a:pt x="1224" y="636"/>
                  </a:lnTo>
                  <a:lnTo>
                    <a:pt x="1224" y="636"/>
                  </a:lnTo>
                  <a:lnTo>
                    <a:pt x="1230" y="636"/>
                  </a:lnTo>
                  <a:lnTo>
                    <a:pt x="1230" y="636"/>
                  </a:lnTo>
                  <a:lnTo>
                    <a:pt x="1230" y="636"/>
                  </a:lnTo>
                  <a:lnTo>
                    <a:pt x="1230" y="636"/>
                  </a:lnTo>
                  <a:lnTo>
                    <a:pt x="1230" y="642"/>
                  </a:lnTo>
                  <a:lnTo>
                    <a:pt x="1230" y="642"/>
                  </a:lnTo>
                  <a:lnTo>
                    <a:pt x="1230" y="642"/>
                  </a:lnTo>
                  <a:lnTo>
                    <a:pt x="1236" y="642"/>
                  </a:lnTo>
                  <a:lnTo>
                    <a:pt x="1236" y="642"/>
                  </a:lnTo>
                  <a:lnTo>
                    <a:pt x="1236" y="642"/>
                  </a:lnTo>
                  <a:lnTo>
                    <a:pt x="1236" y="642"/>
                  </a:lnTo>
                  <a:lnTo>
                    <a:pt x="1236" y="648"/>
                  </a:lnTo>
                  <a:lnTo>
                    <a:pt x="1236" y="648"/>
                  </a:lnTo>
                  <a:lnTo>
                    <a:pt x="1236" y="648"/>
                  </a:lnTo>
                  <a:lnTo>
                    <a:pt x="1242" y="648"/>
                  </a:lnTo>
                  <a:lnTo>
                    <a:pt x="1242" y="648"/>
                  </a:lnTo>
                  <a:lnTo>
                    <a:pt x="1242" y="648"/>
                  </a:lnTo>
                  <a:lnTo>
                    <a:pt x="1242" y="648"/>
                  </a:lnTo>
                  <a:lnTo>
                    <a:pt x="1242" y="654"/>
                  </a:lnTo>
                  <a:lnTo>
                    <a:pt x="1242" y="654"/>
                  </a:lnTo>
                  <a:lnTo>
                    <a:pt x="1242" y="654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60"/>
                  </a:lnTo>
                  <a:lnTo>
                    <a:pt x="1254" y="660"/>
                  </a:lnTo>
                  <a:lnTo>
                    <a:pt x="1254" y="660"/>
                  </a:lnTo>
                  <a:lnTo>
                    <a:pt x="1254" y="660"/>
                  </a:lnTo>
                  <a:lnTo>
                    <a:pt x="1254" y="660"/>
                  </a:lnTo>
                  <a:lnTo>
                    <a:pt x="1254" y="660"/>
                  </a:lnTo>
                  <a:lnTo>
                    <a:pt x="1254" y="660"/>
                  </a:lnTo>
                  <a:lnTo>
                    <a:pt x="1254" y="666"/>
                  </a:lnTo>
                  <a:lnTo>
                    <a:pt x="1260" y="666"/>
                  </a:lnTo>
                  <a:lnTo>
                    <a:pt x="1260" y="666"/>
                  </a:lnTo>
                  <a:lnTo>
                    <a:pt x="1260" y="666"/>
                  </a:lnTo>
                  <a:lnTo>
                    <a:pt x="1260" y="666"/>
                  </a:lnTo>
                  <a:lnTo>
                    <a:pt x="1260" y="666"/>
                  </a:lnTo>
                  <a:lnTo>
                    <a:pt x="1260" y="666"/>
                  </a:lnTo>
                  <a:lnTo>
                    <a:pt x="1260" y="672"/>
                  </a:lnTo>
                  <a:lnTo>
                    <a:pt x="1266" y="672"/>
                  </a:lnTo>
                  <a:lnTo>
                    <a:pt x="1266" y="672"/>
                  </a:lnTo>
                  <a:lnTo>
                    <a:pt x="1266" y="672"/>
                  </a:lnTo>
                  <a:lnTo>
                    <a:pt x="1266" y="672"/>
                  </a:lnTo>
                  <a:lnTo>
                    <a:pt x="1266" y="672"/>
                  </a:lnTo>
                  <a:lnTo>
                    <a:pt x="1266" y="672"/>
                  </a:lnTo>
                  <a:lnTo>
                    <a:pt x="1266" y="678"/>
                  </a:lnTo>
                  <a:lnTo>
                    <a:pt x="1272" y="678"/>
                  </a:lnTo>
                  <a:lnTo>
                    <a:pt x="1272" y="678"/>
                  </a:lnTo>
                  <a:lnTo>
                    <a:pt x="1272" y="678"/>
                  </a:lnTo>
                  <a:lnTo>
                    <a:pt x="1272" y="678"/>
                  </a:lnTo>
                  <a:lnTo>
                    <a:pt x="1272" y="678"/>
                  </a:lnTo>
                  <a:lnTo>
                    <a:pt x="1272" y="678"/>
                  </a:lnTo>
                  <a:lnTo>
                    <a:pt x="1278" y="678"/>
                  </a:lnTo>
                  <a:lnTo>
                    <a:pt x="1278" y="684"/>
                  </a:lnTo>
                  <a:lnTo>
                    <a:pt x="1278" y="684"/>
                  </a:lnTo>
                  <a:lnTo>
                    <a:pt x="1278" y="684"/>
                  </a:lnTo>
                  <a:lnTo>
                    <a:pt x="1278" y="684"/>
                  </a:lnTo>
                  <a:lnTo>
                    <a:pt x="1278" y="684"/>
                  </a:lnTo>
                  <a:lnTo>
                    <a:pt x="1278" y="684"/>
                  </a:lnTo>
                  <a:lnTo>
                    <a:pt x="1284" y="684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84" y="690"/>
                  </a:lnTo>
                  <a:lnTo>
                    <a:pt x="1290" y="690"/>
                  </a:lnTo>
                  <a:lnTo>
                    <a:pt x="1290" y="690"/>
                  </a:lnTo>
                  <a:lnTo>
                    <a:pt x="1290" y="696"/>
                  </a:lnTo>
                  <a:lnTo>
                    <a:pt x="1290" y="696"/>
                  </a:lnTo>
                  <a:lnTo>
                    <a:pt x="1290" y="696"/>
                  </a:lnTo>
                  <a:lnTo>
                    <a:pt x="1290" y="696"/>
                  </a:lnTo>
                  <a:lnTo>
                    <a:pt x="1296" y="696"/>
                  </a:lnTo>
                  <a:lnTo>
                    <a:pt x="1296" y="696"/>
                  </a:lnTo>
                  <a:lnTo>
                    <a:pt x="1296" y="696"/>
                  </a:lnTo>
                  <a:lnTo>
                    <a:pt x="1296" y="702"/>
                  </a:lnTo>
                  <a:lnTo>
                    <a:pt x="1296" y="702"/>
                  </a:lnTo>
                  <a:lnTo>
                    <a:pt x="1296" y="702"/>
                  </a:lnTo>
                  <a:lnTo>
                    <a:pt x="1296" y="702"/>
                  </a:lnTo>
                  <a:lnTo>
                    <a:pt x="1302" y="702"/>
                  </a:lnTo>
                  <a:lnTo>
                    <a:pt x="1302" y="702"/>
                  </a:lnTo>
                  <a:lnTo>
                    <a:pt x="1302" y="702"/>
                  </a:lnTo>
                  <a:lnTo>
                    <a:pt x="1302" y="702"/>
                  </a:lnTo>
                  <a:lnTo>
                    <a:pt x="1302" y="708"/>
                  </a:lnTo>
                  <a:lnTo>
                    <a:pt x="1302" y="708"/>
                  </a:lnTo>
                  <a:lnTo>
                    <a:pt x="1302" y="708"/>
                  </a:lnTo>
                  <a:lnTo>
                    <a:pt x="1308" y="708"/>
                  </a:lnTo>
                  <a:lnTo>
                    <a:pt x="1308" y="708"/>
                  </a:lnTo>
                  <a:lnTo>
                    <a:pt x="1308" y="708"/>
                  </a:lnTo>
                  <a:lnTo>
                    <a:pt x="1308" y="708"/>
                  </a:lnTo>
                  <a:lnTo>
                    <a:pt x="1308" y="708"/>
                  </a:lnTo>
                  <a:lnTo>
                    <a:pt x="1308" y="714"/>
                  </a:lnTo>
                  <a:lnTo>
                    <a:pt x="1308" y="714"/>
                  </a:lnTo>
                  <a:lnTo>
                    <a:pt x="1314" y="714"/>
                  </a:lnTo>
                  <a:lnTo>
                    <a:pt x="1314" y="714"/>
                  </a:lnTo>
                  <a:lnTo>
                    <a:pt x="1314" y="714"/>
                  </a:lnTo>
                  <a:lnTo>
                    <a:pt x="1314" y="714"/>
                  </a:lnTo>
                  <a:lnTo>
                    <a:pt x="1314" y="714"/>
                  </a:lnTo>
                  <a:lnTo>
                    <a:pt x="1314" y="714"/>
                  </a:lnTo>
                  <a:lnTo>
                    <a:pt x="1320" y="720"/>
                  </a:lnTo>
                  <a:lnTo>
                    <a:pt x="1320" y="720"/>
                  </a:lnTo>
                  <a:lnTo>
                    <a:pt x="1320" y="720"/>
                  </a:lnTo>
                  <a:lnTo>
                    <a:pt x="1320" y="720"/>
                  </a:lnTo>
                  <a:lnTo>
                    <a:pt x="1320" y="720"/>
                  </a:lnTo>
                  <a:lnTo>
                    <a:pt x="1320" y="720"/>
                  </a:lnTo>
                  <a:lnTo>
                    <a:pt x="1320" y="720"/>
                  </a:lnTo>
                  <a:lnTo>
                    <a:pt x="1326" y="720"/>
                  </a:lnTo>
                  <a:lnTo>
                    <a:pt x="1326" y="726"/>
                  </a:lnTo>
                  <a:lnTo>
                    <a:pt x="1326" y="726"/>
                  </a:lnTo>
                  <a:lnTo>
                    <a:pt x="1326" y="726"/>
                  </a:lnTo>
                  <a:lnTo>
                    <a:pt x="1326" y="726"/>
                  </a:lnTo>
                  <a:lnTo>
                    <a:pt x="1326" y="726"/>
                  </a:lnTo>
                  <a:lnTo>
                    <a:pt x="1326" y="726"/>
                  </a:lnTo>
                  <a:lnTo>
                    <a:pt x="1332" y="726"/>
                  </a:lnTo>
                  <a:lnTo>
                    <a:pt x="1332" y="726"/>
                  </a:lnTo>
                  <a:lnTo>
                    <a:pt x="1332" y="726"/>
                  </a:lnTo>
                  <a:lnTo>
                    <a:pt x="1332" y="732"/>
                  </a:lnTo>
                  <a:lnTo>
                    <a:pt x="1332" y="732"/>
                  </a:lnTo>
                  <a:lnTo>
                    <a:pt x="1332" y="732"/>
                  </a:lnTo>
                  <a:lnTo>
                    <a:pt x="1332" y="732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38" y="738"/>
                  </a:lnTo>
                  <a:lnTo>
                    <a:pt x="1338" y="738"/>
                  </a:lnTo>
                  <a:lnTo>
                    <a:pt x="1344" y="738"/>
                  </a:lnTo>
                  <a:lnTo>
                    <a:pt x="1344" y="738"/>
                  </a:lnTo>
                  <a:lnTo>
                    <a:pt x="1344" y="738"/>
                  </a:lnTo>
                  <a:lnTo>
                    <a:pt x="1344" y="738"/>
                  </a:lnTo>
                  <a:lnTo>
                    <a:pt x="1344" y="738"/>
                  </a:lnTo>
                  <a:lnTo>
                    <a:pt x="1344" y="738"/>
                  </a:lnTo>
                  <a:lnTo>
                    <a:pt x="1350" y="738"/>
                  </a:lnTo>
                  <a:lnTo>
                    <a:pt x="1350" y="744"/>
                  </a:lnTo>
                  <a:lnTo>
                    <a:pt x="1350" y="744"/>
                  </a:lnTo>
                  <a:lnTo>
                    <a:pt x="1350" y="744"/>
                  </a:lnTo>
                  <a:lnTo>
                    <a:pt x="1350" y="744"/>
                  </a:lnTo>
                  <a:lnTo>
                    <a:pt x="1350" y="744"/>
                  </a:lnTo>
                  <a:lnTo>
                    <a:pt x="1350" y="744"/>
                  </a:lnTo>
                  <a:lnTo>
                    <a:pt x="1356" y="744"/>
                  </a:lnTo>
                  <a:lnTo>
                    <a:pt x="1356" y="744"/>
                  </a:lnTo>
                  <a:lnTo>
                    <a:pt x="1356" y="744"/>
                  </a:lnTo>
                  <a:lnTo>
                    <a:pt x="1356" y="744"/>
                  </a:lnTo>
                  <a:lnTo>
                    <a:pt x="1356" y="750"/>
                  </a:lnTo>
                  <a:lnTo>
                    <a:pt x="1356" y="750"/>
                  </a:lnTo>
                  <a:lnTo>
                    <a:pt x="1356" y="750"/>
                  </a:lnTo>
                  <a:lnTo>
                    <a:pt x="1362" y="750"/>
                  </a:lnTo>
                  <a:lnTo>
                    <a:pt x="1362" y="750"/>
                  </a:lnTo>
                  <a:lnTo>
                    <a:pt x="1362" y="750"/>
                  </a:lnTo>
                  <a:lnTo>
                    <a:pt x="1362" y="750"/>
                  </a:lnTo>
                  <a:lnTo>
                    <a:pt x="1362" y="750"/>
                  </a:lnTo>
                  <a:lnTo>
                    <a:pt x="1362" y="750"/>
                  </a:lnTo>
                  <a:lnTo>
                    <a:pt x="1362" y="756"/>
                  </a:lnTo>
                  <a:lnTo>
                    <a:pt x="1368" y="756"/>
                  </a:lnTo>
                  <a:lnTo>
                    <a:pt x="1368" y="756"/>
                  </a:lnTo>
                  <a:lnTo>
                    <a:pt x="1368" y="756"/>
                  </a:lnTo>
                  <a:lnTo>
                    <a:pt x="1368" y="756"/>
                  </a:lnTo>
                  <a:lnTo>
                    <a:pt x="1368" y="756"/>
                  </a:lnTo>
                  <a:lnTo>
                    <a:pt x="1368" y="756"/>
                  </a:lnTo>
                  <a:lnTo>
                    <a:pt x="1368" y="756"/>
                  </a:lnTo>
                  <a:lnTo>
                    <a:pt x="1374" y="756"/>
                  </a:lnTo>
                  <a:lnTo>
                    <a:pt x="1374" y="756"/>
                  </a:lnTo>
                  <a:lnTo>
                    <a:pt x="1374" y="756"/>
                  </a:lnTo>
                  <a:lnTo>
                    <a:pt x="1374" y="762"/>
                  </a:lnTo>
                  <a:lnTo>
                    <a:pt x="1374" y="762"/>
                  </a:lnTo>
                  <a:lnTo>
                    <a:pt x="1374" y="762"/>
                  </a:lnTo>
                  <a:lnTo>
                    <a:pt x="1380" y="762"/>
                  </a:lnTo>
                  <a:lnTo>
                    <a:pt x="1380" y="762"/>
                  </a:lnTo>
                  <a:lnTo>
                    <a:pt x="1380" y="762"/>
                  </a:lnTo>
                  <a:lnTo>
                    <a:pt x="1380" y="762"/>
                  </a:lnTo>
                  <a:lnTo>
                    <a:pt x="1380" y="762"/>
                  </a:lnTo>
                  <a:lnTo>
                    <a:pt x="1380" y="762"/>
                  </a:lnTo>
                  <a:lnTo>
                    <a:pt x="1380" y="762"/>
                  </a:lnTo>
                  <a:lnTo>
                    <a:pt x="1386" y="762"/>
                  </a:lnTo>
                  <a:lnTo>
                    <a:pt x="1386" y="768"/>
                  </a:lnTo>
                  <a:lnTo>
                    <a:pt x="1386" y="768"/>
                  </a:lnTo>
                  <a:lnTo>
                    <a:pt x="1386" y="768"/>
                  </a:lnTo>
                  <a:lnTo>
                    <a:pt x="1386" y="768"/>
                  </a:lnTo>
                  <a:lnTo>
                    <a:pt x="1386" y="768"/>
                  </a:lnTo>
                  <a:lnTo>
                    <a:pt x="1386" y="768"/>
                  </a:lnTo>
                  <a:lnTo>
                    <a:pt x="1392" y="768"/>
                  </a:lnTo>
                  <a:lnTo>
                    <a:pt x="1392" y="768"/>
                  </a:lnTo>
                  <a:lnTo>
                    <a:pt x="1392" y="768"/>
                  </a:lnTo>
                  <a:lnTo>
                    <a:pt x="1392" y="768"/>
                  </a:lnTo>
                  <a:lnTo>
                    <a:pt x="1392" y="768"/>
                  </a:lnTo>
                  <a:lnTo>
                    <a:pt x="1392" y="774"/>
                  </a:lnTo>
                  <a:lnTo>
                    <a:pt x="1392" y="774"/>
                  </a:lnTo>
                  <a:lnTo>
                    <a:pt x="1398" y="774"/>
                  </a:lnTo>
                  <a:lnTo>
                    <a:pt x="1398" y="774"/>
                  </a:lnTo>
                  <a:lnTo>
                    <a:pt x="1398" y="774"/>
                  </a:lnTo>
                  <a:lnTo>
                    <a:pt x="1398" y="774"/>
                  </a:lnTo>
                  <a:lnTo>
                    <a:pt x="1398" y="774"/>
                  </a:lnTo>
                  <a:lnTo>
                    <a:pt x="1398" y="774"/>
                  </a:lnTo>
                  <a:lnTo>
                    <a:pt x="1404" y="774"/>
                  </a:lnTo>
                  <a:lnTo>
                    <a:pt x="1404" y="774"/>
                  </a:lnTo>
                  <a:lnTo>
                    <a:pt x="1404" y="774"/>
                  </a:lnTo>
                  <a:lnTo>
                    <a:pt x="1404" y="774"/>
                  </a:lnTo>
                  <a:lnTo>
                    <a:pt x="1404" y="774"/>
                  </a:lnTo>
                  <a:lnTo>
                    <a:pt x="1404" y="780"/>
                  </a:lnTo>
                  <a:lnTo>
                    <a:pt x="1404" y="780"/>
                  </a:lnTo>
                  <a:lnTo>
                    <a:pt x="1410" y="780"/>
                  </a:lnTo>
                  <a:lnTo>
                    <a:pt x="1410" y="780"/>
                  </a:lnTo>
                  <a:lnTo>
                    <a:pt x="1410" y="780"/>
                  </a:lnTo>
                  <a:lnTo>
                    <a:pt x="1410" y="780"/>
                  </a:lnTo>
                  <a:lnTo>
                    <a:pt x="1410" y="780"/>
                  </a:lnTo>
                  <a:lnTo>
                    <a:pt x="1410" y="780"/>
                  </a:lnTo>
                  <a:lnTo>
                    <a:pt x="1410" y="780"/>
                  </a:lnTo>
                  <a:lnTo>
                    <a:pt x="1416" y="780"/>
                  </a:lnTo>
                  <a:lnTo>
                    <a:pt x="1416" y="780"/>
                  </a:lnTo>
                  <a:lnTo>
                    <a:pt x="1416" y="780"/>
                  </a:lnTo>
                  <a:lnTo>
                    <a:pt x="1416" y="780"/>
                  </a:lnTo>
                  <a:lnTo>
                    <a:pt x="1416" y="780"/>
                  </a:lnTo>
                  <a:lnTo>
                    <a:pt x="1416" y="780"/>
                  </a:lnTo>
                  <a:lnTo>
                    <a:pt x="1416" y="786"/>
                  </a:lnTo>
                  <a:lnTo>
                    <a:pt x="1422" y="786"/>
                  </a:lnTo>
                  <a:lnTo>
                    <a:pt x="1422" y="786"/>
                  </a:lnTo>
                  <a:lnTo>
                    <a:pt x="1422" y="786"/>
                  </a:lnTo>
                  <a:lnTo>
                    <a:pt x="1422" y="786"/>
                  </a:lnTo>
                  <a:lnTo>
                    <a:pt x="1422" y="786"/>
                  </a:lnTo>
                  <a:lnTo>
                    <a:pt x="1422" y="786"/>
                  </a:lnTo>
                  <a:lnTo>
                    <a:pt x="1428" y="786"/>
                  </a:lnTo>
                  <a:lnTo>
                    <a:pt x="1428" y="786"/>
                  </a:lnTo>
                  <a:lnTo>
                    <a:pt x="1428" y="786"/>
                  </a:lnTo>
                  <a:lnTo>
                    <a:pt x="1428" y="786"/>
                  </a:lnTo>
                  <a:lnTo>
                    <a:pt x="1428" y="786"/>
                  </a:lnTo>
                  <a:lnTo>
                    <a:pt x="1428" y="786"/>
                  </a:lnTo>
                  <a:lnTo>
                    <a:pt x="1428" y="786"/>
                  </a:lnTo>
                  <a:lnTo>
                    <a:pt x="1434" y="786"/>
                  </a:lnTo>
                  <a:lnTo>
                    <a:pt x="1434" y="786"/>
                  </a:lnTo>
                  <a:lnTo>
                    <a:pt x="1434" y="786"/>
                  </a:lnTo>
                  <a:lnTo>
                    <a:pt x="1434" y="792"/>
                  </a:lnTo>
                  <a:lnTo>
                    <a:pt x="1434" y="792"/>
                  </a:lnTo>
                  <a:lnTo>
                    <a:pt x="1434" y="792"/>
                  </a:lnTo>
                  <a:lnTo>
                    <a:pt x="1434" y="792"/>
                  </a:lnTo>
                  <a:lnTo>
                    <a:pt x="1440" y="792"/>
                  </a:lnTo>
                  <a:lnTo>
                    <a:pt x="1440" y="792"/>
                  </a:lnTo>
                  <a:lnTo>
                    <a:pt x="1440" y="792"/>
                  </a:lnTo>
                  <a:lnTo>
                    <a:pt x="1440" y="792"/>
                  </a:lnTo>
                  <a:lnTo>
                    <a:pt x="1440" y="792"/>
                  </a:lnTo>
                  <a:lnTo>
                    <a:pt x="1440" y="792"/>
                  </a:lnTo>
                  <a:lnTo>
                    <a:pt x="1440" y="792"/>
                  </a:lnTo>
                  <a:lnTo>
                    <a:pt x="1446" y="792"/>
                  </a:lnTo>
                  <a:lnTo>
                    <a:pt x="1446" y="792"/>
                  </a:lnTo>
                  <a:lnTo>
                    <a:pt x="1446" y="792"/>
                  </a:lnTo>
                  <a:lnTo>
                    <a:pt x="1446" y="792"/>
                  </a:lnTo>
                  <a:lnTo>
                    <a:pt x="1446" y="792"/>
                  </a:lnTo>
                  <a:lnTo>
                    <a:pt x="1452" y="792"/>
                  </a:lnTo>
                  <a:lnTo>
                    <a:pt x="1452" y="792"/>
                  </a:lnTo>
                  <a:lnTo>
                    <a:pt x="1452" y="792"/>
                  </a:lnTo>
                  <a:lnTo>
                    <a:pt x="1452" y="792"/>
                  </a:lnTo>
                  <a:lnTo>
                    <a:pt x="1452" y="792"/>
                  </a:lnTo>
                  <a:lnTo>
                    <a:pt x="1452" y="792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58" y="798"/>
                  </a:lnTo>
                  <a:lnTo>
                    <a:pt x="1458" y="798"/>
                  </a:lnTo>
                  <a:lnTo>
                    <a:pt x="1458" y="798"/>
                  </a:lnTo>
                  <a:lnTo>
                    <a:pt x="1458" y="798"/>
                  </a:lnTo>
                  <a:lnTo>
                    <a:pt x="1458" y="798"/>
                  </a:lnTo>
                  <a:lnTo>
                    <a:pt x="1458" y="798"/>
                  </a:lnTo>
                  <a:lnTo>
                    <a:pt x="1464" y="798"/>
                  </a:lnTo>
                  <a:lnTo>
                    <a:pt x="1464" y="798"/>
                  </a:lnTo>
                  <a:lnTo>
                    <a:pt x="1464" y="798"/>
                  </a:lnTo>
                  <a:lnTo>
                    <a:pt x="1464" y="798"/>
                  </a:lnTo>
                  <a:lnTo>
                    <a:pt x="1464" y="798"/>
                  </a:lnTo>
                  <a:lnTo>
                    <a:pt x="1464" y="798"/>
                  </a:lnTo>
                  <a:lnTo>
                    <a:pt x="1464" y="798"/>
                  </a:lnTo>
                  <a:lnTo>
                    <a:pt x="1470" y="798"/>
                  </a:lnTo>
                  <a:lnTo>
                    <a:pt x="1470" y="798"/>
                  </a:lnTo>
                  <a:lnTo>
                    <a:pt x="1470" y="798"/>
                  </a:lnTo>
                  <a:lnTo>
                    <a:pt x="1470" y="798"/>
                  </a:lnTo>
                  <a:lnTo>
                    <a:pt x="1470" y="798"/>
                  </a:lnTo>
                  <a:lnTo>
                    <a:pt x="1470" y="798"/>
                  </a:lnTo>
                  <a:lnTo>
                    <a:pt x="1476" y="798"/>
                  </a:lnTo>
                  <a:lnTo>
                    <a:pt x="1476" y="798"/>
                  </a:lnTo>
                  <a:lnTo>
                    <a:pt x="1476" y="798"/>
                  </a:lnTo>
                  <a:lnTo>
                    <a:pt x="1476" y="798"/>
                  </a:lnTo>
                  <a:lnTo>
                    <a:pt x="1476" y="798"/>
                  </a:lnTo>
                  <a:lnTo>
                    <a:pt x="1476" y="798"/>
                  </a:lnTo>
                  <a:lnTo>
                    <a:pt x="1476" y="798"/>
                  </a:lnTo>
                  <a:lnTo>
                    <a:pt x="1482" y="798"/>
                  </a:lnTo>
                  <a:lnTo>
                    <a:pt x="1482" y="798"/>
                  </a:lnTo>
                  <a:lnTo>
                    <a:pt x="1482" y="798"/>
                  </a:lnTo>
                  <a:lnTo>
                    <a:pt x="1482" y="798"/>
                  </a:lnTo>
                  <a:lnTo>
                    <a:pt x="1482" y="798"/>
                  </a:lnTo>
                  <a:lnTo>
                    <a:pt x="1482" y="798"/>
                  </a:lnTo>
                  <a:lnTo>
                    <a:pt x="1482" y="798"/>
                  </a:lnTo>
                  <a:lnTo>
                    <a:pt x="1488" y="798"/>
                  </a:lnTo>
                  <a:lnTo>
                    <a:pt x="1488" y="798"/>
                  </a:lnTo>
                  <a:lnTo>
                    <a:pt x="1488" y="798"/>
                  </a:lnTo>
                  <a:lnTo>
                    <a:pt x="1488" y="798"/>
                  </a:lnTo>
                  <a:lnTo>
                    <a:pt x="1488" y="798"/>
                  </a:lnTo>
                  <a:lnTo>
                    <a:pt x="1488" y="798"/>
                  </a:lnTo>
                  <a:lnTo>
                    <a:pt x="1488" y="798"/>
                  </a:lnTo>
                  <a:lnTo>
                    <a:pt x="1494" y="798"/>
                  </a:lnTo>
                  <a:lnTo>
                    <a:pt x="1494" y="798"/>
                  </a:lnTo>
                  <a:lnTo>
                    <a:pt x="1494" y="798"/>
                  </a:lnTo>
                  <a:lnTo>
                    <a:pt x="1494" y="798"/>
                  </a:lnTo>
                  <a:lnTo>
                    <a:pt x="1494" y="798"/>
                  </a:lnTo>
                  <a:lnTo>
                    <a:pt x="1494" y="798"/>
                  </a:lnTo>
                  <a:lnTo>
                    <a:pt x="1500" y="798"/>
                  </a:lnTo>
                  <a:lnTo>
                    <a:pt x="1500" y="798"/>
                  </a:lnTo>
                  <a:lnTo>
                    <a:pt x="1500" y="798"/>
                  </a:lnTo>
                  <a:lnTo>
                    <a:pt x="1500" y="798"/>
                  </a:lnTo>
                  <a:lnTo>
                    <a:pt x="1500" y="798"/>
                  </a:lnTo>
                  <a:lnTo>
                    <a:pt x="1500" y="798"/>
                  </a:lnTo>
                  <a:lnTo>
                    <a:pt x="1500" y="798"/>
                  </a:lnTo>
                  <a:lnTo>
                    <a:pt x="1506" y="798"/>
                  </a:lnTo>
                  <a:lnTo>
                    <a:pt x="1506" y="798"/>
                  </a:lnTo>
                  <a:lnTo>
                    <a:pt x="1506" y="798"/>
                  </a:lnTo>
                  <a:lnTo>
                    <a:pt x="1506" y="798"/>
                  </a:lnTo>
                  <a:lnTo>
                    <a:pt x="1506" y="798"/>
                  </a:lnTo>
                  <a:lnTo>
                    <a:pt x="1506" y="798"/>
                  </a:lnTo>
                  <a:lnTo>
                    <a:pt x="1506" y="798"/>
                  </a:lnTo>
                  <a:lnTo>
                    <a:pt x="1512" y="798"/>
                  </a:lnTo>
                  <a:lnTo>
                    <a:pt x="1512" y="798"/>
                  </a:lnTo>
                  <a:lnTo>
                    <a:pt x="1512" y="798"/>
                  </a:lnTo>
                  <a:lnTo>
                    <a:pt x="1512" y="798"/>
                  </a:lnTo>
                  <a:lnTo>
                    <a:pt x="1512" y="798"/>
                  </a:lnTo>
                  <a:lnTo>
                    <a:pt x="1512" y="792"/>
                  </a:lnTo>
                  <a:lnTo>
                    <a:pt x="1518" y="792"/>
                  </a:lnTo>
                  <a:lnTo>
                    <a:pt x="1518" y="792"/>
                  </a:lnTo>
                  <a:lnTo>
                    <a:pt x="1518" y="792"/>
                  </a:lnTo>
                  <a:lnTo>
                    <a:pt x="1518" y="792"/>
                  </a:lnTo>
                  <a:lnTo>
                    <a:pt x="1518" y="792"/>
                  </a:lnTo>
                  <a:lnTo>
                    <a:pt x="1518" y="792"/>
                  </a:lnTo>
                  <a:lnTo>
                    <a:pt x="1518" y="792"/>
                  </a:lnTo>
                  <a:lnTo>
                    <a:pt x="1524" y="792"/>
                  </a:lnTo>
                  <a:lnTo>
                    <a:pt x="1524" y="792"/>
                  </a:lnTo>
                  <a:lnTo>
                    <a:pt x="1524" y="792"/>
                  </a:lnTo>
                  <a:lnTo>
                    <a:pt x="1524" y="792"/>
                  </a:lnTo>
                  <a:lnTo>
                    <a:pt x="1524" y="792"/>
                  </a:lnTo>
                  <a:lnTo>
                    <a:pt x="1524" y="792"/>
                  </a:lnTo>
                  <a:lnTo>
                    <a:pt x="1524" y="792"/>
                  </a:lnTo>
                  <a:lnTo>
                    <a:pt x="1530" y="792"/>
                  </a:lnTo>
                  <a:lnTo>
                    <a:pt x="1530" y="792"/>
                  </a:lnTo>
                  <a:lnTo>
                    <a:pt x="1530" y="792"/>
                  </a:lnTo>
                  <a:lnTo>
                    <a:pt x="1530" y="792"/>
                  </a:lnTo>
                  <a:lnTo>
                    <a:pt x="1530" y="792"/>
                  </a:lnTo>
                  <a:lnTo>
                    <a:pt x="1530" y="792"/>
                  </a:lnTo>
                  <a:lnTo>
                    <a:pt x="1530" y="792"/>
                  </a:lnTo>
                  <a:lnTo>
                    <a:pt x="1536" y="792"/>
                  </a:lnTo>
                  <a:lnTo>
                    <a:pt x="1536" y="792"/>
                  </a:lnTo>
                  <a:lnTo>
                    <a:pt x="1536" y="792"/>
                  </a:lnTo>
                  <a:lnTo>
                    <a:pt x="1536" y="786"/>
                  </a:lnTo>
                  <a:lnTo>
                    <a:pt x="1536" y="786"/>
                  </a:lnTo>
                  <a:lnTo>
                    <a:pt x="1536" y="786"/>
                  </a:lnTo>
                  <a:lnTo>
                    <a:pt x="1536" y="786"/>
                  </a:lnTo>
                  <a:lnTo>
                    <a:pt x="1542" y="786"/>
                  </a:lnTo>
                  <a:lnTo>
                    <a:pt x="1542" y="786"/>
                  </a:lnTo>
                  <a:lnTo>
                    <a:pt x="1542" y="786"/>
                  </a:lnTo>
                  <a:lnTo>
                    <a:pt x="1542" y="786"/>
                  </a:lnTo>
                  <a:lnTo>
                    <a:pt x="1542" y="786"/>
                  </a:lnTo>
                  <a:lnTo>
                    <a:pt x="1542" y="786"/>
                  </a:lnTo>
                  <a:lnTo>
                    <a:pt x="1542" y="786"/>
                  </a:lnTo>
                  <a:lnTo>
                    <a:pt x="1548" y="786"/>
                  </a:lnTo>
                  <a:lnTo>
                    <a:pt x="1548" y="786"/>
                  </a:lnTo>
                  <a:lnTo>
                    <a:pt x="1548" y="786"/>
                  </a:lnTo>
                  <a:lnTo>
                    <a:pt x="1548" y="786"/>
                  </a:lnTo>
                  <a:lnTo>
                    <a:pt x="1548" y="786"/>
                  </a:lnTo>
                  <a:lnTo>
                    <a:pt x="1548" y="780"/>
                  </a:lnTo>
                  <a:lnTo>
                    <a:pt x="1554" y="780"/>
                  </a:lnTo>
                  <a:lnTo>
                    <a:pt x="1554" y="780"/>
                  </a:lnTo>
                  <a:lnTo>
                    <a:pt x="1554" y="780"/>
                  </a:lnTo>
                  <a:lnTo>
                    <a:pt x="1554" y="780"/>
                  </a:lnTo>
                  <a:lnTo>
                    <a:pt x="1554" y="780"/>
                  </a:lnTo>
                  <a:lnTo>
                    <a:pt x="1554" y="780"/>
                  </a:lnTo>
                  <a:lnTo>
                    <a:pt x="1554" y="780"/>
                  </a:lnTo>
                  <a:lnTo>
                    <a:pt x="1560" y="780"/>
                  </a:lnTo>
                  <a:lnTo>
                    <a:pt x="1560" y="780"/>
                  </a:lnTo>
                  <a:lnTo>
                    <a:pt x="1560" y="780"/>
                  </a:lnTo>
                  <a:lnTo>
                    <a:pt x="1560" y="780"/>
                  </a:lnTo>
                  <a:lnTo>
                    <a:pt x="1560" y="780"/>
                  </a:lnTo>
                  <a:lnTo>
                    <a:pt x="1560" y="780"/>
                  </a:lnTo>
                  <a:lnTo>
                    <a:pt x="1560" y="780"/>
                  </a:lnTo>
                  <a:lnTo>
                    <a:pt x="1566" y="774"/>
                  </a:lnTo>
                  <a:lnTo>
                    <a:pt x="1566" y="774"/>
                  </a:lnTo>
                  <a:lnTo>
                    <a:pt x="1566" y="774"/>
                  </a:lnTo>
                  <a:lnTo>
                    <a:pt x="1566" y="774"/>
                  </a:lnTo>
                  <a:lnTo>
                    <a:pt x="1566" y="774"/>
                  </a:lnTo>
                  <a:lnTo>
                    <a:pt x="1566" y="774"/>
                  </a:lnTo>
                  <a:lnTo>
                    <a:pt x="1572" y="774"/>
                  </a:lnTo>
                  <a:lnTo>
                    <a:pt x="1572" y="774"/>
                  </a:lnTo>
                  <a:lnTo>
                    <a:pt x="1572" y="774"/>
                  </a:lnTo>
                  <a:lnTo>
                    <a:pt x="1572" y="774"/>
                  </a:lnTo>
                  <a:lnTo>
                    <a:pt x="1572" y="774"/>
                  </a:lnTo>
                  <a:lnTo>
                    <a:pt x="1572" y="768"/>
                  </a:lnTo>
                  <a:lnTo>
                    <a:pt x="1578" y="768"/>
                  </a:lnTo>
                  <a:lnTo>
                    <a:pt x="1578" y="768"/>
                  </a:lnTo>
                  <a:lnTo>
                    <a:pt x="1578" y="768"/>
                  </a:lnTo>
                  <a:lnTo>
                    <a:pt x="1578" y="768"/>
                  </a:lnTo>
                  <a:lnTo>
                    <a:pt x="1578" y="768"/>
                  </a:lnTo>
                  <a:lnTo>
                    <a:pt x="1578" y="768"/>
                  </a:lnTo>
                  <a:lnTo>
                    <a:pt x="1578" y="768"/>
                  </a:lnTo>
                  <a:lnTo>
                    <a:pt x="1584" y="768"/>
                  </a:lnTo>
                  <a:lnTo>
                    <a:pt x="1584" y="768"/>
                  </a:lnTo>
                  <a:lnTo>
                    <a:pt x="1584" y="768"/>
                  </a:lnTo>
                  <a:lnTo>
                    <a:pt x="1584" y="768"/>
                  </a:lnTo>
                  <a:lnTo>
                    <a:pt x="1584" y="762"/>
                  </a:lnTo>
                  <a:lnTo>
                    <a:pt x="1584" y="762"/>
                  </a:lnTo>
                  <a:lnTo>
                    <a:pt x="1584" y="762"/>
                  </a:lnTo>
                  <a:lnTo>
                    <a:pt x="1590" y="762"/>
                  </a:lnTo>
                  <a:lnTo>
                    <a:pt x="1590" y="762"/>
                  </a:lnTo>
                  <a:lnTo>
                    <a:pt x="1590" y="762"/>
                  </a:lnTo>
                  <a:lnTo>
                    <a:pt x="1590" y="762"/>
                  </a:lnTo>
                  <a:lnTo>
                    <a:pt x="1590" y="762"/>
                  </a:lnTo>
                  <a:lnTo>
                    <a:pt x="1590" y="762"/>
                  </a:lnTo>
                  <a:lnTo>
                    <a:pt x="1590" y="762"/>
                  </a:lnTo>
                  <a:lnTo>
                    <a:pt x="1596" y="756"/>
                  </a:lnTo>
                  <a:lnTo>
                    <a:pt x="1596" y="756"/>
                  </a:lnTo>
                  <a:lnTo>
                    <a:pt x="1596" y="756"/>
                  </a:lnTo>
                  <a:lnTo>
                    <a:pt x="1596" y="756"/>
                  </a:lnTo>
                  <a:lnTo>
                    <a:pt x="1596" y="756"/>
                  </a:lnTo>
                  <a:lnTo>
                    <a:pt x="1596" y="756"/>
                  </a:lnTo>
                  <a:lnTo>
                    <a:pt x="1596" y="756"/>
                  </a:lnTo>
                  <a:lnTo>
                    <a:pt x="1602" y="756"/>
                  </a:lnTo>
                  <a:lnTo>
                    <a:pt x="1602" y="756"/>
                  </a:lnTo>
                  <a:lnTo>
                    <a:pt x="1602" y="750"/>
                  </a:lnTo>
                  <a:lnTo>
                    <a:pt x="1602" y="750"/>
                  </a:lnTo>
                  <a:lnTo>
                    <a:pt x="1602" y="750"/>
                  </a:lnTo>
                  <a:lnTo>
                    <a:pt x="1602" y="750"/>
                  </a:lnTo>
                  <a:lnTo>
                    <a:pt x="1608" y="750"/>
                  </a:lnTo>
                  <a:lnTo>
                    <a:pt x="1608" y="750"/>
                  </a:lnTo>
                  <a:lnTo>
                    <a:pt x="1608" y="750"/>
                  </a:lnTo>
                  <a:lnTo>
                    <a:pt x="1608" y="750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14" y="738"/>
                  </a:lnTo>
                  <a:lnTo>
                    <a:pt x="1614" y="738"/>
                  </a:lnTo>
                  <a:lnTo>
                    <a:pt x="1614" y="738"/>
                  </a:lnTo>
                  <a:lnTo>
                    <a:pt x="1620" y="738"/>
                  </a:lnTo>
                  <a:lnTo>
                    <a:pt x="1620" y="738"/>
                  </a:lnTo>
                  <a:lnTo>
                    <a:pt x="1620" y="738"/>
                  </a:lnTo>
                  <a:lnTo>
                    <a:pt x="1620" y="738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26"/>
                  </a:lnTo>
                  <a:lnTo>
                    <a:pt x="1626" y="726"/>
                  </a:lnTo>
                  <a:lnTo>
                    <a:pt x="1632" y="726"/>
                  </a:lnTo>
                  <a:lnTo>
                    <a:pt x="1632" y="726"/>
                  </a:lnTo>
                  <a:lnTo>
                    <a:pt x="1632" y="726"/>
                  </a:lnTo>
                  <a:lnTo>
                    <a:pt x="1632" y="720"/>
                  </a:lnTo>
                  <a:lnTo>
                    <a:pt x="1632" y="720"/>
                  </a:lnTo>
                  <a:lnTo>
                    <a:pt x="1632" y="720"/>
                  </a:lnTo>
                  <a:lnTo>
                    <a:pt x="1632" y="720"/>
                  </a:lnTo>
                  <a:lnTo>
                    <a:pt x="1638" y="720"/>
                  </a:lnTo>
                  <a:lnTo>
                    <a:pt x="1638" y="714"/>
                  </a:lnTo>
                  <a:lnTo>
                    <a:pt x="1638" y="714"/>
                  </a:lnTo>
                  <a:lnTo>
                    <a:pt x="1638" y="714"/>
                  </a:lnTo>
                  <a:lnTo>
                    <a:pt x="1638" y="714"/>
                  </a:lnTo>
                  <a:lnTo>
                    <a:pt x="1638" y="714"/>
                  </a:lnTo>
                  <a:lnTo>
                    <a:pt x="1644" y="714"/>
                  </a:lnTo>
                  <a:lnTo>
                    <a:pt x="1644" y="708"/>
                  </a:lnTo>
                  <a:lnTo>
                    <a:pt x="1644" y="708"/>
                  </a:lnTo>
                  <a:lnTo>
                    <a:pt x="1644" y="708"/>
                  </a:lnTo>
                  <a:lnTo>
                    <a:pt x="1644" y="708"/>
                  </a:lnTo>
                  <a:lnTo>
                    <a:pt x="1644" y="708"/>
                  </a:lnTo>
                  <a:lnTo>
                    <a:pt x="1644" y="702"/>
                  </a:lnTo>
                  <a:lnTo>
                    <a:pt x="1650" y="702"/>
                  </a:lnTo>
                  <a:lnTo>
                    <a:pt x="1650" y="702"/>
                  </a:lnTo>
                  <a:lnTo>
                    <a:pt x="1650" y="702"/>
                  </a:lnTo>
                  <a:lnTo>
                    <a:pt x="1650" y="702"/>
                  </a:lnTo>
                  <a:lnTo>
                    <a:pt x="1650" y="702"/>
                  </a:lnTo>
                  <a:lnTo>
                    <a:pt x="1650" y="696"/>
                  </a:lnTo>
                  <a:lnTo>
                    <a:pt x="1650" y="696"/>
                  </a:lnTo>
                  <a:lnTo>
                    <a:pt x="1656" y="696"/>
                  </a:lnTo>
                  <a:lnTo>
                    <a:pt x="1656" y="696"/>
                  </a:lnTo>
                  <a:lnTo>
                    <a:pt x="1656" y="696"/>
                  </a:lnTo>
                  <a:lnTo>
                    <a:pt x="1656" y="690"/>
                  </a:lnTo>
                  <a:lnTo>
                    <a:pt x="1656" y="690"/>
                  </a:lnTo>
                  <a:lnTo>
                    <a:pt x="1656" y="690"/>
                  </a:lnTo>
                  <a:lnTo>
                    <a:pt x="1656" y="690"/>
                  </a:lnTo>
                  <a:lnTo>
                    <a:pt x="1662" y="690"/>
                  </a:lnTo>
                  <a:lnTo>
                    <a:pt x="1662" y="690"/>
                  </a:lnTo>
                  <a:lnTo>
                    <a:pt x="1662" y="684"/>
                  </a:lnTo>
                  <a:lnTo>
                    <a:pt x="1662" y="684"/>
                  </a:lnTo>
                  <a:lnTo>
                    <a:pt x="1662" y="684"/>
                  </a:lnTo>
                  <a:lnTo>
                    <a:pt x="1662" y="684"/>
                  </a:lnTo>
                  <a:lnTo>
                    <a:pt x="1662" y="684"/>
                  </a:lnTo>
                  <a:lnTo>
                    <a:pt x="1668" y="678"/>
                  </a:lnTo>
                  <a:lnTo>
                    <a:pt x="1668" y="678"/>
                  </a:lnTo>
                  <a:lnTo>
                    <a:pt x="1668" y="678"/>
                  </a:lnTo>
                  <a:lnTo>
                    <a:pt x="1668" y="678"/>
                  </a:lnTo>
                  <a:lnTo>
                    <a:pt x="1668" y="678"/>
                  </a:lnTo>
                  <a:lnTo>
                    <a:pt x="1668" y="672"/>
                  </a:lnTo>
                  <a:lnTo>
                    <a:pt x="1674" y="672"/>
                  </a:lnTo>
                  <a:lnTo>
                    <a:pt x="1674" y="672"/>
                  </a:lnTo>
                  <a:lnTo>
                    <a:pt x="1674" y="672"/>
                  </a:lnTo>
                  <a:lnTo>
                    <a:pt x="1674" y="672"/>
                  </a:lnTo>
                  <a:lnTo>
                    <a:pt x="1674" y="666"/>
                  </a:lnTo>
                  <a:lnTo>
                    <a:pt x="1674" y="666"/>
                  </a:lnTo>
                  <a:lnTo>
                    <a:pt x="1674" y="666"/>
                  </a:lnTo>
                  <a:lnTo>
                    <a:pt x="1680" y="666"/>
                  </a:lnTo>
                  <a:lnTo>
                    <a:pt x="1680" y="666"/>
                  </a:lnTo>
                  <a:lnTo>
                    <a:pt x="1680" y="660"/>
                  </a:lnTo>
                  <a:lnTo>
                    <a:pt x="1680" y="660"/>
                  </a:lnTo>
                  <a:lnTo>
                    <a:pt x="1680" y="660"/>
                  </a:lnTo>
                  <a:lnTo>
                    <a:pt x="1680" y="660"/>
                  </a:lnTo>
                  <a:lnTo>
                    <a:pt x="1680" y="660"/>
                  </a:lnTo>
                  <a:lnTo>
                    <a:pt x="1686" y="660"/>
                  </a:lnTo>
                  <a:lnTo>
                    <a:pt x="1686" y="654"/>
                  </a:lnTo>
                  <a:lnTo>
                    <a:pt x="1686" y="654"/>
                  </a:lnTo>
                  <a:lnTo>
                    <a:pt x="1686" y="654"/>
                  </a:lnTo>
                  <a:lnTo>
                    <a:pt x="1686" y="654"/>
                  </a:lnTo>
                  <a:lnTo>
                    <a:pt x="1686" y="654"/>
                  </a:lnTo>
                  <a:lnTo>
                    <a:pt x="1692" y="648"/>
                  </a:lnTo>
                  <a:lnTo>
                    <a:pt x="1692" y="648"/>
                  </a:lnTo>
                  <a:lnTo>
                    <a:pt x="1692" y="648"/>
                  </a:lnTo>
                  <a:lnTo>
                    <a:pt x="1692" y="648"/>
                  </a:lnTo>
                  <a:lnTo>
                    <a:pt x="1692" y="648"/>
                  </a:lnTo>
                  <a:lnTo>
                    <a:pt x="1692" y="642"/>
                  </a:lnTo>
                  <a:lnTo>
                    <a:pt x="1692" y="642"/>
                  </a:lnTo>
                  <a:lnTo>
                    <a:pt x="1698" y="642"/>
                  </a:lnTo>
                  <a:lnTo>
                    <a:pt x="1698" y="642"/>
                  </a:lnTo>
                  <a:lnTo>
                    <a:pt x="1698" y="642"/>
                  </a:lnTo>
                  <a:lnTo>
                    <a:pt x="1698" y="636"/>
                  </a:lnTo>
                  <a:lnTo>
                    <a:pt x="1698" y="636"/>
                  </a:lnTo>
                  <a:lnTo>
                    <a:pt x="1698" y="636"/>
                  </a:lnTo>
                  <a:lnTo>
                    <a:pt x="1698" y="636"/>
                  </a:lnTo>
                  <a:lnTo>
                    <a:pt x="1704" y="636"/>
                  </a:lnTo>
                  <a:lnTo>
                    <a:pt x="1704" y="630"/>
                  </a:lnTo>
                  <a:lnTo>
                    <a:pt x="1704" y="630"/>
                  </a:lnTo>
                  <a:lnTo>
                    <a:pt x="1704" y="630"/>
                  </a:lnTo>
                  <a:lnTo>
                    <a:pt x="1704" y="630"/>
                  </a:lnTo>
                  <a:lnTo>
                    <a:pt x="1704" y="630"/>
                  </a:lnTo>
                  <a:lnTo>
                    <a:pt x="1710" y="624"/>
                  </a:lnTo>
                  <a:lnTo>
                    <a:pt x="1710" y="624"/>
                  </a:lnTo>
                  <a:lnTo>
                    <a:pt x="1710" y="624"/>
                  </a:lnTo>
                  <a:lnTo>
                    <a:pt x="1710" y="624"/>
                  </a:lnTo>
                  <a:lnTo>
                    <a:pt x="1710" y="624"/>
                  </a:lnTo>
                  <a:lnTo>
                    <a:pt x="1710" y="618"/>
                  </a:lnTo>
                  <a:lnTo>
                    <a:pt x="1710" y="618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16" y="612"/>
                  </a:lnTo>
                  <a:lnTo>
                    <a:pt x="1716" y="612"/>
                  </a:lnTo>
                  <a:lnTo>
                    <a:pt x="1716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34" y="594"/>
                  </a:lnTo>
                  <a:lnTo>
                    <a:pt x="1734" y="594"/>
                  </a:lnTo>
                  <a:lnTo>
                    <a:pt x="1734" y="594"/>
                  </a:lnTo>
                  <a:lnTo>
                    <a:pt x="1734" y="588"/>
                  </a:lnTo>
                  <a:lnTo>
                    <a:pt x="1734" y="588"/>
                  </a:lnTo>
                  <a:lnTo>
                    <a:pt x="1734" y="588"/>
                  </a:lnTo>
                  <a:lnTo>
                    <a:pt x="1734" y="588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40" y="582"/>
                  </a:lnTo>
                  <a:lnTo>
                    <a:pt x="1740" y="582"/>
                  </a:lnTo>
                  <a:lnTo>
                    <a:pt x="1740" y="582"/>
                  </a:lnTo>
                  <a:lnTo>
                    <a:pt x="1740" y="582"/>
                  </a:lnTo>
                  <a:lnTo>
                    <a:pt x="1746" y="576"/>
                  </a:lnTo>
                  <a:lnTo>
                    <a:pt x="1746" y="576"/>
                  </a:lnTo>
                  <a:lnTo>
                    <a:pt x="1746" y="576"/>
                  </a:lnTo>
                  <a:lnTo>
                    <a:pt x="1746" y="576"/>
                  </a:lnTo>
                  <a:lnTo>
                    <a:pt x="1746" y="576"/>
                  </a:lnTo>
                  <a:lnTo>
                    <a:pt x="1746" y="570"/>
                  </a:lnTo>
                  <a:lnTo>
                    <a:pt x="1746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64"/>
                  </a:lnTo>
                  <a:lnTo>
                    <a:pt x="1752" y="564"/>
                  </a:lnTo>
                  <a:lnTo>
                    <a:pt x="1752" y="564"/>
                  </a:lnTo>
                  <a:lnTo>
                    <a:pt x="1752" y="564"/>
                  </a:lnTo>
                  <a:lnTo>
                    <a:pt x="1758" y="558"/>
                  </a:lnTo>
                  <a:lnTo>
                    <a:pt x="1758" y="558"/>
                  </a:lnTo>
                  <a:lnTo>
                    <a:pt x="1758" y="558"/>
                  </a:lnTo>
                  <a:lnTo>
                    <a:pt x="1758" y="558"/>
                  </a:lnTo>
                  <a:lnTo>
                    <a:pt x="1758" y="558"/>
                  </a:lnTo>
                  <a:lnTo>
                    <a:pt x="1758" y="552"/>
                  </a:lnTo>
                  <a:lnTo>
                    <a:pt x="1758" y="552"/>
                  </a:lnTo>
                  <a:lnTo>
                    <a:pt x="1764" y="552"/>
                  </a:lnTo>
                  <a:lnTo>
                    <a:pt x="1764" y="552"/>
                  </a:lnTo>
                  <a:lnTo>
                    <a:pt x="1764" y="552"/>
                  </a:lnTo>
                  <a:lnTo>
                    <a:pt x="1764" y="546"/>
                  </a:lnTo>
                  <a:lnTo>
                    <a:pt x="1764" y="546"/>
                  </a:lnTo>
                  <a:lnTo>
                    <a:pt x="1764" y="546"/>
                  </a:lnTo>
                  <a:lnTo>
                    <a:pt x="1770" y="546"/>
                  </a:lnTo>
                  <a:lnTo>
                    <a:pt x="1770" y="546"/>
                  </a:lnTo>
                  <a:lnTo>
                    <a:pt x="1770" y="540"/>
                  </a:lnTo>
                  <a:lnTo>
                    <a:pt x="1770" y="540"/>
                  </a:lnTo>
                  <a:lnTo>
                    <a:pt x="1770" y="540"/>
                  </a:lnTo>
                  <a:lnTo>
                    <a:pt x="1770" y="540"/>
                  </a:lnTo>
                  <a:lnTo>
                    <a:pt x="1770" y="540"/>
                  </a:lnTo>
                  <a:lnTo>
                    <a:pt x="1776" y="534"/>
                  </a:lnTo>
                  <a:lnTo>
                    <a:pt x="1776" y="534"/>
                  </a:lnTo>
                  <a:lnTo>
                    <a:pt x="1776" y="534"/>
                  </a:lnTo>
                  <a:lnTo>
                    <a:pt x="1776" y="534"/>
                  </a:lnTo>
                  <a:lnTo>
                    <a:pt x="1776" y="534"/>
                  </a:lnTo>
                  <a:lnTo>
                    <a:pt x="1776" y="528"/>
                  </a:lnTo>
                  <a:lnTo>
                    <a:pt x="1776" y="528"/>
                  </a:lnTo>
                  <a:lnTo>
                    <a:pt x="1782" y="528"/>
                  </a:lnTo>
                  <a:lnTo>
                    <a:pt x="1782" y="528"/>
                  </a:lnTo>
                  <a:lnTo>
                    <a:pt x="1782" y="528"/>
                  </a:lnTo>
                  <a:lnTo>
                    <a:pt x="1782" y="522"/>
                  </a:lnTo>
                  <a:lnTo>
                    <a:pt x="1782" y="522"/>
                  </a:lnTo>
                  <a:lnTo>
                    <a:pt x="1782" y="522"/>
                  </a:lnTo>
                  <a:lnTo>
                    <a:pt x="1782" y="522"/>
                  </a:lnTo>
                  <a:lnTo>
                    <a:pt x="1788" y="522"/>
                  </a:lnTo>
                  <a:lnTo>
                    <a:pt x="1788" y="516"/>
                  </a:lnTo>
                  <a:lnTo>
                    <a:pt x="1788" y="516"/>
                  </a:lnTo>
                  <a:lnTo>
                    <a:pt x="1788" y="516"/>
                  </a:lnTo>
                  <a:lnTo>
                    <a:pt x="1788" y="516"/>
                  </a:lnTo>
                  <a:lnTo>
                    <a:pt x="1788" y="516"/>
                  </a:lnTo>
                  <a:lnTo>
                    <a:pt x="1794" y="510"/>
                  </a:lnTo>
                  <a:lnTo>
                    <a:pt x="1794" y="510"/>
                  </a:lnTo>
                  <a:lnTo>
                    <a:pt x="1794" y="510"/>
                  </a:lnTo>
                  <a:lnTo>
                    <a:pt x="1794" y="510"/>
                  </a:lnTo>
                  <a:lnTo>
                    <a:pt x="1794" y="510"/>
                  </a:lnTo>
                  <a:lnTo>
                    <a:pt x="1794" y="504"/>
                  </a:lnTo>
                  <a:lnTo>
                    <a:pt x="1794" y="504"/>
                  </a:lnTo>
                  <a:lnTo>
                    <a:pt x="1800" y="504"/>
                  </a:lnTo>
                  <a:lnTo>
                    <a:pt x="1800" y="504"/>
                  </a:lnTo>
                  <a:lnTo>
                    <a:pt x="1800" y="504"/>
                  </a:lnTo>
                  <a:lnTo>
                    <a:pt x="1800" y="498"/>
                  </a:lnTo>
                  <a:lnTo>
                    <a:pt x="1800" y="498"/>
                  </a:lnTo>
                  <a:lnTo>
                    <a:pt x="1800" y="498"/>
                  </a:lnTo>
                  <a:lnTo>
                    <a:pt x="1800" y="498"/>
                  </a:lnTo>
                  <a:lnTo>
                    <a:pt x="1806" y="498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06" y="492"/>
                  </a:lnTo>
                  <a:lnTo>
                    <a:pt x="1812" y="486"/>
                  </a:lnTo>
                  <a:lnTo>
                    <a:pt x="1812" y="486"/>
                  </a:lnTo>
                  <a:lnTo>
                    <a:pt x="1812" y="486"/>
                  </a:lnTo>
                  <a:lnTo>
                    <a:pt x="1812" y="486"/>
                  </a:lnTo>
                  <a:lnTo>
                    <a:pt x="1812" y="480"/>
                  </a:lnTo>
                  <a:lnTo>
                    <a:pt x="1812" y="480"/>
                  </a:lnTo>
                  <a:lnTo>
                    <a:pt x="1812" y="480"/>
                  </a:lnTo>
                  <a:lnTo>
                    <a:pt x="1818" y="480"/>
                  </a:lnTo>
                  <a:lnTo>
                    <a:pt x="1818" y="480"/>
                  </a:lnTo>
                  <a:lnTo>
                    <a:pt x="1818" y="474"/>
                  </a:lnTo>
                  <a:lnTo>
                    <a:pt x="1818" y="474"/>
                  </a:lnTo>
                  <a:lnTo>
                    <a:pt x="1818" y="474"/>
                  </a:lnTo>
                  <a:lnTo>
                    <a:pt x="1818" y="474"/>
                  </a:lnTo>
                  <a:lnTo>
                    <a:pt x="1818" y="474"/>
                  </a:lnTo>
                  <a:lnTo>
                    <a:pt x="1824" y="468"/>
                  </a:lnTo>
                  <a:lnTo>
                    <a:pt x="1824" y="468"/>
                  </a:lnTo>
                  <a:lnTo>
                    <a:pt x="1824" y="468"/>
                  </a:lnTo>
                  <a:lnTo>
                    <a:pt x="1824" y="468"/>
                  </a:lnTo>
                  <a:lnTo>
                    <a:pt x="1824" y="468"/>
                  </a:lnTo>
                  <a:lnTo>
                    <a:pt x="1824" y="462"/>
                  </a:lnTo>
                  <a:lnTo>
                    <a:pt x="1824" y="462"/>
                  </a:lnTo>
                  <a:lnTo>
                    <a:pt x="1830" y="462"/>
                  </a:lnTo>
                  <a:lnTo>
                    <a:pt x="1830" y="462"/>
                  </a:lnTo>
                  <a:lnTo>
                    <a:pt x="1830" y="462"/>
                  </a:lnTo>
                  <a:lnTo>
                    <a:pt x="1830" y="456"/>
                  </a:lnTo>
                  <a:lnTo>
                    <a:pt x="1830" y="456"/>
                  </a:lnTo>
                  <a:lnTo>
                    <a:pt x="1830" y="456"/>
                  </a:lnTo>
                  <a:lnTo>
                    <a:pt x="1836" y="456"/>
                  </a:lnTo>
                  <a:lnTo>
                    <a:pt x="1836" y="456"/>
                  </a:lnTo>
                  <a:lnTo>
                    <a:pt x="1836" y="450"/>
                  </a:lnTo>
                  <a:lnTo>
                    <a:pt x="1836" y="450"/>
                  </a:lnTo>
                  <a:lnTo>
                    <a:pt x="1836" y="450"/>
                  </a:lnTo>
                  <a:lnTo>
                    <a:pt x="1836" y="450"/>
                  </a:lnTo>
                  <a:lnTo>
                    <a:pt x="1836" y="450"/>
                  </a:lnTo>
                  <a:lnTo>
                    <a:pt x="1842" y="444"/>
                  </a:lnTo>
                  <a:lnTo>
                    <a:pt x="1842" y="444"/>
                  </a:lnTo>
                  <a:lnTo>
                    <a:pt x="1842" y="444"/>
                  </a:lnTo>
                  <a:lnTo>
                    <a:pt x="1842" y="444"/>
                  </a:lnTo>
                  <a:lnTo>
                    <a:pt x="1842" y="444"/>
                  </a:lnTo>
                  <a:lnTo>
                    <a:pt x="1842" y="438"/>
                  </a:lnTo>
                  <a:lnTo>
                    <a:pt x="1842" y="438"/>
                  </a:lnTo>
                  <a:lnTo>
                    <a:pt x="1848" y="438"/>
                  </a:lnTo>
                  <a:lnTo>
                    <a:pt x="1848" y="438"/>
                  </a:lnTo>
                  <a:lnTo>
                    <a:pt x="1848" y="438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54" y="432"/>
                  </a:lnTo>
                  <a:lnTo>
                    <a:pt x="1854" y="426"/>
                  </a:lnTo>
                  <a:lnTo>
                    <a:pt x="1854" y="426"/>
                  </a:lnTo>
                  <a:lnTo>
                    <a:pt x="1854" y="426"/>
                  </a:lnTo>
                  <a:lnTo>
                    <a:pt x="1854" y="426"/>
                  </a:lnTo>
                  <a:lnTo>
                    <a:pt x="1854" y="426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14"/>
                  </a:lnTo>
                  <a:lnTo>
                    <a:pt x="1860" y="414"/>
                  </a:lnTo>
                  <a:lnTo>
                    <a:pt x="1866" y="414"/>
                  </a:lnTo>
                  <a:lnTo>
                    <a:pt x="1866" y="414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0"/>
                  </a:lnTo>
                  <a:lnTo>
                    <a:pt x="1878" y="390"/>
                  </a:lnTo>
                  <a:lnTo>
                    <a:pt x="1878" y="390"/>
                  </a:lnTo>
                  <a:lnTo>
                    <a:pt x="1878" y="390"/>
                  </a:lnTo>
                  <a:lnTo>
                    <a:pt x="1884" y="390"/>
                  </a:lnTo>
                  <a:lnTo>
                    <a:pt x="1884" y="384"/>
                  </a:lnTo>
                  <a:lnTo>
                    <a:pt x="1884" y="384"/>
                  </a:lnTo>
                  <a:lnTo>
                    <a:pt x="1884" y="384"/>
                  </a:lnTo>
                  <a:lnTo>
                    <a:pt x="1884" y="384"/>
                  </a:lnTo>
                  <a:lnTo>
                    <a:pt x="1884" y="384"/>
                  </a:lnTo>
                  <a:lnTo>
                    <a:pt x="1884" y="378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0" y="372"/>
                  </a:lnTo>
                  <a:lnTo>
                    <a:pt x="1890" y="372"/>
                  </a:lnTo>
                  <a:lnTo>
                    <a:pt x="1890" y="372"/>
                  </a:lnTo>
                  <a:lnTo>
                    <a:pt x="1896" y="372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896" y="366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54"/>
                  </a:lnTo>
                  <a:lnTo>
                    <a:pt x="1902" y="354"/>
                  </a:lnTo>
                  <a:lnTo>
                    <a:pt x="1908" y="354"/>
                  </a:lnTo>
                  <a:lnTo>
                    <a:pt x="1908" y="354"/>
                  </a:lnTo>
                  <a:lnTo>
                    <a:pt x="1908" y="354"/>
                  </a:lnTo>
                  <a:lnTo>
                    <a:pt x="1908" y="348"/>
                  </a:lnTo>
                  <a:lnTo>
                    <a:pt x="1908" y="348"/>
                  </a:lnTo>
                  <a:lnTo>
                    <a:pt x="1908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4" y="342"/>
                  </a:lnTo>
                  <a:lnTo>
                    <a:pt x="1914" y="342"/>
                  </a:lnTo>
                  <a:lnTo>
                    <a:pt x="1914" y="342"/>
                  </a:lnTo>
                  <a:lnTo>
                    <a:pt x="1914" y="342"/>
                  </a:lnTo>
                  <a:lnTo>
                    <a:pt x="1914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24"/>
                  </a:lnTo>
                  <a:lnTo>
                    <a:pt x="1926" y="324"/>
                  </a:lnTo>
                  <a:lnTo>
                    <a:pt x="1926" y="324"/>
                  </a:lnTo>
                  <a:lnTo>
                    <a:pt x="1926" y="324"/>
                  </a:lnTo>
                  <a:lnTo>
                    <a:pt x="1926" y="324"/>
                  </a:lnTo>
                  <a:lnTo>
                    <a:pt x="1932" y="318"/>
                  </a:lnTo>
                  <a:lnTo>
                    <a:pt x="1932" y="318"/>
                  </a:lnTo>
                  <a:lnTo>
                    <a:pt x="1932" y="318"/>
                  </a:lnTo>
                  <a:lnTo>
                    <a:pt x="1932" y="318"/>
                  </a:lnTo>
                  <a:lnTo>
                    <a:pt x="1932" y="312"/>
                  </a:lnTo>
                  <a:lnTo>
                    <a:pt x="1932" y="312"/>
                  </a:lnTo>
                  <a:lnTo>
                    <a:pt x="1932" y="312"/>
                  </a:lnTo>
                  <a:lnTo>
                    <a:pt x="1938" y="312"/>
                  </a:lnTo>
                  <a:lnTo>
                    <a:pt x="1938" y="312"/>
                  </a:lnTo>
                  <a:lnTo>
                    <a:pt x="1938" y="306"/>
                  </a:lnTo>
                  <a:lnTo>
                    <a:pt x="1938" y="306"/>
                  </a:lnTo>
                  <a:lnTo>
                    <a:pt x="1938" y="306"/>
                  </a:lnTo>
                  <a:lnTo>
                    <a:pt x="1938" y="306"/>
                  </a:lnTo>
                  <a:lnTo>
                    <a:pt x="1944" y="306"/>
                  </a:lnTo>
                  <a:lnTo>
                    <a:pt x="1944" y="300"/>
                  </a:lnTo>
                  <a:lnTo>
                    <a:pt x="1944" y="300"/>
                  </a:lnTo>
                  <a:lnTo>
                    <a:pt x="1944" y="300"/>
                  </a:lnTo>
                  <a:lnTo>
                    <a:pt x="1944" y="300"/>
                  </a:lnTo>
                  <a:lnTo>
                    <a:pt x="1944" y="300"/>
                  </a:lnTo>
                  <a:lnTo>
                    <a:pt x="1944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6" y="288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0"/>
                  </a:lnTo>
                  <a:lnTo>
                    <a:pt x="1962" y="270"/>
                  </a:lnTo>
                  <a:lnTo>
                    <a:pt x="1962" y="270"/>
                  </a:lnTo>
                  <a:lnTo>
                    <a:pt x="1968" y="270"/>
                  </a:lnTo>
                  <a:lnTo>
                    <a:pt x="1968" y="270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8" y="228"/>
                  </a:lnTo>
                  <a:lnTo>
                    <a:pt x="1998" y="222"/>
                  </a:lnTo>
                  <a:lnTo>
                    <a:pt x="1998" y="222"/>
                  </a:lnTo>
                  <a:lnTo>
                    <a:pt x="1998" y="222"/>
                  </a:lnTo>
                  <a:lnTo>
                    <a:pt x="1998" y="222"/>
                  </a:lnTo>
                  <a:lnTo>
                    <a:pt x="1998" y="222"/>
                  </a:lnTo>
                  <a:lnTo>
                    <a:pt x="1998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10" y="210"/>
                  </a:lnTo>
                  <a:lnTo>
                    <a:pt x="2010" y="210"/>
                  </a:lnTo>
                  <a:lnTo>
                    <a:pt x="2010" y="204"/>
                  </a:lnTo>
                  <a:lnTo>
                    <a:pt x="2010" y="204"/>
                  </a:lnTo>
                  <a:lnTo>
                    <a:pt x="2010" y="204"/>
                  </a:lnTo>
                  <a:lnTo>
                    <a:pt x="2010" y="204"/>
                  </a:lnTo>
                  <a:lnTo>
                    <a:pt x="2016" y="198"/>
                  </a:lnTo>
                  <a:lnTo>
                    <a:pt x="2016" y="198"/>
                  </a:lnTo>
                  <a:lnTo>
                    <a:pt x="2016" y="198"/>
                  </a:lnTo>
                  <a:lnTo>
                    <a:pt x="2016" y="198"/>
                  </a:lnTo>
                  <a:lnTo>
                    <a:pt x="2016" y="198"/>
                  </a:lnTo>
                  <a:lnTo>
                    <a:pt x="2016" y="192"/>
                  </a:lnTo>
                  <a:lnTo>
                    <a:pt x="2016" y="192"/>
                  </a:lnTo>
                  <a:lnTo>
                    <a:pt x="2022" y="192"/>
                  </a:lnTo>
                  <a:lnTo>
                    <a:pt x="2022" y="192"/>
                  </a:lnTo>
                  <a:lnTo>
                    <a:pt x="2022" y="192"/>
                  </a:lnTo>
                  <a:lnTo>
                    <a:pt x="2022" y="186"/>
                  </a:lnTo>
                  <a:lnTo>
                    <a:pt x="2022" y="186"/>
                  </a:lnTo>
                  <a:lnTo>
                    <a:pt x="2022" y="186"/>
                  </a:lnTo>
                  <a:lnTo>
                    <a:pt x="2022" y="186"/>
                  </a:lnTo>
                  <a:lnTo>
                    <a:pt x="2028" y="186"/>
                  </a:lnTo>
                  <a:lnTo>
                    <a:pt x="2028" y="180"/>
                  </a:lnTo>
                  <a:lnTo>
                    <a:pt x="2028" y="180"/>
                  </a:lnTo>
                  <a:lnTo>
                    <a:pt x="2028" y="180"/>
                  </a:lnTo>
                  <a:lnTo>
                    <a:pt x="2028" y="180"/>
                  </a:lnTo>
                  <a:lnTo>
                    <a:pt x="2028" y="174"/>
                  </a:lnTo>
                  <a:lnTo>
                    <a:pt x="2034" y="174"/>
                  </a:lnTo>
                  <a:lnTo>
                    <a:pt x="2034" y="174"/>
                  </a:lnTo>
                  <a:lnTo>
                    <a:pt x="2034" y="174"/>
                  </a:lnTo>
                  <a:lnTo>
                    <a:pt x="2034" y="174"/>
                  </a:lnTo>
                  <a:lnTo>
                    <a:pt x="2034" y="168"/>
                  </a:lnTo>
                  <a:lnTo>
                    <a:pt x="2034" y="168"/>
                  </a:lnTo>
                  <a:lnTo>
                    <a:pt x="2034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0" y="162"/>
                  </a:lnTo>
                  <a:lnTo>
                    <a:pt x="2046" y="156"/>
                  </a:lnTo>
                  <a:lnTo>
                    <a:pt x="2046" y="156"/>
                  </a:lnTo>
                  <a:lnTo>
                    <a:pt x="2046" y="156"/>
                  </a:lnTo>
                  <a:lnTo>
                    <a:pt x="2046" y="156"/>
                  </a:lnTo>
                  <a:lnTo>
                    <a:pt x="2046" y="156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8" y="144"/>
                  </a:lnTo>
                  <a:lnTo>
                    <a:pt x="2058" y="138"/>
                  </a:lnTo>
                  <a:lnTo>
                    <a:pt x="2058" y="138"/>
                  </a:lnTo>
                  <a:lnTo>
                    <a:pt x="2058" y="138"/>
                  </a:lnTo>
                  <a:lnTo>
                    <a:pt x="2058" y="138"/>
                  </a:lnTo>
                  <a:lnTo>
                    <a:pt x="2058" y="138"/>
                  </a:lnTo>
                  <a:lnTo>
                    <a:pt x="2058" y="132"/>
                  </a:lnTo>
                  <a:lnTo>
                    <a:pt x="2064" y="132"/>
                  </a:lnTo>
                  <a:lnTo>
                    <a:pt x="2064" y="132"/>
                  </a:lnTo>
                  <a:lnTo>
                    <a:pt x="2064" y="132"/>
                  </a:lnTo>
                  <a:lnTo>
                    <a:pt x="2064" y="132"/>
                  </a:lnTo>
                  <a:lnTo>
                    <a:pt x="2064" y="126"/>
                  </a:lnTo>
                  <a:lnTo>
                    <a:pt x="2064" y="126"/>
                  </a:lnTo>
                  <a:lnTo>
                    <a:pt x="2064" y="126"/>
                  </a:lnTo>
                  <a:lnTo>
                    <a:pt x="2070" y="126"/>
                  </a:lnTo>
                  <a:lnTo>
                    <a:pt x="2070" y="126"/>
                  </a:lnTo>
                  <a:lnTo>
                    <a:pt x="2070" y="120"/>
                  </a:lnTo>
                  <a:lnTo>
                    <a:pt x="2070" y="120"/>
                  </a:lnTo>
                  <a:lnTo>
                    <a:pt x="2070" y="120"/>
                  </a:lnTo>
                  <a:lnTo>
                    <a:pt x="2070" y="120"/>
                  </a:lnTo>
                  <a:lnTo>
                    <a:pt x="2070" y="120"/>
                  </a:lnTo>
                  <a:lnTo>
                    <a:pt x="2076" y="114"/>
                  </a:lnTo>
                  <a:lnTo>
                    <a:pt x="2076" y="114"/>
                  </a:lnTo>
                  <a:lnTo>
                    <a:pt x="2076" y="114"/>
                  </a:lnTo>
                  <a:lnTo>
                    <a:pt x="2076" y="114"/>
                  </a:lnTo>
                  <a:lnTo>
                    <a:pt x="2076" y="114"/>
                  </a:lnTo>
                  <a:lnTo>
                    <a:pt x="2076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2"/>
                  </a:lnTo>
                  <a:lnTo>
                    <a:pt x="2082" y="102"/>
                  </a:lnTo>
                  <a:lnTo>
                    <a:pt x="2082" y="102"/>
                  </a:lnTo>
                  <a:lnTo>
                    <a:pt x="2088" y="102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0"/>
                  </a:lnTo>
                  <a:lnTo>
                    <a:pt x="2094" y="90"/>
                  </a:lnTo>
                  <a:lnTo>
                    <a:pt x="2094" y="90"/>
                  </a:lnTo>
                  <a:lnTo>
                    <a:pt x="2094" y="90"/>
                  </a:lnTo>
                  <a:lnTo>
                    <a:pt x="2094" y="90"/>
                  </a:lnTo>
                  <a:lnTo>
                    <a:pt x="2094" y="84"/>
                  </a:lnTo>
                  <a:lnTo>
                    <a:pt x="2094" y="84"/>
                  </a:lnTo>
                  <a:lnTo>
                    <a:pt x="2094" y="84"/>
                  </a:lnTo>
                  <a:lnTo>
                    <a:pt x="2100" y="84"/>
                  </a:lnTo>
                  <a:lnTo>
                    <a:pt x="2100" y="84"/>
                  </a:lnTo>
                  <a:lnTo>
                    <a:pt x="2100" y="78"/>
                  </a:lnTo>
                  <a:lnTo>
                    <a:pt x="2100" y="78"/>
                  </a:lnTo>
                  <a:lnTo>
                    <a:pt x="2100" y="78"/>
                  </a:lnTo>
                  <a:lnTo>
                    <a:pt x="2100" y="78"/>
                  </a:lnTo>
                  <a:lnTo>
                    <a:pt x="2106" y="72"/>
                  </a:lnTo>
                  <a:lnTo>
                    <a:pt x="2106" y="72"/>
                  </a:lnTo>
                  <a:lnTo>
                    <a:pt x="2106" y="72"/>
                  </a:lnTo>
                  <a:lnTo>
                    <a:pt x="2106" y="72"/>
                  </a:lnTo>
                  <a:lnTo>
                    <a:pt x="2106" y="66"/>
                  </a:lnTo>
                  <a:lnTo>
                    <a:pt x="2106" y="66"/>
                  </a:lnTo>
                  <a:lnTo>
                    <a:pt x="2106" y="66"/>
                  </a:lnTo>
                  <a:lnTo>
                    <a:pt x="2112" y="66"/>
                  </a:lnTo>
                  <a:lnTo>
                    <a:pt x="2112" y="66"/>
                  </a:lnTo>
                  <a:lnTo>
                    <a:pt x="2112" y="60"/>
                  </a:lnTo>
                  <a:lnTo>
                    <a:pt x="2112" y="60"/>
                  </a:lnTo>
                  <a:lnTo>
                    <a:pt x="2112" y="60"/>
                  </a:lnTo>
                  <a:lnTo>
                    <a:pt x="2112" y="60"/>
                  </a:lnTo>
                  <a:lnTo>
                    <a:pt x="2112" y="60"/>
                  </a:lnTo>
                  <a:lnTo>
                    <a:pt x="2118" y="54"/>
                  </a:lnTo>
                  <a:lnTo>
                    <a:pt x="2118" y="54"/>
                  </a:lnTo>
                  <a:lnTo>
                    <a:pt x="2118" y="54"/>
                  </a:lnTo>
                  <a:lnTo>
                    <a:pt x="2118" y="54"/>
                  </a:lnTo>
                  <a:lnTo>
                    <a:pt x="2118" y="54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24" y="48"/>
                  </a:lnTo>
                  <a:lnTo>
                    <a:pt x="2124" y="48"/>
                  </a:lnTo>
                  <a:lnTo>
                    <a:pt x="2124" y="48"/>
                  </a:lnTo>
                  <a:lnTo>
                    <a:pt x="2124" y="42"/>
                  </a:lnTo>
                  <a:lnTo>
                    <a:pt x="2124" y="42"/>
                  </a:lnTo>
                  <a:lnTo>
                    <a:pt x="2124" y="42"/>
                  </a:lnTo>
                  <a:lnTo>
                    <a:pt x="2130" y="42"/>
                  </a:lnTo>
                  <a:lnTo>
                    <a:pt x="2130" y="36"/>
                  </a:lnTo>
                  <a:lnTo>
                    <a:pt x="2130" y="36"/>
                  </a:lnTo>
                  <a:lnTo>
                    <a:pt x="2130" y="36"/>
                  </a:lnTo>
                  <a:lnTo>
                    <a:pt x="2130" y="36"/>
                  </a:lnTo>
                  <a:lnTo>
                    <a:pt x="2130" y="36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24"/>
                  </a:lnTo>
                  <a:lnTo>
                    <a:pt x="2136" y="24"/>
                  </a:lnTo>
                  <a:lnTo>
                    <a:pt x="2136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18"/>
                  </a:lnTo>
                  <a:lnTo>
                    <a:pt x="2142" y="18"/>
                  </a:lnTo>
                  <a:lnTo>
                    <a:pt x="2142" y="18"/>
                  </a:lnTo>
                  <a:lnTo>
                    <a:pt x="2142" y="18"/>
                  </a:lnTo>
                  <a:lnTo>
                    <a:pt x="2142" y="18"/>
                  </a:lnTo>
                  <a:lnTo>
                    <a:pt x="2148" y="12"/>
                  </a:lnTo>
                  <a:lnTo>
                    <a:pt x="2148" y="12"/>
                  </a:lnTo>
                  <a:lnTo>
                    <a:pt x="2148" y="12"/>
                  </a:lnTo>
                  <a:lnTo>
                    <a:pt x="2148" y="12"/>
                  </a:lnTo>
                  <a:lnTo>
                    <a:pt x="2148" y="12"/>
                  </a:lnTo>
                  <a:lnTo>
                    <a:pt x="2148" y="12"/>
                  </a:lnTo>
                  <a:lnTo>
                    <a:pt x="2148" y="6"/>
                  </a:lnTo>
                  <a:lnTo>
                    <a:pt x="2154" y="6"/>
                  </a:lnTo>
                  <a:lnTo>
                    <a:pt x="2154" y="6"/>
                  </a:lnTo>
                  <a:lnTo>
                    <a:pt x="2154" y="6"/>
                  </a:lnTo>
                  <a:lnTo>
                    <a:pt x="2154" y="6"/>
                  </a:lnTo>
                  <a:lnTo>
                    <a:pt x="2154" y="6"/>
                  </a:lnTo>
                  <a:lnTo>
                    <a:pt x="2154" y="6"/>
                  </a:lnTo>
                  <a:lnTo>
                    <a:pt x="2154" y="6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6"/>
                  </a:lnTo>
                  <a:lnTo>
                    <a:pt x="2178" y="6"/>
                  </a:lnTo>
                  <a:lnTo>
                    <a:pt x="2184" y="6"/>
                  </a:lnTo>
                  <a:lnTo>
                    <a:pt x="2184" y="6"/>
                  </a:lnTo>
                  <a:lnTo>
                    <a:pt x="2184" y="6"/>
                  </a:lnTo>
                  <a:lnTo>
                    <a:pt x="2184" y="6"/>
                  </a:lnTo>
                  <a:lnTo>
                    <a:pt x="2184" y="6"/>
                  </a:lnTo>
                  <a:lnTo>
                    <a:pt x="2184" y="6"/>
                  </a:lnTo>
                  <a:lnTo>
                    <a:pt x="2184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24"/>
                  </a:lnTo>
                  <a:lnTo>
                    <a:pt x="2196" y="24"/>
                  </a:lnTo>
                  <a:lnTo>
                    <a:pt x="2196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2" y="36"/>
                  </a:lnTo>
                  <a:lnTo>
                    <a:pt x="2208" y="36"/>
                  </a:lnTo>
                  <a:lnTo>
                    <a:pt x="2208" y="36"/>
                  </a:lnTo>
                  <a:lnTo>
                    <a:pt x="2208" y="36"/>
                  </a:lnTo>
                  <a:lnTo>
                    <a:pt x="2208" y="36"/>
                  </a:lnTo>
                  <a:lnTo>
                    <a:pt x="2208" y="42"/>
                  </a:lnTo>
                  <a:lnTo>
                    <a:pt x="2208" y="42"/>
                  </a:lnTo>
                  <a:lnTo>
                    <a:pt x="2208" y="42"/>
                  </a:lnTo>
                  <a:lnTo>
                    <a:pt x="2214" y="42"/>
                  </a:lnTo>
                  <a:lnTo>
                    <a:pt x="2214" y="42"/>
                  </a:lnTo>
                  <a:lnTo>
                    <a:pt x="2214" y="48"/>
                  </a:lnTo>
                  <a:lnTo>
                    <a:pt x="2214" y="48"/>
                  </a:lnTo>
                  <a:lnTo>
                    <a:pt x="2214" y="48"/>
                  </a:lnTo>
                  <a:lnTo>
                    <a:pt x="2214" y="48"/>
                  </a:lnTo>
                  <a:lnTo>
                    <a:pt x="2214" y="48"/>
                  </a:lnTo>
                  <a:lnTo>
                    <a:pt x="2220" y="54"/>
                  </a:lnTo>
                  <a:lnTo>
                    <a:pt x="2220" y="54"/>
                  </a:lnTo>
                  <a:lnTo>
                    <a:pt x="2220" y="54"/>
                  </a:lnTo>
                  <a:lnTo>
                    <a:pt x="2220" y="54"/>
                  </a:lnTo>
                  <a:lnTo>
                    <a:pt x="2220" y="54"/>
                  </a:lnTo>
                  <a:lnTo>
                    <a:pt x="2220" y="60"/>
                  </a:lnTo>
                  <a:lnTo>
                    <a:pt x="2220" y="60"/>
                  </a:lnTo>
                  <a:lnTo>
                    <a:pt x="2226" y="60"/>
                  </a:lnTo>
                  <a:lnTo>
                    <a:pt x="2226" y="60"/>
                  </a:lnTo>
                  <a:lnTo>
                    <a:pt x="2226" y="66"/>
                  </a:lnTo>
                  <a:lnTo>
                    <a:pt x="2226" y="66"/>
                  </a:lnTo>
                  <a:lnTo>
                    <a:pt x="2226" y="66"/>
                  </a:lnTo>
                  <a:lnTo>
                    <a:pt x="2226" y="66"/>
                  </a:lnTo>
                  <a:lnTo>
                    <a:pt x="2232" y="66"/>
                  </a:lnTo>
                  <a:lnTo>
                    <a:pt x="2232" y="72"/>
                  </a:lnTo>
                  <a:lnTo>
                    <a:pt x="2232" y="72"/>
                  </a:lnTo>
                  <a:lnTo>
                    <a:pt x="2232" y="72"/>
                  </a:lnTo>
                  <a:lnTo>
                    <a:pt x="2232" y="72"/>
                  </a:lnTo>
                  <a:lnTo>
                    <a:pt x="2232" y="78"/>
                  </a:lnTo>
                  <a:lnTo>
                    <a:pt x="2232" y="78"/>
                  </a:lnTo>
                  <a:lnTo>
                    <a:pt x="2238" y="78"/>
                  </a:lnTo>
                  <a:lnTo>
                    <a:pt x="2238" y="78"/>
                  </a:lnTo>
                  <a:lnTo>
                    <a:pt x="2238" y="78"/>
                  </a:lnTo>
                  <a:lnTo>
                    <a:pt x="2238" y="84"/>
                  </a:lnTo>
                  <a:lnTo>
                    <a:pt x="2238" y="84"/>
                  </a:lnTo>
                  <a:lnTo>
                    <a:pt x="2238" y="84"/>
                  </a:lnTo>
                  <a:lnTo>
                    <a:pt x="2238" y="84"/>
                  </a:lnTo>
                  <a:lnTo>
                    <a:pt x="2244" y="84"/>
                  </a:lnTo>
                  <a:lnTo>
                    <a:pt x="2244" y="90"/>
                  </a:lnTo>
                  <a:lnTo>
                    <a:pt x="2244" y="90"/>
                  </a:lnTo>
                  <a:lnTo>
                    <a:pt x="2244" y="90"/>
                  </a:lnTo>
                  <a:lnTo>
                    <a:pt x="2244" y="90"/>
                  </a:lnTo>
                  <a:lnTo>
                    <a:pt x="2244" y="90"/>
                  </a:lnTo>
                  <a:lnTo>
                    <a:pt x="2244" y="96"/>
                  </a:lnTo>
                  <a:lnTo>
                    <a:pt x="2250" y="96"/>
                  </a:lnTo>
                  <a:lnTo>
                    <a:pt x="2250" y="96"/>
                  </a:lnTo>
                  <a:lnTo>
                    <a:pt x="2250" y="96"/>
                  </a:lnTo>
                  <a:lnTo>
                    <a:pt x="2250" y="96"/>
                  </a:lnTo>
                  <a:lnTo>
                    <a:pt x="2250" y="102"/>
                  </a:lnTo>
                  <a:lnTo>
                    <a:pt x="2250" y="102"/>
                  </a:lnTo>
                  <a:lnTo>
                    <a:pt x="2256" y="102"/>
                  </a:lnTo>
                  <a:lnTo>
                    <a:pt x="2256" y="102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62" y="114"/>
                  </a:lnTo>
                  <a:lnTo>
                    <a:pt x="2262" y="114"/>
                  </a:lnTo>
                  <a:lnTo>
                    <a:pt x="2262" y="114"/>
                  </a:lnTo>
                  <a:lnTo>
                    <a:pt x="2262" y="114"/>
                  </a:lnTo>
                  <a:lnTo>
                    <a:pt x="2262" y="114"/>
                  </a:lnTo>
                  <a:lnTo>
                    <a:pt x="2262" y="120"/>
                  </a:lnTo>
                  <a:lnTo>
                    <a:pt x="2262" y="120"/>
                  </a:lnTo>
                  <a:lnTo>
                    <a:pt x="2268" y="120"/>
                  </a:lnTo>
                  <a:lnTo>
                    <a:pt x="2268" y="120"/>
                  </a:lnTo>
                  <a:lnTo>
                    <a:pt x="2268" y="120"/>
                  </a:lnTo>
                  <a:lnTo>
                    <a:pt x="2268" y="126"/>
                  </a:lnTo>
                  <a:lnTo>
                    <a:pt x="2268" y="126"/>
                  </a:lnTo>
                  <a:lnTo>
                    <a:pt x="2268" y="126"/>
                  </a:lnTo>
                  <a:lnTo>
                    <a:pt x="2268" y="126"/>
                  </a:lnTo>
                  <a:lnTo>
                    <a:pt x="2274" y="126"/>
                  </a:lnTo>
                  <a:lnTo>
                    <a:pt x="2274" y="132"/>
                  </a:lnTo>
                  <a:lnTo>
                    <a:pt x="2274" y="132"/>
                  </a:lnTo>
                  <a:lnTo>
                    <a:pt x="2274" y="132"/>
                  </a:lnTo>
                  <a:lnTo>
                    <a:pt x="2274" y="132"/>
                  </a:lnTo>
                  <a:lnTo>
                    <a:pt x="2274" y="132"/>
                  </a:lnTo>
                  <a:lnTo>
                    <a:pt x="2274" y="138"/>
                  </a:lnTo>
                  <a:lnTo>
                    <a:pt x="2280" y="138"/>
                  </a:lnTo>
                  <a:lnTo>
                    <a:pt x="2280" y="138"/>
                  </a:lnTo>
                  <a:lnTo>
                    <a:pt x="2280" y="138"/>
                  </a:lnTo>
                  <a:lnTo>
                    <a:pt x="2280" y="138"/>
                  </a:lnTo>
                  <a:lnTo>
                    <a:pt x="2280" y="144"/>
                  </a:lnTo>
                  <a:lnTo>
                    <a:pt x="2280" y="144"/>
                  </a:lnTo>
                  <a:lnTo>
                    <a:pt x="2286" y="144"/>
                  </a:lnTo>
                  <a:lnTo>
                    <a:pt x="2286" y="144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92" y="156"/>
                  </a:lnTo>
                  <a:lnTo>
                    <a:pt x="2292" y="156"/>
                  </a:lnTo>
                  <a:lnTo>
                    <a:pt x="2292" y="156"/>
                  </a:lnTo>
                  <a:lnTo>
                    <a:pt x="2292" y="156"/>
                  </a:lnTo>
                  <a:lnTo>
                    <a:pt x="2292" y="156"/>
                  </a:lnTo>
                  <a:lnTo>
                    <a:pt x="2292" y="162"/>
                  </a:lnTo>
                  <a:lnTo>
                    <a:pt x="2292" y="162"/>
                  </a:lnTo>
                  <a:lnTo>
                    <a:pt x="2298" y="162"/>
                  </a:lnTo>
                  <a:lnTo>
                    <a:pt x="2298" y="162"/>
                  </a:lnTo>
                  <a:lnTo>
                    <a:pt x="2298" y="162"/>
                  </a:lnTo>
                  <a:lnTo>
                    <a:pt x="2298" y="168"/>
                  </a:lnTo>
                  <a:lnTo>
                    <a:pt x="2298" y="168"/>
                  </a:lnTo>
                  <a:lnTo>
                    <a:pt x="2298" y="168"/>
                  </a:lnTo>
                  <a:lnTo>
                    <a:pt x="2304" y="168"/>
                  </a:lnTo>
                  <a:lnTo>
                    <a:pt x="2304" y="168"/>
                  </a:lnTo>
                  <a:lnTo>
                    <a:pt x="2304" y="174"/>
                  </a:lnTo>
                  <a:lnTo>
                    <a:pt x="2304" y="174"/>
                  </a:lnTo>
                  <a:lnTo>
                    <a:pt x="2304" y="174"/>
                  </a:lnTo>
                  <a:lnTo>
                    <a:pt x="2304" y="174"/>
                  </a:lnTo>
                  <a:lnTo>
                    <a:pt x="2304" y="174"/>
                  </a:lnTo>
                  <a:lnTo>
                    <a:pt x="2310" y="180"/>
                  </a:lnTo>
                  <a:lnTo>
                    <a:pt x="2310" y="180"/>
                  </a:lnTo>
                  <a:lnTo>
                    <a:pt x="2310" y="180"/>
                  </a:lnTo>
                  <a:lnTo>
                    <a:pt x="2310" y="180"/>
                  </a:lnTo>
                  <a:lnTo>
                    <a:pt x="2310" y="186"/>
                  </a:lnTo>
                  <a:lnTo>
                    <a:pt x="2310" y="186"/>
                  </a:lnTo>
                  <a:lnTo>
                    <a:pt x="2310" y="186"/>
                  </a:lnTo>
                  <a:lnTo>
                    <a:pt x="2316" y="186"/>
                  </a:lnTo>
                  <a:lnTo>
                    <a:pt x="2316" y="186"/>
                  </a:lnTo>
                  <a:lnTo>
                    <a:pt x="2316" y="192"/>
                  </a:lnTo>
                  <a:lnTo>
                    <a:pt x="2316" y="192"/>
                  </a:lnTo>
                  <a:lnTo>
                    <a:pt x="2316" y="192"/>
                  </a:lnTo>
                  <a:lnTo>
                    <a:pt x="2316" y="192"/>
                  </a:lnTo>
                  <a:lnTo>
                    <a:pt x="2316" y="192"/>
                  </a:lnTo>
                  <a:lnTo>
                    <a:pt x="2322" y="198"/>
                  </a:lnTo>
                  <a:lnTo>
                    <a:pt x="2322" y="198"/>
                  </a:lnTo>
                  <a:lnTo>
                    <a:pt x="2322" y="198"/>
                  </a:lnTo>
                  <a:lnTo>
                    <a:pt x="2322" y="198"/>
                  </a:lnTo>
                  <a:lnTo>
                    <a:pt x="2322" y="198"/>
                  </a:lnTo>
                  <a:lnTo>
                    <a:pt x="2322" y="204"/>
                  </a:lnTo>
                  <a:lnTo>
                    <a:pt x="2328" y="204"/>
                  </a:lnTo>
                  <a:lnTo>
                    <a:pt x="2328" y="204"/>
                  </a:lnTo>
                  <a:lnTo>
                    <a:pt x="2328" y="204"/>
                  </a:lnTo>
                  <a:lnTo>
                    <a:pt x="2328" y="210"/>
                  </a:lnTo>
                  <a:lnTo>
                    <a:pt x="2328" y="210"/>
                  </a:lnTo>
                  <a:lnTo>
                    <a:pt x="2328" y="210"/>
                  </a:lnTo>
                  <a:lnTo>
                    <a:pt x="2328" y="210"/>
                  </a:lnTo>
                  <a:lnTo>
                    <a:pt x="2334" y="210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22"/>
                  </a:lnTo>
                  <a:lnTo>
                    <a:pt x="2340" y="222"/>
                  </a:lnTo>
                  <a:lnTo>
                    <a:pt x="2340" y="222"/>
                  </a:lnTo>
                  <a:lnTo>
                    <a:pt x="2340" y="222"/>
                  </a:lnTo>
                  <a:lnTo>
                    <a:pt x="2340" y="222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6" y="228"/>
                  </a:lnTo>
                  <a:lnTo>
                    <a:pt x="2346" y="228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6"/>
                  </a:lnTo>
                  <a:lnTo>
                    <a:pt x="2352" y="246"/>
                  </a:lnTo>
                  <a:lnTo>
                    <a:pt x="2358" y="246"/>
                  </a:lnTo>
                  <a:lnTo>
                    <a:pt x="2358" y="246"/>
                  </a:lnTo>
                  <a:lnTo>
                    <a:pt x="2358" y="246"/>
                  </a:lnTo>
                  <a:lnTo>
                    <a:pt x="2358" y="252"/>
                  </a:lnTo>
                  <a:lnTo>
                    <a:pt x="2358" y="252"/>
                  </a:lnTo>
                  <a:lnTo>
                    <a:pt x="2358" y="252"/>
                  </a:lnTo>
                  <a:lnTo>
                    <a:pt x="2358" y="252"/>
                  </a:lnTo>
                  <a:lnTo>
                    <a:pt x="2364" y="258"/>
                  </a:lnTo>
                  <a:lnTo>
                    <a:pt x="2364" y="258"/>
                  </a:lnTo>
                  <a:lnTo>
                    <a:pt x="2364" y="258"/>
                  </a:lnTo>
                  <a:lnTo>
                    <a:pt x="2364" y="258"/>
                  </a:lnTo>
                  <a:lnTo>
                    <a:pt x="2364" y="258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70" y="264"/>
                  </a:lnTo>
                  <a:lnTo>
                    <a:pt x="2370" y="264"/>
                  </a:lnTo>
                  <a:lnTo>
                    <a:pt x="2370" y="264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6"/>
                  </a:lnTo>
                  <a:lnTo>
                    <a:pt x="2376" y="276"/>
                  </a:lnTo>
                  <a:lnTo>
                    <a:pt x="2376" y="276"/>
                  </a:lnTo>
                  <a:lnTo>
                    <a:pt x="2376" y="276"/>
                  </a:lnTo>
                  <a:lnTo>
                    <a:pt x="2376" y="282"/>
                  </a:lnTo>
                  <a:lnTo>
                    <a:pt x="2382" y="282"/>
                  </a:lnTo>
                  <a:lnTo>
                    <a:pt x="2382" y="282"/>
                  </a:lnTo>
                  <a:lnTo>
                    <a:pt x="2382" y="282"/>
                  </a:lnTo>
                  <a:lnTo>
                    <a:pt x="2382" y="282"/>
                  </a:lnTo>
                  <a:lnTo>
                    <a:pt x="2382" y="288"/>
                  </a:lnTo>
                  <a:lnTo>
                    <a:pt x="2382" y="288"/>
                  </a:lnTo>
                  <a:lnTo>
                    <a:pt x="2382" y="288"/>
                  </a:lnTo>
                  <a:lnTo>
                    <a:pt x="2388" y="288"/>
                  </a:lnTo>
                  <a:lnTo>
                    <a:pt x="2388" y="288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300"/>
                  </a:lnTo>
                  <a:lnTo>
                    <a:pt x="2394" y="300"/>
                  </a:lnTo>
                  <a:lnTo>
                    <a:pt x="2394" y="300"/>
                  </a:lnTo>
                  <a:lnTo>
                    <a:pt x="2394" y="300"/>
                  </a:lnTo>
                  <a:lnTo>
                    <a:pt x="2394" y="300"/>
                  </a:lnTo>
                  <a:lnTo>
                    <a:pt x="2394" y="306"/>
                  </a:lnTo>
                  <a:lnTo>
                    <a:pt x="2394" y="306"/>
                  </a:lnTo>
                  <a:lnTo>
                    <a:pt x="2400" y="306"/>
                  </a:lnTo>
                  <a:lnTo>
                    <a:pt x="2400" y="306"/>
                  </a:lnTo>
                  <a:lnTo>
                    <a:pt x="2400" y="306"/>
                  </a:lnTo>
                  <a:lnTo>
                    <a:pt x="2400" y="312"/>
                  </a:lnTo>
                  <a:lnTo>
                    <a:pt x="2400" y="312"/>
                  </a:lnTo>
                  <a:lnTo>
                    <a:pt x="2400" y="312"/>
                  </a:lnTo>
                  <a:lnTo>
                    <a:pt x="2400" y="312"/>
                  </a:lnTo>
                  <a:lnTo>
                    <a:pt x="2406" y="312"/>
                  </a:lnTo>
                  <a:lnTo>
                    <a:pt x="2406" y="318"/>
                  </a:lnTo>
                  <a:lnTo>
                    <a:pt x="2406" y="318"/>
                  </a:lnTo>
                  <a:lnTo>
                    <a:pt x="2406" y="318"/>
                  </a:lnTo>
                  <a:lnTo>
                    <a:pt x="2406" y="318"/>
                  </a:lnTo>
                  <a:lnTo>
                    <a:pt x="2406" y="324"/>
                  </a:lnTo>
                  <a:lnTo>
                    <a:pt x="2406" y="324"/>
                  </a:lnTo>
                  <a:lnTo>
                    <a:pt x="2412" y="324"/>
                  </a:lnTo>
                  <a:lnTo>
                    <a:pt x="2412" y="324"/>
                  </a:lnTo>
                  <a:lnTo>
                    <a:pt x="2412" y="324"/>
                  </a:lnTo>
                  <a:lnTo>
                    <a:pt x="2412" y="330"/>
                  </a:lnTo>
                  <a:lnTo>
                    <a:pt x="2412" y="330"/>
                  </a:lnTo>
                  <a:lnTo>
                    <a:pt x="2412" y="330"/>
                  </a:lnTo>
                  <a:lnTo>
                    <a:pt x="2412" y="330"/>
                  </a:lnTo>
                  <a:lnTo>
                    <a:pt x="2418" y="330"/>
                  </a:lnTo>
                  <a:lnTo>
                    <a:pt x="2418" y="336"/>
                  </a:lnTo>
                  <a:lnTo>
                    <a:pt x="2418" y="336"/>
                  </a:lnTo>
                  <a:lnTo>
                    <a:pt x="2418" y="336"/>
                  </a:lnTo>
                  <a:lnTo>
                    <a:pt x="2418" y="336"/>
                  </a:lnTo>
                  <a:lnTo>
                    <a:pt x="2424" y="342"/>
                  </a:lnTo>
                  <a:lnTo>
                    <a:pt x="2424" y="342"/>
                  </a:lnTo>
                  <a:lnTo>
                    <a:pt x="2424" y="342"/>
                  </a:lnTo>
                  <a:lnTo>
                    <a:pt x="2424" y="342"/>
                  </a:lnTo>
                  <a:lnTo>
                    <a:pt x="2424" y="348"/>
                  </a:lnTo>
                  <a:lnTo>
                    <a:pt x="2424" y="348"/>
                  </a:lnTo>
                  <a:lnTo>
                    <a:pt x="2424" y="348"/>
                  </a:lnTo>
                  <a:lnTo>
                    <a:pt x="2430" y="348"/>
                  </a:lnTo>
                  <a:lnTo>
                    <a:pt x="2430" y="348"/>
                  </a:lnTo>
                  <a:lnTo>
                    <a:pt x="2430" y="354"/>
                  </a:lnTo>
                  <a:lnTo>
                    <a:pt x="2430" y="354"/>
                  </a:lnTo>
                  <a:lnTo>
                    <a:pt x="2430" y="354"/>
                  </a:lnTo>
                  <a:lnTo>
                    <a:pt x="2430" y="354"/>
                  </a:lnTo>
                  <a:lnTo>
                    <a:pt x="2430" y="354"/>
                  </a:lnTo>
                  <a:lnTo>
                    <a:pt x="2436" y="360"/>
                  </a:lnTo>
                  <a:lnTo>
                    <a:pt x="2436" y="360"/>
                  </a:lnTo>
                  <a:lnTo>
                    <a:pt x="2436" y="360"/>
                  </a:lnTo>
                  <a:lnTo>
                    <a:pt x="2436" y="360"/>
                  </a:lnTo>
                  <a:lnTo>
                    <a:pt x="2436" y="360"/>
                  </a:lnTo>
                  <a:lnTo>
                    <a:pt x="2436" y="366"/>
                  </a:lnTo>
                  <a:lnTo>
                    <a:pt x="2436" y="366"/>
                  </a:lnTo>
                  <a:lnTo>
                    <a:pt x="2442" y="366"/>
                  </a:lnTo>
                  <a:lnTo>
                    <a:pt x="2442" y="366"/>
                  </a:lnTo>
                  <a:lnTo>
                    <a:pt x="2442" y="366"/>
                  </a:lnTo>
                  <a:lnTo>
                    <a:pt x="2442" y="372"/>
                  </a:lnTo>
                  <a:lnTo>
                    <a:pt x="2442" y="372"/>
                  </a:lnTo>
                  <a:lnTo>
                    <a:pt x="2442" y="372"/>
                  </a:lnTo>
                  <a:lnTo>
                    <a:pt x="2442" y="372"/>
                  </a:lnTo>
                  <a:lnTo>
                    <a:pt x="2448" y="372"/>
                  </a:lnTo>
                  <a:lnTo>
                    <a:pt x="2448" y="378"/>
                  </a:lnTo>
                  <a:lnTo>
                    <a:pt x="2448" y="378"/>
                  </a:lnTo>
                  <a:lnTo>
                    <a:pt x="2448" y="378"/>
                  </a:lnTo>
                  <a:lnTo>
                    <a:pt x="2448" y="378"/>
                  </a:lnTo>
                  <a:lnTo>
                    <a:pt x="2448" y="378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6"/>
                  </a:lnTo>
                  <a:lnTo>
                    <a:pt x="2460" y="396"/>
                  </a:lnTo>
                  <a:lnTo>
                    <a:pt x="2460" y="396"/>
                  </a:lnTo>
                  <a:lnTo>
                    <a:pt x="2460" y="396"/>
                  </a:lnTo>
                  <a:lnTo>
                    <a:pt x="2460" y="396"/>
                  </a:lnTo>
                  <a:lnTo>
                    <a:pt x="2466" y="402"/>
                  </a:lnTo>
                  <a:lnTo>
                    <a:pt x="2466" y="402"/>
                  </a:lnTo>
                  <a:lnTo>
                    <a:pt x="2466" y="402"/>
                  </a:lnTo>
                  <a:lnTo>
                    <a:pt x="2466" y="402"/>
                  </a:lnTo>
                  <a:lnTo>
                    <a:pt x="2466" y="402"/>
                  </a:lnTo>
                  <a:lnTo>
                    <a:pt x="2466" y="408"/>
                  </a:lnTo>
                  <a:lnTo>
                    <a:pt x="2466" y="408"/>
                  </a:lnTo>
                  <a:lnTo>
                    <a:pt x="2472" y="408"/>
                  </a:lnTo>
                  <a:lnTo>
                    <a:pt x="2472" y="408"/>
                  </a:lnTo>
                  <a:lnTo>
                    <a:pt x="2472" y="408"/>
                  </a:lnTo>
                  <a:lnTo>
                    <a:pt x="2472" y="414"/>
                  </a:lnTo>
                  <a:lnTo>
                    <a:pt x="2472" y="414"/>
                  </a:lnTo>
                  <a:lnTo>
                    <a:pt x="2472" y="414"/>
                  </a:lnTo>
                  <a:lnTo>
                    <a:pt x="2478" y="414"/>
                  </a:lnTo>
                  <a:lnTo>
                    <a:pt x="2478" y="420"/>
                  </a:lnTo>
                  <a:lnTo>
                    <a:pt x="2478" y="420"/>
                  </a:lnTo>
                  <a:lnTo>
                    <a:pt x="2478" y="420"/>
                  </a:lnTo>
                  <a:lnTo>
                    <a:pt x="2478" y="420"/>
                  </a:lnTo>
                  <a:lnTo>
                    <a:pt x="2478" y="420"/>
                  </a:lnTo>
                  <a:lnTo>
                    <a:pt x="2478" y="426"/>
                  </a:lnTo>
                  <a:lnTo>
                    <a:pt x="2484" y="426"/>
                  </a:lnTo>
                  <a:lnTo>
                    <a:pt x="2484" y="426"/>
                  </a:lnTo>
                  <a:lnTo>
                    <a:pt x="2484" y="426"/>
                  </a:lnTo>
                  <a:lnTo>
                    <a:pt x="2484" y="426"/>
                  </a:lnTo>
                  <a:lnTo>
                    <a:pt x="2484" y="432"/>
                  </a:lnTo>
                  <a:lnTo>
                    <a:pt x="2484" y="432"/>
                  </a:lnTo>
                  <a:lnTo>
                    <a:pt x="2484" y="432"/>
                  </a:lnTo>
                  <a:lnTo>
                    <a:pt x="2490" y="432"/>
                  </a:lnTo>
                  <a:lnTo>
                    <a:pt x="2490" y="432"/>
                  </a:lnTo>
                  <a:lnTo>
                    <a:pt x="2490" y="438"/>
                  </a:lnTo>
                  <a:lnTo>
                    <a:pt x="2490" y="438"/>
                  </a:lnTo>
                  <a:lnTo>
                    <a:pt x="2490" y="438"/>
                  </a:lnTo>
                  <a:lnTo>
                    <a:pt x="2490" y="438"/>
                  </a:lnTo>
                  <a:lnTo>
                    <a:pt x="2490" y="438"/>
                  </a:lnTo>
                  <a:lnTo>
                    <a:pt x="2496" y="444"/>
                  </a:lnTo>
                  <a:lnTo>
                    <a:pt x="2496" y="444"/>
                  </a:lnTo>
                  <a:lnTo>
                    <a:pt x="2496" y="444"/>
                  </a:lnTo>
                  <a:lnTo>
                    <a:pt x="2496" y="444"/>
                  </a:lnTo>
                  <a:lnTo>
                    <a:pt x="2496" y="444"/>
                  </a:lnTo>
                  <a:lnTo>
                    <a:pt x="2496" y="450"/>
                  </a:lnTo>
                  <a:lnTo>
                    <a:pt x="2496" y="450"/>
                  </a:lnTo>
                  <a:lnTo>
                    <a:pt x="2502" y="450"/>
                  </a:lnTo>
                  <a:lnTo>
                    <a:pt x="2502" y="450"/>
                  </a:lnTo>
                  <a:lnTo>
                    <a:pt x="2502" y="450"/>
                  </a:lnTo>
                  <a:lnTo>
                    <a:pt x="2502" y="456"/>
                  </a:lnTo>
                  <a:lnTo>
                    <a:pt x="2502" y="456"/>
                  </a:lnTo>
                  <a:lnTo>
                    <a:pt x="2502" y="456"/>
                  </a:lnTo>
                  <a:lnTo>
                    <a:pt x="2508" y="456"/>
                  </a:lnTo>
                  <a:lnTo>
                    <a:pt x="2508" y="456"/>
                  </a:lnTo>
                  <a:lnTo>
                    <a:pt x="2508" y="462"/>
                  </a:lnTo>
                  <a:lnTo>
                    <a:pt x="2508" y="462"/>
                  </a:lnTo>
                  <a:lnTo>
                    <a:pt x="2508" y="462"/>
                  </a:lnTo>
                  <a:lnTo>
                    <a:pt x="2508" y="462"/>
                  </a:lnTo>
                  <a:lnTo>
                    <a:pt x="2514" y="468"/>
                  </a:lnTo>
                  <a:lnTo>
                    <a:pt x="2514" y="468"/>
                  </a:lnTo>
                  <a:lnTo>
                    <a:pt x="2514" y="468"/>
                  </a:lnTo>
                  <a:lnTo>
                    <a:pt x="2514" y="468"/>
                  </a:lnTo>
                  <a:lnTo>
                    <a:pt x="2514" y="468"/>
                  </a:lnTo>
                  <a:lnTo>
                    <a:pt x="2514" y="474"/>
                  </a:lnTo>
                  <a:lnTo>
                    <a:pt x="2514" y="474"/>
                  </a:lnTo>
                  <a:lnTo>
                    <a:pt x="2520" y="474"/>
                  </a:lnTo>
                  <a:lnTo>
                    <a:pt x="2520" y="474"/>
                  </a:lnTo>
                  <a:lnTo>
                    <a:pt x="2520" y="474"/>
                  </a:lnTo>
                  <a:lnTo>
                    <a:pt x="2520" y="480"/>
                  </a:lnTo>
                  <a:lnTo>
                    <a:pt x="2520" y="480"/>
                  </a:lnTo>
                  <a:lnTo>
                    <a:pt x="2520" y="480"/>
                  </a:lnTo>
                  <a:lnTo>
                    <a:pt x="2520" y="480"/>
                  </a:lnTo>
                  <a:lnTo>
                    <a:pt x="2526" y="480"/>
                  </a:lnTo>
                  <a:lnTo>
                    <a:pt x="2526" y="486"/>
                  </a:lnTo>
                  <a:lnTo>
                    <a:pt x="2526" y="486"/>
                  </a:lnTo>
                  <a:lnTo>
                    <a:pt x="2526" y="486"/>
                  </a:lnTo>
                  <a:lnTo>
                    <a:pt x="2526" y="486"/>
                  </a:lnTo>
                  <a:lnTo>
                    <a:pt x="2526" y="492"/>
                  </a:lnTo>
                  <a:lnTo>
                    <a:pt x="2532" y="492"/>
                  </a:lnTo>
                  <a:lnTo>
                    <a:pt x="2532" y="492"/>
                  </a:lnTo>
                  <a:lnTo>
                    <a:pt x="2532" y="492"/>
                  </a:lnTo>
                  <a:lnTo>
                    <a:pt x="2532" y="492"/>
                  </a:lnTo>
                  <a:lnTo>
                    <a:pt x="2532" y="498"/>
                  </a:lnTo>
                  <a:lnTo>
                    <a:pt x="2532" y="498"/>
                  </a:lnTo>
                  <a:lnTo>
                    <a:pt x="2532" y="498"/>
                  </a:lnTo>
                  <a:lnTo>
                    <a:pt x="2538" y="498"/>
                  </a:lnTo>
                  <a:lnTo>
                    <a:pt x="2538" y="498"/>
                  </a:lnTo>
                  <a:lnTo>
                    <a:pt x="2538" y="504"/>
                  </a:lnTo>
                  <a:lnTo>
                    <a:pt x="2538" y="504"/>
                  </a:lnTo>
                  <a:lnTo>
                    <a:pt x="2538" y="504"/>
                  </a:lnTo>
                  <a:lnTo>
                    <a:pt x="2538" y="504"/>
                  </a:lnTo>
                  <a:lnTo>
                    <a:pt x="2538" y="504"/>
                  </a:lnTo>
                  <a:lnTo>
                    <a:pt x="2544" y="510"/>
                  </a:lnTo>
                  <a:lnTo>
                    <a:pt x="2544" y="510"/>
                  </a:lnTo>
                  <a:lnTo>
                    <a:pt x="2544" y="510"/>
                  </a:lnTo>
                  <a:lnTo>
                    <a:pt x="2544" y="510"/>
                  </a:lnTo>
                  <a:lnTo>
                    <a:pt x="2544" y="510"/>
                  </a:lnTo>
                  <a:lnTo>
                    <a:pt x="2544" y="516"/>
                  </a:lnTo>
                  <a:lnTo>
                    <a:pt x="2550" y="516"/>
                  </a:lnTo>
                  <a:lnTo>
                    <a:pt x="2550" y="516"/>
                  </a:lnTo>
                  <a:lnTo>
                    <a:pt x="2550" y="516"/>
                  </a:lnTo>
                  <a:lnTo>
                    <a:pt x="2550" y="516"/>
                  </a:lnTo>
                  <a:lnTo>
                    <a:pt x="2550" y="522"/>
                  </a:lnTo>
                  <a:lnTo>
                    <a:pt x="2550" y="522"/>
                  </a:lnTo>
                  <a:lnTo>
                    <a:pt x="2550" y="522"/>
                  </a:lnTo>
                  <a:lnTo>
                    <a:pt x="2556" y="522"/>
                  </a:lnTo>
                  <a:lnTo>
                    <a:pt x="2556" y="522"/>
                  </a:lnTo>
                  <a:lnTo>
                    <a:pt x="2556" y="528"/>
                  </a:lnTo>
                  <a:lnTo>
                    <a:pt x="2556" y="528"/>
                  </a:lnTo>
                  <a:lnTo>
                    <a:pt x="2556" y="528"/>
                  </a:lnTo>
                  <a:lnTo>
                    <a:pt x="2556" y="528"/>
                  </a:lnTo>
                  <a:lnTo>
                    <a:pt x="2556" y="528"/>
                  </a:lnTo>
                  <a:lnTo>
                    <a:pt x="2562" y="534"/>
                  </a:lnTo>
                  <a:lnTo>
                    <a:pt x="2562" y="534"/>
                  </a:lnTo>
                  <a:lnTo>
                    <a:pt x="2562" y="534"/>
                  </a:lnTo>
                  <a:lnTo>
                    <a:pt x="2562" y="534"/>
                  </a:lnTo>
                  <a:lnTo>
                    <a:pt x="2562" y="534"/>
                  </a:lnTo>
                  <a:lnTo>
                    <a:pt x="2562" y="540"/>
                  </a:lnTo>
                  <a:lnTo>
                    <a:pt x="2562" y="540"/>
                  </a:lnTo>
                  <a:lnTo>
                    <a:pt x="2568" y="540"/>
                  </a:lnTo>
                  <a:lnTo>
                    <a:pt x="2568" y="540"/>
                  </a:lnTo>
                  <a:lnTo>
                    <a:pt x="2568" y="540"/>
                  </a:lnTo>
                  <a:lnTo>
                    <a:pt x="2568" y="546"/>
                  </a:lnTo>
                  <a:lnTo>
                    <a:pt x="2568" y="546"/>
                  </a:lnTo>
                  <a:lnTo>
                    <a:pt x="2568" y="546"/>
                  </a:lnTo>
                  <a:lnTo>
                    <a:pt x="2574" y="546"/>
                  </a:lnTo>
                  <a:lnTo>
                    <a:pt x="2574" y="546"/>
                  </a:lnTo>
                  <a:lnTo>
                    <a:pt x="2574" y="552"/>
                  </a:lnTo>
                  <a:lnTo>
                    <a:pt x="2574" y="552"/>
                  </a:lnTo>
                  <a:lnTo>
                    <a:pt x="2574" y="552"/>
                  </a:lnTo>
                  <a:lnTo>
                    <a:pt x="2574" y="552"/>
                  </a:lnTo>
                  <a:lnTo>
                    <a:pt x="2574" y="552"/>
                  </a:lnTo>
                  <a:lnTo>
                    <a:pt x="2580" y="558"/>
                  </a:lnTo>
                  <a:lnTo>
                    <a:pt x="2580" y="558"/>
                  </a:lnTo>
                  <a:lnTo>
                    <a:pt x="2580" y="558"/>
                  </a:lnTo>
                  <a:lnTo>
                    <a:pt x="2580" y="558"/>
                  </a:lnTo>
                  <a:lnTo>
                    <a:pt x="2580" y="558"/>
                  </a:lnTo>
                  <a:lnTo>
                    <a:pt x="2580" y="564"/>
                  </a:lnTo>
                  <a:lnTo>
                    <a:pt x="2580" y="564"/>
                  </a:lnTo>
                  <a:lnTo>
                    <a:pt x="2586" y="564"/>
                  </a:lnTo>
                  <a:lnTo>
                    <a:pt x="2586" y="564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92" y="576"/>
                  </a:lnTo>
                  <a:lnTo>
                    <a:pt x="2592" y="576"/>
                  </a:lnTo>
                  <a:lnTo>
                    <a:pt x="2592" y="576"/>
                  </a:lnTo>
                  <a:lnTo>
                    <a:pt x="2592" y="576"/>
                  </a:lnTo>
                  <a:lnTo>
                    <a:pt x="2592" y="576"/>
                  </a:lnTo>
                  <a:lnTo>
                    <a:pt x="2592" y="582"/>
                  </a:lnTo>
                  <a:lnTo>
                    <a:pt x="2598" y="582"/>
                  </a:lnTo>
                  <a:lnTo>
                    <a:pt x="2598" y="582"/>
                  </a:lnTo>
                  <a:lnTo>
                    <a:pt x="2598" y="582"/>
                  </a:lnTo>
                  <a:lnTo>
                    <a:pt x="2598" y="582"/>
                  </a:lnTo>
                  <a:lnTo>
                    <a:pt x="2598" y="588"/>
                  </a:lnTo>
                  <a:lnTo>
                    <a:pt x="2598" y="588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8"/>
                  </a:lnTo>
                  <a:lnTo>
                    <a:pt x="2604" y="594"/>
                  </a:lnTo>
                  <a:lnTo>
                    <a:pt x="2604" y="594"/>
                  </a:lnTo>
                  <a:lnTo>
                    <a:pt x="2604" y="594"/>
                  </a:lnTo>
                  <a:lnTo>
                    <a:pt x="2604" y="594"/>
                  </a:lnTo>
                  <a:lnTo>
                    <a:pt x="2604" y="594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6"/>
                  </a:lnTo>
                  <a:lnTo>
                    <a:pt x="2610" y="606"/>
                  </a:lnTo>
                  <a:lnTo>
                    <a:pt x="2616" y="606"/>
                  </a:lnTo>
                  <a:lnTo>
                    <a:pt x="2616" y="606"/>
                  </a:lnTo>
                  <a:lnTo>
                    <a:pt x="2616" y="606"/>
                  </a:lnTo>
                  <a:lnTo>
                    <a:pt x="2616" y="612"/>
                  </a:lnTo>
                  <a:lnTo>
                    <a:pt x="2616" y="612"/>
                  </a:lnTo>
                  <a:lnTo>
                    <a:pt x="2616" y="612"/>
                  </a:lnTo>
                  <a:lnTo>
                    <a:pt x="2622" y="612"/>
                  </a:lnTo>
                  <a:lnTo>
                    <a:pt x="2622" y="612"/>
                  </a:lnTo>
                  <a:lnTo>
                    <a:pt x="2622" y="618"/>
                  </a:lnTo>
                  <a:lnTo>
                    <a:pt x="2622" y="618"/>
                  </a:lnTo>
                  <a:lnTo>
                    <a:pt x="2622" y="618"/>
                  </a:lnTo>
                  <a:lnTo>
                    <a:pt x="2622" y="618"/>
                  </a:lnTo>
                  <a:lnTo>
                    <a:pt x="2622" y="618"/>
                  </a:lnTo>
                  <a:lnTo>
                    <a:pt x="2628" y="624"/>
                  </a:lnTo>
                  <a:lnTo>
                    <a:pt x="2628" y="624"/>
                  </a:lnTo>
                  <a:lnTo>
                    <a:pt x="2628" y="624"/>
                  </a:lnTo>
                  <a:lnTo>
                    <a:pt x="2628" y="624"/>
                  </a:lnTo>
                  <a:lnTo>
                    <a:pt x="2628" y="624"/>
                  </a:lnTo>
                  <a:lnTo>
                    <a:pt x="2628" y="630"/>
                  </a:lnTo>
                  <a:lnTo>
                    <a:pt x="2628" y="630"/>
                  </a:lnTo>
                  <a:lnTo>
                    <a:pt x="2634" y="630"/>
                  </a:lnTo>
                  <a:lnTo>
                    <a:pt x="2634" y="630"/>
                  </a:lnTo>
                  <a:lnTo>
                    <a:pt x="2634" y="630"/>
                  </a:lnTo>
                  <a:lnTo>
                    <a:pt x="2634" y="636"/>
                  </a:lnTo>
                  <a:lnTo>
                    <a:pt x="2634" y="636"/>
                  </a:lnTo>
                  <a:lnTo>
                    <a:pt x="2634" y="636"/>
                  </a:lnTo>
                  <a:lnTo>
                    <a:pt x="2634" y="636"/>
                  </a:lnTo>
                  <a:lnTo>
                    <a:pt x="2640" y="636"/>
                  </a:lnTo>
                  <a:lnTo>
                    <a:pt x="2640" y="636"/>
                  </a:lnTo>
                  <a:lnTo>
                    <a:pt x="2640" y="642"/>
                  </a:lnTo>
                  <a:lnTo>
                    <a:pt x="2640" y="642"/>
                  </a:lnTo>
                  <a:lnTo>
                    <a:pt x="2640" y="642"/>
                  </a:lnTo>
                  <a:lnTo>
                    <a:pt x="2640" y="642"/>
                  </a:lnTo>
                  <a:lnTo>
                    <a:pt x="2646" y="642"/>
                  </a:lnTo>
                  <a:lnTo>
                    <a:pt x="2646" y="648"/>
                  </a:lnTo>
                  <a:lnTo>
                    <a:pt x="2646" y="648"/>
                  </a:lnTo>
                  <a:lnTo>
                    <a:pt x="2646" y="648"/>
                  </a:lnTo>
                  <a:lnTo>
                    <a:pt x="2646" y="648"/>
                  </a:lnTo>
                  <a:lnTo>
                    <a:pt x="2646" y="648"/>
                  </a:lnTo>
                  <a:lnTo>
                    <a:pt x="2646" y="654"/>
                  </a:lnTo>
                  <a:lnTo>
                    <a:pt x="2652" y="654"/>
                  </a:lnTo>
                  <a:lnTo>
                    <a:pt x="2652" y="654"/>
                  </a:lnTo>
                  <a:lnTo>
                    <a:pt x="2652" y="654"/>
                  </a:lnTo>
                  <a:lnTo>
                    <a:pt x="2652" y="654"/>
                  </a:lnTo>
                  <a:lnTo>
                    <a:pt x="2652" y="660"/>
                  </a:lnTo>
                  <a:lnTo>
                    <a:pt x="2652" y="660"/>
                  </a:lnTo>
                  <a:lnTo>
                    <a:pt x="2658" y="660"/>
                  </a:lnTo>
                  <a:lnTo>
                    <a:pt x="2658" y="660"/>
                  </a:lnTo>
                  <a:lnTo>
                    <a:pt x="2658" y="660"/>
                  </a:lnTo>
                  <a:lnTo>
                    <a:pt x="2658" y="666"/>
                  </a:lnTo>
                  <a:lnTo>
                    <a:pt x="2658" y="666"/>
                  </a:lnTo>
                  <a:lnTo>
                    <a:pt x="2658" y="666"/>
                  </a:lnTo>
                  <a:lnTo>
                    <a:pt x="2658" y="666"/>
                  </a:lnTo>
                  <a:lnTo>
                    <a:pt x="2664" y="666"/>
                  </a:lnTo>
                  <a:lnTo>
                    <a:pt x="2664" y="672"/>
                  </a:lnTo>
                  <a:lnTo>
                    <a:pt x="2664" y="672"/>
                  </a:lnTo>
                  <a:lnTo>
                    <a:pt x="2664" y="672"/>
                  </a:lnTo>
                  <a:lnTo>
                    <a:pt x="2664" y="672"/>
                  </a:lnTo>
                  <a:lnTo>
                    <a:pt x="2664" y="672"/>
                  </a:lnTo>
                  <a:lnTo>
                    <a:pt x="2664" y="678"/>
                  </a:lnTo>
                  <a:lnTo>
                    <a:pt x="2670" y="678"/>
                  </a:lnTo>
                  <a:lnTo>
                    <a:pt x="2670" y="678"/>
                  </a:lnTo>
                  <a:lnTo>
                    <a:pt x="2670" y="678"/>
                  </a:lnTo>
                  <a:lnTo>
                    <a:pt x="2670" y="678"/>
                  </a:lnTo>
                  <a:lnTo>
                    <a:pt x="2670" y="678"/>
                  </a:lnTo>
                  <a:lnTo>
                    <a:pt x="2670" y="684"/>
                  </a:lnTo>
                  <a:lnTo>
                    <a:pt x="2670" y="684"/>
                  </a:lnTo>
                  <a:lnTo>
                    <a:pt x="2676" y="684"/>
                  </a:lnTo>
                  <a:lnTo>
                    <a:pt x="2676" y="684"/>
                  </a:lnTo>
                  <a:lnTo>
                    <a:pt x="2676" y="684"/>
                  </a:lnTo>
                  <a:lnTo>
                    <a:pt x="2676" y="690"/>
                  </a:lnTo>
                  <a:lnTo>
                    <a:pt x="2676" y="690"/>
                  </a:lnTo>
                  <a:lnTo>
                    <a:pt x="2676" y="690"/>
                  </a:lnTo>
                  <a:lnTo>
                    <a:pt x="2682" y="690"/>
                  </a:lnTo>
                  <a:lnTo>
                    <a:pt x="2682" y="690"/>
                  </a:lnTo>
                  <a:lnTo>
                    <a:pt x="2682" y="696"/>
                  </a:lnTo>
                  <a:lnTo>
                    <a:pt x="2682" y="696"/>
                  </a:lnTo>
                  <a:lnTo>
                    <a:pt x="2682" y="696"/>
                  </a:lnTo>
                  <a:lnTo>
                    <a:pt x="2682" y="696"/>
                  </a:lnTo>
                  <a:lnTo>
                    <a:pt x="2682" y="696"/>
                  </a:lnTo>
                  <a:lnTo>
                    <a:pt x="2688" y="702"/>
                  </a:lnTo>
                  <a:lnTo>
                    <a:pt x="2688" y="702"/>
                  </a:lnTo>
                  <a:lnTo>
                    <a:pt x="2688" y="702"/>
                  </a:lnTo>
                  <a:lnTo>
                    <a:pt x="2688" y="702"/>
                  </a:lnTo>
                  <a:lnTo>
                    <a:pt x="2688" y="702"/>
                  </a:lnTo>
                  <a:lnTo>
                    <a:pt x="2688" y="702"/>
                  </a:lnTo>
                  <a:lnTo>
                    <a:pt x="2688" y="708"/>
                  </a:lnTo>
                  <a:lnTo>
                    <a:pt x="2694" y="708"/>
                  </a:lnTo>
                  <a:lnTo>
                    <a:pt x="2694" y="708"/>
                  </a:lnTo>
                  <a:lnTo>
                    <a:pt x="2694" y="708"/>
                  </a:lnTo>
                  <a:lnTo>
                    <a:pt x="2694" y="708"/>
                  </a:lnTo>
                  <a:lnTo>
                    <a:pt x="2694" y="714"/>
                  </a:lnTo>
                  <a:lnTo>
                    <a:pt x="2694" y="714"/>
                  </a:lnTo>
                  <a:lnTo>
                    <a:pt x="2700" y="714"/>
                  </a:lnTo>
                  <a:lnTo>
                    <a:pt x="2700" y="714"/>
                  </a:lnTo>
                  <a:lnTo>
                    <a:pt x="2700" y="714"/>
                  </a:lnTo>
                  <a:lnTo>
                    <a:pt x="2700" y="714"/>
                  </a:lnTo>
                  <a:lnTo>
                    <a:pt x="2700" y="720"/>
                  </a:lnTo>
                  <a:lnTo>
                    <a:pt x="2700" y="720"/>
                  </a:lnTo>
                  <a:lnTo>
                    <a:pt x="2700" y="720"/>
                  </a:lnTo>
                  <a:lnTo>
                    <a:pt x="2706" y="720"/>
                  </a:lnTo>
                  <a:lnTo>
                    <a:pt x="2706" y="720"/>
                  </a:lnTo>
                  <a:lnTo>
                    <a:pt x="2706" y="726"/>
                  </a:lnTo>
                  <a:lnTo>
                    <a:pt x="2706" y="726"/>
                  </a:lnTo>
                  <a:lnTo>
                    <a:pt x="2706" y="726"/>
                  </a:lnTo>
                  <a:lnTo>
                    <a:pt x="2706" y="726"/>
                  </a:lnTo>
                  <a:lnTo>
                    <a:pt x="2706" y="726"/>
                  </a:lnTo>
                  <a:lnTo>
                    <a:pt x="2712" y="726"/>
                  </a:lnTo>
                  <a:lnTo>
                    <a:pt x="2712" y="732"/>
                  </a:lnTo>
                  <a:lnTo>
                    <a:pt x="2712" y="732"/>
                  </a:lnTo>
                  <a:lnTo>
                    <a:pt x="2712" y="732"/>
                  </a:lnTo>
                  <a:lnTo>
                    <a:pt x="2712" y="732"/>
                  </a:lnTo>
                  <a:lnTo>
                    <a:pt x="2712" y="732"/>
                  </a:lnTo>
                  <a:lnTo>
                    <a:pt x="2712" y="732"/>
                  </a:lnTo>
                  <a:lnTo>
                    <a:pt x="2718" y="732"/>
                  </a:lnTo>
                  <a:lnTo>
                    <a:pt x="2718" y="738"/>
                  </a:lnTo>
                  <a:lnTo>
                    <a:pt x="2718" y="738"/>
                  </a:lnTo>
                  <a:lnTo>
                    <a:pt x="2718" y="738"/>
                  </a:lnTo>
                  <a:lnTo>
                    <a:pt x="2718" y="738"/>
                  </a:lnTo>
                  <a:lnTo>
                    <a:pt x="2718" y="738"/>
                  </a:lnTo>
                  <a:lnTo>
                    <a:pt x="2718" y="738"/>
                  </a:lnTo>
                  <a:lnTo>
                    <a:pt x="2724" y="738"/>
                  </a:lnTo>
                  <a:lnTo>
                    <a:pt x="2724" y="744"/>
                  </a:lnTo>
                  <a:lnTo>
                    <a:pt x="2724" y="744"/>
                  </a:lnTo>
                  <a:lnTo>
                    <a:pt x="2724" y="744"/>
                  </a:lnTo>
                  <a:lnTo>
                    <a:pt x="2724" y="744"/>
                  </a:lnTo>
                  <a:lnTo>
                    <a:pt x="2724" y="744"/>
                  </a:lnTo>
                  <a:lnTo>
                    <a:pt x="2724" y="744"/>
                  </a:lnTo>
                  <a:lnTo>
                    <a:pt x="2730" y="744"/>
                  </a:lnTo>
                  <a:lnTo>
                    <a:pt x="2730" y="750"/>
                  </a:lnTo>
                  <a:lnTo>
                    <a:pt x="2730" y="750"/>
                  </a:lnTo>
                  <a:lnTo>
                    <a:pt x="2730" y="750"/>
                  </a:lnTo>
                  <a:lnTo>
                    <a:pt x="2730" y="750"/>
                  </a:lnTo>
                  <a:lnTo>
                    <a:pt x="2736" y="750"/>
                  </a:lnTo>
                  <a:lnTo>
                    <a:pt x="2736" y="750"/>
                  </a:lnTo>
                  <a:lnTo>
                    <a:pt x="2736" y="750"/>
                  </a:lnTo>
                  <a:lnTo>
                    <a:pt x="2736" y="756"/>
                  </a:lnTo>
                  <a:lnTo>
                    <a:pt x="2736" y="756"/>
                  </a:lnTo>
                  <a:lnTo>
                    <a:pt x="2736" y="756"/>
                  </a:lnTo>
                  <a:lnTo>
                    <a:pt x="2736" y="756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42" y="762"/>
                  </a:lnTo>
                  <a:lnTo>
                    <a:pt x="2742" y="762"/>
                  </a:lnTo>
                  <a:lnTo>
                    <a:pt x="2748" y="762"/>
                  </a:lnTo>
                  <a:lnTo>
                    <a:pt x="2748" y="762"/>
                  </a:lnTo>
                  <a:lnTo>
                    <a:pt x="2748" y="762"/>
                  </a:lnTo>
                  <a:lnTo>
                    <a:pt x="2748" y="762"/>
                  </a:lnTo>
                  <a:lnTo>
                    <a:pt x="2748" y="762"/>
                  </a:lnTo>
                  <a:lnTo>
                    <a:pt x="2748" y="762"/>
                  </a:lnTo>
                  <a:lnTo>
                    <a:pt x="2748" y="762"/>
                  </a:lnTo>
                  <a:lnTo>
                    <a:pt x="2754" y="762"/>
                  </a:lnTo>
                  <a:lnTo>
                    <a:pt x="2754" y="768"/>
                  </a:lnTo>
                  <a:lnTo>
                    <a:pt x="2754" y="768"/>
                  </a:lnTo>
                  <a:lnTo>
                    <a:pt x="2754" y="768"/>
                  </a:lnTo>
                  <a:lnTo>
                    <a:pt x="2754" y="768"/>
                  </a:lnTo>
                  <a:lnTo>
                    <a:pt x="2754" y="768"/>
                  </a:lnTo>
                  <a:lnTo>
                    <a:pt x="2754" y="768"/>
                  </a:lnTo>
                  <a:lnTo>
                    <a:pt x="2760" y="768"/>
                  </a:lnTo>
                  <a:lnTo>
                    <a:pt x="2760" y="768"/>
                  </a:lnTo>
                  <a:lnTo>
                    <a:pt x="2760" y="768"/>
                  </a:lnTo>
                  <a:lnTo>
                    <a:pt x="2760" y="768"/>
                  </a:lnTo>
                  <a:lnTo>
                    <a:pt x="2760" y="768"/>
                  </a:lnTo>
                  <a:lnTo>
                    <a:pt x="2760" y="768"/>
                  </a:lnTo>
                  <a:lnTo>
                    <a:pt x="2766" y="774"/>
                  </a:lnTo>
                  <a:lnTo>
                    <a:pt x="2766" y="774"/>
                  </a:lnTo>
                  <a:lnTo>
                    <a:pt x="2766" y="774"/>
                  </a:lnTo>
                  <a:lnTo>
                    <a:pt x="2766" y="774"/>
                  </a:lnTo>
                  <a:lnTo>
                    <a:pt x="2766" y="774"/>
                  </a:lnTo>
                  <a:lnTo>
                    <a:pt x="2766" y="774"/>
                  </a:lnTo>
                  <a:lnTo>
                    <a:pt x="2766" y="774"/>
                  </a:lnTo>
                  <a:lnTo>
                    <a:pt x="2772" y="774"/>
                  </a:lnTo>
                  <a:lnTo>
                    <a:pt x="2772" y="774"/>
                  </a:lnTo>
                  <a:lnTo>
                    <a:pt x="2772" y="774"/>
                  </a:lnTo>
                  <a:lnTo>
                    <a:pt x="2772" y="774"/>
                  </a:lnTo>
                  <a:lnTo>
                    <a:pt x="2772" y="774"/>
                  </a:lnTo>
                  <a:lnTo>
                    <a:pt x="2772" y="780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78" y="780"/>
                  </a:lnTo>
                  <a:lnTo>
                    <a:pt x="2778" y="780"/>
                  </a:lnTo>
                  <a:lnTo>
                    <a:pt x="2778" y="780"/>
                  </a:lnTo>
                  <a:lnTo>
                    <a:pt x="2778" y="780"/>
                  </a:lnTo>
                  <a:lnTo>
                    <a:pt x="2778" y="780"/>
                  </a:lnTo>
                  <a:lnTo>
                    <a:pt x="2784" y="780"/>
                  </a:lnTo>
                  <a:lnTo>
                    <a:pt x="2784" y="780"/>
                  </a:lnTo>
                  <a:lnTo>
                    <a:pt x="2784" y="780"/>
                  </a:lnTo>
                  <a:lnTo>
                    <a:pt x="2784" y="780"/>
                  </a:lnTo>
                  <a:lnTo>
                    <a:pt x="2784" y="780"/>
                  </a:lnTo>
                  <a:lnTo>
                    <a:pt x="2784" y="780"/>
                  </a:lnTo>
                  <a:lnTo>
                    <a:pt x="2784" y="786"/>
                  </a:lnTo>
                  <a:lnTo>
                    <a:pt x="2790" y="786"/>
                  </a:lnTo>
                  <a:lnTo>
                    <a:pt x="2790" y="786"/>
                  </a:lnTo>
                  <a:lnTo>
                    <a:pt x="2790" y="786"/>
                  </a:lnTo>
                  <a:lnTo>
                    <a:pt x="2790" y="786"/>
                  </a:lnTo>
                  <a:lnTo>
                    <a:pt x="2790" y="786"/>
                  </a:lnTo>
                  <a:lnTo>
                    <a:pt x="2790" y="786"/>
                  </a:lnTo>
                  <a:lnTo>
                    <a:pt x="2790" y="786"/>
                  </a:lnTo>
                  <a:lnTo>
                    <a:pt x="2796" y="786"/>
                  </a:lnTo>
                  <a:lnTo>
                    <a:pt x="2796" y="786"/>
                  </a:lnTo>
                  <a:lnTo>
                    <a:pt x="2796" y="786"/>
                  </a:lnTo>
                  <a:lnTo>
                    <a:pt x="2796" y="786"/>
                  </a:lnTo>
                  <a:lnTo>
                    <a:pt x="2796" y="786"/>
                  </a:lnTo>
                  <a:lnTo>
                    <a:pt x="2796" y="786"/>
                  </a:lnTo>
                  <a:lnTo>
                    <a:pt x="2796" y="786"/>
                  </a:lnTo>
                  <a:lnTo>
                    <a:pt x="2802" y="786"/>
                  </a:lnTo>
                  <a:lnTo>
                    <a:pt x="2802" y="786"/>
                  </a:lnTo>
                  <a:lnTo>
                    <a:pt x="2802" y="792"/>
                  </a:lnTo>
                  <a:lnTo>
                    <a:pt x="2802" y="792"/>
                  </a:lnTo>
                  <a:lnTo>
                    <a:pt x="2802" y="792"/>
                  </a:lnTo>
                  <a:lnTo>
                    <a:pt x="2802" y="792"/>
                  </a:lnTo>
                  <a:lnTo>
                    <a:pt x="2802" y="792"/>
                  </a:lnTo>
                  <a:lnTo>
                    <a:pt x="2808" y="792"/>
                  </a:lnTo>
                  <a:lnTo>
                    <a:pt x="2808" y="792"/>
                  </a:lnTo>
                  <a:lnTo>
                    <a:pt x="2808" y="792"/>
                  </a:lnTo>
                  <a:lnTo>
                    <a:pt x="2808" y="792"/>
                  </a:lnTo>
                  <a:lnTo>
                    <a:pt x="2808" y="792"/>
                  </a:lnTo>
                  <a:lnTo>
                    <a:pt x="2808" y="792"/>
                  </a:lnTo>
                  <a:lnTo>
                    <a:pt x="2814" y="792"/>
                  </a:lnTo>
                  <a:lnTo>
                    <a:pt x="2814" y="792"/>
                  </a:lnTo>
                  <a:lnTo>
                    <a:pt x="2814" y="792"/>
                  </a:lnTo>
                  <a:lnTo>
                    <a:pt x="2814" y="792"/>
                  </a:lnTo>
                  <a:lnTo>
                    <a:pt x="2814" y="792"/>
                  </a:lnTo>
                  <a:lnTo>
                    <a:pt x="2814" y="792"/>
                  </a:lnTo>
                  <a:lnTo>
                    <a:pt x="2820" y="792"/>
                  </a:lnTo>
                  <a:lnTo>
                    <a:pt x="2820" y="792"/>
                  </a:lnTo>
                  <a:lnTo>
                    <a:pt x="2820" y="792"/>
                  </a:lnTo>
                  <a:lnTo>
                    <a:pt x="2820" y="792"/>
                  </a:lnTo>
                  <a:lnTo>
                    <a:pt x="2820" y="792"/>
                  </a:lnTo>
                  <a:lnTo>
                    <a:pt x="2820" y="792"/>
                  </a:lnTo>
                  <a:lnTo>
                    <a:pt x="2820" y="792"/>
                  </a:lnTo>
                  <a:lnTo>
                    <a:pt x="2826" y="798"/>
                  </a:lnTo>
                  <a:lnTo>
                    <a:pt x="2826" y="798"/>
                  </a:lnTo>
                  <a:lnTo>
                    <a:pt x="2826" y="798"/>
                  </a:lnTo>
                  <a:lnTo>
                    <a:pt x="2826" y="798"/>
                  </a:lnTo>
                  <a:lnTo>
                    <a:pt x="2826" y="798"/>
                  </a:lnTo>
                  <a:lnTo>
                    <a:pt x="2826" y="798"/>
                  </a:lnTo>
                  <a:lnTo>
                    <a:pt x="2826" y="798"/>
                  </a:lnTo>
                  <a:lnTo>
                    <a:pt x="2832" y="798"/>
                  </a:lnTo>
                  <a:lnTo>
                    <a:pt x="2832" y="798"/>
                  </a:lnTo>
                  <a:lnTo>
                    <a:pt x="2832" y="798"/>
                  </a:lnTo>
                  <a:lnTo>
                    <a:pt x="2832" y="798"/>
                  </a:lnTo>
                  <a:lnTo>
                    <a:pt x="2832" y="798"/>
                  </a:lnTo>
                  <a:lnTo>
                    <a:pt x="2832" y="798"/>
                  </a:lnTo>
                  <a:lnTo>
                    <a:pt x="2832" y="798"/>
                  </a:lnTo>
                  <a:lnTo>
                    <a:pt x="2838" y="798"/>
                  </a:lnTo>
                  <a:lnTo>
                    <a:pt x="2838" y="798"/>
                  </a:lnTo>
                  <a:lnTo>
                    <a:pt x="2838" y="798"/>
                  </a:lnTo>
                  <a:lnTo>
                    <a:pt x="2838" y="798"/>
                  </a:lnTo>
                  <a:lnTo>
                    <a:pt x="2838" y="798"/>
                  </a:lnTo>
                  <a:lnTo>
                    <a:pt x="2838" y="798"/>
                  </a:lnTo>
                  <a:lnTo>
                    <a:pt x="2844" y="798"/>
                  </a:lnTo>
                  <a:lnTo>
                    <a:pt x="2844" y="798"/>
                  </a:lnTo>
                  <a:lnTo>
                    <a:pt x="2844" y="798"/>
                  </a:lnTo>
                  <a:lnTo>
                    <a:pt x="2844" y="798"/>
                  </a:lnTo>
                  <a:lnTo>
                    <a:pt x="2844" y="798"/>
                  </a:lnTo>
                  <a:lnTo>
                    <a:pt x="2844" y="798"/>
                  </a:lnTo>
                  <a:lnTo>
                    <a:pt x="2844" y="798"/>
                  </a:lnTo>
                  <a:lnTo>
                    <a:pt x="2850" y="798"/>
                  </a:lnTo>
                  <a:lnTo>
                    <a:pt x="2850" y="798"/>
                  </a:lnTo>
                  <a:lnTo>
                    <a:pt x="2850" y="798"/>
                  </a:lnTo>
                  <a:lnTo>
                    <a:pt x="2850" y="798"/>
                  </a:lnTo>
                  <a:lnTo>
                    <a:pt x="2850" y="798"/>
                  </a:lnTo>
                  <a:lnTo>
                    <a:pt x="2850" y="798"/>
                  </a:lnTo>
                  <a:lnTo>
                    <a:pt x="2850" y="798"/>
                  </a:lnTo>
                  <a:lnTo>
                    <a:pt x="2856" y="798"/>
                  </a:lnTo>
                  <a:lnTo>
                    <a:pt x="2856" y="798"/>
                  </a:lnTo>
                  <a:lnTo>
                    <a:pt x="2856" y="798"/>
                  </a:lnTo>
                  <a:lnTo>
                    <a:pt x="2856" y="798"/>
                  </a:lnTo>
                  <a:lnTo>
                    <a:pt x="2856" y="798"/>
                  </a:lnTo>
                  <a:lnTo>
                    <a:pt x="2856" y="798"/>
                  </a:lnTo>
                  <a:lnTo>
                    <a:pt x="2856" y="798"/>
                  </a:lnTo>
                  <a:lnTo>
                    <a:pt x="2862" y="798"/>
                  </a:lnTo>
                  <a:lnTo>
                    <a:pt x="2862" y="798"/>
                  </a:lnTo>
                  <a:lnTo>
                    <a:pt x="2862" y="798"/>
                  </a:lnTo>
                  <a:lnTo>
                    <a:pt x="2862" y="798"/>
                  </a:lnTo>
                  <a:lnTo>
                    <a:pt x="2862" y="798"/>
                  </a:lnTo>
                  <a:lnTo>
                    <a:pt x="2862" y="798"/>
                  </a:lnTo>
                  <a:lnTo>
                    <a:pt x="2868" y="798"/>
                  </a:lnTo>
                  <a:lnTo>
                    <a:pt x="2868" y="798"/>
                  </a:lnTo>
                  <a:lnTo>
                    <a:pt x="2868" y="798"/>
                  </a:lnTo>
                  <a:lnTo>
                    <a:pt x="2868" y="798"/>
                  </a:lnTo>
                  <a:lnTo>
                    <a:pt x="2868" y="798"/>
                  </a:lnTo>
                  <a:lnTo>
                    <a:pt x="2868" y="798"/>
                  </a:lnTo>
                  <a:lnTo>
                    <a:pt x="2868" y="798"/>
                  </a:lnTo>
                  <a:lnTo>
                    <a:pt x="2874" y="798"/>
                  </a:lnTo>
                  <a:lnTo>
                    <a:pt x="2874" y="798"/>
                  </a:lnTo>
                  <a:lnTo>
                    <a:pt x="2874" y="798"/>
                  </a:lnTo>
                  <a:lnTo>
                    <a:pt x="2874" y="798"/>
                  </a:lnTo>
                  <a:lnTo>
                    <a:pt x="2874" y="798"/>
                  </a:lnTo>
                  <a:lnTo>
                    <a:pt x="2874" y="798"/>
                  </a:lnTo>
                  <a:lnTo>
                    <a:pt x="2874" y="798"/>
                  </a:lnTo>
                  <a:lnTo>
                    <a:pt x="2880" y="798"/>
                  </a:lnTo>
                  <a:lnTo>
                    <a:pt x="2880" y="798"/>
                  </a:lnTo>
                  <a:lnTo>
                    <a:pt x="2880" y="798"/>
                  </a:lnTo>
                  <a:lnTo>
                    <a:pt x="2880" y="798"/>
                  </a:lnTo>
                  <a:lnTo>
                    <a:pt x="2880" y="792"/>
                  </a:lnTo>
                  <a:lnTo>
                    <a:pt x="2880" y="792"/>
                  </a:lnTo>
                  <a:lnTo>
                    <a:pt x="2880" y="792"/>
                  </a:lnTo>
                  <a:lnTo>
                    <a:pt x="2886" y="792"/>
                  </a:lnTo>
                  <a:lnTo>
                    <a:pt x="2886" y="792"/>
                  </a:lnTo>
                  <a:lnTo>
                    <a:pt x="2886" y="792"/>
                  </a:lnTo>
                  <a:lnTo>
                    <a:pt x="2886" y="792"/>
                  </a:lnTo>
                  <a:lnTo>
                    <a:pt x="2886" y="792"/>
                  </a:lnTo>
                  <a:lnTo>
                    <a:pt x="2886" y="792"/>
                  </a:lnTo>
                  <a:lnTo>
                    <a:pt x="2892" y="792"/>
                  </a:lnTo>
                  <a:lnTo>
                    <a:pt x="2892" y="792"/>
                  </a:lnTo>
                  <a:lnTo>
                    <a:pt x="2892" y="792"/>
                  </a:lnTo>
                  <a:lnTo>
                    <a:pt x="2892" y="792"/>
                  </a:lnTo>
                  <a:lnTo>
                    <a:pt x="2892" y="792"/>
                  </a:lnTo>
                  <a:lnTo>
                    <a:pt x="2892" y="792"/>
                  </a:lnTo>
                  <a:lnTo>
                    <a:pt x="2892" y="792"/>
                  </a:lnTo>
                  <a:lnTo>
                    <a:pt x="2898" y="792"/>
                  </a:lnTo>
                  <a:lnTo>
                    <a:pt x="2898" y="792"/>
                  </a:lnTo>
                  <a:lnTo>
                    <a:pt x="2898" y="792"/>
                  </a:lnTo>
                  <a:lnTo>
                    <a:pt x="2898" y="792"/>
                  </a:lnTo>
                  <a:lnTo>
                    <a:pt x="2898" y="792"/>
                  </a:lnTo>
                  <a:lnTo>
                    <a:pt x="2898" y="792"/>
                  </a:lnTo>
                  <a:lnTo>
                    <a:pt x="2898" y="792"/>
                  </a:lnTo>
                  <a:lnTo>
                    <a:pt x="2904" y="792"/>
                  </a:lnTo>
                  <a:lnTo>
                    <a:pt x="2904" y="792"/>
                  </a:lnTo>
                  <a:lnTo>
                    <a:pt x="2904" y="786"/>
                  </a:lnTo>
                  <a:lnTo>
                    <a:pt x="2904" y="786"/>
                  </a:lnTo>
                  <a:lnTo>
                    <a:pt x="2904" y="786"/>
                  </a:lnTo>
                  <a:lnTo>
                    <a:pt x="2904" y="786"/>
                  </a:lnTo>
                  <a:lnTo>
                    <a:pt x="2904" y="786"/>
                  </a:lnTo>
                  <a:lnTo>
                    <a:pt x="2910" y="786"/>
                  </a:lnTo>
                  <a:lnTo>
                    <a:pt x="2910" y="786"/>
                  </a:lnTo>
                  <a:lnTo>
                    <a:pt x="2910" y="786"/>
                  </a:lnTo>
                  <a:lnTo>
                    <a:pt x="2910" y="786"/>
                  </a:lnTo>
                  <a:lnTo>
                    <a:pt x="2910" y="786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16" y="786"/>
                  </a:lnTo>
                  <a:lnTo>
                    <a:pt x="2916" y="786"/>
                  </a:lnTo>
                  <a:lnTo>
                    <a:pt x="2916" y="786"/>
                  </a:lnTo>
                  <a:lnTo>
                    <a:pt x="2916" y="786"/>
                  </a:lnTo>
                  <a:lnTo>
                    <a:pt x="2916" y="786"/>
                  </a:lnTo>
                  <a:lnTo>
                    <a:pt x="2916" y="780"/>
                  </a:lnTo>
                  <a:lnTo>
                    <a:pt x="2922" y="780"/>
                  </a:lnTo>
                  <a:lnTo>
                    <a:pt x="2922" y="780"/>
                  </a:lnTo>
                  <a:lnTo>
                    <a:pt x="2922" y="780"/>
                  </a:lnTo>
                  <a:lnTo>
                    <a:pt x="2922" y="780"/>
                  </a:lnTo>
                  <a:lnTo>
                    <a:pt x="2922" y="780"/>
                  </a:lnTo>
                  <a:lnTo>
                    <a:pt x="2922" y="780"/>
                  </a:lnTo>
                  <a:lnTo>
                    <a:pt x="2922" y="780"/>
                  </a:lnTo>
                  <a:lnTo>
                    <a:pt x="2928" y="780"/>
                  </a:lnTo>
                  <a:lnTo>
                    <a:pt x="2928" y="780"/>
                  </a:lnTo>
                  <a:lnTo>
                    <a:pt x="2928" y="780"/>
                  </a:lnTo>
                  <a:lnTo>
                    <a:pt x="2928" y="780"/>
                  </a:lnTo>
                  <a:lnTo>
                    <a:pt x="2928" y="780"/>
                  </a:lnTo>
                  <a:lnTo>
                    <a:pt x="2928" y="780"/>
                  </a:lnTo>
                  <a:lnTo>
                    <a:pt x="2928" y="780"/>
                  </a:lnTo>
                  <a:lnTo>
                    <a:pt x="2934" y="774"/>
                  </a:lnTo>
                  <a:lnTo>
                    <a:pt x="2934" y="774"/>
                  </a:lnTo>
                  <a:lnTo>
                    <a:pt x="2934" y="774"/>
                  </a:lnTo>
                  <a:lnTo>
                    <a:pt x="2934" y="774"/>
                  </a:lnTo>
                  <a:lnTo>
                    <a:pt x="2934" y="774"/>
                  </a:lnTo>
                  <a:lnTo>
                    <a:pt x="2934" y="774"/>
                  </a:lnTo>
                  <a:lnTo>
                    <a:pt x="2940" y="774"/>
                  </a:lnTo>
                  <a:lnTo>
                    <a:pt x="2940" y="774"/>
                  </a:lnTo>
                  <a:lnTo>
                    <a:pt x="2940" y="774"/>
                  </a:lnTo>
                  <a:lnTo>
                    <a:pt x="2940" y="774"/>
                  </a:lnTo>
                  <a:lnTo>
                    <a:pt x="2940" y="774"/>
                  </a:lnTo>
                  <a:lnTo>
                    <a:pt x="2940" y="774"/>
                  </a:lnTo>
                  <a:lnTo>
                    <a:pt x="2940" y="774"/>
                  </a:lnTo>
                  <a:lnTo>
                    <a:pt x="2946" y="768"/>
                  </a:lnTo>
                  <a:lnTo>
                    <a:pt x="2946" y="768"/>
                  </a:lnTo>
                  <a:lnTo>
                    <a:pt x="2946" y="768"/>
                  </a:lnTo>
                  <a:lnTo>
                    <a:pt x="2946" y="768"/>
                  </a:lnTo>
                  <a:lnTo>
                    <a:pt x="2946" y="768"/>
                  </a:lnTo>
                  <a:lnTo>
                    <a:pt x="2946" y="768"/>
                  </a:lnTo>
                  <a:lnTo>
                    <a:pt x="2946" y="768"/>
                  </a:lnTo>
                  <a:lnTo>
                    <a:pt x="2952" y="768"/>
                  </a:lnTo>
                  <a:lnTo>
                    <a:pt x="2952" y="768"/>
                  </a:lnTo>
                  <a:lnTo>
                    <a:pt x="2952" y="768"/>
                  </a:lnTo>
                  <a:lnTo>
                    <a:pt x="2952" y="768"/>
                  </a:lnTo>
                  <a:lnTo>
                    <a:pt x="2952" y="762"/>
                  </a:lnTo>
                  <a:lnTo>
                    <a:pt x="2952" y="762"/>
                  </a:lnTo>
                  <a:lnTo>
                    <a:pt x="2958" y="762"/>
                  </a:lnTo>
                  <a:lnTo>
                    <a:pt x="2958" y="762"/>
                  </a:lnTo>
                  <a:lnTo>
                    <a:pt x="2958" y="762"/>
                  </a:lnTo>
                  <a:lnTo>
                    <a:pt x="2958" y="762"/>
                  </a:lnTo>
                  <a:lnTo>
                    <a:pt x="2958" y="762"/>
                  </a:lnTo>
                  <a:lnTo>
                    <a:pt x="2958" y="762"/>
                  </a:lnTo>
                  <a:lnTo>
                    <a:pt x="2958" y="762"/>
                  </a:lnTo>
                  <a:lnTo>
                    <a:pt x="2964" y="762"/>
                  </a:lnTo>
                  <a:lnTo>
                    <a:pt x="2964" y="762"/>
                  </a:lnTo>
                  <a:lnTo>
                    <a:pt x="2964" y="756"/>
                  </a:lnTo>
                  <a:lnTo>
                    <a:pt x="2964" y="756"/>
                  </a:lnTo>
                  <a:lnTo>
                    <a:pt x="2964" y="756"/>
                  </a:lnTo>
                  <a:lnTo>
                    <a:pt x="2964" y="756"/>
                  </a:lnTo>
                  <a:lnTo>
                    <a:pt x="2964" y="756"/>
                  </a:lnTo>
                  <a:lnTo>
                    <a:pt x="2970" y="756"/>
                  </a:lnTo>
                  <a:lnTo>
                    <a:pt x="2970" y="756"/>
                  </a:lnTo>
                  <a:lnTo>
                    <a:pt x="2970" y="756"/>
                  </a:lnTo>
                  <a:lnTo>
                    <a:pt x="2970" y="756"/>
                  </a:lnTo>
                  <a:lnTo>
                    <a:pt x="2970" y="756"/>
                  </a:lnTo>
                  <a:lnTo>
                    <a:pt x="2970" y="750"/>
                  </a:lnTo>
                  <a:lnTo>
                    <a:pt x="2976" y="750"/>
                  </a:lnTo>
                  <a:lnTo>
                    <a:pt x="2976" y="750"/>
                  </a:lnTo>
                  <a:lnTo>
                    <a:pt x="2976" y="750"/>
                  </a:lnTo>
                  <a:lnTo>
                    <a:pt x="2976" y="750"/>
                  </a:lnTo>
                  <a:lnTo>
                    <a:pt x="2976" y="750"/>
                  </a:lnTo>
                  <a:lnTo>
                    <a:pt x="2976" y="750"/>
                  </a:lnTo>
                  <a:lnTo>
                    <a:pt x="2976" y="750"/>
                  </a:lnTo>
                  <a:lnTo>
                    <a:pt x="2982" y="750"/>
                  </a:lnTo>
                  <a:lnTo>
                    <a:pt x="2982" y="744"/>
                  </a:lnTo>
                  <a:lnTo>
                    <a:pt x="2982" y="744"/>
                  </a:lnTo>
                  <a:lnTo>
                    <a:pt x="2982" y="744"/>
                  </a:lnTo>
                  <a:lnTo>
                    <a:pt x="2982" y="744"/>
                  </a:lnTo>
                  <a:lnTo>
                    <a:pt x="2982" y="744"/>
                  </a:lnTo>
                  <a:lnTo>
                    <a:pt x="2988" y="744"/>
                  </a:lnTo>
                  <a:lnTo>
                    <a:pt x="2988" y="744"/>
                  </a:lnTo>
                  <a:lnTo>
                    <a:pt x="2988" y="744"/>
                  </a:lnTo>
                  <a:lnTo>
                    <a:pt x="2988" y="744"/>
                  </a:lnTo>
                  <a:lnTo>
                    <a:pt x="2988" y="744"/>
                  </a:lnTo>
                  <a:lnTo>
                    <a:pt x="2988" y="738"/>
                  </a:lnTo>
                  <a:lnTo>
                    <a:pt x="2988" y="738"/>
                  </a:lnTo>
                  <a:lnTo>
                    <a:pt x="2994" y="738"/>
                  </a:lnTo>
                  <a:lnTo>
                    <a:pt x="2994" y="738"/>
                  </a:lnTo>
                  <a:lnTo>
                    <a:pt x="2994" y="738"/>
                  </a:lnTo>
                  <a:lnTo>
                    <a:pt x="2994" y="738"/>
                  </a:lnTo>
                  <a:lnTo>
                    <a:pt x="2994" y="738"/>
                  </a:lnTo>
                  <a:lnTo>
                    <a:pt x="2994" y="738"/>
                  </a:lnTo>
                  <a:lnTo>
                    <a:pt x="2994" y="738"/>
                  </a:lnTo>
                  <a:lnTo>
                    <a:pt x="3000" y="732"/>
                  </a:lnTo>
                  <a:lnTo>
                    <a:pt x="3000" y="732"/>
                  </a:lnTo>
                  <a:lnTo>
                    <a:pt x="3000" y="732"/>
                  </a:lnTo>
                  <a:lnTo>
                    <a:pt x="3000" y="732"/>
                  </a:lnTo>
                  <a:lnTo>
                    <a:pt x="3000" y="732"/>
                  </a:lnTo>
                  <a:lnTo>
                    <a:pt x="3000" y="732"/>
                  </a:lnTo>
                  <a:lnTo>
                    <a:pt x="3000" y="732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06" y="726"/>
                  </a:lnTo>
                  <a:lnTo>
                    <a:pt x="3006" y="726"/>
                  </a:lnTo>
                  <a:lnTo>
                    <a:pt x="3006" y="726"/>
                  </a:lnTo>
                  <a:lnTo>
                    <a:pt x="3006" y="726"/>
                  </a:lnTo>
                  <a:lnTo>
                    <a:pt x="3012" y="726"/>
                  </a:lnTo>
                  <a:lnTo>
                    <a:pt x="3012" y="726"/>
                  </a:lnTo>
                  <a:lnTo>
                    <a:pt x="3012" y="726"/>
                  </a:lnTo>
                  <a:lnTo>
                    <a:pt x="3012" y="726"/>
                  </a:lnTo>
                  <a:lnTo>
                    <a:pt x="3012" y="720"/>
                  </a:lnTo>
                  <a:lnTo>
                    <a:pt x="3012" y="720"/>
                  </a:lnTo>
                  <a:lnTo>
                    <a:pt x="3012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14"/>
                  </a:lnTo>
                  <a:lnTo>
                    <a:pt x="3018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6" y="708"/>
                  </a:lnTo>
                  <a:lnTo>
                    <a:pt x="3036" y="702"/>
                  </a:lnTo>
                  <a:lnTo>
                    <a:pt x="3036" y="702"/>
                  </a:lnTo>
                  <a:lnTo>
                    <a:pt x="3036" y="702"/>
                  </a:lnTo>
                  <a:lnTo>
                    <a:pt x="3036" y="702"/>
                  </a:lnTo>
                  <a:lnTo>
                    <a:pt x="3036" y="702"/>
                  </a:lnTo>
                  <a:lnTo>
                    <a:pt x="3042" y="702"/>
                  </a:lnTo>
                  <a:lnTo>
                    <a:pt x="3042" y="702"/>
                  </a:lnTo>
                  <a:lnTo>
                    <a:pt x="3042" y="702"/>
                  </a:lnTo>
                  <a:lnTo>
                    <a:pt x="3042" y="696"/>
                  </a:lnTo>
                  <a:lnTo>
                    <a:pt x="3042" y="696"/>
                  </a:lnTo>
                  <a:lnTo>
                    <a:pt x="3042" y="696"/>
                  </a:lnTo>
                  <a:lnTo>
                    <a:pt x="3048" y="696"/>
                  </a:lnTo>
                  <a:lnTo>
                    <a:pt x="3048" y="696"/>
                  </a:lnTo>
                  <a:lnTo>
                    <a:pt x="3048" y="696"/>
                  </a:lnTo>
                  <a:lnTo>
                    <a:pt x="3048" y="690"/>
                  </a:lnTo>
                  <a:lnTo>
                    <a:pt x="3048" y="690"/>
                  </a:lnTo>
                  <a:lnTo>
                    <a:pt x="3048" y="690"/>
                  </a:lnTo>
                  <a:lnTo>
                    <a:pt x="3048" y="690"/>
                  </a:lnTo>
                  <a:lnTo>
                    <a:pt x="3054" y="690"/>
                  </a:lnTo>
                  <a:lnTo>
                    <a:pt x="3054" y="690"/>
                  </a:lnTo>
                  <a:lnTo>
                    <a:pt x="3054" y="690"/>
                  </a:lnTo>
                  <a:lnTo>
                    <a:pt x="3054" y="690"/>
                  </a:lnTo>
                  <a:lnTo>
                    <a:pt x="3054" y="684"/>
                  </a:lnTo>
                  <a:lnTo>
                    <a:pt x="3054" y="684"/>
                  </a:lnTo>
                  <a:lnTo>
                    <a:pt x="3054" y="684"/>
                  </a:lnTo>
                  <a:lnTo>
                    <a:pt x="3060" y="684"/>
                  </a:lnTo>
                  <a:lnTo>
                    <a:pt x="3060" y="684"/>
                  </a:lnTo>
                  <a:lnTo>
                    <a:pt x="3060" y="684"/>
                  </a:lnTo>
                  <a:lnTo>
                    <a:pt x="3060" y="684"/>
                  </a:lnTo>
                  <a:lnTo>
                    <a:pt x="3060" y="678"/>
                  </a:lnTo>
                  <a:lnTo>
                    <a:pt x="3060" y="678"/>
                  </a:lnTo>
                  <a:lnTo>
                    <a:pt x="3066" y="678"/>
                  </a:lnTo>
                  <a:lnTo>
                    <a:pt x="3066" y="678"/>
                  </a:lnTo>
                  <a:lnTo>
                    <a:pt x="3066" y="678"/>
                  </a:lnTo>
                  <a:lnTo>
                    <a:pt x="3066" y="678"/>
                  </a:lnTo>
                  <a:lnTo>
                    <a:pt x="3066" y="678"/>
                  </a:lnTo>
                  <a:lnTo>
                    <a:pt x="3066" y="678"/>
                  </a:lnTo>
                  <a:lnTo>
                    <a:pt x="3066" y="672"/>
                  </a:lnTo>
                  <a:lnTo>
                    <a:pt x="3072" y="672"/>
                  </a:lnTo>
                  <a:lnTo>
                    <a:pt x="3072" y="672"/>
                  </a:lnTo>
                  <a:lnTo>
                    <a:pt x="3072" y="672"/>
                  </a:lnTo>
                  <a:lnTo>
                    <a:pt x="3072" y="672"/>
                  </a:lnTo>
                  <a:lnTo>
                    <a:pt x="3072" y="672"/>
                  </a:lnTo>
                  <a:lnTo>
                    <a:pt x="3072" y="672"/>
                  </a:lnTo>
                  <a:lnTo>
                    <a:pt x="3072" y="666"/>
                  </a:lnTo>
                  <a:lnTo>
                    <a:pt x="3078" y="666"/>
                  </a:lnTo>
                  <a:lnTo>
                    <a:pt x="3078" y="666"/>
                  </a:lnTo>
                  <a:lnTo>
                    <a:pt x="3078" y="666"/>
                  </a:lnTo>
                  <a:lnTo>
                    <a:pt x="3078" y="666"/>
                  </a:lnTo>
                  <a:lnTo>
                    <a:pt x="3078" y="666"/>
                  </a:lnTo>
                  <a:lnTo>
                    <a:pt x="3078" y="666"/>
                  </a:lnTo>
                  <a:lnTo>
                    <a:pt x="3078" y="660"/>
                  </a:lnTo>
                  <a:lnTo>
                    <a:pt x="3084" y="660"/>
                  </a:lnTo>
                  <a:lnTo>
                    <a:pt x="3084" y="660"/>
                  </a:lnTo>
                  <a:lnTo>
                    <a:pt x="3084" y="660"/>
                  </a:lnTo>
                  <a:lnTo>
                    <a:pt x="3084" y="660"/>
                  </a:lnTo>
                  <a:lnTo>
                    <a:pt x="3084" y="660"/>
                  </a:lnTo>
                  <a:lnTo>
                    <a:pt x="3084" y="660"/>
                  </a:lnTo>
                  <a:lnTo>
                    <a:pt x="3090" y="654"/>
                  </a:lnTo>
                  <a:lnTo>
                    <a:pt x="3090" y="654"/>
                  </a:lnTo>
                  <a:lnTo>
                    <a:pt x="3090" y="654"/>
                  </a:lnTo>
                  <a:lnTo>
                    <a:pt x="3090" y="654"/>
                  </a:lnTo>
                  <a:lnTo>
                    <a:pt x="3090" y="654"/>
                  </a:lnTo>
                  <a:lnTo>
                    <a:pt x="3090" y="654"/>
                  </a:lnTo>
                  <a:lnTo>
                    <a:pt x="3090" y="654"/>
                  </a:lnTo>
                  <a:lnTo>
                    <a:pt x="3096" y="654"/>
                  </a:lnTo>
                  <a:lnTo>
                    <a:pt x="3096" y="648"/>
                  </a:lnTo>
                  <a:lnTo>
                    <a:pt x="3096" y="648"/>
                  </a:lnTo>
                  <a:lnTo>
                    <a:pt x="3096" y="648"/>
                  </a:lnTo>
                  <a:lnTo>
                    <a:pt x="3096" y="648"/>
                  </a:lnTo>
                  <a:lnTo>
                    <a:pt x="3096" y="648"/>
                  </a:lnTo>
                  <a:lnTo>
                    <a:pt x="3096" y="648"/>
                  </a:lnTo>
                  <a:lnTo>
                    <a:pt x="3102" y="648"/>
                  </a:lnTo>
                  <a:lnTo>
                    <a:pt x="3102" y="642"/>
                  </a:lnTo>
                  <a:lnTo>
                    <a:pt x="3102" y="642"/>
                  </a:lnTo>
                  <a:lnTo>
                    <a:pt x="3102" y="642"/>
                  </a:lnTo>
                  <a:lnTo>
                    <a:pt x="3102" y="642"/>
                  </a:lnTo>
                  <a:lnTo>
                    <a:pt x="3102" y="642"/>
                  </a:lnTo>
                  <a:lnTo>
                    <a:pt x="3102" y="642"/>
                  </a:lnTo>
                  <a:lnTo>
                    <a:pt x="3108" y="642"/>
                  </a:lnTo>
                  <a:lnTo>
                    <a:pt x="3108" y="636"/>
                  </a:lnTo>
                  <a:lnTo>
                    <a:pt x="3108" y="636"/>
                  </a:lnTo>
                  <a:lnTo>
                    <a:pt x="3108" y="636"/>
                  </a:lnTo>
                  <a:lnTo>
                    <a:pt x="3108" y="636"/>
                  </a:lnTo>
                  <a:lnTo>
                    <a:pt x="3108" y="636"/>
                  </a:lnTo>
                  <a:lnTo>
                    <a:pt x="3114" y="636"/>
                  </a:lnTo>
                  <a:lnTo>
                    <a:pt x="3114" y="636"/>
                  </a:lnTo>
                  <a:lnTo>
                    <a:pt x="3114" y="630"/>
                  </a:lnTo>
                  <a:lnTo>
                    <a:pt x="3114" y="630"/>
                  </a:lnTo>
                  <a:lnTo>
                    <a:pt x="3114" y="630"/>
                  </a:lnTo>
                  <a:lnTo>
                    <a:pt x="3114" y="630"/>
                  </a:lnTo>
                  <a:lnTo>
                    <a:pt x="3114" y="630"/>
                  </a:lnTo>
                  <a:lnTo>
                    <a:pt x="3120" y="630"/>
                  </a:lnTo>
                  <a:lnTo>
                    <a:pt x="3120" y="630"/>
                  </a:lnTo>
                  <a:lnTo>
                    <a:pt x="3120" y="624"/>
                  </a:lnTo>
                  <a:lnTo>
                    <a:pt x="3120" y="624"/>
                  </a:lnTo>
                  <a:lnTo>
                    <a:pt x="3120" y="624"/>
                  </a:lnTo>
                  <a:lnTo>
                    <a:pt x="3120" y="624"/>
                  </a:lnTo>
                  <a:lnTo>
                    <a:pt x="3120" y="624"/>
                  </a:lnTo>
                  <a:lnTo>
                    <a:pt x="3126" y="624"/>
                  </a:lnTo>
                  <a:lnTo>
                    <a:pt x="3126" y="624"/>
                  </a:lnTo>
                  <a:lnTo>
                    <a:pt x="3126" y="618"/>
                  </a:lnTo>
                  <a:lnTo>
                    <a:pt x="3126" y="618"/>
                  </a:lnTo>
                  <a:lnTo>
                    <a:pt x="3126" y="618"/>
                  </a:lnTo>
                  <a:lnTo>
                    <a:pt x="3126" y="618"/>
                  </a:lnTo>
                  <a:lnTo>
                    <a:pt x="3126" y="618"/>
                  </a:lnTo>
                  <a:lnTo>
                    <a:pt x="3132" y="618"/>
                  </a:lnTo>
                  <a:lnTo>
                    <a:pt x="3132" y="618"/>
                  </a:lnTo>
                  <a:lnTo>
                    <a:pt x="3132" y="612"/>
                  </a:lnTo>
                  <a:lnTo>
                    <a:pt x="3132" y="612"/>
                  </a:lnTo>
                  <a:lnTo>
                    <a:pt x="3132" y="612"/>
                  </a:lnTo>
                  <a:lnTo>
                    <a:pt x="3132" y="612"/>
                  </a:lnTo>
                  <a:lnTo>
                    <a:pt x="3138" y="612"/>
                  </a:lnTo>
                  <a:lnTo>
                    <a:pt x="3138" y="612"/>
                  </a:lnTo>
                  <a:lnTo>
                    <a:pt x="3138" y="606"/>
                  </a:lnTo>
                  <a:lnTo>
                    <a:pt x="3138" y="606"/>
                  </a:lnTo>
                  <a:lnTo>
                    <a:pt x="3138" y="606"/>
                  </a:lnTo>
                  <a:lnTo>
                    <a:pt x="3138" y="606"/>
                  </a:lnTo>
                  <a:lnTo>
                    <a:pt x="3138" y="606"/>
                  </a:lnTo>
                  <a:lnTo>
                    <a:pt x="3144" y="606"/>
                  </a:lnTo>
                  <a:lnTo>
                    <a:pt x="3144" y="606"/>
                  </a:lnTo>
                  <a:lnTo>
                    <a:pt x="3144" y="600"/>
                  </a:lnTo>
                  <a:lnTo>
                    <a:pt x="3144" y="600"/>
                  </a:lnTo>
                  <a:lnTo>
                    <a:pt x="3144" y="600"/>
                  </a:lnTo>
                  <a:lnTo>
                    <a:pt x="3144" y="600"/>
                  </a:lnTo>
                  <a:lnTo>
                    <a:pt x="3144" y="600"/>
                  </a:lnTo>
                  <a:lnTo>
                    <a:pt x="3150" y="600"/>
                  </a:lnTo>
                  <a:lnTo>
                    <a:pt x="3150" y="600"/>
                  </a:lnTo>
                  <a:lnTo>
                    <a:pt x="3150" y="594"/>
                  </a:lnTo>
                  <a:lnTo>
                    <a:pt x="3150" y="594"/>
                  </a:lnTo>
                  <a:lnTo>
                    <a:pt x="3150" y="594"/>
                  </a:lnTo>
                  <a:lnTo>
                    <a:pt x="3150" y="594"/>
                  </a:lnTo>
                  <a:lnTo>
                    <a:pt x="3150" y="594"/>
                  </a:lnTo>
                  <a:lnTo>
                    <a:pt x="3156" y="594"/>
                  </a:lnTo>
                  <a:lnTo>
                    <a:pt x="3156" y="594"/>
                  </a:lnTo>
                  <a:lnTo>
                    <a:pt x="3156" y="588"/>
                  </a:lnTo>
                  <a:lnTo>
                    <a:pt x="3156" y="588"/>
                  </a:lnTo>
                  <a:lnTo>
                    <a:pt x="3156" y="588"/>
                  </a:lnTo>
                  <a:lnTo>
                    <a:pt x="3156" y="588"/>
                  </a:lnTo>
                  <a:lnTo>
                    <a:pt x="3162" y="588"/>
                  </a:lnTo>
                  <a:lnTo>
                    <a:pt x="3162" y="588"/>
                  </a:lnTo>
                  <a:lnTo>
                    <a:pt x="3162" y="588"/>
                  </a:lnTo>
                  <a:lnTo>
                    <a:pt x="3162" y="582"/>
                  </a:lnTo>
                  <a:lnTo>
                    <a:pt x="3162" y="582"/>
                  </a:lnTo>
                  <a:lnTo>
                    <a:pt x="3162" y="582"/>
                  </a:lnTo>
                  <a:lnTo>
                    <a:pt x="3162" y="582"/>
                  </a:lnTo>
                  <a:lnTo>
                    <a:pt x="3168" y="582"/>
                  </a:lnTo>
                  <a:lnTo>
                    <a:pt x="3168" y="582"/>
                  </a:lnTo>
                  <a:lnTo>
                    <a:pt x="3168" y="582"/>
                  </a:lnTo>
                  <a:lnTo>
                    <a:pt x="3168" y="576"/>
                  </a:lnTo>
                  <a:lnTo>
                    <a:pt x="3168" y="576"/>
                  </a:lnTo>
                  <a:lnTo>
                    <a:pt x="3168" y="576"/>
                  </a:lnTo>
                  <a:lnTo>
                    <a:pt x="3168" y="576"/>
                  </a:lnTo>
                  <a:lnTo>
                    <a:pt x="3174" y="576"/>
                  </a:lnTo>
                  <a:lnTo>
                    <a:pt x="3174" y="576"/>
                  </a:lnTo>
                  <a:lnTo>
                    <a:pt x="3174" y="570"/>
                  </a:lnTo>
                  <a:lnTo>
                    <a:pt x="3174" y="570"/>
                  </a:lnTo>
                  <a:lnTo>
                    <a:pt x="3174" y="570"/>
                  </a:lnTo>
                  <a:lnTo>
                    <a:pt x="3174" y="570"/>
                  </a:lnTo>
                  <a:lnTo>
                    <a:pt x="3180" y="570"/>
                  </a:lnTo>
                  <a:lnTo>
                    <a:pt x="3180" y="570"/>
                  </a:lnTo>
                  <a:lnTo>
                    <a:pt x="3180" y="570"/>
                  </a:lnTo>
                  <a:lnTo>
                    <a:pt x="3180" y="564"/>
                  </a:lnTo>
                  <a:lnTo>
                    <a:pt x="3180" y="564"/>
                  </a:lnTo>
                  <a:lnTo>
                    <a:pt x="3180" y="564"/>
                  </a:lnTo>
                  <a:lnTo>
                    <a:pt x="3180" y="564"/>
                  </a:lnTo>
                  <a:lnTo>
                    <a:pt x="3186" y="564"/>
                  </a:lnTo>
                  <a:lnTo>
                    <a:pt x="3186" y="564"/>
                  </a:lnTo>
                  <a:lnTo>
                    <a:pt x="3186" y="564"/>
                  </a:lnTo>
                  <a:lnTo>
                    <a:pt x="3186" y="558"/>
                  </a:lnTo>
                  <a:lnTo>
                    <a:pt x="3186" y="558"/>
                  </a:lnTo>
                  <a:lnTo>
                    <a:pt x="3186" y="558"/>
                  </a:lnTo>
                  <a:lnTo>
                    <a:pt x="3186" y="558"/>
                  </a:lnTo>
                  <a:lnTo>
                    <a:pt x="3192" y="558"/>
                  </a:lnTo>
                  <a:lnTo>
                    <a:pt x="3192" y="558"/>
                  </a:lnTo>
                  <a:lnTo>
                    <a:pt x="3192" y="558"/>
                  </a:lnTo>
                  <a:lnTo>
                    <a:pt x="3192" y="552"/>
                  </a:lnTo>
                  <a:lnTo>
                    <a:pt x="3192" y="552"/>
                  </a:lnTo>
                  <a:lnTo>
                    <a:pt x="3192" y="552"/>
                  </a:lnTo>
                  <a:lnTo>
                    <a:pt x="3192" y="552"/>
                  </a:lnTo>
                  <a:lnTo>
                    <a:pt x="3198" y="552"/>
                  </a:lnTo>
                  <a:lnTo>
                    <a:pt x="3198" y="552"/>
                  </a:lnTo>
                  <a:lnTo>
                    <a:pt x="3198" y="546"/>
                  </a:lnTo>
                  <a:lnTo>
                    <a:pt x="3198" y="546"/>
                  </a:lnTo>
                  <a:lnTo>
                    <a:pt x="3198" y="546"/>
                  </a:lnTo>
                  <a:lnTo>
                    <a:pt x="3198" y="546"/>
                  </a:lnTo>
                  <a:lnTo>
                    <a:pt x="3198" y="546"/>
                  </a:lnTo>
                  <a:lnTo>
                    <a:pt x="3204" y="546"/>
                  </a:lnTo>
                  <a:lnTo>
                    <a:pt x="3204" y="546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10" y="540"/>
                  </a:lnTo>
                  <a:lnTo>
                    <a:pt x="3210" y="540"/>
                  </a:lnTo>
                  <a:lnTo>
                    <a:pt x="3210" y="540"/>
                  </a:lnTo>
                  <a:lnTo>
                    <a:pt x="3210" y="534"/>
                  </a:lnTo>
                  <a:lnTo>
                    <a:pt x="3210" y="534"/>
                  </a:lnTo>
                  <a:lnTo>
                    <a:pt x="3210" y="534"/>
                  </a:lnTo>
                  <a:lnTo>
                    <a:pt x="3210" y="534"/>
                  </a:lnTo>
                  <a:lnTo>
                    <a:pt x="3216" y="534"/>
                  </a:lnTo>
                  <a:lnTo>
                    <a:pt x="3216" y="534"/>
                  </a:lnTo>
                  <a:lnTo>
                    <a:pt x="3216" y="528"/>
                  </a:lnTo>
                  <a:lnTo>
                    <a:pt x="3216" y="528"/>
                  </a:lnTo>
                  <a:lnTo>
                    <a:pt x="3216" y="528"/>
                  </a:lnTo>
                  <a:lnTo>
                    <a:pt x="3216" y="528"/>
                  </a:lnTo>
                  <a:lnTo>
                    <a:pt x="3216" y="528"/>
                  </a:lnTo>
                  <a:lnTo>
                    <a:pt x="3222" y="528"/>
                  </a:lnTo>
                  <a:lnTo>
                    <a:pt x="3222" y="528"/>
                  </a:lnTo>
                  <a:lnTo>
                    <a:pt x="3222" y="522"/>
                  </a:lnTo>
                  <a:lnTo>
                    <a:pt x="3222" y="522"/>
                  </a:lnTo>
                  <a:lnTo>
                    <a:pt x="3222" y="522"/>
                  </a:lnTo>
                  <a:lnTo>
                    <a:pt x="3222" y="522"/>
                  </a:lnTo>
                  <a:lnTo>
                    <a:pt x="3222" y="522"/>
                  </a:lnTo>
                  <a:lnTo>
                    <a:pt x="3228" y="522"/>
                  </a:lnTo>
                  <a:lnTo>
                    <a:pt x="3228" y="522"/>
                  </a:lnTo>
                  <a:lnTo>
                    <a:pt x="3228" y="516"/>
                  </a:lnTo>
                  <a:lnTo>
                    <a:pt x="3228" y="516"/>
                  </a:lnTo>
                  <a:lnTo>
                    <a:pt x="3228" y="516"/>
                  </a:lnTo>
                  <a:lnTo>
                    <a:pt x="3228" y="516"/>
                  </a:lnTo>
                  <a:lnTo>
                    <a:pt x="3228" y="516"/>
                  </a:lnTo>
                  <a:lnTo>
                    <a:pt x="3234" y="516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40" y="510"/>
                  </a:lnTo>
                  <a:lnTo>
                    <a:pt x="3240" y="504"/>
                  </a:lnTo>
                  <a:lnTo>
                    <a:pt x="3240" y="504"/>
                  </a:lnTo>
                  <a:lnTo>
                    <a:pt x="3240" y="504"/>
                  </a:lnTo>
                  <a:lnTo>
                    <a:pt x="3240" y="504"/>
                  </a:lnTo>
                  <a:lnTo>
                    <a:pt x="3240" y="504"/>
                  </a:lnTo>
                  <a:lnTo>
                    <a:pt x="3240" y="504"/>
                  </a:lnTo>
                  <a:lnTo>
                    <a:pt x="3246" y="498"/>
                  </a:lnTo>
                  <a:lnTo>
                    <a:pt x="3246" y="498"/>
                  </a:lnTo>
                  <a:lnTo>
                    <a:pt x="3246" y="498"/>
                  </a:lnTo>
                  <a:lnTo>
                    <a:pt x="3246" y="498"/>
                  </a:lnTo>
                  <a:lnTo>
                    <a:pt x="3246" y="498"/>
                  </a:lnTo>
                  <a:lnTo>
                    <a:pt x="3246" y="498"/>
                  </a:lnTo>
                  <a:lnTo>
                    <a:pt x="3246" y="498"/>
                  </a:lnTo>
                  <a:lnTo>
                    <a:pt x="3252" y="492"/>
                  </a:lnTo>
                  <a:lnTo>
                    <a:pt x="3252" y="492"/>
                  </a:lnTo>
                  <a:lnTo>
                    <a:pt x="3252" y="492"/>
                  </a:lnTo>
                  <a:lnTo>
                    <a:pt x="3252" y="492"/>
                  </a:lnTo>
                  <a:lnTo>
                    <a:pt x="3252" y="492"/>
                  </a:lnTo>
                  <a:lnTo>
                    <a:pt x="3252" y="492"/>
                  </a:lnTo>
                  <a:lnTo>
                    <a:pt x="3252" y="486"/>
                  </a:lnTo>
                  <a:lnTo>
                    <a:pt x="3258" y="486"/>
                  </a:lnTo>
                  <a:lnTo>
                    <a:pt x="3258" y="486"/>
                  </a:lnTo>
                  <a:lnTo>
                    <a:pt x="3258" y="486"/>
                  </a:lnTo>
                  <a:lnTo>
                    <a:pt x="3258" y="486"/>
                  </a:lnTo>
                  <a:lnTo>
                    <a:pt x="3258" y="486"/>
                  </a:lnTo>
                  <a:lnTo>
                    <a:pt x="3258" y="486"/>
                  </a:lnTo>
                  <a:lnTo>
                    <a:pt x="3264" y="480"/>
                  </a:lnTo>
                  <a:lnTo>
                    <a:pt x="3264" y="480"/>
                  </a:lnTo>
                  <a:lnTo>
                    <a:pt x="3264" y="480"/>
                  </a:lnTo>
                  <a:lnTo>
                    <a:pt x="3264" y="480"/>
                  </a:lnTo>
                  <a:lnTo>
                    <a:pt x="3264" y="480"/>
                  </a:lnTo>
                  <a:lnTo>
                    <a:pt x="3264" y="480"/>
                  </a:lnTo>
                  <a:lnTo>
                    <a:pt x="3264" y="480"/>
                  </a:lnTo>
                  <a:lnTo>
                    <a:pt x="3270" y="480"/>
                  </a:lnTo>
                  <a:lnTo>
                    <a:pt x="3270" y="474"/>
                  </a:lnTo>
                  <a:lnTo>
                    <a:pt x="3270" y="474"/>
                  </a:lnTo>
                  <a:lnTo>
                    <a:pt x="3270" y="474"/>
                  </a:lnTo>
                  <a:lnTo>
                    <a:pt x="3270" y="474"/>
                  </a:lnTo>
                  <a:lnTo>
                    <a:pt x="3270" y="474"/>
                  </a:lnTo>
                  <a:lnTo>
                    <a:pt x="3270" y="474"/>
                  </a:lnTo>
                  <a:lnTo>
                    <a:pt x="3276" y="474"/>
                  </a:lnTo>
                  <a:lnTo>
                    <a:pt x="3276" y="474"/>
                  </a:lnTo>
                  <a:lnTo>
                    <a:pt x="3276" y="474"/>
                  </a:lnTo>
                  <a:lnTo>
                    <a:pt x="3276" y="474"/>
                  </a:lnTo>
                  <a:lnTo>
                    <a:pt x="3276" y="474"/>
                  </a:lnTo>
                  <a:lnTo>
                    <a:pt x="3276" y="474"/>
                  </a:lnTo>
                  <a:lnTo>
                    <a:pt x="3276" y="474"/>
                  </a:lnTo>
                  <a:lnTo>
                    <a:pt x="3282" y="468"/>
                  </a:lnTo>
                  <a:lnTo>
                    <a:pt x="3282" y="468"/>
                  </a:lnTo>
                  <a:lnTo>
                    <a:pt x="3282" y="468"/>
                  </a:lnTo>
                  <a:lnTo>
                    <a:pt x="3282" y="468"/>
                  </a:lnTo>
                  <a:lnTo>
                    <a:pt x="3282" y="468"/>
                  </a:lnTo>
                  <a:lnTo>
                    <a:pt x="3282" y="468"/>
                  </a:lnTo>
                  <a:lnTo>
                    <a:pt x="3288" y="468"/>
                  </a:lnTo>
                  <a:lnTo>
                    <a:pt x="3288" y="468"/>
                  </a:lnTo>
                  <a:lnTo>
                    <a:pt x="3288" y="468"/>
                  </a:lnTo>
                  <a:lnTo>
                    <a:pt x="3288" y="468"/>
                  </a:lnTo>
                  <a:lnTo>
                    <a:pt x="3288" y="468"/>
                  </a:lnTo>
                  <a:lnTo>
                    <a:pt x="3288" y="468"/>
                  </a:lnTo>
                  <a:lnTo>
                    <a:pt x="3294" y="468"/>
                  </a:lnTo>
                  <a:lnTo>
                    <a:pt x="3294" y="468"/>
                  </a:lnTo>
                  <a:lnTo>
                    <a:pt x="3294" y="474"/>
                  </a:lnTo>
                  <a:lnTo>
                    <a:pt x="3294" y="474"/>
                  </a:lnTo>
                  <a:lnTo>
                    <a:pt x="3294" y="474"/>
                  </a:lnTo>
                  <a:lnTo>
                    <a:pt x="3294" y="474"/>
                  </a:lnTo>
                  <a:lnTo>
                    <a:pt x="3294" y="474"/>
                  </a:lnTo>
                  <a:lnTo>
                    <a:pt x="3300" y="474"/>
                  </a:lnTo>
                  <a:lnTo>
                    <a:pt x="3300" y="474"/>
                  </a:lnTo>
                  <a:lnTo>
                    <a:pt x="3300" y="474"/>
                  </a:lnTo>
                  <a:lnTo>
                    <a:pt x="3300" y="474"/>
                  </a:lnTo>
                  <a:lnTo>
                    <a:pt x="3300" y="474"/>
                  </a:lnTo>
                  <a:lnTo>
                    <a:pt x="3300" y="474"/>
                  </a:lnTo>
                  <a:lnTo>
                    <a:pt x="3300" y="474"/>
                  </a:lnTo>
                  <a:lnTo>
                    <a:pt x="3306" y="474"/>
                  </a:lnTo>
                  <a:lnTo>
                    <a:pt x="3306" y="480"/>
                  </a:lnTo>
                  <a:lnTo>
                    <a:pt x="3306" y="480"/>
                  </a:lnTo>
                  <a:lnTo>
                    <a:pt x="3306" y="480"/>
                  </a:lnTo>
                  <a:lnTo>
                    <a:pt x="3306" y="480"/>
                  </a:lnTo>
                  <a:lnTo>
                    <a:pt x="3306" y="480"/>
                  </a:lnTo>
                  <a:lnTo>
                    <a:pt x="3306" y="480"/>
                  </a:lnTo>
                  <a:lnTo>
                    <a:pt x="3312" y="480"/>
                  </a:lnTo>
                  <a:lnTo>
                    <a:pt x="3312" y="480"/>
                  </a:lnTo>
                  <a:lnTo>
                    <a:pt x="3312" y="486"/>
                  </a:lnTo>
                  <a:lnTo>
                    <a:pt x="3312" y="486"/>
                  </a:lnTo>
                  <a:lnTo>
                    <a:pt x="3312" y="486"/>
                  </a:lnTo>
                  <a:lnTo>
                    <a:pt x="3312" y="486"/>
                  </a:lnTo>
                  <a:lnTo>
                    <a:pt x="3312" y="486"/>
                  </a:lnTo>
                  <a:lnTo>
                    <a:pt x="3318" y="486"/>
                  </a:lnTo>
                  <a:lnTo>
                    <a:pt x="3318" y="486"/>
                  </a:lnTo>
                  <a:lnTo>
                    <a:pt x="3318" y="492"/>
                  </a:lnTo>
                  <a:lnTo>
                    <a:pt x="3318" y="492"/>
                  </a:lnTo>
                  <a:lnTo>
                    <a:pt x="3318" y="492"/>
                  </a:lnTo>
                  <a:lnTo>
                    <a:pt x="3318" y="492"/>
                  </a:lnTo>
                  <a:lnTo>
                    <a:pt x="3318" y="492"/>
                  </a:lnTo>
                  <a:lnTo>
                    <a:pt x="3324" y="492"/>
                  </a:lnTo>
                  <a:lnTo>
                    <a:pt x="3324" y="498"/>
                  </a:lnTo>
                  <a:lnTo>
                    <a:pt x="3324" y="498"/>
                  </a:lnTo>
                  <a:lnTo>
                    <a:pt x="3324" y="498"/>
                  </a:lnTo>
                  <a:lnTo>
                    <a:pt x="3324" y="498"/>
                  </a:lnTo>
                  <a:lnTo>
                    <a:pt x="3324" y="498"/>
                  </a:lnTo>
                  <a:lnTo>
                    <a:pt x="3330" y="498"/>
                  </a:lnTo>
                  <a:lnTo>
                    <a:pt x="3330" y="498"/>
                  </a:lnTo>
                  <a:lnTo>
                    <a:pt x="3330" y="504"/>
                  </a:lnTo>
                  <a:lnTo>
                    <a:pt x="3330" y="504"/>
                  </a:lnTo>
                  <a:lnTo>
                    <a:pt x="3330" y="504"/>
                  </a:lnTo>
                  <a:lnTo>
                    <a:pt x="3330" y="504"/>
                  </a:lnTo>
                  <a:lnTo>
                    <a:pt x="3330" y="504"/>
                  </a:lnTo>
                  <a:lnTo>
                    <a:pt x="3336" y="504"/>
                  </a:lnTo>
                  <a:lnTo>
                    <a:pt x="3336" y="510"/>
                  </a:lnTo>
                  <a:lnTo>
                    <a:pt x="3336" y="510"/>
                  </a:lnTo>
                  <a:lnTo>
                    <a:pt x="3336" y="510"/>
                  </a:lnTo>
                  <a:lnTo>
                    <a:pt x="3336" y="510"/>
                  </a:lnTo>
                  <a:lnTo>
                    <a:pt x="3336" y="510"/>
                  </a:lnTo>
                  <a:lnTo>
                    <a:pt x="3342" y="510"/>
                  </a:lnTo>
                  <a:lnTo>
                    <a:pt x="3342" y="516"/>
                  </a:lnTo>
                  <a:lnTo>
                    <a:pt x="3342" y="516"/>
                  </a:lnTo>
                  <a:lnTo>
                    <a:pt x="3342" y="516"/>
                  </a:lnTo>
                  <a:lnTo>
                    <a:pt x="3342" y="516"/>
                  </a:lnTo>
                  <a:lnTo>
                    <a:pt x="3342" y="516"/>
                  </a:lnTo>
                  <a:lnTo>
                    <a:pt x="3342" y="516"/>
                  </a:lnTo>
                  <a:lnTo>
                    <a:pt x="3348" y="522"/>
                  </a:lnTo>
                  <a:lnTo>
                    <a:pt x="3348" y="522"/>
                  </a:lnTo>
                  <a:lnTo>
                    <a:pt x="3348" y="522"/>
                  </a:lnTo>
                  <a:lnTo>
                    <a:pt x="3348" y="522"/>
                  </a:lnTo>
                  <a:lnTo>
                    <a:pt x="3348" y="522"/>
                  </a:lnTo>
                  <a:lnTo>
                    <a:pt x="3348" y="522"/>
                  </a:lnTo>
                  <a:lnTo>
                    <a:pt x="3348" y="522"/>
                  </a:lnTo>
                  <a:lnTo>
                    <a:pt x="3354" y="528"/>
                  </a:lnTo>
                  <a:lnTo>
                    <a:pt x="3354" y="528"/>
                  </a:lnTo>
                  <a:lnTo>
                    <a:pt x="3354" y="528"/>
                  </a:lnTo>
                  <a:lnTo>
                    <a:pt x="3354" y="528"/>
                  </a:lnTo>
                  <a:lnTo>
                    <a:pt x="3354" y="528"/>
                  </a:lnTo>
                  <a:lnTo>
                    <a:pt x="3354" y="528"/>
                  </a:lnTo>
                  <a:lnTo>
                    <a:pt x="3354" y="528"/>
                  </a:lnTo>
                  <a:lnTo>
                    <a:pt x="3360" y="534"/>
                  </a:lnTo>
                  <a:lnTo>
                    <a:pt x="3360" y="534"/>
                  </a:lnTo>
                  <a:lnTo>
                    <a:pt x="3360" y="534"/>
                  </a:lnTo>
                  <a:lnTo>
                    <a:pt x="3360" y="534"/>
                  </a:lnTo>
                  <a:lnTo>
                    <a:pt x="3360" y="534"/>
                  </a:lnTo>
                  <a:lnTo>
                    <a:pt x="3360" y="540"/>
                  </a:lnTo>
                  <a:lnTo>
                    <a:pt x="3366" y="540"/>
                  </a:lnTo>
                  <a:lnTo>
                    <a:pt x="3366" y="540"/>
                  </a:lnTo>
                  <a:lnTo>
                    <a:pt x="3366" y="540"/>
                  </a:lnTo>
                  <a:lnTo>
                    <a:pt x="3366" y="540"/>
                  </a:lnTo>
                  <a:lnTo>
                    <a:pt x="3366" y="540"/>
                  </a:lnTo>
                  <a:lnTo>
                    <a:pt x="3366" y="540"/>
                  </a:lnTo>
                  <a:lnTo>
                    <a:pt x="3366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52"/>
                  </a:lnTo>
                  <a:lnTo>
                    <a:pt x="3378" y="552"/>
                  </a:lnTo>
                  <a:lnTo>
                    <a:pt x="3378" y="552"/>
                  </a:lnTo>
                  <a:lnTo>
                    <a:pt x="3378" y="552"/>
                  </a:lnTo>
                  <a:lnTo>
                    <a:pt x="3378" y="552"/>
                  </a:lnTo>
                  <a:lnTo>
                    <a:pt x="3378" y="552"/>
                  </a:lnTo>
                  <a:lnTo>
                    <a:pt x="3378" y="558"/>
                  </a:lnTo>
                  <a:lnTo>
                    <a:pt x="3384" y="558"/>
                  </a:lnTo>
                  <a:lnTo>
                    <a:pt x="3384" y="558"/>
                  </a:lnTo>
                  <a:lnTo>
                    <a:pt x="3384" y="558"/>
                  </a:lnTo>
                  <a:lnTo>
                    <a:pt x="3384" y="558"/>
                  </a:lnTo>
                  <a:lnTo>
                    <a:pt x="3384" y="558"/>
                  </a:lnTo>
                  <a:lnTo>
                    <a:pt x="3384" y="558"/>
                  </a:lnTo>
                  <a:lnTo>
                    <a:pt x="3384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64"/>
                  </a:lnTo>
                  <a:lnTo>
                    <a:pt x="3390" y="570"/>
                  </a:lnTo>
                  <a:lnTo>
                    <a:pt x="3396" y="570"/>
                  </a:lnTo>
                  <a:lnTo>
                    <a:pt x="3396" y="570"/>
                  </a:lnTo>
                  <a:lnTo>
                    <a:pt x="3396" y="570"/>
                  </a:lnTo>
                  <a:lnTo>
                    <a:pt x="3396" y="570"/>
                  </a:lnTo>
                  <a:lnTo>
                    <a:pt x="3396" y="570"/>
                  </a:lnTo>
                  <a:lnTo>
                    <a:pt x="3396" y="570"/>
                  </a:lnTo>
                  <a:lnTo>
                    <a:pt x="3396" y="576"/>
                  </a:lnTo>
                  <a:lnTo>
                    <a:pt x="3402" y="576"/>
                  </a:lnTo>
                  <a:lnTo>
                    <a:pt x="3402" y="576"/>
                  </a:lnTo>
                  <a:lnTo>
                    <a:pt x="3402" y="576"/>
                  </a:lnTo>
                  <a:lnTo>
                    <a:pt x="3402" y="576"/>
                  </a:lnTo>
                  <a:lnTo>
                    <a:pt x="3402" y="576"/>
                  </a:lnTo>
                  <a:lnTo>
                    <a:pt x="3402" y="582"/>
                  </a:lnTo>
                  <a:lnTo>
                    <a:pt x="3408" y="582"/>
                  </a:lnTo>
                  <a:lnTo>
                    <a:pt x="3408" y="582"/>
                  </a:lnTo>
                  <a:lnTo>
                    <a:pt x="3408" y="582"/>
                  </a:lnTo>
                  <a:lnTo>
                    <a:pt x="3408" y="582"/>
                  </a:lnTo>
                  <a:lnTo>
                    <a:pt x="3408" y="582"/>
                  </a:lnTo>
                  <a:lnTo>
                    <a:pt x="3408" y="582"/>
                  </a:lnTo>
                  <a:lnTo>
                    <a:pt x="3408" y="588"/>
                  </a:lnTo>
                  <a:lnTo>
                    <a:pt x="3414" y="588"/>
                  </a:lnTo>
                  <a:lnTo>
                    <a:pt x="3414" y="588"/>
                  </a:lnTo>
                  <a:lnTo>
                    <a:pt x="3414" y="588"/>
                  </a:lnTo>
                  <a:lnTo>
                    <a:pt x="3414" y="588"/>
                  </a:lnTo>
                  <a:lnTo>
                    <a:pt x="3414" y="588"/>
                  </a:lnTo>
                  <a:lnTo>
                    <a:pt x="3414" y="588"/>
                  </a:lnTo>
                  <a:lnTo>
                    <a:pt x="3414" y="594"/>
                  </a:lnTo>
                  <a:lnTo>
                    <a:pt x="3420" y="594"/>
                  </a:lnTo>
                  <a:lnTo>
                    <a:pt x="3420" y="594"/>
                  </a:lnTo>
                  <a:lnTo>
                    <a:pt x="3420" y="594"/>
                  </a:lnTo>
                  <a:lnTo>
                    <a:pt x="3420" y="594"/>
                  </a:lnTo>
                  <a:lnTo>
                    <a:pt x="3420" y="594"/>
                  </a:lnTo>
                  <a:lnTo>
                    <a:pt x="3420" y="594"/>
                  </a:lnTo>
                  <a:lnTo>
                    <a:pt x="3420" y="600"/>
                  </a:lnTo>
                  <a:lnTo>
                    <a:pt x="3426" y="600"/>
                  </a:lnTo>
                  <a:lnTo>
                    <a:pt x="3426" y="600"/>
                  </a:lnTo>
                  <a:lnTo>
                    <a:pt x="3426" y="600"/>
                  </a:lnTo>
                  <a:lnTo>
                    <a:pt x="3426" y="600"/>
                  </a:lnTo>
                  <a:lnTo>
                    <a:pt x="3426" y="600"/>
                  </a:lnTo>
                  <a:lnTo>
                    <a:pt x="3426" y="600"/>
                  </a:lnTo>
                  <a:lnTo>
                    <a:pt x="3432" y="606"/>
                  </a:lnTo>
                  <a:lnTo>
                    <a:pt x="3432" y="606"/>
                  </a:lnTo>
                  <a:lnTo>
                    <a:pt x="3432" y="606"/>
                  </a:lnTo>
                  <a:lnTo>
                    <a:pt x="3432" y="606"/>
                  </a:lnTo>
                  <a:lnTo>
                    <a:pt x="3432" y="606"/>
                  </a:lnTo>
                  <a:lnTo>
                    <a:pt x="3432" y="606"/>
                  </a:lnTo>
                  <a:lnTo>
                    <a:pt x="3432" y="606"/>
                  </a:lnTo>
                  <a:lnTo>
                    <a:pt x="3438" y="612"/>
                  </a:lnTo>
                  <a:lnTo>
                    <a:pt x="3438" y="612"/>
                  </a:lnTo>
                  <a:lnTo>
                    <a:pt x="3438" y="612"/>
                  </a:lnTo>
                  <a:lnTo>
                    <a:pt x="3438" y="612"/>
                  </a:lnTo>
                  <a:lnTo>
                    <a:pt x="3438" y="612"/>
                  </a:lnTo>
                  <a:lnTo>
                    <a:pt x="3438" y="612"/>
                  </a:lnTo>
                  <a:lnTo>
                    <a:pt x="3438" y="618"/>
                  </a:lnTo>
                  <a:lnTo>
                    <a:pt x="3444" y="618"/>
                  </a:lnTo>
                  <a:lnTo>
                    <a:pt x="3444" y="618"/>
                  </a:lnTo>
                  <a:lnTo>
                    <a:pt x="3444" y="618"/>
                  </a:lnTo>
                  <a:lnTo>
                    <a:pt x="3444" y="618"/>
                  </a:lnTo>
                  <a:lnTo>
                    <a:pt x="3444" y="618"/>
                  </a:lnTo>
                  <a:lnTo>
                    <a:pt x="3444" y="618"/>
                  </a:lnTo>
                  <a:lnTo>
                    <a:pt x="3444" y="624"/>
                  </a:lnTo>
                  <a:lnTo>
                    <a:pt x="3450" y="624"/>
                  </a:lnTo>
                  <a:lnTo>
                    <a:pt x="3450" y="624"/>
                  </a:lnTo>
                  <a:lnTo>
                    <a:pt x="3450" y="624"/>
                  </a:lnTo>
                  <a:lnTo>
                    <a:pt x="3450" y="624"/>
                  </a:lnTo>
                  <a:lnTo>
                    <a:pt x="3450" y="624"/>
                  </a:lnTo>
                  <a:lnTo>
                    <a:pt x="3450" y="624"/>
                  </a:lnTo>
                  <a:lnTo>
                    <a:pt x="3456" y="630"/>
                  </a:lnTo>
                  <a:lnTo>
                    <a:pt x="3456" y="630"/>
                  </a:lnTo>
                  <a:lnTo>
                    <a:pt x="3456" y="630"/>
                  </a:lnTo>
                  <a:lnTo>
                    <a:pt x="3456" y="630"/>
                  </a:lnTo>
                  <a:lnTo>
                    <a:pt x="3456" y="630"/>
                  </a:lnTo>
                  <a:lnTo>
                    <a:pt x="3456" y="630"/>
                  </a:lnTo>
                  <a:lnTo>
                    <a:pt x="3456" y="630"/>
                  </a:lnTo>
                  <a:lnTo>
                    <a:pt x="3462" y="636"/>
                  </a:lnTo>
                  <a:lnTo>
                    <a:pt x="3462" y="636"/>
                  </a:lnTo>
                  <a:lnTo>
                    <a:pt x="3462" y="636"/>
                  </a:lnTo>
                  <a:lnTo>
                    <a:pt x="3462" y="636"/>
                  </a:lnTo>
                  <a:lnTo>
                    <a:pt x="3462" y="636"/>
                  </a:lnTo>
                  <a:lnTo>
                    <a:pt x="3462" y="636"/>
                  </a:lnTo>
                  <a:lnTo>
                    <a:pt x="3462" y="636"/>
                  </a:lnTo>
                  <a:lnTo>
                    <a:pt x="3468" y="642"/>
                  </a:lnTo>
                  <a:lnTo>
                    <a:pt x="3468" y="642"/>
                  </a:lnTo>
                  <a:lnTo>
                    <a:pt x="3468" y="642"/>
                  </a:lnTo>
                  <a:lnTo>
                    <a:pt x="3468" y="642"/>
                  </a:lnTo>
                  <a:lnTo>
                    <a:pt x="3468" y="642"/>
                  </a:lnTo>
                  <a:lnTo>
                    <a:pt x="3468" y="642"/>
                  </a:lnTo>
                  <a:lnTo>
                    <a:pt x="3474" y="642"/>
                  </a:lnTo>
                  <a:lnTo>
                    <a:pt x="3474" y="648"/>
                  </a:lnTo>
                  <a:lnTo>
                    <a:pt x="3474" y="648"/>
                  </a:lnTo>
                  <a:lnTo>
                    <a:pt x="3474" y="648"/>
                  </a:lnTo>
                  <a:lnTo>
                    <a:pt x="3474" y="648"/>
                  </a:lnTo>
                  <a:lnTo>
                    <a:pt x="3474" y="648"/>
                  </a:lnTo>
                  <a:lnTo>
                    <a:pt x="3474" y="648"/>
                  </a:lnTo>
                  <a:lnTo>
                    <a:pt x="3480" y="648"/>
                  </a:lnTo>
                  <a:lnTo>
                    <a:pt x="3480" y="654"/>
                  </a:lnTo>
                  <a:lnTo>
                    <a:pt x="3480" y="654"/>
                  </a:lnTo>
                  <a:lnTo>
                    <a:pt x="3480" y="654"/>
                  </a:lnTo>
                  <a:lnTo>
                    <a:pt x="3480" y="654"/>
                  </a:lnTo>
                  <a:lnTo>
                    <a:pt x="3480" y="654"/>
                  </a:lnTo>
                  <a:lnTo>
                    <a:pt x="3480" y="654"/>
                  </a:lnTo>
                  <a:lnTo>
                    <a:pt x="3486" y="654"/>
                  </a:lnTo>
                  <a:lnTo>
                    <a:pt x="3486" y="654"/>
                  </a:lnTo>
                  <a:lnTo>
                    <a:pt x="3486" y="660"/>
                  </a:lnTo>
                  <a:lnTo>
                    <a:pt x="3486" y="660"/>
                  </a:lnTo>
                  <a:lnTo>
                    <a:pt x="3486" y="660"/>
                  </a:lnTo>
                  <a:lnTo>
                    <a:pt x="3486" y="660"/>
                  </a:lnTo>
                  <a:lnTo>
                    <a:pt x="3486" y="660"/>
                  </a:lnTo>
                  <a:lnTo>
                    <a:pt x="3492" y="660"/>
                  </a:lnTo>
                  <a:lnTo>
                    <a:pt x="3492" y="660"/>
                  </a:lnTo>
                  <a:lnTo>
                    <a:pt x="3492" y="666"/>
                  </a:lnTo>
                  <a:lnTo>
                    <a:pt x="3492" y="666"/>
                  </a:lnTo>
                  <a:lnTo>
                    <a:pt x="3492" y="666"/>
                  </a:lnTo>
                  <a:lnTo>
                    <a:pt x="3492" y="666"/>
                  </a:lnTo>
                  <a:lnTo>
                    <a:pt x="3498" y="666"/>
                  </a:lnTo>
                  <a:lnTo>
                    <a:pt x="3498" y="666"/>
                  </a:lnTo>
                  <a:lnTo>
                    <a:pt x="3498" y="666"/>
                  </a:lnTo>
                  <a:lnTo>
                    <a:pt x="3498" y="672"/>
                  </a:lnTo>
                  <a:lnTo>
                    <a:pt x="3498" y="672"/>
                  </a:lnTo>
                  <a:lnTo>
                    <a:pt x="3498" y="672"/>
                  </a:lnTo>
                  <a:lnTo>
                    <a:pt x="3498" y="672"/>
                  </a:lnTo>
                  <a:lnTo>
                    <a:pt x="3504" y="672"/>
                  </a:lnTo>
                  <a:lnTo>
                    <a:pt x="3504" y="672"/>
                  </a:lnTo>
                  <a:lnTo>
                    <a:pt x="3504" y="672"/>
                  </a:lnTo>
                  <a:lnTo>
                    <a:pt x="3504" y="678"/>
                  </a:lnTo>
                  <a:lnTo>
                    <a:pt x="3504" y="678"/>
                  </a:lnTo>
                  <a:lnTo>
                    <a:pt x="3504" y="678"/>
                  </a:lnTo>
                  <a:lnTo>
                    <a:pt x="3510" y="678"/>
                  </a:lnTo>
                  <a:lnTo>
                    <a:pt x="3510" y="678"/>
                  </a:lnTo>
                  <a:lnTo>
                    <a:pt x="3510" y="678"/>
                  </a:lnTo>
                  <a:lnTo>
                    <a:pt x="3510" y="678"/>
                  </a:lnTo>
                  <a:lnTo>
                    <a:pt x="3510" y="684"/>
                  </a:lnTo>
                  <a:lnTo>
                    <a:pt x="3510" y="684"/>
                  </a:lnTo>
                  <a:lnTo>
                    <a:pt x="3510" y="684"/>
                  </a:lnTo>
                  <a:lnTo>
                    <a:pt x="3516" y="684"/>
                  </a:lnTo>
                  <a:lnTo>
                    <a:pt x="3516" y="684"/>
                  </a:lnTo>
                  <a:lnTo>
                    <a:pt x="3516" y="684"/>
                  </a:lnTo>
                  <a:lnTo>
                    <a:pt x="3516" y="684"/>
                  </a:lnTo>
                  <a:lnTo>
                    <a:pt x="3516" y="690"/>
                  </a:lnTo>
                  <a:lnTo>
                    <a:pt x="3516" y="690"/>
                  </a:lnTo>
                  <a:lnTo>
                    <a:pt x="3522" y="690"/>
                  </a:lnTo>
                  <a:lnTo>
                    <a:pt x="3522" y="690"/>
                  </a:lnTo>
                  <a:lnTo>
                    <a:pt x="3522" y="690"/>
                  </a:lnTo>
                  <a:lnTo>
                    <a:pt x="3522" y="690"/>
                  </a:lnTo>
                  <a:lnTo>
                    <a:pt x="3522" y="690"/>
                  </a:lnTo>
                  <a:lnTo>
                    <a:pt x="3522" y="690"/>
                  </a:lnTo>
                  <a:lnTo>
                    <a:pt x="3522" y="696"/>
                  </a:lnTo>
                  <a:lnTo>
                    <a:pt x="3528" y="696"/>
                  </a:lnTo>
                  <a:lnTo>
                    <a:pt x="3528" y="696"/>
                  </a:lnTo>
                  <a:lnTo>
                    <a:pt x="3528" y="696"/>
                  </a:lnTo>
                  <a:lnTo>
                    <a:pt x="3528" y="696"/>
                  </a:lnTo>
                  <a:lnTo>
                    <a:pt x="3528" y="696"/>
                  </a:lnTo>
                  <a:lnTo>
                    <a:pt x="3528" y="696"/>
                  </a:lnTo>
                  <a:lnTo>
                    <a:pt x="3528" y="702"/>
                  </a:lnTo>
                  <a:lnTo>
                    <a:pt x="3534" y="702"/>
                  </a:lnTo>
                  <a:lnTo>
                    <a:pt x="3534" y="702"/>
                  </a:lnTo>
                  <a:lnTo>
                    <a:pt x="3534" y="702"/>
                  </a:lnTo>
                  <a:lnTo>
                    <a:pt x="3534" y="702"/>
                  </a:lnTo>
                  <a:lnTo>
                    <a:pt x="3534" y="702"/>
                  </a:lnTo>
                  <a:lnTo>
                    <a:pt x="3534" y="702"/>
                  </a:lnTo>
                  <a:lnTo>
                    <a:pt x="3534" y="702"/>
                  </a:lnTo>
                  <a:lnTo>
                    <a:pt x="3540" y="708"/>
                  </a:lnTo>
                  <a:lnTo>
                    <a:pt x="3540" y="708"/>
                  </a:lnTo>
                  <a:lnTo>
                    <a:pt x="3540" y="708"/>
                  </a:lnTo>
                  <a:lnTo>
                    <a:pt x="3540" y="708"/>
                  </a:lnTo>
                  <a:lnTo>
                    <a:pt x="3540" y="708"/>
                  </a:lnTo>
                  <a:lnTo>
                    <a:pt x="3540" y="708"/>
                  </a:lnTo>
                  <a:lnTo>
                    <a:pt x="3540" y="708"/>
                  </a:lnTo>
                  <a:lnTo>
                    <a:pt x="3546" y="708"/>
                  </a:lnTo>
                  <a:lnTo>
                    <a:pt x="3546" y="714"/>
                  </a:lnTo>
                  <a:lnTo>
                    <a:pt x="3546" y="714"/>
                  </a:lnTo>
                  <a:lnTo>
                    <a:pt x="3546" y="714"/>
                  </a:lnTo>
                  <a:lnTo>
                    <a:pt x="3546" y="714"/>
                  </a:lnTo>
                  <a:lnTo>
                    <a:pt x="3546" y="714"/>
                  </a:lnTo>
                  <a:lnTo>
                    <a:pt x="3552" y="714"/>
                  </a:lnTo>
                  <a:lnTo>
                    <a:pt x="3552" y="714"/>
                  </a:lnTo>
                  <a:lnTo>
                    <a:pt x="3552" y="714"/>
                  </a:lnTo>
                  <a:lnTo>
                    <a:pt x="3552" y="714"/>
                  </a:lnTo>
                  <a:lnTo>
                    <a:pt x="3552" y="720"/>
                  </a:lnTo>
                  <a:lnTo>
                    <a:pt x="3552" y="720"/>
                  </a:lnTo>
                  <a:lnTo>
                    <a:pt x="3552" y="720"/>
                  </a:lnTo>
                  <a:lnTo>
                    <a:pt x="3558" y="720"/>
                  </a:lnTo>
                  <a:lnTo>
                    <a:pt x="3558" y="720"/>
                  </a:lnTo>
                  <a:lnTo>
                    <a:pt x="3558" y="720"/>
                  </a:lnTo>
                  <a:lnTo>
                    <a:pt x="3558" y="720"/>
                  </a:lnTo>
                  <a:lnTo>
                    <a:pt x="3558" y="720"/>
                  </a:lnTo>
                  <a:lnTo>
                    <a:pt x="3558" y="726"/>
                  </a:lnTo>
                  <a:lnTo>
                    <a:pt x="3558" y="726"/>
                  </a:lnTo>
                  <a:lnTo>
                    <a:pt x="3564" y="726"/>
                  </a:lnTo>
                  <a:lnTo>
                    <a:pt x="3564" y="726"/>
                  </a:lnTo>
                  <a:lnTo>
                    <a:pt x="3564" y="726"/>
                  </a:lnTo>
                  <a:lnTo>
                    <a:pt x="3564" y="726"/>
                  </a:lnTo>
                  <a:lnTo>
                    <a:pt x="3564" y="726"/>
                  </a:lnTo>
                  <a:lnTo>
                    <a:pt x="3564" y="726"/>
                  </a:lnTo>
                  <a:lnTo>
                    <a:pt x="3570" y="732"/>
                  </a:lnTo>
                  <a:lnTo>
                    <a:pt x="3570" y="732"/>
                  </a:lnTo>
                  <a:lnTo>
                    <a:pt x="3570" y="732"/>
                  </a:lnTo>
                  <a:lnTo>
                    <a:pt x="3570" y="732"/>
                  </a:lnTo>
                  <a:lnTo>
                    <a:pt x="3570" y="732"/>
                  </a:lnTo>
                  <a:lnTo>
                    <a:pt x="3570" y="732"/>
                  </a:lnTo>
                  <a:lnTo>
                    <a:pt x="3570" y="732"/>
                  </a:lnTo>
                  <a:lnTo>
                    <a:pt x="3576" y="732"/>
                  </a:lnTo>
                  <a:lnTo>
                    <a:pt x="3576" y="732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82" y="738"/>
                  </a:lnTo>
                  <a:lnTo>
                    <a:pt x="3582" y="738"/>
                  </a:lnTo>
                  <a:lnTo>
                    <a:pt x="3582" y="738"/>
                  </a:lnTo>
                  <a:lnTo>
                    <a:pt x="3582" y="738"/>
                  </a:lnTo>
                  <a:lnTo>
                    <a:pt x="3582" y="744"/>
                  </a:lnTo>
                  <a:lnTo>
                    <a:pt x="3582" y="744"/>
                  </a:lnTo>
                  <a:lnTo>
                    <a:pt x="3582" y="744"/>
                  </a:lnTo>
                  <a:lnTo>
                    <a:pt x="3588" y="744"/>
                  </a:lnTo>
                  <a:lnTo>
                    <a:pt x="3588" y="744"/>
                  </a:lnTo>
                  <a:lnTo>
                    <a:pt x="3588" y="744"/>
                  </a:lnTo>
                  <a:lnTo>
                    <a:pt x="3588" y="744"/>
                  </a:lnTo>
                  <a:lnTo>
                    <a:pt x="3588" y="744"/>
                  </a:lnTo>
                  <a:lnTo>
                    <a:pt x="3588" y="744"/>
                  </a:lnTo>
                  <a:lnTo>
                    <a:pt x="3588" y="744"/>
                  </a:lnTo>
                  <a:lnTo>
                    <a:pt x="3594" y="750"/>
                  </a:lnTo>
                  <a:lnTo>
                    <a:pt x="3594" y="750"/>
                  </a:lnTo>
                  <a:lnTo>
                    <a:pt x="3594" y="750"/>
                  </a:lnTo>
                  <a:lnTo>
                    <a:pt x="3594" y="750"/>
                  </a:lnTo>
                  <a:lnTo>
                    <a:pt x="3594" y="750"/>
                  </a:lnTo>
                  <a:lnTo>
                    <a:pt x="3594" y="750"/>
                  </a:lnTo>
                  <a:lnTo>
                    <a:pt x="3600" y="750"/>
                  </a:lnTo>
                  <a:lnTo>
                    <a:pt x="3600" y="750"/>
                  </a:lnTo>
                  <a:lnTo>
                    <a:pt x="3600" y="756"/>
                  </a:lnTo>
                  <a:lnTo>
                    <a:pt x="3600" y="756"/>
                  </a:lnTo>
                  <a:lnTo>
                    <a:pt x="3600" y="756"/>
                  </a:lnTo>
                  <a:lnTo>
                    <a:pt x="3600" y="756"/>
                  </a:lnTo>
                  <a:lnTo>
                    <a:pt x="3606" y="756"/>
                  </a:lnTo>
                  <a:lnTo>
                    <a:pt x="3606" y="756"/>
                  </a:lnTo>
                  <a:lnTo>
                    <a:pt x="3606" y="756"/>
                  </a:lnTo>
                  <a:lnTo>
                    <a:pt x="3606" y="756"/>
                  </a:lnTo>
                  <a:lnTo>
                    <a:pt x="3606" y="756"/>
                  </a:lnTo>
                  <a:lnTo>
                    <a:pt x="3606" y="756"/>
                  </a:lnTo>
                  <a:lnTo>
                    <a:pt x="3606" y="756"/>
                  </a:lnTo>
                  <a:lnTo>
                    <a:pt x="3612" y="762"/>
                  </a:lnTo>
                  <a:lnTo>
                    <a:pt x="3612" y="762"/>
                  </a:lnTo>
                  <a:lnTo>
                    <a:pt x="3612" y="762"/>
                  </a:lnTo>
                  <a:lnTo>
                    <a:pt x="3612" y="762"/>
                  </a:lnTo>
                  <a:lnTo>
                    <a:pt x="3612" y="762"/>
                  </a:lnTo>
                  <a:lnTo>
                    <a:pt x="3612" y="762"/>
                  </a:lnTo>
                  <a:lnTo>
                    <a:pt x="3612" y="762"/>
                  </a:lnTo>
                  <a:lnTo>
                    <a:pt x="3618" y="762"/>
                  </a:lnTo>
                  <a:lnTo>
                    <a:pt x="3618" y="762"/>
                  </a:lnTo>
                  <a:lnTo>
                    <a:pt x="3618" y="762"/>
                  </a:lnTo>
                  <a:lnTo>
                    <a:pt x="3618" y="762"/>
                  </a:lnTo>
                  <a:lnTo>
                    <a:pt x="3618" y="768"/>
                  </a:lnTo>
                  <a:lnTo>
                    <a:pt x="3618" y="768"/>
                  </a:lnTo>
                  <a:lnTo>
                    <a:pt x="3618" y="768"/>
                  </a:lnTo>
                  <a:lnTo>
                    <a:pt x="3624" y="768"/>
                  </a:lnTo>
                  <a:lnTo>
                    <a:pt x="3624" y="768"/>
                  </a:lnTo>
                  <a:lnTo>
                    <a:pt x="3624" y="768"/>
                  </a:lnTo>
                  <a:lnTo>
                    <a:pt x="3624" y="768"/>
                  </a:lnTo>
                  <a:lnTo>
                    <a:pt x="3624" y="768"/>
                  </a:lnTo>
                  <a:lnTo>
                    <a:pt x="3624" y="768"/>
                  </a:lnTo>
                  <a:lnTo>
                    <a:pt x="3630" y="768"/>
                  </a:lnTo>
                  <a:lnTo>
                    <a:pt x="3630" y="768"/>
                  </a:lnTo>
                  <a:lnTo>
                    <a:pt x="3630" y="774"/>
                  </a:lnTo>
                  <a:lnTo>
                    <a:pt x="3630" y="774"/>
                  </a:lnTo>
                  <a:lnTo>
                    <a:pt x="3630" y="774"/>
                  </a:lnTo>
                  <a:lnTo>
                    <a:pt x="3630" y="774"/>
                  </a:lnTo>
                  <a:lnTo>
                    <a:pt x="3630" y="774"/>
                  </a:lnTo>
                  <a:lnTo>
                    <a:pt x="3636" y="774"/>
                  </a:lnTo>
                  <a:lnTo>
                    <a:pt x="3636" y="774"/>
                  </a:lnTo>
                  <a:lnTo>
                    <a:pt x="3636" y="774"/>
                  </a:lnTo>
                  <a:lnTo>
                    <a:pt x="3636" y="774"/>
                  </a:lnTo>
                  <a:lnTo>
                    <a:pt x="3636" y="774"/>
                  </a:lnTo>
                  <a:lnTo>
                    <a:pt x="3636" y="774"/>
                  </a:lnTo>
                  <a:lnTo>
                    <a:pt x="3636" y="774"/>
                  </a:lnTo>
                  <a:lnTo>
                    <a:pt x="3642" y="774"/>
                  </a:lnTo>
                  <a:lnTo>
                    <a:pt x="3642" y="780"/>
                  </a:lnTo>
                  <a:lnTo>
                    <a:pt x="3642" y="780"/>
                  </a:lnTo>
                  <a:lnTo>
                    <a:pt x="3642" y="780"/>
                  </a:lnTo>
                  <a:lnTo>
                    <a:pt x="3642" y="780"/>
                  </a:lnTo>
                  <a:lnTo>
                    <a:pt x="3642" y="780"/>
                  </a:lnTo>
                  <a:lnTo>
                    <a:pt x="3642" y="780"/>
                  </a:lnTo>
                  <a:lnTo>
                    <a:pt x="3648" y="780"/>
                  </a:lnTo>
                  <a:lnTo>
                    <a:pt x="3648" y="780"/>
                  </a:lnTo>
                  <a:lnTo>
                    <a:pt x="3648" y="780"/>
                  </a:lnTo>
                  <a:lnTo>
                    <a:pt x="3648" y="780"/>
                  </a:lnTo>
                  <a:lnTo>
                    <a:pt x="3648" y="780"/>
                  </a:lnTo>
                  <a:lnTo>
                    <a:pt x="3648" y="780"/>
                  </a:lnTo>
                  <a:lnTo>
                    <a:pt x="3654" y="780"/>
                  </a:lnTo>
                  <a:lnTo>
                    <a:pt x="3654" y="780"/>
                  </a:lnTo>
                  <a:lnTo>
                    <a:pt x="3654" y="780"/>
                  </a:lnTo>
                  <a:lnTo>
                    <a:pt x="3654" y="786"/>
                  </a:lnTo>
                  <a:lnTo>
                    <a:pt x="3654" y="786"/>
                  </a:lnTo>
                  <a:lnTo>
                    <a:pt x="3654" y="786"/>
                  </a:lnTo>
                  <a:lnTo>
                    <a:pt x="3654" y="786"/>
                  </a:lnTo>
                  <a:lnTo>
                    <a:pt x="3660" y="786"/>
                  </a:lnTo>
                  <a:lnTo>
                    <a:pt x="3660" y="786"/>
                  </a:lnTo>
                  <a:lnTo>
                    <a:pt x="3660" y="786"/>
                  </a:lnTo>
                  <a:lnTo>
                    <a:pt x="3660" y="786"/>
                  </a:lnTo>
                  <a:lnTo>
                    <a:pt x="3660" y="786"/>
                  </a:lnTo>
                  <a:lnTo>
                    <a:pt x="3660" y="786"/>
                  </a:lnTo>
                  <a:lnTo>
                    <a:pt x="3660" y="786"/>
                  </a:lnTo>
                  <a:lnTo>
                    <a:pt x="3666" y="786"/>
                  </a:lnTo>
                  <a:lnTo>
                    <a:pt x="3666" y="786"/>
                  </a:lnTo>
                  <a:lnTo>
                    <a:pt x="3666" y="786"/>
                  </a:lnTo>
                  <a:lnTo>
                    <a:pt x="3666" y="786"/>
                  </a:lnTo>
                  <a:lnTo>
                    <a:pt x="3666" y="786"/>
                  </a:lnTo>
                  <a:lnTo>
                    <a:pt x="3666" y="786"/>
                  </a:lnTo>
                  <a:lnTo>
                    <a:pt x="3666" y="792"/>
                  </a:lnTo>
                  <a:lnTo>
                    <a:pt x="3672" y="792"/>
                  </a:lnTo>
                  <a:lnTo>
                    <a:pt x="3672" y="792"/>
                  </a:lnTo>
                  <a:lnTo>
                    <a:pt x="3672" y="792"/>
                  </a:lnTo>
                  <a:lnTo>
                    <a:pt x="3672" y="792"/>
                  </a:lnTo>
                  <a:lnTo>
                    <a:pt x="3672" y="792"/>
                  </a:lnTo>
                  <a:lnTo>
                    <a:pt x="3672" y="792"/>
                  </a:lnTo>
                  <a:lnTo>
                    <a:pt x="3678" y="792"/>
                  </a:lnTo>
                  <a:lnTo>
                    <a:pt x="3678" y="792"/>
                  </a:lnTo>
                  <a:lnTo>
                    <a:pt x="3678" y="792"/>
                  </a:lnTo>
                  <a:lnTo>
                    <a:pt x="3678" y="792"/>
                  </a:lnTo>
                  <a:lnTo>
                    <a:pt x="3678" y="792"/>
                  </a:lnTo>
                  <a:lnTo>
                    <a:pt x="3678" y="792"/>
                  </a:lnTo>
                  <a:lnTo>
                    <a:pt x="3678" y="792"/>
                  </a:lnTo>
                  <a:lnTo>
                    <a:pt x="3684" y="792"/>
                  </a:lnTo>
                  <a:lnTo>
                    <a:pt x="3684" y="792"/>
                  </a:lnTo>
                  <a:lnTo>
                    <a:pt x="3684" y="792"/>
                  </a:lnTo>
                  <a:lnTo>
                    <a:pt x="3684" y="792"/>
                  </a:lnTo>
                  <a:lnTo>
                    <a:pt x="3684" y="792"/>
                  </a:lnTo>
                  <a:lnTo>
                    <a:pt x="3684" y="792"/>
                  </a:lnTo>
                  <a:lnTo>
                    <a:pt x="3684" y="792"/>
                  </a:lnTo>
                  <a:lnTo>
                    <a:pt x="3690" y="792"/>
                  </a:lnTo>
                  <a:lnTo>
                    <a:pt x="3690" y="792"/>
                  </a:lnTo>
                  <a:lnTo>
                    <a:pt x="3690" y="792"/>
                  </a:lnTo>
                  <a:lnTo>
                    <a:pt x="3690" y="792"/>
                  </a:lnTo>
                  <a:lnTo>
                    <a:pt x="3690" y="798"/>
                  </a:lnTo>
                  <a:lnTo>
                    <a:pt x="3690" y="798"/>
                  </a:lnTo>
                  <a:lnTo>
                    <a:pt x="3696" y="798"/>
                  </a:lnTo>
                  <a:lnTo>
                    <a:pt x="3696" y="798"/>
                  </a:lnTo>
                  <a:lnTo>
                    <a:pt x="3696" y="798"/>
                  </a:lnTo>
                  <a:lnTo>
                    <a:pt x="3696" y="798"/>
                  </a:lnTo>
                  <a:lnTo>
                    <a:pt x="3696" y="798"/>
                  </a:lnTo>
                  <a:lnTo>
                    <a:pt x="3696" y="798"/>
                  </a:lnTo>
                  <a:lnTo>
                    <a:pt x="3696" y="798"/>
                  </a:lnTo>
                  <a:lnTo>
                    <a:pt x="3702" y="798"/>
                  </a:lnTo>
                  <a:lnTo>
                    <a:pt x="3702" y="798"/>
                  </a:lnTo>
                  <a:lnTo>
                    <a:pt x="3702" y="798"/>
                  </a:lnTo>
                  <a:lnTo>
                    <a:pt x="3702" y="798"/>
                  </a:lnTo>
                  <a:lnTo>
                    <a:pt x="3702" y="798"/>
                  </a:lnTo>
                  <a:lnTo>
                    <a:pt x="3702" y="798"/>
                  </a:lnTo>
                  <a:lnTo>
                    <a:pt x="3702" y="798"/>
                  </a:lnTo>
                  <a:lnTo>
                    <a:pt x="3708" y="798"/>
                  </a:lnTo>
                  <a:lnTo>
                    <a:pt x="3708" y="798"/>
                  </a:lnTo>
                  <a:lnTo>
                    <a:pt x="3708" y="798"/>
                  </a:lnTo>
                  <a:lnTo>
                    <a:pt x="3708" y="798"/>
                  </a:lnTo>
                  <a:lnTo>
                    <a:pt x="3708" y="798"/>
                  </a:lnTo>
                  <a:lnTo>
                    <a:pt x="3708" y="798"/>
                  </a:lnTo>
                  <a:lnTo>
                    <a:pt x="3708" y="798"/>
                  </a:lnTo>
                  <a:lnTo>
                    <a:pt x="3714" y="798"/>
                  </a:lnTo>
                  <a:lnTo>
                    <a:pt x="3714" y="798"/>
                  </a:lnTo>
                  <a:lnTo>
                    <a:pt x="3714" y="798"/>
                  </a:lnTo>
                  <a:lnTo>
                    <a:pt x="3714" y="798"/>
                  </a:lnTo>
                  <a:lnTo>
                    <a:pt x="3714" y="798"/>
                  </a:lnTo>
                  <a:lnTo>
                    <a:pt x="3714" y="798"/>
                  </a:lnTo>
                  <a:lnTo>
                    <a:pt x="3720" y="798"/>
                  </a:lnTo>
                  <a:lnTo>
                    <a:pt x="3720" y="798"/>
                  </a:lnTo>
                  <a:lnTo>
                    <a:pt x="3720" y="798"/>
                  </a:lnTo>
                  <a:lnTo>
                    <a:pt x="3720" y="798"/>
                  </a:lnTo>
                  <a:lnTo>
                    <a:pt x="3720" y="798"/>
                  </a:lnTo>
                  <a:lnTo>
                    <a:pt x="3720" y="798"/>
                  </a:lnTo>
                  <a:lnTo>
                    <a:pt x="3720" y="798"/>
                  </a:lnTo>
                  <a:lnTo>
                    <a:pt x="3726" y="798"/>
                  </a:lnTo>
                  <a:lnTo>
                    <a:pt x="3726" y="798"/>
                  </a:lnTo>
                  <a:lnTo>
                    <a:pt x="3726" y="798"/>
                  </a:lnTo>
                  <a:lnTo>
                    <a:pt x="3726" y="798"/>
                  </a:lnTo>
                  <a:lnTo>
                    <a:pt x="3726" y="798"/>
                  </a:lnTo>
                  <a:lnTo>
                    <a:pt x="3726" y="798"/>
                  </a:lnTo>
                  <a:lnTo>
                    <a:pt x="3726" y="798"/>
                  </a:lnTo>
                  <a:lnTo>
                    <a:pt x="3732" y="798"/>
                  </a:lnTo>
                  <a:lnTo>
                    <a:pt x="3732" y="798"/>
                  </a:lnTo>
                  <a:lnTo>
                    <a:pt x="3732" y="798"/>
                  </a:lnTo>
                  <a:lnTo>
                    <a:pt x="3732" y="798"/>
                  </a:lnTo>
                  <a:lnTo>
                    <a:pt x="3732" y="798"/>
                  </a:lnTo>
                  <a:lnTo>
                    <a:pt x="3732" y="798"/>
                  </a:lnTo>
                  <a:lnTo>
                    <a:pt x="3732" y="798"/>
                  </a:lnTo>
                  <a:lnTo>
                    <a:pt x="3738" y="798"/>
                  </a:lnTo>
                  <a:lnTo>
                    <a:pt x="3738" y="798"/>
                  </a:lnTo>
                  <a:lnTo>
                    <a:pt x="3738" y="798"/>
                  </a:lnTo>
                  <a:lnTo>
                    <a:pt x="3738" y="798"/>
                  </a:lnTo>
                  <a:lnTo>
                    <a:pt x="3738" y="798"/>
                  </a:lnTo>
                  <a:lnTo>
                    <a:pt x="3738" y="798"/>
                  </a:lnTo>
                  <a:lnTo>
                    <a:pt x="3744" y="798"/>
                  </a:lnTo>
                  <a:lnTo>
                    <a:pt x="3744" y="798"/>
                  </a:lnTo>
                  <a:lnTo>
                    <a:pt x="3744" y="798"/>
                  </a:lnTo>
                  <a:lnTo>
                    <a:pt x="3744" y="798"/>
                  </a:lnTo>
                  <a:lnTo>
                    <a:pt x="3744" y="798"/>
                  </a:lnTo>
                  <a:lnTo>
                    <a:pt x="3744" y="798"/>
                  </a:lnTo>
                  <a:lnTo>
                    <a:pt x="3744" y="798"/>
                  </a:lnTo>
                  <a:lnTo>
                    <a:pt x="3750" y="798"/>
                  </a:lnTo>
                  <a:lnTo>
                    <a:pt x="3750" y="798"/>
                  </a:lnTo>
                  <a:lnTo>
                    <a:pt x="3750" y="792"/>
                  </a:lnTo>
                  <a:lnTo>
                    <a:pt x="3750" y="792"/>
                  </a:lnTo>
                  <a:lnTo>
                    <a:pt x="3750" y="792"/>
                  </a:lnTo>
                  <a:lnTo>
                    <a:pt x="3750" y="792"/>
                  </a:lnTo>
                  <a:lnTo>
                    <a:pt x="3750" y="792"/>
                  </a:lnTo>
                  <a:lnTo>
                    <a:pt x="3756" y="792"/>
                  </a:lnTo>
                  <a:lnTo>
                    <a:pt x="3756" y="792"/>
                  </a:lnTo>
                  <a:lnTo>
                    <a:pt x="3756" y="792"/>
                  </a:lnTo>
                  <a:lnTo>
                    <a:pt x="3756" y="792"/>
                  </a:lnTo>
                  <a:lnTo>
                    <a:pt x="3756" y="792"/>
                  </a:lnTo>
                  <a:lnTo>
                    <a:pt x="3756" y="792"/>
                  </a:lnTo>
                  <a:lnTo>
                    <a:pt x="3762" y="792"/>
                  </a:lnTo>
                  <a:lnTo>
                    <a:pt x="3762" y="792"/>
                  </a:lnTo>
                  <a:lnTo>
                    <a:pt x="3762" y="792"/>
                  </a:lnTo>
                  <a:lnTo>
                    <a:pt x="3762" y="792"/>
                  </a:lnTo>
                  <a:lnTo>
                    <a:pt x="3762" y="792"/>
                  </a:lnTo>
                  <a:lnTo>
                    <a:pt x="3762" y="792"/>
                  </a:lnTo>
                  <a:lnTo>
                    <a:pt x="3762" y="792"/>
                  </a:lnTo>
                  <a:lnTo>
                    <a:pt x="3768" y="792"/>
                  </a:lnTo>
                  <a:lnTo>
                    <a:pt x="3768" y="792"/>
                  </a:lnTo>
                  <a:lnTo>
                    <a:pt x="3768" y="792"/>
                  </a:lnTo>
                  <a:lnTo>
                    <a:pt x="3768" y="792"/>
                  </a:lnTo>
                  <a:lnTo>
                    <a:pt x="3768" y="792"/>
                  </a:lnTo>
                  <a:lnTo>
                    <a:pt x="3768" y="792"/>
                  </a:lnTo>
                  <a:lnTo>
                    <a:pt x="3774" y="786"/>
                  </a:lnTo>
                  <a:lnTo>
                    <a:pt x="3774" y="786"/>
                  </a:lnTo>
                  <a:lnTo>
                    <a:pt x="3774" y="786"/>
                  </a:lnTo>
                  <a:lnTo>
                    <a:pt x="3774" y="786"/>
                  </a:lnTo>
                  <a:lnTo>
                    <a:pt x="3774" y="786"/>
                  </a:lnTo>
                  <a:lnTo>
                    <a:pt x="3774" y="786"/>
                  </a:lnTo>
                  <a:lnTo>
                    <a:pt x="3774" y="786"/>
                  </a:lnTo>
                  <a:lnTo>
                    <a:pt x="3780" y="786"/>
                  </a:lnTo>
                  <a:lnTo>
                    <a:pt x="3780" y="786"/>
                  </a:lnTo>
                  <a:lnTo>
                    <a:pt x="3780" y="786"/>
                  </a:lnTo>
                  <a:lnTo>
                    <a:pt x="3780" y="786"/>
                  </a:lnTo>
                  <a:lnTo>
                    <a:pt x="3780" y="786"/>
                  </a:lnTo>
                  <a:lnTo>
                    <a:pt x="3780" y="786"/>
                  </a:lnTo>
                  <a:lnTo>
                    <a:pt x="3780" y="786"/>
                  </a:lnTo>
                  <a:lnTo>
                    <a:pt x="3786" y="786"/>
                  </a:lnTo>
                  <a:lnTo>
                    <a:pt x="3786" y="786"/>
                  </a:lnTo>
                  <a:lnTo>
                    <a:pt x="3786" y="786"/>
                  </a:lnTo>
                  <a:lnTo>
                    <a:pt x="3786" y="780"/>
                  </a:lnTo>
                  <a:lnTo>
                    <a:pt x="3786" y="780"/>
                  </a:lnTo>
                  <a:lnTo>
                    <a:pt x="3786" y="780"/>
                  </a:lnTo>
                  <a:lnTo>
                    <a:pt x="3786" y="780"/>
                  </a:lnTo>
                  <a:lnTo>
                    <a:pt x="3792" y="780"/>
                  </a:lnTo>
                  <a:lnTo>
                    <a:pt x="3792" y="780"/>
                  </a:lnTo>
                  <a:lnTo>
                    <a:pt x="3792" y="780"/>
                  </a:lnTo>
                  <a:lnTo>
                    <a:pt x="3792" y="780"/>
                  </a:lnTo>
                  <a:lnTo>
                    <a:pt x="3792" y="780"/>
                  </a:lnTo>
                  <a:lnTo>
                    <a:pt x="3792" y="780"/>
                  </a:lnTo>
                  <a:lnTo>
                    <a:pt x="3798" y="780"/>
                  </a:lnTo>
                  <a:lnTo>
                    <a:pt x="3798" y="780"/>
                  </a:lnTo>
                  <a:lnTo>
                    <a:pt x="3798" y="780"/>
                  </a:lnTo>
                  <a:lnTo>
                    <a:pt x="3798" y="780"/>
                  </a:lnTo>
                  <a:lnTo>
                    <a:pt x="3798" y="774"/>
                  </a:lnTo>
                  <a:lnTo>
                    <a:pt x="3798" y="774"/>
                  </a:lnTo>
                  <a:lnTo>
                    <a:pt x="3798" y="774"/>
                  </a:lnTo>
                  <a:lnTo>
                    <a:pt x="3804" y="774"/>
                  </a:lnTo>
                  <a:lnTo>
                    <a:pt x="3804" y="774"/>
                  </a:lnTo>
                  <a:lnTo>
                    <a:pt x="3804" y="774"/>
                  </a:lnTo>
                  <a:lnTo>
                    <a:pt x="3804" y="774"/>
                  </a:lnTo>
                  <a:lnTo>
                    <a:pt x="3804" y="774"/>
                  </a:lnTo>
                  <a:lnTo>
                    <a:pt x="3804" y="774"/>
                  </a:lnTo>
                  <a:lnTo>
                    <a:pt x="3804" y="774"/>
                  </a:lnTo>
                  <a:lnTo>
                    <a:pt x="3810" y="774"/>
                  </a:lnTo>
                  <a:lnTo>
                    <a:pt x="3810" y="774"/>
                  </a:lnTo>
                  <a:lnTo>
                    <a:pt x="3810" y="768"/>
                  </a:lnTo>
                  <a:lnTo>
                    <a:pt x="3810" y="768"/>
                  </a:lnTo>
                  <a:lnTo>
                    <a:pt x="3810" y="768"/>
                  </a:lnTo>
                  <a:lnTo>
                    <a:pt x="3810" y="768"/>
                  </a:lnTo>
                  <a:lnTo>
                    <a:pt x="3810" y="768"/>
                  </a:lnTo>
                  <a:lnTo>
                    <a:pt x="3816" y="768"/>
                  </a:lnTo>
                  <a:lnTo>
                    <a:pt x="3816" y="768"/>
                  </a:lnTo>
                  <a:lnTo>
                    <a:pt x="3816" y="768"/>
                  </a:lnTo>
                  <a:lnTo>
                    <a:pt x="3816" y="768"/>
                  </a:lnTo>
                  <a:lnTo>
                    <a:pt x="3816" y="768"/>
                  </a:lnTo>
                  <a:lnTo>
                    <a:pt x="3816" y="768"/>
                  </a:lnTo>
                  <a:lnTo>
                    <a:pt x="3816" y="768"/>
                  </a:lnTo>
                  <a:lnTo>
                    <a:pt x="3822" y="762"/>
                  </a:lnTo>
                  <a:lnTo>
                    <a:pt x="3822" y="762"/>
                  </a:lnTo>
                  <a:lnTo>
                    <a:pt x="3822" y="762"/>
                  </a:lnTo>
                  <a:lnTo>
                    <a:pt x="3822" y="762"/>
                  </a:lnTo>
                  <a:lnTo>
                    <a:pt x="3822" y="762"/>
                  </a:lnTo>
                  <a:lnTo>
                    <a:pt x="3822" y="762"/>
                  </a:lnTo>
                  <a:lnTo>
                    <a:pt x="3828" y="762"/>
                  </a:lnTo>
                  <a:lnTo>
                    <a:pt x="3828" y="762"/>
                  </a:lnTo>
                  <a:lnTo>
                    <a:pt x="3828" y="762"/>
                  </a:lnTo>
                  <a:lnTo>
                    <a:pt x="3828" y="762"/>
                  </a:lnTo>
                  <a:lnTo>
                    <a:pt x="3828" y="756"/>
                  </a:lnTo>
                  <a:lnTo>
                    <a:pt x="3828" y="756"/>
                  </a:lnTo>
                  <a:lnTo>
                    <a:pt x="3828" y="756"/>
                  </a:lnTo>
                  <a:lnTo>
                    <a:pt x="3834" y="756"/>
                  </a:lnTo>
                  <a:lnTo>
                    <a:pt x="3834" y="756"/>
                  </a:lnTo>
                  <a:lnTo>
                    <a:pt x="3834" y="756"/>
                  </a:lnTo>
                  <a:lnTo>
                    <a:pt x="3834" y="756"/>
                  </a:lnTo>
                  <a:lnTo>
                    <a:pt x="3834" y="756"/>
                  </a:lnTo>
                  <a:lnTo>
                    <a:pt x="3834" y="750"/>
                  </a:lnTo>
                  <a:lnTo>
                    <a:pt x="3840" y="750"/>
                  </a:lnTo>
                  <a:lnTo>
                    <a:pt x="3840" y="750"/>
                  </a:lnTo>
                  <a:lnTo>
                    <a:pt x="3840" y="750"/>
                  </a:lnTo>
                  <a:lnTo>
                    <a:pt x="3840" y="750"/>
                  </a:lnTo>
                  <a:lnTo>
                    <a:pt x="3840" y="750"/>
                  </a:lnTo>
                  <a:lnTo>
                    <a:pt x="3840" y="750"/>
                  </a:lnTo>
                  <a:lnTo>
                    <a:pt x="3840" y="750"/>
                  </a:lnTo>
                  <a:lnTo>
                    <a:pt x="3846" y="744"/>
                  </a:lnTo>
                  <a:lnTo>
                    <a:pt x="3846" y="744"/>
                  </a:lnTo>
                  <a:lnTo>
                    <a:pt x="3846" y="744"/>
                  </a:lnTo>
                  <a:lnTo>
                    <a:pt x="3846" y="744"/>
                  </a:lnTo>
                  <a:lnTo>
                    <a:pt x="3846" y="744"/>
                  </a:lnTo>
                  <a:lnTo>
                    <a:pt x="3846" y="744"/>
                  </a:lnTo>
                  <a:lnTo>
                    <a:pt x="3846" y="744"/>
                  </a:lnTo>
                  <a:lnTo>
                    <a:pt x="3852" y="738"/>
                  </a:lnTo>
                  <a:lnTo>
                    <a:pt x="3852" y="738"/>
                  </a:lnTo>
                  <a:lnTo>
                    <a:pt x="3852" y="738"/>
                  </a:lnTo>
                  <a:lnTo>
                    <a:pt x="3852" y="738"/>
                  </a:lnTo>
                  <a:lnTo>
                    <a:pt x="3852" y="738"/>
                  </a:lnTo>
                  <a:lnTo>
                    <a:pt x="3852" y="738"/>
                  </a:lnTo>
                  <a:lnTo>
                    <a:pt x="3858" y="738"/>
                  </a:lnTo>
                  <a:lnTo>
                    <a:pt x="3858" y="732"/>
                  </a:lnTo>
                  <a:lnTo>
                    <a:pt x="3858" y="732"/>
                  </a:lnTo>
                  <a:lnTo>
                    <a:pt x="3858" y="732"/>
                  </a:lnTo>
                  <a:lnTo>
                    <a:pt x="3858" y="732"/>
                  </a:lnTo>
                  <a:lnTo>
                    <a:pt x="3858" y="732"/>
                  </a:lnTo>
                  <a:lnTo>
                    <a:pt x="3858" y="732"/>
                  </a:lnTo>
                  <a:lnTo>
                    <a:pt x="3864" y="732"/>
                  </a:lnTo>
                  <a:lnTo>
                    <a:pt x="3864" y="726"/>
                  </a:lnTo>
                  <a:lnTo>
                    <a:pt x="3864" y="726"/>
                  </a:lnTo>
                  <a:lnTo>
                    <a:pt x="3864" y="726"/>
                  </a:lnTo>
                  <a:lnTo>
                    <a:pt x="3864" y="726"/>
                  </a:lnTo>
                  <a:lnTo>
                    <a:pt x="3864" y="726"/>
                  </a:lnTo>
                  <a:lnTo>
                    <a:pt x="3864" y="726"/>
                  </a:lnTo>
                  <a:lnTo>
                    <a:pt x="3870" y="720"/>
                  </a:lnTo>
                  <a:lnTo>
                    <a:pt x="3870" y="720"/>
                  </a:lnTo>
                  <a:lnTo>
                    <a:pt x="3870" y="720"/>
                  </a:lnTo>
                  <a:lnTo>
                    <a:pt x="3870" y="720"/>
                  </a:lnTo>
                  <a:lnTo>
                    <a:pt x="3870" y="720"/>
                  </a:lnTo>
                  <a:lnTo>
                    <a:pt x="3870" y="714"/>
                  </a:lnTo>
                  <a:lnTo>
                    <a:pt x="3870" y="714"/>
                  </a:lnTo>
                  <a:lnTo>
                    <a:pt x="3876" y="714"/>
                  </a:lnTo>
                  <a:lnTo>
                    <a:pt x="3876" y="714"/>
                  </a:lnTo>
                  <a:lnTo>
                    <a:pt x="3876" y="714"/>
                  </a:lnTo>
                  <a:lnTo>
                    <a:pt x="3876" y="714"/>
                  </a:lnTo>
                  <a:lnTo>
                    <a:pt x="3876" y="708"/>
                  </a:lnTo>
                  <a:lnTo>
                    <a:pt x="3876" y="708"/>
                  </a:lnTo>
                  <a:lnTo>
                    <a:pt x="3876" y="708"/>
                  </a:lnTo>
                  <a:lnTo>
                    <a:pt x="3882" y="708"/>
                  </a:lnTo>
                  <a:lnTo>
                    <a:pt x="3882" y="708"/>
                  </a:lnTo>
                  <a:lnTo>
                    <a:pt x="3882" y="702"/>
                  </a:lnTo>
                  <a:lnTo>
                    <a:pt x="3882" y="702"/>
                  </a:lnTo>
                  <a:lnTo>
                    <a:pt x="3882" y="702"/>
                  </a:lnTo>
                  <a:lnTo>
                    <a:pt x="3882" y="702"/>
                  </a:lnTo>
                  <a:lnTo>
                    <a:pt x="3882" y="702"/>
                  </a:lnTo>
                  <a:lnTo>
                    <a:pt x="3888" y="702"/>
                  </a:lnTo>
                  <a:lnTo>
                    <a:pt x="3888" y="696"/>
                  </a:lnTo>
                  <a:lnTo>
                    <a:pt x="3888" y="696"/>
                  </a:lnTo>
                  <a:lnTo>
                    <a:pt x="3888" y="696"/>
                  </a:lnTo>
                  <a:lnTo>
                    <a:pt x="3888" y="696"/>
                  </a:lnTo>
                  <a:lnTo>
                    <a:pt x="3894" y="690"/>
                  </a:lnTo>
                  <a:lnTo>
                    <a:pt x="3894" y="690"/>
                  </a:lnTo>
                  <a:lnTo>
                    <a:pt x="3894" y="690"/>
                  </a:lnTo>
                  <a:lnTo>
                    <a:pt x="3894" y="690"/>
                  </a:lnTo>
                  <a:lnTo>
                    <a:pt x="3894" y="690"/>
                  </a:lnTo>
                  <a:lnTo>
                    <a:pt x="3894" y="690"/>
                  </a:lnTo>
                  <a:lnTo>
                    <a:pt x="3894" y="684"/>
                  </a:lnTo>
                  <a:lnTo>
                    <a:pt x="3900" y="684"/>
                  </a:lnTo>
                  <a:lnTo>
                    <a:pt x="3900" y="684"/>
                  </a:lnTo>
                  <a:lnTo>
                    <a:pt x="3900" y="684"/>
                  </a:lnTo>
                  <a:lnTo>
                    <a:pt x="3900" y="684"/>
                  </a:lnTo>
                  <a:lnTo>
                    <a:pt x="3900" y="678"/>
                  </a:lnTo>
                  <a:lnTo>
                    <a:pt x="3900" y="678"/>
                  </a:lnTo>
                  <a:lnTo>
                    <a:pt x="3900" y="678"/>
                  </a:lnTo>
                  <a:lnTo>
                    <a:pt x="3906" y="678"/>
                  </a:lnTo>
                  <a:lnTo>
                    <a:pt x="3906" y="678"/>
                  </a:lnTo>
                  <a:lnTo>
                    <a:pt x="3906" y="678"/>
                  </a:lnTo>
                  <a:lnTo>
                    <a:pt x="3906" y="672"/>
                  </a:lnTo>
                  <a:lnTo>
                    <a:pt x="3906" y="672"/>
                  </a:lnTo>
                  <a:lnTo>
                    <a:pt x="3906" y="672"/>
                  </a:lnTo>
                  <a:lnTo>
                    <a:pt x="3906" y="672"/>
                  </a:lnTo>
                  <a:lnTo>
                    <a:pt x="3912" y="672"/>
                  </a:lnTo>
                  <a:lnTo>
                    <a:pt x="3912" y="666"/>
                  </a:lnTo>
                  <a:lnTo>
                    <a:pt x="3912" y="666"/>
                  </a:lnTo>
                  <a:lnTo>
                    <a:pt x="3912" y="666"/>
                  </a:lnTo>
                  <a:lnTo>
                    <a:pt x="3912" y="666"/>
                  </a:lnTo>
                  <a:lnTo>
                    <a:pt x="3912" y="666"/>
                  </a:lnTo>
                  <a:lnTo>
                    <a:pt x="3918" y="660"/>
                  </a:lnTo>
                  <a:lnTo>
                    <a:pt x="3918" y="660"/>
                  </a:lnTo>
                  <a:lnTo>
                    <a:pt x="3918" y="660"/>
                  </a:lnTo>
                  <a:lnTo>
                    <a:pt x="3918" y="660"/>
                  </a:lnTo>
                  <a:lnTo>
                    <a:pt x="3918" y="660"/>
                  </a:lnTo>
                  <a:lnTo>
                    <a:pt x="3918" y="654"/>
                  </a:lnTo>
                  <a:lnTo>
                    <a:pt x="3918" y="654"/>
                  </a:lnTo>
                  <a:lnTo>
                    <a:pt x="3924" y="654"/>
                  </a:lnTo>
                  <a:lnTo>
                    <a:pt x="3924" y="654"/>
                  </a:lnTo>
                  <a:lnTo>
                    <a:pt x="3924" y="654"/>
                  </a:lnTo>
                  <a:lnTo>
                    <a:pt x="3924" y="648"/>
                  </a:lnTo>
                  <a:lnTo>
                    <a:pt x="3924" y="648"/>
                  </a:lnTo>
                  <a:lnTo>
                    <a:pt x="3924" y="648"/>
                  </a:lnTo>
                  <a:lnTo>
                    <a:pt x="3924" y="648"/>
                  </a:lnTo>
                  <a:lnTo>
                    <a:pt x="3930" y="648"/>
                  </a:lnTo>
                  <a:lnTo>
                    <a:pt x="3930" y="642"/>
                  </a:lnTo>
                  <a:lnTo>
                    <a:pt x="3930" y="642"/>
                  </a:lnTo>
                  <a:lnTo>
                    <a:pt x="3930" y="642"/>
                  </a:lnTo>
                  <a:lnTo>
                    <a:pt x="3930" y="642"/>
                  </a:lnTo>
                  <a:lnTo>
                    <a:pt x="3930" y="642"/>
                  </a:lnTo>
                  <a:lnTo>
                    <a:pt x="3930" y="636"/>
                  </a:lnTo>
                  <a:lnTo>
                    <a:pt x="3936" y="636"/>
                  </a:lnTo>
                  <a:lnTo>
                    <a:pt x="3936" y="636"/>
                  </a:lnTo>
                  <a:lnTo>
                    <a:pt x="3936" y="636"/>
                  </a:lnTo>
                  <a:lnTo>
                    <a:pt x="3936" y="636"/>
                  </a:lnTo>
                  <a:lnTo>
                    <a:pt x="3936" y="636"/>
                  </a:lnTo>
                  <a:lnTo>
                    <a:pt x="3936" y="630"/>
                  </a:lnTo>
                  <a:lnTo>
                    <a:pt x="3936" y="630"/>
                  </a:lnTo>
                  <a:lnTo>
                    <a:pt x="3942" y="630"/>
                  </a:lnTo>
                  <a:lnTo>
                    <a:pt x="3942" y="630"/>
                  </a:lnTo>
                  <a:lnTo>
                    <a:pt x="3942" y="630"/>
                  </a:lnTo>
                  <a:lnTo>
                    <a:pt x="3942" y="624"/>
                  </a:lnTo>
                  <a:lnTo>
                    <a:pt x="3942" y="624"/>
                  </a:lnTo>
                  <a:lnTo>
                    <a:pt x="3942" y="624"/>
                  </a:lnTo>
                  <a:lnTo>
                    <a:pt x="3948" y="624"/>
                  </a:lnTo>
                  <a:lnTo>
                    <a:pt x="3948" y="624"/>
                  </a:lnTo>
                  <a:lnTo>
                    <a:pt x="3948" y="618"/>
                  </a:lnTo>
                  <a:lnTo>
                    <a:pt x="3948" y="618"/>
                  </a:lnTo>
                  <a:lnTo>
                    <a:pt x="3948" y="618"/>
                  </a:lnTo>
                  <a:lnTo>
                    <a:pt x="3948" y="618"/>
                  </a:lnTo>
                  <a:lnTo>
                    <a:pt x="3948" y="618"/>
                  </a:lnTo>
                  <a:lnTo>
                    <a:pt x="3954" y="612"/>
                  </a:lnTo>
                  <a:lnTo>
                    <a:pt x="3954" y="612"/>
                  </a:lnTo>
                  <a:lnTo>
                    <a:pt x="3954" y="612"/>
                  </a:lnTo>
                  <a:lnTo>
                    <a:pt x="3954" y="612"/>
                  </a:lnTo>
                  <a:lnTo>
                    <a:pt x="3954" y="612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60" y="606"/>
                  </a:lnTo>
                  <a:lnTo>
                    <a:pt x="3960" y="606"/>
                  </a:lnTo>
                  <a:lnTo>
                    <a:pt x="3960" y="606"/>
                  </a:lnTo>
                  <a:lnTo>
                    <a:pt x="3960" y="600"/>
                  </a:lnTo>
                  <a:lnTo>
                    <a:pt x="3960" y="600"/>
                  </a:lnTo>
                  <a:lnTo>
                    <a:pt x="3960" y="600"/>
                  </a:lnTo>
                  <a:lnTo>
                    <a:pt x="3966" y="600"/>
                  </a:lnTo>
                  <a:lnTo>
                    <a:pt x="3966" y="600"/>
                  </a:lnTo>
                  <a:lnTo>
                    <a:pt x="3966" y="594"/>
                  </a:lnTo>
                  <a:lnTo>
                    <a:pt x="3966" y="594"/>
                  </a:lnTo>
                  <a:lnTo>
                    <a:pt x="3966" y="594"/>
                  </a:lnTo>
                  <a:lnTo>
                    <a:pt x="3966" y="594"/>
                  </a:lnTo>
                  <a:lnTo>
                    <a:pt x="3966" y="594"/>
                  </a:lnTo>
                  <a:lnTo>
                    <a:pt x="3972" y="588"/>
                  </a:lnTo>
                  <a:lnTo>
                    <a:pt x="3972" y="588"/>
                  </a:lnTo>
                  <a:lnTo>
                    <a:pt x="3972" y="588"/>
                  </a:lnTo>
                  <a:lnTo>
                    <a:pt x="3972" y="588"/>
                  </a:lnTo>
                  <a:lnTo>
                    <a:pt x="3972" y="588"/>
                  </a:lnTo>
                  <a:lnTo>
                    <a:pt x="3972" y="582"/>
                  </a:lnTo>
                  <a:lnTo>
                    <a:pt x="3972" y="582"/>
                  </a:lnTo>
                  <a:lnTo>
                    <a:pt x="3978" y="582"/>
                  </a:lnTo>
                  <a:lnTo>
                    <a:pt x="3978" y="582"/>
                  </a:lnTo>
                  <a:lnTo>
                    <a:pt x="3978" y="582"/>
                  </a:lnTo>
                  <a:lnTo>
                    <a:pt x="3978" y="576"/>
                  </a:lnTo>
                  <a:lnTo>
                    <a:pt x="3978" y="576"/>
                  </a:lnTo>
                  <a:lnTo>
                    <a:pt x="3978" y="576"/>
                  </a:lnTo>
                  <a:lnTo>
                    <a:pt x="3978" y="576"/>
                  </a:lnTo>
                  <a:lnTo>
                    <a:pt x="3984" y="576"/>
                  </a:lnTo>
                  <a:lnTo>
                    <a:pt x="3984" y="570"/>
                  </a:lnTo>
                  <a:lnTo>
                    <a:pt x="3984" y="570"/>
                  </a:lnTo>
                  <a:lnTo>
                    <a:pt x="3984" y="570"/>
                  </a:lnTo>
                  <a:lnTo>
                    <a:pt x="3984" y="570"/>
                  </a:lnTo>
                  <a:lnTo>
                    <a:pt x="3984" y="570"/>
                  </a:lnTo>
                  <a:lnTo>
                    <a:pt x="3990" y="564"/>
                  </a:lnTo>
                  <a:lnTo>
                    <a:pt x="3990" y="564"/>
                  </a:lnTo>
                  <a:lnTo>
                    <a:pt x="3990" y="564"/>
                  </a:lnTo>
                  <a:lnTo>
                    <a:pt x="3990" y="564"/>
                  </a:lnTo>
                  <a:lnTo>
                    <a:pt x="3990" y="558"/>
                  </a:lnTo>
                  <a:lnTo>
                    <a:pt x="3990" y="558"/>
                  </a:lnTo>
                  <a:lnTo>
                    <a:pt x="3990" y="558"/>
                  </a:lnTo>
                  <a:lnTo>
                    <a:pt x="3996" y="558"/>
                  </a:lnTo>
                  <a:lnTo>
                    <a:pt x="3996" y="558"/>
                  </a:lnTo>
                  <a:lnTo>
                    <a:pt x="3996" y="552"/>
                  </a:lnTo>
                  <a:lnTo>
                    <a:pt x="3996" y="552"/>
                  </a:lnTo>
                  <a:lnTo>
                    <a:pt x="3996" y="552"/>
                  </a:lnTo>
                  <a:lnTo>
                    <a:pt x="3996" y="552"/>
                  </a:lnTo>
                  <a:lnTo>
                    <a:pt x="3996" y="552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0"/>
                  </a:lnTo>
                  <a:lnTo>
                    <a:pt x="4002" y="540"/>
                  </a:lnTo>
                  <a:lnTo>
                    <a:pt x="4008" y="540"/>
                  </a:lnTo>
                  <a:lnTo>
                    <a:pt x="4008" y="540"/>
                  </a:lnTo>
                  <a:lnTo>
                    <a:pt x="4008" y="540"/>
                  </a:lnTo>
                  <a:lnTo>
                    <a:pt x="4008" y="534"/>
                  </a:lnTo>
                  <a:lnTo>
                    <a:pt x="4008" y="534"/>
                  </a:lnTo>
                  <a:lnTo>
                    <a:pt x="4008" y="534"/>
                  </a:lnTo>
                  <a:lnTo>
                    <a:pt x="4014" y="534"/>
                  </a:lnTo>
                  <a:lnTo>
                    <a:pt x="4014" y="534"/>
                  </a:lnTo>
                  <a:lnTo>
                    <a:pt x="4014" y="528"/>
                  </a:lnTo>
                  <a:lnTo>
                    <a:pt x="4014" y="528"/>
                  </a:lnTo>
                  <a:lnTo>
                    <a:pt x="4014" y="528"/>
                  </a:lnTo>
                  <a:lnTo>
                    <a:pt x="4014" y="528"/>
                  </a:lnTo>
                  <a:lnTo>
                    <a:pt x="4014" y="528"/>
                  </a:lnTo>
                  <a:lnTo>
                    <a:pt x="4020" y="522"/>
                  </a:lnTo>
                  <a:lnTo>
                    <a:pt x="4020" y="522"/>
                  </a:lnTo>
                  <a:lnTo>
                    <a:pt x="4020" y="522"/>
                  </a:lnTo>
                  <a:lnTo>
                    <a:pt x="4020" y="522"/>
                  </a:lnTo>
                  <a:lnTo>
                    <a:pt x="4020" y="522"/>
                  </a:lnTo>
                  <a:lnTo>
                    <a:pt x="4020" y="516"/>
                  </a:lnTo>
                  <a:lnTo>
                    <a:pt x="4020" y="516"/>
                  </a:lnTo>
                  <a:lnTo>
                    <a:pt x="4026" y="516"/>
                  </a:lnTo>
                  <a:lnTo>
                    <a:pt x="4026" y="516"/>
                  </a:lnTo>
                  <a:lnTo>
                    <a:pt x="4026" y="516"/>
                  </a:lnTo>
                  <a:lnTo>
                    <a:pt x="4026" y="510"/>
                  </a:lnTo>
                  <a:lnTo>
                    <a:pt x="4026" y="510"/>
                  </a:lnTo>
                  <a:lnTo>
                    <a:pt x="4026" y="510"/>
                  </a:lnTo>
                  <a:lnTo>
                    <a:pt x="4026" y="510"/>
                  </a:lnTo>
                  <a:lnTo>
                    <a:pt x="4032" y="510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38" y="492"/>
                  </a:lnTo>
                  <a:lnTo>
                    <a:pt x="4038" y="492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86"/>
                  </a:lnTo>
                  <a:lnTo>
                    <a:pt x="4044" y="486"/>
                  </a:lnTo>
                  <a:lnTo>
                    <a:pt x="4044" y="486"/>
                  </a:lnTo>
                  <a:lnTo>
                    <a:pt x="4044" y="486"/>
                  </a:lnTo>
                  <a:lnTo>
                    <a:pt x="4050" y="480"/>
                  </a:lnTo>
                  <a:lnTo>
                    <a:pt x="4050" y="480"/>
                  </a:lnTo>
                  <a:lnTo>
                    <a:pt x="4050" y="480"/>
                  </a:lnTo>
                  <a:lnTo>
                    <a:pt x="4050" y="480"/>
                  </a:lnTo>
                  <a:lnTo>
                    <a:pt x="4050" y="480"/>
                  </a:lnTo>
                  <a:lnTo>
                    <a:pt x="4050" y="474"/>
                  </a:lnTo>
                  <a:lnTo>
                    <a:pt x="4050" y="474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56" y="468"/>
                  </a:lnTo>
                  <a:lnTo>
                    <a:pt x="4056" y="468"/>
                  </a:lnTo>
                  <a:lnTo>
                    <a:pt x="4056" y="468"/>
                  </a:lnTo>
                  <a:lnTo>
                    <a:pt x="4062" y="468"/>
                  </a:lnTo>
                  <a:lnTo>
                    <a:pt x="4062" y="468"/>
                  </a:lnTo>
                  <a:lnTo>
                    <a:pt x="4062" y="462"/>
                  </a:lnTo>
                  <a:lnTo>
                    <a:pt x="4062" y="462"/>
                  </a:lnTo>
                  <a:lnTo>
                    <a:pt x="4062" y="462"/>
                  </a:lnTo>
                  <a:lnTo>
                    <a:pt x="4062" y="462"/>
                  </a:lnTo>
                  <a:lnTo>
                    <a:pt x="4062" y="462"/>
                  </a:lnTo>
                  <a:lnTo>
                    <a:pt x="4068" y="456"/>
                  </a:lnTo>
                  <a:lnTo>
                    <a:pt x="4068" y="456"/>
                  </a:lnTo>
                  <a:lnTo>
                    <a:pt x="4068" y="456"/>
                  </a:lnTo>
                  <a:lnTo>
                    <a:pt x="4068" y="456"/>
                  </a:lnTo>
                  <a:lnTo>
                    <a:pt x="4068" y="456"/>
                  </a:lnTo>
                  <a:lnTo>
                    <a:pt x="4068" y="450"/>
                  </a:lnTo>
                  <a:lnTo>
                    <a:pt x="4068" y="450"/>
                  </a:lnTo>
                  <a:lnTo>
                    <a:pt x="4074" y="450"/>
                  </a:lnTo>
                  <a:lnTo>
                    <a:pt x="4074" y="450"/>
                  </a:lnTo>
                  <a:lnTo>
                    <a:pt x="4074" y="450"/>
                  </a:lnTo>
                  <a:lnTo>
                    <a:pt x="4074" y="444"/>
                  </a:lnTo>
                  <a:lnTo>
                    <a:pt x="4074" y="444"/>
                  </a:lnTo>
                  <a:lnTo>
                    <a:pt x="4074" y="444"/>
                  </a:lnTo>
                  <a:lnTo>
                    <a:pt x="4074" y="444"/>
                  </a:lnTo>
                  <a:lnTo>
                    <a:pt x="4080" y="444"/>
                  </a:lnTo>
                  <a:lnTo>
                    <a:pt x="4080" y="438"/>
                  </a:lnTo>
                  <a:lnTo>
                    <a:pt x="4080" y="438"/>
                  </a:lnTo>
                  <a:lnTo>
                    <a:pt x="4080" y="438"/>
                  </a:lnTo>
                  <a:lnTo>
                    <a:pt x="4080" y="438"/>
                  </a:lnTo>
                  <a:lnTo>
                    <a:pt x="4080" y="438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26"/>
                  </a:lnTo>
                  <a:lnTo>
                    <a:pt x="4086" y="426"/>
                  </a:lnTo>
                  <a:lnTo>
                    <a:pt x="4092" y="426"/>
                  </a:lnTo>
                  <a:lnTo>
                    <a:pt x="4092" y="426"/>
                  </a:lnTo>
                  <a:lnTo>
                    <a:pt x="4092" y="426"/>
                  </a:lnTo>
                  <a:lnTo>
                    <a:pt x="4092" y="420"/>
                  </a:lnTo>
                  <a:lnTo>
                    <a:pt x="4092" y="420"/>
                  </a:lnTo>
                  <a:lnTo>
                    <a:pt x="4092" y="420"/>
                  </a:lnTo>
                  <a:lnTo>
                    <a:pt x="4092" y="420"/>
                  </a:lnTo>
                  <a:lnTo>
                    <a:pt x="4098" y="420"/>
                  </a:lnTo>
                  <a:lnTo>
                    <a:pt x="4098" y="414"/>
                  </a:lnTo>
                  <a:lnTo>
                    <a:pt x="4098" y="414"/>
                  </a:lnTo>
                  <a:lnTo>
                    <a:pt x="4098" y="414"/>
                  </a:lnTo>
                  <a:lnTo>
                    <a:pt x="4098" y="414"/>
                  </a:lnTo>
                  <a:lnTo>
                    <a:pt x="4098" y="408"/>
                  </a:lnTo>
                  <a:lnTo>
                    <a:pt x="4098" y="408"/>
                  </a:lnTo>
                  <a:lnTo>
                    <a:pt x="4104" y="408"/>
                  </a:lnTo>
                  <a:lnTo>
                    <a:pt x="4104" y="408"/>
                  </a:lnTo>
                  <a:lnTo>
                    <a:pt x="4104" y="408"/>
                  </a:lnTo>
                  <a:lnTo>
                    <a:pt x="4104" y="402"/>
                  </a:lnTo>
                  <a:lnTo>
                    <a:pt x="4104" y="402"/>
                  </a:lnTo>
                  <a:lnTo>
                    <a:pt x="4104" y="402"/>
                  </a:lnTo>
                  <a:lnTo>
                    <a:pt x="4104" y="402"/>
                  </a:lnTo>
                  <a:lnTo>
                    <a:pt x="4110" y="402"/>
                  </a:lnTo>
                  <a:lnTo>
                    <a:pt x="4110" y="396"/>
                  </a:lnTo>
                  <a:lnTo>
                    <a:pt x="4110" y="396"/>
                  </a:lnTo>
                  <a:lnTo>
                    <a:pt x="4110" y="396"/>
                  </a:lnTo>
                  <a:lnTo>
                    <a:pt x="4110" y="396"/>
                  </a:lnTo>
                  <a:lnTo>
                    <a:pt x="4110" y="396"/>
                  </a:lnTo>
                  <a:lnTo>
                    <a:pt x="4116" y="390"/>
                  </a:lnTo>
                  <a:lnTo>
                    <a:pt x="4116" y="390"/>
                  </a:lnTo>
                  <a:lnTo>
                    <a:pt x="4116" y="390"/>
                  </a:lnTo>
                  <a:lnTo>
                    <a:pt x="4116" y="390"/>
                  </a:lnTo>
                  <a:lnTo>
                    <a:pt x="4116" y="390"/>
                  </a:lnTo>
                  <a:lnTo>
                    <a:pt x="4116" y="384"/>
                  </a:lnTo>
                  <a:lnTo>
                    <a:pt x="4116" y="384"/>
                  </a:lnTo>
                  <a:lnTo>
                    <a:pt x="4122" y="384"/>
                  </a:lnTo>
                  <a:lnTo>
                    <a:pt x="4122" y="384"/>
                  </a:lnTo>
                  <a:lnTo>
                    <a:pt x="4122" y="378"/>
                  </a:lnTo>
                  <a:lnTo>
                    <a:pt x="4122" y="378"/>
                  </a:lnTo>
                  <a:lnTo>
                    <a:pt x="4122" y="378"/>
                  </a:lnTo>
                  <a:lnTo>
                    <a:pt x="4122" y="378"/>
                  </a:lnTo>
                  <a:lnTo>
                    <a:pt x="4128" y="378"/>
                  </a:lnTo>
                  <a:lnTo>
                    <a:pt x="4128" y="372"/>
                  </a:lnTo>
                  <a:lnTo>
                    <a:pt x="4128" y="372"/>
                  </a:lnTo>
                  <a:lnTo>
                    <a:pt x="4128" y="372"/>
                  </a:lnTo>
                  <a:lnTo>
                    <a:pt x="4128" y="372"/>
                  </a:lnTo>
                  <a:lnTo>
                    <a:pt x="4128" y="372"/>
                  </a:lnTo>
                  <a:lnTo>
                    <a:pt x="4128" y="366"/>
                  </a:lnTo>
                  <a:lnTo>
                    <a:pt x="4134" y="366"/>
                  </a:lnTo>
                  <a:lnTo>
                    <a:pt x="4134" y="366"/>
                  </a:lnTo>
                  <a:lnTo>
                    <a:pt x="4134" y="366"/>
                  </a:lnTo>
                  <a:lnTo>
                    <a:pt x="4134" y="366"/>
                  </a:lnTo>
                  <a:lnTo>
                    <a:pt x="4134" y="360"/>
                  </a:lnTo>
                  <a:lnTo>
                    <a:pt x="4134" y="360"/>
                  </a:lnTo>
                  <a:lnTo>
                    <a:pt x="4134" y="360"/>
                  </a:lnTo>
                  <a:lnTo>
                    <a:pt x="4140" y="360"/>
                  </a:lnTo>
                  <a:lnTo>
                    <a:pt x="4140" y="360"/>
                  </a:lnTo>
                  <a:lnTo>
                    <a:pt x="4140" y="354"/>
                  </a:lnTo>
                  <a:lnTo>
                    <a:pt x="4140" y="354"/>
                  </a:lnTo>
                  <a:lnTo>
                    <a:pt x="4140" y="354"/>
                  </a:lnTo>
                  <a:lnTo>
                    <a:pt x="4140" y="354"/>
                  </a:lnTo>
                  <a:lnTo>
                    <a:pt x="4140" y="354"/>
                  </a:lnTo>
                  <a:lnTo>
                    <a:pt x="4146" y="348"/>
                  </a:lnTo>
                  <a:lnTo>
                    <a:pt x="4146" y="348"/>
                  </a:lnTo>
                  <a:lnTo>
                    <a:pt x="4146" y="348"/>
                  </a:lnTo>
                  <a:lnTo>
                    <a:pt x="4146" y="348"/>
                  </a:lnTo>
                  <a:lnTo>
                    <a:pt x="4146" y="348"/>
                  </a:lnTo>
                  <a:lnTo>
                    <a:pt x="4146" y="342"/>
                  </a:lnTo>
                  <a:lnTo>
                    <a:pt x="4152" y="342"/>
                  </a:lnTo>
                  <a:lnTo>
                    <a:pt x="4152" y="342"/>
                  </a:lnTo>
                  <a:lnTo>
                    <a:pt x="4152" y="336"/>
                  </a:lnTo>
                  <a:lnTo>
                    <a:pt x="4152" y="336"/>
                  </a:lnTo>
                  <a:lnTo>
                    <a:pt x="4152" y="336"/>
                  </a:lnTo>
                  <a:lnTo>
                    <a:pt x="4152" y="336"/>
                  </a:lnTo>
                  <a:lnTo>
                    <a:pt x="4152" y="336"/>
                  </a:lnTo>
                  <a:lnTo>
                    <a:pt x="4158" y="330"/>
                  </a:lnTo>
                  <a:lnTo>
                    <a:pt x="4158" y="330"/>
                  </a:lnTo>
                  <a:lnTo>
                    <a:pt x="4158" y="330"/>
                  </a:lnTo>
                  <a:lnTo>
                    <a:pt x="4158" y="330"/>
                  </a:lnTo>
                  <a:lnTo>
                    <a:pt x="4158" y="330"/>
                  </a:lnTo>
                  <a:lnTo>
                    <a:pt x="4158" y="324"/>
                  </a:lnTo>
                  <a:lnTo>
                    <a:pt x="4158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18"/>
                  </a:lnTo>
                  <a:lnTo>
                    <a:pt x="4164" y="318"/>
                  </a:lnTo>
                  <a:lnTo>
                    <a:pt x="4164" y="318"/>
                  </a:lnTo>
                  <a:lnTo>
                    <a:pt x="4170" y="318"/>
                  </a:lnTo>
                  <a:lnTo>
                    <a:pt x="4170" y="312"/>
                  </a:lnTo>
                  <a:lnTo>
                    <a:pt x="4170" y="312"/>
                  </a:lnTo>
                  <a:lnTo>
                    <a:pt x="4170" y="312"/>
                  </a:lnTo>
                  <a:lnTo>
                    <a:pt x="4170" y="312"/>
                  </a:lnTo>
                  <a:lnTo>
                    <a:pt x="4170" y="312"/>
                  </a:lnTo>
                  <a:lnTo>
                    <a:pt x="4170" y="306"/>
                  </a:lnTo>
                  <a:lnTo>
                    <a:pt x="4176" y="306"/>
                  </a:lnTo>
                  <a:lnTo>
                    <a:pt x="4176" y="306"/>
                  </a:lnTo>
                  <a:lnTo>
                    <a:pt x="4176" y="306"/>
                  </a:lnTo>
                  <a:lnTo>
                    <a:pt x="4176" y="306"/>
                  </a:lnTo>
                  <a:lnTo>
                    <a:pt x="4176" y="300"/>
                  </a:lnTo>
                  <a:lnTo>
                    <a:pt x="4176" y="300"/>
                  </a:lnTo>
                  <a:lnTo>
                    <a:pt x="4176" y="300"/>
                  </a:lnTo>
                  <a:lnTo>
                    <a:pt x="4182" y="300"/>
                  </a:lnTo>
                  <a:lnTo>
                    <a:pt x="4182" y="300"/>
                  </a:lnTo>
                  <a:lnTo>
                    <a:pt x="4182" y="294"/>
                  </a:lnTo>
                  <a:lnTo>
                    <a:pt x="4182" y="294"/>
                  </a:lnTo>
                  <a:lnTo>
                    <a:pt x="4182" y="294"/>
                  </a:lnTo>
                  <a:lnTo>
                    <a:pt x="4182" y="294"/>
                  </a:lnTo>
                  <a:lnTo>
                    <a:pt x="4188" y="288"/>
                  </a:lnTo>
                  <a:lnTo>
                    <a:pt x="4188" y="288"/>
                  </a:lnTo>
                  <a:lnTo>
                    <a:pt x="4188" y="288"/>
                  </a:lnTo>
                  <a:lnTo>
                    <a:pt x="4188" y="288"/>
                  </a:lnTo>
                  <a:lnTo>
                    <a:pt x="4188" y="288"/>
                  </a:lnTo>
                  <a:lnTo>
                    <a:pt x="4188" y="282"/>
                  </a:lnTo>
                  <a:lnTo>
                    <a:pt x="4188" y="282"/>
                  </a:lnTo>
                  <a:lnTo>
                    <a:pt x="4194" y="282"/>
                  </a:lnTo>
                  <a:lnTo>
                    <a:pt x="4194" y="282"/>
                  </a:lnTo>
                  <a:lnTo>
                    <a:pt x="4194" y="282"/>
                  </a:lnTo>
                  <a:lnTo>
                    <a:pt x="4194" y="276"/>
                  </a:lnTo>
                  <a:lnTo>
                    <a:pt x="4194" y="276"/>
                  </a:lnTo>
                  <a:lnTo>
                    <a:pt x="4194" y="276"/>
                  </a:lnTo>
                  <a:lnTo>
                    <a:pt x="4194" y="276"/>
                  </a:lnTo>
                  <a:lnTo>
                    <a:pt x="4200" y="270"/>
                  </a:lnTo>
                  <a:lnTo>
                    <a:pt x="4200" y="270"/>
                  </a:lnTo>
                  <a:lnTo>
                    <a:pt x="4200" y="270"/>
                  </a:lnTo>
                  <a:lnTo>
                    <a:pt x="4200" y="270"/>
                  </a:lnTo>
                  <a:lnTo>
                    <a:pt x="4200" y="270"/>
                  </a:lnTo>
                  <a:lnTo>
                    <a:pt x="4200" y="264"/>
                  </a:lnTo>
                  <a:lnTo>
                    <a:pt x="4200" y="264"/>
                  </a:lnTo>
                  <a:lnTo>
                    <a:pt x="4206" y="264"/>
                  </a:lnTo>
                  <a:lnTo>
                    <a:pt x="4206" y="264"/>
                  </a:lnTo>
                  <a:lnTo>
                    <a:pt x="4206" y="264"/>
                  </a:lnTo>
                  <a:lnTo>
                    <a:pt x="4206" y="258"/>
                  </a:lnTo>
                  <a:lnTo>
                    <a:pt x="4206" y="258"/>
                  </a:lnTo>
                  <a:lnTo>
                    <a:pt x="4206" y="258"/>
                  </a:lnTo>
                  <a:lnTo>
                    <a:pt x="4212" y="258"/>
                  </a:lnTo>
                  <a:lnTo>
                    <a:pt x="4212" y="258"/>
                  </a:lnTo>
                  <a:lnTo>
                    <a:pt x="4212" y="252"/>
                  </a:lnTo>
                  <a:lnTo>
                    <a:pt x="4212" y="252"/>
                  </a:lnTo>
                  <a:lnTo>
                    <a:pt x="4212" y="252"/>
                  </a:lnTo>
                  <a:lnTo>
                    <a:pt x="4212" y="252"/>
                  </a:lnTo>
                  <a:lnTo>
                    <a:pt x="4212" y="246"/>
                  </a:lnTo>
                  <a:lnTo>
                    <a:pt x="4218" y="246"/>
                  </a:lnTo>
                  <a:lnTo>
                    <a:pt x="4218" y="246"/>
                  </a:lnTo>
                  <a:lnTo>
                    <a:pt x="4218" y="246"/>
                  </a:lnTo>
                  <a:lnTo>
                    <a:pt x="4218" y="246"/>
                  </a:lnTo>
                  <a:lnTo>
                    <a:pt x="4218" y="240"/>
                  </a:lnTo>
                  <a:lnTo>
                    <a:pt x="4218" y="240"/>
                  </a:lnTo>
                  <a:lnTo>
                    <a:pt x="4218" y="240"/>
                  </a:lnTo>
                  <a:lnTo>
                    <a:pt x="4224" y="240"/>
                  </a:lnTo>
                  <a:lnTo>
                    <a:pt x="4224" y="240"/>
                  </a:lnTo>
                  <a:lnTo>
                    <a:pt x="4224" y="234"/>
                  </a:lnTo>
                  <a:lnTo>
                    <a:pt x="4224" y="234"/>
                  </a:lnTo>
                  <a:lnTo>
                    <a:pt x="4224" y="234"/>
                  </a:lnTo>
                  <a:lnTo>
                    <a:pt x="4224" y="234"/>
                  </a:lnTo>
                  <a:lnTo>
                    <a:pt x="4224" y="228"/>
                  </a:lnTo>
                  <a:lnTo>
                    <a:pt x="4230" y="228"/>
                  </a:lnTo>
                  <a:lnTo>
                    <a:pt x="4230" y="228"/>
                  </a:lnTo>
                  <a:lnTo>
                    <a:pt x="4230" y="228"/>
                  </a:lnTo>
                  <a:lnTo>
                    <a:pt x="4230" y="228"/>
                  </a:lnTo>
                  <a:lnTo>
                    <a:pt x="4230" y="222"/>
                  </a:lnTo>
                  <a:lnTo>
                    <a:pt x="4230" y="222"/>
                  </a:lnTo>
                  <a:lnTo>
                    <a:pt x="4236" y="222"/>
                  </a:lnTo>
                  <a:lnTo>
                    <a:pt x="4236" y="222"/>
                  </a:lnTo>
                  <a:lnTo>
                    <a:pt x="4236" y="222"/>
                  </a:lnTo>
                  <a:lnTo>
                    <a:pt x="4236" y="216"/>
                  </a:lnTo>
                  <a:lnTo>
                    <a:pt x="4236" y="216"/>
                  </a:lnTo>
                  <a:lnTo>
                    <a:pt x="4236" y="216"/>
                  </a:lnTo>
                  <a:lnTo>
                    <a:pt x="4236" y="216"/>
                  </a:lnTo>
                  <a:lnTo>
                    <a:pt x="4242" y="216"/>
                  </a:lnTo>
                  <a:lnTo>
                    <a:pt x="4242" y="210"/>
                  </a:lnTo>
                  <a:lnTo>
                    <a:pt x="4242" y="210"/>
                  </a:lnTo>
                  <a:lnTo>
                    <a:pt x="4242" y="210"/>
                  </a:lnTo>
                  <a:lnTo>
                    <a:pt x="4242" y="210"/>
                  </a:lnTo>
                  <a:lnTo>
                    <a:pt x="4242" y="210"/>
                  </a:lnTo>
                  <a:lnTo>
                    <a:pt x="4242" y="204"/>
                  </a:lnTo>
                  <a:lnTo>
                    <a:pt x="4248" y="204"/>
                  </a:lnTo>
                  <a:lnTo>
                    <a:pt x="4248" y="204"/>
                  </a:lnTo>
                  <a:lnTo>
                    <a:pt x="4248" y="204"/>
                  </a:lnTo>
                  <a:lnTo>
                    <a:pt x="4248" y="198"/>
                  </a:lnTo>
                  <a:lnTo>
                    <a:pt x="4248" y="198"/>
                  </a:lnTo>
                  <a:lnTo>
                    <a:pt x="4248" y="198"/>
                  </a:lnTo>
                  <a:lnTo>
                    <a:pt x="4248" y="198"/>
                  </a:lnTo>
                  <a:lnTo>
                    <a:pt x="4254" y="198"/>
                  </a:lnTo>
                  <a:lnTo>
                    <a:pt x="4254" y="192"/>
                  </a:lnTo>
                  <a:lnTo>
                    <a:pt x="4254" y="192"/>
                  </a:lnTo>
                  <a:lnTo>
                    <a:pt x="4254" y="192"/>
                  </a:lnTo>
                  <a:lnTo>
                    <a:pt x="4254" y="192"/>
                  </a:lnTo>
                  <a:lnTo>
                    <a:pt x="4254" y="192"/>
                  </a:lnTo>
                  <a:lnTo>
                    <a:pt x="4260" y="186"/>
                  </a:lnTo>
                  <a:lnTo>
                    <a:pt x="4260" y="186"/>
                  </a:lnTo>
                  <a:lnTo>
                    <a:pt x="4260" y="186"/>
                  </a:lnTo>
                  <a:lnTo>
                    <a:pt x="4260" y="186"/>
                  </a:lnTo>
                  <a:lnTo>
                    <a:pt x="4260" y="186"/>
                  </a:lnTo>
                  <a:lnTo>
                    <a:pt x="4260" y="180"/>
                  </a:lnTo>
                  <a:lnTo>
                    <a:pt x="4260" y="180"/>
                  </a:lnTo>
                  <a:lnTo>
                    <a:pt x="4266" y="180"/>
                  </a:lnTo>
                  <a:lnTo>
                    <a:pt x="4266" y="180"/>
                  </a:lnTo>
                  <a:lnTo>
                    <a:pt x="4266" y="174"/>
                  </a:lnTo>
                  <a:lnTo>
                    <a:pt x="4266" y="174"/>
                  </a:lnTo>
                  <a:lnTo>
                    <a:pt x="4266" y="174"/>
                  </a:lnTo>
                  <a:lnTo>
                    <a:pt x="4266" y="174"/>
                  </a:lnTo>
                  <a:lnTo>
                    <a:pt x="4266" y="174"/>
                  </a:lnTo>
                  <a:lnTo>
                    <a:pt x="4272" y="168"/>
                  </a:lnTo>
                  <a:lnTo>
                    <a:pt x="4272" y="168"/>
                  </a:lnTo>
                  <a:lnTo>
                    <a:pt x="4272" y="168"/>
                  </a:lnTo>
                  <a:lnTo>
                    <a:pt x="4272" y="168"/>
                  </a:lnTo>
                  <a:lnTo>
                    <a:pt x="4272" y="168"/>
                  </a:lnTo>
                  <a:lnTo>
                    <a:pt x="4272" y="162"/>
                  </a:lnTo>
                  <a:lnTo>
                    <a:pt x="4272" y="162"/>
                  </a:lnTo>
                  <a:lnTo>
                    <a:pt x="4278" y="162"/>
                  </a:lnTo>
                  <a:lnTo>
                    <a:pt x="4278" y="162"/>
                  </a:lnTo>
                  <a:lnTo>
                    <a:pt x="4278" y="162"/>
                  </a:lnTo>
                  <a:lnTo>
                    <a:pt x="4278" y="156"/>
                  </a:lnTo>
                  <a:lnTo>
                    <a:pt x="4278" y="156"/>
                  </a:lnTo>
                  <a:lnTo>
                    <a:pt x="4278" y="156"/>
                  </a:lnTo>
                  <a:lnTo>
                    <a:pt x="4284" y="156"/>
                  </a:lnTo>
                  <a:lnTo>
                    <a:pt x="4284" y="156"/>
                  </a:lnTo>
                  <a:lnTo>
                    <a:pt x="4284" y="150"/>
                  </a:lnTo>
                  <a:lnTo>
                    <a:pt x="4284" y="150"/>
                  </a:lnTo>
                  <a:lnTo>
                    <a:pt x="4284" y="150"/>
                  </a:lnTo>
                  <a:lnTo>
                    <a:pt x="4284" y="150"/>
                  </a:lnTo>
                  <a:lnTo>
                    <a:pt x="4284" y="150"/>
                  </a:lnTo>
                  <a:lnTo>
                    <a:pt x="4290" y="144"/>
                  </a:lnTo>
                  <a:lnTo>
                    <a:pt x="4290" y="144"/>
                  </a:lnTo>
                  <a:lnTo>
                    <a:pt x="4290" y="144"/>
                  </a:lnTo>
                  <a:lnTo>
                    <a:pt x="4290" y="144"/>
                  </a:lnTo>
                  <a:lnTo>
                    <a:pt x="4290" y="138"/>
                  </a:lnTo>
                  <a:lnTo>
                    <a:pt x="4290" y="138"/>
                  </a:lnTo>
                  <a:lnTo>
                    <a:pt x="4290" y="138"/>
                  </a:lnTo>
                  <a:lnTo>
                    <a:pt x="4296" y="138"/>
                  </a:lnTo>
                  <a:lnTo>
                    <a:pt x="4296" y="138"/>
                  </a:lnTo>
                  <a:lnTo>
                    <a:pt x="4296" y="132"/>
                  </a:lnTo>
                  <a:lnTo>
                    <a:pt x="4296" y="132"/>
                  </a:lnTo>
                  <a:lnTo>
                    <a:pt x="4296" y="132"/>
                  </a:lnTo>
                  <a:lnTo>
                    <a:pt x="4296" y="132"/>
                  </a:lnTo>
                  <a:lnTo>
                    <a:pt x="4296" y="132"/>
                  </a:lnTo>
                  <a:lnTo>
                    <a:pt x="4302" y="126"/>
                  </a:lnTo>
                  <a:lnTo>
                    <a:pt x="4302" y="126"/>
                  </a:lnTo>
                  <a:lnTo>
                    <a:pt x="4302" y="126"/>
                  </a:lnTo>
                  <a:lnTo>
                    <a:pt x="4302" y="126"/>
                  </a:lnTo>
                  <a:lnTo>
                    <a:pt x="4302" y="126"/>
                  </a:lnTo>
                  <a:lnTo>
                    <a:pt x="4302" y="120"/>
                  </a:lnTo>
                  <a:lnTo>
                    <a:pt x="4308" y="120"/>
                  </a:lnTo>
                  <a:lnTo>
                    <a:pt x="4308" y="120"/>
                  </a:lnTo>
                  <a:lnTo>
                    <a:pt x="4308" y="120"/>
                  </a:lnTo>
                  <a:lnTo>
                    <a:pt x="4308" y="120"/>
                  </a:lnTo>
                  <a:lnTo>
                    <a:pt x="4308" y="114"/>
                  </a:lnTo>
                  <a:lnTo>
                    <a:pt x="4308" y="114"/>
                  </a:lnTo>
                  <a:lnTo>
                    <a:pt x="4308" y="114"/>
                  </a:lnTo>
                  <a:lnTo>
                    <a:pt x="4314" y="114"/>
                  </a:lnTo>
                  <a:lnTo>
                    <a:pt x="4314" y="108"/>
                  </a:lnTo>
                  <a:lnTo>
                    <a:pt x="4314" y="108"/>
                  </a:lnTo>
                  <a:lnTo>
                    <a:pt x="4314" y="108"/>
                  </a:lnTo>
                  <a:lnTo>
                    <a:pt x="4314" y="108"/>
                  </a:lnTo>
                  <a:lnTo>
                    <a:pt x="4314" y="108"/>
                  </a:lnTo>
                  <a:lnTo>
                    <a:pt x="4320" y="102"/>
                  </a:lnTo>
                  <a:lnTo>
                    <a:pt x="4320" y="102"/>
                  </a:lnTo>
                  <a:lnTo>
                    <a:pt x="4320" y="102"/>
                  </a:lnTo>
                  <a:lnTo>
                    <a:pt x="4320" y="102"/>
                  </a:lnTo>
                  <a:lnTo>
                    <a:pt x="4320" y="96"/>
                  </a:lnTo>
                  <a:lnTo>
                    <a:pt x="4320" y="96"/>
                  </a:lnTo>
                  <a:lnTo>
                    <a:pt x="4320" y="96"/>
                  </a:lnTo>
                  <a:lnTo>
                    <a:pt x="4326" y="96"/>
                  </a:lnTo>
                  <a:lnTo>
                    <a:pt x="4326" y="96"/>
                  </a:lnTo>
                  <a:lnTo>
                    <a:pt x="4326" y="90"/>
                  </a:lnTo>
                  <a:lnTo>
                    <a:pt x="4326" y="90"/>
                  </a:lnTo>
                  <a:lnTo>
                    <a:pt x="4326" y="90"/>
                  </a:lnTo>
                  <a:lnTo>
                    <a:pt x="4326" y="90"/>
                  </a:lnTo>
                  <a:lnTo>
                    <a:pt x="4326" y="90"/>
                  </a:lnTo>
                  <a:lnTo>
                    <a:pt x="4332" y="84"/>
                  </a:lnTo>
                  <a:lnTo>
                    <a:pt x="4332" y="84"/>
                  </a:lnTo>
                  <a:lnTo>
                    <a:pt x="4332" y="84"/>
                  </a:lnTo>
                  <a:lnTo>
                    <a:pt x="4332" y="84"/>
                  </a:lnTo>
                  <a:lnTo>
                    <a:pt x="4332" y="84"/>
                  </a:lnTo>
                  <a:lnTo>
                    <a:pt x="4332" y="78"/>
                  </a:lnTo>
                  <a:lnTo>
                    <a:pt x="4338" y="78"/>
                  </a:lnTo>
                  <a:lnTo>
                    <a:pt x="4338" y="78"/>
                  </a:lnTo>
                  <a:lnTo>
                    <a:pt x="4338" y="78"/>
                  </a:lnTo>
                  <a:lnTo>
                    <a:pt x="4338" y="78"/>
                  </a:lnTo>
                  <a:lnTo>
                    <a:pt x="4338" y="72"/>
                  </a:lnTo>
                  <a:lnTo>
                    <a:pt x="4338" y="72"/>
                  </a:lnTo>
                  <a:lnTo>
                    <a:pt x="4338" y="72"/>
                  </a:lnTo>
                  <a:lnTo>
                    <a:pt x="4344" y="72"/>
                  </a:lnTo>
                  <a:lnTo>
                    <a:pt x="4344" y="66"/>
                  </a:lnTo>
                  <a:lnTo>
                    <a:pt x="4344" y="66"/>
                  </a:lnTo>
                  <a:lnTo>
                    <a:pt x="4344" y="66"/>
                  </a:lnTo>
                  <a:lnTo>
                    <a:pt x="4344" y="66"/>
                  </a:lnTo>
                  <a:lnTo>
                    <a:pt x="4344" y="66"/>
                  </a:lnTo>
                  <a:lnTo>
                    <a:pt x="4350" y="60"/>
                  </a:lnTo>
                  <a:lnTo>
                    <a:pt x="4350" y="60"/>
                  </a:lnTo>
                  <a:lnTo>
                    <a:pt x="4350" y="60"/>
                  </a:lnTo>
                  <a:lnTo>
                    <a:pt x="4350" y="60"/>
                  </a:lnTo>
                  <a:lnTo>
                    <a:pt x="4350" y="54"/>
                  </a:lnTo>
                  <a:lnTo>
                    <a:pt x="4350" y="54"/>
                  </a:lnTo>
                  <a:lnTo>
                    <a:pt x="4350" y="54"/>
                  </a:lnTo>
                  <a:lnTo>
                    <a:pt x="4356" y="54"/>
                  </a:lnTo>
                  <a:lnTo>
                    <a:pt x="4356" y="54"/>
                  </a:lnTo>
                  <a:lnTo>
                    <a:pt x="4356" y="48"/>
                  </a:lnTo>
                  <a:lnTo>
                    <a:pt x="4356" y="48"/>
                  </a:lnTo>
                  <a:lnTo>
                    <a:pt x="4356" y="48"/>
                  </a:lnTo>
                  <a:lnTo>
                    <a:pt x="4356" y="48"/>
                  </a:lnTo>
                  <a:lnTo>
                    <a:pt x="4356" y="48"/>
                  </a:lnTo>
                  <a:lnTo>
                    <a:pt x="4362" y="42"/>
                  </a:lnTo>
                  <a:lnTo>
                    <a:pt x="4362" y="42"/>
                  </a:lnTo>
                  <a:lnTo>
                    <a:pt x="4362" y="42"/>
                  </a:lnTo>
                  <a:lnTo>
                    <a:pt x="4362" y="42"/>
                  </a:lnTo>
                  <a:lnTo>
                    <a:pt x="4362" y="42"/>
                  </a:lnTo>
                  <a:lnTo>
                    <a:pt x="4362" y="36"/>
                  </a:lnTo>
                  <a:lnTo>
                    <a:pt x="4362" y="36"/>
                  </a:lnTo>
                  <a:lnTo>
                    <a:pt x="4368" y="36"/>
                  </a:lnTo>
                  <a:lnTo>
                    <a:pt x="4368" y="36"/>
                  </a:lnTo>
                  <a:lnTo>
                    <a:pt x="4368" y="36"/>
                  </a:lnTo>
                  <a:lnTo>
                    <a:pt x="4368" y="30"/>
                  </a:lnTo>
                  <a:lnTo>
                    <a:pt x="4368" y="30"/>
                  </a:lnTo>
                  <a:lnTo>
                    <a:pt x="4368" y="30"/>
                  </a:lnTo>
                  <a:lnTo>
                    <a:pt x="4368" y="30"/>
                  </a:lnTo>
                  <a:lnTo>
                    <a:pt x="4374" y="24"/>
                  </a:lnTo>
                  <a:lnTo>
                    <a:pt x="4374" y="24"/>
                  </a:lnTo>
                  <a:lnTo>
                    <a:pt x="4374" y="24"/>
                  </a:lnTo>
                  <a:lnTo>
                    <a:pt x="4374" y="24"/>
                  </a:lnTo>
                  <a:lnTo>
                    <a:pt x="4374" y="24"/>
                  </a:lnTo>
                  <a:lnTo>
                    <a:pt x="4374" y="18"/>
                  </a:lnTo>
                  <a:lnTo>
                    <a:pt x="4374" y="18"/>
                  </a:lnTo>
                  <a:lnTo>
                    <a:pt x="4380" y="18"/>
                  </a:lnTo>
                  <a:lnTo>
                    <a:pt x="4380" y="18"/>
                  </a:lnTo>
                  <a:lnTo>
                    <a:pt x="4380" y="18"/>
                  </a:lnTo>
                  <a:lnTo>
                    <a:pt x="4380" y="12"/>
                  </a:lnTo>
                  <a:lnTo>
                    <a:pt x="4380" y="12"/>
                  </a:lnTo>
                  <a:lnTo>
                    <a:pt x="4380" y="12"/>
                  </a:lnTo>
                  <a:lnTo>
                    <a:pt x="4386" y="12"/>
                  </a:lnTo>
                  <a:lnTo>
                    <a:pt x="4386" y="12"/>
                  </a:lnTo>
                  <a:lnTo>
                    <a:pt x="4386" y="12"/>
                  </a:lnTo>
                  <a:lnTo>
                    <a:pt x="4386" y="6"/>
                  </a:lnTo>
                  <a:lnTo>
                    <a:pt x="4386" y="6"/>
                  </a:lnTo>
                  <a:lnTo>
                    <a:pt x="4386" y="6"/>
                  </a:lnTo>
                  <a:lnTo>
                    <a:pt x="4392" y="6"/>
                  </a:lnTo>
                  <a:lnTo>
                    <a:pt x="4392" y="6"/>
                  </a:lnTo>
                  <a:lnTo>
                    <a:pt x="4392" y="6"/>
                  </a:lnTo>
                  <a:lnTo>
                    <a:pt x="4392" y="6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6"/>
                  </a:lnTo>
                  <a:lnTo>
                    <a:pt x="4416" y="6"/>
                  </a:lnTo>
                  <a:lnTo>
                    <a:pt x="4416" y="6"/>
                  </a:lnTo>
                  <a:lnTo>
                    <a:pt x="4416" y="6"/>
                  </a:lnTo>
                  <a:lnTo>
                    <a:pt x="4416" y="6"/>
                  </a:lnTo>
                  <a:lnTo>
                    <a:pt x="4422" y="6"/>
                  </a:lnTo>
                  <a:lnTo>
                    <a:pt x="4422" y="6"/>
                  </a:lnTo>
                  <a:lnTo>
                    <a:pt x="4422" y="6"/>
                  </a:lnTo>
                  <a:lnTo>
                    <a:pt x="4422" y="12"/>
                  </a:lnTo>
                  <a:lnTo>
                    <a:pt x="4422" y="12"/>
                  </a:lnTo>
                  <a:lnTo>
                    <a:pt x="4422" y="12"/>
                  </a:lnTo>
                  <a:lnTo>
                    <a:pt x="4422" y="12"/>
                  </a:lnTo>
                  <a:lnTo>
                    <a:pt x="4428" y="12"/>
                  </a:lnTo>
                  <a:lnTo>
                    <a:pt x="4428" y="12"/>
                  </a:lnTo>
                  <a:lnTo>
                    <a:pt x="4428" y="18"/>
                  </a:lnTo>
                  <a:lnTo>
                    <a:pt x="4428" y="18"/>
                  </a:lnTo>
                  <a:lnTo>
                    <a:pt x="4428" y="18"/>
                  </a:lnTo>
                  <a:lnTo>
                    <a:pt x="4428" y="18"/>
                  </a:lnTo>
                  <a:lnTo>
                    <a:pt x="4428" y="18"/>
                  </a:lnTo>
                  <a:lnTo>
                    <a:pt x="4434" y="24"/>
                  </a:lnTo>
                  <a:lnTo>
                    <a:pt x="4434" y="24"/>
                  </a:lnTo>
                  <a:lnTo>
                    <a:pt x="4434" y="24"/>
                  </a:lnTo>
                  <a:lnTo>
                    <a:pt x="4434" y="24"/>
                  </a:lnTo>
                  <a:lnTo>
                    <a:pt x="4434" y="24"/>
                  </a:lnTo>
                  <a:lnTo>
                    <a:pt x="4434" y="30"/>
                  </a:lnTo>
                  <a:lnTo>
                    <a:pt x="4434" y="30"/>
                  </a:lnTo>
                  <a:lnTo>
                    <a:pt x="4440" y="30"/>
                  </a:lnTo>
                  <a:lnTo>
                    <a:pt x="4440" y="30"/>
                  </a:lnTo>
                  <a:lnTo>
                    <a:pt x="4440" y="36"/>
                  </a:lnTo>
                  <a:lnTo>
                    <a:pt x="4440" y="36"/>
                  </a:lnTo>
                  <a:lnTo>
                    <a:pt x="4440" y="36"/>
                  </a:lnTo>
                  <a:lnTo>
                    <a:pt x="4440" y="36"/>
                  </a:lnTo>
                  <a:lnTo>
                    <a:pt x="4446" y="42"/>
                  </a:lnTo>
                  <a:lnTo>
                    <a:pt x="4446" y="42"/>
                  </a:lnTo>
                  <a:lnTo>
                    <a:pt x="4446" y="42"/>
                  </a:lnTo>
                  <a:lnTo>
                    <a:pt x="4446" y="42"/>
                  </a:lnTo>
                  <a:lnTo>
                    <a:pt x="4446" y="42"/>
                  </a:lnTo>
                  <a:lnTo>
                    <a:pt x="4446" y="48"/>
                  </a:lnTo>
                  <a:lnTo>
                    <a:pt x="4446" y="48"/>
                  </a:lnTo>
                  <a:lnTo>
                    <a:pt x="4452" y="48"/>
                  </a:lnTo>
                  <a:lnTo>
                    <a:pt x="4452" y="48"/>
                  </a:lnTo>
                  <a:lnTo>
                    <a:pt x="4452" y="48"/>
                  </a:lnTo>
                  <a:lnTo>
                    <a:pt x="4452" y="54"/>
                  </a:lnTo>
                  <a:lnTo>
                    <a:pt x="4452" y="54"/>
                  </a:lnTo>
                  <a:lnTo>
                    <a:pt x="4452" y="54"/>
                  </a:lnTo>
                  <a:lnTo>
                    <a:pt x="4458" y="54"/>
                  </a:lnTo>
                  <a:lnTo>
                    <a:pt x="4458" y="54"/>
                  </a:lnTo>
                  <a:lnTo>
                    <a:pt x="4458" y="60"/>
                  </a:lnTo>
                  <a:lnTo>
                    <a:pt x="4458" y="60"/>
                  </a:lnTo>
                  <a:lnTo>
                    <a:pt x="4458" y="60"/>
                  </a:lnTo>
                  <a:lnTo>
                    <a:pt x="4458" y="60"/>
                  </a:lnTo>
                  <a:lnTo>
                    <a:pt x="4458" y="60"/>
                  </a:lnTo>
                  <a:lnTo>
                    <a:pt x="4464" y="66"/>
                  </a:lnTo>
                  <a:lnTo>
                    <a:pt x="4464" y="66"/>
                  </a:lnTo>
                  <a:lnTo>
                    <a:pt x="4464" y="66"/>
                  </a:lnTo>
                  <a:lnTo>
                    <a:pt x="4464" y="66"/>
                  </a:lnTo>
                  <a:lnTo>
                    <a:pt x="4464" y="66"/>
                  </a:lnTo>
                  <a:lnTo>
                    <a:pt x="4464" y="72"/>
                  </a:lnTo>
                  <a:lnTo>
                    <a:pt x="4464" y="72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Rectangle 57"/>
            <p:cNvSpPr>
              <a:spLocks noChangeArrowheads="1"/>
            </p:cNvSpPr>
            <p:nvPr/>
          </p:nvSpPr>
          <p:spPr bwMode="auto">
            <a:xfrm>
              <a:off x="873" y="2376"/>
              <a:ext cx="28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</a:rPr>
                <a:t>Ax_bet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645" y="1596"/>
              <a:ext cx="4464" cy="432"/>
            </a:xfrm>
            <a:custGeom>
              <a:avLst/>
              <a:gdLst/>
              <a:ahLst/>
              <a:cxnLst>
                <a:cxn ang="0">
                  <a:pos x="66" y="270"/>
                </a:cxn>
                <a:cxn ang="0">
                  <a:pos x="138" y="222"/>
                </a:cxn>
                <a:cxn ang="0">
                  <a:pos x="210" y="180"/>
                </a:cxn>
                <a:cxn ang="0">
                  <a:pos x="282" y="132"/>
                </a:cxn>
                <a:cxn ang="0">
                  <a:pos x="348" y="84"/>
                </a:cxn>
                <a:cxn ang="0">
                  <a:pos x="420" y="36"/>
                </a:cxn>
                <a:cxn ang="0">
                  <a:pos x="492" y="0"/>
                </a:cxn>
                <a:cxn ang="0">
                  <a:pos x="564" y="48"/>
                </a:cxn>
                <a:cxn ang="0">
                  <a:pos x="630" y="108"/>
                </a:cxn>
                <a:cxn ang="0">
                  <a:pos x="702" y="168"/>
                </a:cxn>
                <a:cxn ang="0">
                  <a:pos x="774" y="222"/>
                </a:cxn>
                <a:cxn ang="0">
                  <a:pos x="846" y="282"/>
                </a:cxn>
                <a:cxn ang="0">
                  <a:pos x="918" y="342"/>
                </a:cxn>
                <a:cxn ang="0">
                  <a:pos x="984" y="396"/>
                </a:cxn>
                <a:cxn ang="0">
                  <a:pos x="1056" y="432"/>
                </a:cxn>
                <a:cxn ang="0">
                  <a:pos x="1128" y="384"/>
                </a:cxn>
                <a:cxn ang="0">
                  <a:pos x="1200" y="330"/>
                </a:cxn>
                <a:cxn ang="0">
                  <a:pos x="1266" y="270"/>
                </a:cxn>
                <a:cxn ang="0">
                  <a:pos x="1338" y="216"/>
                </a:cxn>
                <a:cxn ang="0">
                  <a:pos x="1410" y="156"/>
                </a:cxn>
                <a:cxn ang="0">
                  <a:pos x="1482" y="96"/>
                </a:cxn>
                <a:cxn ang="0">
                  <a:pos x="1548" y="42"/>
                </a:cxn>
                <a:cxn ang="0">
                  <a:pos x="1620" y="6"/>
                </a:cxn>
                <a:cxn ang="0">
                  <a:pos x="1692" y="48"/>
                </a:cxn>
                <a:cxn ang="0">
                  <a:pos x="1764" y="90"/>
                </a:cxn>
                <a:cxn ang="0">
                  <a:pos x="1836" y="138"/>
                </a:cxn>
                <a:cxn ang="0">
                  <a:pos x="1902" y="186"/>
                </a:cxn>
                <a:cxn ang="0">
                  <a:pos x="1974" y="234"/>
                </a:cxn>
                <a:cxn ang="0">
                  <a:pos x="2046" y="276"/>
                </a:cxn>
                <a:cxn ang="0">
                  <a:pos x="2118" y="324"/>
                </a:cxn>
                <a:cxn ang="0">
                  <a:pos x="2184" y="348"/>
                </a:cxn>
                <a:cxn ang="0">
                  <a:pos x="2256" y="300"/>
                </a:cxn>
                <a:cxn ang="0">
                  <a:pos x="2328" y="252"/>
                </a:cxn>
                <a:cxn ang="0">
                  <a:pos x="2400" y="210"/>
                </a:cxn>
                <a:cxn ang="0">
                  <a:pos x="2466" y="162"/>
                </a:cxn>
                <a:cxn ang="0">
                  <a:pos x="2538" y="114"/>
                </a:cxn>
                <a:cxn ang="0">
                  <a:pos x="2610" y="66"/>
                </a:cxn>
                <a:cxn ang="0">
                  <a:pos x="2682" y="24"/>
                </a:cxn>
                <a:cxn ang="0">
                  <a:pos x="2754" y="12"/>
                </a:cxn>
                <a:cxn ang="0">
                  <a:pos x="2820" y="72"/>
                </a:cxn>
                <a:cxn ang="0">
                  <a:pos x="2892" y="126"/>
                </a:cxn>
                <a:cxn ang="0">
                  <a:pos x="2964" y="186"/>
                </a:cxn>
                <a:cxn ang="0">
                  <a:pos x="3036" y="246"/>
                </a:cxn>
                <a:cxn ang="0">
                  <a:pos x="3102" y="300"/>
                </a:cxn>
                <a:cxn ang="0">
                  <a:pos x="3174" y="360"/>
                </a:cxn>
                <a:cxn ang="0">
                  <a:pos x="3246" y="414"/>
                </a:cxn>
                <a:cxn ang="0">
                  <a:pos x="3318" y="420"/>
                </a:cxn>
                <a:cxn ang="0">
                  <a:pos x="3390" y="366"/>
                </a:cxn>
                <a:cxn ang="0">
                  <a:pos x="3456" y="312"/>
                </a:cxn>
                <a:cxn ang="0">
                  <a:pos x="3528" y="252"/>
                </a:cxn>
                <a:cxn ang="0">
                  <a:pos x="3600" y="192"/>
                </a:cxn>
                <a:cxn ang="0">
                  <a:pos x="3672" y="138"/>
                </a:cxn>
                <a:cxn ang="0">
                  <a:pos x="3738" y="78"/>
                </a:cxn>
                <a:cxn ang="0">
                  <a:pos x="3810" y="18"/>
                </a:cxn>
                <a:cxn ang="0">
                  <a:pos x="3882" y="18"/>
                </a:cxn>
                <a:cxn ang="0">
                  <a:pos x="3954" y="60"/>
                </a:cxn>
                <a:cxn ang="0">
                  <a:pos x="4020" y="108"/>
                </a:cxn>
                <a:cxn ang="0">
                  <a:pos x="4092" y="156"/>
                </a:cxn>
                <a:cxn ang="0">
                  <a:pos x="4164" y="204"/>
                </a:cxn>
                <a:cxn ang="0">
                  <a:pos x="4236" y="252"/>
                </a:cxn>
                <a:cxn ang="0">
                  <a:pos x="4308" y="294"/>
                </a:cxn>
                <a:cxn ang="0">
                  <a:pos x="4374" y="342"/>
                </a:cxn>
                <a:cxn ang="0">
                  <a:pos x="4446" y="330"/>
                </a:cxn>
              </a:cxnLst>
              <a:rect l="0" t="0" r="r" b="b"/>
              <a:pathLst>
                <a:path w="4464" h="432">
                  <a:moveTo>
                    <a:pt x="0" y="318"/>
                  </a:move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12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24" y="300"/>
                  </a:lnTo>
                  <a:lnTo>
                    <a:pt x="24" y="300"/>
                  </a:lnTo>
                  <a:lnTo>
                    <a:pt x="24" y="300"/>
                  </a:lnTo>
                  <a:lnTo>
                    <a:pt x="24" y="300"/>
                  </a:lnTo>
                  <a:lnTo>
                    <a:pt x="24" y="300"/>
                  </a:lnTo>
                  <a:lnTo>
                    <a:pt x="24" y="300"/>
                  </a:lnTo>
                  <a:lnTo>
                    <a:pt x="24" y="300"/>
                  </a:lnTo>
                  <a:lnTo>
                    <a:pt x="30" y="300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54" y="282"/>
                  </a:lnTo>
                  <a:lnTo>
                    <a:pt x="54" y="282"/>
                  </a:lnTo>
                  <a:lnTo>
                    <a:pt x="54" y="282"/>
                  </a:lnTo>
                  <a:lnTo>
                    <a:pt x="54" y="282"/>
                  </a:lnTo>
                  <a:lnTo>
                    <a:pt x="54" y="282"/>
                  </a:lnTo>
                  <a:lnTo>
                    <a:pt x="54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6" y="276"/>
                  </a:lnTo>
                  <a:lnTo>
                    <a:pt x="66" y="276"/>
                  </a:lnTo>
                  <a:lnTo>
                    <a:pt x="66" y="276"/>
                  </a:lnTo>
                  <a:lnTo>
                    <a:pt x="66" y="270"/>
                  </a:lnTo>
                  <a:lnTo>
                    <a:pt x="66" y="270"/>
                  </a:lnTo>
                  <a:lnTo>
                    <a:pt x="66" y="270"/>
                  </a:lnTo>
                  <a:lnTo>
                    <a:pt x="66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64"/>
                  </a:lnTo>
                  <a:lnTo>
                    <a:pt x="78" y="264"/>
                  </a:lnTo>
                  <a:lnTo>
                    <a:pt x="78" y="264"/>
                  </a:lnTo>
                  <a:lnTo>
                    <a:pt x="78" y="264"/>
                  </a:lnTo>
                  <a:lnTo>
                    <a:pt x="78" y="264"/>
                  </a:lnTo>
                  <a:lnTo>
                    <a:pt x="78" y="264"/>
                  </a:lnTo>
                  <a:lnTo>
                    <a:pt x="78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58"/>
                  </a:lnTo>
                  <a:lnTo>
                    <a:pt x="84" y="258"/>
                  </a:lnTo>
                  <a:lnTo>
                    <a:pt x="84" y="258"/>
                  </a:lnTo>
                  <a:lnTo>
                    <a:pt x="84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2"/>
                  </a:lnTo>
                  <a:lnTo>
                    <a:pt x="96" y="252"/>
                  </a:lnTo>
                  <a:lnTo>
                    <a:pt x="96" y="252"/>
                  </a:lnTo>
                  <a:lnTo>
                    <a:pt x="96" y="252"/>
                  </a:lnTo>
                  <a:lnTo>
                    <a:pt x="96" y="252"/>
                  </a:lnTo>
                  <a:lnTo>
                    <a:pt x="96" y="252"/>
                  </a:lnTo>
                  <a:lnTo>
                    <a:pt x="96" y="252"/>
                  </a:lnTo>
                  <a:lnTo>
                    <a:pt x="96" y="252"/>
                  </a:lnTo>
                  <a:lnTo>
                    <a:pt x="102" y="252"/>
                  </a:lnTo>
                  <a:lnTo>
                    <a:pt x="102" y="252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20" y="240"/>
                  </a:lnTo>
                  <a:lnTo>
                    <a:pt x="120" y="240"/>
                  </a:lnTo>
                  <a:lnTo>
                    <a:pt x="120" y="240"/>
                  </a:lnTo>
                  <a:lnTo>
                    <a:pt x="120" y="234"/>
                  </a:lnTo>
                  <a:lnTo>
                    <a:pt x="120" y="234"/>
                  </a:lnTo>
                  <a:lnTo>
                    <a:pt x="120" y="234"/>
                  </a:lnTo>
                  <a:lnTo>
                    <a:pt x="120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44" y="222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6" y="216"/>
                  </a:lnTo>
                  <a:lnTo>
                    <a:pt x="156" y="216"/>
                  </a:lnTo>
                  <a:lnTo>
                    <a:pt x="156" y="216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10"/>
                  </a:lnTo>
                  <a:lnTo>
                    <a:pt x="162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4" y="198"/>
                  </a:lnTo>
                  <a:lnTo>
                    <a:pt x="174" y="198"/>
                  </a:lnTo>
                  <a:lnTo>
                    <a:pt x="174" y="198"/>
                  </a:lnTo>
                  <a:lnTo>
                    <a:pt x="174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192"/>
                  </a:lnTo>
                  <a:lnTo>
                    <a:pt x="186" y="192"/>
                  </a:lnTo>
                  <a:lnTo>
                    <a:pt x="186" y="192"/>
                  </a:lnTo>
                  <a:lnTo>
                    <a:pt x="186" y="192"/>
                  </a:lnTo>
                  <a:lnTo>
                    <a:pt x="186" y="192"/>
                  </a:lnTo>
                  <a:lnTo>
                    <a:pt x="186" y="192"/>
                  </a:lnTo>
                  <a:lnTo>
                    <a:pt x="186" y="192"/>
                  </a:lnTo>
                  <a:lnTo>
                    <a:pt x="186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204" y="180"/>
                  </a:lnTo>
                  <a:lnTo>
                    <a:pt x="204" y="180"/>
                  </a:lnTo>
                  <a:lnTo>
                    <a:pt x="204" y="180"/>
                  </a:lnTo>
                  <a:lnTo>
                    <a:pt x="204" y="180"/>
                  </a:lnTo>
                  <a:lnTo>
                    <a:pt x="204" y="180"/>
                  </a:lnTo>
                  <a:lnTo>
                    <a:pt x="210" y="180"/>
                  </a:lnTo>
                  <a:lnTo>
                    <a:pt x="210" y="180"/>
                  </a:lnTo>
                  <a:lnTo>
                    <a:pt x="210" y="180"/>
                  </a:lnTo>
                  <a:lnTo>
                    <a:pt x="210" y="174"/>
                  </a:lnTo>
                  <a:lnTo>
                    <a:pt x="210" y="174"/>
                  </a:lnTo>
                  <a:lnTo>
                    <a:pt x="210" y="174"/>
                  </a:lnTo>
                  <a:lnTo>
                    <a:pt x="210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68"/>
                  </a:lnTo>
                  <a:lnTo>
                    <a:pt x="216" y="168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8" y="168"/>
                  </a:lnTo>
                  <a:lnTo>
                    <a:pt x="228" y="168"/>
                  </a:lnTo>
                  <a:lnTo>
                    <a:pt x="228" y="168"/>
                  </a:lnTo>
                  <a:lnTo>
                    <a:pt x="228" y="162"/>
                  </a:lnTo>
                  <a:lnTo>
                    <a:pt x="228" y="162"/>
                  </a:lnTo>
                  <a:lnTo>
                    <a:pt x="228" y="162"/>
                  </a:lnTo>
                  <a:lnTo>
                    <a:pt x="228" y="162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34" y="156"/>
                  </a:lnTo>
                  <a:lnTo>
                    <a:pt x="240" y="156"/>
                  </a:lnTo>
                  <a:lnTo>
                    <a:pt x="240" y="156"/>
                  </a:lnTo>
                  <a:lnTo>
                    <a:pt x="240" y="156"/>
                  </a:lnTo>
                  <a:lnTo>
                    <a:pt x="240" y="156"/>
                  </a:lnTo>
                  <a:lnTo>
                    <a:pt x="240" y="156"/>
                  </a:lnTo>
                  <a:lnTo>
                    <a:pt x="240" y="156"/>
                  </a:lnTo>
                  <a:lnTo>
                    <a:pt x="240" y="156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58" y="144"/>
                  </a:lnTo>
                  <a:lnTo>
                    <a:pt x="258" y="144"/>
                  </a:lnTo>
                  <a:lnTo>
                    <a:pt x="258" y="144"/>
                  </a:lnTo>
                  <a:lnTo>
                    <a:pt x="258" y="144"/>
                  </a:lnTo>
                  <a:lnTo>
                    <a:pt x="258" y="144"/>
                  </a:lnTo>
                  <a:lnTo>
                    <a:pt x="258" y="144"/>
                  </a:lnTo>
                  <a:lnTo>
                    <a:pt x="258" y="144"/>
                  </a:lnTo>
                  <a:lnTo>
                    <a:pt x="264" y="144"/>
                  </a:lnTo>
                  <a:lnTo>
                    <a:pt x="264" y="144"/>
                  </a:lnTo>
                  <a:lnTo>
                    <a:pt x="264" y="144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8"/>
                  </a:lnTo>
                  <a:lnTo>
                    <a:pt x="270" y="132"/>
                  </a:lnTo>
                  <a:lnTo>
                    <a:pt x="276" y="132"/>
                  </a:lnTo>
                  <a:lnTo>
                    <a:pt x="276" y="132"/>
                  </a:lnTo>
                  <a:lnTo>
                    <a:pt x="276" y="132"/>
                  </a:lnTo>
                  <a:lnTo>
                    <a:pt x="276" y="132"/>
                  </a:lnTo>
                  <a:lnTo>
                    <a:pt x="276" y="132"/>
                  </a:lnTo>
                  <a:lnTo>
                    <a:pt x="276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06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30" y="102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8" y="90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6" y="78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72" y="72"/>
                  </a:lnTo>
                  <a:lnTo>
                    <a:pt x="372" y="72"/>
                  </a:lnTo>
                  <a:lnTo>
                    <a:pt x="372" y="72"/>
                  </a:lnTo>
                  <a:lnTo>
                    <a:pt x="372" y="72"/>
                  </a:lnTo>
                  <a:lnTo>
                    <a:pt x="372" y="72"/>
                  </a:lnTo>
                  <a:lnTo>
                    <a:pt x="372" y="72"/>
                  </a:lnTo>
                  <a:lnTo>
                    <a:pt x="372" y="66"/>
                  </a:lnTo>
                  <a:lnTo>
                    <a:pt x="378" y="66"/>
                  </a:lnTo>
                  <a:lnTo>
                    <a:pt x="378" y="66"/>
                  </a:lnTo>
                  <a:lnTo>
                    <a:pt x="378" y="66"/>
                  </a:lnTo>
                  <a:lnTo>
                    <a:pt x="378" y="66"/>
                  </a:lnTo>
                  <a:lnTo>
                    <a:pt x="378" y="66"/>
                  </a:lnTo>
                  <a:lnTo>
                    <a:pt x="378" y="66"/>
                  </a:lnTo>
                  <a:lnTo>
                    <a:pt x="384" y="66"/>
                  </a:lnTo>
                  <a:lnTo>
                    <a:pt x="384" y="66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90" y="60"/>
                  </a:lnTo>
                  <a:lnTo>
                    <a:pt x="390" y="60"/>
                  </a:lnTo>
                  <a:lnTo>
                    <a:pt x="390" y="60"/>
                  </a:lnTo>
                  <a:lnTo>
                    <a:pt x="390" y="60"/>
                  </a:lnTo>
                  <a:lnTo>
                    <a:pt x="390" y="60"/>
                  </a:lnTo>
                  <a:lnTo>
                    <a:pt x="390" y="54"/>
                  </a:lnTo>
                  <a:lnTo>
                    <a:pt x="396" y="54"/>
                  </a:lnTo>
                  <a:lnTo>
                    <a:pt x="396" y="54"/>
                  </a:lnTo>
                  <a:lnTo>
                    <a:pt x="396" y="54"/>
                  </a:lnTo>
                  <a:lnTo>
                    <a:pt x="396" y="54"/>
                  </a:lnTo>
                  <a:lnTo>
                    <a:pt x="396" y="54"/>
                  </a:lnTo>
                  <a:lnTo>
                    <a:pt x="396" y="54"/>
                  </a:lnTo>
                  <a:lnTo>
                    <a:pt x="396" y="54"/>
                  </a:lnTo>
                  <a:lnTo>
                    <a:pt x="402" y="54"/>
                  </a:lnTo>
                  <a:lnTo>
                    <a:pt x="402" y="54"/>
                  </a:lnTo>
                  <a:lnTo>
                    <a:pt x="402" y="48"/>
                  </a:lnTo>
                  <a:lnTo>
                    <a:pt x="402" y="48"/>
                  </a:lnTo>
                  <a:lnTo>
                    <a:pt x="402" y="48"/>
                  </a:lnTo>
                  <a:lnTo>
                    <a:pt x="402" y="48"/>
                  </a:lnTo>
                  <a:lnTo>
                    <a:pt x="402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8"/>
                  </a:lnTo>
                  <a:lnTo>
                    <a:pt x="408" y="42"/>
                  </a:lnTo>
                  <a:lnTo>
                    <a:pt x="414" y="42"/>
                  </a:lnTo>
                  <a:lnTo>
                    <a:pt x="414" y="42"/>
                  </a:lnTo>
                  <a:lnTo>
                    <a:pt x="414" y="42"/>
                  </a:lnTo>
                  <a:lnTo>
                    <a:pt x="414" y="42"/>
                  </a:lnTo>
                  <a:lnTo>
                    <a:pt x="414" y="42"/>
                  </a:lnTo>
                  <a:lnTo>
                    <a:pt x="414" y="42"/>
                  </a:lnTo>
                  <a:lnTo>
                    <a:pt x="414" y="42"/>
                  </a:lnTo>
                  <a:lnTo>
                    <a:pt x="420" y="42"/>
                  </a:lnTo>
                  <a:lnTo>
                    <a:pt x="420" y="42"/>
                  </a:lnTo>
                  <a:lnTo>
                    <a:pt x="420" y="42"/>
                  </a:lnTo>
                  <a:lnTo>
                    <a:pt x="420" y="36"/>
                  </a:lnTo>
                  <a:lnTo>
                    <a:pt x="420" y="36"/>
                  </a:lnTo>
                  <a:lnTo>
                    <a:pt x="420" y="36"/>
                  </a:lnTo>
                  <a:lnTo>
                    <a:pt x="420" y="36"/>
                  </a:lnTo>
                  <a:lnTo>
                    <a:pt x="426" y="36"/>
                  </a:lnTo>
                  <a:lnTo>
                    <a:pt x="426" y="36"/>
                  </a:lnTo>
                  <a:lnTo>
                    <a:pt x="426" y="36"/>
                  </a:lnTo>
                  <a:lnTo>
                    <a:pt x="426" y="36"/>
                  </a:lnTo>
                  <a:lnTo>
                    <a:pt x="426" y="36"/>
                  </a:lnTo>
                  <a:lnTo>
                    <a:pt x="426" y="36"/>
                  </a:lnTo>
                  <a:lnTo>
                    <a:pt x="432" y="36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44" y="24"/>
                  </a:lnTo>
                  <a:lnTo>
                    <a:pt x="444" y="24"/>
                  </a:lnTo>
                  <a:lnTo>
                    <a:pt x="444" y="24"/>
                  </a:lnTo>
                  <a:lnTo>
                    <a:pt x="444" y="24"/>
                  </a:lnTo>
                  <a:lnTo>
                    <a:pt x="444" y="24"/>
                  </a:lnTo>
                  <a:lnTo>
                    <a:pt x="450" y="24"/>
                  </a:lnTo>
                  <a:lnTo>
                    <a:pt x="450" y="24"/>
                  </a:lnTo>
                  <a:lnTo>
                    <a:pt x="450" y="18"/>
                  </a:lnTo>
                  <a:lnTo>
                    <a:pt x="450" y="18"/>
                  </a:lnTo>
                  <a:lnTo>
                    <a:pt x="450" y="18"/>
                  </a:lnTo>
                  <a:lnTo>
                    <a:pt x="450" y="18"/>
                  </a:lnTo>
                  <a:lnTo>
                    <a:pt x="450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8" y="12"/>
                  </a:lnTo>
                  <a:lnTo>
                    <a:pt x="468" y="12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504" y="6"/>
                  </a:lnTo>
                  <a:lnTo>
                    <a:pt x="504" y="6"/>
                  </a:lnTo>
                  <a:lnTo>
                    <a:pt x="504" y="6"/>
                  </a:lnTo>
                  <a:lnTo>
                    <a:pt x="504" y="6"/>
                  </a:lnTo>
                  <a:lnTo>
                    <a:pt x="504" y="6"/>
                  </a:lnTo>
                  <a:lnTo>
                    <a:pt x="504" y="6"/>
                  </a:lnTo>
                  <a:lnTo>
                    <a:pt x="504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0" y="12"/>
                  </a:lnTo>
                  <a:lnTo>
                    <a:pt x="510" y="12"/>
                  </a:lnTo>
                  <a:lnTo>
                    <a:pt x="516" y="12"/>
                  </a:lnTo>
                  <a:lnTo>
                    <a:pt x="516" y="12"/>
                  </a:lnTo>
                  <a:lnTo>
                    <a:pt x="516" y="12"/>
                  </a:lnTo>
                  <a:lnTo>
                    <a:pt x="516" y="12"/>
                  </a:lnTo>
                  <a:lnTo>
                    <a:pt x="516" y="12"/>
                  </a:lnTo>
                  <a:lnTo>
                    <a:pt x="516" y="12"/>
                  </a:lnTo>
                  <a:lnTo>
                    <a:pt x="516" y="12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24"/>
                  </a:lnTo>
                  <a:lnTo>
                    <a:pt x="528" y="24"/>
                  </a:lnTo>
                  <a:lnTo>
                    <a:pt x="528" y="24"/>
                  </a:lnTo>
                  <a:lnTo>
                    <a:pt x="528" y="24"/>
                  </a:lnTo>
                  <a:lnTo>
                    <a:pt x="528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30"/>
                  </a:lnTo>
                  <a:lnTo>
                    <a:pt x="534" y="30"/>
                  </a:lnTo>
                  <a:lnTo>
                    <a:pt x="534" y="30"/>
                  </a:lnTo>
                  <a:lnTo>
                    <a:pt x="534" y="30"/>
                  </a:lnTo>
                  <a:lnTo>
                    <a:pt x="540" y="30"/>
                  </a:lnTo>
                  <a:lnTo>
                    <a:pt x="540" y="30"/>
                  </a:lnTo>
                  <a:lnTo>
                    <a:pt x="540" y="30"/>
                  </a:lnTo>
                  <a:lnTo>
                    <a:pt x="540" y="30"/>
                  </a:lnTo>
                  <a:lnTo>
                    <a:pt x="540" y="30"/>
                  </a:lnTo>
                  <a:lnTo>
                    <a:pt x="540" y="36"/>
                  </a:lnTo>
                  <a:lnTo>
                    <a:pt x="540" y="36"/>
                  </a:lnTo>
                  <a:lnTo>
                    <a:pt x="546" y="36"/>
                  </a:lnTo>
                  <a:lnTo>
                    <a:pt x="546" y="36"/>
                  </a:lnTo>
                  <a:lnTo>
                    <a:pt x="546" y="36"/>
                  </a:lnTo>
                  <a:lnTo>
                    <a:pt x="546" y="36"/>
                  </a:lnTo>
                  <a:lnTo>
                    <a:pt x="546" y="36"/>
                  </a:lnTo>
                  <a:lnTo>
                    <a:pt x="546" y="36"/>
                  </a:lnTo>
                  <a:lnTo>
                    <a:pt x="546" y="36"/>
                  </a:lnTo>
                  <a:lnTo>
                    <a:pt x="552" y="42"/>
                  </a:lnTo>
                  <a:lnTo>
                    <a:pt x="552" y="42"/>
                  </a:lnTo>
                  <a:lnTo>
                    <a:pt x="552" y="42"/>
                  </a:lnTo>
                  <a:lnTo>
                    <a:pt x="552" y="42"/>
                  </a:lnTo>
                  <a:lnTo>
                    <a:pt x="552" y="42"/>
                  </a:lnTo>
                  <a:lnTo>
                    <a:pt x="552" y="42"/>
                  </a:lnTo>
                  <a:lnTo>
                    <a:pt x="558" y="42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58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4" y="54"/>
                  </a:lnTo>
                  <a:lnTo>
                    <a:pt x="564" y="54"/>
                  </a:lnTo>
                  <a:lnTo>
                    <a:pt x="564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60"/>
                  </a:lnTo>
                  <a:lnTo>
                    <a:pt x="570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82" y="66"/>
                  </a:lnTo>
                  <a:lnTo>
                    <a:pt x="582" y="66"/>
                  </a:lnTo>
                  <a:lnTo>
                    <a:pt x="582" y="66"/>
                  </a:lnTo>
                  <a:lnTo>
                    <a:pt x="582" y="66"/>
                  </a:lnTo>
                  <a:lnTo>
                    <a:pt x="582" y="66"/>
                  </a:lnTo>
                  <a:lnTo>
                    <a:pt x="582" y="66"/>
                  </a:lnTo>
                  <a:lnTo>
                    <a:pt x="582" y="66"/>
                  </a:lnTo>
                  <a:lnTo>
                    <a:pt x="588" y="66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94" y="72"/>
                  </a:lnTo>
                  <a:lnTo>
                    <a:pt x="594" y="72"/>
                  </a:lnTo>
                  <a:lnTo>
                    <a:pt x="594" y="78"/>
                  </a:lnTo>
                  <a:lnTo>
                    <a:pt x="594" y="78"/>
                  </a:lnTo>
                  <a:lnTo>
                    <a:pt x="594" y="78"/>
                  </a:lnTo>
                  <a:lnTo>
                    <a:pt x="594" y="78"/>
                  </a:lnTo>
                  <a:lnTo>
                    <a:pt x="600" y="78"/>
                  </a:lnTo>
                  <a:lnTo>
                    <a:pt x="600" y="78"/>
                  </a:lnTo>
                  <a:lnTo>
                    <a:pt x="600" y="78"/>
                  </a:lnTo>
                  <a:lnTo>
                    <a:pt x="600" y="78"/>
                  </a:lnTo>
                  <a:lnTo>
                    <a:pt x="600" y="78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90"/>
                  </a:lnTo>
                  <a:lnTo>
                    <a:pt x="612" y="90"/>
                  </a:lnTo>
                  <a:lnTo>
                    <a:pt x="612" y="90"/>
                  </a:lnTo>
                  <a:lnTo>
                    <a:pt x="612" y="90"/>
                  </a:lnTo>
                  <a:lnTo>
                    <a:pt x="612" y="90"/>
                  </a:lnTo>
                  <a:lnTo>
                    <a:pt x="612" y="90"/>
                  </a:lnTo>
                  <a:lnTo>
                    <a:pt x="612" y="90"/>
                  </a:lnTo>
                  <a:lnTo>
                    <a:pt x="612" y="90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18" y="9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4" y="102"/>
                  </a:lnTo>
                  <a:lnTo>
                    <a:pt x="624" y="102"/>
                  </a:lnTo>
                  <a:lnTo>
                    <a:pt x="624" y="102"/>
                  </a:lnTo>
                  <a:lnTo>
                    <a:pt x="624" y="102"/>
                  </a:lnTo>
                  <a:lnTo>
                    <a:pt x="624" y="102"/>
                  </a:lnTo>
                  <a:lnTo>
                    <a:pt x="630" y="102"/>
                  </a:lnTo>
                  <a:lnTo>
                    <a:pt x="630" y="102"/>
                  </a:lnTo>
                  <a:lnTo>
                    <a:pt x="630" y="102"/>
                  </a:lnTo>
                  <a:lnTo>
                    <a:pt x="630" y="108"/>
                  </a:lnTo>
                  <a:lnTo>
                    <a:pt x="630" y="108"/>
                  </a:lnTo>
                  <a:lnTo>
                    <a:pt x="630" y="108"/>
                  </a:lnTo>
                  <a:lnTo>
                    <a:pt x="630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20"/>
                  </a:lnTo>
                  <a:lnTo>
                    <a:pt x="648" y="120"/>
                  </a:lnTo>
                  <a:lnTo>
                    <a:pt x="648" y="120"/>
                  </a:lnTo>
                  <a:lnTo>
                    <a:pt x="648" y="120"/>
                  </a:lnTo>
                  <a:lnTo>
                    <a:pt x="648" y="120"/>
                  </a:lnTo>
                  <a:lnTo>
                    <a:pt x="648" y="120"/>
                  </a:lnTo>
                  <a:lnTo>
                    <a:pt x="648" y="120"/>
                  </a:lnTo>
                  <a:lnTo>
                    <a:pt x="648" y="120"/>
                  </a:lnTo>
                  <a:lnTo>
                    <a:pt x="654" y="120"/>
                  </a:lnTo>
                  <a:lnTo>
                    <a:pt x="654" y="126"/>
                  </a:lnTo>
                  <a:lnTo>
                    <a:pt x="654" y="126"/>
                  </a:lnTo>
                  <a:lnTo>
                    <a:pt x="654" y="126"/>
                  </a:lnTo>
                  <a:lnTo>
                    <a:pt x="654" y="126"/>
                  </a:lnTo>
                  <a:lnTo>
                    <a:pt x="654" y="126"/>
                  </a:lnTo>
                  <a:lnTo>
                    <a:pt x="654" y="126"/>
                  </a:lnTo>
                  <a:lnTo>
                    <a:pt x="660" y="126"/>
                  </a:lnTo>
                  <a:lnTo>
                    <a:pt x="660" y="126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0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8"/>
                  </a:lnTo>
                  <a:lnTo>
                    <a:pt x="666" y="138"/>
                  </a:lnTo>
                  <a:lnTo>
                    <a:pt x="666" y="138"/>
                  </a:lnTo>
                  <a:lnTo>
                    <a:pt x="672" y="138"/>
                  </a:lnTo>
                  <a:lnTo>
                    <a:pt x="672" y="138"/>
                  </a:lnTo>
                  <a:lnTo>
                    <a:pt x="672" y="138"/>
                  </a:lnTo>
                  <a:lnTo>
                    <a:pt x="672" y="138"/>
                  </a:lnTo>
                  <a:lnTo>
                    <a:pt x="672" y="138"/>
                  </a:lnTo>
                  <a:lnTo>
                    <a:pt x="672" y="144"/>
                  </a:lnTo>
                  <a:lnTo>
                    <a:pt x="672" y="144"/>
                  </a:lnTo>
                  <a:lnTo>
                    <a:pt x="678" y="144"/>
                  </a:lnTo>
                  <a:lnTo>
                    <a:pt x="678" y="144"/>
                  </a:lnTo>
                  <a:lnTo>
                    <a:pt x="678" y="144"/>
                  </a:lnTo>
                  <a:lnTo>
                    <a:pt x="678" y="144"/>
                  </a:lnTo>
                  <a:lnTo>
                    <a:pt x="678" y="144"/>
                  </a:lnTo>
                  <a:lnTo>
                    <a:pt x="678" y="144"/>
                  </a:lnTo>
                  <a:lnTo>
                    <a:pt x="678" y="144"/>
                  </a:lnTo>
                  <a:lnTo>
                    <a:pt x="684" y="150"/>
                  </a:lnTo>
                  <a:lnTo>
                    <a:pt x="684" y="150"/>
                  </a:lnTo>
                  <a:lnTo>
                    <a:pt x="684" y="150"/>
                  </a:lnTo>
                  <a:lnTo>
                    <a:pt x="684" y="150"/>
                  </a:lnTo>
                  <a:lnTo>
                    <a:pt x="684" y="150"/>
                  </a:lnTo>
                  <a:lnTo>
                    <a:pt x="684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2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20" y="174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2"/>
                  </a:lnTo>
                  <a:lnTo>
                    <a:pt x="738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6" y="204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62" y="210"/>
                  </a:lnTo>
                  <a:lnTo>
                    <a:pt x="762" y="210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22"/>
                  </a:lnTo>
                  <a:lnTo>
                    <a:pt x="768" y="222"/>
                  </a:lnTo>
                  <a:lnTo>
                    <a:pt x="768" y="222"/>
                  </a:lnTo>
                  <a:lnTo>
                    <a:pt x="774" y="222"/>
                  </a:lnTo>
                  <a:lnTo>
                    <a:pt x="774" y="222"/>
                  </a:lnTo>
                  <a:lnTo>
                    <a:pt x="774" y="222"/>
                  </a:lnTo>
                  <a:lnTo>
                    <a:pt x="774" y="222"/>
                  </a:lnTo>
                  <a:lnTo>
                    <a:pt x="774" y="222"/>
                  </a:lnTo>
                  <a:lnTo>
                    <a:pt x="774" y="222"/>
                  </a:lnTo>
                  <a:lnTo>
                    <a:pt x="774" y="228"/>
                  </a:lnTo>
                  <a:lnTo>
                    <a:pt x="780" y="228"/>
                  </a:lnTo>
                  <a:lnTo>
                    <a:pt x="780" y="228"/>
                  </a:lnTo>
                  <a:lnTo>
                    <a:pt x="780" y="228"/>
                  </a:lnTo>
                  <a:lnTo>
                    <a:pt x="780" y="228"/>
                  </a:lnTo>
                  <a:lnTo>
                    <a:pt x="780" y="228"/>
                  </a:lnTo>
                  <a:lnTo>
                    <a:pt x="780" y="228"/>
                  </a:lnTo>
                  <a:lnTo>
                    <a:pt x="780" y="228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86" y="234"/>
                  </a:lnTo>
                  <a:lnTo>
                    <a:pt x="792" y="234"/>
                  </a:lnTo>
                  <a:lnTo>
                    <a:pt x="792" y="234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804" y="246"/>
                  </a:lnTo>
                  <a:lnTo>
                    <a:pt x="804" y="246"/>
                  </a:lnTo>
                  <a:lnTo>
                    <a:pt x="804" y="246"/>
                  </a:lnTo>
                  <a:lnTo>
                    <a:pt x="804" y="246"/>
                  </a:lnTo>
                  <a:lnTo>
                    <a:pt x="804" y="246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8"/>
                  </a:lnTo>
                  <a:lnTo>
                    <a:pt x="816" y="258"/>
                  </a:lnTo>
                  <a:lnTo>
                    <a:pt x="816" y="258"/>
                  </a:lnTo>
                  <a:lnTo>
                    <a:pt x="816" y="258"/>
                  </a:lnTo>
                  <a:lnTo>
                    <a:pt x="816" y="258"/>
                  </a:lnTo>
                  <a:lnTo>
                    <a:pt x="816" y="258"/>
                  </a:lnTo>
                  <a:lnTo>
                    <a:pt x="816" y="258"/>
                  </a:lnTo>
                  <a:lnTo>
                    <a:pt x="822" y="258"/>
                  </a:lnTo>
                  <a:lnTo>
                    <a:pt x="822" y="264"/>
                  </a:lnTo>
                  <a:lnTo>
                    <a:pt x="822" y="264"/>
                  </a:lnTo>
                  <a:lnTo>
                    <a:pt x="822" y="264"/>
                  </a:lnTo>
                  <a:lnTo>
                    <a:pt x="822" y="264"/>
                  </a:lnTo>
                  <a:lnTo>
                    <a:pt x="822" y="264"/>
                  </a:lnTo>
                  <a:lnTo>
                    <a:pt x="822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70"/>
                  </a:lnTo>
                  <a:lnTo>
                    <a:pt x="828" y="270"/>
                  </a:lnTo>
                  <a:lnTo>
                    <a:pt x="828" y="270"/>
                  </a:lnTo>
                  <a:lnTo>
                    <a:pt x="828" y="270"/>
                  </a:lnTo>
                  <a:lnTo>
                    <a:pt x="828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4" y="276"/>
                  </a:lnTo>
                  <a:lnTo>
                    <a:pt x="834" y="276"/>
                  </a:lnTo>
                  <a:lnTo>
                    <a:pt x="834" y="276"/>
                  </a:lnTo>
                  <a:lnTo>
                    <a:pt x="834" y="276"/>
                  </a:lnTo>
                  <a:lnTo>
                    <a:pt x="840" y="276"/>
                  </a:lnTo>
                  <a:lnTo>
                    <a:pt x="840" y="276"/>
                  </a:lnTo>
                  <a:lnTo>
                    <a:pt x="840" y="276"/>
                  </a:lnTo>
                  <a:lnTo>
                    <a:pt x="840" y="276"/>
                  </a:lnTo>
                  <a:lnTo>
                    <a:pt x="840" y="282"/>
                  </a:lnTo>
                  <a:lnTo>
                    <a:pt x="840" y="282"/>
                  </a:lnTo>
                  <a:lnTo>
                    <a:pt x="846" y="282"/>
                  </a:lnTo>
                  <a:lnTo>
                    <a:pt x="846" y="282"/>
                  </a:lnTo>
                  <a:lnTo>
                    <a:pt x="846" y="282"/>
                  </a:lnTo>
                  <a:lnTo>
                    <a:pt x="846" y="282"/>
                  </a:lnTo>
                  <a:lnTo>
                    <a:pt x="846" y="282"/>
                  </a:lnTo>
                  <a:lnTo>
                    <a:pt x="846" y="282"/>
                  </a:lnTo>
                  <a:lnTo>
                    <a:pt x="846" y="282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8" y="288"/>
                  </a:lnTo>
                  <a:lnTo>
                    <a:pt x="858" y="294"/>
                  </a:lnTo>
                  <a:lnTo>
                    <a:pt x="858" y="294"/>
                  </a:lnTo>
                  <a:lnTo>
                    <a:pt x="858" y="294"/>
                  </a:lnTo>
                  <a:lnTo>
                    <a:pt x="858" y="294"/>
                  </a:lnTo>
                  <a:lnTo>
                    <a:pt x="858" y="294"/>
                  </a:lnTo>
                  <a:lnTo>
                    <a:pt x="858" y="294"/>
                  </a:lnTo>
                  <a:lnTo>
                    <a:pt x="864" y="294"/>
                  </a:lnTo>
                  <a:lnTo>
                    <a:pt x="864" y="294"/>
                  </a:lnTo>
                  <a:lnTo>
                    <a:pt x="864" y="300"/>
                  </a:lnTo>
                  <a:lnTo>
                    <a:pt x="864" y="300"/>
                  </a:lnTo>
                  <a:lnTo>
                    <a:pt x="864" y="300"/>
                  </a:lnTo>
                  <a:lnTo>
                    <a:pt x="864" y="300"/>
                  </a:lnTo>
                  <a:lnTo>
                    <a:pt x="870" y="300"/>
                  </a:lnTo>
                  <a:lnTo>
                    <a:pt x="870" y="300"/>
                  </a:lnTo>
                  <a:lnTo>
                    <a:pt x="870" y="300"/>
                  </a:lnTo>
                  <a:lnTo>
                    <a:pt x="870" y="300"/>
                  </a:lnTo>
                  <a:lnTo>
                    <a:pt x="870" y="306"/>
                  </a:lnTo>
                  <a:lnTo>
                    <a:pt x="870" y="306"/>
                  </a:lnTo>
                  <a:lnTo>
                    <a:pt x="870" y="306"/>
                  </a:lnTo>
                  <a:lnTo>
                    <a:pt x="876" y="306"/>
                  </a:lnTo>
                  <a:lnTo>
                    <a:pt x="876" y="306"/>
                  </a:lnTo>
                  <a:lnTo>
                    <a:pt x="876" y="306"/>
                  </a:lnTo>
                  <a:lnTo>
                    <a:pt x="876" y="306"/>
                  </a:lnTo>
                  <a:lnTo>
                    <a:pt x="876" y="306"/>
                  </a:lnTo>
                  <a:lnTo>
                    <a:pt x="876" y="312"/>
                  </a:lnTo>
                  <a:lnTo>
                    <a:pt x="876" y="312"/>
                  </a:lnTo>
                  <a:lnTo>
                    <a:pt x="882" y="312"/>
                  </a:lnTo>
                  <a:lnTo>
                    <a:pt x="882" y="312"/>
                  </a:lnTo>
                  <a:lnTo>
                    <a:pt x="882" y="312"/>
                  </a:lnTo>
                  <a:lnTo>
                    <a:pt x="882" y="312"/>
                  </a:lnTo>
                  <a:lnTo>
                    <a:pt x="882" y="312"/>
                  </a:lnTo>
                  <a:lnTo>
                    <a:pt x="882" y="312"/>
                  </a:lnTo>
                  <a:lnTo>
                    <a:pt x="888" y="312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24"/>
                  </a:lnTo>
                  <a:lnTo>
                    <a:pt x="894" y="324"/>
                  </a:lnTo>
                  <a:lnTo>
                    <a:pt x="894" y="324"/>
                  </a:lnTo>
                  <a:lnTo>
                    <a:pt x="894" y="324"/>
                  </a:lnTo>
                  <a:lnTo>
                    <a:pt x="894" y="324"/>
                  </a:lnTo>
                  <a:lnTo>
                    <a:pt x="900" y="324"/>
                  </a:lnTo>
                  <a:lnTo>
                    <a:pt x="900" y="324"/>
                  </a:lnTo>
                  <a:lnTo>
                    <a:pt x="900" y="324"/>
                  </a:lnTo>
                  <a:lnTo>
                    <a:pt x="900" y="330"/>
                  </a:lnTo>
                  <a:lnTo>
                    <a:pt x="900" y="330"/>
                  </a:lnTo>
                  <a:lnTo>
                    <a:pt x="900" y="330"/>
                  </a:lnTo>
                  <a:lnTo>
                    <a:pt x="900" y="330"/>
                  </a:lnTo>
                  <a:lnTo>
                    <a:pt x="906" y="330"/>
                  </a:lnTo>
                  <a:lnTo>
                    <a:pt x="906" y="330"/>
                  </a:lnTo>
                  <a:lnTo>
                    <a:pt x="906" y="330"/>
                  </a:lnTo>
                  <a:lnTo>
                    <a:pt x="906" y="330"/>
                  </a:lnTo>
                  <a:lnTo>
                    <a:pt x="906" y="330"/>
                  </a:lnTo>
                  <a:lnTo>
                    <a:pt x="906" y="336"/>
                  </a:lnTo>
                  <a:lnTo>
                    <a:pt x="912" y="336"/>
                  </a:lnTo>
                  <a:lnTo>
                    <a:pt x="912" y="336"/>
                  </a:lnTo>
                  <a:lnTo>
                    <a:pt x="912" y="336"/>
                  </a:lnTo>
                  <a:lnTo>
                    <a:pt x="912" y="336"/>
                  </a:lnTo>
                  <a:lnTo>
                    <a:pt x="912" y="336"/>
                  </a:lnTo>
                  <a:lnTo>
                    <a:pt x="912" y="336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924" y="342"/>
                  </a:lnTo>
                  <a:lnTo>
                    <a:pt x="924" y="342"/>
                  </a:lnTo>
                  <a:lnTo>
                    <a:pt x="924" y="348"/>
                  </a:lnTo>
                  <a:lnTo>
                    <a:pt x="924" y="348"/>
                  </a:lnTo>
                  <a:lnTo>
                    <a:pt x="924" y="348"/>
                  </a:lnTo>
                  <a:lnTo>
                    <a:pt x="924" y="348"/>
                  </a:lnTo>
                  <a:lnTo>
                    <a:pt x="924" y="348"/>
                  </a:lnTo>
                  <a:lnTo>
                    <a:pt x="930" y="348"/>
                  </a:lnTo>
                  <a:lnTo>
                    <a:pt x="930" y="348"/>
                  </a:lnTo>
                  <a:lnTo>
                    <a:pt x="930" y="348"/>
                  </a:lnTo>
                  <a:lnTo>
                    <a:pt x="930" y="354"/>
                  </a:lnTo>
                  <a:lnTo>
                    <a:pt x="930" y="354"/>
                  </a:lnTo>
                  <a:lnTo>
                    <a:pt x="930" y="354"/>
                  </a:lnTo>
                  <a:lnTo>
                    <a:pt x="936" y="354"/>
                  </a:lnTo>
                  <a:lnTo>
                    <a:pt x="936" y="354"/>
                  </a:lnTo>
                  <a:lnTo>
                    <a:pt x="936" y="354"/>
                  </a:lnTo>
                  <a:lnTo>
                    <a:pt x="936" y="354"/>
                  </a:lnTo>
                  <a:lnTo>
                    <a:pt x="936" y="354"/>
                  </a:lnTo>
                  <a:lnTo>
                    <a:pt x="936" y="354"/>
                  </a:lnTo>
                  <a:lnTo>
                    <a:pt x="936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8" y="366"/>
                  </a:lnTo>
                  <a:lnTo>
                    <a:pt x="948" y="366"/>
                  </a:lnTo>
                  <a:lnTo>
                    <a:pt x="948" y="366"/>
                  </a:lnTo>
                  <a:lnTo>
                    <a:pt x="948" y="366"/>
                  </a:lnTo>
                  <a:lnTo>
                    <a:pt x="948" y="366"/>
                  </a:lnTo>
                  <a:lnTo>
                    <a:pt x="948" y="366"/>
                  </a:lnTo>
                  <a:lnTo>
                    <a:pt x="948" y="366"/>
                  </a:lnTo>
                  <a:lnTo>
                    <a:pt x="954" y="366"/>
                  </a:lnTo>
                  <a:lnTo>
                    <a:pt x="954" y="366"/>
                  </a:lnTo>
                  <a:lnTo>
                    <a:pt x="954" y="372"/>
                  </a:lnTo>
                  <a:lnTo>
                    <a:pt x="954" y="372"/>
                  </a:lnTo>
                  <a:lnTo>
                    <a:pt x="954" y="372"/>
                  </a:lnTo>
                  <a:lnTo>
                    <a:pt x="954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8"/>
                  </a:lnTo>
                  <a:lnTo>
                    <a:pt x="960" y="378"/>
                  </a:lnTo>
                  <a:lnTo>
                    <a:pt x="966" y="378"/>
                  </a:lnTo>
                  <a:lnTo>
                    <a:pt x="966" y="378"/>
                  </a:lnTo>
                  <a:lnTo>
                    <a:pt x="966" y="378"/>
                  </a:lnTo>
                  <a:lnTo>
                    <a:pt x="966" y="378"/>
                  </a:lnTo>
                  <a:lnTo>
                    <a:pt x="966" y="378"/>
                  </a:lnTo>
                  <a:lnTo>
                    <a:pt x="966" y="378"/>
                  </a:lnTo>
                  <a:lnTo>
                    <a:pt x="966" y="384"/>
                  </a:lnTo>
                  <a:lnTo>
                    <a:pt x="972" y="384"/>
                  </a:lnTo>
                  <a:lnTo>
                    <a:pt x="972" y="384"/>
                  </a:lnTo>
                  <a:lnTo>
                    <a:pt x="972" y="384"/>
                  </a:lnTo>
                  <a:lnTo>
                    <a:pt x="972" y="384"/>
                  </a:lnTo>
                  <a:lnTo>
                    <a:pt x="972" y="384"/>
                  </a:lnTo>
                  <a:lnTo>
                    <a:pt x="972" y="384"/>
                  </a:lnTo>
                  <a:lnTo>
                    <a:pt x="972" y="384"/>
                  </a:lnTo>
                  <a:lnTo>
                    <a:pt x="978" y="384"/>
                  </a:lnTo>
                  <a:lnTo>
                    <a:pt x="978" y="390"/>
                  </a:lnTo>
                  <a:lnTo>
                    <a:pt x="978" y="390"/>
                  </a:lnTo>
                  <a:lnTo>
                    <a:pt x="978" y="390"/>
                  </a:lnTo>
                  <a:lnTo>
                    <a:pt x="978" y="390"/>
                  </a:lnTo>
                  <a:lnTo>
                    <a:pt x="978" y="390"/>
                  </a:lnTo>
                  <a:lnTo>
                    <a:pt x="978" y="390"/>
                  </a:lnTo>
                  <a:lnTo>
                    <a:pt x="984" y="390"/>
                  </a:lnTo>
                  <a:lnTo>
                    <a:pt x="984" y="390"/>
                  </a:lnTo>
                  <a:lnTo>
                    <a:pt x="984" y="390"/>
                  </a:lnTo>
                  <a:lnTo>
                    <a:pt x="984" y="396"/>
                  </a:lnTo>
                  <a:lnTo>
                    <a:pt x="984" y="396"/>
                  </a:lnTo>
                  <a:lnTo>
                    <a:pt x="984" y="396"/>
                  </a:lnTo>
                  <a:lnTo>
                    <a:pt x="984" y="396"/>
                  </a:lnTo>
                  <a:lnTo>
                    <a:pt x="990" y="396"/>
                  </a:lnTo>
                  <a:lnTo>
                    <a:pt x="990" y="396"/>
                  </a:lnTo>
                  <a:lnTo>
                    <a:pt x="990" y="396"/>
                  </a:lnTo>
                  <a:lnTo>
                    <a:pt x="990" y="396"/>
                  </a:lnTo>
                  <a:lnTo>
                    <a:pt x="990" y="402"/>
                  </a:lnTo>
                  <a:lnTo>
                    <a:pt x="990" y="402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8" y="408"/>
                  </a:lnTo>
                  <a:lnTo>
                    <a:pt x="1008" y="408"/>
                  </a:lnTo>
                  <a:lnTo>
                    <a:pt x="1008" y="408"/>
                  </a:lnTo>
                  <a:lnTo>
                    <a:pt x="1008" y="414"/>
                  </a:lnTo>
                  <a:lnTo>
                    <a:pt x="1008" y="414"/>
                  </a:lnTo>
                  <a:lnTo>
                    <a:pt x="1008" y="414"/>
                  </a:lnTo>
                  <a:lnTo>
                    <a:pt x="1008" y="414"/>
                  </a:lnTo>
                  <a:lnTo>
                    <a:pt x="1014" y="414"/>
                  </a:lnTo>
                  <a:lnTo>
                    <a:pt x="1014" y="414"/>
                  </a:lnTo>
                  <a:lnTo>
                    <a:pt x="1014" y="414"/>
                  </a:lnTo>
                  <a:lnTo>
                    <a:pt x="1014" y="414"/>
                  </a:lnTo>
                  <a:lnTo>
                    <a:pt x="1014" y="414"/>
                  </a:lnTo>
                  <a:lnTo>
                    <a:pt x="1014" y="420"/>
                  </a:lnTo>
                  <a:lnTo>
                    <a:pt x="1014" y="420"/>
                  </a:lnTo>
                  <a:lnTo>
                    <a:pt x="1020" y="420"/>
                  </a:lnTo>
                  <a:lnTo>
                    <a:pt x="1020" y="420"/>
                  </a:lnTo>
                  <a:lnTo>
                    <a:pt x="1020" y="420"/>
                  </a:lnTo>
                  <a:lnTo>
                    <a:pt x="1020" y="420"/>
                  </a:lnTo>
                  <a:lnTo>
                    <a:pt x="1020" y="420"/>
                  </a:lnTo>
                  <a:lnTo>
                    <a:pt x="1020" y="420"/>
                  </a:lnTo>
                  <a:lnTo>
                    <a:pt x="1026" y="420"/>
                  </a:lnTo>
                  <a:lnTo>
                    <a:pt x="1026" y="426"/>
                  </a:lnTo>
                  <a:lnTo>
                    <a:pt x="1026" y="426"/>
                  </a:lnTo>
                  <a:lnTo>
                    <a:pt x="1026" y="426"/>
                  </a:lnTo>
                  <a:lnTo>
                    <a:pt x="1026" y="426"/>
                  </a:lnTo>
                  <a:lnTo>
                    <a:pt x="1026" y="426"/>
                  </a:lnTo>
                  <a:lnTo>
                    <a:pt x="1026" y="426"/>
                  </a:lnTo>
                  <a:lnTo>
                    <a:pt x="1032" y="426"/>
                  </a:lnTo>
                  <a:lnTo>
                    <a:pt x="1032" y="426"/>
                  </a:lnTo>
                  <a:lnTo>
                    <a:pt x="1032" y="426"/>
                  </a:lnTo>
                  <a:lnTo>
                    <a:pt x="1032" y="426"/>
                  </a:lnTo>
                  <a:lnTo>
                    <a:pt x="1032" y="432"/>
                  </a:lnTo>
                  <a:lnTo>
                    <a:pt x="1032" y="432"/>
                  </a:lnTo>
                  <a:lnTo>
                    <a:pt x="1032" y="432"/>
                  </a:lnTo>
                  <a:lnTo>
                    <a:pt x="1038" y="432"/>
                  </a:lnTo>
                  <a:lnTo>
                    <a:pt x="1038" y="432"/>
                  </a:lnTo>
                  <a:lnTo>
                    <a:pt x="1038" y="432"/>
                  </a:lnTo>
                  <a:lnTo>
                    <a:pt x="1038" y="432"/>
                  </a:lnTo>
                  <a:lnTo>
                    <a:pt x="1038" y="432"/>
                  </a:lnTo>
                  <a:lnTo>
                    <a:pt x="1038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50" y="432"/>
                  </a:lnTo>
                  <a:lnTo>
                    <a:pt x="1050" y="432"/>
                  </a:lnTo>
                  <a:lnTo>
                    <a:pt x="1050" y="432"/>
                  </a:lnTo>
                  <a:lnTo>
                    <a:pt x="1050" y="432"/>
                  </a:lnTo>
                  <a:lnTo>
                    <a:pt x="1050" y="432"/>
                  </a:lnTo>
                  <a:lnTo>
                    <a:pt x="1050" y="432"/>
                  </a:lnTo>
                  <a:lnTo>
                    <a:pt x="1050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8" y="432"/>
                  </a:lnTo>
                  <a:lnTo>
                    <a:pt x="1068" y="432"/>
                  </a:lnTo>
                  <a:lnTo>
                    <a:pt x="1068" y="432"/>
                  </a:lnTo>
                  <a:lnTo>
                    <a:pt x="1068" y="432"/>
                  </a:lnTo>
                  <a:lnTo>
                    <a:pt x="1068" y="426"/>
                  </a:lnTo>
                  <a:lnTo>
                    <a:pt x="1068" y="426"/>
                  </a:lnTo>
                  <a:lnTo>
                    <a:pt x="1068" y="426"/>
                  </a:lnTo>
                  <a:lnTo>
                    <a:pt x="1074" y="426"/>
                  </a:lnTo>
                  <a:lnTo>
                    <a:pt x="1074" y="426"/>
                  </a:lnTo>
                  <a:lnTo>
                    <a:pt x="1074" y="426"/>
                  </a:lnTo>
                  <a:lnTo>
                    <a:pt x="1074" y="426"/>
                  </a:lnTo>
                  <a:lnTo>
                    <a:pt x="1074" y="426"/>
                  </a:lnTo>
                  <a:lnTo>
                    <a:pt x="1080" y="426"/>
                  </a:lnTo>
                  <a:lnTo>
                    <a:pt x="1080" y="420"/>
                  </a:lnTo>
                  <a:lnTo>
                    <a:pt x="1080" y="420"/>
                  </a:lnTo>
                  <a:lnTo>
                    <a:pt x="1080" y="420"/>
                  </a:lnTo>
                  <a:lnTo>
                    <a:pt x="1080" y="420"/>
                  </a:lnTo>
                  <a:lnTo>
                    <a:pt x="1080" y="420"/>
                  </a:lnTo>
                  <a:lnTo>
                    <a:pt x="1080" y="420"/>
                  </a:lnTo>
                  <a:lnTo>
                    <a:pt x="1086" y="420"/>
                  </a:lnTo>
                  <a:lnTo>
                    <a:pt x="1086" y="420"/>
                  </a:lnTo>
                  <a:lnTo>
                    <a:pt x="1086" y="420"/>
                  </a:lnTo>
                  <a:lnTo>
                    <a:pt x="1086" y="420"/>
                  </a:lnTo>
                  <a:lnTo>
                    <a:pt x="1086" y="414"/>
                  </a:lnTo>
                  <a:lnTo>
                    <a:pt x="1086" y="414"/>
                  </a:lnTo>
                  <a:lnTo>
                    <a:pt x="1086" y="414"/>
                  </a:lnTo>
                  <a:lnTo>
                    <a:pt x="1092" y="414"/>
                  </a:lnTo>
                  <a:lnTo>
                    <a:pt x="1092" y="414"/>
                  </a:lnTo>
                  <a:lnTo>
                    <a:pt x="1092" y="414"/>
                  </a:lnTo>
                  <a:lnTo>
                    <a:pt x="1092" y="414"/>
                  </a:lnTo>
                  <a:lnTo>
                    <a:pt x="1092" y="414"/>
                  </a:lnTo>
                  <a:lnTo>
                    <a:pt x="1092" y="414"/>
                  </a:lnTo>
                  <a:lnTo>
                    <a:pt x="1092" y="408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104" y="408"/>
                  </a:lnTo>
                  <a:lnTo>
                    <a:pt x="1104" y="402"/>
                  </a:lnTo>
                  <a:lnTo>
                    <a:pt x="1104" y="402"/>
                  </a:lnTo>
                  <a:lnTo>
                    <a:pt x="1104" y="402"/>
                  </a:lnTo>
                  <a:lnTo>
                    <a:pt x="1104" y="402"/>
                  </a:lnTo>
                  <a:lnTo>
                    <a:pt x="1104" y="402"/>
                  </a:lnTo>
                  <a:lnTo>
                    <a:pt x="1104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0"/>
                  </a:lnTo>
                  <a:lnTo>
                    <a:pt x="1116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8" y="390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34" y="384"/>
                  </a:lnTo>
                  <a:lnTo>
                    <a:pt x="1134" y="384"/>
                  </a:lnTo>
                  <a:lnTo>
                    <a:pt x="1134" y="384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40" y="378"/>
                  </a:lnTo>
                  <a:lnTo>
                    <a:pt x="1140" y="378"/>
                  </a:lnTo>
                  <a:lnTo>
                    <a:pt x="1140" y="378"/>
                  </a:lnTo>
                  <a:lnTo>
                    <a:pt x="1140" y="378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6" y="372"/>
                  </a:lnTo>
                  <a:lnTo>
                    <a:pt x="1146" y="372"/>
                  </a:lnTo>
                  <a:lnTo>
                    <a:pt x="1146" y="372"/>
                  </a:lnTo>
                  <a:lnTo>
                    <a:pt x="1146" y="372"/>
                  </a:lnTo>
                  <a:lnTo>
                    <a:pt x="1146" y="372"/>
                  </a:lnTo>
                  <a:lnTo>
                    <a:pt x="1146" y="372"/>
                  </a:lnTo>
                  <a:lnTo>
                    <a:pt x="1146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8" y="366"/>
                  </a:lnTo>
                  <a:lnTo>
                    <a:pt x="1158" y="366"/>
                  </a:lnTo>
                  <a:lnTo>
                    <a:pt x="1158" y="360"/>
                  </a:lnTo>
                  <a:lnTo>
                    <a:pt x="1158" y="360"/>
                  </a:lnTo>
                  <a:lnTo>
                    <a:pt x="1158" y="360"/>
                  </a:lnTo>
                  <a:lnTo>
                    <a:pt x="1158" y="360"/>
                  </a:lnTo>
                  <a:lnTo>
                    <a:pt x="1158" y="360"/>
                  </a:lnTo>
                  <a:lnTo>
                    <a:pt x="1164" y="360"/>
                  </a:lnTo>
                  <a:lnTo>
                    <a:pt x="1164" y="360"/>
                  </a:lnTo>
                  <a:lnTo>
                    <a:pt x="1164" y="360"/>
                  </a:lnTo>
                  <a:lnTo>
                    <a:pt x="1164" y="354"/>
                  </a:lnTo>
                  <a:lnTo>
                    <a:pt x="1164" y="354"/>
                  </a:lnTo>
                  <a:lnTo>
                    <a:pt x="1164" y="354"/>
                  </a:lnTo>
                  <a:lnTo>
                    <a:pt x="1164" y="354"/>
                  </a:lnTo>
                  <a:lnTo>
                    <a:pt x="1170" y="354"/>
                  </a:lnTo>
                  <a:lnTo>
                    <a:pt x="1170" y="354"/>
                  </a:lnTo>
                  <a:lnTo>
                    <a:pt x="1170" y="354"/>
                  </a:lnTo>
                  <a:lnTo>
                    <a:pt x="1170" y="354"/>
                  </a:lnTo>
                  <a:lnTo>
                    <a:pt x="1170" y="348"/>
                  </a:lnTo>
                  <a:lnTo>
                    <a:pt x="1170" y="348"/>
                  </a:lnTo>
                  <a:lnTo>
                    <a:pt x="1176" y="348"/>
                  </a:lnTo>
                  <a:lnTo>
                    <a:pt x="1176" y="348"/>
                  </a:lnTo>
                  <a:lnTo>
                    <a:pt x="1176" y="348"/>
                  </a:lnTo>
                  <a:lnTo>
                    <a:pt x="1176" y="348"/>
                  </a:lnTo>
                  <a:lnTo>
                    <a:pt x="1176" y="348"/>
                  </a:lnTo>
                  <a:lnTo>
                    <a:pt x="1176" y="348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8" y="342"/>
                  </a:lnTo>
                  <a:lnTo>
                    <a:pt x="1188" y="342"/>
                  </a:lnTo>
                  <a:lnTo>
                    <a:pt x="1188" y="336"/>
                  </a:lnTo>
                  <a:lnTo>
                    <a:pt x="1188" y="336"/>
                  </a:lnTo>
                  <a:lnTo>
                    <a:pt x="1188" y="336"/>
                  </a:lnTo>
                  <a:lnTo>
                    <a:pt x="1188" y="336"/>
                  </a:lnTo>
                  <a:lnTo>
                    <a:pt x="1188" y="336"/>
                  </a:lnTo>
                  <a:lnTo>
                    <a:pt x="1194" y="336"/>
                  </a:lnTo>
                  <a:lnTo>
                    <a:pt x="1194" y="336"/>
                  </a:lnTo>
                  <a:lnTo>
                    <a:pt x="1194" y="336"/>
                  </a:lnTo>
                  <a:lnTo>
                    <a:pt x="1194" y="330"/>
                  </a:lnTo>
                  <a:lnTo>
                    <a:pt x="1194" y="330"/>
                  </a:lnTo>
                  <a:lnTo>
                    <a:pt x="1194" y="330"/>
                  </a:lnTo>
                  <a:lnTo>
                    <a:pt x="1194" y="330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0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8" y="318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06"/>
                  </a:lnTo>
                  <a:lnTo>
                    <a:pt x="1224" y="306"/>
                  </a:lnTo>
                  <a:lnTo>
                    <a:pt x="1224" y="306"/>
                  </a:lnTo>
                  <a:lnTo>
                    <a:pt x="1230" y="306"/>
                  </a:lnTo>
                  <a:lnTo>
                    <a:pt x="1230" y="306"/>
                  </a:lnTo>
                  <a:lnTo>
                    <a:pt x="1230" y="306"/>
                  </a:lnTo>
                  <a:lnTo>
                    <a:pt x="1230" y="306"/>
                  </a:lnTo>
                  <a:lnTo>
                    <a:pt x="1230" y="306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8" y="288"/>
                  </a:lnTo>
                  <a:lnTo>
                    <a:pt x="1248" y="288"/>
                  </a:lnTo>
                  <a:lnTo>
                    <a:pt x="1248" y="288"/>
                  </a:lnTo>
                  <a:lnTo>
                    <a:pt x="1248" y="288"/>
                  </a:lnTo>
                  <a:lnTo>
                    <a:pt x="1248" y="288"/>
                  </a:lnTo>
                  <a:lnTo>
                    <a:pt x="1248" y="288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54" y="282"/>
                  </a:lnTo>
                  <a:lnTo>
                    <a:pt x="1254" y="282"/>
                  </a:lnTo>
                  <a:lnTo>
                    <a:pt x="1254" y="282"/>
                  </a:lnTo>
                  <a:lnTo>
                    <a:pt x="1254" y="282"/>
                  </a:lnTo>
                  <a:lnTo>
                    <a:pt x="1254" y="282"/>
                  </a:lnTo>
                  <a:lnTo>
                    <a:pt x="1260" y="282"/>
                  </a:lnTo>
                  <a:lnTo>
                    <a:pt x="1260" y="282"/>
                  </a:lnTo>
                  <a:lnTo>
                    <a:pt x="1260" y="282"/>
                  </a:lnTo>
                  <a:lnTo>
                    <a:pt x="1260" y="282"/>
                  </a:lnTo>
                  <a:lnTo>
                    <a:pt x="1260" y="276"/>
                  </a:lnTo>
                  <a:lnTo>
                    <a:pt x="1260" y="276"/>
                  </a:lnTo>
                  <a:lnTo>
                    <a:pt x="1260" y="276"/>
                  </a:lnTo>
                  <a:lnTo>
                    <a:pt x="1266" y="276"/>
                  </a:lnTo>
                  <a:lnTo>
                    <a:pt x="1266" y="276"/>
                  </a:lnTo>
                  <a:lnTo>
                    <a:pt x="1266" y="276"/>
                  </a:lnTo>
                  <a:lnTo>
                    <a:pt x="1266" y="276"/>
                  </a:lnTo>
                  <a:lnTo>
                    <a:pt x="1266" y="276"/>
                  </a:lnTo>
                  <a:lnTo>
                    <a:pt x="1266" y="270"/>
                  </a:lnTo>
                  <a:lnTo>
                    <a:pt x="1266" y="270"/>
                  </a:lnTo>
                  <a:lnTo>
                    <a:pt x="1272" y="270"/>
                  </a:lnTo>
                  <a:lnTo>
                    <a:pt x="1272" y="270"/>
                  </a:lnTo>
                  <a:lnTo>
                    <a:pt x="1272" y="270"/>
                  </a:lnTo>
                  <a:lnTo>
                    <a:pt x="1272" y="270"/>
                  </a:lnTo>
                  <a:lnTo>
                    <a:pt x="1272" y="270"/>
                  </a:lnTo>
                  <a:lnTo>
                    <a:pt x="1272" y="270"/>
                  </a:lnTo>
                  <a:lnTo>
                    <a:pt x="1278" y="264"/>
                  </a:lnTo>
                  <a:lnTo>
                    <a:pt x="1278" y="264"/>
                  </a:lnTo>
                  <a:lnTo>
                    <a:pt x="1278" y="264"/>
                  </a:lnTo>
                  <a:lnTo>
                    <a:pt x="1278" y="264"/>
                  </a:lnTo>
                  <a:lnTo>
                    <a:pt x="1278" y="264"/>
                  </a:lnTo>
                  <a:lnTo>
                    <a:pt x="1278" y="264"/>
                  </a:lnTo>
                  <a:lnTo>
                    <a:pt x="1278" y="264"/>
                  </a:lnTo>
                  <a:lnTo>
                    <a:pt x="1284" y="26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90" y="258"/>
                  </a:lnTo>
                  <a:lnTo>
                    <a:pt x="1290" y="258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46"/>
                  </a:lnTo>
                  <a:lnTo>
                    <a:pt x="1296" y="246"/>
                  </a:lnTo>
                  <a:lnTo>
                    <a:pt x="1296" y="246"/>
                  </a:lnTo>
                  <a:lnTo>
                    <a:pt x="1302" y="246"/>
                  </a:lnTo>
                  <a:lnTo>
                    <a:pt x="1302" y="246"/>
                  </a:lnTo>
                  <a:lnTo>
                    <a:pt x="1302" y="246"/>
                  </a:lnTo>
                  <a:lnTo>
                    <a:pt x="1302" y="246"/>
                  </a:lnTo>
                  <a:lnTo>
                    <a:pt x="1302" y="246"/>
                  </a:lnTo>
                  <a:lnTo>
                    <a:pt x="1302" y="240"/>
                  </a:lnTo>
                  <a:lnTo>
                    <a:pt x="1302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14" y="234"/>
                  </a:lnTo>
                  <a:lnTo>
                    <a:pt x="1320" y="234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16"/>
                  </a:lnTo>
                  <a:lnTo>
                    <a:pt x="1332" y="216"/>
                  </a:lnTo>
                  <a:lnTo>
                    <a:pt x="1332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0"/>
                  </a:lnTo>
                  <a:lnTo>
                    <a:pt x="1338" y="210"/>
                  </a:lnTo>
                  <a:lnTo>
                    <a:pt x="1344" y="210"/>
                  </a:lnTo>
                  <a:lnTo>
                    <a:pt x="1344" y="210"/>
                  </a:lnTo>
                  <a:lnTo>
                    <a:pt x="1344" y="210"/>
                  </a:lnTo>
                  <a:lnTo>
                    <a:pt x="1344" y="210"/>
                  </a:lnTo>
                  <a:lnTo>
                    <a:pt x="1344" y="210"/>
                  </a:lnTo>
                  <a:lnTo>
                    <a:pt x="1344" y="210"/>
                  </a:lnTo>
                  <a:lnTo>
                    <a:pt x="1350" y="210"/>
                  </a:lnTo>
                  <a:lnTo>
                    <a:pt x="1350" y="204"/>
                  </a:lnTo>
                  <a:lnTo>
                    <a:pt x="1350" y="204"/>
                  </a:lnTo>
                  <a:lnTo>
                    <a:pt x="1350" y="204"/>
                  </a:lnTo>
                  <a:lnTo>
                    <a:pt x="1350" y="204"/>
                  </a:lnTo>
                  <a:lnTo>
                    <a:pt x="1350" y="204"/>
                  </a:lnTo>
                  <a:lnTo>
                    <a:pt x="1350" y="204"/>
                  </a:lnTo>
                  <a:lnTo>
                    <a:pt x="1356" y="204"/>
                  </a:lnTo>
                  <a:lnTo>
                    <a:pt x="1356" y="204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2"/>
                  </a:lnTo>
                  <a:lnTo>
                    <a:pt x="1362" y="192"/>
                  </a:lnTo>
                  <a:lnTo>
                    <a:pt x="1362" y="192"/>
                  </a:lnTo>
                  <a:lnTo>
                    <a:pt x="1362" y="192"/>
                  </a:lnTo>
                  <a:lnTo>
                    <a:pt x="1368" y="192"/>
                  </a:lnTo>
                  <a:lnTo>
                    <a:pt x="1368" y="192"/>
                  </a:lnTo>
                  <a:lnTo>
                    <a:pt x="1368" y="192"/>
                  </a:lnTo>
                  <a:lnTo>
                    <a:pt x="1368" y="192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74" y="186"/>
                  </a:lnTo>
                  <a:lnTo>
                    <a:pt x="1374" y="186"/>
                  </a:lnTo>
                  <a:lnTo>
                    <a:pt x="1374" y="186"/>
                  </a:lnTo>
                  <a:lnTo>
                    <a:pt x="1374" y="186"/>
                  </a:lnTo>
                  <a:lnTo>
                    <a:pt x="1374" y="186"/>
                  </a:lnTo>
                  <a:lnTo>
                    <a:pt x="1374" y="186"/>
                  </a:lnTo>
                  <a:lnTo>
                    <a:pt x="1380" y="180"/>
                  </a:lnTo>
                  <a:lnTo>
                    <a:pt x="1380" y="180"/>
                  </a:lnTo>
                  <a:lnTo>
                    <a:pt x="1380" y="180"/>
                  </a:lnTo>
                  <a:lnTo>
                    <a:pt x="1380" y="180"/>
                  </a:lnTo>
                  <a:lnTo>
                    <a:pt x="1380" y="180"/>
                  </a:lnTo>
                  <a:lnTo>
                    <a:pt x="1380" y="180"/>
                  </a:lnTo>
                  <a:lnTo>
                    <a:pt x="1380" y="180"/>
                  </a:lnTo>
                  <a:lnTo>
                    <a:pt x="1386" y="180"/>
                  </a:lnTo>
                  <a:lnTo>
                    <a:pt x="1386" y="174"/>
                  </a:lnTo>
                  <a:lnTo>
                    <a:pt x="1386" y="174"/>
                  </a:lnTo>
                  <a:lnTo>
                    <a:pt x="1386" y="174"/>
                  </a:lnTo>
                  <a:lnTo>
                    <a:pt x="1386" y="174"/>
                  </a:lnTo>
                  <a:lnTo>
                    <a:pt x="1386" y="174"/>
                  </a:lnTo>
                  <a:lnTo>
                    <a:pt x="1386" y="174"/>
                  </a:lnTo>
                  <a:lnTo>
                    <a:pt x="1392" y="174"/>
                  </a:lnTo>
                  <a:lnTo>
                    <a:pt x="1392" y="174"/>
                  </a:lnTo>
                  <a:lnTo>
                    <a:pt x="1392" y="168"/>
                  </a:lnTo>
                  <a:lnTo>
                    <a:pt x="1392" y="168"/>
                  </a:lnTo>
                  <a:lnTo>
                    <a:pt x="1392" y="168"/>
                  </a:lnTo>
                  <a:lnTo>
                    <a:pt x="1392" y="168"/>
                  </a:lnTo>
                  <a:lnTo>
                    <a:pt x="1392" y="168"/>
                  </a:lnTo>
                  <a:lnTo>
                    <a:pt x="1398" y="168"/>
                  </a:lnTo>
                  <a:lnTo>
                    <a:pt x="1398" y="168"/>
                  </a:lnTo>
                  <a:lnTo>
                    <a:pt x="1398" y="168"/>
                  </a:lnTo>
                  <a:lnTo>
                    <a:pt x="1398" y="168"/>
                  </a:lnTo>
                  <a:lnTo>
                    <a:pt x="1398" y="162"/>
                  </a:lnTo>
                  <a:lnTo>
                    <a:pt x="1398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62"/>
                  </a:lnTo>
                  <a:lnTo>
                    <a:pt x="1404" y="156"/>
                  </a:lnTo>
                  <a:lnTo>
                    <a:pt x="1410" y="156"/>
                  </a:lnTo>
                  <a:lnTo>
                    <a:pt x="1410" y="156"/>
                  </a:lnTo>
                  <a:lnTo>
                    <a:pt x="1410" y="156"/>
                  </a:lnTo>
                  <a:lnTo>
                    <a:pt x="1410" y="156"/>
                  </a:lnTo>
                  <a:lnTo>
                    <a:pt x="1410" y="156"/>
                  </a:lnTo>
                  <a:lnTo>
                    <a:pt x="1410" y="156"/>
                  </a:lnTo>
                  <a:lnTo>
                    <a:pt x="1410" y="156"/>
                  </a:lnTo>
                  <a:lnTo>
                    <a:pt x="1416" y="150"/>
                  </a:lnTo>
                  <a:lnTo>
                    <a:pt x="1416" y="150"/>
                  </a:lnTo>
                  <a:lnTo>
                    <a:pt x="1416" y="150"/>
                  </a:lnTo>
                  <a:lnTo>
                    <a:pt x="1416" y="150"/>
                  </a:lnTo>
                  <a:lnTo>
                    <a:pt x="1416" y="150"/>
                  </a:lnTo>
                  <a:lnTo>
                    <a:pt x="1416" y="150"/>
                  </a:lnTo>
                  <a:lnTo>
                    <a:pt x="1416" y="150"/>
                  </a:lnTo>
                  <a:lnTo>
                    <a:pt x="1422" y="150"/>
                  </a:lnTo>
                  <a:lnTo>
                    <a:pt x="1422" y="144"/>
                  </a:lnTo>
                  <a:lnTo>
                    <a:pt x="1422" y="144"/>
                  </a:lnTo>
                  <a:lnTo>
                    <a:pt x="1422" y="144"/>
                  </a:lnTo>
                  <a:lnTo>
                    <a:pt x="1422" y="144"/>
                  </a:lnTo>
                  <a:lnTo>
                    <a:pt x="1422" y="144"/>
                  </a:lnTo>
                  <a:lnTo>
                    <a:pt x="1428" y="144"/>
                  </a:lnTo>
                  <a:lnTo>
                    <a:pt x="1428" y="144"/>
                  </a:lnTo>
                  <a:lnTo>
                    <a:pt x="1428" y="144"/>
                  </a:lnTo>
                  <a:lnTo>
                    <a:pt x="1428" y="144"/>
                  </a:lnTo>
                  <a:lnTo>
                    <a:pt x="1428" y="138"/>
                  </a:lnTo>
                  <a:lnTo>
                    <a:pt x="1428" y="138"/>
                  </a:lnTo>
                  <a:lnTo>
                    <a:pt x="1428" y="138"/>
                  </a:lnTo>
                  <a:lnTo>
                    <a:pt x="1434" y="138"/>
                  </a:lnTo>
                  <a:lnTo>
                    <a:pt x="1434" y="138"/>
                  </a:lnTo>
                  <a:lnTo>
                    <a:pt x="1434" y="138"/>
                  </a:lnTo>
                  <a:lnTo>
                    <a:pt x="1434" y="138"/>
                  </a:lnTo>
                  <a:lnTo>
                    <a:pt x="1434" y="138"/>
                  </a:lnTo>
                  <a:lnTo>
                    <a:pt x="1434" y="132"/>
                  </a:lnTo>
                  <a:lnTo>
                    <a:pt x="1434" y="132"/>
                  </a:lnTo>
                  <a:lnTo>
                    <a:pt x="1440" y="132"/>
                  </a:lnTo>
                  <a:lnTo>
                    <a:pt x="1440" y="132"/>
                  </a:lnTo>
                  <a:lnTo>
                    <a:pt x="1440" y="132"/>
                  </a:lnTo>
                  <a:lnTo>
                    <a:pt x="1440" y="132"/>
                  </a:lnTo>
                  <a:lnTo>
                    <a:pt x="1440" y="132"/>
                  </a:lnTo>
                  <a:lnTo>
                    <a:pt x="1440" y="132"/>
                  </a:lnTo>
                  <a:lnTo>
                    <a:pt x="1440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46" y="126"/>
                  </a:lnTo>
                  <a:lnTo>
                    <a:pt x="1452" y="126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14"/>
                  </a:lnTo>
                  <a:lnTo>
                    <a:pt x="1458" y="114"/>
                  </a:lnTo>
                  <a:lnTo>
                    <a:pt x="1458" y="114"/>
                  </a:lnTo>
                  <a:lnTo>
                    <a:pt x="1458" y="114"/>
                  </a:lnTo>
                  <a:lnTo>
                    <a:pt x="1464" y="114"/>
                  </a:lnTo>
                  <a:lnTo>
                    <a:pt x="1464" y="114"/>
                  </a:lnTo>
                  <a:lnTo>
                    <a:pt x="1464" y="114"/>
                  </a:lnTo>
                  <a:lnTo>
                    <a:pt x="1464" y="114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70" y="108"/>
                  </a:lnTo>
                  <a:lnTo>
                    <a:pt x="1470" y="108"/>
                  </a:lnTo>
                  <a:lnTo>
                    <a:pt x="1470" y="108"/>
                  </a:lnTo>
                  <a:lnTo>
                    <a:pt x="1470" y="108"/>
                  </a:lnTo>
                  <a:lnTo>
                    <a:pt x="1470" y="108"/>
                  </a:lnTo>
                  <a:lnTo>
                    <a:pt x="1470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82" y="96"/>
                  </a:lnTo>
                  <a:lnTo>
                    <a:pt x="1482" y="96"/>
                  </a:lnTo>
                  <a:lnTo>
                    <a:pt x="1482" y="96"/>
                  </a:lnTo>
                  <a:lnTo>
                    <a:pt x="1482" y="96"/>
                  </a:lnTo>
                  <a:lnTo>
                    <a:pt x="1482" y="96"/>
                  </a:lnTo>
                  <a:lnTo>
                    <a:pt x="1482" y="96"/>
                  </a:lnTo>
                  <a:lnTo>
                    <a:pt x="1482" y="96"/>
                  </a:lnTo>
                  <a:lnTo>
                    <a:pt x="1488" y="96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94" y="90"/>
                  </a:lnTo>
                  <a:lnTo>
                    <a:pt x="1494" y="90"/>
                  </a:lnTo>
                  <a:lnTo>
                    <a:pt x="1494" y="84"/>
                  </a:lnTo>
                  <a:lnTo>
                    <a:pt x="1494" y="84"/>
                  </a:lnTo>
                  <a:lnTo>
                    <a:pt x="1494" y="84"/>
                  </a:lnTo>
                  <a:lnTo>
                    <a:pt x="1494" y="84"/>
                  </a:lnTo>
                  <a:lnTo>
                    <a:pt x="1500" y="84"/>
                  </a:lnTo>
                  <a:lnTo>
                    <a:pt x="1500" y="84"/>
                  </a:lnTo>
                  <a:lnTo>
                    <a:pt x="1500" y="84"/>
                  </a:lnTo>
                  <a:lnTo>
                    <a:pt x="1500" y="84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8" y="72"/>
                  </a:lnTo>
                  <a:lnTo>
                    <a:pt x="1518" y="66"/>
                  </a:lnTo>
                  <a:lnTo>
                    <a:pt x="1518" y="66"/>
                  </a:lnTo>
                  <a:lnTo>
                    <a:pt x="1518" y="66"/>
                  </a:lnTo>
                  <a:lnTo>
                    <a:pt x="1518" y="66"/>
                  </a:lnTo>
                  <a:lnTo>
                    <a:pt x="1518" y="66"/>
                  </a:lnTo>
                  <a:lnTo>
                    <a:pt x="1518" y="66"/>
                  </a:lnTo>
                  <a:lnTo>
                    <a:pt x="1524" y="66"/>
                  </a:lnTo>
                  <a:lnTo>
                    <a:pt x="1524" y="66"/>
                  </a:lnTo>
                  <a:lnTo>
                    <a:pt x="1524" y="60"/>
                  </a:lnTo>
                  <a:lnTo>
                    <a:pt x="1524" y="60"/>
                  </a:lnTo>
                  <a:lnTo>
                    <a:pt x="1524" y="60"/>
                  </a:lnTo>
                  <a:lnTo>
                    <a:pt x="1524" y="60"/>
                  </a:lnTo>
                  <a:lnTo>
                    <a:pt x="1524" y="60"/>
                  </a:lnTo>
                  <a:lnTo>
                    <a:pt x="1530" y="60"/>
                  </a:lnTo>
                  <a:lnTo>
                    <a:pt x="1530" y="60"/>
                  </a:lnTo>
                  <a:lnTo>
                    <a:pt x="1530" y="60"/>
                  </a:lnTo>
                  <a:lnTo>
                    <a:pt x="1530" y="60"/>
                  </a:lnTo>
                  <a:lnTo>
                    <a:pt x="1530" y="54"/>
                  </a:lnTo>
                  <a:lnTo>
                    <a:pt x="1530" y="54"/>
                  </a:lnTo>
                  <a:lnTo>
                    <a:pt x="1530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54"/>
                  </a:lnTo>
                  <a:lnTo>
                    <a:pt x="1536" y="48"/>
                  </a:lnTo>
                  <a:lnTo>
                    <a:pt x="1536" y="48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2" y="48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48" y="42"/>
                  </a:lnTo>
                  <a:lnTo>
                    <a:pt x="1554" y="42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54" y="36"/>
                  </a:lnTo>
                  <a:lnTo>
                    <a:pt x="1560" y="36"/>
                  </a:lnTo>
                  <a:lnTo>
                    <a:pt x="1560" y="36"/>
                  </a:lnTo>
                  <a:lnTo>
                    <a:pt x="1560" y="36"/>
                  </a:lnTo>
                  <a:lnTo>
                    <a:pt x="1560" y="30"/>
                  </a:lnTo>
                  <a:lnTo>
                    <a:pt x="1560" y="30"/>
                  </a:lnTo>
                  <a:lnTo>
                    <a:pt x="1560" y="30"/>
                  </a:lnTo>
                  <a:lnTo>
                    <a:pt x="1560" y="30"/>
                  </a:lnTo>
                  <a:lnTo>
                    <a:pt x="1566" y="30"/>
                  </a:lnTo>
                  <a:lnTo>
                    <a:pt x="1566" y="30"/>
                  </a:lnTo>
                  <a:lnTo>
                    <a:pt x="1566" y="30"/>
                  </a:lnTo>
                  <a:lnTo>
                    <a:pt x="1566" y="30"/>
                  </a:lnTo>
                  <a:lnTo>
                    <a:pt x="1566" y="30"/>
                  </a:lnTo>
                  <a:lnTo>
                    <a:pt x="1566" y="24"/>
                  </a:lnTo>
                  <a:lnTo>
                    <a:pt x="1572" y="24"/>
                  </a:lnTo>
                  <a:lnTo>
                    <a:pt x="1572" y="24"/>
                  </a:lnTo>
                  <a:lnTo>
                    <a:pt x="1572" y="24"/>
                  </a:lnTo>
                  <a:lnTo>
                    <a:pt x="1572" y="24"/>
                  </a:lnTo>
                  <a:lnTo>
                    <a:pt x="1572" y="24"/>
                  </a:lnTo>
                  <a:lnTo>
                    <a:pt x="1572" y="24"/>
                  </a:lnTo>
                  <a:lnTo>
                    <a:pt x="1578" y="18"/>
                  </a:lnTo>
                  <a:lnTo>
                    <a:pt x="1578" y="18"/>
                  </a:lnTo>
                  <a:lnTo>
                    <a:pt x="1578" y="18"/>
                  </a:lnTo>
                  <a:lnTo>
                    <a:pt x="1578" y="18"/>
                  </a:lnTo>
                  <a:lnTo>
                    <a:pt x="1578" y="18"/>
                  </a:lnTo>
                  <a:lnTo>
                    <a:pt x="1578" y="18"/>
                  </a:lnTo>
                  <a:lnTo>
                    <a:pt x="1578" y="18"/>
                  </a:lnTo>
                  <a:lnTo>
                    <a:pt x="1584" y="18"/>
                  </a:lnTo>
                  <a:lnTo>
                    <a:pt x="1584" y="18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90" y="12"/>
                  </a:lnTo>
                  <a:lnTo>
                    <a:pt x="1590" y="12"/>
                  </a:lnTo>
                  <a:lnTo>
                    <a:pt x="1590" y="12"/>
                  </a:lnTo>
                  <a:lnTo>
                    <a:pt x="1590" y="12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32" y="6"/>
                  </a:lnTo>
                  <a:lnTo>
                    <a:pt x="1632" y="6"/>
                  </a:lnTo>
                  <a:lnTo>
                    <a:pt x="1632" y="6"/>
                  </a:lnTo>
                  <a:lnTo>
                    <a:pt x="1632" y="6"/>
                  </a:lnTo>
                  <a:lnTo>
                    <a:pt x="1632" y="6"/>
                  </a:lnTo>
                  <a:lnTo>
                    <a:pt x="1632" y="6"/>
                  </a:lnTo>
                  <a:lnTo>
                    <a:pt x="1632" y="12"/>
                  </a:lnTo>
                  <a:lnTo>
                    <a:pt x="1638" y="12"/>
                  </a:lnTo>
                  <a:lnTo>
                    <a:pt x="1638" y="12"/>
                  </a:lnTo>
                  <a:lnTo>
                    <a:pt x="1638" y="12"/>
                  </a:lnTo>
                  <a:lnTo>
                    <a:pt x="1638" y="12"/>
                  </a:lnTo>
                  <a:lnTo>
                    <a:pt x="1638" y="12"/>
                  </a:lnTo>
                  <a:lnTo>
                    <a:pt x="1638" y="12"/>
                  </a:lnTo>
                  <a:lnTo>
                    <a:pt x="1644" y="12"/>
                  </a:lnTo>
                  <a:lnTo>
                    <a:pt x="1644" y="12"/>
                  </a:lnTo>
                  <a:lnTo>
                    <a:pt x="1644" y="12"/>
                  </a:lnTo>
                  <a:lnTo>
                    <a:pt x="1644" y="12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50" y="18"/>
                  </a:lnTo>
                  <a:lnTo>
                    <a:pt x="1650" y="18"/>
                  </a:lnTo>
                  <a:lnTo>
                    <a:pt x="1650" y="18"/>
                  </a:lnTo>
                  <a:lnTo>
                    <a:pt x="1650" y="18"/>
                  </a:lnTo>
                  <a:lnTo>
                    <a:pt x="1650" y="18"/>
                  </a:lnTo>
                  <a:lnTo>
                    <a:pt x="1650" y="18"/>
                  </a:lnTo>
                  <a:lnTo>
                    <a:pt x="1650" y="18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62" y="24"/>
                  </a:lnTo>
                  <a:lnTo>
                    <a:pt x="1662" y="24"/>
                  </a:lnTo>
                  <a:lnTo>
                    <a:pt x="1662" y="24"/>
                  </a:lnTo>
                  <a:lnTo>
                    <a:pt x="1662" y="24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74" y="30"/>
                  </a:lnTo>
                  <a:lnTo>
                    <a:pt x="1674" y="36"/>
                  </a:lnTo>
                  <a:lnTo>
                    <a:pt x="1674" y="36"/>
                  </a:lnTo>
                  <a:lnTo>
                    <a:pt x="1674" y="36"/>
                  </a:lnTo>
                  <a:lnTo>
                    <a:pt x="1674" y="36"/>
                  </a:lnTo>
                  <a:lnTo>
                    <a:pt x="1674" y="36"/>
                  </a:lnTo>
                  <a:lnTo>
                    <a:pt x="1674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0" y="36"/>
                  </a:lnTo>
                  <a:lnTo>
                    <a:pt x="1680" y="42"/>
                  </a:lnTo>
                  <a:lnTo>
                    <a:pt x="1680" y="42"/>
                  </a:lnTo>
                  <a:lnTo>
                    <a:pt x="1686" y="42"/>
                  </a:lnTo>
                  <a:lnTo>
                    <a:pt x="1686" y="42"/>
                  </a:lnTo>
                  <a:lnTo>
                    <a:pt x="1686" y="42"/>
                  </a:lnTo>
                  <a:lnTo>
                    <a:pt x="1686" y="42"/>
                  </a:lnTo>
                  <a:lnTo>
                    <a:pt x="1686" y="42"/>
                  </a:lnTo>
                  <a:lnTo>
                    <a:pt x="1686" y="42"/>
                  </a:lnTo>
                  <a:lnTo>
                    <a:pt x="1692" y="42"/>
                  </a:lnTo>
                  <a:lnTo>
                    <a:pt x="1692" y="42"/>
                  </a:lnTo>
                  <a:lnTo>
                    <a:pt x="1692" y="42"/>
                  </a:lnTo>
                  <a:lnTo>
                    <a:pt x="1692" y="48"/>
                  </a:lnTo>
                  <a:lnTo>
                    <a:pt x="1692" y="48"/>
                  </a:lnTo>
                  <a:lnTo>
                    <a:pt x="1692" y="48"/>
                  </a:lnTo>
                  <a:lnTo>
                    <a:pt x="1692" y="48"/>
                  </a:lnTo>
                  <a:lnTo>
                    <a:pt x="1698" y="48"/>
                  </a:lnTo>
                  <a:lnTo>
                    <a:pt x="1698" y="48"/>
                  </a:lnTo>
                  <a:lnTo>
                    <a:pt x="1698" y="48"/>
                  </a:lnTo>
                  <a:lnTo>
                    <a:pt x="1698" y="48"/>
                  </a:lnTo>
                  <a:lnTo>
                    <a:pt x="1698" y="48"/>
                  </a:lnTo>
                  <a:lnTo>
                    <a:pt x="1698" y="48"/>
                  </a:lnTo>
                  <a:lnTo>
                    <a:pt x="1698" y="48"/>
                  </a:lnTo>
                  <a:lnTo>
                    <a:pt x="1704" y="54"/>
                  </a:lnTo>
                  <a:lnTo>
                    <a:pt x="1704" y="54"/>
                  </a:lnTo>
                  <a:lnTo>
                    <a:pt x="1704" y="54"/>
                  </a:lnTo>
                  <a:lnTo>
                    <a:pt x="1704" y="54"/>
                  </a:lnTo>
                  <a:lnTo>
                    <a:pt x="1704" y="54"/>
                  </a:lnTo>
                  <a:lnTo>
                    <a:pt x="1704" y="54"/>
                  </a:lnTo>
                  <a:lnTo>
                    <a:pt x="1710" y="54"/>
                  </a:lnTo>
                  <a:lnTo>
                    <a:pt x="1710" y="54"/>
                  </a:lnTo>
                  <a:lnTo>
                    <a:pt x="1710" y="54"/>
                  </a:lnTo>
                  <a:lnTo>
                    <a:pt x="1710" y="60"/>
                  </a:lnTo>
                  <a:lnTo>
                    <a:pt x="1710" y="60"/>
                  </a:lnTo>
                  <a:lnTo>
                    <a:pt x="1710" y="60"/>
                  </a:lnTo>
                  <a:lnTo>
                    <a:pt x="1710" y="60"/>
                  </a:lnTo>
                  <a:lnTo>
                    <a:pt x="1716" y="60"/>
                  </a:lnTo>
                  <a:lnTo>
                    <a:pt x="1716" y="60"/>
                  </a:lnTo>
                  <a:lnTo>
                    <a:pt x="1716" y="60"/>
                  </a:lnTo>
                  <a:lnTo>
                    <a:pt x="1716" y="60"/>
                  </a:lnTo>
                  <a:lnTo>
                    <a:pt x="1716" y="60"/>
                  </a:lnTo>
                  <a:lnTo>
                    <a:pt x="1716" y="60"/>
                  </a:lnTo>
                  <a:lnTo>
                    <a:pt x="1722" y="66"/>
                  </a:lnTo>
                  <a:lnTo>
                    <a:pt x="1722" y="66"/>
                  </a:lnTo>
                  <a:lnTo>
                    <a:pt x="1722" y="66"/>
                  </a:lnTo>
                  <a:lnTo>
                    <a:pt x="1722" y="66"/>
                  </a:lnTo>
                  <a:lnTo>
                    <a:pt x="1722" y="66"/>
                  </a:lnTo>
                  <a:lnTo>
                    <a:pt x="1722" y="66"/>
                  </a:lnTo>
                  <a:lnTo>
                    <a:pt x="1722" y="66"/>
                  </a:lnTo>
                  <a:lnTo>
                    <a:pt x="1728" y="66"/>
                  </a:lnTo>
                  <a:lnTo>
                    <a:pt x="1728" y="66"/>
                  </a:lnTo>
                  <a:lnTo>
                    <a:pt x="1728" y="66"/>
                  </a:lnTo>
                  <a:lnTo>
                    <a:pt x="1728" y="72"/>
                  </a:lnTo>
                  <a:lnTo>
                    <a:pt x="1728" y="72"/>
                  </a:lnTo>
                  <a:lnTo>
                    <a:pt x="1728" y="72"/>
                  </a:lnTo>
                  <a:lnTo>
                    <a:pt x="1728" y="72"/>
                  </a:lnTo>
                  <a:lnTo>
                    <a:pt x="1734" y="72"/>
                  </a:lnTo>
                  <a:lnTo>
                    <a:pt x="1734" y="72"/>
                  </a:lnTo>
                  <a:lnTo>
                    <a:pt x="1734" y="72"/>
                  </a:lnTo>
                  <a:lnTo>
                    <a:pt x="1734" y="72"/>
                  </a:lnTo>
                  <a:lnTo>
                    <a:pt x="1734" y="72"/>
                  </a:lnTo>
                  <a:lnTo>
                    <a:pt x="1734" y="72"/>
                  </a:lnTo>
                  <a:lnTo>
                    <a:pt x="1734" y="72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6" y="78"/>
                  </a:lnTo>
                  <a:lnTo>
                    <a:pt x="1746" y="78"/>
                  </a:lnTo>
                  <a:lnTo>
                    <a:pt x="1746" y="78"/>
                  </a:lnTo>
                  <a:lnTo>
                    <a:pt x="1746" y="78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8" y="90"/>
                  </a:lnTo>
                  <a:lnTo>
                    <a:pt x="1758" y="90"/>
                  </a:lnTo>
                  <a:lnTo>
                    <a:pt x="1758" y="90"/>
                  </a:lnTo>
                  <a:lnTo>
                    <a:pt x="1758" y="90"/>
                  </a:lnTo>
                  <a:lnTo>
                    <a:pt x="1758" y="90"/>
                  </a:lnTo>
                  <a:lnTo>
                    <a:pt x="1758" y="90"/>
                  </a:lnTo>
                  <a:lnTo>
                    <a:pt x="1758" y="90"/>
                  </a:lnTo>
                  <a:lnTo>
                    <a:pt x="1764" y="90"/>
                  </a:lnTo>
                  <a:lnTo>
                    <a:pt x="1764" y="90"/>
                  </a:lnTo>
                  <a:lnTo>
                    <a:pt x="1764" y="90"/>
                  </a:lnTo>
                  <a:lnTo>
                    <a:pt x="1764" y="96"/>
                  </a:lnTo>
                  <a:lnTo>
                    <a:pt x="1764" y="96"/>
                  </a:lnTo>
                  <a:lnTo>
                    <a:pt x="1764" y="96"/>
                  </a:lnTo>
                  <a:lnTo>
                    <a:pt x="1770" y="96"/>
                  </a:lnTo>
                  <a:lnTo>
                    <a:pt x="1770" y="96"/>
                  </a:lnTo>
                  <a:lnTo>
                    <a:pt x="1770" y="96"/>
                  </a:lnTo>
                  <a:lnTo>
                    <a:pt x="1770" y="96"/>
                  </a:lnTo>
                  <a:lnTo>
                    <a:pt x="1770" y="96"/>
                  </a:lnTo>
                  <a:lnTo>
                    <a:pt x="1770" y="96"/>
                  </a:lnTo>
                  <a:lnTo>
                    <a:pt x="1770" y="96"/>
                  </a:lnTo>
                  <a:lnTo>
                    <a:pt x="1776" y="96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76" y="102"/>
                  </a:lnTo>
                  <a:lnTo>
                    <a:pt x="1782" y="102"/>
                  </a:lnTo>
                  <a:lnTo>
                    <a:pt x="1782" y="102"/>
                  </a:lnTo>
                  <a:lnTo>
                    <a:pt x="1782" y="102"/>
                  </a:lnTo>
                  <a:lnTo>
                    <a:pt x="1782" y="102"/>
                  </a:lnTo>
                  <a:lnTo>
                    <a:pt x="1782" y="108"/>
                  </a:lnTo>
                  <a:lnTo>
                    <a:pt x="1782" y="108"/>
                  </a:lnTo>
                  <a:lnTo>
                    <a:pt x="1782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94" y="108"/>
                  </a:lnTo>
                  <a:lnTo>
                    <a:pt x="1794" y="114"/>
                  </a:lnTo>
                  <a:lnTo>
                    <a:pt x="1794" y="114"/>
                  </a:lnTo>
                  <a:lnTo>
                    <a:pt x="1794" y="114"/>
                  </a:lnTo>
                  <a:lnTo>
                    <a:pt x="1794" y="114"/>
                  </a:lnTo>
                  <a:lnTo>
                    <a:pt x="1794" y="114"/>
                  </a:lnTo>
                  <a:lnTo>
                    <a:pt x="1794" y="114"/>
                  </a:lnTo>
                  <a:lnTo>
                    <a:pt x="1800" y="114"/>
                  </a:lnTo>
                  <a:lnTo>
                    <a:pt x="1800" y="114"/>
                  </a:lnTo>
                  <a:lnTo>
                    <a:pt x="1800" y="114"/>
                  </a:lnTo>
                  <a:lnTo>
                    <a:pt x="1800" y="114"/>
                  </a:lnTo>
                  <a:lnTo>
                    <a:pt x="1800" y="120"/>
                  </a:lnTo>
                  <a:lnTo>
                    <a:pt x="1800" y="120"/>
                  </a:lnTo>
                  <a:lnTo>
                    <a:pt x="1800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2" y="126"/>
                  </a:lnTo>
                  <a:lnTo>
                    <a:pt x="1812" y="126"/>
                  </a:lnTo>
                  <a:lnTo>
                    <a:pt x="1812" y="126"/>
                  </a:lnTo>
                  <a:lnTo>
                    <a:pt x="1812" y="126"/>
                  </a:lnTo>
                  <a:lnTo>
                    <a:pt x="1812" y="126"/>
                  </a:lnTo>
                  <a:lnTo>
                    <a:pt x="1818" y="126"/>
                  </a:lnTo>
                  <a:lnTo>
                    <a:pt x="1818" y="126"/>
                  </a:lnTo>
                  <a:lnTo>
                    <a:pt x="1818" y="126"/>
                  </a:lnTo>
                  <a:lnTo>
                    <a:pt x="1818" y="126"/>
                  </a:lnTo>
                  <a:lnTo>
                    <a:pt x="1818" y="126"/>
                  </a:lnTo>
                  <a:lnTo>
                    <a:pt x="1818" y="132"/>
                  </a:lnTo>
                  <a:lnTo>
                    <a:pt x="1818" y="132"/>
                  </a:lnTo>
                  <a:lnTo>
                    <a:pt x="1824" y="132"/>
                  </a:lnTo>
                  <a:lnTo>
                    <a:pt x="1824" y="132"/>
                  </a:lnTo>
                  <a:lnTo>
                    <a:pt x="1824" y="132"/>
                  </a:lnTo>
                  <a:lnTo>
                    <a:pt x="1824" y="132"/>
                  </a:lnTo>
                  <a:lnTo>
                    <a:pt x="1824" y="132"/>
                  </a:lnTo>
                  <a:lnTo>
                    <a:pt x="1824" y="132"/>
                  </a:lnTo>
                  <a:lnTo>
                    <a:pt x="1824" y="132"/>
                  </a:lnTo>
                  <a:lnTo>
                    <a:pt x="1830" y="132"/>
                  </a:lnTo>
                  <a:lnTo>
                    <a:pt x="1830" y="132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0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50"/>
                  </a:lnTo>
                  <a:lnTo>
                    <a:pt x="1848" y="150"/>
                  </a:lnTo>
                  <a:lnTo>
                    <a:pt x="1848" y="150"/>
                  </a:lnTo>
                  <a:lnTo>
                    <a:pt x="1848" y="150"/>
                  </a:lnTo>
                  <a:lnTo>
                    <a:pt x="1848" y="150"/>
                  </a:lnTo>
                  <a:lnTo>
                    <a:pt x="1854" y="150"/>
                  </a:lnTo>
                  <a:lnTo>
                    <a:pt x="1854" y="150"/>
                  </a:lnTo>
                  <a:lnTo>
                    <a:pt x="1854" y="150"/>
                  </a:lnTo>
                  <a:lnTo>
                    <a:pt x="1854" y="150"/>
                  </a:lnTo>
                  <a:lnTo>
                    <a:pt x="1854" y="150"/>
                  </a:lnTo>
                  <a:lnTo>
                    <a:pt x="1854" y="150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62"/>
                  </a:lnTo>
                  <a:lnTo>
                    <a:pt x="1866" y="162"/>
                  </a:lnTo>
                  <a:lnTo>
                    <a:pt x="1866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74"/>
                  </a:lnTo>
                  <a:lnTo>
                    <a:pt x="1884" y="174"/>
                  </a:lnTo>
                  <a:lnTo>
                    <a:pt x="1884" y="174"/>
                  </a:lnTo>
                  <a:lnTo>
                    <a:pt x="1884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80"/>
                  </a:lnTo>
                  <a:lnTo>
                    <a:pt x="1896" y="180"/>
                  </a:lnTo>
                  <a:lnTo>
                    <a:pt x="1896" y="180"/>
                  </a:lnTo>
                  <a:lnTo>
                    <a:pt x="1896" y="180"/>
                  </a:lnTo>
                  <a:lnTo>
                    <a:pt x="1896" y="180"/>
                  </a:lnTo>
                  <a:lnTo>
                    <a:pt x="1896" y="180"/>
                  </a:lnTo>
                  <a:lnTo>
                    <a:pt x="1896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6"/>
                  </a:lnTo>
                  <a:lnTo>
                    <a:pt x="1902" y="186"/>
                  </a:lnTo>
                  <a:lnTo>
                    <a:pt x="1902" y="186"/>
                  </a:lnTo>
                  <a:lnTo>
                    <a:pt x="1902" y="186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14" y="192"/>
                  </a:lnTo>
                  <a:lnTo>
                    <a:pt x="1914" y="192"/>
                  </a:lnTo>
                  <a:lnTo>
                    <a:pt x="1914" y="192"/>
                  </a:lnTo>
                  <a:lnTo>
                    <a:pt x="1914" y="192"/>
                  </a:lnTo>
                  <a:lnTo>
                    <a:pt x="1914" y="192"/>
                  </a:lnTo>
                  <a:lnTo>
                    <a:pt x="1914" y="192"/>
                  </a:lnTo>
                  <a:lnTo>
                    <a:pt x="1914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8"/>
                  </a:lnTo>
                  <a:lnTo>
                    <a:pt x="1920" y="198"/>
                  </a:lnTo>
                  <a:lnTo>
                    <a:pt x="1920" y="198"/>
                  </a:lnTo>
                  <a:lnTo>
                    <a:pt x="1920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204"/>
                  </a:lnTo>
                  <a:lnTo>
                    <a:pt x="1932" y="204"/>
                  </a:lnTo>
                  <a:lnTo>
                    <a:pt x="1932" y="204"/>
                  </a:lnTo>
                  <a:lnTo>
                    <a:pt x="1932" y="204"/>
                  </a:lnTo>
                  <a:lnTo>
                    <a:pt x="1932" y="204"/>
                  </a:lnTo>
                  <a:lnTo>
                    <a:pt x="1932" y="204"/>
                  </a:lnTo>
                  <a:lnTo>
                    <a:pt x="1932" y="204"/>
                  </a:lnTo>
                  <a:lnTo>
                    <a:pt x="1932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6"/>
                  </a:lnTo>
                  <a:lnTo>
                    <a:pt x="1950" y="216"/>
                  </a:lnTo>
                  <a:lnTo>
                    <a:pt x="1950" y="216"/>
                  </a:lnTo>
                  <a:lnTo>
                    <a:pt x="1950" y="216"/>
                  </a:lnTo>
                  <a:lnTo>
                    <a:pt x="1950" y="216"/>
                  </a:lnTo>
                  <a:lnTo>
                    <a:pt x="1950" y="216"/>
                  </a:lnTo>
                  <a:lnTo>
                    <a:pt x="1950" y="216"/>
                  </a:lnTo>
                  <a:lnTo>
                    <a:pt x="1950" y="216"/>
                  </a:lnTo>
                  <a:lnTo>
                    <a:pt x="1956" y="216"/>
                  </a:lnTo>
                  <a:lnTo>
                    <a:pt x="1956" y="216"/>
                  </a:lnTo>
                  <a:lnTo>
                    <a:pt x="1956" y="222"/>
                  </a:lnTo>
                  <a:lnTo>
                    <a:pt x="1956" y="222"/>
                  </a:lnTo>
                  <a:lnTo>
                    <a:pt x="1956" y="222"/>
                  </a:lnTo>
                  <a:lnTo>
                    <a:pt x="1956" y="222"/>
                  </a:lnTo>
                  <a:lnTo>
                    <a:pt x="1956" y="222"/>
                  </a:lnTo>
                  <a:lnTo>
                    <a:pt x="1962" y="222"/>
                  </a:lnTo>
                  <a:lnTo>
                    <a:pt x="1962" y="222"/>
                  </a:lnTo>
                  <a:lnTo>
                    <a:pt x="1962" y="222"/>
                  </a:lnTo>
                  <a:lnTo>
                    <a:pt x="1962" y="222"/>
                  </a:lnTo>
                  <a:lnTo>
                    <a:pt x="1962" y="222"/>
                  </a:lnTo>
                  <a:lnTo>
                    <a:pt x="1962" y="228"/>
                  </a:lnTo>
                  <a:lnTo>
                    <a:pt x="1968" y="228"/>
                  </a:lnTo>
                  <a:lnTo>
                    <a:pt x="1968" y="228"/>
                  </a:lnTo>
                  <a:lnTo>
                    <a:pt x="1968" y="228"/>
                  </a:lnTo>
                  <a:lnTo>
                    <a:pt x="1968" y="228"/>
                  </a:lnTo>
                  <a:lnTo>
                    <a:pt x="1968" y="228"/>
                  </a:lnTo>
                  <a:lnTo>
                    <a:pt x="1968" y="228"/>
                  </a:lnTo>
                  <a:lnTo>
                    <a:pt x="1968" y="228"/>
                  </a:lnTo>
                  <a:lnTo>
                    <a:pt x="1974" y="228"/>
                  </a:lnTo>
                  <a:lnTo>
                    <a:pt x="1974" y="228"/>
                  </a:lnTo>
                  <a:lnTo>
                    <a:pt x="1974" y="234"/>
                  </a:lnTo>
                  <a:lnTo>
                    <a:pt x="1974" y="234"/>
                  </a:lnTo>
                  <a:lnTo>
                    <a:pt x="1974" y="234"/>
                  </a:lnTo>
                  <a:lnTo>
                    <a:pt x="1974" y="234"/>
                  </a:lnTo>
                  <a:lnTo>
                    <a:pt x="1980" y="234"/>
                  </a:lnTo>
                  <a:lnTo>
                    <a:pt x="1980" y="234"/>
                  </a:lnTo>
                  <a:lnTo>
                    <a:pt x="1980" y="234"/>
                  </a:lnTo>
                  <a:lnTo>
                    <a:pt x="1980" y="234"/>
                  </a:lnTo>
                  <a:lnTo>
                    <a:pt x="1980" y="234"/>
                  </a:lnTo>
                  <a:lnTo>
                    <a:pt x="1980" y="240"/>
                  </a:lnTo>
                  <a:lnTo>
                    <a:pt x="1980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6"/>
                  </a:lnTo>
                  <a:lnTo>
                    <a:pt x="1992" y="246"/>
                  </a:lnTo>
                  <a:lnTo>
                    <a:pt x="1992" y="246"/>
                  </a:lnTo>
                  <a:lnTo>
                    <a:pt x="1992" y="246"/>
                  </a:lnTo>
                  <a:lnTo>
                    <a:pt x="1992" y="246"/>
                  </a:lnTo>
                  <a:lnTo>
                    <a:pt x="1998" y="246"/>
                  </a:lnTo>
                  <a:lnTo>
                    <a:pt x="1998" y="246"/>
                  </a:lnTo>
                  <a:lnTo>
                    <a:pt x="1998" y="246"/>
                  </a:lnTo>
                  <a:lnTo>
                    <a:pt x="1998" y="246"/>
                  </a:lnTo>
                  <a:lnTo>
                    <a:pt x="1998" y="246"/>
                  </a:lnTo>
                  <a:lnTo>
                    <a:pt x="1998" y="252"/>
                  </a:lnTo>
                  <a:lnTo>
                    <a:pt x="1998" y="252"/>
                  </a:lnTo>
                  <a:lnTo>
                    <a:pt x="2004" y="252"/>
                  </a:lnTo>
                  <a:lnTo>
                    <a:pt x="2004" y="252"/>
                  </a:lnTo>
                  <a:lnTo>
                    <a:pt x="2004" y="252"/>
                  </a:lnTo>
                  <a:lnTo>
                    <a:pt x="2004" y="252"/>
                  </a:lnTo>
                  <a:lnTo>
                    <a:pt x="2004" y="252"/>
                  </a:lnTo>
                  <a:lnTo>
                    <a:pt x="2004" y="252"/>
                  </a:lnTo>
                  <a:lnTo>
                    <a:pt x="2004" y="252"/>
                  </a:lnTo>
                  <a:lnTo>
                    <a:pt x="2010" y="252"/>
                  </a:lnTo>
                  <a:lnTo>
                    <a:pt x="2010" y="252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64"/>
                  </a:lnTo>
                  <a:lnTo>
                    <a:pt x="2022" y="264"/>
                  </a:lnTo>
                  <a:lnTo>
                    <a:pt x="2022" y="264"/>
                  </a:lnTo>
                  <a:lnTo>
                    <a:pt x="2022" y="264"/>
                  </a:lnTo>
                  <a:lnTo>
                    <a:pt x="2022" y="264"/>
                  </a:lnTo>
                  <a:lnTo>
                    <a:pt x="2022" y="264"/>
                  </a:lnTo>
                  <a:lnTo>
                    <a:pt x="2022" y="264"/>
                  </a:lnTo>
                  <a:lnTo>
                    <a:pt x="2022" y="264"/>
                  </a:lnTo>
                  <a:lnTo>
                    <a:pt x="2028" y="264"/>
                  </a:lnTo>
                  <a:lnTo>
                    <a:pt x="2028" y="264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28" y="270"/>
                  </a:lnTo>
                  <a:lnTo>
                    <a:pt x="2034" y="270"/>
                  </a:lnTo>
                  <a:lnTo>
                    <a:pt x="2034" y="270"/>
                  </a:lnTo>
                  <a:lnTo>
                    <a:pt x="2034" y="270"/>
                  </a:lnTo>
                  <a:lnTo>
                    <a:pt x="2034" y="270"/>
                  </a:lnTo>
                  <a:lnTo>
                    <a:pt x="2034" y="270"/>
                  </a:lnTo>
                  <a:lnTo>
                    <a:pt x="2034" y="270"/>
                  </a:lnTo>
                  <a:lnTo>
                    <a:pt x="2034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0" y="276"/>
                  </a:lnTo>
                  <a:lnTo>
                    <a:pt x="2046" y="276"/>
                  </a:lnTo>
                  <a:lnTo>
                    <a:pt x="2046" y="276"/>
                  </a:lnTo>
                  <a:lnTo>
                    <a:pt x="2046" y="276"/>
                  </a:lnTo>
                  <a:lnTo>
                    <a:pt x="2046" y="282"/>
                  </a:lnTo>
                  <a:lnTo>
                    <a:pt x="2046" y="282"/>
                  </a:lnTo>
                  <a:lnTo>
                    <a:pt x="2046" y="282"/>
                  </a:lnTo>
                  <a:lnTo>
                    <a:pt x="2046" y="282"/>
                  </a:lnTo>
                  <a:lnTo>
                    <a:pt x="2052" y="282"/>
                  </a:lnTo>
                  <a:lnTo>
                    <a:pt x="2052" y="282"/>
                  </a:lnTo>
                  <a:lnTo>
                    <a:pt x="2052" y="282"/>
                  </a:lnTo>
                  <a:lnTo>
                    <a:pt x="2052" y="282"/>
                  </a:lnTo>
                  <a:lnTo>
                    <a:pt x="2052" y="282"/>
                  </a:lnTo>
                  <a:lnTo>
                    <a:pt x="2052" y="282"/>
                  </a:lnTo>
                  <a:lnTo>
                    <a:pt x="2058" y="288"/>
                  </a:lnTo>
                  <a:lnTo>
                    <a:pt x="2058" y="288"/>
                  </a:lnTo>
                  <a:lnTo>
                    <a:pt x="2058" y="288"/>
                  </a:lnTo>
                  <a:lnTo>
                    <a:pt x="2058" y="288"/>
                  </a:lnTo>
                  <a:lnTo>
                    <a:pt x="2058" y="288"/>
                  </a:lnTo>
                  <a:lnTo>
                    <a:pt x="2058" y="288"/>
                  </a:lnTo>
                  <a:lnTo>
                    <a:pt x="2058" y="288"/>
                  </a:lnTo>
                  <a:lnTo>
                    <a:pt x="2064" y="288"/>
                  </a:lnTo>
                  <a:lnTo>
                    <a:pt x="2064" y="288"/>
                  </a:lnTo>
                  <a:lnTo>
                    <a:pt x="2064" y="288"/>
                  </a:lnTo>
                  <a:lnTo>
                    <a:pt x="2064" y="288"/>
                  </a:lnTo>
                  <a:lnTo>
                    <a:pt x="2064" y="294"/>
                  </a:lnTo>
                  <a:lnTo>
                    <a:pt x="2064" y="294"/>
                  </a:lnTo>
                  <a:lnTo>
                    <a:pt x="2064" y="294"/>
                  </a:lnTo>
                  <a:lnTo>
                    <a:pt x="2070" y="294"/>
                  </a:lnTo>
                  <a:lnTo>
                    <a:pt x="2070" y="294"/>
                  </a:lnTo>
                  <a:lnTo>
                    <a:pt x="2070" y="294"/>
                  </a:lnTo>
                  <a:lnTo>
                    <a:pt x="2070" y="294"/>
                  </a:lnTo>
                  <a:lnTo>
                    <a:pt x="2070" y="294"/>
                  </a:lnTo>
                  <a:lnTo>
                    <a:pt x="2070" y="294"/>
                  </a:lnTo>
                  <a:lnTo>
                    <a:pt x="2070" y="294"/>
                  </a:lnTo>
                  <a:lnTo>
                    <a:pt x="2076" y="300"/>
                  </a:lnTo>
                  <a:lnTo>
                    <a:pt x="2076" y="300"/>
                  </a:lnTo>
                  <a:lnTo>
                    <a:pt x="2076" y="300"/>
                  </a:lnTo>
                  <a:lnTo>
                    <a:pt x="2076" y="300"/>
                  </a:lnTo>
                  <a:lnTo>
                    <a:pt x="2076" y="300"/>
                  </a:lnTo>
                  <a:lnTo>
                    <a:pt x="2076" y="300"/>
                  </a:lnTo>
                  <a:lnTo>
                    <a:pt x="2082" y="300"/>
                  </a:lnTo>
                  <a:lnTo>
                    <a:pt x="2082" y="300"/>
                  </a:lnTo>
                  <a:lnTo>
                    <a:pt x="2082" y="300"/>
                  </a:lnTo>
                  <a:lnTo>
                    <a:pt x="2082" y="300"/>
                  </a:lnTo>
                  <a:lnTo>
                    <a:pt x="2082" y="300"/>
                  </a:lnTo>
                  <a:lnTo>
                    <a:pt x="2082" y="306"/>
                  </a:lnTo>
                  <a:lnTo>
                    <a:pt x="2082" y="306"/>
                  </a:lnTo>
                  <a:lnTo>
                    <a:pt x="2088" y="306"/>
                  </a:lnTo>
                  <a:lnTo>
                    <a:pt x="2088" y="306"/>
                  </a:lnTo>
                  <a:lnTo>
                    <a:pt x="2088" y="306"/>
                  </a:lnTo>
                  <a:lnTo>
                    <a:pt x="2088" y="306"/>
                  </a:lnTo>
                  <a:lnTo>
                    <a:pt x="2088" y="306"/>
                  </a:lnTo>
                  <a:lnTo>
                    <a:pt x="2088" y="306"/>
                  </a:lnTo>
                  <a:lnTo>
                    <a:pt x="2088" y="306"/>
                  </a:lnTo>
                  <a:lnTo>
                    <a:pt x="2094" y="306"/>
                  </a:lnTo>
                  <a:lnTo>
                    <a:pt x="2094" y="312"/>
                  </a:lnTo>
                  <a:lnTo>
                    <a:pt x="2094" y="312"/>
                  </a:lnTo>
                  <a:lnTo>
                    <a:pt x="2094" y="312"/>
                  </a:lnTo>
                  <a:lnTo>
                    <a:pt x="2094" y="312"/>
                  </a:lnTo>
                  <a:lnTo>
                    <a:pt x="2094" y="312"/>
                  </a:lnTo>
                  <a:lnTo>
                    <a:pt x="2094" y="312"/>
                  </a:lnTo>
                  <a:lnTo>
                    <a:pt x="2100" y="312"/>
                  </a:lnTo>
                  <a:lnTo>
                    <a:pt x="2100" y="312"/>
                  </a:lnTo>
                  <a:lnTo>
                    <a:pt x="2100" y="312"/>
                  </a:lnTo>
                  <a:lnTo>
                    <a:pt x="2100" y="318"/>
                  </a:lnTo>
                  <a:lnTo>
                    <a:pt x="2100" y="318"/>
                  </a:lnTo>
                  <a:lnTo>
                    <a:pt x="2100" y="318"/>
                  </a:lnTo>
                  <a:lnTo>
                    <a:pt x="2106" y="318"/>
                  </a:lnTo>
                  <a:lnTo>
                    <a:pt x="2106" y="318"/>
                  </a:lnTo>
                  <a:lnTo>
                    <a:pt x="2106" y="318"/>
                  </a:lnTo>
                  <a:lnTo>
                    <a:pt x="2106" y="318"/>
                  </a:lnTo>
                  <a:lnTo>
                    <a:pt x="2106" y="318"/>
                  </a:lnTo>
                  <a:lnTo>
                    <a:pt x="2106" y="318"/>
                  </a:lnTo>
                  <a:lnTo>
                    <a:pt x="2106" y="318"/>
                  </a:lnTo>
                  <a:lnTo>
                    <a:pt x="2112" y="318"/>
                  </a:lnTo>
                  <a:lnTo>
                    <a:pt x="2112" y="324"/>
                  </a:lnTo>
                  <a:lnTo>
                    <a:pt x="2112" y="324"/>
                  </a:lnTo>
                  <a:lnTo>
                    <a:pt x="2112" y="324"/>
                  </a:lnTo>
                  <a:lnTo>
                    <a:pt x="2112" y="324"/>
                  </a:lnTo>
                  <a:lnTo>
                    <a:pt x="2112" y="324"/>
                  </a:lnTo>
                  <a:lnTo>
                    <a:pt x="2112" y="324"/>
                  </a:lnTo>
                  <a:lnTo>
                    <a:pt x="2118" y="324"/>
                  </a:lnTo>
                  <a:lnTo>
                    <a:pt x="2118" y="324"/>
                  </a:lnTo>
                  <a:lnTo>
                    <a:pt x="2118" y="324"/>
                  </a:lnTo>
                  <a:lnTo>
                    <a:pt x="2118" y="324"/>
                  </a:lnTo>
                  <a:lnTo>
                    <a:pt x="2118" y="324"/>
                  </a:lnTo>
                  <a:lnTo>
                    <a:pt x="2118" y="330"/>
                  </a:lnTo>
                  <a:lnTo>
                    <a:pt x="2118" y="330"/>
                  </a:lnTo>
                  <a:lnTo>
                    <a:pt x="2124" y="330"/>
                  </a:lnTo>
                  <a:lnTo>
                    <a:pt x="2124" y="330"/>
                  </a:lnTo>
                  <a:lnTo>
                    <a:pt x="2124" y="330"/>
                  </a:lnTo>
                  <a:lnTo>
                    <a:pt x="2124" y="330"/>
                  </a:lnTo>
                  <a:lnTo>
                    <a:pt x="2124" y="330"/>
                  </a:lnTo>
                  <a:lnTo>
                    <a:pt x="2124" y="330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0" y="336"/>
                  </a:lnTo>
                  <a:lnTo>
                    <a:pt x="2130" y="336"/>
                  </a:lnTo>
                  <a:lnTo>
                    <a:pt x="2130" y="336"/>
                  </a:lnTo>
                  <a:lnTo>
                    <a:pt x="2130" y="336"/>
                  </a:lnTo>
                  <a:lnTo>
                    <a:pt x="2136" y="336"/>
                  </a:lnTo>
                  <a:lnTo>
                    <a:pt x="2136" y="336"/>
                  </a:lnTo>
                  <a:lnTo>
                    <a:pt x="2136" y="336"/>
                  </a:lnTo>
                  <a:lnTo>
                    <a:pt x="2136" y="336"/>
                  </a:lnTo>
                  <a:lnTo>
                    <a:pt x="2136" y="336"/>
                  </a:lnTo>
                  <a:lnTo>
                    <a:pt x="2136" y="336"/>
                  </a:lnTo>
                  <a:lnTo>
                    <a:pt x="2136" y="336"/>
                  </a:lnTo>
                  <a:lnTo>
                    <a:pt x="2142" y="342"/>
                  </a:lnTo>
                  <a:lnTo>
                    <a:pt x="2142" y="342"/>
                  </a:lnTo>
                  <a:lnTo>
                    <a:pt x="2142" y="342"/>
                  </a:lnTo>
                  <a:lnTo>
                    <a:pt x="2142" y="342"/>
                  </a:lnTo>
                  <a:lnTo>
                    <a:pt x="2142" y="342"/>
                  </a:lnTo>
                  <a:lnTo>
                    <a:pt x="2142" y="342"/>
                  </a:lnTo>
                  <a:lnTo>
                    <a:pt x="2142" y="342"/>
                  </a:lnTo>
                  <a:lnTo>
                    <a:pt x="2148" y="342"/>
                  </a:lnTo>
                  <a:lnTo>
                    <a:pt x="2148" y="342"/>
                  </a:lnTo>
                  <a:lnTo>
                    <a:pt x="2148" y="342"/>
                  </a:lnTo>
                  <a:lnTo>
                    <a:pt x="2148" y="342"/>
                  </a:lnTo>
                  <a:lnTo>
                    <a:pt x="2148" y="348"/>
                  </a:lnTo>
                  <a:lnTo>
                    <a:pt x="2148" y="348"/>
                  </a:lnTo>
                  <a:lnTo>
                    <a:pt x="2148" y="348"/>
                  </a:lnTo>
                  <a:lnTo>
                    <a:pt x="2154" y="348"/>
                  </a:lnTo>
                  <a:lnTo>
                    <a:pt x="2154" y="348"/>
                  </a:lnTo>
                  <a:lnTo>
                    <a:pt x="2154" y="348"/>
                  </a:lnTo>
                  <a:lnTo>
                    <a:pt x="2154" y="348"/>
                  </a:lnTo>
                  <a:lnTo>
                    <a:pt x="2154" y="348"/>
                  </a:lnTo>
                  <a:lnTo>
                    <a:pt x="2154" y="348"/>
                  </a:lnTo>
                  <a:lnTo>
                    <a:pt x="2154" y="348"/>
                  </a:lnTo>
                  <a:lnTo>
                    <a:pt x="2160" y="348"/>
                  </a:lnTo>
                  <a:lnTo>
                    <a:pt x="2160" y="348"/>
                  </a:lnTo>
                  <a:lnTo>
                    <a:pt x="2160" y="348"/>
                  </a:lnTo>
                  <a:lnTo>
                    <a:pt x="2160" y="348"/>
                  </a:lnTo>
                  <a:lnTo>
                    <a:pt x="2160" y="348"/>
                  </a:lnTo>
                  <a:lnTo>
                    <a:pt x="2160" y="348"/>
                  </a:lnTo>
                  <a:lnTo>
                    <a:pt x="2160" y="348"/>
                  </a:lnTo>
                  <a:lnTo>
                    <a:pt x="2166" y="348"/>
                  </a:lnTo>
                  <a:lnTo>
                    <a:pt x="2166" y="348"/>
                  </a:lnTo>
                  <a:lnTo>
                    <a:pt x="2166" y="348"/>
                  </a:lnTo>
                  <a:lnTo>
                    <a:pt x="2166" y="348"/>
                  </a:lnTo>
                  <a:lnTo>
                    <a:pt x="2166" y="348"/>
                  </a:lnTo>
                  <a:lnTo>
                    <a:pt x="2166" y="348"/>
                  </a:lnTo>
                  <a:lnTo>
                    <a:pt x="2172" y="348"/>
                  </a:lnTo>
                  <a:lnTo>
                    <a:pt x="2172" y="348"/>
                  </a:lnTo>
                  <a:lnTo>
                    <a:pt x="2172" y="348"/>
                  </a:lnTo>
                  <a:lnTo>
                    <a:pt x="2172" y="348"/>
                  </a:lnTo>
                  <a:lnTo>
                    <a:pt x="2172" y="348"/>
                  </a:lnTo>
                  <a:lnTo>
                    <a:pt x="2172" y="348"/>
                  </a:lnTo>
                  <a:lnTo>
                    <a:pt x="2172" y="348"/>
                  </a:lnTo>
                  <a:lnTo>
                    <a:pt x="2178" y="348"/>
                  </a:lnTo>
                  <a:lnTo>
                    <a:pt x="2178" y="348"/>
                  </a:lnTo>
                  <a:lnTo>
                    <a:pt x="2178" y="348"/>
                  </a:lnTo>
                  <a:lnTo>
                    <a:pt x="2178" y="348"/>
                  </a:lnTo>
                  <a:lnTo>
                    <a:pt x="2178" y="348"/>
                  </a:lnTo>
                  <a:lnTo>
                    <a:pt x="2178" y="348"/>
                  </a:lnTo>
                  <a:lnTo>
                    <a:pt x="2184" y="348"/>
                  </a:lnTo>
                  <a:lnTo>
                    <a:pt x="2184" y="348"/>
                  </a:lnTo>
                  <a:lnTo>
                    <a:pt x="2184" y="348"/>
                  </a:lnTo>
                  <a:lnTo>
                    <a:pt x="2184" y="348"/>
                  </a:lnTo>
                  <a:lnTo>
                    <a:pt x="2184" y="348"/>
                  </a:lnTo>
                  <a:lnTo>
                    <a:pt x="2184" y="348"/>
                  </a:lnTo>
                  <a:lnTo>
                    <a:pt x="2184" y="348"/>
                  </a:lnTo>
                  <a:lnTo>
                    <a:pt x="2190" y="348"/>
                  </a:lnTo>
                  <a:lnTo>
                    <a:pt x="2190" y="342"/>
                  </a:lnTo>
                  <a:lnTo>
                    <a:pt x="2190" y="342"/>
                  </a:lnTo>
                  <a:lnTo>
                    <a:pt x="2190" y="342"/>
                  </a:lnTo>
                  <a:lnTo>
                    <a:pt x="2190" y="342"/>
                  </a:lnTo>
                  <a:lnTo>
                    <a:pt x="2190" y="342"/>
                  </a:lnTo>
                  <a:lnTo>
                    <a:pt x="2190" y="342"/>
                  </a:lnTo>
                  <a:lnTo>
                    <a:pt x="2196" y="342"/>
                  </a:lnTo>
                  <a:lnTo>
                    <a:pt x="2196" y="342"/>
                  </a:lnTo>
                  <a:lnTo>
                    <a:pt x="2196" y="342"/>
                  </a:lnTo>
                  <a:lnTo>
                    <a:pt x="2196" y="342"/>
                  </a:lnTo>
                  <a:lnTo>
                    <a:pt x="2196" y="342"/>
                  </a:lnTo>
                  <a:lnTo>
                    <a:pt x="2196" y="336"/>
                  </a:lnTo>
                  <a:lnTo>
                    <a:pt x="2202" y="336"/>
                  </a:lnTo>
                  <a:lnTo>
                    <a:pt x="2202" y="336"/>
                  </a:lnTo>
                  <a:lnTo>
                    <a:pt x="2202" y="336"/>
                  </a:lnTo>
                  <a:lnTo>
                    <a:pt x="2202" y="336"/>
                  </a:lnTo>
                  <a:lnTo>
                    <a:pt x="2202" y="336"/>
                  </a:lnTo>
                  <a:lnTo>
                    <a:pt x="2202" y="336"/>
                  </a:lnTo>
                  <a:lnTo>
                    <a:pt x="2202" y="336"/>
                  </a:lnTo>
                  <a:lnTo>
                    <a:pt x="2208" y="336"/>
                  </a:lnTo>
                  <a:lnTo>
                    <a:pt x="2208" y="336"/>
                  </a:lnTo>
                  <a:lnTo>
                    <a:pt x="2208" y="336"/>
                  </a:lnTo>
                  <a:lnTo>
                    <a:pt x="2208" y="330"/>
                  </a:lnTo>
                  <a:lnTo>
                    <a:pt x="2208" y="330"/>
                  </a:lnTo>
                  <a:lnTo>
                    <a:pt x="2208" y="330"/>
                  </a:lnTo>
                  <a:lnTo>
                    <a:pt x="2208" y="330"/>
                  </a:lnTo>
                  <a:lnTo>
                    <a:pt x="2214" y="330"/>
                  </a:lnTo>
                  <a:lnTo>
                    <a:pt x="2214" y="330"/>
                  </a:lnTo>
                  <a:lnTo>
                    <a:pt x="2214" y="330"/>
                  </a:lnTo>
                  <a:lnTo>
                    <a:pt x="2214" y="330"/>
                  </a:lnTo>
                  <a:lnTo>
                    <a:pt x="2214" y="330"/>
                  </a:lnTo>
                  <a:lnTo>
                    <a:pt x="2214" y="330"/>
                  </a:lnTo>
                  <a:lnTo>
                    <a:pt x="2214" y="330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18"/>
                  </a:lnTo>
                  <a:lnTo>
                    <a:pt x="2226" y="318"/>
                  </a:lnTo>
                  <a:lnTo>
                    <a:pt x="2226" y="318"/>
                  </a:lnTo>
                  <a:lnTo>
                    <a:pt x="2232" y="318"/>
                  </a:lnTo>
                  <a:lnTo>
                    <a:pt x="2232" y="318"/>
                  </a:lnTo>
                  <a:lnTo>
                    <a:pt x="2232" y="318"/>
                  </a:lnTo>
                  <a:lnTo>
                    <a:pt x="2232" y="318"/>
                  </a:lnTo>
                  <a:lnTo>
                    <a:pt x="2232" y="318"/>
                  </a:lnTo>
                  <a:lnTo>
                    <a:pt x="2232" y="318"/>
                  </a:lnTo>
                  <a:lnTo>
                    <a:pt x="2232" y="318"/>
                  </a:lnTo>
                  <a:lnTo>
                    <a:pt x="2238" y="318"/>
                  </a:lnTo>
                  <a:lnTo>
                    <a:pt x="2238" y="312"/>
                  </a:lnTo>
                  <a:lnTo>
                    <a:pt x="2238" y="312"/>
                  </a:lnTo>
                  <a:lnTo>
                    <a:pt x="2238" y="312"/>
                  </a:lnTo>
                  <a:lnTo>
                    <a:pt x="2238" y="312"/>
                  </a:lnTo>
                  <a:lnTo>
                    <a:pt x="2238" y="312"/>
                  </a:lnTo>
                  <a:lnTo>
                    <a:pt x="2238" y="312"/>
                  </a:lnTo>
                  <a:lnTo>
                    <a:pt x="2244" y="312"/>
                  </a:lnTo>
                  <a:lnTo>
                    <a:pt x="2244" y="312"/>
                  </a:lnTo>
                  <a:lnTo>
                    <a:pt x="2244" y="312"/>
                  </a:lnTo>
                  <a:lnTo>
                    <a:pt x="2244" y="312"/>
                  </a:lnTo>
                  <a:lnTo>
                    <a:pt x="2244" y="306"/>
                  </a:lnTo>
                  <a:lnTo>
                    <a:pt x="2244" y="306"/>
                  </a:lnTo>
                  <a:lnTo>
                    <a:pt x="2244" y="306"/>
                  </a:lnTo>
                  <a:lnTo>
                    <a:pt x="2250" y="306"/>
                  </a:lnTo>
                  <a:lnTo>
                    <a:pt x="2250" y="306"/>
                  </a:lnTo>
                  <a:lnTo>
                    <a:pt x="2250" y="306"/>
                  </a:lnTo>
                  <a:lnTo>
                    <a:pt x="2250" y="306"/>
                  </a:lnTo>
                  <a:lnTo>
                    <a:pt x="2250" y="306"/>
                  </a:lnTo>
                  <a:lnTo>
                    <a:pt x="2250" y="306"/>
                  </a:lnTo>
                  <a:lnTo>
                    <a:pt x="2256" y="306"/>
                  </a:lnTo>
                  <a:lnTo>
                    <a:pt x="2256" y="300"/>
                  </a:lnTo>
                  <a:lnTo>
                    <a:pt x="2256" y="300"/>
                  </a:lnTo>
                  <a:lnTo>
                    <a:pt x="2256" y="300"/>
                  </a:lnTo>
                  <a:lnTo>
                    <a:pt x="2256" y="300"/>
                  </a:lnTo>
                  <a:lnTo>
                    <a:pt x="2256" y="300"/>
                  </a:lnTo>
                  <a:lnTo>
                    <a:pt x="2262" y="300"/>
                  </a:lnTo>
                  <a:lnTo>
                    <a:pt x="2262" y="300"/>
                  </a:lnTo>
                  <a:lnTo>
                    <a:pt x="2262" y="300"/>
                  </a:lnTo>
                  <a:lnTo>
                    <a:pt x="2262" y="300"/>
                  </a:lnTo>
                  <a:lnTo>
                    <a:pt x="2262" y="300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74" y="294"/>
                  </a:lnTo>
                  <a:lnTo>
                    <a:pt x="2274" y="288"/>
                  </a:lnTo>
                  <a:lnTo>
                    <a:pt x="2274" y="288"/>
                  </a:lnTo>
                  <a:lnTo>
                    <a:pt x="2274" y="288"/>
                  </a:lnTo>
                  <a:lnTo>
                    <a:pt x="2274" y="288"/>
                  </a:lnTo>
                  <a:lnTo>
                    <a:pt x="2274" y="288"/>
                  </a:lnTo>
                  <a:lnTo>
                    <a:pt x="2274" y="288"/>
                  </a:lnTo>
                  <a:lnTo>
                    <a:pt x="2280" y="288"/>
                  </a:lnTo>
                  <a:lnTo>
                    <a:pt x="2280" y="288"/>
                  </a:lnTo>
                  <a:lnTo>
                    <a:pt x="2280" y="288"/>
                  </a:lnTo>
                  <a:lnTo>
                    <a:pt x="2280" y="288"/>
                  </a:lnTo>
                  <a:lnTo>
                    <a:pt x="2280" y="288"/>
                  </a:lnTo>
                  <a:lnTo>
                    <a:pt x="2280" y="282"/>
                  </a:lnTo>
                  <a:lnTo>
                    <a:pt x="2286" y="282"/>
                  </a:lnTo>
                  <a:lnTo>
                    <a:pt x="2286" y="282"/>
                  </a:lnTo>
                  <a:lnTo>
                    <a:pt x="2286" y="282"/>
                  </a:lnTo>
                  <a:lnTo>
                    <a:pt x="2286" y="282"/>
                  </a:lnTo>
                  <a:lnTo>
                    <a:pt x="2286" y="282"/>
                  </a:lnTo>
                  <a:lnTo>
                    <a:pt x="2286" y="282"/>
                  </a:lnTo>
                  <a:lnTo>
                    <a:pt x="2286" y="282"/>
                  </a:lnTo>
                  <a:lnTo>
                    <a:pt x="2292" y="282"/>
                  </a:lnTo>
                  <a:lnTo>
                    <a:pt x="2292" y="282"/>
                  </a:lnTo>
                  <a:lnTo>
                    <a:pt x="2292" y="276"/>
                  </a:lnTo>
                  <a:lnTo>
                    <a:pt x="2292" y="276"/>
                  </a:lnTo>
                  <a:lnTo>
                    <a:pt x="2292" y="276"/>
                  </a:lnTo>
                  <a:lnTo>
                    <a:pt x="2292" y="276"/>
                  </a:lnTo>
                  <a:lnTo>
                    <a:pt x="2292" y="276"/>
                  </a:lnTo>
                  <a:lnTo>
                    <a:pt x="2298" y="276"/>
                  </a:lnTo>
                  <a:lnTo>
                    <a:pt x="2298" y="276"/>
                  </a:lnTo>
                  <a:lnTo>
                    <a:pt x="2298" y="276"/>
                  </a:lnTo>
                  <a:lnTo>
                    <a:pt x="2298" y="276"/>
                  </a:lnTo>
                  <a:lnTo>
                    <a:pt x="2298" y="276"/>
                  </a:lnTo>
                  <a:lnTo>
                    <a:pt x="2298" y="276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04" y="270"/>
                  </a:lnTo>
                  <a:lnTo>
                    <a:pt x="2310" y="270"/>
                  </a:lnTo>
                  <a:lnTo>
                    <a:pt x="2310" y="270"/>
                  </a:lnTo>
                  <a:lnTo>
                    <a:pt x="2310" y="270"/>
                  </a:lnTo>
                  <a:lnTo>
                    <a:pt x="2310" y="264"/>
                  </a:lnTo>
                  <a:lnTo>
                    <a:pt x="2310" y="264"/>
                  </a:lnTo>
                  <a:lnTo>
                    <a:pt x="2310" y="264"/>
                  </a:lnTo>
                  <a:lnTo>
                    <a:pt x="2310" y="264"/>
                  </a:lnTo>
                  <a:lnTo>
                    <a:pt x="2316" y="264"/>
                  </a:lnTo>
                  <a:lnTo>
                    <a:pt x="2316" y="264"/>
                  </a:lnTo>
                  <a:lnTo>
                    <a:pt x="2316" y="264"/>
                  </a:lnTo>
                  <a:lnTo>
                    <a:pt x="2316" y="264"/>
                  </a:lnTo>
                  <a:lnTo>
                    <a:pt x="2316" y="264"/>
                  </a:lnTo>
                  <a:lnTo>
                    <a:pt x="2316" y="264"/>
                  </a:lnTo>
                  <a:lnTo>
                    <a:pt x="2316" y="258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8" y="258"/>
                  </a:lnTo>
                  <a:lnTo>
                    <a:pt x="2328" y="258"/>
                  </a:lnTo>
                  <a:lnTo>
                    <a:pt x="2328" y="258"/>
                  </a:lnTo>
                  <a:lnTo>
                    <a:pt x="2328" y="252"/>
                  </a:lnTo>
                  <a:lnTo>
                    <a:pt x="2328" y="252"/>
                  </a:lnTo>
                  <a:lnTo>
                    <a:pt x="2328" y="252"/>
                  </a:lnTo>
                  <a:lnTo>
                    <a:pt x="2328" y="252"/>
                  </a:lnTo>
                  <a:lnTo>
                    <a:pt x="2334" y="252"/>
                  </a:lnTo>
                  <a:lnTo>
                    <a:pt x="2334" y="252"/>
                  </a:lnTo>
                  <a:lnTo>
                    <a:pt x="2334" y="252"/>
                  </a:lnTo>
                  <a:lnTo>
                    <a:pt x="2334" y="252"/>
                  </a:lnTo>
                  <a:lnTo>
                    <a:pt x="2334" y="252"/>
                  </a:lnTo>
                  <a:lnTo>
                    <a:pt x="2334" y="252"/>
                  </a:lnTo>
                  <a:lnTo>
                    <a:pt x="2334" y="252"/>
                  </a:lnTo>
                  <a:lnTo>
                    <a:pt x="2340" y="246"/>
                  </a:lnTo>
                  <a:lnTo>
                    <a:pt x="2340" y="246"/>
                  </a:lnTo>
                  <a:lnTo>
                    <a:pt x="2340" y="246"/>
                  </a:lnTo>
                  <a:lnTo>
                    <a:pt x="2340" y="246"/>
                  </a:lnTo>
                  <a:lnTo>
                    <a:pt x="2340" y="246"/>
                  </a:lnTo>
                  <a:lnTo>
                    <a:pt x="2340" y="246"/>
                  </a:lnTo>
                  <a:lnTo>
                    <a:pt x="2340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8" y="234"/>
                  </a:lnTo>
                  <a:lnTo>
                    <a:pt x="2358" y="234"/>
                  </a:lnTo>
                  <a:lnTo>
                    <a:pt x="2358" y="234"/>
                  </a:lnTo>
                  <a:lnTo>
                    <a:pt x="2358" y="234"/>
                  </a:lnTo>
                  <a:lnTo>
                    <a:pt x="2358" y="234"/>
                  </a:lnTo>
                  <a:lnTo>
                    <a:pt x="2358" y="234"/>
                  </a:lnTo>
                  <a:lnTo>
                    <a:pt x="2358" y="234"/>
                  </a:lnTo>
                  <a:lnTo>
                    <a:pt x="2364" y="234"/>
                  </a:lnTo>
                  <a:lnTo>
                    <a:pt x="2364" y="234"/>
                  </a:lnTo>
                  <a:lnTo>
                    <a:pt x="2364" y="234"/>
                  </a:lnTo>
                  <a:lnTo>
                    <a:pt x="2364" y="228"/>
                  </a:lnTo>
                  <a:lnTo>
                    <a:pt x="2364" y="228"/>
                  </a:lnTo>
                  <a:lnTo>
                    <a:pt x="2364" y="228"/>
                  </a:lnTo>
                  <a:lnTo>
                    <a:pt x="2364" y="228"/>
                  </a:lnTo>
                  <a:lnTo>
                    <a:pt x="2370" y="228"/>
                  </a:lnTo>
                  <a:lnTo>
                    <a:pt x="2370" y="228"/>
                  </a:lnTo>
                  <a:lnTo>
                    <a:pt x="2370" y="228"/>
                  </a:lnTo>
                  <a:lnTo>
                    <a:pt x="2370" y="228"/>
                  </a:lnTo>
                  <a:lnTo>
                    <a:pt x="2370" y="228"/>
                  </a:lnTo>
                  <a:lnTo>
                    <a:pt x="2370" y="228"/>
                  </a:lnTo>
                  <a:lnTo>
                    <a:pt x="2376" y="222"/>
                  </a:lnTo>
                  <a:lnTo>
                    <a:pt x="2376" y="222"/>
                  </a:lnTo>
                  <a:lnTo>
                    <a:pt x="2376" y="222"/>
                  </a:lnTo>
                  <a:lnTo>
                    <a:pt x="2376" y="222"/>
                  </a:lnTo>
                  <a:lnTo>
                    <a:pt x="2376" y="222"/>
                  </a:lnTo>
                  <a:lnTo>
                    <a:pt x="2376" y="222"/>
                  </a:lnTo>
                  <a:lnTo>
                    <a:pt x="2376" y="222"/>
                  </a:lnTo>
                  <a:lnTo>
                    <a:pt x="2382" y="222"/>
                  </a:lnTo>
                  <a:lnTo>
                    <a:pt x="2382" y="222"/>
                  </a:lnTo>
                  <a:lnTo>
                    <a:pt x="2382" y="222"/>
                  </a:lnTo>
                  <a:lnTo>
                    <a:pt x="2382" y="216"/>
                  </a:lnTo>
                  <a:lnTo>
                    <a:pt x="2382" y="216"/>
                  </a:lnTo>
                  <a:lnTo>
                    <a:pt x="2382" y="216"/>
                  </a:lnTo>
                  <a:lnTo>
                    <a:pt x="2382" y="216"/>
                  </a:lnTo>
                  <a:lnTo>
                    <a:pt x="2388" y="216"/>
                  </a:lnTo>
                  <a:lnTo>
                    <a:pt x="2388" y="216"/>
                  </a:lnTo>
                  <a:lnTo>
                    <a:pt x="2388" y="216"/>
                  </a:lnTo>
                  <a:lnTo>
                    <a:pt x="2388" y="216"/>
                  </a:lnTo>
                  <a:lnTo>
                    <a:pt x="2388" y="216"/>
                  </a:lnTo>
                  <a:lnTo>
                    <a:pt x="2388" y="216"/>
                  </a:lnTo>
                  <a:lnTo>
                    <a:pt x="2388" y="210"/>
                  </a:lnTo>
                  <a:lnTo>
                    <a:pt x="2394" y="210"/>
                  </a:lnTo>
                  <a:lnTo>
                    <a:pt x="2394" y="210"/>
                  </a:lnTo>
                  <a:lnTo>
                    <a:pt x="2394" y="210"/>
                  </a:lnTo>
                  <a:lnTo>
                    <a:pt x="2394" y="210"/>
                  </a:lnTo>
                  <a:lnTo>
                    <a:pt x="2394" y="210"/>
                  </a:lnTo>
                  <a:lnTo>
                    <a:pt x="2394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04"/>
                  </a:lnTo>
                  <a:lnTo>
                    <a:pt x="2400" y="204"/>
                  </a:lnTo>
                  <a:lnTo>
                    <a:pt x="2400" y="204"/>
                  </a:lnTo>
                  <a:lnTo>
                    <a:pt x="2400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8" y="198"/>
                  </a:lnTo>
                  <a:lnTo>
                    <a:pt x="2418" y="198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24" y="192"/>
                  </a:lnTo>
                  <a:lnTo>
                    <a:pt x="2424" y="192"/>
                  </a:lnTo>
                  <a:lnTo>
                    <a:pt x="2424" y="192"/>
                  </a:lnTo>
                  <a:lnTo>
                    <a:pt x="2424" y="192"/>
                  </a:lnTo>
                  <a:lnTo>
                    <a:pt x="2424" y="192"/>
                  </a:lnTo>
                  <a:lnTo>
                    <a:pt x="2424" y="192"/>
                  </a:lnTo>
                  <a:lnTo>
                    <a:pt x="2424" y="186"/>
                  </a:lnTo>
                  <a:lnTo>
                    <a:pt x="2430" y="186"/>
                  </a:lnTo>
                  <a:lnTo>
                    <a:pt x="2430" y="186"/>
                  </a:lnTo>
                  <a:lnTo>
                    <a:pt x="2430" y="186"/>
                  </a:lnTo>
                  <a:lnTo>
                    <a:pt x="2430" y="186"/>
                  </a:lnTo>
                  <a:lnTo>
                    <a:pt x="2430" y="186"/>
                  </a:lnTo>
                  <a:lnTo>
                    <a:pt x="2430" y="186"/>
                  </a:lnTo>
                  <a:lnTo>
                    <a:pt x="2430" y="186"/>
                  </a:lnTo>
                  <a:lnTo>
                    <a:pt x="2436" y="186"/>
                  </a:lnTo>
                  <a:lnTo>
                    <a:pt x="2436" y="186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42" y="180"/>
                  </a:lnTo>
                  <a:lnTo>
                    <a:pt x="2442" y="180"/>
                  </a:lnTo>
                  <a:lnTo>
                    <a:pt x="2442" y="180"/>
                  </a:lnTo>
                  <a:lnTo>
                    <a:pt x="2442" y="180"/>
                  </a:lnTo>
                  <a:lnTo>
                    <a:pt x="2442" y="180"/>
                  </a:lnTo>
                  <a:lnTo>
                    <a:pt x="2442" y="180"/>
                  </a:lnTo>
                  <a:lnTo>
                    <a:pt x="2442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68"/>
                  </a:lnTo>
                  <a:lnTo>
                    <a:pt x="2454" y="168"/>
                  </a:lnTo>
                  <a:lnTo>
                    <a:pt x="2454" y="168"/>
                  </a:lnTo>
                  <a:lnTo>
                    <a:pt x="2454" y="168"/>
                  </a:lnTo>
                  <a:lnTo>
                    <a:pt x="2454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2"/>
                  </a:lnTo>
                  <a:lnTo>
                    <a:pt x="2466" y="162"/>
                  </a:lnTo>
                  <a:lnTo>
                    <a:pt x="2466" y="162"/>
                  </a:lnTo>
                  <a:lnTo>
                    <a:pt x="2466" y="162"/>
                  </a:lnTo>
                  <a:lnTo>
                    <a:pt x="2466" y="162"/>
                  </a:lnTo>
                  <a:lnTo>
                    <a:pt x="2466" y="162"/>
                  </a:lnTo>
                  <a:lnTo>
                    <a:pt x="2466" y="162"/>
                  </a:lnTo>
                  <a:lnTo>
                    <a:pt x="2466" y="162"/>
                  </a:lnTo>
                  <a:lnTo>
                    <a:pt x="2472" y="162"/>
                  </a:lnTo>
                  <a:lnTo>
                    <a:pt x="2472" y="162"/>
                  </a:lnTo>
                  <a:lnTo>
                    <a:pt x="2472" y="156"/>
                  </a:lnTo>
                  <a:lnTo>
                    <a:pt x="2472" y="156"/>
                  </a:lnTo>
                  <a:lnTo>
                    <a:pt x="2472" y="156"/>
                  </a:lnTo>
                  <a:lnTo>
                    <a:pt x="2472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0"/>
                  </a:lnTo>
                  <a:lnTo>
                    <a:pt x="2484" y="150"/>
                  </a:lnTo>
                  <a:lnTo>
                    <a:pt x="2484" y="150"/>
                  </a:lnTo>
                  <a:lnTo>
                    <a:pt x="2484" y="150"/>
                  </a:lnTo>
                  <a:lnTo>
                    <a:pt x="2484" y="150"/>
                  </a:lnTo>
                  <a:lnTo>
                    <a:pt x="2484" y="150"/>
                  </a:lnTo>
                  <a:lnTo>
                    <a:pt x="2484" y="150"/>
                  </a:lnTo>
                  <a:lnTo>
                    <a:pt x="2484" y="150"/>
                  </a:lnTo>
                  <a:lnTo>
                    <a:pt x="2490" y="150"/>
                  </a:lnTo>
                  <a:lnTo>
                    <a:pt x="2490" y="150"/>
                  </a:lnTo>
                  <a:lnTo>
                    <a:pt x="2490" y="150"/>
                  </a:lnTo>
                  <a:lnTo>
                    <a:pt x="2490" y="144"/>
                  </a:lnTo>
                  <a:lnTo>
                    <a:pt x="2490" y="144"/>
                  </a:lnTo>
                  <a:lnTo>
                    <a:pt x="2490" y="144"/>
                  </a:lnTo>
                  <a:lnTo>
                    <a:pt x="2490" y="144"/>
                  </a:lnTo>
                  <a:lnTo>
                    <a:pt x="2496" y="144"/>
                  </a:lnTo>
                  <a:lnTo>
                    <a:pt x="2496" y="144"/>
                  </a:lnTo>
                  <a:lnTo>
                    <a:pt x="2496" y="144"/>
                  </a:lnTo>
                  <a:lnTo>
                    <a:pt x="2496" y="144"/>
                  </a:lnTo>
                  <a:lnTo>
                    <a:pt x="2496" y="144"/>
                  </a:lnTo>
                  <a:lnTo>
                    <a:pt x="2496" y="144"/>
                  </a:lnTo>
                  <a:lnTo>
                    <a:pt x="2496" y="138"/>
                  </a:lnTo>
                  <a:lnTo>
                    <a:pt x="2502" y="138"/>
                  </a:lnTo>
                  <a:lnTo>
                    <a:pt x="2502" y="138"/>
                  </a:lnTo>
                  <a:lnTo>
                    <a:pt x="2502" y="138"/>
                  </a:lnTo>
                  <a:lnTo>
                    <a:pt x="2502" y="138"/>
                  </a:lnTo>
                  <a:lnTo>
                    <a:pt x="2502" y="138"/>
                  </a:lnTo>
                  <a:lnTo>
                    <a:pt x="2502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2"/>
                  </a:lnTo>
                  <a:lnTo>
                    <a:pt x="2508" y="132"/>
                  </a:lnTo>
                  <a:lnTo>
                    <a:pt x="2508" y="132"/>
                  </a:lnTo>
                  <a:lnTo>
                    <a:pt x="2514" y="132"/>
                  </a:lnTo>
                  <a:lnTo>
                    <a:pt x="2514" y="132"/>
                  </a:lnTo>
                  <a:lnTo>
                    <a:pt x="2514" y="132"/>
                  </a:lnTo>
                  <a:lnTo>
                    <a:pt x="2514" y="132"/>
                  </a:lnTo>
                  <a:lnTo>
                    <a:pt x="2514" y="132"/>
                  </a:lnTo>
                  <a:lnTo>
                    <a:pt x="2514" y="132"/>
                  </a:lnTo>
                  <a:lnTo>
                    <a:pt x="2514" y="132"/>
                  </a:lnTo>
                  <a:lnTo>
                    <a:pt x="2520" y="126"/>
                  </a:lnTo>
                  <a:lnTo>
                    <a:pt x="2520" y="126"/>
                  </a:lnTo>
                  <a:lnTo>
                    <a:pt x="2520" y="126"/>
                  </a:lnTo>
                  <a:lnTo>
                    <a:pt x="2520" y="126"/>
                  </a:lnTo>
                  <a:lnTo>
                    <a:pt x="2520" y="126"/>
                  </a:lnTo>
                  <a:lnTo>
                    <a:pt x="2520" y="126"/>
                  </a:lnTo>
                  <a:lnTo>
                    <a:pt x="2520" y="126"/>
                  </a:lnTo>
                  <a:lnTo>
                    <a:pt x="2526" y="126"/>
                  </a:lnTo>
                  <a:lnTo>
                    <a:pt x="2526" y="126"/>
                  </a:lnTo>
                  <a:lnTo>
                    <a:pt x="2526" y="126"/>
                  </a:lnTo>
                  <a:lnTo>
                    <a:pt x="2526" y="120"/>
                  </a:lnTo>
                  <a:lnTo>
                    <a:pt x="2526" y="120"/>
                  </a:lnTo>
                  <a:lnTo>
                    <a:pt x="2526" y="120"/>
                  </a:lnTo>
                  <a:lnTo>
                    <a:pt x="2532" y="120"/>
                  </a:lnTo>
                  <a:lnTo>
                    <a:pt x="2532" y="120"/>
                  </a:lnTo>
                  <a:lnTo>
                    <a:pt x="2532" y="120"/>
                  </a:lnTo>
                  <a:lnTo>
                    <a:pt x="2532" y="120"/>
                  </a:lnTo>
                  <a:lnTo>
                    <a:pt x="2532" y="120"/>
                  </a:lnTo>
                  <a:lnTo>
                    <a:pt x="2532" y="120"/>
                  </a:lnTo>
                  <a:lnTo>
                    <a:pt x="2532" y="120"/>
                  </a:lnTo>
                  <a:lnTo>
                    <a:pt x="2538" y="120"/>
                  </a:lnTo>
                  <a:lnTo>
                    <a:pt x="2538" y="114"/>
                  </a:lnTo>
                  <a:lnTo>
                    <a:pt x="2538" y="114"/>
                  </a:lnTo>
                  <a:lnTo>
                    <a:pt x="2538" y="114"/>
                  </a:lnTo>
                  <a:lnTo>
                    <a:pt x="2538" y="114"/>
                  </a:lnTo>
                  <a:lnTo>
                    <a:pt x="2538" y="114"/>
                  </a:lnTo>
                  <a:lnTo>
                    <a:pt x="2538" y="114"/>
                  </a:lnTo>
                  <a:lnTo>
                    <a:pt x="2544" y="114"/>
                  </a:lnTo>
                  <a:lnTo>
                    <a:pt x="2544" y="114"/>
                  </a:lnTo>
                  <a:lnTo>
                    <a:pt x="2544" y="114"/>
                  </a:lnTo>
                  <a:lnTo>
                    <a:pt x="2544" y="114"/>
                  </a:lnTo>
                  <a:lnTo>
                    <a:pt x="2544" y="108"/>
                  </a:lnTo>
                  <a:lnTo>
                    <a:pt x="2544" y="108"/>
                  </a:lnTo>
                  <a:lnTo>
                    <a:pt x="2550" y="108"/>
                  </a:lnTo>
                  <a:lnTo>
                    <a:pt x="2550" y="108"/>
                  </a:lnTo>
                  <a:lnTo>
                    <a:pt x="2550" y="108"/>
                  </a:lnTo>
                  <a:lnTo>
                    <a:pt x="2550" y="108"/>
                  </a:lnTo>
                  <a:lnTo>
                    <a:pt x="2550" y="108"/>
                  </a:lnTo>
                  <a:lnTo>
                    <a:pt x="2550" y="108"/>
                  </a:lnTo>
                  <a:lnTo>
                    <a:pt x="2550" y="108"/>
                  </a:lnTo>
                  <a:lnTo>
                    <a:pt x="2556" y="108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62" y="102"/>
                  </a:lnTo>
                  <a:lnTo>
                    <a:pt x="2562" y="102"/>
                  </a:lnTo>
                  <a:lnTo>
                    <a:pt x="2562" y="102"/>
                  </a:lnTo>
                  <a:lnTo>
                    <a:pt x="2562" y="102"/>
                  </a:lnTo>
                  <a:lnTo>
                    <a:pt x="2562" y="96"/>
                  </a:lnTo>
                  <a:lnTo>
                    <a:pt x="2562" y="96"/>
                  </a:lnTo>
                  <a:lnTo>
                    <a:pt x="2562" y="96"/>
                  </a:lnTo>
                  <a:lnTo>
                    <a:pt x="2568" y="96"/>
                  </a:lnTo>
                  <a:lnTo>
                    <a:pt x="2568" y="96"/>
                  </a:lnTo>
                  <a:lnTo>
                    <a:pt x="2568" y="96"/>
                  </a:lnTo>
                  <a:lnTo>
                    <a:pt x="2568" y="96"/>
                  </a:lnTo>
                  <a:lnTo>
                    <a:pt x="2568" y="96"/>
                  </a:lnTo>
                  <a:lnTo>
                    <a:pt x="2568" y="96"/>
                  </a:lnTo>
                  <a:lnTo>
                    <a:pt x="2574" y="96"/>
                  </a:lnTo>
                  <a:lnTo>
                    <a:pt x="2574" y="96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80" y="90"/>
                  </a:lnTo>
                  <a:lnTo>
                    <a:pt x="2580" y="90"/>
                  </a:lnTo>
                  <a:lnTo>
                    <a:pt x="2580" y="90"/>
                  </a:lnTo>
                  <a:lnTo>
                    <a:pt x="2580" y="90"/>
                  </a:lnTo>
                  <a:lnTo>
                    <a:pt x="2580" y="90"/>
                  </a:lnTo>
                  <a:lnTo>
                    <a:pt x="2580" y="84"/>
                  </a:lnTo>
                  <a:lnTo>
                    <a:pt x="2580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92" y="84"/>
                  </a:lnTo>
                  <a:lnTo>
                    <a:pt x="2592" y="78"/>
                  </a:lnTo>
                  <a:lnTo>
                    <a:pt x="2592" y="78"/>
                  </a:lnTo>
                  <a:lnTo>
                    <a:pt x="2592" y="78"/>
                  </a:lnTo>
                  <a:lnTo>
                    <a:pt x="2592" y="78"/>
                  </a:lnTo>
                  <a:lnTo>
                    <a:pt x="2592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72"/>
                  </a:lnTo>
                  <a:lnTo>
                    <a:pt x="2598" y="72"/>
                  </a:lnTo>
                  <a:lnTo>
                    <a:pt x="2604" y="72"/>
                  </a:lnTo>
                  <a:lnTo>
                    <a:pt x="2604" y="72"/>
                  </a:lnTo>
                  <a:lnTo>
                    <a:pt x="2604" y="72"/>
                  </a:lnTo>
                  <a:lnTo>
                    <a:pt x="2604" y="72"/>
                  </a:lnTo>
                  <a:lnTo>
                    <a:pt x="2604" y="72"/>
                  </a:lnTo>
                  <a:lnTo>
                    <a:pt x="2604" y="72"/>
                  </a:lnTo>
                  <a:lnTo>
                    <a:pt x="2604" y="72"/>
                  </a:lnTo>
                  <a:lnTo>
                    <a:pt x="2610" y="72"/>
                  </a:lnTo>
                  <a:lnTo>
                    <a:pt x="2610" y="72"/>
                  </a:lnTo>
                  <a:lnTo>
                    <a:pt x="2610" y="66"/>
                  </a:lnTo>
                  <a:lnTo>
                    <a:pt x="2610" y="66"/>
                  </a:lnTo>
                  <a:lnTo>
                    <a:pt x="2610" y="66"/>
                  </a:lnTo>
                  <a:lnTo>
                    <a:pt x="2610" y="66"/>
                  </a:lnTo>
                  <a:lnTo>
                    <a:pt x="2610" y="66"/>
                  </a:lnTo>
                  <a:lnTo>
                    <a:pt x="2616" y="66"/>
                  </a:lnTo>
                  <a:lnTo>
                    <a:pt x="2616" y="66"/>
                  </a:lnTo>
                  <a:lnTo>
                    <a:pt x="2616" y="66"/>
                  </a:lnTo>
                  <a:lnTo>
                    <a:pt x="2616" y="66"/>
                  </a:lnTo>
                  <a:lnTo>
                    <a:pt x="2616" y="66"/>
                  </a:lnTo>
                  <a:lnTo>
                    <a:pt x="2616" y="60"/>
                  </a:lnTo>
                  <a:lnTo>
                    <a:pt x="2622" y="60"/>
                  </a:lnTo>
                  <a:lnTo>
                    <a:pt x="2622" y="60"/>
                  </a:lnTo>
                  <a:lnTo>
                    <a:pt x="2622" y="60"/>
                  </a:lnTo>
                  <a:lnTo>
                    <a:pt x="2622" y="60"/>
                  </a:lnTo>
                  <a:lnTo>
                    <a:pt x="2622" y="60"/>
                  </a:lnTo>
                  <a:lnTo>
                    <a:pt x="2622" y="60"/>
                  </a:lnTo>
                  <a:lnTo>
                    <a:pt x="2622" y="60"/>
                  </a:lnTo>
                  <a:lnTo>
                    <a:pt x="2628" y="60"/>
                  </a:lnTo>
                  <a:lnTo>
                    <a:pt x="2628" y="60"/>
                  </a:lnTo>
                  <a:lnTo>
                    <a:pt x="2628" y="54"/>
                  </a:lnTo>
                  <a:lnTo>
                    <a:pt x="2628" y="54"/>
                  </a:lnTo>
                  <a:lnTo>
                    <a:pt x="2628" y="54"/>
                  </a:lnTo>
                  <a:lnTo>
                    <a:pt x="2628" y="54"/>
                  </a:lnTo>
                  <a:lnTo>
                    <a:pt x="2628" y="54"/>
                  </a:lnTo>
                  <a:lnTo>
                    <a:pt x="2634" y="54"/>
                  </a:lnTo>
                  <a:lnTo>
                    <a:pt x="2634" y="54"/>
                  </a:lnTo>
                  <a:lnTo>
                    <a:pt x="2634" y="54"/>
                  </a:lnTo>
                  <a:lnTo>
                    <a:pt x="2634" y="54"/>
                  </a:lnTo>
                  <a:lnTo>
                    <a:pt x="2634" y="54"/>
                  </a:lnTo>
                  <a:lnTo>
                    <a:pt x="2634" y="48"/>
                  </a:lnTo>
                  <a:lnTo>
                    <a:pt x="2634" y="48"/>
                  </a:lnTo>
                  <a:lnTo>
                    <a:pt x="2640" y="48"/>
                  </a:lnTo>
                  <a:lnTo>
                    <a:pt x="2640" y="48"/>
                  </a:lnTo>
                  <a:lnTo>
                    <a:pt x="2640" y="48"/>
                  </a:lnTo>
                  <a:lnTo>
                    <a:pt x="2640" y="48"/>
                  </a:lnTo>
                  <a:lnTo>
                    <a:pt x="2640" y="48"/>
                  </a:lnTo>
                  <a:lnTo>
                    <a:pt x="2640" y="48"/>
                  </a:lnTo>
                  <a:lnTo>
                    <a:pt x="2646" y="48"/>
                  </a:lnTo>
                  <a:lnTo>
                    <a:pt x="2646" y="48"/>
                  </a:lnTo>
                  <a:lnTo>
                    <a:pt x="2646" y="48"/>
                  </a:lnTo>
                  <a:lnTo>
                    <a:pt x="2646" y="42"/>
                  </a:lnTo>
                  <a:lnTo>
                    <a:pt x="2646" y="42"/>
                  </a:lnTo>
                  <a:lnTo>
                    <a:pt x="2646" y="42"/>
                  </a:lnTo>
                  <a:lnTo>
                    <a:pt x="2646" y="42"/>
                  </a:lnTo>
                  <a:lnTo>
                    <a:pt x="2652" y="42"/>
                  </a:lnTo>
                  <a:lnTo>
                    <a:pt x="2652" y="42"/>
                  </a:lnTo>
                  <a:lnTo>
                    <a:pt x="2652" y="42"/>
                  </a:lnTo>
                  <a:lnTo>
                    <a:pt x="2652" y="42"/>
                  </a:lnTo>
                  <a:lnTo>
                    <a:pt x="2652" y="42"/>
                  </a:lnTo>
                  <a:lnTo>
                    <a:pt x="2652" y="42"/>
                  </a:lnTo>
                  <a:lnTo>
                    <a:pt x="2658" y="36"/>
                  </a:lnTo>
                  <a:lnTo>
                    <a:pt x="2658" y="36"/>
                  </a:lnTo>
                  <a:lnTo>
                    <a:pt x="2658" y="36"/>
                  </a:lnTo>
                  <a:lnTo>
                    <a:pt x="2658" y="36"/>
                  </a:lnTo>
                  <a:lnTo>
                    <a:pt x="2658" y="36"/>
                  </a:lnTo>
                  <a:lnTo>
                    <a:pt x="2658" y="36"/>
                  </a:lnTo>
                  <a:lnTo>
                    <a:pt x="2658" y="36"/>
                  </a:lnTo>
                  <a:lnTo>
                    <a:pt x="2664" y="36"/>
                  </a:lnTo>
                  <a:lnTo>
                    <a:pt x="2664" y="36"/>
                  </a:lnTo>
                  <a:lnTo>
                    <a:pt x="2664" y="36"/>
                  </a:lnTo>
                  <a:lnTo>
                    <a:pt x="2664" y="36"/>
                  </a:lnTo>
                  <a:lnTo>
                    <a:pt x="2664" y="30"/>
                  </a:lnTo>
                  <a:lnTo>
                    <a:pt x="2664" y="30"/>
                  </a:lnTo>
                  <a:lnTo>
                    <a:pt x="2664" y="30"/>
                  </a:lnTo>
                  <a:lnTo>
                    <a:pt x="2670" y="30"/>
                  </a:lnTo>
                  <a:lnTo>
                    <a:pt x="2670" y="30"/>
                  </a:lnTo>
                  <a:lnTo>
                    <a:pt x="2670" y="30"/>
                  </a:lnTo>
                  <a:lnTo>
                    <a:pt x="2670" y="30"/>
                  </a:lnTo>
                  <a:lnTo>
                    <a:pt x="2670" y="30"/>
                  </a:lnTo>
                  <a:lnTo>
                    <a:pt x="2670" y="30"/>
                  </a:lnTo>
                  <a:lnTo>
                    <a:pt x="2670" y="30"/>
                  </a:lnTo>
                  <a:lnTo>
                    <a:pt x="2676" y="30"/>
                  </a:lnTo>
                  <a:lnTo>
                    <a:pt x="2676" y="24"/>
                  </a:lnTo>
                  <a:lnTo>
                    <a:pt x="2676" y="24"/>
                  </a:lnTo>
                  <a:lnTo>
                    <a:pt x="2676" y="24"/>
                  </a:lnTo>
                  <a:lnTo>
                    <a:pt x="2676" y="24"/>
                  </a:lnTo>
                  <a:lnTo>
                    <a:pt x="2676" y="24"/>
                  </a:lnTo>
                  <a:lnTo>
                    <a:pt x="2682" y="24"/>
                  </a:lnTo>
                  <a:lnTo>
                    <a:pt x="2682" y="24"/>
                  </a:lnTo>
                  <a:lnTo>
                    <a:pt x="2682" y="24"/>
                  </a:lnTo>
                  <a:lnTo>
                    <a:pt x="2682" y="24"/>
                  </a:lnTo>
                  <a:lnTo>
                    <a:pt x="2682" y="24"/>
                  </a:lnTo>
                  <a:lnTo>
                    <a:pt x="2682" y="18"/>
                  </a:lnTo>
                  <a:lnTo>
                    <a:pt x="2682" y="18"/>
                  </a:lnTo>
                  <a:lnTo>
                    <a:pt x="2688" y="18"/>
                  </a:lnTo>
                  <a:lnTo>
                    <a:pt x="2688" y="18"/>
                  </a:lnTo>
                  <a:lnTo>
                    <a:pt x="2688" y="18"/>
                  </a:lnTo>
                  <a:lnTo>
                    <a:pt x="2688" y="18"/>
                  </a:lnTo>
                  <a:lnTo>
                    <a:pt x="2688" y="18"/>
                  </a:lnTo>
                  <a:lnTo>
                    <a:pt x="2688" y="18"/>
                  </a:lnTo>
                  <a:lnTo>
                    <a:pt x="2688" y="18"/>
                  </a:lnTo>
                  <a:lnTo>
                    <a:pt x="2694" y="18"/>
                  </a:lnTo>
                  <a:lnTo>
                    <a:pt x="2694" y="12"/>
                  </a:lnTo>
                  <a:lnTo>
                    <a:pt x="2694" y="12"/>
                  </a:lnTo>
                  <a:lnTo>
                    <a:pt x="2694" y="12"/>
                  </a:lnTo>
                  <a:lnTo>
                    <a:pt x="2694" y="12"/>
                  </a:lnTo>
                  <a:lnTo>
                    <a:pt x="2694" y="12"/>
                  </a:lnTo>
                  <a:lnTo>
                    <a:pt x="2700" y="12"/>
                  </a:lnTo>
                  <a:lnTo>
                    <a:pt x="2700" y="12"/>
                  </a:lnTo>
                  <a:lnTo>
                    <a:pt x="2700" y="12"/>
                  </a:lnTo>
                  <a:lnTo>
                    <a:pt x="2700" y="12"/>
                  </a:lnTo>
                  <a:lnTo>
                    <a:pt x="2700" y="12"/>
                  </a:lnTo>
                  <a:lnTo>
                    <a:pt x="2700" y="12"/>
                  </a:lnTo>
                  <a:lnTo>
                    <a:pt x="2700" y="6"/>
                  </a:lnTo>
                  <a:lnTo>
                    <a:pt x="2706" y="6"/>
                  </a:lnTo>
                  <a:lnTo>
                    <a:pt x="2706" y="6"/>
                  </a:lnTo>
                  <a:lnTo>
                    <a:pt x="2706" y="6"/>
                  </a:lnTo>
                  <a:lnTo>
                    <a:pt x="2706" y="6"/>
                  </a:lnTo>
                  <a:lnTo>
                    <a:pt x="2706" y="6"/>
                  </a:lnTo>
                  <a:lnTo>
                    <a:pt x="2706" y="6"/>
                  </a:lnTo>
                  <a:lnTo>
                    <a:pt x="2706" y="6"/>
                  </a:lnTo>
                  <a:lnTo>
                    <a:pt x="2712" y="6"/>
                  </a:lnTo>
                  <a:lnTo>
                    <a:pt x="2712" y="6"/>
                  </a:lnTo>
                  <a:lnTo>
                    <a:pt x="2712" y="6"/>
                  </a:lnTo>
                  <a:lnTo>
                    <a:pt x="2712" y="6"/>
                  </a:lnTo>
                  <a:lnTo>
                    <a:pt x="2712" y="6"/>
                  </a:lnTo>
                  <a:lnTo>
                    <a:pt x="2712" y="6"/>
                  </a:lnTo>
                  <a:lnTo>
                    <a:pt x="2712" y="6"/>
                  </a:lnTo>
                  <a:lnTo>
                    <a:pt x="2718" y="6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6"/>
                  </a:lnTo>
                  <a:lnTo>
                    <a:pt x="2736" y="6"/>
                  </a:lnTo>
                  <a:lnTo>
                    <a:pt x="2736" y="6"/>
                  </a:lnTo>
                  <a:lnTo>
                    <a:pt x="2736" y="6"/>
                  </a:lnTo>
                  <a:lnTo>
                    <a:pt x="2736" y="6"/>
                  </a:lnTo>
                  <a:lnTo>
                    <a:pt x="2736" y="6"/>
                  </a:lnTo>
                  <a:lnTo>
                    <a:pt x="2736" y="6"/>
                  </a:lnTo>
                  <a:lnTo>
                    <a:pt x="2736" y="6"/>
                  </a:lnTo>
                  <a:lnTo>
                    <a:pt x="2742" y="6"/>
                  </a:lnTo>
                  <a:lnTo>
                    <a:pt x="2742" y="6"/>
                  </a:lnTo>
                  <a:lnTo>
                    <a:pt x="2742" y="6"/>
                  </a:lnTo>
                  <a:lnTo>
                    <a:pt x="2742" y="6"/>
                  </a:lnTo>
                  <a:lnTo>
                    <a:pt x="2742" y="6"/>
                  </a:lnTo>
                  <a:lnTo>
                    <a:pt x="2742" y="6"/>
                  </a:lnTo>
                  <a:lnTo>
                    <a:pt x="2742" y="6"/>
                  </a:lnTo>
                  <a:lnTo>
                    <a:pt x="2748" y="6"/>
                  </a:lnTo>
                  <a:lnTo>
                    <a:pt x="2748" y="12"/>
                  </a:lnTo>
                  <a:lnTo>
                    <a:pt x="2748" y="12"/>
                  </a:lnTo>
                  <a:lnTo>
                    <a:pt x="2748" y="12"/>
                  </a:lnTo>
                  <a:lnTo>
                    <a:pt x="2748" y="12"/>
                  </a:lnTo>
                  <a:lnTo>
                    <a:pt x="2748" y="12"/>
                  </a:lnTo>
                  <a:lnTo>
                    <a:pt x="2748" y="12"/>
                  </a:lnTo>
                  <a:lnTo>
                    <a:pt x="2754" y="12"/>
                  </a:lnTo>
                  <a:lnTo>
                    <a:pt x="2754" y="12"/>
                  </a:lnTo>
                  <a:lnTo>
                    <a:pt x="2754" y="12"/>
                  </a:lnTo>
                  <a:lnTo>
                    <a:pt x="2754" y="18"/>
                  </a:lnTo>
                  <a:lnTo>
                    <a:pt x="2754" y="18"/>
                  </a:lnTo>
                  <a:lnTo>
                    <a:pt x="2754" y="18"/>
                  </a:lnTo>
                  <a:lnTo>
                    <a:pt x="2754" y="18"/>
                  </a:lnTo>
                  <a:lnTo>
                    <a:pt x="2760" y="18"/>
                  </a:lnTo>
                  <a:lnTo>
                    <a:pt x="2760" y="18"/>
                  </a:lnTo>
                  <a:lnTo>
                    <a:pt x="2760" y="18"/>
                  </a:lnTo>
                  <a:lnTo>
                    <a:pt x="2760" y="18"/>
                  </a:lnTo>
                  <a:lnTo>
                    <a:pt x="2760" y="18"/>
                  </a:lnTo>
                  <a:lnTo>
                    <a:pt x="2760" y="24"/>
                  </a:lnTo>
                  <a:lnTo>
                    <a:pt x="2766" y="24"/>
                  </a:lnTo>
                  <a:lnTo>
                    <a:pt x="2766" y="24"/>
                  </a:lnTo>
                  <a:lnTo>
                    <a:pt x="2766" y="24"/>
                  </a:lnTo>
                  <a:lnTo>
                    <a:pt x="2766" y="24"/>
                  </a:lnTo>
                  <a:lnTo>
                    <a:pt x="2766" y="24"/>
                  </a:lnTo>
                  <a:lnTo>
                    <a:pt x="2766" y="24"/>
                  </a:lnTo>
                  <a:lnTo>
                    <a:pt x="2766" y="24"/>
                  </a:lnTo>
                  <a:lnTo>
                    <a:pt x="2772" y="30"/>
                  </a:lnTo>
                  <a:lnTo>
                    <a:pt x="2772" y="30"/>
                  </a:lnTo>
                  <a:lnTo>
                    <a:pt x="2772" y="30"/>
                  </a:lnTo>
                  <a:lnTo>
                    <a:pt x="2772" y="30"/>
                  </a:lnTo>
                  <a:lnTo>
                    <a:pt x="2772" y="30"/>
                  </a:lnTo>
                  <a:lnTo>
                    <a:pt x="2772" y="30"/>
                  </a:lnTo>
                  <a:lnTo>
                    <a:pt x="2772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6"/>
                  </a:lnTo>
                  <a:lnTo>
                    <a:pt x="2778" y="36"/>
                  </a:lnTo>
                  <a:lnTo>
                    <a:pt x="2778" y="36"/>
                  </a:lnTo>
                  <a:lnTo>
                    <a:pt x="2778" y="36"/>
                  </a:lnTo>
                  <a:lnTo>
                    <a:pt x="2784" y="36"/>
                  </a:lnTo>
                  <a:lnTo>
                    <a:pt x="2784" y="36"/>
                  </a:lnTo>
                  <a:lnTo>
                    <a:pt x="2784" y="36"/>
                  </a:lnTo>
                  <a:lnTo>
                    <a:pt x="2784" y="36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8"/>
                  </a:lnTo>
                  <a:lnTo>
                    <a:pt x="2790" y="48"/>
                  </a:lnTo>
                  <a:lnTo>
                    <a:pt x="2796" y="48"/>
                  </a:lnTo>
                  <a:lnTo>
                    <a:pt x="2796" y="48"/>
                  </a:lnTo>
                  <a:lnTo>
                    <a:pt x="2796" y="48"/>
                  </a:lnTo>
                  <a:lnTo>
                    <a:pt x="2796" y="48"/>
                  </a:lnTo>
                  <a:lnTo>
                    <a:pt x="2796" y="48"/>
                  </a:lnTo>
                  <a:lnTo>
                    <a:pt x="2796" y="48"/>
                  </a:lnTo>
                  <a:lnTo>
                    <a:pt x="2796" y="48"/>
                  </a:lnTo>
                  <a:lnTo>
                    <a:pt x="2802" y="54"/>
                  </a:lnTo>
                  <a:lnTo>
                    <a:pt x="2802" y="54"/>
                  </a:lnTo>
                  <a:lnTo>
                    <a:pt x="2802" y="54"/>
                  </a:lnTo>
                  <a:lnTo>
                    <a:pt x="2802" y="54"/>
                  </a:lnTo>
                  <a:lnTo>
                    <a:pt x="2802" y="54"/>
                  </a:lnTo>
                  <a:lnTo>
                    <a:pt x="2802" y="54"/>
                  </a:lnTo>
                  <a:lnTo>
                    <a:pt x="2802" y="54"/>
                  </a:lnTo>
                  <a:lnTo>
                    <a:pt x="2808" y="54"/>
                  </a:lnTo>
                  <a:lnTo>
                    <a:pt x="2808" y="60"/>
                  </a:lnTo>
                  <a:lnTo>
                    <a:pt x="2808" y="60"/>
                  </a:lnTo>
                  <a:lnTo>
                    <a:pt x="2808" y="60"/>
                  </a:lnTo>
                  <a:lnTo>
                    <a:pt x="2808" y="60"/>
                  </a:lnTo>
                  <a:lnTo>
                    <a:pt x="2808" y="60"/>
                  </a:lnTo>
                  <a:lnTo>
                    <a:pt x="2814" y="60"/>
                  </a:lnTo>
                  <a:lnTo>
                    <a:pt x="2814" y="60"/>
                  </a:lnTo>
                  <a:lnTo>
                    <a:pt x="2814" y="60"/>
                  </a:lnTo>
                  <a:lnTo>
                    <a:pt x="2814" y="66"/>
                  </a:lnTo>
                  <a:lnTo>
                    <a:pt x="2814" y="66"/>
                  </a:lnTo>
                  <a:lnTo>
                    <a:pt x="2814" y="66"/>
                  </a:lnTo>
                  <a:lnTo>
                    <a:pt x="2820" y="66"/>
                  </a:lnTo>
                  <a:lnTo>
                    <a:pt x="2820" y="66"/>
                  </a:lnTo>
                  <a:lnTo>
                    <a:pt x="2820" y="66"/>
                  </a:lnTo>
                  <a:lnTo>
                    <a:pt x="2820" y="66"/>
                  </a:lnTo>
                  <a:lnTo>
                    <a:pt x="2820" y="66"/>
                  </a:lnTo>
                  <a:lnTo>
                    <a:pt x="2820" y="72"/>
                  </a:lnTo>
                  <a:lnTo>
                    <a:pt x="2820" y="72"/>
                  </a:lnTo>
                  <a:lnTo>
                    <a:pt x="2826" y="72"/>
                  </a:lnTo>
                  <a:lnTo>
                    <a:pt x="2826" y="72"/>
                  </a:lnTo>
                  <a:lnTo>
                    <a:pt x="2826" y="72"/>
                  </a:lnTo>
                  <a:lnTo>
                    <a:pt x="2826" y="72"/>
                  </a:lnTo>
                  <a:lnTo>
                    <a:pt x="2826" y="72"/>
                  </a:lnTo>
                  <a:lnTo>
                    <a:pt x="2826" y="72"/>
                  </a:lnTo>
                  <a:lnTo>
                    <a:pt x="2826" y="78"/>
                  </a:lnTo>
                  <a:lnTo>
                    <a:pt x="2832" y="78"/>
                  </a:lnTo>
                  <a:lnTo>
                    <a:pt x="2832" y="78"/>
                  </a:lnTo>
                  <a:lnTo>
                    <a:pt x="2832" y="78"/>
                  </a:lnTo>
                  <a:lnTo>
                    <a:pt x="2832" y="78"/>
                  </a:lnTo>
                  <a:lnTo>
                    <a:pt x="2832" y="78"/>
                  </a:lnTo>
                  <a:lnTo>
                    <a:pt x="2832" y="78"/>
                  </a:lnTo>
                  <a:lnTo>
                    <a:pt x="2832" y="78"/>
                  </a:lnTo>
                  <a:lnTo>
                    <a:pt x="2838" y="78"/>
                  </a:lnTo>
                  <a:lnTo>
                    <a:pt x="2838" y="84"/>
                  </a:lnTo>
                  <a:lnTo>
                    <a:pt x="2838" y="84"/>
                  </a:lnTo>
                  <a:lnTo>
                    <a:pt x="2838" y="84"/>
                  </a:lnTo>
                  <a:lnTo>
                    <a:pt x="2838" y="84"/>
                  </a:lnTo>
                  <a:lnTo>
                    <a:pt x="2838" y="84"/>
                  </a:lnTo>
                  <a:lnTo>
                    <a:pt x="2844" y="84"/>
                  </a:lnTo>
                  <a:lnTo>
                    <a:pt x="2844" y="84"/>
                  </a:lnTo>
                  <a:lnTo>
                    <a:pt x="2844" y="84"/>
                  </a:lnTo>
                  <a:lnTo>
                    <a:pt x="2844" y="90"/>
                  </a:lnTo>
                  <a:lnTo>
                    <a:pt x="2844" y="90"/>
                  </a:lnTo>
                  <a:lnTo>
                    <a:pt x="2844" y="90"/>
                  </a:lnTo>
                  <a:lnTo>
                    <a:pt x="2844" y="90"/>
                  </a:lnTo>
                  <a:lnTo>
                    <a:pt x="2850" y="90"/>
                  </a:lnTo>
                  <a:lnTo>
                    <a:pt x="2850" y="90"/>
                  </a:lnTo>
                  <a:lnTo>
                    <a:pt x="2850" y="90"/>
                  </a:lnTo>
                  <a:lnTo>
                    <a:pt x="2850" y="90"/>
                  </a:lnTo>
                  <a:lnTo>
                    <a:pt x="2850" y="96"/>
                  </a:lnTo>
                  <a:lnTo>
                    <a:pt x="2850" y="96"/>
                  </a:lnTo>
                  <a:lnTo>
                    <a:pt x="2850" y="96"/>
                  </a:lnTo>
                  <a:lnTo>
                    <a:pt x="2856" y="96"/>
                  </a:lnTo>
                  <a:lnTo>
                    <a:pt x="2856" y="96"/>
                  </a:lnTo>
                  <a:lnTo>
                    <a:pt x="2856" y="96"/>
                  </a:lnTo>
                  <a:lnTo>
                    <a:pt x="2856" y="96"/>
                  </a:lnTo>
                  <a:lnTo>
                    <a:pt x="2856" y="96"/>
                  </a:lnTo>
                  <a:lnTo>
                    <a:pt x="2856" y="102"/>
                  </a:lnTo>
                  <a:lnTo>
                    <a:pt x="2856" y="102"/>
                  </a:lnTo>
                  <a:lnTo>
                    <a:pt x="2862" y="102"/>
                  </a:lnTo>
                  <a:lnTo>
                    <a:pt x="2862" y="102"/>
                  </a:lnTo>
                  <a:lnTo>
                    <a:pt x="2862" y="102"/>
                  </a:lnTo>
                  <a:lnTo>
                    <a:pt x="2862" y="102"/>
                  </a:lnTo>
                  <a:lnTo>
                    <a:pt x="2862" y="102"/>
                  </a:lnTo>
                  <a:lnTo>
                    <a:pt x="2862" y="102"/>
                  </a:lnTo>
                  <a:lnTo>
                    <a:pt x="2868" y="108"/>
                  </a:lnTo>
                  <a:lnTo>
                    <a:pt x="2868" y="108"/>
                  </a:lnTo>
                  <a:lnTo>
                    <a:pt x="2868" y="108"/>
                  </a:lnTo>
                  <a:lnTo>
                    <a:pt x="2868" y="108"/>
                  </a:lnTo>
                  <a:lnTo>
                    <a:pt x="2868" y="108"/>
                  </a:lnTo>
                  <a:lnTo>
                    <a:pt x="2868" y="108"/>
                  </a:lnTo>
                  <a:lnTo>
                    <a:pt x="2868" y="108"/>
                  </a:lnTo>
                  <a:lnTo>
                    <a:pt x="2874" y="108"/>
                  </a:lnTo>
                  <a:lnTo>
                    <a:pt x="2874" y="114"/>
                  </a:lnTo>
                  <a:lnTo>
                    <a:pt x="2874" y="114"/>
                  </a:lnTo>
                  <a:lnTo>
                    <a:pt x="2874" y="114"/>
                  </a:lnTo>
                  <a:lnTo>
                    <a:pt x="2874" y="114"/>
                  </a:lnTo>
                  <a:lnTo>
                    <a:pt x="2874" y="114"/>
                  </a:lnTo>
                  <a:lnTo>
                    <a:pt x="2874" y="114"/>
                  </a:lnTo>
                  <a:lnTo>
                    <a:pt x="2880" y="114"/>
                  </a:lnTo>
                  <a:lnTo>
                    <a:pt x="2880" y="114"/>
                  </a:lnTo>
                  <a:lnTo>
                    <a:pt x="2880" y="120"/>
                  </a:lnTo>
                  <a:lnTo>
                    <a:pt x="2880" y="120"/>
                  </a:lnTo>
                  <a:lnTo>
                    <a:pt x="2880" y="120"/>
                  </a:lnTo>
                  <a:lnTo>
                    <a:pt x="2880" y="120"/>
                  </a:lnTo>
                  <a:lnTo>
                    <a:pt x="2880" y="120"/>
                  </a:lnTo>
                  <a:lnTo>
                    <a:pt x="2886" y="120"/>
                  </a:lnTo>
                  <a:lnTo>
                    <a:pt x="2886" y="120"/>
                  </a:lnTo>
                  <a:lnTo>
                    <a:pt x="2886" y="120"/>
                  </a:lnTo>
                  <a:lnTo>
                    <a:pt x="2886" y="120"/>
                  </a:lnTo>
                  <a:lnTo>
                    <a:pt x="2886" y="126"/>
                  </a:lnTo>
                  <a:lnTo>
                    <a:pt x="2886" y="126"/>
                  </a:lnTo>
                  <a:lnTo>
                    <a:pt x="2892" y="126"/>
                  </a:lnTo>
                  <a:lnTo>
                    <a:pt x="2892" y="126"/>
                  </a:lnTo>
                  <a:lnTo>
                    <a:pt x="2892" y="126"/>
                  </a:lnTo>
                  <a:lnTo>
                    <a:pt x="2892" y="126"/>
                  </a:lnTo>
                  <a:lnTo>
                    <a:pt x="2892" y="126"/>
                  </a:lnTo>
                  <a:lnTo>
                    <a:pt x="2892" y="126"/>
                  </a:lnTo>
                  <a:lnTo>
                    <a:pt x="2892" y="132"/>
                  </a:lnTo>
                  <a:lnTo>
                    <a:pt x="2898" y="132"/>
                  </a:lnTo>
                  <a:lnTo>
                    <a:pt x="2898" y="132"/>
                  </a:lnTo>
                  <a:lnTo>
                    <a:pt x="2898" y="132"/>
                  </a:lnTo>
                  <a:lnTo>
                    <a:pt x="2898" y="132"/>
                  </a:lnTo>
                  <a:lnTo>
                    <a:pt x="2898" y="132"/>
                  </a:lnTo>
                  <a:lnTo>
                    <a:pt x="2898" y="132"/>
                  </a:lnTo>
                  <a:lnTo>
                    <a:pt x="2898" y="132"/>
                  </a:lnTo>
                  <a:lnTo>
                    <a:pt x="2904" y="138"/>
                  </a:lnTo>
                  <a:lnTo>
                    <a:pt x="2904" y="138"/>
                  </a:lnTo>
                  <a:lnTo>
                    <a:pt x="2904" y="138"/>
                  </a:lnTo>
                  <a:lnTo>
                    <a:pt x="2904" y="138"/>
                  </a:lnTo>
                  <a:lnTo>
                    <a:pt x="2904" y="138"/>
                  </a:lnTo>
                  <a:lnTo>
                    <a:pt x="2904" y="138"/>
                  </a:lnTo>
                  <a:lnTo>
                    <a:pt x="2904" y="138"/>
                  </a:lnTo>
                  <a:lnTo>
                    <a:pt x="2910" y="138"/>
                  </a:lnTo>
                  <a:lnTo>
                    <a:pt x="2910" y="144"/>
                  </a:lnTo>
                  <a:lnTo>
                    <a:pt x="2910" y="144"/>
                  </a:lnTo>
                  <a:lnTo>
                    <a:pt x="2910" y="144"/>
                  </a:lnTo>
                  <a:lnTo>
                    <a:pt x="2910" y="144"/>
                  </a:lnTo>
                  <a:lnTo>
                    <a:pt x="2910" y="144"/>
                  </a:lnTo>
                  <a:lnTo>
                    <a:pt x="2916" y="144"/>
                  </a:lnTo>
                  <a:lnTo>
                    <a:pt x="2916" y="144"/>
                  </a:lnTo>
                  <a:lnTo>
                    <a:pt x="2916" y="144"/>
                  </a:lnTo>
                  <a:lnTo>
                    <a:pt x="2916" y="144"/>
                  </a:lnTo>
                  <a:lnTo>
                    <a:pt x="2916" y="150"/>
                  </a:lnTo>
                  <a:lnTo>
                    <a:pt x="2916" y="150"/>
                  </a:lnTo>
                  <a:lnTo>
                    <a:pt x="2916" y="150"/>
                  </a:lnTo>
                  <a:lnTo>
                    <a:pt x="2922" y="150"/>
                  </a:lnTo>
                  <a:lnTo>
                    <a:pt x="2922" y="150"/>
                  </a:lnTo>
                  <a:lnTo>
                    <a:pt x="2922" y="150"/>
                  </a:lnTo>
                  <a:lnTo>
                    <a:pt x="2922" y="150"/>
                  </a:lnTo>
                  <a:lnTo>
                    <a:pt x="2922" y="150"/>
                  </a:lnTo>
                  <a:lnTo>
                    <a:pt x="2922" y="156"/>
                  </a:lnTo>
                  <a:lnTo>
                    <a:pt x="2922" y="156"/>
                  </a:lnTo>
                  <a:lnTo>
                    <a:pt x="2928" y="156"/>
                  </a:lnTo>
                  <a:lnTo>
                    <a:pt x="2928" y="156"/>
                  </a:lnTo>
                  <a:lnTo>
                    <a:pt x="2928" y="156"/>
                  </a:lnTo>
                  <a:lnTo>
                    <a:pt x="2928" y="156"/>
                  </a:lnTo>
                  <a:lnTo>
                    <a:pt x="2928" y="156"/>
                  </a:lnTo>
                  <a:lnTo>
                    <a:pt x="2928" y="156"/>
                  </a:lnTo>
                  <a:lnTo>
                    <a:pt x="2928" y="162"/>
                  </a:lnTo>
                  <a:lnTo>
                    <a:pt x="2934" y="162"/>
                  </a:lnTo>
                  <a:lnTo>
                    <a:pt x="2934" y="162"/>
                  </a:lnTo>
                  <a:lnTo>
                    <a:pt x="2934" y="162"/>
                  </a:lnTo>
                  <a:lnTo>
                    <a:pt x="2934" y="162"/>
                  </a:lnTo>
                  <a:lnTo>
                    <a:pt x="2934" y="162"/>
                  </a:lnTo>
                  <a:lnTo>
                    <a:pt x="2934" y="162"/>
                  </a:lnTo>
                  <a:lnTo>
                    <a:pt x="2940" y="162"/>
                  </a:lnTo>
                  <a:lnTo>
                    <a:pt x="2940" y="168"/>
                  </a:lnTo>
                  <a:lnTo>
                    <a:pt x="2940" y="168"/>
                  </a:lnTo>
                  <a:lnTo>
                    <a:pt x="2940" y="168"/>
                  </a:lnTo>
                  <a:lnTo>
                    <a:pt x="2940" y="168"/>
                  </a:lnTo>
                  <a:lnTo>
                    <a:pt x="2940" y="168"/>
                  </a:lnTo>
                  <a:lnTo>
                    <a:pt x="2940" y="168"/>
                  </a:lnTo>
                  <a:lnTo>
                    <a:pt x="2946" y="168"/>
                  </a:lnTo>
                  <a:lnTo>
                    <a:pt x="2946" y="168"/>
                  </a:lnTo>
                  <a:lnTo>
                    <a:pt x="2946" y="168"/>
                  </a:lnTo>
                  <a:lnTo>
                    <a:pt x="2946" y="174"/>
                  </a:lnTo>
                  <a:lnTo>
                    <a:pt x="2946" y="174"/>
                  </a:lnTo>
                  <a:lnTo>
                    <a:pt x="2946" y="174"/>
                  </a:lnTo>
                  <a:lnTo>
                    <a:pt x="2946" y="174"/>
                  </a:lnTo>
                  <a:lnTo>
                    <a:pt x="2952" y="174"/>
                  </a:lnTo>
                  <a:lnTo>
                    <a:pt x="2952" y="174"/>
                  </a:lnTo>
                  <a:lnTo>
                    <a:pt x="2952" y="174"/>
                  </a:lnTo>
                  <a:lnTo>
                    <a:pt x="2952" y="174"/>
                  </a:lnTo>
                  <a:lnTo>
                    <a:pt x="2952" y="180"/>
                  </a:lnTo>
                  <a:lnTo>
                    <a:pt x="2952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0"/>
                  </a:lnTo>
                  <a:lnTo>
                    <a:pt x="2958" y="186"/>
                  </a:lnTo>
                  <a:lnTo>
                    <a:pt x="2964" y="186"/>
                  </a:lnTo>
                  <a:lnTo>
                    <a:pt x="2964" y="186"/>
                  </a:lnTo>
                  <a:lnTo>
                    <a:pt x="2964" y="186"/>
                  </a:lnTo>
                  <a:lnTo>
                    <a:pt x="2964" y="186"/>
                  </a:lnTo>
                  <a:lnTo>
                    <a:pt x="2964" y="186"/>
                  </a:lnTo>
                  <a:lnTo>
                    <a:pt x="2964" y="186"/>
                  </a:lnTo>
                  <a:lnTo>
                    <a:pt x="2964" y="186"/>
                  </a:lnTo>
                  <a:lnTo>
                    <a:pt x="2970" y="186"/>
                  </a:lnTo>
                  <a:lnTo>
                    <a:pt x="2970" y="192"/>
                  </a:lnTo>
                  <a:lnTo>
                    <a:pt x="2970" y="192"/>
                  </a:lnTo>
                  <a:lnTo>
                    <a:pt x="2970" y="192"/>
                  </a:lnTo>
                  <a:lnTo>
                    <a:pt x="2970" y="192"/>
                  </a:lnTo>
                  <a:lnTo>
                    <a:pt x="2970" y="192"/>
                  </a:lnTo>
                  <a:lnTo>
                    <a:pt x="2976" y="192"/>
                  </a:lnTo>
                  <a:lnTo>
                    <a:pt x="2976" y="192"/>
                  </a:lnTo>
                  <a:lnTo>
                    <a:pt x="2976" y="198"/>
                  </a:lnTo>
                  <a:lnTo>
                    <a:pt x="2976" y="198"/>
                  </a:lnTo>
                  <a:lnTo>
                    <a:pt x="2976" y="198"/>
                  </a:lnTo>
                  <a:lnTo>
                    <a:pt x="2976" y="198"/>
                  </a:lnTo>
                  <a:lnTo>
                    <a:pt x="2976" y="198"/>
                  </a:lnTo>
                  <a:lnTo>
                    <a:pt x="2982" y="198"/>
                  </a:lnTo>
                  <a:lnTo>
                    <a:pt x="2982" y="198"/>
                  </a:lnTo>
                  <a:lnTo>
                    <a:pt x="2982" y="198"/>
                  </a:lnTo>
                  <a:lnTo>
                    <a:pt x="2982" y="204"/>
                  </a:lnTo>
                  <a:lnTo>
                    <a:pt x="2982" y="204"/>
                  </a:lnTo>
                  <a:lnTo>
                    <a:pt x="2982" y="204"/>
                  </a:lnTo>
                  <a:lnTo>
                    <a:pt x="2988" y="204"/>
                  </a:lnTo>
                  <a:lnTo>
                    <a:pt x="2988" y="204"/>
                  </a:lnTo>
                  <a:lnTo>
                    <a:pt x="2988" y="204"/>
                  </a:lnTo>
                  <a:lnTo>
                    <a:pt x="2988" y="204"/>
                  </a:lnTo>
                  <a:lnTo>
                    <a:pt x="2988" y="204"/>
                  </a:lnTo>
                  <a:lnTo>
                    <a:pt x="2988" y="210"/>
                  </a:lnTo>
                  <a:lnTo>
                    <a:pt x="2988" y="210"/>
                  </a:lnTo>
                  <a:lnTo>
                    <a:pt x="2994" y="210"/>
                  </a:lnTo>
                  <a:lnTo>
                    <a:pt x="2994" y="210"/>
                  </a:lnTo>
                  <a:lnTo>
                    <a:pt x="2994" y="210"/>
                  </a:lnTo>
                  <a:lnTo>
                    <a:pt x="2994" y="210"/>
                  </a:lnTo>
                  <a:lnTo>
                    <a:pt x="2994" y="210"/>
                  </a:lnTo>
                  <a:lnTo>
                    <a:pt x="2994" y="210"/>
                  </a:lnTo>
                  <a:lnTo>
                    <a:pt x="2994" y="210"/>
                  </a:lnTo>
                  <a:lnTo>
                    <a:pt x="3000" y="216"/>
                  </a:lnTo>
                  <a:lnTo>
                    <a:pt x="3000" y="216"/>
                  </a:lnTo>
                  <a:lnTo>
                    <a:pt x="3000" y="216"/>
                  </a:lnTo>
                  <a:lnTo>
                    <a:pt x="3000" y="216"/>
                  </a:lnTo>
                  <a:lnTo>
                    <a:pt x="3000" y="216"/>
                  </a:lnTo>
                  <a:lnTo>
                    <a:pt x="3000" y="216"/>
                  </a:lnTo>
                  <a:lnTo>
                    <a:pt x="3000" y="216"/>
                  </a:lnTo>
                  <a:lnTo>
                    <a:pt x="3006" y="216"/>
                  </a:lnTo>
                  <a:lnTo>
                    <a:pt x="3006" y="222"/>
                  </a:lnTo>
                  <a:lnTo>
                    <a:pt x="3006" y="222"/>
                  </a:lnTo>
                  <a:lnTo>
                    <a:pt x="3006" y="222"/>
                  </a:lnTo>
                  <a:lnTo>
                    <a:pt x="3006" y="222"/>
                  </a:lnTo>
                  <a:lnTo>
                    <a:pt x="3006" y="222"/>
                  </a:lnTo>
                  <a:lnTo>
                    <a:pt x="3012" y="222"/>
                  </a:lnTo>
                  <a:lnTo>
                    <a:pt x="3012" y="222"/>
                  </a:lnTo>
                  <a:lnTo>
                    <a:pt x="3012" y="222"/>
                  </a:lnTo>
                  <a:lnTo>
                    <a:pt x="3012" y="228"/>
                  </a:lnTo>
                  <a:lnTo>
                    <a:pt x="3012" y="228"/>
                  </a:lnTo>
                  <a:lnTo>
                    <a:pt x="3012" y="228"/>
                  </a:lnTo>
                  <a:lnTo>
                    <a:pt x="3012" y="228"/>
                  </a:lnTo>
                  <a:lnTo>
                    <a:pt x="3018" y="228"/>
                  </a:lnTo>
                  <a:lnTo>
                    <a:pt x="3018" y="228"/>
                  </a:lnTo>
                  <a:lnTo>
                    <a:pt x="3018" y="228"/>
                  </a:lnTo>
                  <a:lnTo>
                    <a:pt x="3018" y="228"/>
                  </a:lnTo>
                  <a:lnTo>
                    <a:pt x="3018" y="234"/>
                  </a:lnTo>
                  <a:lnTo>
                    <a:pt x="3018" y="234"/>
                  </a:lnTo>
                  <a:lnTo>
                    <a:pt x="3018" y="234"/>
                  </a:lnTo>
                  <a:lnTo>
                    <a:pt x="3024" y="234"/>
                  </a:lnTo>
                  <a:lnTo>
                    <a:pt x="3024" y="234"/>
                  </a:lnTo>
                  <a:lnTo>
                    <a:pt x="3024" y="234"/>
                  </a:lnTo>
                  <a:lnTo>
                    <a:pt x="3024" y="234"/>
                  </a:lnTo>
                  <a:lnTo>
                    <a:pt x="3024" y="234"/>
                  </a:lnTo>
                  <a:lnTo>
                    <a:pt x="3024" y="240"/>
                  </a:lnTo>
                  <a:lnTo>
                    <a:pt x="3024" y="240"/>
                  </a:lnTo>
                  <a:lnTo>
                    <a:pt x="3030" y="240"/>
                  </a:lnTo>
                  <a:lnTo>
                    <a:pt x="3030" y="240"/>
                  </a:lnTo>
                  <a:lnTo>
                    <a:pt x="3030" y="240"/>
                  </a:lnTo>
                  <a:lnTo>
                    <a:pt x="3030" y="240"/>
                  </a:lnTo>
                  <a:lnTo>
                    <a:pt x="3030" y="240"/>
                  </a:lnTo>
                  <a:lnTo>
                    <a:pt x="3030" y="240"/>
                  </a:lnTo>
                  <a:lnTo>
                    <a:pt x="3030" y="240"/>
                  </a:lnTo>
                  <a:lnTo>
                    <a:pt x="3036" y="246"/>
                  </a:lnTo>
                  <a:lnTo>
                    <a:pt x="3036" y="246"/>
                  </a:lnTo>
                  <a:lnTo>
                    <a:pt x="3036" y="246"/>
                  </a:lnTo>
                  <a:lnTo>
                    <a:pt x="3036" y="246"/>
                  </a:lnTo>
                  <a:lnTo>
                    <a:pt x="3036" y="246"/>
                  </a:lnTo>
                  <a:lnTo>
                    <a:pt x="3036" y="246"/>
                  </a:lnTo>
                  <a:lnTo>
                    <a:pt x="3042" y="246"/>
                  </a:lnTo>
                  <a:lnTo>
                    <a:pt x="3042" y="246"/>
                  </a:lnTo>
                  <a:lnTo>
                    <a:pt x="3042" y="252"/>
                  </a:lnTo>
                  <a:lnTo>
                    <a:pt x="3042" y="252"/>
                  </a:lnTo>
                  <a:lnTo>
                    <a:pt x="3042" y="252"/>
                  </a:lnTo>
                  <a:lnTo>
                    <a:pt x="3042" y="252"/>
                  </a:lnTo>
                  <a:lnTo>
                    <a:pt x="3048" y="252"/>
                  </a:lnTo>
                  <a:lnTo>
                    <a:pt x="3048" y="252"/>
                  </a:lnTo>
                  <a:lnTo>
                    <a:pt x="3048" y="252"/>
                  </a:lnTo>
                  <a:lnTo>
                    <a:pt x="3048" y="258"/>
                  </a:lnTo>
                  <a:lnTo>
                    <a:pt x="3048" y="258"/>
                  </a:lnTo>
                  <a:lnTo>
                    <a:pt x="3048" y="258"/>
                  </a:lnTo>
                  <a:lnTo>
                    <a:pt x="3048" y="258"/>
                  </a:lnTo>
                  <a:lnTo>
                    <a:pt x="3054" y="258"/>
                  </a:lnTo>
                  <a:lnTo>
                    <a:pt x="3054" y="258"/>
                  </a:lnTo>
                  <a:lnTo>
                    <a:pt x="3054" y="258"/>
                  </a:lnTo>
                  <a:lnTo>
                    <a:pt x="3054" y="258"/>
                  </a:lnTo>
                  <a:lnTo>
                    <a:pt x="3054" y="264"/>
                  </a:lnTo>
                  <a:lnTo>
                    <a:pt x="3054" y="264"/>
                  </a:lnTo>
                  <a:lnTo>
                    <a:pt x="3054" y="264"/>
                  </a:lnTo>
                  <a:lnTo>
                    <a:pt x="3060" y="264"/>
                  </a:lnTo>
                  <a:lnTo>
                    <a:pt x="3060" y="264"/>
                  </a:lnTo>
                  <a:lnTo>
                    <a:pt x="3060" y="264"/>
                  </a:lnTo>
                  <a:lnTo>
                    <a:pt x="3060" y="264"/>
                  </a:lnTo>
                  <a:lnTo>
                    <a:pt x="3060" y="264"/>
                  </a:lnTo>
                  <a:lnTo>
                    <a:pt x="3060" y="270"/>
                  </a:lnTo>
                  <a:lnTo>
                    <a:pt x="3066" y="270"/>
                  </a:lnTo>
                  <a:lnTo>
                    <a:pt x="3066" y="270"/>
                  </a:lnTo>
                  <a:lnTo>
                    <a:pt x="3066" y="270"/>
                  </a:lnTo>
                  <a:lnTo>
                    <a:pt x="3066" y="270"/>
                  </a:lnTo>
                  <a:lnTo>
                    <a:pt x="3066" y="270"/>
                  </a:lnTo>
                  <a:lnTo>
                    <a:pt x="3066" y="270"/>
                  </a:lnTo>
                  <a:lnTo>
                    <a:pt x="3066" y="270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8" y="276"/>
                  </a:lnTo>
                  <a:lnTo>
                    <a:pt x="3078" y="282"/>
                  </a:lnTo>
                  <a:lnTo>
                    <a:pt x="3078" y="282"/>
                  </a:lnTo>
                  <a:lnTo>
                    <a:pt x="3078" y="282"/>
                  </a:lnTo>
                  <a:lnTo>
                    <a:pt x="3078" y="282"/>
                  </a:lnTo>
                  <a:lnTo>
                    <a:pt x="3078" y="282"/>
                  </a:lnTo>
                  <a:lnTo>
                    <a:pt x="3078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8"/>
                  </a:lnTo>
                  <a:lnTo>
                    <a:pt x="3084" y="288"/>
                  </a:lnTo>
                  <a:lnTo>
                    <a:pt x="3084" y="288"/>
                  </a:lnTo>
                  <a:lnTo>
                    <a:pt x="3090" y="288"/>
                  </a:lnTo>
                  <a:lnTo>
                    <a:pt x="3090" y="288"/>
                  </a:lnTo>
                  <a:lnTo>
                    <a:pt x="3090" y="288"/>
                  </a:lnTo>
                  <a:lnTo>
                    <a:pt x="3090" y="288"/>
                  </a:lnTo>
                  <a:lnTo>
                    <a:pt x="3090" y="288"/>
                  </a:lnTo>
                  <a:lnTo>
                    <a:pt x="3090" y="294"/>
                  </a:lnTo>
                  <a:lnTo>
                    <a:pt x="3090" y="294"/>
                  </a:lnTo>
                  <a:lnTo>
                    <a:pt x="3096" y="294"/>
                  </a:lnTo>
                  <a:lnTo>
                    <a:pt x="3096" y="294"/>
                  </a:lnTo>
                  <a:lnTo>
                    <a:pt x="3096" y="294"/>
                  </a:lnTo>
                  <a:lnTo>
                    <a:pt x="3096" y="294"/>
                  </a:lnTo>
                  <a:lnTo>
                    <a:pt x="3096" y="294"/>
                  </a:lnTo>
                  <a:lnTo>
                    <a:pt x="3096" y="294"/>
                  </a:lnTo>
                  <a:lnTo>
                    <a:pt x="3096" y="300"/>
                  </a:lnTo>
                  <a:lnTo>
                    <a:pt x="3102" y="300"/>
                  </a:lnTo>
                  <a:lnTo>
                    <a:pt x="3102" y="300"/>
                  </a:lnTo>
                  <a:lnTo>
                    <a:pt x="3102" y="300"/>
                  </a:lnTo>
                  <a:lnTo>
                    <a:pt x="3102" y="300"/>
                  </a:lnTo>
                  <a:lnTo>
                    <a:pt x="3102" y="300"/>
                  </a:lnTo>
                  <a:lnTo>
                    <a:pt x="3102" y="300"/>
                  </a:lnTo>
                  <a:lnTo>
                    <a:pt x="3102" y="300"/>
                  </a:lnTo>
                  <a:lnTo>
                    <a:pt x="3108" y="306"/>
                  </a:lnTo>
                  <a:lnTo>
                    <a:pt x="3108" y="306"/>
                  </a:lnTo>
                  <a:lnTo>
                    <a:pt x="3108" y="306"/>
                  </a:lnTo>
                  <a:lnTo>
                    <a:pt x="3108" y="306"/>
                  </a:lnTo>
                  <a:lnTo>
                    <a:pt x="3108" y="306"/>
                  </a:lnTo>
                  <a:lnTo>
                    <a:pt x="3108" y="306"/>
                  </a:lnTo>
                  <a:lnTo>
                    <a:pt x="3114" y="306"/>
                  </a:lnTo>
                  <a:lnTo>
                    <a:pt x="3114" y="306"/>
                  </a:lnTo>
                  <a:lnTo>
                    <a:pt x="3114" y="312"/>
                  </a:lnTo>
                  <a:lnTo>
                    <a:pt x="3114" y="312"/>
                  </a:lnTo>
                  <a:lnTo>
                    <a:pt x="3114" y="312"/>
                  </a:lnTo>
                  <a:lnTo>
                    <a:pt x="3114" y="312"/>
                  </a:lnTo>
                  <a:lnTo>
                    <a:pt x="3114" y="312"/>
                  </a:lnTo>
                  <a:lnTo>
                    <a:pt x="3120" y="312"/>
                  </a:lnTo>
                  <a:lnTo>
                    <a:pt x="3120" y="312"/>
                  </a:lnTo>
                  <a:lnTo>
                    <a:pt x="3120" y="312"/>
                  </a:lnTo>
                  <a:lnTo>
                    <a:pt x="3120" y="312"/>
                  </a:lnTo>
                  <a:lnTo>
                    <a:pt x="3120" y="318"/>
                  </a:lnTo>
                  <a:lnTo>
                    <a:pt x="3120" y="318"/>
                  </a:lnTo>
                  <a:lnTo>
                    <a:pt x="3120" y="318"/>
                  </a:lnTo>
                  <a:lnTo>
                    <a:pt x="3126" y="318"/>
                  </a:lnTo>
                  <a:lnTo>
                    <a:pt x="3126" y="318"/>
                  </a:lnTo>
                  <a:lnTo>
                    <a:pt x="3126" y="318"/>
                  </a:lnTo>
                  <a:lnTo>
                    <a:pt x="3126" y="318"/>
                  </a:lnTo>
                  <a:lnTo>
                    <a:pt x="3126" y="318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6"/>
                  </a:lnTo>
                  <a:lnTo>
                    <a:pt x="3144" y="336"/>
                  </a:lnTo>
                  <a:lnTo>
                    <a:pt x="3144" y="336"/>
                  </a:lnTo>
                  <a:lnTo>
                    <a:pt x="3144" y="336"/>
                  </a:lnTo>
                  <a:lnTo>
                    <a:pt x="3144" y="336"/>
                  </a:lnTo>
                  <a:lnTo>
                    <a:pt x="3150" y="336"/>
                  </a:lnTo>
                  <a:lnTo>
                    <a:pt x="3150" y="336"/>
                  </a:lnTo>
                  <a:lnTo>
                    <a:pt x="3150" y="336"/>
                  </a:lnTo>
                  <a:lnTo>
                    <a:pt x="3150" y="342"/>
                  </a:lnTo>
                  <a:lnTo>
                    <a:pt x="3150" y="342"/>
                  </a:lnTo>
                  <a:lnTo>
                    <a:pt x="3150" y="342"/>
                  </a:lnTo>
                  <a:lnTo>
                    <a:pt x="3150" y="342"/>
                  </a:lnTo>
                  <a:lnTo>
                    <a:pt x="3156" y="342"/>
                  </a:lnTo>
                  <a:lnTo>
                    <a:pt x="3156" y="342"/>
                  </a:lnTo>
                  <a:lnTo>
                    <a:pt x="3156" y="342"/>
                  </a:lnTo>
                  <a:lnTo>
                    <a:pt x="3156" y="342"/>
                  </a:lnTo>
                  <a:lnTo>
                    <a:pt x="3156" y="342"/>
                  </a:lnTo>
                  <a:lnTo>
                    <a:pt x="3156" y="348"/>
                  </a:lnTo>
                  <a:lnTo>
                    <a:pt x="3162" y="348"/>
                  </a:lnTo>
                  <a:lnTo>
                    <a:pt x="3162" y="348"/>
                  </a:lnTo>
                  <a:lnTo>
                    <a:pt x="3162" y="348"/>
                  </a:lnTo>
                  <a:lnTo>
                    <a:pt x="3162" y="348"/>
                  </a:lnTo>
                  <a:lnTo>
                    <a:pt x="3162" y="348"/>
                  </a:lnTo>
                  <a:lnTo>
                    <a:pt x="3162" y="348"/>
                  </a:lnTo>
                  <a:lnTo>
                    <a:pt x="3162" y="348"/>
                  </a:lnTo>
                  <a:lnTo>
                    <a:pt x="3168" y="354"/>
                  </a:lnTo>
                  <a:lnTo>
                    <a:pt x="3168" y="354"/>
                  </a:lnTo>
                  <a:lnTo>
                    <a:pt x="3168" y="354"/>
                  </a:lnTo>
                  <a:lnTo>
                    <a:pt x="3168" y="354"/>
                  </a:lnTo>
                  <a:lnTo>
                    <a:pt x="3168" y="354"/>
                  </a:lnTo>
                  <a:lnTo>
                    <a:pt x="3168" y="354"/>
                  </a:lnTo>
                  <a:lnTo>
                    <a:pt x="3168" y="354"/>
                  </a:lnTo>
                  <a:lnTo>
                    <a:pt x="3174" y="354"/>
                  </a:lnTo>
                  <a:lnTo>
                    <a:pt x="3174" y="354"/>
                  </a:lnTo>
                  <a:lnTo>
                    <a:pt x="3174" y="360"/>
                  </a:lnTo>
                  <a:lnTo>
                    <a:pt x="3174" y="360"/>
                  </a:lnTo>
                  <a:lnTo>
                    <a:pt x="3174" y="360"/>
                  </a:lnTo>
                  <a:lnTo>
                    <a:pt x="3174" y="360"/>
                  </a:lnTo>
                  <a:lnTo>
                    <a:pt x="3180" y="360"/>
                  </a:lnTo>
                  <a:lnTo>
                    <a:pt x="3180" y="360"/>
                  </a:lnTo>
                  <a:lnTo>
                    <a:pt x="3180" y="360"/>
                  </a:lnTo>
                  <a:lnTo>
                    <a:pt x="3180" y="360"/>
                  </a:lnTo>
                  <a:lnTo>
                    <a:pt x="3180" y="366"/>
                  </a:lnTo>
                  <a:lnTo>
                    <a:pt x="3180" y="366"/>
                  </a:lnTo>
                  <a:lnTo>
                    <a:pt x="3180" y="366"/>
                  </a:lnTo>
                  <a:lnTo>
                    <a:pt x="3186" y="366"/>
                  </a:lnTo>
                  <a:lnTo>
                    <a:pt x="3186" y="366"/>
                  </a:lnTo>
                  <a:lnTo>
                    <a:pt x="3186" y="366"/>
                  </a:lnTo>
                  <a:lnTo>
                    <a:pt x="3186" y="366"/>
                  </a:lnTo>
                  <a:lnTo>
                    <a:pt x="3186" y="366"/>
                  </a:lnTo>
                  <a:lnTo>
                    <a:pt x="3186" y="366"/>
                  </a:lnTo>
                  <a:lnTo>
                    <a:pt x="3186" y="372"/>
                  </a:lnTo>
                  <a:lnTo>
                    <a:pt x="3192" y="372"/>
                  </a:lnTo>
                  <a:lnTo>
                    <a:pt x="3192" y="372"/>
                  </a:lnTo>
                  <a:lnTo>
                    <a:pt x="3192" y="372"/>
                  </a:lnTo>
                  <a:lnTo>
                    <a:pt x="3192" y="372"/>
                  </a:lnTo>
                  <a:lnTo>
                    <a:pt x="3192" y="372"/>
                  </a:lnTo>
                  <a:lnTo>
                    <a:pt x="3192" y="372"/>
                  </a:lnTo>
                  <a:lnTo>
                    <a:pt x="3192" y="372"/>
                  </a:lnTo>
                  <a:lnTo>
                    <a:pt x="3198" y="372"/>
                  </a:lnTo>
                  <a:lnTo>
                    <a:pt x="3198" y="378"/>
                  </a:lnTo>
                  <a:lnTo>
                    <a:pt x="3198" y="378"/>
                  </a:lnTo>
                  <a:lnTo>
                    <a:pt x="3198" y="378"/>
                  </a:lnTo>
                  <a:lnTo>
                    <a:pt x="3198" y="378"/>
                  </a:lnTo>
                  <a:lnTo>
                    <a:pt x="3198" y="378"/>
                  </a:lnTo>
                  <a:lnTo>
                    <a:pt x="3198" y="378"/>
                  </a:lnTo>
                  <a:lnTo>
                    <a:pt x="3204" y="378"/>
                  </a:lnTo>
                  <a:lnTo>
                    <a:pt x="3204" y="378"/>
                  </a:lnTo>
                  <a:lnTo>
                    <a:pt x="3204" y="384"/>
                  </a:lnTo>
                  <a:lnTo>
                    <a:pt x="3204" y="384"/>
                  </a:lnTo>
                  <a:lnTo>
                    <a:pt x="3204" y="384"/>
                  </a:lnTo>
                  <a:lnTo>
                    <a:pt x="3210" y="384"/>
                  </a:lnTo>
                  <a:lnTo>
                    <a:pt x="3210" y="384"/>
                  </a:lnTo>
                  <a:lnTo>
                    <a:pt x="3210" y="384"/>
                  </a:lnTo>
                  <a:lnTo>
                    <a:pt x="3210" y="384"/>
                  </a:lnTo>
                  <a:lnTo>
                    <a:pt x="3210" y="384"/>
                  </a:lnTo>
                  <a:lnTo>
                    <a:pt x="3210" y="390"/>
                  </a:lnTo>
                  <a:lnTo>
                    <a:pt x="3210" y="390"/>
                  </a:lnTo>
                  <a:lnTo>
                    <a:pt x="3216" y="390"/>
                  </a:lnTo>
                  <a:lnTo>
                    <a:pt x="3216" y="390"/>
                  </a:lnTo>
                  <a:lnTo>
                    <a:pt x="3216" y="390"/>
                  </a:lnTo>
                  <a:lnTo>
                    <a:pt x="3216" y="390"/>
                  </a:lnTo>
                  <a:lnTo>
                    <a:pt x="3216" y="390"/>
                  </a:lnTo>
                  <a:lnTo>
                    <a:pt x="3216" y="390"/>
                  </a:lnTo>
                  <a:lnTo>
                    <a:pt x="3216" y="390"/>
                  </a:lnTo>
                  <a:lnTo>
                    <a:pt x="3222" y="396"/>
                  </a:lnTo>
                  <a:lnTo>
                    <a:pt x="3222" y="396"/>
                  </a:lnTo>
                  <a:lnTo>
                    <a:pt x="3222" y="396"/>
                  </a:lnTo>
                  <a:lnTo>
                    <a:pt x="3222" y="396"/>
                  </a:lnTo>
                  <a:lnTo>
                    <a:pt x="3222" y="396"/>
                  </a:lnTo>
                  <a:lnTo>
                    <a:pt x="3222" y="396"/>
                  </a:lnTo>
                  <a:lnTo>
                    <a:pt x="3222" y="396"/>
                  </a:lnTo>
                  <a:lnTo>
                    <a:pt x="3228" y="396"/>
                  </a:lnTo>
                  <a:lnTo>
                    <a:pt x="3228" y="396"/>
                  </a:lnTo>
                  <a:lnTo>
                    <a:pt x="3228" y="402"/>
                  </a:lnTo>
                  <a:lnTo>
                    <a:pt x="3228" y="402"/>
                  </a:lnTo>
                  <a:lnTo>
                    <a:pt x="3228" y="402"/>
                  </a:lnTo>
                  <a:lnTo>
                    <a:pt x="3228" y="402"/>
                  </a:lnTo>
                  <a:lnTo>
                    <a:pt x="3228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34" y="408"/>
                  </a:lnTo>
                  <a:lnTo>
                    <a:pt x="3234" y="408"/>
                  </a:lnTo>
                  <a:lnTo>
                    <a:pt x="3234" y="408"/>
                  </a:lnTo>
                  <a:lnTo>
                    <a:pt x="3240" y="408"/>
                  </a:lnTo>
                  <a:lnTo>
                    <a:pt x="3240" y="408"/>
                  </a:lnTo>
                  <a:lnTo>
                    <a:pt x="3240" y="408"/>
                  </a:lnTo>
                  <a:lnTo>
                    <a:pt x="3240" y="408"/>
                  </a:lnTo>
                  <a:lnTo>
                    <a:pt x="3240" y="408"/>
                  </a:lnTo>
                  <a:lnTo>
                    <a:pt x="3240" y="408"/>
                  </a:lnTo>
                  <a:lnTo>
                    <a:pt x="3240" y="414"/>
                  </a:lnTo>
                  <a:lnTo>
                    <a:pt x="3246" y="414"/>
                  </a:lnTo>
                  <a:lnTo>
                    <a:pt x="3246" y="414"/>
                  </a:lnTo>
                  <a:lnTo>
                    <a:pt x="3246" y="414"/>
                  </a:lnTo>
                  <a:lnTo>
                    <a:pt x="3246" y="414"/>
                  </a:lnTo>
                  <a:lnTo>
                    <a:pt x="3246" y="414"/>
                  </a:lnTo>
                  <a:lnTo>
                    <a:pt x="3246" y="414"/>
                  </a:lnTo>
                  <a:lnTo>
                    <a:pt x="3246" y="414"/>
                  </a:lnTo>
                  <a:lnTo>
                    <a:pt x="3252" y="414"/>
                  </a:lnTo>
                  <a:lnTo>
                    <a:pt x="3252" y="420"/>
                  </a:lnTo>
                  <a:lnTo>
                    <a:pt x="3252" y="420"/>
                  </a:lnTo>
                  <a:lnTo>
                    <a:pt x="3252" y="420"/>
                  </a:lnTo>
                  <a:lnTo>
                    <a:pt x="3252" y="420"/>
                  </a:lnTo>
                  <a:lnTo>
                    <a:pt x="3252" y="420"/>
                  </a:lnTo>
                  <a:lnTo>
                    <a:pt x="3252" y="420"/>
                  </a:lnTo>
                  <a:lnTo>
                    <a:pt x="3258" y="420"/>
                  </a:lnTo>
                  <a:lnTo>
                    <a:pt x="3258" y="420"/>
                  </a:lnTo>
                  <a:lnTo>
                    <a:pt x="3258" y="420"/>
                  </a:lnTo>
                  <a:lnTo>
                    <a:pt x="3258" y="420"/>
                  </a:lnTo>
                  <a:lnTo>
                    <a:pt x="3258" y="426"/>
                  </a:lnTo>
                  <a:lnTo>
                    <a:pt x="3258" y="426"/>
                  </a:lnTo>
                  <a:lnTo>
                    <a:pt x="3264" y="426"/>
                  </a:lnTo>
                  <a:lnTo>
                    <a:pt x="3264" y="426"/>
                  </a:lnTo>
                  <a:lnTo>
                    <a:pt x="3264" y="426"/>
                  </a:lnTo>
                  <a:lnTo>
                    <a:pt x="3264" y="426"/>
                  </a:lnTo>
                  <a:lnTo>
                    <a:pt x="3264" y="426"/>
                  </a:lnTo>
                  <a:lnTo>
                    <a:pt x="3264" y="426"/>
                  </a:lnTo>
                  <a:lnTo>
                    <a:pt x="3264" y="426"/>
                  </a:lnTo>
                  <a:lnTo>
                    <a:pt x="3270" y="426"/>
                  </a:lnTo>
                  <a:lnTo>
                    <a:pt x="3270" y="432"/>
                  </a:lnTo>
                  <a:lnTo>
                    <a:pt x="3270" y="432"/>
                  </a:lnTo>
                  <a:lnTo>
                    <a:pt x="3270" y="432"/>
                  </a:lnTo>
                  <a:lnTo>
                    <a:pt x="3270" y="432"/>
                  </a:lnTo>
                  <a:lnTo>
                    <a:pt x="3270" y="432"/>
                  </a:lnTo>
                  <a:lnTo>
                    <a:pt x="3270" y="432"/>
                  </a:lnTo>
                  <a:lnTo>
                    <a:pt x="3276" y="432"/>
                  </a:lnTo>
                  <a:lnTo>
                    <a:pt x="3276" y="432"/>
                  </a:lnTo>
                  <a:lnTo>
                    <a:pt x="3276" y="432"/>
                  </a:lnTo>
                  <a:lnTo>
                    <a:pt x="3276" y="432"/>
                  </a:lnTo>
                  <a:lnTo>
                    <a:pt x="3276" y="432"/>
                  </a:lnTo>
                  <a:lnTo>
                    <a:pt x="3276" y="432"/>
                  </a:lnTo>
                  <a:lnTo>
                    <a:pt x="3276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8" y="432"/>
                  </a:lnTo>
                  <a:lnTo>
                    <a:pt x="3288" y="432"/>
                  </a:lnTo>
                  <a:lnTo>
                    <a:pt x="3288" y="432"/>
                  </a:lnTo>
                  <a:lnTo>
                    <a:pt x="3288" y="432"/>
                  </a:lnTo>
                  <a:lnTo>
                    <a:pt x="3288" y="432"/>
                  </a:lnTo>
                  <a:lnTo>
                    <a:pt x="3288" y="432"/>
                  </a:lnTo>
                  <a:lnTo>
                    <a:pt x="3294" y="432"/>
                  </a:lnTo>
                  <a:lnTo>
                    <a:pt x="3294" y="432"/>
                  </a:lnTo>
                  <a:lnTo>
                    <a:pt x="3294" y="432"/>
                  </a:lnTo>
                  <a:lnTo>
                    <a:pt x="3294" y="432"/>
                  </a:lnTo>
                  <a:lnTo>
                    <a:pt x="3294" y="432"/>
                  </a:lnTo>
                  <a:lnTo>
                    <a:pt x="3294" y="432"/>
                  </a:lnTo>
                  <a:lnTo>
                    <a:pt x="3294" y="432"/>
                  </a:lnTo>
                  <a:lnTo>
                    <a:pt x="3300" y="432"/>
                  </a:lnTo>
                  <a:lnTo>
                    <a:pt x="3300" y="432"/>
                  </a:lnTo>
                  <a:lnTo>
                    <a:pt x="3300" y="432"/>
                  </a:lnTo>
                  <a:lnTo>
                    <a:pt x="3300" y="432"/>
                  </a:lnTo>
                  <a:lnTo>
                    <a:pt x="3300" y="432"/>
                  </a:lnTo>
                  <a:lnTo>
                    <a:pt x="3300" y="432"/>
                  </a:lnTo>
                  <a:lnTo>
                    <a:pt x="3300" y="432"/>
                  </a:lnTo>
                  <a:lnTo>
                    <a:pt x="3306" y="432"/>
                  </a:lnTo>
                  <a:lnTo>
                    <a:pt x="3306" y="426"/>
                  </a:lnTo>
                  <a:lnTo>
                    <a:pt x="3306" y="426"/>
                  </a:lnTo>
                  <a:lnTo>
                    <a:pt x="3306" y="426"/>
                  </a:lnTo>
                  <a:lnTo>
                    <a:pt x="3306" y="426"/>
                  </a:lnTo>
                  <a:lnTo>
                    <a:pt x="3306" y="426"/>
                  </a:lnTo>
                  <a:lnTo>
                    <a:pt x="3306" y="426"/>
                  </a:lnTo>
                  <a:lnTo>
                    <a:pt x="3312" y="426"/>
                  </a:lnTo>
                  <a:lnTo>
                    <a:pt x="3312" y="426"/>
                  </a:lnTo>
                  <a:lnTo>
                    <a:pt x="3312" y="426"/>
                  </a:lnTo>
                  <a:lnTo>
                    <a:pt x="3312" y="426"/>
                  </a:lnTo>
                  <a:lnTo>
                    <a:pt x="3312" y="420"/>
                  </a:lnTo>
                  <a:lnTo>
                    <a:pt x="3312" y="420"/>
                  </a:lnTo>
                  <a:lnTo>
                    <a:pt x="3312" y="420"/>
                  </a:lnTo>
                  <a:lnTo>
                    <a:pt x="3318" y="420"/>
                  </a:lnTo>
                  <a:lnTo>
                    <a:pt x="3318" y="420"/>
                  </a:lnTo>
                  <a:lnTo>
                    <a:pt x="3318" y="420"/>
                  </a:lnTo>
                  <a:lnTo>
                    <a:pt x="3318" y="420"/>
                  </a:lnTo>
                  <a:lnTo>
                    <a:pt x="3318" y="420"/>
                  </a:lnTo>
                  <a:lnTo>
                    <a:pt x="3318" y="420"/>
                  </a:lnTo>
                  <a:lnTo>
                    <a:pt x="3318" y="420"/>
                  </a:lnTo>
                  <a:lnTo>
                    <a:pt x="3324" y="414"/>
                  </a:lnTo>
                  <a:lnTo>
                    <a:pt x="3324" y="414"/>
                  </a:lnTo>
                  <a:lnTo>
                    <a:pt x="3324" y="414"/>
                  </a:lnTo>
                  <a:lnTo>
                    <a:pt x="3324" y="414"/>
                  </a:lnTo>
                  <a:lnTo>
                    <a:pt x="3324" y="414"/>
                  </a:lnTo>
                  <a:lnTo>
                    <a:pt x="3324" y="414"/>
                  </a:lnTo>
                  <a:lnTo>
                    <a:pt x="3330" y="414"/>
                  </a:lnTo>
                  <a:lnTo>
                    <a:pt x="3330" y="414"/>
                  </a:lnTo>
                  <a:lnTo>
                    <a:pt x="3330" y="414"/>
                  </a:lnTo>
                  <a:lnTo>
                    <a:pt x="3330" y="408"/>
                  </a:lnTo>
                  <a:lnTo>
                    <a:pt x="3330" y="408"/>
                  </a:lnTo>
                  <a:lnTo>
                    <a:pt x="3330" y="408"/>
                  </a:lnTo>
                  <a:lnTo>
                    <a:pt x="3330" y="408"/>
                  </a:lnTo>
                  <a:lnTo>
                    <a:pt x="3336" y="408"/>
                  </a:lnTo>
                  <a:lnTo>
                    <a:pt x="3336" y="408"/>
                  </a:lnTo>
                  <a:lnTo>
                    <a:pt x="3336" y="408"/>
                  </a:lnTo>
                  <a:lnTo>
                    <a:pt x="3336" y="408"/>
                  </a:lnTo>
                  <a:lnTo>
                    <a:pt x="3336" y="402"/>
                  </a:lnTo>
                  <a:lnTo>
                    <a:pt x="3336" y="402"/>
                  </a:lnTo>
                  <a:lnTo>
                    <a:pt x="3342" y="402"/>
                  </a:lnTo>
                  <a:lnTo>
                    <a:pt x="3342" y="402"/>
                  </a:lnTo>
                  <a:lnTo>
                    <a:pt x="3342" y="402"/>
                  </a:lnTo>
                  <a:lnTo>
                    <a:pt x="3342" y="402"/>
                  </a:lnTo>
                  <a:lnTo>
                    <a:pt x="3342" y="402"/>
                  </a:lnTo>
                  <a:lnTo>
                    <a:pt x="3342" y="402"/>
                  </a:lnTo>
                  <a:lnTo>
                    <a:pt x="3342" y="402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0"/>
                  </a:lnTo>
                  <a:lnTo>
                    <a:pt x="3354" y="390"/>
                  </a:lnTo>
                  <a:lnTo>
                    <a:pt x="3354" y="390"/>
                  </a:lnTo>
                  <a:lnTo>
                    <a:pt x="3354" y="390"/>
                  </a:lnTo>
                  <a:lnTo>
                    <a:pt x="3354" y="390"/>
                  </a:lnTo>
                  <a:lnTo>
                    <a:pt x="3360" y="390"/>
                  </a:lnTo>
                  <a:lnTo>
                    <a:pt x="3360" y="390"/>
                  </a:lnTo>
                  <a:lnTo>
                    <a:pt x="3360" y="390"/>
                  </a:lnTo>
                  <a:lnTo>
                    <a:pt x="3360" y="390"/>
                  </a:lnTo>
                  <a:lnTo>
                    <a:pt x="3360" y="384"/>
                  </a:lnTo>
                  <a:lnTo>
                    <a:pt x="3360" y="384"/>
                  </a:lnTo>
                  <a:lnTo>
                    <a:pt x="3366" y="384"/>
                  </a:lnTo>
                  <a:lnTo>
                    <a:pt x="3366" y="384"/>
                  </a:lnTo>
                  <a:lnTo>
                    <a:pt x="3366" y="384"/>
                  </a:lnTo>
                  <a:lnTo>
                    <a:pt x="3366" y="384"/>
                  </a:lnTo>
                  <a:lnTo>
                    <a:pt x="3366" y="384"/>
                  </a:lnTo>
                  <a:lnTo>
                    <a:pt x="3366" y="384"/>
                  </a:lnTo>
                  <a:lnTo>
                    <a:pt x="3366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8" y="372"/>
                  </a:lnTo>
                  <a:lnTo>
                    <a:pt x="3378" y="372"/>
                  </a:lnTo>
                  <a:lnTo>
                    <a:pt x="3378" y="372"/>
                  </a:lnTo>
                  <a:lnTo>
                    <a:pt x="3378" y="372"/>
                  </a:lnTo>
                  <a:lnTo>
                    <a:pt x="3378" y="372"/>
                  </a:lnTo>
                  <a:lnTo>
                    <a:pt x="3378" y="372"/>
                  </a:lnTo>
                  <a:lnTo>
                    <a:pt x="3384" y="372"/>
                  </a:lnTo>
                  <a:lnTo>
                    <a:pt x="3384" y="372"/>
                  </a:lnTo>
                  <a:lnTo>
                    <a:pt x="3384" y="372"/>
                  </a:lnTo>
                  <a:lnTo>
                    <a:pt x="3384" y="366"/>
                  </a:lnTo>
                  <a:lnTo>
                    <a:pt x="3384" y="366"/>
                  </a:lnTo>
                  <a:lnTo>
                    <a:pt x="3384" y="366"/>
                  </a:lnTo>
                  <a:lnTo>
                    <a:pt x="3384" y="366"/>
                  </a:lnTo>
                  <a:lnTo>
                    <a:pt x="3390" y="366"/>
                  </a:lnTo>
                  <a:lnTo>
                    <a:pt x="3390" y="366"/>
                  </a:lnTo>
                  <a:lnTo>
                    <a:pt x="3390" y="366"/>
                  </a:lnTo>
                  <a:lnTo>
                    <a:pt x="3390" y="366"/>
                  </a:lnTo>
                  <a:lnTo>
                    <a:pt x="3390" y="366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54"/>
                  </a:lnTo>
                  <a:lnTo>
                    <a:pt x="3402" y="354"/>
                  </a:lnTo>
                  <a:lnTo>
                    <a:pt x="3402" y="354"/>
                  </a:lnTo>
                  <a:lnTo>
                    <a:pt x="3402" y="354"/>
                  </a:lnTo>
                  <a:lnTo>
                    <a:pt x="3402" y="354"/>
                  </a:lnTo>
                  <a:lnTo>
                    <a:pt x="3402" y="354"/>
                  </a:lnTo>
                  <a:lnTo>
                    <a:pt x="3402" y="354"/>
                  </a:lnTo>
                  <a:lnTo>
                    <a:pt x="3408" y="354"/>
                  </a:lnTo>
                  <a:lnTo>
                    <a:pt x="3408" y="354"/>
                  </a:lnTo>
                  <a:lnTo>
                    <a:pt x="3408" y="348"/>
                  </a:lnTo>
                  <a:lnTo>
                    <a:pt x="3408" y="348"/>
                  </a:lnTo>
                  <a:lnTo>
                    <a:pt x="3408" y="348"/>
                  </a:lnTo>
                  <a:lnTo>
                    <a:pt x="3408" y="348"/>
                  </a:lnTo>
                  <a:lnTo>
                    <a:pt x="3408" y="348"/>
                  </a:lnTo>
                  <a:lnTo>
                    <a:pt x="3414" y="348"/>
                  </a:lnTo>
                  <a:lnTo>
                    <a:pt x="3414" y="348"/>
                  </a:lnTo>
                  <a:lnTo>
                    <a:pt x="3414" y="348"/>
                  </a:lnTo>
                  <a:lnTo>
                    <a:pt x="3414" y="342"/>
                  </a:lnTo>
                  <a:lnTo>
                    <a:pt x="3414" y="342"/>
                  </a:lnTo>
                  <a:lnTo>
                    <a:pt x="3414" y="342"/>
                  </a:lnTo>
                  <a:lnTo>
                    <a:pt x="3414" y="342"/>
                  </a:lnTo>
                  <a:lnTo>
                    <a:pt x="3420" y="342"/>
                  </a:lnTo>
                  <a:lnTo>
                    <a:pt x="3420" y="342"/>
                  </a:lnTo>
                  <a:lnTo>
                    <a:pt x="3420" y="342"/>
                  </a:lnTo>
                  <a:lnTo>
                    <a:pt x="3420" y="342"/>
                  </a:lnTo>
                  <a:lnTo>
                    <a:pt x="3420" y="342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32" y="330"/>
                  </a:lnTo>
                  <a:lnTo>
                    <a:pt x="3432" y="330"/>
                  </a:lnTo>
                  <a:lnTo>
                    <a:pt x="3432" y="330"/>
                  </a:lnTo>
                  <a:lnTo>
                    <a:pt x="3432" y="330"/>
                  </a:lnTo>
                  <a:lnTo>
                    <a:pt x="3432" y="330"/>
                  </a:lnTo>
                  <a:lnTo>
                    <a:pt x="3432" y="330"/>
                  </a:lnTo>
                  <a:lnTo>
                    <a:pt x="3432" y="330"/>
                  </a:lnTo>
                  <a:lnTo>
                    <a:pt x="3438" y="330"/>
                  </a:lnTo>
                  <a:lnTo>
                    <a:pt x="3438" y="330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44" y="324"/>
                  </a:lnTo>
                  <a:lnTo>
                    <a:pt x="3444" y="324"/>
                  </a:lnTo>
                  <a:lnTo>
                    <a:pt x="3444" y="324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2"/>
                  </a:lnTo>
                  <a:lnTo>
                    <a:pt x="3450" y="312"/>
                  </a:lnTo>
                  <a:lnTo>
                    <a:pt x="3456" y="312"/>
                  </a:lnTo>
                  <a:lnTo>
                    <a:pt x="3456" y="312"/>
                  </a:lnTo>
                  <a:lnTo>
                    <a:pt x="3456" y="312"/>
                  </a:lnTo>
                  <a:lnTo>
                    <a:pt x="3456" y="312"/>
                  </a:lnTo>
                  <a:lnTo>
                    <a:pt x="3456" y="312"/>
                  </a:lnTo>
                  <a:lnTo>
                    <a:pt x="3456" y="312"/>
                  </a:lnTo>
                  <a:lnTo>
                    <a:pt x="3456" y="312"/>
                  </a:lnTo>
                  <a:lnTo>
                    <a:pt x="3462" y="306"/>
                  </a:lnTo>
                  <a:lnTo>
                    <a:pt x="3462" y="306"/>
                  </a:lnTo>
                  <a:lnTo>
                    <a:pt x="3462" y="306"/>
                  </a:lnTo>
                  <a:lnTo>
                    <a:pt x="3462" y="306"/>
                  </a:lnTo>
                  <a:lnTo>
                    <a:pt x="3462" y="306"/>
                  </a:lnTo>
                  <a:lnTo>
                    <a:pt x="3462" y="306"/>
                  </a:lnTo>
                  <a:lnTo>
                    <a:pt x="3462" y="306"/>
                  </a:lnTo>
                  <a:lnTo>
                    <a:pt x="3468" y="306"/>
                  </a:lnTo>
                  <a:lnTo>
                    <a:pt x="3468" y="300"/>
                  </a:lnTo>
                  <a:lnTo>
                    <a:pt x="3468" y="300"/>
                  </a:lnTo>
                  <a:lnTo>
                    <a:pt x="3468" y="300"/>
                  </a:lnTo>
                  <a:lnTo>
                    <a:pt x="3468" y="300"/>
                  </a:lnTo>
                  <a:lnTo>
                    <a:pt x="3468" y="300"/>
                  </a:lnTo>
                  <a:lnTo>
                    <a:pt x="3474" y="300"/>
                  </a:lnTo>
                  <a:lnTo>
                    <a:pt x="3474" y="300"/>
                  </a:lnTo>
                  <a:lnTo>
                    <a:pt x="3474" y="300"/>
                  </a:lnTo>
                  <a:lnTo>
                    <a:pt x="3474" y="294"/>
                  </a:lnTo>
                  <a:lnTo>
                    <a:pt x="3474" y="294"/>
                  </a:lnTo>
                  <a:lnTo>
                    <a:pt x="3474" y="294"/>
                  </a:lnTo>
                  <a:lnTo>
                    <a:pt x="3474" y="294"/>
                  </a:lnTo>
                  <a:lnTo>
                    <a:pt x="3480" y="294"/>
                  </a:lnTo>
                  <a:lnTo>
                    <a:pt x="3480" y="294"/>
                  </a:lnTo>
                  <a:lnTo>
                    <a:pt x="3480" y="294"/>
                  </a:lnTo>
                  <a:lnTo>
                    <a:pt x="3480" y="294"/>
                  </a:lnTo>
                  <a:lnTo>
                    <a:pt x="3480" y="288"/>
                  </a:lnTo>
                  <a:lnTo>
                    <a:pt x="3480" y="288"/>
                  </a:lnTo>
                  <a:lnTo>
                    <a:pt x="3480" y="288"/>
                  </a:lnTo>
                  <a:lnTo>
                    <a:pt x="3486" y="288"/>
                  </a:lnTo>
                  <a:lnTo>
                    <a:pt x="3486" y="288"/>
                  </a:lnTo>
                  <a:lnTo>
                    <a:pt x="3486" y="288"/>
                  </a:lnTo>
                  <a:lnTo>
                    <a:pt x="3486" y="288"/>
                  </a:lnTo>
                  <a:lnTo>
                    <a:pt x="3486" y="288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8" y="282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504" y="276"/>
                  </a:lnTo>
                  <a:lnTo>
                    <a:pt x="3504" y="276"/>
                  </a:lnTo>
                  <a:lnTo>
                    <a:pt x="3504" y="270"/>
                  </a:lnTo>
                  <a:lnTo>
                    <a:pt x="3504" y="270"/>
                  </a:lnTo>
                  <a:lnTo>
                    <a:pt x="3504" y="270"/>
                  </a:lnTo>
                  <a:lnTo>
                    <a:pt x="3504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6" y="264"/>
                  </a:lnTo>
                  <a:lnTo>
                    <a:pt x="3516" y="264"/>
                  </a:lnTo>
                  <a:lnTo>
                    <a:pt x="3516" y="264"/>
                  </a:lnTo>
                  <a:lnTo>
                    <a:pt x="3516" y="264"/>
                  </a:lnTo>
                  <a:lnTo>
                    <a:pt x="3516" y="258"/>
                  </a:lnTo>
                  <a:lnTo>
                    <a:pt x="3516" y="258"/>
                  </a:lnTo>
                  <a:lnTo>
                    <a:pt x="3522" y="258"/>
                  </a:lnTo>
                  <a:lnTo>
                    <a:pt x="3522" y="258"/>
                  </a:lnTo>
                  <a:lnTo>
                    <a:pt x="3522" y="258"/>
                  </a:lnTo>
                  <a:lnTo>
                    <a:pt x="3522" y="258"/>
                  </a:lnTo>
                  <a:lnTo>
                    <a:pt x="3522" y="258"/>
                  </a:lnTo>
                  <a:lnTo>
                    <a:pt x="3522" y="258"/>
                  </a:lnTo>
                  <a:lnTo>
                    <a:pt x="3522" y="252"/>
                  </a:lnTo>
                  <a:lnTo>
                    <a:pt x="3528" y="252"/>
                  </a:lnTo>
                  <a:lnTo>
                    <a:pt x="3528" y="252"/>
                  </a:lnTo>
                  <a:lnTo>
                    <a:pt x="3528" y="252"/>
                  </a:lnTo>
                  <a:lnTo>
                    <a:pt x="3528" y="252"/>
                  </a:lnTo>
                  <a:lnTo>
                    <a:pt x="3528" y="252"/>
                  </a:lnTo>
                  <a:lnTo>
                    <a:pt x="3528" y="252"/>
                  </a:lnTo>
                  <a:lnTo>
                    <a:pt x="3528" y="252"/>
                  </a:lnTo>
                  <a:lnTo>
                    <a:pt x="3534" y="246"/>
                  </a:lnTo>
                  <a:lnTo>
                    <a:pt x="3534" y="246"/>
                  </a:lnTo>
                  <a:lnTo>
                    <a:pt x="3534" y="246"/>
                  </a:lnTo>
                  <a:lnTo>
                    <a:pt x="3534" y="246"/>
                  </a:lnTo>
                  <a:lnTo>
                    <a:pt x="3534" y="246"/>
                  </a:lnTo>
                  <a:lnTo>
                    <a:pt x="3534" y="246"/>
                  </a:lnTo>
                  <a:lnTo>
                    <a:pt x="3534" y="246"/>
                  </a:lnTo>
                  <a:lnTo>
                    <a:pt x="3540" y="246"/>
                  </a:lnTo>
                  <a:lnTo>
                    <a:pt x="3540" y="240"/>
                  </a:lnTo>
                  <a:lnTo>
                    <a:pt x="3540" y="240"/>
                  </a:lnTo>
                  <a:lnTo>
                    <a:pt x="3540" y="240"/>
                  </a:lnTo>
                  <a:lnTo>
                    <a:pt x="3540" y="240"/>
                  </a:lnTo>
                  <a:lnTo>
                    <a:pt x="3540" y="240"/>
                  </a:lnTo>
                  <a:lnTo>
                    <a:pt x="3540" y="240"/>
                  </a:lnTo>
                  <a:lnTo>
                    <a:pt x="3546" y="240"/>
                  </a:lnTo>
                  <a:lnTo>
                    <a:pt x="3546" y="240"/>
                  </a:lnTo>
                  <a:lnTo>
                    <a:pt x="3546" y="240"/>
                  </a:lnTo>
                  <a:lnTo>
                    <a:pt x="3546" y="234"/>
                  </a:lnTo>
                  <a:lnTo>
                    <a:pt x="3546" y="234"/>
                  </a:lnTo>
                  <a:lnTo>
                    <a:pt x="3546" y="234"/>
                  </a:lnTo>
                  <a:lnTo>
                    <a:pt x="3552" y="234"/>
                  </a:lnTo>
                  <a:lnTo>
                    <a:pt x="3552" y="234"/>
                  </a:lnTo>
                  <a:lnTo>
                    <a:pt x="3552" y="234"/>
                  </a:lnTo>
                  <a:lnTo>
                    <a:pt x="3552" y="234"/>
                  </a:lnTo>
                  <a:lnTo>
                    <a:pt x="3552" y="234"/>
                  </a:lnTo>
                  <a:lnTo>
                    <a:pt x="3552" y="228"/>
                  </a:lnTo>
                  <a:lnTo>
                    <a:pt x="3552" y="228"/>
                  </a:lnTo>
                  <a:lnTo>
                    <a:pt x="3558" y="228"/>
                  </a:lnTo>
                  <a:lnTo>
                    <a:pt x="3558" y="228"/>
                  </a:lnTo>
                  <a:lnTo>
                    <a:pt x="3558" y="228"/>
                  </a:lnTo>
                  <a:lnTo>
                    <a:pt x="3558" y="228"/>
                  </a:lnTo>
                  <a:lnTo>
                    <a:pt x="3558" y="228"/>
                  </a:lnTo>
                  <a:lnTo>
                    <a:pt x="3558" y="228"/>
                  </a:lnTo>
                  <a:lnTo>
                    <a:pt x="3558" y="222"/>
                  </a:lnTo>
                  <a:lnTo>
                    <a:pt x="3564" y="222"/>
                  </a:lnTo>
                  <a:lnTo>
                    <a:pt x="3564" y="222"/>
                  </a:lnTo>
                  <a:lnTo>
                    <a:pt x="3564" y="222"/>
                  </a:lnTo>
                  <a:lnTo>
                    <a:pt x="3564" y="222"/>
                  </a:lnTo>
                  <a:lnTo>
                    <a:pt x="3564" y="222"/>
                  </a:lnTo>
                  <a:lnTo>
                    <a:pt x="3564" y="222"/>
                  </a:lnTo>
                  <a:lnTo>
                    <a:pt x="3570" y="222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6" y="216"/>
                  </a:lnTo>
                  <a:lnTo>
                    <a:pt x="3576" y="216"/>
                  </a:lnTo>
                  <a:lnTo>
                    <a:pt x="3576" y="210"/>
                  </a:lnTo>
                  <a:lnTo>
                    <a:pt x="3576" y="210"/>
                  </a:lnTo>
                  <a:lnTo>
                    <a:pt x="3576" y="210"/>
                  </a:lnTo>
                  <a:lnTo>
                    <a:pt x="3576" y="210"/>
                  </a:lnTo>
                  <a:lnTo>
                    <a:pt x="3576" y="210"/>
                  </a:lnTo>
                  <a:lnTo>
                    <a:pt x="3582" y="210"/>
                  </a:lnTo>
                  <a:lnTo>
                    <a:pt x="3582" y="210"/>
                  </a:lnTo>
                  <a:lnTo>
                    <a:pt x="3582" y="210"/>
                  </a:lnTo>
                  <a:lnTo>
                    <a:pt x="3582" y="210"/>
                  </a:lnTo>
                  <a:lnTo>
                    <a:pt x="3582" y="204"/>
                  </a:lnTo>
                  <a:lnTo>
                    <a:pt x="3582" y="204"/>
                  </a:lnTo>
                  <a:lnTo>
                    <a:pt x="3582" y="204"/>
                  </a:lnTo>
                  <a:lnTo>
                    <a:pt x="3588" y="204"/>
                  </a:lnTo>
                  <a:lnTo>
                    <a:pt x="3588" y="204"/>
                  </a:lnTo>
                  <a:lnTo>
                    <a:pt x="3588" y="204"/>
                  </a:lnTo>
                  <a:lnTo>
                    <a:pt x="3588" y="204"/>
                  </a:lnTo>
                  <a:lnTo>
                    <a:pt x="3588" y="204"/>
                  </a:lnTo>
                  <a:lnTo>
                    <a:pt x="3588" y="198"/>
                  </a:lnTo>
                  <a:lnTo>
                    <a:pt x="3588" y="198"/>
                  </a:lnTo>
                  <a:lnTo>
                    <a:pt x="3594" y="198"/>
                  </a:lnTo>
                  <a:lnTo>
                    <a:pt x="3594" y="198"/>
                  </a:lnTo>
                  <a:lnTo>
                    <a:pt x="3594" y="198"/>
                  </a:lnTo>
                  <a:lnTo>
                    <a:pt x="3594" y="198"/>
                  </a:lnTo>
                  <a:lnTo>
                    <a:pt x="3594" y="198"/>
                  </a:lnTo>
                  <a:lnTo>
                    <a:pt x="3594" y="192"/>
                  </a:lnTo>
                  <a:lnTo>
                    <a:pt x="3600" y="192"/>
                  </a:lnTo>
                  <a:lnTo>
                    <a:pt x="3600" y="192"/>
                  </a:lnTo>
                  <a:lnTo>
                    <a:pt x="3600" y="192"/>
                  </a:lnTo>
                  <a:lnTo>
                    <a:pt x="3600" y="192"/>
                  </a:lnTo>
                  <a:lnTo>
                    <a:pt x="3600" y="192"/>
                  </a:lnTo>
                  <a:lnTo>
                    <a:pt x="3600" y="192"/>
                  </a:lnTo>
                  <a:lnTo>
                    <a:pt x="3606" y="192"/>
                  </a:lnTo>
                  <a:lnTo>
                    <a:pt x="3606" y="186"/>
                  </a:lnTo>
                  <a:lnTo>
                    <a:pt x="3606" y="186"/>
                  </a:lnTo>
                  <a:lnTo>
                    <a:pt x="3606" y="186"/>
                  </a:lnTo>
                  <a:lnTo>
                    <a:pt x="3606" y="186"/>
                  </a:lnTo>
                  <a:lnTo>
                    <a:pt x="3606" y="186"/>
                  </a:lnTo>
                  <a:lnTo>
                    <a:pt x="3606" y="186"/>
                  </a:lnTo>
                  <a:lnTo>
                    <a:pt x="3612" y="186"/>
                  </a:lnTo>
                  <a:lnTo>
                    <a:pt x="3612" y="186"/>
                  </a:lnTo>
                  <a:lnTo>
                    <a:pt x="3612" y="186"/>
                  </a:lnTo>
                  <a:lnTo>
                    <a:pt x="3612" y="180"/>
                  </a:lnTo>
                  <a:lnTo>
                    <a:pt x="3612" y="180"/>
                  </a:lnTo>
                  <a:lnTo>
                    <a:pt x="3612" y="180"/>
                  </a:lnTo>
                  <a:lnTo>
                    <a:pt x="3612" y="180"/>
                  </a:lnTo>
                  <a:lnTo>
                    <a:pt x="3618" y="180"/>
                  </a:lnTo>
                  <a:lnTo>
                    <a:pt x="3618" y="180"/>
                  </a:lnTo>
                  <a:lnTo>
                    <a:pt x="3618" y="180"/>
                  </a:lnTo>
                  <a:lnTo>
                    <a:pt x="3618" y="180"/>
                  </a:lnTo>
                  <a:lnTo>
                    <a:pt x="3618" y="174"/>
                  </a:lnTo>
                  <a:lnTo>
                    <a:pt x="3618" y="174"/>
                  </a:lnTo>
                  <a:lnTo>
                    <a:pt x="3618" y="174"/>
                  </a:lnTo>
                  <a:lnTo>
                    <a:pt x="3624" y="174"/>
                  </a:lnTo>
                  <a:lnTo>
                    <a:pt x="3624" y="174"/>
                  </a:lnTo>
                  <a:lnTo>
                    <a:pt x="3624" y="174"/>
                  </a:lnTo>
                  <a:lnTo>
                    <a:pt x="3624" y="174"/>
                  </a:lnTo>
                  <a:lnTo>
                    <a:pt x="3624" y="174"/>
                  </a:lnTo>
                  <a:lnTo>
                    <a:pt x="3624" y="168"/>
                  </a:lnTo>
                  <a:lnTo>
                    <a:pt x="3630" y="168"/>
                  </a:lnTo>
                  <a:lnTo>
                    <a:pt x="3630" y="168"/>
                  </a:lnTo>
                  <a:lnTo>
                    <a:pt x="3630" y="168"/>
                  </a:lnTo>
                  <a:lnTo>
                    <a:pt x="3630" y="168"/>
                  </a:lnTo>
                  <a:lnTo>
                    <a:pt x="3630" y="168"/>
                  </a:lnTo>
                  <a:lnTo>
                    <a:pt x="3630" y="168"/>
                  </a:lnTo>
                  <a:lnTo>
                    <a:pt x="3630" y="168"/>
                  </a:lnTo>
                  <a:lnTo>
                    <a:pt x="3636" y="168"/>
                  </a:lnTo>
                  <a:lnTo>
                    <a:pt x="3636" y="162"/>
                  </a:lnTo>
                  <a:lnTo>
                    <a:pt x="3636" y="162"/>
                  </a:lnTo>
                  <a:lnTo>
                    <a:pt x="3636" y="162"/>
                  </a:lnTo>
                  <a:lnTo>
                    <a:pt x="3636" y="162"/>
                  </a:lnTo>
                  <a:lnTo>
                    <a:pt x="3636" y="162"/>
                  </a:lnTo>
                  <a:lnTo>
                    <a:pt x="3636" y="162"/>
                  </a:lnTo>
                  <a:lnTo>
                    <a:pt x="3642" y="162"/>
                  </a:lnTo>
                  <a:lnTo>
                    <a:pt x="3642" y="162"/>
                  </a:lnTo>
                  <a:lnTo>
                    <a:pt x="3642" y="156"/>
                  </a:lnTo>
                  <a:lnTo>
                    <a:pt x="3642" y="156"/>
                  </a:lnTo>
                  <a:lnTo>
                    <a:pt x="3642" y="156"/>
                  </a:lnTo>
                  <a:lnTo>
                    <a:pt x="3642" y="156"/>
                  </a:lnTo>
                  <a:lnTo>
                    <a:pt x="3642" y="156"/>
                  </a:lnTo>
                  <a:lnTo>
                    <a:pt x="3648" y="156"/>
                  </a:lnTo>
                  <a:lnTo>
                    <a:pt x="3648" y="156"/>
                  </a:lnTo>
                  <a:lnTo>
                    <a:pt x="3648" y="156"/>
                  </a:lnTo>
                  <a:lnTo>
                    <a:pt x="3648" y="150"/>
                  </a:lnTo>
                  <a:lnTo>
                    <a:pt x="3648" y="150"/>
                  </a:lnTo>
                  <a:lnTo>
                    <a:pt x="3648" y="150"/>
                  </a:lnTo>
                  <a:lnTo>
                    <a:pt x="3654" y="150"/>
                  </a:lnTo>
                  <a:lnTo>
                    <a:pt x="3654" y="150"/>
                  </a:lnTo>
                  <a:lnTo>
                    <a:pt x="3654" y="150"/>
                  </a:lnTo>
                  <a:lnTo>
                    <a:pt x="3654" y="150"/>
                  </a:lnTo>
                  <a:lnTo>
                    <a:pt x="3654" y="150"/>
                  </a:lnTo>
                  <a:lnTo>
                    <a:pt x="3654" y="144"/>
                  </a:lnTo>
                  <a:lnTo>
                    <a:pt x="3654" y="144"/>
                  </a:lnTo>
                  <a:lnTo>
                    <a:pt x="3660" y="144"/>
                  </a:lnTo>
                  <a:lnTo>
                    <a:pt x="3660" y="144"/>
                  </a:lnTo>
                  <a:lnTo>
                    <a:pt x="3660" y="144"/>
                  </a:lnTo>
                  <a:lnTo>
                    <a:pt x="3660" y="144"/>
                  </a:lnTo>
                  <a:lnTo>
                    <a:pt x="3660" y="144"/>
                  </a:lnTo>
                  <a:lnTo>
                    <a:pt x="3660" y="144"/>
                  </a:lnTo>
                  <a:lnTo>
                    <a:pt x="3660" y="144"/>
                  </a:lnTo>
                  <a:lnTo>
                    <a:pt x="3666" y="138"/>
                  </a:lnTo>
                  <a:lnTo>
                    <a:pt x="3666" y="138"/>
                  </a:lnTo>
                  <a:lnTo>
                    <a:pt x="3666" y="138"/>
                  </a:lnTo>
                  <a:lnTo>
                    <a:pt x="3666" y="138"/>
                  </a:lnTo>
                  <a:lnTo>
                    <a:pt x="3666" y="138"/>
                  </a:lnTo>
                  <a:lnTo>
                    <a:pt x="3666" y="138"/>
                  </a:lnTo>
                  <a:lnTo>
                    <a:pt x="3666" y="138"/>
                  </a:lnTo>
                  <a:lnTo>
                    <a:pt x="3672" y="138"/>
                  </a:lnTo>
                  <a:lnTo>
                    <a:pt x="3672" y="132"/>
                  </a:lnTo>
                  <a:lnTo>
                    <a:pt x="3672" y="132"/>
                  </a:lnTo>
                  <a:lnTo>
                    <a:pt x="3672" y="132"/>
                  </a:lnTo>
                  <a:lnTo>
                    <a:pt x="3672" y="132"/>
                  </a:lnTo>
                  <a:lnTo>
                    <a:pt x="3672" y="132"/>
                  </a:lnTo>
                  <a:lnTo>
                    <a:pt x="3678" y="132"/>
                  </a:lnTo>
                  <a:lnTo>
                    <a:pt x="3678" y="132"/>
                  </a:lnTo>
                  <a:lnTo>
                    <a:pt x="3678" y="132"/>
                  </a:lnTo>
                  <a:lnTo>
                    <a:pt x="3678" y="126"/>
                  </a:lnTo>
                  <a:lnTo>
                    <a:pt x="3678" y="126"/>
                  </a:lnTo>
                  <a:lnTo>
                    <a:pt x="3678" y="126"/>
                  </a:lnTo>
                  <a:lnTo>
                    <a:pt x="3678" y="126"/>
                  </a:lnTo>
                  <a:lnTo>
                    <a:pt x="3684" y="126"/>
                  </a:lnTo>
                  <a:lnTo>
                    <a:pt x="3684" y="126"/>
                  </a:lnTo>
                  <a:lnTo>
                    <a:pt x="3684" y="126"/>
                  </a:lnTo>
                  <a:lnTo>
                    <a:pt x="3684" y="126"/>
                  </a:lnTo>
                  <a:lnTo>
                    <a:pt x="3684" y="120"/>
                  </a:lnTo>
                  <a:lnTo>
                    <a:pt x="3684" y="120"/>
                  </a:lnTo>
                  <a:lnTo>
                    <a:pt x="3684" y="120"/>
                  </a:lnTo>
                  <a:lnTo>
                    <a:pt x="3690" y="120"/>
                  </a:lnTo>
                  <a:lnTo>
                    <a:pt x="3690" y="120"/>
                  </a:lnTo>
                  <a:lnTo>
                    <a:pt x="3690" y="120"/>
                  </a:lnTo>
                  <a:lnTo>
                    <a:pt x="3690" y="120"/>
                  </a:lnTo>
                  <a:lnTo>
                    <a:pt x="3690" y="120"/>
                  </a:lnTo>
                  <a:lnTo>
                    <a:pt x="3690" y="120"/>
                  </a:lnTo>
                  <a:lnTo>
                    <a:pt x="3696" y="114"/>
                  </a:lnTo>
                  <a:lnTo>
                    <a:pt x="3696" y="114"/>
                  </a:lnTo>
                  <a:lnTo>
                    <a:pt x="3696" y="114"/>
                  </a:lnTo>
                  <a:lnTo>
                    <a:pt x="3696" y="114"/>
                  </a:lnTo>
                  <a:lnTo>
                    <a:pt x="3696" y="114"/>
                  </a:lnTo>
                  <a:lnTo>
                    <a:pt x="3696" y="114"/>
                  </a:lnTo>
                  <a:lnTo>
                    <a:pt x="3696" y="114"/>
                  </a:lnTo>
                  <a:lnTo>
                    <a:pt x="3702" y="114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2" y="108"/>
                  </a:lnTo>
                  <a:lnTo>
                    <a:pt x="3708" y="108"/>
                  </a:lnTo>
                  <a:lnTo>
                    <a:pt x="3708" y="108"/>
                  </a:lnTo>
                  <a:lnTo>
                    <a:pt x="3708" y="102"/>
                  </a:lnTo>
                  <a:lnTo>
                    <a:pt x="3708" y="102"/>
                  </a:lnTo>
                  <a:lnTo>
                    <a:pt x="3708" y="102"/>
                  </a:lnTo>
                  <a:lnTo>
                    <a:pt x="3708" y="102"/>
                  </a:lnTo>
                  <a:lnTo>
                    <a:pt x="3708" y="102"/>
                  </a:lnTo>
                  <a:lnTo>
                    <a:pt x="3714" y="102"/>
                  </a:lnTo>
                  <a:lnTo>
                    <a:pt x="3714" y="102"/>
                  </a:lnTo>
                  <a:lnTo>
                    <a:pt x="3714" y="102"/>
                  </a:lnTo>
                  <a:lnTo>
                    <a:pt x="3714" y="96"/>
                  </a:lnTo>
                  <a:lnTo>
                    <a:pt x="3714" y="96"/>
                  </a:lnTo>
                  <a:lnTo>
                    <a:pt x="3714" y="96"/>
                  </a:lnTo>
                  <a:lnTo>
                    <a:pt x="3720" y="96"/>
                  </a:lnTo>
                  <a:lnTo>
                    <a:pt x="3720" y="96"/>
                  </a:lnTo>
                  <a:lnTo>
                    <a:pt x="3720" y="96"/>
                  </a:lnTo>
                  <a:lnTo>
                    <a:pt x="3720" y="96"/>
                  </a:lnTo>
                  <a:lnTo>
                    <a:pt x="3720" y="96"/>
                  </a:lnTo>
                  <a:lnTo>
                    <a:pt x="3720" y="90"/>
                  </a:lnTo>
                  <a:lnTo>
                    <a:pt x="3720" y="90"/>
                  </a:lnTo>
                  <a:lnTo>
                    <a:pt x="3726" y="90"/>
                  </a:lnTo>
                  <a:lnTo>
                    <a:pt x="3726" y="90"/>
                  </a:lnTo>
                  <a:lnTo>
                    <a:pt x="3726" y="90"/>
                  </a:lnTo>
                  <a:lnTo>
                    <a:pt x="3726" y="90"/>
                  </a:lnTo>
                  <a:lnTo>
                    <a:pt x="3726" y="90"/>
                  </a:lnTo>
                  <a:lnTo>
                    <a:pt x="3726" y="90"/>
                  </a:lnTo>
                  <a:lnTo>
                    <a:pt x="3726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8" y="78"/>
                  </a:lnTo>
                  <a:lnTo>
                    <a:pt x="3738" y="78"/>
                  </a:lnTo>
                  <a:lnTo>
                    <a:pt x="3738" y="78"/>
                  </a:lnTo>
                  <a:lnTo>
                    <a:pt x="3738" y="78"/>
                  </a:lnTo>
                  <a:lnTo>
                    <a:pt x="3738" y="78"/>
                  </a:lnTo>
                  <a:lnTo>
                    <a:pt x="3738" y="78"/>
                  </a:lnTo>
                  <a:lnTo>
                    <a:pt x="3744" y="78"/>
                  </a:lnTo>
                  <a:lnTo>
                    <a:pt x="3744" y="78"/>
                  </a:lnTo>
                  <a:lnTo>
                    <a:pt x="3744" y="78"/>
                  </a:lnTo>
                  <a:lnTo>
                    <a:pt x="3744" y="72"/>
                  </a:lnTo>
                  <a:lnTo>
                    <a:pt x="3744" y="72"/>
                  </a:lnTo>
                  <a:lnTo>
                    <a:pt x="3744" y="72"/>
                  </a:lnTo>
                  <a:lnTo>
                    <a:pt x="3744" y="72"/>
                  </a:lnTo>
                  <a:lnTo>
                    <a:pt x="3750" y="72"/>
                  </a:lnTo>
                  <a:lnTo>
                    <a:pt x="3750" y="72"/>
                  </a:lnTo>
                  <a:lnTo>
                    <a:pt x="3750" y="72"/>
                  </a:lnTo>
                  <a:lnTo>
                    <a:pt x="3750" y="72"/>
                  </a:lnTo>
                  <a:lnTo>
                    <a:pt x="3750" y="66"/>
                  </a:lnTo>
                  <a:lnTo>
                    <a:pt x="3750" y="66"/>
                  </a:lnTo>
                  <a:lnTo>
                    <a:pt x="3750" y="66"/>
                  </a:lnTo>
                  <a:lnTo>
                    <a:pt x="3756" y="66"/>
                  </a:lnTo>
                  <a:lnTo>
                    <a:pt x="3756" y="66"/>
                  </a:lnTo>
                  <a:lnTo>
                    <a:pt x="3756" y="66"/>
                  </a:lnTo>
                  <a:lnTo>
                    <a:pt x="3756" y="66"/>
                  </a:lnTo>
                  <a:lnTo>
                    <a:pt x="3756" y="66"/>
                  </a:lnTo>
                  <a:lnTo>
                    <a:pt x="3756" y="60"/>
                  </a:lnTo>
                  <a:lnTo>
                    <a:pt x="3762" y="60"/>
                  </a:lnTo>
                  <a:lnTo>
                    <a:pt x="3762" y="60"/>
                  </a:lnTo>
                  <a:lnTo>
                    <a:pt x="3762" y="60"/>
                  </a:lnTo>
                  <a:lnTo>
                    <a:pt x="3762" y="60"/>
                  </a:lnTo>
                  <a:lnTo>
                    <a:pt x="3762" y="60"/>
                  </a:lnTo>
                  <a:lnTo>
                    <a:pt x="3762" y="60"/>
                  </a:lnTo>
                  <a:lnTo>
                    <a:pt x="3762" y="60"/>
                  </a:lnTo>
                  <a:lnTo>
                    <a:pt x="3768" y="54"/>
                  </a:lnTo>
                  <a:lnTo>
                    <a:pt x="3768" y="54"/>
                  </a:lnTo>
                  <a:lnTo>
                    <a:pt x="3768" y="54"/>
                  </a:lnTo>
                  <a:lnTo>
                    <a:pt x="3768" y="54"/>
                  </a:lnTo>
                  <a:lnTo>
                    <a:pt x="3768" y="54"/>
                  </a:lnTo>
                  <a:lnTo>
                    <a:pt x="3768" y="54"/>
                  </a:lnTo>
                  <a:lnTo>
                    <a:pt x="3774" y="54"/>
                  </a:lnTo>
                  <a:lnTo>
                    <a:pt x="3774" y="54"/>
                  </a:lnTo>
                  <a:lnTo>
                    <a:pt x="3774" y="48"/>
                  </a:lnTo>
                  <a:lnTo>
                    <a:pt x="3774" y="48"/>
                  </a:lnTo>
                  <a:lnTo>
                    <a:pt x="3774" y="48"/>
                  </a:lnTo>
                  <a:lnTo>
                    <a:pt x="3774" y="48"/>
                  </a:lnTo>
                  <a:lnTo>
                    <a:pt x="3774" y="48"/>
                  </a:lnTo>
                  <a:lnTo>
                    <a:pt x="3780" y="48"/>
                  </a:lnTo>
                  <a:lnTo>
                    <a:pt x="3780" y="48"/>
                  </a:lnTo>
                  <a:lnTo>
                    <a:pt x="3780" y="48"/>
                  </a:lnTo>
                  <a:lnTo>
                    <a:pt x="3780" y="48"/>
                  </a:lnTo>
                  <a:lnTo>
                    <a:pt x="3780" y="42"/>
                  </a:lnTo>
                  <a:lnTo>
                    <a:pt x="3780" y="42"/>
                  </a:lnTo>
                  <a:lnTo>
                    <a:pt x="3780" y="42"/>
                  </a:lnTo>
                  <a:lnTo>
                    <a:pt x="3786" y="42"/>
                  </a:lnTo>
                  <a:lnTo>
                    <a:pt x="3786" y="42"/>
                  </a:lnTo>
                  <a:lnTo>
                    <a:pt x="3786" y="42"/>
                  </a:lnTo>
                  <a:lnTo>
                    <a:pt x="3786" y="42"/>
                  </a:lnTo>
                  <a:lnTo>
                    <a:pt x="3786" y="42"/>
                  </a:lnTo>
                  <a:lnTo>
                    <a:pt x="3786" y="36"/>
                  </a:lnTo>
                  <a:lnTo>
                    <a:pt x="3786" y="36"/>
                  </a:lnTo>
                  <a:lnTo>
                    <a:pt x="3792" y="36"/>
                  </a:lnTo>
                  <a:lnTo>
                    <a:pt x="3792" y="36"/>
                  </a:lnTo>
                  <a:lnTo>
                    <a:pt x="3792" y="36"/>
                  </a:lnTo>
                  <a:lnTo>
                    <a:pt x="3792" y="36"/>
                  </a:lnTo>
                  <a:lnTo>
                    <a:pt x="3792" y="36"/>
                  </a:lnTo>
                  <a:lnTo>
                    <a:pt x="3792" y="36"/>
                  </a:lnTo>
                  <a:lnTo>
                    <a:pt x="3798" y="30"/>
                  </a:lnTo>
                  <a:lnTo>
                    <a:pt x="3798" y="30"/>
                  </a:lnTo>
                  <a:lnTo>
                    <a:pt x="3798" y="30"/>
                  </a:lnTo>
                  <a:lnTo>
                    <a:pt x="3798" y="30"/>
                  </a:lnTo>
                  <a:lnTo>
                    <a:pt x="3798" y="30"/>
                  </a:lnTo>
                  <a:lnTo>
                    <a:pt x="3798" y="30"/>
                  </a:lnTo>
                  <a:lnTo>
                    <a:pt x="3798" y="30"/>
                  </a:lnTo>
                  <a:lnTo>
                    <a:pt x="3804" y="30"/>
                  </a:lnTo>
                  <a:lnTo>
                    <a:pt x="3804" y="30"/>
                  </a:lnTo>
                  <a:lnTo>
                    <a:pt x="3804" y="24"/>
                  </a:lnTo>
                  <a:lnTo>
                    <a:pt x="3804" y="24"/>
                  </a:lnTo>
                  <a:lnTo>
                    <a:pt x="3804" y="24"/>
                  </a:lnTo>
                  <a:lnTo>
                    <a:pt x="3804" y="24"/>
                  </a:lnTo>
                  <a:lnTo>
                    <a:pt x="3804" y="24"/>
                  </a:lnTo>
                  <a:lnTo>
                    <a:pt x="3810" y="24"/>
                  </a:lnTo>
                  <a:lnTo>
                    <a:pt x="3810" y="24"/>
                  </a:lnTo>
                  <a:lnTo>
                    <a:pt x="3810" y="24"/>
                  </a:lnTo>
                  <a:lnTo>
                    <a:pt x="3810" y="18"/>
                  </a:lnTo>
                  <a:lnTo>
                    <a:pt x="3810" y="18"/>
                  </a:lnTo>
                  <a:lnTo>
                    <a:pt x="3810" y="18"/>
                  </a:lnTo>
                  <a:lnTo>
                    <a:pt x="3810" y="18"/>
                  </a:lnTo>
                  <a:lnTo>
                    <a:pt x="3816" y="18"/>
                  </a:lnTo>
                  <a:lnTo>
                    <a:pt x="3816" y="18"/>
                  </a:lnTo>
                  <a:lnTo>
                    <a:pt x="3816" y="18"/>
                  </a:lnTo>
                  <a:lnTo>
                    <a:pt x="3816" y="18"/>
                  </a:lnTo>
                  <a:lnTo>
                    <a:pt x="3816" y="18"/>
                  </a:lnTo>
                  <a:lnTo>
                    <a:pt x="3816" y="12"/>
                  </a:lnTo>
                  <a:lnTo>
                    <a:pt x="3816" y="12"/>
                  </a:lnTo>
                  <a:lnTo>
                    <a:pt x="3822" y="12"/>
                  </a:lnTo>
                  <a:lnTo>
                    <a:pt x="3822" y="12"/>
                  </a:lnTo>
                  <a:lnTo>
                    <a:pt x="3822" y="12"/>
                  </a:lnTo>
                  <a:lnTo>
                    <a:pt x="3822" y="12"/>
                  </a:lnTo>
                  <a:lnTo>
                    <a:pt x="3822" y="12"/>
                  </a:lnTo>
                  <a:lnTo>
                    <a:pt x="3822" y="12"/>
                  </a:lnTo>
                  <a:lnTo>
                    <a:pt x="3828" y="12"/>
                  </a:lnTo>
                  <a:lnTo>
                    <a:pt x="3828" y="6"/>
                  </a:lnTo>
                  <a:lnTo>
                    <a:pt x="3828" y="6"/>
                  </a:lnTo>
                  <a:lnTo>
                    <a:pt x="3828" y="6"/>
                  </a:lnTo>
                  <a:lnTo>
                    <a:pt x="3828" y="6"/>
                  </a:lnTo>
                  <a:lnTo>
                    <a:pt x="3828" y="6"/>
                  </a:lnTo>
                  <a:lnTo>
                    <a:pt x="3828" y="6"/>
                  </a:lnTo>
                  <a:lnTo>
                    <a:pt x="3834" y="6"/>
                  </a:lnTo>
                  <a:lnTo>
                    <a:pt x="3834" y="6"/>
                  </a:lnTo>
                  <a:lnTo>
                    <a:pt x="3834" y="6"/>
                  </a:lnTo>
                  <a:lnTo>
                    <a:pt x="3834" y="6"/>
                  </a:lnTo>
                  <a:lnTo>
                    <a:pt x="3834" y="6"/>
                  </a:lnTo>
                  <a:lnTo>
                    <a:pt x="3834" y="6"/>
                  </a:lnTo>
                  <a:lnTo>
                    <a:pt x="3840" y="6"/>
                  </a:lnTo>
                  <a:lnTo>
                    <a:pt x="3840" y="6"/>
                  </a:lnTo>
                  <a:lnTo>
                    <a:pt x="3840" y="6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6"/>
                  </a:lnTo>
                  <a:lnTo>
                    <a:pt x="3858" y="6"/>
                  </a:lnTo>
                  <a:lnTo>
                    <a:pt x="3858" y="6"/>
                  </a:lnTo>
                  <a:lnTo>
                    <a:pt x="3858" y="6"/>
                  </a:lnTo>
                  <a:lnTo>
                    <a:pt x="3858" y="6"/>
                  </a:lnTo>
                  <a:lnTo>
                    <a:pt x="3858" y="6"/>
                  </a:lnTo>
                  <a:lnTo>
                    <a:pt x="3864" y="6"/>
                  </a:lnTo>
                  <a:lnTo>
                    <a:pt x="3864" y="6"/>
                  </a:lnTo>
                  <a:lnTo>
                    <a:pt x="3864" y="6"/>
                  </a:lnTo>
                  <a:lnTo>
                    <a:pt x="3864" y="6"/>
                  </a:lnTo>
                  <a:lnTo>
                    <a:pt x="3864" y="6"/>
                  </a:lnTo>
                  <a:lnTo>
                    <a:pt x="3864" y="6"/>
                  </a:lnTo>
                  <a:lnTo>
                    <a:pt x="3864" y="6"/>
                  </a:lnTo>
                  <a:lnTo>
                    <a:pt x="3870" y="6"/>
                  </a:lnTo>
                  <a:lnTo>
                    <a:pt x="3870" y="6"/>
                  </a:lnTo>
                  <a:lnTo>
                    <a:pt x="3870" y="6"/>
                  </a:lnTo>
                  <a:lnTo>
                    <a:pt x="3870" y="12"/>
                  </a:lnTo>
                  <a:lnTo>
                    <a:pt x="3870" y="12"/>
                  </a:lnTo>
                  <a:lnTo>
                    <a:pt x="3870" y="12"/>
                  </a:lnTo>
                  <a:lnTo>
                    <a:pt x="3870" y="12"/>
                  </a:lnTo>
                  <a:lnTo>
                    <a:pt x="3876" y="12"/>
                  </a:lnTo>
                  <a:lnTo>
                    <a:pt x="3876" y="12"/>
                  </a:lnTo>
                  <a:lnTo>
                    <a:pt x="3876" y="12"/>
                  </a:lnTo>
                  <a:lnTo>
                    <a:pt x="3876" y="12"/>
                  </a:lnTo>
                  <a:lnTo>
                    <a:pt x="3876" y="12"/>
                  </a:lnTo>
                  <a:lnTo>
                    <a:pt x="3876" y="12"/>
                  </a:lnTo>
                  <a:lnTo>
                    <a:pt x="3876" y="12"/>
                  </a:lnTo>
                  <a:lnTo>
                    <a:pt x="3882" y="18"/>
                  </a:lnTo>
                  <a:lnTo>
                    <a:pt x="3882" y="18"/>
                  </a:lnTo>
                  <a:lnTo>
                    <a:pt x="3882" y="18"/>
                  </a:lnTo>
                  <a:lnTo>
                    <a:pt x="3882" y="18"/>
                  </a:lnTo>
                  <a:lnTo>
                    <a:pt x="3882" y="18"/>
                  </a:lnTo>
                  <a:lnTo>
                    <a:pt x="3882" y="18"/>
                  </a:lnTo>
                  <a:lnTo>
                    <a:pt x="3882" y="18"/>
                  </a:lnTo>
                  <a:lnTo>
                    <a:pt x="3888" y="18"/>
                  </a:lnTo>
                  <a:lnTo>
                    <a:pt x="3888" y="18"/>
                  </a:lnTo>
                  <a:lnTo>
                    <a:pt x="3888" y="18"/>
                  </a:lnTo>
                  <a:lnTo>
                    <a:pt x="3888" y="24"/>
                  </a:lnTo>
                  <a:lnTo>
                    <a:pt x="3888" y="24"/>
                  </a:lnTo>
                  <a:lnTo>
                    <a:pt x="3894" y="24"/>
                  </a:lnTo>
                  <a:lnTo>
                    <a:pt x="3894" y="24"/>
                  </a:lnTo>
                  <a:lnTo>
                    <a:pt x="3894" y="24"/>
                  </a:lnTo>
                  <a:lnTo>
                    <a:pt x="3894" y="24"/>
                  </a:lnTo>
                  <a:lnTo>
                    <a:pt x="3894" y="24"/>
                  </a:lnTo>
                  <a:lnTo>
                    <a:pt x="3894" y="24"/>
                  </a:lnTo>
                  <a:lnTo>
                    <a:pt x="3894" y="24"/>
                  </a:lnTo>
                  <a:lnTo>
                    <a:pt x="3900" y="24"/>
                  </a:lnTo>
                  <a:lnTo>
                    <a:pt x="3900" y="30"/>
                  </a:lnTo>
                  <a:lnTo>
                    <a:pt x="3900" y="30"/>
                  </a:lnTo>
                  <a:lnTo>
                    <a:pt x="3900" y="30"/>
                  </a:lnTo>
                  <a:lnTo>
                    <a:pt x="3900" y="30"/>
                  </a:lnTo>
                  <a:lnTo>
                    <a:pt x="3900" y="30"/>
                  </a:lnTo>
                  <a:lnTo>
                    <a:pt x="3900" y="30"/>
                  </a:lnTo>
                  <a:lnTo>
                    <a:pt x="3906" y="30"/>
                  </a:lnTo>
                  <a:lnTo>
                    <a:pt x="3906" y="30"/>
                  </a:lnTo>
                  <a:lnTo>
                    <a:pt x="3906" y="30"/>
                  </a:lnTo>
                  <a:lnTo>
                    <a:pt x="3906" y="30"/>
                  </a:lnTo>
                  <a:lnTo>
                    <a:pt x="3906" y="30"/>
                  </a:lnTo>
                  <a:lnTo>
                    <a:pt x="3906" y="36"/>
                  </a:lnTo>
                  <a:lnTo>
                    <a:pt x="3906" y="36"/>
                  </a:lnTo>
                  <a:lnTo>
                    <a:pt x="3912" y="36"/>
                  </a:lnTo>
                  <a:lnTo>
                    <a:pt x="3912" y="36"/>
                  </a:lnTo>
                  <a:lnTo>
                    <a:pt x="3912" y="36"/>
                  </a:lnTo>
                  <a:lnTo>
                    <a:pt x="3912" y="36"/>
                  </a:lnTo>
                  <a:lnTo>
                    <a:pt x="3912" y="36"/>
                  </a:lnTo>
                  <a:lnTo>
                    <a:pt x="3912" y="36"/>
                  </a:lnTo>
                  <a:lnTo>
                    <a:pt x="3918" y="36"/>
                  </a:lnTo>
                  <a:lnTo>
                    <a:pt x="3918" y="36"/>
                  </a:lnTo>
                  <a:lnTo>
                    <a:pt x="3918" y="42"/>
                  </a:lnTo>
                  <a:lnTo>
                    <a:pt x="3918" y="42"/>
                  </a:lnTo>
                  <a:lnTo>
                    <a:pt x="3918" y="42"/>
                  </a:lnTo>
                  <a:lnTo>
                    <a:pt x="3918" y="42"/>
                  </a:lnTo>
                  <a:lnTo>
                    <a:pt x="3918" y="42"/>
                  </a:lnTo>
                  <a:lnTo>
                    <a:pt x="3924" y="42"/>
                  </a:lnTo>
                  <a:lnTo>
                    <a:pt x="3924" y="42"/>
                  </a:lnTo>
                  <a:lnTo>
                    <a:pt x="3924" y="42"/>
                  </a:lnTo>
                  <a:lnTo>
                    <a:pt x="3924" y="42"/>
                  </a:lnTo>
                  <a:lnTo>
                    <a:pt x="3924" y="42"/>
                  </a:lnTo>
                  <a:lnTo>
                    <a:pt x="3924" y="42"/>
                  </a:lnTo>
                  <a:lnTo>
                    <a:pt x="3924" y="48"/>
                  </a:lnTo>
                  <a:lnTo>
                    <a:pt x="3930" y="48"/>
                  </a:lnTo>
                  <a:lnTo>
                    <a:pt x="3930" y="48"/>
                  </a:lnTo>
                  <a:lnTo>
                    <a:pt x="3930" y="48"/>
                  </a:lnTo>
                  <a:lnTo>
                    <a:pt x="3930" y="48"/>
                  </a:lnTo>
                  <a:lnTo>
                    <a:pt x="3930" y="48"/>
                  </a:lnTo>
                  <a:lnTo>
                    <a:pt x="3930" y="48"/>
                  </a:lnTo>
                  <a:lnTo>
                    <a:pt x="3930" y="48"/>
                  </a:lnTo>
                  <a:lnTo>
                    <a:pt x="3936" y="48"/>
                  </a:lnTo>
                  <a:lnTo>
                    <a:pt x="3936" y="48"/>
                  </a:lnTo>
                  <a:lnTo>
                    <a:pt x="3936" y="48"/>
                  </a:lnTo>
                  <a:lnTo>
                    <a:pt x="3936" y="54"/>
                  </a:lnTo>
                  <a:lnTo>
                    <a:pt x="3936" y="54"/>
                  </a:lnTo>
                  <a:lnTo>
                    <a:pt x="3936" y="54"/>
                  </a:lnTo>
                  <a:lnTo>
                    <a:pt x="3936" y="54"/>
                  </a:lnTo>
                  <a:lnTo>
                    <a:pt x="3942" y="54"/>
                  </a:lnTo>
                  <a:lnTo>
                    <a:pt x="3942" y="54"/>
                  </a:lnTo>
                  <a:lnTo>
                    <a:pt x="3942" y="54"/>
                  </a:lnTo>
                  <a:lnTo>
                    <a:pt x="3942" y="54"/>
                  </a:lnTo>
                  <a:lnTo>
                    <a:pt x="3942" y="54"/>
                  </a:lnTo>
                  <a:lnTo>
                    <a:pt x="3942" y="54"/>
                  </a:lnTo>
                  <a:lnTo>
                    <a:pt x="3948" y="60"/>
                  </a:lnTo>
                  <a:lnTo>
                    <a:pt x="3948" y="60"/>
                  </a:lnTo>
                  <a:lnTo>
                    <a:pt x="3948" y="60"/>
                  </a:lnTo>
                  <a:lnTo>
                    <a:pt x="3948" y="60"/>
                  </a:lnTo>
                  <a:lnTo>
                    <a:pt x="3948" y="60"/>
                  </a:lnTo>
                  <a:lnTo>
                    <a:pt x="3948" y="60"/>
                  </a:lnTo>
                  <a:lnTo>
                    <a:pt x="3948" y="60"/>
                  </a:lnTo>
                  <a:lnTo>
                    <a:pt x="3954" y="60"/>
                  </a:lnTo>
                  <a:lnTo>
                    <a:pt x="3954" y="60"/>
                  </a:lnTo>
                  <a:lnTo>
                    <a:pt x="3954" y="60"/>
                  </a:lnTo>
                  <a:lnTo>
                    <a:pt x="3954" y="66"/>
                  </a:lnTo>
                  <a:lnTo>
                    <a:pt x="3954" y="66"/>
                  </a:lnTo>
                  <a:lnTo>
                    <a:pt x="3954" y="66"/>
                  </a:lnTo>
                  <a:lnTo>
                    <a:pt x="3954" y="66"/>
                  </a:lnTo>
                  <a:lnTo>
                    <a:pt x="3960" y="66"/>
                  </a:lnTo>
                  <a:lnTo>
                    <a:pt x="3960" y="66"/>
                  </a:lnTo>
                  <a:lnTo>
                    <a:pt x="3960" y="66"/>
                  </a:lnTo>
                  <a:lnTo>
                    <a:pt x="3960" y="66"/>
                  </a:lnTo>
                  <a:lnTo>
                    <a:pt x="3960" y="66"/>
                  </a:lnTo>
                  <a:lnTo>
                    <a:pt x="3960" y="66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72" y="72"/>
                  </a:lnTo>
                  <a:lnTo>
                    <a:pt x="3972" y="72"/>
                  </a:lnTo>
                  <a:lnTo>
                    <a:pt x="3972" y="72"/>
                  </a:lnTo>
                  <a:lnTo>
                    <a:pt x="3972" y="72"/>
                  </a:lnTo>
                  <a:lnTo>
                    <a:pt x="3972" y="78"/>
                  </a:lnTo>
                  <a:lnTo>
                    <a:pt x="3972" y="78"/>
                  </a:lnTo>
                  <a:lnTo>
                    <a:pt x="3972" y="78"/>
                  </a:lnTo>
                  <a:lnTo>
                    <a:pt x="3978" y="78"/>
                  </a:lnTo>
                  <a:lnTo>
                    <a:pt x="3978" y="78"/>
                  </a:lnTo>
                  <a:lnTo>
                    <a:pt x="3978" y="78"/>
                  </a:lnTo>
                  <a:lnTo>
                    <a:pt x="3978" y="78"/>
                  </a:lnTo>
                  <a:lnTo>
                    <a:pt x="3978" y="78"/>
                  </a:lnTo>
                  <a:lnTo>
                    <a:pt x="3978" y="78"/>
                  </a:lnTo>
                  <a:lnTo>
                    <a:pt x="3978" y="78"/>
                  </a:lnTo>
                  <a:lnTo>
                    <a:pt x="3984" y="84"/>
                  </a:lnTo>
                  <a:lnTo>
                    <a:pt x="3984" y="84"/>
                  </a:lnTo>
                  <a:lnTo>
                    <a:pt x="3984" y="84"/>
                  </a:lnTo>
                  <a:lnTo>
                    <a:pt x="3984" y="84"/>
                  </a:lnTo>
                  <a:lnTo>
                    <a:pt x="3984" y="84"/>
                  </a:lnTo>
                  <a:lnTo>
                    <a:pt x="3984" y="84"/>
                  </a:lnTo>
                  <a:lnTo>
                    <a:pt x="3990" y="84"/>
                  </a:lnTo>
                  <a:lnTo>
                    <a:pt x="3990" y="84"/>
                  </a:lnTo>
                  <a:lnTo>
                    <a:pt x="3990" y="84"/>
                  </a:lnTo>
                  <a:lnTo>
                    <a:pt x="3990" y="84"/>
                  </a:lnTo>
                  <a:lnTo>
                    <a:pt x="3990" y="90"/>
                  </a:lnTo>
                  <a:lnTo>
                    <a:pt x="3990" y="90"/>
                  </a:lnTo>
                  <a:lnTo>
                    <a:pt x="3990" y="90"/>
                  </a:lnTo>
                  <a:lnTo>
                    <a:pt x="3996" y="90"/>
                  </a:lnTo>
                  <a:lnTo>
                    <a:pt x="3996" y="90"/>
                  </a:lnTo>
                  <a:lnTo>
                    <a:pt x="3996" y="90"/>
                  </a:lnTo>
                  <a:lnTo>
                    <a:pt x="3996" y="90"/>
                  </a:lnTo>
                  <a:lnTo>
                    <a:pt x="3996" y="90"/>
                  </a:lnTo>
                  <a:lnTo>
                    <a:pt x="3996" y="90"/>
                  </a:lnTo>
                  <a:lnTo>
                    <a:pt x="3996" y="90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8" y="96"/>
                  </a:lnTo>
                  <a:lnTo>
                    <a:pt x="4008" y="96"/>
                  </a:lnTo>
                  <a:lnTo>
                    <a:pt x="4008" y="96"/>
                  </a:lnTo>
                  <a:lnTo>
                    <a:pt x="4008" y="96"/>
                  </a:lnTo>
                  <a:lnTo>
                    <a:pt x="4008" y="102"/>
                  </a:lnTo>
                  <a:lnTo>
                    <a:pt x="4008" y="102"/>
                  </a:lnTo>
                  <a:lnTo>
                    <a:pt x="4014" y="102"/>
                  </a:lnTo>
                  <a:lnTo>
                    <a:pt x="4014" y="102"/>
                  </a:lnTo>
                  <a:lnTo>
                    <a:pt x="4014" y="102"/>
                  </a:lnTo>
                  <a:lnTo>
                    <a:pt x="4014" y="102"/>
                  </a:lnTo>
                  <a:lnTo>
                    <a:pt x="4014" y="102"/>
                  </a:lnTo>
                  <a:lnTo>
                    <a:pt x="4014" y="102"/>
                  </a:lnTo>
                  <a:lnTo>
                    <a:pt x="4014" y="102"/>
                  </a:lnTo>
                  <a:lnTo>
                    <a:pt x="4020" y="102"/>
                  </a:lnTo>
                  <a:lnTo>
                    <a:pt x="4020" y="108"/>
                  </a:lnTo>
                  <a:lnTo>
                    <a:pt x="4020" y="108"/>
                  </a:lnTo>
                  <a:lnTo>
                    <a:pt x="4020" y="108"/>
                  </a:lnTo>
                  <a:lnTo>
                    <a:pt x="4020" y="108"/>
                  </a:lnTo>
                  <a:lnTo>
                    <a:pt x="4020" y="108"/>
                  </a:lnTo>
                  <a:lnTo>
                    <a:pt x="4020" y="108"/>
                  </a:lnTo>
                  <a:lnTo>
                    <a:pt x="4026" y="108"/>
                  </a:lnTo>
                  <a:lnTo>
                    <a:pt x="4026" y="108"/>
                  </a:lnTo>
                  <a:lnTo>
                    <a:pt x="4026" y="108"/>
                  </a:lnTo>
                  <a:lnTo>
                    <a:pt x="4026" y="108"/>
                  </a:lnTo>
                  <a:lnTo>
                    <a:pt x="4026" y="114"/>
                  </a:lnTo>
                  <a:lnTo>
                    <a:pt x="4026" y="114"/>
                  </a:lnTo>
                  <a:lnTo>
                    <a:pt x="4026" y="114"/>
                  </a:lnTo>
                  <a:lnTo>
                    <a:pt x="4032" y="114"/>
                  </a:lnTo>
                  <a:lnTo>
                    <a:pt x="4032" y="114"/>
                  </a:lnTo>
                  <a:lnTo>
                    <a:pt x="4032" y="114"/>
                  </a:lnTo>
                  <a:lnTo>
                    <a:pt x="4032" y="114"/>
                  </a:lnTo>
                  <a:lnTo>
                    <a:pt x="4032" y="114"/>
                  </a:lnTo>
                  <a:lnTo>
                    <a:pt x="4032" y="114"/>
                  </a:lnTo>
                  <a:lnTo>
                    <a:pt x="4038" y="114"/>
                  </a:lnTo>
                  <a:lnTo>
                    <a:pt x="4038" y="120"/>
                  </a:lnTo>
                  <a:lnTo>
                    <a:pt x="4038" y="120"/>
                  </a:lnTo>
                  <a:lnTo>
                    <a:pt x="4038" y="120"/>
                  </a:lnTo>
                  <a:lnTo>
                    <a:pt x="4038" y="120"/>
                  </a:lnTo>
                  <a:lnTo>
                    <a:pt x="4038" y="120"/>
                  </a:lnTo>
                  <a:lnTo>
                    <a:pt x="4044" y="120"/>
                  </a:lnTo>
                  <a:lnTo>
                    <a:pt x="4044" y="120"/>
                  </a:lnTo>
                  <a:lnTo>
                    <a:pt x="4044" y="120"/>
                  </a:lnTo>
                  <a:lnTo>
                    <a:pt x="4044" y="120"/>
                  </a:lnTo>
                  <a:lnTo>
                    <a:pt x="4044" y="120"/>
                  </a:lnTo>
                  <a:lnTo>
                    <a:pt x="4044" y="126"/>
                  </a:lnTo>
                  <a:lnTo>
                    <a:pt x="4044" y="126"/>
                  </a:lnTo>
                  <a:lnTo>
                    <a:pt x="4050" y="126"/>
                  </a:lnTo>
                  <a:lnTo>
                    <a:pt x="4050" y="126"/>
                  </a:lnTo>
                  <a:lnTo>
                    <a:pt x="4050" y="126"/>
                  </a:lnTo>
                  <a:lnTo>
                    <a:pt x="4050" y="126"/>
                  </a:lnTo>
                  <a:lnTo>
                    <a:pt x="4050" y="126"/>
                  </a:lnTo>
                  <a:lnTo>
                    <a:pt x="4050" y="126"/>
                  </a:lnTo>
                  <a:lnTo>
                    <a:pt x="4050" y="126"/>
                  </a:lnTo>
                  <a:lnTo>
                    <a:pt x="4056" y="126"/>
                  </a:lnTo>
                  <a:lnTo>
                    <a:pt x="4056" y="132"/>
                  </a:lnTo>
                  <a:lnTo>
                    <a:pt x="4056" y="132"/>
                  </a:lnTo>
                  <a:lnTo>
                    <a:pt x="4056" y="132"/>
                  </a:lnTo>
                  <a:lnTo>
                    <a:pt x="4056" y="132"/>
                  </a:lnTo>
                  <a:lnTo>
                    <a:pt x="4056" y="132"/>
                  </a:lnTo>
                  <a:lnTo>
                    <a:pt x="4062" y="132"/>
                  </a:lnTo>
                  <a:lnTo>
                    <a:pt x="4062" y="132"/>
                  </a:lnTo>
                  <a:lnTo>
                    <a:pt x="4062" y="132"/>
                  </a:lnTo>
                  <a:lnTo>
                    <a:pt x="4062" y="132"/>
                  </a:lnTo>
                  <a:lnTo>
                    <a:pt x="4062" y="132"/>
                  </a:lnTo>
                  <a:lnTo>
                    <a:pt x="4062" y="132"/>
                  </a:lnTo>
                  <a:lnTo>
                    <a:pt x="4062" y="138"/>
                  </a:lnTo>
                  <a:lnTo>
                    <a:pt x="4068" y="138"/>
                  </a:lnTo>
                  <a:lnTo>
                    <a:pt x="4068" y="138"/>
                  </a:lnTo>
                  <a:lnTo>
                    <a:pt x="4068" y="138"/>
                  </a:lnTo>
                  <a:lnTo>
                    <a:pt x="4068" y="138"/>
                  </a:lnTo>
                  <a:lnTo>
                    <a:pt x="4068" y="138"/>
                  </a:lnTo>
                  <a:lnTo>
                    <a:pt x="4068" y="138"/>
                  </a:lnTo>
                  <a:lnTo>
                    <a:pt x="4068" y="138"/>
                  </a:lnTo>
                  <a:lnTo>
                    <a:pt x="4074" y="138"/>
                  </a:lnTo>
                  <a:lnTo>
                    <a:pt x="4074" y="138"/>
                  </a:lnTo>
                  <a:lnTo>
                    <a:pt x="4074" y="144"/>
                  </a:lnTo>
                  <a:lnTo>
                    <a:pt x="4074" y="144"/>
                  </a:lnTo>
                  <a:lnTo>
                    <a:pt x="4074" y="144"/>
                  </a:lnTo>
                  <a:lnTo>
                    <a:pt x="4074" y="144"/>
                  </a:lnTo>
                  <a:lnTo>
                    <a:pt x="4074" y="144"/>
                  </a:lnTo>
                  <a:lnTo>
                    <a:pt x="4080" y="144"/>
                  </a:lnTo>
                  <a:lnTo>
                    <a:pt x="4080" y="144"/>
                  </a:lnTo>
                  <a:lnTo>
                    <a:pt x="4080" y="144"/>
                  </a:lnTo>
                  <a:lnTo>
                    <a:pt x="4080" y="144"/>
                  </a:lnTo>
                  <a:lnTo>
                    <a:pt x="4080" y="144"/>
                  </a:lnTo>
                  <a:lnTo>
                    <a:pt x="4080" y="150"/>
                  </a:lnTo>
                  <a:lnTo>
                    <a:pt x="4086" y="150"/>
                  </a:lnTo>
                  <a:lnTo>
                    <a:pt x="4086" y="150"/>
                  </a:lnTo>
                  <a:lnTo>
                    <a:pt x="4086" y="150"/>
                  </a:lnTo>
                  <a:lnTo>
                    <a:pt x="4086" y="150"/>
                  </a:lnTo>
                  <a:lnTo>
                    <a:pt x="4086" y="150"/>
                  </a:lnTo>
                  <a:lnTo>
                    <a:pt x="4086" y="150"/>
                  </a:lnTo>
                  <a:lnTo>
                    <a:pt x="4086" y="150"/>
                  </a:lnTo>
                  <a:lnTo>
                    <a:pt x="4092" y="150"/>
                  </a:lnTo>
                  <a:lnTo>
                    <a:pt x="4092" y="150"/>
                  </a:lnTo>
                  <a:lnTo>
                    <a:pt x="4092" y="150"/>
                  </a:lnTo>
                  <a:lnTo>
                    <a:pt x="4092" y="156"/>
                  </a:lnTo>
                  <a:lnTo>
                    <a:pt x="4092" y="156"/>
                  </a:lnTo>
                  <a:lnTo>
                    <a:pt x="4092" y="156"/>
                  </a:lnTo>
                  <a:lnTo>
                    <a:pt x="4092" y="156"/>
                  </a:lnTo>
                  <a:lnTo>
                    <a:pt x="4098" y="156"/>
                  </a:lnTo>
                  <a:lnTo>
                    <a:pt x="4098" y="156"/>
                  </a:lnTo>
                  <a:lnTo>
                    <a:pt x="4098" y="156"/>
                  </a:lnTo>
                  <a:lnTo>
                    <a:pt x="4098" y="156"/>
                  </a:lnTo>
                  <a:lnTo>
                    <a:pt x="4098" y="156"/>
                  </a:lnTo>
                  <a:lnTo>
                    <a:pt x="4098" y="156"/>
                  </a:lnTo>
                  <a:lnTo>
                    <a:pt x="4098" y="162"/>
                  </a:lnTo>
                  <a:lnTo>
                    <a:pt x="4104" y="162"/>
                  </a:lnTo>
                  <a:lnTo>
                    <a:pt x="4104" y="162"/>
                  </a:lnTo>
                  <a:lnTo>
                    <a:pt x="4104" y="162"/>
                  </a:lnTo>
                  <a:lnTo>
                    <a:pt x="4104" y="162"/>
                  </a:lnTo>
                  <a:lnTo>
                    <a:pt x="4104" y="162"/>
                  </a:lnTo>
                  <a:lnTo>
                    <a:pt x="4104" y="162"/>
                  </a:lnTo>
                  <a:lnTo>
                    <a:pt x="4104" y="162"/>
                  </a:lnTo>
                  <a:lnTo>
                    <a:pt x="4110" y="162"/>
                  </a:lnTo>
                  <a:lnTo>
                    <a:pt x="4110" y="162"/>
                  </a:lnTo>
                  <a:lnTo>
                    <a:pt x="4110" y="168"/>
                  </a:lnTo>
                  <a:lnTo>
                    <a:pt x="4110" y="168"/>
                  </a:lnTo>
                  <a:lnTo>
                    <a:pt x="4110" y="168"/>
                  </a:lnTo>
                  <a:lnTo>
                    <a:pt x="4110" y="168"/>
                  </a:lnTo>
                  <a:lnTo>
                    <a:pt x="4116" y="168"/>
                  </a:lnTo>
                  <a:lnTo>
                    <a:pt x="4116" y="168"/>
                  </a:lnTo>
                  <a:lnTo>
                    <a:pt x="4116" y="168"/>
                  </a:lnTo>
                  <a:lnTo>
                    <a:pt x="4116" y="168"/>
                  </a:lnTo>
                  <a:lnTo>
                    <a:pt x="4116" y="168"/>
                  </a:lnTo>
                  <a:lnTo>
                    <a:pt x="4116" y="168"/>
                  </a:lnTo>
                  <a:lnTo>
                    <a:pt x="4116" y="168"/>
                  </a:lnTo>
                  <a:lnTo>
                    <a:pt x="4122" y="174"/>
                  </a:lnTo>
                  <a:lnTo>
                    <a:pt x="4122" y="174"/>
                  </a:lnTo>
                  <a:lnTo>
                    <a:pt x="4122" y="174"/>
                  </a:lnTo>
                  <a:lnTo>
                    <a:pt x="4122" y="174"/>
                  </a:lnTo>
                  <a:lnTo>
                    <a:pt x="4122" y="174"/>
                  </a:lnTo>
                  <a:lnTo>
                    <a:pt x="4122" y="174"/>
                  </a:lnTo>
                  <a:lnTo>
                    <a:pt x="4128" y="174"/>
                  </a:lnTo>
                  <a:lnTo>
                    <a:pt x="4128" y="174"/>
                  </a:lnTo>
                  <a:lnTo>
                    <a:pt x="4128" y="174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34" y="180"/>
                  </a:lnTo>
                  <a:lnTo>
                    <a:pt x="4134" y="180"/>
                  </a:lnTo>
                  <a:lnTo>
                    <a:pt x="4134" y="180"/>
                  </a:lnTo>
                  <a:lnTo>
                    <a:pt x="4134" y="180"/>
                  </a:lnTo>
                  <a:lnTo>
                    <a:pt x="4134" y="180"/>
                  </a:lnTo>
                  <a:lnTo>
                    <a:pt x="4134" y="180"/>
                  </a:lnTo>
                  <a:lnTo>
                    <a:pt x="4134" y="180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6" y="186"/>
                  </a:lnTo>
                  <a:lnTo>
                    <a:pt x="4146" y="186"/>
                  </a:lnTo>
                  <a:lnTo>
                    <a:pt x="4146" y="186"/>
                  </a:lnTo>
                  <a:lnTo>
                    <a:pt x="4146" y="192"/>
                  </a:lnTo>
                  <a:lnTo>
                    <a:pt x="4146" y="192"/>
                  </a:lnTo>
                  <a:lnTo>
                    <a:pt x="4146" y="192"/>
                  </a:lnTo>
                  <a:lnTo>
                    <a:pt x="4152" y="192"/>
                  </a:lnTo>
                  <a:lnTo>
                    <a:pt x="4152" y="192"/>
                  </a:lnTo>
                  <a:lnTo>
                    <a:pt x="4152" y="192"/>
                  </a:lnTo>
                  <a:lnTo>
                    <a:pt x="4152" y="192"/>
                  </a:lnTo>
                  <a:lnTo>
                    <a:pt x="4152" y="192"/>
                  </a:lnTo>
                  <a:lnTo>
                    <a:pt x="4152" y="192"/>
                  </a:lnTo>
                  <a:lnTo>
                    <a:pt x="4152" y="198"/>
                  </a:lnTo>
                  <a:lnTo>
                    <a:pt x="4158" y="198"/>
                  </a:lnTo>
                  <a:lnTo>
                    <a:pt x="4158" y="198"/>
                  </a:lnTo>
                  <a:lnTo>
                    <a:pt x="4158" y="198"/>
                  </a:lnTo>
                  <a:lnTo>
                    <a:pt x="4158" y="198"/>
                  </a:lnTo>
                  <a:lnTo>
                    <a:pt x="4158" y="198"/>
                  </a:lnTo>
                  <a:lnTo>
                    <a:pt x="4158" y="198"/>
                  </a:lnTo>
                  <a:lnTo>
                    <a:pt x="4158" y="198"/>
                  </a:lnTo>
                  <a:lnTo>
                    <a:pt x="4164" y="198"/>
                  </a:lnTo>
                  <a:lnTo>
                    <a:pt x="4164" y="198"/>
                  </a:lnTo>
                  <a:lnTo>
                    <a:pt x="4164" y="204"/>
                  </a:lnTo>
                  <a:lnTo>
                    <a:pt x="4164" y="204"/>
                  </a:lnTo>
                  <a:lnTo>
                    <a:pt x="4164" y="204"/>
                  </a:lnTo>
                  <a:lnTo>
                    <a:pt x="4164" y="204"/>
                  </a:lnTo>
                  <a:lnTo>
                    <a:pt x="4170" y="204"/>
                  </a:lnTo>
                  <a:lnTo>
                    <a:pt x="4170" y="204"/>
                  </a:lnTo>
                  <a:lnTo>
                    <a:pt x="4170" y="204"/>
                  </a:lnTo>
                  <a:lnTo>
                    <a:pt x="4170" y="204"/>
                  </a:lnTo>
                  <a:lnTo>
                    <a:pt x="4170" y="204"/>
                  </a:lnTo>
                  <a:lnTo>
                    <a:pt x="4170" y="204"/>
                  </a:lnTo>
                  <a:lnTo>
                    <a:pt x="4170" y="210"/>
                  </a:lnTo>
                  <a:lnTo>
                    <a:pt x="4176" y="210"/>
                  </a:lnTo>
                  <a:lnTo>
                    <a:pt x="4176" y="210"/>
                  </a:lnTo>
                  <a:lnTo>
                    <a:pt x="4176" y="210"/>
                  </a:lnTo>
                  <a:lnTo>
                    <a:pt x="4176" y="210"/>
                  </a:lnTo>
                  <a:lnTo>
                    <a:pt x="4176" y="210"/>
                  </a:lnTo>
                  <a:lnTo>
                    <a:pt x="4176" y="210"/>
                  </a:lnTo>
                  <a:lnTo>
                    <a:pt x="4176" y="210"/>
                  </a:lnTo>
                  <a:lnTo>
                    <a:pt x="4182" y="210"/>
                  </a:lnTo>
                  <a:lnTo>
                    <a:pt x="4182" y="210"/>
                  </a:lnTo>
                  <a:lnTo>
                    <a:pt x="4182" y="216"/>
                  </a:lnTo>
                  <a:lnTo>
                    <a:pt x="4182" y="216"/>
                  </a:lnTo>
                  <a:lnTo>
                    <a:pt x="4182" y="216"/>
                  </a:lnTo>
                  <a:lnTo>
                    <a:pt x="4182" y="216"/>
                  </a:lnTo>
                  <a:lnTo>
                    <a:pt x="4188" y="216"/>
                  </a:lnTo>
                  <a:lnTo>
                    <a:pt x="4188" y="216"/>
                  </a:lnTo>
                  <a:lnTo>
                    <a:pt x="4188" y="216"/>
                  </a:lnTo>
                  <a:lnTo>
                    <a:pt x="4188" y="216"/>
                  </a:lnTo>
                  <a:lnTo>
                    <a:pt x="4188" y="216"/>
                  </a:lnTo>
                  <a:lnTo>
                    <a:pt x="4188" y="216"/>
                  </a:lnTo>
                  <a:lnTo>
                    <a:pt x="4188" y="222"/>
                  </a:lnTo>
                  <a:lnTo>
                    <a:pt x="4194" y="222"/>
                  </a:lnTo>
                  <a:lnTo>
                    <a:pt x="4194" y="222"/>
                  </a:lnTo>
                  <a:lnTo>
                    <a:pt x="4194" y="222"/>
                  </a:lnTo>
                  <a:lnTo>
                    <a:pt x="4194" y="222"/>
                  </a:lnTo>
                  <a:lnTo>
                    <a:pt x="4194" y="222"/>
                  </a:lnTo>
                  <a:lnTo>
                    <a:pt x="4194" y="222"/>
                  </a:lnTo>
                  <a:lnTo>
                    <a:pt x="4194" y="222"/>
                  </a:lnTo>
                  <a:lnTo>
                    <a:pt x="4200" y="222"/>
                  </a:lnTo>
                  <a:lnTo>
                    <a:pt x="4200" y="222"/>
                  </a:lnTo>
                  <a:lnTo>
                    <a:pt x="4200" y="228"/>
                  </a:lnTo>
                  <a:lnTo>
                    <a:pt x="4200" y="228"/>
                  </a:lnTo>
                  <a:lnTo>
                    <a:pt x="4200" y="228"/>
                  </a:lnTo>
                  <a:lnTo>
                    <a:pt x="4200" y="228"/>
                  </a:lnTo>
                  <a:lnTo>
                    <a:pt x="4200" y="228"/>
                  </a:lnTo>
                  <a:lnTo>
                    <a:pt x="4206" y="228"/>
                  </a:lnTo>
                  <a:lnTo>
                    <a:pt x="4206" y="228"/>
                  </a:lnTo>
                  <a:lnTo>
                    <a:pt x="4206" y="228"/>
                  </a:lnTo>
                  <a:lnTo>
                    <a:pt x="4206" y="228"/>
                  </a:lnTo>
                  <a:lnTo>
                    <a:pt x="4206" y="228"/>
                  </a:lnTo>
                  <a:lnTo>
                    <a:pt x="4206" y="234"/>
                  </a:lnTo>
                  <a:lnTo>
                    <a:pt x="4212" y="234"/>
                  </a:lnTo>
                  <a:lnTo>
                    <a:pt x="4212" y="234"/>
                  </a:lnTo>
                  <a:lnTo>
                    <a:pt x="4212" y="234"/>
                  </a:lnTo>
                  <a:lnTo>
                    <a:pt x="4212" y="234"/>
                  </a:lnTo>
                  <a:lnTo>
                    <a:pt x="4212" y="234"/>
                  </a:lnTo>
                  <a:lnTo>
                    <a:pt x="4212" y="234"/>
                  </a:lnTo>
                  <a:lnTo>
                    <a:pt x="4212" y="234"/>
                  </a:lnTo>
                  <a:lnTo>
                    <a:pt x="4218" y="234"/>
                  </a:lnTo>
                  <a:lnTo>
                    <a:pt x="4218" y="234"/>
                  </a:lnTo>
                  <a:lnTo>
                    <a:pt x="4218" y="240"/>
                  </a:lnTo>
                  <a:lnTo>
                    <a:pt x="4218" y="240"/>
                  </a:lnTo>
                  <a:lnTo>
                    <a:pt x="4218" y="240"/>
                  </a:lnTo>
                  <a:lnTo>
                    <a:pt x="4218" y="240"/>
                  </a:lnTo>
                  <a:lnTo>
                    <a:pt x="4218" y="240"/>
                  </a:lnTo>
                  <a:lnTo>
                    <a:pt x="4224" y="240"/>
                  </a:lnTo>
                  <a:lnTo>
                    <a:pt x="4224" y="240"/>
                  </a:lnTo>
                  <a:lnTo>
                    <a:pt x="4224" y="240"/>
                  </a:lnTo>
                  <a:lnTo>
                    <a:pt x="4224" y="240"/>
                  </a:lnTo>
                  <a:lnTo>
                    <a:pt x="4224" y="240"/>
                  </a:lnTo>
                  <a:lnTo>
                    <a:pt x="4224" y="246"/>
                  </a:lnTo>
                  <a:lnTo>
                    <a:pt x="4224" y="246"/>
                  </a:lnTo>
                  <a:lnTo>
                    <a:pt x="4230" y="246"/>
                  </a:lnTo>
                  <a:lnTo>
                    <a:pt x="4230" y="246"/>
                  </a:lnTo>
                  <a:lnTo>
                    <a:pt x="4230" y="246"/>
                  </a:lnTo>
                  <a:lnTo>
                    <a:pt x="4230" y="246"/>
                  </a:lnTo>
                  <a:lnTo>
                    <a:pt x="4230" y="246"/>
                  </a:lnTo>
                  <a:lnTo>
                    <a:pt x="4230" y="246"/>
                  </a:lnTo>
                  <a:lnTo>
                    <a:pt x="4236" y="246"/>
                  </a:lnTo>
                  <a:lnTo>
                    <a:pt x="4236" y="246"/>
                  </a:lnTo>
                  <a:lnTo>
                    <a:pt x="4236" y="252"/>
                  </a:lnTo>
                  <a:lnTo>
                    <a:pt x="4236" y="252"/>
                  </a:lnTo>
                  <a:lnTo>
                    <a:pt x="4236" y="252"/>
                  </a:lnTo>
                  <a:lnTo>
                    <a:pt x="4236" y="252"/>
                  </a:lnTo>
                  <a:lnTo>
                    <a:pt x="4236" y="252"/>
                  </a:lnTo>
                  <a:lnTo>
                    <a:pt x="4242" y="252"/>
                  </a:lnTo>
                  <a:lnTo>
                    <a:pt x="4242" y="252"/>
                  </a:lnTo>
                  <a:lnTo>
                    <a:pt x="4242" y="252"/>
                  </a:lnTo>
                  <a:lnTo>
                    <a:pt x="4242" y="252"/>
                  </a:lnTo>
                  <a:lnTo>
                    <a:pt x="4242" y="252"/>
                  </a:lnTo>
                  <a:lnTo>
                    <a:pt x="4242" y="252"/>
                  </a:lnTo>
                  <a:lnTo>
                    <a:pt x="4242" y="258"/>
                  </a:lnTo>
                  <a:lnTo>
                    <a:pt x="4248" y="258"/>
                  </a:lnTo>
                  <a:lnTo>
                    <a:pt x="4248" y="258"/>
                  </a:lnTo>
                  <a:lnTo>
                    <a:pt x="4248" y="258"/>
                  </a:lnTo>
                  <a:lnTo>
                    <a:pt x="4248" y="258"/>
                  </a:lnTo>
                  <a:lnTo>
                    <a:pt x="4248" y="258"/>
                  </a:lnTo>
                  <a:lnTo>
                    <a:pt x="4248" y="258"/>
                  </a:lnTo>
                  <a:lnTo>
                    <a:pt x="4248" y="258"/>
                  </a:lnTo>
                  <a:lnTo>
                    <a:pt x="4254" y="258"/>
                  </a:lnTo>
                  <a:lnTo>
                    <a:pt x="4254" y="258"/>
                  </a:lnTo>
                  <a:lnTo>
                    <a:pt x="4254" y="264"/>
                  </a:lnTo>
                  <a:lnTo>
                    <a:pt x="4254" y="264"/>
                  </a:lnTo>
                  <a:lnTo>
                    <a:pt x="4254" y="264"/>
                  </a:lnTo>
                  <a:lnTo>
                    <a:pt x="4254" y="264"/>
                  </a:lnTo>
                  <a:lnTo>
                    <a:pt x="4260" y="264"/>
                  </a:lnTo>
                  <a:lnTo>
                    <a:pt x="4260" y="264"/>
                  </a:lnTo>
                  <a:lnTo>
                    <a:pt x="4260" y="264"/>
                  </a:lnTo>
                  <a:lnTo>
                    <a:pt x="4260" y="264"/>
                  </a:lnTo>
                  <a:lnTo>
                    <a:pt x="4260" y="264"/>
                  </a:lnTo>
                  <a:lnTo>
                    <a:pt x="4260" y="264"/>
                  </a:lnTo>
                  <a:lnTo>
                    <a:pt x="4260" y="270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72" y="270"/>
                  </a:lnTo>
                  <a:lnTo>
                    <a:pt x="4272" y="270"/>
                  </a:lnTo>
                  <a:lnTo>
                    <a:pt x="4272" y="276"/>
                  </a:lnTo>
                  <a:lnTo>
                    <a:pt x="4272" y="276"/>
                  </a:lnTo>
                  <a:lnTo>
                    <a:pt x="4272" y="276"/>
                  </a:lnTo>
                  <a:lnTo>
                    <a:pt x="4272" y="276"/>
                  </a:lnTo>
                  <a:lnTo>
                    <a:pt x="4272" y="276"/>
                  </a:lnTo>
                  <a:lnTo>
                    <a:pt x="4278" y="276"/>
                  </a:lnTo>
                  <a:lnTo>
                    <a:pt x="4278" y="276"/>
                  </a:lnTo>
                  <a:lnTo>
                    <a:pt x="4278" y="276"/>
                  </a:lnTo>
                  <a:lnTo>
                    <a:pt x="4278" y="276"/>
                  </a:lnTo>
                  <a:lnTo>
                    <a:pt x="4278" y="276"/>
                  </a:lnTo>
                  <a:lnTo>
                    <a:pt x="4278" y="276"/>
                  </a:lnTo>
                  <a:lnTo>
                    <a:pt x="4284" y="282"/>
                  </a:lnTo>
                  <a:lnTo>
                    <a:pt x="4284" y="282"/>
                  </a:lnTo>
                  <a:lnTo>
                    <a:pt x="4284" y="282"/>
                  </a:lnTo>
                  <a:lnTo>
                    <a:pt x="4284" y="282"/>
                  </a:lnTo>
                  <a:lnTo>
                    <a:pt x="4284" y="282"/>
                  </a:lnTo>
                  <a:lnTo>
                    <a:pt x="4284" y="282"/>
                  </a:lnTo>
                  <a:lnTo>
                    <a:pt x="4284" y="282"/>
                  </a:lnTo>
                  <a:lnTo>
                    <a:pt x="4290" y="282"/>
                  </a:lnTo>
                  <a:lnTo>
                    <a:pt x="4290" y="282"/>
                  </a:lnTo>
                  <a:lnTo>
                    <a:pt x="4290" y="282"/>
                  </a:lnTo>
                  <a:lnTo>
                    <a:pt x="4290" y="288"/>
                  </a:lnTo>
                  <a:lnTo>
                    <a:pt x="4290" y="288"/>
                  </a:lnTo>
                  <a:lnTo>
                    <a:pt x="4290" y="288"/>
                  </a:lnTo>
                  <a:lnTo>
                    <a:pt x="4290" y="288"/>
                  </a:lnTo>
                  <a:lnTo>
                    <a:pt x="4296" y="288"/>
                  </a:lnTo>
                  <a:lnTo>
                    <a:pt x="4296" y="288"/>
                  </a:lnTo>
                  <a:lnTo>
                    <a:pt x="4296" y="288"/>
                  </a:lnTo>
                  <a:lnTo>
                    <a:pt x="4296" y="288"/>
                  </a:lnTo>
                  <a:lnTo>
                    <a:pt x="4296" y="288"/>
                  </a:lnTo>
                  <a:lnTo>
                    <a:pt x="4296" y="288"/>
                  </a:lnTo>
                  <a:lnTo>
                    <a:pt x="4296" y="288"/>
                  </a:lnTo>
                  <a:lnTo>
                    <a:pt x="4302" y="294"/>
                  </a:lnTo>
                  <a:lnTo>
                    <a:pt x="4302" y="294"/>
                  </a:lnTo>
                  <a:lnTo>
                    <a:pt x="4302" y="294"/>
                  </a:lnTo>
                  <a:lnTo>
                    <a:pt x="4302" y="294"/>
                  </a:lnTo>
                  <a:lnTo>
                    <a:pt x="4302" y="294"/>
                  </a:lnTo>
                  <a:lnTo>
                    <a:pt x="4302" y="294"/>
                  </a:lnTo>
                  <a:lnTo>
                    <a:pt x="4308" y="294"/>
                  </a:lnTo>
                  <a:lnTo>
                    <a:pt x="4308" y="294"/>
                  </a:lnTo>
                  <a:lnTo>
                    <a:pt x="4308" y="294"/>
                  </a:lnTo>
                  <a:lnTo>
                    <a:pt x="4308" y="294"/>
                  </a:lnTo>
                  <a:lnTo>
                    <a:pt x="4308" y="300"/>
                  </a:lnTo>
                  <a:lnTo>
                    <a:pt x="4308" y="300"/>
                  </a:lnTo>
                  <a:lnTo>
                    <a:pt x="4308" y="300"/>
                  </a:lnTo>
                  <a:lnTo>
                    <a:pt x="4314" y="300"/>
                  </a:lnTo>
                  <a:lnTo>
                    <a:pt x="4314" y="300"/>
                  </a:lnTo>
                  <a:lnTo>
                    <a:pt x="4314" y="300"/>
                  </a:lnTo>
                  <a:lnTo>
                    <a:pt x="4314" y="300"/>
                  </a:lnTo>
                  <a:lnTo>
                    <a:pt x="4314" y="300"/>
                  </a:lnTo>
                  <a:lnTo>
                    <a:pt x="4314" y="300"/>
                  </a:lnTo>
                  <a:lnTo>
                    <a:pt x="4320" y="300"/>
                  </a:lnTo>
                  <a:lnTo>
                    <a:pt x="4320" y="306"/>
                  </a:lnTo>
                  <a:lnTo>
                    <a:pt x="4320" y="306"/>
                  </a:lnTo>
                  <a:lnTo>
                    <a:pt x="4320" y="306"/>
                  </a:lnTo>
                  <a:lnTo>
                    <a:pt x="4320" y="306"/>
                  </a:lnTo>
                  <a:lnTo>
                    <a:pt x="4320" y="306"/>
                  </a:lnTo>
                  <a:lnTo>
                    <a:pt x="4320" y="306"/>
                  </a:lnTo>
                  <a:lnTo>
                    <a:pt x="4326" y="306"/>
                  </a:lnTo>
                  <a:lnTo>
                    <a:pt x="4326" y="306"/>
                  </a:lnTo>
                  <a:lnTo>
                    <a:pt x="4326" y="306"/>
                  </a:lnTo>
                  <a:lnTo>
                    <a:pt x="4326" y="306"/>
                  </a:lnTo>
                  <a:lnTo>
                    <a:pt x="4326" y="312"/>
                  </a:lnTo>
                  <a:lnTo>
                    <a:pt x="4326" y="312"/>
                  </a:lnTo>
                  <a:lnTo>
                    <a:pt x="4326" y="312"/>
                  </a:lnTo>
                  <a:lnTo>
                    <a:pt x="4332" y="312"/>
                  </a:lnTo>
                  <a:lnTo>
                    <a:pt x="4332" y="312"/>
                  </a:lnTo>
                  <a:lnTo>
                    <a:pt x="4332" y="312"/>
                  </a:lnTo>
                  <a:lnTo>
                    <a:pt x="4332" y="312"/>
                  </a:lnTo>
                  <a:lnTo>
                    <a:pt x="4332" y="312"/>
                  </a:lnTo>
                  <a:lnTo>
                    <a:pt x="4332" y="312"/>
                  </a:lnTo>
                  <a:lnTo>
                    <a:pt x="4338" y="312"/>
                  </a:lnTo>
                  <a:lnTo>
                    <a:pt x="4338" y="318"/>
                  </a:lnTo>
                  <a:lnTo>
                    <a:pt x="4338" y="318"/>
                  </a:lnTo>
                  <a:lnTo>
                    <a:pt x="4338" y="318"/>
                  </a:lnTo>
                  <a:lnTo>
                    <a:pt x="4338" y="318"/>
                  </a:lnTo>
                  <a:lnTo>
                    <a:pt x="4338" y="318"/>
                  </a:lnTo>
                  <a:lnTo>
                    <a:pt x="4338" y="318"/>
                  </a:lnTo>
                  <a:lnTo>
                    <a:pt x="4344" y="318"/>
                  </a:lnTo>
                  <a:lnTo>
                    <a:pt x="4344" y="318"/>
                  </a:lnTo>
                  <a:lnTo>
                    <a:pt x="4344" y="318"/>
                  </a:lnTo>
                  <a:lnTo>
                    <a:pt x="4344" y="318"/>
                  </a:lnTo>
                  <a:lnTo>
                    <a:pt x="4344" y="318"/>
                  </a:lnTo>
                  <a:lnTo>
                    <a:pt x="4344" y="324"/>
                  </a:lnTo>
                  <a:lnTo>
                    <a:pt x="4350" y="324"/>
                  </a:lnTo>
                  <a:lnTo>
                    <a:pt x="4350" y="324"/>
                  </a:lnTo>
                  <a:lnTo>
                    <a:pt x="4350" y="324"/>
                  </a:lnTo>
                  <a:lnTo>
                    <a:pt x="4350" y="324"/>
                  </a:lnTo>
                  <a:lnTo>
                    <a:pt x="4350" y="324"/>
                  </a:lnTo>
                  <a:lnTo>
                    <a:pt x="4350" y="324"/>
                  </a:lnTo>
                  <a:lnTo>
                    <a:pt x="4350" y="324"/>
                  </a:lnTo>
                  <a:lnTo>
                    <a:pt x="4356" y="324"/>
                  </a:lnTo>
                  <a:lnTo>
                    <a:pt x="4356" y="324"/>
                  </a:lnTo>
                  <a:lnTo>
                    <a:pt x="4356" y="330"/>
                  </a:lnTo>
                  <a:lnTo>
                    <a:pt x="4356" y="330"/>
                  </a:lnTo>
                  <a:lnTo>
                    <a:pt x="4356" y="330"/>
                  </a:lnTo>
                  <a:lnTo>
                    <a:pt x="4356" y="330"/>
                  </a:lnTo>
                  <a:lnTo>
                    <a:pt x="4356" y="330"/>
                  </a:lnTo>
                  <a:lnTo>
                    <a:pt x="4362" y="330"/>
                  </a:lnTo>
                  <a:lnTo>
                    <a:pt x="4362" y="330"/>
                  </a:lnTo>
                  <a:lnTo>
                    <a:pt x="4362" y="330"/>
                  </a:lnTo>
                  <a:lnTo>
                    <a:pt x="4362" y="330"/>
                  </a:lnTo>
                  <a:lnTo>
                    <a:pt x="4362" y="330"/>
                  </a:lnTo>
                  <a:lnTo>
                    <a:pt x="4362" y="330"/>
                  </a:lnTo>
                  <a:lnTo>
                    <a:pt x="4362" y="336"/>
                  </a:lnTo>
                  <a:lnTo>
                    <a:pt x="4368" y="336"/>
                  </a:lnTo>
                  <a:lnTo>
                    <a:pt x="4368" y="336"/>
                  </a:lnTo>
                  <a:lnTo>
                    <a:pt x="4368" y="336"/>
                  </a:lnTo>
                  <a:lnTo>
                    <a:pt x="4368" y="336"/>
                  </a:lnTo>
                  <a:lnTo>
                    <a:pt x="4368" y="336"/>
                  </a:lnTo>
                  <a:lnTo>
                    <a:pt x="4368" y="336"/>
                  </a:lnTo>
                  <a:lnTo>
                    <a:pt x="4368" y="336"/>
                  </a:lnTo>
                  <a:lnTo>
                    <a:pt x="4374" y="336"/>
                  </a:lnTo>
                  <a:lnTo>
                    <a:pt x="4374" y="336"/>
                  </a:lnTo>
                  <a:lnTo>
                    <a:pt x="4374" y="336"/>
                  </a:lnTo>
                  <a:lnTo>
                    <a:pt x="4374" y="342"/>
                  </a:lnTo>
                  <a:lnTo>
                    <a:pt x="4374" y="342"/>
                  </a:lnTo>
                  <a:lnTo>
                    <a:pt x="4374" y="342"/>
                  </a:lnTo>
                  <a:lnTo>
                    <a:pt x="4374" y="342"/>
                  </a:lnTo>
                  <a:lnTo>
                    <a:pt x="4380" y="342"/>
                  </a:lnTo>
                  <a:lnTo>
                    <a:pt x="4380" y="342"/>
                  </a:lnTo>
                  <a:lnTo>
                    <a:pt x="4380" y="342"/>
                  </a:lnTo>
                  <a:lnTo>
                    <a:pt x="4380" y="342"/>
                  </a:lnTo>
                  <a:lnTo>
                    <a:pt x="4380" y="342"/>
                  </a:lnTo>
                  <a:lnTo>
                    <a:pt x="4380" y="342"/>
                  </a:lnTo>
                  <a:lnTo>
                    <a:pt x="4386" y="342"/>
                  </a:lnTo>
                  <a:lnTo>
                    <a:pt x="4386" y="348"/>
                  </a:lnTo>
                  <a:lnTo>
                    <a:pt x="4386" y="348"/>
                  </a:lnTo>
                  <a:lnTo>
                    <a:pt x="4386" y="348"/>
                  </a:lnTo>
                  <a:lnTo>
                    <a:pt x="4386" y="348"/>
                  </a:lnTo>
                  <a:lnTo>
                    <a:pt x="4386" y="348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404" y="348"/>
                  </a:lnTo>
                  <a:lnTo>
                    <a:pt x="4404" y="348"/>
                  </a:lnTo>
                  <a:lnTo>
                    <a:pt x="4404" y="348"/>
                  </a:lnTo>
                  <a:lnTo>
                    <a:pt x="4404" y="348"/>
                  </a:lnTo>
                  <a:lnTo>
                    <a:pt x="4404" y="348"/>
                  </a:lnTo>
                  <a:lnTo>
                    <a:pt x="4404" y="348"/>
                  </a:lnTo>
                  <a:lnTo>
                    <a:pt x="4404" y="348"/>
                  </a:lnTo>
                  <a:lnTo>
                    <a:pt x="4410" y="348"/>
                  </a:lnTo>
                  <a:lnTo>
                    <a:pt x="4410" y="348"/>
                  </a:lnTo>
                  <a:lnTo>
                    <a:pt x="4410" y="348"/>
                  </a:lnTo>
                  <a:lnTo>
                    <a:pt x="4410" y="348"/>
                  </a:lnTo>
                  <a:lnTo>
                    <a:pt x="4410" y="348"/>
                  </a:lnTo>
                  <a:lnTo>
                    <a:pt x="4410" y="348"/>
                  </a:lnTo>
                  <a:lnTo>
                    <a:pt x="4410" y="348"/>
                  </a:lnTo>
                  <a:lnTo>
                    <a:pt x="4416" y="348"/>
                  </a:lnTo>
                  <a:lnTo>
                    <a:pt x="4416" y="348"/>
                  </a:lnTo>
                  <a:lnTo>
                    <a:pt x="4416" y="348"/>
                  </a:lnTo>
                  <a:lnTo>
                    <a:pt x="4416" y="348"/>
                  </a:lnTo>
                  <a:lnTo>
                    <a:pt x="4416" y="348"/>
                  </a:lnTo>
                  <a:lnTo>
                    <a:pt x="4416" y="348"/>
                  </a:lnTo>
                  <a:lnTo>
                    <a:pt x="4422" y="348"/>
                  </a:lnTo>
                  <a:lnTo>
                    <a:pt x="4422" y="348"/>
                  </a:lnTo>
                  <a:lnTo>
                    <a:pt x="4422" y="348"/>
                  </a:lnTo>
                  <a:lnTo>
                    <a:pt x="4422" y="348"/>
                  </a:lnTo>
                  <a:lnTo>
                    <a:pt x="4422" y="348"/>
                  </a:lnTo>
                  <a:lnTo>
                    <a:pt x="4422" y="342"/>
                  </a:lnTo>
                  <a:lnTo>
                    <a:pt x="4422" y="342"/>
                  </a:lnTo>
                  <a:lnTo>
                    <a:pt x="4428" y="342"/>
                  </a:lnTo>
                  <a:lnTo>
                    <a:pt x="4428" y="342"/>
                  </a:lnTo>
                  <a:lnTo>
                    <a:pt x="4428" y="342"/>
                  </a:lnTo>
                  <a:lnTo>
                    <a:pt x="4428" y="342"/>
                  </a:lnTo>
                  <a:lnTo>
                    <a:pt x="4428" y="342"/>
                  </a:lnTo>
                  <a:lnTo>
                    <a:pt x="4428" y="342"/>
                  </a:lnTo>
                  <a:lnTo>
                    <a:pt x="4428" y="342"/>
                  </a:lnTo>
                  <a:lnTo>
                    <a:pt x="4434" y="342"/>
                  </a:lnTo>
                  <a:lnTo>
                    <a:pt x="4434" y="342"/>
                  </a:lnTo>
                  <a:lnTo>
                    <a:pt x="4434" y="336"/>
                  </a:lnTo>
                  <a:lnTo>
                    <a:pt x="4434" y="336"/>
                  </a:lnTo>
                  <a:lnTo>
                    <a:pt x="4434" y="336"/>
                  </a:lnTo>
                  <a:lnTo>
                    <a:pt x="4434" y="336"/>
                  </a:lnTo>
                  <a:lnTo>
                    <a:pt x="4434" y="336"/>
                  </a:lnTo>
                  <a:lnTo>
                    <a:pt x="4440" y="336"/>
                  </a:lnTo>
                  <a:lnTo>
                    <a:pt x="4440" y="336"/>
                  </a:lnTo>
                  <a:lnTo>
                    <a:pt x="4440" y="336"/>
                  </a:lnTo>
                  <a:lnTo>
                    <a:pt x="4440" y="336"/>
                  </a:lnTo>
                  <a:lnTo>
                    <a:pt x="4440" y="336"/>
                  </a:lnTo>
                  <a:lnTo>
                    <a:pt x="4440" y="330"/>
                  </a:lnTo>
                  <a:lnTo>
                    <a:pt x="4446" y="330"/>
                  </a:lnTo>
                  <a:lnTo>
                    <a:pt x="4446" y="330"/>
                  </a:lnTo>
                  <a:lnTo>
                    <a:pt x="4446" y="330"/>
                  </a:lnTo>
                  <a:lnTo>
                    <a:pt x="4446" y="330"/>
                  </a:lnTo>
                  <a:lnTo>
                    <a:pt x="4446" y="330"/>
                  </a:lnTo>
                  <a:lnTo>
                    <a:pt x="4446" y="330"/>
                  </a:lnTo>
                  <a:lnTo>
                    <a:pt x="4446" y="330"/>
                  </a:lnTo>
                  <a:lnTo>
                    <a:pt x="4452" y="330"/>
                  </a:lnTo>
                  <a:lnTo>
                    <a:pt x="4452" y="330"/>
                  </a:lnTo>
                  <a:lnTo>
                    <a:pt x="4452" y="330"/>
                  </a:lnTo>
                  <a:lnTo>
                    <a:pt x="4452" y="324"/>
                  </a:lnTo>
                  <a:lnTo>
                    <a:pt x="4452" y="324"/>
                  </a:lnTo>
                  <a:lnTo>
                    <a:pt x="4452" y="324"/>
                  </a:lnTo>
                  <a:lnTo>
                    <a:pt x="4458" y="324"/>
                  </a:lnTo>
                  <a:lnTo>
                    <a:pt x="4458" y="324"/>
                  </a:lnTo>
                  <a:lnTo>
                    <a:pt x="4458" y="324"/>
                  </a:lnTo>
                  <a:lnTo>
                    <a:pt x="4458" y="324"/>
                  </a:lnTo>
                  <a:lnTo>
                    <a:pt x="4458" y="324"/>
                  </a:lnTo>
                  <a:lnTo>
                    <a:pt x="4458" y="324"/>
                  </a:lnTo>
                  <a:lnTo>
                    <a:pt x="4458" y="324"/>
                  </a:lnTo>
                  <a:lnTo>
                    <a:pt x="4464" y="324"/>
                  </a:lnTo>
                  <a:lnTo>
                    <a:pt x="4464" y="318"/>
                  </a:lnTo>
                  <a:lnTo>
                    <a:pt x="4464" y="318"/>
                  </a:lnTo>
                  <a:lnTo>
                    <a:pt x="4464" y="318"/>
                  </a:lnTo>
                  <a:lnTo>
                    <a:pt x="4464" y="318"/>
                  </a:lnTo>
                  <a:lnTo>
                    <a:pt x="4464" y="318"/>
                  </a:lnTo>
                  <a:lnTo>
                    <a:pt x="4464" y="318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Rectangle 59"/>
            <p:cNvSpPr>
              <a:spLocks noChangeArrowheads="1"/>
            </p:cNvSpPr>
            <p:nvPr/>
          </p:nvSpPr>
          <p:spPr bwMode="auto">
            <a:xfrm>
              <a:off x="1293" y="2376"/>
              <a:ext cx="28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</a:rPr>
                <a:t>Ay_bet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645" y="2256"/>
              <a:ext cx="4464" cy="108"/>
            </a:xfrm>
            <a:custGeom>
              <a:avLst/>
              <a:gdLst/>
              <a:ahLst/>
              <a:cxnLst>
                <a:cxn ang="0">
                  <a:pos x="66" y="42"/>
                </a:cxn>
                <a:cxn ang="0">
                  <a:pos x="138" y="48"/>
                </a:cxn>
                <a:cxn ang="0">
                  <a:pos x="210" y="60"/>
                </a:cxn>
                <a:cxn ang="0">
                  <a:pos x="282" y="72"/>
                </a:cxn>
                <a:cxn ang="0">
                  <a:pos x="348" y="84"/>
                </a:cxn>
                <a:cxn ang="0">
                  <a:pos x="420" y="96"/>
                </a:cxn>
                <a:cxn ang="0">
                  <a:pos x="492" y="102"/>
                </a:cxn>
                <a:cxn ang="0">
                  <a:pos x="564" y="90"/>
                </a:cxn>
                <a:cxn ang="0">
                  <a:pos x="630" y="78"/>
                </a:cxn>
                <a:cxn ang="0">
                  <a:pos x="702" y="66"/>
                </a:cxn>
                <a:cxn ang="0">
                  <a:pos x="774" y="54"/>
                </a:cxn>
                <a:cxn ang="0">
                  <a:pos x="846" y="42"/>
                </a:cxn>
                <a:cxn ang="0">
                  <a:pos x="918" y="24"/>
                </a:cxn>
                <a:cxn ang="0">
                  <a:pos x="984" y="12"/>
                </a:cxn>
                <a:cxn ang="0">
                  <a:pos x="1056" y="0"/>
                </a:cxn>
                <a:cxn ang="0">
                  <a:pos x="1128" y="12"/>
                </a:cxn>
                <a:cxn ang="0">
                  <a:pos x="1200" y="30"/>
                </a:cxn>
                <a:cxn ang="0">
                  <a:pos x="1266" y="42"/>
                </a:cxn>
                <a:cxn ang="0">
                  <a:pos x="1338" y="54"/>
                </a:cxn>
                <a:cxn ang="0">
                  <a:pos x="1410" y="72"/>
                </a:cxn>
                <a:cxn ang="0">
                  <a:pos x="1482" y="84"/>
                </a:cxn>
                <a:cxn ang="0">
                  <a:pos x="1548" y="96"/>
                </a:cxn>
                <a:cxn ang="0">
                  <a:pos x="1620" y="102"/>
                </a:cxn>
                <a:cxn ang="0">
                  <a:pos x="1692" y="90"/>
                </a:cxn>
                <a:cxn ang="0">
                  <a:pos x="1764" y="78"/>
                </a:cxn>
                <a:cxn ang="0">
                  <a:pos x="1836" y="72"/>
                </a:cxn>
                <a:cxn ang="0">
                  <a:pos x="1902" y="60"/>
                </a:cxn>
                <a:cxn ang="0">
                  <a:pos x="1974" y="48"/>
                </a:cxn>
                <a:cxn ang="0">
                  <a:pos x="2046" y="42"/>
                </a:cxn>
                <a:cxn ang="0">
                  <a:pos x="2118" y="30"/>
                </a:cxn>
                <a:cxn ang="0">
                  <a:pos x="2184" y="30"/>
                </a:cxn>
                <a:cxn ang="0">
                  <a:pos x="2256" y="36"/>
                </a:cxn>
                <a:cxn ang="0">
                  <a:pos x="2328" y="42"/>
                </a:cxn>
                <a:cxn ang="0">
                  <a:pos x="2400" y="54"/>
                </a:cxn>
                <a:cxn ang="0">
                  <a:pos x="2466" y="66"/>
                </a:cxn>
                <a:cxn ang="0">
                  <a:pos x="2538" y="72"/>
                </a:cxn>
                <a:cxn ang="0">
                  <a:pos x="2610" y="84"/>
                </a:cxn>
                <a:cxn ang="0">
                  <a:pos x="2682" y="96"/>
                </a:cxn>
                <a:cxn ang="0">
                  <a:pos x="2754" y="102"/>
                </a:cxn>
                <a:cxn ang="0">
                  <a:pos x="2820" y="90"/>
                </a:cxn>
                <a:cxn ang="0">
                  <a:pos x="2892" y="78"/>
                </a:cxn>
                <a:cxn ang="0">
                  <a:pos x="2964" y="60"/>
                </a:cxn>
                <a:cxn ang="0">
                  <a:pos x="3036" y="48"/>
                </a:cxn>
                <a:cxn ang="0">
                  <a:pos x="3102" y="36"/>
                </a:cxn>
                <a:cxn ang="0">
                  <a:pos x="3174" y="18"/>
                </a:cxn>
                <a:cxn ang="0">
                  <a:pos x="3246" y="6"/>
                </a:cxn>
                <a:cxn ang="0">
                  <a:pos x="3318" y="0"/>
                </a:cxn>
                <a:cxn ang="0">
                  <a:pos x="3390" y="18"/>
                </a:cxn>
                <a:cxn ang="0">
                  <a:pos x="3456" y="30"/>
                </a:cxn>
                <a:cxn ang="0">
                  <a:pos x="3528" y="48"/>
                </a:cxn>
                <a:cxn ang="0">
                  <a:pos x="3600" y="60"/>
                </a:cxn>
                <a:cxn ang="0">
                  <a:pos x="3672" y="72"/>
                </a:cxn>
                <a:cxn ang="0">
                  <a:pos x="3738" y="90"/>
                </a:cxn>
                <a:cxn ang="0">
                  <a:pos x="3810" y="102"/>
                </a:cxn>
                <a:cxn ang="0">
                  <a:pos x="3882" y="102"/>
                </a:cxn>
                <a:cxn ang="0">
                  <a:pos x="3954" y="90"/>
                </a:cxn>
                <a:cxn ang="0">
                  <a:pos x="4020" y="78"/>
                </a:cxn>
                <a:cxn ang="0">
                  <a:pos x="4092" y="66"/>
                </a:cxn>
                <a:cxn ang="0">
                  <a:pos x="4164" y="54"/>
                </a:cxn>
                <a:cxn ang="0">
                  <a:pos x="4236" y="48"/>
                </a:cxn>
                <a:cxn ang="0">
                  <a:pos x="4308" y="36"/>
                </a:cxn>
                <a:cxn ang="0">
                  <a:pos x="4374" y="30"/>
                </a:cxn>
                <a:cxn ang="0">
                  <a:pos x="4446" y="30"/>
                </a:cxn>
              </a:cxnLst>
              <a:rect l="0" t="0" r="r" b="b"/>
              <a:pathLst>
                <a:path w="4464" h="108">
                  <a:moveTo>
                    <a:pt x="0" y="108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8" y="60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34" y="66"/>
                  </a:lnTo>
                  <a:lnTo>
                    <a:pt x="234" y="66"/>
                  </a:lnTo>
                  <a:lnTo>
                    <a:pt x="234" y="66"/>
                  </a:lnTo>
                  <a:lnTo>
                    <a:pt x="234" y="66"/>
                  </a:lnTo>
                  <a:lnTo>
                    <a:pt x="234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52" y="66"/>
                  </a:lnTo>
                  <a:lnTo>
                    <a:pt x="252" y="66"/>
                  </a:lnTo>
                  <a:lnTo>
                    <a:pt x="252" y="66"/>
                  </a:lnTo>
                  <a:lnTo>
                    <a:pt x="252" y="66"/>
                  </a:lnTo>
                  <a:lnTo>
                    <a:pt x="252" y="66"/>
                  </a:lnTo>
                  <a:lnTo>
                    <a:pt x="252" y="66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64" y="66"/>
                  </a:lnTo>
                  <a:lnTo>
                    <a:pt x="270" y="66"/>
                  </a:lnTo>
                  <a:lnTo>
                    <a:pt x="270" y="72"/>
                  </a:lnTo>
                  <a:lnTo>
                    <a:pt x="270" y="72"/>
                  </a:lnTo>
                  <a:lnTo>
                    <a:pt x="270" y="72"/>
                  </a:lnTo>
                  <a:lnTo>
                    <a:pt x="270" y="72"/>
                  </a:lnTo>
                  <a:lnTo>
                    <a:pt x="270" y="72"/>
                  </a:lnTo>
                  <a:lnTo>
                    <a:pt x="270" y="72"/>
                  </a:lnTo>
                  <a:lnTo>
                    <a:pt x="276" y="72"/>
                  </a:lnTo>
                  <a:lnTo>
                    <a:pt x="276" y="72"/>
                  </a:lnTo>
                  <a:lnTo>
                    <a:pt x="276" y="72"/>
                  </a:lnTo>
                  <a:lnTo>
                    <a:pt x="276" y="72"/>
                  </a:lnTo>
                  <a:lnTo>
                    <a:pt x="276" y="72"/>
                  </a:lnTo>
                  <a:lnTo>
                    <a:pt x="276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300" y="72"/>
                  </a:lnTo>
                  <a:lnTo>
                    <a:pt x="300" y="72"/>
                  </a:lnTo>
                  <a:lnTo>
                    <a:pt x="300" y="72"/>
                  </a:lnTo>
                  <a:lnTo>
                    <a:pt x="300" y="72"/>
                  </a:lnTo>
                  <a:lnTo>
                    <a:pt x="300" y="72"/>
                  </a:lnTo>
                  <a:lnTo>
                    <a:pt x="300" y="72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06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24" y="78"/>
                  </a:lnTo>
                  <a:lnTo>
                    <a:pt x="324" y="78"/>
                  </a:lnTo>
                  <a:lnTo>
                    <a:pt x="324" y="78"/>
                  </a:lnTo>
                  <a:lnTo>
                    <a:pt x="324" y="78"/>
                  </a:lnTo>
                  <a:lnTo>
                    <a:pt x="324" y="78"/>
                  </a:lnTo>
                  <a:lnTo>
                    <a:pt x="324" y="78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2" y="78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6" y="84"/>
                  </a:lnTo>
                  <a:lnTo>
                    <a:pt x="366" y="84"/>
                  </a:lnTo>
                  <a:lnTo>
                    <a:pt x="366" y="84"/>
                  </a:lnTo>
                  <a:lnTo>
                    <a:pt x="366" y="84"/>
                  </a:lnTo>
                  <a:lnTo>
                    <a:pt x="366" y="84"/>
                  </a:lnTo>
                  <a:lnTo>
                    <a:pt x="366" y="84"/>
                  </a:lnTo>
                  <a:lnTo>
                    <a:pt x="372" y="84"/>
                  </a:lnTo>
                  <a:lnTo>
                    <a:pt x="372" y="84"/>
                  </a:lnTo>
                  <a:lnTo>
                    <a:pt x="372" y="84"/>
                  </a:lnTo>
                  <a:lnTo>
                    <a:pt x="372" y="84"/>
                  </a:lnTo>
                  <a:lnTo>
                    <a:pt x="372" y="84"/>
                  </a:lnTo>
                  <a:lnTo>
                    <a:pt x="372" y="84"/>
                  </a:lnTo>
                  <a:lnTo>
                    <a:pt x="372" y="84"/>
                  </a:lnTo>
                  <a:lnTo>
                    <a:pt x="378" y="84"/>
                  </a:lnTo>
                  <a:lnTo>
                    <a:pt x="378" y="84"/>
                  </a:lnTo>
                  <a:lnTo>
                    <a:pt x="378" y="84"/>
                  </a:lnTo>
                  <a:lnTo>
                    <a:pt x="378" y="84"/>
                  </a:lnTo>
                  <a:lnTo>
                    <a:pt x="378" y="84"/>
                  </a:lnTo>
                  <a:lnTo>
                    <a:pt x="378" y="84"/>
                  </a:lnTo>
                  <a:lnTo>
                    <a:pt x="384" y="84"/>
                  </a:lnTo>
                  <a:lnTo>
                    <a:pt x="384" y="84"/>
                  </a:lnTo>
                  <a:lnTo>
                    <a:pt x="384" y="84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402" y="90"/>
                  </a:lnTo>
                  <a:lnTo>
                    <a:pt x="402" y="90"/>
                  </a:lnTo>
                  <a:lnTo>
                    <a:pt x="402" y="90"/>
                  </a:lnTo>
                  <a:lnTo>
                    <a:pt x="402" y="90"/>
                  </a:lnTo>
                  <a:lnTo>
                    <a:pt x="402" y="90"/>
                  </a:lnTo>
                  <a:lnTo>
                    <a:pt x="402" y="90"/>
                  </a:lnTo>
                  <a:lnTo>
                    <a:pt x="402" y="90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20" y="90"/>
                  </a:lnTo>
                  <a:lnTo>
                    <a:pt x="420" y="90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32" y="96"/>
                  </a:lnTo>
                  <a:lnTo>
                    <a:pt x="432" y="96"/>
                  </a:lnTo>
                  <a:lnTo>
                    <a:pt x="432" y="96"/>
                  </a:lnTo>
                  <a:lnTo>
                    <a:pt x="432" y="96"/>
                  </a:lnTo>
                  <a:lnTo>
                    <a:pt x="432" y="96"/>
                  </a:lnTo>
                  <a:lnTo>
                    <a:pt x="432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44" y="96"/>
                  </a:lnTo>
                  <a:lnTo>
                    <a:pt x="444" y="96"/>
                  </a:lnTo>
                  <a:lnTo>
                    <a:pt x="444" y="96"/>
                  </a:lnTo>
                  <a:lnTo>
                    <a:pt x="444" y="96"/>
                  </a:lnTo>
                  <a:lnTo>
                    <a:pt x="444" y="96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6" y="96"/>
                  </a:lnTo>
                  <a:lnTo>
                    <a:pt x="456" y="96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0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8" y="102"/>
                  </a:lnTo>
                  <a:lnTo>
                    <a:pt x="498" y="102"/>
                  </a:lnTo>
                  <a:lnTo>
                    <a:pt x="498" y="102"/>
                  </a:lnTo>
                  <a:lnTo>
                    <a:pt x="498" y="102"/>
                  </a:lnTo>
                  <a:lnTo>
                    <a:pt x="498" y="102"/>
                  </a:lnTo>
                  <a:lnTo>
                    <a:pt x="498" y="102"/>
                  </a:lnTo>
                  <a:lnTo>
                    <a:pt x="498" y="102"/>
                  </a:lnTo>
                  <a:lnTo>
                    <a:pt x="504" y="102"/>
                  </a:lnTo>
                  <a:lnTo>
                    <a:pt x="504" y="102"/>
                  </a:lnTo>
                  <a:lnTo>
                    <a:pt x="504" y="102"/>
                  </a:lnTo>
                  <a:lnTo>
                    <a:pt x="504" y="102"/>
                  </a:lnTo>
                  <a:lnTo>
                    <a:pt x="504" y="102"/>
                  </a:lnTo>
                  <a:lnTo>
                    <a:pt x="504" y="102"/>
                  </a:lnTo>
                  <a:lnTo>
                    <a:pt x="504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6" y="102"/>
                  </a:lnTo>
                  <a:lnTo>
                    <a:pt x="516" y="102"/>
                  </a:lnTo>
                  <a:lnTo>
                    <a:pt x="516" y="102"/>
                  </a:lnTo>
                  <a:lnTo>
                    <a:pt x="516" y="102"/>
                  </a:lnTo>
                  <a:lnTo>
                    <a:pt x="516" y="102"/>
                  </a:lnTo>
                  <a:lnTo>
                    <a:pt x="516" y="102"/>
                  </a:lnTo>
                  <a:lnTo>
                    <a:pt x="516" y="102"/>
                  </a:lnTo>
                  <a:lnTo>
                    <a:pt x="522" y="102"/>
                  </a:lnTo>
                  <a:lnTo>
                    <a:pt x="522" y="102"/>
                  </a:lnTo>
                  <a:lnTo>
                    <a:pt x="522" y="102"/>
                  </a:lnTo>
                  <a:lnTo>
                    <a:pt x="522" y="102"/>
                  </a:lnTo>
                  <a:lnTo>
                    <a:pt x="522" y="102"/>
                  </a:lnTo>
                  <a:lnTo>
                    <a:pt x="522" y="102"/>
                  </a:lnTo>
                  <a:lnTo>
                    <a:pt x="528" y="102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40" y="96"/>
                  </a:lnTo>
                  <a:lnTo>
                    <a:pt x="540" y="96"/>
                  </a:lnTo>
                  <a:lnTo>
                    <a:pt x="540" y="96"/>
                  </a:lnTo>
                  <a:lnTo>
                    <a:pt x="540" y="96"/>
                  </a:lnTo>
                  <a:lnTo>
                    <a:pt x="540" y="96"/>
                  </a:lnTo>
                  <a:lnTo>
                    <a:pt x="540" y="96"/>
                  </a:lnTo>
                  <a:lnTo>
                    <a:pt x="540" y="96"/>
                  </a:lnTo>
                  <a:lnTo>
                    <a:pt x="546" y="96"/>
                  </a:lnTo>
                  <a:lnTo>
                    <a:pt x="546" y="96"/>
                  </a:lnTo>
                  <a:lnTo>
                    <a:pt x="546" y="96"/>
                  </a:lnTo>
                  <a:lnTo>
                    <a:pt x="546" y="96"/>
                  </a:lnTo>
                  <a:lnTo>
                    <a:pt x="546" y="96"/>
                  </a:lnTo>
                  <a:lnTo>
                    <a:pt x="546" y="96"/>
                  </a:lnTo>
                  <a:lnTo>
                    <a:pt x="546" y="96"/>
                  </a:lnTo>
                  <a:lnTo>
                    <a:pt x="552" y="96"/>
                  </a:lnTo>
                  <a:lnTo>
                    <a:pt x="552" y="96"/>
                  </a:lnTo>
                  <a:lnTo>
                    <a:pt x="552" y="96"/>
                  </a:lnTo>
                  <a:lnTo>
                    <a:pt x="552" y="96"/>
                  </a:lnTo>
                  <a:lnTo>
                    <a:pt x="552" y="96"/>
                  </a:lnTo>
                  <a:lnTo>
                    <a:pt x="552" y="96"/>
                  </a:lnTo>
                  <a:lnTo>
                    <a:pt x="558" y="96"/>
                  </a:lnTo>
                  <a:lnTo>
                    <a:pt x="558" y="96"/>
                  </a:lnTo>
                  <a:lnTo>
                    <a:pt x="558" y="96"/>
                  </a:lnTo>
                  <a:lnTo>
                    <a:pt x="558" y="96"/>
                  </a:lnTo>
                  <a:lnTo>
                    <a:pt x="558" y="96"/>
                  </a:lnTo>
                  <a:lnTo>
                    <a:pt x="558" y="96"/>
                  </a:lnTo>
                  <a:lnTo>
                    <a:pt x="564" y="96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0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2" y="90"/>
                  </a:lnTo>
                  <a:lnTo>
                    <a:pt x="588" y="90"/>
                  </a:lnTo>
                  <a:lnTo>
                    <a:pt x="588" y="90"/>
                  </a:lnTo>
                  <a:lnTo>
                    <a:pt x="588" y="90"/>
                  </a:lnTo>
                  <a:lnTo>
                    <a:pt x="588" y="90"/>
                  </a:lnTo>
                  <a:lnTo>
                    <a:pt x="588" y="90"/>
                  </a:lnTo>
                  <a:lnTo>
                    <a:pt x="588" y="90"/>
                  </a:lnTo>
                  <a:lnTo>
                    <a:pt x="588" y="90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6" y="78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66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2" y="72"/>
                  </a:lnTo>
                  <a:lnTo>
                    <a:pt x="678" y="72"/>
                  </a:lnTo>
                  <a:lnTo>
                    <a:pt x="678" y="72"/>
                  </a:lnTo>
                  <a:lnTo>
                    <a:pt x="678" y="72"/>
                  </a:lnTo>
                  <a:lnTo>
                    <a:pt x="678" y="72"/>
                  </a:lnTo>
                  <a:lnTo>
                    <a:pt x="678" y="72"/>
                  </a:lnTo>
                  <a:lnTo>
                    <a:pt x="678" y="72"/>
                  </a:lnTo>
                  <a:lnTo>
                    <a:pt x="678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84" y="72"/>
                  </a:lnTo>
                  <a:lnTo>
                    <a:pt x="690" y="72"/>
                  </a:lnTo>
                  <a:lnTo>
                    <a:pt x="690" y="72"/>
                  </a:lnTo>
                  <a:lnTo>
                    <a:pt x="690" y="72"/>
                  </a:lnTo>
                  <a:lnTo>
                    <a:pt x="690" y="72"/>
                  </a:lnTo>
                  <a:lnTo>
                    <a:pt x="690" y="72"/>
                  </a:lnTo>
                  <a:lnTo>
                    <a:pt x="690" y="72"/>
                  </a:lnTo>
                  <a:lnTo>
                    <a:pt x="690" y="72"/>
                  </a:lnTo>
                  <a:lnTo>
                    <a:pt x="696" y="72"/>
                  </a:lnTo>
                  <a:lnTo>
                    <a:pt x="696" y="72"/>
                  </a:lnTo>
                  <a:lnTo>
                    <a:pt x="696" y="72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696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2" y="66"/>
                  </a:lnTo>
                  <a:lnTo>
                    <a:pt x="708" y="66"/>
                  </a:lnTo>
                  <a:lnTo>
                    <a:pt x="708" y="66"/>
                  </a:lnTo>
                  <a:lnTo>
                    <a:pt x="708" y="66"/>
                  </a:lnTo>
                  <a:lnTo>
                    <a:pt x="708" y="66"/>
                  </a:lnTo>
                  <a:lnTo>
                    <a:pt x="708" y="66"/>
                  </a:lnTo>
                  <a:lnTo>
                    <a:pt x="708" y="66"/>
                  </a:lnTo>
                  <a:lnTo>
                    <a:pt x="714" y="66"/>
                  </a:lnTo>
                  <a:lnTo>
                    <a:pt x="714" y="66"/>
                  </a:lnTo>
                  <a:lnTo>
                    <a:pt x="714" y="66"/>
                  </a:lnTo>
                  <a:lnTo>
                    <a:pt x="714" y="66"/>
                  </a:lnTo>
                  <a:lnTo>
                    <a:pt x="714" y="66"/>
                  </a:lnTo>
                  <a:lnTo>
                    <a:pt x="714" y="66"/>
                  </a:lnTo>
                  <a:lnTo>
                    <a:pt x="714" y="66"/>
                  </a:lnTo>
                  <a:lnTo>
                    <a:pt x="720" y="66"/>
                  </a:lnTo>
                  <a:lnTo>
                    <a:pt x="720" y="66"/>
                  </a:lnTo>
                  <a:lnTo>
                    <a:pt x="720" y="66"/>
                  </a:lnTo>
                  <a:lnTo>
                    <a:pt x="720" y="66"/>
                  </a:lnTo>
                  <a:lnTo>
                    <a:pt x="720" y="66"/>
                  </a:lnTo>
                  <a:lnTo>
                    <a:pt x="720" y="66"/>
                  </a:lnTo>
                  <a:lnTo>
                    <a:pt x="720" y="66"/>
                  </a:lnTo>
                  <a:lnTo>
                    <a:pt x="726" y="66"/>
                  </a:lnTo>
                  <a:lnTo>
                    <a:pt x="726" y="66"/>
                  </a:lnTo>
                  <a:lnTo>
                    <a:pt x="726" y="66"/>
                  </a:lnTo>
                  <a:lnTo>
                    <a:pt x="726" y="66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26" y="60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8" y="60"/>
                  </a:lnTo>
                  <a:lnTo>
                    <a:pt x="738" y="60"/>
                  </a:lnTo>
                  <a:lnTo>
                    <a:pt x="738" y="60"/>
                  </a:lnTo>
                  <a:lnTo>
                    <a:pt x="738" y="60"/>
                  </a:lnTo>
                  <a:lnTo>
                    <a:pt x="738" y="60"/>
                  </a:lnTo>
                  <a:lnTo>
                    <a:pt x="738" y="60"/>
                  </a:lnTo>
                  <a:lnTo>
                    <a:pt x="738" y="60"/>
                  </a:lnTo>
                  <a:lnTo>
                    <a:pt x="744" y="60"/>
                  </a:lnTo>
                  <a:lnTo>
                    <a:pt x="744" y="60"/>
                  </a:lnTo>
                  <a:lnTo>
                    <a:pt x="744" y="60"/>
                  </a:lnTo>
                  <a:lnTo>
                    <a:pt x="744" y="60"/>
                  </a:lnTo>
                  <a:lnTo>
                    <a:pt x="744" y="60"/>
                  </a:lnTo>
                  <a:lnTo>
                    <a:pt x="744" y="60"/>
                  </a:lnTo>
                  <a:lnTo>
                    <a:pt x="744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0" y="60"/>
                  </a:lnTo>
                  <a:lnTo>
                    <a:pt x="756" y="60"/>
                  </a:lnTo>
                  <a:lnTo>
                    <a:pt x="756" y="60"/>
                  </a:lnTo>
                  <a:lnTo>
                    <a:pt x="756" y="60"/>
                  </a:lnTo>
                  <a:lnTo>
                    <a:pt x="756" y="60"/>
                  </a:lnTo>
                  <a:lnTo>
                    <a:pt x="756" y="60"/>
                  </a:lnTo>
                  <a:lnTo>
                    <a:pt x="756" y="54"/>
                  </a:lnTo>
                  <a:lnTo>
                    <a:pt x="756" y="54"/>
                  </a:lnTo>
                  <a:lnTo>
                    <a:pt x="762" y="54"/>
                  </a:lnTo>
                  <a:lnTo>
                    <a:pt x="762" y="54"/>
                  </a:lnTo>
                  <a:lnTo>
                    <a:pt x="762" y="54"/>
                  </a:lnTo>
                  <a:lnTo>
                    <a:pt x="762" y="54"/>
                  </a:lnTo>
                  <a:lnTo>
                    <a:pt x="762" y="54"/>
                  </a:lnTo>
                  <a:lnTo>
                    <a:pt x="762" y="54"/>
                  </a:lnTo>
                  <a:lnTo>
                    <a:pt x="768" y="54"/>
                  </a:lnTo>
                  <a:lnTo>
                    <a:pt x="768" y="54"/>
                  </a:lnTo>
                  <a:lnTo>
                    <a:pt x="768" y="54"/>
                  </a:lnTo>
                  <a:lnTo>
                    <a:pt x="768" y="54"/>
                  </a:lnTo>
                  <a:lnTo>
                    <a:pt x="768" y="54"/>
                  </a:lnTo>
                  <a:lnTo>
                    <a:pt x="768" y="54"/>
                  </a:lnTo>
                  <a:lnTo>
                    <a:pt x="768" y="54"/>
                  </a:lnTo>
                  <a:lnTo>
                    <a:pt x="774" y="54"/>
                  </a:lnTo>
                  <a:lnTo>
                    <a:pt x="774" y="54"/>
                  </a:lnTo>
                  <a:lnTo>
                    <a:pt x="774" y="54"/>
                  </a:lnTo>
                  <a:lnTo>
                    <a:pt x="774" y="54"/>
                  </a:lnTo>
                  <a:lnTo>
                    <a:pt x="774" y="54"/>
                  </a:lnTo>
                  <a:lnTo>
                    <a:pt x="774" y="54"/>
                  </a:lnTo>
                  <a:lnTo>
                    <a:pt x="774" y="54"/>
                  </a:lnTo>
                  <a:lnTo>
                    <a:pt x="780" y="54"/>
                  </a:lnTo>
                  <a:lnTo>
                    <a:pt x="780" y="54"/>
                  </a:lnTo>
                  <a:lnTo>
                    <a:pt x="780" y="54"/>
                  </a:lnTo>
                  <a:lnTo>
                    <a:pt x="780" y="54"/>
                  </a:lnTo>
                  <a:lnTo>
                    <a:pt x="780" y="54"/>
                  </a:lnTo>
                  <a:lnTo>
                    <a:pt x="780" y="54"/>
                  </a:lnTo>
                  <a:lnTo>
                    <a:pt x="780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48"/>
                  </a:lnTo>
                  <a:lnTo>
                    <a:pt x="792" y="48"/>
                  </a:lnTo>
                  <a:lnTo>
                    <a:pt x="792" y="48"/>
                  </a:lnTo>
                  <a:lnTo>
                    <a:pt x="792" y="48"/>
                  </a:lnTo>
                  <a:lnTo>
                    <a:pt x="792" y="48"/>
                  </a:lnTo>
                  <a:lnTo>
                    <a:pt x="792" y="48"/>
                  </a:lnTo>
                  <a:lnTo>
                    <a:pt x="792" y="48"/>
                  </a:lnTo>
                  <a:lnTo>
                    <a:pt x="792" y="48"/>
                  </a:lnTo>
                  <a:lnTo>
                    <a:pt x="798" y="48"/>
                  </a:lnTo>
                  <a:lnTo>
                    <a:pt x="798" y="48"/>
                  </a:lnTo>
                  <a:lnTo>
                    <a:pt x="798" y="48"/>
                  </a:lnTo>
                  <a:lnTo>
                    <a:pt x="798" y="48"/>
                  </a:lnTo>
                  <a:lnTo>
                    <a:pt x="798" y="48"/>
                  </a:lnTo>
                  <a:lnTo>
                    <a:pt x="798" y="48"/>
                  </a:lnTo>
                  <a:lnTo>
                    <a:pt x="798" y="48"/>
                  </a:lnTo>
                  <a:lnTo>
                    <a:pt x="804" y="48"/>
                  </a:lnTo>
                  <a:lnTo>
                    <a:pt x="804" y="48"/>
                  </a:lnTo>
                  <a:lnTo>
                    <a:pt x="804" y="48"/>
                  </a:lnTo>
                  <a:lnTo>
                    <a:pt x="804" y="48"/>
                  </a:lnTo>
                  <a:lnTo>
                    <a:pt x="804" y="48"/>
                  </a:lnTo>
                  <a:lnTo>
                    <a:pt x="804" y="48"/>
                  </a:lnTo>
                  <a:lnTo>
                    <a:pt x="804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0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2"/>
                  </a:lnTo>
                  <a:lnTo>
                    <a:pt x="822" y="42"/>
                  </a:lnTo>
                  <a:lnTo>
                    <a:pt x="822" y="42"/>
                  </a:lnTo>
                  <a:lnTo>
                    <a:pt x="822" y="42"/>
                  </a:lnTo>
                  <a:lnTo>
                    <a:pt x="822" y="42"/>
                  </a:lnTo>
                  <a:lnTo>
                    <a:pt x="822" y="42"/>
                  </a:lnTo>
                  <a:lnTo>
                    <a:pt x="822" y="42"/>
                  </a:lnTo>
                  <a:lnTo>
                    <a:pt x="822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36"/>
                  </a:lnTo>
                  <a:lnTo>
                    <a:pt x="846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8" y="30"/>
                  </a:lnTo>
                  <a:lnTo>
                    <a:pt x="888" y="30"/>
                  </a:lnTo>
                  <a:lnTo>
                    <a:pt x="888" y="30"/>
                  </a:lnTo>
                  <a:lnTo>
                    <a:pt x="888" y="30"/>
                  </a:lnTo>
                  <a:lnTo>
                    <a:pt x="888" y="30"/>
                  </a:lnTo>
                  <a:lnTo>
                    <a:pt x="888" y="30"/>
                  </a:lnTo>
                  <a:lnTo>
                    <a:pt x="888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0" y="30"/>
                  </a:lnTo>
                  <a:lnTo>
                    <a:pt x="906" y="30"/>
                  </a:lnTo>
                  <a:lnTo>
                    <a:pt x="906" y="24"/>
                  </a:lnTo>
                  <a:lnTo>
                    <a:pt x="906" y="24"/>
                  </a:lnTo>
                  <a:lnTo>
                    <a:pt x="906" y="24"/>
                  </a:lnTo>
                  <a:lnTo>
                    <a:pt x="906" y="24"/>
                  </a:lnTo>
                  <a:lnTo>
                    <a:pt x="906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2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18" y="24"/>
                  </a:lnTo>
                  <a:lnTo>
                    <a:pt x="924" y="24"/>
                  </a:lnTo>
                  <a:lnTo>
                    <a:pt x="924" y="24"/>
                  </a:lnTo>
                  <a:lnTo>
                    <a:pt x="924" y="24"/>
                  </a:lnTo>
                  <a:lnTo>
                    <a:pt x="924" y="24"/>
                  </a:lnTo>
                  <a:lnTo>
                    <a:pt x="924" y="24"/>
                  </a:lnTo>
                  <a:lnTo>
                    <a:pt x="924" y="24"/>
                  </a:lnTo>
                  <a:lnTo>
                    <a:pt x="924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18"/>
                  </a:lnTo>
                  <a:lnTo>
                    <a:pt x="936" y="18"/>
                  </a:lnTo>
                  <a:lnTo>
                    <a:pt x="936" y="18"/>
                  </a:lnTo>
                  <a:lnTo>
                    <a:pt x="936" y="18"/>
                  </a:lnTo>
                  <a:lnTo>
                    <a:pt x="936" y="18"/>
                  </a:lnTo>
                  <a:lnTo>
                    <a:pt x="936" y="18"/>
                  </a:lnTo>
                  <a:lnTo>
                    <a:pt x="936" y="18"/>
                  </a:lnTo>
                  <a:lnTo>
                    <a:pt x="936" y="18"/>
                  </a:lnTo>
                  <a:lnTo>
                    <a:pt x="942" y="18"/>
                  </a:lnTo>
                  <a:lnTo>
                    <a:pt x="942" y="18"/>
                  </a:lnTo>
                  <a:lnTo>
                    <a:pt x="942" y="18"/>
                  </a:lnTo>
                  <a:lnTo>
                    <a:pt x="942" y="18"/>
                  </a:lnTo>
                  <a:lnTo>
                    <a:pt x="942" y="18"/>
                  </a:lnTo>
                  <a:lnTo>
                    <a:pt x="942" y="18"/>
                  </a:lnTo>
                  <a:lnTo>
                    <a:pt x="942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60" y="18"/>
                  </a:lnTo>
                  <a:lnTo>
                    <a:pt x="960" y="18"/>
                  </a:lnTo>
                  <a:lnTo>
                    <a:pt x="960" y="18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6"/>
                  </a:lnTo>
                  <a:lnTo>
                    <a:pt x="984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0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996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2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08" y="6"/>
                  </a:lnTo>
                  <a:lnTo>
                    <a:pt x="1014" y="6"/>
                  </a:lnTo>
                  <a:lnTo>
                    <a:pt x="1014" y="6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12"/>
                  </a:lnTo>
                  <a:lnTo>
                    <a:pt x="1116" y="12"/>
                  </a:lnTo>
                  <a:lnTo>
                    <a:pt x="1116" y="12"/>
                  </a:lnTo>
                  <a:lnTo>
                    <a:pt x="1116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34" y="12"/>
                  </a:lnTo>
                  <a:lnTo>
                    <a:pt x="1134" y="12"/>
                  </a:lnTo>
                  <a:lnTo>
                    <a:pt x="1134" y="12"/>
                  </a:lnTo>
                  <a:lnTo>
                    <a:pt x="1134" y="12"/>
                  </a:lnTo>
                  <a:lnTo>
                    <a:pt x="1134" y="12"/>
                  </a:lnTo>
                  <a:lnTo>
                    <a:pt x="1134" y="12"/>
                  </a:lnTo>
                  <a:lnTo>
                    <a:pt x="1134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52" y="18"/>
                  </a:lnTo>
                  <a:lnTo>
                    <a:pt x="1152" y="18"/>
                  </a:lnTo>
                  <a:lnTo>
                    <a:pt x="1152" y="18"/>
                  </a:lnTo>
                  <a:lnTo>
                    <a:pt x="1152" y="18"/>
                  </a:lnTo>
                  <a:lnTo>
                    <a:pt x="1152" y="18"/>
                  </a:lnTo>
                  <a:lnTo>
                    <a:pt x="1152" y="18"/>
                  </a:lnTo>
                  <a:lnTo>
                    <a:pt x="1158" y="18"/>
                  </a:lnTo>
                  <a:lnTo>
                    <a:pt x="1158" y="18"/>
                  </a:lnTo>
                  <a:lnTo>
                    <a:pt x="1158" y="18"/>
                  </a:lnTo>
                  <a:lnTo>
                    <a:pt x="1158" y="18"/>
                  </a:lnTo>
                  <a:lnTo>
                    <a:pt x="1158" y="18"/>
                  </a:lnTo>
                  <a:lnTo>
                    <a:pt x="1158" y="18"/>
                  </a:lnTo>
                  <a:lnTo>
                    <a:pt x="1158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24"/>
                  </a:lnTo>
                  <a:lnTo>
                    <a:pt x="1170" y="24"/>
                  </a:lnTo>
                  <a:lnTo>
                    <a:pt x="1170" y="24"/>
                  </a:lnTo>
                  <a:lnTo>
                    <a:pt x="1170" y="24"/>
                  </a:lnTo>
                  <a:lnTo>
                    <a:pt x="1176" y="24"/>
                  </a:lnTo>
                  <a:lnTo>
                    <a:pt x="1176" y="24"/>
                  </a:lnTo>
                  <a:lnTo>
                    <a:pt x="1176" y="24"/>
                  </a:lnTo>
                  <a:lnTo>
                    <a:pt x="1176" y="24"/>
                  </a:lnTo>
                  <a:lnTo>
                    <a:pt x="1176" y="24"/>
                  </a:lnTo>
                  <a:lnTo>
                    <a:pt x="1176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8"/>
                  </a:lnTo>
                  <a:lnTo>
                    <a:pt x="1284" y="48"/>
                  </a:lnTo>
                  <a:lnTo>
                    <a:pt x="1284" y="48"/>
                  </a:lnTo>
                  <a:lnTo>
                    <a:pt x="1284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44" y="54"/>
                  </a:lnTo>
                  <a:lnTo>
                    <a:pt x="1344" y="54"/>
                  </a:lnTo>
                  <a:lnTo>
                    <a:pt x="1344" y="54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92" y="66"/>
                  </a:lnTo>
                  <a:lnTo>
                    <a:pt x="1392" y="66"/>
                  </a:lnTo>
                  <a:lnTo>
                    <a:pt x="1392" y="66"/>
                  </a:lnTo>
                  <a:lnTo>
                    <a:pt x="1392" y="66"/>
                  </a:lnTo>
                  <a:lnTo>
                    <a:pt x="1392" y="66"/>
                  </a:lnTo>
                  <a:lnTo>
                    <a:pt x="1392" y="66"/>
                  </a:lnTo>
                  <a:lnTo>
                    <a:pt x="1392" y="66"/>
                  </a:lnTo>
                  <a:lnTo>
                    <a:pt x="1398" y="66"/>
                  </a:lnTo>
                  <a:lnTo>
                    <a:pt x="1398" y="66"/>
                  </a:lnTo>
                  <a:lnTo>
                    <a:pt x="1398" y="66"/>
                  </a:lnTo>
                  <a:lnTo>
                    <a:pt x="1398" y="66"/>
                  </a:lnTo>
                  <a:lnTo>
                    <a:pt x="1398" y="66"/>
                  </a:lnTo>
                  <a:lnTo>
                    <a:pt x="1398" y="66"/>
                  </a:lnTo>
                  <a:lnTo>
                    <a:pt x="1404" y="66"/>
                  </a:lnTo>
                  <a:lnTo>
                    <a:pt x="1404" y="66"/>
                  </a:lnTo>
                  <a:lnTo>
                    <a:pt x="1404" y="66"/>
                  </a:lnTo>
                  <a:lnTo>
                    <a:pt x="1404" y="66"/>
                  </a:lnTo>
                  <a:lnTo>
                    <a:pt x="1404" y="66"/>
                  </a:lnTo>
                  <a:lnTo>
                    <a:pt x="1404" y="66"/>
                  </a:lnTo>
                  <a:lnTo>
                    <a:pt x="1404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22" y="72"/>
                  </a:lnTo>
                  <a:lnTo>
                    <a:pt x="1422" y="72"/>
                  </a:lnTo>
                  <a:lnTo>
                    <a:pt x="1422" y="72"/>
                  </a:lnTo>
                  <a:lnTo>
                    <a:pt x="1422" y="72"/>
                  </a:lnTo>
                  <a:lnTo>
                    <a:pt x="1422" y="72"/>
                  </a:lnTo>
                  <a:lnTo>
                    <a:pt x="1422" y="72"/>
                  </a:lnTo>
                  <a:lnTo>
                    <a:pt x="1428" y="72"/>
                  </a:lnTo>
                  <a:lnTo>
                    <a:pt x="1428" y="72"/>
                  </a:lnTo>
                  <a:lnTo>
                    <a:pt x="1428" y="72"/>
                  </a:lnTo>
                  <a:lnTo>
                    <a:pt x="1428" y="72"/>
                  </a:lnTo>
                  <a:lnTo>
                    <a:pt x="1428" y="72"/>
                  </a:lnTo>
                  <a:lnTo>
                    <a:pt x="1428" y="72"/>
                  </a:lnTo>
                  <a:lnTo>
                    <a:pt x="1428" y="72"/>
                  </a:lnTo>
                  <a:lnTo>
                    <a:pt x="1434" y="72"/>
                  </a:lnTo>
                  <a:lnTo>
                    <a:pt x="1434" y="72"/>
                  </a:lnTo>
                  <a:lnTo>
                    <a:pt x="1434" y="72"/>
                  </a:lnTo>
                  <a:lnTo>
                    <a:pt x="1434" y="72"/>
                  </a:lnTo>
                  <a:lnTo>
                    <a:pt x="1434" y="72"/>
                  </a:lnTo>
                  <a:lnTo>
                    <a:pt x="1434" y="72"/>
                  </a:lnTo>
                  <a:lnTo>
                    <a:pt x="1434" y="72"/>
                  </a:lnTo>
                  <a:lnTo>
                    <a:pt x="1440" y="72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52" y="78"/>
                  </a:lnTo>
                  <a:lnTo>
                    <a:pt x="1452" y="78"/>
                  </a:lnTo>
                  <a:lnTo>
                    <a:pt x="1452" y="78"/>
                  </a:lnTo>
                  <a:lnTo>
                    <a:pt x="1452" y="78"/>
                  </a:lnTo>
                  <a:lnTo>
                    <a:pt x="1452" y="78"/>
                  </a:lnTo>
                  <a:lnTo>
                    <a:pt x="1452" y="78"/>
                  </a:lnTo>
                  <a:lnTo>
                    <a:pt x="1452" y="78"/>
                  </a:lnTo>
                  <a:lnTo>
                    <a:pt x="1458" y="78"/>
                  </a:lnTo>
                  <a:lnTo>
                    <a:pt x="1458" y="78"/>
                  </a:lnTo>
                  <a:lnTo>
                    <a:pt x="1458" y="78"/>
                  </a:lnTo>
                  <a:lnTo>
                    <a:pt x="1458" y="78"/>
                  </a:lnTo>
                  <a:lnTo>
                    <a:pt x="1458" y="78"/>
                  </a:lnTo>
                  <a:lnTo>
                    <a:pt x="1458" y="78"/>
                  </a:lnTo>
                  <a:lnTo>
                    <a:pt x="1458" y="78"/>
                  </a:lnTo>
                  <a:lnTo>
                    <a:pt x="1464" y="78"/>
                  </a:lnTo>
                  <a:lnTo>
                    <a:pt x="1464" y="78"/>
                  </a:lnTo>
                  <a:lnTo>
                    <a:pt x="1464" y="78"/>
                  </a:lnTo>
                  <a:lnTo>
                    <a:pt x="1464" y="78"/>
                  </a:lnTo>
                  <a:lnTo>
                    <a:pt x="1464" y="78"/>
                  </a:lnTo>
                  <a:lnTo>
                    <a:pt x="1464" y="78"/>
                  </a:lnTo>
                  <a:lnTo>
                    <a:pt x="1464" y="78"/>
                  </a:lnTo>
                  <a:lnTo>
                    <a:pt x="1470" y="78"/>
                  </a:lnTo>
                  <a:lnTo>
                    <a:pt x="1470" y="78"/>
                  </a:lnTo>
                  <a:lnTo>
                    <a:pt x="1470" y="78"/>
                  </a:lnTo>
                  <a:lnTo>
                    <a:pt x="1470" y="78"/>
                  </a:lnTo>
                  <a:lnTo>
                    <a:pt x="1470" y="84"/>
                  </a:lnTo>
                  <a:lnTo>
                    <a:pt x="1470" y="84"/>
                  </a:lnTo>
                  <a:lnTo>
                    <a:pt x="1476" y="84"/>
                  </a:lnTo>
                  <a:lnTo>
                    <a:pt x="1476" y="84"/>
                  </a:lnTo>
                  <a:lnTo>
                    <a:pt x="1476" y="84"/>
                  </a:lnTo>
                  <a:lnTo>
                    <a:pt x="1476" y="84"/>
                  </a:lnTo>
                  <a:lnTo>
                    <a:pt x="1476" y="84"/>
                  </a:lnTo>
                  <a:lnTo>
                    <a:pt x="1476" y="84"/>
                  </a:lnTo>
                  <a:lnTo>
                    <a:pt x="1476" y="84"/>
                  </a:lnTo>
                  <a:lnTo>
                    <a:pt x="1482" y="84"/>
                  </a:lnTo>
                  <a:lnTo>
                    <a:pt x="1482" y="84"/>
                  </a:lnTo>
                  <a:lnTo>
                    <a:pt x="1482" y="84"/>
                  </a:lnTo>
                  <a:lnTo>
                    <a:pt x="1482" y="84"/>
                  </a:lnTo>
                  <a:lnTo>
                    <a:pt x="1482" y="84"/>
                  </a:lnTo>
                  <a:lnTo>
                    <a:pt x="1482" y="84"/>
                  </a:lnTo>
                  <a:lnTo>
                    <a:pt x="1482" y="84"/>
                  </a:lnTo>
                  <a:lnTo>
                    <a:pt x="1488" y="84"/>
                  </a:lnTo>
                  <a:lnTo>
                    <a:pt x="1488" y="84"/>
                  </a:lnTo>
                  <a:lnTo>
                    <a:pt x="1488" y="84"/>
                  </a:lnTo>
                  <a:lnTo>
                    <a:pt x="1488" y="84"/>
                  </a:lnTo>
                  <a:lnTo>
                    <a:pt x="1488" y="84"/>
                  </a:lnTo>
                  <a:lnTo>
                    <a:pt x="1488" y="84"/>
                  </a:lnTo>
                  <a:lnTo>
                    <a:pt x="1488" y="84"/>
                  </a:lnTo>
                  <a:lnTo>
                    <a:pt x="1494" y="84"/>
                  </a:lnTo>
                  <a:lnTo>
                    <a:pt x="1494" y="84"/>
                  </a:lnTo>
                  <a:lnTo>
                    <a:pt x="1494" y="84"/>
                  </a:lnTo>
                  <a:lnTo>
                    <a:pt x="1494" y="84"/>
                  </a:lnTo>
                  <a:lnTo>
                    <a:pt x="1494" y="84"/>
                  </a:lnTo>
                  <a:lnTo>
                    <a:pt x="1494" y="84"/>
                  </a:lnTo>
                  <a:lnTo>
                    <a:pt x="1500" y="84"/>
                  </a:lnTo>
                  <a:lnTo>
                    <a:pt x="1500" y="84"/>
                  </a:lnTo>
                  <a:lnTo>
                    <a:pt x="1500" y="84"/>
                  </a:lnTo>
                  <a:lnTo>
                    <a:pt x="1500" y="84"/>
                  </a:lnTo>
                  <a:lnTo>
                    <a:pt x="1500" y="84"/>
                  </a:lnTo>
                  <a:lnTo>
                    <a:pt x="1500" y="84"/>
                  </a:lnTo>
                  <a:lnTo>
                    <a:pt x="1500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24" y="90"/>
                  </a:lnTo>
                  <a:lnTo>
                    <a:pt x="1524" y="90"/>
                  </a:lnTo>
                  <a:lnTo>
                    <a:pt x="1524" y="90"/>
                  </a:lnTo>
                  <a:lnTo>
                    <a:pt x="1524" y="90"/>
                  </a:lnTo>
                  <a:lnTo>
                    <a:pt x="1524" y="90"/>
                  </a:lnTo>
                  <a:lnTo>
                    <a:pt x="1524" y="90"/>
                  </a:lnTo>
                  <a:lnTo>
                    <a:pt x="1524" y="90"/>
                  </a:lnTo>
                  <a:lnTo>
                    <a:pt x="1530" y="90"/>
                  </a:lnTo>
                  <a:lnTo>
                    <a:pt x="1530" y="90"/>
                  </a:lnTo>
                  <a:lnTo>
                    <a:pt x="1530" y="90"/>
                  </a:lnTo>
                  <a:lnTo>
                    <a:pt x="1530" y="90"/>
                  </a:lnTo>
                  <a:lnTo>
                    <a:pt x="1530" y="90"/>
                  </a:lnTo>
                  <a:lnTo>
                    <a:pt x="1530" y="90"/>
                  </a:lnTo>
                  <a:lnTo>
                    <a:pt x="1530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42" y="90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54" y="96"/>
                  </a:lnTo>
                  <a:lnTo>
                    <a:pt x="1560" y="96"/>
                  </a:lnTo>
                  <a:lnTo>
                    <a:pt x="1560" y="96"/>
                  </a:lnTo>
                  <a:lnTo>
                    <a:pt x="1560" y="96"/>
                  </a:lnTo>
                  <a:lnTo>
                    <a:pt x="1560" y="96"/>
                  </a:lnTo>
                  <a:lnTo>
                    <a:pt x="1560" y="96"/>
                  </a:lnTo>
                  <a:lnTo>
                    <a:pt x="1560" y="96"/>
                  </a:lnTo>
                  <a:lnTo>
                    <a:pt x="1560" y="96"/>
                  </a:lnTo>
                  <a:lnTo>
                    <a:pt x="1566" y="96"/>
                  </a:lnTo>
                  <a:lnTo>
                    <a:pt x="1566" y="96"/>
                  </a:lnTo>
                  <a:lnTo>
                    <a:pt x="1566" y="96"/>
                  </a:lnTo>
                  <a:lnTo>
                    <a:pt x="1566" y="96"/>
                  </a:lnTo>
                  <a:lnTo>
                    <a:pt x="1566" y="96"/>
                  </a:lnTo>
                  <a:lnTo>
                    <a:pt x="1566" y="96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8" y="96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84" y="102"/>
                  </a:lnTo>
                  <a:lnTo>
                    <a:pt x="1584" y="102"/>
                  </a:lnTo>
                  <a:lnTo>
                    <a:pt x="1584" y="102"/>
                  </a:lnTo>
                  <a:lnTo>
                    <a:pt x="1584" y="102"/>
                  </a:lnTo>
                  <a:lnTo>
                    <a:pt x="1584" y="102"/>
                  </a:lnTo>
                  <a:lnTo>
                    <a:pt x="1584" y="102"/>
                  </a:lnTo>
                  <a:lnTo>
                    <a:pt x="1584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0" y="102"/>
                  </a:lnTo>
                  <a:lnTo>
                    <a:pt x="1596" y="102"/>
                  </a:lnTo>
                  <a:lnTo>
                    <a:pt x="1596" y="102"/>
                  </a:lnTo>
                  <a:lnTo>
                    <a:pt x="1596" y="102"/>
                  </a:lnTo>
                  <a:lnTo>
                    <a:pt x="1596" y="102"/>
                  </a:lnTo>
                  <a:lnTo>
                    <a:pt x="1596" y="102"/>
                  </a:lnTo>
                  <a:lnTo>
                    <a:pt x="1596" y="102"/>
                  </a:lnTo>
                  <a:lnTo>
                    <a:pt x="1596" y="102"/>
                  </a:lnTo>
                  <a:lnTo>
                    <a:pt x="1602" y="102"/>
                  </a:lnTo>
                  <a:lnTo>
                    <a:pt x="1602" y="102"/>
                  </a:lnTo>
                  <a:lnTo>
                    <a:pt x="1602" y="102"/>
                  </a:lnTo>
                  <a:lnTo>
                    <a:pt x="1602" y="102"/>
                  </a:lnTo>
                  <a:lnTo>
                    <a:pt x="1602" y="102"/>
                  </a:lnTo>
                  <a:lnTo>
                    <a:pt x="1602" y="102"/>
                  </a:lnTo>
                  <a:lnTo>
                    <a:pt x="1608" y="102"/>
                  </a:lnTo>
                  <a:lnTo>
                    <a:pt x="1608" y="102"/>
                  </a:lnTo>
                  <a:lnTo>
                    <a:pt x="1608" y="102"/>
                  </a:lnTo>
                  <a:lnTo>
                    <a:pt x="1608" y="102"/>
                  </a:lnTo>
                  <a:lnTo>
                    <a:pt x="1608" y="102"/>
                  </a:lnTo>
                  <a:lnTo>
                    <a:pt x="1608" y="102"/>
                  </a:lnTo>
                  <a:lnTo>
                    <a:pt x="1608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0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2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38" y="102"/>
                  </a:lnTo>
                  <a:lnTo>
                    <a:pt x="1644" y="102"/>
                  </a:lnTo>
                  <a:lnTo>
                    <a:pt x="1644" y="102"/>
                  </a:lnTo>
                  <a:lnTo>
                    <a:pt x="1644" y="102"/>
                  </a:lnTo>
                  <a:lnTo>
                    <a:pt x="1644" y="102"/>
                  </a:lnTo>
                  <a:lnTo>
                    <a:pt x="1644" y="102"/>
                  </a:lnTo>
                  <a:lnTo>
                    <a:pt x="1644" y="102"/>
                  </a:lnTo>
                  <a:lnTo>
                    <a:pt x="1644" y="102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56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2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74" y="96"/>
                  </a:lnTo>
                  <a:lnTo>
                    <a:pt x="1674" y="96"/>
                  </a:lnTo>
                  <a:lnTo>
                    <a:pt x="1674" y="96"/>
                  </a:lnTo>
                  <a:lnTo>
                    <a:pt x="1674" y="96"/>
                  </a:lnTo>
                  <a:lnTo>
                    <a:pt x="1674" y="96"/>
                  </a:lnTo>
                  <a:lnTo>
                    <a:pt x="1674" y="96"/>
                  </a:lnTo>
                  <a:lnTo>
                    <a:pt x="1674" y="96"/>
                  </a:lnTo>
                  <a:lnTo>
                    <a:pt x="1680" y="96"/>
                  </a:lnTo>
                  <a:lnTo>
                    <a:pt x="1680" y="96"/>
                  </a:lnTo>
                  <a:lnTo>
                    <a:pt x="1680" y="96"/>
                  </a:lnTo>
                  <a:lnTo>
                    <a:pt x="1680" y="96"/>
                  </a:lnTo>
                  <a:lnTo>
                    <a:pt x="1680" y="96"/>
                  </a:lnTo>
                  <a:lnTo>
                    <a:pt x="1680" y="96"/>
                  </a:lnTo>
                  <a:lnTo>
                    <a:pt x="1680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86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2" y="90"/>
                  </a:lnTo>
                  <a:lnTo>
                    <a:pt x="1698" y="90"/>
                  </a:lnTo>
                  <a:lnTo>
                    <a:pt x="1698" y="90"/>
                  </a:lnTo>
                  <a:lnTo>
                    <a:pt x="1698" y="90"/>
                  </a:lnTo>
                  <a:lnTo>
                    <a:pt x="1698" y="90"/>
                  </a:lnTo>
                  <a:lnTo>
                    <a:pt x="1698" y="90"/>
                  </a:lnTo>
                  <a:lnTo>
                    <a:pt x="1698" y="90"/>
                  </a:lnTo>
                  <a:lnTo>
                    <a:pt x="1698" y="90"/>
                  </a:lnTo>
                  <a:lnTo>
                    <a:pt x="1704" y="90"/>
                  </a:lnTo>
                  <a:lnTo>
                    <a:pt x="1704" y="90"/>
                  </a:lnTo>
                  <a:lnTo>
                    <a:pt x="1704" y="90"/>
                  </a:lnTo>
                  <a:lnTo>
                    <a:pt x="1704" y="90"/>
                  </a:lnTo>
                  <a:lnTo>
                    <a:pt x="1704" y="90"/>
                  </a:lnTo>
                  <a:lnTo>
                    <a:pt x="1704" y="90"/>
                  </a:lnTo>
                  <a:lnTo>
                    <a:pt x="1710" y="90"/>
                  </a:lnTo>
                  <a:lnTo>
                    <a:pt x="1710" y="90"/>
                  </a:lnTo>
                  <a:lnTo>
                    <a:pt x="1710" y="90"/>
                  </a:lnTo>
                  <a:lnTo>
                    <a:pt x="1710" y="90"/>
                  </a:lnTo>
                  <a:lnTo>
                    <a:pt x="1710" y="90"/>
                  </a:lnTo>
                  <a:lnTo>
                    <a:pt x="1710" y="90"/>
                  </a:lnTo>
                  <a:lnTo>
                    <a:pt x="1710" y="90"/>
                  </a:lnTo>
                  <a:lnTo>
                    <a:pt x="1716" y="90"/>
                  </a:lnTo>
                  <a:lnTo>
                    <a:pt x="1716" y="90"/>
                  </a:lnTo>
                  <a:lnTo>
                    <a:pt x="1716" y="90"/>
                  </a:lnTo>
                  <a:lnTo>
                    <a:pt x="1716" y="90"/>
                  </a:lnTo>
                  <a:lnTo>
                    <a:pt x="1716" y="90"/>
                  </a:lnTo>
                  <a:lnTo>
                    <a:pt x="1716" y="84"/>
                  </a:lnTo>
                  <a:lnTo>
                    <a:pt x="1722" y="84"/>
                  </a:lnTo>
                  <a:lnTo>
                    <a:pt x="1722" y="84"/>
                  </a:lnTo>
                  <a:lnTo>
                    <a:pt x="1722" y="84"/>
                  </a:lnTo>
                  <a:lnTo>
                    <a:pt x="1722" y="84"/>
                  </a:lnTo>
                  <a:lnTo>
                    <a:pt x="1722" y="84"/>
                  </a:lnTo>
                  <a:lnTo>
                    <a:pt x="1722" y="84"/>
                  </a:lnTo>
                  <a:lnTo>
                    <a:pt x="1722" y="84"/>
                  </a:lnTo>
                  <a:lnTo>
                    <a:pt x="1728" y="84"/>
                  </a:lnTo>
                  <a:lnTo>
                    <a:pt x="1728" y="84"/>
                  </a:lnTo>
                  <a:lnTo>
                    <a:pt x="1728" y="84"/>
                  </a:lnTo>
                  <a:lnTo>
                    <a:pt x="1728" y="84"/>
                  </a:lnTo>
                  <a:lnTo>
                    <a:pt x="1728" y="84"/>
                  </a:lnTo>
                  <a:lnTo>
                    <a:pt x="1728" y="84"/>
                  </a:lnTo>
                  <a:lnTo>
                    <a:pt x="1728" y="84"/>
                  </a:lnTo>
                  <a:lnTo>
                    <a:pt x="1734" y="84"/>
                  </a:lnTo>
                  <a:lnTo>
                    <a:pt x="1734" y="84"/>
                  </a:lnTo>
                  <a:lnTo>
                    <a:pt x="1734" y="84"/>
                  </a:lnTo>
                  <a:lnTo>
                    <a:pt x="1734" y="84"/>
                  </a:lnTo>
                  <a:lnTo>
                    <a:pt x="1734" y="84"/>
                  </a:lnTo>
                  <a:lnTo>
                    <a:pt x="1734" y="84"/>
                  </a:lnTo>
                  <a:lnTo>
                    <a:pt x="1734" y="84"/>
                  </a:lnTo>
                  <a:lnTo>
                    <a:pt x="1740" y="84"/>
                  </a:lnTo>
                  <a:lnTo>
                    <a:pt x="1740" y="84"/>
                  </a:lnTo>
                  <a:lnTo>
                    <a:pt x="1740" y="84"/>
                  </a:lnTo>
                  <a:lnTo>
                    <a:pt x="1740" y="84"/>
                  </a:lnTo>
                  <a:lnTo>
                    <a:pt x="1740" y="84"/>
                  </a:lnTo>
                  <a:lnTo>
                    <a:pt x="1740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46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78"/>
                  </a:lnTo>
                  <a:lnTo>
                    <a:pt x="1758" y="78"/>
                  </a:lnTo>
                  <a:lnTo>
                    <a:pt x="1758" y="78"/>
                  </a:lnTo>
                  <a:lnTo>
                    <a:pt x="1758" y="78"/>
                  </a:lnTo>
                  <a:lnTo>
                    <a:pt x="1758" y="78"/>
                  </a:lnTo>
                  <a:lnTo>
                    <a:pt x="1758" y="78"/>
                  </a:lnTo>
                  <a:lnTo>
                    <a:pt x="1758" y="78"/>
                  </a:lnTo>
                  <a:lnTo>
                    <a:pt x="1758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6" y="78"/>
                  </a:lnTo>
                  <a:lnTo>
                    <a:pt x="1776" y="78"/>
                  </a:lnTo>
                  <a:lnTo>
                    <a:pt x="1776" y="78"/>
                  </a:lnTo>
                  <a:lnTo>
                    <a:pt x="1776" y="78"/>
                  </a:lnTo>
                  <a:lnTo>
                    <a:pt x="1776" y="78"/>
                  </a:lnTo>
                  <a:lnTo>
                    <a:pt x="1776" y="78"/>
                  </a:lnTo>
                  <a:lnTo>
                    <a:pt x="1776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94" y="78"/>
                  </a:lnTo>
                  <a:lnTo>
                    <a:pt x="1794" y="78"/>
                  </a:lnTo>
                  <a:lnTo>
                    <a:pt x="1794" y="78"/>
                  </a:lnTo>
                  <a:lnTo>
                    <a:pt x="1794" y="72"/>
                  </a:lnTo>
                  <a:lnTo>
                    <a:pt x="1794" y="72"/>
                  </a:lnTo>
                  <a:lnTo>
                    <a:pt x="1794" y="72"/>
                  </a:lnTo>
                  <a:lnTo>
                    <a:pt x="1794" y="72"/>
                  </a:lnTo>
                  <a:lnTo>
                    <a:pt x="1800" y="72"/>
                  </a:lnTo>
                  <a:lnTo>
                    <a:pt x="1800" y="72"/>
                  </a:lnTo>
                  <a:lnTo>
                    <a:pt x="1800" y="72"/>
                  </a:lnTo>
                  <a:lnTo>
                    <a:pt x="1800" y="72"/>
                  </a:lnTo>
                  <a:lnTo>
                    <a:pt x="1800" y="72"/>
                  </a:lnTo>
                  <a:lnTo>
                    <a:pt x="1800" y="72"/>
                  </a:lnTo>
                  <a:lnTo>
                    <a:pt x="1800" y="72"/>
                  </a:lnTo>
                  <a:lnTo>
                    <a:pt x="1806" y="72"/>
                  </a:lnTo>
                  <a:lnTo>
                    <a:pt x="1806" y="72"/>
                  </a:lnTo>
                  <a:lnTo>
                    <a:pt x="1806" y="72"/>
                  </a:lnTo>
                  <a:lnTo>
                    <a:pt x="1806" y="72"/>
                  </a:lnTo>
                  <a:lnTo>
                    <a:pt x="1806" y="72"/>
                  </a:lnTo>
                  <a:lnTo>
                    <a:pt x="1806" y="72"/>
                  </a:lnTo>
                  <a:lnTo>
                    <a:pt x="1812" y="72"/>
                  </a:lnTo>
                  <a:lnTo>
                    <a:pt x="1812" y="72"/>
                  </a:lnTo>
                  <a:lnTo>
                    <a:pt x="1812" y="72"/>
                  </a:lnTo>
                  <a:lnTo>
                    <a:pt x="1812" y="72"/>
                  </a:lnTo>
                  <a:lnTo>
                    <a:pt x="1812" y="72"/>
                  </a:lnTo>
                  <a:lnTo>
                    <a:pt x="1812" y="72"/>
                  </a:lnTo>
                  <a:lnTo>
                    <a:pt x="1812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6" y="72"/>
                  </a:lnTo>
                  <a:lnTo>
                    <a:pt x="1836" y="66"/>
                  </a:lnTo>
                  <a:lnTo>
                    <a:pt x="1836" y="66"/>
                  </a:lnTo>
                  <a:lnTo>
                    <a:pt x="1836" y="66"/>
                  </a:lnTo>
                  <a:lnTo>
                    <a:pt x="1836" y="66"/>
                  </a:lnTo>
                  <a:lnTo>
                    <a:pt x="1836" y="66"/>
                  </a:lnTo>
                  <a:lnTo>
                    <a:pt x="1836" y="66"/>
                  </a:lnTo>
                  <a:lnTo>
                    <a:pt x="1842" y="66"/>
                  </a:lnTo>
                  <a:lnTo>
                    <a:pt x="1842" y="66"/>
                  </a:lnTo>
                  <a:lnTo>
                    <a:pt x="1842" y="66"/>
                  </a:lnTo>
                  <a:lnTo>
                    <a:pt x="1842" y="66"/>
                  </a:lnTo>
                  <a:lnTo>
                    <a:pt x="1842" y="66"/>
                  </a:lnTo>
                  <a:lnTo>
                    <a:pt x="1842" y="66"/>
                  </a:lnTo>
                  <a:lnTo>
                    <a:pt x="1842" y="66"/>
                  </a:lnTo>
                  <a:lnTo>
                    <a:pt x="1848" y="66"/>
                  </a:lnTo>
                  <a:lnTo>
                    <a:pt x="1848" y="66"/>
                  </a:lnTo>
                  <a:lnTo>
                    <a:pt x="1848" y="66"/>
                  </a:lnTo>
                  <a:lnTo>
                    <a:pt x="1848" y="66"/>
                  </a:lnTo>
                  <a:lnTo>
                    <a:pt x="1848" y="66"/>
                  </a:lnTo>
                  <a:lnTo>
                    <a:pt x="1848" y="66"/>
                  </a:lnTo>
                  <a:lnTo>
                    <a:pt x="1848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0" y="66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72" y="66"/>
                  </a:lnTo>
                  <a:lnTo>
                    <a:pt x="1872" y="66"/>
                  </a:lnTo>
                  <a:lnTo>
                    <a:pt x="1872" y="66"/>
                  </a:lnTo>
                  <a:lnTo>
                    <a:pt x="1872" y="66"/>
                  </a:lnTo>
                  <a:lnTo>
                    <a:pt x="1872" y="66"/>
                  </a:lnTo>
                  <a:lnTo>
                    <a:pt x="1872" y="66"/>
                  </a:lnTo>
                  <a:lnTo>
                    <a:pt x="1872" y="66"/>
                  </a:lnTo>
                  <a:lnTo>
                    <a:pt x="1878" y="66"/>
                  </a:lnTo>
                  <a:lnTo>
                    <a:pt x="1878" y="60"/>
                  </a:lnTo>
                  <a:lnTo>
                    <a:pt x="1878" y="60"/>
                  </a:lnTo>
                  <a:lnTo>
                    <a:pt x="1878" y="60"/>
                  </a:lnTo>
                  <a:lnTo>
                    <a:pt x="1878" y="60"/>
                  </a:lnTo>
                  <a:lnTo>
                    <a:pt x="1878" y="60"/>
                  </a:lnTo>
                  <a:lnTo>
                    <a:pt x="1878" y="60"/>
                  </a:lnTo>
                  <a:lnTo>
                    <a:pt x="1884" y="60"/>
                  </a:lnTo>
                  <a:lnTo>
                    <a:pt x="1884" y="60"/>
                  </a:lnTo>
                  <a:lnTo>
                    <a:pt x="1884" y="60"/>
                  </a:lnTo>
                  <a:lnTo>
                    <a:pt x="1884" y="60"/>
                  </a:lnTo>
                  <a:lnTo>
                    <a:pt x="1884" y="60"/>
                  </a:lnTo>
                  <a:lnTo>
                    <a:pt x="1884" y="60"/>
                  </a:lnTo>
                  <a:lnTo>
                    <a:pt x="1884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896" y="60"/>
                  </a:lnTo>
                  <a:lnTo>
                    <a:pt x="1902" y="60"/>
                  </a:lnTo>
                  <a:lnTo>
                    <a:pt x="1902" y="60"/>
                  </a:lnTo>
                  <a:lnTo>
                    <a:pt x="1902" y="60"/>
                  </a:lnTo>
                  <a:lnTo>
                    <a:pt x="1902" y="60"/>
                  </a:lnTo>
                  <a:lnTo>
                    <a:pt x="1902" y="60"/>
                  </a:lnTo>
                  <a:lnTo>
                    <a:pt x="1902" y="60"/>
                  </a:lnTo>
                  <a:lnTo>
                    <a:pt x="1902" y="60"/>
                  </a:lnTo>
                  <a:lnTo>
                    <a:pt x="1908" y="60"/>
                  </a:lnTo>
                  <a:lnTo>
                    <a:pt x="1908" y="60"/>
                  </a:lnTo>
                  <a:lnTo>
                    <a:pt x="1908" y="60"/>
                  </a:lnTo>
                  <a:lnTo>
                    <a:pt x="1908" y="60"/>
                  </a:lnTo>
                  <a:lnTo>
                    <a:pt x="1908" y="60"/>
                  </a:lnTo>
                  <a:lnTo>
                    <a:pt x="1908" y="60"/>
                  </a:lnTo>
                  <a:lnTo>
                    <a:pt x="1914" y="60"/>
                  </a:lnTo>
                  <a:lnTo>
                    <a:pt x="1914" y="60"/>
                  </a:lnTo>
                  <a:lnTo>
                    <a:pt x="1914" y="60"/>
                  </a:lnTo>
                  <a:lnTo>
                    <a:pt x="1914" y="60"/>
                  </a:lnTo>
                  <a:lnTo>
                    <a:pt x="1914" y="60"/>
                  </a:lnTo>
                  <a:lnTo>
                    <a:pt x="1914" y="60"/>
                  </a:lnTo>
                  <a:lnTo>
                    <a:pt x="1914" y="60"/>
                  </a:lnTo>
                  <a:lnTo>
                    <a:pt x="1920" y="60"/>
                  </a:lnTo>
                  <a:lnTo>
                    <a:pt x="1920" y="60"/>
                  </a:lnTo>
                  <a:lnTo>
                    <a:pt x="1920" y="54"/>
                  </a:lnTo>
                  <a:lnTo>
                    <a:pt x="1920" y="54"/>
                  </a:lnTo>
                  <a:lnTo>
                    <a:pt x="1920" y="54"/>
                  </a:lnTo>
                  <a:lnTo>
                    <a:pt x="1920" y="54"/>
                  </a:lnTo>
                  <a:lnTo>
                    <a:pt x="1920" y="54"/>
                  </a:lnTo>
                  <a:lnTo>
                    <a:pt x="1926" y="54"/>
                  </a:lnTo>
                  <a:lnTo>
                    <a:pt x="1926" y="54"/>
                  </a:lnTo>
                  <a:lnTo>
                    <a:pt x="1926" y="54"/>
                  </a:lnTo>
                  <a:lnTo>
                    <a:pt x="1926" y="54"/>
                  </a:lnTo>
                  <a:lnTo>
                    <a:pt x="1926" y="54"/>
                  </a:lnTo>
                  <a:lnTo>
                    <a:pt x="1926" y="54"/>
                  </a:lnTo>
                  <a:lnTo>
                    <a:pt x="1926" y="54"/>
                  </a:lnTo>
                  <a:lnTo>
                    <a:pt x="1932" y="54"/>
                  </a:lnTo>
                  <a:lnTo>
                    <a:pt x="1932" y="54"/>
                  </a:lnTo>
                  <a:lnTo>
                    <a:pt x="1932" y="54"/>
                  </a:lnTo>
                  <a:lnTo>
                    <a:pt x="1932" y="54"/>
                  </a:lnTo>
                  <a:lnTo>
                    <a:pt x="1932" y="54"/>
                  </a:lnTo>
                  <a:lnTo>
                    <a:pt x="1932" y="54"/>
                  </a:lnTo>
                  <a:lnTo>
                    <a:pt x="1932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44" y="54"/>
                  </a:lnTo>
                  <a:lnTo>
                    <a:pt x="1944" y="54"/>
                  </a:lnTo>
                  <a:lnTo>
                    <a:pt x="1944" y="54"/>
                  </a:lnTo>
                  <a:lnTo>
                    <a:pt x="1944" y="54"/>
                  </a:lnTo>
                  <a:lnTo>
                    <a:pt x="1944" y="54"/>
                  </a:lnTo>
                  <a:lnTo>
                    <a:pt x="1944" y="54"/>
                  </a:lnTo>
                  <a:lnTo>
                    <a:pt x="1944" y="54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6" y="54"/>
                  </a:lnTo>
                  <a:lnTo>
                    <a:pt x="1956" y="54"/>
                  </a:lnTo>
                  <a:lnTo>
                    <a:pt x="1956" y="54"/>
                  </a:lnTo>
                  <a:lnTo>
                    <a:pt x="1956" y="54"/>
                  </a:lnTo>
                  <a:lnTo>
                    <a:pt x="1956" y="54"/>
                  </a:lnTo>
                  <a:lnTo>
                    <a:pt x="1956" y="54"/>
                  </a:lnTo>
                  <a:lnTo>
                    <a:pt x="1956" y="54"/>
                  </a:lnTo>
                  <a:lnTo>
                    <a:pt x="1962" y="54"/>
                  </a:lnTo>
                  <a:lnTo>
                    <a:pt x="1962" y="54"/>
                  </a:lnTo>
                  <a:lnTo>
                    <a:pt x="1962" y="54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8" y="48"/>
                  </a:lnTo>
                  <a:lnTo>
                    <a:pt x="1968" y="48"/>
                  </a:lnTo>
                  <a:lnTo>
                    <a:pt x="1968" y="48"/>
                  </a:lnTo>
                  <a:lnTo>
                    <a:pt x="1968" y="48"/>
                  </a:lnTo>
                  <a:lnTo>
                    <a:pt x="1968" y="48"/>
                  </a:lnTo>
                  <a:lnTo>
                    <a:pt x="1968" y="48"/>
                  </a:lnTo>
                  <a:lnTo>
                    <a:pt x="1968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80" y="48"/>
                  </a:lnTo>
                  <a:lnTo>
                    <a:pt x="1980" y="48"/>
                  </a:lnTo>
                  <a:lnTo>
                    <a:pt x="1980" y="48"/>
                  </a:lnTo>
                  <a:lnTo>
                    <a:pt x="1980" y="48"/>
                  </a:lnTo>
                  <a:lnTo>
                    <a:pt x="1980" y="48"/>
                  </a:lnTo>
                  <a:lnTo>
                    <a:pt x="1980" y="48"/>
                  </a:lnTo>
                  <a:lnTo>
                    <a:pt x="1980" y="48"/>
                  </a:lnTo>
                  <a:lnTo>
                    <a:pt x="1986" y="48"/>
                  </a:lnTo>
                  <a:lnTo>
                    <a:pt x="1986" y="48"/>
                  </a:lnTo>
                  <a:lnTo>
                    <a:pt x="1986" y="48"/>
                  </a:lnTo>
                  <a:lnTo>
                    <a:pt x="1986" y="48"/>
                  </a:lnTo>
                  <a:lnTo>
                    <a:pt x="1986" y="48"/>
                  </a:lnTo>
                  <a:lnTo>
                    <a:pt x="1986" y="48"/>
                  </a:lnTo>
                  <a:lnTo>
                    <a:pt x="1992" y="48"/>
                  </a:lnTo>
                  <a:lnTo>
                    <a:pt x="1992" y="48"/>
                  </a:lnTo>
                  <a:lnTo>
                    <a:pt x="1992" y="48"/>
                  </a:lnTo>
                  <a:lnTo>
                    <a:pt x="1992" y="48"/>
                  </a:lnTo>
                  <a:lnTo>
                    <a:pt x="1992" y="48"/>
                  </a:lnTo>
                  <a:lnTo>
                    <a:pt x="1992" y="48"/>
                  </a:lnTo>
                  <a:lnTo>
                    <a:pt x="1992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10" y="48"/>
                  </a:lnTo>
                  <a:lnTo>
                    <a:pt x="2010" y="42"/>
                  </a:lnTo>
                  <a:lnTo>
                    <a:pt x="2010" y="42"/>
                  </a:lnTo>
                  <a:lnTo>
                    <a:pt x="2010" y="42"/>
                  </a:lnTo>
                  <a:lnTo>
                    <a:pt x="2010" y="42"/>
                  </a:lnTo>
                  <a:lnTo>
                    <a:pt x="2010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16" y="42"/>
                  </a:lnTo>
                  <a:lnTo>
                    <a:pt x="2022" y="42"/>
                  </a:lnTo>
                  <a:lnTo>
                    <a:pt x="2022" y="42"/>
                  </a:lnTo>
                  <a:lnTo>
                    <a:pt x="2022" y="42"/>
                  </a:lnTo>
                  <a:lnTo>
                    <a:pt x="2022" y="42"/>
                  </a:lnTo>
                  <a:lnTo>
                    <a:pt x="2022" y="42"/>
                  </a:lnTo>
                  <a:lnTo>
                    <a:pt x="2022" y="42"/>
                  </a:lnTo>
                  <a:lnTo>
                    <a:pt x="2022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28" y="42"/>
                  </a:lnTo>
                  <a:lnTo>
                    <a:pt x="2034" y="42"/>
                  </a:lnTo>
                  <a:lnTo>
                    <a:pt x="2034" y="42"/>
                  </a:lnTo>
                  <a:lnTo>
                    <a:pt x="2034" y="42"/>
                  </a:lnTo>
                  <a:lnTo>
                    <a:pt x="2034" y="42"/>
                  </a:lnTo>
                  <a:lnTo>
                    <a:pt x="2034" y="42"/>
                  </a:lnTo>
                  <a:lnTo>
                    <a:pt x="2034" y="42"/>
                  </a:lnTo>
                  <a:lnTo>
                    <a:pt x="2034" y="42"/>
                  </a:lnTo>
                  <a:lnTo>
                    <a:pt x="2040" y="42"/>
                  </a:lnTo>
                  <a:lnTo>
                    <a:pt x="2040" y="42"/>
                  </a:lnTo>
                  <a:lnTo>
                    <a:pt x="2040" y="42"/>
                  </a:lnTo>
                  <a:lnTo>
                    <a:pt x="2040" y="42"/>
                  </a:lnTo>
                  <a:lnTo>
                    <a:pt x="2040" y="42"/>
                  </a:lnTo>
                  <a:lnTo>
                    <a:pt x="2040" y="42"/>
                  </a:lnTo>
                  <a:lnTo>
                    <a:pt x="2040" y="42"/>
                  </a:lnTo>
                  <a:lnTo>
                    <a:pt x="2046" y="42"/>
                  </a:lnTo>
                  <a:lnTo>
                    <a:pt x="2046" y="42"/>
                  </a:lnTo>
                  <a:lnTo>
                    <a:pt x="2046" y="42"/>
                  </a:lnTo>
                  <a:lnTo>
                    <a:pt x="2046" y="42"/>
                  </a:lnTo>
                  <a:lnTo>
                    <a:pt x="2046" y="42"/>
                  </a:lnTo>
                  <a:lnTo>
                    <a:pt x="2046" y="42"/>
                  </a:lnTo>
                  <a:lnTo>
                    <a:pt x="2046" y="42"/>
                  </a:lnTo>
                  <a:lnTo>
                    <a:pt x="2052" y="42"/>
                  </a:lnTo>
                  <a:lnTo>
                    <a:pt x="2052" y="42"/>
                  </a:lnTo>
                  <a:lnTo>
                    <a:pt x="2052" y="42"/>
                  </a:lnTo>
                  <a:lnTo>
                    <a:pt x="2052" y="42"/>
                  </a:lnTo>
                  <a:lnTo>
                    <a:pt x="2052" y="42"/>
                  </a:lnTo>
                  <a:lnTo>
                    <a:pt x="2052" y="42"/>
                  </a:lnTo>
                  <a:lnTo>
                    <a:pt x="2058" y="42"/>
                  </a:lnTo>
                  <a:lnTo>
                    <a:pt x="2058" y="42"/>
                  </a:lnTo>
                  <a:lnTo>
                    <a:pt x="2058" y="42"/>
                  </a:lnTo>
                  <a:lnTo>
                    <a:pt x="2058" y="42"/>
                  </a:lnTo>
                  <a:lnTo>
                    <a:pt x="2058" y="36"/>
                  </a:lnTo>
                  <a:lnTo>
                    <a:pt x="2058" y="36"/>
                  </a:lnTo>
                  <a:lnTo>
                    <a:pt x="2058" y="36"/>
                  </a:lnTo>
                  <a:lnTo>
                    <a:pt x="2064" y="36"/>
                  </a:lnTo>
                  <a:lnTo>
                    <a:pt x="2064" y="36"/>
                  </a:lnTo>
                  <a:lnTo>
                    <a:pt x="2064" y="36"/>
                  </a:lnTo>
                  <a:lnTo>
                    <a:pt x="2064" y="36"/>
                  </a:lnTo>
                  <a:lnTo>
                    <a:pt x="2064" y="36"/>
                  </a:lnTo>
                  <a:lnTo>
                    <a:pt x="2064" y="36"/>
                  </a:lnTo>
                  <a:lnTo>
                    <a:pt x="2064" y="36"/>
                  </a:lnTo>
                  <a:lnTo>
                    <a:pt x="2070" y="36"/>
                  </a:lnTo>
                  <a:lnTo>
                    <a:pt x="2070" y="36"/>
                  </a:lnTo>
                  <a:lnTo>
                    <a:pt x="2070" y="36"/>
                  </a:lnTo>
                  <a:lnTo>
                    <a:pt x="2070" y="36"/>
                  </a:lnTo>
                  <a:lnTo>
                    <a:pt x="2070" y="36"/>
                  </a:lnTo>
                  <a:lnTo>
                    <a:pt x="2070" y="36"/>
                  </a:lnTo>
                  <a:lnTo>
                    <a:pt x="2070" y="36"/>
                  </a:lnTo>
                  <a:lnTo>
                    <a:pt x="2076" y="36"/>
                  </a:lnTo>
                  <a:lnTo>
                    <a:pt x="2076" y="36"/>
                  </a:lnTo>
                  <a:lnTo>
                    <a:pt x="2076" y="36"/>
                  </a:lnTo>
                  <a:lnTo>
                    <a:pt x="2076" y="36"/>
                  </a:lnTo>
                  <a:lnTo>
                    <a:pt x="2076" y="36"/>
                  </a:lnTo>
                  <a:lnTo>
                    <a:pt x="2076" y="36"/>
                  </a:lnTo>
                  <a:lnTo>
                    <a:pt x="2082" y="36"/>
                  </a:lnTo>
                  <a:lnTo>
                    <a:pt x="2082" y="36"/>
                  </a:lnTo>
                  <a:lnTo>
                    <a:pt x="2082" y="36"/>
                  </a:lnTo>
                  <a:lnTo>
                    <a:pt x="2082" y="36"/>
                  </a:lnTo>
                  <a:lnTo>
                    <a:pt x="2082" y="36"/>
                  </a:lnTo>
                  <a:lnTo>
                    <a:pt x="2082" y="36"/>
                  </a:lnTo>
                  <a:lnTo>
                    <a:pt x="2082" y="36"/>
                  </a:lnTo>
                  <a:lnTo>
                    <a:pt x="2088" y="36"/>
                  </a:lnTo>
                  <a:lnTo>
                    <a:pt x="2088" y="36"/>
                  </a:lnTo>
                  <a:lnTo>
                    <a:pt x="2088" y="36"/>
                  </a:lnTo>
                  <a:lnTo>
                    <a:pt x="2088" y="36"/>
                  </a:lnTo>
                  <a:lnTo>
                    <a:pt x="2088" y="36"/>
                  </a:lnTo>
                  <a:lnTo>
                    <a:pt x="2088" y="36"/>
                  </a:lnTo>
                  <a:lnTo>
                    <a:pt x="2088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0"/>
                  </a:lnTo>
                  <a:lnTo>
                    <a:pt x="2112" y="30"/>
                  </a:lnTo>
                  <a:lnTo>
                    <a:pt x="2112" y="30"/>
                  </a:lnTo>
                  <a:lnTo>
                    <a:pt x="2112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8" y="30"/>
                  </a:lnTo>
                  <a:lnTo>
                    <a:pt x="2148" y="30"/>
                  </a:lnTo>
                  <a:lnTo>
                    <a:pt x="2148" y="30"/>
                  </a:lnTo>
                  <a:lnTo>
                    <a:pt x="2148" y="30"/>
                  </a:lnTo>
                  <a:lnTo>
                    <a:pt x="2148" y="30"/>
                  </a:lnTo>
                  <a:lnTo>
                    <a:pt x="2148" y="30"/>
                  </a:lnTo>
                  <a:lnTo>
                    <a:pt x="2148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8" y="30"/>
                  </a:lnTo>
                  <a:lnTo>
                    <a:pt x="2178" y="30"/>
                  </a:lnTo>
                  <a:lnTo>
                    <a:pt x="2178" y="30"/>
                  </a:lnTo>
                  <a:lnTo>
                    <a:pt x="2178" y="30"/>
                  </a:lnTo>
                  <a:lnTo>
                    <a:pt x="2178" y="30"/>
                  </a:lnTo>
                  <a:lnTo>
                    <a:pt x="2178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14" y="30"/>
                  </a:lnTo>
                  <a:lnTo>
                    <a:pt x="2214" y="30"/>
                  </a:lnTo>
                  <a:lnTo>
                    <a:pt x="2214" y="30"/>
                  </a:lnTo>
                  <a:lnTo>
                    <a:pt x="2214" y="30"/>
                  </a:lnTo>
                  <a:lnTo>
                    <a:pt x="2214" y="30"/>
                  </a:lnTo>
                  <a:lnTo>
                    <a:pt x="2214" y="30"/>
                  </a:lnTo>
                  <a:lnTo>
                    <a:pt x="2214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6" y="30"/>
                  </a:lnTo>
                  <a:lnTo>
                    <a:pt x="2226" y="36"/>
                  </a:lnTo>
                  <a:lnTo>
                    <a:pt x="2226" y="36"/>
                  </a:lnTo>
                  <a:lnTo>
                    <a:pt x="2226" y="36"/>
                  </a:lnTo>
                  <a:lnTo>
                    <a:pt x="2226" y="36"/>
                  </a:lnTo>
                  <a:lnTo>
                    <a:pt x="2226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8" y="36"/>
                  </a:lnTo>
                  <a:lnTo>
                    <a:pt x="2238" y="36"/>
                  </a:lnTo>
                  <a:lnTo>
                    <a:pt x="2238" y="36"/>
                  </a:lnTo>
                  <a:lnTo>
                    <a:pt x="2238" y="36"/>
                  </a:lnTo>
                  <a:lnTo>
                    <a:pt x="2238" y="36"/>
                  </a:lnTo>
                  <a:lnTo>
                    <a:pt x="2238" y="36"/>
                  </a:lnTo>
                  <a:lnTo>
                    <a:pt x="2238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6" y="36"/>
                  </a:lnTo>
                  <a:lnTo>
                    <a:pt x="2256" y="36"/>
                  </a:lnTo>
                  <a:lnTo>
                    <a:pt x="2256" y="36"/>
                  </a:lnTo>
                  <a:lnTo>
                    <a:pt x="2256" y="36"/>
                  </a:lnTo>
                  <a:lnTo>
                    <a:pt x="2256" y="36"/>
                  </a:lnTo>
                  <a:lnTo>
                    <a:pt x="2256" y="36"/>
                  </a:lnTo>
                  <a:lnTo>
                    <a:pt x="2262" y="36"/>
                  </a:lnTo>
                  <a:lnTo>
                    <a:pt x="2262" y="36"/>
                  </a:lnTo>
                  <a:lnTo>
                    <a:pt x="2262" y="36"/>
                  </a:lnTo>
                  <a:lnTo>
                    <a:pt x="2262" y="36"/>
                  </a:lnTo>
                  <a:lnTo>
                    <a:pt x="2262" y="36"/>
                  </a:lnTo>
                  <a:lnTo>
                    <a:pt x="2262" y="36"/>
                  </a:lnTo>
                  <a:lnTo>
                    <a:pt x="2262" y="36"/>
                  </a:lnTo>
                  <a:lnTo>
                    <a:pt x="2268" y="36"/>
                  </a:lnTo>
                  <a:lnTo>
                    <a:pt x="2268" y="36"/>
                  </a:lnTo>
                  <a:lnTo>
                    <a:pt x="2268" y="36"/>
                  </a:lnTo>
                  <a:lnTo>
                    <a:pt x="2268" y="36"/>
                  </a:lnTo>
                  <a:lnTo>
                    <a:pt x="2268" y="36"/>
                  </a:lnTo>
                  <a:lnTo>
                    <a:pt x="2268" y="36"/>
                  </a:lnTo>
                  <a:lnTo>
                    <a:pt x="2268" y="36"/>
                  </a:lnTo>
                  <a:lnTo>
                    <a:pt x="2274" y="36"/>
                  </a:lnTo>
                  <a:lnTo>
                    <a:pt x="2274" y="36"/>
                  </a:lnTo>
                  <a:lnTo>
                    <a:pt x="2274" y="36"/>
                  </a:lnTo>
                  <a:lnTo>
                    <a:pt x="2274" y="36"/>
                  </a:lnTo>
                  <a:lnTo>
                    <a:pt x="2274" y="36"/>
                  </a:lnTo>
                  <a:lnTo>
                    <a:pt x="2274" y="36"/>
                  </a:lnTo>
                  <a:lnTo>
                    <a:pt x="2274" y="36"/>
                  </a:lnTo>
                  <a:lnTo>
                    <a:pt x="2280" y="36"/>
                  </a:lnTo>
                  <a:lnTo>
                    <a:pt x="2280" y="42"/>
                  </a:lnTo>
                  <a:lnTo>
                    <a:pt x="2280" y="42"/>
                  </a:lnTo>
                  <a:lnTo>
                    <a:pt x="2280" y="42"/>
                  </a:lnTo>
                  <a:lnTo>
                    <a:pt x="2280" y="42"/>
                  </a:lnTo>
                  <a:lnTo>
                    <a:pt x="2280" y="42"/>
                  </a:lnTo>
                  <a:lnTo>
                    <a:pt x="2286" y="42"/>
                  </a:lnTo>
                  <a:lnTo>
                    <a:pt x="2286" y="42"/>
                  </a:lnTo>
                  <a:lnTo>
                    <a:pt x="2286" y="42"/>
                  </a:lnTo>
                  <a:lnTo>
                    <a:pt x="2286" y="42"/>
                  </a:lnTo>
                  <a:lnTo>
                    <a:pt x="2286" y="42"/>
                  </a:lnTo>
                  <a:lnTo>
                    <a:pt x="2286" y="42"/>
                  </a:lnTo>
                  <a:lnTo>
                    <a:pt x="2286" y="42"/>
                  </a:lnTo>
                  <a:lnTo>
                    <a:pt x="2292" y="42"/>
                  </a:lnTo>
                  <a:lnTo>
                    <a:pt x="2292" y="42"/>
                  </a:lnTo>
                  <a:lnTo>
                    <a:pt x="2292" y="42"/>
                  </a:lnTo>
                  <a:lnTo>
                    <a:pt x="2292" y="42"/>
                  </a:lnTo>
                  <a:lnTo>
                    <a:pt x="2292" y="42"/>
                  </a:lnTo>
                  <a:lnTo>
                    <a:pt x="2292" y="42"/>
                  </a:lnTo>
                  <a:lnTo>
                    <a:pt x="2292" y="42"/>
                  </a:lnTo>
                  <a:lnTo>
                    <a:pt x="2298" y="42"/>
                  </a:lnTo>
                  <a:lnTo>
                    <a:pt x="2298" y="42"/>
                  </a:lnTo>
                  <a:lnTo>
                    <a:pt x="2298" y="42"/>
                  </a:lnTo>
                  <a:lnTo>
                    <a:pt x="2298" y="42"/>
                  </a:lnTo>
                  <a:lnTo>
                    <a:pt x="2298" y="42"/>
                  </a:lnTo>
                  <a:lnTo>
                    <a:pt x="2298" y="42"/>
                  </a:lnTo>
                  <a:lnTo>
                    <a:pt x="2304" y="42"/>
                  </a:lnTo>
                  <a:lnTo>
                    <a:pt x="2304" y="42"/>
                  </a:lnTo>
                  <a:lnTo>
                    <a:pt x="2304" y="42"/>
                  </a:lnTo>
                  <a:lnTo>
                    <a:pt x="2304" y="42"/>
                  </a:lnTo>
                  <a:lnTo>
                    <a:pt x="2304" y="42"/>
                  </a:lnTo>
                  <a:lnTo>
                    <a:pt x="2304" y="42"/>
                  </a:lnTo>
                  <a:lnTo>
                    <a:pt x="2304" y="42"/>
                  </a:lnTo>
                  <a:lnTo>
                    <a:pt x="2310" y="42"/>
                  </a:lnTo>
                  <a:lnTo>
                    <a:pt x="2310" y="42"/>
                  </a:lnTo>
                  <a:lnTo>
                    <a:pt x="2310" y="42"/>
                  </a:lnTo>
                  <a:lnTo>
                    <a:pt x="2310" y="42"/>
                  </a:lnTo>
                  <a:lnTo>
                    <a:pt x="2310" y="42"/>
                  </a:lnTo>
                  <a:lnTo>
                    <a:pt x="2310" y="42"/>
                  </a:lnTo>
                  <a:lnTo>
                    <a:pt x="2310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8" y="48"/>
                  </a:lnTo>
                  <a:lnTo>
                    <a:pt x="2358" y="48"/>
                  </a:lnTo>
                  <a:lnTo>
                    <a:pt x="2358" y="48"/>
                  </a:lnTo>
                  <a:lnTo>
                    <a:pt x="2358" y="48"/>
                  </a:lnTo>
                  <a:lnTo>
                    <a:pt x="2358" y="48"/>
                  </a:lnTo>
                  <a:lnTo>
                    <a:pt x="2358" y="48"/>
                  </a:lnTo>
                  <a:lnTo>
                    <a:pt x="2358" y="48"/>
                  </a:lnTo>
                  <a:lnTo>
                    <a:pt x="2364" y="48"/>
                  </a:lnTo>
                  <a:lnTo>
                    <a:pt x="2364" y="48"/>
                  </a:lnTo>
                  <a:lnTo>
                    <a:pt x="2364" y="48"/>
                  </a:lnTo>
                  <a:lnTo>
                    <a:pt x="2364" y="48"/>
                  </a:lnTo>
                  <a:lnTo>
                    <a:pt x="2364" y="48"/>
                  </a:lnTo>
                  <a:lnTo>
                    <a:pt x="2364" y="48"/>
                  </a:lnTo>
                  <a:lnTo>
                    <a:pt x="2364" y="48"/>
                  </a:lnTo>
                  <a:lnTo>
                    <a:pt x="2370" y="48"/>
                  </a:lnTo>
                  <a:lnTo>
                    <a:pt x="2370" y="48"/>
                  </a:lnTo>
                  <a:lnTo>
                    <a:pt x="2370" y="48"/>
                  </a:lnTo>
                  <a:lnTo>
                    <a:pt x="2370" y="48"/>
                  </a:lnTo>
                  <a:lnTo>
                    <a:pt x="2370" y="48"/>
                  </a:lnTo>
                  <a:lnTo>
                    <a:pt x="2370" y="48"/>
                  </a:lnTo>
                  <a:lnTo>
                    <a:pt x="2376" y="48"/>
                  </a:lnTo>
                  <a:lnTo>
                    <a:pt x="2376" y="48"/>
                  </a:lnTo>
                  <a:lnTo>
                    <a:pt x="2376" y="54"/>
                  </a:lnTo>
                  <a:lnTo>
                    <a:pt x="2376" y="54"/>
                  </a:lnTo>
                  <a:lnTo>
                    <a:pt x="2376" y="54"/>
                  </a:lnTo>
                  <a:lnTo>
                    <a:pt x="2376" y="54"/>
                  </a:lnTo>
                  <a:lnTo>
                    <a:pt x="2376" y="54"/>
                  </a:lnTo>
                  <a:lnTo>
                    <a:pt x="2382" y="54"/>
                  </a:lnTo>
                  <a:lnTo>
                    <a:pt x="2382" y="54"/>
                  </a:lnTo>
                  <a:lnTo>
                    <a:pt x="2382" y="54"/>
                  </a:lnTo>
                  <a:lnTo>
                    <a:pt x="2382" y="54"/>
                  </a:lnTo>
                  <a:lnTo>
                    <a:pt x="2382" y="54"/>
                  </a:lnTo>
                  <a:lnTo>
                    <a:pt x="2382" y="54"/>
                  </a:lnTo>
                  <a:lnTo>
                    <a:pt x="2382" y="54"/>
                  </a:lnTo>
                  <a:lnTo>
                    <a:pt x="2388" y="54"/>
                  </a:lnTo>
                  <a:lnTo>
                    <a:pt x="2388" y="54"/>
                  </a:lnTo>
                  <a:lnTo>
                    <a:pt x="2388" y="54"/>
                  </a:lnTo>
                  <a:lnTo>
                    <a:pt x="2388" y="54"/>
                  </a:lnTo>
                  <a:lnTo>
                    <a:pt x="2388" y="54"/>
                  </a:lnTo>
                  <a:lnTo>
                    <a:pt x="2388" y="54"/>
                  </a:lnTo>
                  <a:lnTo>
                    <a:pt x="2388" y="54"/>
                  </a:lnTo>
                  <a:lnTo>
                    <a:pt x="2394" y="54"/>
                  </a:lnTo>
                  <a:lnTo>
                    <a:pt x="2394" y="54"/>
                  </a:lnTo>
                  <a:lnTo>
                    <a:pt x="2394" y="54"/>
                  </a:lnTo>
                  <a:lnTo>
                    <a:pt x="2394" y="54"/>
                  </a:lnTo>
                  <a:lnTo>
                    <a:pt x="2394" y="54"/>
                  </a:lnTo>
                  <a:lnTo>
                    <a:pt x="2394" y="54"/>
                  </a:lnTo>
                  <a:lnTo>
                    <a:pt x="2400" y="54"/>
                  </a:lnTo>
                  <a:lnTo>
                    <a:pt x="2400" y="54"/>
                  </a:lnTo>
                  <a:lnTo>
                    <a:pt x="2400" y="54"/>
                  </a:lnTo>
                  <a:lnTo>
                    <a:pt x="2400" y="54"/>
                  </a:lnTo>
                  <a:lnTo>
                    <a:pt x="2400" y="54"/>
                  </a:lnTo>
                  <a:lnTo>
                    <a:pt x="2400" y="54"/>
                  </a:lnTo>
                  <a:lnTo>
                    <a:pt x="2400" y="54"/>
                  </a:lnTo>
                  <a:lnTo>
                    <a:pt x="2406" y="54"/>
                  </a:lnTo>
                  <a:lnTo>
                    <a:pt x="2406" y="54"/>
                  </a:lnTo>
                  <a:lnTo>
                    <a:pt x="2406" y="54"/>
                  </a:lnTo>
                  <a:lnTo>
                    <a:pt x="2406" y="54"/>
                  </a:lnTo>
                  <a:lnTo>
                    <a:pt x="2406" y="54"/>
                  </a:lnTo>
                  <a:lnTo>
                    <a:pt x="2406" y="54"/>
                  </a:lnTo>
                  <a:lnTo>
                    <a:pt x="2406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60"/>
                  </a:lnTo>
                  <a:lnTo>
                    <a:pt x="2418" y="60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8" y="60"/>
                  </a:lnTo>
                  <a:lnTo>
                    <a:pt x="2448" y="60"/>
                  </a:lnTo>
                  <a:lnTo>
                    <a:pt x="2448" y="60"/>
                  </a:lnTo>
                  <a:lnTo>
                    <a:pt x="2448" y="60"/>
                  </a:lnTo>
                  <a:lnTo>
                    <a:pt x="2448" y="60"/>
                  </a:lnTo>
                  <a:lnTo>
                    <a:pt x="2448" y="60"/>
                  </a:lnTo>
                  <a:lnTo>
                    <a:pt x="2454" y="60"/>
                  </a:lnTo>
                  <a:lnTo>
                    <a:pt x="2454" y="60"/>
                  </a:lnTo>
                  <a:lnTo>
                    <a:pt x="2454" y="60"/>
                  </a:lnTo>
                  <a:lnTo>
                    <a:pt x="2454" y="60"/>
                  </a:lnTo>
                  <a:lnTo>
                    <a:pt x="2454" y="60"/>
                  </a:lnTo>
                  <a:lnTo>
                    <a:pt x="2454" y="60"/>
                  </a:lnTo>
                  <a:lnTo>
                    <a:pt x="2454" y="60"/>
                  </a:lnTo>
                  <a:lnTo>
                    <a:pt x="2460" y="60"/>
                  </a:lnTo>
                  <a:lnTo>
                    <a:pt x="2460" y="60"/>
                  </a:lnTo>
                  <a:lnTo>
                    <a:pt x="2460" y="60"/>
                  </a:lnTo>
                  <a:lnTo>
                    <a:pt x="2460" y="60"/>
                  </a:lnTo>
                  <a:lnTo>
                    <a:pt x="2460" y="66"/>
                  </a:lnTo>
                  <a:lnTo>
                    <a:pt x="2460" y="66"/>
                  </a:lnTo>
                  <a:lnTo>
                    <a:pt x="2460" y="66"/>
                  </a:lnTo>
                  <a:lnTo>
                    <a:pt x="2466" y="66"/>
                  </a:lnTo>
                  <a:lnTo>
                    <a:pt x="2466" y="66"/>
                  </a:lnTo>
                  <a:lnTo>
                    <a:pt x="2466" y="66"/>
                  </a:lnTo>
                  <a:lnTo>
                    <a:pt x="2466" y="66"/>
                  </a:lnTo>
                  <a:lnTo>
                    <a:pt x="2466" y="66"/>
                  </a:lnTo>
                  <a:lnTo>
                    <a:pt x="2466" y="66"/>
                  </a:lnTo>
                  <a:lnTo>
                    <a:pt x="2466" y="66"/>
                  </a:lnTo>
                  <a:lnTo>
                    <a:pt x="2472" y="66"/>
                  </a:lnTo>
                  <a:lnTo>
                    <a:pt x="2472" y="66"/>
                  </a:lnTo>
                  <a:lnTo>
                    <a:pt x="2472" y="66"/>
                  </a:lnTo>
                  <a:lnTo>
                    <a:pt x="2472" y="66"/>
                  </a:lnTo>
                  <a:lnTo>
                    <a:pt x="2472" y="66"/>
                  </a:lnTo>
                  <a:lnTo>
                    <a:pt x="2472" y="66"/>
                  </a:lnTo>
                  <a:lnTo>
                    <a:pt x="2478" y="66"/>
                  </a:lnTo>
                  <a:lnTo>
                    <a:pt x="2478" y="66"/>
                  </a:lnTo>
                  <a:lnTo>
                    <a:pt x="2478" y="66"/>
                  </a:lnTo>
                  <a:lnTo>
                    <a:pt x="2478" y="66"/>
                  </a:lnTo>
                  <a:lnTo>
                    <a:pt x="2478" y="66"/>
                  </a:lnTo>
                  <a:lnTo>
                    <a:pt x="2478" y="66"/>
                  </a:lnTo>
                  <a:lnTo>
                    <a:pt x="2478" y="66"/>
                  </a:lnTo>
                  <a:lnTo>
                    <a:pt x="2484" y="66"/>
                  </a:lnTo>
                  <a:lnTo>
                    <a:pt x="2484" y="66"/>
                  </a:lnTo>
                  <a:lnTo>
                    <a:pt x="2484" y="66"/>
                  </a:lnTo>
                  <a:lnTo>
                    <a:pt x="2484" y="66"/>
                  </a:lnTo>
                  <a:lnTo>
                    <a:pt x="2484" y="66"/>
                  </a:lnTo>
                  <a:lnTo>
                    <a:pt x="2484" y="66"/>
                  </a:lnTo>
                  <a:lnTo>
                    <a:pt x="2484" y="66"/>
                  </a:lnTo>
                  <a:lnTo>
                    <a:pt x="2490" y="66"/>
                  </a:lnTo>
                  <a:lnTo>
                    <a:pt x="2490" y="66"/>
                  </a:lnTo>
                  <a:lnTo>
                    <a:pt x="2490" y="66"/>
                  </a:lnTo>
                  <a:lnTo>
                    <a:pt x="2490" y="66"/>
                  </a:lnTo>
                  <a:lnTo>
                    <a:pt x="2490" y="66"/>
                  </a:lnTo>
                  <a:lnTo>
                    <a:pt x="2490" y="66"/>
                  </a:lnTo>
                  <a:lnTo>
                    <a:pt x="2490" y="66"/>
                  </a:lnTo>
                  <a:lnTo>
                    <a:pt x="2496" y="66"/>
                  </a:lnTo>
                  <a:lnTo>
                    <a:pt x="2496" y="66"/>
                  </a:lnTo>
                  <a:lnTo>
                    <a:pt x="2496" y="66"/>
                  </a:lnTo>
                  <a:lnTo>
                    <a:pt x="2496" y="66"/>
                  </a:lnTo>
                  <a:lnTo>
                    <a:pt x="2496" y="66"/>
                  </a:lnTo>
                  <a:lnTo>
                    <a:pt x="2496" y="66"/>
                  </a:lnTo>
                  <a:lnTo>
                    <a:pt x="2496" y="66"/>
                  </a:lnTo>
                  <a:lnTo>
                    <a:pt x="2502" y="66"/>
                  </a:lnTo>
                  <a:lnTo>
                    <a:pt x="2502" y="66"/>
                  </a:lnTo>
                  <a:lnTo>
                    <a:pt x="2502" y="66"/>
                  </a:lnTo>
                  <a:lnTo>
                    <a:pt x="2502" y="66"/>
                  </a:lnTo>
                  <a:lnTo>
                    <a:pt x="2502" y="72"/>
                  </a:lnTo>
                  <a:lnTo>
                    <a:pt x="2502" y="72"/>
                  </a:lnTo>
                  <a:lnTo>
                    <a:pt x="2508" y="72"/>
                  </a:lnTo>
                  <a:lnTo>
                    <a:pt x="2508" y="72"/>
                  </a:lnTo>
                  <a:lnTo>
                    <a:pt x="2508" y="72"/>
                  </a:lnTo>
                  <a:lnTo>
                    <a:pt x="2508" y="72"/>
                  </a:lnTo>
                  <a:lnTo>
                    <a:pt x="2508" y="72"/>
                  </a:lnTo>
                  <a:lnTo>
                    <a:pt x="2508" y="72"/>
                  </a:lnTo>
                  <a:lnTo>
                    <a:pt x="2514" y="72"/>
                  </a:lnTo>
                  <a:lnTo>
                    <a:pt x="2514" y="72"/>
                  </a:lnTo>
                  <a:lnTo>
                    <a:pt x="2514" y="72"/>
                  </a:lnTo>
                  <a:lnTo>
                    <a:pt x="2514" y="72"/>
                  </a:lnTo>
                  <a:lnTo>
                    <a:pt x="2514" y="72"/>
                  </a:lnTo>
                  <a:lnTo>
                    <a:pt x="2514" y="72"/>
                  </a:lnTo>
                  <a:lnTo>
                    <a:pt x="2514" y="72"/>
                  </a:lnTo>
                  <a:lnTo>
                    <a:pt x="2520" y="72"/>
                  </a:lnTo>
                  <a:lnTo>
                    <a:pt x="2520" y="72"/>
                  </a:lnTo>
                  <a:lnTo>
                    <a:pt x="2520" y="72"/>
                  </a:lnTo>
                  <a:lnTo>
                    <a:pt x="2520" y="72"/>
                  </a:lnTo>
                  <a:lnTo>
                    <a:pt x="2520" y="72"/>
                  </a:lnTo>
                  <a:lnTo>
                    <a:pt x="2520" y="72"/>
                  </a:lnTo>
                  <a:lnTo>
                    <a:pt x="2520" y="72"/>
                  </a:lnTo>
                  <a:lnTo>
                    <a:pt x="2526" y="72"/>
                  </a:lnTo>
                  <a:lnTo>
                    <a:pt x="2526" y="72"/>
                  </a:lnTo>
                  <a:lnTo>
                    <a:pt x="2526" y="72"/>
                  </a:lnTo>
                  <a:lnTo>
                    <a:pt x="2526" y="72"/>
                  </a:lnTo>
                  <a:lnTo>
                    <a:pt x="2526" y="72"/>
                  </a:lnTo>
                  <a:lnTo>
                    <a:pt x="2526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8" y="72"/>
                  </a:lnTo>
                  <a:lnTo>
                    <a:pt x="2538" y="72"/>
                  </a:lnTo>
                  <a:lnTo>
                    <a:pt x="2538" y="72"/>
                  </a:lnTo>
                  <a:lnTo>
                    <a:pt x="2538" y="72"/>
                  </a:lnTo>
                  <a:lnTo>
                    <a:pt x="2538" y="72"/>
                  </a:lnTo>
                  <a:lnTo>
                    <a:pt x="2538" y="72"/>
                  </a:lnTo>
                  <a:lnTo>
                    <a:pt x="2538" y="72"/>
                  </a:lnTo>
                  <a:lnTo>
                    <a:pt x="2544" y="72"/>
                  </a:lnTo>
                  <a:lnTo>
                    <a:pt x="2544" y="72"/>
                  </a:lnTo>
                  <a:lnTo>
                    <a:pt x="2544" y="78"/>
                  </a:lnTo>
                  <a:lnTo>
                    <a:pt x="2544" y="78"/>
                  </a:lnTo>
                  <a:lnTo>
                    <a:pt x="2544" y="78"/>
                  </a:lnTo>
                  <a:lnTo>
                    <a:pt x="2544" y="78"/>
                  </a:lnTo>
                  <a:lnTo>
                    <a:pt x="2550" y="78"/>
                  </a:lnTo>
                  <a:lnTo>
                    <a:pt x="2550" y="78"/>
                  </a:lnTo>
                  <a:lnTo>
                    <a:pt x="2550" y="78"/>
                  </a:lnTo>
                  <a:lnTo>
                    <a:pt x="2550" y="78"/>
                  </a:lnTo>
                  <a:lnTo>
                    <a:pt x="2550" y="78"/>
                  </a:lnTo>
                  <a:lnTo>
                    <a:pt x="2550" y="78"/>
                  </a:lnTo>
                  <a:lnTo>
                    <a:pt x="2550" y="78"/>
                  </a:lnTo>
                  <a:lnTo>
                    <a:pt x="2556" y="78"/>
                  </a:lnTo>
                  <a:lnTo>
                    <a:pt x="2556" y="78"/>
                  </a:lnTo>
                  <a:lnTo>
                    <a:pt x="2556" y="78"/>
                  </a:lnTo>
                  <a:lnTo>
                    <a:pt x="2556" y="78"/>
                  </a:lnTo>
                  <a:lnTo>
                    <a:pt x="2556" y="78"/>
                  </a:lnTo>
                  <a:lnTo>
                    <a:pt x="2556" y="78"/>
                  </a:lnTo>
                  <a:lnTo>
                    <a:pt x="2556" y="78"/>
                  </a:lnTo>
                  <a:lnTo>
                    <a:pt x="2562" y="78"/>
                  </a:lnTo>
                  <a:lnTo>
                    <a:pt x="2562" y="78"/>
                  </a:lnTo>
                  <a:lnTo>
                    <a:pt x="2562" y="78"/>
                  </a:lnTo>
                  <a:lnTo>
                    <a:pt x="2562" y="78"/>
                  </a:lnTo>
                  <a:lnTo>
                    <a:pt x="2562" y="78"/>
                  </a:lnTo>
                  <a:lnTo>
                    <a:pt x="2562" y="78"/>
                  </a:lnTo>
                  <a:lnTo>
                    <a:pt x="2562" y="78"/>
                  </a:lnTo>
                  <a:lnTo>
                    <a:pt x="2568" y="78"/>
                  </a:lnTo>
                  <a:lnTo>
                    <a:pt x="2568" y="78"/>
                  </a:lnTo>
                  <a:lnTo>
                    <a:pt x="2568" y="78"/>
                  </a:lnTo>
                  <a:lnTo>
                    <a:pt x="2568" y="78"/>
                  </a:lnTo>
                  <a:lnTo>
                    <a:pt x="2568" y="78"/>
                  </a:lnTo>
                  <a:lnTo>
                    <a:pt x="2568" y="78"/>
                  </a:lnTo>
                  <a:lnTo>
                    <a:pt x="2574" y="78"/>
                  </a:lnTo>
                  <a:lnTo>
                    <a:pt x="2574" y="78"/>
                  </a:lnTo>
                  <a:lnTo>
                    <a:pt x="2574" y="78"/>
                  </a:lnTo>
                  <a:lnTo>
                    <a:pt x="2574" y="78"/>
                  </a:lnTo>
                  <a:lnTo>
                    <a:pt x="2574" y="78"/>
                  </a:lnTo>
                  <a:lnTo>
                    <a:pt x="2574" y="78"/>
                  </a:lnTo>
                  <a:lnTo>
                    <a:pt x="2574" y="78"/>
                  </a:lnTo>
                  <a:lnTo>
                    <a:pt x="2580" y="78"/>
                  </a:lnTo>
                  <a:lnTo>
                    <a:pt x="2580" y="78"/>
                  </a:lnTo>
                  <a:lnTo>
                    <a:pt x="2580" y="78"/>
                  </a:lnTo>
                  <a:lnTo>
                    <a:pt x="2580" y="78"/>
                  </a:lnTo>
                  <a:lnTo>
                    <a:pt x="2580" y="78"/>
                  </a:lnTo>
                  <a:lnTo>
                    <a:pt x="2580" y="78"/>
                  </a:lnTo>
                  <a:lnTo>
                    <a:pt x="2580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86" y="84"/>
                  </a:lnTo>
                  <a:lnTo>
                    <a:pt x="2592" y="84"/>
                  </a:lnTo>
                  <a:lnTo>
                    <a:pt x="2592" y="84"/>
                  </a:lnTo>
                  <a:lnTo>
                    <a:pt x="2592" y="84"/>
                  </a:lnTo>
                  <a:lnTo>
                    <a:pt x="2592" y="84"/>
                  </a:lnTo>
                  <a:lnTo>
                    <a:pt x="2592" y="84"/>
                  </a:lnTo>
                  <a:lnTo>
                    <a:pt x="2592" y="84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604" y="84"/>
                  </a:lnTo>
                  <a:lnTo>
                    <a:pt x="2604" y="84"/>
                  </a:lnTo>
                  <a:lnTo>
                    <a:pt x="2604" y="84"/>
                  </a:lnTo>
                  <a:lnTo>
                    <a:pt x="2604" y="84"/>
                  </a:lnTo>
                  <a:lnTo>
                    <a:pt x="2604" y="84"/>
                  </a:lnTo>
                  <a:lnTo>
                    <a:pt x="2604" y="84"/>
                  </a:lnTo>
                  <a:lnTo>
                    <a:pt x="2604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6" y="84"/>
                  </a:lnTo>
                  <a:lnTo>
                    <a:pt x="2616" y="84"/>
                  </a:lnTo>
                  <a:lnTo>
                    <a:pt x="2616" y="84"/>
                  </a:lnTo>
                  <a:lnTo>
                    <a:pt x="2616" y="84"/>
                  </a:lnTo>
                  <a:lnTo>
                    <a:pt x="2616" y="84"/>
                  </a:lnTo>
                  <a:lnTo>
                    <a:pt x="2616" y="84"/>
                  </a:lnTo>
                  <a:lnTo>
                    <a:pt x="2622" y="90"/>
                  </a:lnTo>
                  <a:lnTo>
                    <a:pt x="2622" y="90"/>
                  </a:lnTo>
                  <a:lnTo>
                    <a:pt x="2622" y="90"/>
                  </a:lnTo>
                  <a:lnTo>
                    <a:pt x="2622" y="90"/>
                  </a:lnTo>
                  <a:lnTo>
                    <a:pt x="2622" y="90"/>
                  </a:lnTo>
                  <a:lnTo>
                    <a:pt x="2622" y="90"/>
                  </a:lnTo>
                  <a:lnTo>
                    <a:pt x="2622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34" y="90"/>
                  </a:lnTo>
                  <a:lnTo>
                    <a:pt x="2634" y="90"/>
                  </a:lnTo>
                  <a:lnTo>
                    <a:pt x="2634" y="90"/>
                  </a:lnTo>
                  <a:lnTo>
                    <a:pt x="2634" y="90"/>
                  </a:lnTo>
                  <a:lnTo>
                    <a:pt x="2634" y="90"/>
                  </a:lnTo>
                  <a:lnTo>
                    <a:pt x="2634" y="90"/>
                  </a:lnTo>
                  <a:lnTo>
                    <a:pt x="2634" y="90"/>
                  </a:lnTo>
                  <a:lnTo>
                    <a:pt x="2640" y="90"/>
                  </a:lnTo>
                  <a:lnTo>
                    <a:pt x="2640" y="90"/>
                  </a:lnTo>
                  <a:lnTo>
                    <a:pt x="2640" y="90"/>
                  </a:lnTo>
                  <a:lnTo>
                    <a:pt x="2640" y="90"/>
                  </a:lnTo>
                  <a:lnTo>
                    <a:pt x="2640" y="90"/>
                  </a:lnTo>
                  <a:lnTo>
                    <a:pt x="2640" y="90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6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64" y="96"/>
                  </a:lnTo>
                  <a:lnTo>
                    <a:pt x="2664" y="96"/>
                  </a:lnTo>
                  <a:lnTo>
                    <a:pt x="2664" y="96"/>
                  </a:lnTo>
                  <a:lnTo>
                    <a:pt x="2664" y="96"/>
                  </a:lnTo>
                  <a:lnTo>
                    <a:pt x="2664" y="96"/>
                  </a:lnTo>
                  <a:lnTo>
                    <a:pt x="2664" y="96"/>
                  </a:lnTo>
                  <a:lnTo>
                    <a:pt x="2664" y="96"/>
                  </a:lnTo>
                  <a:lnTo>
                    <a:pt x="2670" y="96"/>
                  </a:lnTo>
                  <a:lnTo>
                    <a:pt x="2670" y="96"/>
                  </a:lnTo>
                  <a:lnTo>
                    <a:pt x="2670" y="96"/>
                  </a:lnTo>
                  <a:lnTo>
                    <a:pt x="2670" y="96"/>
                  </a:lnTo>
                  <a:lnTo>
                    <a:pt x="2670" y="96"/>
                  </a:lnTo>
                  <a:lnTo>
                    <a:pt x="2670" y="96"/>
                  </a:lnTo>
                  <a:lnTo>
                    <a:pt x="2670" y="96"/>
                  </a:lnTo>
                  <a:lnTo>
                    <a:pt x="2676" y="96"/>
                  </a:lnTo>
                  <a:lnTo>
                    <a:pt x="2676" y="96"/>
                  </a:lnTo>
                  <a:lnTo>
                    <a:pt x="2676" y="96"/>
                  </a:lnTo>
                  <a:lnTo>
                    <a:pt x="2676" y="96"/>
                  </a:lnTo>
                  <a:lnTo>
                    <a:pt x="2676" y="96"/>
                  </a:lnTo>
                  <a:lnTo>
                    <a:pt x="2676" y="96"/>
                  </a:lnTo>
                  <a:lnTo>
                    <a:pt x="2682" y="96"/>
                  </a:lnTo>
                  <a:lnTo>
                    <a:pt x="2682" y="96"/>
                  </a:lnTo>
                  <a:lnTo>
                    <a:pt x="2682" y="96"/>
                  </a:lnTo>
                  <a:lnTo>
                    <a:pt x="2682" y="96"/>
                  </a:lnTo>
                  <a:lnTo>
                    <a:pt x="2682" y="96"/>
                  </a:lnTo>
                  <a:lnTo>
                    <a:pt x="2682" y="96"/>
                  </a:lnTo>
                  <a:lnTo>
                    <a:pt x="2682" y="96"/>
                  </a:lnTo>
                  <a:lnTo>
                    <a:pt x="2688" y="96"/>
                  </a:lnTo>
                  <a:lnTo>
                    <a:pt x="2688" y="96"/>
                  </a:lnTo>
                  <a:lnTo>
                    <a:pt x="2688" y="96"/>
                  </a:lnTo>
                  <a:lnTo>
                    <a:pt x="2688" y="96"/>
                  </a:lnTo>
                  <a:lnTo>
                    <a:pt x="2688" y="96"/>
                  </a:lnTo>
                  <a:lnTo>
                    <a:pt x="2688" y="102"/>
                  </a:lnTo>
                  <a:lnTo>
                    <a:pt x="2688" y="102"/>
                  </a:lnTo>
                  <a:lnTo>
                    <a:pt x="2694" y="102"/>
                  </a:lnTo>
                  <a:lnTo>
                    <a:pt x="2694" y="102"/>
                  </a:lnTo>
                  <a:lnTo>
                    <a:pt x="2694" y="102"/>
                  </a:lnTo>
                  <a:lnTo>
                    <a:pt x="2694" y="102"/>
                  </a:lnTo>
                  <a:lnTo>
                    <a:pt x="2694" y="102"/>
                  </a:lnTo>
                  <a:lnTo>
                    <a:pt x="2694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8" y="102"/>
                  </a:lnTo>
                  <a:lnTo>
                    <a:pt x="2718" y="102"/>
                  </a:lnTo>
                  <a:lnTo>
                    <a:pt x="2718" y="102"/>
                  </a:lnTo>
                  <a:lnTo>
                    <a:pt x="2718" y="102"/>
                  </a:lnTo>
                  <a:lnTo>
                    <a:pt x="2718" y="102"/>
                  </a:lnTo>
                  <a:lnTo>
                    <a:pt x="2718" y="102"/>
                  </a:lnTo>
                  <a:lnTo>
                    <a:pt x="2718" y="102"/>
                  </a:lnTo>
                  <a:lnTo>
                    <a:pt x="2724" y="102"/>
                  </a:lnTo>
                  <a:lnTo>
                    <a:pt x="2724" y="102"/>
                  </a:lnTo>
                  <a:lnTo>
                    <a:pt x="2724" y="102"/>
                  </a:lnTo>
                  <a:lnTo>
                    <a:pt x="2724" y="102"/>
                  </a:lnTo>
                  <a:lnTo>
                    <a:pt x="2724" y="102"/>
                  </a:lnTo>
                  <a:lnTo>
                    <a:pt x="2724" y="102"/>
                  </a:lnTo>
                  <a:lnTo>
                    <a:pt x="2724" y="102"/>
                  </a:lnTo>
                  <a:lnTo>
                    <a:pt x="2730" y="102"/>
                  </a:lnTo>
                  <a:lnTo>
                    <a:pt x="2730" y="102"/>
                  </a:lnTo>
                  <a:lnTo>
                    <a:pt x="2730" y="102"/>
                  </a:lnTo>
                  <a:lnTo>
                    <a:pt x="2730" y="102"/>
                  </a:lnTo>
                  <a:lnTo>
                    <a:pt x="2730" y="102"/>
                  </a:lnTo>
                  <a:lnTo>
                    <a:pt x="2736" y="102"/>
                  </a:lnTo>
                  <a:lnTo>
                    <a:pt x="2736" y="102"/>
                  </a:lnTo>
                  <a:lnTo>
                    <a:pt x="2736" y="102"/>
                  </a:lnTo>
                  <a:lnTo>
                    <a:pt x="2736" y="102"/>
                  </a:lnTo>
                  <a:lnTo>
                    <a:pt x="2736" y="102"/>
                  </a:lnTo>
                  <a:lnTo>
                    <a:pt x="2736" y="102"/>
                  </a:lnTo>
                  <a:lnTo>
                    <a:pt x="2736" y="102"/>
                  </a:lnTo>
                  <a:lnTo>
                    <a:pt x="2742" y="102"/>
                  </a:lnTo>
                  <a:lnTo>
                    <a:pt x="2742" y="102"/>
                  </a:lnTo>
                  <a:lnTo>
                    <a:pt x="2742" y="102"/>
                  </a:lnTo>
                  <a:lnTo>
                    <a:pt x="2742" y="102"/>
                  </a:lnTo>
                  <a:lnTo>
                    <a:pt x="2742" y="102"/>
                  </a:lnTo>
                  <a:lnTo>
                    <a:pt x="2742" y="102"/>
                  </a:lnTo>
                  <a:lnTo>
                    <a:pt x="2742" y="102"/>
                  </a:lnTo>
                  <a:lnTo>
                    <a:pt x="2748" y="102"/>
                  </a:lnTo>
                  <a:lnTo>
                    <a:pt x="2748" y="102"/>
                  </a:lnTo>
                  <a:lnTo>
                    <a:pt x="2748" y="102"/>
                  </a:lnTo>
                  <a:lnTo>
                    <a:pt x="2748" y="102"/>
                  </a:lnTo>
                  <a:lnTo>
                    <a:pt x="2748" y="102"/>
                  </a:lnTo>
                  <a:lnTo>
                    <a:pt x="2748" y="102"/>
                  </a:lnTo>
                  <a:lnTo>
                    <a:pt x="2748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60" y="102"/>
                  </a:lnTo>
                  <a:lnTo>
                    <a:pt x="2760" y="102"/>
                  </a:lnTo>
                  <a:lnTo>
                    <a:pt x="2760" y="102"/>
                  </a:lnTo>
                  <a:lnTo>
                    <a:pt x="2760" y="102"/>
                  </a:lnTo>
                  <a:lnTo>
                    <a:pt x="2760" y="96"/>
                  </a:lnTo>
                  <a:lnTo>
                    <a:pt x="2760" y="96"/>
                  </a:lnTo>
                  <a:lnTo>
                    <a:pt x="2766" y="96"/>
                  </a:lnTo>
                  <a:lnTo>
                    <a:pt x="2766" y="96"/>
                  </a:lnTo>
                  <a:lnTo>
                    <a:pt x="2766" y="96"/>
                  </a:lnTo>
                  <a:lnTo>
                    <a:pt x="2766" y="96"/>
                  </a:lnTo>
                  <a:lnTo>
                    <a:pt x="2766" y="96"/>
                  </a:lnTo>
                  <a:lnTo>
                    <a:pt x="2766" y="96"/>
                  </a:lnTo>
                  <a:lnTo>
                    <a:pt x="2766" y="96"/>
                  </a:lnTo>
                  <a:lnTo>
                    <a:pt x="2772" y="96"/>
                  </a:lnTo>
                  <a:lnTo>
                    <a:pt x="2772" y="96"/>
                  </a:lnTo>
                  <a:lnTo>
                    <a:pt x="2772" y="96"/>
                  </a:lnTo>
                  <a:lnTo>
                    <a:pt x="2772" y="96"/>
                  </a:lnTo>
                  <a:lnTo>
                    <a:pt x="2772" y="96"/>
                  </a:lnTo>
                  <a:lnTo>
                    <a:pt x="2772" y="96"/>
                  </a:lnTo>
                  <a:lnTo>
                    <a:pt x="2772" y="96"/>
                  </a:lnTo>
                  <a:lnTo>
                    <a:pt x="2778" y="96"/>
                  </a:lnTo>
                  <a:lnTo>
                    <a:pt x="2778" y="96"/>
                  </a:lnTo>
                  <a:lnTo>
                    <a:pt x="2778" y="96"/>
                  </a:lnTo>
                  <a:lnTo>
                    <a:pt x="2778" y="96"/>
                  </a:lnTo>
                  <a:lnTo>
                    <a:pt x="2778" y="96"/>
                  </a:lnTo>
                  <a:lnTo>
                    <a:pt x="2778" y="96"/>
                  </a:lnTo>
                  <a:lnTo>
                    <a:pt x="2784" y="96"/>
                  </a:lnTo>
                  <a:lnTo>
                    <a:pt x="2784" y="96"/>
                  </a:lnTo>
                  <a:lnTo>
                    <a:pt x="2784" y="96"/>
                  </a:lnTo>
                  <a:lnTo>
                    <a:pt x="2784" y="96"/>
                  </a:lnTo>
                  <a:lnTo>
                    <a:pt x="2784" y="96"/>
                  </a:lnTo>
                  <a:lnTo>
                    <a:pt x="2784" y="96"/>
                  </a:lnTo>
                  <a:lnTo>
                    <a:pt x="2784" y="96"/>
                  </a:lnTo>
                  <a:lnTo>
                    <a:pt x="2790" y="96"/>
                  </a:lnTo>
                  <a:lnTo>
                    <a:pt x="2790" y="96"/>
                  </a:lnTo>
                  <a:lnTo>
                    <a:pt x="2790" y="96"/>
                  </a:lnTo>
                  <a:lnTo>
                    <a:pt x="2790" y="96"/>
                  </a:lnTo>
                  <a:lnTo>
                    <a:pt x="2790" y="96"/>
                  </a:lnTo>
                  <a:lnTo>
                    <a:pt x="2790" y="96"/>
                  </a:lnTo>
                  <a:lnTo>
                    <a:pt x="2790" y="96"/>
                  </a:lnTo>
                  <a:lnTo>
                    <a:pt x="2796" y="96"/>
                  </a:lnTo>
                  <a:lnTo>
                    <a:pt x="2796" y="96"/>
                  </a:lnTo>
                  <a:lnTo>
                    <a:pt x="2796" y="96"/>
                  </a:lnTo>
                  <a:lnTo>
                    <a:pt x="2796" y="96"/>
                  </a:lnTo>
                  <a:lnTo>
                    <a:pt x="2796" y="90"/>
                  </a:lnTo>
                  <a:lnTo>
                    <a:pt x="2796" y="90"/>
                  </a:lnTo>
                  <a:lnTo>
                    <a:pt x="2796" y="90"/>
                  </a:lnTo>
                  <a:lnTo>
                    <a:pt x="2802" y="90"/>
                  </a:lnTo>
                  <a:lnTo>
                    <a:pt x="2802" y="90"/>
                  </a:lnTo>
                  <a:lnTo>
                    <a:pt x="2802" y="90"/>
                  </a:lnTo>
                  <a:lnTo>
                    <a:pt x="2802" y="90"/>
                  </a:lnTo>
                  <a:lnTo>
                    <a:pt x="2802" y="90"/>
                  </a:lnTo>
                  <a:lnTo>
                    <a:pt x="2802" y="90"/>
                  </a:lnTo>
                  <a:lnTo>
                    <a:pt x="2802" y="90"/>
                  </a:lnTo>
                  <a:lnTo>
                    <a:pt x="2808" y="90"/>
                  </a:lnTo>
                  <a:lnTo>
                    <a:pt x="2808" y="90"/>
                  </a:lnTo>
                  <a:lnTo>
                    <a:pt x="2808" y="90"/>
                  </a:lnTo>
                  <a:lnTo>
                    <a:pt x="2808" y="90"/>
                  </a:lnTo>
                  <a:lnTo>
                    <a:pt x="2808" y="90"/>
                  </a:lnTo>
                  <a:lnTo>
                    <a:pt x="2808" y="90"/>
                  </a:lnTo>
                  <a:lnTo>
                    <a:pt x="2814" y="90"/>
                  </a:lnTo>
                  <a:lnTo>
                    <a:pt x="2814" y="90"/>
                  </a:lnTo>
                  <a:lnTo>
                    <a:pt x="2814" y="90"/>
                  </a:lnTo>
                  <a:lnTo>
                    <a:pt x="2814" y="90"/>
                  </a:lnTo>
                  <a:lnTo>
                    <a:pt x="2814" y="90"/>
                  </a:lnTo>
                  <a:lnTo>
                    <a:pt x="2814" y="90"/>
                  </a:lnTo>
                  <a:lnTo>
                    <a:pt x="2820" y="90"/>
                  </a:lnTo>
                  <a:lnTo>
                    <a:pt x="2820" y="90"/>
                  </a:lnTo>
                  <a:lnTo>
                    <a:pt x="2820" y="90"/>
                  </a:lnTo>
                  <a:lnTo>
                    <a:pt x="2820" y="90"/>
                  </a:lnTo>
                  <a:lnTo>
                    <a:pt x="2820" y="90"/>
                  </a:lnTo>
                  <a:lnTo>
                    <a:pt x="2820" y="90"/>
                  </a:lnTo>
                  <a:lnTo>
                    <a:pt x="2820" y="90"/>
                  </a:lnTo>
                  <a:lnTo>
                    <a:pt x="2826" y="90"/>
                  </a:lnTo>
                  <a:lnTo>
                    <a:pt x="2826" y="90"/>
                  </a:lnTo>
                  <a:lnTo>
                    <a:pt x="2826" y="90"/>
                  </a:lnTo>
                  <a:lnTo>
                    <a:pt x="2826" y="90"/>
                  </a:lnTo>
                  <a:lnTo>
                    <a:pt x="2826" y="90"/>
                  </a:lnTo>
                  <a:lnTo>
                    <a:pt x="2826" y="90"/>
                  </a:lnTo>
                  <a:lnTo>
                    <a:pt x="2826" y="90"/>
                  </a:lnTo>
                  <a:lnTo>
                    <a:pt x="2832" y="90"/>
                  </a:lnTo>
                  <a:lnTo>
                    <a:pt x="2832" y="90"/>
                  </a:lnTo>
                  <a:lnTo>
                    <a:pt x="2832" y="90"/>
                  </a:lnTo>
                  <a:lnTo>
                    <a:pt x="2832" y="84"/>
                  </a:lnTo>
                  <a:lnTo>
                    <a:pt x="2832" y="84"/>
                  </a:lnTo>
                  <a:lnTo>
                    <a:pt x="2832" y="84"/>
                  </a:lnTo>
                  <a:lnTo>
                    <a:pt x="2832" y="84"/>
                  </a:lnTo>
                  <a:lnTo>
                    <a:pt x="2838" y="84"/>
                  </a:lnTo>
                  <a:lnTo>
                    <a:pt x="2838" y="84"/>
                  </a:lnTo>
                  <a:lnTo>
                    <a:pt x="2838" y="84"/>
                  </a:lnTo>
                  <a:lnTo>
                    <a:pt x="2838" y="84"/>
                  </a:lnTo>
                  <a:lnTo>
                    <a:pt x="2838" y="84"/>
                  </a:lnTo>
                  <a:lnTo>
                    <a:pt x="2838" y="84"/>
                  </a:lnTo>
                  <a:lnTo>
                    <a:pt x="2844" y="84"/>
                  </a:lnTo>
                  <a:lnTo>
                    <a:pt x="2844" y="84"/>
                  </a:lnTo>
                  <a:lnTo>
                    <a:pt x="2844" y="84"/>
                  </a:lnTo>
                  <a:lnTo>
                    <a:pt x="2844" y="84"/>
                  </a:lnTo>
                  <a:lnTo>
                    <a:pt x="2844" y="84"/>
                  </a:lnTo>
                  <a:lnTo>
                    <a:pt x="2844" y="84"/>
                  </a:lnTo>
                  <a:lnTo>
                    <a:pt x="2844" y="84"/>
                  </a:lnTo>
                  <a:lnTo>
                    <a:pt x="2850" y="84"/>
                  </a:lnTo>
                  <a:lnTo>
                    <a:pt x="2850" y="84"/>
                  </a:lnTo>
                  <a:lnTo>
                    <a:pt x="2850" y="84"/>
                  </a:lnTo>
                  <a:lnTo>
                    <a:pt x="2850" y="84"/>
                  </a:lnTo>
                  <a:lnTo>
                    <a:pt x="2850" y="84"/>
                  </a:lnTo>
                  <a:lnTo>
                    <a:pt x="2850" y="84"/>
                  </a:lnTo>
                  <a:lnTo>
                    <a:pt x="2850" y="84"/>
                  </a:lnTo>
                  <a:lnTo>
                    <a:pt x="2856" y="84"/>
                  </a:lnTo>
                  <a:lnTo>
                    <a:pt x="2856" y="84"/>
                  </a:lnTo>
                  <a:lnTo>
                    <a:pt x="2856" y="84"/>
                  </a:lnTo>
                  <a:lnTo>
                    <a:pt x="2856" y="84"/>
                  </a:lnTo>
                  <a:lnTo>
                    <a:pt x="2856" y="84"/>
                  </a:lnTo>
                  <a:lnTo>
                    <a:pt x="2856" y="84"/>
                  </a:lnTo>
                  <a:lnTo>
                    <a:pt x="2856" y="84"/>
                  </a:lnTo>
                  <a:lnTo>
                    <a:pt x="2862" y="84"/>
                  </a:lnTo>
                  <a:lnTo>
                    <a:pt x="2862" y="84"/>
                  </a:lnTo>
                  <a:lnTo>
                    <a:pt x="2862" y="84"/>
                  </a:lnTo>
                  <a:lnTo>
                    <a:pt x="2862" y="84"/>
                  </a:lnTo>
                  <a:lnTo>
                    <a:pt x="2862" y="84"/>
                  </a:lnTo>
                  <a:lnTo>
                    <a:pt x="2862" y="84"/>
                  </a:lnTo>
                  <a:lnTo>
                    <a:pt x="2868" y="84"/>
                  </a:lnTo>
                  <a:lnTo>
                    <a:pt x="2868" y="78"/>
                  </a:lnTo>
                  <a:lnTo>
                    <a:pt x="2868" y="78"/>
                  </a:lnTo>
                  <a:lnTo>
                    <a:pt x="2868" y="78"/>
                  </a:lnTo>
                  <a:lnTo>
                    <a:pt x="2868" y="78"/>
                  </a:lnTo>
                  <a:lnTo>
                    <a:pt x="2868" y="78"/>
                  </a:lnTo>
                  <a:lnTo>
                    <a:pt x="2868" y="78"/>
                  </a:lnTo>
                  <a:lnTo>
                    <a:pt x="2874" y="78"/>
                  </a:lnTo>
                  <a:lnTo>
                    <a:pt x="2874" y="78"/>
                  </a:lnTo>
                  <a:lnTo>
                    <a:pt x="2874" y="78"/>
                  </a:lnTo>
                  <a:lnTo>
                    <a:pt x="2874" y="78"/>
                  </a:lnTo>
                  <a:lnTo>
                    <a:pt x="2874" y="78"/>
                  </a:lnTo>
                  <a:lnTo>
                    <a:pt x="2874" y="78"/>
                  </a:lnTo>
                  <a:lnTo>
                    <a:pt x="2874" y="78"/>
                  </a:lnTo>
                  <a:lnTo>
                    <a:pt x="2880" y="78"/>
                  </a:lnTo>
                  <a:lnTo>
                    <a:pt x="2880" y="78"/>
                  </a:lnTo>
                  <a:lnTo>
                    <a:pt x="2880" y="78"/>
                  </a:lnTo>
                  <a:lnTo>
                    <a:pt x="2880" y="78"/>
                  </a:lnTo>
                  <a:lnTo>
                    <a:pt x="2880" y="78"/>
                  </a:lnTo>
                  <a:lnTo>
                    <a:pt x="2880" y="78"/>
                  </a:lnTo>
                  <a:lnTo>
                    <a:pt x="2880" y="78"/>
                  </a:lnTo>
                  <a:lnTo>
                    <a:pt x="2886" y="78"/>
                  </a:lnTo>
                  <a:lnTo>
                    <a:pt x="2886" y="78"/>
                  </a:lnTo>
                  <a:lnTo>
                    <a:pt x="2886" y="78"/>
                  </a:lnTo>
                  <a:lnTo>
                    <a:pt x="2886" y="78"/>
                  </a:lnTo>
                  <a:lnTo>
                    <a:pt x="2886" y="78"/>
                  </a:lnTo>
                  <a:lnTo>
                    <a:pt x="2886" y="78"/>
                  </a:lnTo>
                  <a:lnTo>
                    <a:pt x="2892" y="78"/>
                  </a:lnTo>
                  <a:lnTo>
                    <a:pt x="2892" y="78"/>
                  </a:lnTo>
                  <a:lnTo>
                    <a:pt x="2892" y="78"/>
                  </a:lnTo>
                  <a:lnTo>
                    <a:pt x="2892" y="78"/>
                  </a:lnTo>
                  <a:lnTo>
                    <a:pt x="2892" y="78"/>
                  </a:lnTo>
                  <a:lnTo>
                    <a:pt x="2892" y="78"/>
                  </a:lnTo>
                  <a:lnTo>
                    <a:pt x="2892" y="78"/>
                  </a:lnTo>
                  <a:lnTo>
                    <a:pt x="2898" y="78"/>
                  </a:lnTo>
                  <a:lnTo>
                    <a:pt x="2898" y="78"/>
                  </a:lnTo>
                  <a:lnTo>
                    <a:pt x="2898" y="78"/>
                  </a:lnTo>
                  <a:lnTo>
                    <a:pt x="2898" y="78"/>
                  </a:lnTo>
                  <a:lnTo>
                    <a:pt x="2898" y="72"/>
                  </a:lnTo>
                  <a:lnTo>
                    <a:pt x="2898" y="72"/>
                  </a:lnTo>
                  <a:lnTo>
                    <a:pt x="2898" y="72"/>
                  </a:lnTo>
                  <a:lnTo>
                    <a:pt x="2904" y="72"/>
                  </a:lnTo>
                  <a:lnTo>
                    <a:pt x="2904" y="72"/>
                  </a:lnTo>
                  <a:lnTo>
                    <a:pt x="2904" y="72"/>
                  </a:lnTo>
                  <a:lnTo>
                    <a:pt x="2904" y="72"/>
                  </a:lnTo>
                  <a:lnTo>
                    <a:pt x="2904" y="72"/>
                  </a:lnTo>
                  <a:lnTo>
                    <a:pt x="2904" y="72"/>
                  </a:lnTo>
                  <a:lnTo>
                    <a:pt x="2904" y="72"/>
                  </a:lnTo>
                  <a:lnTo>
                    <a:pt x="2910" y="72"/>
                  </a:lnTo>
                  <a:lnTo>
                    <a:pt x="2910" y="72"/>
                  </a:lnTo>
                  <a:lnTo>
                    <a:pt x="2910" y="72"/>
                  </a:lnTo>
                  <a:lnTo>
                    <a:pt x="2910" y="72"/>
                  </a:lnTo>
                  <a:lnTo>
                    <a:pt x="2910" y="72"/>
                  </a:lnTo>
                  <a:lnTo>
                    <a:pt x="2910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8" y="72"/>
                  </a:lnTo>
                  <a:lnTo>
                    <a:pt x="2928" y="72"/>
                  </a:lnTo>
                  <a:lnTo>
                    <a:pt x="2928" y="72"/>
                  </a:lnTo>
                  <a:lnTo>
                    <a:pt x="2928" y="72"/>
                  </a:lnTo>
                  <a:lnTo>
                    <a:pt x="2928" y="72"/>
                  </a:lnTo>
                  <a:lnTo>
                    <a:pt x="2928" y="72"/>
                  </a:lnTo>
                  <a:lnTo>
                    <a:pt x="2928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40" y="66"/>
                  </a:lnTo>
                  <a:lnTo>
                    <a:pt x="2940" y="66"/>
                  </a:lnTo>
                  <a:lnTo>
                    <a:pt x="2940" y="66"/>
                  </a:lnTo>
                  <a:lnTo>
                    <a:pt x="2940" y="66"/>
                  </a:lnTo>
                  <a:lnTo>
                    <a:pt x="2940" y="66"/>
                  </a:lnTo>
                  <a:lnTo>
                    <a:pt x="2940" y="66"/>
                  </a:lnTo>
                  <a:lnTo>
                    <a:pt x="2940" y="66"/>
                  </a:lnTo>
                  <a:lnTo>
                    <a:pt x="2946" y="66"/>
                  </a:lnTo>
                  <a:lnTo>
                    <a:pt x="2946" y="66"/>
                  </a:lnTo>
                  <a:lnTo>
                    <a:pt x="2946" y="66"/>
                  </a:lnTo>
                  <a:lnTo>
                    <a:pt x="2946" y="66"/>
                  </a:lnTo>
                  <a:lnTo>
                    <a:pt x="2946" y="66"/>
                  </a:lnTo>
                  <a:lnTo>
                    <a:pt x="2946" y="66"/>
                  </a:lnTo>
                  <a:lnTo>
                    <a:pt x="2946" y="66"/>
                  </a:lnTo>
                  <a:lnTo>
                    <a:pt x="2952" y="66"/>
                  </a:lnTo>
                  <a:lnTo>
                    <a:pt x="2952" y="66"/>
                  </a:lnTo>
                  <a:lnTo>
                    <a:pt x="2952" y="66"/>
                  </a:lnTo>
                  <a:lnTo>
                    <a:pt x="2952" y="66"/>
                  </a:lnTo>
                  <a:lnTo>
                    <a:pt x="2952" y="66"/>
                  </a:lnTo>
                  <a:lnTo>
                    <a:pt x="2952" y="66"/>
                  </a:lnTo>
                  <a:lnTo>
                    <a:pt x="2958" y="66"/>
                  </a:lnTo>
                  <a:lnTo>
                    <a:pt x="2958" y="66"/>
                  </a:lnTo>
                  <a:lnTo>
                    <a:pt x="2958" y="66"/>
                  </a:lnTo>
                  <a:lnTo>
                    <a:pt x="2958" y="66"/>
                  </a:lnTo>
                  <a:lnTo>
                    <a:pt x="2958" y="66"/>
                  </a:lnTo>
                  <a:lnTo>
                    <a:pt x="2958" y="66"/>
                  </a:lnTo>
                  <a:lnTo>
                    <a:pt x="2958" y="66"/>
                  </a:lnTo>
                  <a:lnTo>
                    <a:pt x="2964" y="66"/>
                  </a:lnTo>
                  <a:lnTo>
                    <a:pt x="2964" y="60"/>
                  </a:lnTo>
                  <a:lnTo>
                    <a:pt x="2964" y="60"/>
                  </a:lnTo>
                  <a:lnTo>
                    <a:pt x="2964" y="60"/>
                  </a:lnTo>
                  <a:lnTo>
                    <a:pt x="2964" y="60"/>
                  </a:lnTo>
                  <a:lnTo>
                    <a:pt x="2964" y="60"/>
                  </a:lnTo>
                  <a:lnTo>
                    <a:pt x="2964" y="60"/>
                  </a:lnTo>
                  <a:lnTo>
                    <a:pt x="2970" y="60"/>
                  </a:lnTo>
                  <a:lnTo>
                    <a:pt x="2970" y="60"/>
                  </a:lnTo>
                  <a:lnTo>
                    <a:pt x="2970" y="60"/>
                  </a:lnTo>
                  <a:lnTo>
                    <a:pt x="2970" y="60"/>
                  </a:lnTo>
                  <a:lnTo>
                    <a:pt x="2970" y="60"/>
                  </a:lnTo>
                  <a:lnTo>
                    <a:pt x="2970" y="60"/>
                  </a:lnTo>
                  <a:lnTo>
                    <a:pt x="2976" y="60"/>
                  </a:lnTo>
                  <a:lnTo>
                    <a:pt x="2976" y="60"/>
                  </a:lnTo>
                  <a:lnTo>
                    <a:pt x="2976" y="60"/>
                  </a:lnTo>
                  <a:lnTo>
                    <a:pt x="2976" y="60"/>
                  </a:lnTo>
                  <a:lnTo>
                    <a:pt x="2976" y="60"/>
                  </a:lnTo>
                  <a:lnTo>
                    <a:pt x="2976" y="60"/>
                  </a:lnTo>
                  <a:lnTo>
                    <a:pt x="2976" y="60"/>
                  </a:lnTo>
                  <a:lnTo>
                    <a:pt x="2982" y="60"/>
                  </a:lnTo>
                  <a:lnTo>
                    <a:pt x="2982" y="60"/>
                  </a:lnTo>
                  <a:lnTo>
                    <a:pt x="2982" y="60"/>
                  </a:lnTo>
                  <a:lnTo>
                    <a:pt x="2982" y="60"/>
                  </a:lnTo>
                  <a:lnTo>
                    <a:pt x="2982" y="60"/>
                  </a:lnTo>
                  <a:lnTo>
                    <a:pt x="2982" y="60"/>
                  </a:lnTo>
                  <a:lnTo>
                    <a:pt x="2988" y="60"/>
                  </a:lnTo>
                  <a:lnTo>
                    <a:pt x="2988" y="60"/>
                  </a:lnTo>
                  <a:lnTo>
                    <a:pt x="2988" y="60"/>
                  </a:lnTo>
                  <a:lnTo>
                    <a:pt x="2988" y="60"/>
                  </a:lnTo>
                  <a:lnTo>
                    <a:pt x="2988" y="60"/>
                  </a:lnTo>
                  <a:lnTo>
                    <a:pt x="2988" y="60"/>
                  </a:lnTo>
                  <a:lnTo>
                    <a:pt x="2988" y="60"/>
                  </a:lnTo>
                  <a:lnTo>
                    <a:pt x="2994" y="60"/>
                  </a:lnTo>
                  <a:lnTo>
                    <a:pt x="2994" y="60"/>
                  </a:lnTo>
                  <a:lnTo>
                    <a:pt x="2994" y="54"/>
                  </a:lnTo>
                  <a:lnTo>
                    <a:pt x="2994" y="54"/>
                  </a:lnTo>
                  <a:lnTo>
                    <a:pt x="2994" y="54"/>
                  </a:lnTo>
                  <a:lnTo>
                    <a:pt x="2994" y="54"/>
                  </a:lnTo>
                  <a:lnTo>
                    <a:pt x="2994" y="54"/>
                  </a:lnTo>
                  <a:lnTo>
                    <a:pt x="3000" y="54"/>
                  </a:lnTo>
                  <a:lnTo>
                    <a:pt x="3000" y="54"/>
                  </a:lnTo>
                  <a:lnTo>
                    <a:pt x="3000" y="54"/>
                  </a:lnTo>
                  <a:lnTo>
                    <a:pt x="3000" y="54"/>
                  </a:lnTo>
                  <a:lnTo>
                    <a:pt x="3000" y="54"/>
                  </a:lnTo>
                  <a:lnTo>
                    <a:pt x="3000" y="54"/>
                  </a:lnTo>
                  <a:lnTo>
                    <a:pt x="3000" y="54"/>
                  </a:lnTo>
                  <a:lnTo>
                    <a:pt x="3006" y="54"/>
                  </a:lnTo>
                  <a:lnTo>
                    <a:pt x="3006" y="54"/>
                  </a:lnTo>
                  <a:lnTo>
                    <a:pt x="3006" y="54"/>
                  </a:lnTo>
                  <a:lnTo>
                    <a:pt x="3006" y="54"/>
                  </a:lnTo>
                  <a:lnTo>
                    <a:pt x="3006" y="54"/>
                  </a:lnTo>
                  <a:lnTo>
                    <a:pt x="3006" y="54"/>
                  </a:lnTo>
                  <a:lnTo>
                    <a:pt x="3012" y="54"/>
                  </a:lnTo>
                  <a:lnTo>
                    <a:pt x="3012" y="54"/>
                  </a:lnTo>
                  <a:lnTo>
                    <a:pt x="3012" y="54"/>
                  </a:lnTo>
                  <a:lnTo>
                    <a:pt x="3012" y="54"/>
                  </a:lnTo>
                  <a:lnTo>
                    <a:pt x="3012" y="54"/>
                  </a:lnTo>
                  <a:lnTo>
                    <a:pt x="3012" y="54"/>
                  </a:lnTo>
                  <a:lnTo>
                    <a:pt x="3012" y="54"/>
                  </a:lnTo>
                  <a:lnTo>
                    <a:pt x="3018" y="54"/>
                  </a:lnTo>
                  <a:lnTo>
                    <a:pt x="3018" y="54"/>
                  </a:lnTo>
                  <a:lnTo>
                    <a:pt x="3018" y="54"/>
                  </a:lnTo>
                  <a:lnTo>
                    <a:pt x="3018" y="54"/>
                  </a:lnTo>
                  <a:lnTo>
                    <a:pt x="3018" y="54"/>
                  </a:lnTo>
                  <a:lnTo>
                    <a:pt x="3018" y="54"/>
                  </a:lnTo>
                  <a:lnTo>
                    <a:pt x="3018" y="54"/>
                  </a:lnTo>
                  <a:lnTo>
                    <a:pt x="3024" y="54"/>
                  </a:lnTo>
                  <a:lnTo>
                    <a:pt x="3024" y="54"/>
                  </a:lnTo>
                  <a:lnTo>
                    <a:pt x="3024" y="48"/>
                  </a:lnTo>
                  <a:lnTo>
                    <a:pt x="3024" y="48"/>
                  </a:lnTo>
                  <a:lnTo>
                    <a:pt x="3024" y="48"/>
                  </a:lnTo>
                  <a:lnTo>
                    <a:pt x="3024" y="48"/>
                  </a:lnTo>
                  <a:lnTo>
                    <a:pt x="3024" y="48"/>
                  </a:lnTo>
                  <a:lnTo>
                    <a:pt x="3030" y="48"/>
                  </a:lnTo>
                  <a:lnTo>
                    <a:pt x="3030" y="48"/>
                  </a:lnTo>
                  <a:lnTo>
                    <a:pt x="3030" y="48"/>
                  </a:lnTo>
                  <a:lnTo>
                    <a:pt x="3030" y="48"/>
                  </a:lnTo>
                  <a:lnTo>
                    <a:pt x="3030" y="48"/>
                  </a:lnTo>
                  <a:lnTo>
                    <a:pt x="3030" y="48"/>
                  </a:lnTo>
                  <a:lnTo>
                    <a:pt x="3030" y="48"/>
                  </a:lnTo>
                  <a:lnTo>
                    <a:pt x="3036" y="48"/>
                  </a:lnTo>
                  <a:lnTo>
                    <a:pt x="3036" y="48"/>
                  </a:lnTo>
                  <a:lnTo>
                    <a:pt x="3036" y="48"/>
                  </a:lnTo>
                  <a:lnTo>
                    <a:pt x="3036" y="48"/>
                  </a:lnTo>
                  <a:lnTo>
                    <a:pt x="3036" y="48"/>
                  </a:lnTo>
                  <a:lnTo>
                    <a:pt x="3036" y="48"/>
                  </a:lnTo>
                  <a:lnTo>
                    <a:pt x="3042" y="48"/>
                  </a:lnTo>
                  <a:lnTo>
                    <a:pt x="3042" y="48"/>
                  </a:lnTo>
                  <a:lnTo>
                    <a:pt x="3042" y="48"/>
                  </a:lnTo>
                  <a:lnTo>
                    <a:pt x="3042" y="48"/>
                  </a:lnTo>
                  <a:lnTo>
                    <a:pt x="3042" y="48"/>
                  </a:lnTo>
                  <a:lnTo>
                    <a:pt x="3042" y="48"/>
                  </a:lnTo>
                  <a:lnTo>
                    <a:pt x="3048" y="48"/>
                  </a:lnTo>
                  <a:lnTo>
                    <a:pt x="3048" y="48"/>
                  </a:lnTo>
                  <a:lnTo>
                    <a:pt x="3048" y="48"/>
                  </a:lnTo>
                  <a:lnTo>
                    <a:pt x="3048" y="48"/>
                  </a:lnTo>
                  <a:lnTo>
                    <a:pt x="3048" y="48"/>
                  </a:lnTo>
                  <a:lnTo>
                    <a:pt x="3048" y="48"/>
                  </a:lnTo>
                  <a:lnTo>
                    <a:pt x="3048" y="48"/>
                  </a:lnTo>
                  <a:lnTo>
                    <a:pt x="3054" y="48"/>
                  </a:lnTo>
                  <a:lnTo>
                    <a:pt x="3054" y="48"/>
                  </a:lnTo>
                  <a:lnTo>
                    <a:pt x="3054" y="42"/>
                  </a:lnTo>
                  <a:lnTo>
                    <a:pt x="3054" y="42"/>
                  </a:lnTo>
                  <a:lnTo>
                    <a:pt x="3054" y="42"/>
                  </a:lnTo>
                  <a:lnTo>
                    <a:pt x="3054" y="42"/>
                  </a:lnTo>
                  <a:lnTo>
                    <a:pt x="3054" y="42"/>
                  </a:lnTo>
                  <a:lnTo>
                    <a:pt x="3060" y="42"/>
                  </a:lnTo>
                  <a:lnTo>
                    <a:pt x="3060" y="42"/>
                  </a:lnTo>
                  <a:lnTo>
                    <a:pt x="3060" y="42"/>
                  </a:lnTo>
                  <a:lnTo>
                    <a:pt x="3060" y="42"/>
                  </a:lnTo>
                  <a:lnTo>
                    <a:pt x="3060" y="42"/>
                  </a:lnTo>
                  <a:lnTo>
                    <a:pt x="3060" y="42"/>
                  </a:lnTo>
                  <a:lnTo>
                    <a:pt x="3066" y="42"/>
                  </a:lnTo>
                  <a:lnTo>
                    <a:pt x="3066" y="42"/>
                  </a:lnTo>
                  <a:lnTo>
                    <a:pt x="3066" y="42"/>
                  </a:lnTo>
                  <a:lnTo>
                    <a:pt x="3066" y="42"/>
                  </a:lnTo>
                  <a:lnTo>
                    <a:pt x="3066" y="42"/>
                  </a:lnTo>
                  <a:lnTo>
                    <a:pt x="3066" y="42"/>
                  </a:lnTo>
                  <a:lnTo>
                    <a:pt x="3066" y="42"/>
                  </a:lnTo>
                  <a:lnTo>
                    <a:pt x="3072" y="42"/>
                  </a:lnTo>
                  <a:lnTo>
                    <a:pt x="3072" y="42"/>
                  </a:lnTo>
                  <a:lnTo>
                    <a:pt x="3072" y="42"/>
                  </a:lnTo>
                  <a:lnTo>
                    <a:pt x="3072" y="42"/>
                  </a:lnTo>
                  <a:lnTo>
                    <a:pt x="3072" y="42"/>
                  </a:lnTo>
                  <a:lnTo>
                    <a:pt x="3072" y="42"/>
                  </a:lnTo>
                  <a:lnTo>
                    <a:pt x="3072" y="42"/>
                  </a:lnTo>
                  <a:lnTo>
                    <a:pt x="3078" y="42"/>
                  </a:lnTo>
                  <a:lnTo>
                    <a:pt x="3078" y="42"/>
                  </a:lnTo>
                  <a:lnTo>
                    <a:pt x="3078" y="42"/>
                  </a:lnTo>
                  <a:lnTo>
                    <a:pt x="3078" y="42"/>
                  </a:lnTo>
                  <a:lnTo>
                    <a:pt x="3078" y="42"/>
                  </a:lnTo>
                  <a:lnTo>
                    <a:pt x="3078" y="42"/>
                  </a:lnTo>
                  <a:lnTo>
                    <a:pt x="3078" y="42"/>
                  </a:lnTo>
                  <a:lnTo>
                    <a:pt x="3084" y="42"/>
                  </a:lnTo>
                  <a:lnTo>
                    <a:pt x="3084" y="36"/>
                  </a:lnTo>
                  <a:lnTo>
                    <a:pt x="3084" y="36"/>
                  </a:lnTo>
                  <a:lnTo>
                    <a:pt x="3084" y="36"/>
                  </a:lnTo>
                  <a:lnTo>
                    <a:pt x="3084" y="36"/>
                  </a:lnTo>
                  <a:lnTo>
                    <a:pt x="3084" y="36"/>
                  </a:lnTo>
                  <a:lnTo>
                    <a:pt x="3090" y="36"/>
                  </a:lnTo>
                  <a:lnTo>
                    <a:pt x="3090" y="36"/>
                  </a:lnTo>
                  <a:lnTo>
                    <a:pt x="3090" y="36"/>
                  </a:lnTo>
                  <a:lnTo>
                    <a:pt x="3090" y="36"/>
                  </a:lnTo>
                  <a:lnTo>
                    <a:pt x="3090" y="36"/>
                  </a:lnTo>
                  <a:lnTo>
                    <a:pt x="3090" y="36"/>
                  </a:lnTo>
                  <a:lnTo>
                    <a:pt x="3090" y="36"/>
                  </a:lnTo>
                  <a:lnTo>
                    <a:pt x="3096" y="36"/>
                  </a:lnTo>
                  <a:lnTo>
                    <a:pt x="3096" y="36"/>
                  </a:lnTo>
                  <a:lnTo>
                    <a:pt x="3096" y="36"/>
                  </a:lnTo>
                  <a:lnTo>
                    <a:pt x="3096" y="36"/>
                  </a:lnTo>
                  <a:lnTo>
                    <a:pt x="3096" y="36"/>
                  </a:lnTo>
                  <a:lnTo>
                    <a:pt x="3096" y="36"/>
                  </a:lnTo>
                  <a:lnTo>
                    <a:pt x="3096" y="36"/>
                  </a:lnTo>
                  <a:lnTo>
                    <a:pt x="3102" y="36"/>
                  </a:lnTo>
                  <a:lnTo>
                    <a:pt x="3102" y="36"/>
                  </a:lnTo>
                  <a:lnTo>
                    <a:pt x="3102" y="36"/>
                  </a:lnTo>
                  <a:lnTo>
                    <a:pt x="3102" y="36"/>
                  </a:lnTo>
                  <a:lnTo>
                    <a:pt x="3102" y="36"/>
                  </a:lnTo>
                  <a:lnTo>
                    <a:pt x="3102" y="36"/>
                  </a:lnTo>
                  <a:lnTo>
                    <a:pt x="3102" y="36"/>
                  </a:lnTo>
                  <a:lnTo>
                    <a:pt x="3108" y="36"/>
                  </a:lnTo>
                  <a:lnTo>
                    <a:pt x="3108" y="36"/>
                  </a:lnTo>
                  <a:lnTo>
                    <a:pt x="3108" y="36"/>
                  </a:lnTo>
                  <a:lnTo>
                    <a:pt x="3108" y="36"/>
                  </a:lnTo>
                  <a:lnTo>
                    <a:pt x="3108" y="36"/>
                  </a:lnTo>
                  <a:lnTo>
                    <a:pt x="3108" y="36"/>
                  </a:lnTo>
                  <a:lnTo>
                    <a:pt x="3114" y="30"/>
                  </a:lnTo>
                  <a:lnTo>
                    <a:pt x="3114" y="30"/>
                  </a:lnTo>
                  <a:lnTo>
                    <a:pt x="3114" y="30"/>
                  </a:lnTo>
                  <a:lnTo>
                    <a:pt x="3114" y="30"/>
                  </a:lnTo>
                  <a:lnTo>
                    <a:pt x="3114" y="30"/>
                  </a:lnTo>
                  <a:lnTo>
                    <a:pt x="3114" y="30"/>
                  </a:lnTo>
                  <a:lnTo>
                    <a:pt x="3114" y="30"/>
                  </a:lnTo>
                  <a:lnTo>
                    <a:pt x="3120" y="30"/>
                  </a:lnTo>
                  <a:lnTo>
                    <a:pt x="3120" y="30"/>
                  </a:lnTo>
                  <a:lnTo>
                    <a:pt x="3120" y="30"/>
                  </a:lnTo>
                  <a:lnTo>
                    <a:pt x="3120" y="30"/>
                  </a:lnTo>
                  <a:lnTo>
                    <a:pt x="3120" y="30"/>
                  </a:lnTo>
                  <a:lnTo>
                    <a:pt x="3120" y="30"/>
                  </a:lnTo>
                  <a:lnTo>
                    <a:pt x="3120" y="30"/>
                  </a:lnTo>
                  <a:lnTo>
                    <a:pt x="3126" y="30"/>
                  </a:lnTo>
                  <a:lnTo>
                    <a:pt x="3126" y="30"/>
                  </a:lnTo>
                  <a:lnTo>
                    <a:pt x="3126" y="30"/>
                  </a:lnTo>
                  <a:lnTo>
                    <a:pt x="3126" y="30"/>
                  </a:lnTo>
                  <a:lnTo>
                    <a:pt x="3126" y="30"/>
                  </a:lnTo>
                  <a:lnTo>
                    <a:pt x="3126" y="30"/>
                  </a:lnTo>
                  <a:lnTo>
                    <a:pt x="3126" y="30"/>
                  </a:lnTo>
                  <a:lnTo>
                    <a:pt x="3132" y="30"/>
                  </a:lnTo>
                  <a:lnTo>
                    <a:pt x="3132" y="30"/>
                  </a:lnTo>
                  <a:lnTo>
                    <a:pt x="3132" y="30"/>
                  </a:lnTo>
                  <a:lnTo>
                    <a:pt x="3132" y="30"/>
                  </a:lnTo>
                  <a:lnTo>
                    <a:pt x="3132" y="30"/>
                  </a:lnTo>
                  <a:lnTo>
                    <a:pt x="3132" y="30"/>
                  </a:lnTo>
                  <a:lnTo>
                    <a:pt x="3138" y="30"/>
                  </a:lnTo>
                  <a:lnTo>
                    <a:pt x="3138" y="30"/>
                  </a:lnTo>
                  <a:lnTo>
                    <a:pt x="3138" y="30"/>
                  </a:lnTo>
                  <a:lnTo>
                    <a:pt x="3138" y="30"/>
                  </a:lnTo>
                  <a:lnTo>
                    <a:pt x="3138" y="30"/>
                  </a:lnTo>
                  <a:lnTo>
                    <a:pt x="3138" y="24"/>
                  </a:lnTo>
                  <a:lnTo>
                    <a:pt x="3138" y="24"/>
                  </a:lnTo>
                  <a:lnTo>
                    <a:pt x="3144" y="24"/>
                  </a:lnTo>
                  <a:lnTo>
                    <a:pt x="3144" y="24"/>
                  </a:lnTo>
                  <a:lnTo>
                    <a:pt x="3144" y="24"/>
                  </a:lnTo>
                  <a:lnTo>
                    <a:pt x="3144" y="24"/>
                  </a:lnTo>
                  <a:lnTo>
                    <a:pt x="3144" y="24"/>
                  </a:lnTo>
                  <a:lnTo>
                    <a:pt x="3144" y="24"/>
                  </a:lnTo>
                  <a:lnTo>
                    <a:pt x="3144" y="24"/>
                  </a:lnTo>
                  <a:lnTo>
                    <a:pt x="3150" y="24"/>
                  </a:lnTo>
                  <a:lnTo>
                    <a:pt x="3150" y="24"/>
                  </a:lnTo>
                  <a:lnTo>
                    <a:pt x="3150" y="24"/>
                  </a:lnTo>
                  <a:lnTo>
                    <a:pt x="3150" y="24"/>
                  </a:lnTo>
                  <a:lnTo>
                    <a:pt x="3150" y="24"/>
                  </a:lnTo>
                  <a:lnTo>
                    <a:pt x="3150" y="24"/>
                  </a:lnTo>
                  <a:lnTo>
                    <a:pt x="3150" y="24"/>
                  </a:lnTo>
                  <a:lnTo>
                    <a:pt x="3156" y="24"/>
                  </a:lnTo>
                  <a:lnTo>
                    <a:pt x="3156" y="24"/>
                  </a:lnTo>
                  <a:lnTo>
                    <a:pt x="3156" y="24"/>
                  </a:lnTo>
                  <a:lnTo>
                    <a:pt x="3156" y="24"/>
                  </a:lnTo>
                  <a:lnTo>
                    <a:pt x="3156" y="24"/>
                  </a:lnTo>
                  <a:lnTo>
                    <a:pt x="3156" y="24"/>
                  </a:lnTo>
                  <a:lnTo>
                    <a:pt x="3162" y="24"/>
                  </a:lnTo>
                  <a:lnTo>
                    <a:pt x="3162" y="24"/>
                  </a:lnTo>
                  <a:lnTo>
                    <a:pt x="3162" y="24"/>
                  </a:lnTo>
                  <a:lnTo>
                    <a:pt x="3162" y="24"/>
                  </a:lnTo>
                  <a:lnTo>
                    <a:pt x="3162" y="24"/>
                  </a:lnTo>
                  <a:lnTo>
                    <a:pt x="3162" y="24"/>
                  </a:lnTo>
                  <a:lnTo>
                    <a:pt x="3162" y="24"/>
                  </a:lnTo>
                  <a:lnTo>
                    <a:pt x="3168" y="24"/>
                  </a:lnTo>
                  <a:lnTo>
                    <a:pt x="3168" y="24"/>
                  </a:lnTo>
                  <a:lnTo>
                    <a:pt x="3168" y="18"/>
                  </a:lnTo>
                  <a:lnTo>
                    <a:pt x="3168" y="18"/>
                  </a:lnTo>
                  <a:lnTo>
                    <a:pt x="3168" y="18"/>
                  </a:lnTo>
                  <a:lnTo>
                    <a:pt x="3168" y="18"/>
                  </a:lnTo>
                  <a:lnTo>
                    <a:pt x="3168" y="18"/>
                  </a:lnTo>
                  <a:lnTo>
                    <a:pt x="3174" y="18"/>
                  </a:lnTo>
                  <a:lnTo>
                    <a:pt x="3174" y="18"/>
                  </a:lnTo>
                  <a:lnTo>
                    <a:pt x="3174" y="18"/>
                  </a:lnTo>
                  <a:lnTo>
                    <a:pt x="3174" y="18"/>
                  </a:lnTo>
                  <a:lnTo>
                    <a:pt x="3174" y="18"/>
                  </a:lnTo>
                  <a:lnTo>
                    <a:pt x="3174" y="18"/>
                  </a:lnTo>
                  <a:lnTo>
                    <a:pt x="3180" y="18"/>
                  </a:lnTo>
                  <a:lnTo>
                    <a:pt x="3180" y="18"/>
                  </a:lnTo>
                  <a:lnTo>
                    <a:pt x="3180" y="18"/>
                  </a:lnTo>
                  <a:lnTo>
                    <a:pt x="3180" y="18"/>
                  </a:lnTo>
                  <a:lnTo>
                    <a:pt x="3180" y="18"/>
                  </a:lnTo>
                  <a:lnTo>
                    <a:pt x="3180" y="18"/>
                  </a:lnTo>
                  <a:lnTo>
                    <a:pt x="3180" y="18"/>
                  </a:lnTo>
                  <a:lnTo>
                    <a:pt x="3186" y="18"/>
                  </a:lnTo>
                  <a:lnTo>
                    <a:pt x="3186" y="18"/>
                  </a:lnTo>
                  <a:lnTo>
                    <a:pt x="3186" y="18"/>
                  </a:lnTo>
                  <a:lnTo>
                    <a:pt x="3186" y="18"/>
                  </a:lnTo>
                  <a:lnTo>
                    <a:pt x="3186" y="18"/>
                  </a:lnTo>
                  <a:lnTo>
                    <a:pt x="3186" y="18"/>
                  </a:lnTo>
                  <a:lnTo>
                    <a:pt x="3186" y="18"/>
                  </a:lnTo>
                  <a:lnTo>
                    <a:pt x="3192" y="18"/>
                  </a:lnTo>
                  <a:lnTo>
                    <a:pt x="3192" y="18"/>
                  </a:lnTo>
                  <a:lnTo>
                    <a:pt x="3192" y="18"/>
                  </a:lnTo>
                  <a:lnTo>
                    <a:pt x="3192" y="18"/>
                  </a:lnTo>
                  <a:lnTo>
                    <a:pt x="3192" y="18"/>
                  </a:lnTo>
                  <a:lnTo>
                    <a:pt x="3192" y="18"/>
                  </a:lnTo>
                  <a:lnTo>
                    <a:pt x="3192" y="12"/>
                  </a:lnTo>
                  <a:lnTo>
                    <a:pt x="3198" y="12"/>
                  </a:lnTo>
                  <a:lnTo>
                    <a:pt x="3198" y="12"/>
                  </a:lnTo>
                  <a:lnTo>
                    <a:pt x="3198" y="12"/>
                  </a:lnTo>
                  <a:lnTo>
                    <a:pt x="3198" y="12"/>
                  </a:lnTo>
                  <a:lnTo>
                    <a:pt x="3198" y="12"/>
                  </a:lnTo>
                  <a:lnTo>
                    <a:pt x="3198" y="12"/>
                  </a:lnTo>
                  <a:lnTo>
                    <a:pt x="3198" y="12"/>
                  </a:lnTo>
                  <a:lnTo>
                    <a:pt x="3204" y="12"/>
                  </a:lnTo>
                  <a:lnTo>
                    <a:pt x="3204" y="12"/>
                  </a:lnTo>
                  <a:lnTo>
                    <a:pt x="3204" y="12"/>
                  </a:lnTo>
                  <a:lnTo>
                    <a:pt x="3204" y="12"/>
                  </a:lnTo>
                  <a:lnTo>
                    <a:pt x="3204" y="12"/>
                  </a:lnTo>
                  <a:lnTo>
                    <a:pt x="3210" y="12"/>
                  </a:lnTo>
                  <a:lnTo>
                    <a:pt x="3210" y="12"/>
                  </a:lnTo>
                  <a:lnTo>
                    <a:pt x="3210" y="12"/>
                  </a:lnTo>
                  <a:lnTo>
                    <a:pt x="3210" y="12"/>
                  </a:lnTo>
                  <a:lnTo>
                    <a:pt x="3210" y="12"/>
                  </a:lnTo>
                  <a:lnTo>
                    <a:pt x="3210" y="12"/>
                  </a:lnTo>
                  <a:lnTo>
                    <a:pt x="3210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22" y="12"/>
                  </a:lnTo>
                  <a:lnTo>
                    <a:pt x="3222" y="12"/>
                  </a:lnTo>
                  <a:lnTo>
                    <a:pt x="3222" y="6"/>
                  </a:lnTo>
                  <a:lnTo>
                    <a:pt x="3222" y="6"/>
                  </a:lnTo>
                  <a:lnTo>
                    <a:pt x="3222" y="6"/>
                  </a:lnTo>
                  <a:lnTo>
                    <a:pt x="3222" y="6"/>
                  </a:lnTo>
                  <a:lnTo>
                    <a:pt x="3222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6"/>
                  </a:lnTo>
                  <a:lnTo>
                    <a:pt x="3324" y="6"/>
                  </a:lnTo>
                  <a:lnTo>
                    <a:pt x="3324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8" y="6"/>
                  </a:lnTo>
                  <a:lnTo>
                    <a:pt x="3348" y="6"/>
                  </a:lnTo>
                  <a:lnTo>
                    <a:pt x="3348" y="6"/>
                  </a:lnTo>
                  <a:lnTo>
                    <a:pt x="3348" y="6"/>
                  </a:lnTo>
                  <a:lnTo>
                    <a:pt x="3348" y="6"/>
                  </a:lnTo>
                  <a:lnTo>
                    <a:pt x="3348" y="6"/>
                  </a:lnTo>
                  <a:lnTo>
                    <a:pt x="3348" y="6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60" y="12"/>
                  </a:lnTo>
                  <a:lnTo>
                    <a:pt x="3360" y="12"/>
                  </a:lnTo>
                  <a:lnTo>
                    <a:pt x="3360" y="12"/>
                  </a:lnTo>
                  <a:lnTo>
                    <a:pt x="3360" y="12"/>
                  </a:lnTo>
                  <a:lnTo>
                    <a:pt x="3360" y="12"/>
                  </a:lnTo>
                  <a:lnTo>
                    <a:pt x="3360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72" y="12"/>
                  </a:lnTo>
                  <a:lnTo>
                    <a:pt x="3372" y="12"/>
                  </a:lnTo>
                  <a:lnTo>
                    <a:pt x="3372" y="12"/>
                  </a:lnTo>
                  <a:lnTo>
                    <a:pt x="3372" y="12"/>
                  </a:lnTo>
                  <a:lnTo>
                    <a:pt x="3372" y="12"/>
                  </a:lnTo>
                  <a:lnTo>
                    <a:pt x="3372" y="12"/>
                  </a:lnTo>
                  <a:lnTo>
                    <a:pt x="3372" y="12"/>
                  </a:lnTo>
                  <a:lnTo>
                    <a:pt x="3378" y="12"/>
                  </a:lnTo>
                  <a:lnTo>
                    <a:pt x="3378" y="12"/>
                  </a:lnTo>
                  <a:lnTo>
                    <a:pt x="3378" y="18"/>
                  </a:lnTo>
                  <a:lnTo>
                    <a:pt x="3378" y="18"/>
                  </a:lnTo>
                  <a:lnTo>
                    <a:pt x="3378" y="18"/>
                  </a:lnTo>
                  <a:lnTo>
                    <a:pt x="3378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8" y="24"/>
                  </a:lnTo>
                  <a:lnTo>
                    <a:pt x="3408" y="24"/>
                  </a:lnTo>
                  <a:lnTo>
                    <a:pt x="3408" y="24"/>
                  </a:lnTo>
                  <a:lnTo>
                    <a:pt x="3408" y="24"/>
                  </a:lnTo>
                  <a:lnTo>
                    <a:pt x="3408" y="24"/>
                  </a:lnTo>
                  <a:lnTo>
                    <a:pt x="3408" y="24"/>
                  </a:lnTo>
                  <a:lnTo>
                    <a:pt x="3408" y="24"/>
                  </a:lnTo>
                  <a:lnTo>
                    <a:pt x="3414" y="24"/>
                  </a:lnTo>
                  <a:lnTo>
                    <a:pt x="3414" y="24"/>
                  </a:lnTo>
                  <a:lnTo>
                    <a:pt x="3414" y="24"/>
                  </a:lnTo>
                  <a:lnTo>
                    <a:pt x="3414" y="24"/>
                  </a:lnTo>
                  <a:lnTo>
                    <a:pt x="3414" y="24"/>
                  </a:lnTo>
                  <a:lnTo>
                    <a:pt x="3414" y="24"/>
                  </a:lnTo>
                  <a:lnTo>
                    <a:pt x="3414" y="24"/>
                  </a:lnTo>
                  <a:lnTo>
                    <a:pt x="3420" y="24"/>
                  </a:lnTo>
                  <a:lnTo>
                    <a:pt x="3420" y="24"/>
                  </a:lnTo>
                  <a:lnTo>
                    <a:pt x="3420" y="24"/>
                  </a:lnTo>
                  <a:lnTo>
                    <a:pt x="3420" y="24"/>
                  </a:lnTo>
                  <a:lnTo>
                    <a:pt x="3420" y="24"/>
                  </a:lnTo>
                  <a:lnTo>
                    <a:pt x="3420" y="24"/>
                  </a:lnTo>
                  <a:lnTo>
                    <a:pt x="3420" y="24"/>
                  </a:lnTo>
                  <a:lnTo>
                    <a:pt x="3426" y="24"/>
                  </a:lnTo>
                  <a:lnTo>
                    <a:pt x="3426" y="24"/>
                  </a:lnTo>
                  <a:lnTo>
                    <a:pt x="3426" y="24"/>
                  </a:lnTo>
                  <a:lnTo>
                    <a:pt x="3426" y="24"/>
                  </a:lnTo>
                  <a:lnTo>
                    <a:pt x="3426" y="24"/>
                  </a:lnTo>
                  <a:lnTo>
                    <a:pt x="3426" y="24"/>
                  </a:lnTo>
                  <a:lnTo>
                    <a:pt x="3432" y="24"/>
                  </a:lnTo>
                  <a:lnTo>
                    <a:pt x="3432" y="24"/>
                  </a:lnTo>
                  <a:lnTo>
                    <a:pt x="3432" y="24"/>
                  </a:lnTo>
                  <a:lnTo>
                    <a:pt x="3432" y="24"/>
                  </a:lnTo>
                  <a:lnTo>
                    <a:pt x="3432" y="30"/>
                  </a:lnTo>
                  <a:lnTo>
                    <a:pt x="3432" y="30"/>
                  </a:lnTo>
                  <a:lnTo>
                    <a:pt x="3432" y="30"/>
                  </a:lnTo>
                  <a:lnTo>
                    <a:pt x="3438" y="30"/>
                  </a:lnTo>
                  <a:lnTo>
                    <a:pt x="3438" y="30"/>
                  </a:lnTo>
                  <a:lnTo>
                    <a:pt x="3438" y="30"/>
                  </a:lnTo>
                  <a:lnTo>
                    <a:pt x="3438" y="30"/>
                  </a:lnTo>
                  <a:lnTo>
                    <a:pt x="3438" y="30"/>
                  </a:lnTo>
                  <a:lnTo>
                    <a:pt x="3438" y="30"/>
                  </a:lnTo>
                  <a:lnTo>
                    <a:pt x="3438" y="30"/>
                  </a:lnTo>
                  <a:lnTo>
                    <a:pt x="3444" y="30"/>
                  </a:lnTo>
                  <a:lnTo>
                    <a:pt x="3444" y="30"/>
                  </a:lnTo>
                  <a:lnTo>
                    <a:pt x="3444" y="30"/>
                  </a:lnTo>
                  <a:lnTo>
                    <a:pt x="3444" y="30"/>
                  </a:lnTo>
                  <a:lnTo>
                    <a:pt x="3444" y="30"/>
                  </a:lnTo>
                  <a:lnTo>
                    <a:pt x="3444" y="30"/>
                  </a:lnTo>
                  <a:lnTo>
                    <a:pt x="3444" y="30"/>
                  </a:lnTo>
                  <a:lnTo>
                    <a:pt x="3450" y="30"/>
                  </a:lnTo>
                  <a:lnTo>
                    <a:pt x="3450" y="30"/>
                  </a:lnTo>
                  <a:lnTo>
                    <a:pt x="3450" y="30"/>
                  </a:lnTo>
                  <a:lnTo>
                    <a:pt x="3450" y="30"/>
                  </a:lnTo>
                  <a:lnTo>
                    <a:pt x="3450" y="30"/>
                  </a:lnTo>
                  <a:lnTo>
                    <a:pt x="3450" y="30"/>
                  </a:lnTo>
                  <a:lnTo>
                    <a:pt x="3456" y="30"/>
                  </a:lnTo>
                  <a:lnTo>
                    <a:pt x="3456" y="30"/>
                  </a:lnTo>
                  <a:lnTo>
                    <a:pt x="3456" y="30"/>
                  </a:lnTo>
                  <a:lnTo>
                    <a:pt x="3456" y="30"/>
                  </a:lnTo>
                  <a:lnTo>
                    <a:pt x="3456" y="30"/>
                  </a:lnTo>
                  <a:lnTo>
                    <a:pt x="3456" y="30"/>
                  </a:lnTo>
                  <a:lnTo>
                    <a:pt x="3456" y="30"/>
                  </a:lnTo>
                  <a:lnTo>
                    <a:pt x="3462" y="30"/>
                  </a:lnTo>
                  <a:lnTo>
                    <a:pt x="3462" y="30"/>
                  </a:lnTo>
                  <a:lnTo>
                    <a:pt x="3462" y="36"/>
                  </a:lnTo>
                  <a:lnTo>
                    <a:pt x="3462" y="36"/>
                  </a:lnTo>
                  <a:lnTo>
                    <a:pt x="3462" y="36"/>
                  </a:lnTo>
                  <a:lnTo>
                    <a:pt x="3462" y="36"/>
                  </a:lnTo>
                  <a:lnTo>
                    <a:pt x="3462" y="36"/>
                  </a:lnTo>
                  <a:lnTo>
                    <a:pt x="3468" y="36"/>
                  </a:lnTo>
                  <a:lnTo>
                    <a:pt x="3468" y="36"/>
                  </a:lnTo>
                  <a:lnTo>
                    <a:pt x="3468" y="36"/>
                  </a:lnTo>
                  <a:lnTo>
                    <a:pt x="3468" y="36"/>
                  </a:lnTo>
                  <a:lnTo>
                    <a:pt x="3468" y="36"/>
                  </a:lnTo>
                  <a:lnTo>
                    <a:pt x="3468" y="36"/>
                  </a:lnTo>
                  <a:lnTo>
                    <a:pt x="3474" y="36"/>
                  </a:lnTo>
                  <a:lnTo>
                    <a:pt x="3474" y="36"/>
                  </a:lnTo>
                  <a:lnTo>
                    <a:pt x="3474" y="36"/>
                  </a:lnTo>
                  <a:lnTo>
                    <a:pt x="3474" y="36"/>
                  </a:lnTo>
                  <a:lnTo>
                    <a:pt x="3474" y="36"/>
                  </a:lnTo>
                  <a:lnTo>
                    <a:pt x="3474" y="36"/>
                  </a:lnTo>
                  <a:lnTo>
                    <a:pt x="3474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8" y="42"/>
                  </a:lnTo>
                  <a:lnTo>
                    <a:pt x="3498" y="42"/>
                  </a:lnTo>
                  <a:lnTo>
                    <a:pt x="3498" y="42"/>
                  </a:lnTo>
                  <a:lnTo>
                    <a:pt x="3498" y="42"/>
                  </a:lnTo>
                  <a:lnTo>
                    <a:pt x="3498" y="42"/>
                  </a:lnTo>
                  <a:lnTo>
                    <a:pt x="3498" y="42"/>
                  </a:lnTo>
                  <a:lnTo>
                    <a:pt x="3498" y="42"/>
                  </a:lnTo>
                  <a:lnTo>
                    <a:pt x="3504" y="42"/>
                  </a:lnTo>
                  <a:lnTo>
                    <a:pt x="3504" y="42"/>
                  </a:lnTo>
                  <a:lnTo>
                    <a:pt x="3504" y="42"/>
                  </a:lnTo>
                  <a:lnTo>
                    <a:pt x="3504" y="42"/>
                  </a:lnTo>
                  <a:lnTo>
                    <a:pt x="3504" y="42"/>
                  </a:lnTo>
                  <a:lnTo>
                    <a:pt x="3504" y="42"/>
                  </a:lnTo>
                  <a:lnTo>
                    <a:pt x="3510" y="42"/>
                  </a:lnTo>
                  <a:lnTo>
                    <a:pt x="3510" y="42"/>
                  </a:lnTo>
                  <a:lnTo>
                    <a:pt x="3510" y="42"/>
                  </a:lnTo>
                  <a:lnTo>
                    <a:pt x="3510" y="42"/>
                  </a:lnTo>
                  <a:lnTo>
                    <a:pt x="3510" y="42"/>
                  </a:lnTo>
                  <a:lnTo>
                    <a:pt x="3510" y="42"/>
                  </a:lnTo>
                  <a:lnTo>
                    <a:pt x="3510" y="42"/>
                  </a:lnTo>
                  <a:lnTo>
                    <a:pt x="3516" y="42"/>
                  </a:lnTo>
                  <a:lnTo>
                    <a:pt x="3516" y="42"/>
                  </a:lnTo>
                  <a:lnTo>
                    <a:pt x="3516" y="42"/>
                  </a:lnTo>
                  <a:lnTo>
                    <a:pt x="3516" y="42"/>
                  </a:lnTo>
                  <a:lnTo>
                    <a:pt x="3516" y="42"/>
                  </a:lnTo>
                  <a:lnTo>
                    <a:pt x="3516" y="42"/>
                  </a:lnTo>
                  <a:lnTo>
                    <a:pt x="3522" y="48"/>
                  </a:lnTo>
                  <a:lnTo>
                    <a:pt x="3522" y="48"/>
                  </a:lnTo>
                  <a:lnTo>
                    <a:pt x="3522" y="48"/>
                  </a:lnTo>
                  <a:lnTo>
                    <a:pt x="3522" y="48"/>
                  </a:lnTo>
                  <a:lnTo>
                    <a:pt x="3522" y="48"/>
                  </a:lnTo>
                  <a:lnTo>
                    <a:pt x="3522" y="48"/>
                  </a:lnTo>
                  <a:lnTo>
                    <a:pt x="3522" y="48"/>
                  </a:lnTo>
                  <a:lnTo>
                    <a:pt x="3528" y="48"/>
                  </a:lnTo>
                  <a:lnTo>
                    <a:pt x="3528" y="48"/>
                  </a:lnTo>
                  <a:lnTo>
                    <a:pt x="3528" y="48"/>
                  </a:lnTo>
                  <a:lnTo>
                    <a:pt x="3528" y="48"/>
                  </a:lnTo>
                  <a:lnTo>
                    <a:pt x="3528" y="48"/>
                  </a:lnTo>
                  <a:lnTo>
                    <a:pt x="3528" y="48"/>
                  </a:lnTo>
                  <a:lnTo>
                    <a:pt x="3528" y="48"/>
                  </a:lnTo>
                  <a:lnTo>
                    <a:pt x="3534" y="48"/>
                  </a:lnTo>
                  <a:lnTo>
                    <a:pt x="3534" y="48"/>
                  </a:lnTo>
                  <a:lnTo>
                    <a:pt x="3534" y="48"/>
                  </a:lnTo>
                  <a:lnTo>
                    <a:pt x="3534" y="48"/>
                  </a:lnTo>
                  <a:lnTo>
                    <a:pt x="3534" y="48"/>
                  </a:lnTo>
                  <a:lnTo>
                    <a:pt x="3534" y="48"/>
                  </a:lnTo>
                  <a:lnTo>
                    <a:pt x="3534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0" y="48"/>
                  </a:lnTo>
                  <a:lnTo>
                    <a:pt x="3546" y="48"/>
                  </a:lnTo>
                  <a:lnTo>
                    <a:pt x="3546" y="48"/>
                  </a:lnTo>
                  <a:lnTo>
                    <a:pt x="3546" y="48"/>
                  </a:lnTo>
                  <a:lnTo>
                    <a:pt x="3546" y="48"/>
                  </a:lnTo>
                  <a:lnTo>
                    <a:pt x="3546" y="48"/>
                  </a:lnTo>
                  <a:lnTo>
                    <a:pt x="3546" y="48"/>
                  </a:lnTo>
                  <a:lnTo>
                    <a:pt x="3552" y="54"/>
                  </a:lnTo>
                  <a:lnTo>
                    <a:pt x="3552" y="54"/>
                  </a:lnTo>
                  <a:lnTo>
                    <a:pt x="3552" y="54"/>
                  </a:lnTo>
                  <a:lnTo>
                    <a:pt x="3552" y="54"/>
                  </a:lnTo>
                  <a:lnTo>
                    <a:pt x="3552" y="54"/>
                  </a:lnTo>
                  <a:lnTo>
                    <a:pt x="3552" y="54"/>
                  </a:lnTo>
                  <a:lnTo>
                    <a:pt x="3552" y="54"/>
                  </a:lnTo>
                  <a:lnTo>
                    <a:pt x="3558" y="54"/>
                  </a:lnTo>
                  <a:lnTo>
                    <a:pt x="3558" y="54"/>
                  </a:lnTo>
                  <a:lnTo>
                    <a:pt x="3558" y="54"/>
                  </a:lnTo>
                  <a:lnTo>
                    <a:pt x="3558" y="54"/>
                  </a:lnTo>
                  <a:lnTo>
                    <a:pt x="3558" y="54"/>
                  </a:lnTo>
                  <a:lnTo>
                    <a:pt x="3558" y="54"/>
                  </a:lnTo>
                  <a:lnTo>
                    <a:pt x="3558" y="54"/>
                  </a:lnTo>
                  <a:lnTo>
                    <a:pt x="3564" y="54"/>
                  </a:lnTo>
                  <a:lnTo>
                    <a:pt x="3564" y="54"/>
                  </a:lnTo>
                  <a:lnTo>
                    <a:pt x="3564" y="54"/>
                  </a:lnTo>
                  <a:lnTo>
                    <a:pt x="3564" y="54"/>
                  </a:lnTo>
                  <a:lnTo>
                    <a:pt x="3564" y="54"/>
                  </a:lnTo>
                  <a:lnTo>
                    <a:pt x="3564" y="54"/>
                  </a:lnTo>
                  <a:lnTo>
                    <a:pt x="3570" y="54"/>
                  </a:lnTo>
                  <a:lnTo>
                    <a:pt x="3570" y="54"/>
                  </a:lnTo>
                  <a:lnTo>
                    <a:pt x="3570" y="54"/>
                  </a:lnTo>
                  <a:lnTo>
                    <a:pt x="3570" y="54"/>
                  </a:lnTo>
                  <a:lnTo>
                    <a:pt x="3570" y="54"/>
                  </a:lnTo>
                  <a:lnTo>
                    <a:pt x="3570" y="54"/>
                  </a:lnTo>
                  <a:lnTo>
                    <a:pt x="3570" y="54"/>
                  </a:lnTo>
                  <a:lnTo>
                    <a:pt x="3576" y="54"/>
                  </a:lnTo>
                  <a:lnTo>
                    <a:pt x="3576" y="54"/>
                  </a:lnTo>
                  <a:lnTo>
                    <a:pt x="3576" y="54"/>
                  </a:lnTo>
                  <a:lnTo>
                    <a:pt x="3576" y="54"/>
                  </a:lnTo>
                  <a:lnTo>
                    <a:pt x="3576" y="54"/>
                  </a:lnTo>
                  <a:lnTo>
                    <a:pt x="3576" y="54"/>
                  </a:lnTo>
                  <a:lnTo>
                    <a:pt x="3576" y="54"/>
                  </a:lnTo>
                  <a:lnTo>
                    <a:pt x="3582" y="60"/>
                  </a:lnTo>
                  <a:lnTo>
                    <a:pt x="3582" y="60"/>
                  </a:lnTo>
                  <a:lnTo>
                    <a:pt x="3582" y="60"/>
                  </a:lnTo>
                  <a:lnTo>
                    <a:pt x="3582" y="60"/>
                  </a:lnTo>
                  <a:lnTo>
                    <a:pt x="3582" y="60"/>
                  </a:lnTo>
                  <a:lnTo>
                    <a:pt x="3582" y="60"/>
                  </a:lnTo>
                  <a:lnTo>
                    <a:pt x="3582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88" y="60"/>
                  </a:lnTo>
                  <a:lnTo>
                    <a:pt x="3594" y="60"/>
                  </a:lnTo>
                  <a:lnTo>
                    <a:pt x="3594" y="60"/>
                  </a:lnTo>
                  <a:lnTo>
                    <a:pt x="3594" y="60"/>
                  </a:lnTo>
                  <a:lnTo>
                    <a:pt x="3594" y="60"/>
                  </a:lnTo>
                  <a:lnTo>
                    <a:pt x="3594" y="60"/>
                  </a:lnTo>
                  <a:lnTo>
                    <a:pt x="3594" y="60"/>
                  </a:lnTo>
                  <a:lnTo>
                    <a:pt x="3600" y="60"/>
                  </a:lnTo>
                  <a:lnTo>
                    <a:pt x="3600" y="60"/>
                  </a:lnTo>
                  <a:lnTo>
                    <a:pt x="3600" y="60"/>
                  </a:lnTo>
                  <a:lnTo>
                    <a:pt x="3600" y="60"/>
                  </a:lnTo>
                  <a:lnTo>
                    <a:pt x="3600" y="60"/>
                  </a:lnTo>
                  <a:lnTo>
                    <a:pt x="3600" y="60"/>
                  </a:lnTo>
                  <a:lnTo>
                    <a:pt x="3606" y="60"/>
                  </a:lnTo>
                  <a:lnTo>
                    <a:pt x="3606" y="60"/>
                  </a:lnTo>
                  <a:lnTo>
                    <a:pt x="3606" y="60"/>
                  </a:lnTo>
                  <a:lnTo>
                    <a:pt x="3606" y="60"/>
                  </a:lnTo>
                  <a:lnTo>
                    <a:pt x="3606" y="60"/>
                  </a:lnTo>
                  <a:lnTo>
                    <a:pt x="3606" y="60"/>
                  </a:lnTo>
                  <a:lnTo>
                    <a:pt x="3606" y="60"/>
                  </a:lnTo>
                  <a:lnTo>
                    <a:pt x="3612" y="60"/>
                  </a:lnTo>
                  <a:lnTo>
                    <a:pt x="3612" y="66"/>
                  </a:lnTo>
                  <a:lnTo>
                    <a:pt x="3612" y="66"/>
                  </a:lnTo>
                  <a:lnTo>
                    <a:pt x="3612" y="66"/>
                  </a:lnTo>
                  <a:lnTo>
                    <a:pt x="3612" y="66"/>
                  </a:lnTo>
                  <a:lnTo>
                    <a:pt x="3612" y="66"/>
                  </a:lnTo>
                  <a:lnTo>
                    <a:pt x="3612" y="66"/>
                  </a:lnTo>
                  <a:lnTo>
                    <a:pt x="3618" y="66"/>
                  </a:lnTo>
                  <a:lnTo>
                    <a:pt x="3618" y="66"/>
                  </a:lnTo>
                  <a:lnTo>
                    <a:pt x="3618" y="66"/>
                  </a:lnTo>
                  <a:lnTo>
                    <a:pt x="3618" y="66"/>
                  </a:lnTo>
                  <a:lnTo>
                    <a:pt x="3618" y="66"/>
                  </a:lnTo>
                  <a:lnTo>
                    <a:pt x="3618" y="66"/>
                  </a:lnTo>
                  <a:lnTo>
                    <a:pt x="3618" y="66"/>
                  </a:lnTo>
                  <a:lnTo>
                    <a:pt x="3624" y="66"/>
                  </a:lnTo>
                  <a:lnTo>
                    <a:pt x="3624" y="66"/>
                  </a:lnTo>
                  <a:lnTo>
                    <a:pt x="3624" y="66"/>
                  </a:lnTo>
                  <a:lnTo>
                    <a:pt x="3624" y="66"/>
                  </a:lnTo>
                  <a:lnTo>
                    <a:pt x="3624" y="66"/>
                  </a:lnTo>
                  <a:lnTo>
                    <a:pt x="3624" y="66"/>
                  </a:lnTo>
                  <a:lnTo>
                    <a:pt x="3630" y="66"/>
                  </a:lnTo>
                  <a:lnTo>
                    <a:pt x="3630" y="66"/>
                  </a:lnTo>
                  <a:lnTo>
                    <a:pt x="3630" y="66"/>
                  </a:lnTo>
                  <a:lnTo>
                    <a:pt x="3630" y="66"/>
                  </a:lnTo>
                  <a:lnTo>
                    <a:pt x="3630" y="66"/>
                  </a:lnTo>
                  <a:lnTo>
                    <a:pt x="3630" y="66"/>
                  </a:lnTo>
                  <a:lnTo>
                    <a:pt x="3630" y="66"/>
                  </a:lnTo>
                  <a:lnTo>
                    <a:pt x="3636" y="66"/>
                  </a:lnTo>
                  <a:lnTo>
                    <a:pt x="3636" y="66"/>
                  </a:lnTo>
                  <a:lnTo>
                    <a:pt x="3636" y="66"/>
                  </a:lnTo>
                  <a:lnTo>
                    <a:pt x="3636" y="66"/>
                  </a:lnTo>
                  <a:lnTo>
                    <a:pt x="3636" y="66"/>
                  </a:lnTo>
                  <a:lnTo>
                    <a:pt x="3636" y="66"/>
                  </a:lnTo>
                  <a:lnTo>
                    <a:pt x="3636" y="66"/>
                  </a:lnTo>
                  <a:lnTo>
                    <a:pt x="3642" y="66"/>
                  </a:lnTo>
                  <a:lnTo>
                    <a:pt x="3642" y="66"/>
                  </a:lnTo>
                  <a:lnTo>
                    <a:pt x="3642" y="72"/>
                  </a:lnTo>
                  <a:lnTo>
                    <a:pt x="3642" y="72"/>
                  </a:lnTo>
                  <a:lnTo>
                    <a:pt x="3642" y="72"/>
                  </a:lnTo>
                  <a:lnTo>
                    <a:pt x="3642" y="72"/>
                  </a:lnTo>
                  <a:lnTo>
                    <a:pt x="3642" y="72"/>
                  </a:lnTo>
                  <a:lnTo>
                    <a:pt x="3648" y="72"/>
                  </a:lnTo>
                  <a:lnTo>
                    <a:pt x="3648" y="72"/>
                  </a:lnTo>
                  <a:lnTo>
                    <a:pt x="3648" y="72"/>
                  </a:lnTo>
                  <a:lnTo>
                    <a:pt x="3648" y="72"/>
                  </a:lnTo>
                  <a:lnTo>
                    <a:pt x="3648" y="72"/>
                  </a:lnTo>
                  <a:lnTo>
                    <a:pt x="3648" y="72"/>
                  </a:lnTo>
                  <a:lnTo>
                    <a:pt x="3654" y="72"/>
                  </a:lnTo>
                  <a:lnTo>
                    <a:pt x="3654" y="72"/>
                  </a:lnTo>
                  <a:lnTo>
                    <a:pt x="3654" y="72"/>
                  </a:lnTo>
                  <a:lnTo>
                    <a:pt x="3654" y="72"/>
                  </a:lnTo>
                  <a:lnTo>
                    <a:pt x="3654" y="72"/>
                  </a:lnTo>
                  <a:lnTo>
                    <a:pt x="3654" y="72"/>
                  </a:lnTo>
                  <a:lnTo>
                    <a:pt x="3654" y="72"/>
                  </a:lnTo>
                  <a:lnTo>
                    <a:pt x="3660" y="72"/>
                  </a:lnTo>
                  <a:lnTo>
                    <a:pt x="3660" y="72"/>
                  </a:lnTo>
                  <a:lnTo>
                    <a:pt x="3660" y="72"/>
                  </a:lnTo>
                  <a:lnTo>
                    <a:pt x="3660" y="72"/>
                  </a:lnTo>
                  <a:lnTo>
                    <a:pt x="3660" y="72"/>
                  </a:lnTo>
                  <a:lnTo>
                    <a:pt x="3660" y="72"/>
                  </a:lnTo>
                  <a:lnTo>
                    <a:pt x="3660" y="72"/>
                  </a:lnTo>
                  <a:lnTo>
                    <a:pt x="3666" y="72"/>
                  </a:lnTo>
                  <a:lnTo>
                    <a:pt x="3666" y="72"/>
                  </a:lnTo>
                  <a:lnTo>
                    <a:pt x="3666" y="72"/>
                  </a:lnTo>
                  <a:lnTo>
                    <a:pt x="3666" y="72"/>
                  </a:lnTo>
                  <a:lnTo>
                    <a:pt x="3666" y="72"/>
                  </a:lnTo>
                  <a:lnTo>
                    <a:pt x="3666" y="72"/>
                  </a:lnTo>
                  <a:lnTo>
                    <a:pt x="3666" y="72"/>
                  </a:lnTo>
                  <a:lnTo>
                    <a:pt x="3672" y="72"/>
                  </a:lnTo>
                  <a:lnTo>
                    <a:pt x="3672" y="72"/>
                  </a:lnTo>
                  <a:lnTo>
                    <a:pt x="3672" y="72"/>
                  </a:lnTo>
                  <a:lnTo>
                    <a:pt x="3672" y="72"/>
                  </a:lnTo>
                  <a:lnTo>
                    <a:pt x="3672" y="78"/>
                  </a:lnTo>
                  <a:lnTo>
                    <a:pt x="3672" y="78"/>
                  </a:lnTo>
                  <a:lnTo>
                    <a:pt x="3678" y="78"/>
                  </a:lnTo>
                  <a:lnTo>
                    <a:pt x="3678" y="78"/>
                  </a:lnTo>
                  <a:lnTo>
                    <a:pt x="3678" y="78"/>
                  </a:lnTo>
                  <a:lnTo>
                    <a:pt x="3678" y="78"/>
                  </a:lnTo>
                  <a:lnTo>
                    <a:pt x="3678" y="78"/>
                  </a:lnTo>
                  <a:lnTo>
                    <a:pt x="3678" y="78"/>
                  </a:lnTo>
                  <a:lnTo>
                    <a:pt x="3678" y="78"/>
                  </a:lnTo>
                  <a:lnTo>
                    <a:pt x="3684" y="78"/>
                  </a:lnTo>
                  <a:lnTo>
                    <a:pt x="3684" y="78"/>
                  </a:lnTo>
                  <a:lnTo>
                    <a:pt x="3684" y="78"/>
                  </a:lnTo>
                  <a:lnTo>
                    <a:pt x="3684" y="78"/>
                  </a:lnTo>
                  <a:lnTo>
                    <a:pt x="3684" y="78"/>
                  </a:lnTo>
                  <a:lnTo>
                    <a:pt x="3684" y="78"/>
                  </a:lnTo>
                  <a:lnTo>
                    <a:pt x="3684" y="78"/>
                  </a:lnTo>
                  <a:lnTo>
                    <a:pt x="3690" y="78"/>
                  </a:lnTo>
                  <a:lnTo>
                    <a:pt x="3690" y="78"/>
                  </a:lnTo>
                  <a:lnTo>
                    <a:pt x="3690" y="78"/>
                  </a:lnTo>
                  <a:lnTo>
                    <a:pt x="3690" y="78"/>
                  </a:lnTo>
                  <a:lnTo>
                    <a:pt x="3690" y="78"/>
                  </a:lnTo>
                  <a:lnTo>
                    <a:pt x="3690" y="78"/>
                  </a:lnTo>
                  <a:lnTo>
                    <a:pt x="3696" y="78"/>
                  </a:lnTo>
                  <a:lnTo>
                    <a:pt x="3696" y="78"/>
                  </a:lnTo>
                  <a:lnTo>
                    <a:pt x="3696" y="78"/>
                  </a:lnTo>
                  <a:lnTo>
                    <a:pt x="3696" y="78"/>
                  </a:lnTo>
                  <a:lnTo>
                    <a:pt x="3696" y="78"/>
                  </a:lnTo>
                  <a:lnTo>
                    <a:pt x="3696" y="78"/>
                  </a:lnTo>
                  <a:lnTo>
                    <a:pt x="3696" y="78"/>
                  </a:lnTo>
                  <a:lnTo>
                    <a:pt x="3702" y="78"/>
                  </a:lnTo>
                  <a:lnTo>
                    <a:pt x="3702" y="78"/>
                  </a:lnTo>
                  <a:lnTo>
                    <a:pt x="3702" y="78"/>
                  </a:lnTo>
                  <a:lnTo>
                    <a:pt x="3702" y="78"/>
                  </a:lnTo>
                  <a:lnTo>
                    <a:pt x="3702" y="78"/>
                  </a:lnTo>
                  <a:lnTo>
                    <a:pt x="3702" y="78"/>
                  </a:lnTo>
                  <a:lnTo>
                    <a:pt x="3702" y="78"/>
                  </a:lnTo>
                  <a:lnTo>
                    <a:pt x="3708" y="78"/>
                  </a:lnTo>
                  <a:lnTo>
                    <a:pt x="3708" y="84"/>
                  </a:lnTo>
                  <a:lnTo>
                    <a:pt x="3708" y="84"/>
                  </a:lnTo>
                  <a:lnTo>
                    <a:pt x="3708" y="84"/>
                  </a:lnTo>
                  <a:lnTo>
                    <a:pt x="3708" y="84"/>
                  </a:lnTo>
                  <a:lnTo>
                    <a:pt x="3708" y="84"/>
                  </a:lnTo>
                  <a:lnTo>
                    <a:pt x="3708" y="84"/>
                  </a:lnTo>
                  <a:lnTo>
                    <a:pt x="3714" y="84"/>
                  </a:lnTo>
                  <a:lnTo>
                    <a:pt x="3714" y="84"/>
                  </a:lnTo>
                  <a:lnTo>
                    <a:pt x="3714" y="84"/>
                  </a:lnTo>
                  <a:lnTo>
                    <a:pt x="3714" y="84"/>
                  </a:lnTo>
                  <a:lnTo>
                    <a:pt x="3714" y="84"/>
                  </a:lnTo>
                  <a:lnTo>
                    <a:pt x="3714" y="84"/>
                  </a:lnTo>
                  <a:lnTo>
                    <a:pt x="3720" y="84"/>
                  </a:lnTo>
                  <a:lnTo>
                    <a:pt x="3720" y="84"/>
                  </a:lnTo>
                  <a:lnTo>
                    <a:pt x="3720" y="84"/>
                  </a:lnTo>
                  <a:lnTo>
                    <a:pt x="3720" y="84"/>
                  </a:lnTo>
                  <a:lnTo>
                    <a:pt x="3720" y="84"/>
                  </a:lnTo>
                  <a:lnTo>
                    <a:pt x="3720" y="84"/>
                  </a:lnTo>
                  <a:lnTo>
                    <a:pt x="3720" y="84"/>
                  </a:lnTo>
                  <a:lnTo>
                    <a:pt x="3726" y="84"/>
                  </a:lnTo>
                  <a:lnTo>
                    <a:pt x="3726" y="84"/>
                  </a:lnTo>
                  <a:lnTo>
                    <a:pt x="3726" y="84"/>
                  </a:lnTo>
                  <a:lnTo>
                    <a:pt x="3726" y="84"/>
                  </a:lnTo>
                  <a:lnTo>
                    <a:pt x="3726" y="84"/>
                  </a:lnTo>
                  <a:lnTo>
                    <a:pt x="3726" y="84"/>
                  </a:lnTo>
                  <a:lnTo>
                    <a:pt x="3726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2" y="84"/>
                  </a:lnTo>
                  <a:lnTo>
                    <a:pt x="3738" y="84"/>
                  </a:lnTo>
                  <a:lnTo>
                    <a:pt x="3738" y="84"/>
                  </a:lnTo>
                  <a:lnTo>
                    <a:pt x="3738" y="84"/>
                  </a:lnTo>
                  <a:lnTo>
                    <a:pt x="3738" y="84"/>
                  </a:lnTo>
                  <a:lnTo>
                    <a:pt x="3738" y="84"/>
                  </a:lnTo>
                  <a:lnTo>
                    <a:pt x="3738" y="90"/>
                  </a:lnTo>
                  <a:lnTo>
                    <a:pt x="3744" y="90"/>
                  </a:lnTo>
                  <a:lnTo>
                    <a:pt x="3744" y="90"/>
                  </a:lnTo>
                  <a:lnTo>
                    <a:pt x="3744" y="90"/>
                  </a:lnTo>
                  <a:lnTo>
                    <a:pt x="3744" y="90"/>
                  </a:lnTo>
                  <a:lnTo>
                    <a:pt x="3744" y="90"/>
                  </a:lnTo>
                  <a:lnTo>
                    <a:pt x="3744" y="90"/>
                  </a:lnTo>
                  <a:lnTo>
                    <a:pt x="3744" y="90"/>
                  </a:lnTo>
                  <a:lnTo>
                    <a:pt x="3750" y="90"/>
                  </a:lnTo>
                  <a:lnTo>
                    <a:pt x="3750" y="90"/>
                  </a:lnTo>
                  <a:lnTo>
                    <a:pt x="3750" y="90"/>
                  </a:lnTo>
                  <a:lnTo>
                    <a:pt x="3750" y="90"/>
                  </a:lnTo>
                  <a:lnTo>
                    <a:pt x="3750" y="90"/>
                  </a:lnTo>
                  <a:lnTo>
                    <a:pt x="3750" y="90"/>
                  </a:lnTo>
                  <a:lnTo>
                    <a:pt x="3750" y="90"/>
                  </a:lnTo>
                  <a:lnTo>
                    <a:pt x="3756" y="90"/>
                  </a:lnTo>
                  <a:lnTo>
                    <a:pt x="3756" y="90"/>
                  </a:lnTo>
                  <a:lnTo>
                    <a:pt x="3756" y="90"/>
                  </a:lnTo>
                  <a:lnTo>
                    <a:pt x="3756" y="90"/>
                  </a:lnTo>
                  <a:lnTo>
                    <a:pt x="3756" y="90"/>
                  </a:lnTo>
                  <a:lnTo>
                    <a:pt x="3756" y="90"/>
                  </a:lnTo>
                  <a:lnTo>
                    <a:pt x="3762" y="90"/>
                  </a:lnTo>
                  <a:lnTo>
                    <a:pt x="3762" y="90"/>
                  </a:lnTo>
                  <a:lnTo>
                    <a:pt x="3762" y="90"/>
                  </a:lnTo>
                  <a:lnTo>
                    <a:pt x="3762" y="90"/>
                  </a:lnTo>
                  <a:lnTo>
                    <a:pt x="3762" y="90"/>
                  </a:lnTo>
                  <a:lnTo>
                    <a:pt x="3762" y="90"/>
                  </a:lnTo>
                  <a:lnTo>
                    <a:pt x="3762" y="90"/>
                  </a:lnTo>
                  <a:lnTo>
                    <a:pt x="3768" y="90"/>
                  </a:lnTo>
                  <a:lnTo>
                    <a:pt x="3768" y="90"/>
                  </a:lnTo>
                  <a:lnTo>
                    <a:pt x="3768" y="90"/>
                  </a:lnTo>
                  <a:lnTo>
                    <a:pt x="3768" y="90"/>
                  </a:lnTo>
                  <a:lnTo>
                    <a:pt x="3768" y="90"/>
                  </a:lnTo>
                  <a:lnTo>
                    <a:pt x="3768" y="90"/>
                  </a:lnTo>
                  <a:lnTo>
                    <a:pt x="3774" y="90"/>
                  </a:lnTo>
                  <a:lnTo>
                    <a:pt x="3774" y="90"/>
                  </a:lnTo>
                  <a:lnTo>
                    <a:pt x="3774" y="90"/>
                  </a:lnTo>
                  <a:lnTo>
                    <a:pt x="3774" y="90"/>
                  </a:lnTo>
                  <a:lnTo>
                    <a:pt x="3774" y="90"/>
                  </a:lnTo>
                  <a:lnTo>
                    <a:pt x="3774" y="96"/>
                  </a:lnTo>
                  <a:lnTo>
                    <a:pt x="3774" y="96"/>
                  </a:lnTo>
                  <a:lnTo>
                    <a:pt x="3780" y="96"/>
                  </a:lnTo>
                  <a:lnTo>
                    <a:pt x="3780" y="96"/>
                  </a:lnTo>
                  <a:lnTo>
                    <a:pt x="3780" y="96"/>
                  </a:lnTo>
                  <a:lnTo>
                    <a:pt x="3780" y="96"/>
                  </a:lnTo>
                  <a:lnTo>
                    <a:pt x="3780" y="96"/>
                  </a:lnTo>
                  <a:lnTo>
                    <a:pt x="3780" y="96"/>
                  </a:lnTo>
                  <a:lnTo>
                    <a:pt x="3780" y="96"/>
                  </a:lnTo>
                  <a:lnTo>
                    <a:pt x="3786" y="96"/>
                  </a:lnTo>
                  <a:lnTo>
                    <a:pt x="3786" y="96"/>
                  </a:lnTo>
                  <a:lnTo>
                    <a:pt x="3786" y="96"/>
                  </a:lnTo>
                  <a:lnTo>
                    <a:pt x="3786" y="96"/>
                  </a:lnTo>
                  <a:lnTo>
                    <a:pt x="3786" y="96"/>
                  </a:lnTo>
                  <a:lnTo>
                    <a:pt x="3786" y="96"/>
                  </a:lnTo>
                  <a:lnTo>
                    <a:pt x="3786" y="96"/>
                  </a:lnTo>
                  <a:lnTo>
                    <a:pt x="3792" y="96"/>
                  </a:lnTo>
                  <a:lnTo>
                    <a:pt x="3792" y="96"/>
                  </a:lnTo>
                  <a:lnTo>
                    <a:pt x="3792" y="96"/>
                  </a:lnTo>
                  <a:lnTo>
                    <a:pt x="3792" y="96"/>
                  </a:lnTo>
                  <a:lnTo>
                    <a:pt x="3792" y="96"/>
                  </a:lnTo>
                  <a:lnTo>
                    <a:pt x="3792" y="96"/>
                  </a:lnTo>
                  <a:lnTo>
                    <a:pt x="3798" y="96"/>
                  </a:lnTo>
                  <a:lnTo>
                    <a:pt x="3798" y="96"/>
                  </a:lnTo>
                  <a:lnTo>
                    <a:pt x="3798" y="96"/>
                  </a:lnTo>
                  <a:lnTo>
                    <a:pt x="3798" y="96"/>
                  </a:lnTo>
                  <a:lnTo>
                    <a:pt x="3798" y="96"/>
                  </a:lnTo>
                  <a:lnTo>
                    <a:pt x="3798" y="96"/>
                  </a:lnTo>
                  <a:lnTo>
                    <a:pt x="3798" y="96"/>
                  </a:lnTo>
                  <a:lnTo>
                    <a:pt x="3804" y="96"/>
                  </a:lnTo>
                  <a:lnTo>
                    <a:pt x="3804" y="96"/>
                  </a:lnTo>
                  <a:lnTo>
                    <a:pt x="3804" y="96"/>
                  </a:lnTo>
                  <a:lnTo>
                    <a:pt x="3804" y="96"/>
                  </a:lnTo>
                  <a:lnTo>
                    <a:pt x="3804" y="96"/>
                  </a:lnTo>
                  <a:lnTo>
                    <a:pt x="3804" y="96"/>
                  </a:lnTo>
                  <a:lnTo>
                    <a:pt x="3804" y="96"/>
                  </a:lnTo>
                  <a:lnTo>
                    <a:pt x="3810" y="96"/>
                  </a:lnTo>
                  <a:lnTo>
                    <a:pt x="3810" y="96"/>
                  </a:lnTo>
                  <a:lnTo>
                    <a:pt x="3810" y="96"/>
                  </a:lnTo>
                  <a:lnTo>
                    <a:pt x="3810" y="96"/>
                  </a:lnTo>
                  <a:lnTo>
                    <a:pt x="3810" y="102"/>
                  </a:lnTo>
                  <a:lnTo>
                    <a:pt x="3810" y="102"/>
                  </a:lnTo>
                  <a:lnTo>
                    <a:pt x="3810" y="102"/>
                  </a:lnTo>
                  <a:lnTo>
                    <a:pt x="3816" y="102"/>
                  </a:lnTo>
                  <a:lnTo>
                    <a:pt x="3816" y="102"/>
                  </a:lnTo>
                  <a:lnTo>
                    <a:pt x="3816" y="102"/>
                  </a:lnTo>
                  <a:lnTo>
                    <a:pt x="3816" y="102"/>
                  </a:lnTo>
                  <a:lnTo>
                    <a:pt x="3816" y="102"/>
                  </a:lnTo>
                  <a:lnTo>
                    <a:pt x="3816" y="102"/>
                  </a:lnTo>
                  <a:lnTo>
                    <a:pt x="3816" y="102"/>
                  </a:lnTo>
                  <a:lnTo>
                    <a:pt x="3822" y="102"/>
                  </a:lnTo>
                  <a:lnTo>
                    <a:pt x="3822" y="102"/>
                  </a:lnTo>
                  <a:lnTo>
                    <a:pt x="3822" y="102"/>
                  </a:lnTo>
                  <a:lnTo>
                    <a:pt x="3822" y="102"/>
                  </a:lnTo>
                  <a:lnTo>
                    <a:pt x="3822" y="102"/>
                  </a:lnTo>
                  <a:lnTo>
                    <a:pt x="3822" y="102"/>
                  </a:lnTo>
                  <a:lnTo>
                    <a:pt x="3828" y="102"/>
                  </a:lnTo>
                  <a:lnTo>
                    <a:pt x="3828" y="102"/>
                  </a:lnTo>
                  <a:lnTo>
                    <a:pt x="3828" y="102"/>
                  </a:lnTo>
                  <a:lnTo>
                    <a:pt x="3828" y="102"/>
                  </a:lnTo>
                  <a:lnTo>
                    <a:pt x="3828" y="102"/>
                  </a:lnTo>
                  <a:lnTo>
                    <a:pt x="3828" y="102"/>
                  </a:lnTo>
                  <a:lnTo>
                    <a:pt x="3828" y="102"/>
                  </a:lnTo>
                  <a:lnTo>
                    <a:pt x="3834" y="102"/>
                  </a:lnTo>
                  <a:lnTo>
                    <a:pt x="3834" y="102"/>
                  </a:lnTo>
                  <a:lnTo>
                    <a:pt x="3834" y="102"/>
                  </a:lnTo>
                  <a:lnTo>
                    <a:pt x="3834" y="102"/>
                  </a:lnTo>
                  <a:lnTo>
                    <a:pt x="3834" y="102"/>
                  </a:lnTo>
                  <a:lnTo>
                    <a:pt x="3834" y="102"/>
                  </a:lnTo>
                  <a:lnTo>
                    <a:pt x="3840" y="102"/>
                  </a:lnTo>
                  <a:lnTo>
                    <a:pt x="3840" y="102"/>
                  </a:lnTo>
                  <a:lnTo>
                    <a:pt x="3840" y="102"/>
                  </a:lnTo>
                  <a:lnTo>
                    <a:pt x="3840" y="102"/>
                  </a:lnTo>
                  <a:lnTo>
                    <a:pt x="3840" y="102"/>
                  </a:lnTo>
                  <a:lnTo>
                    <a:pt x="3840" y="102"/>
                  </a:lnTo>
                  <a:lnTo>
                    <a:pt x="3840" y="102"/>
                  </a:lnTo>
                  <a:lnTo>
                    <a:pt x="3846" y="102"/>
                  </a:lnTo>
                  <a:lnTo>
                    <a:pt x="3846" y="102"/>
                  </a:lnTo>
                  <a:lnTo>
                    <a:pt x="3846" y="102"/>
                  </a:lnTo>
                  <a:lnTo>
                    <a:pt x="3846" y="102"/>
                  </a:lnTo>
                  <a:lnTo>
                    <a:pt x="3846" y="102"/>
                  </a:lnTo>
                  <a:lnTo>
                    <a:pt x="3846" y="102"/>
                  </a:lnTo>
                  <a:lnTo>
                    <a:pt x="3846" y="102"/>
                  </a:lnTo>
                  <a:lnTo>
                    <a:pt x="3852" y="102"/>
                  </a:lnTo>
                  <a:lnTo>
                    <a:pt x="3852" y="102"/>
                  </a:lnTo>
                  <a:lnTo>
                    <a:pt x="3852" y="102"/>
                  </a:lnTo>
                  <a:lnTo>
                    <a:pt x="3852" y="102"/>
                  </a:lnTo>
                  <a:lnTo>
                    <a:pt x="3852" y="102"/>
                  </a:lnTo>
                  <a:lnTo>
                    <a:pt x="3852" y="102"/>
                  </a:lnTo>
                  <a:lnTo>
                    <a:pt x="3858" y="102"/>
                  </a:lnTo>
                  <a:lnTo>
                    <a:pt x="3858" y="102"/>
                  </a:lnTo>
                  <a:lnTo>
                    <a:pt x="3858" y="102"/>
                  </a:lnTo>
                  <a:lnTo>
                    <a:pt x="3858" y="102"/>
                  </a:lnTo>
                  <a:lnTo>
                    <a:pt x="3858" y="102"/>
                  </a:lnTo>
                  <a:lnTo>
                    <a:pt x="3858" y="102"/>
                  </a:lnTo>
                  <a:lnTo>
                    <a:pt x="3858" y="102"/>
                  </a:lnTo>
                  <a:lnTo>
                    <a:pt x="3864" y="102"/>
                  </a:lnTo>
                  <a:lnTo>
                    <a:pt x="3864" y="102"/>
                  </a:lnTo>
                  <a:lnTo>
                    <a:pt x="3864" y="102"/>
                  </a:lnTo>
                  <a:lnTo>
                    <a:pt x="3864" y="102"/>
                  </a:lnTo>
                  <a:lnTo>
                    <a:pt x="3864" y="102"/>
                  </a:lnTo>
                  <a:lnTo>
                    <a:pt x="3864" y="102"/>
                  </a:lnTo>
                  <a:lnTo>
                    <a:pt x="3864" y="102"/>
                  </a:lnTo>
                  <a:lnTo>
                    <a:pt x="3870" y="102"/>
                  </a:lnTo>
                  <a:lnTo>
                    <a:pt x="3870" y="102"/>
                  </a:lnTo>
                  <a:lnTo>
                    <a:pt x="3870" y="102"/>
                  </a:lnTo>
                  <a:lnTo>
                    <a:pt x="3870" y="102"/>
                  </a:lnTo>
                  <a:lnTo>
                    <a:pt x="3870" y="102"/>
                  </a:lnTo>
                  <a:lnTo>
                    <a:pt x="3870" y="102"/>
                  </a:lnTo>
                  <a:lnTo>
                    <a:pt x="3870" y="102"/>
                  </a:lnTo>
                  <a:lnTo>
                    <a:pt x="3876" y="102"/>
                  </a:lnTo>
                  <a:lnTo>
                    <a:pt x="3876" y="102"/>
                  </a:lnTo>
                  <a:lnTo>
                    <a:pt x="3876" y="102"/>
                  </a:lnTo>
                  <a:lnTo>
                    <a:pt x="3876" y="102"/>
                  </a:lnTo>
                  <a:lnTo>
                    <a:pt x="3876" y="102"/>
                  </a:lnTo>
                  <a:lnTo>
                    <a:pt x="3876" y="102"/>
                  </a:lnTo>
                  <a:lnTo>
                    <a:pt x="3876" y="102"/>
                  </a:lnTo>
                  <a:lnTo>
                    <a:pt x="3882" y="102"/>
                  </a:lnTo>
                  <a:lnTo>
                    <a:pt x="3882" y="102"/>
                  </a:lnTo>
                  <a:lnTo>
                    <a:pt x="3882" y="102"/>
                  </a:lnTo>
                  <a:lnTo>
                    <a:pt x="3882" y="96"/>
                  </a:lnTo>
                  <a:lnTo>
                    <a:pt x="3882" y="96"/>
                  </a:lnTo>
                  <a:lnTo>
                    <a:pt x="3882" y="96"/>
                  </a:lnTo>
                  <a:lnTo>
                    <a:pt x="3882" y="96"/>
                  </a:lnTo>
                  <a:lnTo>
                    <a:pt x="3888" y="96"/>
                  </a:lnTo>
                  <a:lnTo>
                    <a:pt x="3888" y="96"/>
                  </a:lnTo>
                  <a:lnTo>
                    <a:pt x="3888" y="96"/>
                  </a:lnTo>
                  <a:lnTo>
                    <a:pt x="3888" y="96"/>
                  </a:lnTo>
                  <a:lnTo>
                    <a:pt x="3888" y="96"/>
                  </a:lnTo>
                  <a:lnTo>
                    <a:pt x="3894" y="96"/>
                  </a:lnTo>
                  <a:lnTo>
                    <a:pt x="3894" y="96"/>
                  </a:lnTo>
                  <a:lnTo>
                    <a:pt x="3894" y="96"/>
                  </a:lnTo>
                  <a:lnTo>
                    <a:pt x="3894" y="96"/>
                  </a:lnTo>
                  <a:lnTo>
                    <a:pt x="3894" y="96"/>
                  </a:lnTo>
                  <a:lnTo>
                    <a:pt x="3894" y="96"/>
                  </a:lnTo>
                  <a:lnTo>
                    <a:pt x="3894" y="96"/>
                  </a:lnTo>
                  <a:lnTo>
                    <a:pt x="3900" y="96"/>
                  </a:lnTo>
                  <a:lnTo>
                    <a:pt x="3900" y="96"/>
                  </a:lnTo>
                  <a:lnTo>
                    <a:pt x="3900" y="96"/>
                  </a:lnTo>
                  <a:lnTo>
                    <a:pt x="3900" y="96"/>
                  </a:lnTo>
                  <a:lnTo>
                    <a:pt x="3900" y="96"/>
                  </a:lnTo>
                  <a:lnTo>
                    <a:pt x="3900" y="96"/>
                  </a:lnTo>
                  <a:lnTo>
                    <a:pt x="3900" y="96"/>
                  </a:lnTo>
                  <a:lnTo>
                    <a:pt x="3906" y="96"/>
                  </a:lnTo>
                  <a:lnTo>
                    <a:pt x="3906" y="96"/>
                  </a:lnTo>
                  <a:lnTo>
                    <a:pt x="3906" y="96"/>
                  </a:lnTo>
                  <a:lnTo>
                    <a:pt x="3906" y="96"/>
                  </a:lnTo>
                  <a:lnTo>
                    <a:pt x="3906" y="96"/>
                  </a:lnTo>
                  <a:lnTo>
                    <a:pt x="3906" y="96"/>
                  </a:lnTo>
                  <a:lnTo>
                    <a:pt x="3906" y="96"/>
                  </a:lnTo>
                  <a:lnTo>
                    <a:pt x="3912" y="96"/>
                  </a:lnTo>
                  <a:lnTo>
                    <a:pt x="3912" y="96"/>
                  </a:lnTo>
                  <a:lnTo>
                    <a:pt x="3912" y="96"/>
                  </a:lnTo>
                  <a:lnTo>
                    <a:pt x="3912" y="96"/>
                  </a:lnTo>
                  <a:lnTo>
                    <a:pt x="3912" y="96"/>
                  </a:lnTo>
                  <a:lnTo>
                    <a:pt x="3912" y="96"/>
                  </a:lnTo>
                  <a:lnTo>
                    <a:pt x="3918" y="96"/>
                  </a:lnTo>
                  <a:lnTo>
                    <a:pt x="3918" y="96"/>
                  </a:lnTo>
                  <a:lnTo>
                    <a:pt x="3918" y="96"/>
                  </a:lnTo>
                  <a:lnTo>
                    <a:pt x="3918" y="90"/>
                  </a:lnTo>
                  <a:lnTo>
                    <a:pt x="3918" y="90"/>
                  </a:lnTo>
                  <a:lnTo>
                    <a:pt x="3918" y="90"/>
                  </a:lnTo>
                  <a:lnTo>
                    <a:pt x="3918" y="90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30" y="90"/>
                  </a:lnTo>
                  <a:lnTo>
                    <a:pt x="3930" y="90"/>
                  </a:lnTo>
                  <a:lnTo>
                    <a:pt x="3930" y="90"/>
                  </a:lnTo>
                  <a:lnTo>
                    <a:pt x="3930" y="90"/>
                  </a:lnTo>
                  <a:lnTo>
                    <a:pt x="3930" y="90"/>
                  </a:lnTo>
                  <a:lnTo>
                    <a:pt x="3930" y="90"/>
                  </a:lnTo>
                  <a:lnTo>
                    <a:pt x="3930" y="90"/>
                  </a:lnTo>
                  <a:lnTo>
                    <a:pt x="3936" y="90"/>
                  </a:lnTo>
                  <a:lnTo>
                    <a:pt x="3936" y="90"/>
                  </a:lnTo>
                  <a:lnTo>
                    <a:pt x="3936" y="90"/>
                  </a:lnTo>
                  <a:lnTo>
                    <a:pt x="3936" y="90"/>
                  </a:lnTo>
                  <a:lnTo>
                    <a:pt x="3936" y="90"/>
                  </a:lnTo>
                  <a:lnTo>
                    <a:pt x="3936" y="90"/>
                  </a:lnTo>
                  <a:lnTo>
                    <a:pt x="3936" y="90"/>
                  </a:lnTo>
                  <a:lnTo>
                    <a:pt x="3942" y="90"/>
                  </a:lnTo>
                  <a:lnTo>
                    <a:pt x="3942" y="90"/>
                  </a:lnTo>
                  <a:lnTo>
                    <a:pt x="3942" y="90"/>
                  </a:lnTo>
                  <a:lnTo>
                    <a:pt x="3942" y="90"/>
                  </a:lnTo>
                  <a:lnTo>
                    <a:pt x="3942" y="90"/>
                  </a:lnTo>
                  <a:lnTo>
                    <a:pt x="3942" y="90"/>
                  </a:lnTo>
                  <a:lnTo>
                    <a:pt x="3948" y="90"/>
                  </a:lnTo>
                  <a:lnTo>
                    <a:pt x="3948" y="90"/>
                  </a:lnTo>
                  <a:lnTo>
                    <a:pt x="3948" y="90"/>
                  </a:lnTo>
                  <a:lnTo>
                    <a:pt x="3948" y="90"/>
                  </a:lnTo>
                  <a:lnTo>
                    <a:pt x="3948" y="90"/>
                  </a:lnTo>
                  <a:lnTo>
                    <a:pt x="3948" y="90"/>
                  </a:lnTo>
                  <a:lnTo>
                    <a:pt x="3948" y="90"/>
                  </a:lnTo>
                  <a:lnTo>
                    <a:pt x="3954" y="90"/>
                  </a:lnTo>
                  <a:lnTo>
                    <a:pt x="3954" y="90"/>
                  </a:lnTo>
                  <a:lnTo>
                    <a:pt x="3954" y="84"/>
                  </a:lnTo>
                  <a:lnTo>
                    <a:pt x="3954" y="84"/>
                  </a:lnTo>
                  <a:lnTo>
                    <a:pt x="3954" y="84"/>
                  </a:lnTo>
                  <a:lnTo>
                    <a:pt x="3954" y="84"/>
                  </a:lnTo>
                  <a:lnTo>
                    <a:pt x="3954" y="84"/>
                  </a:lnTo>
                  <a:lnTo>
                    <a:pt x="3960" y="84"/>
                  </a:lnTo>
                  <a:lnTo>
                    <a:pt x="3960" y="84"/>
                  </a:lnTo>
                  <a:lnTo>
                    <a:pt x="3960" y="84"/>
                  </a:lnTo>
                  <a:lnTo>
                    <a:pt x="3960" y="84"/>
                  </a:lnTo>
                  <a:lnTo>
                    <a:pt x="3960" y="84"/>
                  </a:lnTo>
                  <a:lnTo>
                    <a:pt x="3960" y="84"/>
                  </a:lnTo>
                  <a:lnTo>
                    <a:pt x="3966" y="84"/>
                  </a:lnTo>
                  <a:lnTo>
                    <a:pt x="3966" y="84"/>
                  </a:lnTo>
                  <a:lnTo>
                    <a:pt x="3966" y="84"/>
                  </a:lnTo>
                  <a:lnTo>
                    <a:pt x="3966" y="84"/>
                  </a:lnTo>
                  <a:lnTo>
                    <a:pt x="3966" y="84"/>
                  </a:lnTo>
                  <a:lnTo>
                    <a:pt x="3966" y="84"/>
                  </a:lnTo>
                  <a:lnTo>
                    <a:pt x="3966" y="84"/>
                  </a:lnTo>
                  <a:lnTo>
                    <a:pt x="3972" y="84"/>
                  </a:lnTo>
                  <a:lnTo>
                    <a:pt x="3972" y="84"/>
                  </a:lnTo>
                  <a:lnTo>
                    <a:pt x="3972" y="84"/>
                  </a:lnTo>
                  <a:lnTo>
                    <a:pt x="3972" y="84"/>
                  </a:lnTo>
                  <a:lnTo>
                    <a:pt x="3972" y="84"/>
                  </a:lnTo>
                  <a:lnTo>
                    <a:pt x="3972" y="84"/>
                  </a:lnTo>
                  <a:lnTo>
                    <a:pt x="3972" y="84"/>
                  </a:lnTo>
                  <a:lnTo>
                    <a:pt x="3978" y="84"/>
                  </a:lnTo>
                  <a:lnTo>
                    <a:pt x="3978" y="84"/>
                  </a:lnTo>
                  <a:lnTo>
                    <a:pt x="3978" y="84"/>
                  </a:lnTo>
                  <a:lnTo>
                    <a:pt x="3978" y="84"/>
                  </a:lnTo>
                  <a:lnTo>
                    <a:pt x="3978" y="84"/>
                  </a:lnTo>
                  <a:lnTo>
                    <a:pt x="3978" y="84"/>
                  </a:lnTo>
                  <a:lnTo>
                    <a:pt x="3978" y="84"/>
                  </a:lnTo>
                  <a:lnTo>
                    <a:pt x="3984" y="84"/>
                  </a:lnTo>
                  <a:lnTo>
                    <a:pt x="3984" y="84"/>
                  </a:lnTo>
                  <a:lnTo>
                    <a:pt x="3984" y="84"/>
                  </a:lnTo>
                  <a:lnTo>
                    <a:pt x="3984" y="84"/>
                  </a:lnTo>
                  <a:lnTo>
                    <a:pt x="3984" y="84"/>
                  </a:lnTo>
                  <a:lnTo>
                    <a:pt x="3984" y="84"/>
                  </a:lnTo>
                  <a:lnTo>
                    <a:pt x="3990" y="84"/>
                  </a:lnTo>
                  <a:lnTo>
                    <a:pt x="3990" y="84"/>
                  </a:lnTo>
                  <a:lnTo>
                    <a:pt x="3990" y="84"/>
                  </a:lnTo>
                  <a:lnTo>
                    <a:pt x="3990" y="78"/>
                  </a:lnTo>
                  <a:lnTo>
                    <a:pt x="3990" y="78"/>
                  </a:lnTo>
                  <a:lnTo>
                    <a:pt x="3990" y="78"/>
                  </a:lnTo>
                  <a:lnTo>
                    <a:pt x="3990" y="78"/>
                  </a:lnTo>
                  <a:lnTo>
                    <a:pt x="3996" y="78"/>
                  </a:lnTo>
                  <a:lnTo>
                    <a:pt x="3996" y="78"/>
                  </a:lnTo>
                  <a:lnTo>
                    <a:pt x="3996" y="78"/>
                  </a:lnTo>
                  <a:lnTo>
                    <a:pt x="3996" y="78"/>
                  </a:lnTo>
                  <a:lnTo>
                    <a:pt x="3996" y="78"/>
                  </a:lnTo>
                  <a:lnTo>
                    <a:pt x="3996" y="78"/>
                  </a:lnTo>
                  <a:lnTo>
                    <a:pt x="3996" y="78"/>
                  </a:lnTo>
                  <a:lnTo>
                    <a:pt x="4002" y="78"/>
                  </a:lnTo>
                  <a:lnTo>
                    <a:pt x="4002" y="78"/>
                  </a:lnTo>
                  <a:lnTo>
                    <a:pt x="4002" y="78"/>
                  </a:lnTo>
                  <a:lnTo>
                    <a:pt x="4002" y="78"/>
                  </a:lnTo>
                  <a:lnTo>
                    <a:pt x="4002" y="78"/>
                  </a:lnTo>
                  <a:lnTo>
                    <a:pt x="4002" y="78"/>
                  </a:lnTo>
                  <a:lnTo>
                    <a:pt x="4002" y="78"/>
                  </a:lnTo>
                  <a:lnTo>
                    <a:pt x="4008" y="78"/>
                  </a:lnTo>
                  <a:lnTo>
                    <a:pt x="4008" y="78"/>
                  </a:lnTo>
                  <a:lnTo>
                    <a:pt x="4008" y="78"/>
                  </a:lnTo>
                  <a:lnTo>
                    <a:pt x="4008" y="78"/>
                  </a:lnTo>
                  <a:lnTo>
                    <a:pt x="4008" y="78"/>
                  </a:lnTo>
                  <a:lnTo>
                    <a:pt x="4008" y="78"/>
                  </a:lnTo>
                  <a:lnTo>
                    <a:pt x="4014" y="78"/>
                  </a:lnTo>
                  <a:lnTo>
                    <a:pt x="4014" y="78"/>
                  </a:lnTo>
                  <a:lnTo>
                    <a:pt x="4014" y="78"/>
                  </a:lnTo>
                  <a:lnTo>
                    <a:pt x="4014" y="78"/>
                  </a:lnTo>
                  <a:lnTo>
                    <a:pt x="4014" y="78"/>
                  </a:lnTo>
                  <a:lnTo>
                    <a:pt x="4014" y="78"/>
                  </a:lnTo>
                  <a:lnTo>
                    <a:pt x="4014" y="78"/>
                  </a:lnTo>
                  <a:lnTo>
                    <a:pt x="4020" y="78"/>
                  </a:lnTo>
                  <a:lnTo>
                    <a:pt x="4020" y="78"/>
                  </a:lnTo>
                  <a:lnTo>
                    <a:pt x="4020" y="78"/>
                  </a:lnTo>
                  <a:lnTo>
                    <a:pt x="4020" y="78"/>
                  </a:lnTo>
                  <a:lnTo>
                    <a:pt x="4020" y="78"/>
                  </a:lnTo>
                  <a:lnTo>
                    <a:pt x="4020" y="78"/>
                  </a:lnTo>
                  <a:lnTo>
                    <a:pt x="4020" y="78"/>
                  </a:lnTo>
                  <a:lnTo>
                    <a:pt x="4026" y="78"/>
                  </a:lnTo>
                  <a:lnTo>
                    <a:pt x="4026" y="78"/>
                  </a:lnTo>
                  <a:lnTo>
                    <a:pt x="4026" y="78"/>
                  </a:lnTo>
                  <a:lnTo>
                    <a:pt x="4026" y="78"/>
                  </a:lnTo>
                  <a:lnTo>
                    <a:pt x="4026" y="78"/>
                  </a:lnTo>
                  <a:lnTo>
                    <a:pt x="4026" y="78"/>
                  </a:lnTo>
                  <a:lnTo>
                    <a:pt x="4026" y="72"/>
                  </a:lnTo>
                  <a:lnTo>
                    <a:pt x="4032" y="72"/>
                  </a:lnTo>
                  <a:lnTo>
                    <a:pt x="4032" y="72"/>
                  </a:lnTo>
                  <a:lnTo>
                    <a:pt x="4032" y="72"/>
                  </a:lnTo>
                  <a:lnTo>
                    <a:pt x="4032" y="72"/>
                  </a:lnTo>
                  <a:lnTo>
                    <a:pt x="4032" y="72"/>
                  </a:lnTo>
                  <a:lnTo>
                    <a:pt x="4032" y="72"/>
                  </a:lnTo>
                  <a:lnTo>
                    <a:pt x="4038" y="72"/>
                  </a:lnTo>
                  <a:lnTo>
                    <a:pt x="4038" y="72"/>
                  </a:lnTo>
                  <a:lnTo>
                    <a:pt x="4038" y="72"/>
                  </a:lnTo>
                  <a:lnTo>
                    <a:pt x="4038" y="72"/>
                  </a:lnTo>
                  <a:lnTo>
                    <a:pt x="4038" y="72"/>
                  </a:lnTo>
                  <a:lnTo>
                    <a:pt x="4038" y="72"/>
                  </a:lnTo>
                  <a:lnTo>
                    <a:pt x="4044" y="72"/>
                  </a:lnTo>
                  <a:lnTo>
                    <a:pt x="4044" y="72"/>
                  </a:lnTo>
                  <a:lnTo>
                    <a:pt x="4044" y="72"/>
                  </a:lnTo>
                  <a:lnTo>
                    <a:pt x="4044" y="72"/>
                  </a:lnTo>
                  <a:lnTo>
                    <a:pt x="4044" y="72"/>
                  </a:lnTo>
                  <a:lnTo>
                    <a:pt x="4044" y="72"/>
                  </a:lnTo>
                  <a:lnTo>
                    <a:pt x="4044" y="72"/>
                  </a:lnTo>
                  <a:lnTo>
                    <a:pt x="4050" y="72"/>
                  </a:lnTo>
                  <a:lnTo>
                    <a:pt x="4050" y="72"/>
                  </a:lnTo>
                  <a:lnTo>
                    <a:pt x="4050" y="72"/>
                  </a:lnTo>
                  <a:lnTo>
                    <a:pt x="4050" y="72"/>
                  </a:lnTo>
                  <a:lnTo>
                    <a:pt x="4050" y="72"/>
                  </a:lnTo>
                  <a:lnTo>
                    <a:pt x="4050" y="72"/>
                  </a:lnTo>
                  <a:lnTo>
                    <a:pt x="4050" y="72"/>
                  </a:lnTo>
                  <a:lnTo>
                    <a:pt x="4056" y="72"/>
                  </a:lnTo>
                  <a:lnTo>
                    <a:pt x="4056" y="72"/>
                  </a:lnTo>
                  <a:lnTo>
                    <a:pt x="4056" y="72"/>
                  </a:lnTo>
                  <a:lnTo>
                    <a:pt x="4056" y="72"/>
                  </a:lnTo>
                  <a:lnTo>
                    <a:pt x="4056" y="72"/>
                  </a:lnTo>
                  <a:lnTo>
                    <a:pt x="4056" y="72"/>
                  </a:lnTo>
                  <a:lnTo>
                    <a:pt x="4062" y="72"/>
                  </a:lnTo>
                  <a:lnTo>
                    <a:pt x="4062" y="72"/>
                  </a:lnTo>
                  <a:lnTo>
                    <a:pt x="4062" y="72"/>
                  </a:lnTo>
                  <a:lnTo>
                    <a:pt x="4062" y="72"/>
                  </a:lnTo>
                  <a:lnTo>
                    <a:pt x="4062" y="72"/>
                  </a:lnTo>
                  <a:lnTo>
                    <a:pt x="4062" y="72"/>
                  </a:lnTo>
                  <a:lnTo>
                    <a:pt x="4062" y="72"/>
                  </a:lnTo>
                  <a:lnTo>
                    <a:pt x="4068" y="72"/>
                  </a:lnTo>
                  <a:lnTo>
                    <a:pt x="4068" y="72"/>
                  </a:lnTo>
                  <a:lnTo>
                    <a:pt x="4068" y="72"/>
                  </a:lnTo>
                  <a:lnTo>
                    <a:pt x="4068" y="72"/>
                  </a:lnTo>
                  <a:lnTo>
                    <a:pt x="4068" y="66"/>
                  </a:lnTo>
                  <a:lnTo>
                    <a:pt x="4068" y="66"/>
                  </a:lnTo>
                  <a:lnTo>
                    <a:pt x="4068" y="66"/>
                  </a:lnTo>
                  <a:lnTo>
                    <a:pt x="4074" y="66"/>
                  </a:lnTo>
                  <a:lnTo>
                    <a:pt x="4074" y="66"/>
                  </a:lnTo>
                  <a:lnTo>
                    <a:pt x="4074" y="66"/>
                  </a:lnTo>
                  <a:lnTo>
                    <a:pt x="4074" y="66"/>
                  </a:lnTo>
                  <a:lnTo>
                    <a:pt x="4074" y="66"/>
                  </a:lnTo>
                  <a:lnTo>
                    <a:pt x="4074" y="66"/>
                  </a:lnTo>
                  <a:lnTo>
                    <a:pt x="4074" y="66"/>
                  </a:lnTo>
                  <a:lnTo>
                    <a:pt x="4080" y="66"/>
                  </a:lnTo>
                  <a:lnTo>
                    <a:pt x="4080" y="66"/>
                  </a:lnTo>
                  <a:lnTo>
                    <a:pt x="4080" y="66"/>
                  </a:lnTo>
                  <a:lnTo>
                    <a:pt x="4080" y="66"/>
                  </a:lnTo>
                  <a:lnTo>
                    <a:pt x="4080" y="66"/>
                  </a:lnTo>
                  <a:lnTo>
                    <a:pt x="4080" y="66"/>
                  </a:lnTo>
                  <a:lnTo>
                    <a:pt x="4086" y="66"/>
                  </a:lnTo>
                  <a:lnTo>
                    <a:pt x="4086" y="66"/>
                  </a:lnTo>
                  <a:lnTo>
                    <a:pt x="4086" y="66"/>
                  </a:lnTo>
                  <a:lnTo>
                    <a:pt x="4086" y="66"/>
                  </a:lnTo>
                  <a:lnTo>
                    <a:pt x="4086" y="66"/>
                  </a:lnTo>
                  <a:lnTo>
                    <a:pt x="4086" y="66"/>
                  </a:lnTo>
                  <a:lnTo>
                    <a:pt x="4086" y="66"/>
                  </a:lnTo>
                  <a:lnTo>
                    <a:pt x="4092" y="66"/>
                  </a:lnTo>
                  <a:lnTo>
                    <a:pt x="4092" y="66"/>
                  </a:lnTo>
                  <a:lnTo>
                    <a:pt x="4092" y="66"/>
                  </a:lnTo>
                  <a:lnTo>
                    <a:pt x="4092" y="66"/>
                  </a:lnTo>
                  <a:lnTo>
                    <a:pt x="4092" y="66"/>
                  </a:lnTo>
                  <a:lnTo>
                    <a:pt x="4092" y="66"/>
                  </a:lnTo>
                  <a:lnTo>
                    <a:pt x="4092" y="66"/>
                  </a:lnTo>
                  <a:lnTo>
                    <a:pt x="4098" y="66"/>
                  </a:lnTo>
                  <a:lnTo>
                    <a:pt x="4098" y="66"/>
                  </a:lnTo>
                  <a:lnTo>
                    <a:pt x="4098" y="66"/>
                  </a:lnTo>
                  <a:lnTo>
                    <a:pt x="4098" y="66"/>
                  </a:lnTo>
                  <a:lnTo>
                    <a:pt x="4098" y="66"/>
                  </a:lnTo>
                  <a:lnTo>
                    <a:pt x="4098" y="66"/>
                  </a:lnTo>
                  <a:lnTo>
                    <a:pt x="4098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04" y="66"/>
                  </a:lnTo>
                  <a:lnTo>
                    <a:pt x="4110" y="66"/>
                  </a:lnTo>
                  <a:lnTo>
                    <a:pt x="4110" y="66"/>
                  </a:lnTo>
                  <a:lnTo>
                    <a:pt x="4110" y="66"/>
                  </a:lnTo>
                  <a:lnTo>
                    <a:pt x="4110" y="66"/>
                  </a:lnTo>
                  <a:lnTo>
                    <a:pt x="4110" y="60"/>
                  </a:lnTo>
                  <a:lnTo>
                    <a:pt x="4110" y="60"/>
                  </a:lnTo>
                  <a:lnTo>
                    <a:pt x="4116" y="60"/>
                  </a:lnTo>
                  <a:lnTo>
                    <a:pt x="4116" y="60"/>
                  </a:lnTo>
                  <a:lnTo>
                    <a:pt x="4116" y="60"/>
                  </a:lnTo>
                  <a:lnTo>
                    <a:pt x="4116" y="60"/>
                  </a:lnTo>
                  <a:lnTo>
                    <a:pt x="4116" y="60"/>
                  </a:lnTo>
                  <a:lnTo>
                    <a:pt x="4116" y="60"/>
                  </a:lnTo>
                  <a:lnTo>
                    <a:pt x="4116" y="60"/>
                  </a:lnTo>
                  <a:lnTo>
                    <a:pt x="4122" y="60"/>
                  </a:lnTo>
                  <a:lnTo>
                    <a:pt x="4122" y="60"/>
                  </a:lnTo>
                  <a:lnTo>
                    <a:pt x="4122" y="60"/>
                  </a:lnTo>
                  <a:lnTo>
                    <a:pt x="4122" y="60"/>
                  </a:lnTo>
                  <a:lnTo>
                    <a:pt x="4122" y="60"/>
                  </a:lnTo>
                  <a:lnTo>
                    <a:pt x="4122" y="60"/>
                  </a:lnTo>
                  <a:lnTo>
                    <a:pt x="4128" y="60"/>
                  </a:lnTo>
                  <a:lnTo>
                    <a:pt x="4128" y="60"/>
                  </a:lnTo>
                  <a:lnTo>
                    <a:pt x="4128" y="60"/>
                  </a:lnTo>
                  <a:lnTo>
                    <a:pt x="4128" y="60"/>
                  </a:lnTo>
                  <a:lnTo>
                    <a:pt x="4128" y="60"/>
                  </a:lnTo>
                  <a:lnTo>
                    <a:pt x="4128" y="60"/>
                  </a:lnTo>
                  <a:lnTo>
                    <a:pt x="4128" y="60"/>
                  </a:lnTo>
                  <a:lnTo>
                    <a:pt x="4134" y="60"/>
                  </a:lnTo>
                  <a:lnTo>
                    <a:pt x="4134" y="60"/>
                  </a:lnTo>
                  <a:lnTo>
                    <a:pt x="4134" y="60"/>
                  </a:lnTo>
                  <a:lnTo>
                    <a:pt x="4134" y="60"/>
                  </a:lnTo>
                  <a:lnTo>
                    <a:pt x="4134" y="60"/>
                  </a:lnTo>
                  <a:lnTo>
                    <a:pt x="4134" y="60"/>
                  </a:lnTo>
                  <a:lnTo>
                    <a:pt x="4134" y="60"/>
                  </a:lnTo>
                  <a:lnTo>
                    <a:pt x="4140" y="60"/>
                  </a:lnTo>
                  <a:lnTo>
                    <a:pt x="4140" y="60"/>
                  </a:lnTo>
                  <a:lnTo>
                    <a:pt x="4140" y="60"/>
                  </a:lnTo>
                  <a:lnTo>
                    <a:pt x="4140" y="60"/>
                  </a:lnTo>
                  <a:lnTo>
                    <a:pt x="4140" y="60"/>
                  </a:lnTo>
                  <a:lnTo>
                    <a:pt x="4140" y="60"/>
                  </a:lnTo>
                  <a:lnTo>
                    <a:pt x="4140" y="60"/>
                  </a:lnTo>
                  <a:lnTo>
                    <a:pt x="4146" y="60"/>
                  </a:lnTo>
                  <a:lnTo>
                    <a:pt x="4146" y="60"/>
                  </a:lnTo>
                  <a:lnTo>
                    <a:pt x="4146" y="60"/>
                  </a:lnTo>
                  <a:lnTo>
                    <a:pt x="4146" y="60"/>
                  </a:lnTo>
                  <a:lnTo>
                    <a:pt x="4146" y="60"/>
                  </a:lnTo>
                  <a:lnTo>
                    <a:pt x="4146" y="60"/>
                  </a:lnTo>
                  <a:lnTo>
                    <a:pt x="4152" y="60"/>
                  </a:lnTo>
                  <a:lnTo>
                    <a:pt x="4152" y="60"/>
                  </a:lnTo>
                  <a:lnTo>
                    <a:pt x="4152" y="60"/>
                  </a:lnTo>
                  <a:lnTo>
                    <a:pt x="4152" y="60"/>
                  </a:lnTo>
                  <a:lnTo>
                    <a:pt x="4152" y="60"/>
                  </a:lnTo>
                  <a:lnTo>
                    <a:pt x="4152" y="54"/>
                  </a:lnTo>
                  <a:lnTo>
                    <a:pt x="4152" y="54"/>
                  </a:lnTo>
                  <a:lnTo>
                    <a:pt x="4158" y="54"/>
                  </a:lnTo>
                  <a:lnTo>
                    <a:pt x="4158" y="54"/>
                  </a:lnTo>
                  <a:lnTo>
                    <a:pt x="4158" y="54"/>
                  </a:lnTo>
                  <a:lnTo>
                    <a:pt x="4158" y="54"/>
                  </a:lnTo>
                  <a:lnTo>
                    <a:pt x="4158" y="54"/>
                  </a:lnTo>
                  <a:lnTo>
                    <a:pt x="4158" y="54"/>
                  </a:lnTo>
                  <a:lnTo>
                    <a:pt x="4158" y="54"/>
                  </a:lnTo>
                  <a:lnTo>
                    <a:pt x="4164" y="54"/>
                  </a:lnTo>
                  <a:lnTo>
                    <a:pt x="4164" y="54"/>
                  </a:lnTo>
                  <a:lnTo>
                    <a:pt x="4164" y="54"/>
                  </a:lnTo>
                  <a:lnTo>
                    <a:pt x="4164" y="54"/>
                  </a:lnTo>
                  <a:lnTo>
                    <a:pt x="4164" y="54"/>
                  </a:lnTo>
                  <a:lnTo>
                    <a:pt x="4164" y="54"/>
                  </a:lnTo>
                  <a:lnTo>
                    <a:pt x="4170" y="54"/>
                  </a:lnTo>
                  <a:lnTo>
                    <a:pt x="4170" y="54"/>
                  </a:lnTo>
                  <a:lnTo>
                    <a:pt x="4170" y="54"/>
                  </a:lnTo>
                  <a:lnTo>
                    <a:pt x="4170" y="54"/>
                  </a:lnTo>
                  <a:lnTo>
                    <a:pt x="4170" y="54"/>
                  </a:lnTo>
                  <a:lnTo>
                    <a:pt x="4170" y="54"/>
                  </a:lnTo>
                  <a:lnTo>
                    <a:pt x="4170" y="54"/>
                  </a:lnTo>
                  <a:lnTo>
                    <a:pt x="4176" y="54"/>
                  </a:lnTo>
                  <a:lnTo>
                    <a:pt x="4176" y="54"/>
                  </a:lnTo>
                  <a:lnTo>
                    <a:pt x="4176" y="54"/>
                  </a:lnTo>
                  <a:lnTo>
                    <a:pt x="4176" y="54"/>
                  </a:lnTo>
                  <a:lnTo>
                    <a:pt x="4176" y="54"/>
                  </a:lnTo>
                  <a:lnTo>
                    <a:pt x="4176" y="54"/>
                  </a:lnTo>
                  <a:lnTo>
                    <a:pt x="4176" y="54"/>
                  </a:lnTo>
                  <a:lnTo>
                    <a:pt x="4182" y="54"/>
                  </a:lnTo>
                  <a:lnTo>
                    <a:pt x="4182" y="54"/>
                  </a:lnTo>
                  <a:lnTo>
                    <a:pt x="4182" y="54"/>
                  </a:lnTo>
                  <a:lnTo>
                    <a:pt x="4182" y="54"/>
                  </a:lnTo>
                  <a:lnTo>
                    <a:pt x="4182" y="54"/>
                  </a:lnTo>
                  <a:lnTo>
                    <a:pt x="4182" y="54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94" y="54"/>
                  </a:lnTo>
                  <a:lnTo>
                    <a:pt x="4194" y="54"/>
                  </a:lnTo>
                  <a:lnTo>
                    <a:pt x="4194" y="54"/>
                  </a:lnTo>
                  <a:lnTo>
                    <a:pt x="4194" y="54"/>
                  </a:lnTo>
                  <a:lnTo>
                    <a:pt x="4194" y="54"/>
                  </a:lnTo>
                  <a:lnTo>
                    <a:pt x="4194" y="54"/>
                  </a:lnTo>
                  <a:lnTo>
                    <a:pt x="4194" y="54"/>
                  </a:lnTo>
                  <a:lnTo>
                    <a:pt x="4200" y="48"/>
                  </a:lnTo>
                  <a:lnTo>
                    <a:pt x="4200" y="48"/>
                  </a:lnTo>
                  <a:lnTo>
                    <a:pt x="4200" y="48"/>
                  </a:lnTo>
                  <a:lnTo>
                    <a:pt x="4200" y="48"/>
                  </a:lnTo>
                  <a:lnTo>
                    <a:pt x="4200" y="48"/>
                  </a:lnTo>
                  <a:lnTo>
                    <a:pt x="4200" y="48"/>
                  </a:lnTo>
                  <a:lnTo>
                    <a:pt x="4200" y="48"/>
                  </a:lnTo>
                  <a:lnTo>
                    <a:pt x="4206" y="48"/>
                  </a:lnTo>
                  <a:lnTo>
                    <a:pt x="4206" y="48"/>
                  </a:lnTo>
                  <a:lnTo>
                    <a:pt x="4206" y="48"/>
                  </a:lnTo>
                  <a:lnTo>
                    <a:pt x="4206" y="48"/>
                  </a:lnTo>
                  <a:lnTo>
                    <a:pt x="4206" y="48"/>
                  </a:lnTo>
                  <a:lnTo>
                    <a:pt x="4206" y="48"/>
                  </a:lnTo>
                  <a:lnTo>
                    <a:pt x="4212" y="48"/>
                  </a:lnTo>
                  <a:lnTo>
                    <a:pt x="4212" y="48"/>
                  </a:lnTo>
                  <a:lnTo>
                    <a:pt x="4212" y="48"/>
                  </a:lnTo>
                  <a:lnTo>
                    <a:pt x="4212" y="48"/>
                  </a:lnTo>
                  <a:lnTo>
                    <a:pt x="4212" y="48"/>
                  </a:lnTo>
                  <a:lnTo>
                    <a:pt x="4212" y="48"/>
                  </a:lnTo>
                  <a:lnTo>
                    <a:pt x="4212" y="48"/>
                  </a:lnTo>
                  <a:lnTo>
                    <a:pt x="4218" y="48"/>
                  </a:lnTo>
                  <a:lnTo>
                    <a:pt x="4218" y="48"/>
                  </a:lnTo>
                  <a:lnTo>
                    <a:pt x="4218" y="48"/>
                  </a:lnTo>
                  <a:lnTo>
                    <a:pt x="4218" y="48"/>
                  </a:lnTo>
                  <a:lnTo>
                    <a:pt x="4218" y="48"/>
                  </a:lnTo>
                  <a:lnTo>
                    <a:pt x="4218" y="48"/>
                  </a:lnTo>
                  <a:lnTo>
                    <a:pt x="4218" y="48"/>
                  </a:lnTo>
                  <a:lnTo>
                    <a:pt x="4224" y="48"/>
                  </a:lnTo>
                  <a:lnTo>
                    <a:pt x="4224" y="48"/>
                  </a:lnTo>
                  <a:lnTo>
                    <a:pt x="4224" y="48"/>
                  </a:lnTo>
                  <a:lnTo>
                    <a:pt x="4224" y="48"/>
                  </a:lnTo>
                  <a:lnTo>
                    <a:pt x="4224" y="48"/>
                  </a:lnTo>
                  <a:lnTo>
                    <a:pt x="4224" y="48"/>
                  </a:lnTo>
                  <a:lnTo>
                    <a:pt x="4224" y="48"/>
                  </a:lnTo>
                  <a:lnTo>
                    <a:pt x="4230" y="48"/>
                  </a:lnTo>
                  <a:lnTo>
                    <a:pt x="4230" y="48"/>
                  </a:lnTo>
                  <a:lnTo>
                    <a:pt x="4230" y="48"/>
                  </a:lnTo>
                  <a:lnTo>
                    <a:pt x="4230" y="48"/>
                  </a:lnTo>
                  <a:lnTo>
                    <a:pt x="4230" y="48"/>
                  </a:lnTo>
                  <a:lnTo>
                    <a:pt x="4230" y="48"/>
                  </a:lnTo>
                  <a:lnTo>
                    <a:pt x="4236" y="48"/>
                  </a:lnTo>
                  <a:lnTo>
                    <a:pt x="4236" y="48"/>
                  </a:lnTo>
                  <a:lnTo>
                    <a:pt x="4236" y="48"/>
                  </a:lnTo>
                  <a:lnTo>
                    <a:pt x="4236" y="48"/>
                  </a:lnTo>
                  <a:lnTo>
                    <a:pt x="4236" y="48"/>
                  </a:lnTo>
                  <a:lnTo>
                    <a:pt x="4236" y="48"/>
                  </a:lnTo>
                  <a:lnTo>
                    <a:pt x="4236" y="48"/>
                  </a:lnTo>
                  <a:lnTo>
                    <a:pt x="4242" y="48"/>
                  </a:lnTo>
                  <a:lnTo>
                    <a:pt x="4242" y="48"/>
                  </a:lnTo>
                  <a:lnTo>
                    <a:pt x="4242" y="48"/>
                  </a:lnTo>
                  <a:lnTo>
                    <a:pt x="4242" y="48"/>
                  </a:lnTo>
                  <a:lnTo>
                    <a:pt x="4242" y="48"/>
                  </a:lnTo>
                  <a:lnTo>
                    <a:pt x="4242" y="42"/>
                  </a:lnTo>
                  <a:lnTo>
                    <a:pt x="4242" y="42"/>
                  </a:lnTo>
                  <a:lnTo>
                    <a:pt x="4248" y="42"/>
                  </a:lnTo>
                  <a:lnTo>
                    <a:pt x="4248" y="42"/>
                  </a:lnTo>
                  <a:lnTo>
                    <a:pt x="4248" y="42"/>
                  </a:lnTo>
                  <a:lnTo>
                    <a:pt x="4248" y="42"/>
                  </a:lnTo>
                  <a:lnTo>
                    <a:pt x="4248" y="42"/>
                  </a:lnTo>
                  <a:lnTo>
                    <a:pt x="4248" y="42"/>
                  </a:lnTo>
                  <a:lnTo>
                    <a:pt x="4248" y="42"/>
                  </a:lnTo>
                  <a:lnTo>
                    <a:pt x="4254" y="42"/>
                  </a:lnTo>
                  <a:lnTo>
                    <a:pt x="4254" y="42"/>
                  </a:lnTo>
                  <a:lnTo>
                    <a:pt x="4254" y="42"/>
                  </a:lnTo>
                  <a:lnTo>
                    <a:pt x="4254" y="42"/>
                  </a:lnTo>
                  <a:lnTo>
                    <a:pt x="4254" y="42"/>
                  </a:lnTo>
                  <a:lnTo>
                    <a:pt x="4254" y="42"/>
                  </a:lnTo>
                  <a:lnTo>
                    <a:pt x="4260" y="42"/>
                  </a:lnTo>
                  <a:lnTo>
                    <a:pt x="4260" y="42"/>
                  </a:lnTo>
                  <a:lnTo>
                    <a:pt x="4260" y="42"/>
                  </a:lnTo>
                  <a:lnTo>
                    <a:pt x="4260" y="42"/>
                  </a:lnTo>
                  <a:lnTo>
                    <a:pt x="4260" y="42"/>
                  </a:lnTo>
                  <a:lnTo>
                    <a:pt x="4260" y="42"/>
                  </a:lnTo>
                  <a:lnTo>
                    <a:pt x="4260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72" y="42"/>
                  </a:lnTo>
                  <a:lnTo>
                    <a:pt x="4272" y="42"/>
                  </a:lnTo>
                  <a:lnTo>
                    <a:pt x="4272" y="42"/>
                  </a:lnTo>
                  <a:lnTo>
                    <a:pt x="4272" y="42"/>
                  </a:lnTo>
                  <a:lnTo>
                    <a:pt x="4272" y="42"/>
                  </a:lnTo>
                  <a:lnTo>
                    <a:pt x="4272" y="42"/>
                  </a:lnTo>
                  <a:lnTo>
                    <a:pt x="4272" y="42"/>
                  </a:lnTo>
                  <a:lnTo>
                    <a:pt x="4278" y="42"/>
                  </a:lnTo>
                  <a:lnTo>
                    <a:pt x="4278" y="42"/>
                  </a:lnTo>
                  <a:lnTo>
                    <a:pt x="4278" y="42"/>
                  </a:lnTo>
                  <a:lnTo>
                    <a:pt x="4278" y="42"/>
                  </a:lnTo>
                  <a:lnTo>
                    <a:pt x="4278" y="42"/>
                  </a:lnTo>
                  <a:lnTo>
                    <a:pt x="4278" y="42"/>
                  </a:lnTo>
                  <a:lnTo>
                    <a:pt x="4284" y="42"/>
                  </a:lnTo>
                  <a:lnTo>
                    <a:pt x="4284" y="42"/>
                  </a:lnTo>
                  <a:lnTo>
                    <a:pt x="4284" y="42"/>
                  </a:lnTo>
                  <a:lnTo>
                    <a:pt x="4284" y="42"/>
                  </a:lnTo>
                  <a:lnTo>
                    <a:pt x="4284" y="42"/>
                  </a:lnTo>
                  <a:lnTo>
                    <a:pt x="4284" y="42"/>
                  </a:lnTo>
                  <a:lnTo>
                    <a:pt x="4284" y="42"/>
                  </a:lnTo>
                  <a:lnTo>
                    <a:pt x="4290" y="42"/>
                  </a:lnTo>
                  <a:lnTo>
                    <a:pt x="4290" y="42"/>
                  </a:lnTo>
                  <a:lnTo>
                    <a:pt x="4290" y="42"/>
                  </a:lnTo>
                  <a:lnTo>
                    <a:pt x="4290" y="42"/>
                  </a:lnTo>
                  <a:lnTo>
                    <a:pt x="4290" y="42"/>
                  </a:lnTo>
                  <a:lnTo>
                    <a:pt x="4290" y="42"/>
                  </a:lnTo>
                  <a:lnTo>
                    <a:pt x="4290" y="42"/>
                  </a:lnTo>
                  <a:lnTo>
                    <a:pt x="4296" y="36"/>
                  </a:lnTo>
                  <a:lnTo>
                    <a:pt x="4296" y="36"/>
                  </a:lnTo>
                  <a:lnTo>
                    <a:pt x="4296" y="36"/>
                  </a:lnTo>
                  <a:lnTo>
                    <a:pt x="4296" y="36"/>
                  </a:lnTo>
                  <a:lnTo>
                    <a:pt x="4296" y="36"/>
                  </a:lnTo>
                  <a:lnTo>
                    <a:pt x="4296" y="36"/>
                  </a:lnTo>
                  <a:lnTo>
                    <a:pt x="4296" y="36"/>
                  </a:lnTo>
                  <a:lnTo>
                    <a:pt x="4302" y="36"/>
                  </a:lnTo>
                  <a:lnTo>
                    <a:pt x="4302" y="36"/>
                  </a:lnTo>
                  <a:lnTo>
                    <a:pt x="4302" y="36"/>
                  </a:lnTo>
                  <a:lnTo>
                    <a:pt x="4302" y="36"/>
                  </a:lnTo>
                  <a:lnTo>
                    <a:pt x="4302" y="36"/>
                  </a:lnTo>
                  <a:lnTo>
                    <a:pt x="4302" y="36"/>
                  </a:lnTo>
                  <a:lnTo>
                    <a:pt x="4308" y="36"/>
                  </a:lnTo>
                  <a:lnTo>
                    <a:pt x="4308" y="36"/>
                  </a:lnTo>
                  <a:lnTo>
                    <a:pt x="4308" y="36"/>
                  </a:lnTo>
                  <a:lnTo>
                    <a:pt x="4308" y="36"/>
                  </a:lnTo>
                  <a:lnTo>
                    <a:pt x="4308" y="36"/>
                  </a:lnTo>
                  <a:lnTo>
                    <a:pt x="4308" y="36"/>
                  </a:lnTo>
                  <a:lnTo>
                    <a:pt x="4308" y="36"/>
                  </a:lnTo>
                  <a:lnTo>
                    <a:pt x="4314" y="36"/>
                  </a:lnTo>
                  <a:lnTo>
                    <a:pt x="4314" y="36"/>
                  </a:lnTo>
                  <a:lnTo>
                    <a:pt x="4314" y="36"/>
                  </a:lnTo>
                  <a:lnTo>
                    <a:pt x="4314" y="36"/>
                  </a:lnTo>
                  <a:lnTo>
                    <a:pt x="4314" y="36"/>
                  </a:lnTo>
                  <a:lnTo>
                    <a:pt x="4314" y="36"/>
                  </a:lnTo>
                  <a:lnTo>
                    <a:pt x="4320" y="36"/>
                  </a:lnTo>
                  <a:lnTo>
                    <a:pt x="4320" y="36"/>
                  </a:lnTo>
                  <a:lnTo>
                    <a:pt x="4320" y="36"/>
                  </a:lnTo>
                  <a:lnTo>
                    <a:pt x="4320" y="36"/>
                  </a:lnTo>
                  <a:lnTo>
                    <a:pt x="4320" y="36"/>
                  </a:lnTo>
                  <a:lnTo>
                    <a:pt x="4320" y="36"/>
                  </a:lnTo>
                  <a:lnTo>
                    <a:pt x="4320" y="36"/>
                  </a:lnTo>
                  <a:lnTo>
                    <a:pt x="4326" y="36"/>
                  </a:lnTo>
                  <a:lnTo>
                    <a:pt x="4326" y="36"/>
                  </a:lnTo>
                  <a:lnTo>
                    <a:pt x="4326" y="36"/>
                  </a:lnTo>
                  <a:lnTo>
                    <a:pt x="4326" y="36"/>
                  </a:lnTo>
                  <a:lnTo>
                    <a:pt x="4326" y="36"/>
                  </a:lnTo>
                  <a:lnTo>
                    <a:pt x="4326" y="36"/>
                  </a:lnTo>
                  <a:lnTo>
                    <a:pt x="4326" y="36"/>
                  </a:lnTo>
                  <a:lnTo>
                    <a:pt x="4332" y="36"/>
                  </a:lnTo>
                  <a:lnTo>
                    <a:pt x="4332" y="36"/>
                  </a:lnTo>
                  <a:lnTo>
                    <a:pt x="4332" y="36"/>
                  </a:lnTo>
                  <a:lnTo>
                    <a:pt x="4332" y="36"/>
                  </a:lnTo>
                  <a:lnTo>
                    <a:pt x="4332" y="36"/>
                  </a:lnTo>
                  <a:lnTo>
                    <a:pt x="4332" y="36"/>
                  </a:lnTo>
                  <a:lnTo>
                    <a:pt x="4338" y="36"/>
                  </a:lnTo>
                  <a:lnTo>
                    <a:pt x="4338" y="36"/>
                  </a:lnTo>
                  <a:lnTo>
                    <a:pt x="4338" y="36"/>
                  </a:lnTo>
                  <a:lnTo>
                    <a:pt x="4338" y="36"/>
                  </a:lnTo>
                  <a:lnTo>
                    <a:pt x="4338" y="36"/>
                  </a:lnTo>
                  <a:lnTo>
                    <a:pt x="4338" y="36"/>
                  </a:lnTo>
                  <a:lnTo>
                    <a:pt x="4338" y="36"/>
                  </a:lnTo>
                  <a:lnTo>
                    <a:pt x="4344" y="36"/>
                  </a:lnTo>
                  <a:lnTo>
                    <a:pt x="4344" y="36"/>
                  </a:lnTo>
                  <a:lnTo>
                    <a:pt x="4344" y="36"/>
                  </a:lnTo>
                  <a:lnTo>
                    <a:pt x="4344" y="36"/>
                  </a:lnTo>
                  <a:lnTo>
                    <a:pt x="4344" y="36"/>
                  </a:lnTo>
                  <a:lnTo>
                    <a:pt x="4344" y="36"/>
                  </a:lnTo>
                  <a:lnTo>
                    <a:pt x="4350" y="30"/>
                  </a:lnTo>
                  <a:lnTo>
                    <a:pt x="4350" y="30"/>
                  </a:lnTo>
                  <a:lnTo>
                    <a:pt x="4350" y="30"/>
                  </a:lnTo>
                  <a:lnTo>
                    <a:pt x="4350" y="30"/>
                  </a:lnTo>
                  <a:lnTo>
                    <a:pt x="4350" y="30"/>
                  </a:lnTo>
                  <a:lnTo>
                    <a:pt x="4350" y="30"/>
                  </a:lnTo>
                  <a:lnTo>
                    <a:pt x="4350" y="30"/>
                  </a:lnTo>
                  <a:lnTo>
                    <a:pt x="4356" y="30"/>
                  </a:lnTo>
                  <a:lnTo>
                    <a:pt x="4356" y="30"/>
                  </a:lnTo>
                  <a:lnTo>
                    <a:pt x="4356" y="30"/>
                  </a:lnTo>
                  <a:lnTo>
                    <a:pt x="4356" y="30"/>
                  </a:lnTo>
                  <a:lnTo>
                    <a:pt x="4356" y="30"/>
                  </a:lnTo>
                  <a:lnTo>
                    <a:pt x="4356" y="30"/>
                  </a:lnTo>
                  <a:lnTo>
                    <a:pt x="4356" y="30"/>
                  </a:lnTo>
                  <a:lnTo>
                    <a:pt x="4362" y="30"/>
                  </a:lnTo>
                  <a:lnTo>
                    <a:pt x="4362" y="30"/>
                  </a:lnTo>
                  <a:lnTo>
                    <a:pt x="4362" y="30"/>
                  </a:lnTo>
                  <a:lnTo>
                    <a:pt x="4362" y="30"/>
                  </a:lnTo>
                  <a:lnTo>
                    <a:pt x="4362" y="30"/>
                  </a:lnTo>
                  <a:lnTo>
                    <a:pt x="4362" y="30"/>
                  </a:lnTo>
                  <a:lnTo>
                    <a:pt x="4362" y="30"/>
                  </a:lnTo>
                  <a:lnTo>
                    <a:pt x="4368" y="30"/>
                  </a:lnTo>
                  <a:lnTo>
                    <a:pt x="4368" y="30"/>
                  </a:lnTo>
                  <a:lnTo>
                    <a:pt x="4368" y="30"/>
                  </a:lnTo>
                  <a:lnTo>
                    <a:pt x="4368" y="30"/>
                  </a:lnTo>
                  <a:lnTo>
                    <a:pt x="4368" y="30"/>
                  </a:lnTo>
                  <a:lnTo>
                    <a:pt x="4368" y="30"/>
                  </a:lnTo>
                  <a:lnTo>
                    <a:pt x="4368" y="30"/>
                  </a:lnTo>
                  <a:lnTo>
                    <a:pt x="4374" y="30"/>
                  </a:lnTo>
                  <a:lnTo>
                    <a:pt x="4374" y="30"/>
                  </a:lnTo>
                  <a:lnTo>
                    <a:pt x="4374" y="30"/>
                  </a:lnTo>
                  <a:lnTo>
                    <a:pt x="4374" y="30"/>
                  </a:lnTo>
                  <a:lnTo>
                    <a:pt x="4374" y="30"/>
                  </a:lnTo>
                  <a:lnTo>
                    <a:pt x="4374" y="30"/>
                  </a:lnTo>
                  <a:lnTo>
                    <a:pt x="4374" y="30"/>
                  </a:lnTo>
                  <a:lnTo>
                    <a:pt x="4380" y="30"/>
                  </a:lnTo>
                  <a:lnTo>
                    <a:pt x="4380" y="30"/>
                  </a:lnTo>
                  <a:lnTo>
                    <a:pt x="4380" y="30"/>
                  </a:lnTo>
                  <a:lnTo>
                    <a:pt x="4380" y="30"/>
                  </a:lnTo>
                  <a:lnTo>
                    <a:pt x="4380" y="30"/>
                  </a:lnTo>
                  <a:lnTo>
                    <a:pt x="4380" y="30"/>
                  </a:lnTo>
                  <a:lnTo>
                    <a:pt x="4386" y="30"/>
                  </a:lnTo>
                  <a:lnTo>
                    <a:pt x="4386" y="30"/>
                  </a:lnTo>
                  <a:lnTo>
                    <a:pt x="4386" y="30"/>
                  </a:lnTo>
                  <a:lnTo>
                    <a:pt x="4386" y="30"/>
                  </a:lnTo>
                  <a:lnTo>
                    <a:pt x="4386" y="30"/>
                  </a:lnTo>
                  <a:lnTo>
                    <a:pt x="4386" y="30"/>
                  </a:lnTo>
                  <a:lnTo>
                    <a:pt x="4392" y="30"/>
                  </a:lnTo>
                  <a:lnTo>
                    <a:pt x="4392" y="30"/>
                  </a:lnTo>
                  <a:lnTo>
                    <a:pt x="4392" y="30"/>
                  </a:lnTo>
                  <a:lnTo>
                    <a:pt x="4392" y="30"/>
                  </a:lnTo>
                  <a:lnTo>
                    <a:pt x="4392" y="30"/>
                  </a:lnTo>
                  <a:lnTo>
                    <a:pt x="4392" y="30"/>
                  </a:lnTo>
                  <a:lnTo>
                    <a:pt x="4392" y="30"/>
                  </a:lnTo>
                  <a:lnTo>
                    <a:pt x="4398" y="30"/>
                  </a:lnTo>
                  <a:lnTo>
                    <a:pt x="4398" y="30"/>
                  </a:lnTo>
                  <a:lnTo>
                    <a:pt x="4398" y="30"/>
                  </a:lnTo>
                  <a:lnTo>
                    <a:pt x="4398" y="30"/>
                  </a:lnTo>
                  <a:lnTo>
                    <a:pt x="4398" y="30"/>
                  </a:lnTo>
                  <a:lnTo>
                    <a:pt x="4398" y="30"/>
                  </a:lnTo>
                  <a:lnTo>
                    <a:pt x="4398" y="30"/>
                  </a:lnTo>
                  <a:lnTo>
                    <a:pt x="4404" y="30"/>
                  </a:lnTo>
                  <a:lnTo>
                    <a:pt x="4404" y="30"/>
                  </a:lnTo>
                  <a:lnTo>
                    <a:pt x="4404" y="30"/>
                  </a:lnTo>
                  <a:lnTo>
                    <a:pt x="4404" y="30"/>
                  </a:lnTo>
                  <a:lnTo>
                    <a:pt x="4404" y="30"/>
                  </a:lnTo>
                  <a:lnTo>
                    <a:pt x="4404" y="30"/>
                  </a:lnTo>
                  <a:lnTo>
                    <a:pt x="4404" y="30"/>
                  </a:lnTo>
                  <a:lnTo>
                    <a:pt x="4410" y="30"/>
                  </a:lnTo>
                  <a:lnTo>
                    <a:pt x="4410" y="30"/>
                  </a:lnTo>
                  <a:lnTo>
                    <a:pt x="4410" y="30"/>
                  </a:lnTo>
                  <a:lnTo>
                    <a:pt x="4410" y="30"/>
                  </a:lnTo>
                  <a:lnTo>
                    <a:pt x="4410" y="30"/>
                  </a:lnTo>
                  <a:lnTo>
                    <a:pt x="4410" y="30"/>
                  </a:lnTo>
                  <a:lnTo>
                    <a:pt x="4410" y="30"/>
                  </a:lnTo>
                  <a:lnTo>
                    <a:pt x="4416" y="30"/>
                  </a:lnTo>
                  <a:lnTo>
                    <a:pt x="4416" y="30"/>
                  </a:lnTo>
                  <a:lnTo>
                    <a:pt x="4416" y="30"/>
                  </a:lnTo>
                  <a:lnTo>
                    <a:pt x="4416" y="30"/>
                  </a:lnTo>
                  <a:lnTo>
                    <a:pt x="4416" y="30"/>
                  </a:lnTo>
                  <a:lnTo>
                    <a:pt x="4416" y="30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8" y="30"/>
                  </a:lnTo>
                  <a:lnTo>
                    <a:pt x="4428" y="30"/>
                  </a:lnTo>
                  <a:lnTo>
                    <a:pt x="4428" y="30"/>
                  </a:lnTo>
                  <a:lnTo>
                    <a:pt x="4428" y="30"/>
                  </a:lnTo>
                  <a:lnTo>
                    <a:pt x="4428" y="30"/>
                  </a:lnTo>
                  <a:lnTo>
                    <a:pt x="4428" y="30"/>
                  </a:lnTo>
                  <a:lnTo>
                    <a:pt x="4428" y="30"/>
                  </a:lnTo>
                  <a:lnTo>
                    <a:pt x="4434" y="30"/>
                  </a:lnTo>
                  <a:lnTo>
                    <a:pt x="4434" y="30"/>
                  </a:lnTo>
                  <a:lnTo>
                    <a:pt x="4434" y="30"/>
                  </a:lnTo>
                  <a:lnTo>
                    <a:pt x="4434" y="30"/>
                  </a:lnTo>
                  <a:lnTo>
                    <a:pt x="4434" y="30"/>
                  </a:lnTo>
                  <a:lnTo>
                    <a:pt x="4434" y="30"/>
                  </a:lnTo>
                  <a:lnTo>
                    <a:pt x="4434" y="30"/>
                  </a:lnTo>
                  <a:lnTo>
                    <a:pt x="4440" y="30"/>
                  </a:lnTo>
                  <a:lnTo>
                    <a:pt x="4440" y="30"/>
                  </a:lnTo>
                  <a:lnTo>
                    <a:pt x="4440" y="30"/>
                  </a:lnTo>
                  <a:lnTo>
                    <a:pt x="4440" y="30"/>
                  </a:lnTo>
                  <a:lnTo>
                    <a:pt x="4440" y="30"/>
                  </a:lnTo>
                  <a:lnTo>
                    <a:pt x="4440" y="30"/>
                  </a:lnTo>
                  <a:lnTo>
                    <a:pt x="4446" y="30"/>
                  </a:lnTo>
                  <a:lnTo>
                    <a:pt x="4446" y="30"/>
                  </a:lnTo>
                  <a:lnTo>
                    <a:pt x="4446" y="30"/>
                  </a:lnTo>
                  <a:lnTo>
                    <a:pt x="4446" y="30"/>
                  </a:lnTo>
                  <a:lnTo>
                    <a:pt x="4446" y="30"/>
                  </a:lnTo>
                  <a:lnTo>
                    <a:pt x="4446" y="30"/>
                  </a:lnTo>
                  <a:lnTo>
                    <a:pt x="4446" y="30"/>
                  </a:lnTo>
                  <a:lnTo>
                    <a:pt x="4452" y="30"/>
                  </a:lnTo>
                  <a:lnTo>
                    <a:pt x="4452" y="30"/>
                  </a:lnTo>
                  <a:lnTo>
                    <a:pt x="4452" y="30"/>
                  </a:lnTo>
                  <a:lnTo>
                    <a:pt x="4452" y="30"/>
                  </a:lnTo>
                  <a:lnTo>
                    <a:pt x="4452" y="30"/>
                  </a:lnTo>
                  <a:lnTo>
                    <a:pt x="4452" y="30"/>
                  </a:lnTo>
                  <a:lnTo>
                    <a:pt x="4458" y="30"/>
                  </a:lnTo>
                  <a:lnTo>
                    <a:pt x="4458" y="30"/>
                  </a:lnTo>
                  <a:lnTo>
                    <a:pt x="4458" y="30"/>
                  </a:lnTo>
                  <a:lnTo>
                    <a:pt x="4458" y="30"/>
                  </a:lnTo>
                  <a:lnTo>
                    <a:pt x="4458" y="30"/>
                  </a:lnTo>
                  <a:lnTo>
                    <a:pt x="4458" y="30"/>
                  </a:lnTo>
                  <a:lnTo>
                    <a:pt x="4458" y="36"/>
                  </a:lnTo>
                  <a:lnTo>
                    <a:pt x="4464" y="36"/>
                  </a:lnTo>
                  <a:lnTo>
                    <a:pt x="4464" y="36"/>
                  </a:lnTo>
                  <a:lnTo>
                    <a:pt x="4464" y="36"/>
                  </a:lnTo>
                  <a:lnTo>
                    <a:pt x="4464" y="36"/>
                  </a:lnTo>
                  <a:lnTo>
                    <a:pt x="4464" y="36"/>
                  </a:lnTo>
                  <a:lnTo>
                    <a:pt x="4464" y="36"/>
                  </a:lnTo>
                  <a:lnTo>
                    <a:pt x="4464" y="3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Rectangle 61"/>
            <p:cNvSpPr>
              <a:spLocks noChangeArrowheads="1"/>
            </p:cNvSpPr>
            <p:nvPr/>
          </p:nvSpPr>
          <p:spPr bwMode="auto">
            <a:xfrm>
              <a:off x="1713" y="2376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</a:rPr>
                <a:t>Ax_disp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645" y="2364"/>
              <a:ext cx="4464" cy="1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138" y="0"/>
                </a:cxn>
                <a:cxn ang="0">
                  <a:pos x="210" y="0"/>
                </a:cxn>
                <a:cxn ang="0">
                  <a:pos x="282" y="0"/>
                </a:cxn>
                <a:cxn ang="0">
                  <a:pos x="348" y="0"/>
                </a:cxn>
                <a:cxn ang="0">
                  <a:pos x="420" y="0"/>
                </a:cxn>
                <a:cxn ang="0">
                  <a:pos x="492" y="0"/>
                </a:cxn>
                <a:cxn ang="0">
                  <a:pos x="564" y="0"/>
                </a:cxn>
                <a:cxn ang="0">
                  <a:pos x="630" y="0"/>
                </a:cxn>
                <a:cxn ang="0">
                  <a:pos x="702" y="0"/>
                </a:cxn>
                <a:cxn ang="0">
                  <a:pos x="774" y="0"/>
                </a:cxn>
                <a:cxn ang="0">
                  <a:pos x="846" y="0"/>
                </a:cxn>
                <a:cxn ang="0">
                  <a:pos x="918" y="0"/>
                </a:cxn>
                <a:cxn ang="0">
                  <a:pos x="984" y="0"/>
                </a:cxn>
                <a:cxn ang="0">
                  <a:pos x="1056" y="0"/>
                </a:cxn>
                <a:cxn ang="0">
                  <a:pos x="1128" y="0"/>
                </a:cxn>
                <a:cxn ang="0">
                  <a:pos x="1200" y="0"/>
                </a:cxn>
                <a:cxn ang="0">
                  <a:pos x="1266" y="0"/>
                </a:cxn>
                <a:cxn ang="0">
                  <a:pos x="1338" y="0"/>
                </a:cxn>
                <a:cxn ang="0">
                  <a:pos x="1410" y="0"/>
                </a:cxn>
                <a:cxn ang="0">
                  <a:pos x="1482" y="0"/>
                </a:cxn>
                <a:cxn ang="0">
                  <a:pos x="1548" y="0"/>
                </a:cxn>
                <a:cxn ang="0">
                  <a:pos x="1620" y="0"/>
                </a:cxn>
                <a:cxn ang="0">
                  <a:pos x="1692" y="0"/>
                </a:cxn>
                <a:cxn ang="0">
                  <a:pos x="1764" y="0"/>
                </a:cxn>
                <a:cxn ang="0">
                  <a:pos x="1836" y="0"/>
                </a:cxn>
                <a:cxn ang="0">
                  <a:pos x="1902" y="0"/>
                </a:cxn>
                <a:cxn ang="0">
                  <a:pos x="1974" y="0"/>
                </a:cxn>
                <a:cxn ang="0">
                  <a:pos x="2046" y="0"/>
                </a:cxn>
                <a:cxn ang="0">
                  <a:pos x="2118" y="0"/>
                </a:cxn>
                <a:cxn ang="0">
                  <a:pos x="2184" y="0"/>
                </a:cxn>
                <a:cxn ang="0">
                  <a:pos x="2256" y="0"/>
                </a:cxn>
                <a:cxn ang="0">
                  <a:pos x="2328" y="0"/>
                </a:cxn>
                <a:cxn ang="0">
                  <a:pos x="2400" y="0"/>
                </a:cxn>
                <a:cxn ang="0">
                  <a:pos x="2466" y="0"/>
                </a:cxn>
                <a:cxn ang="0">
                  <a:pos x="2538" y="0"/>
                </a:cxn>
                <a:cxn ang="0">
                  <a:pos x="2610" y="0"/>
                </a:cxn>
                <a:cxn ang="0">
                  <a:pos x="2682" y="0"/>
                </a:cxn>
                <a:cxn ang="0">
                  <a:pos x="2754" y="0"/>
                </a:cxn>
                <a:cxn ang="0">
                  <a:pos x="2820" y="0"/>
                </a:cxn>
                <a:cxn ang="0">
                  <a:pos x="2892" y="0"/>
                </a:cxn>
                <a:cxn ang="0">
                  <a:pos x="2964" y="0"/>
                </a:cxn>
                <a:cxn ang="0">
                  <a:pos x="3036" y="0"/>
                </a:cxn>
                <a:cxn ang="0">
                  <a:pos x="3102" y="0"/>
                </a:cxn>
                <a:cxn ang="0">
                  <a:pos x="3174" y="0"/>
                </a:cxn>
                <a:cxn ang="0">
                  <a:pos x="3246" y="0"/>
                </a:cxn>
                <a:cxn ang="0">
                  <a:pos x="3318" y="0"/>
                </a:cxn>
                <a:cxn ang="0">
                  <a:pos x="3390" y="0"/>
                </a:cxn>
                <a:cxn ang="0">
                  <a:pos x="3456" y="0"/>
                </a:cxn>
                <a:cxn ang="0">
                  <a:pos x="3528" y="0"/>
                </a:cxn>
                <a:cxn ang="0">
                  <a:pos x="3600" y="0"/>
                </a:cxn>
                <a:cxn ang="0">
                  <a:pos x="3672" y="0"/>
                </a:cxn>
                <a:cxn ang="0">
                  <a:pos x="3738" y="0"/>
                </a:cxn>
                <a:cxn ang="0">
                  <a:pos x="3810" y="0"/>
                </a:cxn>
                <a:cxn ang="0">
                  <a:pos x="3882" y="0"/>
                </a:cxn>
                <a:cxn ang="0">
                  <a:pos x="3954" y="0"/>
                </a:cxn>
                <a:cxn ang="0">
                  <a:pos x="4020" y="0"/>
                </a:cxn>
                <a:cxn ang="0">
                  <a:pos x="4092" y="0"/>
                </a:cxn>
                <a:cxn ang="0">
                  <a:pos x="4164" y="0"/>
                </a:cxn>
                <a:cxn ang="0">
                  <a:pos x="4236" y="0"/>
                </a:cxn>
                <a:cxn ang="0">
                  <a:pos x="4308" y="0"/>
                </a:cxn>
                <a:cxn ang="0">
                  <a:pos x="4374" y="0"/>
                </a:cxn>
                <a:cxn ang="0">
                  <a:pos x="4446" y="0"/>
                </a:cxn>
              </a:cxnLst>
              <a:rect l="0" t="0" r="r" b="b"/>
              <a:pathLst>
                <a:path w="446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Rectangle 63"/>
            <p:cNvSpPr>
              <a:spLocks noChangeArrowheads="1"/>
            </p:cNvSpPr>
            <p:nvPr/>
          </p:nvSpPr>
          <p:spPr bwMode="auto">
            <a:xfrm>
              <a:off x="2133" y="2376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</a:rPr>
                <a:t>Ay_disp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088" name="Rectangle 64"/>
            <p:cNvSpPr>
              <a:spLocks noChangeArrowheads="1"/>
            </p:cNvSpPr>
            <p:nvPr/>
          </p:nvSpPr>
          <p:spPr bwMode="auto">
            <a:xfrm>
              <a:off x="669" y="2478"/>
              <a:ext cx="15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Rectangle 65"/>
            <p:cNvSpPr>
              <a:spLocks noChangeArrowheads="1"/>
            </p:cNvSpPr>
            <p:nvPr/>
          </p:nvSpPr>
          <p:spPr bwMode="auto">
            <a:xfrm>
              <a:off x="849" y="2490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Rectangle 66"/>
            <p:cNvSpPr>
              <a:spLocks noChangeArrowheads="1"/>
            </p:cNvSpPr>
            <p:nvPr/>
          </p:nvSpPr>
          <p:spPr bwMode="auto">
            <a:xfrm>
              <a:off x="891" y="2478"/>
              <a:ext cx="15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Rectangle 67"/>
            <p:cNvSpPr>
              <a:spLocks noChangeArrowheads="1"/>
            </p:cNvSpPr>
            <p:nvPr/>
          </p:nvSpPr>
          <p:spPr bwMode="auto">
            <a:xfrm>
              <a:off x="1113" y="2466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Rectangle 68"/>
            <p:cNvSpPr>
              <a:spLocks noChangeArrowheads="1"/>
            </p:cNvSpPr>
            <p:nvPr/>
          </p:nvSpPr>
          <p:spPr bwMode="auto">
            <a:xfrm>
              <a:off x="1227" y="2478"/>
              <a:ext cx="15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Rectangle 69"/>
            <p:cNvSpPr>
              <a:spLocks noChangeArrowheads="1"/>
            </p:cNvSpPr>
            <p:nvPr/>
          </p:nvSpPr>
          <p:spPr bwMode="auto">
            <a:xfrm>
              <a:off x="1407" y="2490"/>
              <a:ext cx="18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Rectangle 70"/>
            <p:cNvSpPr>
              <a:spLocks noChangeArrowheads="1"/>
            </p:cNvSpPr>
            <p:nvPr/>
          </p:nvSpPr>
          <p:spPr bwMode="auto">
            <a:xfrm>
              <a:off x="1449" y="2478"/>
              <a:ext cx="15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Rectangle 71"/>
            <p:cNvSpPr>
              <a:spLocks noChangeArrowheads="1"/>
            </p:cNvSpPr>
            <p:nvPr/>
          </p:nvSpPr>
          <p:spPr bwMode="auto">
            <a:xfrm>
              <a:off x="1671" y="2466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Rectangle 72"/>
            <p:cNvSpPr>
              <a:spLocks noChangeArrowheads="1"/>
            </p:cNvSpPr>
            <p:nvPr/>
          </p:nvSpPr>
          <p:spPr bwMode="auto">
            <a:xfrm>
              <a:off x="1785" y="2478"/>
              <a:ext cx="15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Rectangle 73"/>
            <p:cNvSpPr>
              <a:spLocks noChangeArrowheads="1"/>
            </p:cNvSpPr>
            <p:nvPr/>
          </p:nvSpPr>
          <p:spPr bwMode="auto">
            <a:xfrm>
              <a:off x="1971" y="2490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Rectangle 74"/>
            <p:cNvSpPr>
              <a:spLocks noChangeArrowheads="1"/>
            </p:cNvSpPr>
            <p:nvPr/>
          </p:nvSpPr>
          <p:spPr bwMode="auto">
            <a:xfrm>
              <a:off x="2007" y="2478"/>
              <a:ext cx="15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Rectangle 75"/>
            <p:cNvSpPr>
              <a:spLocks noChangeArrowheads="1"/>
            </p:cNvSpPr>
            <p:nvPr/>
          </p:nvSpPr>
          <p:spPr bwMode="auto">
            <a:xfrm>
              <a:off x="2229" y="2466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Rectangle 76"/>
            <p:cNvSpPr>
              <a:spLocks noChangeArrowheads="1"/>
            </p:cNvSpPr>
            <p:nvPr/>
          </p:nvSpPr>
          <p:spPr bwMode="auto">
            <a:xfrm>
              <a:off x="2349" y="2478"/>
              <a:ext cx="15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Rectangle 77"/>
            <p:cNvSpPr>
              <a:spLocks noChangeArrowheads="1"/>
            </p:cNvSpPr>
            <p:nvPr/>
          </p:nvSpPr>
          <p:spPr bwMode="auto">
            <a:xfrm>
              <a:off x="2529" y="2490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Rectangle 78"/>
            <p:cNvSpPr>
              <a:spLocks noChangeArrowheads="1"/>
            </p:cNvSpPr>
            <p:nvPr/>
          </p:nvSpPr>
          <p:spPr bwMode="auto">
            <a:xfrm>
              <a:off x="2571" y="2478"/>
              <a:ext cx="15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Rectangle 79"/>
            <p:cNvSpPr>
              <a:spLocks noChangeArrowheads="1"/>
            </p:cNvSpPr>
            <p:nvPr/>
          </p:nvSpPr>
          <p:spPr bwMode="auto">
            <a:xfrm>
              <a:off x="2787" y="2466"/>
              <a:ext cx="5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Rectangle 80"/>
            <p:cNvSpPr>
              <a:spLocks noChangeArrowheads="1"/>
            </p:cNvSpPr>
            <p:nvPr/>
          </p:nvSpPr>
          <p:spPr bwMode="auto">
            <a:xfrm>
              <a:off x="2907" y="2478"/>
              <a:ext cx="15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Rectangle 81"/>
            <p:cNvSpPr>
              <a:spLocks noChangeArrowheads="1"/>
            </p:cNvSpPr>
            <p:nvPr/>
          </p:nvSpPr>
          <p:spPr bwMode="auto">
            <a:xfrm>
              <a:off x="3087" y="2490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Rectangle 82"/>
            <p:cNvSpPr>
              <a:spLocks noChangeArrowheads="1"/>
            </p:cNvSpPr>
            <p:nvPr/>
          </p:nvSpPr>
          <p:spPr bwMode="auto">
            <a:xfrm>
              <a:off x="3129" y="2478"/>
              <a:ext cx="15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Rectangle 83"/>
            <p:cNvSpPr>
              <a:spLocks noChangeArrowheads="1"/>
            </p:cNvSpPr>
            <p:nvPr/>
          </p:nvSpPr>
          <p:spPr bwMode="auto">
            <a:xfrm>
              <a:off x="3345" y="2466"/>
              <a:ext cx="5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Rectangle 84"/>
            <p:cNvSpPr>
              <a:spLocks noChangeArrowheads="1"/>
            </p:cNvSpPr>
            <p:nvPr/>
          </p:nvSpPr>
          <p:spPr bwMode="auto">
            <a:xfrm>
              <a:off x="3465" y="2478"/>
              <a:ext cx="15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3645" y="2490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Rectangle 86"/>
            <p:cNvSpPr>
              <a:spLocks noChangeArrowheads="1"/>
            </p:cNvSpPr>
            <p:nvPr/>
          </p:nvSpPr>
          <p:spPr bwMode="auto">
            <a:xfrm>
              <a:off x="3687" y="2478"/>
              <a:ext cx="15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Rectangle 87"/>
            <p:cNvSpPr>
              <a:spLocks noChangeArrowheads="1"/>
            </p:cNvSpPr>
            <p:nvPr/>
          </p:nvSpPr>
          <p:spPr bwMode="auto">
            <a:xfrm>
              <a:off x="3903" y="2466"/>
              <a:ext cx="5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Rectangle 88"/>
            <p:cNvSpPr>
              <a:spLocks noChangeArrowheads="1"/>
            </p:cNvSpPr>
            <p:nvPr/>
          </p:nvSpPr>
          <p:spPr bwMode="auto">
            <a:xfrm>
              <a:off x="4023" y="2478"/>
              <a:ext cx="15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Rectangle 89"/>
            <p:cNvSpPr>
              <a:spLocks noChangeArrowheads="1"/>
            </p:cNvSpPr>
            <p:nvPr/>
          </p:nvSpPr>
          <p:spPr bwMode="auto">
            <a:xfrm>
              <a:off x="4203" y="2490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Rectangle 90"/>
            <p:cNvSpPr>
              <a:spLocks noChangeArrowheads="1"/>
            </p:cNvSpPr>
            <p:nvPr/>
          </p:nvSpPr>
          <p:spPr bwMode="auto">
            <a:xfrm>
              <a:off x="4245" y="2478"/>
              <a:ext cx="150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Rectangle 91"/>
            <p:cNvSpPr>
              <a:spLocks noChangeArrowheads="1"/>
            </p:cNvSpPr>
            <p:nvPr/>
          </p:nvSpPr>
          <p:spPr bwMode="auto">
            <a:xfrm>
              <a:off x="4461" y="2466"/>
              <a:ext cx="54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Rectangle 92"/>
            <p:cNvSpPr>
              <a:spLocks noChangeArrowheads="1"/>
            </p:cNvSpPr>
            <p:nvPr/>
          </p:nvSpPr>
          <p:spPr bwMode="auto">
            <a:xfrm>
              <a:off x="4581" y="2478"/>
              <a:ext cx="15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Rectangle 93"/>
            <p:cNvSpPr>
              <a:spLocks noChangeArrowheads="1"/>
            </p:cNvSpPr>
            <p:nvPr/>
          </p:nvSpPr>
          <p:spPr bwMode="auto">
            <a:xfrm>
              <a:off x="4761" y="2490"/>
              <a:ext cx="12" cy="18"/>
            </a:xfrm>
            <a:prstGeom prst="rect">
              <a:avLst/>
            </a:prstGeom>
            <a:solidFill>
              <a:srgbClr val="00FF00"/>
            </a:solidFill>
            <a:ln w="6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4803" y="2478"/>
              <a:ext cx="156" cy="30"/>
            </a:xfrm>
            <a:prstGeom prst="rect">
              <a:avLst/>
            </a:prstGeom>
            <a:solidFill>
              <a:srgbClr val="0080FF"/>
            </a:solidFill>
            <a:ln w="6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Rectangle 95"/>
            <p:cNvSpPr>
              <a:spLocks noChangeArrowheads="1"/>
            </p:cNvSpPr>
            <p:nvPr/>
          </p:nvSpPr>
          <p:spPr bwMode="auto">
            <a:xfrm>
              <a:off x="5025" y="2466"/>
              <a:ext cx="48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9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Beam Envelopes (</a:t>
            </a:r>
            <a:r>
              <a:rPr lang="en-US" sz="3200" b="0" dirty="0" err="1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rms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)</a:t>
            </a:r>
            <a:r>
              <a:rPr lang="en-US" sz="3200" b="0" dirty="0" smtClean="0">
                <a:solidFill>
                  <a:srgbClr val="00B050"/>
                </a:solidFill>
                <a:latin typeface="Symbol" pitchFamily="18" charset="2"/>
                <a:ea typeface="ＭＳ Ｐゴシック" charset="0"/>
                <a:cs typeface="ＭＳ Ｐゴシック" charset="0"/>
              </a:rPr>
              <a:t> </a:t>
            </a:r>
            <a:r>
              <a:rPr lang="en-US" sz="3200" b="0" dirty="0" smtClean="0">
                <a:solidFill>
                  <a:srgbClr val="00B05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at Injection (285 </a:t>
            </a:r>
            <a:r>
              <a:rPr lang="en-US" sz="3200" b="0" dirty="0" err="1" smtClean="0">
                <a:solidFill>
                  <a:srgbClr val="00B05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MeV</a:t>
            </a:r>
            <a:r>
              <a:rPr lang="en-US" sz="3200" b="0" dirty="0" smtClean="0">
                <a:solidFill>
                  <a:srgbClr val="00B05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)</a:t>
            </a:r>
            <a:endParaRPr lang="en-US" sz="3200" b="0" baseline="-25000" dirty="0">
              <a:solidFill>
                <a:srgbClr val="00B050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</p:txBody>
      </p:sp>
      <p:graphicFrame>
        <p:nvGraphicFramePr>
          <p:cNvPr id="188" name="Object 18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02784598"/>
              </p:ext>
            </p:extLst>
          </p:nvPr>
        </p:nvGraphicFramePr>
        <p:xfrm>
          <a:off x="1817382" y="1509492"/>
          <a:ext cx="1540216" cy="60552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0" name="Equation" r:id="rId3" imgW="1194014" imgH="469885" progId="Equation.3">
                  <p:embed/>
                </p:oleObj>
              </mc:Choice>
              <mc:Fallback>
                <p:oleObj name="Equation" r:id="rId3" imgW="1194014" imgH="469885" progId="Equation.3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7382" y="1509492"/>
                        <a:ext cx="1540216" cy="605521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2" name="Text Box 9"/>
          <p:cNvSpPr txBox="1">
            <a:spLocks noChangeArrowheads="1"/>
          </p:cNvSpPr>
          <p:nvPr/>
        </p:nvSpPr>
        <p:spPr bwMode="auto">
          <a:xfrm>
            <a:off x="6538291" y="986856"/>
            <a:ext cx="1520469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400" dirty="0" smtClean="0">
                <a:solidFill>
                  <a:srgbClr val="800080"/>
                </a:solidFill>
                <a:cs typeface="Arial" charset="0"/>
              </a:rPr>
              <a:t>T = 285 </a:t>
            </a:r>
            <a:r>
              <a:rPr lang="en-US" sz="1400" dirty="0" err="1" smtClean="0">
                <a:solidFill>
                  <a:srgbClr val="800080"/>
                </a:solidFill>
                <a:cs typeface="Arial" charset="0"/>
              </a:rPr>
              <a:t>MeV</a:t>
            </a:r>
            <a:endParaRPr lang="en-US" sz="1400" dirty="0">
              <a:solidFill>
                <a:srgbClr val="800080"/>
              </a:solidFill>
              <a:cs typeface="Arial" charset="0"/>
            </a:endParaRPr>
          </a:p>
        </p:txBody>
      </p:sp>
      <p:grpSp>
        <p:nvGrpSpPr>
          <p:cNvPr id="240" name="Group 239"/>
          <p:cNvGrpSpPr/>
          <p:nvPr/>
        </p:nvGrpSpPr>
        <p:grpSpPr>
          <a:xfrm>
            <a:off x="1735527" y="4286112"/>
            <a:ext cx="1909070" cy="1022538"/>
            <a:chOff x="1610644" y="4151815"/>
            <a:chExt cx="1909070" cy="1022538"/>
          </a:xfrm>
        </p:grpSpPr>
        <p:sp>
          <p:nvSpPr>
            <p:cNvPr id="193" name="Rectangle 8"/>
            <p:cNvSpPr>
              <a:spLocks noChangeArrowheads="1"/>
            </p:cNvSpPr>
            <p:nvPr/>
          </p:nvSpPr>
          <p:spPr bwMode="auto">
            <a:xfrm>
              <a:off x="1625600" y="4208950"/>
              <a:ext cx="1894114" cy="889987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Aft>
                  <a:spcPts val="600"/>
                </a:spcAft>
                <a:buFont typeface="Symbol" pitchFamily="18" charset="2"/>
                <a:buChar char="b"/>
              </a:pPr>
              <a:r>
                <a:rPr lang="en-US" sz="1400" baseline="-25000" dirty="0" smtClean="0">
                  <a:solidFill>
                    <a:srgbClr val="800080"/>
                  </a:solidFill>
                </a:rPr>
                <a:t>x </a:t>
              </a:r>
              <a:r>
                <a:rPr lang="en-US" sz="1400" dirty="0" smtClean="0">
                  <a:solidFill>
                    <a:srgbClr val="800080"/>
                  </a:solidFill>
                </a:rPr>
                <a:t>= 38 m</a:t>
              </a:r>
            </a:p>
            <a:p>
              <a:pPr>
                <a:spcAft>
                  <a:spcPts val="600"/>
                </a:spcAft>
                <a:buFont typeface="Symbol" pitchFamily="18" charset="2"/>
                <a:buChar char="b"/>
              </a:pPr>
              <a:r>
                <a:rPr lang="en-US" sz="1400" dirty="0" smtClean="0">
                  <a:solidFill>
                    <a:srgbClr val="800080"/>
                  </a:solidFill>
                  <a:latin typeface="Symbol" pitchFamily="18" charset="2"/>
                </a:rPr>
                <a:t>g</a:t>
              </a:r>
              <a:r>
                <a:rPr lang="en-US" sz="1400" dirty="0" smtClean="0">
                  <a:solidFill>
                    <a:srgbClr val="800080"/>
                  </a:solidFill>
                </a:rPr>
                <a:t> = 0.84</a:t>
              </a:r>
            </a:p>
            <a:p>
              <a:pPr>
                <a:spcAft>
                  <a:spcPts val="600"/>
                </a:spcAft>
              </a:pPr>
              <a:r>
                <a:rPr lang="en-US" sz="1400" dirty="0" err="1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N_rms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= 1 mm </a:t>
              </a:r>
              <a:r>
                <a:rPr lang="en-US" sz="1400" dirty="0" err="1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mrad</a:t>
              </a:r>
              <a:endParaRPr lang="en-US" sz="1400" dirty="0" smtClean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94" name="Rectangle 35"/>
            <p:cNvSpPr>
              <a:spLocks noChangeArrowheads="1"/>
            </p:cNvSpPr>
            <p:nvPr/>
          </p:nvSpPr>
          <p:spPr bwMode="auto">
            <a:xfrm>
              <a:off x="1610644" y="4151815"/>
              <a:ext cx="1865525" cy="1022538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97" name="Rectangle 8"/>
          <p:cNvSpPr>
            <a:spLocks noChangeArrowheads="1"/>
          </p:cNvSpPr>
          <p:nvPr/>
        </p:nvSpPr>
        <p:spPr bwMode="auto">
          <a:xfrm>
            <a:off x="5716852" y="4583964"/>
            <a:ext cx="1513932" cy="366767"/>
          </a:xfrm>
          <a:prstGeom prst="rect">
            <a:avLst/>
          </a:prstGeom>
          <a:noFill/>
          <a:ln w="12699" algn="ctr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r>
              <a:rPr lang="en-US" sz="1800" dirty="0" err="1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s</a:t>
            </a:r>
            <a:r>
              <a:rPr lang="en-US" sz="1600" baseline="-25000" dirty="0" err="1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x</a:t>
            </a:r>
            <a:r>
              <a:rPr lang="en-US" sz="1600" baseline="-25000" dirty="0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 </a:t>
            </a:r>
            <a:r>
              <a:rPr lang="en-US" sz="1600" dirty="0">
                <a:solidFill>
                  <a:srgbClr val="800080"/>
                </a:solidFill>
                <a:latin typeface="Arial" charset="0"/>
                <a:cs typeface="Arial" charset="0"/>
              </a:rPr>
              <a:t>= </a:t>
            </a:r>
            <a:r>
              <a:rPr lang="en-US" sz="1600" dirty="0" smtClean="0">
                <a:solidFill>
                  <a:srgbClr val="800080"/>
                </a:solidFill>
                <a:latin typeface="Arial" charset="0"/>
                <a:cs typeface="Arial" charset="0"/>
              </a:rPr>
              <a:t>7 mm</a:t>
            </a:r>
            <a:endParaRPr lang="en-US" sz="1600" dirty="0">
              <a:solidFill>
                <a:srgbClr val="800080"/>
              </a:solidFill>
              <a:latin typeface="Arial" charset="0"/>
              <a:cs typeface="Arial" charset="0"/>
            </a:endParaRPr>
          </a:p>
        </p:txBody>
      </p:sp>
      <p:sp>
        <p:nvSpPr>
          <p:cNvPr id="199" name="Right Arrow 1"/>
          <p:cNvSpPr>
            <a:spLocks noChangeArrowheads="1"/>
          </p:cNvSpPr>
          <p:nvPr/>
        </p:nvSpPr>
        <p:spPr bwMode="auto">
          <a:xfrm>
            <a:off x="3972764" y="4663118"/>
            <a:ext cx="1190797" cy="246743"/>
          </a:xfrm>
          <a:prstGeom prst="rightArrow">
            <a:avLst>
              <a:gd name="adj1" fmla="val 50000"/>
              <a:gd name="adj2" fmla="val 50122"/>
            </a:avLst>
          </a:prstGeom>
          <a:solidFill>
            <a:srgbClr val="FFCCFF"/>
          </a:solidFill>
          <a:ln w="12699">
            <a:solidFill>
              <a:schemeClr val="tx1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189" name="Text Box 9"/>
          <p:cNvSpPr txBox="1">
            <a:spLocks noChangeArrowheads="1"/>
          </p:cNvSpPr>
          <p:nvPr/>
        </p:nvSpPr>
        <p:spPr bwMode="auto">
          <a:xfrm>
            <a:off x="4090752" y="956340"/>
            <a:ext cx="950686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8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Arc</a:t>
            </a:r>
            <a:endParaRPr lang="en-US" sz="18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2" name="AutoShape 3"/>
          <p:cNvSpPr>
            <a:spLocks/>
          </p:cNvSpPr>
          <p:nvPr/>
        </p:nvSpPr>
        <p:spPr bwMode="auto">
          <a:xfrm rot="16200000" flipV="1">
            <a:off x="4506886" y="2197200"/>
            <a:ext cx="226789" cy="3561037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3" name="Text Box 9"/>
          <p:cNvSpPr txBox="1">
            <a:spLocks noChangeArrowheads="1"/>
          </p:cNvSpPr>
          <p:nvPr/>
        </p:nvSpPr>
        <p:spPr bwMode="auto">
          <a:xfrm>
            <a:off x="3818238" y="4115397"/>
            <a:ext cx="1339153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Arc  Super-Cell 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44" name="Straight Arrow Connector 243"/>
          <p:cNvCxnSpPr/>
          <p:nvPr/>
        </p:nvCxnSpPr>
        <p:spPr bwMode="auto">
          <a:xfrm rot="16200000" flipV="1">
            <a:off x="3577821" y="2947574"/>
            <a:ext cx="1768390" cy="2460"/>
          </a:xfrm>
          <a:prstGeom prst="straightConnector1">
            <a:avLst/>
          </a:prstGeom>
          <a:solidFill>
            <a:schemeClr val="accent1"/>
          </a:solidFill>
          <a:ln w="12699" cap="flat" cmpd="sng" algn="ctr">
            <a:solidFill>
              <a:srgbClr val="800080"/>
            </a:solidFill>
            <a:prstDash val="dash"/>
            <a:round/>
            <a:headEnd type="none" w="med" len="med"/>
            <a:tailEnd type="triangle" w="med" len="med"/>
          </a:ln>
          <a:effectLst/>
        </p:spPr>
      </p:cxnSp>
      <p:sp>
        <p:nvSpPr>
          <p:cNvPr id="247" name="Text Box 9"/>
          <p:cNvSpPr txBox="1">
            <a:spLocks noChangeArrowheads="1"/>
          </p:cNvSpPr>
          <p:nvPr/>
        </p:nvSpPr>
        <p:spPr bwMode="auto">
          <a:xfrm>
            <a:off x="4079513" y="1687757"/>
            <a:ext cx="855345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err="1" smtClean="0">
                <a:solidFill>
                  <a:srgbClr val="800080"/>
                </a:solidFill>
                <a:latin typeface="Symbol" pitchFamily="18" charset="2"/>
                <a:cs typeface="Arial" pitchFamily="34" charset="0"/>
              </a:rPr>
              <a:t>b</a:t>
            </a:r>
            <a:r>
              <a:rPr lang="en-US" sz="1200" baseline="-25000" dirty="0" err="1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x</a:t>
            </a:r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 = 38 m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Text Box 9"/>
          <p:cNvSpPr txBox="1">
            <a:spLocks noChangeArrowheads="1"/>
          </p:cNvSpPr>
          <p:nvPr/>
        </p:nvSpPr>
        <p:spPr bwMode="auto">
          <a:xfrm>
            <a:off x="635038" y="5437487"/>
            <a:ext cx="8088389" cy="678647"/>
          </a:xfrm>
          <a:prstGeom prst="rect">
            <a:avLst/>
          </a:prstGeom>
          <a:noFill/>
          <a:ln w="28575" cmpd="sng">
            <a:solidFill>
              <a:srgbClr val="99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just" eaLnBrk="1" hangingPunct="1">
              <a:lnSpc>
                <a:spcPct val="140000"/>
              </a:lnSpc>
            </a:pPr>
            <a:r>
              <a:rPr lang="en-US" sz="1400" dirty="0">
                <a:solidFill>
                  <a:srgbClr val="800080"/>
                </a:solidFill>
              </a:rPr>
              <a:t>The magnet aperture radius is </a:t>
            </a:r>
            <a:r>
              <a:rPr lang="en-US" sz="1400" b="1" dirty="0">
                <a:solidFill>
                  <a:srgbClr val="800080"/>
                </a:solidFill>
              </a:rPr>
              <a:t>4.2 cm </a:t>
            </a:r>
            <a:r>
              <a:rPr lang="en-US" sz="1400" dirty="0">
                <a:solidFill>
                  <a:srgbClr val="800080"/>
                </a:solidFill>
              </a:rPr>
              <a:t>(6 sigma</a:t>
            </a:r>
            <a:r>
              <a:rPr lang="en-US" sz="1400" dirty="0" smtClean="0">
                <a:solidFill>
                  <a:srgbClr val="800080"/>
                </a:solidFill>
              </a:rPr>
              <a:t>) assuming </a:t>
            </a:r>
            <a:r>
              <a:rPr lang="en-US" sz="1400" dirty="0">
                <a:solidFill>
                  <a:srgbClr val="800080"/>
                </a:solidFill>
              </a:rPr>
              <a:t>285 MeV injection </a:t>
            </a:r>
            <a:r>
              <a:rPr lang="en-US" sz="1400" dirty="0" smtClean="0">
                <a:solidFill>
                  <a:srgbClr val="800080"/>
                </a:solidFill>
              </a:rPr>
              <a:t>energy. </a:t>
            </a:r>
            <a:r>
              <a:rPr lang="en-US" sz="1400" dirty="0">
                <a:solidFill>
                  <a:srgbClr val="800080"/>
                </a:solidFill>
              </a:rPr>
              <a:t>If one lowered the </a:t>
            </a:r>
            <a:r>
              <a:rPr lang="en-US" sz="1400" dirty="0" err="1">
                <a:solidFill>
                  <a:srgbClr val="800080"/>
                </a:solidFill>
              </a:rPr>
              <a:t>inj</a:t>
            </a:r>
            <a:r>
              <a:rPr lang="en-US" sz="1400" dirty="0">
                <a:solidFill>
                  <a:srgbClr val="800080"/>
                </a:solidFill>
              </a:rPr>
              <a:t> energy to 130 MeV, it would increase the radius by factor of 1.25, so it would be 5.2 </a:t>
            </a:r>
            <a:r>
              <a:rPr lang="en-US" sz="1400" dirty="0" smtClean="0">
                <a:solidFill>
                  <a:srgbClr val="800080"/>
                </a:solidFill>
              </a:rPr>
              <a:t>cm.</a:t>
            </a:r>
            <a:endParaRPr lang="en-US" sz="14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Oval 14"/>
          <p:cNvSpPr>
            <a:spLocks noChangeArrowheads="1"/>
          </p:cNvSpPr>
          <p:nvPr/>
        </p:nvSpPr>
        <p:spPr bwMode="auto">
          <a:xfrm>
            <a:off x="5498143" y="4532998"/>
            <a:ext cx="1470782" cy="525693"/>
          </a:xfrm>
          <a:prstGeom prst="ellipse">
            <a:avLst/>
          </a:prstGeom>
          <a:noFill/>
          <a:ln w="38100">
            <a:solidFill>
              <a:srgbClr val="FFC000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5049941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animBg="1"/>
      <p:bldP spid="107" grpId="0" animBg="1"/>
    </p:bldLst>
  </p:timing>
</p:sld>
</file>

<file path=ppt/theme/theme1.xml><?xml version="1.0" encoding="utf-8"?>
<a:theme xmlns:a="http://schemas.openxmlformats.org/drawingml/2006/main" name="SPring-8_seminar">
  <a:themeElements>
    <a:clrScheme name="SPring-8_seminar 4">
      <a:dk1>
        <a:srgbClr val="000000"/>
      </a:dk1>
      <a:lt1>
        <a:srgbClr val="FFFFFF"/>
      </a:lt1>
      <a:dk2>
        <a:srgbClr val="000000"/>
      </a:dk2>
      <a:lt2>
        <a:srgbClr val="333333"/>
      </a:lt2>
      <a:accent1>
        <a:srgbClr val="DDDDDD"/>
      </a:accent1>
      <a:accent2>
        <a:srgbClr val="808080"/>
      </a:accent2>
      <a:accent3>
        <a:srgbClr val="FFFFFF"/>
      </a:accent3>
      <a:accent4>
        <a:srgbClr val="000000"/>
      </a:accent4>
      <a:accent5>
        <a:srgbClr val="EBEBEB"/>
      </a:accent5>
      <a:accent6>
        <a:srgbClr val="737373"/>
      </a:accent6>
      <a:hlink>
        <a:srgbClr val="4D4D4D"/>
      </a:hlink>
      <a:folHlink>
        <a:srgbClr val="EAEAEA"/>
      </a:folHlink>
    </a:clrScheme>
    <a:fontScheme name="SPring-8_seminar">
      <a:majorFont>
        <a:latin typeface="Arial Unicode MS"/>
        <a:ea typeface=""/>
        <a:cs typeface=""/>
      </a:majorFont>
      <a:minorFont>
        <a:latin typeface="Arial Unicode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488" tIns="44450" rIns="90488" bIns="4445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488" tIns="44450" rIns="90488" bIns="4445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lnDef>
  </a:objectDefaults>
  <a:extraClrSchemeLst>
    <a:extraClrScheme>
      <a:clrScheme name="SPring-8_seminar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Pring-8_seminar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8">
        <a:dk1>
          <a:srgbClr val="000000"/>
        </a:dk1>
        <a:lt1>
          <a:srgbClr val="CCFF99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E2FFCA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9">
        <a:dk1>
          <a:srgbClr val="000000"/>
        </a:dk1>
        <a:lt1>
          <a:srgbClr val="CC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E2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10">
        <a:dk1>
          <a:srgbClr val="666633"/>
        </a:dk1>
        <a:lt1>
          <a:srgbClr val="FFFFFF"/>
        </a:lt1>
        <a:dk2>
          <a:srgbClr val="009999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AACACA"/>
        </a:accent3>
        <a:accent4>
          <a:srgbClr val="DADADA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SPring-8_seminar</Template>
  <TotalTime>394436</TotalTime>
  <Pages>1</Pages>
  <Words>1904</Words>
  <Application>Microsoft Macintosh PowerPoint</Application>
  <PresentationFormat>Letter Paper (8.5x11 in)</PresentationFormat>
  <Paragraphs>517</Paragraphs>
  <Slides>21</Slides>
  <Notes>2</Notes>
  <HiddenSlides>0</HiddenSlides>
  <MMClips>0</MMClips>
  <ScaleCrop>false</ScaleCrop>
  <HeadingPairs>
    <vt:vector size="6" baseType="variant"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5" baseType="lpstr">
      <vt:lpstr>SPring-8_seminar</vt:lpstr>
      <vt:lpstr>1_Custom Design</vt:lpstr>
      <vt:lpstr>Custom Design</vt:lpstr>
      <vt:lpstr>Equation</vt:lpstr>
      <vt:lpstr>PowerPoint Presentation</vt:lpstr>
      <vt:lpstr>PowerPoint Presentation</vt:lpstr>
      <vt:lpstr>Booster (8 GeV, gt = 10)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Ion Injection – Transverse Phase-space Painting</vt:lpstr>
      <vt:lpstr>Linac-to-Booster Transfer Line</vt:lpstr>
      <vt:lpstr>PowerPoint Presentation</vt:lpstr>
      <vt:lpstr>Booster - Space-Charge Issues</vt:lpstr>
      <vt:lpstr>Ion Booster Optimization for Extreme Space-Charge</vt:lpstr>
      <vt:lpstr>PowerPoint Presentation</vt:lpstr>
      <vt:lpstr>Summary</vt:lpstr>
      <vt:lpstr>Backup Slides</vt:lpstr>
      <vt:lpstr>Acceleration - Low Frequency RF Cavities</vt:lpstr>
      <vt:lpstr>Adiabatic Capture and Acceleration (h =1) </vt:lpstr>
      <vt:lpstr>PowerPoint Presentation</vt:lpstr>
      <vt:lpstr>Other Boosters - Tunes</vt:lpstr>
    </vt:vector>
  </TitlesOfParts>
  <Company>TJNAF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subject>Berkeley Lab Generic Presentation</dc:subject>
  <dc:creator>Alex Bogacz</dc:creator>
  <cp:keywords>Presentation Generic</cp:keywords>
  <cp:lastModifiedBy>Alex Bogacz</cp:lastModifiedBy>
  <cp:revision>1295</cp:revision>
  <cp:lastPrinted>2000-12-01T16:23:09Z</cp:lastPrinted>
  <dcterms:created xsi:type="dcterms:W3CDTF">2004-07-26T00:44:32Z</dcterms:created>
  <dcterms:modified xsi:type="dcterms:W3CDTF">2015-10-05T12:28:50Z</dcterms:modified>
</cp:coreProperties>
</file>